
<file path=[Content_Types].xml><?xml version="1.0" encoding="utf-8"?>
<Types xmlns="http://schemas.openxmlformats.org/package/2006/content-types">
  <Default ContentType="application/vnd.openxmlformats-officedocument.oleObject" Extension="bin"/>
  <Default ContentType="image/jpeg" Extension="jpeg"/>
  <Default ContentType="image/png" Extension="png"/>
  <Default ContentType="application/vnd.openxmlformats-package.relationships+xml" Extension="rels"/>
  <Default ContentType="application/vnd.openxmlformats-officedocument.spreadsheetml.sheet" Extension="xlsx"/>
  <Default ContentType="application/xml" Extension="xml"/>
  <Override ContentType="application/vnd.openxmlformats-officedocument.extended-properties+xml" PartName="/docProps/app.xml"/>
  <Override ContentType="application/vnd.openxmlformats-package.core-properties+xml" PartName="/docProps/core.xml"/>
  <Override ContentType="application/vnd.openxmlformats-officedocument.drawingml.chart+xml" PartName="/ppt/charts/chart1.xml"/>
  <Override ContentType="application/vnd.openxmlformats-officedocument.drawingml.chart+xml" PartName="/ppt/charts/chart2.xml"/>
  <Override ContentType="application/vnd.openxmlformats-officedocument.drawingml.chart+xml" PartName="/ppt/charts/chart3.xml"/>
  <Override ContentType="application/vnd.openxmlformats-officedocument.drawingml.chart+xml" PartName="/ppt/charts/chart4.xml"/>
  <Override ContentType="application/vnd.openxmlformats-officedocument.drawingml.chart+xml" PartName="/ppt/charts/chart5.xml"/>
  <Override ContentType="application/vnd.ms-office.chartcolorstyle+xml" PartName="/ppt/charts/colors1.xml"/>
  <Override ContentType="application/vnd.ms-office.chartcolorstyle+xml" PartName="/ppt/charts/colors2.xml"/>
  <Override ContentType="application/vnd.ms-office.chartcolorstyle+xml" PartName="/ppt/charts/colors3.xml"/>
  <Override ContentType="application/vnd.ms-office.chartcolorstyle+xml" PartName="/ppt/charts/colors4.xml"/>
  <Override ContentType="application/vnd.ms-office.chartcolorstyle+xml" PartName="/ppt/charts/colors5.xml"/>
  <Override ContentType="application/vnd.ms-office.chartstyle+xml" PartName="/ppt/charts/style1.xml"/>
  <Override ContentType="application/vnd.ms-office.chartstyle+xml" PartName="/ppt/charts/style2.xml"/>
  <Override ContentType="application/vnd.ms-office.chartstyle+xml" PartName="/ppt/charts/style3.xml"/>
  <Override ContentType="application/vnd.ms-office.chartstyle+xml" PartName="/ppt/charts/style4.xml"/>
  <Override ContentType="application/vnd.ms-office.chartstyle+xml" PartName="/ppt/charts/style5.xml"/>
  <Override ContentType="application/vnd.openxmlformats-officedocument.drawingml.diagramColors+xml" PartName="/ppt/diagrams/colors1.xml"/>
  <Override ContentType="application/vnd.openxmlformats-officedocument.drawingml.diagramColors+xml" PartName="/ppt/diagrams/colors2.xml"/>
  <Override ContentType="application/vnd.openxmlformats-officedocument.drawingml.diagramData+xml" PartName="/ppt/diagrams/data1.xml"/>
  <Override ContentType="application/vnd.openxmlformats-officedocument.drawingml.diagramData+xml" PartName="/ppt/diagrams/data2.xml"/>
  <Override ContentType="application/vnd.ms-office.drawingml.diagramDrawing+xml" PartName="/ppt/diagrams/drawing1.xml"/>
  <Override ContentType="application/vnd.ms-office.drawingml.diagramDrawing+xml" PartName="/ppt/diagrams/drawing2.xml"/>
  <Override ContentType="application/vnd.openxmlformats-officedocument.drawingml.diagramLayout+xml" PartName="/ppt/diagrams/layout1.xml"/>
  <Override ContentType="application/vnd.openxmlformats-officedocument.drawingml.diagramLayout+xml" PartName="/ppt/diagrams/layout2.xml"/>
  <Override ContentType="application/vnd.openxmlformats-officedocument.drawingml.diagramStyle+xml" PartName="/ppt/diagrams/quickStyle1.xml"/>
  <Override ContentType="application/vnd.openxmlformats-officedocument.drawingml.diagramStyle+xml" PartName="/ppt/diagrams/quickStyle2.xml"/>
  <Override ContentType="application/vnd.openxmlformats-officedocument.presentationml.notesMaster+xml" PartName="/ppt/notesMasters/notesMaster1.xml"/>
  <Override ContentType="application/vnd.openxmlformats-officedocument.presentationml.notesSlide+xml" PartName="/ppt/notesSlides/notesSlide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8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21.xml"/>
  <Override ContentType="application/vnd.openxmlformats-officedocument.presentationml.slideLayout+xml" PartName="/ppt/slideLayouts/slideLayout22.xml"/>
  <Override ContentType="application/vnd.openxmlformats-officedocument.presentationml.slideMaster+xml" PartName="/ppt/slideMasters/slideMaster1.xml"/>
  <Override ContentType="application/vnd.openxmlformats-officedocument.presentationml.slideMaster+xml" PartName="/ppt/slideMasters/slideMaster2.xml"/>
  <Override ContentType="application/vnd.openxmlformats-officedocument.presentationml.slide+xml" PartName="/ppt/slides/slide1.xml"/>
  <Override ContentType="application/vnd.openxmlformats-officedocument.presentationml.slide+xml" PartName="/ppt/slides/slide2.xml"/>
  <Override ContentType="application/vnd.openxmlformats-officedocument.presentationml.slide+xml" PartName="/ppt/slides/slide3.xml"/>
  <Override ContentType="application/vnd.openxmlformats-officedocument.presentationml.slide+xml" PartName="/ppt/slides/slide4.xml"/>
  <Override ContentType="application/vnd.openxmlformats-officedocument.presentationml.slide+xml" PartName="/ppt/slides/slide5.xml"/>
  <Override ContentType="application/vnd.openxmlformats-officedocument.presentationml.slide+xml" PartName="/ppt/slides/slide6.xml"/>
  <Override ContentType="application/vnd.openxmlformats-officedocument.presentationml.slide+xml" PartName="/ppt/slides/slide7.xml"/>
  <Override ContentType="application/vnd.openxmlformats-officedocument.presentationml.slide+xml" PartName="/ppt/slides/slide8.xml"/>
  <Override ContentType="application/vnd.openxmlformats-officedocument.presentationml.slide+xml" PartName="/ppt/slides/slide9.xml"/>
  <Override ContentType="application/vnd.openxmlformats-officedocument.presentationml.slide+xml" PartName="/ppt/slides/slide10.xml"/>
  <Override ContentType="application/vnd.openxmlformats-officedocument.presentationml.slide+xml" PartName="/ppt/slides/slide11.xml"/>
  <Override ContentType="application/vnd.openxmlformats-officedocument.presentationml.slide+xml" PartName="/ppt/slides/slide12.xml"/>
  <Override ContentType="application/vnd.openxmlformats-officedocument.presentationml.slide+xml" PartName="/ppt/slides/slide13.xml"/>
  <Override ContentType="application/vnd.openxmlformats-officedocument.presentationml.slide+xml" PartName="/ppt/slides/slide14.xml"/>
  <Override ContentType="application/vnd.openxmlformats-officedocument.presentationml.slide+xml" PartName="/ppt/slides/slide15.xml"/>
  <Override ContentType="application/vnd.openxmlformats-officedocument.presentationml.slide+xml" PartName="/ppt/slides/slide16.xml"/>
  <Override ContentType="application/vnd.openxmlformats-officedocument.presentationml.slide+xml" PartName="/ppt/slides/slide17.xml"/>
  <Override ContentType="application/vnd.openxmlformats-officedocument.presentationml.slide+xml" PartName="/ppt/slides/slide18.xml"/>
  <Override ContentType="application/vnd.openxmlformats-officedocument.presentationml.slide+xml" PartName="/ppt/slides/slide19.xml"/>
  <Override ContentType="application/vnd.openxmlformats-officedocument.presentationml.slide+xml" PartName="/ppt/slides/slide20.xml"/>
  <Override ContentType="application/vnd.openxmlformats-officedocument.presentationml.slide+xml" PartName="/ppt/slides/slide21.xml"/>
  <Override ContentType="application/vnd.openxmlformats-officedocument.presentationml.slide+xml" PartName="/ppt/slides/slide22.xml"/>
  <Override ContentType="application/vnd.openxmlformats-officedocument.presentationml.tableStyles+xml" PartName="/ppt/tableStyles.xml"/>
  <Override ContentType="application/vnd.openxmlformats-officedocument.presentationml.tags+xml" PartName="/ppt/tags/tag1.xml"/>
  <Override ContentType="application/vnd.openxmlformats-officedocument.theme+xml" PartName="/ppt/theme/theme1.xml"/>
  <Override ContentType="application/vnd.openxmlformats-officedocument.theme+xml" PartName="/ppt/theme/theme2.xml"/>
  <Override ContentType="application/vnd.openxmlformats-officedocument.theme+xml" PartName="/ppt/theme/theme3.xml"/>
  <Override ContentType="application/vnd.openxmlformats-officedocument.presentationml.viewProps+xml" PartName="/ppt/viewProps.xml"/>
</Types>
</file>

<file path=_rels/.rels><?xml version="1.0" encoding="UTF-8" standalone="yes"?><Relationships xmlns="http://schemas.openxmlformats.org/package/2006/relationships"><Relationship Id="rId1" Target="ppt/presentation.xml" Type="http://schemas.openxmlformats.org/officeDocument/2006/relationships/officeDocument"/><Relationship Id="rId2" Target="docProps/core.xml" Type="http://schemas.openxmlformats.org/package/2006/relationships/metadata/core-properties"/><Relationship Id="rId3" Target="docProps/app.xml" Type="http://schemas.openxmlformats.org/officeDocument/2006/relationships/extended-properties"/><Relationship Id="rId4" Target="docProps/thumbnail.jpeg" Type="http://schemas.openxmlformats.org/package/2006/relationships/metadata/thumbnail"/></Relationships>
</file>

<file path=ppt/presentation.xml><?xml version="1.0" encoding="utf-8"?>
<p:presentation xmlns:r="http://schemas.openxmlformats.org/officeDocument/2006/relationships" xmlns:a="http://schemas.openxmlformats.org/drawingml/2006/main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3"/>
  </p:notesMasterIdLst>
  <p:sldIdLst>
    <p:sldId id="258" r:id="rId4"/>
    <p:sldId id="261" r:id="rId5"/>
    <p:sldId id="263" r:id="rId6"/>
    <p:sldId id="259" r:id="rId7"/>
    <p:sldId id="262" r:id="rId8"/>
    <p:sldId id="264" r:id="rId9"/>
    <p:sldId id="265" r:id="rId10"/>
    <p:sldId id="266" r:id="rId11"/>
    <p:sldId id="267" r:id="rId12"/>
    <p:sldId id="268" r:id="rId13"/>
    <p:sldId id="269" r:id="rId14"/>
    <p:sldId id="270" r:id="rId15"/>
    <p:sldId id="271" r:id="rId16"/>
    <p:sldId id="272" r:id="rId17"/>
    <p:sldId id="274" r:id="rId18"/>
    <p:sldId id="275" r:id="rId19"/>
    <p:sldId id="273" r:id="rId20"/>
    <p:sldId id="276" r:id="rId21"/>
    <p:sldId id="277" r:id="rId22"/>
    <p:sldId id="278" r:id="rId23"/>
    <p:sldId id="279" r:id="rId24"/>
  </p:sldIdLst>
  <p:sldSz cx="12192000" cy="6858000"/>
  <p:notesSz cx="6858000" cy="9144000"/>
  <p:custDataLst>
    <p:tags r:id="rId26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r="http://schemas.openxmlformats.org/officeDocument/2006/relationships" xmlns:a="http://schemas.openxmlformats.org/drawingml/2006/main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  <p:ext uri="{1BD7E111-0CB8-44D6-8891-C1BB2F81B7CC}">
      <p1710:readonlyRecommended xmlns:p1710="http://schemas.microsoft.com/office/powerpoint/2017/10/main" val="0"/>
    </p:ext>
  </p:extLst>
</p:presentationPr>
</file>

<file path=ppt/tableStyles.xml><?xml version="1.0" encoding="utf-8"?>
<a:tblStyleLst xmlns:r="http://schemas.openxmlformats.org/officeDocument/2006/relationships"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405" autoAdjust="0"/>
    <p:restoredTop sz="94660"/>
  </p:normalViewPr>
  <p:slideViewPr>
    <p:cSldViewPr snapToGrid="0">
      <p:cViewPr varScale="1">
        <p:scale>
          <a:sx n="84" d="100"/>
          <a:sy n="84" d="100"/>
        </p:scale>
        <p:origin x="390" y="8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notesViewPr>
    <p:cSldViewPr>
      <p:cViewPr>
        <p:scale>
          <a:sx n="1" d="100"/>
          <a:sy n="1" d="100"/>
        </p:scale>
        <p:origin x="0" y="0"/>
      </p:cViewPr>
    </p:cSldViewPr>
  </p:notesViewPr>
  <p:gridSpacing cx="72008" cy="72008"/>
</p:viewPr>
</file>

<file path=ppt/_rels/presentation.xml.rels><?xml version="1.0" encoding="UTF-8" standalone="yes"?><Relationships xmlns="http://schemas.openxmlformats.org/package/2006/relationships"><Relationship Id="rId1" Target="slideMasters/slideMaster1.xml" Type="http://schemas.openxmlformats.org/officeDocument/2006/relationships/slideMaster"/><Relationship Id="rId10" Target="slides/slide7.xml" Type="http://schemas.openxmlformats.org/officeDocument/2006/relationships/slide"/><Relationship Id="rId11" Target="slides/slide8.xml" Type="http://schemas.openxmlformats.org/officeDocument/2006/relationships/slide"/><Relationship Id="rId12" Target="slides/slide9.xml" Type="http://schemas.openxmlformats.org/officeDocument/2006/relationships/slide"/><Relationship Id="rId13" Target="slides/slide10.xml" Type="http://schemas.openxmlformats.org/officeDocument/2006/relationships/slide"/><Relationship Id="rId14" Target="slides/slide11.xml" Type="http://schemas.openxmlformats.org/officeDocument/2006/relationships/slide"/><Relationship Id="rId15" Target="slides/slide12.xml" Type="http://schemas.openxmlformats.org/officeDocument/2006/relationships/slide"/><Relationship Id="rId16" Target="slides/slide13.xml" Type="http://schemas.openxmlformats.org/officeDocument/2006/relationships/slide"/><Relationship Id="rId17" Target="slides/slide14.xml" Type="http://schemas.openxmlformats.org/officeDocument/2006/relationships/slide"/><Relationship Id="rId18" Target="slides/slide15.xml" Type="http://schemas.openxmlformats.org/officeDocument/2006/relationships/slide"/><Relationship Id="rId19" Target="slides/slide16.xml" Type="http://schemas.openxmlformats.org/officeDocument/2006/relationships/slide"/><Relationship Id="rId2" Target="slideMasters/slideMaster2.xml" Type="http://schemas.openxmlformats.org/officeDocument/2006/relationships/slideMaster"/><Relationship Id="rId20" Target="slides/slide17.xml" Type="http://schemas.openxmlformats.org/officeDocument/2006/relationships/slide"/><Relationship Id="rId21" Target="slides/slide18.xml" Type="http://schemas.openxmlformats.org/officeDocument/2006/relationships/slide"/><Relationship Id="rId22" Target="slides/slide19.xml" Type="http://schemas.openxmlformats.org/officeDocument/2006/relationships/slide"/><Relationship Id="rId23" Target="slides/slide20.xml" Type="http://schemas.openxmlformats.org/officeDocument/2006/relationships/slide"/><Relationship Id="rId24" Target="slides/slide21.xml" Type="http://schemas.openxmlformats.org/officeDocument/2006/relationships/slide"/><Relationship Id="rId26" Target="tags/tag1.xml" Type="http://schemas.openxmlformats.org/officeDocument/2006/relationships/tags"/><Relationship Id="rId27" Target="presProps.xml" Type="http://schemas.openxmlformats.org/officeDocument/2006/relationships/presProps"/><Relationship Id="rId28" Target="viewProps.xml" Type="http://schemas.openxmlformats.org/officeDocument/2006/relationships/viewProps"/><Relationship Id="rId29" Target="theme/theme1.xml" Type="http://schemas.openxmlformats.org/officeDocument/2006/relationships/theme"/><Relationship Id="rId3" Target="notesMasters/notesMaster1.xml" Type="http://schemas.openxmlformats.org/officeDocument/2006/relationships/notesMaster"/><Relationship Id="rId30" Target="tableStyles.xml" Type="http://schemas.openxmlformats.org/officeDocument/2006/relationships/tableStyles"/><Relationship Id="rId4" Target="slides/slide1.xml" Type="http://schemas.openxmlformats.org/officeDocument/2006/relationships/slide"/><Relationship Id="rId5" Target="slides/slide2.xml" Type="http://schemas.openxmlformats.org/officeDocument/2006/relationships/slide"/><Relationship Id="rId6" Target="slides/slide3.xml" Type="http://schemas.openxmlformats.org/officeDocument/2006/relationships/slide"/><Relationship Id="rId7" Target="slides/slide4.xml" Type="http://schemas.openxmlformats.org/officeDocument/2006/relationships/slide"/><Relationship Id="rId8" Target="slides/slide5.xml" Type="http://schemas.openxmlformats.org/officeDocument/2006/relationships/slide"/><Relationship Id="rId9" Target="slides/slide6.xml" Type="http://schemas.openxmlformats.org/officeDocument/2006/relationships/slide"/></Relationships>
</file>

<file path=ppt/charts/_rels/chart1.xml.rels><?xml version="1.0" encoding="UTF-8" standalone="yes"?><Relationships xmlns="http://schemas.openxmlformats.org/package/2006/relationships"><Relationship Id="rId1" Target="../embeddings/Microsoft_Excel_Worksheet1.xlsx" Type="http://schemas.openxmlformats.org/officeDocument/2006/relationships/package"/><Relationship Id="rId2" Target="colors1.xml" Type="http://schemas.microsoft.com/office/2011/relationships/chartColorStyle"/><Relationship Id="rId3" Target="style1.xml" Type="http://schemas.microsoft.com/office/2011/relationships/chartStyle"/></Relationships>
</file>

<file path=ppt/charts/_rels/chart2.xml.rels><?xml version="1.0" encoding="UTF-8" standalone="yes"?><Relationships xmlns="http://schemas.openxmlformats.org/package/2006/relationships"><Relationship Id="rId1" Target="../embeddings/Microsoft_Excel_Worksheet2.xlsx" Type="http://schemas.openxmlformats.org/officeDocument/2006/relationships/package"/><Relationship Id="rId2" Target="colors2.xml" Type="http://schemas.microsoft.com/office/2011/relationships/chartColorStyle"/><Relationship Id="rId3" Target="style2.xml" Type="http://schemas.microsoft.com/office/2011/relationships/chartStyle"/></Relationships>
</file>

<file path=ppt/charts/_rels/chart3.xml.rels><?xml version="1.0" encoding="UTF-8" standalone="yes"?><Relationships xmlns="http://schemas.openxmlformats.org/package/2006/relationships"><Relationship Id="rId1" Target="../embeddings/Microsoft_Excel_Worksheet3.xlsx" Type="http://schemas.openxmlformats.org/officeDocument/2006/relationships/package"/><Relationship Id="rId2" Target="colors3.xml" Type="http://schemas.microsoft.com/office/2011/relationships/chartColorStyle"/><Relationship Id="rId3" Target="style3.xml" Type="http://schemas.microsoft.com/office/2011/relationships/chartStyle"/></Relationships>
</file>

<file path=ppt/charts/_rels/chart4.xml.rels><?xml version="1.0" encoding="UTF-8" standalone="yes"?><Relationships xmlns="http://schemas.openxmlformats.org/package/2006/relationships"><Relationship Id="rId1" Target="../embeddings/Microsoft_Excel_Worksheet4.xlsx" Type="http://schemas.openxmlformats.org/officeDocument/2006/relationships/package"/><Relationship Id="rId2" Target="colors4.xml" Type="http://schemas.microsoft.com/office/2011/relationships/chartColorStyle"/><Relationship Id="rId3" Target="style4.xml" Type="http://schemas.microsoft.com/office/2011/relationships/chartStyle"/></Relationships>
</file>

<file path=ppt/charts/_rels/chart5.xml.rels><?xml version="1.0" encoding="UTF-8" standalone="yes"?><Relationships xmlns="http://schemas.openxmlformats.org/package/2006/relationships"><Relationship Id="rId1" Target="../embeddings/Microsoft_Excel_Worksheet5.xlsx" Type="http://schemas.openxmlformats.org/officeDocument/2006/relationships/package"/><Relationship Id="rId2" Target="colors5.xml" Type="http://schemas.microsoft.com/office/2011/relationships/chartColorStyle"/><Relationship Id="rId3" Target="style5.xml" Type="http://schemas.microsoft.com/office/2011/relationships/chartStyle"/></Relationships>
</file>

<file path=ppt/charts/chart1.xml><?xml version="1.0" encoding="utf-8"?>
<c:chartSpace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c="http://schemas.openxmlformats.org/drawingml/20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invertIfNegative val="1"/>
            <c:spPr>
              <a:solidFill>
                <a:schemeClr val="accent2">
                  <a:lumMod val="75000"/>
                </a:schemeClr>
              </a:solidFill>
              <a:ln w="19050">
                <a:noFill/>
              </a:ln>
            </c:spPr>
          </c:dPt>
          <c:dPt>
            <c:idx val="1"/>
            <c:invertIfNegative val="1"/>
            <c:spPr>
              <a:solidFill>
                <a:schemeClr val="bg1"/>
              </a:solidFill>
              <a:ln w="19050">
                <a:solidFill>
                  <a:schemeClr val="lt1"/>
                </a:solidFill>
              </a:ln>
            </c:spPr>
          </c:dPt>
          <c:dLbls>
            <c:dLbl>
              <c:idx val="0"/>
              <c:layout>
                <c:manualLayout>
                  <c:x val="0.14324750006198883"/>
                  <c:y val="-0.071992382407188416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p>
                  <a:pPr>
                    <a:defRPr sz="1400" b="1" i="0" u="none" strike="noStrike" kern="1200" baseline="0" smtId="4294967295">
                      <a:solidFill>
                        <a:schemeClr val="bg1">
                          <a:lumMod val="9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  <a:cs typeface="+mn-cs"/>
                    </a:defRPr>
                  </a:pPr>
                  <a:endParaRPr sz="1400" b="1" i="0" u="none" strike="noStrike" kern="1200" baseline="0" smtId="4294967295">
                    <a:solidFill>
                      <a:schemeClr val="bg1">
                        <a:lumMod val="9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cs typeface="+mn-cs"/>
                  </a:endParaRPr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006329"/>
                      <c:h val="0.3405112"/>
                    </c:manualLayout>
                  </c15:layout>
                </c:ext>
              </c:extLst>
            </c:dLbl>
            <c:dLbl>
              <c:idx val="1"/>
              <c:delete val="1"/>
              <c:extLst/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p>
                <a:pPr>
                  <a:defRPr sz="1197" b="0" i="0" u="none" strike="noStrike" kern="1200" baseline="0" smtId="4294967295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sz="1197" b="0" i="0" u="none" strike="noStrike" kern="1200" baseline="0" smtId="4294967295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endParaRPr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第一季度</c:v>
                </c:pt>
                <c:pt idx="1">
                  <c:v>第二季度</c:v>
                </c:pt>
              </c:strCache>
            </c:strRef>
          </c:cat>
          <c:val>
            <c:numRef>
              <c:f>Sheet1!$B$2:$B$3</c:f>
              <c:numCache>
                <c:formatCode>0%</c:formatCode>
                <c:ptCount val="2"/>
                <c:pt idx="0">
                  <c:v>0.2</c:v>
                </c:pt>
                <c:pt idx="1">
                  <c:v>0.8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p>
      <a:pPr>
        <a:defRPr/>
      </a:pPr>
      <a:endParaRPr lang="en-US"/>
    </a:p>
  </c:txPr>
  <c:externalData r:id="rId1">
    <c:autoUpdate val="0"/>
  </c:externalData>
</c:chartSpace>
</file>

<file path=ppt/charts/chart2.xml><?xml version="1.0" encoding="utf-8"?>
<c:chartSpace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c="http://schemas.openxmlformats.org/drawingml/20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invertIfNegative val="1"/>
            <c:spPr>
              <a:solidFill>
                <a:schemeClr val="accent2">
                  <a:lumMod val="75000"/>
                </a:schemeClr>
              </a:solidFill>
              <a:ln w="19050">
                <a:noFill/>
              </a:ln>
            </c:spPr>
          </c:dPt>
          <c:dPt>
            <c:idx val="1"/>
            <c:invertIfNegative val="1"/>
            <c:spPr>
              <a:solidFill>
                <a:schemeClr val="bg1"/>
              </a:solidFill>
              <a:ln w="19050">
                <a:solidFill>
                  <a:schemeClr val="lt1"/>
                </a:solidFill>
              </a:ln>
            </c:spPr>
          </c:dPt>
          <c:dLbls>
            <c:dLbl>
              <c:idx val="0"/>
              <c:layout>
                <c:manualLayout>
                  <c:x val="0.14324750006198883"/>
                  <c:y val="-0.071992382407188416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p>
                  <a:pPr>
                    <a:defRPr sz="1400" b="1" i="0" u="none" strike="noStrike" kern="1200" baseline="0" smtId="4294967295">
                      <a:solidFill>
                        <a:schemeClr val="bg1">
                          <a:lumMod val="9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  <a:cs typeface="+mn-cs"/>
                    </a:defRPr>
                  </a:pPr>
                  <a:endParaRPr sz="1400" b="1" i="0" u="none" strike="noStrike" kern="1200" baseline="0" smtId="4294967295">
                    <a:solidFill>
                      <a:schemeClr val="bg1">
                        <a:lumMod val="9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cs typeface="+mn-cs"/>
                  </a:endParaRPr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006329"/>
                      <c:h val="0.3405112"/>
                    </c:manualLayout>
                  </c15:layout>
                </c:ext>
              </c:extLst>
            </c:dLbl>
            <c:dLbl>
              <c:idx val="1"/>
              <c:delete val="1"/>
              <c:extLst/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p>
                <a:pPr>
                  <a:defRPr sz="1197" b="0" i="0" u="none" strike="noStrike" kern="1200" baseline="0" smtId="4294967295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sz="1197" b="0" i="0" u="none" strike="noStrike" kern="1200" baseline="0" smtId="4294967295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endParaRPr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第一季度</c:v>
                </c:pt>
                <c:pt idx="1">
                  <c:v>第二季度</c:v>
                </c:pt>
              </c:strCache>
            </c:strRef>
          </c:cat>
          <c:val>
            <c:numRef>
              <c:f>Sheet1!$B$2:$B$3</c:f>
              <c:numCache>
                <c:formatCode>0%</c:formatCode>
                <c:ptCount val="2"/>
                <c:pt idx="0">
                  <c:v>0.3</c:v>
                </c:pt>
                <c:pt idx="1">
                  <c:v>0.7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p>
      <a:pPr>
        <a:defRPr/>
      </a:pPr>
      <a:endParaRPr lang="en-US"/>
    </a:p>
  </c:txPr>
  <c:externalData r:id="rId1">
    <c:autoUpdate val="0"/>
  </c:externalData>
</c:chartSpace>
</file>

<file path=ppt/charts/chart3.xml><?xml version="1.0" encoding="utf-8"?>
<c:chartSpace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c="http://schemas.openxmlformats.org/drawingml/20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invertIfNegative val="1"/>
            <c:spPr>
              <a:solidFill>
                <a:schemeClr val="accent2">
                  <a:lumMod val="75000"/>
                </a:schemeClr>
              </a:solidFill>
              <a:ln w="19050">
                <a:noFill/>
              </a:ln>
            </c:spPr>
          </c:dPt>
          <c:dPt>
            <c:idx val="1"/>
            <c:invertIfNegative val="1"/>
            <c:spPr>
              <a:solidFill>
                <a:schemeClr val="bg1"/>
              </a:solidFill>
              <a:ln w="19050">
                <a:solidFill>
                  <a:schemeClr val="lt1"/>
                </a:solidFill>
              </a:ln>
            </c:spPr>
          </c:dPt>
          <c:dLbls>
            <c:dLbl>
              <c:idx val="0"/>
              <c:layout>
                <c:manualLayout>
                  <c:x val="0.14324750006198883"/>
                  <c:y val="-0.071992382407188416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p>
                  <a:pPr>
                    <a:defRPr sz="1400" b="1" i="0" u="none" strike="noStrike" kern="1200" baseline="0" smtId="4294967295">
                      <a:solidFill>
                        <a:schemeClr val="bg1">
                          <a:lumMod val="9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  <a:cs typeface="+mn-cs"/>
                    </a:defRPr>
                  </a:pPr>
                  <a:endParaRPr sz="1400" b="1" i="0" u="none" strike="noStrike" kern="1200" baseline="0" smtId="4294967295">
                    <a:solidFill>
                      <a:schemeClr val="bg1">
                        <a:lumMod val="9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cs typeface="+mn-cs"/>
                  </a:endParaRPr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006329"/>
                      <c:h val="0.3405112"/>
                    </c:manualLayout>
                  </c15:layout>
                </c:ext>
              </c:extLst>
            </c:dLbl>
            <c:dLbl>
              <c:idx val="1"/>
              <c:delete val="1"/>
              <c:extLst/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p>
                <a:pPr>
                  <a:defRPr sz="1197" b="0" i="0" u="none" strike="noStrike" kern="1200" baseline="0" smtId="4294967295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sz="1197" b="0" i="0" u="none" strike="noStrike" kern="1200" baseline="0" smtId="4294967295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endParaRPr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第一季度</c:v>
                </c:pt>
                <c:pt idx="1">
                  <c:v>第二季度</c:v>
                </c:pt>
              </c:strCache>
            </c:strRef>
          </c:cat>
          <c:val>
            <c:numRef>
              <c:f>Sheet1!$B$2:$B$3</c:f>
              <c:numCache>
                <c:formatCode>0%</c:formatCode>
                <c:ptCount val="2"/>
                <c:pt idx="0">
                  <c:v>0.1</c:v>
                </c:pt>
                <c:pt idx="1">
                  <c:v>0.9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p>
      <a:pPr>
        <a:defRPr/>
      </a:pPr>
      <a:endParaRPr lang="en-US"/>
    </a:p>
  </c:txPr>
  <c:externalData r:id="rId1">
    <c:autoUpdate val="0"/>
  </c:externalData>
</c:chartSpace>
</file>

<file path=ppt/charts/chart4.xml><?xml version="1.0" encoding="utf-8"?>
<c:chartSpace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c="http://schemas.openxmlformats.org/drawingml/20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invertIfNegative val="1"/>
            <c:spPr>
              <a:solidFill>
                <a:schemeClr val="accent2">
                  <a:lumMod val="75000"/>
                </a:schemeClr>
              </a:solidFill>
              <a:ln w="19050">
                <a:noFill/>
              </a:ln>
            </c:spPr>
          </c:dPt>
          <c:dPt>
            <c:idx val="1"/>
            <c:invertIfNegative val="1"/>
            <c:spPr>
              <a:solidFill>
                <a:schemeClr val="bg1"/>
              </a:solidFill>
              <a:ln w="19050">
                <a:solidFill>
                  <a:schemeClr val="lt1"/>
                </a:solidFill>
              </a:ln>
            </c:spPr>
          </c:dPt>
          <c:dLbls>
            <c:dLbl>
              <c:idx val="0"/>
              <c:layout>
                <c:manualLayout>
                  <c:x val="0.041899774223566055"/>
                  <c:y val="-0.398893803358078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p>
                  <a:pPr>
                    <a:defRPr sz="1400" b="1" i="0" u="none" strike="noStrike" kern="1200" baseline="0" smtId="4294967295">
                      <a:solidFill>
                        <a:schemeClr val="bg1">
                          <a:lumMod val="9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  <a:cs typeface="+mn-cs"/>
                    </a:defRPr>
                  </a:pPr>
                  <a:endParaRPr sz="1400" b="1" i="0" u="none" strike="noStrike" kern="1200" baseline="0" smtId="4294967295">
                    <a:solidFill>
                      <a:schemeClr val="bg1">
                        <a:lumMod val="9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cs typeface="+mn-cs"/>
                  </a:endParaRPr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006329"/>
                      <c:h val="0.3405112"/>
                    </c:manualLayout>
                  </c15:layout>
                </c:ext>
              </c:extLst>
            </c:dLbl>
            <c:dLbl>
              <c:idx val="1"/>
              <c:delete val="1"/>
              <c:extLst/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p>
                <a:pPr>
                  <a:defRPr sz="1197" b="0" i="0" u="none" strike="noStrike" kern="1200" baseline="0" smtId="4294967295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sz="1197" b="0" i="0" u="none" strike="noStrike" kern="1200" baseline="0" smtId="4294967295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endParaRPr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第一季度</c:v>
                </c:pt>
                <c:pt idx="1">
                  <c:v>第二季度</c:v>
                </c:pt>
              </c:strCache>
            </c:strRef>
          </c:cat>
          <c:val>
            <c:numRef>
              <c:f>Sheet1!$B$2:$B$3</c:f>
              <c:numCache>
                <c:formatCode>0%</c:formatCode>
                <c:ptCount val="2"/>
                <c:pt idx="0">
                  <c:v>0.6</c:v>
                </c:pt>
                <c:pt idx="1">
                  <c:v>0.4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p>
      <a:pPr>
        <a:defRPr/>
      </a:pPr>
      <a:endParaRPr lang="en-US"/>
    </a:p>
  </c:txPr>
  <c:externalData r:id="rId1">
    <c:autoUpdate val="0"/>
  </c:externalData>
</c:chartSpace>
</file>

<file path=ppt/charts/chart5.xml><?xml version="1.0" encoding="utf-8"?>
<c:chartSpace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c="http://schemas.openxmlformats.org/drawingml/20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p>
          <a:pPr>
            <a:defRPr sz="1862" b="0" i="0" u="none" strike="noStrike" kern="1200" spc="0" baseline="0" smtId="4294967295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sz="1862" b="0" i="0" u="none" strike="noStrike" kern="1200" spc="0" baseline="0" smtId="4294967295">
            <a:solidFill>
              <a:schemeClr val="tx1">
                <a:lumMod val="65000"/>
                <a:lumOff val="35000"/>
              </a:schemeClr>
            </a:solidFill>
            <a:latin typeface="+mn-lt"/>
            <a:ea typeface="+mn-ea"/>
            <a:cs typeface="+mn-cs"/>
          </a:endParaRPr>
        </a:p>
      </c:txPr>
    </c:title>
    <c:autoTitleDeleted val="0"/>
    <c:plotArea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circle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系列 3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circle"/>
            <c:spPr>
              <a:solidFill>
                <a:schemeClr val="accent3"/>
              </a:solidFill>
              <a:ln w="9525">
                <a:solidFill>
                  <a:schemeClr val="accent3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axId val="811943040"/>
        <c:axId val="811943600"/>
      </c:lineChart>
      <c:catAx>
        <c:axId val="811943040"/>
        <c:scaling>
          <c:orientation/>
        </c:scaling>
        <c:delete val="0"/>
        <c:axPos val="b"/>
        <c:numFmt formatCode="General" sourceLinked="1"/>
        <c:majorTickMark val="none"/>
        <c:minorTickMark val="none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p>
            <a:pPr>
              <a:defRPr sz="1197" b="0" i="0" u="none" strike="noStrike" kern="1200" baseline="0" smtId="4294967295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sz="1197" b="0" i="0" u="none" strike="noStrike" kern="1200" baseline="0" smtId="4294967295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endParaRPr>
          </a:p>
        </c:txPr>
        <c:crossAx val="811943600"/>
        <c:crosses val="autoZero"/>
        <c:auto val="0"/>
        <c:lblAlgn val="ctr"/>
        <c:lblOffset/>
        <c:noMultiLvlLbl val="0"/>
      </c:catAx>
      <c:valAx>
        <c:axId val="811943600"/>
        <c:scaling>
          <c:orientation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p>
            <a:pPr>
              <a:defRPr sz="1197" b="0" i="0" u="none" strike="noStrike" kern="1200" baseline="0" smtId="4294967295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sz="1197" b="0" i="0" u="none" strike="noStrike" kern="1200" baseline="0" smtId="4294967295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endParaRPr>
          </a:p>
        </c:txPr>
        <c:crossAx val="8119430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p>
          <a:pPr>
            <a:defRPr sz="1197" b="0" i="0" u="none" strike="noStrike" kern="1200" baseline="0" smtId="4294967295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sz="1197" b="0" i="0" u="none" strike="noStrike" kern="1200" baseline="0" smtId="4294967295">
            <a:solidFill>
              <a:schemeClr val="tx1">
                <a:lumMod val="65000"/>
                <a:lumOff val="35000"/>
              </a:schemeClr>
            </a:solidFill>
            <a:latin typeface="+mn-lt"/>
            <a:ea typeface="+mn-ea"/>
            <a:cs typeface="+mn-cs"/>
          </a:endParaRPr>
        </a:p>
      </c:txPr>
    </c:legend>
    <c:plotVisOnly val="1"/>
    <c:dispBlanksAs/>
    <c:showDLblsOverMax val="0"/>
  </c:chart>
  <c:spPr>
    <a:noFill/>
    <a:ln>
      <a:noFill/>
    </a:ln>
    <a:effectLst/>
  </c:spPr>
  <c:txPr>
    <a:bodyPr/>
    <a:p>
      <a:pPr>
        <a:defRPr/>
      </a:pPr>
      <a:endParaRPr lang="en-US"/>
    </a:p>
  </c:txPr>
  <c:externalData r:id="rId1">
    <c:autoUpdate val="0"/>
  </c:externalData>
</c:chartSpace>
</file>

<file path=ppt/charts/colors1.xml><?xml version="1.0" encoding="utf-8"?>
<cs:colorStyle xmlns:a="http://schemas.openxmlformats.org/drawingml/2006/main" xmlns:cs="http://schemas.microsoft.com/office/drawing/2012/chartStyle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a="http://schemas.openxmlformats.org/drawingml/2006/main" xmlns:cs="http://schemas.microsoft.com/office/drawing/2012/chartStyle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a="http://schemas.openxmlformats.org/drawingml/2006/main" xmlns:cs="http://schemas.microsoft.com/office/drawing/2012/chartStyle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a="http://schemas.openxmlformats.org/drawingml/2006/main" xmlns:cs="http://schemas.microsoft.com/office/drawing/2012/chartStyle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a="http://schemas.openxmlformats.org/drawingml/2006/main" xmlns:cs="http://schemas.microsoft.com/office/drawing/2012/chartStyle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a="http://schemas.openxmlformats.org/drawingml/2006/main" xmlns:r="http://schemas.openxmlformats.org/officeDocument/2006/relationships" xmlns:cs="http://schemas.microsoft.com/office/drawing/2012/chartStyle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a="http://schemas.openxmlformats.org/drawingml/2006/main" xmlns:r="http://schemas.openxmlformats.org/officeDocument/2006/relationships" xmlns:cs="http://schemas.microsoft.com/office/drawing/2012/chartStyle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a="http://schemas.openxmlformats.org/drawingml/2006/main" xmlns:r="http://schemas.openxmlformats.org/officeDocument/2006/relationships" xmlns:cs="http://schemas.microsoft.com/office/drawing/2012/chartStyle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a="http://schemas.openxmlformats.org/drawingml/2006/main" xmlns:r="http://schemas.openxmlformats.org/officeDocument/2006/relationships" xmlns:cs="http://schemas.microsoft.com/office/drawing/2012/chartStyle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a="http://schemas.openxmlformats.org/drawingml/2006/main" xmlns:r="http://schemas.openxmlformats.org/officeDocument/2006/relationships" xmlns:cs="http://schemas.microsoft.com/office/drawing/2012/chartStyle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iagrams/colors1.xml><?xml version="1.0" encoding="utf-8"?>
<dgm:colorsDef xmlns:a="http://schemas.openxmlformats.org/drawingml/2006/main" xmlns:dgm="http://schemas.openxmlformats.org/drawingml/2006/diagram" uniqueId="urn:microsoft.com/office/officeart/2005/8/colors/accent4_1">
  <dgm:title val=""/>
  <dgm:desc val=""/>
  <dgm:catLst>
    <dgm:cat type="accent4" pri="11100"/>
  </dgm:catLst>
  <dgm:styleLbl name="node0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1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lignNode1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lnNode1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vennNode1">
    <dgm:fillClrLst meth="repeat">
      <a:schemeClr val="lt1">
        <a:alpha val="50000"/>
      </a:schemeClr>
    </dgm:fillClrLst>
    <dgm:linClrLst meth="repeat">
      <a:schemeClr val="accent4">
        <a:shade val="80000"/>
      </a:schemeClr>
    </dgm:linClrLst>
    <dgm:effectClrLst/>
    <dgm:txLinClrLst/>
    <dgm:txFillClrLst/>
    <dgm:txEffectClrLst/>
  </dgm:styleLbl>
  <dgm:styleLbl name="node2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3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4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accent4">
        <a:tint val="40000"/>
      </a:schemeClr>
    </dgm:fillClrLst>
    <dgm:linClrLst meth="repeat">
      <a:schemeClr val="accent4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4">
        <a:tint val="40000"/>
      </a:schemeClr>
    </dgm:fillClrLst>
    <dgm:linClrLst meth="repeat">
      <a:schemeClr val="accent4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4">
        <a:tint val="40000"/>
      </a:schemeClr>
    </dgm:fillClrLst>
    <dgm:linClrLst meth="repeat">
      <a:schemeClr val="accent4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4">
        <a:tint val="60000"/>
      </a:schemeClr>
    </dgm:fillClrLst>
    <dgm:linClrLst meth="repeat">
      <a:schemeClr val="accent4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accent4">
        <a:tint val="60000"/>
      </a:schemeClr>
    </dgm:fillClrLst>
    <dgm:linClrLst meth="repeat">
      <a:schemeClr val="accent4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accent4">
        <a:tint val="60000"/>
      </a:schemeClr>
    </dgm:fillClrLst>
    <dgm:linClrLst meth="repeat">
      <a:schemeClr val="accent4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sibTrans1D1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1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2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3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4">
    <dgm:fillClrLst meth="repeat">
      <a:schemeClr val="lt1"/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parChTrans2D1">
    <dgm:fillClrLst meth="repeat">
      <a:schemeClr val="accent4">
        <a:tint val="60000"/>
      </a:schemeClr>
    </dgm:fillClrLst>
    <dgm:linClrLst meth="repeat">
      <a:schemeClr val="accent4">
        <a:tint val="60000"/>
      </a:schemeClr>
    </dgm:linClrLst>
    <dgm:effectClrLst/>
    <dgm:txLinClrLst/>
    <dgm:txFillClrLst/>
    <dgm:txEffectClrLst/>
  </dgm:styleLbl>
  <dgm:styleLbl name="parChTrans2D2">
    <dgm:fillClrLst meth="repeat">
      <a:schemeClr val="accent4"/>
    </dgm:fillClrLst>
    <dgm:linClrLst meth="repeat">
      <a:schemeClr val="accent4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accent4"/>
    </dgm:linClrLst>
    <dgm:effectClrLst/>
    <dgm:txLinClrLst/>
    <dgm:txFillClrLst/>
    <dgm:txEffectClrLst/>
  </dgm:styleLbl>
  <dgm:styleLbl name="parChTrans2D4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4"/>
    </dgm:fillClrLst>
    <dgm:linClrLst meth="repeat">
      <a:schemeClr val="accent4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4"/>
    </dgm:fillClrLst>
    <dgm:linClrLst meth="repeat">
      <a:schemeClr val="accent4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/>
    </dgm:fillClrLst>
    <dgm:linClrLst meth="repeat">
      <a:schemeClr val="accent4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4"/>
    </dgm:fillClrLst>
    <dgm:linClrLst meth="repeat">
      <a:schemeClr val="accent4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accent4">
        <a:alpha val="90000"/>
        <a:tint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accent4">
        <a:alpha val="90000"/>
        <a:tint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accent4">
        <a:alpha val="90000"/>
        <a:tint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accent4">
        <a:alpha val="40000"/>
        <a:tint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accent4">
        <a:alpha val="90000"/>
        <a:tint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lt1">
        <a:alpha val="90000"/>
        <a:tint val="40000"/>
      </a:schemeClr>
    </dgm:fillClrLst>
    <dgm:linClrLst meth="repeat">
      <a:schemeClr val="accent4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lt1">
        <a:alpha val="90000"/>
        <a:tint val="40000"/>
      </a:schemeClr>
    </dgm:fillClrLst>
    <dgm:linClrLst meth="repeat">
      <a:schemeClr val="accent4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lt1">
        <a:alpha val="90000"/>
        <a:tint val="40000"/>
      </a:schemeClr>
    </dgm:fillClrLst>
    <dgm:linClrLst meth="repeat">
      <a:schemeClr val="accent4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accent4">
        <a:alpha val="90000"/>
        <a:tint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accent4">
        <a:alpha val="90000"/>
        <a:tint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accent4">
        <a:alpha val="90000"/>
        <a:tint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accent4">
        <a:alpha val="90000"/>
        <a:tint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4">
        <a:tint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4">
        <a:shade val="80000"/>
      </a:schemeClr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4">
        <a:tint val="50000"/>
        <a:alpha val="40000"/>
      </a:schemeClr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4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a="http://schemas.openxmlformats.org/drawingml/2006/main" xmlns:dgm="http://schemas.openxmlformats.org/drawingml/2006/diagram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xml="http://www.w3.org/XML/1998/namespace" xmlns:wp="http://schemas.openxmlformats.org/drawingml/2006/wordprocessingDrawing" xmlns:a14="http://schemas.microsoft.com/office/drawing/2010/main" xmlns:dgm="http://schemas.openxmlformats.org/drawingml/2006/diagram">
  <dgm:ptLst>
    <dgm:pt modelId="{440162DF-1A60-4591-AE08-A4AF630B1B24}" type="doc">
      <dgm:prSet loTypeId="urn:microsoft.com/office/officeart/2008/layout/AlternatingHexagons" loCatId="list" qsTypeId="urn:microsoft.com/office/officeart/2005/8/quickstyle/simple1" qsCatId="simple" csTypeId="urn:microsoft.com/office/officeart/2005/8/colors/accent4_1" csCatId="accent4" phldr="1"/>
      <dgm:spPr/>
      <dgm:t>
        <a:bodyPr/>
        <a:lstStyle/>
        <a:p>
          <a:endParaRPr lang="zh-CN" altLang="en-US"/>
        </a:p>
      </dgm:t>
    </dgm:pt>
    <dgm:pt modelId="{E6714B22-8EFF-43DD-8A05-E2638FDE066B}" type="parTrans" cxnId="{9700CAB4-4AE3-44B5-9819-05843D2DDBFE}">
      <dgm:prSet/>
      <dgm:spPr/>
      <dgm:t>
        <a:bodyPr/>
        <a:lstStyle/>
        <a:p>
          <a:endParaRPr lang="zh-CN" altLang="en-US">
            <a:ln>
              <a:noFill/>
            </a:ln>
          </a:endParaRPr>
        </a:p>
      </dgm:t>
    </dgm:pt>
    <dgm:pt modelId="{6E8281B4-85CA-4C06-B99D-F37F28842BC4}">
      <dgm:prSet phldrT="[文本]"/>
      <dgm:spPr/>
      <dgm:t>
        <a:bodyPr/>
        <a:lstStyle/>
        <a:p>
          <a:r>
            <a:rPr lang="en-US" altLang="zh-CN" smtClean="0">
              <a:ln>
                <a:noFill/>
              </a:ln>
            </a:rPr>
            <a:t>VILIONLEE</a:t>
          </a:r>
          <a:endParaRPr lang="zh-CN" altLang="en-US">
            <a:ln>
              <a:noFill/>
            </a:ln>
          </a:endParaRPr>
        </a:p>
      </dgm:t>
    </dgm:pt>
    <dgm:pt modelId="{2EBB6850-2FDC-4581-8F5D-E5A0539C7EB4}" type="parTrans" cxnId="{A858C73B-F8C7-4CDA-8FD4-6F14B6958629}">
      <dgm:prSet/>
      <dgm:spPr/>
      <dgm:t>
        <a:bodyPr/>
        <a:lstStyle/>
        <a:p>
          <a:endParaRPr lang="zh-CN" altLang="en-US">
            <a:ln>
              <a:noFill/>
            </a:ln>
          </a:endParaRPr>
        </a:p>
      </dgm:t>
    </dgm:pt>
    <dgm:pt modelId="{A7C2A482-1698-40A5-A51E-4683EF266349}">
      <dgm:prSet phldrT="[文本]"/>
      <dgm:spPr/>
      <dgm:t>
        <a:bodyPr/>
        <a:lstStyle/>
        <a:p>
          <a:r>
            <a:rPr lang="zh-CN" altLang="en-US" smtClean="0">
              <a:ln>
                <a:noFill/>
              </a:ln>
              <a:solidFill>
                <a:schemeClr val="bg1">
                  <a:lumMod val="95000"/>
                </a:schemeClr>
              </a:solidFill>
            </a:rPr>
            <a:t>在此处输入内容</a:t>
          </a:r>
          <a:endParaRPr lang="zh-CN" altLang="en-US">
            <a:ln>
              <a:noFill/>
            </a:ln>
            <a:solidFill>
              <a:schemeClr val="bg1">
                <a:lumMod val="95000"/>
              </a:schemeClr>
            </a:solidFill>
          </a:endParaRPr>
        </a:p>
      </dgm:t>
    </dgm:pt>
    <dgm:pt modelId="{E2EFEC40-2A05-4C5E-BFF0-763B3859B56B}" type="sibTrans" cxnId="{A858C73B-F8C7-4CDA-8FD4-6F14B6958629}">
      <dgm:prSet/>
      <dgm:spPr/>
      <dgm:t>
        <a:bodyPr/>
        <a:lstStyle/>
        <a:p>
          <a:endParaRPr lang="zh-CN" altLang="en-US">
            <a:ln>
              <a:noFill/>
            </a:ln>
          </a:endParaRPr>
        </a:p>
      </dgm:t>
    </dgm:pt>
    <dgm:pt modelId="{AFAD5A52-4E87-491A-B2F6-28D8BCE79B50}" type="sibTrans" cxnId="{9700CAB4-4AE3-44B5-9819-05843D2DDBFE}">
      <dgm:prSet/>
      <dgm:spPr/>
      <dgm:t>
        <a:bodyPr/>
        <a:lstStyle/>
        <a:p>
          <a:r>
            <a:rPr lang="en-US" altLang="zh-CN" smtClean="0">
              <a:ln>
                <a:noFill/>
              </a:ln>
            </a:rPr>
            <a:t>VILIONLEE</a:t>
          </a:r>
          <a:endParaRPr lang="zh-CN" altLang="en-US">
            <a:ln>
              <a:noFill/>
            </a:ln>
          </a:endParaRPr>
        </a:p>
      </dgm:t>
    </dgm:pt>
    <dgm:pt modelId="{B6D79911-B01C-4B47-A6AC-3D76282A67EF}" type="parTrans" cxnId="{565349EC-D21B-4201-BF81-27E02E354C6C}">
      <dgm:prSet/>
      <dgm:spPr/>
      <dgm:t>
        <a:bodyPr/>
        <a:lstStyle/>
        <a:p>
          <a:endParaRPr lang="zh-CN" altLang="en-US">
            <a:ln>
              <a:noFill/>
            </a:ln>
          </a:endParaRPr>
        </a:p>
      </dgm:t>
    </dgm:pt>
    <dgm:pt modelId="{E919CD81-8C6C-43CB-B875-56EBA15FEFEB}">
      <dgm:prSet phldrT="[文本]"/>
      <dgm:spPr/>
      <dgm:t>
        <a:bodyPr/>
        <a:lstStyle/>
        <a:p>
          <a:r>
            <a:rPr lang="en-US" altLang="zh-CN" smtClean="0">
              <a:ln>
                <a:noFill/>
              </a:ln>
            </a:rPr>
            <a:t>VILIONLEE</a:t>
          </a:r>
          <a:endParaRPr lang="zh-CN" altLang="en-US">
            <a:ln>
              <a:noFill/>
            </a:ln>
          </a:endParaRPr>
        </a:p>
      </dgm:t>
    </dgm:pt>
    <dgm:pt modelId="{3D55CA11-E441-4038-9E0A-2095CEB364CC}" type="parTrans" cxnId="{BE919439-841D-4C48-B248-1FAE6B413644}">
      <dgm:prSet/>
      <dgm:spPr/>
      <dgm:t>
        <a:bodyPr/>
        <a:lstStyle/>
        <a:p>
          <a:endParaRPr lang="zh-CN" altLang="en-US">
            <a:ln>
              <a:noFill/>
            </a:ln>
          </a:endParaRPr>
        </a:p>
      </dgm:t>
    </dgm:pt>
    <dgm:pt modelId="{8F31093B-EBD8-4781-BDB8-0AD8318CD432}">
      <dgm:prSet phldrT="[文本]"/>
      <dgm:spPr/>
      <dgm:t>
        <a:bodyPr/>
        <a:lstStyle/>
        <a:p>
          <a:r>
            <a:rPr lang="zh-CN" altLang="en-US" smtClean="0">
              <a:ln>
                <a:noFill/>
              </a:ln>
              <a:solidFill>
                <a:schemeClr val="bg1">
                  <a:lumMod val="95000"/>
                </a:schemeClr>
              </a:solidFill>
            </a:rPr>
            <a:t>在此处输入内容</a:t>
          </a:r>
          <a:endParaRPr lang="zh-CN" altLang="en-US">
            <a:ln>
              <a:noFill/>
            </a:ln>
          </a:endParaRPr>
        </a:p>
      </dgm:t>
    </dgm:pt>
    <dgm:pt modelId="{B46817F6-E497-4796-892E-E4503D45A8EA}" type="sibTrans" cxnId="{BE919439-841D-4C48-B248-1FAE6B413644}">
      <dgm:prSet/>
      <dgm:spPr/>
      <dgm:t>
        <a:bodyPr/>
        <a:lstStyle/>
        <a:p>
          <a:endParaRPr lang="zh-CN" altLang="en-US">
            <a:ln>
              <a:noFill/>
            </a:ln>
          </a:endParaRPr>
        </a:p>
      </dgm:t>
    </dgm:pt>
    <dgm:pt modelId="{4491B2FA-4BD0-4DC3-BE6B-3C0F19B91DDE}" type="sibTrans" cxnId="{565349EC-D21B-4201-BF81-27E02E354C6C}">
      <dgm:prSet/>
      <dgm:spPr/>
      <dgm:t>
        <a:bodyPr/>
        <a:lstStyle/>
        <a:p>
          <a:r>
            <a:rPr lang="en-US" altLang="zh-CN" smtClean="0">
              <a:ln>
                <a:noFill/>
              </a:ln>
            </a:rPr>
            <a:t>VILIONLEE</a:t>
          </a:r>
          <a:endParaRPr lang="zh-CN" altLang="en-US">
            <a:ln>
              <a:noFill/>
            </a:ln>
          </a:endParaRPr>
        </a:p>
      </dgm:t>
    </dgm:pt>
    <dgm:pt modelId="{671F1FE2-44EA-45B3-9F22-156FD7E8CCED}" type="parTrans" cxnId="{AA4073AB-1339-49FC-B00F-E763EB49E85C}">
      <dgm:prSet/>
      <dgm:spPr/>
      <dgm:t>
        <a:bodyPr/>
        <a:lstStyle/>
        <a:p>
          <a:endParaRPr lang="zh-CN" altLang="en-US">
            <a:ln>
              <a:noFill/>
            </a:ln>
          </a:endParaRPr>
        </a:p>
      </dgm:t>
    </dgm:pt>
    <dgm:pt modelId="{946B159C-9C90-4D9D-A34F-3C12E6C81977}">
      <dgm:prSet phldrT="[文本]"/>
      <dgm:spPr/>
      <dgm:t>
        <a:bodyPr/>
        <a:lstStyle/>
        <a:p>
          <a:r>
            <a:rPr lang="en-US" altLang="zh-CN" smtClean="0">
              <a:ln>
                <a:noFill/>
              </a:ln>
            </a:rPr>
            <a:t>VILIONLEE</a:t>
          </a:r>
          <a:endParaRPr lang="zh-CN" altLang="en-US">
            <a:ln>
              <a:noFill/>
            </a:ln>
          </a:endParaRPr>
        </a:p>
      </dgm:t>
    </dgm:pt>
    <dgm:pt modelId="{7692BD7B-4013-49D7-B7E1-C76C1EFF8CC7}" type="parTrans" cxnId="{9B7AF346-EB50-475E-A9C5-0F3EF92AB345}">
      <dgm:prSet/>
      <dgm:spPr/>
      <dgm:t>
        <a:bodyPr/>
        <a:lstStyle/>
        <a:p>
          <a:endParaRPr lang="zh-CN" altLang="en-US">
            <a:ln>
              <a:noFill/>
            </a:ln>
          </a:endParaRPr>
        </a:p>
      </dgm:t>
    </dgm:pt>
    <dgm:pt modelId="{1A66B8BF-71C6-4F00-BFFD-04ECF78D3AB7}">
      <dgm:prSet phldrT="[文本]"/>
      <dgm:spPr/>
      <dgm:t>
        <a:bodyPr/>
        <a:lstStyle/>
        <a:p>
          <a:r>
            <a:rPr lang="zh-CN" altLang="en-US" smtClean="0">
              <a:ln>
                <a:noFill/>
              </a:ln>
              <a:solidFill>
                <a:schemeClr val="bg1">
                  <a:lumMod val="95000"/>
                </a:schemeClr>
              </a:solidFill>
            </a:rPr>
            <a:t>在此处输入内容</a:t>
          </a:r>
          <a:endParaRPr lang="zh-CN" altLang="en-US">
            <a:ln>
              <a:noFill/>
            </a:ln>
          </a:endParaRPr>
        </a:p>
      </dgm:t>
    </dgm:pt>
    <dgm:pt modelId="{6F63C425-442A-4431-946A-F8B56E0388C1}" type="sibTrans" cxnId="{9B7AF346-EB50-475E-A9C5-0F3EF92AB345}">
      <dgm:prSet/>
      <dgm:spPr/>
      <dgm:t>
        <a:bodyPr/>
        <a:lstStyle/>
        <a:p>
          <a:endParaRPr lang="zh-CN" altLang="en-US">
            <a:ln>
              <a:noFill/>
            </a:ln>
          </a:endParaRPr>
        </a:p>
      </dgm:t>
    </dgm:pt>
    <dgm:pt modelId="{9F9B86DE-1968-4D4D-972F-8068B89CF039}" type="sibTrans" cxnId="{AA4073AB-1339-49FC-B00F-E763EB49E85C}">
      <dgm:prSet/>
      <dgm:spPr/>
      <dgm:t>
        <a:bodyPr/>
        <a:lstStyle/>
        <a:p>
          <a:r>
            <a:rPr lang="en-US" altLang="zh-CN" smtClean="0">
              <a:ln>
                <a:noFill/>
              </a:ln>
            </a:rPr>
            <a:t>VILIONLEE</a:t>
          </a:r>
          <a:endParaRPr lang="zh-CN" altLang="en-US">
            <a:ln>
              <a:noFill/>
            </a:ln>
          </a:endParaRPr>
        </a:p>
      </dgm:t>
    </dgm:pt>
    <dgm:pt modelId="{85999B2A-C7D0-41BA-AD24-4ADE037467E5}" type="pres">
      <dgm:prSet presAssocID="{440162DF-1A60-4591-AE08-A4AF630B1B24}" presName="Name0">
        <dgm:presLayoutVars>
          <dgm:chMax/>
          <dgm:chPref/>
          <dgm:dir/>
          <dgm:animLvl val="lvl"/>
        </dgm:presLayoutVars>
      </dgm:prSet>
      <dgm:spPr/>
      <dgm:t>
        <a:bodyPr/>
        <a:lstStyle/>
        <a:p>
          <a:endParaRPr lang="zh-CN" altLang="en-US"/>
        </a:p>
      </dgm:t>
    </dgm:pt>
    <dgm:pt modelId="{43F17084-1460-4139-80FD-DAE822EE4F53}" type="pres">
      <dgm:prSet presAssocID="{6E8281B4-85CA-4C06-B99D-F37F28842BC4}" presName="composite"/>
      <dgm:spPr/>
      <dgm:t>
        <a:bodyPr/>
        <a:lstStyle/>
        <a:p/>
      </dgm:t>
    </dgm:pt>
    <dgm:pt modelId="{3C001238-772A-4812-97F8-DC8BC03D6C58}" type="pres">
      <dgm:prSet presAssocID="{6E8281B4-85CA-4C06-B99D-F37F28842BC4}" presName="Parent1" presStyleLbl="node1" presStyleCnt="6" custLinFactNeighborX="-1008" custLinFactNeighborY="-3">
        <dgm:presLayoutVars>
          <dgm:chMax val="1"/>
          <dgm:chPref val="1"/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DE24243A-382B-4BF9-89E7-2DB40860DC5D}" type="pres">
      <dgm:prSet presAssocID="{6E8281B4-85CA-4C06-B99D-F37F28842BC4}" presName="Childtext1" presStyleLbl="revTx" presStyleCnt="3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207BE671-3347-459C-BD69-C62A2CCAD89A}" type="pres">
      <dgm:prSet presAssocID="{6E8281B4-85CA-4C06-B99D-F37F28842BC4}" presName="BalanceSpacing"/>
      <dgm:spPr/>
      <dgm:t>
        <a:bodyPr/>
        <a:lstStyle/>
        <a:p/>
      </dgm:t>
    </dgm:pt>
    <dgm:pt modelId="{1D54AC92-C028-44A6-B0F6-34DD123AB2DC}" type="pres">
      <dgm:prSet presAssocID="{6E8281B4-85CA-4C06-B99D-F37F28842BC4}" presName="BalanceSpacing1"/>
      <dgm:spPr/>
      <dgm:t>
        <a:bodyPr/>
        <a:lstStyle/>
        <a:p/>
      </dgm:t>
    </dgm:pt>
    <dgm:pt modelId="{008386D2-0B67-4FAC-A295-BB864F53EB9A}" type="pres">
      <dgm:prSet presAssocID="{AFAD5A52-4E87-491A-B2F6-28D8BCE79B50}" presName="Accent1Text" presStyleLbl="node1" presStyleIdx="1" presStyleCnt="6"/>
      <dgm:spPr/>
      <dgm:t>
        <a:bodyPr/>
        <a:lstStyle/>
        <a:p>
          <a:endParaRPr lang="zh-CN" altLang="en-US"/>
        </a:p>
      </dgm:t>
    </dgm:pt>
    <dgm:pt modelId="{A4492571-0E6F-4EF4-94FA-E003338226B5}" type="pres">
      <dgm:prSet presAssocID="{AFAD5A52-4E87-491A-B2F6-28D8BCE79B50}" presName="spaceBetweenRectangles"/>
      <dgm:spPr/>
      <dgm:t>
        <a:bodyPr/>
        <a:lstStyle/>
        <a:p/>
      </dgm:t>
    </dgm:pt>
    <dgm:pt modelId="{0477967A-59B5-4FB5-A555-E76F95091048}" type="pres">
      <dgm:prSet presAssocID="{E919CD81-8C6C-43CB-B875-56EBA15FEFEB}" presName="composite"/>
      <dgm:spPr/>
      <dgm:t>
        <a:bodyPr/>
        <a:lstStyle/>
        <a:p/>
      </dgm:t>
    </dgm:pt>
    <dgm:pt modelId="{2329DB8C-D6FD-4B38-9FBD-BA2CE9EB67CB}" type="pres">
      <dgm:prSet presAssocID="{E919CD81-8C6C-43CB-B875-56EBA15FEFEB}" presName="Parent1" presStyleLbl="node1" presStyleIdx="2" presStyleCnt="6" custLinFactNeighborX="-944" custLinFactNeighborY="143">
        <dgm:presLayoutVars>
          <dgm:chMax val="1"/>
          <dgm:chPref val="1"/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37847FC5-3753-49D8-9B97-A3AD95714113}" type="pres">
      <dgm:prSet presAssocID="{E919CD81-8C6C-43CB-B875-56EBA15FEFEB}" presName="Childtext1" presStyleLbl="revTx" presStyleIdx="1" presStyleCnt="3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11684C70-BB7C-4D08-B5B1-2CEFDFABA60C}" type="pres">
      <dgm:prSet presAssocID="{E919CD81-8C6C-43CB-B875-56EBA15FEFEB}" presName="BalanceSpacing"/>
      <dgm:spPr/>
      <dgm:t>
        <a:bodyPr/>
        <a:lstStyle/>
        <a:p/>
      </dgm:t>
    </dgm:pt>
    <dgm:pt modelId="{2E441D25-E9EA-4C04-9A66-B3CBC8A133F2}" type="pres">
      <dgm:prSet presAssocID="{E919CD81-8C6C-43CB-B875-56EBA15FEFEB}" presName="BalanceSpacing1"/>
      <dgm:spPr/>
      <dgm:t>
        <a:bodyPr/>
        <a:lstStyle/>
        <a:p/>
      </dgm:t>
    </dgm:pt>
    <dgm:pt modelId="{AD94AB65-0F25-4329-98C1-FF02B64C27E6}" type="pres">
      <dgm:prSet presAssocID="{4491B2FA-4BD0-4DC3-BE6B-3C0F19B91DDE}" presName="Accent1Text" presStyleLbl="node1" presStyleIdx="3" presStyleCnt="6"/>
      <dgm:spPr/>
      <dgm:t>
        <a:bodyPr/>
        <a:lstStyle/>
        <a:p>
          <a:endParaRPr lang="zh-CN" altLang="en-US"/>
        </a:p>
      </dgm:t>
    </dgm:pt>
    <dgm:pt modelId="{D2674F91-6B1D-4BA8-84AF-FDF0E30F1E71}" type="pres">
      <dgm:prSet presAssocID="{4491B2FA-4BD0-4DC3-BE6B-3C0F19B91DDE}" presName="spaceBetweenRectangles"/>
      <dgm:spPr/>
      <dgm:t>
        <a:bodyPr/>
        <a:lstStyle/>
        <a:p/>
      </dgm:t>
    </dgm:pt>
    <dgm:pt modelId="{27906B88-519B-418F-99D8-0EEE845E1F61}" type="pres">
      <dgm:prSet presAssocID="{946B159C-9C90-4D9D-A34F-3C12E6C81977}" presName="composite"/>
      <dgm:spPr/>
      <dgm:t>
        <a:bodyPr/>
        <a:lstStyle/>
        <a:p/>
      </dgm:t>
    </dgm:pt>
    <dgm:pt modelId="{A26C6984-8A42-4839-BDC3-F60F53725A7D}" type="pres">
      <dgm:prSet presAssocID="{946B159C-9C90-4D9D-A34F-3C12E6C81977}" presName="Parent1" presStyleLbl="node1" presStyleIdx="4" presStyleCnt="6">
        <dgm:presLayoutVars>
          <dgm:chMax val="1"/>
          <dgm:chPref val="1"/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B2A8017B-0460-44AE-8C12-8F82026C5DE8}" type="pres">
      <dgm:prSet presAssocID="{946B159C-9C90-4D9D-A34F-3C12E6C81977}" presName="Childtext1" presStyleLbl="revTx" presStyleIdx="2" presStyleCnt="3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8B4DAC6A-B493-4DF6-BE2E-A87C2427D516}" type="pres">
      <dgm:prSet presAssocID="{946B159C-9C90-4D9D-A34F-3C12E6C81977}" presName="BalanceSpacing"/>
      <dgm:spPr/>
      <dgm:t>
        <a:bodyPr/>
        <a:lstStyle/>
        <a:p/>
      </dgm:t>
    </dgm:pt>
    <dgm:pt modelId="{93114A0B-3E36-4AE1-8768-E13F742E6956}" type="pres">
      <dgm:prSet presAssocID="{946B159C-9C90-4D9D-A34F-3C12E6C81977}" presName="BalanceSpacing1"/>
      <dgm:spPr/>
      <dgm:t>
        <a:bodyPr/>
        <a:lstStyle/>
        <a:p/>
      </dgm:t>
    </dgm:pt>
    <dgm:pt modelId="{A9D51CC4-C36A-4745-9530-7FF4AB66DB3D}" type="pres">
      <dgm:prSet presAssocID="{9F9B86DE-1968-4D4D-972F-8068B89CF039}" presName="Accent1Text" presStyleLbl="node1" presStyleIdx="5" presStyleCnt="6"/>
      <dgm:spPr/>
      <dgm:t>
        <a:bodyPr/>
        <a:lstStyle/>
        <a:p>
          <a:endParaRPr lang="zh-CN" altLang="en-US"/>
        </a:p>
      </dgm:t>
    </dgm:pt>
  </dgm:ptLst>
  <dgm:cxnLst>
    <dgm:cxn modelId="{9700CAB4-4AE3-44B5-9819-05843D2DDBFE}" srcId="{440162DF-1A60-4591-AE08-A4AF630B1B24}" destId="{6E8281B4-85CA-4C06-B99D-F37F28842BC4}" srcOrd="0" destOrd="0" parTransId="{E6714B22-8EFF-43DD-8A05-E2638FDE066B}" sibTransId="{AFAD5A52-4E87-491A-B2F6-28D8BCE79B50}"/>
    <dgm:cxn modelId="{A858C73B-F8C7-4CDA-8FD4-6F14B6958629}" srcId="{6E8281B4-85CA-4C06-B99D-F37F28842BC4}" destId="{A7C2A482-1698-40A5-A51E-4683EF266349}" srcOrd="0" destOrd="0" parTransId="{2EBB6850-2FDC-4581-8F5D-E5A0539C7EB4}" sibTransId="{E2EFEC40-2A05-4C5E-BFF0-763B3859B56B}"/>
    <dgm:cxn modelId="{565349EC-D21B-4201-BF81-27E02E354C6C}" srcId="{440162DF-1A60-4591-AE08-A4AF630B1B24}" destId="{E919CD81-8C6C-43CB-B875-56EBA15FEFEB}" srcOrd="1" destOrd="0" parTransId="{B6D79911-B01C-4B47-A6AC-3D76282A67EF}" sibTransId="{4491B2FA-4BD0-4DC3-BE6B-3C0F19B91DDE}"/>
    <dgm:cxn modelId="{BE919439-841D-4C48-B248-1FAE6B413644}" srcId="{E919CD81-8C6C-43CB-B875-56EBA15FEFEB}" destId="{8F31093B-EBD8-4781-BDB8-0AD8318CD432}" srcOrd="0" destOrd="0" parTransId="{3D55CA11-E441-4038-9E0A-2095CEB364CC}" sibTransId="{B46817F6-E497-4796-892E-E4503D45A8EA}"/>
    <dgm:cxn modelId="{AA4073AB-1339-49FC-B00F-E763EB49E85C}" srcId="{440162DF-1A60-4591-AE08-A4AF630B1B24}" destId="{946B159C-9C90-4D9D-A34F-3C12E6C81977}" srcOrd="2" destOrd="0" parTransId="{671F1FE2-44EA-45B3-9F22-156FD7E8CCED}" sibTransId="{9F9B86DE-1968-4D4D-972F-8068B89CF039}"/>
    <dgm:cxn modelId="{9B7AF346-EB50-475E-A9C5-0F3EF92AB345}" srcId="{946B159C-9C90-4D9D-A34F-3C12E6C81977}" destId="{1A66B8BF-71C6-4F00-BFFD-04ECF78D3AB7}" srcOrd="0" destOrd="0" parTransId="{7692BD7B-4013-49D7-B7E1-C76C1EFF8CC7}" sibTransId="{6F63C425-442A-4431-946A-F8B56E0388C1}"/>
    <dgm:cxn modelId="{FA14B04F-B0C1-487B-822B-ECD9CE8B19C9}" type="presOf" srcId="{440162DF-1A60-4591-AE08-A4AF630B1B24}" destId="{85999B2A-C7D0-41BA-AD24-4ADE037467E5}" srcOrd="0" destOrd="0" presId="urn:microsoft.com/office/officeart/2008/layout/AlternatingHexagons"/>
    <dgm:cxn modelId="{D2A98B07-36FB-4D10-8C3F-A1DD1E41660E}" type="presParOf" srcId="{85999B2A-C7D0-41BA-AD24-4ADE037467E5}" destId="{43F17084-1460-4139-80FD-DAE822EE4F53}" srcOrd="0" destOrd="0" presId="urn:microsoft.com/office/officeart/2008/layout/AlternatingHexagons"/>
    <dgm:cxn modelId="{4D6050FC-6AE5-43D7-9119-D82009910047}" type="presParOf" srcId="{43F17084-1460-4139-80FD-DAE822EE4F53}" destId="{3C001238-772A-4812-97F8-DC8BC03D6C58}" srcOrd="0" destOrd="0" presId="urn:microsoft.com/office/officeart/2008/layout/AlternatingHexagons"/>
    <dgm:cxn modelId="{CA3462D2-6F9B-418B-A158-7ACFA69CAD1D}" type="presOf" srcId="{6E8281B4-85CA-4C06-B99D-F37F28842BC4}" destId="{3C001238-772A-4812-97F8-DC8BC03D6C58}" srcOrd="0" destOrd="0" presId="urn:microsoft.com/office/officeart/2008/layout/AlternatingHexagons"/>
    <dgm:cxn modelId="{5A59A251-0B65-4B36-898D-8AAB830EB921}" type="presParOf" srcId="{43F17084-1460-4139-80FD-DAE822EE4F53}" destId="{DE24243A-382B-4BF9-89E7-2DB40860DC5D}" srcOrd="1" destOrd="0" presId="urn:microsoft.com/office/officeart/2008/layout/AlternatingHexagons"/>
    <dgm:cxn modelId="{987B510E-EBA0-47BE-BF55-5EABE6C663FD}" type="presOf" srcId="{A7C2A482-1698-40A5-A51E-4683EF266349}" destId="{DE24243A-382B-4BF9-89E7-2DB40860DC5D}" srcOrd="0" destOrd="0" presId="urn:microsoft.com/office/officeart/2008/layout/AlternatingHexagons"/>
    <dgm:cxn modelId="{9CF8F4F2-80EC-4957-867F-99FDABDB2C99}" type="presParOf" srcId="{43F17084-1460-4139-80FD-DAE822EE4F53}" destId="{207BE671-3347-459C-BD69-C62A2CCAD89A}" srcOrd="2" destOrd="0" presId="urn:microsoft.com/office/officeart/2008/layout/AlternatingHexagons"/>
    <dgm:cxn modelId="{B5B430E9-C621-4956-9B29-C6E1E428ACED}" type="presParOf" srcId="{43F17084-1460-4139-80FD-DAE822EE4F53}" destId="{1D54AC92-C028-44A6-B0F6-34DD123AB2DC}" srcOrd="3" destOrd="0" presId="urn:microsoft.com/office/officeart/2008/layout/AlternatingHexagons"/>
    <dgm:cxn modelId="{AD36BFE5-1DFA-4E53-9D92-EC36D723E1BF}" type="presParOf" srcId="{43F17084-1460-4139-80FD-DAE822EE4F53}" destId="{008386D2-0B67-4FAC-A295-BB864F53EB9A}" srcOrd="4" destOrd="0" presId="urn:microsoft.com/office/officeart/2008/layout/AlternatingHexagons"/>
    <dgm:cxn modelId="{032EDC46-AA45-46E5-84AD-A5573686DCB6}" type="presOf" srcId="{AFAD5A52-4E87-491A-B2F6-28D8BCE79B50}" destId="{008386D2-0B67-4FAC-A295-BB864F53EB9A}" srcOrd="0" destOrd="0" presId="urn:microsoft.com/office/officeart/2008/layout/AlternatingHexagons"/>
    <dgm:cxn modelId="{0DF367D6-5D9F-4989-938E-5C5F5A005070}" type="presParOf" srcId="{85999B2A-C7D0-41BA-AD24-4ADE037467E5}" destId="{A4492571-0E6F-4EF4-94FA-E003338226B5}" srcOrd="1" destOrd="0" presId="urn:microsoft.com/office/officeart/2008/layout/AlternatingHexagons"/>
    <dgm:cxn modelId="{957D5D43-E3F9-4481-9DA2-23D68C439292}" type="presParOf" srcId="{85999B2A-C7D0-41BA-AD24-4ADE037467E5}" destId="{0477967A-59B5-4FB5-A555-E76F95091048}" srcOrd="2" destOrd="0" presId="urn:microsoft.com/office/officeart/2008/layout/AlternatingHexagons"/>
    <dgm:cxn modelId="{AA7E415B-9D36-4F6D-AE0B-9FE7D810B85E}" type="presParOf" srcId="{0477967A-59B5-4FB5-A555-E76F95091048}" destId="{2329DB8C-D6FD-4B38-9FBD-BA2CE9EB67CB}" srcOrd="0" destOrd="0" presId="urn:microsoft.com/office/officeart/2008/layout/AlternatingHexagons"/>
    <dgm:cxn modelId="{E3C5850A-A5CE-437E-B460-8E6A9A792D6D}" type="presOf" srcId="{E919CD81-8C6C-43CB-B875-56EBA15FEFEB}" destId="{2329DB8C-D6FD-4B38-9FBD-BA2CE9EB67CB}" srcOrd="0" destOrd="0" presId="urn:microsoft.com/office/officeart/2008/layout/AlternatingHexagons"/>
    <dgm:cxn modelId="{27871AC3-DDC9-4B71-A064-412C8CF93AD4}" type="presParOf" srcId="{0477967A-59B5-4FB5-A555-E76F95091048}" destId="{37847FC5-3753-49D8-9B97-A3AD95714113}" srcOrd="1" destOrd="0" presId="urn:microsoft.com/office/officeart/2008/layout/AlternatingHexagons"/>
    <dgm:cxn modelId="{7C207DF0-ABC2-42FB-878E-3985923CB8FE}" type="presOf" srcId="{8F31093B-EBD8-4781-BDB8-0AD8318CD432}" destId="{37847FC5-3753-49D8-9B97-A3AD95714113}" srcOrd="0" destOrd="0" presId="urn:microsoft.com/office/officeart/2008/layout/AlternatingHexagons"/>
    <dgm:cxn modelId="{DC9225C3-443B-434A-BDF6-CAE67B938A6B}" type="presParOf" srcId="{0477967A-59B5-4FB5-A555-E76F95091048}" destId="{11684C70-BB7C-4D08-B5B1-2CEFDFABA60C}" srcOrd="2" destOrd="0" presId="urn:microsoft.com/office/officeart/2008/layout/AlternatingHexagons"/>
    <dgm:cxn modelId="{0A0A733E-1A1B-4E1E-8CBB-F28DFAF6F26B}" type="presParOf" srcId="{0477967A-59B5-4FB5-A555-E76F95091048}" destId="{2E441D25-E9EA-4C04-9A66-B3CBC8A133F2}" srcOrd="3" destOrd="0" presId="urn:microsoft.com/office/officeart/2008/layout/AlternatingHexagons"/>
    <dgm:cxn modelId="{1A7F6942-B5BD-4004-90DD-2EAB9DC2A1BE}" type="presParOf" srcId="{0477967A-59B5-4FB5-A555-E76F95091048}" destId="{AD94AB65-0F25-4329-98C1-FF02B64C27E6}" srcOrd="4" destOrd="0" presId="urn:microsoft.com/office/officeart/2008/layout/AlternatingHexagons"/>
    <dgm:cxn modelId="{5D1F4607-468D-4633-9C69-01713F1E9592}" type="presOf" srcId="{4491B2FA-4BD0-4DC3-BE6B-3C0F19B91DDE}" destId="{AD94AB65-0F25-4329-98C1-FF02B64C27E6}" srcOrd="0" destOrd="0" presId="urn:microsoft.com/office/officeart/2008/layout/AlternatingHexagons"/>
    <dgm:cxn modelId="{8D7359A2-FD61-406E-9E69-766EDBFF81A9}" type="presParOf" srcId="{85999B2A-C7D0-41BA-AD24-4ADE037467E5}" destId="{D2674F91-6B1D-4BA8-84AF-FDF0E30F1E71}" srcOrd="3" destOrd="0" presId="urn:microsoft.com/office/officeart/2008/layout/AlternatingHexagons"/>
    <dgm:cxn modelId="{8C1607BF-23EF-49B3-BDFD-A642EEDE287B}" type="presParOf" srcId="{85999B2A-C7D0-41BA-AD24-4ADE037467E5}" destId="{27906B88-519B-418F-99D8-0EEE845E1F61}" srcOrd="4" destOrd="0" presId="urn:microsoft.com/office/officeart/2008/layout/AlternatingHexagons"/>
    <dgm:cxn modelId="{4A21ABCB-C387-4C6D-BE57-8381F225F83E}" type="presParOf" srcId="{27906B88-519B-418F-99D8-0EEE845E1F61}" destId="{A26C6984-8A42-4839-BDC3-F60F53725A7D}" srcOrd="0" destOrd="0" presId="urn:microsoft.com/office/officeart/2008/layout/AlternatingHexagons"/>
    <dgm:cxn modelId="{4040D025-B4F2-490E-8D20-A90D6D92433C}" type="presOf" srcId="{946B159C-9C90-4D9D-A34F-3C12E6C81977}" destId="{A26C6984-8A42-4839-BDC3-F60F53725A7D}" srcOrd="0" destOrd="0" presId="urn:microsoft.com/office/officeart/2008/layout/AlternatingHexagons"/>
    <dgm:cxn modelId="{C9ADE8DA-4243-401C-A8A6-F2C9231FCCEB}" type="presParOf" srcId="{27906B88-519B-418F-99D8-0EEE845E1F61}" destId="{B2A8017B-0460-44AE-8C12-8F82026C5DE8}" srcOrd="1" destOrd="0" presId="urn:microsoft.com/office/officeart/2008/layout/AlternatingHexagons"/>
    <dgm:cxn modelId="{AEC43B02-388E-4232-B34F-BD61541F2CDA}" type="presOf" srcId="{1A66B8BF-71C6-4F00-BFFD-04ECF78D3AB7}" destId="{B2A8017B-0460-44AE-8C12-8F82026C5DE8}" srcOrd="0" destOrd="0" presId="urn:microsoft.com/office/officeart/2008/layout/AlternatingHexagons"/>
    <dgm:cxn modelId="{4DBC4D90-72C9-4DE1-BAFE-A94490F3C902}" type="presParOf" srcId="{27906B88-519B-418F-99D8-0EEE845E1F61}" destId="{8B4DAC6A-B493-4DF6-BE2E-A87C2427D516}" srcOrd="2" destOrd="0" presId="urn:microsoft.com/office/officeart/2008/layout/AlternatingHexagons"/>
    <dgm:cxn modelId="{23FECB60-2439-43DA-8F45-AA87A0B70EFC}" type="presParOf" srcId="{27906B88-519B-418F-99D8-0EEE845E1F61}" destId="{93114A0B-3E36-4AE1-8768-E13F742E6956}" srcOrd="3" destOrd="0" presId="urn:microsoft.com/office/officeart/2008/layout/AlternatingHexagons"/>
    <dgm:cxn modelId="{B5A0DD79-497E-4022-ABD1-8F3E4F968582}" type="presParOf" srcId="{27906B88-519B-418F-99D8-0EEE845E1F61}" destId="{A9D51CC4-C36A-4745-9530-7FF4AB66DB3D}" srcOrd="4" destOrd="0" presId="urn:microsoft.com/office/officeart/2008/layout/AlternatingHexagons"/>
    <dgm:cxn modelId="{1C1A90A1-5F9E-4BFE-B341-6F21C8708A77}" type="presOf" srcId="{9F9B86DE-1968-4D4D-972F-8068B89CF039}" destId="{A9D51CC4-C36A-4745-9530-7FF4AB66DB3D}" srcOrd="0" destOrd="0" presId="urn:microsoft.com/office/officeart/2008/layout/AlternatingHexagons"/>
  </dgm:cxnLst>
  <dgm:bg/>
  <dgm:whole/>
  <dgm:extLst>
    <a:ext uri="http://schemas.microsoft.com/office/drawing/2008/diagram">
      <dsp:dataModelExt xmlns:dsp="http://schemas.microsoft.com/office/drawing/2008/diagram" relId="rId2" minVer="http://schemas.openxmlformats.org/drawingml/2006/main"/>
    </a:ext>
  </dgm:extLst>
</dgm:dataModel>
</file>

<file path=ppt/diagrams/data2.xml><?xml version="1.0" encoding="utf-8"?>
<dgm:dataModel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xml="http://www.w3.org/XML/1998/namespace" xmlns:wp="http://schemas.openxmlformats.org/drawingml/2006/wordprocessingDrawing" xmlns:a14="http://schemas.microsoft.com/office/drawing/2010/main" xmlns:dgm="http://schemas.openxmlformats.org/drawingml/2006/diagram">
  <dgm:ptLst>
    <dgm:pt modelId="{966B4514-0EF1-4D38-8CDA-0A51FFC7B361}" type="doc">
      <dgm:prSet loTypeId="urn:microsoft.com/office/officeart/2005/8/layout/gear1" loCatId="relationship" qsTypeId="urn:microsoft.com/office/officeart/2005/8/quickstyle/simple1" qsCatId="simple" csTypeId="urn:microsoft.com/office/officeart/2005/8/colors/colorful2" csCatId="colorful" phldr="1"/>
      <dgm:spPr/>
      <dgm:t>
        <a:bodyPr/>
        <a:lstStyle/>
        <a:p/>
      </dgm:t>
    </dgm:pt>
    <dgm:pt modelId="{CF7D59FA-2E15-4961-B1F1-929CAA7B72C4}" type="parTrans" cxnId="{D6557642-75E4-4B9E-89E0-F160E6EC3EB2}">
      <dgm:prSet/>
      <dgm:spPr/>
      <dgm:t>
        <a:bodyPr/>
        <a:lstStyle/>
        <a:p>
          <a:endParaRPr lang="zh-CN" altLang="en-US"/>
        </a:p>
      </dgm:t>
    </dgm:pt>
    <dgm:pt modelId="{044D7437-D283-4F25-940C-0A0642F1ECAB}">
      <dgm:prSet phldrT="[文本]"/>
      <dgm:spPr/>
      <dgm:t>
        <a:bodyPr/>
        <a:lstStyle/>
        <a:p>
          <a:r>
            <a:rPr lang="zh-CN" altLang="en-US" smtClean="0"/>
            <a:t>点击此处输入内容</a:t>
          </a:r>
          <a:endParaRPr lang="zh-CN" altLang="en-US"/>
        </a:p>
      </dgm:t>
    </dgm:pt>
    <dgm:pt modelId="{225F6EC5-2926-4702-902C-3CF264F0ADB2}" type="sibTrans" cxnId="{D6557642-75E4-4B9E-89E0-F160E6EC3EB2}">
      <dgm:prSet/>
      <dgm:spPr/>
      <dgm:t>
        <a:bodyPr/>
        <a:lstStyle/>
        <a:p>
          <a:endParaRPr lang="zh-CN" altLang="en-US"/>
        </a:p>
      </dgm:t>
    </dgm:pt>
    <dgm:pt modelId="{A6D18DC6-3963-40B8-8939-88E6051AC25A}" type="parTrans" cxnId="{119C2390-7FF8-4907-BCCA-97371211BFEC}">
      <dgm:prSet/>
      <dgm:spPr/>
      <dgm:t>
        <a:bodyPr/>
        <a:lstStyle/>
        <a:p>
          <a:endParaRPr lang="zh-CN" altLang="en-US"/>
        </a:p>
      </dgm:t>
    </dgm:pt>
    <dgm:pt modelId="{77CDFA24-B4B3-458B-BD1B-1775589C3669}">
      <dgm:prSet phldrT="[文本]"/>
      <dgm:spPr/>
      <dgm:t>
        <a:bodyPr/>
        <a:lstStyle/>
        <a:p>
          <a:r>
            <a:rPr lang="zh-CN" altLang="en-US" smtClean="0"/>
            <a:t>点击此处输入内容</a:t>
          </a:r>
          <a:endParaRPr lang="zh-CN" altLang="en-US"/>
        </a:p>
      </dgm:t>
    </dgm:pt>
    <dgm:pt modelId="{B73ACB42-0B8D-49C4-8A28-C46923EC6799}" type="sibTrans" cxnId="{119C2390-7FF8-4907-BCCA-97371211BFEC}">
      <dgm:prSet/>
      <dgm:spPr/>
      <dgm:t>
        <a:bodyPr/>
        <a:lstStyle/>
        <a:p>
          <a:endParaRPr lang="zh-CN" altLang="en-US"/>
        </a:p>
      </dgm:t>
    </dgm:pt>
    <dgm:pt modelId="{5E490D52-8823-4A0E-AD64-3685E5086128}" type="parTrans" cxnId="{273E8310-2B55-4AB0-8E3E-97A3AF2498C8}">
      <dgm:prSet/>
      <dgm:spPr/>
      <dgm:t>
        <a:bodyPr/>
        <a:lstStyle/>
        <a:p>
          <a:endParaRPr lang="zh-CN" altLang="en-US"/>
        </a:p>
      </dgm:t>
    </dgm:pt>
    <dgm:pt modelId="{A03C17FA-163B-41C5-B31A-D0B548AB4D65}">
      <dgm:prSet phldrT="[文本]"/>
      <dgm:spPr/>
      <dgm:t>
        <a:bodyPr/>
        <a:lstStyle/>
        <a:p>
          <a:r>
            <a:rPr lang="zh-CN" altLang="en-US" smtClean="0"/>
            <a:t>点击此处输入内容</a:t>
          </a:r>
          <a:endParaRPr lang="zh-CN" altLang="en-US"/>
        </a:p>
      </dgm:t>
    </dgm:pt>
    <dgm:pt modelId="{2E14AF3F-FE93-4A99-8DD9-E5DF67229C84}" type="sibTrans" cxnId="{273E8310-2B55-4AB0-8E3E-97A3AF2498C8}">
      <dgm:prSet/>
      <dgm:spPr/>
      <dgm:t>
        <a:bodyPr/>
        <a:lstStyle/>
        <a:p>
          <a:endParaRPr lang="zh-CN" altLang="en-US"/>
        </a:p>
      </dgm:t>
    </dgm:pt>
    <dgm:pt modelId="{696E5F62-94A0-44A1-B297-DDD02EBB3A75}" type="parTrans" cxnId="{76659CD1-D9CB-45B9-AC44-E16337E52C37}">
      <dgm:prSet/>
      <dgm:spPr/>
      <dgm:t>
        <a:bodyPr/>
        <a:lstStyle/>
        <a:p>
          <a:endParaRPr lang="zh-CN" altLang="en-US"/>
        </a:p>
      </dgm:t>
    </dgm:pt>
    <dgm:pt modelId="{30A8A085-6EBF-4953-8070-3134680EC7E0}">
      <dgm:prSet phldrT="[文本]"/>
      <dgm:spPr/>
      <dgm:t>
        <a:bodyPr/>
        <a:lstStyle/>
        <a:p>
          <a:endParaRPr lang="zh-CN" altLang="en-US"/>
        </a:p>
      </dgm:t>
    </dgm:pt>
    <dgm:pt modelId="{2526E772-99EF-4A40-907A-7C514EF71A0A}" type="sibTrans" cxnId="{76659CD1-D9CB-45B9-AC44-E16337E52C37}">
      <dgm:prSet/>
      <dgm:spPr/>
      <dgm:t>
        <a:bodyPr/>
        <a:lstStyle/>
        <a:p>
          <a:endParaRPr lang="zh-CN" altLang="en-US"/>
        </a:p>
      </dgm:t>
    </dgm:pt>
    <dgm:pt modelId="{1CE85183-134E-417F-A93E-5B6535CB9210}" type="pres">
      <dgm:prSet presAssocID="{966B4514-0EF1-4D38-8CDA-0A51FFC7B361}" presName="composite">
        <dgm:presLayoutVars>
          <dgm:chMax val="3"/>
          <dgm:animLvl val="lvl"/>
          <dgm:resizeHandles val="exact"/>
        </dgm:presLayoutVars>
      </dgm:prSet>
      <dgm:spPr/>
      <dgm:t>
        <a:bodyPr/>
        <a:lstStyle/>
        <a:p/>
      </dgm:t>
    </dgm:pt>
    <dgm:pt modelId="{D4F11CC9-AC7F-4358-930C-BDF4245F15EF}" type="pres">
      <dgm:prSet presAssocID="{044D7437-D283-4F25-940C-0A0642F1ECAB}" presName="gear1" presStyleLbl="node1" presStyleCnt="3">
        <dgm:presLayoutVars>
          <dgm:chMax val="1"/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C5D774FE-4B3D-4EE5-A44F-30DECAC6D982}" type="pres">
      <dgm:prSet presAssocID="{044D7437-D283-4F25-940C-0A0642F1ECAB}" presName="gear1srcNode" presStyleLbl="node1" presStyleCnt="3"/>
      <dgm:spPr/>
      <dgm:t>
        <a:bodyPr/>
        <a:lstStyle/>
        <a:p>
          <a:endParaRPr lang="zh-CN" altLang="en-US"/>
        </a:p>
      </dgm:t>
    </dgm:pt>
    <dgm:pt modelId="{50347AC0-6B01-4007-8104-1C6E5B642A54}" type="pres">
      <dgm:prSet presAssocID="{044D7437-D283-4F25-940C-0A0642F1ECAB}" presName="gear1dstNode" presStyleLbl="node1" presStyleCnt="3"/>
      <dgm:spPr/>
      <dgm:t>
        <a:bodyPr/>
        <a:lstStyle/>
        <a:p>
          <a:endParaRPr lang="zh-CN" altLang="en-US"/>
        </a:p>
      </dgm:t>
    </dgm:pt>
    <dgm:pt modelId="{23258678-22E8-4D3A-A5C8-BC2052030B42}" type="pres">
      <dgm:prSet presAssocID="{77CDFA24-B4B3-458B-BD1B-1775589C3669}" presName="gear2" presStyleLbl="node1" presStyleIdx="1" presStyleCnt="3">
        <dgm:presLayoutVars>
          <dgm:chMax val="1"/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1F8B7997-33E0-474A-9E5A-42401A271900}" type="pres">
      <dgm:prSet presAssocID="{77CDFA24-B4B3-458B-BD1B-1775589C3669}" presName="gear2srcNode" presStyleLbl="node1" presStyleIdx="1" presStyleCnt="3"/>
      <dgm:spPr/>
      <dgm:t>
        <a:bodyPr/>
        <a:lstStyle/>
        <a:p>
          <a:endParaRPr lang="zh-CN" altLang="en-US"/>
        </a:p>
      </dgm:t>
    </dgm:pt>
    <dgm:pt modelId="{1ED6BAB9-8DF4-410F-8BAA-18921D3E2284}" type="pres">
      <dgm:prSet presAssocID="{77CDFA24-B4B3-458B-BD1B-1775589C3669}" presName="gear2dstNode" presStyleLbl="node1" presStyleIdx="1" presStyleCnt="3"/>
      <dgm:spPr/>
      <dgm:t>
        <a:bodyPr/>
        <a:lstStyle/>
        <a:p>
          <a:endParaRPr lang="zh-CN" altLang="en-US"/>
        </a:p>
      </dgm:t>
    </dgm:pt>
    <dgm:pt modelId="{F571205F-1628-4F84-91F4-E9302BD4B552}" type="pres">
      <dgm:prSet presAssocID="{A03C17FA-163B-41C5-B31A-D0B548AB4D65}" presName="gear3" presStyleLbl="node1" presStyleIdx="2" presStyleCnt="3"/>
      <dgm:spPr/>
      <dgm:t>
        <a:bodyPr/>
        <a:lstStyle/>
        <a:p>
          <a:endParaRPr lang="zh-CN" altLang="en-US"/>
        </a:p>
      </dgm:t>
    </dgm:pt>
    <dgm:pt modelId="{FDA5E0A1-2EF4-4BDE-B81A-2F22DBF79B22}" type="pres">
      <dgm:prSet presAssocID="{A03C17FA-163B-41C5-B31A-D0B548AB4D65}" presName="gear3tx" presStyleLbl="node1" presStyleIdx="2" presStyleCnt="3">
        <dgm:presLayoutVars>
          <dgm:chMax val="1"/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15F63675-A48F-43D7-A2C9-8EECEA2E55DB}" type="pres">
      <dgm:prSet presAssocID="{A03C17FA-163B-41C5-B31A-D0B548AB4D65}" presName="gear3srcNode" presStyleLbl="node1" presStyleIdx="2" presStyleCnt="3"/>
      <dgm:spPr/>
      <dgm:t>
        <a:bodyPr/>
        <a:lstStyle/>
        <a:p>
          <a:endParaRPr lang="zh-CN" altLang="en-US"/>
        </a:p>
      </dgm:t>
    </dgm:pt>
    <dgm:pt modelId="{B9B92D2E-4DA5-4402-8983-C6147C5F071B}" type="pres">
      <dgm:prSet presAssocID="{A03C17FA-163B-41C5-B31A-D0B548AB4D65}" presName="gear3dstNode" presStyleLbl="node1" presStyleIdx="2" presStyleCnt="3"/>
      <dgm:spPr/>
      <dgm:t>
        <a:bodyPr/>
        <a:lstStyle/>
        <a:p>
          <a:endParaRPr lang="zh-CN" altLang="en-US"/>
        </a:p>
      </dgm:t>
    </dgm:pt>
    <dgm:pt modelId="{9317599D-729F-4AE5-9EAC-66CBA4001C48}" type="pres">
      <dgm:prSet presAssocID="{225F6EC5-2926-4702-902C-3CF264F0ADB2}" presName="connector1" presStyleLbl="sibTrans2D1" presStyleCnt="3"/>
      <dgm:spPr/>
      <dgm:t>
        <a:bodyPr/>
        <a:lstStyle/>
        <a:p>
          <a:endParaRPr lang="zh-CN" altLang="en-US"/>
        </a:p>
      </dgm:t>
    </dgm:pt>
    <dgm:pt modelId="{7ADC2444-E491-4FB1-BA02-C61CEA5A6102}" type="pres">
      <dgm:prSet presAssocID="{B73ACB42-0B8D-49C4-8A28-C46923EC6799}" presName="connector2" presStyleLbl="sibTrans2D1" presStyleIdx="1" presStyleCnt="3"/>
      <dgm:spPr/>
      <dgm:t>
        <a:bodyPr/>
        <a:lstStyle/>
        <a:p>
          <a:endParaRPr lang="zh-CN" altLang="en-US"/>
        </a:p>
      </dgm:t>
    </dgm:pt>
    <dgm:pt modelId="{29FC3016-C9FD-49EC-B0CF-1B0A7EBF0275}" type="pres">
      <dgm:prSet presAssocID="{2E14AF3F-FE93-4A99-8DD9-E5DF67229C84}" presName="connector3" presStyleLbl="sibTrans2D1" presStyleIdx="2" presStyleCnt="3"/>
      <dgm:spPr/>
      <dgm:t>
        <a:bodyPr/>
        <a:lstStyle/>
        <a:p>
          <a:endParaRPr lang="zh-CN" altLang="en-US"/>
        </a:p>
      </dgm:t>
    </dgm:pt>
  </dgm:ptLst>
  <dgm:cxnLst>
    <dgm:cxn modelId="{D6557642-75E4-4B9E-89E0-F160E6EC3EB2}" srcId="{966B4514-0EF1-4D38-8CDA-0A51FFC7B361}" destId="{044D7437-D283-4F25-940C-0A0642F1ECAB}" srcOrd="0" destOrd="0" parTransId="{CF7D59FA-2E15-4961-B1F1-929CAA7B72C4}" sibTransId="{225F6EC5-2926-4702-902C-3CF264F0ADB2}"/>
    <dgm:cxn modelId="{119C2390-7FF8-4907-BCCA-97371211BFEC}" srcId="{966B4514-0EF1-4D38-8CDA-0A51FFC7B361}" destId="{77CDFA24-B4B3-458B-BD1B-1775589C3669}" srcOrd="1" destOrd="0" parTransId="{A6D18DC6-3963-40B8-8939-88E6051AC25A}" sibTransId="{B73ACB42-0B8D-49C4-8A28-C46923EC6799}"/>
    <dgm:cxn modelId="{273E8310-2B55-4AB0-8E3E-97A3AF2498C8}" srcId="{966B4514-0EF1-4D38-8CDA-0A51FFC7B361}" destId="{A03C17FA-163B-41C5-B31A-D0B548AB4D65}" srcOrd="2" destOrd="0" parTransId="{5E490D52-8823-4A0E-AD64-3685E5086128}" sibTransId="{2E14AF3F-FE93-4A99-8DD9-E5DF67229C84}"/>
    <dgm:cxn modelId="{76659CD1-D9CB-45B9-AC44-E16337E52C37}" srcId="{966B4514-0EF1-4D38-8CDA-0A51FFC7B361}" destId="{30A8A085-6EBF-4953-8070-3134680EC7E0}" srcOrd="3" destOrd="0" parTransId="{696E5F62-94A0-44A1-B297-DDD02EBB3A75}" sibTransId="{2526E772-99EF-4A40-907A-7C514EF71A0A}"/>
    <dgm:cxn modelId="{B6557148-5EFA-4A63-B2EE-2649D652BD78}" type="presOf" srcId="{966B4514-0EF1-4D38-8CDA-0A51FFC7B361}" destId="{1CE85183-134E-417F-A93E-5B6535CB9210}" srcOrd="0" destOrd="0" presId="urn:microsoft.com/office/officeart/2005/8/layout/gear1"/>
    <dgm:cxn modelId="{0D4DFA8B-B3B8-48CD-9ACA-50FF8CEF0B34}" type="presParOf" srcId="{1CE85183-134E-417F-A93E-5B6535CB9210}" destId="{D4F11CC9-AC7F-4358-930C-BDF4245F15EF}" srcOrd="0" destOrd="0" presId="urn:microsoft.com/office/officeart/2005/8/layout/gear1"/>
    <dgm:cxn modelId="{0FA54828-89B2-4DC8-9971-89A34B623D79}" type="presOf" srcId="{044D7437-D283-4F25-940C-0A0642F1ECAB}" destId="{D4F11CC9-AC7F-4358-930C-BDF4245F15EF}" srcOrd="0" destOrd="0" presId="urn:microsoft.com/office/officeart/2005/8/layout/gear1"/>
    <dgm:cxn modelId="{9A2A40C3-4E2C-40C3-89B2-C06E8EB72007}" type="presParOf" srcId="{1CE85183-134E-417F-A93E-5B6535CB9210}" destId="{C5D774FE-4B3D-4EE5-A44F-30DECAC6D982}" srcOrd="1" destOrd="0" presId="urn:microsoft.com/office/officeart/2005/8/layout/gear1"/>
    <dgm:cxn modelId="{C87A5E8B-F3D7-484F-94F3-83652B3058DE}" type="presOf" srcId="{044D7437-D283-4F25-940C-0A0642F1ECAB}" destId="{C5D774FE-4B3D-4EE5-A44F-30DECAC6D982}" srcOrd="1" destOrd="0" presId="urn:microsoft.com/office/officeart/2005/8/layout/gear1"/>
    <dgm:cxn modelId="{83DD598B-44C6-4CF1-B26B-908E64D6B633}" type="presParOf" srcId="{1CE85183-134E-417F-A93E-5B6535CB9210}" destId="{50347AC0-6B01-4007-8104-1C6E5B642A54}" srcOrd="2" destOrd="0" presId="urn:microsoft.com/office/officeart/2005/8/layout/gear1"/>
    <dgm:cxn modelId="{40AA8D50-4590-4DE7-A35D-763123EF3DDA}" type="presOf" srcId="{044D7437-D283-4F25-940C-0A0642F1ECAB}" destId="{50347AC0-6B01-4007-8104-1C6E5B642A54}" srcOrd="2" destOrd="0" presId="urn:microsoft.com/office/officeart/2005/8/layout/gear1"/>
    <dgm:cxn modelId="{D09D5744-FCAD-4F75-901C-D71FA3B5F366}" type="presParOf" srcId="{1CE85183-134E-417F-A93E-5B6535CB9210}" destId="{23258678-22E8-4D3A-A5C8-BC2052030B42}" srcOrd="3" destOrd="0" presId="urn:microsoft.com/office/officeart/2005/8/layout/gear1"/>
    <dgm:cxn modelId="{E431CB12-029E-4058-8FE7-CBA6CD01CAA6}" type="presOf" srcId="{77CDFA24-B4B3-458B-BD1B-1775589C3669}" destId="{23258678-22E8-4D3A-A5C8-BC2052030B42}" srcOrd="0" destOrd="0" presId="urn:microsoft.com/office/officeart/2005/8/layout/gear1"/>
    <dgm:cxn modelId="{906AFC35-54D0-4FF9-87B4-EE446D601C41}" type="presParOf" srcId="{1CE85183-134E-417F-A93E-5B6535CB9210}" destId="{1F8B7997-33E0-474A-9E5A-42401A271900}" srcOrd="4" destOrd="0" presId="urn:microsoft.com/office/officeart/2005/8/layout/gear1"/>
    <dgm:cxn modelId="{79C516B2-5554-43B9-BE74-5755BB9421FE}" type="presOf" srcId="{77CDFA24-B4B3-458B-BD1B-1775589C3669}" destId="{1F8B7997-33E0-474A-9E5A-42401A271900}" srcOrd="1" destOrd="0" presId="urn:microsoft.com/office/officeart/2005/8/layout/gear1"/>
    <dgm:cxn modelId="{E482595F-BD87-42F2-A702-9A07C766A421}" type="presParOf" srcId="{1CE85183-134E-417F-A93E-5B6535CB9210}" destId="{1ED6BAB9-8DF4-410F-8BAA-18921D3E2284}" srcOrd="5" destOrd="0" presId="urn:microsoft.com/office/officeart/2005/8/layout/gear1"/>
    <dgm:cxn modelId="{0532AAD8-48F0-4704-98F0-76FDE6A2D906}" type="presOf" srcId="{77CDFA24-B4B3-458B-BD1B-1775589C3669}" destId="{1ED6BAB9-8DF4-410F-8BAA-18921D3E2284}" srcOrd="2" destOrd="0" presId="urn:microsoft.com/office/officeart/2005/8/layout/gear1"/>
    <dgm:cxn modelId="{EFC4F774-378C-46FD-956B-6713AB245A3F}" type="presParOf" srcId="{1CE85183-134E-417F-A93E-5B6535CB9210}" destId="{F571205F-1628-4F84-91F4-E9302BD4B552}" srcOrd="6" destOrd="0" presId="urn:microsoft.com/office/officeart/2005/8/layout/gear1"/>
    <dgm:cxn modelId="{C2867DDA-69A8-4868-B296-1DE300B938F2}" type="presOf" srcId="{A03C17FA-163B-41C5-B31A-D0B548AB4D65}" destId="{F571205F-1628-4F84-91F4-E9302BD4B552}" srcOrd="0" destOrd="0" presId="urn:microsoft.com/office/officeart/2005/8/layout/gear1"/>
    <dgm:cxn modelId="{9421E937-439A-4463-AE88-FA2BAC429AA7}" type="presParOf" srcId="{1CE85183-134E-417F-A93E-5B6535CB9210}" destId="{FDA5E0A1-2EF4-4BDE-B81A-2F22DBF79B22}" srcOrd="7" destOrd="0" presId="urn:microsoft.com/office/officeart/2005/8/layout/gear1"/>
    <dgm:cxn modelId="{6C759F5B-51AF-460F-AEB8-DBE33361F1D3}" type="presOf" srcId="{A03C17FA-163B-41C5-B31A-D0B548AB4D65}" destId="{FDA5E0A1-2EF4-4BDE-B81A-2F22DBF79B22}" srcOrd="1" destOrd="0" presId="urn:microsoft.com/office/officeart/2005/8/layout/gear1"/>
    <dgm:cxn modelId="{DCCEBFB9-7F51-467A-9AB4-DEFCC619DC05}" type="presParOf" srcId="{1CE85183-134E-417F-A93E-5B6535CB9210}" destId="{15F63675-A48F-43D7-A2C9-8EECEA2E55DB}" srcOrd="8" destOrd="0" presId="urn:microsoft.com/office/officeart/2005/8/layout/gear1"/>
    <dgm:cxn modelId="{2885E84E-5D76-4449-9371-490AFFE4A04F}" type="presOf" srcId="{A03C17FA-163B-41C5-B31A-D0B548AB4D65}" destId="{15F63675-A48F-43D7-A2C9-8EECEA2E55DB}" srcOrd="2" destOrd="0" presId="urn:microsoft.com/office/officeart/2005/8/layout/gear1"/>
    <dgm:cxn modelId="{8469ED40-2DB6-45AE-925B-7FC807D386A5}" type="presParOf" srcId="{1CE85183-134E-417F-A93E-5B6535CB9210}" destId="{B9B92D2E-4DA5-4402-8983-C6147C5F071B}" srcOrd="9" destOrd="0" presId="urn:microsoft.com/office/officeart/2005/8/layout/gear1"/>
    <dgm:cxn modelId="{A9AC7DFA-1C12-4145-89E6-2AEE7CD1B34F}" type="presOf" srcId="{A03C17FA-163B-41C5-B31A-D0B548AB4D65}" destId="{B9B92D2E-4DA5-4402-8983-C6147C5F071B}" srcOrd="3" destOrd="0" presId="urn:microsoft.com/office/officeart/2005/8/layout/gear1"/>
    <dgm:cxn modelId="{94847750-D33B-4133-841B-BC90EEFCF4F5}" type="presParOf" srcId="{1CE85183-134E-417F-A93E-5B6535CB9210}" destId="{9317599D-729F-4AE5-9EAC-66CBA4001C48}" srcOrd="10" destOrd="0" presId="urn:microsoft.com/office/officeart/2005/8/layout/gear1"/>
    <dgm:cxn modelId="{A362038D-E056-496E-ABC9-AF3FDBCB4CC8}" type="presOf" srcId="{225F6EC5-2926-4702-902C-3CF264F0ADB2}" destId="{9317599D-729F-4AE5-9EAC-66CBA4001C48}" srcOrd="0" destOrd="0" presId="urn:microsoft.com/office/officeart/2005/8/layout/gear1"/>
    <dgm:cxn modelId="{1939CC61-DF46-4C09-8B89-F1A40BB8B26C}" type="presParOf" srcId="{1CE85183-134E-417F-A93E-5B6535CB9210}" destId="{7ADC2444-E491-4FB1-BA02-C61CEA5A6102}" srcOrd="11" destOrd="0" presId="urn:microsoft.com/office/officeart/2005/8/layout/gear1"/>
    <dgm:cxn modelId="{68843FB7-A340-4787-A817-9F196D307615}" type="presOf" srcId="{B73ACB42-0B8D-49C4-8A28-C46923EC6799}" destId="{7ADC2444-E491-4FB1-BA02-C61CEA5A6102}" srcOrd="0" destOrd="0" presId="urn:microsoft.com/office/officeart/2005/8/layout/gear1"/>
    <dgm:cxn modelId="{757C4B05-F739-4197-B364-C685D69CB408}" type="presParOf" srcId="{1CE85183-134E-417F-A93E-5B6535CB9210}" destId="{29FC3016-C9FD-49EC-B0CF-1B0A7EBF0275}" srcOrd="12" destOrd="0" presId="urn:microsoft.com/office/officeart/2005/8/layout/gear1"/>
    <dgm:cxn modelId="{648AB240-3DEF-45B2-802C-B2A8CA622BC5}" type="presOf" srcId="{2E14AF3F-FE93-4A99-8DD9-E5DF67229C84}" destId="{29FC3016-C9FD-49EC-B0CF-1B0A7EBF0275}" srcOrd="0" destOrd="0" presId="urn:microsoft.com/office/officeart/2005/8/layout/gear1"/>
  </dgm:cxnLst>
  <dgm:bg/>
  <dgm:whole/>
  <dgm:extLst>
    <a:ext uri="http://schemas.microsoft.com/office/drawing/2008/diagram">
      <dsp:dataModelExt xmlns:dsp="http://schemas.microsoft.com/office/drawing/2008/diagram" relId="rId2" minVer="http://schemas.openxmlformats.org/drawingml/2006/main"/>
    </a:ext>
  </dgm:extLst>
</dgm:dataModel>
</file>

<file path=ppt/diagrams/drawing1.xml><?xml version="1.0" encoding="utf-8"?>
<dsp:drawing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xml="http://www.w3.org/XML/1998/namespace" xmlns:wp="http://schemas.openxmlformats.org/drawingml/2006/wordprocessingDrawing" xmlns:a14="http://schemas.microsoft.com/office/drawing/2010/main" xmlns:mc="http://schemas.openxmlformats.org/markup-compatibility/2006" xmlns:p="http://schemas.openxmlformats.org/presentationml/2006/main" xmlns:dsp="http://schemas.microsoft.com/office/drawing/2008/diagram">
  <dsp:spTree>
    <dsp:nvGrpSpPr>
      <dsp:cNvPr id="368" name=""/>
      <dsp:cNvGrpSpPr/>
    </dsp:nvGrpSpPr>
    <dsp:grpSpPr/>
  </dsp:spTree>
</dsp:drawing>
</file>

<file path=ppt/diagrams/drawing2.xml><?xml version="1.0" encoding="utf-8"?>
<dsp:drawing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xml="http://www.w3.org/XML/1998/namespace" xmlns:wp="http://schemas.openxmlformats.org/drawingml/2006/wordprocessingDrawing" xmlns:a14="http://schemas.microsoft.com/office/drawing/2010/main" xmlns:mc="http://schemas.openxmlformats.org/markup-compatibility/2006" xmlns:p="http://schemas.openxmlformats.org/presentationml/2006/main" xmlns:dsp="http://schemas.microsoft.com/office/drawing/2008/diagram">
  <dsp:spTree>
    <dsp:nvGrpSpPr>
      <dsp:cNvPr id="368" name=""/>
      <dsp:cNvGrpSpPr/>
    </dsp:nvGrpSpPr>
    <dsp:grpSpPr/>
  </dsp:spTree>
</dsp:drawing>
</file>

<file path=ppt/diagrams/layout1.xml><?xml version="1.0" encoding="utf-8"?>
<dgm:layoutDef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xml="http://www.w3.org/XML/1998/namespace" xmlns:wp="http://schemas.openxmlformats.org/drawingml/2006/wordprocessingDrawing" xmlns:a14="http://schemas.microsoft.com/office/drawing/2010/main" xmlns:dgm="http://schemas.openxmlformats.org/drawingml/2006/diagram" uniqueId="urn:microsoft.com/office/officeart/2008/layout/AlternatingHexagons">
  <dgm:title val=""/>
  <dgm:desc val=""/>
  <dgm:catLst>
    <dgm:cat type="list" pri="1500"/>
  </dgm:catLst>
  <dgm:samp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1" destOrd="0"/>
        <dgm:cxn modelId="32" srcId="30" destId="31" srcOrd="0" destOrd="0"/>
      </dgm:cxnLst>
      <dgm:bg/>
      <dgm:whole/>
    </dgm:dataModel>
  </dgm:sampData>
  <dgm:styleData>
    <dgm:dataModel>
      <dgm:ptLst>
        <dgm:pt modelId="0" type="doc"/>
        <dgm:pt modelId="10">
          <dgm:prSet phldr="1"/>
        </dgm:pt>
        <dgm:pt modelId="20">
          <dgm:prSet phldr="1"/>
        </dgm:pt>
      </dgm:ptLst>
      <dgm:cxnLst>
        <dgm:cxn modelId="60" srcId="0" destId="10" srcOrd="0" destOrd="0"/>
        <dgm:cxn modelId="70" srcId="0" destId="20" srcOrd="1" destOrd="0"/>
      </dgm:cxnLst>
      <dgm:bg/>
      <dgm:whole/>
    </dgm:dataModel>
  </dgm:styleData>
  <dgm:clrData>
    <dgm:dataModel>
      <dgm:ptLst>
        <dgm:pt modelId="0" type="doc"/>
        <dgm:pt modelId="10">
          <dgm:prSet phldr="1"/>
        </dgm:pt>
        <dgm:pt modelId="20">
          <dgm:prSet phldr="1"/>
        </dgm:pt>
        <dgm:pt modelId="30">
          <dgm:prSet phldr="1"/>
        </dgm:pt>
        <dgm:pt modelId="40">
          <dgm:prSet phldr="1"/>
        </dgm:pt>
      </dgm:ptLst>
      <dgm:cxnLst>
        <dgm:cxn modelId="60" srcId="0" destId="10" srcOrd="0" destOrd="0"/>
        <dgm:cxn modelId="70" srcId="0" destId="20" srcOrd="1" destOrd="0"/>
        <dgm:cxn modelId="80" srcId="0" destId="30" srcOrd="2" destOrd="0"/>
        <dgm:cxn modelId="90" srcId="0" destId="40" srcOrd="3" destOrd="0"/>
      </dgm:cxnLst>
      <dgm:bg/>
      <dgm:whole/>
    </dgm:dataModel>
  </dgm:clrData>
  <dgm:layoutNode name="Name0">
    <dgm:varLst>
      <dgm:chMax/>
      <dgm:chPref/>
      <dgm:dir/>
      <dgm:animLvl val="lvl"/>
    </dgm:varLst>
    <dgm:alg type="lin">
      <dgm:param type="linDir" val="fromT"/>
    </dgm:alg>
    <dgm:shape r:blip="">
      <dgm:adjLst/>
    </dgm:shape>
    <dgm:constrLst>
      <dgm:constr type="primFontSz" for="des" forName="Parent1" val="65"/>
      <dgm:constr type="primFontSz" for="des" forName="Childtext1" refType="primFontSz" refFor="des" refForName="Parent1" op="lte"/>
      <dgm:constr type="w" for="ch" forName="composite" refType="w"/>
      <dgm:constr type="h" for="ch" forName="composite" refType="h"/>
      <dgm:constr type="h" for="ch" forName="spaceBetweenRectangles" refType="w" refFor="ch" refForName="composite" fact="-0.042"/>
      <dgm:constr type="sp" refType="h" refFor="ch" refForName="composite" op="equ" fact="0.1"/>
    </dgm:constrLst>
    <dgm:forEach name="nodesForEach" axis="ch" ptType="node">
      <dgm:layoutNode name="composite">
        <dgm:alg type="composite">
          <dgm:param type="ar" val="3.6"/>
        </dgm:alg>
        <dgm:shape r:blip="">
          <dgm:adjLst/>
        </dgm:shape>
        <dgm:choose name="Name1">
          <dgm:if name="Name2" func="var" arg="dir" op="equ" val="norm">
            <dgm:choose name="Name3">
              <dgm:if name="Name4" axis="self" ptType="node" func="posOdd" op="equ" val="1">
                <dgm:constrLst>
                  <dgm:constr type="l" for="ch" forName="Accent1" refType="w" fact="0.18"/>
                  <dgm:constr type="t" for="ch" forName="Accent1" refType="h" fact="0"/>
                  <dgm:constr type="h" for="ch" forName="Accent1" refType="h"/>
                  <dgm:constr type="w" for="ch" forName="Accent1" refType="h" fact="0.87"/>
                  <dgm:constr type="l" for="ch" forName="Accent1Text" refType="w" fact="0.18"/>
                  <dgm:constr type="t" for="ch" forName="Accent1Text" refType="h" fact="0"/>
                  <dgm:constr type="h" for="ch" forName="Accent1Text" refType="h"/>
                  <dgm:constr type="w" for="ch" forName="Accent1Text" refType="h" fact="0.87"/>
                  <dgm:constr type="l" for="ch" forName="Parent1" refType="w" fact="0.441"/>
                  <dgm:constr type="t" for="ch" forName="Parent1" refType="h" fact="0"/>
                  <dgm:constr type="h" for="ch" forName="Parent1" refType="h"/>
                  <dgm:constr type="w" for="ch" forName="Parent1" refType="h" fact="0.87"/>
                  <dgm:constr type="l" for="ch" forName="Childtext1" refType="w" fact="0.69"/>
                  <dgm:constr type="t" for="ch" forName="Childtext1" refType="h" fact="0.2"/>
                  <dgm:constr type="w" for="ch" forName="Childtext1" refType="w" fact="0.31"/>
                  <dgm:constr type="h" for="ch" forName="Childtext1" refType="h" fact="0.6"/>
                  <dgm:constr type="l" for="ch" forName="BalanceSpacing" refType="w" fact="0"/>
                  <dgm:constr type="t" for="ch" forName="BalanceSpacing" refType="h" fact="0"/>
                  <dgm:constr type="w" for="ch" forName="BalanceSpacing" refType="w"/>
                  <dgm:constr type="h" for="ch" forName="BalanceSpacing" refType="h" fact="0.1"/>
                  <dgm:constr type="l" for="ch" forName="BalanceSpacing1" refType="w" fact="0.69"/>
                  <dgm:constr type="t" for="ch" forName="BalanceSpacing1" refType="h" fact="0.2"/>
                  <dgm:constr type="w" for="ch" forName="BalanceSpacing1" refType="w" fact="0.31"/>
                  <dgm:constr type="h" for="ch" forName="BalanceSpacing1" refType="h" fact="0.6"/>
                </dgm:constrLst>
              </dgm:if>
              <dgm:else name="Name5">
                <dgm:constrLst>
                  <dgm:constr type="l" for="ch" forName="Accent1" refType="w" fact="0.571"/>
                  <dgm:constr type="t" for="ch" forName="Accent1" refType="h" fact="0"/>
                  <dgm:constr type="h" for="ch" forName="Accent1" refType="h"/>
                  <dgm:constr type="w" for="ch" forName="Accent1" refType="h" fact="0.87"/>
                  <dgm:constr type="l" for="ch" forName="Accent1Text" refType="w" fact="0.571"/>
                  <dgm:constr type="t" for="ch" forName="Accent1Text" refType="h" fact="0"/>
                  <dgm:constr type="h" for="ch" forName="Accent1Text" refType="h"/>
                  <dgm:constr type="w" for="ch" forName="Accent1Text" refType="h" fact="0.87"/>
                  <dgm:constr type="l" for="ch" forName="Parent1" refType="w" fact="0.31"/>
                  <dgm:constr type="t" for="ch" forName="Parent1" refType="h" fact="0"/>
                  <dgm:constr type="h" for="ch" forName="Parent1" refType="h"/>
                  <dgm:constr type="w" for="ch" forName="Parent1" refType="h" fact="0.87"/>
                  <dgm:constr type="l" for="ch" forName="Childtext1" refType="w" fact="0"/>
                  <dgm:constr type="t" for="ch" forName="Childtext1" refType="h" fact="0.2"/>
                  <dgm:constr type="w" for="ch" forName="Childtext1" refType="w" fact="0.3"/>
                  <dgm:constr type="h" for="ch" forName="Childtext1" refType="h" fact="0.6"/>
                  <dgm:constr type="l" for="ch" forName="BalanceSpacing" refType="w" fact="0.82"/>
                  <dgm:constr type="t" for="ch" forName="BalanceSpacing" refType="h" fact="0"/>
                  <dgm:constr type="w" for="ch" forName="BalanceSpacing" refType="w" fact="0.18"/>
                  <dgm:constr type="h" for="ch" forName="BalanceSpacing" refType="h"/>
                  <dgm:constr type="l" for="ch" forName="BalanceSpacing1" refType="w" fact="0"/>
                  <dgm:constr type="t" for="ch" forName="BalanceSpacing1" refType="h" fact="0.2"/>
                  <dgm:constr type="w" for="ch" forName="BalanceSpacing1" refType="w" fact="0.3"/>
                  <dgm:constr type="h" for="ch" forName="BalanceSpacing1" refType="h" fact="0.6"/>
                </dgm:constrLst>
              </dgm:else>
            </dgm:choose>
          </dgm:if>
          <dgm:else name="Name6">
            <dgm:choose name="Name7">
              <dgm:if name="Name8" axis="self" ptType="node" func="posOdd" op="equ" val="1">
                <dgm:constrLst>
                  <dgm:constr type="l" for="ch" forName="Accent1" refType="w" fact="0.571"/>
                  <dgm:constr type="t" for="ch" forName="Accent1" refType="h" fact="0"/>
                  <dgm:constr type="h" for="ch" forName="Accent1" refType="h"/>
                  <dgm:constr type="w" for="ch" forName="Accent1" refType="h" fact="0.87"/>
                  <dgm:constr type="l" for="ch" forName="Accent1Text" refType="w" fact="0.571"/>
                  <dgm:constr type="t" for="ch" forName="Accent1Text" refType="h" fact="0"/>
                  <dgm:constr type="h" for="ch" forName="Accent1Text" refType="h"/>
                  <dgm:constr type="w" for="ch" forName="Accent1Text" refType="h" fact="0.87"/>
                  <dgm:constr type="l" for="ch" forName="Parent1" refType="w" fact="0.31"/>
                  <dgm:constr type="t" for="ch" forName="Parent1" refType="h" fact="0"/>
                  <dgm:constr type="h" for="ch" forName="Parent1" refType="h"/>
                  <dgm:constr type="w" for="ch" forName="Parent1" refType="h" fact="0.87"/>
                  <dgm:constr type="l" for="ch" forName="Childtext1" refType="w" fact="0"/>
                  <dgm:constr type="t" for="ch" forName="Childtext1" refType="h" fact="0.2"/>
                  <dgm:constr type="w" for="ch" forName="Childtext1" refType="w" fact="0.3"/>
                  <dgm:constr type="h" for="ch" forName="Childtext1" refType="h" fact="0.6"/>
                  <dgm:constr type="l" for="ch" forName="BalanceSpacing" refType="w" fact="0.82"/>
                  <dgm:constr type="t" for="ch" forName="BalanceSpacing" refType="h" fact="0"/>
                  <dgm:constr type="w" for="ch" forName="BalanceSpacing" refType="w" fact="0.18"/>
                  <dgm:constr type="h" for="ch" forName="BalanceSpacing" refType="h"/>
                </dgm:constrLst>
              </dgm:if>
              <dgm:else name="Name9">
                <dgm:constrLst>
                  <dgm:constr type="l" for="ch" forName="Accent1" refType="w" fact="0.18"/>
                  <dgm:constr type="t" for="ch" forName="Accent1" refType="h" fact="0"/>
                  <dgm:constr type="h" for="ch" forName="Accent1" refType="h"/>
                  <dgm:constr type="w" for="ch" forName="Accent1" refType="h" fact="0.87"/>
                  <dgm:constr type="l" for="ch" forName="Accent1Text" refType="w" fact="0.18"/>
                  <dgm:constr type="t" for="ch" forName="Accent1Text" refType="h" fact="0"/>
                  <dgm:constr type="h" for="ch" forName="Accent1Text" refType="h"/>
                  <dgm:constr type="w" for="ch" forName="Accent1Text" refType="h" fact="0.87"/>
                  <dgm:constr type="l" for="ch" forName="Parent1" refType="w" fact="0.441"/>
                  <dgm:constr type="t" for="ch" forName="Parent1" refType="h" fact="0"/>
                  <dgm:constr type="h" for="ch" forName="Parent1" refType="h"/>
                  <dgm:constr type="w" for="ch" forName="Parent1" refType="h" fact="0.87"/>
                  <dgm:constr type="l" for="ch" forName="Childtext1" refType="w" fact="0.69"/>
                  <dgm:constr type="t" for="ch" forName="Childtext1" refType="h" fact="0.2"/>
                  <dgm:constr type="w" for="ch" forName="Childtext1" refType="w" fact="0.31"/>
                  <dgm:constr type="h" for="ch" forName="Childtext1" refType="h" fact="0.6"/>
                  <dgm:constr type="l" for="ch" forName="BalanceSpacing" refType="w" fact="0"/>
                  <dgm:constr type="t" for="ch" forName="BalanceSpacing" refType="h" fact="0"/>
                  <dgm:constr type="w" for="ch" forName="BalanceSpacing" refType="w" fact="0.18"/>
                  <dgm:constr type="h" for="ch" forName="BalanceSpacing" refType="h"/>
                </dgm:constrLst>
              </dgm:else>
            </dgm:choose>
          </dgm:else>
        </dgm:choose>
        <dgm:layoutNode name="Parent1" styleLbl="node1">
          <dgm:varLst>
            <dgm:chMax val="1"/>
            <dgm:chPref val="1"/>
            <dgm:bulletEnabled val="1"/>
          </dgm:varLst>
          <dgm:alg type="tx"/>
          <dgm:shape rot="90" type="hexagon" r:blip="">
            <dgm:adjLst>
              <dgm:adj idx="1" val="0.25"/>
              <dgm:adj idx="2" val="1.1547"/>
            </dgm:adjLst>
          </dgm:shape>
          <dgm:presOf axis="self" ptType="node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/>
          </dgm:ruleLst>
        </dgm:layoutNode>
        <dgm:layoutNode name="Childtext1" styleLbl="revTx">
          <dgm:varLst>
            <dgm:chMax val="0"/>
            <dgm:chPref val="0"/>
            <dgm:bulletEnabled val="1"/>
          </dgm:varLst>
          <dgm:choose name="Name10">
            <dgm:if name="Name11" func="var" arg="dir" op="equ" val="norm">
              <dgm:choose name="Name12">
                <dgm:if name="Name13" axis="self" ptType="node" func="posOdd" op="equ" val="1">
                  <dgm:alg type="tx">
                    <dgm:param type="parTxLTRAlign" val="l"/>
                  </dgm:alg>
                </dgm:if>
                <dgm:else name="Name14">
                  <dgm:alg type="tx">
                    <dgm:param type="parTxLTRAlign" val="r"/>
                  </dgm:alg>
                </dgm:else>
              </dgm:choose>
            </dgm:if>
            <dgm:else name="Name15">
              <dgm:choose name="Name16">
                <dgm:if name="Name17" axis="self" ptType="node" func="posOdd" op="equ" val="1">
                  <dgm:alg type="tx">
                    <dgm:param type="parTxLTRAlign" val="r"/>
                  </dgm:alg>
                </dgm:if>
                <dgm:else name="Name18">
                  <dgm:alg type="tx">
                    <dgm:param type="parTxLTRAlign" val="l"/>
                  </dgm:alg>
                </dgm:else>
              </dgm:choose>
            </dgm:else>
          </dgm:choose>
          <dgm:shape type="rect" r:blip="">
            <dgm:adjLst/>
          </dgm:shape>
          <dgm:presOf axis="des" ptType="node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/>
          </dgm:ruleLst>
        </dgm:layoutNode>
        <dgm:layoutNode name="BalanceSpacing">
          <dgm:alg type="sp"/>
          <dgm:shape r:blip="">
            <dgm:adjLst/>
          </dgm:shape>
        </dgm:layoutNode>
        <dgm:layoutNode name="BalanceSpacing1">
          <dgm:alg type="sp"/>
          <dgm:shape r:blip="">
            <dgm:adjLst/>
          </dgm:shape>
        </dgm:layoutNode>
        <dgm:forEach name="Name19" axis="followSib" ptType="sibTrans" hideLastTrans="0" cnt="1">
          <dgm:layoutNode name="Accent1Text" styleLbl="node1">
            <dgm:alg type="tx"/>
            <dgm:shape rot="90" type="hexagon" r:blip="">
              <dgm:adjLst>
                <dgm:adj idx="1" val="0.25"/>
                <dgm:adj idx="2" val="1.1547"/>
              </dgm:adjLst>
            </dgm:shape>
            <dgm:presOf axis="self" ptType="sibTrans"/>
            <dgm:constrLst>
              <dgm:constr type="lMarg"/>
              <dgm:constr type="rMarg"/>
              <dgm:constr type="tMarg"/>
              <dgm:constr type="bMarg"/>
            </dgm:constrLst>
            <dgm:ruleLst>
              <dgm:rule type="primFontSz" val="5"/>
            </dgm:ruleLst>
          </dgm:layoutNode>
        </dgm:forEach>
      </dgm:layoutNode>
      <dgm:forEach name="Name20" axis="followSib" ptType="sibTrans" cnt="1">
        <dgm:layoutNode name="spaceBetweenRectangles">
          <dgm:alg type="sp"/>
          <dgm:shape r:blip="">
            <dgm:adjLst/>
          </dgm:shape>
          <dgm:presOf/>
          <dgm:constrLst/>
          <dgm:ruleLst/>
        </dgm:layoutNode>
      </dgm:forEach>
    </dgm:forEach>
  </dgm:layoutNode>
</dgm:layoutDef>
</file>

<file path=ppt/diagrams/layout2.xml><?xml version="1.0" encoding="utf-8"?>
<dgm:layoutDef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xml="http://www.w3.org/XML/1998/namespace" xmlns:wp="http://schemas.openxmlformats.org/drawingml/2006/wordprocessingDrawing" xmlns:a14="http://schemas.microsoft.com/office/drawing/2010/main" xmlns:dgm="http://schemas.openxmlformats.org/drawingml/2006/diagram" uniqueId="urn:microsoft.com/office/officeart/2005/8/layout/gear1">
  <dgm:title val=""/>
  <dgm:desc val=""/>
  <dgm:catLst>
    <dgm:cat type="relationship" pri="3000"/>
    <dgm:cat type="process" pri="28000"/>
    <dgm:cat type="cycle" pri="14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 useDef="1">
    <dgm:dataModel>
      <dgm:ptLst/>
      <dgm:bg/>
      <dgm:whole/>
    </dgm:dataModel>
  </dgm:clrData>
  <dgm:layoutNode name="composite">
    <dgm:varLst>
      <dgm:chMax val="3"/>
      <dgm:animLvl val="lvl"/>
      <dgm:resizeHandles val="exact"/>
    </dgm:varLst>
    <dgm:alg type="composite">
      <dgm:param type="ar" val="1"/>
    </dgm:alg>
    <dgm:shape r:blip="">
      <dgm:adjLst/>
    </dgm:shape>
    <dgm:presOf/>
    <dgm:choose name="Name0">
      <dgm:if name="Name1" axis="ch" ptType="node" func="cnt" op="lte" val="1">
        <dgm:constrLst>
          <dgm:constr type="primFontSz" for="ch" ptType="node" op="equ" val="65"/>
          <dgm:constr type="w" for="ch" forName="gear1" refType="w" fact="0.55"/>
          <dgm:constr type="h" for="ch" forName="gear1" refType="w" fact="0.55"/>
          <dgm:constr type="l" for="ch" forName="gear1" refType="w" fact="0.05"/>
          <dgm:constr type="t" for="ch" forName="gear1" refType="w" fact="0.05"/>
          <dgm:constr type="w" for="ch" forName="gear1srcNode" val="1"/>
          <dgm:constr type="h" for="ch" forName="gear1srcNode" val="1"/>
          <dgm:constr type="l" for="ch" forName="gear1srcNode" refType="w" fact="0.32"/>
          <dgm:constr type="t" for="ch" forName="gear1srcNode"/>
          <dgm:constr type="w" for="ch" forName="gear1dstNode" val="1"/>
          <dgm:constr type="h" for="ch" forName="gear1dstNode" val="1"/>
          <dgm:constr type="r" for="ch" forName="gear1dstNode" refType="w" fact="0.58"/>
          <dgm:constr type="t" for="ch" forName="gear1dstNode" refType="h" fact="0.55"/>
          <dgm:constr type="diam" for="des" forName="connector1" refType="w" refFor="ch" refForName="gear1" op="equ" fact="1.1"/>
          <dgm:constr type="h" for="des" forName="connector1" refType="w" refFor="ch" refForName="gear1" op="equ" fact="0.1"/>
          <dgm:constr type="w" for="ch" forName="gear1ch" refType="w" fact="0.35"/>
          <dgm:constr type="h" for="ch" forName="gear1ch" refType="w" refFor="ch" refForName="gear1ch" fact="0.6"/>
          <dgm:constr type="l" for="ch" forName="gear1ch"/>
          <dgm:constr type="b" for="ch" forName="gear1ch" refType="h" fact="0.6"/>
        </dgm:constrLst>
      </dgm:if>
      <dgm:if name="Name2" axis="ch" ptType="node" func="cnt" op="equ" val="2">
        <dgm:constrLst>
          <dgm:constr type="primFontSz" for="ch" ptType="node" op="equ" val="65"/>
          <dgm:constr type="w" for="ch" forName="gear1" refType="w" fact="0.55"/>
          <dgm:constr type="h" for="ch" forName="gear1" refType="w" fact="0.55"/>
          <dgm:constr type="l" for="ch" forName="gear1" refType="w" fact="0.45"/>
          <dgm:constr type="t" for="ch" forName="gear1" refType="w" fact="0.25"/>
          <dgm:constr type="w" for="ch" forName="gear1srcNode" val="1"/>
          <dgm:constr type="h" for="ch" forName="gear1srcNode" val="1"/>
          <dgm:constr type="l" for="ch" forName="gear1srcNode" refType="w" fact="0.72"/>
          <dgm:constr type="t" for="ch" forName="gear1srcNode" refType="w" fact="0.2"/>
          <dgm:constr type="w" for="ch" forName="gear1dstNode" val="1"/>
          <dgm:constr type="h" for="ch" forName="gear1dstNode" val="1"/>
          <dgm:constr type="r" for="ch" forName="gear1dstNode" refType="w" fact="0.98"/>
          <dgm:constr type="t" for="ch" forName="gear1dstNode" refType="h" fact="0.75"/>
          <dgm:constr type="diam" for="des" forName="connector1" refType="w" refFor="ch" refForName="gear1" op="equ" fact="1.1"/>
          <dgm:constr type="h" for="des" forName="connector1" refType="w" refFor="ch" refForName="gear1" op="equ" fact="0.1"/>
          <dgm:constr type="w" for="ch" forName="gear1ch" refType="w" fact="0.35"/>
          <dgm:constr type="h" for="ch" forName="gear1ch" refType="w" refFor="ch" refForName="gear1ch" fact="0.6"/>
          <dgm:constr type="l" for="ch" forName="gear1ch" refType="w" fact="0.38"/>
          <dgm:constr type="b" for="ch" forName="gear1ch" refType="w" fact="0.8"/>
          <dgm:constr type="w" for="ch" forName="gear2" refType="w" fact="0.4"/>
          <dgm:constr type="h" for="ch" forName="gear2" refType="w" fact="0.4"/>
          <dgm:constr type="l" for="ch" forName="gear2" refType="w" fact="0.13"/>
          <dgm:constr type="t" for="ch" forName="gear2" refType="w" fact="0.12"/>
          <dgm:constr type="w" for="ch" forName="gear2srcNode" val="1"/>
          <dgm:constr type="h" for="ch" forName="gear2srcNode" val="1"/>
          <dgm:constr type="l" for="ch" forName="gear2srcNode" refType="w" fact="0.23"/>
          <dgm:constr type="t" for="ch" forName="gear2srcNode" refType="w" fact="0.08"/>
          <dgm:constr type="w" for="ch" forName="gear2dstNode" val="1"/>
          <dgm:constr type="h" for="ch" forName="gear2dstNode" val="1"/>
          <dgm:constr type="l" for="ch" forName="gear2dstNode" refType="w" fact="0.1"/>
          <dgm:constr type="t" for="ch" forName="gear2dstNode" refType="h" fact="0.33"/>
          <dgm:constr type="diam" for="des" forName="connector2" refType="w" refFor="ch" refForName="gear2" op="equ" fact="-1.1"/>
          <dgm:constr type="h" for="des" forName="connector2" refType="w" refFor="ch" refForName="gear1" op="equ" fact="0.1"/>
          <dgm:constr type="w" for="ch" forName="gear2ch" refType="w" fact="0.35"/>
          <dgm:constr type="h" for="ch" forName="gear2ch" refType="w" refFor="ch" refForName="gear2ch" fact="0.6"/>
          <dgm:constr type="l" for="ch" forName="gear2ch" refType="w" fact="0.34"/>
          <dgm:constr type="t" for="ch" forName="gear2ch" refType="w" fact="0.04"/>
        </dgm:constrLst>
      </dgm:if>
      <dgm:else name="Name3">
        <dgm:constrLst>
          <dgm:constr type="primFontSz" for="ch" ptType="node" op="equ" val="65"/>
          <dgm:constr type="w" for="ch" forName="gear1" refType="w" fact="0.55"/>
          <dgm:constr type="h" for="ch" forName="gear1" refType="w" fact="0.55"/>
          <dgm:constr type="l" for="ch" forName="gear1" refType="w" fact="0.45"/>
          <dgm:constr type="t" for="ch" forName="gear1" refType="w" fact="0.45"/>
          <dgm:constr type="w" for="ch" forName="gear1srcNode" val="1"/>
          <dgm:constr type="h" for="ch" forName="gear1srcNode" val="1"/>
          <dgm:constr type="l" for="ch" forName="gear1srcNode" refType="w" fact="0.72"/>
          <dgm:constr type="t" for="ch" forName="gear1srcNode" refType="w" fact="0.4"/>
          <dgm:constr type="w" for="ch" forName="gear1dstNode" val="1"/>
          <dgm:constr type="h" for="ch" forName="gear1dstNode" val="1"/>
          <dgm:constr type="r" for="ch" forName="gear1dstNode" refType="w" fact="0.98"/>
          <dgm:constr type="t" for="ch" forName="gear1dstNode" refType="h" fact="0.95"/>
          <dgm:constr type="diam" for="des" forName="connector1" refType="w" refFor="ch" refForName="gear1" op="equ" fact="1.15"/>
          <dgm:constr type="h" for="des" forName="connector1" refType="w" refFor="ch" refForName="gear1" op="equ" fact="0.1"/>
          <dgm:constr type="w" for="ch" forName="gear1ch" refType="w" fact="0.35"/>
          <dgm:constr type="h" for="ch" forName="gear1ch" refType="w" refFor="ch" refForName="gear1ch" fact="0.6"/>
          <dgm:constr type="l" for="ch" forName="gear1ch" refType="w" fact="0.38"/>
          <dgm:constr type="b" for="ch" forName="gear1ch" refType="h"/>
          <dgm:constr type="w" for="ch" forName="gear2" refType="w" fact="0.4"/>
          <dgm:constr type="h" for="ch" forName="gear2" refType="w" fact="0.4"/>
          <dgm:constr type="l" for="ch" forName="gear2" refType="w" fact="0.13"/>
          <dgm:constr type="t" for="ch" forName="gear2" refType="w" fact="0.32"/>
          <dgm:constr type="w" for="ch" forName="gear2srcNode" val="1"/>
          <dgm:constr type="h" for="ch" forName="gear2srcNode" val="1"/>
          <dgm:constr type="l" for="ch" forName="gear2srcNode" refType="w" fact="0.23"/>
          <dgm:constr type="t" for="ch" forName="gear2srcNode" refType="w" fact="0.28"/>
          <dgm:constr type="w" for="ch" forName="gear2dstNode" val="1"/>
          <dgm:constr type="h" for="ch" forName="gear2dstNode" val="1"/>
          <dgm:constr type="l" for="ch" forName="gear2dstNode" refType="w" fact="0.1"/>
          <dgm:constr type="t" for="ch" forName="gear2dstNode" refType="h" fact="0.53"/>
          <dgm:constr type="diam" for="des" forName="connector2" refType="w" refFor="ch" refForName="gear2" op="equ" fact="-1.1"/>
          <dgm:constr type="h" for="des" forName="connector2" refType="w" refFor="ch" refForName="gear1" op="equ" fact="0.1"/>
          <dgm:constr type="w" for="ch" forName="gear2ch" refType="w" fact="0.35"/>
          <dgm:constr type="h" for="ch" forName="gear2ch" refType="w" refFor="ch" refForName="gear2ch" fact="0.6"/>
          <dgm:constr type="l" for="ch" forName="gear2ch"/>
          <dgm:constr type="t" for="ch" forName="gear2ch" refType="w" fact="0.58"/>
          <dgm:constr type="w" for="ch" forName="gear3" refType="w" fact="0.48"/>
          <dgm:constr type="h" for="ch" forName="gear3" refType="w" fact="0.48"/>
          <dgm:constr type="l" for="ch" forName="gear3" refType="w" fact="0.31"/>
          <dgm:constr type="t" for="ch" forName="gear3"/>
          <dgm:constr type="w" for="ch" forName="gear3tx" refType="w" fact="0.22"/>
          <dgm:constr type="h" for="ch" forName="gear3tx" refType="w" fact="0.22"/>
          <dgm:constr type="ctrX" for="ch" forName="gear3tx" refType="ctrX" refFor="ch" refForName="gear3"/>
          <dgm:constr type="ctrY" for="ch" forName="gear3tx" refType="ctrY" refFor="ch" refForName="gear3"/>
          <dgm:constr type="w" for="ch" forName="gear3srcNode" val="1"/>
          <dgm:constr type="h" for="ch" forName="gear3srcNode" val="1"/>
          <dgm:constr type="l" for="ch" forName="gear3srcNode" refType="w" fact="0.3"/>
          <dgm:constr type="t" for="ch" forName="gear3srcNode" refType="w" fact="0.25"/>
          <dgm:constr type="w" for="ch" forName="gear3dstNode" val="1"/>
          <dgm:constr type="h" for="ch" forName="gear3dstNode" val="1"/>
          <dgm:constr type="l" for="ch" forName="gear3dstNode" refType="w" fact="0.38"/>
          <dgm:constr type="t" for="ch" forName="gear3dstNode" refType="h" fact="0.05"/>
          <dgm:constr type="diam" for="des" forName="connector3" refType="w" refFor="ch" refForName="gear3" op="equ"/>
          <dgm:constr type="h" for="des" forName="connector3" refType="w" refFor="ch" refForName="gear1" op="equ" fact="0.1"/>
          <dgm:constr type="w" for="ch" forName="gear3ch" refType="w" fact="0.35"/>
          <dgm:constr type="h" for="ch" forName="gear3ch" refType="w" refFor="ch" refForName="gear3ch" fact="0.6"/>
          <dgm:constr type="l" for="ch" forName="gear3ch" refType="w" fact="0.65"/>
          <dgm:constr type="t" for="ch" forName="gear3ch" refType="h" fact="0.13"/>
        </dgm:constrLst>
      </dgm:else>
    </dgm:choose>
    <dgm:ruleLst/>
    <dgm:forEach name="Name4" axis="ch" ptType="node" cnt="1">
      <dgm:layoutNode name="gear1" styleLbl="node1">
        <dgm:varLst>
          <dgm:chMax val="1"/>
          <dgm:bulletEnabled val="1"/>
        </dgm:varLst>
        <dgm:alg type="tx">
          <dgm:param type="txAnchorVertCh" val="mid"/>
        </dgm:alg>
        <dgm:shape type="gear9" r:blip="">
          <dgm:adjLst/>
        </dgm:shape>
        <dgm:presOf axis="self"/>
        <dgm:constrLst>
          <dgm:constr type="tMarg" refType="primFontSz" fact="0.1"/>
          <dgm:constr type="bMarg" refType="primFontSz" fact="0.1"/>
          <dgm:constr type="lMarg" refType="primFontSz" fact="0.1"/>
          <dgm:constr type="rMarg" refType="primFontSz" fact="0.1"/>
        </dgm:constrLst>
        <dgm:ruleLst>
          <dgm:rule type="primFontSz" val="5"/>
        </dgm:ruleLst>
      </dgm:layoutNode>
      <dgm:layoutNode name="gear1srcNode">
        <dgm:alg type="sp"/>
        <dgm:shape type="rect" r:blip="" hideGeom="1">
          <dgm:adjLst/>
        </dgm:shape>
        <dgm:presOf axis="self"/>
        <dgm:constrLst/>
        <dgm:ruleLst/>
      </dgm:layoutNode>
      <dgm:layoutNode name="gear1dstNode">
        <dgm:alg type="sp"/>
        <dgm:shape type="rect" r:blip="" hideGeom="1">
          <dgm:adjLst/>
        </dgm:shape>
        <dgm:presOf axis="self"/>
        <dgm:constrLst/>
        <dgm:ruleLst/>
      </dgm:layoutNode>
      <dgm:choose name="Name5">
        <dgm:if name="Name6" axis="ch" ptType="node" func="cnt" op="gte" val="1">
          <dgm:layoutNode name="gear1ch" styleLbl="fgAcc1">
            <dgm:varLst>
              <dgm:chMax val="0"/>
              <dgm:bulletEnabled val="1"/>
            </dgm:varLst>
            <dgm:alg type="tx">
              <dgm:param type="stBulletLvl" val="1"/>
            </dgm:alg>
            <dgm:shape type="roundRect" r:blip="">
              <dgm:adjLst>
                <dgm:adj idx="1" val="0.1"/>
              </dgm:adjLst>
            </dgm:shape>
            <dgm:presOf axis="des" ptType="node"/>
            <dgm:constrLst>
              <dgm:constr type="tMarg" refType="primFontSz" fact="0.3"/>
              <dgm:constr type="bMarg" refType="primFontSz" fact="0.3"/>
              <dgm:constr type="lMarg" refType="primFontSz" fact="0.3"/>
              <dgm:constr type="rMarg" refType="primFontSz" fact="0.3"/>
            </dgm:constrLst>
            <dgm:ruleLst>
              <dgm:rule type="primFontSz" val="5"/>
            </dgm:ruleLst>
          </dgm:layoutNode>
        </dgm:if>
        <dgm:else name="Name7"/>
      </dgm:choose>
    </dgm:forEach>
    <dgm:forEach name="Name8" axis="ch" ptType="node" st="2" cnt="1">
      <dgm:layoutNode name="gear2" styleLbl="node1">
        <dgm:varLst>
          <dgm:chMax val="1"/>
          <dgm:bulletEnabled val="1"/>
        </dgm:varLst>
        <dgm:alg type="tx">
          <dgm:param type="txAnchorVertCh" val="mid"/>
        </dgm:alg>
        <dgm:shape type="gear6" r:blip="">
          <dgm:adjLst/>
        </dgm:shape>
        <dgm:presOf axis="self"/>
        <dgm:constrLst>
          <dgm:constr type="tMarg" refType="primFontSz" fact="0.1"/>
          <dgm:constr type="bMarg" refType="primFontSz" fact="0.1"/>
          <dgm:constr type="lMarg" refType="primFontSz" fact="0.1"/>
          <dgm:constr type="rMarg" refType="primFontSz" fact="0.1"/>
        </dgm:constrLst>
        <dgm:ruleLst>
          <dgm:rule type="primFontSz" val="5"/>
        </dgm:ruleLst>
      </dgm:layoutNode>
      <dgm:layoutNode name="gear2srcNode">
        <dgm:alg type="sp"/>
        <dgm:shape type="rect" r:blip="" hideGeom="1">
          <dgm:adjLst/>
        </dgm:shape>
        <dgm:presOf axis="self"/>
        <dgm:constrLst/>
        <dgm:ruleLst/>
      </dgm:layoutNode>
      <dgm:layoutNode name="gear2dstNode">
        <dgm:alg type="sp"/>
        <dgm:shape type="rect" r:blip="" hideGeom="1">
          <dgm:adjLst/>
        </dgm:shape>
        <dgm:presOf axis="self"/>
        <dgm:constrLst/>
        <dgm:ruleLst/>
      </dgm:layoutNode>
      <dgm:choose name="Name9">
        <dgm:if name="Name10" axis="ch" ptType="node" func="cnt" op="gte" val="1">
          <dgm:layoutNode name="gear2ch" styleLbl="fgAcc1">
            <dgm:varLst>
              <dgm:chMax val="0"/>
              <dgm:bulletEnabled val="1"/>
            </dgm:varLst>
            <dgm:alg type="tx">
              <dgm:param type="stBulletLvl" val="1"/>
            </dgm:alg>
            <dgm:shape type="roundRect" r:blip="">
              <dgm:adjLst>
                <dgm:adj idx="1" val="0.1"/>
              </dgm:adjLst>
            </dgm:shape>
            <dgm:presOf axis="des" ptType="node"/>
            <dgm:constrLst>
              <dgm:constr type="tMarg" refType="primFontSz" fact="0.3"/>
              <dgm:constr type="bMarg" refType="primFontSz" fact="0.3"/>
              <dgm:constr type="lMarg" refType="primFontSz" fact="0.3"/>
              <dgm:constr type="rMarg" refType="primFontSz" fact="0.3"/>
            </dgm:constrLst>
            <dgm:ruleLst>
              <dgm:rule type="primFontSz" val="5"/>
            </dgm:ruleLst>
          </dgm:layoutNode>
        </dgm:if>
        <dgm:else name="Name11"/>
      </dgm:choose>
    </dgm:forEach>
    <dgm:forEach name="Name12" axis="ch" ptType="node" st="3" cnt="1">
      <dgm:layoutNode name="gear3" styleLbl="node1">
        <dgm:alg type="sp"/>
        <dgm:shape rot="-15" type="gear6" r:blip="">
          <dgm:adjLst/>
        </dgm:shape>
        <dgm:presOf axis="self"/>
        <dgm:constrLst/>
        <dgm:ruleLst/>
      </dgm:layoutNode>
      <dgm:layoutNode name="gear3tx" styleLbl="node1">
        <dgm:varLst>
          <dgm:chMax val="1"/>
          <dgm:bulletEnabled val="1"/>
        </dgm:varLst>
        <dgm:alg type="tx">
          <dgm:param type="txAnchorVertCh" val="mid"/>
        </dgm:alg>
        <dgm:shape type="rect" r:blip="" hideGeom="1">
          <dgm:adjLst/>
        </dgm:shape>
        <dgm:presOf axis="self"/>
        <dgm:constrLst>
          <dgm:constr type="tMarg" refType="primFontSz" fact="0.1"/>
          <dgm:constr type="bMarg" refType="primFontSz" fact="0.1"/>
          <dgm:constr type="lMarg" refType="primFontSz" fact="0.1"/>
          <dgm:constr type="rMarg" refType="primFontSz" fact="0.1"/>
        </dgm:constrLst>
        <dgm:ruleLst>
          <dgm:rule type="primFontSz" val="5"/>
        </dgm:ruleLst>
      </dgm:layoutNode>
      <dgm:layoutNode name="gear3srcNode">
        <dgm:alg type="sp"/>
        <dgm:shape type="rect" r:blip="" hideGeom="1">
          <dgm:adjLst/>
        </dgm:shape>
        <dgm:presOf axis="self"/>
        <dgm:constrLst/>
        <dgm:ruleLst/>
      </dgm:layoutNode>
      <dgm:layoutNode name="gear3dstNode">
        <dgm:alg type="sp"/>
        <dgm:shape type="rect" r:blip="" hideGeom="1">
          <dgm:adjLst/>
        </dgm:shape>
        <dgm:presOf axis="self"/>
        <dgm:constrLst/>
        <dgm:ruleLst/>
      </dgm:layoutNode>
      <dgm:choose name="Name13">
        <dgm:if name="Name14" axis="ch" ptType="node" func="cnt" op="gte" val="1">
          <dgm:layoutNode name="gear3ch" styleLbl="fgAcc1">
            <dgm:varLst>
              <dgm:chMax val="0"/>
              <dgm:bulletEnabled val="1"/>
            </dgm:varLst>
            <dgm:alg type="tx">
              <dgm:param type="stBulletLvl" val="1"/>
            </dgm:alg>
            <dgm:shape type="roundRect" r:blip="">
              <dgm:adjLst>
                <dgm:adj idx="1" val="0.1"/>
              </dgm:adjLst>
            </dgm:shape>
            <dgm:presOf axis="des" ptType="node"/>
            <dgm:constrLst>
              <dgm:constr type="tMarg" refType="primFontSz" fact="0.3"/>
              <dgm:constr type="bMarg" refType="primFontSz" fact="0.3"/>
              <dgm:constr type="lMarg" refType="primFontSz" fact="0.3"/>
              <dgm:constr type="rMarg" refType="primFontSz" fact="0.3"/>
            </dgm:constrLst>
            <dgm:ruleLst>
              <dgm:rule type="primFontSz" val="5"/>
            </dgm:ruleLst>
          </dgm:layoutNode>
        </dgm:if>
        <dgm:else name="Name15"/>
      </dgm:choose>
    </dgm:forEach>
    <dgm:forEach name="Name16" axis="ch" ptType="sibTrans" hideLastTrans="0" cnt="1">
      <dgm:layoutNode name="connector1" styleLbl="sibTrans2D1">
        <dgm:alg type="conn">
          <dgm:param type="connRout" val="curve"/>
          <dgm:param type="srcNode" val="gear1srcNode"/>
          <dgm:param type="dstNode" val="gear1dstNode"/>
          <dgm:param type="begPts" val="midR"/>
          <dgm:param type="endPts" val="tCtr"/>
        </dgm:alg>
        <dgm:shape type="conn" r:blip="">
          <dgm:adjLst/>
        </dgm:shape>
        <dgm:presOf axis="self"/>
        <dgm:constrLst>
          <dgm:constr type="w" val="10"/>
          <dgm:constr type="h" val="10"/>
          <dgm:constr type="begPad"/>
          <dgm:constr type="endPad"/>
        </dgm:constrLst>
        <dgm:ruleLst/>
      </dgm:layoutNode>
    </dgm:forEach>
    <dgm:forEach name="Name17" axis="ch" ptType="sibTrans" hideLastTrans="0" st="2" cnt="1">
      <dgm:layoutNode name="connector2" styleLbl="sibTrans2D1">
        <dgm:alg type="conn">
          <dgm:param type="connRout" val="curve"/>
          <dgm:param type="srcNode" val="gear2srcNode"/>
          <dgm:param type="dstNode" val="gear2dstNode"/>
          <dgm:param type="begPts" val="midL"/>
          <dgm:param type="endPts" val="midL"/>
        </dgm:alg>
        <dgm:shape type="conn" r:blip="">
          <dgm:adjLst/>
        </dgm:shape>
        <dgm:presOf axis="self"/>
        <dgm:constrLst>
          <dgm:constr type="w" val="10"/>
          <dgm:constr type="h" val="10"/>
          <dgm:constr type="begPad"/>
          <dgm:constr type="endPad"/>
        </dgm:constrLst>
        <dgm:ruleLst/>
      </dgm:layoutNode>
    </dgm:forEach>
    <dgm:forEach name="Name18" axis="ch" ptType="sibTrans" hideLastTrans="0" st="3" cnt="1">
      <dgm:layoutNode name="connector3" styleLbl="sibTrans2D1">
        <dgm:alg type="conn">
          <dgm:param type="connRout" val="curve"/>
          <dgm:param type="srcNode" val="gear3srcNode"/>
          <dgm:param type="dstNode" val="gear3dstNode"/>
          <dgm:param type="begPts" val="midL"/>
          <dgm:param type="endPts" val="midL"/>
        </dgm:alg>
        <dgm:shape type="conn" r:blip="">
          <dgm:adjLst/>
        </dgm:shape>
        <dgm:presOf axis="self"/>
        <dgm:constrLst>
          <dgm:constr type="w" val="10"/>
          <dgm:constr type="h" val="10"/>
          <dgm:constr type="begPad"/>
          <dgm:constr type="endPad"/>
        </dgm:constrLst>
        <dgm:ruleLst/>
      </dgm:layoutNode>
    </dgm:forEach>
  </dgm:layoutNode>
</dgm:layoutDef>
</file>

<file path=ppt/diagrams/quickStyle1.xml><?xml version="1.0" encoding="utf-8"?>
<dgm:styleDef xmlns:a="http://schemas.openxmlformats.org/drawingml/2006/main" xmlns:dgm="http://schemas.openxmlformats.org/drawingml/2006/diagram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a="http://schemas.openxmlformats.org/drawingml/2006/main" xmlns:dgm="http://schemas.openxmlformats.org/drawingml/2006/diagram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<Relationships xmlns="http://schemas.openxmlformats.org/package/2006/relationships"><Relationship Id="rId1" Target="../theme/theme3.xml" Type="http://schemas.openxmlformats.org/officeDocument/2006/relationships/theme"/></Relationships>
</file>

<file path=ppt/notesMasters/notesMaster1.xml><?xml version="1.0" encoding="utf-8"?>
<p:notes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014DCC8-3B9F-4069-BFB6-62D63D0CCD73}" type="datetimeFigureOut">
              <a:rPr lang="zh-CN" altLang="en-US" smtClean="0"/>
              <a:t>2018/5/31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3C11A2A-1D25-4C96-8068-DE064EC1F0B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106352589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<Relationships xmlns="http://schemas.openxmlformats.org/package/2006/relationships"><Relationship Id="rId1" Target="../slides/slide22.xml" Type="http://schemas.openxmlformats.org/officeDocument/2006/relationships/slide"/><Relationship Id="rId2" Target="../notesMasters/notesMaster1.xml" Type="http://schemas.openxmlformats.org/officeDocument/2006/relationships/notesMaster"/></Relationships>
</file>

<file path=ppt/notesSlides/notesSlide1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xml="http://www.w3.org/XML/1998/namespace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614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85800" y="1143000"/>
            <a:ext cx="5486400" cy="30861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4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zh-CN" altLang="en-US" smtClean="0"/>
              <a:t>模板来自于 </a:t>
            </a:r>
            <a:r>
              <a:rPr lang="en-US" altLang="zh-CN" smtClean="0"/>
              <a:t>http://www.ypppt.com</a:t>
            </a:r>
            <a:endParaRPr lang="zh-CN" altLang="en-US" smtClean="0"/>
          </a:p>
        </p:txBody>
      </p:sp>
      <p:sp>
        <p:nvSpPr>
          <p:cNvPr id="614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E5ED1824-6DB2-4029-B0DF-1D3CDCF11CDA}" type="slidenum">
              <a:rPr lang="zh-CN" altLang="en-US" smtClean="0">
                <a:solidFill>
                  <a:prstClr val="black"/>
                </a:solidFill>
                <a:latin typeface="Calibri" panose="020f0502020204030204" pitchFamily="34" charset="0"/>
                <a:ea typeface="宋体" panose="02010600030101010101" pitchFamily="2" charset="-122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22</a:t>
            </a:fld>
            <a:endParaRPr lang="zh-CN" altLang="en-US" smtClean="0">
              <a:solidFill>
                <a:prstClr val="black"/>
              </a:solidFill>
              <a:latin typeface="Calibri" pitchFamily="34" charset="0"/>
              <a:ea typeface="宋体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221644639"/>
      </p:ext>
    </p:extLst>
  </p:cSld>
  <p:clrMapOvr>
    <a:masterClrMapping/>
  </p:clrMapOvr>
</p:notes>
</file>

<file path=ppt/slideLayouts/_rels/slideLayout1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10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11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12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3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4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5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6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7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8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9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2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20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21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22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3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4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5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6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7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8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9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slideLayout1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CA9F21-1EF4-4F14-8F56-CB8B703BF7AA}" type="datetimeFigureOut">
              <a:rPr lang="zh-CN" altLang="en-US" smtClean="0"/>
              <a:t>2018/5/31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792736-B87A-4BF7-B5D9-5BB0681AF33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895675430"/>
      </p:ext>
    </p:extLst>
  </p:cSld>
  <p:clrMapOvr>
    <a:masterClrMapping/>
  </p:clrMapOvr>
  <p:transition/>
  <p:timing/>
</p:sldLayout>
</file>

<file path=ppt/slideLayouts/slideLayout10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CA9F21-1EF4-4F14-8F56-CB8B703BF7AA}" type="datetimeFigureOut">
              <a:rPr lang="zh-CN" altLang="en-US" smtClean="0"/>
              <a:t>2018/5/31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792736-B87A-4BF7-B5D9-5BB0681AF33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150837913"/>
      </p:ext>
    </p:extLst>
  </p:cSld>
  <p:clrMapOvr>
    <a:masterClrMapping/>
  </p:clrMapOvr>
  <p:transition/>
  <p:timing/>
</p:sldLayout>
</file>

<file path=ppt/slideLayouts/slideLayout11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vertTitleAndTx" preserve="1">
  <p:cSld name="垂直排列标题与 文本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CA9F21-1EF4-4F14-8F56-CB8B703BF7AA}" type="datetimeFigureOut">
              <a:rPr lang="zh-CN" altLang="en-US" smtClean="0"/>
              <a:t>2018/5/31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792736-B87A-4BF7-B5D9-5BB0681AF33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487033130"/>
      </p:ext>
    </p:extLst>
  </p:cSld>
  <p:clrMapOvr>
    <a:masterClrMapping/>
  </p:clrMapOvr>
  <p:transition/>
  <p:timing/>
</p:sldLayout>
</file>

<file path=ppt/slideLayouts/slideLayout12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2018/5/31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3213935947"/>
      </p:ext>
    </p:extLst>
  </p:cSld>
  <p:clrMapOvr>
    <a:masterClrMapping/>
  </p:clrMapOvr>
  <p:transition/>
  <p:timing/>
</p:sldLayout>
</file>

<file path=ppt/slideLayouts/slideLayout13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2018/5/31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1934217700"/>
      </p:ext>
    </p:extLst>
  </p:cSld>
  <p:clrMapOvr>
    <a:masterClrMapping/>
  </p:clrMapOvr>
  <p:transition/>
  <p:timing/>
</p:sldLayout>
</file>

<file path=ppt/slideLayouts/slideLayout14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2018/5/31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1387194260"/>
      </p:ext>
    </p:extLst>
  </p:cSld>
  <p:clrMapOvr>
    <a:masterClrMapping/>
  </p:clrMapOvr>
  <p:transition/>
  <p:timing/>
</p:sldLayout>
</file>

<file path=ppt/slideLayouts/slideLayout15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2018/5/31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1528733928"/>
      </p:ext>
    </p:extLst>
  </p:cSld>
  <p:clrMapOvr>
    <a:masterClrMapping/>
  </p:clrMapOvr>
  <p:transition/>
  <p:timing/>
</p:sldLayout>
</file>

<file path=ppt/slideLayouts/slideLayout16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2018/5/31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460303920"/>
      </p:ext>
    </p:extLst>
  </p:cSld>
  <p:clrMapOvr>
    <a:masterClrMapping/>
  </p:clrMapOvr>
  <p:transition/>
  <p:timing/>
</p:sldLayout>
</file>

<file path=ppt/slideLayouts/slideLayout17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2018/5/31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1996787931"/>
      </p:ext>
    </p:extLst>
  </p:cSld>
  <p:clrMapOvr>
    <a:masterClrMapping/>
  </p:clrMapOvr>
  <p:transition/>
  <p:timing/>
</p:sldLayout>
</file>

<file path=ppt/slideLayouts/slideLayout18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2018/5/31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989580960"/>
      </p:ext>
    </p:extLst>
  </p:cSld>
  <p:clrMapOvr>
    <a:masterClrMapping/>
  </p:clrMapOvr>
  <p:transition/>
  <p:timing/>
</p:sldLayout>
</file>

<file path=ppt/slideLayouts/slideLayout19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2018/5/31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3617198242"/>
      </p:ext>
    </p:extLst>
  </p:cSld>
  <p:clrMapOvr>
    <a:masterClrMapping/>
  </p:clrMapOvr>
  <p:transition/>
  <p:timing/>
</p:sldLayout>
</file>

<file path=ppt/slideLayouts/slideLayout2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CA9F21-1EF4-4F14-8F56-CB8B703BF7AA}" type="datetimeFigureOut">
              <a:rPr lang="zh-CN" altLang="en-US" smtClean="0"/>
              <a:t>2018/5/31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792736-B87A-4BF7-B5D9-5BB0681AF33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285652733"/>
      </p:ext>
    </p:extLst>
  </p:cSld>
  <p:clrMapOvr>
    <a:masterClrMapping/>
  </p:clrMapOvr>
  <p:transition/>
  <p:timing/>
</p:sldLayout>
</file>

<file path=ppt/slideLayouts/slideLayout20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 smtClean="0"/>
              <a:t>单击图标添加图片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2018/5/31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3088345777"/>
      </p:ext>
    </p:extLst>
  </p:cSld>
  <p:clrMapOvr>
    <a:masterClrMapping/>
  </p:clrMapOvr>
  <p:transition/>
  <p:timing/>
</p:sldLayout>
</file>

<file path=ppt/slideLayouts/slideLayout21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2018/5/31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3893301270"/>
      </p:ext>
    </p:extLst>
  </p:cSld>
  <p:clrMapOvr>
    <a:masterClrMapping/>
  </p:clrMapOvr>
  <p:transition/>
  <p:timing/>
</p:sldLayout>
</file>

<file path=ppt/slideLayouts/slideLayout22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vertTitleAndTx" preserve="1">
  <p:cSld name="垂直排列标题与 文本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2018/5/31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4081257451"/>
      </p:ext>
    </p:extLst>
  </p:cSld>
  <p:clrMapOvr>
    <a:masterClrMapping/>
  </p:clrMapOvr>
  <p:transition/>
  <p:timing/>
</p:sldLayout>
</file>

<file path=ppt/slideLayouts/slideLayout3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CA9F21-1EF4-4F14-8F56-CB8B703BF7AA}" type="datetimeFigureOut">
              <a:rPr lang="zh-CN" altLang="en-US" smtClean="0"/>
              <a:t>2018/5/31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792736-B87A-4BF7-B5D9-5BB0681AF33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1400678792"/>
      </p:ext>
    </p:extLst>
  </p:cSld>
  <p:clrMapOvr>
    <a:masterClrMapping/>
  </p:clrMapOvr>
  <p:transition/>
  <p:timing/>
</p:sldLayout>
</file>

<file path=ppt/slideLayouts/slideLayout4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CA9F21-1EF4-4F14-8F56-CB8B703BF7AA}" type="datetimeFigureOut">
              <a:rPr lang="zh-CN" altLang="en-US" smtClean="0"/>
              <a:t>2018/5/31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792736-B87A-4BF7-B5D9-5BB0681AF33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1991371742"/>
      </p:ext>
    </p:extLst>
  </p:cSld>
  <p:clrMapOvr>
    <a:masterClrMapping/>
  </p:clrMapOvr>
  <p:transition/>
  <p:timing/>
</p:sldLayout>
</file>

<file path=ppt/slideLayouts/slideLayout5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CA9F21-1EF4-4F14-8F56-CB8B703BF7AA}" type="datetimeFigureOut">
              <a:rPr lang="zh-CN" altLang="en-US" smtClean="0"/>
              <a:t>2018/5/31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792736-B87A-4BF7-B5D9-5BB0681AF33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3164178081"/>
      </p:ext>
    </p:extLst>
  </p:cSld>
  <p:clrMapOvr>
    <a:masterClrMapping/>
  </p:clrMapOvr>
  <p:transition/>
  <p:timing/>
</p:sldLayout>
</file>

<file path=ppt/slideLayouts/slideLayout6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CA9F21-1EF4-4F14-8F56-CB8B703BF7AA}" type="datetimeFigureOut">
              <a:rPr lang="zh-CN" altLang="en-US" smtClean="0"/>
              <a:t>2018/5/31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792736-B87A-4BF7-B5D9-5BB0681AF33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3052518960"/>
      </p:ext>
    </p:extLst>
  </p:cSld>
  <p:clrMapOvr>
    <a:masterClrMapping/>
  </p:clrMapOvr>
  <p:transition/>
  <p:timing/>
</p:sldLayout>
</file>

<file path=ppt/slideLayouts/slideLayout7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CA9F21-1EF4-4F14-8F56-CB8B703BF7AA}" type="datetimeFigureOut">
              <a:rPr lang="zh-CN" altLang="en-US" smtClean="0"/>
              <a:t>2018/5/31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792736-B87A-4BF7-B5D9-5BB0681AF33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338199218"/>
      </p:ext>
    </p:extLst>
  </p:cSld>
  <p:clrMapOvr>
    <a:masterClrMapping/>
  </p:clrMapOvr>
  <p:transition/>
  <p:timing/>
</p:sldLayout>
</file>

<file path=ppt/slideLayouts/slideLayout8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CA9F21-1EF4-4F14-8F56-CB8B703BF7AA}" type="datetimeFigureOut">
              <a:rPr lang="zh-CN" altLang="en-US" smtClean="0"/>
              <a:t>2018/5/31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792736-B87A-4BF7-B5D9-5BB0681AF33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122175295"/>
      </p:ext>
    </p:extLst>
  </p:cSld>
  <p:clrMapOvr>
    <a:masterClrMapping/>
  </p:clrMapOvr>
  <p:transition/>
  <p:timing/>
</p:sldLayout>
</file>

<file path=ppt/slideLayouts/slideLayout9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CA9F21-1EF4-4F14-8F56-CB8B703BF7AA}" type="datetimeFigureOut">
              <a:rPr lang="zh-CN" altLang="en-US" smtClean="0"/>
              <a:t>2018/5/31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792736-B87A-4BF7-B5D9-5BB0681AF33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3846936287"/>
      </p:ext>
    </p:extLst>
  </p:cSld>
  <p:clrMapOvr>
    <a:masterClrMapping/>
  </p:clrMapOvr>
  <p:transition/>
  <p:timing/>
</p:sldLayout>
</file>

<file path=ppt/slideMasters/_rels/slideMaster1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10" Target="../slideLayouts/slideLayout10.xml" Type="http://schemas.openxmlformats.org/officeDocument/2006/relationships/slideLayout"/><Relationship Id="rId11" Target="../slideLayouts/slideLayout11.xml" Type="http://schemas.openxmlformats.org/officeDocument/2006/relationships/slideLayout"/><Relationship Id="rId12" Target="../theme/theme1.xml" Type="http://schemas.openxmlformats.org/officeDocument/2006/relationships/theme"/><Relationship Id="rId2" Target="../slideLayouts/slideLayout2.xml" Type="http://schemas.openxmlformats.org/officeDocument/2006/relationships/slideLayout"/><Relationship Id="rId3" Target="../slideLayouts/slideLayout3.xml" Type="http://schemas.openxmlformats.org/officeDocument/2006/relationships/slideLayout"/><Relationship Id="rId4" Target="../slideLayouts/slideLayout4.xml" Type="http://schemas.openxmlformats.org/officeDocument/2006/relationships/slideLayout"/><Relationship Id="rId5" Target="../slideLayouts/slideLayout5.xml" Type="http://schemas.openxmlformats.org/officeDocument/2006/relationships/slideLayout"/><Relationship Id="rId6" Target="../slideLayouts/slideLayout6.xml" Type="http://schemas.openxmlformats.org/officeDocument/2006/relationships/slideLayout"/><Relationship Id="rId7" Target="../slideLayouts/slideLayout7.xml" Type="http://schemas.openxmlformats.org/officeDocument/2006/relationships/slideLayout"/><Relationship Id="rId8" Target="../slideLayouts/slideLayout8.xml" Type="http://schemas.openxmlformats.org/officeDocument/2006/relationships/slideLayout"/><Relationship Id="rId9" Target="../slideLayouts/slideLayout9.xml" Type="http://schemas.openxmlformats.org/officeDocument/2006/relationships/slideLayout"/></Relationships>
</file>

<file path=ppt/slideMasters/_rels/slideMaster2.xml.rels><?xml version="1.0" encoding="UTF-8" standalone="yes"?><Relationships xmlns="http://schemas.openxmlformats.org/package/2006/relationships"><Relationship Id="rId1" Target="../slideLayouts/slideLayout12.xml" Type="http://schemas.openxmlformats.org/officeDocument/2006/relationships/slideLayout"/><Relationship Id="rId10" Target="../slideLayouts/slideLayout21.xml" Type="http://schemas.openxmlformats.org/officeDocument/2006/relationships/slideLayout"/><Relationship Id="rId11" Target="../slideLayouts/slideLayout22.xml" Type="http://schemas.openxmlformats.org/officeDocument/2006/relationships/slideLayout"/><Relationship Id="rId12" Target="../theme/theme2.xml" Type="http://schemas.openxmlformats.org/officeDocument/2006/relationships/theme"/><Relationship Id="rId2" Target="../slideLayouts/slideLayout13.xml" Type="http://schemas.openxmlformats.org/officeDocument/2006/relationships/slideLayout"/><Relationship Id="rId3" Target="../slideLayouts/slideLayout14.xml" Type="http://schemas.openxmlformats.org/officeDocument/2006/relationships/slideLayout"/><Relationship Id="rId4" Target="../slideLayouts/slideLayout15.xml" Type="http://schemas.openxmlformats.org/officeDocument/2006/relationships/slideLayout"/><Relationship Id="rId5" Target="../slideLayouts/slideLayout16.xml" Type="http://schemas.openxmlformats.org/officeDocument/2006/relationships/slideLayout"/><Relationship Id="rId6" Target="../slideLayouts/slideLayout17.xml" Type="http://schemas.openxmlformats.org/officeDocument/2006/relationships/slideLayout"/><Relationship Id="rId7" Target="../slideLayouts/slideLayout18.xml" Type="http://schemas.openxmlformats.org/officeDocument/2006/relationships/slideLayout"/><Relationship Id="rId8" Target="../slideLayouts/slideLayout19.xml" Type="http://schemas.openxmlformats.org/officeDocument/2006/relationships/slideLayout"/><Relationship Id="rId9" Target="../slideLayouts/slideLayout20.xml" Type="http://schemas.openxmlformats.org/officeDocument/2006/relationships/slideLayout"/></Relationships>
</file>

<file path=ppt/slideMasters/slideMaster1.xml><?xml version="1.0" encoding="utf-8"?>
<p:sld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7CA9F21-1EF4-4F14-8F56-CB8B703BF7AA}" type="datetimeFigureOut">
              <a:rPr lang="zh-CN" altLang="en-US" smtClean="0"/>
              <a:t>2018/5/31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3792736-B87A-4BF7-B5D9-5BB0681AF33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216637136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/>
  <p:timing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2018/5/31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309058515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ransition/>
  <p:timing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Relationship Id="rId2" Target="../media/image1.jpeg" Type="http://schemas.openxmlformats.org/officeDocument/2006/relationships/image"/></Relationships>
</file>

<file path=ppt/slides/_rels/slide10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Relationship Id="rId2" Target="../media/image8.png" Type="http://schemas.openxmlformats.org/officeDocument/2006/relationships/image"/><Relationship Id="rId3" Target="../media/image9.png" Type="http://schemas.openxmlformats.org/officeDocument/2006/relationships/image"/><Relationship Id="rId4" Target="../media/image10.png" Type="http://schemas.openxmlformats.org/officeDocument/2006/relationships/image"/><Relationship Id="rId5" Target="../media/image11.png" Type="http://schemas.openxmlformats.org/officeDocument/2006/relationships/image"/></Relationships>
</file>

<file path=ppt/slides/_rels/slide11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/Relationships>
</file>

<file path=ppt/slides/_rels/slide12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/Relationships>
</file>

<file path=ppt/slides/_rels/slide13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Relationship Id="rId10" Target="../media/image20.png" Type="http://schemas.openxmlformats.org/officeDocument/2006/relationships/image"/><Relationship Id="rId11" Target="../media/image21.png" Type="http://schemas.openxmlformats.org/officeDocument/2006/relationships/image"/><Relationship Id="rId2" Target="../media/image12.png" Type="http://schemas.openxmlformats.org/officeDocument/2006/relationships/image"/><Relationship Id="rId3" Target="../media/image13.png" Type="http://schemas.openxmlformats.org/officeDocument/2006/relationships/image"/><Relationship Id="rId4" Target="../media/image14.png" Type="http://schemas.openxmlformats.org/officeDocument/2006/relationships/image"/><Relationship Id="rId5" Target="../media/image15.png" Type="http://schemas.openxmlformats.org/officeDocument/2006/relationships/image"/><Relationship Id="rId6" Target="../media/image16.png" Type="http://schemas.openxmlformats.org/officeDocument/2006/relationships/image"/><Relationship Id="rId7" Target="../media/image17.png" Type="http://schemas.openxmlformats.org/officeDocument/2006/relationships/image"/><Relationship Id="rId8" Target="../media/image18.png" Type="http://schemas.openxmlformats.org/officeDocument/2006/relationships/image"/><Relationship Id="rId9" Target="../media/image19.png" Type="http://schemas.openxmlformats.org/officeDocument/2006/relationships/image"/></Relationships>
</file>

<file path=ppt/slides/_rels/slide14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Relationship Id="rId2" Target="../diagrams/drawing2.xml" Type="http://schemas.microsoft.com/office/2007/relationships/diagramDrawing"/><Relationship Id="rId3" Target="../diagrams/data2.xml" Type="http://schemas.openxmlformats.org/officeDocument/2006/relationships/diagramData"/><Relationship Id="rId4" Target="../diagrams/layout2.xml" Type="http://schemas.openxmlformats.org/officeDocument/2006/relationships/diagramLayout"/><Relationship Id="rId5" Target="../diagrams/quickStyle2.xml" Type="http://schemas.openxmlformats.org/officeDocument/2006/relationships/diagramQuickStyle"/><Relationship Id="rId6" Target="../diagrams/colors2.xml" Type="http://schemas.openxmlformats.org/officeDocument/2006/relationships/diagramColors"/></Relationships>
</file>

<file path=ppt/slides/_rels/slide15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/Relationships>
</file>

<file path=ppt/slides/_rels/slide16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/Relationships>
</file>

<file path=ppt/slides/_rels/slide17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Relationship Id="rId2" Target="../media/image22.png" Type="http://schemas.openxmlformats.org/officeDocument/2006/relationships/image"/></Relationships>
</file>

<file path=ppt/slides/_rels/slide18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/Relationships>
</file>

<file path=ppt/slides/_rels/slide19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/Relationships>
</file>

<file path=ppt/slides/_rels/slide2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Relationship Id="rId2" Target="../media/image2.png" Type="http://schemas.openxmlformats.org/officeDocument/2006/relationships/image"/><Relationship Id="rId3" Target="../media/image3.png" Type="http://schemas.openxmlformats.org/officeDocument/2006/relationships/image"/><Relationship Id="rId4" Target="../media/image4.png" Type="http://schemas.openxmlformats.org/officeDocument/2006/relationships/image"/><Relationship Id="rId5" Target="../media/image5.png" Type="http://schemas.openxmlformats.org/officeDocument/2006/relationships/image"/></Relationships>
</file>

<file path=ppt/slides/_rels/slide20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/Relationships>
</file>

<file path=ppt/slides/_rels/slide21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Relationship Id="rId2" Target="../media/image23.png" Type="http://schemas.openxmlformats.org/officeDocument/2006/relationships/image"/><Relationship Id="rId3" Target="../media/image24.png" Type="http://schemas.openxmlformats.org/officeDocument/2006/relationships/image"/><Relationship Id="rId4" Target="../media/image25.png" Type="http://schemas.openxmlformats.org/officeDocument/2006/relationships/image"/><Relationship Id="rId5" Target="../media/image26.png" Type="http://schemas.openxmlformats.org/officeDocument/2006/relationships/image"/></Relationships>
</file>

<file path=ppt/slides/_rels/slide22.xml.rels><?xml version="1.0" encoding="UTF-8" standalone="yes"?><Relationships xmlns="http://schemas.openxmlformats.org/package/2006/relationships"><Relationship Id="rId1" Target="../slideLayouts/slideLayout18.xml" Type="http://schemas.openxmlformats.org/officeDocument/2006/relationships/slideLayout"/><Relationship Id="rId2" Target="../notesSlides/notesSlide1.xml" Type="http://schemas.openxmlformats.org/officeDocument/2006/relationships/notesSlide"/></Relationships>
</file>

<file path=ppt/slides/_rels/slide3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/Relationships>
</file>

<file path=ppt/slides/_rels/slide4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Relationship Id="rId2" Target="../media/image6.png" Type="http://schemas.openxmlformats.org/officeDocument/2006/relationships/image"/></Relationships>
</file>

<file path=ppt/slides/_rels/slide5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Relationship Id="rId2" Target="../diagrams/drawing1.xml" Type="http://schemas.microsoft.com/office/2007/relationships/diagramDrawing"/><Relationship Id="rId3" Target="../diagrams/data1.xml" Type="http://schemas.openxmlformats.org/officeDocument/2006/relationships/diagramData"/><Relationship Id="rId4" Target="../diagrams/layout1.xml" Type="http://schemas.openxmlformats.org/officeDocument/2006/relationships/diagramLayout"/><Relationship Id="rId5" Target="../diagrams/quickStyle1.xml" Type="http://schemas.openxmlformats.org/officeDocument/2006/relationships/diagramQuickStyle"/><Relationship Id="rId6" Target="../diagrams/colors1.xml" Type="http://schemas.openxmlformats.org/officeDocument/2006/relationships/diagramColors"/></Relationships>
</file>

<file path=ppt/slides/_rels/slide6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Relationship Id="rId2" Target="../charts/chart1.xml" Type="http://schemas.openxmlformats.org/officeDocument/2006/relationships/chart"/><Relationship Id="rId3" Target="../charts/chart2.xml" Type="http://schemas.openxmlformats.org/officeDocument/2006/relationships/chart"/><Relationship Id="rId4" Target="../charts/chart3.xml" Type="http://schemas.openxmlformats.org/officeDocument/2006/relationships/chart"/><Relationship Id="rId5" Target="../charts/chart4.xml" Type="http://schemas.openxmlformats.org/officeDocument/2006/relationships/chart"/></Relationships>
</file>

<file path=ppt/slides/_rels/slide7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Relationship Id="rId2" Target="../charts/chart5.xml" Type="http://schemas.openxmlformats.org/officeDocument/2006/relationships/chart"/></Relationships>
</file>

<file path=ppt/slides/_rels/slide8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/Relationships>
</file>

<file path=ppt/slides/_rels/slide9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Relationship Id="rId2" Target="../media/image7.png" Type="http://schemas.openxmlformats.org/officeDocument/2006/relationships/image"/></Relationships>
</file>

<file path=ppt/slides/slide1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blipFill dpi="0" rotWithShape="1">
          <a:blip r:embed="rId2">
            <a:lum/>
          </a:blip>
          <a:stretch>
            <a:fillRect b="-6000" t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6" name="任意多边形 5"/>
          <p:cNvSpPr/>
          <p:nvPr/>
        </p:nvSpPr>
        <p:spPr>
          <a:xfrm rot="1021958">
            <a:off x="5946637" y="1017475"/>
            <a:ext cx="1416184" cy="1335314"/>
          </a:xfrm>
          <a:custGeom>
            <a:gdLst>
              <a:gd fmla="*/ 0 w 1416184" name="connsiteX0"/>
              <a:gd fmla="*/ 1335314 h 1335314" name="connsiteY0"/>
              <a:gd fmla="*/ 783771 w 1416184" name="connsiteX1"/>
              <a:gd fmla="*/ 0 h 1335314" name="connsiteY1"/>
              <a:gd fmla="*/ 1416184 w 1416184" name="connsiteX2"/>
              <a:gd fmla="*/ 970990 h 1335314" name="connsiteY2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b="b" l="l" r="r" t="t"/>
            <a:pathLst>
              <a:path h="1335314" w="1416184">
                <a:moveTo>
                  <a:pt x="0" y="1335314"/>
                </a:moveTo>
                <a:lnTo>
                  <a:pt x="783771" y="0"/>
                </a:lnTo>
                <a:lnTo>
                  <a:pt x="1416184" y="970990"/>
                </a:lnTo>
              </a:path>
            </a:pathLst>
          </a:custGeom>
          <a:noFill/>
          <a:ln w="1270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7" name="任意多边形 6"/>
          <p:cNvSpPr/>
          <p:nvPr/>
        </p:nvSpPr>
        <p:spPr>
          <a:xfrm rot="1021958">
            <a:off x="3428241" y="3118044"/>
            <a:ext cx="5297714" cy="2274831"/>
          </a:xfrm>
          <a:custGeom>
            <a:gdLst>
              <a:gd fmla="*/ 3872553 w 5297714" name="connsiteX0"/>
              <a:gd fmla="*/ 0 h 2274831" name="connsiteY0"/>
              <a:gd fmla="*/ 5297714 w 5297714" name="connsiteX1"/>
              <a:gd fmla="*/ 2274831 h 2274831" name="connsiteY1"/>
              <a:gd fmla="*/ 0 w 5297714" name="connsiteX2"/>
              <a:gd fmla="*/ 1810374 h 2274831" name="connsiteY2"/>
              <a:gd fmla="*/ 562856 w 5297714" name="connsiteX3"/>
              <a:gd fmla="*/ 899951 h 2274831" name="connsiteY3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b="b" l="l" r="r" t="t"/>
            <a:pathLst>
              <a:path h="2274831" w="5297714">
                <a:moveTo>
                  <a:pt x="3872553" y="0"/>
                </a:moveTo>
                <a:lnTo>
                  <a:pt x="5297714" y="2274831"/>
                </a:lnTo>
                <a:lnTo>
                  <a:pt x="0" y="1810374"/>
                </a:lnTo>
                <a:lnTo>
                  <a:pt x="562856" y="899951"/>
                </a:lnTo>
              </a:path>
            </a:pathLst>
          </a:custGeom>
          <a:noFill/>
          <a:ln w="1270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9" name="矩形 8"/>
          <p:cNvSpPr/>
          <p:nvPr/>
        </p:nvSpPr>
        <p:spPr>
          <a:xfrm>
            <a:off x="3735670" y="2530916"/>
            <a:ext cx="5303828" cy="640080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r>
              <a:rPr altLang="en-US" b="1" lang="zh-CN" sz="360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单击此处        添加标题</a:t>
            </a:r>
          </a:p>
        </p:txBody>
      </p:sp>
      <p:sp>
        <p:nvSpPr>
          <p:cNvPr id="10" name="等腰三角形 9"/>
          <p:cNvSpPr/>
          <p:nvPr/>
        </p:nvSpPr>
        <p:spPr>
          <a:xfrm rot="6578557">
            <a:off x="2981137" y="1425135"/>
            <a:ext cx="793168" cy="1096095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1" name="等腰三角形 10"/>
          <p:cNvSpPr/>
          <p:nvPr/>
        </p:nvSpPr>
        <p:spPr>
          <a:xfrm rot="20241976">
            <a:off x="1405578" y="4722925"/>
            <a:ext cx="406256" cy="561413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2" name="等腰三角形 11"/>
          <p:cNvSpPr/>
          <p:nvPr/>
        </p:nvSpPr>
        <p:spPr>
          <a:xfrm rot="20241976">
            <a:off x="10342363" y="5517718"/>
            <a:ext cx="406256" cy="561413"/>
          </a:xfrm>
          <a:prstGeom prst="triangle">
            <a:avLst/>
          </a:prstGeom>
          <a:solidFill>
            <a:srgbClr val="091A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" name="平行四边形 1"/>
          <p:cNvSpPr/>
          <p:nvPr/>
        </p:nvSpPr>
        <p:spPr>
          <a:xfrm>
            <a:off x="1199259" y="2721740"/>
            <a:ext cx="2716956" cy="45719"/>
          </a:xfrm>
          <a:prstGeom prst="parallelogram">
            <a:avLst>
              <a:gd fmla="val 140391" name="adj"/>
            </a:avLst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3" name="平行四边形 12"/>
          <p:cNvSpPr/>
          <p:nvPr/>
        </p:nvSpPr>
        <p:spPr>
          <a:xfrm>
            <a:off x="8523185" y="2900266"/>
            <a:ext cx="2716956" cy="45719"/>
          </a:xfrm>
          <a:prstGeom prst="parallelogram">
            <a:avLst>
              <a:gd fmla="val 140391" name="adj"/>
            </a:avLst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</p:spTree>
    <p:extLst>
      <p:ext uri="{BB962C8B-B14F-4D97-AF65-F5344CB8AC3E}">
        <p14:creationId val="3040499227"/>
      </p:ext>
    </p:extLst>
  </p:cSld>
  <p:clrMapOvr>
    <a:masterClrMapping/>
  </p:clrMapOvr>
  <p:transition/>
  <p:timing/>
</p:sld>
</file>

<file path=ppt/slides/slide10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727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728" name="Group 5"/>
            <p:cNvGrpSpPr/>
            <p:nvPr/>
          </p:nvGrpSpPr>
          <p:grpSpPr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998" name="Freeform 6"/>
              <p:cNvSpPr/>
              <p:nvPr/>
            </p:nvSpPr>
            <p:spPr bwMode="auto">
              <a:xfrm>
                <a:off x="4449" y="3297"/>
                <a:ext cx="52" cy="154"/>
              </a:xfrm>
              <a:custGeom>
                <a:gdLst>
                  <a:gd fmla="*/ 0 w 52" name="T0"/>
                  <a:gd fmla="*/ 0 h 69" name="T1"/>
                  <a:gd fmla="*/ 0 w 52" name="T2"/>
                  <a:gd fmla="*/ 0 h 69" name="T3"/>
                  <a:gd fmla="*/ 10 w 52" name="T4"/>
                  <a:gd fmla="*/ 0 h 69" name="T5"/>
                  <a:gd fmla="*/ 13 w 52" name="T6"/>
                  <a:gd fmla="*/ 13 h 69" name="T7"/>
                  <a:gd fmla="*/ 26 w 52" name="T8"/>
                  <a:gd fmla="*/ 5 h 69" name="T9"/>
                  <a:gd fmla="*/ 43 w 52" name="T10"/>
                  <a:gd fmla="*/ 21 h 69" name="T11"/>
                  <a:gd fmla="*/ 51 w 52" name="T12"/>
                  <a:gd fmla="*/ 68 h 69" name="T13"/>
                  <a:gd fmla="*/ 50 w 52" name="T14"/>
                  <a:gd fmla="*/ 68 h 69" name="T15"/>
                  <a:gd fmla="*/ 16 w 52" name="T16"/>
                  <a:gd fmla="*/ 48 h 69" name="T17"/>
                  <a:gd fmla="*/ 0 w 52" name="T18"/>
                  <a:gd fmla="*/ 0 h 69" name="T19"/>
                  <a:gd fmla="*/ 0 w 52" name="T20"/>
                  <a:gd fmla="*/ 0 h 69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52" name="T33"/>
                  <a:gd fmla="*/ 0 h 69" name="T34"/>
                  <a:gd fmla="*/ 52 w 52" name="T35"/>
                  <a:gd fmla="*/ 69 h 69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69" w="52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99" name="Freeform 7"/>
              <p:cNvSpPr/>
              <p:nvPr/>
            </p:nvSpPr>
            <p:spPr bwMode="auto">
              <a:xfrm>
                <a:off x="4577" y="3299"/>
                <a:ext cx="132" cy="154"/>
              </a:xfrm>
              <a:custGeom>
                <a:gdLst>
                  <a:gd fmla="*/ 0 w 132" name="T0"/>
                  <a:gd fmla="*/ 72 h 83" name="T1"/>
                  <a:gd fmla="*/ 0 w 132" name="T2"/>
                  <a:gd fmla="*/ 72 h 83" name="T3"/>
                  <a:gd fmla="*/ 12 w 132" name="T4"/>
                  <a:gd fmla="*/ 82 h 83" name="T5"/>
                  <a:gd fmla="*/ 53 w 132" name="T6"/>
                  <a:gd fmla="*/ 79 h 83" name="T7"/>
                  <a:gd fmla="*/ 66 w 132" name="T8"/>
                  <a:gd fmla="*/ 73 h 83" name="T9"/>
                  <a:gd fmla="*/ 84 w 132" name="T10"/>
                  <a:gd fmla="*/ 36 h 83" name="T11"/>
                  <a:gd fmla="*/ 108 w 132" name="T12"/>
                  <a:gd fmla="*/ 37 h 83" name="T13"/>
                  <a:gd fmla="*/ 131 w 132" name="T14"/>
                  <a:gd fmla="*/ 25 h 83" name="T15"/>
                  <a:gd fmla="*/ 109 w 132" name="T16"/>
                  <a:gd fmla="*/ 14 h 83" name="T17"/>
                  <a:gd fmla="*/ 102 w 132" name="T18"/>
                  <a:gd fmla="*/ 0 h 83" name="T19"/>
                  <a:gd fmla="*/ 75 w 132" name="T20"/>
                  <a:gd fmla="*/ 26 h 83" name="T21"/>
                  <a:gd fmla="*/ 67 w 132" name="T22"/>
                  <a:gd fmla="*/ 40 h 83" name="T23"/>
                  <a:gd fmla="*/ 59 w 132" name="T24"/>
                  <a:gd fmla="*/ 32 h 83" name="T25"/>
                  <a:gd fmla="*/ 43 w 132" name="T26"/>
                  <a:gd fmla="*/ 52 h 83" name="T27"/>
                  <a:gd fmla="*/ 26 w 132" name="T28"/>
                  <a:gd fmla="*/ 55 h 83" name="T29"/>
                  <a:gd fmla="*/ 20 w 132" name="T30"/>
                  <a:gd fmla="*/ 73 h 83" name="T31"/>
                  <a:gd fmla="*/ 0 w 132" name="T32"/>
                  <a:gd fmla="*/ 72 h 83" name="T33"/>
                  <a:gd fmla="*/ 0 w 132" name="T34"/>
                  <a:gd fmla="*/ 72 h 83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132" name="T54"/>
                  <a:gd fmla="*/ 0 h 83" name="T55"/>
                  <a:gd fmla="*/ 132 w 132" name="T56"/>
                  <a:gd fmla="*/ 83 h 83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83" w="132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grpSp>
          <p:nvGrpSpPr>
            <p:cNvPr id="729" name="Group 8"/>
            <p:cNvGrpSpPr/>
            <p:nvPr/>
          </p:nvGrpSpPr>
          <p:grpSpPr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988" name="Freeform 9"/>
              <p:cNvSpPr/>
              <p:nvPr/>
            </p:nvSpPr>
            <p:spPr bwMode="auto">
              <a:xfrm>
                <a:off x="4380" y="3351"/>
                <a:ext cx="149" cy="160"/>
              </a:xfrm>
              <a:custGeom>
                <a:gdLst>
                  <a:gd fmla="*/ 0 w 149" name="T0"/>
                  <a:gd fmla="*/ 0 h 156" name="T1"/>
                  <a:gd fmla="*/ 0 w 149" name="T2"/>
                  <a:gd fmla="*/ 0 h 156" name="T3"/>
                  <a:gd fmla="*/ 33 w 149" name="T4"/>
                  <a:gd fmla="*/ 7 h 156" name="T5"/>
                  <a:gd fmla="*/ 74 w 149" name="T6"/>
                  <a:gd fmla="*/ 47 h 156" name="T7"/>
                  <a:gd fmla="*/ 108 w 149" name="T8"/>
                  <a:gd fmla="*/ 62 h 156" name="T9"/>
                  <a:gd fmla="*/ 104 w 149" name="T10"/>
                  <a:gd fmla="*/ 73 h 156" name="T11"/>
                  <a:gd fmla="*/ 115 w 149" name="T12"/>
                  <a:gd fmla="*/ 72 h 156" name="T13"/>
                  <a:gd fmla="*/ 114 w 149" name="T14"/>
                  <a:gd fmla="*/ 87 h 156" name="T15"/>
                  <a:gd fmla="*/ 148 w 149" name="T16"/>
                  <a:gd fmla="*/ 116 h 156" name="T17"/>
                  <a:gd fmla="*/ 144 w 149" name="T18"/>
                  <a:gd fmla="*/ 154 h 156" name="T19"/>
                  <a:gd fmla="*/ 129 w 149" name="T20"/>
                  <a:gd fmla="*/ 155 h 156" name="T21"/>
                  <a:gd fmla="*/ 99 w 149" name="T22"/>
                  <a:gd fmla="*/ 133 h 156" name="T23"/>
                  <a:gd fmla="*/ 50 w 149" name="T24"/>
                  <a:gd fmla="*/ 54 h 156" name="T25"/>
                  <a:gd fmla="*/ 0 w 149" name="T26"/>
                  <a:gd fmla="*/ 0 h 156" name="T27"/>
                  <a:gd fmla="*/ 0 w 149" name="T28"/>
                  <a:gd fmla="*/ 0 h 15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49" name="T45"/>
                  <a:gd fmla="*/ 0 h 156" name="T46"/>
                  <a:gd fmla="*/ 149 w 149" name="T47"/>
                  <a:gd fmla="*/ 156 h 15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56" w="149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89" name="Freeform 10"/>
              <p:cNvSpPr/>
              <p:nvPr/>
            </p:nvSpPr>
            <p:spPr bwMode="auto">
              <a:xfrm>
                <a:off x="4519" y="3450"/>
                <a:ext cx="125" cy="160"/>
              </a:xfrm>
              <a:custGeom>
                <a:gdLst>
                  <a:gd fmla="*/ 0 w 125" name="T0"/>
                  <a:gd fmla="*/ 11 h 40" name="T1"/>
                  <a:gd fmla="*/ 0 w 125" name="T2"/>
                  <a:gd fmla="*/ 11 h 40" name="T3"/>
                  <a:gd fmla="*/ 8 w 125" name="T4"/>
                  <a:gd fmla="*/ 0 h 40" name="T5"/>
                  <a:gd fmla="*/ 95 w 125" name="T6"/>
                  <a:gd fmla="*/ 12 h 40" name="T7"/>
                  <a:gd fmla="*/ 104 w 125" name="T8"/>
                  <a:gd fmla="*/ 22 h 40" name="T9"/>
                  <a:gd fmla="*/ 122 w 125" name="T10"/>
                  <a:gd fmla="*/ 26 h 40" name="T11"/>
                  <a:gd fmla="*/ 124 w 125" name="T12"/>
                  <a:gd fmla="*/ 39 h 40" name="T13"/>
                  <a:gd fmla="*/ 22 w 125" name="T14"/>
                  <a:gd fmla="*/ 21 h 40" name="T15"/>
                  <a:gd fmla="*/ 0 w 125" name="T16"/>
                  <a:gd fmla="*/ 11 h 40" name="T17"/>
                  <a:gd fmla="*/ 0 w 125" name="T18"/>
                  <a:gd fmla="*/ 11 h 40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125" name="T30"/>
                  <a:gd fmla="*/ 0 h 40" name="T31"/>
                  <a:gd fmla="*/ 125 w 125" name="T32"/>
                  <a:gd fmla="*/ 40 h 40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40" w="125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90" name="Freeform 11"/>
              <p:cNvSpPr/>
              <p:nvPr/>
            </p:nvSpPr>
            <p:spPr bwMode="auto">
              <a:xfrm>
                <a:off x="4568" y="3349"/>
                <a:ext cx="136" cy="160"/>
              </a:xfrm>
              <a:custGeom>
                <a:gdLst>
                  <a:gd fmla="*/ 0 w 136" name="T0"/>
                  <a:gd fmla="*/ 52 h 116" name="T1"/>
                  <a:gd fmla="*/ 0 w 136" name="T2"/>
                  <a:gd fmla="*/ 52 h 116" name="T3"/>
                  <a:gd fmla="*/ 9 w 136" name="T4"/>
                  <a:gd fmla="*/ 36 h 116" name="T5"/>
                  <a:gd fmla="*/ 21 w 136" name="T6"/>
                  <a:gd fmla="*/ 46 h 116" name="T7"/>
                  <a:gd fmla="*/ 62 w 136" name="T8"/>
                  <a:gd fmla="*/ 43 h 116" name="T9"/>
                  <a:gd fmla="*/ 75 w 136" name="T10"/>
                  <a:gd fmla="*/ 37 h 116" name="T11"/>
                  <a:gd fmla="*/ 93 w 136" name="T12"/>
                  <a:gd fmla="*/ 0 h 116" name="T13"/>
                  <a:gd fmla="*/ 117 w 136" name="T14"/>
                  <a:gd fmla="*/ 1 h 116" name="T15"/>
                  <a:gd fmla="*/ 112 w 136" name="T16"/>
                  <a:gd fmla="*/ 11 h 116" name="T17"/>
                  <a:gd fmla="*/ 135 w 136" name="T18"/>
                  <a:gd fmla="*/ 46 h 116" name="T19"/>
                  <a:gd fmla="*/ 122 w 136" name="T20"/>
                  <a:gd fmla="*/ 43 h 116" name="T21"/>
                  <a:gd fmla="*/ 99 w 136" name="T22"/>
                  <a:gd fmla="*/ 82 h 116" name="T23"/>
                  <a:gd fmla="*/ 95 w 136" name="T24"/>
                  <a:gd fmla="*/ 107 h 116" name="T25"/>
                  <a:gd fmla="*/ 81 w 136" name="T26"/>
                  <a:gd fmla="*/ 115 h 116" name="T27"/>
                  <a:gd fmla="*/ 55 w 136" name="T28"/>
                  <a:gd fmla="*/ 100 h 116" name="T29"/>
                  <a:gd fmla="*/ 40 w 136" name="T30"/>
                  <a:gd fmla="*/ 107 h 116" name="T31"/>
                  <a:gd fmla="*/ 37 w 136" name="T32"/>
                  <a:gd fmla="*/ 95 h 116" name="T33"/>
                  <a:gd fmla="*/ 17 w 136" name="T34"/>
                  <a:gd fmla="*/ 97 h 116" name="T35"/>
                  <a:gd fmla="*/ 0 w 136" name="T36"/>
                  <a:gd fmla="*/ 52 h 116" name="T37"/>
                  <a:gd fmla="*/ 0 w 136" name="T38"/>
                  <a:gd fmla="*/ 52 h 11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36" name="T60"/>
                  <a:gd fmla="*/ 0 h 116" name="T61"/>
                  <a:gd fmla="*/ 136 w 136" name="T62"/>
                  <a:gd fmla="*/ 116 h 116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15" w="13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91" name="Freeform 12"/>
              <p:cNvSpPr/>
              <p:nvPr/>
            </p:nvSpPr>
            <p:spPr bwMode="auto">
              <a:xfrm>
                <a:off x="4674" y="3469"/>
                <a:ext cx="34" cy="160"/>
              </a:xfrm>
              <a:custGeom>
                <a:gdLst>
                  <a:gd fmla="*/ 0 w 34" name="T0"/>
                  <a:gd fmla="*/ 2 h 9" name="T1"/>
                  <a:gd fmla="*/ 0 w 34" name="T2"/>
                  <a:gd fmla="*/ 2 h 9" name="T3"/>
                  <a:gd fmla="*/ 4 w 34" name="T4"/>
                  <a:gd fmla="*/ 8 h 9" name="T5"/>
                  <a:gd fmla="*/ 33 w 34" name="T6"/>
                  <a:gd fmla="*/ 3 h 9" name="T7"/>
                  <a:gd fmla="*/ 11 w 34" name="T8"/>
                  <a:gd fmla="*/ 0 h 9" name="T9"/>
                  <a:gd fmla="*/ 0 w 34" name="T10"/>
                  <a:gd fmla="*/ 2 h 9" name="T11"/>
                  <a:gd fmla="*/ 0 w 34" name="T12"/>
                  <a:gd fmla="*/ 2 h 9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4" name="T21"/>
                  <a:gd fmla="*/ 0 h 9" name="T22"/>
                  <a:gd fmla="*/ 34 w 34" name="T23"/>
                  <a:gd fmla="*/ 9 h 9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9" w="34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92" name="Freeform 13"/>
              <p:cNvSpPr/>
              <p:nvPr/>
            </p:nvSpPr>
            <p:spPr bwMode="auto">
              <a:xfrm>
                <a:off x="4703" y="3376"/>
                <a:ext cx="85" cy="160"/>
              </a:xfrm>
              <a:custGeom>
                <a:gdLst>
                  <a:gd fmla="*/ 0 w 85" name="T0"/>
                  <a:gd fmla="*/ 60 h 101" name="T1"/>
                  <a:gd fmla="*/ 0 w 85" name="T2"/>
                  <a:gd fmla="*/ 60 h 101" name="T3"/>
                  <a:gd fmla="*/ 10 w 85" name="T4"/>
                  <a:gd fmla="*/ 78 h 101" name="T5"/>
                  <a:gd fmla="*/ 7 w 85" name="T6"/>
                  <a:gd fmla="*/ 96 h 101" name="T7"/>
                  <a:gd fmla="*/ 21 w 85" name="T8"/>
                  <a:gd fmla="*/ 100 h 101" name="T9"/>
                  <a:gd fmla="*/ 19 w 85" name="T10"/>
                  <a:gd fmla="*/ 63 h 101" name="T11"/>
                  <a:gd fmla="*/ 28 w 85" name="T12"/>
                  <a:gd fmla="*/ 60 h 101" name="T13"/>
                  <a:gd fmla="*/ 30 w 85" name="T14"/>
                  <a:gd fmla="*/ 74 h 101" name="T15"/>
                  <a:gd fmla="*/ 37 w 85" name="T16"/>
                  <a:gd fmla="*/ 90 h 101" name="T17"/>
                  <a:gd fmla="*/ 53 w 85" name="T18"/>
                  <a:gd fmla="*/ 83 h 101" name="T19"/>
                  <a:gd fmla="*/ 34 w 85" name="T20"/>
                  <a:gd fmla="*/ 48 h 101" name="T21"/>
                  <a:gd fmla="*/ 62 w 85" name="T22"/>
                  <a:gd fmla="*/ 33 h 101" name="T23"/>
                  <a:gd fmla="*/ 25 w 85" name="T24"/>
                  <a:gd fmla="*/ 43 h 101" name="T25"/>
                  <a:gd fmla="*/ 19 w 85" name="T26"/>
                  <a:gd fmla="*/ 21 h 101" name="T27"/>
                  <a:gd fmla="*/ 74 w 85" name="T28"/>
                  <a:gd fmla="*/ 19 h 101" name="T29"/>
                  <a:gd fmla="*/ 84 w 85" name="T30"/>
                  <a:gd fmla="*/ 0 h 101" name="T31"/>
                  <a:gd fmla="*/ 68 w 85" name="T32"/>
                  <a:gd fmla="*/ 12 h 101" name="T33"/>
                  <a:gd fmla="*/ 28 w 85" name="T34"/>
                  <a:gd fmla="*/ 6 h 101" name="T35"/>
                  <a:gd fmla="*/ 15 w 85" name="T36"/>
                  <a:gd fmla="*/ 14 h 101" name="T37"/>
                  <a:gd fmla="*/ 0 w 85" name="T38"/>
                  <a:gd fmla="*/ 60 h 101" name="T39"/>
                  <a:gd fmla="*/ 0 w 85" name="T40"/>
                  <a:gd fmla="*/ 60 h 101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85" name="T63"/>
                  <a:gd fmla="*/ 0 h 101" name="T64"/>
                  <a:gd fmla="*/ 85 w 85" name="T65"/>
                  <a:gd fmla="*/ 101 h 101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00" w="85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93" name="Freeform 14"/>
              <p:cNvSpPr/>
              <p:nvPr/>
            </p:nvSpPr>
            <p:spPr bwMode="auto">
              <a:xfrm>
                <a:off x="4769" y="3478"/>
                <a:ext cx="48" cy="160"/>
              </a:xfrm>
              <a:custGeom>
                <a:gdLst>
                  <a:gd fmla="*/ 0 w 48" name="T0"/>
                  <a:gd fmla="*/ 15 h 26" name="T1"/>
                  <a:gd fmla="*/ 0 w 48" name="T2"/>
                  <a:gd fmla="*/ 15 h 26" name="T3"/>
                  <a:gd fmla="*/ 2 w 48" name="T4"/>
                  <a:gd fmla="*/ 25 h 26" name="T5"/>
                  <a:gd fmla="*/ 47 w 48" name="T6"/>
                  <a:gd fmla="*/ 0 h 26" name="T7"/>
                  <a:gd fmla="*/ 14 w 48" name="T8"/>
                  <a:gd fmla="*/ 7 h 26" name="T9"/>
                  <a:gd fmla="*/ 0 w 48" name="T10"/>
                  <a:gd fmla="*/ 15 h 26" name="T11"/>
                  <a:gd fmla="*/ 0 w 48" name="T12"/>
                  <a:gd fmla="*/ 15 h 2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8" name="T21"/>
                  <a:gd fmla="*/ 0 h 26" name="T22"/>
                  <a:gd fmla="*/ 48 w 48" name="T23"/>
                  <a:gd fmla="*/ 26 h 26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6" w="48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94" name="Freeform 15"/>
              <p:cNvSpPr/>
              <p:nvPr/>
            </p:nvSpPr>
            <p:spPr bwMode="auto">
              <a:xfrm>
                <a:off x="4819" y="3341"/>
                <a:ext cx="17" cy="160"/>
              </a:xfrm>
              <a:custGeom>
                <a:gdLst>
                  <a:gd fmla="*/ 0 w 17" name="T0"/>
                  <a:gd fmla="*/ 14 h 42" name="T1"/>
                  <a:gd fmla="*/ 0 w 17" name="T2"/>
                  <a:gd fmla="*/ 14 h 42" name="T3"/>
                  <a:gd fmla="*/ 3 w 17" name="T4"/>
                  <a:gd fmla="*/ 33 h 42" name="T5"/>
                  <a:gd fmla="*/ 13 w 17" name="T6"/>
                  <a:gd fmla="*/ 41 h 42" name="T7"/>
                  <a:gd fmla="*/ 7 w 17" name="T8"/>
                  <a:gd fmla="*/ 24 h 42" name="T9"/>
                  <a:gd fmla="*/ 16 w 17" name="T10"/>
                  <a:gd fmla="*/ 21 h 42" name="T11"/>
                  <a:gd fmla="*/ 15 w 17" name="T12"/>
                  <a:gd fmla="*/ 8 h 42" name="T13"/>
                  <a:gd fmla="*/ 3 w 17" name="T14"/>
                  <a:gd fmla="*/ 17 h 42" name="T15"/>
                  <a:gd fmla="*/ 8 w 17" name="T16"/>
                  <a:gd fmla="*/ 0 h 42" name="T17"/>
                  <a:gd fmla="*/ 0 w 17" name="T18"/>
                  <a:gd fmla="*/ 14 h 42" name="T19"/>
                  <a:gd fmla="*/ 0 w 17" name="T20"/>
                  <a:gd fmla="*/ 14 h 42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17" name="T33"/>
                  <a:gd fmla="*/ 0 h 42" name="T34"/>
                  <a:gd fmla="*/ 17 w 17" name="T35"/>
                  <a:gd fmla="*/ 42 h 42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42" w="17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95" name="Freeform 16"/>
              <p:cNvSpPr/>
              <p:nvPr/>
            </p:nvSpPr>
            <p:spPr bwMode="auto">
              <a:xfrm>
                <a:off x="4826" y="3393"/>
                <a:ext cx="40" cy="160"/>
              </a:xfrm>
              <a:custGeom>
                <a:gdLst>
                  <a:gd fmla="*/ 0 w 40" name="T0"/>
                  <a:gd fmla="*/ 5 h 14" name="T1"/>
                  <a:gd fmla="*/ 0 w 40" name="T2"/>
                  <a:gd fmla="*/ 5 h 14" name="T3"/>
                  <a:gd fmla="*/ 22 w 40" name="T4"/>
                  <a:gd fmla="*/ 0 h 14" name="T5"/>
                  <a:gd fmla="*/ 39 w 40" name="T6"/>
                  <a:gd fmla="*/ 13 h 14" name="T7"/>
                  <a:gd fmla="*/ 0 w 40" name="T8"/>
                  <a:gd fmla="*/ 5 h 14" name="T9"/>
                  <a:gd fmla="*/ 0 w 40" name="T10"/>
                  <a:gd fmla="*/ 5 h 14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40" name="T18"/>
                  <a:gd fmla="*/ 0 h 14" name="T19"/>
                  <a:gd fmla="*/ 40 w 40" name="T20"/>
                  <a:gd fmla="*/ 14 h 14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4" w="40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96" name="Freeform 17"/>
              <p:cNvSpPr/>
              <p:nvPr/>
            </p:nvSpPr>
            <p:spPr bwMode="auto">
              <a:xfrm>
                <a:off x="4865" y="3414"/>
                <a:ext cx="144" cy="160"/>
              </a:xfrm>
              <a:custGeom>
                <a:gdLst>
                  <a:gd fmla="*/ 0 w 144" name="T0"/>
                  <a:gd fmla="*/ 15 h 119" name="T1"/>
                  <a:gd fmla="*/ 0 w 144" name="T2"/>
                  <a:gd fmla="*/ 15 h 119" name="T3"/>
                  <a:gd fmla="*/ 21 w 144" name="T4"/>
                  <a:gd fmla="*/ 26 h 119" name="T5"/>
                  <a:gd fmla="*/ 42 w 144" name="T6"/>
                  <a:gd fmla="*/ 23 h 119" name="T7"/>
                  <a:gd fmla="*/ 16 w 144" name="T8"/>
                  <a:gd fmla="*/ 32 h 119" name="T9"/>
                  <a:gd fmla="*/ 28 w 144" name="T10"/>
                  <a:gd fmla="*/ 51 h 119" name="T11"/>
                  <a:gd fmla="*/ 41 w 144" name="T12"/>
                  <a:gd fmla="*/ 35 h 119" name="T13"/>
                  <a:gd fmla="*/ 49 w 144" name="T14"/>
                  <a:gd fmla="*/ 51 h 119" name="T15"/>
                  <a:gd fmla="*/ 100 w 144" name="T16"/>
                  <a:gd fmla="*/ 69 h 119" name="T17"/>
                  <a:gd fmla="*/ 113 w 144" name="T18"/>
                  <a:gd fmla="*/ 98 h 119" name="T19"/>
                  <a:gd fmla="*/ 103 w 144" name="T20"/>
                  <a:gd fmla="*/ 97 h 119" name="T21"/>
                  <a:gd fmla="*/ 95 w 144" name="T22"/>
                  <a:gd fmla="*/ 110 h 119" name="T23"/>
                  <a:gd fmla="*/ 126 w 144" name="T24"/>
                  <a:gd fmla="*/ 104 h 119" name="T25"/>
                  <a:gd fmla="*/ 143 w 144" name="T26"/>
                  <a:gd fmla="*/ 118 h 119" name="T27"/>
                  <a:gd fmla="*/ 141 w 144" name="T28"/>
                  <a:gd fmla="*/ 30 h 119" name="T29"/>
                  <a:gd fmla="*/ 97 w 144" name="T30"/>
                  <a:gd fmla="*/ 15 h 119" name="T31"/>
                  <a:gd fmla="*/ 61 w 144" name="T32"/>
                  <a:gd fmla="*/ 41 h 119" name="T33"/>
                  <a:gd fmla="*/ 47 w 144" name="T34"/>
                  <a:gd fmla="*/ 27 h 119" name="T35"/>
                  <a:gd fmla="*/ 43 w 144" name="T36"/>
                  <a:gd fmla="*/ 6 h 119" name="T37"/>
                  <a:gd fmla="*/ 21 w 144" name="T38"/>
                  <a:gd fmla="*/ 0 h 119" name="T39"/>
                  <a:gd fmla="*/ 0 w 144" name="T40"/>
                  <a:gd fmla="*/ 15 h 119" name="T41"/>
                  <a:gd fmla="*/ 0 w 144" name="T42"/>
                  <a:gd fmla="*/ 15 h 119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44" name="T66"/>
                  <a:gd fmla="*/ 0 h 119" name="T67"/>
                  <a:gd fmla="*/ 144 w 144" name="T68"/>
                  <a:gd fmla="*/ 119 h 119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119" w="144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97" name="Freeform 18"/>
              <p:cNvSpPr/>
              <p:nvPr/>
            </p:nvSpPr>
            <p:spPr bwMode="auto">
              <a:xfrm>
                <a:off x="4871" y="3452"/>
                <a:ext cx="7" cy="160"/>
              </a:xfrm>
              <a:custGeom>
                <a:gdLst>
                  <a:gd fmla="*/ 0 w 7" name="T0"/>
                  <a:gd fmla="*/ 10 h 11" name="T1"/>
                  <a:gd fmla="*/ 0 w 7" name="T2"/>
                  <a:gd fmla="*/ 10 h 11" name="T3"/>
                  <a:gd fmla="*/ 3 w 7" name="T4"/>
                  <a:gd fmla="*/ 0 h 11" name="T5"/>
                  <a:gd fmla="*/ 6 w 7" name="T6"/>
                  <a:gd fmla="*/ 6 h 11" name="T7"/>
                  <a:gd fmla="*/ 0 w 7" name="T8"/>
                  <a:gd fmla="*/ 10 h 11" name="T9"/>
                  <a:gd fmla="*/ 0 w 7" name="T10"/>
                  <a:gd fmla="*/ 10 h 11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7" name="T18"/>
                  <a:gd fmla="*/ 0 h 11" name="T19"/>
                  <a:gd fmla="*/ 7 w 7" name="T20"/>
                  <a:gd fmla="*/ 11 h 11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1" w="7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730" name="Freeform 6"/>
            <p:cNvSpPr/>
            <p:nvPr/>
          </p:nvSpPr>
          <p:spPr bwMode="auto">
            <a:xfrm>
              <a:off x="3998079" y="3687453"/>
              <a:ext cx="242885" cy="206196"/>
            </a:xfrm>
            <a:custGeom>
              <a:gdLst>
                <a:gd fmla="*/ 0 w 194" name="T0"/>
                <a:gd fmla="*/ 111880299 h 139" name="T1"/>
                <a:gd fmla="*/ 0 w 194" name="T2"/>
                <a:gd fmla="*/ 111880299 h 139" name="T3"/>
                <a:gd fmla="*/ 3134995 w 194" name="T4"/>
                <a:gd fmla="*/ 172905343 h 139" name="T5"/>
                <a:gd fmla="*/ 25079963 w 194" name="T6"/>
                <a:gd fmla="*/ 191552270 h 139" name="T7"/>
                <a:gd fmla="*/ 6269991 w 194" name="T8"/>
                <a:gd fmla="*/ 222064121 h 139" name="T9"/>
                <a:gd fmla="*/ 40754933 w 194" name="T10"/>
                <a:gd fmla="*/ 233930347 h 139" name="T11"/>
                <a:gd fmla="*/ 119129815 w 194" name="T12"/>
                <a:gd fmla="*/ 222064121 h 139" name="T13"/>
                <a:gd fmla="*/ 133237289 w 194" name="T14"/>
                <a:gd fmla="*/ 188161920 h 139" name="T15"/>
                <a:gd fmla="*/ 186530976 w 194" name="T16"/>
                <a:gd fmla="*/ 169514952 h 139" name="T17"/>
                <a:gd fmla="*/ 191233467 w 194" name="T18"/>
                <a:gd fmla="*/ 140696975 h 139" name="T19"/>
                <a:gd fmla="*/ 210043431 w 194" name="T20"/>
                <a:gd fmla="*/ 133916274 h 139" name="T21"/>
                <a:gd fmla="*/ 202205946 w 194" name="T22"/>
                <a:gd fmla="*/ 118659698 h 139" name="T23"/>
                <a:gd fmla="*/ 221015911 w 194" name="T24"/>
                <a:gd fmla="*/ 116965824 h 139" name="T25"/>
                <a:gd fmla="*/ 235123384 w 194" name="T26"/>
                <a:gd fmla="*/ 88147847 h 139" name="T27"/>
                <a:gd fmla="*/ 228853396 w 194" name="T28"/>
                <a:gd fmla="*/ 59329849 h 139" name="T29"/>
                <a:gd fmla="*/ 300958260 w 194" name="T30"/>
                <a:gd fmla="*/ 38989039 h 139" name="T31"/>
                <a:gd fmla="*/ 302525758 w 194" name="T32"/>
                <a:gd fmla="*/ 32208338 h 139" name="T33"/>
                <a:gd fmla="*/ 275878308 w 194" name="T34"/>
                <a:gd fmla="*/ 27122813 h 139" name="T35"/>
                <a:gd fmla="*/ 238258378 w 194" name="T36"/>
                <a:gd fmla="*/ 47463623 h 139" name="T37"/>
                <a:gd fmla="*/ 219448414 w 194" name="T38"/>
                <a:gd fmla="*/ 0 h 139" name="T39"/>
                <a:gd fmla="*/ 188098473 w 194" name="T40"/>
                <a:gd fmla="*/ 35598688 h 139" name="T41"/>
                <a:gd fmla="*/ 94049862 w 194" name="T42"/>
                <a:gd fmla="*/ 32208338 h 139" name="T43"/>
                <a:gd fmla="*/ 47024931 w 194" name="T44"/>
                <a:gd fmla="*/ 86452672 h 139" name="T45"/>
                <a:gd fmla="*/ 14107478 w 194" name="T46"/>
                <a:gd fmla="*/ 69500900 h 139" name="T47"/>
                <a:gd fmla="*/ 0 w 194" name="T48"/>
                <a:gd fmla="*/ 111880299 h 139" name="T49"/>
                <a:gd fmla="*/ 0 w 194" name="T50"/>
                <a:gd fmla="*/ 111880299 h 139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194" name="T78"/>
                <a:gd fmla="*/ 0 h 139" name="T79"/>
                <a:gd fmla="*/ 194 w 194" name="T80"/>
                <a:gd fmla="*/ 139 h 139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139" w="194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731" name="Group 20"/>
            <p:cNvGrpSpPr/>
            <p:nvPr/>
          </p:nvGrpSpPr>
          <p:grpSpPr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986" name="Freeform 262"/>
              <p:cNvSpPr/>
              <p:nvPr/>
            </p:nvSpPr>
            <p:spPr bwMode="auto">
              <a:xfrm>
                <a:off x="4623" y="3703"/>
                <a:ext cx="552" cy="158"/>
              </a:xfrm>
              <a:custGeom>
                <a:gdLst>
                  <a:gd fmla="*/ 0 w 552" name="T0"/>
                  <a:gd fmla="*/ 218 h 414" name="T1"/>
                  <a:gd fmla="*/ 4 w 552" name="T2"/>
                  <a:gd fmla="*/ 209 h 414" name="T3"/>
                  <a:gd fmla="*/ 3 w 552" name="T4"/>
                  <a:gd fmla="*/ 192 h 414" name="T5"/>
                  <a:gd fmla="*/ 14 w 552" name="T6"/>
                  <a:gd fmla="*/ 165 h 414" name="T7"/>
                  <a:gd fmla="*/ 106 w 552" name="T8"/>
                  <a:gd fmla="*/ 123 h 414" name="T9"/>
                  <a:gd fmla="*/ 125 w 552" name="T10"/>
                  <a:gd fmla="*/ 88 h 414" name="T11"/>
                  <a:gd fmla="*/ 141 w 552" name="T12"/>
                  <a:gd fmla="*/ 94 h 414" name="T13"/>
                  <a:gd fmla="*/ 154 w 552" name="T14"/>
                  <a:gd fmla="*/ 80 h 414" name="T15"/>
                  <a:gd fmla="*/ 175 w 552" name="T16"/>
                  <a:gd fmla="*/ 46 h 414" name="T17"/>
                  <a:gd fmla="*/ 202 w 552" name="T18"/>
                  <a:gd fmla="*/ 68 h 414" name="T19"/>
                  <a:gd fmla="*/ 226 w 552" name="T20"/>
                  <a:gd fmla="*/ 63 h 414" name="T21"/>
                  <a:gd fmla="*/ 233 w 552" name="T22"/>
                  <a:gd fmla="*/ 28 h 414" name="T23"/>
                  <a:gd fmla="*/ 257 w 552" name="T24"/>
                  <a:gd fmla="*/ 6 h 414" name="T25"/>
                  <a:gd fmla="*/ 306 w 552" name="T26"/>
                  <a:gd fmla="*/ 59 h 414" name="T27"/>
                  <a:gd fmla="*/ 384 w 552" name="T28"/>
                  <a:gd fmla="*/ 82 h 414" name="T29"/>
                  <a:gd fmla="*/ 405 w 552" name="T30"/>
                  <a:gd fmla="*/ 0 h 414" name="T31"/>
                  <a:gd fmla="*/ 440 w 552" name="T32"/>
                  <a:gd fmla="*/ 59 h 414" name="T33"/>
                  <a:gd fmla="*/ 488 w 552" name="T34"/>
                  <a:gd fmla="*/ 133 h 414" name="T35"/>
                  <a:gd fmla="*/ 512 w 552" name="T36"/>
                  <a:gd fmla="*/ 163 h 414" name="T37"/>
                  <a:gd fmla="*/ 543 w 552" name="T38"/>
                  <a:gd fmla="*/ 204 h 414" name="T39"/>
                  <a:gd fmla="*/ 545 w 552" name="T40"/>
                  <a:gd fmla="*/ 290 h 414" name="T41"/>
                  <a:gd fmla="*/ 503 w 552" name="T42"/>
                  <a:gd fmla="*/ 388 h 414" name="T43"/>
                  <a:gd fmla="*/ 453 w 552" name="T44"/>
                  <a:gd fmla="*/ 406 h 414" name="T45"/>
                  <a:gd fmla="*/ 435 w 552" name="T46"/>
                  <a:gd fmla="*/ 392 h 414" name="T47"/>
                  <a:gd fmla="*/ 387 w 552" name="T48"/>
                  <a:gd fmla="*/ 401 h 414" name="T49"/>
                  <a:gd fmla="*/ 357 w 552" name="T50"/>
                  <a:gd fmla="*/ 354 h 414" name="T51"/>
                  <a:gd fmla="*/ 341 w 552" name="T52"/>
                  <a:gd fmla="*/ 337 h 414" name="T53"/>
                  <a:gd fmla="*/ 324 w 552" name="T54"/>
                  <a:gd fmla="*/ 352 h 414" name="T55"/>
                  <a:gd fmla="*/ 312 w 552" name="T56"/>
                  <a:gd fmla="*/ 349 h 414" name="T57"/>
                  <a:gd fmla="*/ 288 w 552" name="T58"/>
                  <a:gd fmla="*/ 312 h 414" name="T59"/>
                  <a:gd fmla="*/ 175 w 552" name="T60"/>
                  <a:gd fmla="*/ 308 h 414" name="T61"/>
                  <a:gd fmla="*/ 94 w 552" name="T62"/>
                  <a:gd fmla="*/ 331 h 414" name="T63"/>
                  <a:gd fmla="*/ 27 w 552" name="T64"/>
                  <a:gd fmla="*/ 337 h 414" name="T65"/>
                  <a:gd fmla="*/ 0 w 552" name="T66"/>
                  <a:gd fmla="*/ 218 h 414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552" name="T102"/>
                  <a:gd fmla="*/ 0 h 414" name="T103"/>
                  <a:gd fmla="*/ 552 w 552" name="T104"/>
                  <a:gd fmla="*/ 414 h 414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412" w="552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87" name="Freeform 263"/>
              <p:cNvSpPr/>
              <p:nvPr/>
            </p:nvSpPr>
            <p:spPr bwMode="auto">
              <a:xfrm>
                <a:off x="5055" y="3957"/>
                <a:ext cx="49" cy="158"/>
              </a:xfrm>
              <a:custGeom>
                <a:gdLst>
                  <a:gd fmla="*/ 0 w 49" name="T0"/>
                  <a:gd fmla="*/ 8 h 48" name="T1"/>
                  <a:gd fmla="*/ 0 w 49" name="T2"/>
                  <a:gd fmla="*/ 8 h 48" name="T3"/>
                  <a:gd fmla="*/ 1 w 49" name="T4"/>
                  <a:gd fmla="*/ 0 h 48" name="T5"/>
                  <a:gd fmla="*/ 25 w 49" name="T6"/>
                  <a:gd fmla="*/ 7 h 48" name="T7"/>
                  <a:gd fmla="*/ 44 w 49" name="T8"/>
                  <a:gd fmla="*/ 1 h 48" name="T9"/>
                  <a:gd fmla="*/ 48 w 49" name="T10"/>
                  <a:gd fmla="*/ 13 h 48" name="T11"/>
                  <a:gd fmla="*/ 48 w 49" name="T12"/>
                  <a:gd fmla="*/ 27 h 48" name="T13"/>
                  <a:gd fmla="*/ 30 w 49" name="T14"/>
                  <a:gd fmla="*/ 47 h 48" name="T15"/>
                  <a:gd fmla="*/ 18 w 49" name="T16"/>
                  <a:gd fmla="*/ 46 h 48" name="T17"/>
                  <a:gd fmla="*/ 0 w 49" name="T18"/>
                  <a:gd fmla="*/ 8 h 48" name="T19"/>
                  <a:gd fmla="*/ 0 w 49" name="T20"/>
                  <a:gd fmla="*/ 8 h 48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49" name="T33"/>
                  <a:gd fmla="*/ 0 h 48" name="T34"/>
                  <a:gd fmla="*/ 49 w 49" name="T35"/>
                  <a:gd fmla="*/ 48 h 48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48" w="49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732" name="Freeform 8"/>
            <p:cNvSpPr/>
            <p:nvPr/>
          </p:nvSpPr>
          <p:spPr bwMode="auto">
            <a:xfrm>
              <a:off x="4463213" y="3885891"/>
              <a:ext cx="82550" cy="206196"/>
            </a:xfrm>
            <a:custGeom>
              <a:gdLst>
                <a:gd fmla="*/ 0 w 66" name="T0"/>
                <a:gd fmla="*/ 43327448 h 82" name="T1"/>
                <a:gd fmla="*/ 0 w 66" name="T2"/>
                <a:gd fmla="*/ 43327448 h 82" name="T3"/>
                <a:gd fmla="*/ 14079776 w 66" name="T4"/>
                <a:gd fmla="*/ 57191119 h 82" name="T5"/>
                <a:gd fmla="*/ 21902016 w 66" name="T6"/>
                <a:gd fmla="*/ 123048514 h 82" name="T7"/>
                <a:gd fmla="*/ 46932174 w 66" name="T8"/>
                <a:gd fmla="*/ 117849802 h 82" name="T9"/>
                <a:gd fmla="*/ 62575392 w 66" name="T10"/>
                <a:gd fmla="*/ 90119827 h 82" name="T11"/>
                <a:gd fmla="*/ 79784558 w 66" name="T12"/>
                <a:gd fmla="*/ 97052321 h 82" name="T13"/>
                <a:gd fmla="*/ 92299652 w 66" name="T14"/>
                <a:gd fmla="*/ 140379749 h 82" name="T15"/>
                <a:gd fmla="*/ 101685332 w 66" name="T16"/>
                <a:gd fmla="*/ 116116020 h 82" name="T17"/>
                <a:gd fmla="*/ 90734955 w 66" name="T18"/>
                <a:gd fmla="*/ 69323642 h 82" name="T19"/>
                <a:gd fmla="*/ 79784558 w 66" name="T20"/>
                <a:gd fmla="*/ 86653580 h 82" name="T21"/>
                <a:gd fmla="*/ 67269483 w 66" name="T22"/>
                <a:gd fmla="*/ 65857395 h 82" name="T23"/>
                <a:gd fmla="*/ 92299652 w 66" name="T24"/>
                <a:gd fmla="*/ 36394944 h 82" name="T25"/>
                <a:gd fmla="*/ 43802780 w 66" name="T26"/>
                <a:gd fmla="*/ 32928697 h 82" name="T27"/>
                <a:gd fmla="*/ 12515079 w 66" name="T28"/>
                <a:gd fmla="*/ 0 h 82" name="T29"/>
                <a:gd fmla="*/ 3129395 w 66" name="T30"/>
                <a:gd fmla="*/ 19063705 h 82" name="T31"/>
                <a:gd fmla="*/ 14079776 w 66" name="T32"/>
                <a:gd fmla="*/ 32928697 h 82" name="T33"/>
                <a:gd fmla="*/ 0 w 66" name="T34"/>
                <a:gd fmla="*/ 43327448 h 82" name="T35"/>
                <a:gd fmla="*/ 0 w 66" name="T36"/>
                <a:gd fmla="*/ 43327448 h 82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66" name="T57"/>
                <a:gd fmla="*/ 0 h 82" name="T58"/>
                <a:gd fmla="*/ 66 w 66" name="T59"/>
                <a:gd fmla="*/ 82 h 82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82" w="66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733" name="Freeform 9"/>
            <p:cNvSpPr/>
            <p:nvPr/>
          </p:nvSpPr>
          <p:spPr bwMode="auto">
            <a:xfrm>
              <a:off x="4480676" y="3815247"/>
              <a:ext cx="50799" cy="206196"/>
            </a:xfrm>
            <a:custGeom>
              <a:gdLst>
                <a:gd fmla="*/ 0 w 42" name="T0"/>
                <a:gd fmla="*/ 27013506 h 24" name="T1"/>
                <a:gd fmla="*/ 0 w 42" name="T2"/>
                <a:gd fmla="*/ 27013506 h 24" name="T3"/>
                <a:gd fmla="*/ 7315200 w 42" name="T4"/>
                <a:gd fmla="*/ 44379820 h 24" name="T5"/>
                <a:gd fmla="*/ 59980283 w 42" name="T6"/>
                <a:gd fmla="*/ 36662076 h 24" name="T7"/>
                <a:gd fmla="*/ 57054446 w 42" name="T8"/>
                <a:gd fmla="*/ 13507447 h 24" name="T9"/>
                <a:gd fmla="*/ 19018550 w 42" name="T10"/>
                <a:gd fmla="*/ 0 h 24" name="T11"/>
                <a:gd fmla="*/ 0 w 42" name="T12"/>
                <a:gd fmla="*/ 27013506 h 24" name="T13"/>
                <a:gd fmla="*/ 0 w 42" name="T14"/>
                <a:gd fmla="*/ 27013506 h 24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42" name="T24"/>
                <a:gd fmla="*/ 0 h 24" name="T25"/>
                <a:gd fmla="*/ 42 w 42" name="T26"/>
                <a:gd fmla="*/ 24 h 24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24" w="42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734" name="Freeform 10"/>
            <p:cNvSpPr/>
            <p:nvPr/>
          </p:nvSpPr>
          <p:spPr bwMode="auto">
            <a:xfrm>
              <a:off x="4907711" y="4233555"/>
              <a:ext cx="22225" cy="206196"/>
            </a:xfrm>
            <a:custGeom>
              <a:gdLst>
                <a:gd fmla="*/ 0 w 17" name="T0"/>
                <a:gd fmla="*/ 9677400 h 15" name="T1"/>
                <a:gd fmla="*/ 0 w 17" name="T2"/>
                <a:gd fmla="*/ 9677400 h 15" name="T3"/>
                <a:gd fmla="*/ 13673603 w 17" name="T4"/>
                <a:gd fmla="*/ 22580604 h 15" name="T5"/>
                <a:gd fmla="*/ 27347207 w 17" name="T6"/>
                <a:gd fmla="*/ 0 h 15" name="T7"/>
                <a:gd fmla="*/ 0 w 17" name="T8"/>
                <a:gd fmla="*/ 9677400 h 15" name="T9"/>
                <a:gd fmla="*/ 0 w 17" name="T10"/>
                <a:gd fmla="*/ 9677400 h 15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7" name="T18"/>
                <a:gd fmla="*/ 0 h 15" name="T19"/>
                <a:gd fmla="*/ 17 w 17" name="T20"/>
                <a:gd fmla="*/ 15 h 15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5" w="17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735" name="Freeform 11"/>
            <p:cNvSpPr/>
            <p:nvPr/>
          </p:nvSpPr>
          <p:spPr bwMode="auto">
            <a:xfrm>
              <a:off x="4536237" y="3967648"/>
              <a:ext cx="153987" cy="206196"/>
            </a:xfrm>
            <a:custGeom>
              <a:gdLst>
                <a:gd fmla="*/ 0 w 124" name="T0"/>
                <a:gd fmla="*/ 180866331 h 254" name="T1"/>
                <a:gd fmla="*/ 0 w 124" name="T2"/>
                <a:gd fmla="*/ 180866331 h 254" name="T3"/>
                <a:gd fmla="*/ 9252940 w 124" name="T4"/>
                <a:gd fmla="*/ 156518251 h 254" name="T5"/>
                <a:gd fmla="*/ 63228222 w 124" name="T6"/>
                <a:gd fmla="*/ 41738375 h 254" name="T7"/>
                <a:gd fmla="*/ 101782356 w 124" name="T8"/>
                <a:gd fmla="*/ 26086159 h 254" name="T9"/>
                <a:gd fmla="*/ 109494173 w 124" name="T10"/>
                <a:gd fmla="*/ 0 h 254" name="T11"/>
                <a:gd fmla="*/ 135710623 w 124" name="T12"/>
                <a:gd fmla="*/ 15652222 h 254" name="T13"/>
                <a:gd fmla="*/ 137252987 w 124" name="T14"/>
                <a:gd fmla="*/ 38259519 h 254" name="T15"/>
                <a:gd fmla="*/ 114120021 w 124" name="T16"/>
                <a:gd fmla="*/ 107823492 h 254" name="T17"/>
                <a:gd fmla="*/ 138794108 w 124" name="T18"/>
                <a:gd fmla="*/ 102606526 h 254" name="T19"/>
                <a:gd fmla="*/ 151131773 w 124" name="T20"/>
                <a:gd fmla="*/ 149561857 h 254" name="T21"/>
                <a:gd fmla="*/ 189685926 w 124" name="T22"/>
                <a:gd fmla="*/ 163474645 h 254" name="T23"/>
                <a:gd fmla="*/ 169637687 w 124" name="T24"/>
                <a:gd fmla="*/ 186083297 h 254" name="T25"/>
                <a:gd fmla="*/ 124915322 w 124" name="T26"/>
                <a:gd fmla="*/ 215648302 h 254" name="T27"/>
                <a:gd fmla="*/ 114120021 w 124" name="T28"/>
                <a:gd fmla="*/ 243473879 h 254" name="T29"/>
                <a:gd fmla="*/ 138794108 w 124" name="T30"/>
                <a:gd fmla="*/ 297385605 h 254" name="T31"/>
                <a:gd fmla="*/ 129541170 w 124" name="T32"/>
                <a:gd fmla="*/ 328688719 h 254" name="T33"/>
                <a:gd fmla="*/ 158842347 w 124" name="T34"/>
                <a:gd fmla="*/ 398252743 h 254" name="T35"/>
                <a:gd fmla="*/ 137252987 w 124" name="T36"/>
                <a:gd fmla="*/ 439991109 h 254" name="T37"/>
                <a:gd fmla="*/ 115662384 w 124" name="T38"/>
                <a:gd fmla="*/ 290429210 h 254" name="T39"/>
                <a:gd fmla="*/ 97156508 w 124" name="T40"/>
                <a:gd fmla="*/ 266081171 h 254" name="T41"/>
                <a:gd fmla="*/ 66312948 w 124" name="T42"/>
                <a:gd fmla="*/ 306081427 h 254" name="T43"/>
                <a:gd fmla="*/ 43179983 w 124" name="T44"/>
                <a:gd fmla="*/ 299125033 h 254" name="T45"/>
                <a:gd fmla="*/ 47807072 w 124" name="T46"/>
                <a:gd fmla="*/ 243473879 h 254" name="T47"/>
                <a:gd fmla="*/ 0 w 124" name="T48"/>
                <a:gd fmla="*/ 180866331 h 254" name="T49"/>
                <a:gd fmla="*/ 0 w 124" name="T50"/>
                <a:gd fmla="*/ 180866331 h 254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124" name="T78"/>
                <a:gd fmla="*/ 0 h 254" name="T79"/>
                <a:gd fmla="*/ 124 w 124" name="T80"/>
                <a:gd fmla="*/ 254 h 254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254" w="12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736" name="Freeform 12"/>
            <p:cNvSpPr/>
            <p:nvPr/>
          </p:nvSpPr>
          <p:spPr bwMode="auto">
            <a:xfrm>
              <a:off x="4710861" y="4090681"/>
              <a:ext cx="87312" cy="206196"/>
            </a:xfrm>
            <a:custGeom>
              <a:gdLst>
                <a:gd fmla="*/ 0 w 70" name="T0"/>
                <a:gd fmla="*/ 18383734 h 59" name="T1"/>
                <a:gd fmla="*/ 0 w 70" name="T2"/>
                <a:gd fmla="*/ 18383734 h 59" name="T3"/>
                <a:gd fmla="*/ 7779587 w 70" name="T4"/>
                <a:gd fmla="*/ 62808929 h 59" name="T5"/>
                <a:gd fmla="*/ 21782099 w 70" name="T6"/>
                <a:gd fmla="*/ 85788301 h 59" name="T7"/>
                <a:gd fmla="*/ 43562951 w 70" name="T8"/>
                <a:gd fmla="*/ 88851637 h 59" name="T9"/>
                <a:gd fmla="*/ 107352573 w 70" name="T10"/>
                <a:gd fmla="*/ 47489774 h 59" name="T11"/>
                <a:gd fmla="*/ 104240490 w 70" name="T12"/>
                <a:gd fmla="*/ 0 h 59" name="T13"/>
                <a:gd fmla="*/ 56010037 w 70" name="T14"/>
                <a:gd fmla="*/ 7660199 h 59" name="T15"/>
                <a:gd fmla="*/ 15557927 w 70" name="T16"/>
                <a:gd fmla="*/ 6127912 h 59" name="T17"/>
                <a:gd fmla="*/ 0 w 70" name="T18"/>
                <a:gd fmla="*/ 18383734 h 59" name="T19"/>
                <a:gd fmla="*/ 0 w 70" name="T20"/>
                <a:gd fmla="*/ 18383734 h 5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70" name="T33"/>
                <a:gd fmla="*/ 0 h 59" name="T34"/>
                <a:gd fmla="*/ 70 w 70" name="T35"/>
                <a:gd fmla="*/ 59 h 5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59" w="70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737" name="Freeform 13"/>
            <p:cNvSpPr/>
            <p:nvPr/>
          </p:nvSpPr>
          <p:spPr bwMode="auto">
            <a:xfrm>
              <a:off x="4326689" y="4172436"/>
              <a:ext cx="31750" cy="206196"/>
            </a:xfrm>
            <a:custGeom>
              <a:gdLst>
                <a:gd fmla="*/ 0 w 26" name="T0"/>
                <a:gd fmla="*/ 0 h 51" name="T1"/>
                <a:gd fmla="*/ 0 w 26" name="T2"/>
                <a:gd fmla="*/ 0 h 51" name="T3"/>
                <a:gd fmla="*/ 7456366 w 26" name="T4"/>
                <a:gd fmla="*/ 81436595 h 51" name="T5"/>
                <a:gd fmla="*/ 37280604 w 26" name="T6"/>
                <a:gd fmla="*/ 66777986 h 51" name="T7"/>
                <a:gd fmla="*/ 22367878 w 26" name="T8"/>
                <a:gd fmla="*/ 19545242 h 51" name="T9"/>
                <a:gd fmla="*/ 0 w 26" name="T10"/>
                <a:gd fmla="*/ 0 h 51" name="T11"/>
                <a:gd fmla="*/ 0 w 26" name="T12"/>
                <a:gd fmla="*/ 0 h 51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26" name="T21"/>
                <a:gd fmla="*/ 0 h 51" name="T22"/>
                <a:gd fmla="*/ 26 w 26" name="T23"/>
                <a:gd fmla="*/ 51 h 51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51" w="26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738" name="Group 29"/>
            <p:cNvGrpSpPr/>
            <p:nvPr/>
          </p:nvGrpSpPr>
          <p:grpSpPr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984" name="Freeform 30"/>
              <p:cNvSpPr/>
              <p:nvPr/>
            </p:nvSpPr>
            <p:spPr bwMode="auto">
              <a:xfrm>
                <a:off x="4086" y="2810"/>
                <a:ext cx="835" cy="157"/>
              </a:xfrm>
              <a:custGeom>
                <a:gdLst>
                  <a:gd fmla="*/ 0 w 835" name="T0"/>
                  <a:gd fmla="*/ 250 h 526" name="T1"/>
                  <a:gd fmla="*/ 35 w 835" name="T2"/>
                  <a:gd fmla="*/ 226 h 526" name="T3"/>
                  <a:gd fmla="*/ 95 w 835" name="T4"/>
                  <a:gd fmla="*/ 177 h 526" name="T5"/>
                  <a:gd fmla="*/ 118 w 835" name="T6"/>
                  <a:gd fmla="*/ 145 h 526" name="T7"/>
                  <a:gd fmla="*/ 162 w 835" name="T8"/>
                  <a:gd fmla="*/ 114 h 526" name="T9"/>
                  <a:gd fmla="*/ 192 w 835" name="T10"/>
                  <a:gd fmla="*/ 81 h 526" name="T11"/>
                  <a:gd fmla="*/ 225 w 835" name="T12"/>
                  <a:gd fmla="*/ 106 h 526" name="T13"/>
                  <a:gd fmla="*/ 293 w 835" name="T14"/>
                  <a:gd fmla="*/ 160 h 526" name="T15"/>
                  <a:gd fmla="*/ 368 w 835" name="T16"/>
                  <a:gd fmla="*/ 185 h 526" name="T17"/>
                  <a:gd fmla="*/ 499 w 835" name="T18"/>
                  <a:gd fmla="*/ 187 h 526" name="T19"/>
                  <a:gd fmla="*/ 522 w 835" name="T20"/>
                  <a:gd fmla="*/ 151 h 526" name="T21"/>
                  <a:gd fmla="*/ 588 w 835" name="T22"/>
                  <a:gd fmla="*/ 123 h 526" name="T23"/>
                  <a:gd fmla="*/ 607 w 835" name="T24"/>
                  <a:gd fmla="*/ 98 h 526" name="T25"/>
                  <a:gd fmla="*/ 572 w 835" name="T26"/>
                  <a:gd fmla="*/ 78 h 526" name="T27"/>
                  <a:gd fmla="*/ 602 w 835" name="T28"/>
                  <a:gd fmla="*/ 72 h 526" name="T29"/>
                  <a:gd fmla="*/ 642 w 835" name="T30"/>
                  <a:gd fmla="*/ 28 h 526" name="T31"/>
                  <a:gd fmla="*/ 681 w 835" name="T32"/>
                  <a:gd fmla="*/ 0 h 526" name="T33"/>
                  <a:gd fmla="*/ 734 w 835" name="T34"/>
                  <a:gd fmla="*/ 69 h 526" name="T35"/>
                  <a:gd fmla="*/ 783 w 835" name="T36"/>
                  <a:gd fmla="*/ 104 h 526" name="T37"/>
                  <a:gd fmla="*/ 811 w 835" name="T38"/>
                  <a:gd fmla="*/ 147 h 526" name="T39"/>
                  <a:gd fmla="*/ 785 w 835" name="T40"/>
                  <a:gd fmla="*/ 177 h 526" name="T41"/>
                  <a:gd fmla="*/ 770 w 835" name="T42"/>
                  <a:gd fmla="*/ 185 h 526" name="T43"/>
                  <a:gd fmla="*/ 744 w 835" name="T44"/>
                  <a:gd fmla="*/ 210 h 526" name="T45"/>
                  <a:gd fmla="*/ 691 w 835" name="T46"/>
                  <a:gd fmla="*/ 232 h 526" name="T47"/>
                  <a:gd fmla="*/ 663 w 835" name="T48"/>
                  <a:gd fmla="*/ 226 h 526" name="T49"/>
                  <a:gd fmla="*/ 602 w 835" name="T50"/>
                  <a:gd fmla="*/ 247 h 526" name="T51"/>
                  <a:gd fmla="*/ 618 w 835" name="T52"/>
                  <a:gd fmla="*/ 276 h 526" name="T53"/>
                  <a:gd fmla="*/ 668 w 835" name="T54"/>
                  <a:gd fmla="*/ 274 h 526" name="T55"/>
                  <a:gd fmla="*/ 622 w 835" name="T56"/>
                  <a:gd fmla="*/ 312 h 526" name="T57"/>
                  <a:gd fmla="*/ 633 w 835" name="T58"/>
                  <a:gd fmla="*/ 355 h 526" name="T59"/>
                  <a:gd fmla="*/ 634 w 835" name="T60"/>
                  <a:gd fmla="*/ 382 h 526" name="T61"/>
                  <a:gd fmla="*/ 613 w 835" name="T62"/>
                  <a:gd fmla="*/ 463 h 526" name="T63"/>
                  <a:gd fmla="*/ 552 w 835" name="T64"/>
                  <a:gd fmla="*/ 493 h 526" name="T65"/>
                  <a:gd fmla="*/ 543 w 835" name="T66"/>
                  <a:gd fmla="*/ 489 h 526" name="T67"/>
                  <a:gd fmla="*/ 499 w 835" name="T68"/>
                  <a:gd fmla="*/ 510 h 526" name="T69"/>
                  <a:gd fmla="*/ 490 w 835" name="T70"/>
                  <a:gd fmla="*/ 506 h 526" name="T71"/>
                  <a:gd fmla="*/ 429 w 835" name="T72"/>
                  <a:gd fmla="*/ 484 h 526" name="T73"/>
                  <a:gd fmla="*/ 380 w 835" name="T74"/>
                  <a:gd fmla="*/ 494 h 526" name="T75"/>
                  <a:gd fmla="*/ 375 w 835" name="T76"/>
                  <a:gd fmla="*/ 506 h 526" name="T77"/>
                  <a:gd fmla="*/ 342 w 835" name="T78"/>
                  <a:gd fmla="*/ 471 h 526" name="T79"/>
                  <a:gd fmla="*/ 341 w 835" name="T80"/>
                  <a:gd fmla="*/ 434 h 526" name="T81"/>
                  <a:gd fmla="*/ 323 w 835" name="T82"/>
                  <a:gd fmla="*/ 412 h 526" name="T83"/>
                  <a:gd fmla="*/ 305 w 835" name="T84"/>
                  <a:gd fmla="*/ 392 h 526" name="T85"/>
                  <a:gd fmla="*/ 220 w 835" name="T86"/>
                  <a:gd fmla="*/ 410 h 526" name="T87"/>
                  <a:gd fmla="*/ 205 w 835" name="T88"/>
                  <a:gd fmla="*/ 414 h 526" name="T89"/>
                  <a:gd fmla="*/ 166 w 835" name="T90"/>
                  <a:gd fmla="*/ 416 h 526" name="T91"/>
                  <a:gd fmla="*/ 100 w 835" name="T92"/>
                  <a:gd fmla="*/ 381 h 526" name="T93"/>
                  <a:gd fmla="*/ 65 w 835" name="T94"/>
                  <a:gd fmla="*/ 347 h 526" name="T95"/>
                  <a:gd fmla="*/ 71 w 835" name="T96"/>
                  <a:gd fmla="*/ 325 h 526" name="T97"/>
                  <a:gd fmla="*/ 75 w 835" name="T98"/>
                  <a:gd fmla="*/ 295 h 526" name="T99"/>
                  <a:gd fmla="*/ 13 w 835" name="T100"/>
                  <a:gd fmla="*/ 278 h 526" name="T101"/>
                  <a:gd fmla="*/ 14 w 835" name="T102"/>
                  <a:gd fmla="*/ 256 h 526" name="T103"/>
                  <a:gd fmla="*/ 0 w 835" name="T104"/>
                  <a:gd fmla="*/ 250 h 52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w 835" name="T159"/>
                  <a:gd fmla="*/ 0 h 526" name="T160"/>
                  <a:gd fmla="*/ 835 w 835" name="T161"/>
                  <a:gd fmla="*/ 526 h 526" name="T162"/>
                </a:gdLst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b="T162" l="T159" r="T161" t="T160"/>
                <a:pathLst>
                  <a:path h="526" w="835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85" name="Freeform 31"/>
              <p:cNvSpPr/>
              <p:nvPr/>
            </p:nvSpPr>
            <p:spPr bwMode="auto">
              <a:xfrm>
                <a:off x="4564" y="3089"/>
                <a:ext cx="31" cy="157"/>
              </a:xfrm>
              <a:custGeom>
                <a:gdLst>
                  <a:gd fmla="*/ 0 w 31" name="T0"/>
                  <a:gd fmla="*/ 19 h 26" name="T1"/>
                  <a:gd fmla="*/ 0 w 31" name="T2"/>
                  <a:gd fmla="*/ 19 h 26" name="T3"/>
                  <a:gd fmla="*/ 9 w 31" name="T4"/>
                  <a:gd fmla="*/ 0 h 26" name="T5"/>
                  <a:gd fmla="*/ 30 w 31" name="T6"/>
                  <a:gd fmla="*/ 4 h 26" name="T7"/>
                  <a:gd fmla="*/ 13 w 31" name="T8"/>
                  <a:gd fmla="*/ 25 h 26" name="T9"/>
                  <a:gd fmla="*/ 0 w 31" name="T10"/>
                  <a:gd fmla="*/ 19 h 26" name="T11"/>
                  <a:gd fmla="*/ 0 w 31" name="T12"/>
                  <a:gd fmla="*/ 19 h 2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1" name="T21"/>
                  <a:gd fmla="*/ 0 h 26" name="T22"/>
                  <a:gd fmla="*/ 31 w 31" name="T23"/>
                  <a:gd fmla="*/ 26 h 26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6" w="31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739" name="Freeform 15"/>
            <p:cNvSpPr/>
            <p:nvPr/>
          </p:nvSpPr>
          <p:spPr bwMode="auto">
            <a:xfrm>
              <a:off x="5010897" y="3891447"/>
              <a:ext cx="33337" cy="206196"/>
            </a:xfrm>
            <a:custGeom>
              <a:gdLst>
                <a:gd fmla="*/ 0 w 25" name="T0"/>
                <a:gd fmla="*/ 29348570 h 46" name="T1"/>
                <a:gd fmla="*/ 0 w 25" name="T2"/>
                <a:gd fmla="*/ 29348570 h 46" name="T3"/>
                <a:gd fmla="*/ 16003094 w 25" name="T4"/>
                <a:gd fmla="*/ 73372696 h 46" name="T5"/>
                <a:gd fmla="*/ 42676691 w 25" name="T6"/>
                <a:gd fmla="*/ 0 h 46" name="T7"/>
                <a:gd fmla="*/ 19559484 w 25" name="T8"/>
                <a:gd fmla="*/ 1630618 h 46" name="T9"/>
                <a:gd fmla="*/ 0 w 25" name="T10"/>
                <a:gd fmla="*/ 29348570 h 46" name="T11"/>
                <a:gd fmla="*/ 0 w 25" name="T12"/>
                <a:gd fmla="*/ 29348570 h 4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25" name="T21"/>
                <a:gd fmla="*/ 0 h 46" name="T22"/>
                <a:gd fmla="*/ 25 w 25" name="T23"/>
                <a:gd fmla="*/ 46 h 46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46" w="25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740" name="Freeform 16"/>
            <p:cNvSpPr/>
            <p:nvPr/>
          </p:nvSpPr>
          <p:spPr bwMode="auto">
            <a:xfrm>
              <a:off x="4126666" y="3908909"/>
              <a:ext cx="498471" cy="206196"/>
            </a:xfrm>
            <a:custGeom>
              <a:gdLst>
                <a:gd fmla="*/ 0 w 401" name="T0"/>
                <a:gd fmla="*/ 310135055 h 399" name="T1"/>
                <a:gd fmla="*/ 64899953 w 401" name="T2"/>
                <a:gd fmla="*/ 294713849 h 399" name="T3"/>
                <a:gd fmla="*/ 50993623 w 401" name="T4"/>
                <a:gd fmla="*/ 203901388 h 399" name="T5"/>
                <a:gd fmla="*/ 140617183 w 401" name="T6"/>
                <a:gd fmla="*/ 128508783 h 399" name="T7"/>
                <a:gd fmla="*/ 152979608 w 401" name="T8"/>
                <a:gd fmla="*/ 94239436 h 399" name="T9"/>
                <a:gd fmla="*/ 125164463 w 401" name="T10"/>
                <a:gd fmla="*/ 32555890 h 399" name="T11"/>
                <a:gd fmla="*/ 202426860 w 401" name="T12"/>
                <a:gd fmla="*/ 13707744 h 399" name="T13"/>
                <a:gd fmla="*/ 258055907 w 401" name="T14"/>
                <a:gd fmla="*/ 11994277 h 399" name="T15"/>
                <a:gd fmla="*/ 242604430 w 401" name="T16"/>
                <a:gd fmla="*/ 83959921 h 399" name="T17"/>
                <a:gd fmla="*/ 230242005 w 401" name="T18"/>
                <a:gd fmla="*/ 130222251 h 399" name="T19"/>
                <a:gd fmla="*/ 251875316 w 401" name="T20"/>
                <a:gd fmla="*/ 185053247 h 399" name="T21"/>
                <a:gd fmla="*/ 418762536 w 401" name="T22"/>
                <a:gd fmla="*/ 243311137 h 399" name="T23"/>
                <a:gd fmla="*/ 435760404 w 401" name="T24"/>
                <a:gd fmla="*/ 203901388 h 399" name="T25"/>
                <a:gd fmla="*/ 446576438 w 401" name="T26"/>
                <a:gd fmla="*/ 236457268 h 399" name="T27"/>
                <a:gd fmla="*/ 499115190 w 401" name="T28"/>
                <a:gd fmla="*/ 209041790 h 399" name="T29"/>
                <a:gd fmla="*/ 596465711 w 401" name="T30"/>
                <a:gd fmla="*/ 191907116 h 399" name="T31"/>
                <a:gd fmla="*/ 610373284 w 401" name="T32"/>
                <a:gd fmla="*/ 226176463 h 399" name="T33"/>
                <a:gd fmla="*/ 517658205 w 401" name="T34"/>
                <a:gd fmla="*/ 354685288 h 399" name="T35"/>
                <a:gd fmla="*/ 496024894 w 401" name="T36"/>
                <a:gd fmla="*/ 325556261 h 399" name="T37"/>
                <a:gd fmla="*/ 508386076 w 401" name="T38"/>
                <a:gd fmla="*/ 275865708 h 399" name="T39"/>
                <a:gd fmla="*/ 429578570 w 401" name="T40"/>
                <a:gd fmla="*/ 239884202 h 399" name="T41"/>
                <a:gd fmla="*/ 431123717 w 401" name="T42"/>
                <a:gd fmla="*/ 272438773 h 399" name="T43"/>
                <a:gd fmla="*/ 431123717 w 401" name="T44"/>
                <a:gd fmla="*/ 296427316 h 399" name="T45"/>
                <a:gd fmla="*/ 420307683 w 401" name="T46"/>
                <a:gd fmla="*/ 351258353 h 399" name="T47"/>
                <a:gd fmla="*/ 256510760 w 401" name="T48"/>
                <a:gd fmla="*/ 505469106 h 399" name="T49"/>
                <a:gd fmla="*/ 194701121 w 401" name="T50"/>
                <a:gd fmla="*/ 681954934 h 399" name="T51"/>
                <a:gd fmla="*/ 128256001 w 401" name="T52"/>
                <a:gd fmla="*/ 507182573 h 399" name="T53"/>
                <a:gd fmla="*/ 97350561 w 401" name="T54"/>
                <a:gd fmla="*/ 346117951 h 399" name="T55"/>
                <a:gd fmla="*/ 78807526 w 401" name="T56"/>
                <a:gd fmla="*/ 371819961 h 399" name="T57"/>
                <a:gd fmla="*/ 18543021 w 401" name="T58"/>
                <a:gd fmla="*/ 344404484 h 399" name="T59"/>
                <a:gd fmla="*/ 18543021 w 401" name="T60"/>
                <a:gd fmla="*/ 330696663 h 399" name="T61"/>
                <a:gd fmla="*/ 0 w 401" name="T62"/>
                <a:gd fmla="*/ 310135055 h 399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401" name="T96"/>
                <a:gd fmla="*/ 0 h 399" name="T97"/>
                <a:gd fmla="*/ 401 w 401" name="T98"/>
                <a:gd fmla="*/ 399 h 399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399" w="401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741" name="Freeform 17"/>
            <p:cNvSpPr/>
            <p:nvPr/>
          </p:nvSpPr>
          <p:spPr bwMode="auto">
            <a:xfrm>
              <a:off x="3718680" y="3714440"/>
              <a:ext cx="327023" cy="206196"/>
            </a:xfrm>
            <a:custGeom>
              <a:gdLst>
                <a:gd fmla="*/ 0 w 262" name="T0"/>
                <a:gd fmla="*/ 12162959 h 224" name="T1"/>
                <a:gd fmla="*/ 0 w 262" name="T2"/>
                <a:gd fmla="*/ 12162959 h 224" name="T3"/>
                <a:gd fmla="*/ 10905410 w 262" name="T4"/>
                <a:gd fmla="*/ 0 h 224" name="T5"/>
                <a:gd fmla="*/ 42065151 w 262" name="T6"/>
                <a:gd fmla="*/ 29539366 h 224" name="T7"/>
                <a:gd fmla="*/ 81014809 w 262" name="T8"/>
                <a:gd fmla="*/ 5213449 h 224" name="T9"/>
                <a:gd fmla="*/ 84130302 w 262" name="T10"/>
                <a:gd fmla="*/ 27801989 h 224" name="T11"/>
                <a:gd fmla="*/ 102825638 w 262" name="T12"/>
                <a:gd fmla="*/ 36490190 h 224" name="T13"/>
                <a:gd fmla="*/ 105942360 w 262" name="T14"/>
                <a:gd fmla="*/ 60817427 h 224" name="T15"/>
                <a:gd fmla="*/ 162028369 w 262" name="T16"/>
                <a:gd fmla="*/ 88619426 h 224" name="T17"/>
                <a:gd fmla="*/ 213442456 w 262" name="T18"/>
                <a:gd fmla="*/ 79931205 h 224" name="T19"/>
                <a:gd fmla="*/ 208767998 w 262" name="T20"/>
                <a:gd fmla="*/ 66029556 h 224" name="T21"/>
                <a:gd fmla="*/ 275760660 w 262" name="T22"/>
                <a:gd fmla="*/ 41703638 h 224" name="T23"/>
                <a:gd fmla="*/ 363007722 w 262" name="T24"/>
                <a:gd fmla="*/ 85143335 h 224" name="T25"/>
                <a:gd fmla="*/ 364565459 w 262" name="T26"/>
                <a:gd fmla="*/ 109470581 h 224" name="T27"/>
                <a:gd fmla="*/ 350543333 w 262" name="T28"/>
                <a:gd fmla="*/ 152911586 h 224" name="T29"/>
                <a:gd fmla="*/ 353658806 w 262" name="T30"/>
                <a:gd fmla="*/ 215466409 h 224" name="T31"/>
                <a:gd fmla="*/ 375470864 w 262" name="T32"/>
                <a:gd fmla="*/ 234580188 h 224" name="T33"/>
                <a:gd fmla="*/ 356775527 w 262" name="T34"/>
                <a:gd fmla="*/ 265856920 h 224" name="T35"/>
                <a:gd fmla="*/ 406630590 w 262" name="T36"/>
                <a:gd fmla="*/ 337099903 h 224" name="T37"/>
                <a:gd fmla="*/ 373913127 w 262" name="T38"/>
                <a:gd fmla="*/ 387491814 h 224" name="T39"/>
                <a:gd fmla="*/ 283550592 w 262" name="T40"/>
                <a:gd fmla="*/ 370115413 h 224" name="T41"/>
                <a:gd fmla="*/ 263297519 w 262" name="T42"/>
                <a:gd fmla="*/ 338837280 h 224" name="T43"/>
                <a:gd fmla="*/ 200978066 w 262" name="T44"/>
                <a:gd fmla="*/ 349264258 h 224" name="T45"/>
                <a:gd fmla="*/ 155797422 w 262" name="T46"/>
                <a:gd fmla="*/ 317986125 h 224" name="T47"/>
                <a:gd fmla="*/ 124637696 w 262" name="T48"/>
                <a:gd fmla="*/ 258907414 h 224" name="T49"/>
                <a:gd fmla="*/ 101267901 w 262" name="T50"/>
                <a:gd fmla="*/ 248480518 h 224" name="T51"/>
                <a:gd fmla="*/ 95035706 w 262" name="T52"/>
                <a:gd fmla="*/ 262382167 h 224" name="T53"/>
                <a:gd fmla="*/ 66992682 w 262" name="T54"/>
                <a:gd fmla="*/ 201564761 h 224" name="T55"/>
                <a:gd fmla="*/ 28043015 w 262" name="T56"/>
                <a:gd fmla="*/ 165074540 h 224" name="T57"/>
                <a:gd fmla="*/ 46739609 w 262" name="T58"/>
                <a:gd fmla="*/ 109470581 h 224" name="T59"/>
                <a:gd fmla="*/ 29601999 w 262" name="T60"/>
                <a:gd fmla="*/ 102519757 h 224" name="T61"/>
                <a:gd fmla="*/ 14022131 w 262" name="T62"/>
                <a:gd fmla="*/ 71243004 h 224" name="T63"/>
                <a:gd fmla="*/ 0 w 262" name="T64"/>
                <a:gd fmla="*/ 12162959 h 224" name="T65"/>
                <a:gd fmla="*/ 0 w 262" name="T66"/>
                <a:gd fmla="*/ 12162959 h 224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w 262" name="T102"/>
                <a:gd fmla="*/ 0 h 224" name="T103"/>
                <a:gd fmla="*/ 262 w 262" name="T104"/>
                <a:gd fmla="*/ 224 h 224" name="T105"/>
              </a:gdLst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b="T105" l="T102" r="T104" t="T103"/>
              <a:pathLst>
                <a:path h="224" w="262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742" name="Group 35"/>
            <p:cNvGrpSpPr/>
            <p:nvPr/>
          </p:nvGrpSpPr>
          <p:grpSpPr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980" name="Freeform 256"/>
              <p:cNvSpPr/>
              <p:nvPr/>
            </p:nvSpPr>
            <p:spPr bwMode="auto">
              <a:xfrm>
                <a:off x="4850" y="2894"/>
                <a:ext cx="33" cy="157"/>
              </a:xfrm>
              <a:custGeom>
                <a:gdLst>
                  <a:gd fmla="*/ 0 w 33" name="T0"/>
                  <a:gd fmla="*/ 10 h 38" name="T1"/>
                  <a:gd fmla="*/ 0 w 33" name="T2"/>
                  <a:gd fmla="*/ 10 h 38" name="T3"/>
                  <a:gd fmla="*/ 1 w 33" name="T4"/>
                  <a:gd fmla="*/ 19 h 38" name="T5"/>
                  <a:gd fmla="*/ 8 w 33" name="T6"/>
                  <a:gd fmla="*/ 10 h 38" name="T7"/>
                  <a:gd fmla="*/ 12 w 33" name="T8"/>
                  <a:gd fmla="*/ 15 h 38" name="T9"/>
                  <a:gd fmla="*/ 8 w 33" name="T10"/>
                  <a:gd fmla="*/ 37 h 38" name="T11"/>
                  <a:gd fmla="*/ 23 w 33" name="T12"/>
                  <a:gd fmla="*/ 37 h 38" name="T13"/>
                  <a:gd fmla="*/ 32 w 33" name="T14"/>
                  <a:gd fmla="*/ 14 h 38" name="T15"/>
                  <a:gd fmla="*/ 27 w 33" name="T16"/>
                  <a:gd fmla="*/ 1 h 38" name="T17"/>
                  <a:gd fmla="*/ 12 w 33" name="T18"/>
                  <a:gd fmla="*/ 0 h 38" name="T19"/>
                  <a:gd fmla="*/ 0 w 33" name="T20"/>
                  <a:gd fmla="*/ 10 h 38" name="T21"/>
                  <a:gd fmla="*/ 0 w 33" name="T22"/>
                  <a:gd fmla="*/ 10 h 38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33" name="T36"/>
                  <a:gd fmla="*/ 0 h 38" name="T37"/>
                  <a:gd fmla="*/ 33 w 33" name="T38"/>
                  <a:gd fmla="*/ 38 h 38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38" w="33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81" name="Freeform 257"/>
              <p:cNvSpPr/>
              <p:nvPr/>
            </p:nvSpPr>
            <p:spPr bwMode="auto">
              <a:xfrm>
                <a:off x="4866" y="2819"/>
                <a:ext cx="155" cy="157"/>
              </a:xfrm>
              <a:custGeom>
                <a:gdLst>
                  <a:gd fmla="*/ 0 w 155" name="T0"/>
                  <a:gd fmla="*/ 116 h 125" name="T1"/>
                  <a:gd fmla="*/ 0 w 155" name="T2"/>
                  <a:gd fmla="*/ 116 h 125" name="T3"/>
                  <a:gd fmla="*/ 27 w 155" name="T4"/>
                  <a:gd fmla="*/ 93 h 125" name="T5"/>
                  <a:gd fmla="*/ 66 w 155" name="T6"/>
                  <a:gd fmla="*/ 93 h 125" name="T7"/>
                  <a:gd fmla="*/ 82 w 155" name="T8"/>
                  <a:gd fmla="*/ 65 h 125" name="T9"/>
                  <a:gd fmla="*/ 89 w 155" name="T10"/>
                  <a:gd fmla="*/ 63 h 125" name="T11"/>
                  <a:gd fmla="*/ 89 w 155" name="T12"/>
                  <a:gd fmla="*/ 74 h 125" name="T13"/>
                  <a:gd fmla="*/ 107 w 155" name="T14"/>
                  <a:gd fmla="*/ 63 h 125" name="T15"/>
                  <a:gd fmla="*/ 122 w 155" name="T16"/>
                  <a:gd fmla="*/ 42 h 125" name="T17"/>
                  <a:gd fmla="*/ 129 w 155" name="T18"/>
                  <a:gd fmla="*/ 6 h 125" name="T19"/>
                  <a:gd fmla="*/ 141 w 155" name="T20"/>
                  <a:gd fmla="*/ 8 h 125" name="T21"/>
                  <a:gd fmla="*/ 137 w 155" name="T22"/>
                  <a:gd fmla="*/ 0 h 125" name="T23"/>
                  <a:gd fmla="*/ 144 w 155" name="T24"/>
                  <a:gd fmla="*/ 1 h 125" name="T25"/>
                  <a:gd fmla="*/ 154 w 155" name="T26"/>
                  <a:gd fmla="*/ 30 h 125" name="T27"/>
                  <a:gd fmla="*/ 141 w 155" name="T28"/>
                  <a:gd fmla="*/ 51 h 125" name="T29"/>
                  <a:gd fmla="*/ 141 w 155" name="T30"/>
                  <a:gd fmla="*/ 70 h 125" name="T31"/>
                  <a:gd fmla="*/ 131 w 155" name="T32"/>
                  <a:gd fmla="*/ 98 h 125" name="T33"/>
                  <a:gd fmla="*/ 124 w 155" name="T34"/>
                  <a:gd fmla="*/ 102 h 125" name="T35"/>
                  <a:gd fmla="*/ 124 w 155" name="T36"/>
                  <a:gd fmla="*/ 91 h 125" name="T37"/>
                  <a:gd fmla="*/ 101 w 155" name="T38"/>
                  <a:gd fmla="*/ 107 h 125" name="T39"/>
                  <a:gd fmla="*/ 82 w 155" name="T40"/>
                  <a:gd fmla="*/ 100 h 125" name="T41"/>
                  <a:gd fmla="*/ 83 w 155" name="T42"/>
                  <a:gd fmla="*/ 113 h 125" name="T43"/>
                  <a:gd fmla="*/ 67 w 155" name="T44"/>
                  <a:gd fmla="*/ 124 h 125" name="T45"/>
                  <a:gd fmla="*/ 62 w 155" name="T46"/>
                  <a:gd fmla="*/ 106 h 125" name="T47"/>
                  <a:gd fmla="*/ 0 w 155" name="T48"/>
                  <a:gd fmla="*/ 116 h 125" name="T49"/>
                  <a:gd fmla="*/ 0 w 155" name="T50"/>
                  <a:gd fmla="*/ 116 h 125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155" name="T78"/>
                  <a:gd fmla="*/ 0 h 125" name="T79"/>
                  <a:gd fmla="*/ 155 w 155" name="T80"/>
                  <a:gd fmla="*/ 125 h 125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125" w="15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82" name="Freeform 258"/>
              <p:cNvSpPr/>
              <p:nvPr/>
            </p:nvSpPr>
            <p:spPr bwMode="auto">
              <a:xfrm>
                <a:off x="4885" y="2881"/>
                <a:ext cx="32" cy="157"/>
              </a:xfrm>
              <a:custGeom>
                <a:gdLst>
                  <a:gd fmla="*/ 0 w 32" name="T0"/>
                  <a:gd fmla="*/ 12 h 23" name="T1"/>
                  <a:gd fmla="*/ 0 w 32" name="T2"/>
                  <a:gd fmla="*/ 12 h 23" name="T3"/>
                  <a:gd fmla="*/ 10 w 32" name="T4"/>
                  <a:gd fmla="*/ 22 h 23" name="T5"/>
                  <a:gd fmla="*/ 28 w 32" name="T6"/>
                  <a:gd fmla="*/ 14 h 23" name="T7"/>
                  <a:gd fmla="*/ 31 w 32" name="T8"/>
                  <a:gd fmla="*/ 0 h 23" name="T9"/>
                  <a:gd fmla="*/ 0 w 32" name="T10"/>
                  <a:gd fmla="*/ 12 h 23" name="T11"/>
                  <a:gd fmla="*/ 0 w 32" name="T12"/>
                  <a:gd fmla="*/ 12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2" name="T21"/>
                  <a:gd fmla="*/ 0 h 23" name="T22"/>
                  <a:gd fmla="*/ 32 w 32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32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83" name="Freeform 259"/>
              <p:cNvSpPr/>
              <p:nvPr/>
            </p:nvSpPr>
            <p:spPr bwMode="auto">
              <a:xfrm>
                <a:off x="4990" y="2724"/>
                <a:ext cx="81" cy="157"/>
              </a:xfrm>
              <a:custGeom>
                <a:gdLst>
                  <a:gd fmla="*/ 0 w 81" name="T0"/>
                  <a:gd fmla="*/ 47 h 67" name="T1"/>
                  <a:gd fmla="*/ 0 w 81" name="T2"/>
                  <a:gd fmla="*/ 47 h 67" name="T3"/>
                  <a:gd fmla="*/ 3 w 81" name="T4"/>
                  <a:gd fmla="*/ 66 h 67" name="T5"/>
                  <a:gd fmla="*/ 17 w 81" name="T6"/>
                  <a:gd fmla="*/ 59 h 67" name="T7"/>
                  <a:gd fmla="*/ 8 w 81" name="T8"/>
                  <a:gd fmla="*/ 48 h 67" name="T9"/>
                  <a:gd fmla="*/ 46 w 81" name="T10"/>
                  <a:gd fmla="*/ 58 h 67" name="T11"/>
                  <a:gd fmla="*/ 55 w 81" name="T12"/>
                  <a:gd fmla="*/ 42 h 67" name="T13"/>
                  <a:gd fmla="*/ 80 w 81" name="T14"/>
                  <a:gd fmla="*/ 37 h 67" name="T15"/>
                  <a:gd fmla="*/ 71 w 81" name="T16"/>
                  <a:gd fmla="*/ 27 h 67" name="T17"/>
                  <a:gd fmla="*/ 74 w 81" name="T18"/>
                  <a:gd fmla="*/ 18 h 67" name="T19"/>
                  <a:gd fmla="*/ 53 w 81" name="T20"/>
                  <a:gd fmla="*/ 20 h 67" name="T21"/>
                  <a:gd fmla="*/ 27 w 81" name="T22"/>
                  <a:gd fmla="*/ 0 h 67" name="T23"/>
                  <a:gd fmla="*/ 18 w 81" name="T24"/>
                  <a:gd fmla="*/ 38 h 67" name="T25"/>
                  <a:gd fmla="*/ 7 w 81" name="T26"/>
                  <a:gd fmla="*/ 35 h 67" name="T27"/>
                  <a:gd fmla="*/ 0 w 81" name="T28"/>
                  <a:gd fmla="*/ 47 h 67" name="T29"/>
                  <a:gd fmla="*/ 0 w 81" name="T30"/>
                  <a:gd fmla="*/ 47 h 67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81" name="T48"/>
                  <a:gd fmla="*/ 0 h 67" name="T49"/>
                  <a:gd fmla="*/ 81 w 81" name="T50"/>
                  <a:gd fmla="*/ 67 h 67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67" w="81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743" name="Freeform 19"/>
            <p:cNvSpPr/>
            <p:nvPr/>
          </p:nvSpPr>
          <p:spPr bwMode="auto">
            <a:xfrm>
              <a:off x="5083921" y="3560452"/>
              <a:ext cx="109536" cy="206196"/>
            </a:xfrm>
            <a:custGeom>
              <a:gdLst>
                <a:gd fmla="*/ 0 w 87" name="T0"/>
                <a:gd fmla="*/ 82254980 h 84" name="T1"/>
                <a:gd fmla="*/ 0 w 87" name="T2"/>
                <a:gd fmla="*/ 82254980 h 84" name="T3"/>
                <a:gd fmla="*/ 25363482 w 87" name="T4"/>
                <a:gd fmla="*/ 94505205 h 84" name="T5"/>
                <a:gd fmla="*/ 9510832 w 87" name="T6"/>
                <a:gd fmla="*/ 136509117 h 84" name="T7"/>
                <a:gd fmla="*/ 47555429 w 87" name="T8"/>
                <a:gd fmla="*/ 145258884 h 84" name="T9"/>
                <a:gd fmla="*/ 87186425 w 87" name="T10"/>
                <a:gd fmla="*/ 120757154 h 84" name="T11"/>
                <a:gd fmla="*/ 69748624 w 87" name="T12"/>
                <a:gd fmla="*/ 87505655 h 84" name="T13"/>
                <a:gd fmla="*/ 115718915 w 87" name="T14"/>
                <a:gd fmla="*/ 56003032 h 84" name="T15"/>
                <a:gd fmla="*/ 136326972 w 87" name="T16"/>
                <a:gd fmla="*/ 14000427 h 84" name="T17"/>
                <a:gd fmla="*/ 134741833 w 87" name="T18"/>
                <a:gd fmla="*/ 8751093 h 84" name="T19"/>
                <a:gd fmla="*/ 125231004 w 87" name="T20"/>
                <a:gd fmla="*/ 0 h 84" name="T21"/>
                <a:gd fmla="*/ 84014889 w 87" name="T22"/>
                <a:gd fmla="*/ 28002177 h 84" name="T23"/>
                <a:gd fmla="*/ 84014889 w 87" name="T24"/>
                <a:gd fmla="*/ 43752828 h 84" name="T25"/>
                <a:gd fmla="*/ 55482379 w 87" name="T26"/>
                <a:gd fmla="*/ 38502163 h 84" name="T27"/>
                <a:gd fmla="*/ 0 w 87" name="T28"/>
                <a:gd fmla="*/ 82254980 h 84" name="T29"/>
                <a:gd fmla="*/ 0 w 87" name="T30"/>
                <a:gd fmla="*/ 82254980 h 84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w 87" name="T48"/>
                <a:gd fmla="*/ 0 h 84" name="T49"/>
                <a:gd fmla="*/ 87 w 87" name="T50"/>
                <a:gd fmla="*/ 84 h 84" name="T51"/>
              </a:gdLst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b="T51" l="T48" r="T50" t="T49"/>
              <a:pathLst>
                <a:path h="84" w="87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744" name="Freeform 20"/>
            <p:cNvSpPr/>
            <p:nvPr/>
          </p:nvSpPr>
          <p:spPr bwMode="auto">
            <a:xfrm>
              <a:off x="5117258" y="3639828"/>
              <a:ext cx="57150" cy="206196"/>
            </a:xfrm>
            <a:custGeom>
              <a:gdLst>
                <a:gd fmla="*/ 0 w 48" name="T0"/>
                <a:gd fmla="*/ 109657851 h 66" name="T1"/>
                <a:gd fmla="*/ 0 w 48" name="T2"/>
                <a:gd fmla="*/ 109657851 h 66" name="T3"/>
                <a:gd fmla="*/ 7087791 w 48" name="T4"/>
                <a:gd fmla="*/ 23618536 h 66" name="T5"/>
                <a:gd fmla="*/ 42527939 w 48" name="T6"/>
                <a:gd fmla="*/ 0 h 66" name="T7"/>
                <a:gd fmla="*/ 66626182 w 48" name="T8"/>
                <a:gd fmla="*/ 67482449 h 66" name="T9"/>
                <a:gd fmla="*/ 42527939 w 48" name="T10"/>
                <a:gd fmla="*/ 99535812 h 66" name="T11"/>
                <a:gd fmla="*/ 0 w 48" name="T12"/>
                <a:gd fmla="*/ 109657851 h 66" name="T13"/>
                <a:gd fmla="*/ 0 w 48" name="T14"/>
                <a:gd fmla="*/ 109657851 h 6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48" name="T24"/>
                <a:gd fmla="*/ 0 h 66" name="T25"/>
                <a:gd fmla="*/ 48 w 48" name="T26"/>
                <a:gd fmla="*/ 66 h 66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66" w="48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745" name="Freeform 21"/>
            <p:cNvSpPr/>
            <p:nvPr/>
          </p:nvSpPr>
          <p:spPr bwMode="auto">
            <a:xfrm>
              <a:off x="4674350" y="3984316"/>
              <a:ext cx="122236" cy="206196"/>
            </a:xfrm>
            <a:custGeom>
              <a:gdLst>
                <a:gd fmla="*/ 0 w 99" name="T0"/>
                <a:gd fmla="*/ 42094425 h 115" name="T1"/>
                <a:gd fmla="*/ 0 w 99" name="T2"/>
                <a:gd fmla="*/ 42094425 h 115" name="T3"/>
                <a:gd fmla="*/ 19818444 w 99" name="T4"/>
                <a:gd fmla="*/ 69035380 h 115" name="T5"/>
                <a:gd fmla="*/ 13720178 w 99" name="T6"/>
                <a:gd fmla="*/ 116181404 h 115" name="T7"/>
                <a:gd fmla="*/ 67079713 w 99" name="T8"/>
                <a:gd fmla="*/ 95976345 h 115" name="T9"/>
                <a:gd fmla="*/ 89946687 w 99" name="T10"/>
                <a:gd fmla="*/ 116181404 h 115" name="T11"/>
                <a:gd fmla="*/ 109766361 w 99" name="T12"/>
                <a:gd fmla="*/ 163327409 h 115" name="T13"/>
                <a:gd fmla="*/ 102143220 w 99" name="T14"/>
                <a:gd fmla="*/ 191951392 h 115" name="T15"/>
                <a:gd fmla="*/ 149403240 w 99" name="T16"/>
                <a:gd fmla="*/ 183532509 h 115" name="T17"/>
                <a:gd fmla="*/ 126536285 w 99" name="T18"/>
                <a:gd fmla="*/ 121232994 h 115" name="T19"/>
                <a:gd fmla="*/ 76226495 w 99" name="T20"/>
                <a:gd fmla="*/ 75769967 h 115" name="T21"/>
                <a:gd fmla="*/ 89946687 w 99" name="T22"/>
                <a:gd fmla="*/ 50513318 h 115" name="T23"/>
                <a:gd fmla="*/ 62505087 w 99" name="T24"/>
                <a:gd fmla="*/ 35359838 h 115" name="T25"/>
                <a:gd fmla="*/ 41161773 w 99" name="T26"/>
                <a:gd fmla="*/ 0 h 115" name="T27"/>
                <a:gd fmla="*/ 27441590 w 99" name="T28"/>
                <a:gd fmla="*/ 0 h 115" name="T29"/>
                <a:gd fmla="*/ 28966466 w 99" name="T30"/>
                <a:gd fmla="*/ 26940955 h 115" name="T31"/>
                <a:gd fmla="*/ 19818444 w 99" name="T32"/>
                <a:gd fmla="*/ 20205065 h 115" name="T33"/>
                <a:gd fmla="*/ 0 w 99" name="T34"/>
                <a:gd fmla="*/ 42094425 h 115" name="T35"/>
                <a:gd fmla="*/ 0 w 99" name="T36"/>
                <a:gd fmla="*/ 42094425 h 115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99" name="T57"/>
                <a:gd fmla="*/ 0 h 115" name="T58"/>
                <a:gd fmla="*/ 99 w 99" name="T59"/>
                <a:gd fmla="*/ 115 h 115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115" w="99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746" name="Group 43"/>
            <p:cNvGrpSpPr/>
            <p:nvPr/>
          </p:nvGrpSpPr>
          <p:grpSpPr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961" name="Freeform 237"/>
              <p:cNvSpPr/>
              <p:nvPr/>
            </p:nvSpPr>
            <p:spPr bwMode="auto">
              <a:xfrm>
                <a:off x="1156" y="2451"/>
                <a:ext cx="1166" cy="158"/>
              </a:xfrm>
              <a:custGeom>
                <a:gdLst>
                  <a:gd fmla="*/ 93 w 1166" name="T0"/>
                  <a:gd fmla="*/ 82 h 595" name="T1"/>
                  <a:gd fmla="*/ 110 w 1166" name="T2"/>
                  <a:gd fmla="*/ 69 h 595" name="T3"/>
                  <a:gd fmla="*/ 177 w 1166" name="T4"/>
                  <a:gd fmla="*/ 35 h 595" name="T5"/>
                  <a:gd fmla="*/ 250 w 1166" name="T6"/>
                  <a:gd fmla="*/ 52 h 595" name="T7"/>
                  <a:gd fmla="*/ 347 w 1166" name="T8"/>
                  <a:gd fmla="*/ 95 h 595" name="T9"/>
                  <a:gd fmla="*/ 453 w 1166" name="T10"/>
                  <a:gd fmla="*/ 123 h 595" name="T11"/>
                  <a:gd fmla="*/ 450 w 1166" name="T12"/>
                  <a:gd fmla="*/ 93 h 595" name="T13"/>
                  <a:gd fmla="*/ 515 w 1166" name="T14"/>
                  <a:gd fmla="*/ 93 h 595" name="T15"/>
                  <a:gd fmla="*/ 595 w 1166" name="T16"/>
                  <a:gd fmla="*/ 105 h 595" name="T17"/>
                  <a:gd fmla="*/ 597 w 1166" name="T18"/>
                  <a:gd fmla="*/ 85 h 595" name="T19"/>
                  <a:gd fmla="*/ 624 w 1166" name="T20"/>
                  <a:gd fmla="*/ 114 h 595" name="T21"/>
                  <a:gd fmla="*/ 632 w 1166" name="T22"/>
                  <a:gd fmla="*/ 78 h 595" name="T23"/>
                  <a:gd fmla="*/ 620 w 1166" name="T24"/>
                  <a:gd fmla="*/ 18 h 595" name="T25"/>
                  <a:gd fmla="*/ 676 w 1166" name="T26"/>
                  <a:gd fmla="*/ 44 h 595" name="T27"/>
                  <a:gd fmla="*/ 685 w 1166" name="T28"/>
                  <a:gd fmla="*/ 61 h 595" name="T29"/>
                  <a:gd fmla="*/ 721 w 1166" name="T30"/>
                  <a:gd fmla="*/ 76 h 595" name="T31"/>
                  <a:gd fmla="*/ 743 w 1166" name="T32"/>
                  <a:gd fmla="*/ 109 h 595" name="T33"/>
                  <a:gd fmla="*/ 797 w 1166" name="T34"/>
                  <a:gd fmla="*/ 55 h 595" name="T35"/>
                  <a:gd fmla="*/ 798 w 1166" name="T36"/>
                  <a:gd fmla="*/ 85 h 595" name="T37"/>
                  <a:gd fmla="*/ 783 w 1166" name="T38"/>
                  <a:gd fmla="*/ 137 h 595" name="T39"/>
                  <a:gd fmla="*/ 695 w 1166" name="T40"/>
                  <a:gd fmla="*/ 143 h 595" name="T41"/>
                  <a:gd fmla="*/ 698 w 1166" name="T42"/>
                  <a:gd fmla="*/ 183 h 595" name="T43"/>
                  <a:gd fmla="*/ 689 w 1166" name="T44"/>
                  <a:gd fmla="*/ 208 h 595" name="T45"/>
                  <a:gd fmla="*/ 661 w 1166" name="T46"/>
                  <a:gd fmla="*/ 226 h 595" name="T47"/>
                  <a:gd fmla="*/ 653 w 1166" name="T48"/>
                  <a:gd fmla="*/ 293 h 595" name="T49"/>
                  <a:gd fmla="*/ 759 w 1166" name="T50"/>
                  <a:gd fmla="*/ 359 h 595" name="T51"/>
                  <a:gd fmla="*/ 800 w 1166" name="T52"/>
                  <a:gd fmla="*/ 404 h 595" name="T53"/>
                  <a:gd fmla="*/ 817 w 1166" name="T54"/>
                  <a:gd fmla="*/ 440 h 595" name="T55"/>
                  <a:gd fmla="*/ 836 w 1166" name="T56"/>
                  <a:gd fmla="*/ 375 h 595" name="T57"/>
                  <a:gd fmla="*/ 849 w 1166" name="T58"/>
                  <a:gd fmla="*/ 293 h 595" name="T59"/>
                  <a:gd fmla="*/ 858 w 1166" name="T60"/>
                  <a:gd fmla="*/ 252 h 595" name="T61"/>
                  <a:gd fmla="*/ 900 w 1166" name="T62"/>
                  <a:gd fmla="*/ 225 h 595" name="T63"/>
                  <a:gd fmla="*/ 974 w 1166" name="T64"/>
                  <a:gd fmla="*/ 248 h 595" name="T65"/>
                  <a:gd fmla="*/ 980 w 1166" name="T66"/>
                  <a:gd fmla="*/ 283 h 595" name="T67"/>
                  <a:gd fmla="*/ 978 w 1166" name="T68"/>
                  <a:gd fmla="*/ 312 h 595" name="T69"/>
                  <a:gd fmla="*/ 1022 w 1166" name="T70"/>
                  <a:gd fmla="*/ 300 h 595" name="T71"/>
                  <a:gd fmla="*/ 1061 w 1166" name="T72"/>
                  <a:gd fmla="*/ 285 h 595" name="T73"/>
                  <a:gd fmla="*/ 1058 w 1166" name="T74"/>
                  <a:gd fmla="*/ 300 h 595" name="T75"/>
                  <a:gd fmla="*/ 1079 w 1166" name="T76"/>
                  <a:gd fmla="*/ 316 h 595" name="T77"/>
                  <a:gd fmla="*/ 1082 w 1166" name="T78"/>
                  <a:gd fmla="*/ 336 h 595" name="T79"/>
                  <a:gd fmla="*/ 1118 w 1166" name="T80"/>
                  <a:gd fmla="*/ 362 h 595" name="T81"/>
                  <a:gd fmla="*/ 1144 w 1166" name="T82"/>
                  <a:gd fmla="*/ 381 h 595" name="T83"/>
                  <a:gd fmla="*/ 1156 w 1166" name="T84"/>
                  <a:gd fmla="*/ 400 h 595" name="T85"/>
                  <a:gd fmla="*/ 985 w 1166" name="T86"/>
                  <a:gd fmla="*/ 477 h 595" name="T87"/>
                  <a:gd fmla="*/ 1047 w 1166" name="T88"/>
                  <a:gd fmla="*/ 482 h 595" name="T89"/>
                  <a:gd fmla="*/ 1053 w 1166" name="T90"/>
                  <a:gd fmla="*/ 527 h 595" name="T91"/>
                  <a:gd fmla="*/ 1108 w 1166" name="T92"/>
                  <a:gd fmla="*/ 523 h 595" name="T93"/>
                  <a:gd fmla="*/ 1022 w 1166" name="T94"/>
                  <a:gd fmla="*/ 552 h 595" name="T95"/>
                  <a:gd fmla="*/ 1010 w 1166" name="T96"/>
                  <a:gd fmla="*/ 540 h 595" name="T97"/>
                  <a:gd fmla="*/ 960 w 1166" name="T98"/>
                  <a:gd fmla="*/ 539 h 595" name="T99"/>
                  <a:gd fmla="*/ 846 w 1166" name="T100"/>
                  <a:gd fmla="*/ 574 h 595" name="T101"/>
                  <a:gd fmla="*/ 798 w 1166" name="T102"/>
                  <a:gd fmla="*/ 582 h 595" name="T103"/>
                  <a:gd fmla="*/ 820 w 1166" name="T104"/>
                  <a:gd fmla="*/ 550 h 595" name="T105"/>
                  <a:gd fmla="*/ 770 w 1166" name="T106"/>
                  <a:gd fmla="*/ 518 h 595" name="T107"/>
                  <a:gd fmla="*/ 735 w 1166" name="T108"/>
                  <a:gd fmla="*/ 479 h 595" name="T109"/>
                  <a:gd fmla="*/ 634 w 1166" name="T110"/>
                  <a:gd fmla="*/ 480 h 595" name="T111"/>
                  <a:gd fmla="*/ 244 w 1166" name="T112"/>
                  <a:gd fmla="*/ 462 h 595" name="T113"/>
                  <a:gd fmla="*/ 188 w 1166" name="T114"/>
                  <a:gd fmla="*/ 431 h 595" name="T115"/>
                  <a:gd fmla="*/ 149 w 1166" name="T116"/>
                  <a:gd fmla="*/ 366 h 595" name="T117"/>
                  <a:gd fmla="*/ 48 w 1166" name="T118"/>
                  <a:gd fmla="*/ 291 h 595" name="T119"/>
                  <a:gd fmla="*/ 0 w 1166" name="T120"/>
                  <a:gd fmla="*/ 264 h 595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1166" name="T183"/>
                  <a:gd fmla="*/ 0 h 595" name="T184"/>
                  <a:gd fmla="*/ 1166 w 1166" name="T185"/>
                  <a:gd fmla="*/ 595 h 595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595" w="1166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62" name="Freeform 45"/>
              <p:cNvSpPr/>
              <p:nvPr/>
            </p:nvSpPr>
            <p:spPr bwMode="auto">
              <a:xfrm>
                <a:off x="1330" y="2617"/>
                <a:ext cx="69" cy="158"/>
              </a:xfrm>
              <a:custGeom>
                <a:gdLst>
                  <a:gd fmla="*/ 0 w 69" name="T0"/>
                  <a:gd fmla="*/ 0 h 40" name="T1"/>
                  <a:gd fmla="*/ 0 w 69" name="T2"/>
                  <a:gd fmla="*/ 0 h 40" name="T3"/>
                  <a:gd fmla="*/ 37 w 69" name="T4"/>
                  <a:gd fmla="*/ 8 h 40" name="T5"/>
                  <a:gd fmla="*/ 68 w 69" name="T6"/>
                  <a:gd fmla="*/ 39 h 40" name="T7"/>
                  <a:gd fmla="*/ 50 w 69" name="T8"/>
                  <a:gd fmla="*/ 33 h 40" name="T9"/>
                  <a:gd fmla="*/ 0 w 69" name="T10"/>
                  <a:gd fmla="*/ 0 h 40" name="T11"/>
                  <a:gd fmla="*/ 0 w 69" name="T12"/>
                  <a:gd fmla="*/ 0 h 40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69" name="T21"/>
                  <a:gd fmla="*/ 0 h 40" name="T22"/>
                  <a:gd fmla="*/ 69 w 69" name="T23"/>
                  <a:gd fmla="*/ 40 h 40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40" w="69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63" name="Freeform 239"/>
              <p:cNvSpPr/>
              <p:nvPr/>
            </p:nvSpPr>
            <p:spPr bwMode="auto">
              <a:xfrm>
                <a:off x="1362" y="2131"/>
                <a:ext cx="144" cy="158"/>
              </a:xfrm>
              <a:custGeom>
                <a:gdLst>
                  <a:gd fmla="*/ 0 w 144" name="T0"/>
                  <a:gd fmla="*/ 66 h 89" name="T1"/>
                  <a:gd fmla="*/ 0 w 144" name="T2"/>
                  <a:gd fmla="*/ 66 h 89" name="T3"/>
                  <a:gd fmla="*/ 6 w 144" name="T4"/>
                  <a:gd fmla="*/ 55 h 89" name="T5"/>
                  <a:gd fmla="*/ 27 w 144" name="T6"/>
                  <a:gd fmla="*/ 18 h 89" name="T7"/>
                  <a:gd fmla="*/ 17 w 144" name="T8"/>
                  <a:gd fmla="*/ 3 h 89" name="T9"/>
                  <a:gd fmla="*/ 61 w 144" name="T10"/>
                  <a:gd fmla="*/ 0 h 89" name="T11"/>
                  <a:gd fmla="*/ 92 w 144" name="T12"/>
                  <a:gd fmla="*/ 14 h 89" name="T13"/>
                  <a:gd fmla="*/ 112 w 144" name="T14"/>
                  <a:gd fmla="*/ 6 h 89" name="T15"/>
                  <a:gd fmla="*/ 143 w 144" name="T16"/>
                  <a:gd fmla="*/ 27 h 89" name="T17"/>
                  <a:gd fmla="*/ 77 w 144" name="T18"/>
                  <a:gd fmla="*/ 59 h 89" name="T19"/>
                  <a:gd fmla="*/ 72 w 144" name="T20"/>
                  <a:gd fmla="*/ 79 h 89" name="T21"/>
                  <a:gd fmla="*/ 39 w 144" name="T22"/>
                  <a:gd fmla="*/ 88 h 89" name="T23"/>
                  <a:gd fmla="*/ 25 w 144" name="T24"/>
                  <a:gd fmla="*/ 73 h 89" name="T25"/>
                  <a:gd fmla="*/ 0 w 144" name="T26"/>
                  <a:gd fmla="*/ 66 h 89" name="T27"/>
                  <a:gd fmla="*/ 0 w 144" name="T28"/>
                  <a:gd fmla="*/ 66 h 89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44" name="T45"/>
                  <a:gd fmla="*/ 0 h 89" name="T46"/>
                  <a:gd fmla="*/ 144 w 144" name="T47"/>
                  <a:gd fmla="*/ 89 h 89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9" w="144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64" name="Freeform 240"/>
              <p:cNvSpPr/>
              <p:nvPr/>
            </p:nvSpPr>
            <p:spPr bwMode="auto">
              <a:xfrm>
                <a:off x="1403" y="2029"/>
                <a:ext cx="101" cy="158"/>
              </a:xfrm>
              <a:custGeom>
                <a:gdLst>
                  <a:gd fmla="*/ 0 w 101" name="T0"/>
                  <a:gd fmla="*/ 38 h 51" name="T1"/>
                  <a:gd fmla="*/ 0 w 101" name="T2"/>
                  <a:gd fmla="*/ 38 h 51" name="T3"/>
                  <a:gd fmla="*/ 23 w 101" name="T4"/>
                  <a:gd fmla="*/ 45 h 51" name="T5"/>
                  <a:gd fmla="*/ 29 w 101" name="T6"/>
                  <a:gd fmla="*/ 37 h 51" name="T7"/>
                  <a:gd fmla="*/ 34 w 101" name="T8"/>
                  <a:gd fmla="*/ 50 h 51" name="T9"/>
                  <a:gd fmla="*/ 45 w 101" name="T10"/>
                  <a:gd fmla="*/ 45 h 51" name="T11"/>
                  <a:gd fmla="*/ 43 w 101" name="T12"/>
                  <a:gd fmla="*/ 33 h 51" name="T13"/>
                  <a:gd fmla="*/ 54 w 101" name="T14"/>
                  <a:gd fmla="*/ 39 h 51" name="T15"/>
                  <a:gd fmla="*/ 60 w 101" name="T16"/>
                  <a:gd fmla="*/ 21 h 51" name="T17"/>
                  <a:gd fmla="*/ 69 w 101" name="T18"/>
                  <a:gd fmla="*/ 20 h 51" name="T19"/>
                  <a:gd fmla="*/ 72 w 101" name="T20"/>
                  <a:gd fmla="*/ 37 h 51" name="T21"/>
                  <a:gd fmla="*/ 94 w 101" name="T22"/>
                  <a:gd fmla="*/ 24 h 51" name="T23"/>
                  <a:gd fmla="*/ 87 w 101" name="T24"/>
                  <a:gd fmla="*/ 10 h 51" name="T25"/>
                  <a:gd fmla="*/ 100 w 101" name="T26"/>
                  <a:gd fmla="*/ 7 h 51" name="T27"/>
                  <a:gd fmla="*/ 86 w 101" name="T28"/>
                  <a:gd fmla="*/ 0 h 51" name="T29"/>
                  <a:gd fmla="*/ 50 w 101" name="T30"/>
                  <a:gd fmla="*/ 7 h 51" name="T31"/>
                  <a:gd fmla="*/ 0 w 101" name="T32"/>
                  <a:gd fmla="*/ 38 h 51" name="T33"/>
                  <a:gd fmla="*/ 0 w 101" name="T34"/>
                  <a:gd fmla="*/ 38 h 51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101" name="T54"/>
                  <a:gd fmla="*/ 0 h 51" name="T55"/>
                  <a:gd fmla="*/ 101 w 101" name="T56"/>
                  <a:gd fmla="*/ 51 h 51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51" w="100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65" name="Freeform 241"/>
              <p:cNvSpPr/>
              <p:nvPr/>
            </p:nvSpPr>
            <p:spPr bwMode="auto">
              <a:xfrm>
                <a:off x="1457" y="2178"/>
                <a:ext cx="247" cy="158"/>
              </a:xfrm>
              <a:custGeom>
                <a:gdLst>
                  <a:gd fmla="*/ 0 w 247" name="T0"/>
                  <a:gd fmla="*/ 39 h 122" name="T1"/>
                  <a:gd fmla="*/ 0 w 247" name="T2"/>
                  <a:gd fmla="*/ 39 h 122" name="T3"/>
                  <a:gd fmla="*/ 12 w 247" name="T4"/>
                  <a:gd fmla="*/ 29 h 122" name="T5"/>
                  <a:gd fmla="*/ 6 w 247" name="T6"/>
                  <a:gd fmla="*/ 24 h 122" name="T7"/>
                  <a:gd fmla="*/ 35 w 247" name="T8"/>
                  <a:gd fmla="*/ 7 h 122" name="T9"/>
                  <a:gd fmla="*/ 59 w 247" name="T10"/>
                  <a:gd fmla="*/ 0 h 122" name="T11"/>
                  <a:gd fmla="*/ 67 w 247" name="T12"/>
                  <a:gd fmla="*/ 13 h 122" name="T13"/>
                  <a:gd fmla="*/ 59 w 247" name="T14"/>
                  <a:gd fmla="*/ 20 h 122" name="T15"/>
                  <a:gd fmla="*/ 81 w 247" name="T16"/>
                  <a:gd fmla="*/ 10 h 122" name="T17"/>
                  <a:gd fmla="*/ 105 w 247" name="T18"/>
                  <a:gd fmla="*/ 18 h 122" name="T19"/>
                  <a:gd fmla="*/ 96 w 247" name="T20"/>
                  <a:gd fmla="*/ 27 h 122" name="T21"/>
                  <a:gd fmla="*/ 124 w 247" name="T22"/>
                  <a:gd fmla="*/ 21 h 122" name="T23"/>
                  <a:gd fmla="*/ 116 w 247" name="T24"/>
                  <a:gd fmla="*/ 11 h 122" name="T25"/>
                  <a:gd fmla="*/ 127 w 247" name="T26"/>
                  <a:gd fmla="*/ 12 h 122" name="T27"/>
                  <a:gd fmla="*/ 149 w 247" name="T28"/>
                  <a:gd fmla="*/ 44 h 122" name="T29"/>
                  <a:gd fmla="*/ 157 w 247" name="T30"/>
                  <a:gd fmla="*/ 37 h 122" name="T31"/>
                  <a:gd fmla="*/ 148 w 247" name="T32"/>
                  <a:gd fmla="*/ 1 h 122" name="T33"/>
                  <a:gd fmla="*/ 166 w 247" name="T34"/>
                  <a:gd fmla="*/ 2 h 122" name="T35"/>
                  <a:gd fmla="*/ 186 w 247" name="T36"/>
                  <a:gd fmla="*/ 14 h 122" name="T37"/>
                  <a:gd fmla="*/ 197 w 247" name="T38"/>
                  <a:gd fmla="*/ 58 h 122" name="T39"/>
                  <a:gd fmla="*/ 246 w 247" name="T40"/>
                  <a:gd fmla="*/ 80 h 122" name="T41"/>
                  <a:gd fmla="*/ 245 w 247" name="T42"/>
                  <a:gd fmla="*/ 91 h 122" name="T43"/>
                  <a:gd fmla="*/ 232 w 247" name="T44"/>
                  <a:gd fmla="*/ 86 h 122" name="T45"/>
                  <a:gd fmla="*/ 217 w 247" name="T46"/>
                  <a:gd fmla="*/ 94 h 122" name="T47"/>
                  <a:gd fmla="*/ 238 w 247" name="T48"/>
                  <a:gd fmla="*/ 104 h 122" name="T49"/>
                  <a:gd fmla="*/ 219 w 247" name="T50"/>
                  <a:gd fmla="*/ 114 h 122" name="T51"/>
                  <a:gd fmla="*/ 187 w 247" name="T52"/>
                  <a:gd fmla="*/ 109 h 122" name="T53"/>
                  <a:gd fmla="*/ 169 w 247" name="T54"/>
                  <a:gd fmla="*/ 97 h 122" name="T55"/>
                  <a:gd fmla="*/ 128 w 247" name="T56"/>
                  <a:gd fmla="*/ 117 h 122" name="T57"/>
                  <a:gd fmla="*/ 78 w 247" name="T58"/>
                  <a:gd fmla="*/ 121 h 122" name="T59"/>
                  <a:gd fmla="*/ 68 w 247" name="T60"/>
                  <a:gd fmla="*/ 102 h 122" name="T61"/>
                  <a:gd fmla="*/ 40 w 247" name="T62"/>
                  <a:gd fmla="*/ 100 h 122" name="T63"/>
                  <a:gd fmla="*/ 22 w 247" name="T64"/>
                  <a:gd fmla="*/ 84 h 122" name="T65"/>
                  <a:gd fmla="*/ 93 w 247" name="T66"/>
                  <a:gd fmla="*/ 74 h 122" name="T67"/>
                  <a:gd fmla="*/ 19 w 247" name="T68"/>
                  <a:gd fmla="*/ 69 h 122" name="T69"/>
                  <a:gd fmla="*/ 9 w 247" name="T70"/>
                  <a:gd fmla="*/ 59 h 122" name="T71"/>
                  <a:gd fmla="*/ 47 w 247" name="T72"/>
                  <a:gd fmla="*/ 48 h 122" name="T73"/>
                  <a:gd fmla="*/ 12 w 247" name="T74"/>
                  <a:gd fmla="*/ 49 h 122" name="T75"/>
                  <a:gd fmla="*/ 15 w 247" name="T76"/>
                  <a:gd fmla="*/ 44 h 122" name="T77"/>
                  <a:gd fmla="*/ 0 w 247" name="T78"/>
                  <a:gd fmla="*/ 39 h 122" name="T79"/>
                  <a:gd fmla="*/ 0 w 247" name="T80"/>
                  <a:gd fmla="*/ 39 h 122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247" name="T123"/>
                  <a:gd fmla="*/ 0 h 122" name="T124"/>
                  <a:gd fmla="*/ 247 w 247" name="T125"/>
                  <a:gd fmla="*/ 122 h 122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122" w="246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66" name="Freeform 242"/>
              <p:cNvSpPr/>
              <p:nvPr/>
            </p:nvSpPr>
            <p:spPr bwMode="auto">
              <a:xfrm>
                <a:off x="1475" y="2056"/>
                <a:ext cx="168" cy="158"/>
              </a:xfrm>
              <a:custGeom>
                <a:gdLst>
                  <a:gd fmla="*/ 0 w 168" name="T0"/>
                  <a:gd fmla="*/ 44 h 68" name="T1"/>
                  <a:gd fmla="*/ 0 w 168" name="T2"/>
                  <a:gd fmla="*/ 44 h 68" name="T3"/>
                  <a:gd fmla="*/ 6 w 168" name="T4"/>
                  <a:gd fmla="*/ 38 h 68" name="T5"/>
                  <a:gd fmla="*/ 34 w 168" name="T6"/>
                  <a:gd fmla="*/ 32 h 68" name="T7"/>
                  <a:gd fmla="*/ 6 w 168" name="T8"/>
                  <a:gd fmla="*/ 33 h 68" name="T9"/>
                  <a:gd fmla="*/ 39 w 168" name="T10"/>
                  <a:gd fmla="*/ 27 h 68" name="T11"/>
                  <a:gd fmla="*/ 12 w 168" name="T12"/>
                  <a:gd fmla="*/ 27 h 68" name="T13"/>
                  <a:gd fmla="*/ 14 w 168" name="T14"/>
                  <a:gd fmla="*/ 19 h 68" name="T15"/>
                  <a:gd fmla="*/ 40 w 168" name="T16"/>
                  <a:gd fmla="*/ 19 h 68" name="T17"/>
                  <a:gd fmla="*/ 22 w 168" name="T18"/>
                  <a:gd fmla="*/ 17 h 68" name="T19"/>
                  <a:gd fmla="*/ 36 w 168" name="T20"/>
                  <a:gd fmla="*/ 10 h 68" name="T21"/>
                  <a:gd fmla="*/ 70 w 168" name="T22"/>
                  <a:gd fmla="*/ 19 h 68" name="T23"/>
                  <a:gd fmla="*/ 87 w 168" name="T24"/>
                  <a:gd fmla="*/ 36 h 68" name="T25"/>
                  <a:gd fmla="*/ 118 w 168" name="T26"/>
                  <a:gd fmla="*/ 37 h 68" name="T27"/>
                  <a:gd fmla="*/ 106 w 168" name="T28"/>
                  <a:gd fmla="*/ 27 h 68" name="T29"/>
                  <a:gd fmla="*/ 113 w 168" name="T30"/>
                  <a:gd fmla="*/ 20 h 68" name="T31"/>
                  <a:gd fmla="*/ 99 w 168" name="T32"/>
                  <a:gd fmla="*/ 12 h 68" name="T33"/>
                  <a:gd fmla="*/ 121 w 168" name="T34"/>
                  <a:gd fmla="*/ 0 h 68" name="T35"/>
                  <a:gd fmla="*/ 131 w 168" name="T36"/>
                  <a:gd fmla="*/ 14 h 68" name="T37"/>
                  <a:gd fmla="*/ 124 w 168" name="T38"/>
                  <a:gd fmla="*/ 21 h 68" name="T39"/>
                  <a:gd fmla="*/ 136 w 168" name="T40"/>
                  <a:gd fmla="*/ 23 h 68" name="T41"/>
                  <a:gd fmla="*/ 132 w 168" name="T42"/>
                  <a:gd fmla="*/ 31 h 68" name="T43"/>
                  <a:gd fmla="*/ 147 w 168" name="T44"/>
                  <a:gd fmla="*/ 33 h 68" name="T45"/>
                  <a:gd fmla="*/ 156 w 168" name="T46"/>
                  <a:gd fmla="*/ 23 h 68" name="T47"/>
                  <a:gd fmla="*/ 167 w 168" name="T48"/>
                  <a:gd fmla="*/ 35 h 68" name="T49"/>
                  <a:gd fmla="*/ 158 w 168" name="T50"/>
                  <a:gd fmla="*/ 50 h 68" name="T51"/>
                  <a:gd fmla="*/ 122 w 168" name="T52"/>
                  <a:gd fmla="*/ 49 h 68" name="T53"/>
                  <a:gd fmla="*/ 67 w 168" name="T54"/>
                  <a:gd fmla="*/ 67 h 68" name="T55"/>
                  <a:gd fmla="*/ 45 w 168" name="T56"/>
                  <a:gd fmla="*/ 57 h 68" name="T57"/>
                  <a:gd fmla="*/ 91 w 168" name="T58"/>
                  <a:gd fmla="*/ 42 h 68" name="T59"/>
                  <a:gd fmla="*/ 51 w 168" name="T60"/>
                  <a:gd fmla="*/ 51 h 68" name="T61"/>
                  <a:gd fmla="*/ 58 w 168" name="T62"/>
                  <a:gd fmla="*/ 39 h 68" name="T63"/>
                  <a:gd fmla="*/ 38 w 168" name="T64"/>
                  <a:gd fmla="*/ 52 h 68" name="T65"/>
                  <a:gd fmla="*/ 14 w 168" name="T66"/>
                  <a:gd fmla="*/ 49 h 68" name="T67"/>
                  <a:gd fmla="*/ 0 w 168" name="T68"/>
                  <a:gd fmla="*/ 44 h 68" name="T69"/>
                  <a:gd fmla="*/ 0 w 168" name="T70"/>
                  <a:gd fmla="*/ 44 h 68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168" name="T108"/>
                  <a:gd fmla="*/ 0 h 68" name="T109"/>
                  <a:gd fmla="*/ 168 w 168" name="T110"/>
                  <a:gd fmla="*/ 68 h 68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68" w="1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67" name="Freeform 243"/>
              <p:cNvSpPr/>
              <p:nvPr/>
            </p:nvSpPr>
            <p:spPr bwMode="auto">
              <a:xfrm>
                <a:off x="1641" y="1974"/>
                <a:ext cx="87" cy="158"/>
              </a:xfrm>
              <a:custGeom>
                <a:gdLst>
                  <a:gd fmla="*/ 0 w 87" name="T0"/>
                  <a:gd fmla="*/ 0 h 43" name="T1"/>
                  <a:gd fmla="*/ 0 w 87" name="T2"/>
                  <a:gd fmla="*/ 0 h 43" name="T3"/>
                  <a:gd fmla="*/ 7 w 87" name="T4"/>
                  <a:gd fmla="*/ 15 h 43" name="T5"/>
                  <a:gd fmla="*/ 28 w 87" name="T6"/>
                  <a:gd fmla="*/ 15 h 43" name="T7"/>
                  <a:gd fmla="*/ 21 w 87" name="T8"/>
                  <a:gd fmla="*/ 18 h 43" name="T9"/>
                  <a:gd fmla="*/ 26 w 87" name="T10"/>
                  <a:gd fmla="*/ 23 h 43" name="T11"/>
                  <a:gd fmla="*/ 8 w 87" name="T12"/>
                  <a:gd fmla="*/ 25 h 43" name="T13"/>
                  <a:gd fmla="*/ 38 w 87" name="T14"/>
                  <a:gd fmla="*/ 31 h 43" name="T15"/>
                  <a:gd fmla="*/ 86 w 87" name="T16"/>
                  <a:gd fmla="*/ 42 h 43" name="T17"/>
                  <a:gd fmla="*/ 79 w 87" name="T18"/>
                  <a:gd fmla="*/ 17 h 43" name="T19"/>
                  <a:gd fmla="*/ 44 w 87" name="T20"/>
                  <a:gd fmla="*/ 3 h 43" name="T21"/>
                  <a:gd fmla="*/ 33 w 87" name="T22"/>
                  <a:gd fmla="*/ 9 h 43" name="T23"/>
                  <a:gd fmla="*/ 30 w 87" name="T24"/>
                  <a:gd fmla="*/ 0 h 43" name="T25"/>
                  <a:gd fmla="*/ 0 w 87" name="T26"/>
                  <a:gd fmla="*/ 0 h 43" name="T27"/>
                  <a:gd fmla="*/ 0 w 87" name="T28"/>
                  <a:gd fmla="*/ 0 h 43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87" name="T45"/>
                  <a:gd fmla="*/ 0 h 43" name="T46"/>
                  <a:gd fmla="*/ 87 w 87" name="T47"/>
                  <a:gd fmla="*/ 43 h 43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43" w="87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68" name="Freeform 244"/>
              <p:cNvSpPr/>
              <p:nvPr/>
            </p:nvSpPr>
            <p:spPr bwMode="auto">
              <a:xfrm>
                <a:off x="1681" y="2053"/>
                <a:ext cx="70" cy="158"/>
              </a:xfrm>
              <a:custGeom>
                <a:gdLst>
                  <a:gd fmla="*/ 0 w 70" name="T0"/>
                  <a:gd fmla="*/ 28 h 43" name="T1"/>
                  <a:gd fmla="*/ 0 w 70" name="T2"/>
                  <a:gd fmla="*/ 28 h 43" name="T3"/>
                  <a:gd fmla="*/ 8 w 70" name="T4"/>
                  <a:gd fmla="*/ 18 h 43" name="T5"/>
                  <a:gd fmla="*/ 21 w 70" name="T6"/>
                  <a:gd fmla="*/ 19 h 43" name="T7"/>
                  <a:gd fmla="*/ 4 w 70" name="T8"/>
                  <a:gd fmla="*/ 9 h 43" name="T9"/>
                  <a:gd fmla="*/ 8 w 70" name="T10"/>
                  <a:gd fmla="*/ 3 h 43" name="T11"/>
                  <a:gd fmla="*/ 36 w 70" name="T12"/>
                  <a:gd fmla="*/ 17 h 43" name="T13"/>
                  <a:gd fmla="*/ 20 w 70" name="T14"/>
                  <a:gd fmla="*/ 2 h 43" name="T15"/>
                  <a:gd fmla="*/ 62 w 70" name="T16"/>
                  <a:gd fmla="*/ 0 h 43" name="T17"/>
                  <a:gd fmla="*/ 69 w 70" name="T18"/>
                  <a:gd fmla="*/ 31 h 43" name="T19"/>
                  <a:gd fmla="*/ 61 w 70" name="T20"/>
                  <a:gd fmla="*/ 26 h 43" name="T21"/>
                  <a:gd fmla="*/ 60 w 70" name="T22"/>
                  <a:gd fmla="*/ 42 h 43" name="T23"/>
                  <a:gd fmla="*/ 27 w 70" name="T24"/>
                  <a:gd fmla="*/ 41 h 43" name="T25"/>
                  <a:gd fmla="*/ 33 w 70" name="T26"/>
                  <a:gd fmla="*/ 36 h 43" name="T27"/>
                  <a:gd fmla="*/ 24 w 70" name="T28"/>
                  <a:gd fmla="*/ 30 h 43" name="T29"/>
                  <a:gd fmla="*/ 48 w 70" name="T30"/>
                  <a:gd fmla="*/ 22 h 43" name="T31"/>
                  <a:gd fmla="*/ 0 w 70" name="T32"/>
                  <a:gd fmla="*/ 28 h 43" name="T33"/>
                  <a:gd fmla="*/ 0 w 70" name="T34"/>
                  <a:gd fmla="*/ 28 h 43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70" name="T54"/>
                  <a:gd fmla="*/ 0 h 43" name="T55"/>
                  <a:gd fmla="*/ 70 w 70" name="T56"/>
                  <a:gd fmla="*/ 43 h 43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43" w="70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69" name="Freeform 245"/>
              <p:cNvSpPr/>
              <p:nvPr/>
            </p:nvSpPr>
            <p:spPr bwMode="auto">
              <a:xfrm>
                <a:off x="1683" y="2138"/>
                <a:ext cx="82" cy="158"/>
              </a:xfrm>
              <a:custGeom>
                <a:gdLst>
                  <a:gd fmla="*/ 0 w 82" name="T0"/>
                  <a:gd fmla="*/ 33 h 67" name="T1"/>
                  <a:gd fmla="*/ 0 w 82" name="T2"/>
                  <a:gd fmla="*/ 33 h 67" name="T3"/>
                  <a:gd fmla="*/ 4 w 82" name="T4"/>
                  <a:gd fmla="*/ 24 h 67" name="T5"/>
                  <a:gd fmla="*/ 31 w 82" name="T6"/>
                  <a:gd fmla="*/ 29 h 67" name="T7"/>
                  <a:gd fmla="*/ 27 w 82" name="T8"/>
                  <a:gd fmla="*/ 19 h 67" name="T9"/>
                  <a:gd fmla="*/ 34 w 82" name="T10"/>
                  <a:gd fmla="*/ 19 h 67" name="T11"/>
                  <a:gd fmla="*/ 16 w 82" name="T12"/>
                  <a:gd fmla="*/ 14 h 67" name="T13"/>
                  <a:gd fmla="*/ 25 w 82" name="T14"/>
                  <a:gd fmla="*/ 11 h 67" name="T15"/>
                  <a:gd fmla="*/ 17 w 82" name="T16"/>
                  <a:gd fmla="*/ 5 h 67" name="T17"/>
                  <a:gd fmla="*/ 68 w 82" name="T18"/>
                  <a:gd fmla="*/ 0 h 67" name="T19"/>
                  <a:gd fmla="*/ 70 w 82" name="T20"/>
                  <a:gd fmla="*/ 14 h 67" name="T21"/>
                  <a:gd fmla="*/ 54 w 82" name="T22"/>
                  <a:gd fmla="*/ 26 h 67" name="T23"/>
                  <a:gd fmla="*/ 78 w 82" name="T24"/>
                  <a:gd fmla="*/ 29 h 67" name="T25"/>
                  <a:gd fmla="*/ 81 w 82" name="T26"/>
                  <a:gd fmla="*/ 53 h 67" name="T27"/>
                  <a:gd fmla="*/ 46 w 82" name="T28"/>
                  <a:gd fmla="*/ 66 h 67" name="T29"/>
                  <a:gd fmla="*/ 31 w 82" name="T30"/>
                  <a:gd fmla="*/ 47 h 67" name="T31"/>
                  <a:gd fmla="*/ 0 w 82" name="T32"/>
                  <a:gd fmla="*/ 33 h 67" name="T33"/>
                  <a:gd fmla="*/ 0 w 82" name="T34"/>
                  <a:gd fmla="*/ 33 h 67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82" name="T54"/>
                  <a:gd fmla="*/ 0 h 67" name="T55"/>
                  <a:gd fmla="*/ 82 w 82" name="T56"/>
                  <a:gd fmla="*/ 67 h 67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67" w="82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70" name="Freeform 246"/>
              <p:cNvSpPr/>
              <p:nvPr/>
            </p:nvSpPr>
            <p:spPr bwMode="auto">
              <a:xfrm>
                <a:off x="1740" y="1980"/>
                <a:ext cx="49" cy="158"/>
              </a:xfrm>
              <a:custGeom>
                <a:gdLst>
                  <a:gd fmla="*/ 0 w 49" name="T0"/>
                  <a:gd fmla="*/ 0 h 34" name="T1"/>
                  <a:gd fmla="*/ 0 w 49" name="T2"/>
                  <a:gd fmla="*/ 0 h 34" name="T3"/>
                  <a:gd fmla="*/ 5 w 49" name="T4"/>
                  <a:gd fmla="*/ 20 h 34" name="T5"/>
                  <a:gd fmla="*/ 20 w 49" name="T6"/>
                  <a:gd fmla="*/ 21 h 34" name="T7"/>
                  <a:gd fmla="*/ 7 w 49" name="T8"/>
                  <a:gd fmla="*/ 24 h 34" name="T9"/>
                  <a:gd fmla="*/ 14 w 49" name="T10"/>
                  <a:gd fmla="*/ 33 h 34" name="T11"/>
                  <a:gd fmla="*/ 44 w 49" name="T12"/>
                  <a:gd fmla="*/ 28 h 34" name="T13"/>
                  <a:gd fmla="*/ 48 w 49" name="T14"/>
                  <a:gd fmla="*/ 16 h 34" name="T15"/>
                  <a:gd fmla="*/ 0 w 49" name="T16"/>
                  <a:gd fmla="*/ 0 h 34" name="T17"/>
                  <a:gd fmla="*/ 0 w 49" name="T18"/>
                  <a:gd fmla="*/ 0 h 34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49" name="T30"/>
                  <a:gd fmla="*/ 0 h 34" name="T31"/>
                  <a:gd fmla="*/ 49 w 49" name="T32"/>
                  <a:gd fmla="*/ 34 h 34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34" w="49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71" name="Freeform 247"/>
              <p:cNvSpPr/>
              <p:nvPr/>
            </p:nvSpPr>
            <p:spPr bwMode="auto">
              <a:xfrm>
                <a:off x="1757" y="2052"/>
                <a:ext cx="236" cy="158"/>
              </a:xfrm>
              <a:custGeom>
                <a:gdLst>
                  <a:gd fmla="*/ 0 w 236" name="T0"/>
                  <a:gd fmla="*/ 12 h 76" name="T1"/>
                  <a:gd fmla="*/ 0 w 236" name="T2"/>
                  <a:gd fmla="*/ 12 h 76" name="T3"/>
                  <a:gd fmla="*/ 15 w 236" name="T4"/>
                  <a:gd fmla="*/ 0 h 76" name="T5"/>
                  <a:gd fmla="*/ 35 w 236" name="T6"/>
                  <a:gd fmla="*/ 7 h 76" name="T7"/>
                  <a:gd fmla="*/ 49 w 236" name="T8"/>
                  <a:gd fmla="*/ 12 h 76" name="T9"/>
                  <a:gd fmla="*/ 45 w 236" name="T10"/>
                  <a:gd fmla="*/ 21 h 76" name="T11"/>
                  <a:gd fmla="*/ 72 w 236" name="T12"/>
                  <a:gd fmla="*/ 13 h 76" name="T13"/>
                  <a:gd fmla="*/ 89 w 236" name="T14"/>
                  <a:gd fmla="*/ 21 h 76" name="T15"/>
                  <a:gd fmla="*/ 75 w 236" name="T16"/>
                  <a:gd fmla="*/ 21 h 76" name="T17"/>
                  <a:gd fmla="*/ 105 w 236" name="T18"/>
                  <a:gd fmla="*/ 26 h 76" name="T19"/>
                  <a:gd fmla="*/ 72 w 236" name="T20"/>
                  <a:gd fmla="*/ 28 h 76" name="T21"/>
                  <a:gd fmla="*/ 89 w 236" name="T22"/>
                  <a:gd fmla="*/ 34 h 76" name="T23"/>
                  <a:gd fmla="*/ 76 w 236" name="T24"/>
                  <a:gd fmla="*/ 40 h 76" name="T25"/>
                  <a:gd fmla="*/ 93 w 236" name="T26"/>
                  <a:gd fmla="*/ 35 h 76" name="T27"/>
                  <a:gd fmla="*/ 107 w 236" name="T28"/>
                  <a:gd fmla="*/ 49 h 76" name="T29"/>
                  <a:gd fmla="*/ 111 w 236" name="T30"/>
                  <a:gd fmla="*/ 43 h 76" name="T31"/>
                  <a:gd fmla="*/ 154 w 236" name="T32"/>
                  <a:gd fmla="*/ 49 h 76" name="T33"/>
                  <a:gd fmla="*/ 199 w 236" name="T34"/>
                  <a:gd fmla="*/ 35 h 76" name="T35"/>
                  <a:gd fmla="*/ 235 w 236" name="T36"/>
                  <a:gd fmla="*/ 52 h 76" name="T37"/>
                  <a:gd fmla="*/ 224 w 236" name="T38"/>
                  <a:gd fmla="*/ 59 h 76" name="T39"/>
                  <a:gd fmla="*/ 228 w 236" name="T40"/>
                  <a:gd fmla="*/ 72 h 76" name="T41"/>
                  <a:gd fmla="*/ 206 w 236" name="T42"/>
                  <a:gd fmla="*/ 75 h 76" name="T43"/>
                  <a:gd fmla="*/ 182 w 236" name="T44"/>
                  <a:gd fmla="*/ 63 h 76" name="T45"/>
                  <a:gd fmla="*/ 182 w 236" name="T46"/>
                  <a:gd fmla="*/ 72 h 76" name="T47"/>
                  <a:gd fmla="*/ 169 w 236" name="T48"/>
                  <a:gd fmla="*/ 73 h 76" name="T49"/>
                  <a:gd fmla="*/ 116 w 236" name="T50"/>
                  <a:gd fmla="*/ 75 h 76" name="T51"/>
                  <a:gd fmla="*/ 111 w 236" name="T52"/>
                  <a:gd fmla="*/ 64 h 76" name="T53"/>
                  <a:gd fmla="*/ 98 w 236" name="T54"/>
                  <a:gd fmla="*/ 73 h 76" name="T55"/>
                  <a:gd fmla="*/ 82 w 236" name="T56"/>
                  <a:gd fmla="*/ 64 h 76" name="T57"/>
                  <a:gd fmla="*/ 71 w 236" name="T58"/>
                  <a:gd fmla="*/ 71 h 76" name="T59"/>
                  <a:gd fmla="*/ 51 w 236" name="T60"/>
                  <a:gd fmla="*/ 22 h 76" name="T61"/>
                  <a:gd fmla="*/ 26 w 236" name="T62"/>
                  <a:gd fmla="*/ 27 h 76" name="T63"/>
                  <a:gd fmla="*/ 0 w 236" name="T64"/>
                  <a:gd fmla="*/ 12 h 76" name="T65"/>
                  <a:gd fmla="*/ 0 w 236" name="T66"/>
                  <a:gd fmla="*/ 12 h 7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236" name="T102"/>
                  <a:gd fmla="*/ 0 h 76" name="T103"/>
                  <a:gd fmla="*/ 236 w 236" name="T104"/>
                  <a:gd fmla="*/ 76 h 76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76" w="23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72" name="Freeform 248"/>
              <p:cNvSpPr/>
              <p:nvPr/>
            </p:nvSpPr>
            <p:spPr bwMode="auto">
              <a:xfrm>
                <a:off x="1767" y="1937"/>
                <a:ext cx="154" cy="158"/>
              </a:xfrm>
              <a:custGeom>
                <a:gdLst>
                  <a:gd fmla="*/ 0 w 154" name="T0"/>
                  <a:gd fmla="*/ 31 h 100" name="T1"/>
                  <a:gd fmla="*/ 0 w 154" name="T2"/>
                  <a:gd fmla="*/ 31 h 100" name="T3"/>
                  <a:gd fmla="*/ 37 w 154" name="T4"/>
                  <a:gd fmla="*/ 26 h 100" name="T5"/>
                  <a:gd fmla="*/ 17 w 154" name="T6"/>
                  <a:gd fmla="*/ 12 h 100" name="T7"/>
                  <a:gd fmla="*/ 50 w 154" name="T8"/>
                  <a:gd fmla="*/ 6 h 100" name="T9"/>
                  <a:gd fmla="*/ 24 w 154" name="T10"/>
                  <a:gd fmla="*/ 0 h 100" name="T11"/>
                  <a:gd fmla="*/ 65 w 154" name="T12"/>
                  <a:gd fmla="*/ 8 h 100" name="T13"/>
                  <a:gd fmla="*/ 77 w 154" name="T14"/>
                  <a:gd fmla="*/ 26 h 100" name="T15"/>
                  <a:gd fmla="*/ 98 w 154" name="T16"/>
                  <a:gd fmla="*/ 27 h 100" name="T17"/>
                  <a:gd fmla="*/ 106 w 154" name="T18"/>
                  <a:gd fmla="*/ 40 h 100" name="T19"/>
                  <a:gd fmla="*/ 108 w 154" name="T20"/>
                  <a:gd fmla="*/ 31 h 100" name="T21"/>
                  <a:gd fmla="*/ 118 w 154" name="T22"/>
                  <a:gd fmla="*/ 31 h 100" name="T23"/>
                  <a:gd fmla="*/ 114 w 154" name="T24"/>
                  <a:gd fmla="*/ 40 h 100" name="T25"/>
                  <a:gd fmla="*/ 126 w 154" name="T26"/>
                  <a:gd fmla="*/ 46 h 100" name="T27"/>
                  <a:gd fmla="*/ 118 w 154" name="T28"/>
                  <a:gd fmla="*/ 55 h 100" name="T29"/>
                  <a:gd fmla="*/ 142 w 154" name="T30"/>
                  <a:gd fmla="*/ 54 h 100" name="T31"/>
                  <a:gd fmla="*/ 153 w 154" name="T32"/>
                  <a:gd fmla="*/ 67 h 100" name="T33"/>
                  <a:gd fmla="*/ 124 w 154" name="T34"/>
                  <a:gd fmla="*/ 71 h 100" name="T35"/>
                  <a:gd fmla="*/ 116 w 154" name="T36"/>
                  <a:gd fmla="*/ 83 h 100" name="T37"/>
                  <a:gd fmla="*/ 110 w 154" name="T38"/>
                  <a:gd fmla="*/ 71 h 100" name="T39"/>
                  <a:gd fmla="*/ 102 w 154" name="T40"/>
                  <a:gd fmla="*/ 99 h 100" name="T41"/>
                  <a:gd fmla="*/ 84 w 154" name="T42"/>
                  <a:gd fmla="*/ 84 h 100" name="T43"/>
                  <a:gd fmla="*/ 93 w 154" name="T44"/>
                  <a:gd fmla="*/ 99 h 100" name="T45"/>
                  <a:gd fmla="*/ 57 w 154" name="T46"/>
                  <a:gd fmla="*/ 97 h 100" name="T47"/>
                  <a:gd fmla="*/ 46 w 154" name="T48"/>
                  <a:gd fmla="*/ 89 h 100" name="T49"/>
                  <a:gd fmla="*/ 63 w 154" name="T50"/>
                  <a:gd fmla="*/ 88 h 100" name="T51"/>
                  <a:gd fmla="*/ 45 w 154" name="T52"/>
                  <a:gd fmla="*/ 85 h 100" name="T53"/>
                  <a:gd fmla="*/ 40 w 154" name="T54"/>
                  <a:gd fmla="*/ 81 h 100" name="T55"/>
                  <a:gd fmla="*/ 50 w 154" name="T56"/>
                  <a:gd fmla="*/ 80 h 100" name="T57"/>
                  <a:gd fmla="*/ 34 w 154" name="T58"/>
                  <a:gd fmla="*/ 74 h 100" name="T59"/>
                  <a:gd fmla="*/ 83 w 154" name="T60"/>
                  <a:gd fmla="*/ 65 h 100" name="T61"/>
                  <a:gd fmla="*/ 24 w 154" name="T62"/>
                  <a:gd fmla="*/ 67 h 100" name="T63"/>
                  <a:gd fmla="*/ 13 w 154" name="T64"/>
                  <a:gd fmla="*/ 57 h 100" name="T65"/>
                  <a:gd fmla="*/ 34 w 154" name="T66"/>
                  <a:gd fmla="*/ 53 h 100" name="T67"/>
                  <a:gd fmla="*/ 2 w 154" name="T68"/>
                  <a:gd fmla="*/ 46 h 100" name="T69"/>
                  <a:gd fmla="*/ 9 w 154" name="T70"/>
                  <a:gd fmla="*/ 45 h 100" name="T71"/>
                  <a:gd fmla="*/ 0 w 154" name="T72"/>
                  <a:gd fmla="*/ 38 h 100" name="T73"/>
                  <a:gd fmla="*/ 37 w 154" name="T74"/>
                  <a:gd fmla="*/ 38 h 100" name="T75"/>
                  <a:gd fmla="*/ 0 w 154" name="T76"/>
                  <a:gd fmla="*/ 31 h 100" name="T77"/>
                  <a:gd fmla="*/ 0 w 154" name="T78"/>
                  <a:gd fmla="*/ 31 h 100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w 154" name="T120"/>
                  <a:gd fmla="*/ 0 h 100" name="T121"/>
                  <a:gd fmla="*/ 154 w 154" name="T122"/>
                  <a:gd fmla="*/ 100 h 100" name="T123"/>
                </a:gdLst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b="T123" l="T120" r="T122" t="T121"/>
                <a:pathLst>
                  <a:path h="100" w="154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73" name="Freeform 249"/>
              <p:cNvSpPr/>
              <p:nvPr/>
            </p:nvSpPr>
            <p:spPr bwMode="auto">
              <a:xfrm>
                <a:off x="1767" y="2071"/>
                <a:ext cx="38" cy="158"/>
              </a:xfrm>
              <a:custGeom>
                <a:gdLst>
                  <a:gd fmla="*/ 0 w 38" name="T0"/>
                  <a:gd fmla="*/ 17 h 26" name="T1"/>
                  <a:gd fmla="*/ 0 w 38" name="T2"/>
                  <a:gd fmla="*/ 17 h 26" name="T3"/>
                  <a:gd fmla="*/ 6 w 38" name="T4"/>
                  <a:gd fmla="*/ 0 h 26" name="T5"/>
                  <a:gd fmla="*/ 30 w 38" name="T6"/>
                  <a:gd fmla="*/ 5 h 26" name="T7"/>
                  <a:gd fmla="*/ 37 w 38" name="T8"/>
                  <a:gd fmla="*/ 25 h 26" name="T9"/>
                  <a:gd fmla="*/ 0 w 38" name="T10"/>
                  <a:gd fmla="*/ 17 h 26" name="T11"/>
                  <a:gd fmla="*/ 0 w 38" name="T12"/>
                  <a:gd fmla="*/ 17 h 2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8" name="T21"/>
                  <a:gd fmla="*/ 0 h 26" name="T22"/>
                  <a:gd fmla="*/ 38 w 38" name="T23"/>
                  <a:gd fmla="*/ 26 h 26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6" w="38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74" name="Freeform 250"/>
              <p:cNvSpPr/>
              <p:nvPr/>
            </p:nvSpPr>
            <p:spPr bwMode="auto">
              <a:xfrm>
                <a:off x="1767" y="2001"/>
                <a:ext cx="43" cy="158"/>
              </a:xfrm>
              <a:custGeom>
                <a:gdLst>
                  <a:gd fmla="*/ 0 w 43" name="T0"/>
                  <a:gd fmla="*/ 4 h 10" name="T1"/>
                  <a:gd fmla="*/ 0 w 43" name="T2"/>
                  <a:gd fmla="*/ 4 h 10" name="T3"/>
                  <a:gd fmla="*/ 10 w 43" name="T4"/>
                  <a:gd fmla="*/ 9 h 10" name="T5"/>
                  <a:gd fmla="*/ 42 w 43" name="T6"/>
                  <a:gd fmla="*/ 4 h 10" name="T7"/>
                  <a:gd fmla="*/ 11 w 43" name="T8"/>
                  <a:gd fmla="*/ 0 h 10" name="T9"/>
                  <a:gd fmla="*/ 0 w 43" name="T10"/>
                  <a:gd fmla="*/ 4 h 10" name="T11"/>
                  <a:gd fmla="*/ 0 w 43" name="T12"/>
                  <a:gd fmla="*/ 4 h 10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3" name="T21"/>
                  <a:gd fmla="*/ 0 h 10" name="T22"/>
                  <a:gd fmla="*/ 43 w 43" name="T23"/>
                  <a:gd fmla="*/ 10 h 10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0" w="43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75" name="Freeform 251"/>
              <p:cNvSpPr/>
              <p:nvPr/>
            </p:nvSpPr>
            <p:spPr bwMode="auto">
              <a:xfrm>
                <a:off x="1774" y="2127"/>
                <a:ext cx="75" cy="158"/>
              </a:xfrm>
              <a:custGeom>
                <a:gdLst>
                  <a:gd fmla="*/ 0 w 75" name="T0"/>
                  <a:gd fmla="*/ 9 h 53" name="T1"/>
                  <a:gd fmla="*/ 0 w 75" name="T2"/>
                  <a:gd fmla="*/ 9 h 53" name="T3"/>
                  <a:gd fmla="*/ 2 w 75" name="T4"/>
                  <a:gd fmla="*/ 33 h 53" name="T5"/>
                  <a:gd fmla="*/ 10 w 75" name="T6"/>
                  <a:gd fmla="*/ 38 h 53" name="T7"/>
                  <a:gd fmla="*/ 7 w 75" name="T8"/>
                  <a:gd fmla="*/ 52 h 53" name="T9"/>
                  <a:gd fmla="*/ 18 w 75" name="T10"/>
                  <a:gd fmla="*/ 52 h 53" name="T11"/>
                  <a:gd fmla="*/ 30 w 75" name="T12"/>
                  <a:gd fmla="*/ 41 h 53" name="T13"/>
                  <a:gd fmla="*/ 18 w 75" name="T14"/>
                  <a:gd fmla="*/ 33 h 53" name="T15"/>
                  <a:gd fmla="*/ 48 w 75" name="T16"/>
                  <a:gd fmla="*/ 33 h 53" name="T17"/>
                  <a:gd fmla="*/ 74 w 75" name="T18"/>
                  <a:gd fmla="*/ 4 h 53" name="T19"/>
                  <a:gd fmla="*/ 6 w 75" name="T20"/>
                  <a:gd fmla="*/ 0 h 53" name="T21"/>
                  <a:gd fmla="*/ 15 w 75" name="T22"/>
                  <a:gd fmla="*/ 10 h 53" name="T23"/>
                  <a:gd fmla="*/ 0 w 75" name="T24"/>
                  <a:gd fmla="*/ 9 h 53" name="T25"/>
                  <a:gd fmla="*/ 0 w 75" name="T26"/>
                  <a:gd fmla="*/ 9 h 53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75" name="T42"/>
                  <a:gd fmla="*/ 0 h 53" name="T43"/>
                  <a:gd fmla="*/ 75 w 75" name="T44"/>
                  <a:gd fmla="*/ 53 h 53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52" w="75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76" name="Freeform 59"/>
              <p:cNvSpPr/>
              <p:nvPr/>
            </p:nvSpPr>
            <p:spPr bwMode="auto">
              <a:xfrm>
                <a:off x="1824" y="1936"/>
                <a:ext cx="421" cy="158"/>
              </a:xfrm>
              <a:custGeom>
                <a:gdLst>
                  <a:gd fmla="*/ 37 w 421" name="T0"/>
                  <a:gd fmla="*/ 50 h 214" name="T1"/>
                  <a:gd fmla="*/ 31 w 421" name="T2"/>
                  <a:gd fmla="*/ 58 h 214" name="T3"/>
                  <a:gd fmla="*/ 36 w 421" name="T4"/>
                  <a:gd fmla="*/ 68 h 214" name="T5"/>
                  <a:gd fmla="*/ 66 w 421" name="T6"/>
                  <a:gd fmla="*/ 83 h 214" name="T7"/>
                  <a:gd fmla="*/ 89 w 421" name="T8"/>
                  <a:gd fmla="*/ 71 h 214" name="T9"/>
                  <a:gd fmla="*/ 135 w 421" name="T10"/>
                  <a:gd fmla="*/ 72 h 214" name="T11"/>
                  <a:gd fmla="*/ 166 w 421" name="T12"/>
                  <a:gd fmla="*/ 75 h 214" name="T13"/>
                  <a:gd fmla="*/ 172 w 421" name="T14"/>
                  <a:gd fmla="*/ 74 h 214" name="T15"/>
                  <a:gd fmla="*/ 142 w 421" name="T16"/>
                  <a:gd fmla="*/ 111 h 214" name="T17"/>
                  <a:gd fmla="*/ 111 w 421" name="T18"/>
                  <a:gd fmla="*/ 93 h 214" name="T19"/>
                  <a:gd fmla="*/ 90 w 421" name="T20"/>
                  <a:gd fmla="*/ 103 h 214" name="T21"/>
                  <a:gd fmla="*/ 100 w 421" name="T22"/>
                  <a:gd fmla="*/ 131 h 214" name="T23"/>
                  <a:gd fmla="*/ 132 w 421" name="T24"/>
                  <a:gd fmla="*/ 145 h 214" name="T25"/>
                  <a:gd fmla="*/ 62 w 421" name="T26"/>
                  <a:gd fmla="*/ 157 h 214" name="T27"/>
                  <a:gd fmla="*/ 88 w 421" name="T28"/>
                  <a:gd fmla="*/ 158 h 214" name="T29"/>
                  <a:gd fmla="*/ 109 w 421" name="T30"/>
                  <a:gd fmla="*/ 157 h 214" name="T31"/>
                  <a:gd fmla="*/ 88 w 421" name="T32"/>
                  <a:gd fmla="*/ 167 h 214" name="T33"/>
                  <a:gd fmla="*/ 132 w 421" name="T34"/>
                  <a:gd fmla="*/ 159 h 214" name="T35"/>
                  <a:gd fmla="*/ 51 w 421" name="T36"/>
                  <a:gd fmla="*/ 168 h 214" name="T37"/>
                  <a:gd fmla="*/ 39 w 421" name="T38"/>
                  <a:gd fmla="*/ 207 h 214" name="T39"/>
                  <a:gd fmla="*/ 72 w 421" name="T40"/>
                  <a:gd fmla="*/ 202 h 214" name="T41"/>
                  <a:gd fmla="*/ 93 w 421" name="T42"/>
                  <a:gd fmla="*/ 203 h 214" name="T43"/>
                  <a:gd fmla="*/ 126 w 421" name="T44"/>
                  <a:gd fmla="*/ 207 h 214" name="T45"/>
                  <a:gd fmla="*/ 149 w 421" name="T46"/>
                  <a:gd fmla="*/ 205 h 214" name="T47"/>
                  <a:gd fmla="*/ 191 w 421" name="T48"/>
                  <a:gd fmla="*/ 193 h 214" name="T49"/>
                  <a:gd fmla="*/ 135 w 421" name="T50"/>
                  <a:gd fmla="*/ 184 h 214" name="T51"/>
                  <a:gd fmla="*/ 188 w 421" name="T52"/>
                  <a:gd fmla="*/ 162 h 214" name="T53"/>
                  <a:gd fmla="*/ 204 w 421" name="T54"/>
                  <a:gd fmla="*/ 155 h 214" name="T55"/>
                  <a:gd fmla="*/ 235 w 421" name="T56"/>
                  <a:gd fmla="*/ 142 h 214" name="T57"/>
                  <a:gd fmla="*/ 217 w 421" name="T58"/>
                  <a:gd fmla="*/ 129 h 214" name="T59"/>
                  <a:gd fmla="*/ 237 w 421" name="T60"/>
                  <a:gd fmla="*/ 125 h 214" name="T61"/>
                  <a:gd fmla="*/ 235 w 421" name="T62"/>
                  <a:gd fmla="*/ 108 h 214" name="T63"/>
                  <a:gd fmla="*/ 268 w 421" name="T64"/>
                  <a:gd fmla="*/ 98 h 214" name="T65"/>
                  <a:gd fmla="*/ 305 w 421" name="T66"/>
                  <a:gd fmla="*/ 90 h 214" name="T67"/>
                  <a:gd fmla="*/ 341 w 421" name="T68"/>
                  <a:gd fmla="*/ 53 h 214" name="T69"/>
                  <a:gd fmla="*/ 357 w 421" name="T70"/>
                  <a:gd fmla="*/ 50 h 214" name="T71"/>
                  <a:gd fmla="*/ 393 w 421" name="T72"/>
                  <a:gd fmla="*/ 23 h 214" name="T73"/>
                  <a:gd fmla="*/ 345 w 421" name="T74"/>
                  <a:gd fmla="*/ 6 h 214" name="T75"/>
                  <a:gd fmla="*/ 249 w 421" name="T76"/>
                  <a:gd fmla="*/ 11 h 214" name="T77"/>
                  <a:gd fmla="*/ 219 w 421" name="T78"/>
                  <a:gd fmla="*/ 19 h 214" name="T79"/>
                  <a:gd fmla="*/ 154 w 421" name="T80"/>
                  <a:gd fmla="*/ 7 h 214" name="T81"/>
                  <a:gd fmla="*/ 147 w 421" name="T82"/>
                  <a:gd fmla="*/ 21 h 214" name="T83"/>
                  <a:gd fmla="*/ 117 w 421" name="T84"/>
                  <a:gd fmla="*/ 23 h 214" name="T85"/>
                  <a:gd fmla="*/ 65 w 421" name="T86"/>
                  <a:gd fmla="*/ 33 h 214" name="T87"/>
                  <a:gd fmla="*/ 0 w 421" name="T88"/>
                  <a:gd fmla="*/ 50 h 214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w 421" name="T135"/>
                  <a:gd fmla="*/ 0 h 214" name="T136"/>
                  <a:gd fmla="*/ 421 w 421" name="T137"/>
                  <a:gd fmla="*/ 214 h 214" name="T138"/>
                </a:gdLst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b="T138" l="T135" r="T137" t="T136"/>
                <a:pathLst>
                  <a:path h="214" w="421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77" name="Freeform 253"/>
              <p:cNvSpPr/>
              <p:nvPr/>
            </p:nvSpPr>
            <p:spPr bwMode="auto">
              <a:xfrm>
                <a:off x="1851" y="2244"/>
                <a:ext cx="392" cy="158"/>
              </a:xfrm>
              <a:custGeom>
                <a:gdLst>
                  <a:gd fmla="*/ 0 w 392" name="T0"/>
                  <a:gd fmla="*/ 61 h 278" name="T1"/>
                  <a:gd fmla="*/ 19 w 392" name="T2"/>
                  <a:gd fmla="*/ 10 h 278" name="T3"/>
                  <a:gd fmla="*/ 69 w 392" name="T4"/>
                  <a:gd fmla="*/ 4 h 278" name="T5"/>
                  <a:gd fmla="*/ 51 w 392" name="T6"/>
                  <a:gd fmla="*/ 49 h 278" name="T7"/>
                  <a:gd fmla="*/ 47 w 392" name="T8"/>
                  <a:gd fmla="*/ 72 h 278" name="T9"/>
                  <a:gd fmla="*/ 73 w 392" name="T10"/>
                  <a:gd fmla="*/ 56 h 278" name="T11"/>
                  <a:gd fmla="*/ 70 w 392" name="T12"/>
                  <a:gd fmla="*/ 38 h 278" name="T13"/>
                  <a:gd fmla="*/ 82 w 392" name="T14"/>
                  <a:gd fmla="*/ 28 h 278" name="T15"/>
                  <a:gd fmla="*/ 85 w 392" name="T16"/>
                  <a:gd fmla="*/ 23 h 278" name="T17"/>
                  <a:gd fmla="*/ 88 w 392" name="T18"/>
                  <a:gd fmla="*/ 14 h 278" name="T19"/>
                  <a:gd fmla="*/ 116 w 392" name="T20"/>
                  <a:gd fmla="*/ 3 h 278" name="T21"/>
                  <a:gd fmla="*/ 128 w 392" name="T22"/>
                  <a:gd fmla="*/ 21 h 278" name="T23"/>
                  <a:gd fmla="*/ 139 w 392" name="T24"/>
                  <a:gd fmla="*/ 36 h 278" name="T25"/>
                  <a:gd fmla="*/ 170 w 392" name="T26"/>
                  <a:gd fmla="*/ 28 h 278" name="T27"/>
                  <a:gd fmla="*/ 215 w 392" name="T28"/>
                  <a:gd fmla="*/ 49 h 278" name="T29"/>
                  <a:gd fmla="*/ 225 w 392" name="T30"/>
                  <a:gd fmla="*/ 53 h 278" name="T31"/>
                  <a:gd fmla="*/ 231 w 392" name="T32"/>
                  <a:gd fmla="*/ 65 h 278" name="T33"/>
                  <a:gd fmla="*/ 254 w 392" name="T34"/>
                  <a:gd fmla="*/ 60 h 278" name="T35"/>
                  <a:gd fmla="*/ 246 w 392" name="T36"/>
                  <a:gd fmla="*/ 71 h 278" name="T37"/>
                  <a:gd fmla="*/ 262 w 392" name="T38"/>
                  <a:gd fmla="*/ 82 h 278" name="T39"/>
                  <a:gd fmla="*/ 267 w 392" name="T40"/>
                  <a:gd fmla="*/ 85 h 278" name="T41"/>
                  <a:gd fmla="*/ 279 w 392" name="T42"/>
                  <a:gd fmla="*/ 92 h 278" name="T43"/>
                  <a:gd fmla="*/ 287 w 392" name="T44"/>
                  <a:gd fmla="*/ 98 h 278" name="T45"/>
                  <a:gd fmla="*/ 312 w 392" name="T46"/>
                  <a:gd fmla="*/ 99 h 278" name="T47"/>
                  <a:gd fmla="*/ 322 w 392" name="T48"/>
                  <a:gd fmla="*/ 114 h 278" name="T49"/>
                  <a:gd fmla="*/ 305 w 392" name="T50"/>
                  <a:gd fmla="*/ 120 h 278" name="T51"/>
                  <a:gd fmla="*/ 329 w 392" name="T52"/>
                  <a:gd fmla="*/ 146 h 278" name="T53"/>
                  <a:gd fmla="*/ 353 w 392" name="T54"/>
                  <a:gd fmla="*/ 162 h 278" name="T55"/>
                  <a:gd fmla="*/ 367 w 392" name="T56"/>
                  <a:gd fmla="*/ 169 h 278" name="T57"/>
                  <a:gd fmla="*/ 388 w 392" name="T58"/>
                  <a:gd fmla="*/ 184 h 278" name="T59"/>
                  <a:gd fmla="*/ 381 w 392" name="T60"/>
                  <a:gd fmla="*/ 189 h 278" name="T61"/>
                  <a:gd fmla="*/ 364 w 392" name="T62"/>
                  <a:gd fmla="*/ 195 h 278" name="T63"/>
                  <a:gd fmla="*/ 317 w 392" name="T64"/>
                  <a:gd fmla="*/ 178 h 278" name="T65"/>
                  <a:gd fmla="*/ 312 w 392" name="T66"/>
                  <a:gd fmla="*/ 190 h 278" name="T67"/>
                  <a:gd fmla="*/ 310 w 392" name="T68"/>
                  <a:gd fmla="*/ 198 h 278" name="T69"/>
                  <a:gd fmla="*/ 341 w 392" name="T70"/>
                  <a:gd fmla="*/ 220 h 278" name="T71"/>
                  <a:gd fmla="*/ 351 w 392" name="T72"/>
                  <a:gd fmla="*/ 240 h 278" name="T73"/>
                  <a:gd fmla="*/ 290 w 392" name="T74"/>
                  <a:gd fmla="*/ 239 h 278" name="T75"/>
                  <a:gd fmla="*/ 256 w 392" name="T76"/>
                  <a:gd fmla="*/ 256 h 278" name="T77"/>
                  <a:gd fmla="*/ 256 w 392" name="T78"/>
                  <a:gd fmla="*/ 242 h 278" name="T79"/>
                  <a:gd fmla="*/ 227 w 392" name="T80"/>
                  <a:gd fmla="*/ 219 h 278" name="T81"/>
                  <a:gd fmla="*/ 208 w 392" name="T82"/>
                  <a:gd fmla="*/ 224 h 278" name="T83"/>
                  <a:gd fmla="*/ 182 w 392" name="T84"/>
                  <a:gd fmla="*/ 229 h 278" name="T85"/>
                  <a:gd fmla="*/ 173 w 392" name="T86"/>
                  <a:gd fmla="*/ 202 h 278" name="T87"/>
                  <a:gd fmla="*/ 213 w 392" name="T88"/>
                  <a:gd fmla="*/ 186 h 278" name="T89"/>
                  <a:gd fmla="*/ 221 w 392" name="T90"/>
                  <a:gd fmla="*/ 128 h 278" name="T91"/>
                  <a:gd fmla="*/ 215 w 392" name="T92"/>
                  <a:gd fmla="*/ 120 h 278" name="T93"/>
                  <a:gd fmla="*/ 182 w 392" name="T94"/>
                  <a:gd fmla="*/ 119 h 278" name="T95"/>
                  <a:gd fmla="*/ 170 w 392" name="T96"/>
                  <a:gd fmla="*/ 101 h 278" name="T97"/>
                  <a:gd fmla="*/ 148 w 392" name="T98"/>
                  <a:gd fmla="*/ 86 h 278" name="T99"/>
                  <a:gd fmla="*/ 115 w 392" name="T100"/>
                  <a:gd fmla="*/ 95 h 278" name="T101"/>
                  <a:gd fmla="*/ 26 w 392" name="T102"/>
                  <a:gd fmla="*/ 89 h 278" name="T103"/>
                  <a:gd fmla="*/ 39 w 392" name="T104"/>
                  <a:gd fmla="*/ 72 h 278" name="T105"/>
                  <a:gd fmla="*/ 0 w 392" name="T106"/>
                  <a:gd fmla="*/ 61 h 278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392" name="T162"/>
                  <a:gd fmla="*/ 0 h 278" name="T163"/>
                  <a:gd fmla="*/ 392 w 392" name="T164"/>
                  <a:gd fmla="*/ 278 h 278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278" w="392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78" name="Freeform 254"/>
              <p:cNvSpPr/>
              <p:nvPr/>
            </p:nvSpPr>
            <p:spPr bwMode="auto">
              <a:xfrm>
                <a:off x="1890" y="2327"/>
                <a:ext cx="92" cy="158"/>
              </a:xfrm>
              <a:custGeom>
                <a:gdLst>
                  <a:gd fmla="*/ 0 w 92" name="T0"/>
                  <a:gd fmla="*/ 50 h 62" name="T1"/>
                  <a:gd fmla="*/ 0 w 92" name="T2"/>
                  <a:gd fmla="*/ 50 h 62" name="T3"/>
                  <a:gd fmla="*/ 14 w 92" name="T4"/>
                  <a:gd fmla="*/ 38 h 62" name="T5"/>
                  <a:gd fmla="*/ 22 w 92" name="T6"/>
                  <a:gd fmla="*/ 0 h 62" name="T7"/>
                  <a:gd fmla="*/ 30 w 92" name="T8"/>
                  <a:gd fmla="*/ 14 h 62" name="T9"/>
                  <a:gd fmla="*/ 51 w 92" name="T10"/>
                  <a:gd fmla="*/ 17 h 62" name="T11"/>
                  <a:gd fmla="*/ 91 w 92" name="T12"/>
                  <a:gd fmla="*/ 45 h 62" name="T13"/>
                  <a:gd fmla="*/ 86 w 92" name="T14"/>
                  <a:gd fmla="*/ 54 h 62" name="T15"/>
                  <a:gd fmla="*/ 49 w 92" name="T16"/>
                  <a:gd fmla="*/ 41 h 62" name="T17"/>
                  <a:gd fmla="*/ 27 w 92" name="T18"/>
                  <a:gd fmla="*/ 61 h 62" name="T19"/>
                  <a:gd fmla="*/ 21 w 92" name="T20"/>
                  <a:gd fmla="*/ 45 h 62" name="T21"/>
                  <a:gd fmla="*/ 0 w 92" name="T22"/>
                  <a:gd fmla="*/ 50 h 62" name="T23"/>
                  <a:gd fmla="*/ 0 w 92" name="T24"/>
                  <a:gd fmla="*/ 50 h 62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92" name="T39"/>
                  <a:gd fmla="*/ 0 h 62" name="T40"/>
                  <a:gd fmla="*/ 92 w 92" name="T41"/>
                  <a:gd fmla="*/ 62 h 62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62" w="9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79" name="Freeform 255"/>
              <p:cNvSpPr/>
              <p:nvPr/>
            </p:nvSpPr>
            <p:spPr bwMode="auto">
              <a:xfrm>
                <a:off x="2271" y="2627"/>
                <a:ext cx="92" cy="158"/>
              </a:xfrm>
              <a:custGeom>
                <a:gdLst>
                  <a:gd fmla="*/ 0 w 92" name="T0"/>
                  <a:gd fmla="*/ 69 h 89" name="T1"/>
                  <a:gd fmla="*/ 0 w 92" name="T2"/>
                  <a:gd fmla="*/ 69 h 89" name="T3"/>
                  <a:gd fmla="*/ 37 w 92" name="T4"/>
                  <a:gd fmla="*/ 4 h 89" name="T5"/>
                  <a:gd fmla="*/ 52 w 92" name="T6"/>
                  <a:gd fmla="*/ 0 h 89" name="T7"/>
                  <a:gd fmla="*/ 34 w 92" name="T8"/>
                  <a:gd fmla="*/ 34 h 89" name="T9"/>
                  <a:gd fmla="*/ 46 w 92" name="T10"/>
                  <a:gd fmla="*/ 26 h 89" name="T11"/>
                  <a:gd fmla="*/ 54 w 92" name="T12"/>
                  <a:gd fmla="*/ 41 h 89" name="T13"/>
                  <a:gd fmla="*/ 78 w 92" name="T14"/>
                  <a:gd fmla="*/ 41 h 89" name="T15"/>
                  <a:gd fmla="*/ 73 w 92" name="T16"/>
                  <a:gd fmla="*/ 54 h 89" name="T17"/>
                  <a:gd fmla="*/ 85 w 92" name="T18"/>
                  <a:gd fmla="*/ 53 h 89" name="T19"/>
                  <a:gd fmla="*/ 77 w 92" name="T20"/>
                  <a:gd fmla="*/ 67 h 89" name="T21"/>
                  <a:gd fmla="*/ 88 w 92" name="T22"/>
                  <a:gd fmla="*/ 60 h 89" name="T23"/>
                  <a:gd fmla="*/ 91 w 92" name="T24"/>
                  <a:gd fmla="*/ 73 h 89" name="T25"/>
                  <a:gd fmla="*/ 79 w 92" name="T26"/>
                  <a:gd fmla="*/ 88 h 89" name="T27"/>
                  <a:gd fmla="*/ 78 w 92" name="T28"/>
                  <a:gd fmla="*/ 77 h 89" name="T29"/>
                  <a:gd fmla="*/ 73 w 92" name="T30"/>
                  <a:gd fmla="*/ 83 h 89" name="T31"/>
                  <a:gd fmla="*/ 73 w 92" name="T32"/>
                  <a:gd fmla="*/ 66 h 89" name="T33"/>
                  <a:gd fmla="*/ 50 w 92" name="T34"/>
                  <a:gd fmla="*/ 83 h 89" name="T35"/>
                  <a:gd fmla="*/ 63 w 92" name="T36"/>
                  <a:gd fmla="*/ 71 h 89" name="T37"/>
                  <a:gd fmla="*/ 45 w 92" name="T38"/>
                  <a:gd fmla="*/ 73 h 89" name="T39"/>
                  <a:gd fmla="*/ 49 w 92" name="T40"/>
                  <a:gd fmla="*/ 66 h 89" name="T41"/>
                  <a:gd fmla="*/ 0 w 92" name="T42"/>
                  <a:gd fmla="*/ 69 h 89" name="T43"/>
                  <a:gd fmla="*/ 0 w 92" name="T44"/>
                  <a:gd fmla="*/ 69 h 89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w 92" name="T69"/>
                  <a:gd fmla="*/ 0 h 89" name="T70"/>
                  <a:gd fmla="*/ 92 w 92" name="T71"/>
                  <a:gd fmla="*/ 89 h 89" name="T72"/>
                </a:gdLst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b="T72" l="T69" r="T71" t="T70"/>
                <a:pathLst>
                  <a:path h="89" w="92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747" name="Freeform 23"/>
            <p:cNvSpPr/>
            <p:nvPr/>
          </p:nvSpPr>
          <p:spPr bwMode="auto">
            <a:xfrm>
              <a:off x="1726380" y="2701609"/>
              <a:ext cx="1033456" cy="206196"/>
            </a:xfrm>
            <a:custGeom>
              <a:gdLst>
                <a:gd fmla="*/ 91471449 w 830" name="T0"/>
                <a:gd fmla="*/ 245076928 h 606" name="T1"/>
                <a:gd fmla="*/ 182942897 w 830" name="T2"/>
                <a:gd fmla="*/ 205933045 h 606" name="T3"/>
                <a:gd fmla="*/ 148834854 w 830" name="T4"/>
                <a:gd fmla="*/ 199125753 h 606" name="T5"/>
                <a:gd fmla="*/ 243406691 w 830" name="T6"/>
                <a:gd fmla="*/ 132750054 h 606" name="T7"/>
                <a:gd fmla="*/ 275964501 w 830" name="T8"/>
                <a:gd fmla="*/ 88500049 h 606" name="T9"/>
                <a:gd fmla="*/ 410846402 w 830" name="T10"/>
                <a:gd fmla="*/ 86798879 h 606" name="T11"/>
                <a:gd fmla="*/ 455807010 w 830" name="T12"/>
                <a:gd fmla="*/ 76586617 h 606" name="T13"/>
                <a:gd fmla="*/ 576735842 w 830" name="T14"/>
                <a:gd fmla="*/ 86798879 h 606" name="T15"/>
                <a:gd fmla="*/ 561231411 w 830" name="T16"/>
                <a:gd fmla="*/ 44250025 h 606" name="T17"/>
                <a:gd fmla="*/ 607742213 w 830" name="T18"/>
                <a:gd fmla="*/ 39143894 h 606" name="T19"/>
                <a:gd fmla="*/ 617044622 w 830" name="T20"/>
                <a:gd fmla="*/ 15317063 h 606" name="T21"/>
                <a:gd fmla="*/ 702315412 w 830" name="T22"/>
                <a:gd fmla="*/ 20423184 h 606" name="T23"/>
                <a:gd fmla="*/ 976729641 w 830" name="T24"/>
                <a:gd fmla="*/ 15317063 h 606" name="T25"/>
                <a:gd fmla="*/ 767429787 w 830" name="T26"/>
                <a:gd fmla="*/ 39143894 h 606" name="T27"/>
                <a:gd fmla="*/ 1021690249 w 830" name="T28"/>
                <a:gd fmla="*/ 39143894 h 606" name="T29"/>
                <a:gd fmla="*/ 883708037 w 830" name="T30"/>
                <a:gd fmla="*/ 85096383 h 606" name="T31"/>
                <a:gd fmla="*/ 992232826 w 830" name="T32"/>
                <a:gd fmla="*/ 97009816 h 606" name="T33"/>
                <a:gd fmla="*/ 1017038421 w 830" name="T34"/>
                <a:gd fmla="*/ 171893978 h 606" name="T35"/>
                <a:gd fmla="*/ 1172075258 w 830" name="T36"/>
                <a:gd fmla="*/ 97009816 h 606" name="T37"/>
                <a:gd fmla="*/ 1227888469 w 830" name="T38"/>
                <a:gd fmla="*/ 151472062 h 606" name="T39"/>
                <a:gd fmla="*/ 1114711852 w 830" name="T40"/>
                <a:gd fmla="*/ 209336691 h 606" name="T41"/>
                <a:gd fmla="*/ 1141067641 w 830" name="T42"/>
                <a:gd fmla="*/ 234865991 h 606" name="T43"/>
                <a:gd fmla="*/ 1137967253 w 830" name="T44"/>
                <a:gd fmla="*/ 311452587 h 606" name="T45"/>
                <a:gd fmla="*/ 1158122266 w 830" name="T46"/>
                <a:gd fmla="*/ 354000198 h 606" name="T47"/>
                <a:gd fmla="*/ 1085254430 w 830" name="T48"/>
                <a:gd fmla="*/ 384635619 h 606" name="T49"/>
                <a:gd fmla="*/ 1128664844 w 830" name="T50"/>
                <a:gd fmla="*/ 437395390 h 606" name="T51"/>
                <a:gd fmla="*/ 1105409443 w 830" name="T52"/>
                <a:gd fmla="*/ 442501511 h 606" name="T53"/>
                <a:gd fmla="*/ 1066650856 w 830" name="T54"/>
                <a:gd fmla="*/ 473135628 h 606" name="T55"/>
                <a:gd fmla="*/ 1030992658 w 830" name="T56"/>
                <a:gd fmla="*/ 496962453 h 606" name="T57"/>
                <a:gd fmla="*/ 1018589860 w 830" name="T58"/>
                <a:gd fmla="*/ 546318578 h 606" name="T59"/>
                <a:gd fmla="*/ 1052696620 w 830" name="T60"/>
                <a:gd fmla="*/ 595674703 h 606" name="T61"/>
                <a:gd fmla="*/ 1086804624 w 830" name="T62"/>
                <a:gd fmla="*/ 641625878 h 606" name="T63"/>
                <a:gd fmla="*/ 1021690249 w 830" name="T64"/>
                <a:gd fmla="*/ 604184470 h 606" name="T65"/>
                <a:gd fmla="*/ 930218839 w 830" name="T66"/>
                <a:gd fmla="*/ 641625878 h 606" name="T67"/>
                <a:gd fmla="*/ 1071301438 w 830" name="T68"/>
                <a:gd fmla="*/ 662049057 h 606" name="T69"/>
                <a:gd fmla="*/ 855800809 w 830" name="T70"/>
                <a:gd fmla="*/ 714808992 h 606" name="T71"/>
                <a:gd fmla="*/ 786034606 w 830" name="T72"/>
                <a:gd fmla="*/ 805011475 h 606" name="T73"/>
                <a:gd fmla="*/ 759678817 w 830" name="T74"/>
                <a:gd fmla="*/ 806712646 h 606" name="T75"/>
                <a:gd fmla="*/ 696113390 w 830" name="T76"/>
                <a:gd fmla="*/ 857771246 h 606" name="T77"/>
                <a:gd fmla="*/ 686810981 w 830" name="T78"/>
                <a:gd fmla="*/ 900318776 h 606" name="T79"/>
                <a:gd fmla="*/ 654253171 w 830" name="T80"/>
                <a:gd fmla="*/ 924146905 h 606" name="T81"/>
                <a:gd fmla="*/ 638749829 w 830" name="T82"/>
                <a:gd fmla="*/ 1014348084 h 606" name="T83"/>
                <a:gd fmla="*/ 586037006 w 830" name="T84"/>
                <a:gd fmla="*/ 1002434672 h 606" name="T85"/>
                <a:gd fmla="*/ 524023019 w 830" name="T86"/>
                <a:gd fmla="*/ 982011493 h 606" name="T87"/>
                <a:gd fmla="*/ 455807010 w 830" name="T88"/>
                <a:gd fmla="*/ 905424897 h 606" name="T89"/>
                <a:gd fmla="*/ 443404213 w 830" name="T90"/>
                <a:gd fmla="*/ 885001717 h 606" name="T91"/>
                <a:gd fmla="*/ 406195820 w 830" name="T92"/>
                <a:gd fmla="*/ 769271238 h 606" name="T93"/>
                <a:gd fmla="*/ 462009031 w 830" name="T94"/>
                <a:gd fmla="*/ 723318758 h 606" name="T95"/>
                <a:gd fmla="*/ 479062411 w 830" name="T96"/>
                <a:gd fmla="*/ 658645412 h 606" name="T97"/>
                <a:gd fmla="*/ 458907398 w 830" name="T98"/>
                <a:gd fmla="*/ 636521062 h 606" name="T99"/>
                <a:gd fmla="*/ 434101803 w 830" name="T100"/>
                <a:gd fmla="*/ 610991761 h 606" name="T101"/>
                <a:gd fmla="*/ 410846402 w 830" name="T102"/>
                <a:gd fmla="*/ 575251524 h 606" name="T103"/>
                <a:gd fmla="*/ 386040807 w 830" name="T104"/>
                <a:gd fmla="*/ 575251524 h 606" name="T105"/>
                <a:gd fmla="*/ 378288592 w 830" name="T106"/>
                <a:gd fmla="*/ 513981986 h 606" name="T107"/>
                <a:gd fmla="*/ 306972117 w 830" name="T108"/>
                <a:gd fmla="*/ 410164919 h 606" name="T109"/>
                <a:gd fmla="*/ 128679841 w 830" name="T110"/>
                <a:gd fmla="*/ 384635619 h 606" name="T111"/>
                <a:gd fmla="*/ 103874246 w 830" name="T112"/>
                <a:gd fmla="*/ 364212440 h 606" name="T113"/>
                <a:gd fmla="*/ 155036875 w 830" name="T114"/>
                <a:gd fmla="*/ 335279412 h 606" name="T115"/>
                <a:gd fmla="*/ 0 w 830" name="T116"/>
                <a:gd fmla="*/ 289326933 h 60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w 830" name="T177"/>
                <a:gd fmla="*/ 0 h 606" name="T178"/>
                <a:gd fmla="*/ 830 w 830" name="T179"/>
                <a:gd fmla="*/ 606 h 606" name="T180"/>
              </a:gdLst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b="T180" l="T177" r="T179" t="T178"/>
              <a:pathLst>
                <a:path h="606" w="830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748" name="Freeform 24"/>
            <p:cNvSpPr/>
            <p:nvPr/>
          </p:nvSpPr>
          <p:spPr bwMode="auto">
            <a:xfrm>
              <a:off x="2551876" y="2964343"/>
              <a:ext cx="188912" cy="206196"/>
            </a:xfrm>
            <a:custGeom>
              <a:gdLst>
                <a:gd fmla="*/ 0 w 151" name="T0"/>
                <a:gd fmla="*/ 40104274 h 70" name="T1"/>
                <a:gd fmla="*/ 0 w 151" name="T2"/>
                <a:gd fmla="*/ 40104274 h 70" name="T3"/>
                <a:gd fmla="*/ 15652254 w 151" name="T4"/>
                <a:gd fmla="*/ 35091241 h 70" name="T5"/>
                <a:gd fmla="*/ 6260402 w 151" name="T6"/>
                <a:gd fmla="*/ 25065175 h 70" name="T7"/>
                <a:gd fmla="*/ 26607957 w 151" name="T8"/>
                <a:gd fmla="*/ 31749650 h 70" name="T9"/>
                <a:gd fmla="*/ 17217354 w 151" name="T10"/>
                <a:gd fmla="*/ 13367662 h 70" name="T11"/>
                <a:gd fmla="*/ 40695106 w 151" name="T12"/>
                <a:gd fmla="*/ 23395026 h 70" name="T13"/>
                <a:gd fmla="*/ 29739408 w 151" name="T14"/>
                <a:gd fmla="*/ 1671443 h 70" name="T15"/>
                <a:gd fmla="*/ 65737964 w 151" name="T16"/>
                <a:gd fmla="*/ 18381988 h 70" name="T17"/>
                <a:gd fmla="*/ 68868163 w 151" name="T18"/>
                <a:gd fmla="*/ 48460201 h 70" name="T19"/>
                <a:gd fmla="*/ 87650631 w 151" name="T20"/>
                <a:gd fmla="*/ 15039104 h 70" name="T21"/>
                <a:gd fmla="*/ 106433080 w 151" name="T22"/>
                <a:gd fmla="*/ 28408059 h 70" name="T23"/>
                <a:gd fmla="*/ 122085329 w 151" name="T24"/>
                <a:gd fmla="*/ 11697513 h 70" name="T25"/>
                <a:gd fmla="*/ 134607378 w 151" name="T26"/>
                <a:gd fmla="*/ 31749650 h 70" name="T27"/>
                <a:gd fmla="*/ 131477179 w 151" name="T28"/>
                <a:gd fmla="*/ 13367662 h 70" name="T29"/>
                <a:gd fmla="*/ 170607214 w 151" name="T30"/>
                <a:gd fmla="*/ 13367662 h 70" name="T31"/>
                <a:gd fmla="*/ 175302514 w 151" name="T32"/>
                <a:gd fmla="*/ 0 h 70" name="T33"/>
                <a:gd fmla="*/ 192519862 w 151" name="T34"/>
                <a:gd fmla="*/ 11697513 h 70" name="T35"/>
                <a:gd fmla="*/ 214432511 w 151" name="T36"/>
                <a:gd fmla="*/ 6684477 h 70" name="T37"/>
                <a:gd fmla="*/ 198780262 w 151" name="T38"/>
                <a:gd fmla="*/ 15039104 h 70" name="T39"/>
                <a:gd fmla="*/ 234780059 w 151" name="T40"/>
                <a:gd fmla="*/ 51801792 h 70" name="T41"/>
                <a:gd fmla="*/ 203475561 w 151" name="T42"/>
                <a:gd fmla="*/ 83551432 h 70" name="T43"/>
                <a:gd fmla="*/ 117390029 w 151" name="T44"/>
                <a:gd fmla="*/ 115301092 h 70" name="T45"/>
                <a:gd fmla="*/ 39130007 w 151" name="T46"/>
                <a:gd fmla="*/ 100261993 h 70" name="T47"/>
                <a:gd fmla="*/ 57912465 w 151" name="T48"/>
                <a:gd fmla="*/ 70183775 h 70" name="T49"/>
                <a:gd fmla="*/ 12522054 w 151" name="T50"/>
                <a:gd fmla="*/ 60157709 h 70" name="T51"/>
                <a:gd fmla="*/ 56347365 w 151" name="T52"/>
                <a:gd fmla="*/ 58486267 h 70" name="T53"/>
                <a:gd fmla="*/ 40695106 w 151" name="T54"/>
                <a:gd fmla="*/ 48460201 h 70" name="T55"/>
                <a:gd fmla="*/ 56347365 w 151" name="T56"/>
                <a:gd fmla="*/ 40104274 h 70" name="T57"/>
                <a:gd fmla="*/ 0 w 151" name="T58"/>
                <a:gd fmla="*/ 40104274 h 70" name="T59"/>
                <a:gd fmla="*/ 0 w 151" name="T60"/>
                <a:gd fmla="*/ 40104274 h 70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w 151" name="T93"/>
                <a:gd fmla="*/ 0 h 70" name="T94"/>
                <a:gd fmla="*/ 151 w 151" name="T95"/>
                <a:gd fmla="*/ 70 h 70" name="T96"/>
              </a:gdLst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b="T96" l="T93" r="T95" t="T94"/>
              <a:pathLst>
                <a:path h="70" w="151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749" name="Freeform 25"/>
            <p:cNvSpPr/>
            <p:nvPr/>
          </p:nvSpPr>
          <p:spPr bwMode="auto">
            <a:xfrm>
              <a:off x="975499" y="3884304"/>
              <a:ext cx="515933" cy="206196"/>
            </a:xfrm>
            <a:custGeom>
              <a:gdLst>
                <a:gd fmla="*/ 0 w 412" name="T0"/>
                <a:gd fmla="*/ 5082858 h 261" name="T1"/>
                <a:gd fmla="*/ 0 w 412" name="T2"/>
                <a:gd fmla="*/ 5082858 h 261" name="T3"/>
                <a:gd fmla="*/ 29795363 w 412" name="T4"/>
                <a:gd fmla="*/ 72852125 h 261" name="T5"/>
                <a:gd fmla="*/ 65864618 w 412" name="T6"/>
                <a:gd fmla="*/ 105042701 h 261" name="T7"/>
                <a:gd fmla="*/ 64295518 w 412" name="T8"/>
                <a:gd fmla="*/ 123679407 h 261" name="T9"/>
                <a:gd fmla="*/ 45477599 w 412" name="T10"/>
                <a:gd fmla="*/ 127067544 h 261" name="T11"/>
                <a:gd fmla="*/ 86250404 w 412" name="T12"/>
                <a:gd fmla="*/ 142316113 h 261" name="T13"/>
                <a:gd fmla="*/ 108205270 w 412" name="T14"/>
                <a:gd fmla="*/ 174506710 h 261" name="T15"/>
                <a:gd fmla="*/ 106637423 w 412" name="T16"/>
                <a:gd fmla="*/ 199919690 h 261" name="T17"/>
                <a:gd fmla="*/ 152115002 w 412" name="T18"/>
                <a:gd fmla="*/ 242275958 h 261" name="T19"/>
                <a:gd fmla="*/ 163092435 w 412" name="T20"/>
                <a:gd fmla="*/ 228722108 h 261" name="T21"/>
                <a:gd fmla="*/ 53318085 w 412" name="T22"/>
                <a:gd fmla="*/ 62686412 h 261" name="T23"/>
                <a:gd fmla="*/ 47045445 w 412" name="T24"/>
                <a:gd fmla="*/ 18636711 h 261" name="T25"/>
                <a:gd fmla="*/ 70568158 w 412" name="T26"/>
                <a:gd fmla="*/ 28802429 h 261" name="T27"/>
                <a:gd fmla="*/ 111340964 w 412" name="T28"/>
                <a:gd fmla="*/ 101654564 h 261" name="T29"/>
                <a:gd fmla="*/ 169365114 w 412" name="T30"/>
                <a:gd fmla="*/ 155869963 h 261" name="T31"/>
                <a:gd fmla="*/ 166228168 w 412" name="T32"/>
                <a:gd fmla="*/ 176200127 h 261" name="T33"/>
                <a:gd fmla="*/ 246205893 w 412" name="T34"/>
                <a:gd fmla="*/ 250746952 h 261" name="T35"/>
                <a:gd fmla="*/ 255615479 w 412" name="T36"/>
                <a:gd fmla="*/ 282937507 h 261" name="T37"/>
                <a:gd fmla="*/ 246205893 w 412" name="T38"/>
                <a:gd fmla="*/ 303267631 h 261" name="T39"/>
                <a:gd fmla="*/ 265023813 w 412" name="T40"/>
                <a:gd fmla="*/ 332070050 h 261" name="T41"/>
                <a:gd fmla="*/ 417138854 w 412" name="T42"/>
                <a:gd fmla="*/ 410005092 h 261" name="T43"/>
                <a:gd fmla="*/ 484571299 w 412" name="T44"/>
                <a:gd fmla="*/ 403227517 h 261" name="T45"/>
                <a:gd fmla="*/ 528479779 w 412" name="T46"/>
                <a:gd fmla="*/ 440500929 h 261" name="T47"/>
                <a:gd fmla="*/ 545729852 w 412" name="T48"/>
                <a:gd fmla="*/ 404922236 h 261" name="T49"/>
                <a:gd fmla="*/ 567684718 w 412" name="T50"/>
                <a:gd fmla="*/ 403227517 h 261" name="T51"/>
                <a:gd fmla="*/ 545729852 w 412" name="T52"/>
                <a:gd fmla="*/ 372731680 h 261" name="T53"/>
                <a:gd fmla="*/ 594344377 w 412" name="T54"/>
                <a:gd fmla="*/ 360872550 h 261" name="T55"/>
                <a:gd fmla="*/ 613162297 w 412" name="T56"/>
                <a:gd fmla="*/ 347318700 h 261" name="T57"/>
                <a:gd fmla="*/ 617867090 w 412" name="T58"/>
                <a:gd fmla="*/ 340541043 h 261" name="T59"/>
                <a:gd fmla="*/ 624139730 w 412" name="T60"/>
                <a:gd fmla="*/ 357484413 h 261" name="T61"/>
                <a:gd fmla="*/ 644526749 w 412" name="T62"/>
                <a:gd fmla="*/ 282937507 h 261" name="T63"/>
                <a:gd fmla="*/ 617867090 w 412" name="T64"/>
                <a:gd fmla="*/ 272771795 h 261" name="T65"/>
                <a:gd fmla="*/ 569253817 w 412" name="T66"/>
                <a:gd fmla="*/ 282937507 h 261" name="T67"/>
                <a:gd fmla="*/ 544162005 w 412" name="T68"/>
                <a:gd fmla="*/ 347318700 h 261" name="T69"/>
                <a:gd fmla="*/ 481434353 w 412" name="T70"/>
                <a:gd fmla="*/ 354094974 h 261" name="T71"/>
                <a:gd fmla="*/ 454775946 w 412" name="T72"/>
                <a:gd fmla="*/ 338847625 h 261" name="T73"/>
                <a:gd fmla="*/ 414001908 w 412" name="T74"/>
                <a:gd fmla="*/ 259217945 h 261" name="T75"/>
                <a:gd fmla="*/ 412434061 w 412" name="T76"/>
                <a:gd fmla="*/ 199919690 h 261" name="T77"/>
                <a:gd fmla="*/ 426548440 w 412" name="T78"/>
                <a:gd fmla="*/ 171117271 h 261" name="T79"/>
                <a:gd fmla="*/ 384206555 w 412" name="T80"/>
                <a:gd fmla="*/ 155869963 h 261" name="T81"/>
                <a:gd fmla="*/ 330888489 w 412" name="T82"/>
                <a:gd fmla="*/ 72852125 h 261" name="T83"/>
                <a:gd fmla="*/ 285410832 w 412" name="T84"/>
                <a:gd fmla="*/ 89794132 h 261" name="T85"/>
                <a:gd fmla="*/ 227387973 w 412" name="T86"/>
                <a:gd fmla="*/ 22024853 h 261" name="T87"/>
                <a:gd fmla="*/ 130160136 w 412" name="T88"/>
                <a:gd fmla="*/ 35578703 h 261" name="T89"/>
                <a:gd fmla="*/ 48614545 w 412" name="T90"/>
                <a:gd fmla="*/ 0 h 261" name="T91"/>
                <a:gd fmla="*/ 0 w 412" name="T92"/>
                <a:gd fmla="*/ 5082858 h 261" name="T93"/>
                <a:gd fmla="*/ 0 w 412" name="T94"/>
                <a:gd fmla="*/ 5082858 h 261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w 412" name="T144"/>
                <a:gd fmla="*/ 0 h 261" name="T145"/>
                <a:gd fmla="*/ 412 w 412" name="T146"/>
                <a:gd fmla="*/ 261 h 261" name="T147"/>
              </a:gdLst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b="T147" l="T144" r="T146" t="T145"/>
              <a:pathLst>
                <a:path h="261" w="412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750" name="Freeform 26"/>
            <p:cNvSpPr/>
            <p:nvPr/>
          </p:nvSpPr>
          <p:spPr bwMode="auto">
            <a:xfrm>
              <a:off x="4461626" y="3413608"/>
              <a:ext cx="541333" cy="206196"/>
            </a:xfrm>
            <a:custGeom>
              <a:gdLst>
                <a:gd fmla="*/ 0 w 434" name="T0"/>
                <a:gd fmla="*/ 97804222 h 183" name="T1"/>
                <a:gd fmla="*/ 0 w 434" name="T2"/>
                <a:gd fmla="*/ 97804222 h 183" name="T3"/>
                <a:gd fmla="*/ 21780710 w 434" name="T4"/>
                <a:gd fmla="*/ 130405179 h 183" name="T5"/>
                <a:gd fmla="*/ 51342202 w 434" name="T6"/>
                <a:gd fmla="*/ 140699736 h 183" name="T7"/>
                <a:gd fmla="*/ 63787960 w 434" name="T8"/>
                <a:gd fmla="*/ 207618979 h 183" name="T9"/>
                <a:gd fmla="*/ 157136156 w 434" name="T10"/>
                <a:gd fmla="*/ 233356025 h 183" name="T11"/>
                <a:gd fmla="*/ 197588027 w 434" name="T12"/>
                <a:gd fmla="*/ 279684804 h 183" name="T13"/>
                <a:gd fmla="*/ 273821727 w 434" name="T14"/>
                <a:gd fmla="*/ 276252848 h 183" name="T15"/>
                <a:gd fmla="*/ 360947101 w 434" name="T16"/>
                <a:gd fmla="*/ 312285761 h 183" name="T17"/>
                <a:gd fmla="*/ 477632633 w 434" name="T18"/>
                <a:gd fmla="*/ 279684804 h 183" name="T19"/>
                <a:gd fmla="*/ 513416994 w 434" name="T20"/>
                <a:gd fmla="*/ 253946448 h 183" name="T21"/>
                <a:gd fmla="*/ 513416994 w 434" name="T22"/>
                <a:gd fmla="*/ 217913535 h 183" name="T23"/>
                <a:gd fmla="*/ 546088045 w 434" name="T24"/>
                <a:gd fmla="*/ 221345491 h 183" name="T25"/>
                <a:gd fmla="*/ 616100113 w 434" name="T26"/>
                <a:gd fmla="*/ 169870047 h 183" name="T27"/>
                <a:gd fmla="*/ 673665330 w 434" name="T28"/>
                <a:gd fmla="*/ 166438092 h 183" name="T29"/>
                <a:gd fmla="*/ 645660348 w 434" name="T30"/>
                <a:gd fmla="*/ 126973224 h 183" name="T31"/>
                <a:gd fmla="*/ 591207349 w 434" name="T32"/>
                <a:gd fmla="*/ 137269090 h 183" name="T33"/>
                <a:gd fmla="*/ 591207349 w 434" name="T34"/>
                <a:gd fmla="*/ 92656289 h 183" name="T35"/>
                <a:gd fmla="*/ 605209762 w 434" name="T36"/>
                <a:gd fmla="*/ 68633890 h 183" name="T37"/>
                <a:gd fmla="*/ 566314585 w 434" name="T38"/>
                <a:gd fmla="*/ 61771289 h 183" name="T39"/>
                <a:gd fmla="*/ 465186875 w 434" name="T40"/>
                <a:gd fmla="*/ 89224334 h 183" name="T41"/>
                <a:gd fmla="*/ 378061578 w 434" name="T42"/>
                <a:gd fmla="*/ 49759445 h 183" name="T43"/>
                <a:gd fmla="*/ 320496438 w 434" name="T44"/>
                <a:gd fmla="*/ 54907378 h 183" name="T45"/>
                <a:gd fmla="*/ 300271146 w 434" name="T46"/>
                <a:gd fmla="*/ 22306411 h 183" name="T47"/>
                <a:gd fmla="*/ 244261492 w 434" name="T48"/>
                <a:gd fmla="*/ 0 h 183" name="T49"/>
                <a:gd fmla="*/ 214701257 w 434" name="T50"/>
                <a:gd fmla="*/ 24022389 h 183" name="T51"/>
                <a:gd fmla="*/ 213145849 w 434" name="T52"/>
                <a:gd fmla="*/ 68633890 h 183" name="T53"/>
                <a:gd fmla="*/ 85569928 w 434" name="T54"/>
                <a:gd fmla="*/ 48043467 h 183" name="T55"/>
                <a:gd fmla="*/ 0 w 434" name="T56"/>
                <a:gd fmla="*/ 97804222 h 183" name="T57"/>
                <a:gd fmla="*/ 0 w 434" name="T58"/>
                <a:gd fmla="*/ 97804222 h 183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w 434" name="T90"/>
                <a:gd fmla="*/ 0 h 183" name="T91"/>
                <a:gd fmla="*/ 434 w 434" name="T92"/>
                <a:gd fmla="*/ 183 h 183" name="T93"/>
              </a:gdLst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b="T93" l="T90" r="T92" t="T91"/>
              <a:pathLst>
                <a:path h="183" w="432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751" name="Freeform 27"/>
            <p:cNvSpPr/>
            <p:nvPr/>
          </p:nvSpPr>
          <p:spPr bwMode="auto">
            <a:xfrm>
              <a:off x="3853617" y="3941454"/>
              <a:ext cx="126999" cy="206196"/>
            </a:xfrm>
            <a:custGeom>
              <a:gdLst>
                <a:gd fmla="*/ 0 w 105" name="T0"/>
                <a:gd fmla="*/ 143570889 h 119" name="T1"/>
                <a:gd fmla="*/ 0 w 105" name="T2"/>
                <a:gd fmla="*/ 143570889 h 119" name="T3"/>
                <a:gd fmla="*/ 20480870 w 105" name="T4"/>
                <a:gd fmla="*/ 201682754 h 119" name="T5"/>
                <a:gd fmla="*/ 57054450 w 105" name="T6"/>
                <a:gd fmla="*/ 193136590 h 119" name="T7"/>
                <a:gd fmla="*/ 114110109 w 105" name="T8"/>
                <a:gd fmla="*/ 141860872 h 119" name="T9"/>
                <a:gd fmla="*/ 112646586 w 105" name="T10"/>
                <a:gd fmla="*/ 117932397 h 119" name="T11"/>
                <a:gd fmla="*/ 150683680 w 105" name="T12"/>
                <a:gd fmla="*/ 73494155 h 119" name="T13"/>
                <a:gd fmla="*/ 152145994 w 105" name="T14"/>
                <a:gd fmla="*/ 59820554 h 119" name="T15"/>
                <a:gd fmla="*/ 131665133 w 105" name="T16"/>
                <a:gd fmla="*/ 34183359 h 119" name="T17"/>
                <a:gd fmla="*/ 84850527 w 105" name="T18"/>
                <a:gd fmla="*/ 0 h 119" name="T19"/>
                <a:gd fmla="*/ 73147160 w 105" name="T20"/>
                <a:gd fmla="*/ 1708710 h 119" name="T21"/>
                <a:gd fmla="*/ 78998834 w 105" name="T22"/>
                <a:gd fmla="*/ 18801043 h 119" name="T23"/>
                <a:gd fmla="*/ 62907334 w 105" name="T24"/>
                <a:gd fmla="*/ 54693117 h 119" name="T25"/>
                <a:gd fmla="*/ 73147160 w 105" name="T26"/>
                <a:gd fmla="*/ 71785445 h 119" name="T27"/>
                <a:gd fmla="*/ 58517973 w 105" name="T28"/>
                <a:gd fmla="*/ 119642415 h 119" name="T29"/>
                <a:gd fmla="*/ 0 w 105" name="T30"/>
                <a:gd fmla="*/ 143570889 h 119" name="T31"/>
                <a:gd fmla="*/ 0 w 105" name="T32"/>
                <a:gd fmla="*/ 143570889 h 119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w 105" name="T51"/>
                <a:gd fmla="*/ 0 h 119" name="T52"/>
                <a:gd fmla="*/ 105 w 105" name="T53"/>
                <a:gd fmla="*/ 119 h 119" name="T54"/>
              </a:gdLst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b="T54" l="T51" r="T53" t="T52"/>
              <a:pathLst>
                <a:path h="119" w="105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752" name="Freeform 28"/>
            <p:cNvSpPr/>
            <p:nvPr/>
          </p:nvSpPr>
          <p:spPr bwMode="auto">
            <a:xfrm>
              <a:off x="4329864" y="3798578"/>
              <a:ext cx="138112" cy="206196"/>
            </a:xfrm>
            <a:custGeom>
              <a:gdLst>
                <a:gd fmla="*/ 0 w 111" name="T0"/>
                <a:gd fmla="*/ 39317863 h 57" name="T1"/>
                <a:gd fmla="*/ 0 w 111" name="T2"/>
                <a:gd fmla="*/ 39317863 h 57" name="T3"/>
                <a:gd fmla="*/ 21675035 w 111" name="T4"/>
                <a:gd fmla="*/ 0 h 57" name="T5"/>
                <a:gd fmla="*/ 88246756 w 111" name="T6"/>
                <a:gd fmla="*/ 25020341 h 57" name="T7"/>
                <a:gd fmla="*/ 123855015 w 111" name="T8"/>
                <a:gd fmla="*/ 62549509 h 57" name="T9"/>
                <a:gd fmla="*/ 170300826 w 111" name="T10"/>
                <a:gd fmla="*/ 62549509 h 57" name="T11"/>
                <a:gd fmla="*/ 167203860 w 111" name="T12"/>
                <a:gd fmla="*/ 100080026 h 57" name="T13"/>
                <a:gd fmla="*/ 57283304 w 111" name="T14"/>
                <a:gd fmla="*/ 76847032 h 57" name="T15"/>
                <a:gd fmla="*/ 0 w 111" name="T16"/>
                <a:gd fmla="*/ 39317863 h 57" name="T17"/>
                <a:gd fmla="*/ 0 w 111" name="T18"/>
                <a:gd fmla="*/ 39317863 h 57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111" name="T30"/>
                <a:gd fmla="*/ 0 h 57" name="T31"/>
                <a:gd fmla="*/ 111 w 111" name="T32"/>
                <a:gd fmla="*/ 57 h 57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57" w="110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753" name="Group 69"/>
            <p:cNvGrpSpPr/>
            <p:nvPr/>
          </p:nvGrpSpPr>
          <p:grpSpPr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959" name="Freeform 235"/>
              <p:cNvSpPr/>
              <p:nvPr/>
            </p:nvSpPr>
            <p:spPr bwMode="auto">
              <a:xfrm>
                <a:off x="5352" y="3983"/>
                <a:ext cx="106" cy="158"/>
              </a:xfrm>
              <a:custGeom>
                <a:gdLst>
                  <a:gd fmla="*/ 0 w 106" name="T0"/>
                  <a:gd fmla="*/ 87 h 100" name="T1"/>
                  <a:gd fmla="*/ 0 w 106" name="T2"/>
                  <a:gd fmla="*/ 87 h 100" name="T3"/>
                  <a:gd fmla="*/ 22 w 106" name="T4"/>
                  <a:gd fmla="*/ 56 h 100" name="T5"/>
                  <a:gd fmla="*/ 60 w 106" name="T6"/>
                  <a:gd fmla="*/ 34 h 100" name="T7"/>
                  <a:gd fmla="*/ 79 w 106" name="T8"/>
                  <a:gd fmla="*/ 0 h 100" name="T9"/>
                  <a:gd fmla="*/ 91 w 106" name="T10"/>
                  <a:gd fmla="*/ 10 h 100" name="T11"/>
                  <a:gd fmla="*/ 104 w 106" name="T12"/>
                  <a:gd fmla="*/ 6 h 100" name="T13"/>
                  <a:gd fmla="*/ 105 w 106" name="T14"/>
                  <a:gd fmla="*/ 18 h 100" name="T15"/>
                  <a:gd fmla="*/ 85 w 106" name="T16"/>
                  <a:gd fmla="*/ 41 h 100" name="T17"/>
                  <a:gd fmla="*/ 90 w 106" name="T18"/>
                  <a:gd fmla="*/ 52 h 100" name="T19"/>
                  <a:gd fmla="*/ 67 w 106" name="T20"/>
                  <a:gd fmla="*/ 56 h 100" name="T21"/>
                  <a:gd fmla="*/ 57 w 106" name="T22"/>
                  <a:gd fmla="*/ 89 h 100" name="T23"/>
                  <a:gd fmla="*/ 34 w 106" name="T24"/>
                  <a:gd fmla="*/ 99 h 100" name="T25"/>
                  <a:gd fmla="*/ 0 w 106" name="T26"/>
                  <a:gd fmla="*/ 87 h 100" name="T27"/>
                  <a:gd fmla="*/ 0 w 106" name="T28"/>
                  <a:gd fmla="*/ 87 h 100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06" name="T45"/>
                  <a:gd fmla="*/ 0 h 100" name="T46"/>
                  <a:gd fmla="*/ 106 w 106" name="T47"/>
                  <a:gd fmla="*/ 100 h 100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00" w="105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60" name="Freeform 236"/>
              <p:cNvSpPr/>
              <p:nvPr/>
            </p:nvSpPr>
            <p:spPr bwMode="auto">
              <a:xfrm>
                <a:off x="5435" y="3891"/>
                <a:ext cx="80" cy="158"/>
              </a:xfrm>
              <a:custGeom>
                <a:gdLst>
                  <a:gd fmla="*/ 0 w 80" name="T0"/>
                  <a:gd fmla="*/ 0 h 110" name="T1"/>
                  <a:gd fmla="*/ 0 w 80" name="T2"/>
                  <a:gd fmla="*/ 0 h 110" name="T3"/>
                  <a:gd fmla="*/ 22 w 80" name="T4"/>
                  <a:gd fmla="*/ 13 h 110" name="T5"/>
                  <a:gd fmla="*/ 28 w 80" name="T6"/>
                  <a:gd fmla="*/ 37 h 110" name="T7"/>
                  <a:gd fmla="*/ 37 w 80" name="T8"/>
                  <a:gd fmla="*/ 43 h 110" name="T9"/>
                  <a:gd fmla="*/ 43 w 80" name="T10"/>
                  <a:gd fmla="*/ 33 h 110" name="T11"/>
                  <a:gd fmla="*/ 47 w 80" name="T12"/>
                  <a:gd fmla="*/ 50 h 110" name="T13"/>
                  <a:gd fmla="*/ 79 w 80" name="T14"/>
                  <a:gd fmla="*/ 50 h 110" name="T15"/>
                  <a:gd fmla="*/ 73 w 80" name="T16"/>
                  <a:gd fmla="*/ 74 h 110" name="T17"/>
                  <a:gd fmla="*/ 57 w 80" name="T18"/>
                  <a:gd fmla="*/ 77 h 110" name="T19"/>
                  <a:gd fmla="*/ 43 w 80" name="T20"/>
                  <a:gd fmla="*/ 108 h 110" name="T21"/>
                  <a:gd fmla="*/ 28 w 80" name="T22"/>
                  <a:gd fmla="*/ 109 h 110" name="T23"/>
                  <a:gd fmla="*/ 35 w 80" name="T24"/>
                  <a:gd fmla="*/ 98 h 110" name="T25"/>
                  <a:gd fmla="*/ 15 w 80" name="T26"/>
                  <a:gd fmla="*/ 75 h 110" name="T27"/>
                  <a:gd fmla="*/ 31 w 80" name="T28"/>
                  <a:gd fmla="*/ 56 h 110" name="T29"/>
                  <a:gd fmla="*/ 28 w 80" name="T30"/>
                  <a:gd fmla="*/ 40 h 110" name="T31"/>
                  <a:gd fmla="*/ 0 w 80" name="T32"/>
                  <a:gd fmla="*/ 0 h 110" name="T33"/>
                  <a:gd fmla="*/ 0 w 80" name="T34"/>
                  <a:gd fmla="*/ 0 h 110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80" name="T54"/>
                  <a:gd fmla="*/ 0 h 110" name="T55"/>
                  <a:gd fmla="*/ 80 w 80" name="T56"/>
                  <a:gd fmla="*/ 110 h 110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110" w="8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754" name="Freeform 30"/>
            <p:cNvSpPr/>
            <p:nvPr/>
          </p:nvSpPr>
          <p:spPr bwMode="auto">
            <a:xfrm>
              <a:off x="4002841" y="3755717"/>
              <a:ext cx="287336" cy="206196"/>
            </a:xfrm>
            <a:custGeom>
              <a:gdLst>
                <a:gd fmla="*/ 0 w 230" name="T0"/>
                <a:gd fmla="*/ 184855067 h 199" name="T1"/>
                <a:gd fmla="*/ 0 w 230" name="T2"/>
                <a:gd fmla="*/ 184855067 h 199" name="T3"/>
                <a:gd fmla="*/ 34336892 w 230" name="T4"/>
                <a:gd fmla="*/ 196837704 h 199" name="T5"/>
                <a:gd fmla="*/ 112372904 w 230" name="T6"/>
                <a:gd fmla="*/ 184855067 h 199" name="T7"/>
                <a:gd fmla="*/ 126419980 w 230" name="T8"/>
                <a:gd fmla="*/ 150623590 h 199" name="T9"/>
                <a:gd fmla="*/ 179485088 w 230" name="T10"/>
                <a:gd fmla="*/ 131794665 h 199" name="T11"/>
                <a:gd fmla="*/ 184167446 w 230" name="T12"/>
                <a:gd fmla="*/ 102696964 h 199" name="T13"/>
                <a:gd fmla="*/ 202895633 w 230" name="T14"/>
                <a:gd fmla="*/ 95850677 h 199" name="T15"/>
                <a:gd fmla="*/ 195092534 w 230" name="T16"/>
                <a:gd fmla="*/ 80446837 h 199" name="T17"/>
                <a:gd fmla="*/ 213821969 w 230" name="T18"/>
                <a:gd fmla="*/ 78734284 h 199" name="T19"/>
                <a:gd fmla="*/ 227867797 w 230" name="T20"/>
                <a:gd fmla="*/ 49636583 h 199" name="T21"/>
                <a:gd fmla="*/ 221625068 w 230" name="T22"/>
                <a:gd fmla="*/ 20538866 h 199" name="T23"/>
                <a:gd fmla="*/ 293419571 w 230" name="T24"/>
                <a:gd fmla="*/ 0 h 199" name="T25"/>
                <a:gd fmla="*/ 357409805 w 230" name="T26"/>
                <a:gd fmla="*/ 42790286 h 199" name="T27"/>
                <a:gd fmla="*/ 340240740 w 230" name="T28"/>
                <a:gd fmla="*/ 61617913 h 199" name="T29"/>
                <a:gd fmla="*/ 279372495 w 230" name="T30"/>
                <a:gd fmla="*/ 61617913 h 199" name="T31"/>
                <a:gd fmla="*/ 279372495 w 230" name="T32"/>
                <a:gd fmla="*/ 99274475 h 199" name="T33"/>
                <a:gd fmla="*/ 307465399 w 230" name="T34"/>
                <a:gd fmla="*/ 123237133 h 199" name="T35"/>
                <a:gd fmla="*/ 290297582 w 230" name="T36"/>
                <a:gd fmla="*/ 135218463 h 199" name="T37"/>
                <a:gd fmla="*/ 294979941 w 230" name="T38"/>
                <a:gd fmla="*/ 157469877 h 199" name="T39"/>
                <a:gd fmla="*/ 232550156 w 230" name="T40"/>
                <a:gd fmla="*/ 234492937 h 199" name="T41"/>
                <a:gd fmla="*/ 204457252 w 230" name="T42"/>
                <a:gd fmla="*/ 232781693 h 199" name="T43"/>
                <a:gd fmla="*/ 184167446 w 230" name="T44"/>
                <a:gd fmla="*/ 251609309 h 199" name="T45"/>
                <a:gd fmla="*/ 218503079 w 230" name="T46"/>
                <a:gd fmla="*/ 323497286 h 199" name="T47"/>
                <a:gd fmla="*/ 170120370 w 230" name="T48"/>
                <a:gd fmla="*/ 323497286 h 199" name="T49"/>
                <a:gd fmla="*/ 152952514 w 230" name="T50"/>
                <a:gd fmla="*/ 338902414 h 199" name="T51"/>
                <a:gd fmla="*/ 117055263 w 230" name="T52"/>
                <a:gd fmla="*/ 296110830 h 199" name="T53"/>
                <a:gd fmla="*/ 17167821 w 230" name="T54"/>
                <a:gd fmla="*/ 304669670 h 199" name="T55"/>
                <a:gd fmla="*/ 49943099 w 230" name="T56"/>
                <a:gd fmla="*/ 255031799 h 199" name="T57"/>
                <a:gd fmla="*/ 0 w 230" name="T58"/>
                <a:gd fmla="*/ 184855067 h 199" name="T59"/>
                <a:gd fmla="*/ 0 w 230" name="T60"/>
                <a:gd fmla="*/ 184855067 h 199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w 230" name="T93"/>
                <a:gd fmla="*/ 0 h 199" name="T94"/>
                <a:gd fmla="*/ 230 w 230" name="T95"/>
                <a:gd fmla="*/ 199 h 199" name="T96"/>
              </a:gdLst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b="T96" l="T93" r="T95" t="T94"/>
              <a:pathLst>
                <a:path h="199" w="230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755" name="Group 73"/>
            <p:cNvGrpSpPr/>
            <p:nvPr/>
          </p:nvGrpSpPr>
          <p:grpSpPr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956" name="Freeform 232"/>
              <p:cNvSpPr/>
              <p:nvPr/>
            </p:nvSpPr>
            <p:spPr bwMode="auto">
              <a:xfrm>
                <a:off x="5006" y="3437"/>
                <a:ext cx="136" cy="162"/>
              </a:xfrm>
              <a:custGeom>
                <a:gdLst>
                  <a:gd fmla="*/ 0 w 136" name="T0"/>
                  <a:gd fmla="*/ 0 h 107" name="T1"/>
                  <a:gd fmla="*/ 0 w 136" name="T2"/>
                  <a:gd fmla="*/ 0 h 107" name="T3"/>
                  <a:gd fmla="*/ 2 w 136" name="T4"/>
                  <a:gd fmla="*/ 88 h 107" name="T5"/>
                  <a:gd fmla="*/ 24 w 136" name="T6"/>
                  <a:gd fmla="*/ 91 h 107" name="T7"/>
                  <a:gd fmla="*/ 46 w 136" name="T8"/>
                  <a:gd fmla="*/ 67 h 107" name="T9"/>
                  <a:gd fmla="*/ 70 w 136" name="T10"/>
                  <a:gd fmla="*/ 78 h 107" name="T11"/>
                  <a:gd fmla="*/ 93 w 136" name="T12"/>
                  <a:gd fmla="*/ 101 h 107" name="T13"/>
                  <a:gd fmla="*/ 135 w 136" name="T14"/>
                  <a:gd fmla="*/ 106 h 107" name="T15"/>
                  <a:gd fmla="*/ 87 w 136" name="T16"/>
                  <a:gd fmla="*/ 67 h 107" name="T17"/>
                  <a:gd fmla="*/ 90 w 136" name="T18"/>
                  <a:gd fmla="*/ 47 h 107" name="T19"/>
                  <a:gd fmla="*/ 67 w 136" name="T20"/>
                  <a:gd fmla="*/ 41 h 107" name="T21"/>
                  <a:gd fmla="*/ 46 w 136" name="T22"/>
                  <a:gd fmla="*/ 16 h 107" name="T23"/>
                  <a:gd fmla="*/ 0 w 136" name="T24"/>
                  <a:gd fmla="*/ 0 h 107" name="T25"/>
                  <a:gd fmla="*/ 0 w 136" name="T26"/>
                  <a:gd fmla="*/ 0 h 107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136" name="T42"/>
                  <a:gd fmla="*/ 0 h 107" name="T43"/>
                  <a:gd fmla="*/ 136 w 136" name="T44"/>
                  <a:gd fmla="*/ 107 h 107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107" w="136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57" name="Freeform 75"/>
              <p:cNvSpPr/>
              <p:nvPr/>
            </p:nvSpPr>
            <p:spPr bwMode="auto">
              <a:xfrm>
                <a:off x="5105" y="3420"/>
                <a:ext cx="57" cy="162"/>
              </a:xfrm>
              <a:custGeom>
                <a:gdLst>
                  <a:gd fmla="*/ 0 w 57" name="T0"/>
                  <a:gd fmla="*/ 18 h 28" name="T1"/>
                  <a:gd fmla="*/ 0 w 57" name="T2"/>
                  <a:gd fmla="*/ 18 h 28" name="T3"/>
                  <a:gd fmla="*/ 33 w 57" name="T4"/>
                  <a:gd fmla="*/ 27 h 28" name="T5"/>
                  <a:gd fmla="*/ 56 w 57" name="T6"/>
                  <a:gd fmla="*/ 8 h 28" name="T7"/>
                  <a:gd fmla="*/ 47 w 57" name="T8"/>
                  <a:gd fmla="*/ 0 h 28" name="T9"/>
                  <a:gd fmla="*/ 40 w 57" name="T10"/>
                  <a:gd fmla="*/ 10 h 28" name="T11"/>
                  <a:gd fmla="*/ 0 w 57" name="T12"/>
                  <a:gd fmla="*/ 18 h 28" name="T13"/>
                  <a:gd fmla="*/ 0 w 57" name="T14"/>
                  <a:gd fmla="*/ 18 h 2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7" name="T24"/>
                  <a:gd fmla="*/ 0 h 28" name="T25"/>
                  <a:gd fmla="*/ 57 w 57" name="T26"/>
                  <a:gd fmla="*/ 28 h 2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8" w="57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58" name="Freeform 234"/>
              <p:cNvSpPr/>
              <p:nvPr/>
            </p:nvSpPr>
            <p:spPr bwMode="auto">
              <a:xfrm>
                <a:off x="5139" y="3399"/>
                <a:ext cx="31" cy="162"/>
              </a:xfrm>
              <a:custGeom>
                <a:gdLst>
                  <a:gd fmla="*/ 0 w 31" name="T0"/>
                  <a:gd fmla="*/ 0 h 28" name="T1"/>
                  <a:gd fmla="*/ 0 w 31" name="T2"/>
                  <a:gd fmla="*/ 0 h 28" name="T3"/>
                  <a:gd fmla="*/ 23 w 31" name="T4"/>
                  <a:gd fmla="*/ 12 h 28" name="T5"/>
                  <a:gd fmla="*/ 30 w 31" name="T6"/>
                  <a:gd fmla="*/ 27 h 28" name="T7"/>
                  <a:gd fmla="*/ 29 w 31" name="T8"/>
                  <a:gd fmla="*/ 16 h 28" name="T9"/>
                  <a:gd fmla="*/ 0 w 31" name="T10"/>
                  <a:gd fmla="*/ 0 h 28" name="T11"/>
                  <a:gd fmla="*/ 0 w 31" name="T12"/>
                  <a:gd fmla="*/ 0 h 2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1" name="T21"/>
                  <a:gd fmla="*/ 0 h 28" name="T22"/>
                  <a:gd fmla="*/ 31 w 31" name="T23"/>
                  <a:gd fmla="*/ 28 h 2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8" w="31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grpSp>
          <p:nvGrpSpPr>
            <p:cNvPr id="756" name="Group 77"/>
            <p:cNvGrpSpPr/>
            <p:nvPr/>
          </p:nvGrpSpPr>
          <p:grpSpPr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950" name="Freeform 226"/>
              <p:cNvSpPr/>
              <p:nvPr/>
            </p:nvSpPr>
            <p:spPr bwMode="auto">
              <a:xfrm>
                <a:off x="4680" y="3216"/>
                <a:ext cx="32" cy="157"/>
              </a:xfrm>
              <a:custGeom>
                <a:gdLst>
                  <a:gd fmla="*/ 0 w 32" name="T0"/>
                  <a:gd fmla="*/ 39 h 40" name="T1"/>
                  <a:gd fmla="*/ 0 w 32" name="T2"/>
                  <a:gd fmla="*/ 39 h 40" name="T3"/>
                  <a:gd fmla="*/ 22 w 32" name="T4"/>
                  <a:gd fmla="*/ 21 h 40" name="T5"/>
                  <a:gd fmla="*/ 31 w 32" name="T6"/>
                  <a:gd fmla="*/ 0 h 40" name="T7"/>
                  <a:gd fmla="*/ 0 w 32" name="T8"/>
                  <a:gd fmla="*/ 39 h 40" name="T9"/>
                  <a:gd fmla="*/ 0 w 32" name="T10"/>
                  <a:gd fmla="*/ 39 h 40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32" name="T18"/>
                  <a:gd fmla="*/ 0 h 40" name="T19"/>
                  <a:gd fmla="*/ 32 w 32" name="T20"/>
                  <a:gd fmla="*/ 40 h 40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40" w="32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51" name="Freeform 79"/>
              <p:cNvSpPr/>
              <p:nvPr/>
            </p:nvSpPr>
            <p:spPr bwMode="auto">
              <a:xfrm>
                <a:off x="4717" y="3138"/>
                <a:ext cx="57" cy="157"/>
              </a:xfrm>
              <a:custGeom>
                <a:gdLst>
                  <a:gd fmla="*/ 0 w 57" name="T0"/>
                  <a:gd fmla="*/ 33 h 84" name="T1"/>
                  <a:gd fmla="*/ 0 w 57" name="T2"/>
                  <a:gd fmla="*/ 33 h 84" name="T3"/>
                  <a:gd fmla="*/ 11 w 57" name="T4"/>
                  <a:gd fmla="*/ 0 h 84" name="T5"/>
                  <a:gd fmla="*/ 30 w 57" name="T6"/>
                  <a:gd fmla="*/ 1 h 84" name="T7"/>
                  <a:gd fmla="*/ 35 w 57" name="T8"/>
                  <a:gd fmla="*/ 23 h 84" name="T9"/>
                  <a:gd fmla="*/ 20 w 57" name="T10"/>
                  <a:gd fmla="*/ 45 h 84" name="T11"/>
                  <a:gd fmla="*/ 23 w 57" name="T12"/>
                  <a:gd fmla="*/ 58 h 84" name="T13"/>
                  <a:gd fmla="*/ 53 w 57" name="T14"/>
                  <a:gd fmla="*/ 66 h 84" name="T15"/>
                  <a:gd fmla="*/ 56 w 57" name="T16"/>
                  <a:gd fmla="*/ 83 h 84" name="T17"/>
                  <a:gd fmla="*/ 38 w 57" name="T18"/>
                  <a:gd fmla="*/ 66 h 84" name="T19"/>
                  <a:gd fmla="*/ 38 w 57" name="T20"/>
                  <a:gd fmla="*/ 74 h 84" name="T21"/>
                  <a:gd fmla="*/ 11 w 57" name="T22"/>
                  <a:gd fmla="*/ 66 h 84" name="T23"/>
                  <a:gd fmla="*/ 0 w 57" name="T24"/>
                  <a:gd fmla="*/ 33 h 84" name="T25"/>
                  <a:gd fmla="*/ 0 w 57" name="T26"/>
                  <a:gd fmla="*/ 33 h 84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57" name="T42"/>
                  <a:gd fmla="*/ 0 h 84" name="T43"/>
                  <a:gd fmla="*/ 57 w 57" name="T44"/>
                  <a:gd fmla="*/ 84 h 84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84" w="57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52" name="Freeform 228"/>
              <p:cNvSpPr/>
              <p:nvPr/>
            </p:nvSpPr>
            <p:spPr bwMode="auto">
              <a:xfrm>
                <a:off x="4722" y="3176"/>
                <a:ext cx="17" cy="157"/>
              </a:xfrm>
              <a:custGeom>
                <a:gdLst>
                  <a:gd fmla="*/ 0 w 17" name="T0"/>
                  <a:gd fmla="*/ 0 h 18" name="T1"/>
                  <a:gd fmla="*/ 0 w 17" name="T2"/>
                  <a:gd fmla="*/ 0 h 18" name="T3"/>
                  <a:gd fmla="*/ 8 w 17" name="T4"/>
                  <a:gd fmla="*/ 0 h 18" name="T5"/>
                  <a:gd fmla="*/ 16 w 17" name="T6"/>
                  <a:gd fmla="*/ 3 h 18" name="T7"/>
                  <a:gd fmla="*/ 12 w 17" name="T8"/>
                  <a:gd fmla="*/ 17 h 18" name="T9"/>
                  <a:gd fmla="*/ 0 w 17" name="T10"/>
                  <a:gd fmla="*/ 0 h 18" name="T11"/>
                  <a:gd fmla="*/ 0 w 17" name="T12"/>
                  <a:gd fmla="*/ 0 h 1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7" name="T21"/>
                  <a:gd fmla="*/ 0 h 18" name="T22"/>
                  <a:gd fmla="*/ 17 w 17" name="T23"/>
                  <a:gd fmla="*/ 18 h 1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8" w="17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53" name="Freeform 81"/>
              <p:cNvSpPr/>
              <p:nvPr/>
            </p:nvSpPr>
            <p:spPr bwMode="auto">
              <a:xfrm>
                <a:off x="4744" y="3199"/>
                <a:ext cx="15" cy="157"/>
              </a:xfrm>
              <a:custGeom>
                <a:gdLst>
                  <a:gd fmla="*/ 0 w 15" name="T0"/>
                  <a:gd fmla="*/ 0 h 22" name="T1"/>
                  <a:gd fmla="*/ 0 w 15" name="T2"/>
                  <a:gd fmla="*/ 0 h 22" name="T3"/>
                  <a:gd fmla="*/ 1 w 15" name="T4"/>
                  <a:gd fmla="*/ 21 h 22" name="T5"/>
                  <a:gd fmla="*/ 14 w 15" name="T6"/>
                  <a:gd fmla="*/ 12 h 22" name="T7"/>
                  <a:gd fmla="*/ 0 w 15" name="T8"/>
                  <a:gd fmla="*/ 0 h 22" name="T9"/>
                  <a:gd fmla="*/ 0 w 15" name="T10"/>
                  <a:gd fmla="*/ 0 h 22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5" name="T18"/>
                  <a:gd fmla="*/ 0 h 22" name="T19"/>
                  <a:gd fmla="*/ 15 w 15" name="T20"/>
                  <a:gd fmla="*/ 22 h 22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2" w="15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54" name="Freeform 230"/>
              <p:cNvSpPr/>
              <p:nvPr/>
            </p:nvSpPr>
            <p:spPr bwMode="auto">
              <a:xfrm>
                <a:off x="4745" y="3247"/>
                <a:ext cx="60" cy="157"/>
              </a:xfrm>
              <a:custGeom>
                <a:gdLst>
                  <a:gd fmla="*/ 0 w 60" name="T0"/>
                  <a:gd fmla="*/ 38 h 57" name="T1"/>
                  <a:gd fmla="*/ 0 w 60" name="T2"/>
                  <a:gd fmla="*/ 38 h 57" name="T3"/>
                  <a:gd fmla="*/ 13 w 60" name="T4"/>
                  <a:gd fmla="*/ 18 h 57" name="T5"/>
                  <a:gd fmla="*/ 28 w 60" name="T6"/>
                  <a:gd fmla="*/ 22 h 57" name="T7"/>
                  <a:gd fmla="*/ 49 w 60" name="T8"/>
                  <a:gd fmla="*/ 0 h 57" name="T9"/>
                  <a:gd fmla="*/ 59 w 60" name="T10"/>
                  <a:gd fmla="*/ 13 h 57" name="T11"/>
                  <a:gd fmla="*/ 58 w 60" name="T12"/>
                  <a:gd fmla="*/ 46 h 57" name="T13"/>
                  <a:gd fmla="*/ 53 w 60" name="T14"/>
                  <a:gd fmla="*/ 32 h 57" name="T15"/>
                  <a:gd fmla="*/ 47 w 60" name="T16"/>
                  <a:gd fmla="*/ 56 h 57" name="T17"/>
                  <a:gd fmla="*/ 32 w 60" name="T18"/>
                  <a:gd fmla="*/ 50 h 57" name="T19"/>
                  <a:gd fmla="*/ 23 w 60" name="T20"/>
                  <a:gd fmla="*/ 25 h 57" name="T21"/>
                  <a:gd fmla="*/ 0 w 60" name="T22"/>
                  <a:gd fmla="*/ 38 h 57" name="T23"/>
                  <a:gd fmla="*/ 0 w 60" name="T24"/>
                  <a:gd fmla="*/ 38 h 57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60" name="T39"/>
                  <a:gd fmla="*/ 0 h 57" name="T40"/>
                  <a:gd fmla="*/ 60 w 60" name="T41"/>
                  <a:gd fmla="*/ 57 h 57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7" w="60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55" name="Freeform 231"/>
              <p:cNvSpPr/>
              <p:nvPr/>
            </p:nvSpPr>
            <p:spPr bwMode="auto">
              <a:xfrm>
                <a:off x="4752" y="3216"/>
                <a:ext cx="14" cy="157"/>
              </a:xfrm>
              <a:custGeom>
                <a:gdLst>
                  <a:gd fmla="*/ 0 w 14" name="T0"/>
                  <a:gd fmla="*/ 14 h 24" name="T1"/>
                  <a:gd fmla="*/ 0 w 14" name="T2"/>
                  <a:gd fmla="*/ 14 h 24" name="T3"/>
                  <a:gd fmla="*/ 3 w 14" name="T4"/>
                  <a:gd fmla="*/ 10 h 24" name="T5"/>
                  <a:gd fmla="*/ 13 w 14" name="T6"/>
                  <a:gd fmla="*/ 0 h 24" name="T7"/>
                  <a:gd fmla="*/ 9 w 14" name="T8"/>
                  <a:gd fmla="*/ 23 h 24" name="T9"/>
                  <a:gd fmla="*/ 0 w 14" name="T10"/>
                  <a:gd fmla="*/ 14 h 24" name="T11"/>
                  <a:gd fmla="*/ 0 w 14" name="T12"/>
                  <a:gd fmla="*/ 14 h 24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4" name="T21"/>
                  <a:gd fmla="*/ 0 h 24" name="T22"/>
                  <a:gd fmla="*/ 14 w 14" name="T23"/>
                  <a:gd fmla="*/ 24 h 24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4" w="1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757" name="Freeform 33"/>
            <p:cNvSpPr/>
            <p:nvPr/>
          </p:nvSpPr>
          <p:spPr bwMode="auto">
            <a:xfrm>
              <a:off x="3423408" y="3035780"/>
              <a:ext cx="2782868" cy="206196"/>
            </a:xfrm>
            <a:custGeom>
              <a:gdLst>
                <a:gd fmla="*/ 37309631 w 2232" name="T0"/>
                <a:gd fmla="*/ 710412683 h 748" name="T1"/>
                <a:gd fmla="*/ 66845385 w 2232" name="T2"/>
                <a:gd fmla="*/ 442943307 h 748" name="T3"/>
                <a:gd fmla="*/ 129026444 w 2232" name="T4"/>
                <a:gd fmla="*/ 374798509 h 748" name="T5"/>
                <a:gd fmla="*/ 167890879 w 2232" name="T6"/>
                <a:gd fmla="*/ 560493703 h 748" name="T7"/>
                <a:gd fmla="*/ 300026834 w 2232" name="T8"/>
                <a:gd fmla="*/ 560493703 h 748" name="T9"/>
                <a:gd fmla="*/ 421280687 w 2232" name="T10"/>
                <a:gd fmla="*/ 431017413 h 748" name="T11"/>
                <a:gd fmla="*/ 592281039 w 2232" name="T12"/>
                <a:gd fmla="*/ 420796150 h 748" name="T13"/>
                <a:gd fmla="*/ 879870995 w 2232" name="T14"/>
                <a:gd fmla="*/ 419092823 h 748" name="T15"/>
                <a:gd fmla="*/ 881425770 w 2232" name="T16"/>
                <a:gd fmla="*/ 270877252 h 748" name="T17"/>
                <a:gd fmla="*/ 990243836 w 2232" name="T18"/>
                <a:gd fmla="*/ 408870255 h 748" name="T19"/>
                <a:gd fmla="*/ 1008898646 w 2232" name="T20"/>
                <a:gd fmla="*/ 398648993 h 748" name="T21"/>
                <a:gd fmla="*/ 1089734496 w 2232" name="T22"/>
                <a:gd fmla="*/ 417389497 h 748" name="T23"/>
                <a:gd fmla="*/ 1035326087 w 2232" name="T24"/>
                <a:gd fmla="*/ 238507527 h 748" name="T25"/>
                <a:gd fmla="*/ 1094397576 w 2232" name="T26"/>
                <a:gd fmla="*/ 247026768 h 748" name="T27"/>
                <a:gd fmla="*/ 1139479826 w 2232" name="T28"/>
                <a:gd fmla="*/ 195917844 h 748" name="T29"/>
                <a:gd fmla="*/ 1400642498 w 2232" name="T30"/>
                <a:gd fmla="*/ 78367386 h 748" name="T31"/>
                <a:gd fmla="*/ 1576305929 w 2232" name="T32"/>
                <a:gd fmla="*/ 56220229 h 748" name="T33"/>
                <a:gd fmla="*/ 1786169430 w 2232" name="T34"/>
                <a:gd fmla="*/ 47700987 h 748" name="T35"/>
                <a:gd fmla="*/ 1699115726 w 2232" name="T36"/>
                <a:gd fmla="*/ 223174980 h 748" name="T37"/>
                <a:gd fmla="*/ 1835914761 w 2232" name="T38"/>
                <a:gd fmla="*/ 209545759 h 748" name="T39"/>
                <a:gd fmla="*/ 2044223487 w 2232" name="T40"/>
                <a:gd fmla="*/ 218065001 h 748" name="T41"/>
                <a:gd fmla="*/ 2147483647 w 2232" name="T42"/>
                <a:gd fmla="*/ 284506472 h 748" name="T43"/>
                <a:gd fmla="*/ 2147483647 w 2232" name="T44"/>
                <a:gd fmla="*/ 267469294 h 748" name="T45"/>
                <a:gd fmla="*/ 2147483647 w 2232" name="T46"/>
                <a:gd fmla="*/ 371390551 h 748" name="T47"/>
                <a:gd fmla="*/ 2147483647 w 2232" name="T48"/>
                <a:gd fmla="*/ 361169288 h 748" name="T49"/>
                <a:gd fmla="*/ 2147483647 w 2232" name="T50"/>
                <a:gd fmla="*/ 459979180 h 748" name="T51"/>
                <a:gd fmla="*/ 2147483647 w 2232" name="T52"/>
                <a:gd fmla="*/ 562197029 h 748" name="T53"/>
                <a:gd fmla="*/ 2147483647 w 2232" name="T54"/>
                <a:gd fmla="*/ 492348905 h 748" name="T55"/>
                <a:gd fmla="*/ 2147483647 w 2232" name="T56"/>
                <a:gd fmla="*/ 613305954 h 748" name="T57"/>
                <a:gd fmla="*/ 2147483647 w 2232" name="T58"/>
                <a:gd fmla="*/ 725746535 h 748" name="T59"/>
                <a:gd fmla="*/ 2147483647 w 2232" name="T60"/>
                <a:gd fmla="*/ 850110236 h 748" name="T61"/>
                <a:gd fmla="*/ 2147483647 w 2232" name="T62"/>
                <a:gd fmla="*/ 982994484 h 748" name="T63"/>
                <a:gd fmla="*/ 2147483647 w 2232" name="T64"/>
                <a:gd fmla="*/ 689970157 h 748" name="T65"/>
                <a:gd fmla="*/ 2147483647 w 2232" name="T66"/>
                <a:gd fmla="*/ 662711553 h 748" name="T67"/>
                <a:gd fmla="*/ 2147483647 w 2232" name="T68"/>
                <a:gd fmla="*/ 747893692 h 748" name="T69"/>
                <a:gd fmla="*/ 2147483647 w 2232" name="T70"/>
                <a:gd fmla="*/ 919959665 h 748" name="T71"/>
                <a:gd fmla="*/ 2147483647 w 2232" name="T72"/>
                <a:gd fmla="*/ 974475243 h 748" name="T73"/>
                <a:gd fmla="*/ 2147483647 w 2232" name="T74"/>
                <a:gd fmla="*/ 1257278307 h 748" name="T75"/>
                <a:gd fmla="*/ 2135941517 w 2232" name="T76"/>
                <a:gd fmla="*/ 1051139282 h 748" name="T77"/>
                <a:gd fmla="*/ 1898097047 w 2232" name="T78"/>
                <a:gd fmla="*/ 1042621346 h 748" name="T79"/>
                <a:gd fmla="*/ 1507907035 w 2232" name="T80"/>
                <a:gd fmla="*/ 998327031 h 748" name="T81"/>
                <a:gd fmla="*/ 1147252456 w 2232" name="T82"/>
                <a:gd fmla="*/ 1042621346 h 748" name="T83"/>
                <a:gd fmla="*/ 1016671276 w 2232" name="T84"/>
                <a:gd fmla="*/ 1001733684 h 748" name="T85"/>
                <a:gd fmla="*/ 778825559 w 2232" name="T86"/>
                <a:gd fmla="*/ 877368677 h 748" name="T87"/>
                <a:gd fmla="*/ 620262008 w 2232" name="T88"/>
                <a:gd fmla="*/ 916553013 h 748" name="T89"/>
                <a:gd fmla="*/ 645134673 w 2232" name="T90"/>
                <a:gd fmla="*/ 1001733684 h 748" name="T91"/>
                <a:gd fmla="*/ 553416642 w 2232" name="T92"/>
                <a:gd fmla="*/ 993215747 h 748" name="T93"/>
                <a:gd fmla="*/ 415062832 w 2232" name="T94"/>
                <a:gd fmla="*/ 1013659578 h 748" name="T95"/>
                <a:gd fmla="*/ 401072348 w 2232" name="T96"/>
                <a:gd fmla="*/ 1097136923 h 748" name="T97"/>
                <a:gd fmla="*/ 452372453 w 2232" name="T98"/>
                <a:gd fmla="*/ 1161875068 h 748" name="T99"/>
                <a:gd fmla="*/ 411953282 w 2232" name="T100"/>
                <a:gd fmla="*/ 1253870349 h 748" name="T101"/>
                <a:gd fmla="*/ 290699429 w 2232" name="T102"/>
                <a:gd fmla="*/ 1206169383 h 748" name="T103"/>
                <a:gd fmla="*/ 272044619 w 2232" name="T104"/>
                <a:gd fmla="*/ 1092025639 h 748" name="T105"/>
                <a:gd fmla="*/ 138353849 w 2232" name="T106"/>
                <a:gd fmla="*/ 1000030358 h 748" name="T107"/>
                <a:gd fmla="*/ 93272845 w 2232" name="T108"/>
                <a:gd fmla="*/ 954032717 h 748" name="T109"/>
                <a:gd fmla="*/ 6217857 w 2232" name="T110"/>
                <a:gd fmla="*/ 880776635 h 748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w 2232" name="T168"/>
                <a:gd fmla="*/ 0 h 748" name="T169"/>
                <a:gd fmla="*/ 2232 w 2232" name="T170"/>
                <a:gd fmla="*/ 748 h 748" name="T171"/>
              </a:gdLst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b="T171" l="T168" r="T170" t="T169"/>
              <a:pathLst>
                <a:path h="748" w="2232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758" name="Freeform 34"/>
            <p:cNvSpPr/>
            <p:nvPr/>
          </p:nvSpPr>
          <p:spPr bwMode="auto">
            <a:xfrm>
              <a:off x="3761542" y="2439672"/>
              <a:ext cx="85724" cy="206196"/>
            </a:xfrm>
            <a:custGeom>
              <a:gdLst>
                <a:gd fmla="*/ 0 w 69" name="T0"/>
                <a:gd fmla="*/ 37227388 h 31" name="T1"/>
                <a:gd fmla="*/ 0 w 69" name="T2"/>
                <a:gd fmla="*/ 37227388 h 31" name="T3"/>
                <a:gd fmla="*/ 21608912 w 69" name="T4"/>
                <a:gd fmla="*/ 24818262 h 31" name="T5"/>
                <a:gd fmla="*/ 6174684 w 69" name="T6"/>
                <a:gd fmla="*/ 15954786 h 31" name="T7"/>
                <a:gd fmla="*/ 80263432 w 69" name="T8"/>
                <a:gd fmla="*/ 0 h 31" name="T9"/>
                <a:gd fmla="*/ 94155865 w 69" name="T10"/>
                <a:gd fmla="*/ 1772162 h 31" name="T11"/>
                <a:gd fmla="*/ 78720382 w 69" name="T12"/>
                <a:gd fmla="*/ 14182624 h 31" name="T13"/>
                <a:gd fmla="*/ 104960937 w 69" name="T14"/>
                <a:gd fmla="*/ 14182624 h 31" name="T15"/>
                <a:gd fmla="*/ 37044375 w 69" name="T16"/>
                <a:gd fmla="*/ 42546536 h 31" name="T17"/>
                <a:gd fmla="*/ 21608912 w 69" name="T18"/>
                <a:gd fmla="*/ 53183511 h 31" name="T19"/>
                <a:gd fmla="*/ 24696253 w 69" name="T20"/>
                <a:gd fmla="*/ 39000881 h 31" name="T21"/>
                <a:gd fmla="*/ 0 w 69" name="T22"/>
                <a:gd fmla="*/ 37227388 h 31" name="T23"/>
                <a:gd fmla="*/ 0 w 69" name="T24"/>
                <a:gd fmla="*/ 37227388 h 31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69" name="T39"/>
                <a:gd fmla="*/ 0 h 31" name="T40"/>
                <a:gd fmla="*/ 69 w 69" name="T41"/>
                <a:gd fmla="*/ 31 h 31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31" w="69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759" name="Freeform 35"/>
            <p:cNvSpPr/>
            <p:nvPr/>
          </p:nvSpPr>
          <p:spPr bwMode="auto">
            <a:xfrm>
              <a:off x="3786942" y="2840517"/>
              <a:ext cx="34925" cy="206196"/>
            </a:xfrm>
            <a:custGeom>
              <a:gdLst>
                <a:gd fmla="*/ 0 w 28" name="T0"/>
                <a:gd fmla="*/ 24956500 h 16" name="T1"/>
                <a:gd fmla="*/ 0 w 28" name="T2"/>
                <a:gd fmla="*/ 24956500 h 16" name="T3"/>
                <a:gd fmla="*/ 12447022 w 28" name="T4"/>
                <a:gd fmla="*/ 0 h 16" name="T5"/>
                <a:gd fmla="*/ 42007299 w 28" name="T6"/>
                <a:gd fmla="*/ 13310219 h 16" name="T7"/>
                <a:gd fmla="*/ 0 w 28" name="T8"/>
                <a:gd fmla="*/ 24956500 h 16" name="T9"/>
                <a:gd fmla="*/ 0 w 28" name="T10"/>
                <a:gd fmla="*/ 24956500 h 1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28" name="T18"/>
                <a:gd fmla="*/ 0 h 16" name="T19"/>
                <a:gd fmla="*/ 28 w 28" name="T20"/>
                <a:gd fmla="*/ 16 h 1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6" w="28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760" name="Freeform 36"/>
            <p:cNvSpPr/>
            <p:nvPr/>
          </p:nvSpPr>
          <p:spPr bwMode="auto">
            <a:xfrm>
              <a:off x="3842505" y="2750824"/>
              <a:ext cx="106362" cy="206196"/>
            </a:xfrm>
            <a:custGeom>
              <a:gdLst>
                <a:gd fmla="*/ 0 w 84" name="T0"/>
                <a:gd fmla="*/ 47622488 h 63" name="T1"/>
                <a:gd fmla="*/ 0 w 84" name="T2"/>
                <a:gd fmla="*/ 47622488 h 63" name="T3"/>
                <a:gd fmla="*/ 11222458 w 84" name="T4"/>
                <a:gd fmla="*/ 69846223 h 63" name="T5"/>
                <a:gd fmla="*/ 25652236 w 84" name="T6"/>
                <a:gd fmla="*/ 61908725 h 63" name="T7"/>
                <a:gd fmla="*/ 41686311 w 84" name="T8"/>
                <a:gd fmla="*/ 76194962 h 63" name="T9"/>
                <a:gd fmla="*/ 54511791 w 84" name="T10"/>
                <a:gd fmla="*/ 69846223 h 63" name="T11"/>
                <a:gd fmla="*/ 49702711 w 84" name="T12"/>
                <a:gd fmla="*/ 95243717 h 63" name="T13"/>
                <a:gd fmla="*/ 133074048 w 84" name="T14"/>
                <a:gd fmla="*/ 98418716 h 63" name="T15"/>
                <a:gd fmla="*/ 101007183 w 84" name="T16"/>
                <a:gd fmla="*/ 80957460 h 63" name="T17"/>
                <a:gd fmla="*/ 84974383 w 84" name="T18"/>
                <a:gd fmla="*/ 50796228 h 63" name="T19"/>
                <a:gd fmla="*/ 86578676 w 84" name="T20"/>
                <a:gd fmla="*/ 17461241 h 63" name="T21"/>
                <a:gd fmla="*/ 107420556 w 84" name="T22"/>
                <a:gd fmla="*/ 0 h 63" name="T23"/>
                <a:gd fmla="*/ 35272928 w 84" name="T24"/>
                <a:gd fmla="*/ 6350001 h 63" name="T25"/>
                <a:gd fmla="*/ 17635831 w 84" name="T26"/>
                <a:gd fmla="*/ 47622488 h 63" name="T27"/>
                <a:gd fmla="*/ 0 w 84" name="T28"/>
                <a:gd fmla="*/ 47622488 h 63" name="T29"/>
                <a:gd fmla="*/ 0 w 84" name="T30"/>
                <a:gd fmla="*/ 47622488 h 63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w 84" name="T48"/>
                <a:gd fmla="*/ 0 h 63" name="T49"/>
                <a:gd fmla="*/ 84 w 84" name="T50"/>
                <a:gd fmla="*/ 63 h 63" name="T51"/>
              </a:gdLst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b="T51" l="T48" r="T50" t="T49"/>
              <a:pathLst>
                <a:path h="62" w="84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761" name="Freeform 37"/>
            <p:cNvSpPr/>
            <p:nvPr/>
          </p:nvSpPr>
          <p:spPr bwMode="auto">
            <a:xfrm>
              <a:off x="3880605" y="2642873"/>
              <a:ext cx="261935" cy="206196"/>
            </a:xfrm>
            <a:custGeom>
              <a:gdLst>
                <a:gd fmla="*/ 0 w 211" name="T0"/>
                <a:gd fmla="*/ 154608593 h 103" name="T1"/>
                <a:gd fmla="*/ 0 w 211" name="T2"/>
                <a:gd fmla="*/ 154608593 h 103" name="T3"/>
                <a:gd fmla="*/ 30821668 w 211" name="T4"/>
                <a:gd fmla="*/ 158122454 h 103" name="T5"/>
                <a:gd fmla="*/ 10787834 w 211" name="T6"/>
                <a:gd fmla="*/ 173934207 h 103" name="T7"/>
                <a:gd fmla="*/ 64725751 w 211" name="T8"/>
                <a:gd fmla="*/ 179205661 h 103" name="T9"/>
                <a:gd fmla="*/ 66267578 w 211" name="T10"/>
                <a:gd fmla="*/ 158122454 h 103" name="T11"/>
                <a:gd fmla="*/ 81678427 w 211" name="T12"/>
                <a:gd fmla="*/ 163392583 h 103" name="T13"/>
                <a:gd fmla="*/ 66267578 w 211" name="T14"/>
                <a:gd fmla="*/ 151094733 h 103" name="T15"/>
                <a:gd fmla="*/ 87842014 w 211" name="T16"/>
                <a:gd fmla="*/ 154608593 h 103" name="T17"/>
                <a:gd fmla="*/ 81678427 w 211" name="T18"/>
                <a:gd fmla="*/ 131767835 h 103" name="T19"/>
                <a:gd fmla="*/ 94006842 w 211" name="T20"/>
                <a:gd fmla="*/ 145823279 h 103" name="T21"/>
                <a:gd fmla="*/ 107877085 w 211" name="T22"/>
                <a:gd fmla="*/ 133525428 h 103" name="T23"/>
                <a:gd fmla="*/ 98629843 w 211" name="T24"/>
                <a:gd fmla="*/ 117713717 h 103" name="T25"/>
                <a:gd fmla="*/ 130993329 w 211" name="T26"/>
                <a:gd fmla="*/ 119469985 h 103" name="T27"/>
                <a:gd fmla="*/ 123287914 w 211" name="T28"/>
                <a:gd fmla="*/ 110685996 h 103" name="T29"/>
                <a:gd fmla="*/ 137156916 w 211" name="T30"/>
                <a:gd fmla="*/ 114199856 h 103" name="T31"/>
                <a:gd fmla="*/ 146404158 w 211" name="T32"/>
                <a:gd fmla="*/ 94872959 h 103" name="T33"/>
                <a:gd fmla="*/ 306677318 w 211" name="T34"/>
                <a:gd fmla="*/ 38652480 h 103" name="T35"/>
                <a:gd fmla="*/ 323629975 w 211" name="T36"/>
                <a:gd fmla="*/ 15811716 h 103" name="T37"/>
                <a:gd fmla="*/ 292807075 w 211" name="T38"/>
                <a:gd fmla="*/ 0 h 103" name="T39"/>
                <a:gd fmla="*/ 225000171 w 211" name="T40"/>
                <a:gd fmla="*/ 36894887 h 103" name="T41"/>
                <a:gd fmla="*/ 154109573 w 211" name="T42"/>
                <a:gd fmla="*/ 36894887 h 103" name="T43"/>
                <a:gd fmla="*/ 80136580 w 211" name="T44"/>
                <a:gd fmla="*/ 84331356 h 103" name="T45"/>
                <a:gd fmla="*/ 40068911 w 211" name="T46"/>
                <a:gd fmla="*/ 91359098 h 103" name="T47"/>
                <a:gd fmla="*/ 41609507 w 211" name="T48"/>
                <a:gd fmla="*/ 110685996 h 103" name="T49"/>
                <a:gd fmla="*/ 63185164 w 211" name="T50"/>
                <a:gd fmla="*/ 114199856 h 103" name="T51"/>
                <a:gd fmla="*/ 38527083 w 211" name="T52"/>
                <a:gd fmla="*/ 114199856 h 103" name="T53"/>
                <a:gd fmla="*/ 49314921 w 211" name="T54"/>
                <a:gd fmla="*/ 122983846 h 103" name="T55"/>
                <a:gd fmla="*/ 30821668 w 211" name="T56"/>
                <a:gd fmla="*/ 133525428 h 103" name="T57"/>
                <a:gd fmla="*/ 52397336 w 211" name="T58"/>
                <a:gd fmla="*/ 142309418 h 103" name="T59"/>
                <a:gd fmla="*/ 0 w 211" name="T60"/>
                <a:gd fmla="*/ 154608593 h 103" name="T61"/>
                <a:gd fmla="*/ 0 w 211" name="T62"/>
                <a:gd fmla="*/ 154608593 h 103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211" name="T96"/>
                <a:gd fmla="*/ 0 h 103" name="T97"/>
                <a:gd fmla="*/ 211 w 211" name="T98"/>
                <a:gd fmla="*/ 103 h 103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103" w="211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762" name="Freeform 38"/>
            <p:cNvSpPr/>
            <p:nvPr/>
          </p:nvSpPr>
          <p:spPr bwMode="auto">
            <a:xfrm>
              <a:off x="4031416" y="2414272"/>
              <a:ext cx="50799" cy="206196"/>
            </a:xfrm>
            <a:custGeom>
              <a:gdLst>
                <a:gd fmla="*/ 0 w 41" name="T0"/>
                <a:gd fmla="*/ 20480869 h 21" name="T1"/>
                <a:gd fmla="*/ 0 w 41" name="T2"/>
                <a:gd fmla="*/ 20480869 h 21" name="T3"/>
                <a:gd fmla="*/ 18421813 w 41" name="T4"/>
                <a:gd fmla="*/ 29258380 h 21" name="T5"/>
                <a:gd fmla="*/ 61407284 w 41" name="T6"/>
                <a:gd fmla="*/ 19018550 h 21" name="T7"/>
                <a:gd fmla="*/ 35309714 w 41" name="T8"/>
                <a:gd fmla="*/ 0 h 21" name="T9"/>
                <a:gd fmla="*/ 0 w 41" name="T10"/>
                <a:gd fmla="*/ 20480869 h 21" name="T11"/>
                <a:gd fmla="*/ 0 w 41" name="T12"/>
                <a:gd fmla="*/ 20480869 h 21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41" name="T21"/>
                <a:gd fmla="*/ 0 h 21" name="T22"/>
                <a:gd fmla="*/ 41 w 41" name="T23"/>
                <a:gd fmla="*/ 21 h 21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1" w="4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763" name="Freeform 39"/>
            <p:cNvSpPr/>
            <p:nvPr/>
          </p:nvSpPr>
          <p:spPr bwMode="auto">
            <a:xfrm>
              <a:off x="4515602" y="2462690"/>
              <a:ext cx="47625" cy="206196"/>
            </a:xfrm>
            <a:custGeom>
              <a:gdLst>
                <a:gd fmla="*/ 0 w 38" name="T0"/>
                <a:gd fmla="*/ 0 h 14" name="T1"/>
                <a:gd fmla="*/ 0 w 38" name="T2"/>
                <a:gd fmla="*/ 0 h 14" name="T3"/>
                <a:gd fmla="*/ 25132214 w 38" name="T4"/>
                <a:gd fmla="*/ 15557395 h 14" name="T5"/>
                <a:gd fmla="*/ 17277847 w 38" name="T6"/>
                <a:gd fmla="*/ 20224737 h 14" name="T7"/>
                <a:gd fmla="*/ 39268060 w 38" name="T8"/>
                <a:gd fmla="*/ 20224737 h 14" name="T9"/>
                <a:gd fmla="*/ 58117536 w 38" name="T10"/>
                <a:gd fmla="*/ 9334686 h 14" name="T11"/>
                <a:gd fmla="*/ 0 w 38" name="T12"/>
                <a:gd fmla="*/ 0 h 14" name="T13"/>
                <a:gd fmla="*/ 0 w 38" name="T14"/>
                <a:gd fmla="*/ 0 h 14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38" name="T24"/>
                <a:gd fmla="*/ 0 h 14" name="T25"/>
                <a:gd fmla="*/ 38 w 38" name="T26"/>
                <a:gd fmla="*/ 14 h 14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14" w="38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764" name="Freeform 40"/>
            <p:cNvSpPr/>
            <p:nvPr/>
          </p:nvSpPr>
          <p:spPr bwMode="auto">
            <a:xfrm>
              <a:off x="4525126" y="2430940"/>
              <a:ext cx="109536" cy="206196"/>
            </a:xfrm>
            <a:custGeom>
              <a:gdLst>
                <a:gd fmla="*/ 0 w 88" name="T0"/>
                <a:gd fmla="*/ 51992477 h 38" name="T1"/>
                <a:gd fmla="*/ 0 w 88" name="T2"/>
                <a:gd fmla="*/ 51992477 h 38" name="T3"/>
                <a:gd fmla="*/ 35635620 w 88" name="T4"/>
                <a:gd fmla="*/ 16772225 h 38" name="T5"/>
                <a:gd fmla="*/ 86764515 w 88" name="T6"/>
                <a:gd fmla="*/ 0 h 38" name="T7"/>
                <a:gd fmla="*/ 134795229 w 88" name="T8"/>
                <a:gd fmla="*/ 30188970 h 38" name="T9"/>
                <a:gd fmla="*/ 119301972 w 88" name="T10"/>
                <a:gd fmla="*/ 35220247 h 38" name="T11"/>
                <a:gd fmla="*/ 122400126 w 88" name="T12"/>
                <a:gd fmla="*/ 48638292 h 38" name="T13"/>
                <a:gd fmla="*/ 52678585 w 88" name="T14"/>
                <a:gd fmla="*/ 62055032 h 38" name="T15"/>
                <a:gd fmla="*/ 0 w 88" name="T16"/>
                <a:gd fmla="*/ 51992477 h 38" name="T17"/>
                <a:gd fmla="*/ 0 w 88" name="T18"/>
                <a:gd fmla="*/ 51992477 h 38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88" name="T30"/>
                <a:gd fmla="*/ 0 h 38" name="T31"/>
                <a:gd fmla="*/ 88 w 88" name="T32"/>
                <a:gd fmla="*/ 38 h 38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38" w="8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765" name="Freeform 41"/>
            <p:cNvSpPr/>
            <p:nvPr/>
          </p:nvSpPr>
          <p:spPr bwMode="auto">
            <a:xfrm>
              <a:off x="4547350" y="2478565"/>
              <a:ext cx="120649" cy="206196"/>
            </a:xfrm>
            <a:custGeom>
              <a:gdLst>
                <a:gd fmla="*/ 0 w 98" name="T0"/>
                <a:gd fmla="*/ 32371164 h 45" name="T1"/>
                <a:gd fmla="*/ 0 w 98" name="T2"/>
                <a:gd fmla="*/ 32371164 h 45" name="T3"/>
                <a:gd fmla="*/ 27281675 w 98" name="T4"/>
                <a:gd fmla="*/ 37482673 h 45" name="T5"/>
                <a:gd fmla="*/ 45470282 w 98" name="T6"/>
                <a:gd fmla="*/ 63040231 h 45" name="T7"/>
                <a:gd fmla="*/ 60626625 w 98" name="T8"/>
                <a:gd fmla="*/ 54520614 h 45" name="T9"/>
                <a:gd fmla="*/ 121253251 w 98" name="T10"/>
                <a:gd fmla="*/ 74966652 h 45" name="T11"/>
                <a:gd fmla="*/ 142472871 w 98" name="T12"/>
                <a:gd fmla="*/ 66447034 h 45" name="T13"/>
                <a:gd fmla="*/ 125799785 w 98" name="T14"/>
                <a:gd fmla="*/ 47705703 h 45" name="T15"/>
                <a:gd fmla="*/ 137925106 w 98" name="T16"/>
                <a:gd fmla="*/ 52817212 h 45" name="T17"/>
                <a:gd fmla="*/ 147019404 w 98" name="T18"/>
                <a:gd fmla="*/ 22149450 h 45" name="T19"/>
                <a:gd fmla="*/ 115189975 w 98" name="T20"/>
                <a:gd fmla="*/ 6814914 h 45" name="T21"/>
                <a:gd fmla="*/ 83361776 w 98" name="T22"/>
                <a:gd fmla="*/ 28964361 h 45" name="T23"/>
                <a:gd fmla="*/ 109127929 w 98" name="T24"/>
                <a:gd fmla="*/ 17037935 h 45" name="T25"/>
                <a:gd fmla="*/ 93971586 w 98" name="T26"/>
                <a:gd fmla="*/ 0 h 45" name="T27"/>
                <a:gd fmla="*/ 42438028 w 98" name="T28"/>
                <a:gd fmla="*/ 6814914 h 45" name="T29"/>
                <a:gd fmla="*/ 0 w 98" name="T30"/>
                <a:gd fmla="*/ 32371164 h 45" name="T31"/>
                <a:gd fmla="*/ 0 w 98" name="T32"/>
                <a:gd fmla="*/ 32371164 h 45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w 98" name="T51"/>
                <a:gd fmla="*/ 0 h 45" name="T52"/>
                <a:gd fmla="*/ 98 w 98" name="T53"/>
                <a:gd fmla="*/ 45 h 45" name="T54"/>
              </a:gdLst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b="T54" l="T51" r="T53" t="T52"/>
              <a:pathLst>
                <a:path h="45" w="98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766" name="Freeform 42"/>
            <p:cNvSpPr/>
            <p:nvPr/>
          </p:nvSpPr>
          <p:spPr bwMode="auto">
            <a:xfrm>
              <a:off x="4661649" y="2508728"/>
              <a:ext cx="101599" cy="206196"/>
            </a:xfrm>
            <a:custGeom>
              <a:gdLst>
                <a:gd fmla="*/ 0 w 82" name="T0"/>
                <a:gd fmla="*/ 61957319 h 46" name="T1"/>
                <a:gd fmla="*/ 0 w 82" name="T2"/>
                <a:gd fmla="*/ 61957319 h 46" name="T3"/>
                <a:gd fmla="*/ 9210906 w 82" name="T4"/>
                <a:gd fmla="*/ 73370170 h 46" name="T5"/>
                <a:gd fmla="*/ 113603665 w 82" name="T6"/>
                <a:gd fmla="*/ 58696140 h 46" name="T7"/>
                <a:gd fmla="*/ 124349719 w 82" name="T8"/>
                <a:gd fmla="*/ 34239839 h 46" name="T9"/>
                <a:gd fmla="*/ 95181857 w 82" name="T10"/>
                <a:gd fmla="*/ 14674035 h 46" name="T11"/>
                <a:gd fmla="*/ 70618188 w 82" name="T12"/>
                <a:gd fmla="*/ 22825711 h 46" name="T13"/>
                <a:gd fmla="*/ 73688489 w 82" name="T14"/>
                <a:gd fmla="*/ 6522361 h 46" name="T15"/>
                <a:gd fmla="*/ 59872134 w 82" name="T16"/>
                <a:gd fmla="*/ 0 h 46" name="T17"/>
                <a:gd fmla="*/ 12281210 w 82" name="T18"/>
                <a:gd fmla="*/ 53804371 h 46" name="T19"/>
                <a:gd fmla="*/ 0 w 82" name="T20"/>
                <a:gd fmla="*/ 61957319 h 46" name="T21"/>
                <a:gd fmla="*/ 0 w 82" name="T22"/>
                <a:gd fmla="*/ 61957319 h 4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w 82" name="T36"/>
                <a:gd fmla="*/ 0 h 46" name="T37"/>
                <a:gd fmla="*/ 82 w 82" name="T38"/>
                <a:gd fmla="*/ 46 h 46" name="T39"/>
              </a:gdLst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b="T39" l="T36" r="T38" t="T37"/>
              <a:pathLst>
                <a:path h="46" w="82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767" name="Freeform 43"/>
            <p:cNvSpPr/>
            <p:nvPr/>
          </p:nvSpPr>
          <p:spPr bwMode="auto">
            <a:xfrm>
              <a:off x="5293470" y="2630172"/>
              <a:ext cx="114299" cy="206196"/>
            </a:xfrm>
            <a:custGeom>
              <a:gdLst>
                <a:gd fmla="*/ 0 w 92" name="T0"/>
                <a:gd fmla="*/ 40628330 h 43" name="T1"/>
                <a:gd fmla="*/ 0 w 92" name="T2"/>
                <a:gd fmla="*/ 40628330 h 43" name="T3"/>
                <a:gd fmla="*/ 27783597 w 92" name="T4"/>
                <a:gd fmla="*/ 1766334 h 43" name="T5"/>
                <a:gd fmla="*/ 47849462 w 92" name="T6"/>
                <a:gd fmla="*/ 0 h 43" name="T7"/>
                <a:gd fmla="*/ 80263441 w 92" name="T8"/>
                <a:gd fmla="*/ 28262669 h 43" name="T9"/>
                <a:gd fmla="*/ 84895093 w 92" name="T10"/>
                <a:gd fmla="*/ 7065335 h 43" name="T11"/>
                <a:gd fmla="*/ 120396413 w 92" name="T12"/>
                <a:gd fmla="*/ 24730003 h 43" name="T13"/>
                <a:gd fmla="*/ 117309072 w 92" name="T14"/>
                <a:gd fmla="*/ 51226339 h 43" name="T15"/>
                <a:gd fmla="*/ 140462268 w 92" name="T16"/>
                <a:gd fmla="*/ 61824337 h 43" name="T17"/>
                <a:gd fmla="*/ 66372268 w 92" name="T18"/>
                <a:gd fmla="*/ 65358332 h 43" name="T19"/>
                <a:gd fmla="*/ 61741877 w 92" name="T20"/>
                <a:gd fmla="*/ 54759005 h 43" name="T21"/>
                <a:gd fmla="*/ 49393754 w 92" name="T22"/>
                <a:gd fmla="*/ 74189998 h 43" name="T23"/>
                <a:gd fmla="*/ 0 w 92" name="T24"/>
                <a:gd fmla="*/ 40628330 h 43" name="T25"/>
                <a:gd fmla="*/ 0 w 92" name="T26"/>
                <a:gd fmla="*/ 40628330 h 43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92" name="T42"/>
                <a:gd fmla="*/ 0 h 43" name="T43"/>
                <a:gd fmla="*/ 92 w 92" name="T44"/>
                <a:gd fmla="*/ 43 h 43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43" w="92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768" name="Freeform 44"/>
            <p:cNvSpPr/>
            <p:nvPr/>
          </p:nvSpPr>
          <p:spPr bwMode="auto">
            <a:xfrm>
              <a:off x="5372844" y="2623823"/>
              <a:ext cx="69849" cy="206196"/>
            </a:xfrm>
            <a:custGeom>
              <a:gdLst>
                <a:gd fmla="*/ 0 w 57" name="T0"/>
                <a:gd fmla="*/ 0 h 30" name="T1"/>
                <a:gd fmla="*/ 0 w 57" name="T2"/>
                <a:gd fmla="*/ 0 h 30" name="T3"/>
                <a:gd fmla="*/ 28531889 w 57" name="T4"/>
                <a:gd fmla="*/ 20821862 h 30" name="T5"/>
                <a:gd fmla="*/ 21023629 w 57" name="T6"/>
                <a:gd fmla="*/ 39751953 h 30" name="T7"/>
                <a:gd fmla="*/ 34538987 w 57" name="T8"/>
                <a:gd fmla="*/ 54894382 h 30" name="T9"/>
                <a:gd fmla="*/ 60068552 w 57" name="T10"/>
                <a:gd fmla="*/ 54894382 h 30" name="T11"/>
                <a:gd fmla="*/ 84095739 w 57" name="T12"/>
                <a:gd fmla="*/ 34072515 h 30" name="T13"/>
                <a:gd fmla="*/ 0 w 57" name="T14"/>
                <a:gd fmla="*/ 0 h 30" name="T15"/>
                <a:gd fmla="*/ 0 w 57" name="T16"/>
                <a:gd fmla="*/ 0 h 30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57" name="T27"/>
                <a:gd fmla="*/ 0 h 30" name="T28"/>
                <a:gd fmla="*/ 57 w 57" name="T29"/>
                <a:gd fmla="*/ 30 h 30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30" w="57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769" name="Freeform 45"/>
            <p:cNvSpPr/>
            <p:nvPr/>
          </p:nvSpPr>
          <p:spPr bwMode="auto">
            <a:xfrm>
              <a:off x="5379193" y="3342171"/>
              <a:ext cx="52387" cy="206196"/>
            </a:xfrm>
            <a:custGeom>
              <a:gdLst>
                <a:gd fmla="*/ 0 w 43" name="T0"/>
                <a:gd fmla="*/ 65259437 h 149" name="T1"/>
                <a:gd fmla="*/ 0 w 43" name="T2"/>
                <a:gd fmla="*/ 65259437 h 149" name="T3"/>
                <a:gd fmla="*/ 10389683 w 43" name="T4"/>
                <a:gd fmla="*/ 96172434 h 149" name="T5"/>
                <a:gd fmla="*/ 10389683 w 43" name="T6"/>
                <a:gd fmla="*/ 254170820 h 149" name="T7"/>
                <a:gd fmla="*/ 20779367 w 43" name="T8"/>
                <a:gd fmla="*/ 235278901 h 149" name="T9"/>
                <a:gd fmla="*/ 37107049 w 43" name="T10"/>
                <a:gd fmla="*/ 247301269 h 149" name="T11"/>
                <a:gd fmla="*/ 19295470 w 43" name="T12"/>
                <a:gd fmla="*/ 204365925 h 149" name="T13"/>
                <a:gd fmla="*/ 29685153 w 43" name="T14"/>
                <a:gd fmla="*/ 159715118 h 149" name="T15"/>
                <a:gd fmla="*/ 62339309 w 43" name="T16"/>
                <a:gd fmla="*/ 173454260 h 149" name="T17"/>
                <a:gd fmla="*/ 31169045 w 43" name="T18"/>
                <a:gd fmla="*/ 89302883 h 149" name="T19"/>
                <a:gd fmla="*/ 20779367 w 43" name="T20"/>
                <a:gd fmla="*/ 0 h 149" name="T21"/>
                <a:gd fmla="*/ 0 w 43" name="T22"/>
                <a:gd fmla="*/ 65259437 h 149" name="T23"/>
                <a:gd fmla="*/ 0 w 43" name="T24"/>
                <a:gd fmla="*/ 65259437 h 149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43" name="T39"/>
                <a:gd fmla="*/ 0 h 149" name="T40"/>
                <a:gd fmla="*/ 43 w 43" name="T41"/>
                <a:gd fmla="*/ 149 h 149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149" w="43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770" name="Freeform 46"/>
            <p:cNvSpPr/>
            <p:nvPr/>
          </p:nvSpPr>
          <p:spPr bwMode="auto">
            <a:xfrm>
              <a:off x="5456981" y="2641284"/>
              <a:ext cx="79374" cy="206196"/>
            </a:xfrm>
            <a:custGeom>
              <a:gdLst>
                <a:gd fmla="*/ 0 w 64" name="T0"/>
                <a:gd fmla="*/ 0 h 22" name="T1"/>
                <a:gd fmla="*/ 0 w 64" name="T2"/>
                <a:gd fmla="*/ 0 h 22" name="T3"/>
                <a:gd fmla="*/ 16920514 w 64" name="T4"/>
                <a:gd fmla="*/ 23618538 h 22" name="T5"/>
                <a:gd fmla="*/ 61526777 w 64" name="T6"/>
                <a:gd fmla="*/ 35427802 h 22" name="T7"/>
                <a:gd fmla="*/ 96905705 w 64" name="T8"/>
                <a:gd fmla="*/ 28680208 h 22" name="T9"/>
                <a:gd fmla="*/ 0 w 64" name="T10"/>
                <a:gd fmla="*/ 0 h 22" name="T11"/>
                <a:gd fmla="*/ 0 w 64" name="T12"/>
                <a:gd fmla="*/ 0 h 22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64" name="T21"/>
                <a:gd fmla="*/ 0 h 22" name="T22"/>
                <a:gd fmla="*/ 64 w 64" name="T23"/>
                <a:gd fmla="*/ 22 h 22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2" w="64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771" name="Group 98"/>
            <p:cNvGrpSpPr/>
            <p:nvPr/>
          </p:nvGrpSpPr>
          <p:grpSpPr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947" name="Freeform 223"/>
              <p:cNvSpPr/>
              <p:nvPr/>
            </p:nvSpPr>
            <p:spPr bwMode="auto">
              <a:xfrm>
                <a:off x="3227" y="1979"/>
                <a:ext cx="146" cy="158"/>
              </a:xfrm>
              <a:custGeom>
                <a:gdLst>
                  <a:gd fmla="*/ 0 w 146" name="T0"/>
                  <a:gd fmla="*/ 13 h 104" name="T1"/>
                  <a:gd fmla="*/ 0 w 146" name="T2"/>
                  <a:gd fmla="*/ 13 h 104" name="T3"/>
                  <a:gd fmla="*/ 1 w 146" name="T4"/>
                  <a:gd fmla="*/ 25 h 104" name="T5"/>
                  <a:gd fmla="*/ 16 w 146" name="T6"/>
                  <a:gd fmla="*/ 25 h 104" name="T7"/>
                  <a:gd fmla="*/ 12 w 146" name="T8"/>
                  <a:gd fmla="*/ 31 h 104" name="T9"/>
                  <a:gd fmla="*/ 22 w 146" name="T10"/>
                  <a:gd fmla="*/ 35 h 104" name="T11"/>
                  <a:gd fmla="*/ 8 w 146" name="T12"/>
                  <a:gd fmla="*/ 34 h 104" name="T13"/>
                  <a:gd fmla="*/ 34 w 146" name="T14"/>
                  <a:gd fmla="*/ 45 h 104" name="T15"/>
                  <a:gd fmla="*/ 23 w 146" name="T16"/>
                  <a:gd fmla="*/ 49 h 104" name="T17"/>
                  <a:gd fmla="*/ 31 w 146" name="T18"/>
                  <a:gd fmla="*/ 57 h 104" name="T19"/>
                  <a:gd fmla="*/ 53 w 146" name="T20"/>
                  <a:gd fmla="*/ 52 h 104" name="T21"/>
                  <a:gd fmla="*/ 53 w 146" name="T22"/>
                  <a:gd fmla="*/ 42 h 104" name="T23"/>
                  <a:gd fmla="*/ 64 w 146" name="T24"/>
                  <a:gd fmla="*/ 38 h 104" name="T25"/>
                  <a:gd fmla="*/ 66 w 146" name="T26"/>
                  <a:gd fmla="*/ 50 h 104" name="T27"/>
                  <a:gd fmla="*/ 80 w 146" name="T28"/>
                  <a:gd fmla="*/ 42 h 104" name="T29"/>
                  <a:gd fmla="*/ 77 w 146" name="T30"/>
                  <a:gd fmla="*/ 50 h 104" name="T31"/>
                  <a:gd fmla="*/ 90 w 146" name="T32"/>
                  <a:gd fmla="*/ 50 h 104" name="T33"/>
                  <a:gd fmla="*/ 40 w 146" name="T34"/>
                  <a:gd fmla="*/ 62 h 104" name="T35"/>
                  <a:gd fmla="*/ 43 w 146" name="T36"/>
                  <a:gd fmla="*/ 71 h 104" name="T37"/>
                  <a:gd fmla="*/ 84 w 146" name="T38"/>
                  <a:gd fmla="*/ 64 h 104" name="T39"/>
                  <a:gd fmla="*/ 55 w 146" name="T40"/>
                  <a:gd fmla="*/ 73 h 104" name="T41"/>
                  <a:gd fmla="*/ 72 w 146" name="T42"/>
                  <a:gd fmla="*/ 78 h 104" name="T43"/>
                  <a:gd fmla="*/ 44 w 146" name="T44"/>
                  <a:gd fmla="*/ 82 h 104" name="T45"/>
                  <a:gd fmla="*/ 86 w 146" name="T46"/>
                  <a:gd fmla="*/ 103 h 104" name="T47"/>
                  <a:gd fmla="*/ 113 w 146" name="T48"/>
                  <a:gd fmla="*/ 50 h 104" name="T49"/>
                  <a:gd fmla="*/ 145 w 146" name="T50"/>
                  <a:gd fmla="*/ 37 h 104" name="T51"/>
                  <a:gd fmla="*/ 109 w 146" name="T52"/>
                  <a:gd fmla="*/ 28 h 104" name="T53"/>
                  <a:gd fmla="*/ 104 w 146" name="T54"/>
                  <a:gd fmla="*/ 15 h 104" name="T55"/>
                  <a:gd fmla="*/ 94 w 146" name="T56"/>
                  <a:gd fmla="*/ 23 h 104" name="T57"/>
                  <a:gd fmla="*/ 99 w 146" name="T58"/>
                  <a:gd fmla="*/ 10 h 104" name="T59"/>
                  <a:gd fmla="*/ 75 w 146" name="T60"/>
                  <a:gd fmla="*/ 0 h 104" name="T61"/>
                  <a:gd fmla="*/ 67 w 146" name="T62"/>
                  <a:gd fmla="*/ 10 h 104" name="T63"/>
                  <a:gd fmla="*/ 78 w 146" name="T64"/>
                  <a:gd fmla="*/ 35 h 104" name="T65"/>
                  <a:gd fmla="*/ 51 w 146" name="T66"/>
                  <a:gd fmla="*/ 10 h 104" name="T67"/>
                  <a:gd fmla="*/ 43 w 146" name="T68"/>
                  <a:gd fmla="*/ 15 h 104" name="T69"/>
                  <a:gd fmla="*/ 48 w 146" name="T70"/>
                  <a:gd fmla="*/ 28 h 104" name="T71"/>
                  <a:gd fmla="*/ 22 w 146" name="T72"/>
                  <a:gd fmla="*/ 16 h 104" name="T73"/>
                  <a:gd fmla="*/ 40 w 146" name="T74"/>
                  <a:gd fmla="*/ 9 h 104" name="T75"/>
                  <a:gd fmla="*/ 0 w 146" name="T76"/>
                  <a:gd fmla="*/ 13 h 104" name="T77"/>
                  <a:gd fmla="*/ 0 w 146" name="T78"/>
                  <a:gd fmla="*/ 13 h 104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w 146" name="T120"/>
                  <a:gd fmla="*/ 0 h 104" name="T121"/>
                  <a:gd fmla="*/ 146 w 146" name="T122"/>
                  <a:gd fmla="*/ 104 h 104" name="T123"/>
                </a:gdLst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b="T123" l="T120" r="T122" t="T121"/>
                <a:pathLst>
                  <a:path h="104" w="146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48" name="Freeform 224"/>
              <p:cNvSpPr/>
              <p:nvPr/>
            </p:nvSpPr>
            <p:spPr bwMode="auto">
              <a:xfrm>
                <a:off x="3320" y="1935"/>
                <a:ext cx="132" cy="158"/>
              </a:xfrm>
              <a:custGeom>
                <a:gdLst>
                  <a:gd fmla="*/ 0 w 132" name="T0"/>
                  <a:gd fmla="*/ 11 h 44" name="T1"/>
                  <a:gd fmla="*/ 0 w 132" name="T2"/>
                  <a:gd fmla="*/ 11 h 44" name="T3"/>
                  <a:gd fmla="*/ 19 w 132" name="T4"/>
                  <a:gd fmla="*/ 15 h 44" name="T5"/>
                  <a:gd fmla="*/ 7 w 132" name="T6"/>
                  <a:gd fmla="*/ 20 h 44" name="T7"/>
                  <a:gd fmla="*/ 12 w 132" name="T8"/>
                  <a:gd fmla="*/ 24 h 44" name="T9"/>
                  <a:gd fmla="*/ 60 w 132" name="T10"/>
                  <a:gd fmla="*/ 23 h 44" name="T11"/>
                  <a:gd fmla="*/ 30 w 132" name="T12"/>
                  <a:gd fmla="*/ 29 h 44" name="T13"/>
                  <a:gd fmla="*/ 78 w 132" name="T14"/>
                  <a:gd fmla="*/ 43 h 44" name="T15"/>
                  <a:gd fmla="*/ 110 w 132" name="T16"/>
                  <a:gd fmla="*/ 35 h 44" name="T17"/>
                  <a:gd fmla="*/ 131 w 132" name="T18"/>
                  <a:gd fmla="*/ 20 h 44" name="T19"/>
                  <a:gd fmla="*/ 125 w 132" name="T20"/>
                  <a:gd fmla="*/ 12 h 44" name="T21"/>
                  <a:gd fmla="*/ 94 w 132" name="T22"/>
                  <a:gd fmla="*/ 13 h 44" name="T23"/>
                  <a:gd fmla="*/ 99 w 132" name="T24"/>
                  <a:gd fmla="*/ 5 h 44" name="T25"/>
                  <a:gd fmla="*/ 74 w 132" name="T26"/>
                  <a:gd fmla="*/ 13 h 44" name="T27"/>
                  <a:gd fmla="*/ 71 w 132" name="T28"/>
                  <a:gd fmla="*/ 0 h 44" name="T29"/>
                  <a:gd fmla="*/ 65 w 132" name="T30"/>
                  <a:gd fmla="*/ 17 h 44" name="T31"/>
                  <a:gd fmla="*/ 30 w 132" name="T32"/>
                  <a:gd fmla="*/ 0 h 44" name="T33"/>
                  <a:gd fmla="*/ 31 w 132" name="T34"/>
                  <a:gd fmla="*/ 10 h 44" name="T35"/>
                  <a:gd fmla="*/ 20 w 132" name="T36"/>
                  <a:gd fmla="*/ 5 h 44" name="T37"/>
                  <a:gd fmla="*/ 25 w 132" name="T38"/>
                  <a:gd fmla="*/ 15 h 44" name="T39"/>
                  <a:gd fmla="*/ 0 w 132" name="T40"/>
                  <a:gd fmla="*/ 11 h 44" name="T41"/>
                  <a:gd fmla="*/ 0 w 132" name="T42"/>
                  <a:gd fmla="*/ 11 h 44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32" name="T66"/>
                  <a:gd fmla="*/ 0 h 44" name="T67"/>
                  <a:gd fmla="*/ 132 w 132" name="T68"/>
                  <a:gd fmla="*/ 44 h 44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44" w="132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49" name="Freeform 225"/>
              <p:cNvSpPr/>
              <p:nvPr/>
            </p:nvSpPr>
            <p:spPr bwMode="auto">
              <a:xfrm>
                <a:off x="3365" y="1997"/>
                <a:ext cx="57" cy="158"/>
              </a:xfrm>
              <a:custGeom>
                <a:gdLst>
                  <a:gd fmla="*/ 0 w 57" name="T0"/>
                  <a:gd fmla="*/ 22 h 29" name="T1"/>
                  <a:gd fmla="*/ 0 w 57" name="T2"/>
                  <a:gd fmla="*/ 22 h 29" name="T3"/>
                  <a:gd fmla="*/ 5 w 57" name="T4"/>
                  <a:gd fmla="*/ 8 h 29" name="T5"/>
                  <a:gd fmla="*/ 28 w 57" name="T6"/>
                  <a:gd fmla="*/ 0 h 29" name="T7"/>
                  <a:gd fmla="*/ 32 w 57" name="T8"/>
                  <a:gd fmla="*/ 8 h 29" name="T9"/>
                  <a:gd fmla="*/ 56 w 57" name="T10"/>
                  <a:gd fmla="*/ 14 h 29" name="T11"/>
                  <a:gd fmla="*/ 22 w 57" name="T12"/>
                  <a:gd fmla="*/ 28 h 29" name="T13"/>
                  <a:gd fmla="*/ 28 w 57" name="T14"/>
                  <a:gd fmla="*/ 21 h 29" name="T15"/>
                  <a:gd fmla="*/ 0 w 57" name="T16"/>
                  <a:gd fmla="*/ 22 h 29" name="T17"/>
                  <a:gd fmla="*/ 0 w 57" name="T18"/>
                  <a:gd fmla="*/ 22 h 29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57" name="T30"/>
                  <a:gd fmla="*/ 0 h 29" name="T31"/>
                  <a:gd fmla="*/ 57 w 57" name="T32"/>
                  <a:gd fmla="*/ 29 h 29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28" w="57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772" name="Freeform 48"/>
            <p:cNvSpPr/>
            <p:nvPr/>
          </p:nvSpPr>
          <p:spPr bwMode="auto">
            <a:xfrm>
              <a:off x="4629900" y="4078775"/>
              <a:ext cx="136524" cy="206196"/>
            </a:xfrm>
            <a:custGeom>
              <a:gdLst>
                <a:gd fmla="*/ 0 w 109" name="T0"/>
                <a:gd fmla="*/ 56982790 h 209" name="T1"/>
                <a:gd fmla="*/ 0 w 109" name="T2"/>
                <a:gd fmla="*/ 56982790 h 209" name="T3"/>
                <a:gd fmla="*/ 10982123 w 109" name="T4"/>
                <a:gd fmla="*/ 29354730 h 209" name="T5"/>
                <a:gd fmla="*/ 56477515 w 109" name="T6"/>
                <a:gd fmla="*/ 0 h 209" name="T7"/>
                <a:gd fmla="*/ 76872341 w 109" name="T8"/>
                <a:gd fmla="*/ 27628059 h 209" name="T9"/>
                <a:gd fmla="*/ 70597203 w 109" name="T10"/>
                <a:gd fmla="*/ 75977484 h 209" name="T11"/>
                <a:gd fmla="*/ 125505307 w 109" name="T12"/>
                <a:gd fmla="*/ 55256119 h 209" name="T13"/>
                <a:gd fmla="*/ 149037702 w 109" name="T14"/>
                <a:gd fmla="*/ 75977484 h 209" name="T15"/>
                <a:gd fmla="*/ 169431313 w 109" name="T16"/>
                <a:gd fmla="*/ 124325605 h 209" name="T17"/>
                <a:gd fmla="*/ 161587978 w 109" name="T18"/>
                <a:gd fmla="*/ 153680325 h 209" name="T19"/>
                <a:gd fmla="*/ 120798327 w 109" name="T20"/>
                <a:gd fmla="*/ 151953654 h 209" name="T21"/>
                <a:gd fmla="*/ 105110482 w 109" name="T22"/>
                <a:gd fmla="*/ 165768336 h 209" name="T23"/>
                <a:gd fmla="*/ 112955031 w 109" name="T24"/>
                <a:gd fmla="*/ 215843148 h 209" name="T25"/>
                <a:gd fmla="*/ 58045674 w 109" name="T26"/>
                <a:gd fmla="*/ 172675061 h 209" name="T27"/>
                <a:gd fmla="*/ 34514522 w 109" name="T28"/>
                <a:gd fmla="*/ 250377881 h 209" name="T29"/>
                <a:gd fmla="*/ 61183243 w 109" name="T30"/>
                <a:gd fmla="*/ 319448661 h 209" name="T31"/>
                <a:gd fmla="*/ 98835344 w 109" name="T32"/>
                <a:gd fmla="*/ 345348807 h 209" name="T33"/>
                <a:gd fmla="*/ 78440499 w 109" name="T34"/>
                <a:gd fmla="*/ 359163489 h 209" name="T35"/>
                <a:gd fmla="*/ 73734772 w 109" name="T36"/>
                <a:gd fmla="*/ 336715370 h 209" name="T37"/>
                <a:gd fmla="*/ 58045674 w 109" name="T38"/>
                <a:gd fmla="*/ 336715370 h 209" name="T39"/>
                <a:gd fmla="*/ 15687850 w 109" name="T40"/>
                <a:gd fmla="*/ 298727295 h 209" name="T41"/>
                <a:gd fmla="*/ 23532404 w 109" name="T42"/>
                <a:gd fmla="*/ 252104552 h 209" name="T43"/>
                <a:gd fmla="*/ 45495397 w 109" name="T44"/>
                <a:gd fmla="*/ 210663135 h 209" name="T45"/>
                <a:gd fmla="*/ 15687850 w 109" name="T46"/>
                <a:gd fmla="*/ 141593628 h 209" name="T47"/>
                <a:gd fmla="*/ 25100562 w 109" name="T48"/>
                <a:gd fmla="*/ 110512237 h 209" name="T49"/>
                <a:gd fmla="*/ 0 w 109" name="T50"/>
                <a:gd fmla="*/ 56982790 h 209" name="T51"/>
                <a:gd fmla="*/ 0 w 109" name="T52"/>
                <a:gd fmla="*/ 56982790 h 209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w 109" name="T81"/>
                <a:gd fmla="*/ 0 h 209" name="T82"/>
                <a:gd fmla="*/ 109 w 109" name="T83"/>
                <a:gd fmla="*/ 209 h 209" name="T84"/>
              </a:gdLst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b="T84" l="T81" r="T83" t="T82"/>
              <a:pathLst>
                <a:path h="209" w="1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773" name="Freeform 49"/>
            <p:cNvSpPr/>
            <p:nvPr/>
          </p:nvSpPr>
          <p:spPr bwMode="auto">
            <a:xfrm>
              <a:off x="3415470" y="3585060"/>
              <a:ext cx="315911" cy="206196"/>
            </a:xfrm>
            <a:custGeom>
              <a:gdLst>
                <a:gd fmla="*/ 0 w 252" name="T0"/>
                <a:gd fmla="*/ 55671680 h 99" name="T1"/>
                <a:gd fmla="*/ 0 w 252" name="T2"/>
                <a:gd fmla="*/ 55671680 h 99" name="T3"/>
                <a:gd fmla="*/ 17287462 w 252" name="T4"/>
                <a:gd fmla="*/ 97848223 h 99" name="T5"/>
                <a:gd fmla="*/ 1572043 w 252" name="T6"/>
                <a:gd fmla="*/ 102908575 h 99" name="T7"/>
                <a:gd fmla="*/ 17287462 w 252" name="T8"/>
                <a:gd fmla="*/ 109657442 h 99" name="T9"/>
                <a:gd fmla="*/ 23573131 w 252" name="T10"/>
                <a:gd fmla="*/ 136650313 h 99" name="T11"/>
                <a:gd fmla="*/ 45575473 w 252" name="T12"/>
                <a:gd fmla="*/ 133275879 h 99" name="T13"/>
                <a:gd fmla="*/ 23573131 w 252" name="T14"/>
                <a:gd fmla="*/ 145085098 h 99" name="T15"/>
                <a:gd fmla="*/ 48718305 w 252" name="T16"/>
                <a:gd fmla="*/ 140023447 h 99" name="T17"/>
                <a:gd fmla="*/ 75435513 w 252" name="T18"/>
                <a:gd fmla="*/ 156894316 h 99" name="T19"/>
                <a:gd fmla="*/ 100580697 w 252" name="T20"/>
                <a:gd fmla="*/ 138336230 h 99" name="T21"/>
                <a:gd fmla="*/ 139869232 w 252" name="T22"/>
                <a:gd fmla="*/ 161954668 h 99" name="T23"/>
                <a:gd fmla="*/ 207447058 w 252" name="T24"/>
                <a:gd fmla="*/ 138336230 h 99" name="T25"/>
                <a:gd fmla="*/ 205876268 w 252" name="T26"/>
                <a:gd fmla="*/ 165329101 h 99" name="T27"/>
                <a:gd fmla="*/ 218448850 w 252" name="T28"/>
                <a:gd fmla="*/ 138336230 h 99" name="T29"/>
                <a:gd fmla="*/ 347317583 w 252" name="T30"/>
                <a:gd fmla="*/ 133275879 h 99" name="T31"/>
                <a:gd fmla="*/ 394463826 w 252" name="T32"/>
                <a:gd fmla="*/ 129901445 h 99" name="T33"/>
                <a:gd fmla="*/ 380320454 w 252" name="T34"/>
                <a:gd fmla="*/ 72542549 h 99" name="T35"/>
                <a:gd fmla="*/ 391320994 w 252" name="T36"/>
                <a:gd fmla="*/ 60733330 h 99" name="T37"/>
                <a:gd fmla="*/ 350460415 w 252" name="T38"/>
                <a:gd fmla="*/ 11809224 h 99" name="T39"/>
                <a:gd fmla="*/ 323743129 w 252" name="T40"/>
                <a:gd fmla="*/ 11809224 h 99" name="T41"/>
                <a:gd fmla="*/ 253022511 w 252" name="T42"/>
                <a:gd fmla="*/ 32053232 h 99" name="T43"/>
                <a:gd fmla="*/ 190159600 w 252" name="T44"/>
                <a:gd fmla="*/ 0 h 99" name="T45"/>
                <a:gd fmla="*/ 150871025 w 252" name="T46"/>
                <a:gd fmla="*/ 1687217 h 99" name="T47"/>
                <a:gd fmla="*/ 102152740 w 252" name="T48"/>
                <a:gd fmla="*/ 30366016 h 99" name="T49"/>
                <a:gd fmla="*/ 61290888 w 252" name="T50"/>
                <a:gd fmla="*/ 21931231 h 99" name="T51"/>
                <a:gd fmla="*/ 73863470 w 252" name="T52"/>
                <a:gd fmla="*/ 37114883 h 99" name="T53"/>
                <a:gd fmla="*/ 0 w 252" name="T54"/>
                <a:gd fmla="*/ 55671680 h 99" name="T55"/>
                <a:gd fmla="*/ 0 w 252" name="T56"/>
                <a:gd fmla="*/ 55671680 h 99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w 252" name="T87"/>
                <a:gd fmla="*/ 0 h 99" name="T88"/>
                <a:gd fmla="*/ 252 w 252" name="T89"/>
                <a:gd fmla="*/ 99 h 99" name="T90"/>
              </a:gdLst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b="T90" l="T87" r="T89" t="T88"/>
              <a:pathLst>
                <a:path h="99" w="251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774" name="Freeform 50"/>
            <p:cNvSpPr/>
            <p:nvPr/>
          </p:nvSpPr>
          <p:spPr bwMode="auto">
            <a:xfrm>
              <a:off x="110317" y="3000856"/>
              <a:ext cx="506410" cy="206196"/>
            </a:xfrm>
            <a:custGeom>
              <a:gdLst>
                <a:gd fmla="*/ 0 w 408" name="T0"/>
                <a:gd fmla="*/ 228607924 h 355" name="T1"/>
                <a:gd fmla="*/ 24649159 w 408" name="T2"/>
                <a:gd fmla="*/ 243848794 h 355" name="T3"/>
                <a:gd fmla="*/ 103220134 w 408" name="T4"/>
                <a:gd fmla="*/ 264168652 h 355" name="T5"/>
                <a:gd fmla="*/ 152519673 w 408" name="T6"/>
                <a:gd fmla="*/ 260782660 h 355" name="T7"/>
                <a:gd fmla="*/ 146357076 w 408" name="T8"/>
                <a:gd fmla="*/ 304810972 h 355" name="T9"/>
                <a:gd fmla="*/ 38514693 w 408" name="T10"/>
                <a:gd fmla="*/ 379319803 h 355" name="T11"/>
                <a:gd fmla="*/ 43136961 w 408" name="T12"/>
                <a:gd fmla="*/ 382707097 h 355" name="T13"/>
                <a:gd fmla="*/ 90894939 w 408" name="T14"/>
                <a:gd fmla="*/ 401333959 h 355" name="T15"/>
                <a:gd fmla="*/ 87814261 w 408" name="T16"/>
                <a:gd fmla="*/ 440281982 h 355" name="T17"/>
                <a:gd fmla="*/ 137113800 w 408" name="T18"/>
                <a:gd fmla="*/ 401333959 h 355" name="T19"/>
                <a:gd fmla="*/ 134031881 w 408" name="T20"/>
                <a:gd fmla="*/ 460603141 h 355" name="T21"/>
                <a:gd fmla="*/ 164843666 w 408" name="T22"/>
                <a:gd fmla="*/ 453829855 h 355" name="T23"/>
                <a:gd fmla="*/ 198737332 w 408" name="T24"/>
                <a:gd fmla="*/ 465683431 h 355" name="T25"/>
                <a:gd fmla="*/ 237252015 w 408" name="T26"/>
                <a:gd fmla="*/ 462296138 h 355" name="T27"/>
                <a:gd fmla="*/ 164843666 w 408" name="T28"/>
                <a:gd fmla="*/ 552045758 h 355" name="T29"/>
                <a:gd fmla="*/ 124788605 w 408" name="T30"/>
                <a:gd fmla="*/ 568979624 h 355" name="T31"/>
                <a:gd fmla="*/ 134031881 w 408" name="T32"/>
                <a:gd fmla="*/ 577447208 h 355" name="T33"/>
                <a:gd fmla="*/ 197196993 w 408" name="T34"/>
                <a:gd fmla="*/ 558819044 h 355" name="T35"/>
                <a:gd fmla="*/ 212602866 w 408" name="T36"/>
                <a:gd fmla="*/ 546965468 h 355" name="T37"/>
                <a:gd fmla="*/ 306578444 w 408" name="T38"/>
                <a:gd fmla="*/ 469069424 h 355" name="T39"/>
                <a:gd fmla="*/ 360500319 w 408" name="T40"/>
                <a:gd fmla="*/ 384400093 h 355" name="T41"/>
                <a:gd fmla="*/ 363580997 w 408" name="T42"/>
                <a:gd fmla="*/ 384400093 h 355" name="T43"/>
                <a:gd fmla="*/ 375906192 w 408" name="T44"/>
                <a:gd fmla="*/ 392867677 h 355" name="T45"/>
                <a:gd fmla="*/ 348175124 w 408" name="T46"/>
                <a:gd fmla="*/ 404721253 h 355" name="T47"/>
                <a:gd fmla="*/ 357418400 w 408" name="T48"/>
                <a:gd fmla="*/ 436895989 h 355" name="T49"/>
                <a:gd fmla="*/ 406717939 w 408" name="T50"/>
                <a:gd fmla="*/ 430121402 h 355" name="T51"/>
                <a:gd fmla="*/ 406717939 w 408" name="T52"/>
                <a:gd fmla="*/ 403026956 h 355" name="T53"/>
                <a:gd fmla="*/ 419043134 w 408" name="T54"/>
                <a:gd fmla="*/ 399640963 h 355" name="T55"/>
                <a:gd fmla="*/ 445232622 w 408" name="T56"/>
                <a:gd fmla="*/ 406414249 h 355" name="T57"/>
                <a:gd fmla="*/ 582346383 w 408" name="T58"/>
                <a:gd fmla="*/ 440281982 h 355" name="T59"/>
                <a:gd fmla="*/ 606995532 w 408" name="T60"/>
                <a:gd fmla="*/ 433508695 h 355" name="T61"/>
                <a:gd fmla="*/ 616238808 w 408" name="T62"/>
                <a:gd fmla="*/ 460603141 h 355" name="T63"/>
                <a:gd fmla="*/ 606995532 w 408" name="T64"/>
                <a:gd fmla="*/ 421655119 h 355" name="T65"/>
                <a:gd fmla="*/ 566940510 w 408" name="T66"/>
                <a:gd fmla="*/ 67735485 h 355" name="T67"/>
                <a:gd fmla="*/ 332769251 w 408" name="T68"/>
                <a:gd fmla="*/ 22014166 h 355" name="T69"/>
                <a:gd fmla="*/ 264983083 w 408" name="T70"/>
                <a:gd fmla="*/ 25401460 h 355" name="T71"/>
                <a:gd fmla="*/ 263442744 w 408" name="T72"/>
                <a:gd fmla="*/ 8467586 h 355" name="T73"/>
                <a:gd fmla="*/ 212602866 w 408" name="T74"/>
                <a:gd fmla="*/ 22014166 h 355" name="T75"/>
                <a:gd fmla="*/ 171006263 w 408" name="T76"/>
                <a:gd fmla="*/ 45721329 h 355" name="T77"/>
                <a:gd fmla="*/ 127869283 w 408" name="T78"/>
                <a:gd fmla="*/ 44028332 h 355" name="T79"/>
                <a:gd fmla="*/ 117085668 w 408" name="T80"/>
                <a:gd fmla="*/ 55881908 h 355" name="T81"/>
                <a:gd fmla="*/ 38514693 w 408" name="T82"/>
                <a:gd fmla="*/ 103297535 h 355" name="T83"/>
                <a:gd fmla="*/ 24649159 w 408" name="T84"/>
                <a:gd fmla="*/ 121924397 h 355" name="T85"/>
                <a:gd fmla="*/ 180249539 w 408" name="T86"/>
                <a:gd fmla="*/ 194740192 h 355" name="T87"/>
                <a:gd fmla="*/ 127869283 w 408" name="T88"/>
                <a:gd fmla="*/ 203206474 h 355" name="T89"/>
                <a:gd fmla="*/ 130951202 w 408" name="T90"/>
                <a:gd fmla="*/ 213367054 h 355" name="T91"/>
                <a:gd fmla="*/ 90894939 w 408" name="T92"/>
                <a:gd fmla="*/ 189659902 h 355" name="T93"/>
                <a:gd fmla="*/ 0 w 408" name="T94"/>
                <a:gd fmla="*/ 228607924 h 355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w 408" name="T144"/>
                <a:gd fmla="*/ 0 h 355" name="T145"/>
                <a:gd fmla="*/ 408 w 408" name="T146"/>
                <a:gd fmla="*/ 355 h 355" name="T147"/>
              </a:gdLst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b="T147" l="T144" r="T146" t="T145"/>
              <a:pathLst>
                <a:path h="355" w="408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775" name="Freeform 51"/>
            <p:cNvSpPr/>
            <p:nvPr/>
          </p:nvSpPr>
          <p:spPr bwMode="auto">
            <a:xfrm>
              <a:off x="334154" y="3171513"/>
              <a:ext cx="44450" cy="206196"/>
            </a:xfrm>
            <a:custGeom>
              <a:gdLst>
                <a:gd fmla="*/ 0 w 36" name="T0"/>
                <a:gd fmla="*/ 15183716 h 22" name="T1"/>
                <a:gd fmla="*/ 0 w 36" name="T2"/>
                <a:gd fmla="*/ 15183716 h 22" name="T3"/>
                <a:gd fmla="*/ 15245114 w 36" name="T4"/>
                <a:gd fmla="*/ 35427802 h 22" name="T5"/>
                <a:gd fmla="*/ 53358518 w 36" name="T6"/>
                <a:gd fmla="*/ 6747597 h 22" name="T7"/>
                <a:gd fmla="*/ 16769995 w 36" name="T8"/>
                <a:gd fmla="*/ 0 h 22" name="T9"/>
                <a:gd fmla="*/ 21343409 w 36" name="T10"/>
                <a:gd fmla="*/ 13496492 h 22" name="T11"/>
                <a:gd fmla="*/ 0 w 36" name="T12"/>
                <a:gd fmla="*/ 15183716 h 22" name="T13"/>
                <a:gd fmla="*/ 0 w 36" name="T14"/>
                <a:gd fmla="*/ 15183716 h 22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36" name="T24"/>
                <a:gd fmla="*/ 0 h 22" name="T25"/>
                <a:gd fmla="*/ 36 w 36" name="T26"/>
                <a:gd fmla="*/ 22 h 22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22" w="36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776" name="Freeform 52"/>
            <p:cNvSpPr/>
            <p:nvPr/>
          </p:nvSpPr>
          <p:spPr bwMode="auto">
            <a:xfrm>
              <a:off x="616726" y="3169927"/>
              <a:ext cx="139699" cy="206196"/>
            </a:xfrm>
            <a:custGeom>
              <a:gdLst>
                <a:gd fmla="*/ 0 w 110" name="T0"/>
                <a:gd fmla="*/ 17289607 h 99" name="T1"/>
                <a:gd fmla="*/ 0 w 110" name="T2"/>
                <a:gd fmla="*/ 17289607 h 99" name="T3"/>
                <a:gd fmla="*/ 6451601 w 110" name="T4"/>
                <a:gd fmla="*/ 41495580 h 99" name="T5"/>
                <a:gd fmla="*/ 30645101 w 110" name="T6"/>
                <a:gd fmla="*/ 51868825 h 99" name="T7"/>
                <a:gd fmla="*/ 41935408 w 110" name="T8"/>
                <a:gd fmla="*/ 43223367 h 99" name="T9"/>
                <a:gd fmla="*/ 20967704 w 110" name="T10"/>
                <a:gd fmla="*/ 31121030 h 99" name="T11"/>
                <a:gd fmla="*/ 41935408 w 110" name="T12"/>
                <a:gd fmla="*/ 31121030 h 99" name="T13"/>
                <a:gd fmla="*/ 59677303 w 110" name="T14"/>
                <a:gd fmla="*/ 51868825 h 99" name="T15"/>
                <a:gd fmla="*/ 54838605 w 110" name="T16"/>
                <a:gd fmla="*/ 15560515 h 99" name="T17"/>
                <a:gd fmla="*/ 69354701 w 110" name="T18"/>
                <a:gd fmla="*/ 48410642 h 99" name="T19"/>
                <a:gd fmla="*/ 106451410 w 110" name="T20"/>
                <a:gd fmla="*/ 67429335 h 99" name="T21"/>
                <a:gd fmla="*/ 99999812 w 110" name="T22"/>
                <a:gd fmla="*/ 89906232 h 99" name="T23"/>
                <a:gd fmla="*/ 141935200 w 110" name="T24"/>
                <a:gd fmla="*/ 119298160 h 99" name="T25"/>
                <a:gd fmla="*/ 130644903 w 110" name="T26"/>
                <a:gd fmla="*/ 143504128 h 99" name="T27"/>
                <a:gd fmla="*/ 153225497 w 110" name="T28"/>
                <a:gd fmla="*/ 124485435 h 99" name="T29"/>
                <a:gd fmla="*/ 156451296 w 110" name="T30"/>
                <a:gd fmla="*/ 169437873 h 99" name="T31"/>
                <a:gd fmla="*/ 174193231 w 110" name="T32"/>
                <a:gd fmla="*/ 160793729 h 99" name="T33"/>
                <a:gd fmla="*/ 175806131 w 110" name="T34"/>
                <a:gd fmla="*/ 127943618 h 99" name="T35"/>
                <a:gd fmla="*/ 133870703 w 110" name="T36"/>
                <a:gd fmla="*/ 108924925 h 99" name="T37"/>
                <a:gd fmla="*/ 56451504 w 110" name="T38"/>
                <a:gd fmla="*/ 0 h 99" name="T39"/>
                <a:gd fmla="*/ 11290302 w 110" name="T40"/>
                <a:gd fmla="*/ 31121030 h 99" name="T41"/>
                <a:gd fmla="*/ 0 w 110" name="T42"/>
                <a:gd fmla="*/ 17289607 h 99" name="T43"/>
                <a:gd fmla="*/ 0 w 110" name="T44"/>
                <a:gd fmla="*/ 17289607 h 99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w 110" name="T69"/>
                <a:gd fmla="*/ 0 h 99" name="T70"/>
                <a:gd fmla="*/ 110 w 110" name="T71"/>
                <a:gd fmla="*/ 99 h 99" name="T72"/>
              </a:gdLst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b="T72" l="T69" r="T71" t="T70"/>
              <a:pathLst>
                <a:path h="99" w="110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777" name="Freeform 53"/>
            <p:cNvSpPr/>
            <p:nvPr/>
          </p:nvSpPr>
          <p:spPr bwMode="auto">
            <a:xfrm>
              <a:off x="648476" y="3158814"/>
              <a:ext cx="25400" cy="206196"/>
            </a:xfrm>
            <a:custGeom>
              <a:gdLst>
                <a:gd fmla="*/ 0 w 20" name="T0"/>
                <a:gd fmla="*/ 0 h 16" name="T1"/>
                <a:gd fmla="*/ 0 w 20" name="T2"/>
                <a:gd fmla="*/ 0 h 16" name="T3"/>
                <a:gd fmla="*/ 9677399 w 20" name="T4"/>
                <a:gd fmla="*/ 28942503 h 16" name="T5"/>
                <a:gd fmla="*/ 11290301 w 20" name="T6"/>
                <a:gd fmla="*/ 13505854 h 16" name="T7"/>
                <a:gd fmla="*/ 30645098 w 20" name="T8"/>
                <a:gd fmla="*/ 27013096 h 16" name="T9"/>
                <a:gd fmla="*/ 12903200 w 20" name="T10"/>
                <a:gd fmla="*/ 13505854 h 16" name="T11"/>
                <a:gd fmla="*/ 29032199 w 20" name="T12"/>
                <a:gd fmla="*/ 3858815 h 16" name="T13"/>
                <a:gd fmla="*/ 0 w 20" name="T14"/>
                <a:gd fmla="*/ 0 h 16" name="T15"/>
                <a:gd fmla="*/ 0 w 20" name="T16"/>
                <a:gd fmla="*/ 0 h 1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20" name="T27"/>
                <a:gd fmla="*/ 0 h 16" name="T28"/>
                <a:gd fmla="*/ 20 w 20" name="T29"/>
                <a:gd fmla="*/ 16 h 16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16" w="20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778" name="Freeform 54"/>
            <p:cNvSpPr/>
            <p:nvPr/>
          </p:nvSpPr>
          <p:spPr bwMode="auto">
            <a:xfrm>
              <a:off x="658001" y="3181833"/>
              <a:ext cx="15875" cy="206196"/>
            </a:xfrm>
            <a:custGeom>
              <a:gdLst>
                <a:gd fmla="*/ 0 w 12" name="T0"/>
                <a:gd fmla="*/ 0 h 25" name="T1"/>
                <a:gd fmla="*/ 0 w 12" name="T2"/>
                <a:gd fmla="*/ 0 h 25" name="T3"/>
                <a:gd fmla="*/ 17500864 w 12" name="T4"/>
                <a:gd fmla="*/ 7112783 h 25" name="T5"/>
                <a:gd fmla="*/ 19251082 w 12" name="T6"/>
                <a:gd fmla="*/ 42676691 h 25" name="T7"/>
                <a:gd fmla="*/ 0 w 12" name="T8"/>
                <a:gd fmla="*/ 0 h 25" name="T9"/>
                <a:gd fmla="*/ 0 w 12" name="T10"/>
                <a:gd fmla="*/ 0 h 25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2" name="T18"/>
                <a:gd fmla="*/ 0 h 25" name="T19"/>
                <a:gd fmla="*/ 12 w 12" name="T20"/>
                <a:gd fmla="*/ 25 h 25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25" w="12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779" name="Freeform 55"/>
            <p:cNvSpPr/>
            <p:nvPr/>
          </p:nvSpPr>
          <p:spPr bwMode="auto">
            <a:xfrm>
              <a:off x="673876" y="3160401"/>
              <a:ext cx="20637" cy="206196"/>
            </a:xfrm>
            <a:custGeom>
              <a:gdLst>
                <a:gd fmla="*/ 0 w 15" name="T0"/>
                <a:gd fmla="*/ 0 h 16" name="T1"/>
                <a:gd fmla="*/ 0 w 15" name="T2"/>
                <a:gd fmla="*/ 0 h 16" name="T3"/>
                <a:gd fmla="*/ 5677928 w 15" name="T4"/>
                <a:gd fmla="*/ 28942503 h 16" name="T5"/>
                <a:gd fmla="*/ 20821357 w 15" name="T6"/>
                <a:gd fmla="*/ 28942503 h 16" name="T7"/>
                <a:gd fmla="*/ 13250332 w 15" name="T8"/>
                <a:gd fmla="*/ 3858815 h 16" name="T9"/>
                <a:gd fmla="*/ 26499288 w 15" name="T10"/>
                <a:gd fmla="*/ 21224870 h 16" name="T11"/>
                <a:gd fmla="*/ 15142056 w 15" name="T12"/>
                <a:gd fmla="*/ 0 h 16" name="T13"/>
                <a:gd fmla="*/ 0 w 15" name="T14"/>
                <a:gd fmla="*/ 0 h 16" name="T15"/>
                <a:gd fmla="*/ 0 w 15" name="T16"/>
                <a:gd fmla="*/ 0 h 1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15" name="T27"/>
                <a:gd fmla="*/ 0 h 16" name="T28"/>
                <a:gd fmla="*/ 15 w 15" name="T29"/>
                <a:gd fmla="*/ 16 h 16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16" w="15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780" name="Freeform 56"/>
            <p:cNvSpPr/>
            <p:nvPr/>
          </p:nvSpPr>
          <p:spPr bwMode="auto">
            <a:xfrm>
              <a:off x="689752" y="3185007"/>
              <a:ext cx="14287" cy="206196"/>
            </a:xfrm>
            <a:custGeom>
              <a:gdLst>
                <a:gd fmla="*/ 0 w 13" name="T0"/>
                <a:gd fmla="*/ 0 h 11" name="T1"/>
                <a:gd fmla="*/ 0 w 13" name="T2"/>
                <a:gd fmla="*/ 0 h 11" name="T3"/>
                <a:gd fmla="*/ 14493612 w 13" name="T4"/>
                <a:gd fmla="*/ 16869050 h 11" name="T5"/>
                <a:gd fmla="*/ 14493612 w 13" name="T6"/>
                <a:gd fmla="*/ 1687165 h 11" name="T7"/>
                <a:gd fmla="*/ 0 w 13" name="T8"/>
                <a:gd fmla="*/ 0 h 11" name="T9"/>
                <a:gd fmla="*/ 0 w 13" name="T10"/>
                <a:gd fmla="*/ 0 h 11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3" name="T18"/>
                <a:gd fmla="*/ 0 h 11" name="T19"/>
                <a:gd fmla="*/ 13 w 13" name="T20"/>
                <a:gd fmla="*/ 11 h 11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1" w="13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781" name="Freeform 57"/>
            <p:cNvSpPr/>
            <p:nvPr/>
          </p:nvSpPr>
          <p:spPr bwMode="auto">
            <a:xfrm>
              <a:off x="694513" y="3212789"/>
              <a:ext cx="22225" cy="206196"/>
            </a:xfrm>
            <a:custGeom>
              <a:gdLst>
                <a:gd fmla="*/ 0 w 19" name="T0"/>
                <a:gd fmla="*/ 0 h 26" name="T1"/>
                <a:gd fmla="*/ 0 w 19" name="T2"/>
                <a:gd fmla="*/ 0 h 26" name="T3"/>
                <a:gd fmla="*/ 19155607 w 19" name="T4"/>
                <a:gd fmla="*/ 14434772 h 26" name="T5"/>
                <a:gd fmla="*/ 24628808 w 19" name="T6"/>
                <a:gd fmla="*/ 45109675 h 26" name="T7"/>
                <a:gd fmla="*/ 0 w 19" name="T8"/>
                <a:gd fmla="*/ 0 h 26" name="T9"/>
                <a:gd fmla="*/ 0 w 19" name="T10"/>
                <a:gd fmla="*/ 0 h 2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9" name="T18"/>
                <a:gd fmla="*/ 0 h 26" name="T19"/>
                <a:gd fmla="*/ 19 w 19" name="T20"/>
                <a:gd fmla="*/ 26 h 2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26" w="19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782" name="Freeform 58"/>
            <p:cNvSpPr/>
            <p:nvPr/>
          </p:nvSpPr>
          <p:spPr bwMode="auto">
            <a:xfrm>
              <a:off x="727851" y="3215171"/>
              <a:ext cx="14287" cy="206196"/>
            </a:xfrm>
            <a:custGeom>
              <a:gdLst>
                <a:gd fmla="*/ 0 w 10" name="T0"/>
                <a:gd fmla="*/ 10841576 h 15" name="T1"/>
                <a:gd fmla="*/ 0 w 10" name="T2"/>
                <a:gd fmla="*/ 10841576 h 15" name="T3"/>
                <a:gd fmla="*/ 8165020 w 10" name="T4"/>
                <a:gd fmla="*/ 0 h 15" name="T5"/>
                <a:gd fmla="*/ 18370223 w 10" name="T6"/>
                <a:gd fmla="*/ 18973045 h 15" name="T7"/>
                <a:gd fmla="*/ 0 w 10" name="T8"/>
                <a:gd fmla="*/ 10841576 h 15" name="T9"/>
                <a:gd fmla="*/ 0 w 10" name="T10"/>
                <a:gd fmla="*/ 10841576 h 15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0" name="T18"/>
                <a:gd fmla="*/ 0 h 15" name="T19"/>
                <a:gd fmla="*/ 10 w 10" name="T20"/>
                <a:gd fmla="*/ 15 h 15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5" w="10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783" name="Freeform 59"/>
            <p:cNvSpPr/>
            <p:nvPr/>
          </p:nvSpPr>
          <p:spPr bwMode="auto">
            <a:xfrm>
              <a:off x="846912" y="3610460"/>
              <a:ext cx="982657" cy="206196"/>
            </a:xfrm>
            <a:custGeom>
              <a:gdLst>
                <a:gd fmla="*/ 0 w 787" name="T0"/>
                <a:gd fmla="*/ 35986208 h 382" name="T1"/>
                <a:gd fmla="*/ 31180509 w 787" name="T2"/>
                <a:gd fmla="*/ 94251414 h 382" name="T3"/>
                <a:gd fmla="*/ 6235603 w 787" name="T4"/>
                <a:gd fmla="*/ 260475223 h 382" name="T5"/>
                <a:gd fmla="*/ 57684942 w 787" name="T6"/>
                <a:gd fmla="*/ 322166221 h 382" name="T7"/>
                <a:gd fmla="*/ 88865460 w 787" name="T8"/>
                <a:gd fmla="*/ 414704110 h 382" name="T9"/>
                <a:gd fmla="*/ 162140632 w 787" name="T10"/>
                <a:gd fmla="*/ 469540844 h 382" name="T11"/>
                <a:gd fmla="*/ 291542490 w 787" name="T12"/>
                <a:gd fmla="*/ 500386343 h 382" name="T13"/>
                <a:gd fmla="*/ 445888036 w 787" name="T14"/>
                <a:gd fmla="*/ 555223077 h 382" name="T15"/>
                <a:gd fmla="*/ 544108107 w 787" name="T16"/>
                <a:gd fmla="*/ 622056083 h 382" name="T17"/>
                <a:gd fmla="*/ 581525455 w 787" name="T18"/>
                <a:gd fmla="*/ 589497017 h 382" name="T19"/>
                <a:gd fmla="*/ 629855728 w 787" name="T20"/>
                <a:gd fmla="*/ 538087416 h 382" name="T21"/>
                <a:gd fmla="*/ 748343529 w 787" name="T22"/>
                <a:gd fmla="*/ 555223077 h 382" name="T23"/>
                <a:gd fmla="*/ 728075955 w 787" name="T24"/>
                <a:gd fmla="*/ 524377578 h 382" name="T25"/>
                <a:gd fmla="*/ 776406228 w 787" name="T26"/>
                <a:gd fmla="*/ 508954173 h 382" name="T27"/>
                <a:gd fmla="*/ 866831174 w 787" name="T28"/>
                <a:gd fmla="*/ 531231842 h 382" name="T29"/>
                <a:gd fmla="*/ 893335597 w 787" name="T30"/>
                <a:gd fmla="*/ 596351282 h 382" name="T31"/>
                <a:gd fmla="*/ 938548070 w 787" name="T32"/>
                <a:gd fmla="*/ 651188016 h 382" name="T33"/>
                <a:gd fmla="*/ 916720971 w 787" name="T34"/>
                <a:gd fmla="*/ 508954173 h 382" name="T35"/>
                <a:gd fmla="*/ 1041444217 w 787" name="T36"/>
                <a:gd fmla="*/ 387285743 h 382" name="T37"/>
                <a:gd fmla="*/ 1039885941 w 787" name="T38"/>
                <a:gd fmla="*/ 375289471 h 382" name="T39"/>
                <a:gd fmla="*/ 1028971767 w 787" name="T40"/>
                <a:gd fmla="*/ 325593353 h 382" name="T41"/>
                <a:gd fmla="*/ 1028971767 w 787" name="T42"/>
                <a:gd fmla="*/ 320452655 h 382" name="T43"/>
                <a:gd fmla="*/ 1036768141 w 787" name="T44"/>
                <a:gd fmla="*/ 282752891 h 382" name="T45"/>
                <a:gd fmla="*/ 1055476190 w 787" name="T46"/>
                <a:gd fmla="*/ 308457692 h 382" name="T47"/>
                <a:gd fmla="*/ 1057035715 w 787" name="T48"/>
                <a:gd fmla="*/ 296461420 h 382" name="T49"/>
                <a:gd fmla="*/ 1164609186 w 787" name="T50"/>
                <a:gd fmla="*/ 222775459 h 382" name="T51"/>
                <a:gd fmla="*/ 1158373586 w 787" name="T52"/>
                <a:gd fmla="*/ 167937375 h 382" name="T53"/>
                <a:gd fmla="*/ 1225411908 w 787" name="T54"/>
                <a:gd fmla="*/ 123383347 h 382" name="T55"/>
                <a:gd fmla="*/ 1209821659 w 787" name="T56"/>
                <a:gd fmla="*/ 71973725 h 382" name="T57"/>
                <a:gd fmla="*/ 1147459412 w 787" name="T58"/>
                <a:gd fmla="*/ 121669781 h 382" name="T59"/>
                <a:gd fmla="*/ 1032090816 w 787" name="T60"/>
                <a:gd fmla="*/ 171365816 h 382" name="T61"/>
                <a:gd fmla="*/ 974405894 w 787" name="T62"/>
                <a:gd fmla="*/ 190215085 h 382" name="T63"/>
                <a:gd fmla="*/ 885540472 w 787" name="T64"/>
                <a:gd fmla="*/ 226202591 h 382" name="T65"/>
                <a:gd fmla="*/ 888658272 w 787" name="T66"/>
                <a:gd fmla="*/ 203924923 h 382" name="T67"/>
                <a:gd fmla="*/ 898012922 w 787" name="T68"/>
                <a:gd fmla="*/ 185074386 h 382" name="T69"/>
                <a:gd fmla="*/ 866831174 w 787" name="T70"/>
                <a:gd fmla="*/ 167937375 h 382" name="T71"/>
                <a:gd fmla="*/ 841886275 w 787" name="T72"/>
                <a:gd fmla="*/ 109673509 h 382" name="T73"/>
                <a:gd fmla="*/ 807587976 w 787" name="T74"/>
                <a:gd fmla="*/ 217633452 h 382" name="T75"/>
                <a:gd fmla="*/ 781083553 w 787" name="T76"/>
                <a:gd fmla="*/ 183360820 h 382" name="T77"/>
                <a:gd fmla="*/ 782643077 w 787" name="T78"/>
                <a:gd fmla="*/ 133664744 h 382" name="T79"/>
                <a:gd fmla="*/ 865272898 w 787" name="T80"/>
                <a:gd fmla="*/ 101105678 h 382" name="T81"/>
                <a:gd fmla="*/ 851240924 w 787" name="T82"/>
                <a:gd fmla="*/ 85682254 h 382" name="T83"/>
                <a:gd fmla="*/ 782643077 w 787" name="T84"/>
                <a:gd fmla="*/ 58263887 h 382" name="T85"/>
                <a:gd fmla="*/ 692218131 w 787" name="T86"/>
                <a:gd fmla="*/ 83968688 h 382" name="T87"/>
                <a:gd fmla="*/ 639210377 w 787" name="T88"/>
                <a:gd fmla="*/ 20564108 h 382" name="T89"/>
                <a:gd fmla="*/ 625178404 w 787" name="T90"/>
                <a:gd fmla="*/ 13709843 h 382" name="T91"/>
                <a:gd fmla="*/ 51448093 w 787" name="T92"/>
                <a:gd fmla="*/ 39414649 h 382" name="T93"/>
                <a:gd fmla="*/ 42094692 w 787" name="T94"/>
                <a:gd fmla="*/ 37699774 h 382" name="T95"/>
                <a:gd fmla="*/ 0 w 787" name="T96"/>
                <a:gd fmla="*/ 35986208 h 382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w 787" name="T147"/>
                <a:gd fmla="*/ 0 h 382" name="T148"/>
                <a:gd fmla="*/ 787 w 787" name="T149"/>
                <a:gd fmla="*/ 382 h 382" name="T150"/>
              </a:gdLst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b="T150" l="T147" r="T149" t="T148"/>
              <a:pathLst>
                <a:path h="382" w="787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784" name="Freeform 60"/>
            <p:cNvSpPr/>
            <p:nvPr/>
          </p:nvSpPr>
          <p:spPr bwMode="auto">
            <a:xfrm>
              <a:off x="6165001" y="3011175"/>
              <a:ext cx="55563" cy="206196"/>
            </a:xfrm>
            <a:custGeom>
              <a:gdLst>
                <a:gd fmla="*/ 0 w 43" name="T0"/>
                <a:gd fmla="*/ 7406368 h 14" name="T1"/>
                <a:gd fmla="*/ 0 w 43" name="T2"/>
                <a:gd fmla="*/ 7406368 h 14" name="T3"/>
                <a:gd fmla="*/ 41742022 w 43" name="T4"/>
                <a:gd fmla="*/ 0 h 14" name="T5"/>
                <a:gd fmla="*/ 70126962 w 43" name="T6"/>
                <a:gd fmla="*/ 11108871 h 14" name="T7"/>
                <a:gd fmla="*/ 55099114 w 43" name="T8"/>
                <a:gd fmla="*/ 24069679 h 14" name="T9"/>
                <a:gd fmla="*/ 0 w 43" name="T10"/>
                <a:gd fmla="*/ 7406368 h 14" name="T11"/>
                <a:gd fmla="*/ 0 w 43" name="T12"/>
                <a:gd fmla="*/ 7406368 h 14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43" name="T21"/>
                <a:gd fmla="*/ 0 h 14" name="T22"/>
                <a:gd fmla="*/ 43 w 43" name="T23"/>
                <a:gd fmla="*/ 14 h 14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14" w="43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785" name="Group 115"/>
            <p:cNvGrpSpPr/>
            <p:nvPr/>
          </p:nvGrpSpPr>
          <p:grpSpPr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911" name="Freeform 187"/>
              <p:cNvSpPr/>
              <p:nvPr/>
            </p:nvSpPr>
            <p:spPr bwMode="auto">
              <a:xfrm>
                <a:off x="2163" y="3101"/>
                <a:ext cx="21" cy="158"/>
              </a:xfrm>
              <a:custGeom>
                <a:gdLst>
                  <a:gd fmla="*/ 0 w 21" name="T0"/>
                  <a:gd fmla="*/ 0 h 8" name="T1"/>
                  <a:gd fmla="*/ 0 w 21" name="T2"/>
                  <a:gd fmla="*/ 0 h 8" name="T3"/>
                  <a:gd fmla="*/ 2 w 21" name="T4"/>
                  <a:gd fmla="*/ 7 h 8" name="T5"/>
                  <a:gd fmla="*/ 20 w 21" name="T6"/>
                  <a:gd fmla="*/ 4 h 8" name="T7"/>
                  <a:gd fmla="*/ 0 w 21" name="T8"/>
                  <a:gd fmla="*/ 0 h 8" name="T9"/>
                  <a:gd fmla="*/ 0 w 21" name="T10"/>
                  <a:gd fmla="*/ 0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1" name="T18"/>
                  <a:gd fmla="*/ 0 h 8" name="T19"/>
                  <a:gd fmla="*/ 21 w 21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21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12" name="Freeform 188"/>
              <p:cNvSpPr/>
              <p:nvPr/>
            </p:nvSpPr>
            <p:spPr bwMode="auto">
              <a:xfrm>
                <a:off x="2079" y="3891"/>
                <a:ext cx="270" cy="158"/>
              </a:xfrm>
              <a:custGeom>
                <a:gdLst>
                  <a:gd fmla="*/ 0 w 270" name="T0"/>
                  <a:gd fmla="*/ 444 h 481" name="T1"/>
                  <a:gd fmla="*/ 0 w 270" name="T2"/>
                  <a:gd fmla="*/ 444 h 481" name="T3"/>
                  <a:gd fmla="*/ 3 w 270" name="T4"/>
                  <a:gd fmla="*/ 455 h 481" name="T5"/>
                  <a:gd fmla="*/ 14 w 270" name="T6"/>
                  <a:gd fmla="*/ 451 h 481" name="T7"/>
                  <a:gd fmla="*/ 18 w 270" name="T8"/>
                  <a:gd fmla="*/ 475 h 481" name="T9"/>
                  <a:gd fmla="*/ 68 w 270" name="T10"/>
                  <a:gd fmla="*/ 480 h 481" name="T11"/>
                  <a:gd fmla="*/ 54 w 270" name="T12"/>
                  <a:gd fmla="*/ 468 h 481" name="T13"/>
                  <a:gd fmla="*/ 64 w 270" name="T14"/>
                  <a:gd fmla="*/ 435 h 481" name="T15"/>
                  <a:gd fmla="*/ 74 w 270" name="T16"/>
                  <a:gd fmla="*/ 442 h 481" name="T17"/>
                  <a:gd fmla="*/ 105 w 270" name="T18"/>
                  <a:gd fmla="*/ 396 h 481" name="T19"/>
                  <a:gd fmla="*/ 81 w 270" name="T20"/>
                  <a:gd fmla="*/ 370 h 481" name="T21"/>
                  <a:gd fmla="*/ 108 w 270" name="T22"/>
                  <a:gd fmla="*/ 354 h 481" name="T23"/>
                  <a:gd fmla="*/ 112 w 270" name="T24"/>
                  <a:gd fmla="*/ 331 h 481" name="T25"/>
                  <a:gd fmla="*/ 124 w 270" name="T26"/>
                  <a:gd fmla="*/ 320 h 481" name="T27"/>
                  <a:gd fmla="*/ 113 w 270" name="T28"/>
                  <a:gd fmla="*/ 316 h 481" name="T29"/>
                  <a:gd fmla="*/ 134 w 270" name="T30"/>
                  <a:gd fmla="*/ 316 h 481" name="T31"/>
                  <a:gd fmla="*/ 131 w 270" name="T32"/>
                  <a:gd fmla="*/ 305 h 481" name="T33"/>
                  <a:gd fmla="*/ 122 w 270" name="T34"/>
                  <a:gd fmla="*/ 312 h 481" name="T35"/>
                  <a:gd fmla="*/ 113 w 270" name="T36"/>
                  <a:gd fmla="*/ 304 h 481" name="T37"/>
                  <a:gd fmla="*/ 112 w 270" name="T38"/>
                  <a:gd fmla="*/ 287 h 481" name="T39"/>
                  <a:gd fmla="*/ 149 w 270" name="T40"/>
                  <a:gd fmla="*/ 288 h 481" name="T41"/>
                  <a:gd fmla="*/ 152 w 270" name="T42"/>
                  <a:gd fmla="*/ 253 h 481" name="T43"/>
                  <a:gd fmla="*/ 210 w 270" name="T44"/>
                  <a:gd fmla="*/ 247 h 481" name="T45"/>
                  <a:gd fmla="*/ 227 w 270" name="T46"/>
                  <a:gd fmla="*/ 223 h 481" name="T47"/>
                  <a:gd fmla="*/ 204 w 270" name="T48"/>
                  <a:gd fmla="*/ 178 h 481" name="T49"/>
                  <a:gd fmla="*/ 216 w 270" name="T50"/>
                  <a:gd fmla="*/ 122 h 481" name="T51"/>
                  <a:gd fmla="*/ 269 w 270" name="T52"/>
                  <a:gd fmla="*/ 76 h 481" name="T53"/>
                  <a:gd fmla="*/ 267 w 270" name="T54"/>
                  <a:gd fmla="*/ 55 h 481" name="T55"/>
                  <a:gd fmla="*/ 256 w 270" name="T56"/>
                  <a:gd fmla="*/ 55 h 481" name="T57"/>
                  <a:gd fmla="*/ 242 w 270" name="T58"/>
                  <a:gd fmla="*/ 79 h 481" name="T59"/>
                  <a:gd fmla="*/ 205 w 270" name="T60"/>
                  <a:gd fmla="*/ 78 h 481" name="T61"/>
                  <a:gd fmla="*/ 213 w 270" name="T62"/>
                  <a:gd fmla="*/ 50 h 481" name="T63"/>
                  <a:gd fmla="*/ 147 w 270" name="T64"/>
                  <a:gd fmla="*/ 7 h 481" name="T65"/>
                  <a:gd fmla="*/ 125 w 270" name="T66"/>
                  <a:gd fmla="*/ 3 h 481" name="T67"/>
                  <a:gd fmla="*/ 123 w 270" name="T68"/>
                  <a:gd fmla="*/ 12 h 481" name="T69"/>
                  <a:gd fmla="*/ 98 w 270" name="T70"/>
                  <a:gd fmla="*/ 0 h 481" name="T71"/>
                  <a:gd fmla="*/ 84 w 270" name="T72"/>
                  <a:gd fmla="*/ 15 h 481" name="T73"/>
                  <a:gd fmla="*/ 82 w 270" name="T74"/>
                  <a:gd fmla="*/ 32 h 481" name="T75"/>
                  <a:gd fmla="*/ 67 w 270" name="T76"/>
                  <a:gd fmla="*/ 39 h 481" name="T77"/>
                  <a:gd fmla="*/ 68 w 270" name="T78"/>
                  <a:gd fmla="*/ 73 h 481" name="T79"/>
                  <a:gd fmla="*/ 51 w 270" name="T80"/>
                  <a:gd fmla="*/ 91 h 481" name="T81"/>
                  <a:gd fmla="*/ 39 w 270" name="T82"/>
                  <a:gd fmla="*/ 138 h 481" name="T83"/>
                  <a:gd fmla="*/ 48 w 270" name="T84"/>
                  <a:gd fmla="*/ 182 h 481" name="T85"/>
                  <a:gd fmla="*/ 31 w 270" name="T86"/>
                  <a:gd fmla="*/ 220 h 481" name="T87"/>
                  <a:gd fmla="*/ 18 w 270" name="T88"/>
                  <a:gd fmla="*/ 313 h 481" name="T89"/>
                  <a:gd fmla="*/ 28 w 270" name="T90"/>
                  <a:gd fmla="*/ 348 h 481" name="T91"/>
                  <a:gd fmla="*/ 19 w 270" name="T92"/>
                  <a:gd fmla="*/ 351 h 481" name="T93"/>
                  <a:gd fmla="*/ 23 w 270" name="T94"/>
                  <a:gd fmla="*/ 381 h 481" name="T95"/>
                  <a:gd fmla="*/ 0 w 270" name="T96"/>
                  <a:gd fmla="*/ 444 h 481" name="T97"/>
                  <a:gd fmla="*/ 0 w 270" name="T98"/>
                  <a:gd fmla="*/ 444 h 481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270" name="T150"/>
                  <a:gd fmla="*/ 0 h 481" name="T151"/>
                  <a:gd fmla="*/ 270 w 270" name="T152"/>
                  <a:gd fmla="*/ 481 h 481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481" w="270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13" name="Freeform 189"/>
              <p:cNvSpPr/>
              <p:nvPr/>
            </p:nvSpPr>
            <p:spPr bwMode="auto">
              <a:xfrm>
                <a:off x="2143" y="4159"/>
                <a:ext cx="49" cy="158"/>
              </a:xfrm>
              <a:custGeom>
                <a:gdLst>
                  <a:gd fmla="*/ 0 w 49" name="T0"/>
                  <a:gd fmla="*/ 0 h 42" name="T1"/>
                  <a:gd fmla="*/ 0 w 49" name="T2"/>
                  <a:gd fmla="*/ 0 h 42" name="T3"/>
                  <a:gd fmla="*/ 2 w 49" name="T4"/>
                  <a:gd fmla="*/ 41 h 42" name="T5"/>
                  <a:gd fmla="*/ 48 w 49" name="T6"/>
                  <a:gd fmla="*/ 37 h 42" name="T7"/>
                  <a:gd fmla="*/ 11 w 49" name="T8"/>
                  <a:gd fmla="*/ 20 h 42" name="T9"/>
                  <a:gd fmla="*/ 0 w 49" name="T10"/>
                  <a:gd fmla="*/ 0 h 42" name="T11"/>
                  <a:gd fmla="*/ 0 w 49" name="T12"/>
                  <a:gd fmla="*/ 0 h 42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9" name="T21"/>
                  <a:gd fmla="*/ 0 h 42" name="T22"/>
                  <a:gd fmla="*/ 49 w 49" name="T23"/>
                  <a:gd fmla="*/ 42 h 42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42" w="49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14" name="Freeform 190"/>
              <p:cNvSpPr/>
              <p:nvPr/>
            </p:nvSpPr>
            <p:spPr bwMode="auto">
              <a:xfrm>
                <a:off x="2129" y="3574"/>
                <a:ext cx="165" cy="158"/>
              </a:xfrm>
              <a:custGeom>
                <a:gdLst>
                  <a:gd fmla="*/ 0 w 165" name="T0"/>
                  <a:gd fmla="*/ 18 h 185" name="T1"/>
                  <a:gd fmla="*/ 0 w 165" name="T2"/>
                  <a:gd fmla="*/ 18 h 185" name="T3"/>
                  <a:gd fmla="*/ 13 w 165" name="T4"/>
                  <a:gd fmla="*/ 38 h 185" name="T5"/>
                  <a:gd fmla="*/ 4 w 165" name="T6"/>
                  <a:gd fmla="*/ 80 h 185" name="T7"/>
                  <a:gd fmla="*/ 13 w 165" name="T8"/>
                  <a:gd fmla="*/ 84 h 185" name="T9"/>
                  <a:gd fmla="*/ 9 w 165" name="T10"/>
                  <a:gd fmla="*/ 91 h 185" name="T11"/>
                  <a:gd fmla="*/ 1 w 165" name="T12"/>
                  <a:gd fmla="*/ 108 h 185" name="T13"/>
                  <a:gd fmla="*/ 16 w 165" name="T14"/>
                  <a:gd fmla="*/ 133 h 185" name="T15"/>
                  <a:gd fmla="*/ 24 w 165" name="T16"/>
                  <a:gd fmla="*/ 183 h 185" name="T17"/>
                  <a:gd fmla="*/ 34 w 165" name="T18"/>
                  <a:gd fmla="*/ 184 h 185" name="T19"/>
                  <a:gd fmla="*/ 48 w 165" name="T20"/>
                  <a:gd fmla="*/ 169 h 185" name="T21"/>
                  <a:gd fmla="*/ 73 w 165" name="T22"/>
                  <a:gd fmla="*/ 181 h 185" name="T23"/>
                  <a:gd fmla="*/ 75 w 165" name="T24"/>
                  <a:gd fmla="*/ 172 h 185" name="T25"/>
                  <a:gd fmla="*/ 97 w 165" name="T26"/>
                  <a:gd fmla="*/ 176 h 185" name="T27"/>
                  <a:gd fmla="*/ 106 w 165" name="T28"/>
                  <a:gd fmla="*/ 139 h 185" name="T29"/>
                  <a:gd fmla="*/ 145 w 165" name="T30"/>
                  <a:gd fmla="*/ 133 h 185" name="T31"/>
                  <a:gd fmla="*/ 159 w 165" name="T32"/>
                  <a:gd fmla="*/ 145 h 185" name="T33"/>
                  <a:gd fmla="*/ 164 w 165" name="T34"/>
                  <a:gd fmla="*/ 117 h 185" name="T35"/>
                  <a:gd fmla="*/ 155 w 165" name="T36"/>
                  <a:gd fmla="*/ 93 h 185" name="T37"/>
                  <a:gd fmla="*/ 132 w 165" name="T38"/>
                  <a:gd fmla="*/ 91 h 185" name="T39"/>
                  <a:gd fmla="*/ 122 w 165" name="T40"/>
                  <a:gd fmla="*/ 55 h 185" name="T41"/>
                  <a:gd fmla="*/ 62 w 165" name="T42"/>
                  <a:gd fmla="*/ 31 h 185" name="T43"/>
                  <a:gd fmla="*/ 58 w 165" name="T44"/>
                  <a:gd fmla="*/ 0 h 185" name="T45"/>
                  <a:gd fmla="*/ 17 w 165" name="T46"/>
                  <a:gd fmla="*/ 19 h 185" name="T47"/>
                  <a:gd fmla="*/ 0 w 165" name="T48"/>
                  <a:gd fmla="*/ 18 h 185" name="T49"/>
                  <a:gd fmla="*/ 0 w 165" name="T50"/>
                  <a:gd fmla="*/ 18 h 185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165" name="T78"/>
                  <a:gd fmla="*/ 0 h 185" name="T79"/>
                  <a:gd fmla="*/ 165 w 165" name="T80"/>
                  <a:gd fmla="*/ 185 h 185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185" w="16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15" name="Freeform 191"/>
              <p:cNvSpPr/>
              <p:nvPr/>
            </p:nvSpPr>
            <p:spPr bwMode="auto">
              <a:xfrm>
                <a:off x="2073" y="3553"/>
                <a:ext cx="533" cy="158"/>
              </a:xfrm>
              <a:custGeom>
                <a:gdLst>
                  <a:gd fmla="*/ 0 w 533" name="T0"/>
                  <a:gd fmla="*/ 172 h 544" name="T1"/>
                  <a:gd fmla="*/ 30 w 533" name="T2"/>
                  <a:gd fmla="*/ 205 h 544" name="T3"/>
                  <a:gd fmla="*/ 45 w 533" name="T4"/>
                  <a:gd fmla="*/ 218 h 544" name="T5"/>
                  <a:gd fmla="*/ 73 w 533" name="T6"/>
                  <a:gd fmla="*/ 219 h 544" name="T7"/>
                  <a:gd fmla="*/ 118 w 533" name="T8"/>
                  <a:gd fmla="*/ 231 h 544" name="T9"/>
                  <a:gd fmla="*/ 188 w 533" name="T10"/>
                  <a:gd fmla="*/ 291 h 544" name="T11"/>
                  <a:gd fmla="*/ 220 w 533" name="T12"/>
                  <a:gd fmla="*/ 317 h 544" name="T13"/>
                  <a:gd fmla="*/ 218 w 533" name="T14"/>
                  <a:gd fmla="*/ 372 h 544" name="T15"/>
                  <a:gd fmla="*/ 250 w 533" name="T16"/>
                  <a:gd fmla="*/ 396 h 544" name="T17"/>
                  <a:gd fmla="*/ 262 w 533" name="T18"/>
                  <a:gd fmla="*/ 424 h 544" name="T19"/>
                  <a:gd fmla="*/ 275 w 533" name="T20"/>
                  <a:gd fmla="*/ 445 h 544" name="T21"/>
                  <a:gd fmla="*/ 232 w 533" name="T22"/>
                  <a:gd fmla="*/ 488 h 544" name="T23"/>
                  <a:gd fmla="*/ 281 w 533" name="T24"/>
                  <a:gd fmla="*/ 529 h 544" name="T25"/>
                  <a:gd fmla="*/ 343 w 533" name="T26"/>
                  <a:gd fmla="*/ 462 h 544" name="T27"/>
                  <a:gd fmla="*/ 399 w 533" name="T28"/>
                  <a:gd fmla="*/ 384 h 544" name="T29"/>
                  <a:gd fmla="*/ 445 w 533" name="T30"/>
                  <a:gd fmla="*/ 371 h 544" name="T31"/>
                  <a:gd fmla="*/ 475 w 533" name="T32"/>
                  <a:gd fmla="*/ 249 h 544" name="T33"/>
                  <a:gd fmla="*/ 532 w 533" name="T34"/>
                  <a:gd fmla="*/ 166 h 544" name="T35"/>
                  <a:gd fmla="*/ 502 w 533" name="T36"/>
                  <a:gd fmla="*/ 137 h 544" name="T37"/>
                  <a:gd fmla="*/ 401 w 533" name="T38"/>
                  <a:gd fmla="*/ 106 h 544" name="T39"/>
                  <a:gd fmla="*/ 365 w 533" name="T40"/>
                  <a:gd fmla="*/ 78 h 544" name="T41"/>
                  <a:gd fmla="*/ 334 w 533" name="T42"/>
                  <a:gd fmla="*/ 102 h 544" name="T43"/>
                  <a:gd fmla="*/ 305 w 533" name="T44"/>
                  <a:gd fmla="*/ 98 h 544" name="T45"/>
                  <a:gd fmla="*/ 306 w 533" name="T46"/>
                  <a:gd fmla="*/ 75 h 544" name="T47"/>
                  <a:gd fmla="*/ 305 w 533" name="T48"/>
                  <a:gd fmla="*/ 15 h 544" name="T49"/>
                  <a:gd fmla="*/ 265 w 533" name="T50"/>
                  <a:gd fmla="*/ 39 h 544" name="T51"/>
                  <a:gd fmla="*/ 198 w 533" name="T52"/>
                  <a:gd fmla="*/ 49 h 544" name="T53"/>
                  <a:gd fmla="*/ 194 w 533" name="T54"/>
                  <a:gd fmla="*/ 9 h 544" name="T55"/>
                  <a:gd fmla="*/ 147 w 533" name="T56"/>
                  <a:gd fmla="*/ 16 h 544" name="T57"/>
                  <a:gd fmla="*/ 131 w 533" name="T58"/>
                  <a:gd fmla="*/ 37 h 544" name="T59"/>
                  <a:gd fmla="*/ 111 w 533" name="T60"/>
                  <a:gd fmla="*/ 59 h 544" name="T61"/>
                  <a:gd fmla="*/ 87 w 533" name="T62"/>
                  <a:gd fmla="*/ 42 h 544" name="T63"/>
                  <a:gd fmla="*/ 65 w 533" name="T64"/>
                  <a:gd fmla="*/ 61 h 544" name="T65"/>
                  <a:gd fmla="*/ 59 w 533" name="T66"/>
                  <a:gd fmla="*/ 87 h 544" name="T67"/>
                  <a:gd fmla="*/ 19 w 533" name="T68"/>
                  <a:gd fmla="*/ 140 h 544" name="T69"/>
                  <a:gd fmla="*/ 0 w 533" name="T70"/>
                  <a:gd fmla="*/ 172 h 544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533" name="T108"/>
                  <a:gd fmla="*/ 0 h 544" name="T109"/>
                  <a:gd fmla="*/ 533 w 533" name="T110"/>
                  <a:gd fmla="*/ 544 h 544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544" w="533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16" name="Freeform 192"/>
              <p:cNvSpPr/>
              <p:nvPr/>
            </p:nvSpPr>
            <p:spPr bwMode="auto">
              <a:xfrm>
                <a:off x="1863" y="3116"/>
                <a:ext cx="13" cy="158"/>
              </a:xfrm>
              <a:custGeom>
                <a:gdLst>
                  <a:gd fmla="*/ 0 w 13" name="T0"/>
                  <a:gd fmla="*/ 8 h 37" name="T1"/>
                  <a:gd fmla="*/ 0 w 13" name="T2"/>
                  <a:gd fmla="*/ 8 h 37" name="T3"/>
                  <a:gd fmla="*/ 5 w 13" name="T4"/>
                  <a:gd fmla="*/ 36 h 37" name="T5"/>
                  <a:gd fmla="*/ 12 w 13" name="T6"/>
                  <a:gd fmla="*/ 0 h 37" name="T7"/>
                  <a:gd fmla="*/ 0 w 13" name="T8"/>
                  <a:gd fmla="*/ 8 h 37" name="T9"/>
                  <a:gd fmla="*/ 0 w 13" name="T10"/>
                  <a:gd fmla="*/ 8 h 37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3" name="T18"/>
                  <a:gd fmla="*/ 0 h 37" name="T19"/>
                  <a:gd fmla="*/ 13 w 13" name="T20"/>
                  <a:gd fmla="*/ 37 h 37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37" w="13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17" name="Freeform 193"/>
              <p:cNvSpPr/>
              <p:nvPr/>
            </p:nvSpPr>
            <p:spPr bwMode="auto">
              <a:xfrm>
                <a:off x="2049" y="3875"/>
                <a:ext cx="115" cy="158"/>
              </a:xfrm>
              <a:custGeom>
                <a:gdLst>
                  <a:gd fmla="*/ 0 w 115" name="T0"/>
                  <a:gd fmla="*/ 445 h 571" name="T1"/>
                  <a:gd fmla="*/ 0 w 115" name="T2"/>
                  <a:gd fmla="*/ 445 h 571" name="T3"/>
                  <a:gd fmla="*/ 9 w 115" name="T4"/>
                  <a:gd fmla="*/ 430 h 571" name="T5"/>
                  <a:gd fmla="*/ 24 w 115" name="T6"/>
                  <a:gd fmla="*/ 441 h 571" name="T7"/>
                  <a:gd fmla="*/ 39 w 115" name="T8"/>
                  <a:gd fmla="*/ 412 h 571" name="T9"/>
                  <a:gd fmla="*/ 33 w 115" name="T10"/>
                  <a:gd fmla="*/ 400 h 571" name="T11"/>
                  <a:gd fmla="*/ 45 w 115" name="T12"/>
                  <a:gd fmla="*/ 360 h 571" name="T13"/>
                  <a:gd fmla="*/ 24 w 115" name="T14"/>
                  <a:gd fmla="*/ 357 h 571" name="T15"/>
                  <a:gd fmla="*/ 27 w 115" name="T16"/>
                  <a:gd fmla="*/ 292 h 571" name="T17"/>
                  <a:gd fmla="*/ 55 w 115" name="T18"/>
                  <a:gd fmla="*/ 224 h 571" name="T19"/>
                  <a:gd fmla="*/ 54 w 115" name="T20"/>
                  <a:gd fmla="*/ 166 h 571" name="T21"/>
                  <a:gd fmla="*/ 74 w 115" name="T22"/>
                  <a:gd fmla="*/ 58 h 571" name="T23"/>
                  <a:gd fmla="*/ 68 w 115" name="T24"/>
                  <a:gd fmla="*/ 9 h 571" name="T25"/>
                  <a:gd fmla="*/ 81 w 115" name="T26"/>
                  <a:gd fmla="*/ 0 h 571" name="T27"/>
                  <a:gd fmla="*/ 96 w 115" name="T28"/>
                  <a:gd fmla="*/ 25 h 571" name="T29"/>
                  <a:gd fmla="*/ 104 w 115" name="T30"/>
                  <a:gd fmla="*/ 75 h 571" name="T31"/>
                  <a:gd fmla="*/ 114 w 115" name="T32"/>
                  <a:gd fmla="*/ 76 h 571" name="T33"/>
                  <a:gd fmla="*/ 112 w 115" name="T34"/>
                  <a:gd fmla="*/ 93 h 571" name="T35"/>
                  <a:gd fmla="*/ 97 w 115" name="T36"/>
                  <a:gd fmla="*/ 100 h 571" name="T37"/>
                  <a:gd fmla="*/ 98 w 115" name="T38"/>
                  <a:gd fmla="*/ 134 h 571" name="T39"/>
                  <a:gd fmla="*/ 81 w 115" name="T40"/>
                  <a:gd fmla="*/ 152 h 571" name="T41"/>
                  <a:gd fmla="*/ 69 w 115" name="T42"/>
                  <a:gd fmla="*/ 199 h 571" name="T43"/>
                  <a:gd fmla="*/ 78 w 115" name="T44"/>
                  <a:gd fmla="*/ 243 h 571" name="T45"/>
                  <a:gd fmla="*/ 61 w 115" name="T46"/>
                  <a:gd fmla="*/ 281 h 571" name="T47"/>
                  <a:gd fmla="*/ 48 w 115" name="T48"/>
                  <a:gd fmla="*/ 374 h 571" name="T49"/>
                  <a:gd fmla="*/ 58 w 115" name="T50"/>
                  <a:gd fmla="*/ 409 h 571" name="T51"/>
                  <a:gd fmla="*/ 49 w 115" name="T52"/>
                  <a:gd fmla="*/ 412 h 571" name="T53"/>
                  <a:gd fmla="*/ 53 w 115" name="T54"/>
                  <a:gd fmla="*/ 442 h 571" name="T55"/>
                  <a:gd fmla="*/ 30 w 115" name="T56"/>
                  <a:gd fmla="*/ 505 h 571" name="T57"/>
                  <a:gd fmla="*/ 33 w 115" name="T58"/>
                  <a:gd fmla="*/ 516 h 571" name="T59"/>
                  <a:gd fmla="*/ 44 w 115" name="T60"/>
                  <a:gd fmla="*/ 512 h 571" name="T61"/>
                  <a:gd fmla="*/ 48 w 115" name="T62"/>
                  <a:gd fmla="*/ 536 h 571" name="T63"/>
                  <a:gd fmla="*/ 98 w 115" name="T64"/>
                  <a:gd fmla="*/ 541 h 571" name="T65"/>
                  <a:gd fmla="*/ 65 w 115" name="T66"/>
                  <a:gd fmla="*/ 551 h 571" name="T67"/>
                  <a:gd fmla="*/ 61 w 115" name="T68"/>
                  <a:gd fmla="*/ 570 h 571" name="T69"/>
                  <a:gd fmla="*/ 46 w 115" name="T70"/>
                  <a:gd fmla="*/ 565 h 571" name="T71"/>
                  <a:gd fmla="*/ 62 w 115" name="T72"/>
                  <a:gd fmla="*/ 553 h 571" name="T73"/>
                  <a:gd fmla="*/ 38 w 115" name="T74"/>
                  <a:gd fmla="*/ 548 h 571" name="T75"/>
                  <a:gd fmla="*/ 35 w 115" name="T76"/>
                  <a:gd fmla="*/ 527 h 571" name="T77"/>
                  <a:gd fmla="*/ 29 w 115" name="T78"/>
                  <a:gd fmla="*/ 537 h 571" name="T79"/>
                  <a:gd fmla="*/ 20 w 115" name="T80"/>
                  <a:gd fmla="*/ 518 h 571" name="T81"/>
                  <a:gd fmla="*/ 25 w 115" name="T82"/>
                  <a:gd fmla="*/ 513 h 571" name="T83"/>
                  <a:gd fmla="*/ 14 w 115" name="T84"/>
                  <a:gd fmla="*/ 504 h 571" name="T85"/>
                  <a:gd fmla="*/ 24 w 115" name="T86"/>
                  <a:gd fmla="*/ 494 h 571" name="T87"/>
                  <a:gd fmla="*/ 15 w 115" name="T88"/>
                  <a:gd fmla="*/ 466 h 571" name="T89"/>
                  <a:gd fmla="*/ 32 w 115" name="T90"/>
                  <a:gd fmla="*/ 469 h 571" name="T91"/>
                  <a:gd fmla="*/ 15 w 115" name="T92"/>
                  <a:gd fmla="*/ 455 h 571" name="T93"/>
                  <a:gd fmla="*/ 19 w 115" name="T94"/>
                  <a:gd fmla="*/ 444 h 571" name="T95"/>
                  <a:gd fmla="*/ 0 w 115" name="T96"/>
                  <a:gd fmla="*/ 445 h 571" name="T97"/>
                  <a:gd fmla="*/ 0 w 115" name="T98"/>
                  <a:gd fmla="*/ 445 h 571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115" name="T150"/>
                  <a:gd fmla="*/ 0 h 571" name="T151"/>
                  <a:gd fmla="*/ 115 w 115" name="T152"/>
                  <a:gd fmla="*/ 571 h 571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571" w="115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18" name="Freeform 194"/>
              <p:cNvSpPr/>
              <p:nvPr/>
            </p:nvSpPr>
            <p:spPr bwMode="auto">
              <a:xfrm>
                <a:off x="2055" y="4078"/>
                <a:ext cx="10" cy="158"/>
              </a:xfrm>
              <a:custGeom>
                <a:gdLst>
                  <a:gd fmla="*/ 0 w 10" name="T0"/>
                  <a:gd fmla="*/ 9 h 22" name="T1"/>
                  <a:gd fmla="*/ 0 w 10" name="T2"/>
                  <a:gd fmla="*/ 9 h 22" name="T3"/>
                  <a:gd fmla="*/ 4 w 10" name="T4"/>
                  <a:gd fmla="*/ 0 h 22" name="T5"/>
                  <a:gd fmla="*/ 9 w 10" name="T6"/>
                  <a:gd fmla="*/ 21 h 22" name="T7"/>
                  <a:gd fmla="*/ 0 w 10" name="T8"/>
                  <a:gd fmla="*/ 9 h 22" name="T9"/>
                  <a:gd fmla="*/ 0 w 10" name="T10"/>
                  <a:gd fmla="*/ 9 h 22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0" name="T18"/>
                  <a:gd fmla="*/ 0 h 22" name="T19"/>
                  <a:gd fmla="*/ 10 w 10" name="T20"/>
                  <a:gd fmla="*/ 22 h 22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2" w="10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19" name="Freeform 195"/>
              <p:cNvSpPr/>
              <p:nvPr/>
            </p:nvSpPr>
            <p:spPr bwMode="auto">
              <a:xfrm>
                <a:off x="2065" y="3965"/>
                <a:ext cx="9" cy="158"/>
              </a:xfrm>
              <a:custGeom>
                <a:gdLst>
                  <a:gd fmla="*/ 0 w 9" name="T0"/>
                  <a:gd fmla="*/ 23 h 28" name="T1"/>
                  <a:gd fmla="*/ 0 w 9" name="T2"/>
                  <a:gd fmla="*/ 23 h 28" name="T3"/>
                  <a:gd fmla="*/ 8 w 9" name="T4"/>
                  <a:gd fmla="*/ 0 h 28" name="T5"/>
                  <a:gd fmla="*/ 8 w 9" name="T6"/>
                  <a:gd fmla="*/ 27 h 28" name="T7"/>
                  <a:gd fmla="*/ 0 w 9" name="T8"/>
                  <a:gd fmla="*/ 23 h 28" name="T9"/>
                  <a:gd fmla="*/ 0 w 9" name="T10"/>
                  <a:gd fmla="*/ 23 h 2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9" name="T18"/>
                  <a:gd fmla="*/ 0 h 28" name="T19"/>
                  <a:gd fmla="*/ 9 w 9" name="T20"/>
                  <a:gd fmla="*/ 28 h 2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8" w="9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20" name="Freeform 196"/>
              <p:cNvSpPr/>
              <p:nvPr/>
            </p:nvSpPr>
            <p:spPr bwMode="auto">
              <a:xfrm>
                <a:off x="2074" y="4159"/>
                <a:ext cx="19" cy="158"/>
              </a:xfrm>
              <a:custGeom>
                <a:gdLst>
                  <a:gd fmla="*/ 0 w 19" name="T0"/>
                  <a:gd fmla="*/ 0 h 13" name="T1"/>
                  <a:gd fmla="*/ 0 w 19" name="T2"/>
                  <a:gd fmla="*/ 0 h 13" name="T3"/>
                  <a:gd fmla="*/ 18 w 19" name="T4"/>
                  <a:gd fmla="*/ 3 h 13" name="T5"/>
                  <a:gd fmla="*/ 18 w 19" name="T6"/>
                  <a:gd fmla="*/ 12 h 13" name="T7"/>
                  <a:gd fmla="*/ 0 w 19" name="T8"/>
                  <a:gd fmla="*/ 0 h 13" name="T9"/>
                  <a:gd fmla="*/ 0 w 19" name="T10"/>
                  <a:gd fmla="*/ 0 h 13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9" name="T18"/>
                  <a:gd fmla="*/ 0 h 13" name="T19"/>
                  <a:gd fmla="*/ 19 w 19" name="T20"/>
                  <a:gd fmla="*/ 13 h 13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3" w="19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21" name="Freeform 197"/>
              <p:cNvSpPr/>
              <p:nvPr/>
            </p:nvSpPr>
            <p:spPr bwMode="auto">
              <a:xfrm>
                <a:off x="2078" y="4139"/>
                <a:ext cx="28" cy="158"/>
              </a:xfrm>
              <a:custGeom>
                <a:gdLst>
                  <a:gd fmla="*/ 0 w 28" name="T0"/>
                  <a:gd fmla="*/ 5 h 28" name="T1"/>
                  <a:gd fmla="*/ 0 w 28" name="T2"/>
                  <a:gd fmla="*/ 5 h 28" name="T3"/>
                  <a:gd fmla="*/ 7 w 28" name="T4"/>
                  <a:gd fmla="*/ 0 h 28" name="T5"/>
                  <a:gd fmla="*/ 6 w 28" name="T6"/>
                  <a:gd fmla="*/ 13 h 28" name="T7"/>
                  <a:gd fmla="*/ 27 w 28" name="T8"/>
                  <a:gd fmla="*/ 17 h 28" name="T9"/>
                  <a:gd fmla="*/ 14 w 28" name="T10"/>
                  <a:gd fmla="*/ 27 h 28" name="T11"/>
                  <a:gd fmla="*/ 0 w 28" name="T12"/>
                  <a:gd fmla="*/ 5 h 28" name="T13"/>
                  <a:gd fmla="*/ 0 w 28" name="T14"/>
                  <a:gd fmla="*/ 5 h 2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28" name="T24"/>
                  <a:gd fmla="*/ 0 h 28" name="T25"/>
                  <a:gd fmla="*/ 28 w 28" name="T26"/>
                  <a:gd fmla="*/ 28 h 2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8" w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22" name="Freeform 198"/>
              <p:cNvSpPr/>
              <p:nvPr/>
            </p:nvSpPr>
            <p:spPr bwMode="auto">
              <a:xfrm>
                <a:off x="2097" y="4165"/>
                <a:ext cx="16" cy="158"/>
              </a:xfrm>
              <a:custGeom>
                <a:gdLst>
                  <a:gd fmla="*/ 0 w 16" name="T0"/>
                  <a:gd fmla="*/ 5 h 8" name="T1"/>
                  <a:gd fmla="*/ 0 w 16" name="T2"/>
                  <a:gd fmla="*/ 5 h 8" name="T3"/>
                  <a:gd fmla="*/ 4 w 16" name="T4"/>
                  <a:gd fmla="*/ 0 h 8" name="T5"/>
                  <a:gd fmla="*/ 15 w 16" name="T6"/>
                  <a:gd fmla="*/ 7 h 8" name="T7"/>
                  <a:gd fmla="*/ 0 w 16" name="T8"/>
                  <a:gd fmla="*/ 5 h 8" name="T9"/>
                  <a:gd fmla="*/ 0 w 16" name="T10"/>
                  <a:gd fmla="*/ 5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6" name="T18"/>
                  <a:gd fmla="*/ 0 h 8" name="T19"/>
                  <a:gd fmla="*/ 16 w 16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16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23" name="Freeform 199"/>
              <p:cNvSpPr/>
              <p:nvPr/>
            </p:nvSpPr>
            <p:spPr bwMode="auto">
              <a:xfrm>
                <a:off x="2107" y="4159"/>
                <a:ext cx="39" cy="158"/>
              </a:xfrm>
              <a:custGeom>
                <a:gdLst>
                  <a:gd fmla="*/ 0 w 39" name="T0"/>
                  <a:gd fmla="*/ 34 h 42" name="T1"/>
                  <a:gd fmla="*/ 0 w 39" name="T2"/>
                  <a:gd fmla="*/ 34 h 42" name="T3"/>
                  <a:gd fmla="*/ 6 w 39" name="T4"/>
                  <a:gd fmla="*/ 27 h 42" name="T5"/>
                  <a:gd fmla="*/ 26 w 39" name="T6"/>
                  <a:gd fmla="*/ 31 h 42" name="T7"/>
                  <a:gd fmla="*/ 17 w 39" name="T8"/>
                  <a:gd fmla="*/ 21 h 42" name="T9"/>
                  <a:gd fmla="*/ 27 w 39" name="T10"/>
                  <a:gd fmla="*/ 14 h 42" name="T11"/>
                  <a:gd fmla="*/ 12 w 39" name="T12"/>
                  <a:gd fmla="*/ 12 h 42" name="T13"/>
                  <a:gd fmla="*/ 12 w 39" name="T14"/>
                  <a:gd fmla="*/ 2 h 42" name="T15"/>
                  <a:gd fmla="*/ 36 w 39" name="T16"/>
                  <a:gd fmla="*/ 0 h 42" name="T17"/>
                  <a:gd fmla="*/ 38 w 39" name="T18"/>
                  <a:gd fmla="*/ 41 h 42" name="T19"/>
                  <a:gd fmla="*/ 0 w 39" name="T20"/>
                  <a:gd fmla="*/ 34 h 42" name="T21"/>
                  <a:gd fmla="*/ 0 w 39" name="T22"/>
                  <a:gd fmla="*/ 34 h 42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39" name="T36"/>
                  <a:gd fmla="*/ 0 h 42" name="T37"/>
                  <a:gd fmla="*/ 39 w 39" name="T38"/>
                  <a:gd fmla="*/ 42 h 42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42" w="39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24" name="Freeform 200"/>
              <p:cNvSpPr/>
              <p:nvPr/>
            </p:nvSpPr>
            <p:spPr bwMode="auto">
              <a:xfrm>
                <a:off x="2126" y="4191"/>
                <a:ext cx="29" cy="158"/>
              </a:xfrm>
              <a:custGeom>
                <a:gdLst>
                  <a:gd fmla="*/ 0 w 29" name="T0"/>
                  <a:gd fmla="*/ 0 h 9" name="T1"/>
                  <a:gd fmla="*/ 0 w 29" name="T2"/>
                  <a:gd fmla="*/ 0 h 9" name="T3"/>
                  <a:gd fmla="*/ 25 w 29" name="T4"/>
                  <a:gd fmla="*/ 2 h 9" name="T5"/>
                  <a:gd fmla="*/ 28 w 29" name="T6"/>
                  <a:gd fmla="*/ 8 h 9" name="T7"/>
                  <a:gd fmla="*/ 0 w 29" name="T8"/>
                  <a:gd fmla="*/ 0 h 9" name="T9"/>
                  <a:gd fmla="*/ 0 w 29" name="T10"/>
                  <a:gd fmla="*/ 0 h 9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9" name="T18"/>
                  <a:gd fmla="*/ 0 h 9" name="T19"/>
                  <a:gd fmla="*/ 29 w 29" name="T20"/>
                  <a:gd fmla="*/ 9 h 9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9" w="28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25" name="Freeform 201"/>
              <p:cNvSpPr/>
              <p:nvPr/>
            </p:nvSpPr>
            <p:spPr bwMode="auto">
              <a:xfrm>
                <a:off x="2153" y="4184"/>
                <a:ext cx="14" cy="158"/>
              </a:xfrm>
              <a:custGeom>
                <a:gdLst>
                  <a:gd fmla="*/ 0 w 14" name="T0"/>
                  <a:gd fmla="*/ 6 h 7" name="T1"/>
                  <a:gd fmla="*/ 0 w 14" name="T2"/>
                  <a:gd fmla="*/ 6 h 7" name="T3"/>
                  <a:gd fmla="*/ 3 w 14" name="T4"/>
                  <a:gd fmla="*/ 0 h 7" name="T5"/>
                  <a:gd fmla="*/ 13 w 14" name="T6"/>
                  <a:gd fmla="*/ 6 h 7" name="T7"/>
                  <a:gd fmla="*/ 0 w 14" name="T8"/>
                  <a:gd fmla="*/ 6 h 7" name="T9"/>
                  <a:gd fmla="*/ 0 w 14" name="T10"/>
                  <a:gd fmla="*/ 6 h 7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4" name="T18"/>
                  <a:gd fmla="*/ 0 h 7" name="T19"/>
                  <a:gd fmla="*/ 14 w 14" name="T20"/>
                  <a:gd fmla="*/ 7 h 7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7" w="14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26" name="Freeform 202"/>
              <p:cNvSpPr/>
              <p:nvPr/>
            </p:nvSpPr>
            <p:spPr bwMode="auto">
              <a:xfrm>
                <a:off x="2005" y="3295"/>
                <a:ext cx="164" cy="158"/>
              </a:xfrm>
              <a:custGeom>
                <a:gdLst>
                  <a:gd fmla="*/ 0 w 164" name="T0"/>
                  <a:gd fmla="*/ 150 h 226" name="T1"/>
                  <a:gd fmla="*/ 0 w 164" name="T2"/>
                  <a:gd fmla="*/ 150 h 226" name="T3"/>
                  <a:gd fmla="*/ 20 w 164" name="T4"/>
                  <a:gd fmla="*/ 166 h 226" name="T5"/>
                  <a:gd fmla="*/ 49 w 164" name="T6"/>
                  <a:gd fmla="*/ 170 h 226" name="T7"/>
                  <a:gd fmla="*/ 78 w 164" name="T8"/>
                  <a:gd fmla="*/ 200 h 226" name="T9"/>
                  <a:gd fmla="*/ 117 w 164" name="T10"/>
                  <a:gd fmla="*/ 203 h 226" name="T11"/>
                  <a:gd fmla="*/ 111 w 164" name="T12"/>
                  <a:gd fmla="*/ 219 h 226" name="T13"/>
                  <a:gd fmla="*/ 121 w 164" name="T14"/>
                  <a:gd fmla="*/ 225 h 226" name="T15"/>
                  <a:gd fmla="*/ 127 w 164" name="T16"/>
                  <a:gd fmla="*/ 186 h 226" name="T17"/>
                  <a:gd fmla="*/ 120 w 164" name="T18"/>
                  <a:gd fmla="*/ 162 h 226" name="T19"/>
                  <a:gd fmla="*/ 133 w 164" name="T20"/>
                  <a:gd fmla="*/ 160 h 226" name="T21"/>
                  <a:gd fmla="*/ 123 w 164" name="T22"/>
                  <a:gd fmla="*/ 146 h 226" name="T23"/>
                  <a:gd fmla="*/ 155 w 164" name="T24"/>
                  <a:gd fmla="*/ 141 h 226" name="T25"/>
                  <a:gd fmla="*/ 163 w 164" name="T26"/>
                  <a:gd fmla="*/ 151 h 226" name="T27"/>
                  <a:gd fmla="*/ 151 w 164" name="T28"/>
                  <a:gd fmla="*/ 131 h 226" name="T29"/>
                  <a:gd fmla="*/ 155 w 164" name="T30"/>
                  <a:gd fmla="*/ 84 h 226" name="T31"/>
                  <a:gd fmla="*/ 128 w 164" name="T32"/>
                  <a:gd fmla="*/ 86 h 226" name="T33"/>
                  <a:gd fmla="*/ 120 w 164" name="T34"/>
                  <a:gd fmla="*/ 74 h 226" name="T35"/>
                  <a:gd fmla="*/ 93 w 164" name="T36"/>
                  <a:gd fmla="*/ 71 h 226" name="T37"/>
                  <a:gd fmla="*/ 76 w 164" name="T38"/>
                  <a:gd fmla="*/ 44 h 226" name="T39"/>
                  <a:gd fmla="*/ 102 w 164" name="T40"/>
                  <a:gd fmla="*/ 8 h 226" name="T41"/>
                  <a:gd fmla="*/ 98 w 164" name="T42"/>
                  <a:gd fmla="*/ 0 h 226" name="T43"/>
                  <a:gd fmla="*/ 52 w 164" name="T44"/>
                  <a:gd fmla="*/ 20 h 226" name="T45"/>
                  <a:gd fmla="*/ 27 w 164" name="T46"/>
                  <a:gd fmla="*/ 60 h 226" name="T47"/>
                  <a:gd fmla="*/ 19 w 164" name="T48"/>
                  <a:gd fmla="*/ 50 h 226" name="T49"/>
                  <a:gd fmla="*/ 13 w 164" name="T50"/>
                  <a:gd fmla="*/ 70 h 226" name="T51"/>
                  <a:gd fmla="*/ 19 w 164" name="T52"/>
                  <a:gd fmla="*/ 115 h 226" name="T53"/>
                  <a:gd fmla="*/ 25 w 164" name="T54"/>
                  <a:gd fmla="*/ 115 h 226" name="T55"/>
                  <a:gd fmla="*/ 0 w 164" name="T56"/>
                  <a:gd fmla="*/ 150 h 226" name="T57"/>
                  <a:gd fmla="*/ 0 w 164" name="T58"/>
                  <a:gd fmla="*/ 150 h 22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164" name="T90"/>
                  <a:gd fmla="*/ 0 h 226" name="T91"/>
                  <a:gd fmla="*/ 164 w 164" name="T92"/>
                  <a:gd fmla="*/ 226 h 226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226" w="164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27" name="Freeform 203"/>
              <p:cNvSpPr/>
              <p:nvPr/>
            </p:nvSpPr>
            <p:spPr bwMode="auto">
              <a:xfrm>
                <a:off x="1911" y="3220"/>
                <a:ext cx="44" cy="158"/>
              </a:xfrm>
              <a:custGeom>
                <a:gdLst>
                  <a:gd fmla="*/ 0 w 44" name="T0"/>
                  <a:gd fmla="*/ 0 h 37" name="T1"/>
                  <a:gd fmla="*/ 0 w 44" name="T2"/>
                  <a:gd fmla="*/ 0 h 37" name="T3"/>
                  <a:gd fmla="*/ 1 w 44" name="T4"/>
                  <a:gd fmla="*/ 14 h 37" name="T5"/>
                  <a:gd fmla="*/ 10 w 44" name="T6"/>
                  <a:gd fmla="*/ 12 h 37" name="T7"/>
                  <a:gd fmla="*/ 37 w 44" name="T8"/>
                  <a:gd fmla="*/ 36 h 37" name="T9"/>
                  <a:gd fmla="*/ 43 w 44" name="T10"/>
                  <a:gd fmla="*/ 18 h 37" name="T11"/>
                  <a:gd fmla="*/ 28 w 44" name="T12"/>
                  <a:gd fmla="*/ 1 h 37" name="T13"/>
                  <a:gd fmla="*/ 0 w 44" name="T14"/>
                  <a:gd fmla="*/ 0 h 37" name="T15"/>
                  <a:gd fmla="*/ 0 w 44" name="T16"/>
                  <a:gd fmla="*/ 0 h 37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44" name="T27"/>
                  <a:gd fmla="*/ 0 h 37" name="T28"/>
                  <a:gd fmla="*/ 44 w 44" name="T29"/>
                  <a:gd fmla="*/ 37 h 37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37" w="44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28" name="Freeform 204"/>
              <p:cNvSpPr/>
              <p:nvPr/>
            </p:nvSpPr>
            <p:spPr bwMode="auto">
              <a:xfrm>
                <a:off x="1921" y="3056"/>
                <a:ext cx="148" cy="158"/>
              </a:xfrm>
              <a:custGeom>
                <a:gdLst>
                  <a:gd fmla="*/ 0 w 148" name="T0"/>
                  <a:gd fmla="*/ 18 h 47" name="T1"/>
                  <a:gd fmla="*/ 0 w 148" name="T2"/>
                  <a:gd fmla="*/ 18 h 47" name="T3"/>
                  <a:gd fmla="*/ 20 w 148" name="T4"/>
                  <a:gd fmla="*/ 2 h 47" name="T5"/>
                  <a:gd fmla="*/ 58 w 148" name="T6"/>
                  <a:gd fmla="*/ 0 h 47" name="T7"/>
                  <a:gd fmla="*/ 147 w 148" name="T8"/>
                  <a:gd fmla="*/ 39 h 47" name="T9"/>
                  <a:gd fmla="*/ 99 w 148" name="T10"/>
                  <a:gd fmla="*/ 46 h 47" name="T11"/>
                  <a:gd fmla="*/ 107 w 148" name="T12"/>
                  <a:gd fmla="*/ 37 h 47" name="T13"/>
                  <a:gd fmla="*/ 84 w 148" name="T14"/>
                  <a:gd fmla="*/ 22 h 47" name="T15"/>
                  <a:gd fmla="*/ 40 w 148" name="T16"/>
                  <a:gd fmla="*/ 14 h 47" name="T17"/>
                  <a:gd fmla="*/ 42 w 148" name="T18"/>
                  <a:gd fmla="*/ 7 h 47" name="T19"/>
                  <a:gd fmla="*/ 0 w 148" name="T20"/>
                  <a:gd fmla="*/ 18 h 47" name="T21"/>
                  <a:gd fmla="*/ 0 w 148" name="T22"/>
                  <a:gd fmla="*/ 18 h 47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148" name="T36"/>
                  <a:gd fmla="*/ 0 h 47" name="T37"/>
                  <a:gd fmla="*/ 148 w 148" name="T38"/>
                  <a:gd fmla="*/ 47 h 47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47" w="148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29" name="Freeform 205"/>
              <p:cNvSpPr/>
              <p:nvPr/>
            </p:nvSpPr>
            <p:spPr bwMode="auto">
              <a:xfrm>
                <a:off x="2100" y="3092"/>
                <a:ext cx="47" cy="158"/>
              </a:xfrm>
              <a:custGeom>
                <a:gdLst>
                  <a:gd fmla="*/ 0 w 47" name="T0"/>
                  <a:gd fmla="*/ 0 h 27" name="T1"/>
                  <a:gd fmla="*/ 0 w 47" name="T2"/>
                  <a:gd fmla="*/ 0 h 27" name="T3"/>
                  <a:gd fmla="*/ 0 w 47" name="T4"/>
                  <a:gd fmla="*/ 26 h 27" name="T5"/>
                  <a:gd fmla="*/ 46 w 47" name="T6"/>
                  <a:gd fmla="*/ 17 h 27" name="T7"/>
                  <a:gd fmla="*/ 26 w 47" name="T8"/>
                  <a:gd fmla="*/ 3 h 27" name="T9"/>
                  <a:gd fmla="*/ 0 w 47" name="T10"/>
                  <a:gd fmla="*/ 0 h 27" name="T11"/>
                  <a:gd fmla="*/ 0 w 47" name="T12"/>
                  <a:gd fmla="*/ 0 h 27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7" name="T21"/>
                  <a:gd fmla="*/ 0 h 27" name="T22"/>
                  <a:gd fmla="*/ 47 w 47" name="T23"/>
                  <a:gd fmla="*/ 27 h 27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7" w="4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30" name="Freeform 206"/>
              <p:cNvSpPr/>
              <p:nvPr/>
            </p:nvSpPr>
            <p:spPr bwMode="auto">
              <a:xfrm>
                <a:off x="1978" y="3375"/>
                <a:ext cx="77" cy="158"/>
              </a:xfrm>
              <a:custGeom>
                <a:gdLst>
                  <a:gd fmla="*/ 0 w 77" name="T0"/>
                  <a:gd fmla="*/ 32 h 86" name="T1"/>
                  <a:gd fmla="*/ 0 w 77" name="T2"/>
                  <a:gd fmla="*/ 32 h 86" name="T3"/>
                  <a:gd fmla="*/ 1 w 77" name="T4"/>
                  <a:gd fmla="*/ 49 h 86" name="T5"/>
                  <a:gd fmla="*/ 14 w 77" name="T6"/>
                  <a:gd fmla="*/ 53 h 86" name="T7"/>
                  <a:gd fmla="*/ 7 w 77" name="T8"/>
                  <a:gd fmla="*/ 67 h 86" name="T9"/>
                  <a:gd fmla="*/ 4 w 77" name="T10"/>
                  <a:gd fmla="*/ 81 h 86" name="T11"/>
                  <a:gd fmla="*/ 22 w 77" name="T12"/>
                  <a:gd fmla="*/ 85 h 86" name="T13"/>
                  <a:gd fmla="*/ 38 w 77" name="T14"/>
                  <a:gd fmla="*/ 61 h 86" name="T15"/>
                  <a:gd fmla="*/ 69 w 77" name="T16"/>
                  <a:gd fmla="*/ 42 h 86" name="T17"/>
                  <a:gd fmla="*/ 76 w 77" name="T18"/>
                  <a:gd fmla="*/ 20 h 86" name="T19"/>
                  <a:gd fmla="*/ 47 w 77" name="T20"/>
                  <a:gd fmla="*/ 16 h 86" name="T21"/>
                  <a:gd fmla="*/ 27 w 77" name="T22"/>
                  <a:gd fmla="*/ 0 h 86" name="T23"/>
                  <a:gd fmla="*/ 9 w 77" name="T24"/>
                  <a:gd fmla="*/ 8 h 86" name="T25"/>
                  <a:gd fmla="*/ 0 w 77" name="T26"/>
                  <a:gd fmla="*/ 32 h 86" name="T27"/>
                  <a:gd fmla="*/ 0 w 77" name="T28"/>
                  <a:gd fmla="*/ 32 h 8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77" name="T45"/>
                  <a:gd fmla="*/ 0 h 86" name="T46"/>
                  <a:gd fmla="*/ 77 w 77" name="T47"/>
                  <a:gd fmla="*/ 86 h 8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6" w="77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31" name="Freeform 207"/>
              <p:cNvSpPr/>
              <p:nvPr/>
            </p:nvSpPr>
            <p:spPr bwMode="auto">
              <a:xfrm>
                <a:off x="1851" y="3161"/>
                <a:ext cx="33" cy="158"/>
              </a:xfrm>
              <a:custGeom>
                <a:gdLst>
                  <a:gd fmla="*/ 0 w 33" name="T0"/>
                  <a:gd fmla="*/ 11 h 15" name="T1"/>
                  <a:gd fmla="*/ 0 w 33" name="T2"/>
                  <a:gd fmla="*/ 11 h 15" name="T3"/>
                  <a:gd fmla="*/ 9 w 33" name="T4"/>
                  <a:gd fmla="*/ 0 h 15" name="T5"/>
                  <a:gd fmla="*/ 32 w 33" name="T6"/>
                  <a:gd fmla="*/ 14 h 15" name="T7"/>
                  <a:gd fmla="*/ 0 w 33" name="T8"/>
                  <a:gd fmla="*/ 11 h 15" name="T9"/>
                  <a:gd fmla="*/ 0 w 33" name="T10"/>
                  <a:gd fmla="*/ 11 h 15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33" name="T18"/>
                  <a:gd fmla="*/ 0 h 15" name="T19"/>
                  <a:gd fmla="*/ 33 w 33" name="T20"/>
                  <a:gd fmla="*/ 15 h 15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5" w="33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32" name="Freeform 208"/>
              <p:cNvSpPr/>
              <p:nvPr/>
            </p:nvSpPr>
            <p:spPr bwMode="auto">
              <a:xfrm>
                <a:off x="2250" y="4122"/>
                <a:ext cx="22" cy="158"/>
              </a:xfrm>
              <a:custGeom>
                <a:gdLst>
                  <a:gd fmla="*/ 0 w 22" name="T0"/>
                  <a:gd fmla="*/ 12 h 13" name="T1"/>
                  <a:gd fmla="*/ 0 w 22" name="T2"/>
                  <a:gd fmla="*/ 12 h 13" name="T3"/>
                  <a:gd fmla="*/ 12 w 22" name="T4"/>
                  <a:gd fmla="*/ 5 h 13" name="T5"/>
                  <a:gd fmla="*/ 6 w 22" name="T6"/>
                  <a:gd fmla="*/ 0 h 13" name="T7"/>
                  <a:gd fmla="*/ 21 w 22" name="T8"/>
                  <a:gd fmla="*/ 1 h 13" name="T9"/>
                  <a:gd fmla="*/ 0 w 22" name="T10"/>
                  <a:gd fmla="*/ 12 h 13" name="T11"/>
                  <a:gd fmla="*/ 0 w 22" name="T12"/>
                  <a:gd fmla="*/ 12 h 1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2" name="T21"/>
                  <a:gd fmla="*/ 0 h 13" name="T22"/>
                  <a:gd fmla="*/ 22 w 22" name="T23"/>
                  <a:gd fmla="*/ 13 h 1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3" w="22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33" name="Freeform 209"/>
              <p:cNvSpPr/>
              <p:nvPr/>
            </p:nvSpPr>
            <p:spPr bwMode="auto">
              <a:xfrm>
                <a:off x="2267" y="4121"/>
                <a:ext cx="25" cy="158"/>
              </a:xfrm>
              <a:custGeom>
                <a:gdLst>
                  <a:gd fmla="*/ 0 w 25" name="T0"/>
                  <a:gd fmla="*/ 15 h 16" name="T1"/>
                  <a:gd fmla="*/ 0 w 25" name="T2"/>
                  <a:gd fmla="*/ 15 h 16" name="T3"/>
                  <a:gd fmla="*/ 11 w 25" name="T4"/>
                  <a:gd fmla="*/ 0 h 16" name="T5"/>
                  <a:gd fmla="*/ 24 w 25" name="T6"/>
                  <a:gd fmla="*/ 5 h 16" name="T7"/>
                  <a:gd fmla="*/ 0 w 25" name="T8"/>
                  <a:gd fmla="*/ 15 h 16" name="T9"/>
                  <a:gd fmla="*/ 0 w 25" name="T10"/>
                  <a:gd fmla="*/ 15 h 16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5" name="T18"/>
                  <a:gd fmla="*/ 0 h 16" name="T19"/>
                  <a:gd fmla="*/ 25 w 25" name="T20"/>
                  <a:gd fmla="*/ 16 h 16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6" w="25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34" name="Freeform 210"/>
              <p:cNvSpPr/>
              <p:nvPr/>
            </p:nvSpPr>
            <p:spPr bwMode="auto">
              <a:xfrm>
                <a:off x="2338" y="3299"/>
                <a:ext cx="41" cy="158"/>
              </a:xfrm>
              <a:custGeom>
                <a:gdLst>
                  <a:gd fmla="*/ 0 w 41" name="T0"/>
                  <a:gd fmla="*/ 45 h 48" name="T1"/>
                  <a:gd fmla="*/ 0 w 41" name="T2"/>
                  <a:gd fmla="*/ 45 h 48" name="T3"/>
                  <a:gd fmla="*/ 6 w 41" name="T4"/>
                  <a:gd fmla="*/ 0 h 48" name="T5"/>
                  <a:gd fmla="*/ 40 w 41" name="T6"/>
                  <a:gd fmla="*/ 21 h 48" name="T7"/>
                  <a:gd fmla="*/ 20 w 41" name="T8"/>
                  <a:gd fmla="*/ 47 h 48" name="T9"/>
                  <a:gd fmla="*/ 0 w 41" name="T10"/>
                  <a:gd fmla="*/ 45 h 48" name="T11"/>
                  <a:gd fmla="*/ 0 w 41" name="T12"/>
                  <a:gd fmla="*/ 45 h 4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1" name="T21"/>
                  <a:gd fmla="*/ 0 h 48" name="T22"/>
                  <a:gd fmla="*/ 41 w 41" name="T23"/>
                  <a:gd fmla="*/ 48 h 4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48" w="41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35" name="Freeform 211"/>
              <p:cNvSpPr/>
              <p:nvPr/>
            </p:nvSpPr>
            <p:spPr bwMode="auto">
              <a:xfrm>
                <a:off x="1821" y="3135"/>
                <a:ext cx="55" cy="158"/>
              </a:xfrm>
              <a:custGeom>
                <a:gdLst>
                  <a:gd fmla="*/ 0 w 55" name="T0"/>
                  <a:gd fmla="*/ 47 h 60" name="T1"/>
                  <a:gd fmla="*/ 0 w 55" name="T2"/>
                  <a:gd fmla="*/ 47 h 60" name="T3"/>
                  <a:gd fmla="*/ 11 w 55" name="T4"/>
                  <a:gd fmla="*/ 26 h 60" name="T5"/>
                  <a:gd fmla="*/ 25 w 55" name="T6"/>
                  <a:gd fmla="*/ 25 h 60" name="T7"/>
                  <a:gd fmla="*/ 11 w 55" name="T8"/>
                  <a:gd fmla="*/ 7 h 60" name="T9"/>
                  <a:gd fmla="*/ 42 w 55" name="T10"/>
                  <a:gd fmla="*/ 0 h 60" name="T11"/>
                  <a:gd fmla="*/ 47 w 55" name="T12"/>
                  <a:gd fmla="*/ 28 h 60" name="T13"/>
                  <a:gd fmla="*/ 54 w 55" name="T14"/>
                  <a:gd fmla="*/ 30 h 60" name="T15"/>
                  <a:gd fmla="*/ 39 w 55" name="T16"/>
                  <a:gd fmla="*/ 48 h 60" name="T17"/>
                  <a:gd fmla="*/ 30 w 55" name="T18"/>
                  <a:gd fmla="*/ 59 h 60" name="T19"/>
                  <a:gd fmla="*/ 0 w 55" name="T20"/>
                  <a:gd fmla="*/ 47 h 60" name="T21"/>
                  <a:gd fmla="*/ 0 w 55" name="T22"/>
                  <a:gd fmla="*/ 47 h 60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55" name="T36"/>
                  <a:gd fmla="*/ 0 h 60" name="T37"/>
                  <a:gd fmla="*/ 55 w 55" name="T38"/>
                  <a:gd fmla="*/ 60 h 60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60" w="55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36" name="Freeform 212"/>
              <p:cNvSpPr/>
              <p:nvPr/>
            </p:nvSpPr>
            <p:spPr bwMode="auto">
              <a:xfrm>
                <a:off x="2245" y="3284"/>
                <a:ext cx="66" cy="158"/>
              </a:xfrm>
              <a:custGeom>
                <a:gdLst>
                  <a:gd fmla="*/ 0 w 66" name="T0"/>
                  <a:gd fmla="*/ 31 h 94" name="T1"/>
                  <a:gd fmla="*/ 0 w 66" name="T2"/>
                  <a:gd fmla="*/ 31 h 94" name="T3"/>
                  <a:gd fmla="*/ 9 w 66" name="T4"/>
                  <a:gd fmla="*/ 44 h 94" name="T5"/>
                  <a:gd fmla="*/ 22 w 66" name="T6"/>
                  <a:gd fmla="*/ 53 h 94" name="T7"/>
                  <a:gd fmla="*/ 19 w 66" name="T8"/>
                  <a:gd fmla="*/ 79 h 94" name="T9"/>
                  <a:gd fmla="*/ 26 w 66" name="T10"/>
                  <a:gd fmla="*/ 93 h 94" name="T11"/>
                  <a:gd fmla="*/ 65 w 66" name="T12"/>
                  <a:gd fmla="*/ 87 h 94" name="T13"/>
                  <a:gd fmla="*/ 43 w 66" name="T14"/>
                  <a:gd fmla="*/ 59 h 94" name="T15"/>
                  <a:gd fmla="*/ 58 w 66" name="T16"/>
                  <a:gd fmla="*/ 34 h 94" name="T17"/>
                  <a:gd fmla="*/ 19 w 66" name="T18"/>
                  <a:gd fmla="*/ 0 h 94" name="T19"/>
                  <a:gd fmla="*/ 6 w 66" name="T20"/>
                  <a:gd fmla="*/ 10 h 94" name="T21"/>
                  <a:gd fmla="*/ 11 w 66" name="T22"/>
                  <a:gd fmla="*/ 19 h 94" name="T23"/>
                  <a:gd fmla="*/ 0 w 66" name="T24"/>
                  <a:gd fmla="*/ 31 h 94" name="T25"/>
                  <a:gd fmla="*/ 0 w 66" name="T26"/>
                  <a:gd fmla="*/ 31 h 94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66" name="T42"/>
                  <a:gd fmla="*/ 0 h 94" name="T43"/>
                  <a:gd fmla="*/ 66 w 66" name="T44"/>
                  <a:gd fmla="*/ 94 h 94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94" w="66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37" name="Freeform 213"/>
              <p:cNvSpPr/>
              <p:nvPr/>
            </p:nvSpPr>
            <p:spPr bwMode="auto">
              <a:xfrm>
                <a:off x="2065" y="3092"/>
                <a:ext cx="36" cy="158"/>
              </a:xfrm>
              <a:custGeom>
                <a:gdLst>
                  <a:gd fmla="*/ 0 w 36" name="T0"/>
                  <a:gd fmla="*/ 19 h 27" name="T1"/>
                  <a:gd fmla="*/ 0 w 36" name="T2"/>
                  <a:gd fmla="*/ 19 h 27" name="T3"/>
                  <a:gd fmla="*/ 27 w 36" name="T4"/>
                  <a:gd fmla="*/ 19 h 27" name="T5"/>
                  <a:gd fmla="*/ 14 w 36" name="T6"/>
                  <a:gd fmla="*/ 2 h 27" name="T7"/>
                  <a:gd fmla="*/ 35 w 36" name="T8"/>
                  <a:gd fmla="*/ 0 h 27" name="T9"/>
                  <a:gd fmla="*/ 35 w 36" name="T10"/>
                  <a:gd fmla="*/ 26 h 27" name="T11"/>
                  <a:gd fmla="*/ 0 w 36" name="T12"/>
                  <a:gd fmla="*/ 19 h 27" name="T13"/>
                  <a:gd fmla="*/ 0 w 36" name="T14"/>
                  <a:gd fmla="*/ 19 h 27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36" name="T24"/>
                  <a:gd fmla="*/ 0 h 27" name="T25"/>
                  <a:gd fmla="*/ 36 w 36" name="T26"/>
                  <a:gd fmla="*/ 27 h 27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7" w="36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38" name="Freeform 214"/>
              <p:cNvSpPr/>
              <p:nvPr/>
            </p:nvSpPr>
            <p:spPr bwMode="auto">
              <a:xfrm>
                <a:off x="1860" y="3154"/>
                <a:ext cx="85" cy="158"/>
              </a:xfrm>
              <a:custGeom>
                <a:gdLst>
                  <a:gd fmla="*/ 0 w 85" name="T0"/>
                  <a:gd fmla="*/ 20 h 42" name="T1"/>
                  <a:gd fmla="*/ 0 w 85" name="T2"/>
                  <a:gd fmla="*/ 20 h 42" name="T3"/>
                  <a:gd fmla="*/ 15 w 85" name="T4"/>
                  <a:gd fmla="*/ 2 h 42" name="T5"/>
                  <a:gd fmla="*/ 60 w 85" name="T6"/>
                  <a:gd fmla="*/ 0 h 42" name="T7"/>
                  <a:gd fmla="*/ 84 w 85" name="T8"/>
                  <a:gd fmla="*/ 13 h 42" name="T9"/>
                  <a:gd fmla="*/ 64 w 85" name="T10"/>
                  <a:gd fmla="*/ 15 h 42" name="T11"/>
                  <a:gd fmla="*/ 29 w 85" name="T12"/>
                  <a:gd fmla="*/ 41 h 42" name="T13"/>
                  <a:gd fmla="*/ 23 w 85" name="T14"/>
                  <a:gd fmla="*/ 34 h 42" name="T15"/>
                  <a:gd fmla="*/ 0 w 85" name="T16"/>
                  <a:gd fmla="*/ 20 h 42" name="T17"/>
                  <a:gd fmla="*/ 0 w 85" name="T18"/>
                  <a:gd fmla="*/ 20 h 42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85" name="T30"/>
                  <a:gd fmla="*/ 0 h 42" name="T31"/>
                  <a:gd fmla="*/ 85 w 85" name="T32"/>
                  <a:gd fmla="*/ 42 h 42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42" w="85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39" name="Freeform 215"/>
              <p:cNvSpPr/>
              <p:nvPr/>
            </p:nvSpPr>
            <p:spPr bwMode="auto">
              <a:xfrm>
                <a:off x="1889" y="3175"/>
                <a:ext cx="56" cy="158"/>
              </a:xfrm>
              <a:custGeom>
                <a:gdLst>
                  <a:gd fmla="*/ 0 w 56" name="T0"/>
                  <a:gd fmla="*/ 28 h 57" name="T1"/>
                  <a:gd fmla="*/ 0 w 56" name="T2"/>
                  <a:gd fmla="*/ 28 h 57" name="T3"/>
                  <a:gd fmla="*/ 22 w 56" name="T4"/>
                  <a:gd fmla="*/ 55 h 57" name="T5"/>
                  <a:gd fmla="*/ 50 w 56" name="T6"/>
                  <a:gd fmla="*/ 56 h 57" name="T7"/>
                  <a:gd fmla="*/ 55 w 56" name="T8"/>
                  <a:gd fmla="*/ 0 h 57" name="T9"/>
                  <a:gd fmla="*/ 35 w 56" name="T10"/>
                  <a:gd fmla="*/ 2 h 57" name="T11"/>
                  <a:gd fmla="*/ 0 w 56" name="T12"/>
                  <a:gd fmla="*/ 28 h 57" name="T13"/>
                  <a:gd fmla="*/ 0 w 56" name="T14"/>
                  <a:gd fmla="*/ 28 h 57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6" name="T24"/>
                  <a:gd fmla="*/ 0 h 57" name="T25"/>
                  <a:gd fmla="*/ 56 w 56" name="T26"/>
                  <a:gd fmla="*/ 57 h 57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57" w="56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40" name="Freeform 216"/>
              <p:cNvSpPr/>
              <p:nvPr/>
            </p:nvSpPr>
            <p:spPr bwMode="auto">
              <a:xfrm>
                <a:off x="1948" y="3237"/>
                <a:ext cx="77" cy="158"/>
              </a:xfrm>
              <a:custGeom>
                <a:gdLst>
                  <a:gd fmla="*/ 0 w 77" name="T0"/>
                  <a:gd fmla="*/ 18 h 35" name="T1"/>
                  <a:gd fmla="*/ 0 w 77" name="T2"/>
                  <a:gd fmla="*/ 18 h 35" name="T3"/>
                  <a:gd fmla="*/ 6 w 77" name="T4"/>
                  <a:gd fmla="*/ 0 h 35" name="T5"/>
                  <a:gd fmla="*/ 22 w 77" name="T6"/>
                  <a:gd fmla="*/ 11 h 35" name="T7"/>
                  <a:gd fmla="*/ 51 w 77" name="T8"/>
                  <a:gd fmla="*/ 0 h 35" name="T9"/>
                  <a:gd fmla="*/ 76 w 77" name="T10"/>
                  <a:gd fmla="*/ 13 h 35" name="T11"/>
                  <a:gd fmla="*/ 70 w 77" name="T12"/>
                  <a:gd fmla="*/ 33 h 35" name="T13"/>
                  <a:gd fmla="*/ 67 w 77" name="T14"/>
                  <a:gd fmla="*/ 17 h 35" name="T15"/>
                  <a:gd fmla="*/ 51 w 77" name="T16"/>
                  <a:gd fmla="*/ 11 h 35" name="T17"/>
                  <a:gd fmla="*/ 36 w 77" name="T18"/>
                  <a:gd fmla="*/ 21 h 35" name="T19"/>
                  <a:gd fmla="*/ 39 w 77" name="T20"/>
                  <a:gd fmla="*/ 30 h 35" name="T21"/>
                  <a:gd fmla="*/ 33 w 77" name="T22"/>
                  <a:gd fmla="*/ 34 h 35" name="T23"/>
                  <a:gd fmla="*/ 0 w 77" name="T24"/>
                  <a:gd fmla="*/ 18 h 35" name="T25"/>
                  <a:gd fmla="*/ 0 w 77" name="T26"/>
                  <a:gd fmla="*/ 18 h 35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77" name="T42"/>
                  <a:gd fmla="*/ 0 h 35" name="T43"/>
                  <a:gd fmla="*/ 77 w 77" name="T44"/>
                  <a:gd fmla="*/ 35 h 35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35" w="77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41" name="Freeform 217"/>
              <p:cNvSpPr/>
              <p:nvPr/>
            </p:nvSpPr>
            <p:spPr bwMode="auto">
              <a:xfrm>
                <a:off x="2226" y="3672"/>
                <a:ext cx="112" cy="158"/>
              </a:xfrm>
              <a:custGeom>
                <a:gdLst>
                  <a:gd fmla="*/ 0 w 112" name="T0"/>
                  <a:gd fmla="*/ 43 h 116" name="T1"/>
                  <a:gd fmla="*/ 0 w 112" name="T2"/>
                  <a:gd fmla="*/ 43 h 116" name="T3"/>
                  <a:gd fmla="*/ 9 w 112" name="T4"/>
                  <a:gd fmla="*/ 6 h 116" name="T5"/>
                  <a:gd fmla="*/ 48 w 112" name="T6"/>
                  <a:gd fmla="*/ 0 h 116" name="T7"/>
                  <a:gd fmla="*/ 62 w 112" name="T8"/>
                  <a:gd fmla="*/ 12 h 116" name="T9"/>
                  <a:gd fmla="*/ 65 w 112" name="T10"/>
                  <a:gd fmla="*/ 39 h 116" name="T11"/>
                  <a:gd fmla="*/ 93 w 112" name="T12"/>
                  <a:gd fmla="*/ 44 h 116" name="T13"/>
                  <a:gd fmla="*/ 97 w 112" name="T14"/>
                  <a:gd fmla="*/ 63 h 116" name="T15"/>
                  <a:gd fmla="*/ 111 w 112" name="T16"/>
                  <a:gd fmla="*/ 66 h 116" name="T17"/>
                  <a:gd fmla="*/ 109 w 112" name="T18"/>
                  <a:gd fmla="*/ 91 h 116" name="T19"/>
                  <a:gd fmla="*/ 95 w 112" name="T20"/>
                  <a:gd fmla="*/ 115 h 116" name="T21"/>
                  <a:gd fmla="*/ 58 w 112" name="T22"/>
                  <a:gd fmla="*/ 114 h 116" name="T23"/>
                  <a:gd fmla="*/ 66 w 112" name="T24"/>
                  <a:gd fmla="*/ 86 h 116" name="T25"/>
                  <a:gd fmla="*/ 0 w 112" name="T26"/>
                  <a:gd fmla="*/ 43 h 116" name="T27"/>
                  <a:gd fmla="*/ 0 w 112" name="T28"/>
                  <a:gd fmla="*/ 43 h 11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12" name="T45"/>
                  <a:gd fmla="*/ 0 h 116" name="T46"/>
                  <a:gd fmla="*/ 112 w 112" name="T47"/>
                  <a:gd fmla="*/ 116 h 11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15" w="112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42" name="Freeform 218"/>
              <p:cNvSpPr/>
              <p:nvPr/>
            </p:nvSpPr>
            <p:spPr bwMode="auto">
              <a:xfrm>
                <a:off x="1971" y="3476"/>
                <a:ext cx="172" cy="158"/>
              </a:xfrm>
              <a:custGeom>
                <a:gdLst>
                  <a:gd fmla="*/ 0 w 172" name="T0"/>
                  <a:gd fmla="*/ 58 h 247" name="T1"/>
                  <a:gd fmla="*/ 0 w 172" name="T2"/>
                  <a:gd fmla="*/ 58 h 247" name="T3"/>
                  <a:gd fmla="*/ 3 w 172" name="T4"/>
                  <a:gd fmla="*/ 78 h 247" name="T5"/>
                  <a:gd fmla="*/ 34 w 172" name="T6"/>
                  <a:gd fmla="*/ 112 h 247" name="T7"/>
                  <a:gd fmla="*/ 68 w 172" name="T8"/>
                  <a:gd fmla="*/ 193 h 247" name="T9"/>
                  <a:gd fmla="*/ 146 w 172" name="T10"/>
                  <a:gd fmla="*/ 246 h 247" name="T11"/>
                  <a:gd fmla="*/ 159 w 172" name="T12"/>
                  <a:gd fmla="*/ 237 h 247" name="T13"/>
                  <a:gd fmla="*/ 167 w 172" name="T14"/>
                  <a:gd fmla="*/ 220 h 247" name="T15"/>
                  <a:gd fmla="*/ 155 w 172" name="T16"/>
                  <a:gd fmla="*/ 213 h 247" name="T17"/>
                  <a:gd fmla="*/ 162 w 172" name="T18"/>
                  <a:gd fmla="*/ 209 h 247" name="T19"/>
                  <a:gd fmla="*/ 171 w 172" name="T20"/>
                  <a:gd fmla="*/ 167 h 247" name="T21"/>
                  <a:gd fmla="*/ 158 w 172" name="T22"/>
                  <a:gd fmla="*/ 147 h 247" name="T23"/>
                  <a:gd fmla="*/ 147 w 172" name="T24"/>
                  <a:gd fmla="*/ 147 h 247" name="T25"/>
                  <a:gd fmla="*/ 147 w 172" name="T26"/>
                  <a:gd fmla="*/ 125 h 247" name="T27"/>
                  <a:gd fmla="*/ 132 w 172" name="T28"/>
                  <a:gd fmla="*/ 134 h 247" name="T29"/>
                  <a:gd fmla="*/ 113 w 172" name="T30"/>
                  <a:gd fmla="*/ 126 h 247" name="T31"/>
                  <a:gd fmla="*/ 102 w 172" name="T32"/>
                  <a:gd fmla="*/ 101 h 247" name="T33"/>
                  <a:gd fmla="*/ 121 w 172" name="T34"/>
                  <a:gd fmla="*/ 69 h 247" name="T35"/>
                  <a:gd fmla="*/ 155 w 172" name="T36"/>
                  <a:gd fmla="*/ 55 h 247" name="T37"/>
                  <a:gd fmla="*/ 145 w 172" name="T38"/>
                  <a:gd fmla="*/ 49 h 247" name="T39"/>
                  <a:gd fmla="*/ 151 w 172" name="T40"/>
                  <a:gd fmla="*/ 33 h 247" name="T41"/>
                  <a:gd fmla="*/ 112 w 172" name="T42"/>
                  <a:gd fmla="*/ 30 h 247" name="T43"/>
                  <a:gd fmla="*/ 83 w 172" name="T44"/>
                  <a:gd fmla="*/ 0 h 247" name="T45"/>
                  <a:gd fmla="*/ 76 w 172" name="T46"/>
                  <a:gd fmla="*/ 22 h 247" name="T47"/>
                  <a:gd fmla="*/ 45 w 172" name="T48"/>
                  <a:gd fmla="*/ 41 h 247" name="T49"/>
                  <a:gd fmla="*/ 29 w 172" name="T50"/>
                  <a:gd fmla="*/ 65 h 247" name="T51"/>
                  <a:gd fmla="*/ 11 w 172" name="T52"/>
                  <a:gd fmla="*/ 61 h 247" name="T53"/>
                  <a:gd fmla="*/ 14 w 172" name="T54"/>
                  <a:gd fmla="*/ 47 h 247" name="T55"/>
                  <a:gd fmla="*/ 0 w 172" name="T56"/>
                  <a:gd fmla="*/ 58 h 247" name="T57"/>
                  <a:gd fmla="*/ 0 w 172" name="T58"/>
                  <a:gd fmla="*/ 58 h 247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172" name="T90"/>
                  <a:gd fmla="*/ 0 h 247" name="T91"/>
                  <a:gd fmla="*/ 172 w 172" name="T92"/>
                  <a:gd fmla="*/ 247 h 247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246" w="172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43" name="Freeform 219"/>
              <p:cNvSpPr/>
              <p:nvPr/>
            </p:nvSpPr>
            <p:spPr bwMode="auto">
              <a:xfrm>
                <a:off x="2288" y="3298"/>
                <a:ext cx="57" cy="158"/>
              </a:xfrm>
              <a:custGeom>
                <a:gdLst>
                  <a:gd fmla="*/ 0 w 57" name="T0"/>
                  <a:gd fmla="*/ 25 h 54" name="T1"/>
                  <a:gd fmla="*/ 0 w 57" name="T2"/>
                  <a:gd fmla="*/ 25 h 54" name="T3"/>
                  <a:gd fmla="*/ 15 w 57" name="T4"/>
                  <a:gd fmla="*/ 0 h 54" name="T5"/>
                  <a:gd fmla="*/ 56 w 57" name="T6"/>
                  <a:gd fmla="*/ 4 h 54" name="T7"/>
                  <a:gd fmla="*/ 50 w 57" name="T8"/>
                  <a:gd fmla="*/ 49 h 54" name="T9"/>
                  <a:gd fmla="*/ 22 w 57" name="T10"/>
                  <a:gd fmla="*/ 53 h 54" name="T11"/>
                  <a:gd fmla="*/ 0 w 57" name="T12"/>
                  <a:gd fmla="*/ 25 h 54" name="T13"/>
                  <a:gd fmla="*/ 0 w 57" name="T14"/>
                  <a:gd fmla="*/ 25 h 54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7" name="T24"/>
                  <a:gd fmla="*/ 0 h 54" name="T25"/>
                  <a:gd fmla="*/ 57 w 57" name="T26"/>
                  <a:gd fmla="*/ 54 h 54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54" w="57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44" name="Freeform 220"/>
              <p:cNvSpPr/>
              <p:nvPr/>
            </p:nvSpPr>
            <p:spPr bwMode="auto">
              <a:xfrm>
                <a:off x="2235" y="3210"/>
                <a:ext cx="14" cy="158"/>
              </a:xfrm>
              <a:custGeom>
                <a:gdLst>
                  <a:gd fmla="*/ 0 w 14" name="T0"/>
                  <a:gd fmla="*/ 10 h 11" name="T1"/>
                  <a:gd fmla="*/ 0 w 14" name="T2"/>
                  <a:gd fmla="*/ 10 h 11" name="T3"/>
                  <a:gd fmla="*/ 12 w 14" name="T4"/>
                  <a:gd fmla="*/ 8 h 11" name="T5"/>
                  <a:gd fmla="*/ 13 w 14" name="T6"/>
                  <a:gd fmla="*/ 0 h 11" name="T7"/>
                  <a:gd fmla="*/ 0 w 14" name="T8"/>
                  <a:gd fmla="*/ 10 h 11" name="T9"/>
                  <a:gd fmla="*/ 0 w 14" name="T10"/>
                  <a:gd fmla="*/ 10 h 11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4" name="T18"/>
                  <a:gd fmla="*/ 0 h 11" name="T19"/>
                  <a:gd fmla="*/ 14 w 14" name="T20"/>
                  <a:gd fmla="*/ 11 h 11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1" w="14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45" name="Freeform 221"/>
              <p:cNvSpPr/>
              <p:nvPr/>
            </p:nvSpPr>
            <p:spPr bwMode="auto">
              <a:xfrm>
                <a:off x="2283" y="3806"/>
                <a:ext cx="72" cy="158"/>
              </a:xfrm>
              <a:custGeom>
                <a:gdLst>
                  <a:gd fmla="*/ 0 w 72" name="T0"/>
                  <a:gd fmla="*/ 59 h 74" name="T1"/>
                  <a:gd fmla="*/ 0 w 72" name="T2"/>
                  <a:gd fmla="*/ 59 h 74" name="T3"/>
                  <a:gd fmla="*/ 12 w 72" name="T4"/>
                  <a:gd fmla="*/ 3 h 74" name="T5"/>
                  <a:gd fmla="*/ 22 w 72" name="T6"/>
                  <a:gd fmla="*/ 0 h 74" name="T7"/>
                  <a:gd fmla="*/ 63 w 72" name="T8"/>
                  <a:gd fmla="*/ 29 h 74" name="T9"/>
                  <a:gd fmla="*/ 71 w 72" name="T10"/>
                  <a:gd fmla="*/ 41 h 74" name="T11"/>
                  <a:gd fmla="*/ 68 w 72" name="T12"/>
                  <a:gd fmla="*/ 55 h 74" name="T13"/>
                  <a:gd fmla="*/ 49 w 72" name="T14"/>
                  <a:gd fmla="*/ 73 h 74" name="T15"/>
                  <a:gd fmla="*/ 0 w 72" name="T16"/>
                  <a:gd fmla="*/ 59 h 74" name="T17"/>
                  <a:gd fmla="*/ 0 w 72" name="T18"/>
                  <a:gd fmla="*/ 59 h 74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72" name="T30"/>
                  <a:gd fmla="*/ 0 h 74" name="T31"/>
                  <a:gd fmla="*/ 72 w 72" name="T32"/>
                  <a:gd fmla="*/ 74 h 74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74" w="72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46" name="Freeform 222"/>
              <p:cNvSpPr/>
              <p:nvPr/>
            </p:nvSpPr>
            <p:spPr bwMode="auto">
              <a:xfrm>
                <a:off x="2081" y="3263"/>
                <a:ext cx="184" cy="158"/>
              </a:xfrm>
              <a:custGeom>
                <a:gdLst>
                  <a:gd fmla="*/ 0 w 184" name="T0"/>
                  <a:gd fmla="*/ 42 h 157" name="T1"/>
                  <a:gd fmla="*/ 0 w 184" name="T2"/>
                  <a:gd fmla="*/ 42 h 157" name="T3"/>
                  <a:gd fmla="*/ 17 w 184" name="T4"/>
                  <a:gd fmla="*/ 69 h 157" name="T5"/>
                  <a:gd fmla="*/ 44 w 184" name="T6"/>
                  <a:gd fmla="*/ 72 h 157" name="T7"/>
                  <a:gd fmla="*/ 52 w 184" name="T8"/>
                  <a:gd fmla="*/ 84 h 157" name="T9"/>
                  <a:gd fmla="*/ 79 w 184" name="T10"/>
                  <a:gd fmla="*/ 82 h 157" name="T11"/>
                  <a:gd fmla="*/ 75 w 184" name="T12"/>
                  <a:gd fmla="*/ 129 h 157" name="T13"/>
                  <a:gd fmla="*/ 87 w 184" name="T14"/>
                  <a:gd fmla="*/ 149 h 157" name="T15"/>
                  <a:gd fmla="*/ 103 w 184" name="T16"/>
                  <a:gd fmla="*/ 156 h 157" name="T17"/>
                  <a:gd fmla="*/ 136 w 184" name="T18"/>
                  <a:gd fmla="*/ 137 h 157" name="T19"/>
                  <a:gd fmla="*/ 123 w 184" name="T20"/>
                  <a:gd fmla="*/ 134 h 157" name="T21"/>
                  <a:gd fmla="*/ 116 w 184" name="T22"/>
                  <a:gd fmla="*/ 108 h 157" name="T23"/>
                  <a:gd fmla="*/ 139 w 184" name="T24"/>
                  <a:gd fmla="*/ 113 h 157" name="T25"/>
                  <a:gd fmla="*/ 173 w 184" name="T26"/>
                  <a:gd fmla="*/ 97 h 157" name="T27"/>
                  <a:gd fmla="*/ 164 w 184" name="T28"/>
                  <a:gd fmla="*/ 84 h 157" name="T29"/>
                  <a:gd fmla="*/ 175 w 184" name="T30"/>
                  <a:gd fmla="*/ 72 h 157" name="T31"/>
                  <a:gd fmla="*/ 170 w 184" name="T32"/>
                  <a:gd fmla="*/ 63 h 157" name="T33"/>
                  <a:gd fmla="*/ 183 w 184" name="T34"/>
                  <a:gd fmla="*/ 53 h 157" name="T35"/>
                  <a:gd fmla="*/ 167 w 184" name="T36"/>
                  <a:gd fmla="*/ 51 h 157" name="T37"/>
                  <a:gd fmla="*/ 167 w 184" name="T38"/>
                  <a:gd fmla="*/ 39 h 157" name="T39"/>
                  <a:gd fmla="*/ 141 w 184" name="T40"/>
                  <a:gd fmla="*/ 25 h 157" name="T41"/>
                  <a:gd fmla="*/ 152 w 184" name="T42"/>
                  <a:gd fmla="*/ 21 h 157" name="T43"/>
                  <a:gd fmla="*/ 72 w 184" name="T44"/>
                  <a:gd fmla="*/ 24 h 157" name="T45"/>
                  <a:gd fmla="*/ 46 w 184" name="T46"/>
                  <a:gd fmla="*/ 0 h 157" name="T47"/>
                  <a:gd fmla="*/ 47 w 184" name="T48"/>
                  <a:gd fmla="*/ 11 h 157" name="T49"/>
                  <a:gd fmla="*/ 24 w 184" name="T50"/>
                  <a:gd fmla="*/ 20 h 157" name="T51"/>
                  <a:gd fmla="*/ 31 w 184" name="T52"/>
                  <a:gd fmla="*/ 39 h 157" name="T53"/>
                  <a:gd fmla="*/ 22 w 184" name="T54"/>
                  <a:gd fmla="*/ 46 h 157" name="T55"/>
                  <a:gd fmla="*/ 17 w 184" name="T56"/>
                  <a:gd fmla="*/ 29 h 157" name="T57"/>
                  <a:gd fmla="*/ 26 w 184" name="T58"/>
                  <a:gd fmla="*/ 6 h 157" name="T59"/>
                  <a:gd fmla="*/ 0 w 184" name="T60"/>
                  <a:gd fmla="*/ 42 h 157" name="T61"/>
                  <a:gd fmla="*/ 0 w 184" name="T62"/>
                  <a:gd fmla="*/ 42 h 157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84" name="T96"/>
                  <a:gd fmla="*/ 0 h 157" name="T97"/>
                  <a:gd fmla="*/ 184 w 184" name="T98"/>
                  <a:gd fmla="*/ 157 h 157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57" w="184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786" name="Freeform 62"/>
            <p:cNvSpPr/>
            <p:nvPr/>
          </p:nvSpPr>
          <p:spPr bwMode="auto">
            <a:xfrm>
              <a:off x="4706100" y="4029563"/>
              <a:ext cx="119061" cy="206196"/>
            </a:xfrm>
            <a:custGeom>
              <a:gdLst>
                <a:gd fmla="*/ 0 w 95" name="T0"/>
                <a:gd fmla="*/ 17056038 h 203" name="T1"/>
                <a:gd fmla="*/ 0 w 95" name="T2"/>
                <a:gd fmla="*/ 17056038 h 203" name="T3"/>
                <a:gd fmla="*/ 21990127 w 95" name="T4"/>
                <a:gd fmla="*/ 52872417 h 203" name="T5"/>
                <a:gd fmla="*/ 50262967 w 95" name="T6"/>
                <a:gd fmla="*/ 68222847 h 203" name="T7"/>
                <a:gd fmla="*/ 36127169 w 95" name="T8"/>
                <a:gd fmla="*/ 93806917 h 203" name="T9"/>
                <a:gd fmla="*/ 87960510 w 95" name="T10"/>
                <a:gd fmla="*/ 139856901 h 203" name="T11"/>
                <a:gd fmla="*/ 111520992 w 95" name="T12"/>
                <a:gd fmla="*/ 202962959 h 203" name="T13"/>
                <a:gd fmla="*/ 114662975 w 95" name="T14"/>
                <a:gd fmla="*/ 255835356 h 203" name="T15"/>
                <a:gd fmla="*/ 50262967 w 95" name="T16"/>
                <a:gd fmla="*/ 301886645 h 203" name="T17"/>
                <a:gd fmla="*/ 59687661 w 95" name="T18"/>
                <a:gd fmla="*/ 344525504 h 203" name="T19"/>
                <a:gd fmla="*/ 80106161 w 95" name="T20"/>
                <a:gd fmla="*/ 315530166 h 203" name="T21"/>
                <a:gd fmla="*/ 92672857 w 95" name="T22"/>
                <a:gd fmla="*/ 324058182 h 203" name="T23"/>
                <a:gd fmla="*/ 97385204 w 95" name="T24"/>
                <a:gd fmla="*/ 303592249 h 203" name="T25"/>
                <a:gd fmla="*/ 147648151 w 95" name="T26"/>
                <a:gd fmla="*/ 272891389 h 203" name="T27"/>
                <a:gd fmla="*/ 141365440 w 95" name="T28"/>
                <a:gd fmla="*/ 185906926 h 203" name="T29"/>
                <a:gd fmla="*/ 72253084 w 95" name="T30"/>
                <a:gd fmla="*/ 105744835 h 203" name="T31"/>
                <a:gd fmla="*/ 80106161 w 95" name="T32"/>
                <a:gd fmla="*/ 78456467 h 203" name="T33"/>
                <a:gd fmla="*/ 120945686 w 95" name="T34"/>
                <a:gd fmla="*/ 39227581 h 203" name="T35"/>
                <a:gd fmla="*/ 62828390 w 95" name="T36"/>
                <a:gd fmla="*/ 0 h 203" name="T37"/>
                <a:gd fmla="*/ 0 w 95" name="T38"/>
                <a:gd fmla="*/ 17056038 h 203" name="T39"/>
                <a:gd fmla="*/ 0 w 95" name="T40"/>
                <a:gd fmla="*/ 17056038 h 203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w 95" name="T63"/>
                <a:gd fmla="*/ 0 h 203" name="T64"/>
                <a:gd fmla="*/ 95 w 95" name="T65"/>
                <a:gd fmla="*/ 203 h 203" name="T66"/>
              </a:gdLst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b="T66" l="T63" r="T65" t="T64"/>
              <a:pathLst>
                <a:path h="203" w="95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787" name="Freeform 63"/>
            <p:cNvSpPr/>
            <p:nvPr/>
          </p:nvSpPr>
          <p:spPr bwMode="auto">
            <a:xfrm>
              <a:off x="3628193" y="3503304"/>
              <a:ext cx="126999" cy="206196"/>
            </a:xfrm>
            <a:custGeom>
              <a:gdLst>
                <a:gd fmla="*/ 0 w 102" name="T0"/>
                <a:gd fmla="*/ 3439837 h 46" name="T1"/>
                <a:gd fmla="*/ 37206018 w 102" name="T2"/>
                <a:gd fmla="*/ 0 h 46" name="T3"/>
                <a:gd fmla="*/ 72863135 w 102" name="T4"/>
                <a:gd fmla="*/ 15478608 h 46" name="T5"/>
                <a:gd fmla="*/ 86814474 w 102" name="T6"/>
                <a:gd fmla="*/ 32676478 h 46" name="T7"/>
                <a:gd fmla="*/ 105418723 w 102" name="T8"/>
                <a:gd fmla="*/ 32676478 h 46" name="T9"/>
                <a:gd fmla="*/ 119371288 w 102" name="T10"/>
                <a:gd fmla="*/ 24077546 h 46" name="T11"/>
                <a:gd fmla="*/ 128672167 w 102" name="T12"/>
                <a:gd fmla="*/ 22356972 h 46" name="T13"/>
                <a:gd fmla="*/ 137974292 w 102" name="T14"/>
                <a:gd fmla="*/ 39556149 h 46" name="T15"/>
                <a:gd fmla="*/ 155027149 w 102" name="T16"/>
                <a:gd fmla="*/ 44715256 h 46" name="T17"/>
                <a:gd fmla="*/ 150376710 w 102" name="T18"/>
                <a:gd fmla="*/ 51593615 h 46" name="T19"/>
                <a:gd fmla="*/ 156577296 w 102" name="T20"/>
                <a:gd fmla="*/ 65352956 h 46" name="T21"/>
                <a:gd fmla="*/ 155027149 w 102" name="T22"/>
                <a:gd fmla="*/ 75671151 h 46" name="T23"/>
                <a:gd fmla="*/ 137974292 w 102" name="T24"/>
                <a:gd fmla="*/ 60192548 h 46" name="T25"/>
                <a:gd fmla="*/ 128672167 w 102" name="T26"/>
                <a:gd fmla="*/ 55033451 h 46" name="T27"/>
                <a:gd fmla="*/ 119371288 w 102" name="T28"/>
                <a:gd fmla="*/ 55033451 h 46" name="T29"/>
                <a:gd fmla="*/ 114719603 w 102" name="T30"/>
                <a:gd fmla="*/ 72231316 h 46" name="T31"/>
                <a:gd fmla="*/ 103868576 w 102" name="T32"/>
                <a:gd fmla="*/ 67072218 h 46" name="T33"/>
                <a:gd fmla="*/ 83714181 w 102" name="T34"/>
                <a:gd fmla="*/ 77391724 h 46" name="T35"/>
                <a:gd fmla="*/ 58910570 w 102" name="T36"/>
                <a:gd fmla="*/ 75671151 h 46" name="T37"/>
                <a:gd fmla="*/ 58910570 w 102" name="T38"/>
                <a:gd fmla="*/ 44715256 h 46" name="T39"/>
                <a:gd fmla="*/ 20153156 w 102" name="T40"/>
                <a:gd fmla="*/ 17197870 h 46" name="T41"/>
                <a:gd fmla="*/ 0 w 102" name="T42"/>
                <a:gd fmla="*/ 3439837 h 46" name="T43"/>
                <a:gd fmla="*/ 0 w 102" name="T44"/>
                <a:gd fmla="*/ 3439837 h 4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w 102" name="T69"/>
                <a:gd fmla="*/ 0 h 46" name="T70"/>
                <a:gd fmla="*/ 102 w 102" name="T71"/>
                <a:gd fmla="*/ 46 h 46" name="T72"/>
              </a:gdLst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b="T72" l="T69" r="T71" t="T70"/>
              <a:pathLst>
                <a:path h="46" w="102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788" name="Freeform 64"/>
            <p:cNvSpPr/>
            <p:nvPr/>
          </p:nvSpPr>
          <p:spPr bwMode="auto">
            <a:xfrm>
              <a:off x="3718681" y="3551723"/>
              <a:ext cx="104774" cy="206196"/>
            </a:xfrm>
            <a:custGeom>
              <a:gdLst>
                <a:gd fmla="*/ 48621765 w 85" name="T0"/>
                <a:gd fmla="*/ 3439855 h 69" name="T1"/>
                <a:gd fmla="*/ 54698713 w 85" name="T2"/>
                <a:gd fmla="*/ 3439855 h 69" name="T3"/>
                <a:gd fmla="*/ 74451875 w 85" name="T4"/>
                <a:gd fmla="*/ 10319564 h 69" name="T5"/>
                <a:gd fmla="*/ 92683970 w 85" name="T6"/>
                <a:gd fmla="*/ 25796947 h 69" name="T7"/>
                <a:gd fmla="*/ 103320478 w 85" name="T8"/>
                <a:gd fmla="*/ 44715498 h 69" name="T9"/>
                <a:gd fmla="*/ 127630734 w 85" name="T10"/>
                <a:gd fmla="*/ 65353310 h 69" name="T11"/>
                <a:gd fmla="*/ 115475606 w 85" name="T12"/>
                <a:gd fmla="*/ 70512435 h 69" name="T13"/>
                <a:gd fmla="*/ 106358952 w 85" name="T14"/>
                <a:gd fmla="*/ 84271851 h 69" name="T15"/>
                <a:gd fmla="*/ 104840331 w 85" name="T16"/>
                <a:gd fmla="*/ 91150268 h 69" name="T17"/>
                <a:gd fmla="*/ 100282004 w 85" name="T18"/>
                <a:gd fmla="*/ 116948516 h 69" name="T19"/>
                <a:gd fmla="*/ 82048695 w 85" name="T20"/>
                <a:gd fmla="*/ 110068809 h 69" name="T21"/>
                <a:gd fmla="*/ 79010202 w 85" name="T22"/>
                <a:gd fmla="*/ 87710414 h 69" name="T23"/>
                <a:gd fmla="*/ 60776893 w 85" name="T24"/>
                <a:gd fmla="*/ 96310704 h 69" name="T25"/>
                <a:gd fmla="*/ 44063438 w 85" name="T26"/>
                <a:gd fmla="*/ 108348226 h 69" name="T27"/>
                <a:gd fmla="*/ 33426921 w 85" name="T28"/>
                <a:gd fmla="*/ 106628955 h 69" name="T29"/>
                <a:gd fmla="*/ 24310266 w 85" name="T30"/>
                <a:gd fmla="*/ 94590122 h 69" name="T31"/>
                <a:gd fmla="*/ 18233314 w 85" name="T32"/>
                <a:gd fmla="*/ 84271851 h 69" name="T33"/>
                <a:gd fmla="*/ 25830119 w 85" name="T34"/>
                <a:gd fmla="*/ 73952289 h 69" name="T35"/>
                <a:gd fmla="*/ 30388447 w 85" name="T36"/>
                <a:gd fmla="*/ 82551268 h 69" name="T37"/>
                <a:gd fmla="*/ 53180092 w 85" name="T38"/>
                <a:gd fmla="*/ 94590122 h 69" name="T39"/>
                <a:gd fmla="*/ 57738419 w 85" name="T40"/>
                <a:gd fmla="*/ 84271851 h 69" name="T41"/>
                <a:gd fmla="*/ 36466627 w 85" name="T42"/>
                <a:gd fmla="*/ 65353310 h 69" name="T43"/>
                <a:gd fmla="*/ 30388447 w 85" name="T44"/>
                <a:gd fmla="*/ 49874623 h 69" name="T45"/>
                <a:gd fmla="*/ 22791646 w 85" name="T46"/>
                <a:gd fmla="*/ 44715498 h 69" name="T47"/>
                <a:gd fmla="*/ 22791646 w 85" name="T48"/>
                <a:gd fmla="*/ 34395926 h 69" name="T49"/>
                <a:gd fmla="*/ 13674986 w 85" name="T50"/>
                <a:gd fmla="*/ 30957384 h 69" name="T51"/>
                <a:gd fmla="*/ 0 w 85" name="T52"/>
                <a:gd fmla="*/ 29236801 h 69" name="T53"/>
                <a:gd fmla="*/ 4558328 w 85" name="T54"/>
                <a:gd fmla="*/ 17197963 h 69" name="T55"/>
                <a:gd fmla="*/ 6078183 w 85" name="T56"/>
                <a:gd fmla="*/ 10319564 h 69" name="T57"/>
                <a:gd fmla="*/ 16713460 w 85" name="T58"/>
                <a:gd fmla="*/ 10319564 h 69" name="T59"/>
                <a:gd fmla="*/ 22791646 w 85" name="T60"/>
                <a:gd fmla="*/ 15478692 h 69" name="T61"/>
                <a:gd fmla="*/ 39505101 w 85" name="T62"/>
                <a:gd fmla="*/ 30957384 h 69" name="T63"/>
                <a:gd fmla="*/ 41023731 w 85" name="T64"/>
                <a:gd fmla="*/ 20637817 h 69" name="T65"/>
                <a:gd fmla="*/ 34946774 w 85" name="T66"/>
                <a:gd fmla="*/ 8598982 h 69" name="T67"/>
                <a:gd fmla="*/ 39505101 w 85" name="T68"/>
                <a:gd fmla="*/ 0 h 69" name="T69"/>
                <a:gd fmla="*/ 48621765 w 85" name="T70"/>
                <a:gd fmla="*/ 3439855 h 69" name="T71"/>
                <a:gd fmla="*/ 48621765 w 85" name="T72"/>
                <a:gd fmla="*/ 3439855 h 69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w 85" name="T111"/>
                <a:gd fmla="*/ 0 h 69" name="T112"/>
                <a:gd fmla="*/ 85 w 85" name="T113"/>
                <a:gd fmla="*/ 69 h 69" name="T114"/>
              </a:gdLst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b="T114" l="T111" r="T113" t="T112"/>
              <a:pathLst>
                <a:path h="69" w="85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789" name="Freeform 65"/>
            <p:cNvSpPr/>
            <p:nvPr/>
          </p:nvSpPr>
          <p:spPr bwMode="auto">
            <a:xfrm>
              <a:off x="3694868" y="3551722"/>
              <a:ext cx="74613" cy="206196"/>
            </a:xfrm>
            <a:custGeom>
              <a:gdLst>
                <a:gd fmla="*/ 0 w 57" name="T0"/>
                <a:gd fmla="*/ 10017957 h 43" name="T1"/>
                <a:gd fmla="*/ 11994369 w 57" name="T2"/>
                <a:gd fmla="*/ 21705362 h 43" name="T3"/>
                <a:gd fmla="*/ 25702218 w 57" name="T4"/>
                <a:gd fmla="*/ 38401091 h 43" name="T5"/>
                <a:gd fmla="*/ 47977476 w 57" name="T6"/>
                <a:gd fmla="*/ 61775897 h 43" name="T7"/>
                <a:gd fmla="*/ 61685320 w 57" name="T8"/>
                <a:gd fmla="*/ 48419056 h 43" name="T9"/>
                <a:gd fmla="*/ 63398800 w 57" name="T10"/>
                <a:gd fmla="*/ 60106454 h 43" name="T11"/>
                <a:gd fmla="*/ 73679684 w 57" name="T12"/>
                <a:gd fmla="*/ 61775897 h 43" name="T13"/>
                <a:gd fmla="*/ 89101029 w 57" name="T14"/>
                <a:gd fmla="*/ 70124408 h 43" name="T15"/>
                <a:gd fmla="*/ 95954951 w 57" name="T16"/>
                <a:gd fmla="*/ 60106454 h 43" name="T17"/>
                <a:gd fmla="*/ 71966203 w 57" name="T18"/>
                <a:gd fmla="*/ 41739979 h 43" name="T19"/>
                <a:gd fmla="*/ 66825762 w 57" name="T20"/>
                <a:gd fmla="*/ 26713693 h 43" name="T21"/>
                <a:gd fmla="*/ 56544878 w 57" name="T22"/>
                <a:gd fmla="*/ 21705362 h 43" name="T23"/>
                <a:gd fmla="*/ 56544878 w 57" name="T24"/>
                <a:gd fmla="*/ 11687403 h 43" name="T25"/>
                <a:gd fmla="*/ 46263995 w 57" name="T26"/>
                <a:gd fmla="*/ 8348513 h 43" name="T27"/>
                <a:gd fmla="*/ 30842660 w 57" name="T28"/>
                <a:gd fmla="*/ 5008332 h 43" name="T29"/>
                <a:gd fmla="*/ 17134811 w 57" name="T30"/>
                <a:gd fmla="*/ 0 h 43" name="T31"/>
                <a:gd fmla="*/ 5140443 w 57" name="T32"/>
                <a:gd fmla="*/ 1669444 h 43" name="T33"/>
                <a:gd fmla="*/ 0 w 57" name="T34"/>
                <a:gd fmla="*/ 10017957 h 43" name="T35"/>
                <a:gd fmla="*/ 0 w 57" name="T36"/>
                <a:gd fmla="*/ 10017957 h 43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57" name="T57"/>
                <a:gd fmla="*/ 0 h 43" name="T58"/>
                <a:gd fmla="*/ 57 w 57" name="T59"/>
                <a:gd fmla="*/ 43 h 43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43" w="57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790" name="Freeform 66"/>
            <p:cNvSpPr/>
            <p:nvPr/>
          </p:nvSpPr>
          <p:spPr bwMode="auto">
            <a:xfrm>
              <a:off x="3736143" y="3378684"/>
              <a:ext cx="711195" cy="206196"/>
            </a:xfrm>
            <a:custGeom>
              <a:gdLst>
                <a:gd fmla="*/ 837896752 w 572" name="T0"/>
                <a:gd fmla="*/ 173329062 h 246" name="T1"/>
                <a:gd fmla="*/ 749778861 w 572" name="T2"/>
                <a:gd fmla="*/ 163032328 h 246" name="T3"/>
                <a:gd fmla="*/ 717313589 w 572" name="T4"/>
                <a:gd fmla="*/ 130426133 h 246" name="T5"/>
                <a:gd fmla="*/ 675574125 w 572" name="T6"/>
                <a:gd fmla="*/ 135574479 h 246" name="T7"/>
                <a:gd fmla="*/ 635379996 w 572" name="T8"/>
                <a:gd fmla="*/ 121845555 h 246" name="T9"/>
                <a:gd fmla="*/ 562720752 w 572" name="T10"/>
                <a:gd fmla="*/ 70362068 h 246" name="T11"/>
                <a:gd fmla="*/ 471510634 w 572" name="T12"/>
                <a:gd fmla="*/ 51483487 h 246" name="T13"/>
                <a:gd fmla="*/ 408126826 w 572" name="T14"/>
                <a:gd fmla="*/ 30890090 h 246" name="T15"/>
                <a:gd fmla="*/ 344743018 w 572" name="T16"/>
                <a:gd fmla="*/ 17161161 h 246" name="T17"/>
                <a:gd fmla="*/ 284452602 w 572" name="T18"/>
                <a:gd fmla="*/ 36038437 h 246" name="T19"/>
                <a:gd fmla="*/ 216431076 w 572" name="T20"/>
                <a:gd fmla="*/ 36038437 h 246" name="T21"/>
                <a:gd fmla="*/ 216431076 w 572" name="T22"/>
                <a:gd fmla="*/ 84090992 h 246" name="T23"/>
                <a:gd fmla="*/ 242711894 w 572" name="T24"/>
                <a:gd fmla="*/ 106400515 h 246" name="T25"/>
                <a:gd fmla="*/ 242711894 w 572" name="T26"/>
                <a:gd fmla="*/ 139006710 h 246" name="T27"/>
                <a:gd fmla="*/ 216431076 w 572" name="T28"/>
                <a:gd fmla="*/ 140722826 h 246" name="T29"/>
                <a:gd fmla="*/ 177782595 w 572" name="T30"/>
                <a:gd fmla="*/ 123561671 h 246" name="T31"/>
                <a:gd fmla="*/ 151501738 w 572" name="T32"/>
                <a:gd fmla="*/ 130426133 h 246" name="T33"/>
                <a:gd fmla="*/ 120583201 w 572" name="T34"/>
                <a:gd fmla="*/ 118413324 h 246" name="T35"/>
                <a:gd fmla="*/ 46378446 w 572" name="T36"/>
                <a:gd fmla="*/ 116697208 h 246" name="T37"/>
                <a:gd fmla="*/ 30918546 w 572" name="T38"/>
                <a:gd fmla="*/ 133858364 h 246" name="T39"/>
                <a:gd fmla="*/ 27826320 w 572" name="T40"/>
                <a:gd fmla="*/ 156167866 h 246" name="T41"/>
                <a:gd fmla="*/ 4637720 w 572" name="T42"/>
                <a:gd fmla="*/ 145871173 h 246" name="T43"/>
                <a:gd fmla="*/ 0 w 572" name="T44"/>
                <a:gd fmla="*/ 192206333 h 246" name="T45"/>
                <a:gd fmla="*/ 12367668 w 572" name="T46"/>
                <a:gd fmla="*/ 224813839 h 246" name="T47"/>
                <a:gd fmla="*/ 40193983 w 572" name="T48"/>
                <a:gd fmla="*/ 223097723 h 246" name="T49"/>
                <a:gd fmla="*/ 66474811 w 572" name="T50"/>
                <a:gd fmla="*/ 269432843 h 246" name="T51"/>
                <a:gd fmla="*/ 160777174 w 572" name="T52"/>
                <a:gd fmla="*/ 252271688 h 246" name="T53"/>
                <a:gd fmla="*/ 153047229 w 572" name="T54"/>
                <a:gd fmla="*/ 302039039 h 246" name="T55"/>
                <a:gd fmla="*/ 105123311 w 572" name="T56"/>
                <a:gd fmla="*/ 327780772 h 246" name="T57"/>
                <a:gd fmla="*/ 157684948 w 572" name="T58"/>
                <a:gd fmla="*/ 375833399 h 246" name="T59"/>
                <a:gd fmla="*/ 194787976 w 572" name="T60"/>
                <a:gd fmla="*/ 380981746 h 246" name="T61"/>
                <a:gd fmla="*/ 222614286 w 572" name="T62"/>
                <a:gd fmla="*/ 387846208 h 246" name="T63"/>
                <a:gd fmla="*/ 222614286 w 572" name="T64"/>
                <a:gd fmla="*/ 293458461 h 246" name="T65"/>
                <a:gd fmla="*/ 259717276 w 572" name="T66"/>
                <a:gd fmla="*/ 264284497 h 246" name="T67"/>
                <a:gd fmla="*/ 272084939 w 572" name="T68"/>
                <a:gd fmla="*/ 252271688 h 246" name="T69"/>
                <a:gd fmla="*/ 290635812 w 572" name="T70"/>
                <a:gd fmla="*/ 260852265 h 246" name="T71"/>
                <a:gd fmla="*/ 299911249 w 572" name="T72"/>
                <a:gd fmla="*/ 267716728 h 246" name="T73"/>
                <a:gd fmla="*/ 323101084 w 572" name="T74"/>
                <a:gd fmla="*/ 307187385 h 246" name="T75"/>
                <a:gd fmla="*/ 343197526 w 572" name="T76"/>
                <a:gd fmla="*/ 332929119 h 246" name="T77"/>
                <a:gd fmla="*/ 394213671 w 572" name="T78"/>
                <a:gd fmla="*/ 332929119 h 246" name="T79"/>
                <a:gd fmla="*/ 414311279 w 572" name="T80"/>
                <a:gd fmla="*/ 398142901 h 246" name="T81"/>
                <a:gd fmla="*/ 435954379 w 572" name="T82"/>
                <a:gd fmla="*/ 420452403 h 246" name="T83"/>
                <a:gd fmla="*/ 486969280 w 572" name="T84"/>
                <a:gd fmla="*/ 410155710 h 246" name="T85"/>
                <a:gd fmla="*/ 547260862 w 572" name="T86"/>
                <a:gd fmla="*/ 410155710 h 246" name="T87"/>
                <a:gd fmla="*/ 544169878 w 572" name="T88"/>
                <a:gd fmla="*/ 382697861 h 246" name="T89"/>
                <a:gd fmla="*/ 554990807 w 572" name="T90"/>
                <a:gd fmla="*/ 368968937 h 246" name="T91"/>
                <a:gd fmla="*/ 592093796 w 572" name="T92"/>
                <a:gd fmla="*/ 374117284 h 246" name="T93"/>
                <a:gd fmla="*/ 644655433 w 572" name="T94"/>
                <a:gd fmla="*/ 360388359 h 246" name="T95"/>
                <a:gd fmla="*/ 732773479 w 572" name="T96"/>
                <a:gd fmla="*/ 379265630 h 246" name="T97"/>
                <a:gd fmla="*/ 732773479 w 572" name="T98"/>
                <a:gd fmla="*/ 319200194 h 246" name="T99"/>
                <a:gd fmla="*/ 799248270 w 572" name="T100"/>
                <a:gd fmla="*/ 252271688 h 246" name="T101"/>
                <a:gd fmla="*/ 861086587 w 572" name="T102"/>
                <a:gd fmla="*/ 216233261 h 24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w 572" name="T156"/>
                <a:gd fmla="*/ 0 h 246" name="T157"/>
                <a:gd fmla="*/ 572 w 572" name="T158"/>
                <a:gd fmla="*/ 246 h 246" name="T159"/>
              </a:gdLst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b="T159" l="T156" r="T158" t="T157"/>
              <a:pathLst>
                <a:path h="246" w="572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791" name="Freeform 67"/>
            <p:cNvSpPr/>
            <p:nvPr/>
          </p:nvSpPr>
          <p:spPr bwMode="auto">
            <a:xfrm>
              <a:off x="3907591" y="3526322"/>
              <a:ext cx="312736" cy="206196"/>
            </a:xfrm>
            <a:custGeom>
              <a:gdLst>
                <a:gd fmla="*/ 37557332 w 250" name="T0"/>
                <a:gd fmla="*/ 114387181 h 153" name="T1"/>
                <a:gd fmla="*/ 43817105 w 250" name="T2"/>
                <a:gd fmla="*/ 95883169 h 153" name="T3"/>
                <a:gd fmla="*/ 53205497 w 250" name="T4"/>
                <a:gd fmla="*/ 87472254 h 153" name="T5"/>
                <a:gd fmla="*/ 70419843 w 250" name="T6"/>
                <a:gd fmla="*/ 90836620 h 153" name="T7"/>
                <a:gd fmla="*/ 89197899 w 250" name="T8"/>
                <a:gd fmla="*/ 97565352 h 153" name="T9"/>
                <a:gd fmla="*/ 93892720 w 250" name="T10"/>
                <a:gd fmla="*/ 102611900 h 153" name="T11"/>
                <a:gd fmla="*/ 106412245 w 250" name="T12"/>
                <a:gd fmla="*/ 114387181 h 153" name="T13"/>
                <a:gd fmla="*/ 115800637 w 250" name="T14"/>
                <a:gd fmla="*/ 144665176 h 153" name="T15"/>
                <a:gd fmla="*/ 129885103 w 250" name="T16"/>
                <a:gd fmla="*/ 141300810 h 153" name="T17"/>
                <a:gd fmla="*/ 151793020 w 250" name="T18"/>
                <a:gd fmla="*/ 144665176 h 153" name="T19"/>
                <a:gd fmla="*/ 183090619 w 250" name="T20"/>
                <a:gd fmla="*/ 178308874 h 153" name="T21"/>
                <a:gd fmla="*/ 215953120 w 250" name="T22"/>
                <a:gd fmla="*/ 198495069 h 153" name="T23"/>
                <a:gd fmla="*/ 247250681 w 250" name="T24"/>
                <a:gd fmla="*/ 220362150 h 153" name="T25"/>
                <a:gd fmla="*/ 259770205 w 250" name="T26"/>
                <a:gd fmla="*/ 255687991 h 153" name="T27"/>
                <a:gd fmla="*/ 278548241 w 250" name="T28"/>
                <a:gd fmla="*/ 227090881 h 153" name="T29"/>
                <a:gd fmla="*/ 281678122 w 250" name="T30"/>
                <a:gd fmla="*/ 201859435 h 153" name="T31"/>
                <a:gd fmla="*/ 269159849 w 250" name="T32"/>
                <a:gd fmla="*/ 163169188 h 153" name="T33"/>
                <a:gd fmla="*/ 295762587 w 250" name="T34"/>
                <a:gd fmla="*/ 154758273 h 153" name="T35"/>
                <a:gd fmla="*/ 328625167 w 250" name="T36"/>
                <a:gd fmla="*/ 163169188 h 153" name="T37"/>
                <a:gd fmla="*/ 381830644 w 250" name="T38"/>
                <a:gd fmla="*/ 158122639 h 153" name="T39"/>
                <a:gd fmla="*/ 381830644 w 250" name="T40"/>
                <a:gd fmla="*/ 136254261 h 153" name="T41"/>
                <a:gd fmla="*/ 317670504 w 250" name="T42"/>
                <a:gd fmla="*/ 136254261 h 153" name="T43"/>
                <a:gd fmla="*/ 286372944 w 250" name="T44"/>
                <a:gd fmla="*/ 132889895 h 153" name="T45"/>
                <a:gd fmla="*/ 258205265 w 250" name="T46"/>
                <a:gd fmla="*/ 144665176 h 153" name="T47"/>
                <a:gd fmla="*/ 239427229 w 250" name="T48"/>
                <a:gd fmla="*/ 141300810 h 153" name="T49"/>
                <a:gd fmla="*/ 223777823 w 250" name="T50"/>
                <a:gd fmla="*/ 142982993 h 153" name="T51"/>
                <a:gd fmla="*/ 204999787 w 250" name="T52"/>
                <a:gd fmla="*/ 132889895 h 153" name="T53"/>
                <a:gd fmla="*/ 204999787 w 250" name="T54"/>
                <a:gd fmla="*/ 124480278 h 153" name="T55"/>
                <a:gd fmla="*/ 201869906 w 250" name="T56"/>
                <a:gd fmla="*/ 95883169 h 153" name="T57"/>
                <a:gd fmla="*/ 140839687 w 250" name="T58"/>
                <a:gd fmla="*/ 72332588 h 153" name="T59"/>
                <a:gd fmla="*/ 109542126 w 250" name="T60"/>
                <a:gd fmla="*/ 50464210 h 153" name="T61"/>
                <a:gd fmla="*/ 70419843 w 250" name="T62"/>
                <a:gd fmla="*/ 60557308 h 153" name="T63"/>
                <a:gd fmla="*/ 45382045 w 250" name="T64"/>
                <a:gd fmla="*/ 26914936 h 153" name="T65"/>
                <a:gd fmla="*/ 46946986 w 250" name="T66"/>
                <a:gd fmla="*/ 0 h 153" name="T67"/>
                <a:gd fmla="*/ 28167689 w 250" name="T68"/>
                <a:gd fmla="*/ 117751546 h 153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250" name="T105"/>
                <a:gd fmla="*/ 0 h 153" name="T106"/>
                <a:gd fmla="*/ 250 w 250" name="T107"/>
                <a:gd fmla="*/ 153 h 153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153" w="250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792" name="Freeform 68"/>
            <p:cNvSpPr/>
            <p:nvPr/>
          </p:nvSpPr>
          <p:spPr bwMode="auto">
            <a:xfrm>
              <a:off x="3864730" y="3577123"/>
              <a:ext cx="239711" cy="206196"/>
            </a:xfrm>
            <a:custGeom>
              <a:gdLst>
                <a:gd fmla="*/ 0 w 191" name="T0"/>
                <a:gd fmla="*/ 32855643 h 134" name="T1"/>
                <a:gd fmla="*/ 1575071 w 191" name="T2"/>
                <a:gd fmla="*/ 63983358 h 134" name="T3"/>
                <a:gd fmla="*/ 17325780 w 191" name="T4"/>
                <a:gd fmla="*/ 44960360 h 134" name="T5"/>
                <a:gd fmla="*/ 39378027 w 191" name="T6"/>
                <a:gd fmla="*/ 69171089 h 134" name="T7"/>
                <a:gd fmla="*/ 29927604 w 191" name="T8"/>
                <a:gd fmla="*/ 83005040 h 134" name="T9"/>
                <a:gd fmla="*/ 3150142 w 191" name="T10"/>
                <a:gd fmla="*/ 69171089 h 134" name="T11"/>
                <a:gd fmla="*/ 0 w 191" name="T12"/>
                <a:gd fmla="*/ 89922036 h 134" name="T13"/>
                <a:gd fmla="*/ 3150142 w 191" name="T14"/>
                <a:gd fmla="*/ 102026743 h 134" name="T15"/>
                <a:gd fmla="*/ 17325780 w 191" name="T16"/>
                <a:gd fmla="*/ 103755986 h 134" name="T17"/>
                <a:gd fmla="*/ 11025498 w 191" name="T18"/>
                <a:gd fmla="*/ 117589937 h 134" name="T19"/>
                <a:gd fmla="*/ 23627322 w 191" name="T20"/>
                <a:gd fmla="*/ 126236156 h 134" name="T21"/>
                <a:gd fmla="*/ 23627322 w 191" name="T22"/>
                <a:gd fmla="*/ 167738009 h 134" name="T23"/>
                <a:gd fmla="*/ 64580420 w 191" name="T24"/>
                <a:gd fmla="*/ 155633302 h 134" name="T25"/>
                <a:gd fmla="*/ 88206497 w 191" name="T26"/>
                <a:gd fmla="*/ 143528595 h 134" name="T27"/>
                <a:gd fmla="*/ 141760149 w 191" name="T28"/>
                <a:gd fmla="*/ 171196496 h 134" name="T29"/>
                <a:gd fmla="*/ 173262853 w 191" name="T30"/>
                <a:gd fmla="*/ 186761047 h 134" name="T31"/>
                <a:gd fmla="*/ 181138205 w 191" name="T32"/>
                <a:gd fmla="*/ 195407266 h 134" name="T33"/>
                <a:gd fmla="*/ 184288346 w 191" name="T34"/>
                <a:gd fmla="*/ 214428948 h 134" name="T35"/>
                <a:gd fmla="*/ 215791011 w 191" name="T36"/>
                <a:gd fmla="*/ 229992143 h 134" name="T37"/>
                <a:gd fmla="*/ 261469310 w 191" name="T38"/>
                <a:gd fmla="*/ 174655025 h 134" name="T39"/>
                <a:gd fmla="*/ 291396905 w 191" name="T40"/>
                <a:gd fmla="*/ 174655025 h 134" name="T41"/>
                <a:gd fmla="*/ 296122116 w 191" name="T42"/>
                <a:gd fmla="*/ 152174814 h 134" name="T43"/>
                <a:gd fmla="*/ 299272257 w 191" name="T44"/>
                <a:gd fmla="*/ 141799351 h 134" name="T45"/>
                <a:gd fmla="*/ 289821834 w 191" name="T46"/>
                <a:gd fmla="*/ 127965400 h 134" name="T47"/>
                <a:gd fmla="*/ 267769592 w 191" name="T48"/>
                <a:gd fmla="*/ 119319181 h 134" name="T49"/>
                <a:gd fmla="*/ 266194522 w 191" name="T50"/>
                <a:gd fmla="*/ 107214474 h 134" name="T51"/>
                <a:gd fmla="*/ 234691857 w 191" name="T52"/>
                <a:gd fmla="*/ 98568255 h 134" name="T53"/>
                <a:gd fmla="*/ 215791011 w 191" name="T54"/>
                <a:gd fmla="*/ 77817308 h 134" name="T55"/>
                <a:gd fmla="*/ 207915658 w 191" name="T56"/>
                <a:gd fmla="*/ 65712601 h 134" name="T57"/>
                <a:gd fmla="*/ 193738769 w 191" name="T58"/>
                <a:gd fmla="*/ 53606580 h 134" name="T59"/>
                <a:gd fmla="*/ 184288346 w 191" name="T60"/>
                <a:gd fmla="*/ 60524870 h 134" name="T61"/>
                <a:gd fmla="*/ 177988064 w 191" name="T62"/>
                <a:gd fmla="*/ 65712601 h 134" name="T63"/>
                <a:gd fmla="*/ 166962571 w 191" name="T64"/>
                <a:gd fmla="*/ 63983358 h 134" name="T65"/>
                <a:gd fmla="*/ 157512109 w 191" name="T66"/>
                <a:gd fmla="*/ 44960360 h 134" name="T67"/>
                <a:gd fmla="*/ 157512109 w 191" name="T68"/>
                <a:gd fmla="*/ 32855643 h 134" name="T69"/>
                <a:gd fmla="*/ 146485360 w 191" name="T70"/>
                <a:gd fmla="*/ 29397156 h 134" name="T71"/>
                <a:gd fmla="*/ 143335219 w 191" name="T72"/>
                <a:gd fmla="*/ 19021687 h 134" name="T73"/>
                <a:gd fmla="*/ 130734655 w 191" name="T74"/>
                <a:gd fmla="*/ 8646222 h 134" name="T75"/>
                <a:gd fmla="*/ 121284232 w 191" name="T76"/>
                <a:gd fmla="*/ 8646222 h 134" name="T77"/>
                <a:gd fmla="*/ 114983950 w 191" name="T78"/>
                <a:gd fmla="*/ 0 h 134" name="T79"/>
                <a:gd fmla="*/ 103957202 w 191" name="T80"/>
                <a:gd fmla="*/ 5187733 h 134" name="T81"/>
                <a:gd fmla="*/ 107108598 w 191" name="T82"/>
                <a:gd fmla="*/ 19021687 h 134" name="T83"/>
                <a:gd fmla="*/ 102382131 w 191" name="T84"/>
                <a:gd fmla="*/ 15563200 h 134" name="T85"/>
                <a:gd fmla="*/ 94506779 w 191" name="T86"/>
                <a:gd fmla="*/ 13833956 h 134" name="T87"/>
                <a:gd fmla="*/ 88206497 w 191" name="T88"/>
                <a:gd fmla="*/ 32855643 h 134" name="T89"/>
                <a:gd fmla="*/ 75605913 w 191" name="T90"/>
                <a:gd fmla="*/ 36314131 h 134" name="T91"/>
                <a:gd fmla="*/ 64580420 w 191" name="T92"/>
                <a:gd fmla="*/ 32855643 h 134" name="T93"/>
                <a:gd fmla="*/ 55128742 w 191" name="T94"/>
                <a:gd fmla="*/ 41501862 h 134" name="T95"/>
                <a:gd fmla="*/ 45678319 w 191" name="T96"/>
                <a:gd fmla="*/ 32855643 h 134" name="T97"/>
                <a:gd fmla="*/ 31502675 w 191" name="T98"/>
                <a:gd fmla="*/ 24209424 h 134" name="T99"/>
                <a:gd fmla="*/ 0 w 191" name="T100"/>
                <a:gd fmla="*/ 32855643 h 134" name="T101"/>
                <a:gd fmla="*/ 0 w 191" name="T102"/>
                <a:gd fmla="*/ 32855643 h 134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w 191" name="T156"/>
                <a:gd fmla="*/ 0 h 134" name="T157"/>
                <a:gd fmla="*/ 191 w 191" name="T158"/>
                <a:gd fmla="*/ 134 h 134" name="T159"/>
              </a:gdLst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b="T159" l="T156" r="T158" t="T157"/>
              <a:pathLst>
                <a:path h="134" w="191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793" name="Freeform 69"/>
            <p:cNvSpPr/>
            <p:nvPr/>
          </p:nvSpPr>
          <p:spPr bwMode="auto">
            <a:xfrm>
              <a:off x="4134602" y="3532673"/>
              <a:ext cx="196849" cy="206196"/>
            </a:xfrm>
            <a:custGeom>
              <a:gdLst>
                <a:gd fmla="*/ 62060649 w 160" name="T0"/>
                <a:gd fmla="*/ 82551268 h 69" name="T1"/>
                <a:gd fmla="*/ 43896322 w 160" name="T2"/>
                <a:gd fmla="*/ 82551268 h 69" name="T3"/>
                <a:gd fmla="*/ 9082166 w 160" name="T4"/>
                <a:gd fmla="*/ 87710414 h 69" name="T5"/>
                <a:gd fmla="*/ 0 w 160" name="T6"/>
                <a:gd fmla="*/ 99749247 h 69" name="T7"/>
                <a:gd fmla="*/ 9082166 w 160" name="T8"/>
                <a:gd fmla="*/ 104909684 h 69" name="T9"/>
                <a:gd fmla="*/ 16649818 w 160" name="T10"/>
                <a:gd fmla="*/ 110068809 h 69" name="T11"/>
                <a:gd fmla="*/ 65087217 w 160" name="T12"/>
                <a:gd fmla="*/ 108348226 h 69" name="T13"/>
                <a:gd fmla="*/ 96874808 w 160" name="T14"/>
                <a:gd fmla="*/ 108348226 h 69" name="T15"/>
                <a:gd fmla="*/ 112011337 w 160" name="T16"/>
                <a:gd fmla="*/ 116948516 h 69" name="T17"/>
                <a:gd fmla="*/ 116552418 w 160" name="T18"/>
                <a:gd fmla="*/ 101469830 h 69" name="T19"/>
                <a:gd fmla="*/ 130175663 w 160" name="T20"/>
                <a:gd fmla="*/ 99749247 h 69" name="T21"/>
                <a:gd fmla="*/ 149853274 w 160" name="T22"/>
                <a:gd fmla="*/ 94590122 h 69" name="T23"/>
                <a:gd fmla="*/ 166503125 w 160" name="T24"/>
                <a:gd fmla="*/ 91150268 h 69" name="T25"/>
                <a:gd fmla="*/ 196777413 w 160" name="T26"/>
                <a:gd fmla="*/ 72233018 h 69" name="T27"/>
                <a:gd fmla="*/ 230078269 w 160" name="T28"/>
                <a:gd fmla="*/ 53314477 h 69" name="T29"/>
                <a:gd fmla="*/ 240673716 w 160" name="T30"/>
                <a:gd fmla="*/ 42996227 h 69" name="T31"/>
                <a:gd fmla="*/ 236132635 w 160" name="T32"/>
                <a:gd fmla="*/ 25796947 h 69" name="T33"/>
                <a:gd fmla="*/ 220996106 w 160" name="T34"/>
                <a:gd fmla="*/ 25796947 h 69" name="T35"/>
                <a:gd fmla="*/ 205859577 w 160" name="T36"/>
                <a:gd fmla="*/ 17197963 h 69" name="T37"/>
                <a:gd fmla="*/ 189208534 w 160" name="T38"/>
                <a:gd fmla="*/ 10319564 h 69" name="T39"/>
                <a:gd fmla="*/ 149853274 w 160" name="T40"/>
                <a:gd fmla="*/ 6879710 h 69" name="T41"/>
                <a:gd fmla="*/ 98388092 w 160" name="T42"/>
                <a:gd fmla="*/ 0 h 69" name="T43"/>
                <a:gd fmla="*/ 89305928 w 160" name="T44"/>
                <a:gd fmla="*/ 1719272 h 69" name="T45"/>
                <a:gd fmla="*/ 92333726 w 160" name="T46"/>
                <a:gd fmla="*/ 10319564 h 69" name="T47"/>
                <a:gd fmla="*/ 98388092 w 160" name="T48"/>
                <a:gd fmla="*/ 20637817 h 69" name="T49"/>
                <a:gd fmla="*/ 83251563 w 160" name="T50"/>
                <a:gd fmla="*/ 22357093 h 69" name="T51"/>
                <a:gd fmla="*/ 80224976 w 160" name="T52"/>
                <a:gd fmla="*/ 17197963 h 69" name="T53"/>
                <a:gd fmla="*/ 63573933 w 160" name="T54"/>
                <a:gd fmla="*/ 15478692 h 69" name="T55"/>
                <a:gd fmla="*/ 40868524 w 160" name="T56"/>
                <a:gd fmla="*/ 17197963 h 69" name="T57"/>
                <a:gd fmla="*/ 51465202 w 160" name="T58"/>
                <a:gd fmla="*/ 22357093 h 69" name="T59"/>
                <a:gd fmla="*/ 52978486 w 160" name="T60"/>
                <a:gd fmla="*/ 29236801 h 69" name="T61"/>
                <a:gd fmla="*/ 46924120 w 160" name="T62"/>
                <a:gd fmla="*/ 37835780 h 69" name="T63"/>
                <a:gd fmla="*/ 46924120 w 160" name="T64"/>
                <a:gd fmla="*/ 49874623 h 69" name="T65"/>
                <a:gd fmla="*/ 54491769 w 160" name="T66"/>
                <a:gd fmla="*/ 56754331 h 69" name="T67"/>
                <a:gd fmla="*/ 83251563 w 160" name="T68"/>
                <a:gd fmla="*/ 56754331 h 69" name="T69"/>
                <a:gd fmla="*/ 93847010 w 160" name="T70"/>
                <a:gd fmla="*/ 56754331 h 69" name="T71"/>
                <a:gd fmla="*/ 102929173 w 160" name="T72"/>
                <a:gd fmla="*/ 67072582 h 69" name="T73"/>
                <a:gd fmla="*/ 93847010 w 160" name="T74"/>
                <a:gd fmla="*/ 80831997 h 69" name="T75"/>
                <a:gd fmla="*/ 83251563 w 160" name="T76"/>
                <a:gd fmla="*/ 80831997 h 69" name="T77"/>
                <a:gd fmla="*/ 72656096 w 160" name="T78"/>
                <a:gd fmla="*/ 79111414 h 69" name="T79"/>
                <a:gd fmla="*/ 68115014 w 160" name="T80"/>
                <a:gd fmla="*/ 80831997 h 69" name="T81"/>
                <a:gd fmla="*/ 62060649 w 160" name="T82"/>
                <a:gd fmla="*/ 82551268 h 69" name="T83"/>
                <a:gd fmla="*/ 62060649 w 160" name="T84"/>
                <a:gd fmla="*/ 82551268 h 69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w 160" name="T129"/>
                <a:gd fmla="*/ 0 h 69" name="T130"/>
                <a:gd fmla="*/ 160 w 160" name="T131"/>
                <a:gd fmla="*/ 69 h 69" name="T132"/>
              </a:gdLst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b="T132" l="T129" r="T131" t="T130"/>
              <a:pathLst>
                <a:path h="69" w="160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794" name="Freeform 70"/>
            <p:cNvSpPr/>
            <p:nvPr/>
          </p:nvSpPr>
          <p:spPr bwMode="auto">
            <a:xfrm>
              <a:off x="4115552" y="3589822"/>
              <a:ext cx="126999" cy="206196"/>
            </a:xfrm>
            <a:custGeom>
              <a:gdLst>
                <a:gd fmla="*/ 0 w 102" name="T0"/>
                <a:gd fmla="*/ 102674656 h 71" name="T1"/>
                <a:gd fmla="*/ 1550147 w 102" name="T2"/>
                <a:gd fmla="*/ 107894661 h 71" name="T3"/>
                <a:gd fmla="*/ 12402423 w 102" name="T4"/>
                <a:gd fmla="*/ 109635982 h 71" name="T5"/>
                <a:gd fmla="*/ 40307556 w 102" name="T6"/>
                <a:gd fmla="*/ 111375984 h 71" name="T7"/>
                <a:gd fmla="*/ 72863135 w 102" name="T8"/>
                <a:gd fmla="*/ 73090648 h 71" name="T9"/>
                <a:gd fmla="*/ 82164034 w 102" name="T10"/>
                <a:gd fmla="*/ 97453332 h 71" name="T11"/>
                <a:gd fmla="*/ 91466159 w 102" name="T12"/>
                <a:gd fmla="*/ 121817314 h 71" name="T13"/>
                <a:gd fmla="*/ 111619309 w 102" name="T14"/>
                <a:gd fmla="*/ 111375984 h 71" name="T15"/>
                <a:gd fmla="*/ 133322607 w 102" name="T16"/>
                <a:gd fmla="*/ 102674656 h 71" name="T17"/>
                <a:gd fmla="*/ 155027149 w 102" name="T18"/>
                <a:gd fmla="*/ 109635982 h 71" name="T19"/>
                <a:gd fmla="*/ 156577296 w 102" name="T20"/>
                <a:gd fmla="*/ 73090648 h 71" name="T21"/>
                <a:gd fmla="*/ 141074585 w 102" name="T22"/>
                <a:gd fmla="*/ 66129322 h 71" name="T23"/>
                <a:gd fmla="*/ 131772460 w 102" name="T24"/>
                <a:gd fmla="*/ 67869323 h 71" name="T25"/>
                <a:gd fmla="*/ 137974292 w 102" name="T26"/>
                <a:gd fmla="*/ 45246662 h 71" name="T27"/>
                <a:gd fmla="*/ 119371288 w 102" name="T28"/>
                <a:gd fmla="*/ 40025327 h 71" name="T29"/>
                <a:gd fmla="*/ 103868576 w 102" name="T30"/>
                <a:gd fmla="*/ 38285326 h 71" name="T31"/>
                <a:gd fmla="*/ 82164034 w 102" name="T32"/>
                <a:gd fmla="*/ 38285326 h 71" name="T33"/>
                <a:gd fmla="*/ 65111157 w 102" name="T34"/>
                <a:gd fmla="*/ 38285326 h 71" name="T35"/>
                <a:gd fmla="*/ 43407859 w 102" name="T36"/>
                <a:gd fmla="*/ 38285326 h 71" name="T37"/>
                <a:gd fmla="*/ 26354992 w 102" name="T38"/>
                <a:gd fmla="*/ 34805322 h 71" name="T39"/>
                <a:gd fmla="*/ 23253454 w 102" name="T40"/>
                <a:gd fmla="*/ 31324000 h 71" name="T41"/>
                <a:gd fmla="*/ 26354992 w 102" name="T42"/>
                <a:gd fmla="*/ 22622672 h 71" name="T43"/>
                <a:gd fmla="*/ 34105725 w 102" name="T44"/>
                <a:gd fmla="*/ 17402661 h 71" name="T45"/>
                <a:gd fmla="*/ 63561010 w 102" name="T46"/>
                <a:gd fmla="*/ 10441332 h 71" name="T47"/>
                <a:gd fmla="*/ 62010864 w 102" name="T48"/>
                <a:gd fmla="*/ 0 h 71" name="T49"/>
                <a:gd fmla="*/ 40307556 w 102" name="T50"/>
                <a:gd fmla="*/ 3480005 h 71" name="T51"/>
                <a:gd fmla="*/ 20153156 w 102" name="T52"/>
                <a:gd fmla="*/ 1740002 h 71" name="T53"/>
                <a:gd fmla="*/ 7750735 w 102" name="T54"/>
                <a:gd fmla="*/ 13921338 h 71" name="T55"/>
                <a:gd fmla="*/ 3100294 w 102" name="T56"/>
                <a:gd fmla="*/ 38285326 h 71" name="T57"/>
                <a:gd fmla="*/ 4650441 w 102" name="T58"/>
                <a:gd fmla="*/ 45246662 h 71" name="T59"/>
                <a:gd fmla="*/ 3100294 w 102" name="T60"/>
                <a:gd fmla="*/ 46986664 h 71" name="T61"/>
                <a:gd fmla="*/ 17052863 w 102" name="T62"/>
                <a:gd fmla="*/ 50466668 h 71" name="T63"/>
                <a:gd fmla="*/ 23253454 w 102" name="T64"/>
                <a:gd fmla="*/ 64389320 h 71" name="T65"/>
                <a:gd fmla="*/ 20153156 w 102" name="T66"/>
                <a:gd fmla="*/ 80050655 h 71" name="T67"/>
                <a:gd fmla="*/ 15502716 w 102" name="T68"/>
                <a:gd fmla="*/ 81791976 h 71" name="T69"/>
                <a:gd fmla="*/ 10852276 w 102" name="T70"/>
                <a:gd fmla="*/ 88752004 h 71" name="T71"/>
                <a:gd fmla="*/ 0 w 102" name="T72"/>
                <a:gd fmla="*/ 102674656 h 71" name="T73"/>
                <a:gd fmla="*/ 0 w 102" name="T74"/>
                <a:gd fmla="*/ 102674656 h 71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102" name="T114"/>
                <a:gd fmla="*/ 0 h 71" name="T115"/>
                <a:gd fmla="*/ 102 w 102" name="T116"/>
                <a:gd fmla="*/ 71 h 71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71" w="102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795" name="Freeform 71"/>
            <p:cNvSpPr/>
            <p:nvPr/>
          </p:nvSpPr>
          <p:spPr bwMode="auto">
            <a:xfrm>
              <a:off x="3263070" y="3487427"/>
              <a:ext cx="61912" cy="206196"/>
            </a:xfrm>
            <a:custGeom>
              <a:gdLst>
                <a:gd fmla="*/ 0 w 48" name="T0"/>
                <a:gd fmla="*/ 20152825 h 49" name="T1"/>
                <a:gd fmla="*/ 46584378 w 48" name="T2"/>
                <a:gd fmla="*/ 18473316 h 49" name="T3"/>
                <a:gd fmla="*/ 51574823 w 48" name="T4"/>
                <a:gd fmla="*/ 0 h 49" name="T5"/>
                <a:gd fmla="*/ 78194824 w 48" name="T6"/>
                <a:gd fmla="*/ 48703209 h 49" name="T7"/>
                <a:gd fmla="*/ 71540469 w 48" name="T8"/>
                <a:gd fmla="*/ 75572772 h 49" name="T9"/>
                <a:gd fmla="*/ 29946545 w 48" name="T10"/>
                <a:gd fmla="*/ 80611301 h 49" name="T11"/>
                <a:gd fmla="*/ 14973917 w 48" name="T12"/>
                <a:gd fmla="*/ 75572772 h 49" name="T13"/>
                <a:gd fmla="*/ 13310006 w 48" name="T14"/>
                <a:gd fmla="*/ 48703209 h 49" name="T15"/>
                <a:gd fmla="*/ 0 w 48" name="T16"/>
                <a:gd fmla="*/ 21832340 h 49" name="T17"/>
                <a:gd fmla="*/ 0 w 48" name="T18"/>
                <a:gd fmla="*/ 20152825 h 49" name="T19"/>
                <a:gd fmla="*/ 0 w 48" name="T20"/>
                <a:gd fmla="*/ 20152825 h 4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48" name="T33"/>
                <a:gd fmla="*/ 0 h 49" name="T34"/>
                <a:gd fmla="*/ 48 w 48" name="T35"/>
                <a:gd fmla="*/ 49 h 4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49" w="48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796" name="Freeform 72"/>
            <p:cNvSpPr/>
            <p:nvPr/>
          </p:nvSpPr>
          <p:spPr bwMode="auto">
            <a:xfrm>
              <a:off x="3294819" y="3542197"/>
              <a:ext cx="31750" cy="206196"/>
            </a:xfrm>
            <a:custGeom>
              <a:gdLst>
                <a:gd fmla="*/ 0 w 25" name="T0"/>
                <a:gd fmla="*/ 60733038 h 47" name="T1"/>
                <a:gd fmla="*/ 0 w 25" name="T2"/>
                <a:gd fmla="*/ 60733038 h 47" name="T3"/>
                <a:gd fmla="*/ 1612900 w 25" name="T4"/>
                <a:gd fmla="*/ 19087337 h 47" name="T5"/>
                <a:gd fmla="*/ 19354799 w 25" name="T6"/>
                <a:gd fmla="*/ 0 h 47" name="T7"/>
                <a:gd fmla="*/ 38709598 w 25" name="T8"/>
                <a:gd fmla="*/ 46850265 h 47" name="T9"/>
                <a:gd fmla="*/ 20967704 w 25" name="T10"/>
                <a:gd fmla="*/ 79820370 h 47" name="T11"/>
                <a:gd fmla="*/ 0 w 25" name="T12"/>
                <a:gd fmla="*/ 60733038 h 47" name="T13"/>
                <a:gd fmla="*/ 0 w 25" name="T14"/>
                <a:gd fmla="*/ 60733038 h 47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25" name="T24"/>
                <a:gd fmla="*/ 0 h 47" name="T25"/>
                <a:gd fmla="*/ 25 w 25" name="T26"/>
                <a:gd fmla="*/ 47 h 47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47" w="25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797" name="Freeform 73"/>
            <p:cNvSpPr/>
            <p:nvPr/>
          </p:nvSpPr>
          <p:spPr bwMode="auto">
            <a:xfrm>
              <a:off x="3128133" y="3399321"/>
              <a:ext cx="130174" cy="206196"/>
            </a:xfrm>
            <a:custGeom>
              <a:gdLst>
                <a:gd fmla="*/ 0 w 105" name="T0"/>
                <a:gd fmla="*/ 42239311 h 41" name="T1"/>
                <a:gd fmla="*/ 0 w 105" name="T2"/>
                <a:gd fmla="*/ 42239311 h 41" name="T3"/>
                <a:gd fmla="*/ 1537305 w 105" name="T4"/>
                <a:gd fmla="*/ 45911833 h 41" name="T5"/>
                <a:gd fmla="*/ 3074610 w 105" name="T6"/>
                <a:gd fmla="*/ 58766978 h 41" name="T7"/>
                <a:gd fmla="*/ 19981242 w 105" name="T8"/>
                <a:gd fmla="*/ 62440845 h 41" name="T9"/>
                <a:gd fmla="*/ 53795752 w 105" name="T10"/>
                <a:gd fmla="*/ 55094467 h 41" name="T11"/>
                <a:gd fmla="*/ 89146332 w 105" name="T12"/>
                <a:gd fmla="*/ 73459734 h 41" name="T13"/>
                <a:gd fmla="*/ 138331392 w 105" name="T14"/>
                <a:gd fmla="*/ 60604589 h 41" name="T15"/>
                <a:gd fmla="*/ 159848693 w 105" name="T16"/>
                <a:gd fmla="*/ 23874044 h 41" name="T17"/>
                <a:gd fmla="*/ 152163412 w 105" name="T18"/>
                <a:gd fmla="*/ 0 h 41" name="T19"/>
                <a:gd fmla="*/ 89146332 w 105" name="T20"/>
                <a:gd fmla="*/ 1836256 h 41" name="T21"/>
                <a:gd fmla="*/ 70702380 w 105" name="T22"/>
                <a:gd fmla="*/ 40403056 h 41" name="T23"/>
                <a:gd fmla="*/ 0 w 105" name="T24"/>
                <a:gd fmla="*/ 42239311 h 41" name="T25"/>
                <a:gd fmla="*/ 0 w 105" name="T26"/>
                <a:gd fmla="*/ 42239311 h 41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105" name="T42"/>
                <a:gd fmla="*/ 0 h 41" name="T43"/>
                <a:gd fmla="*/ 105 w 105" name="T44"/>
                <a:gd fmla="*/ 41 h 41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41" w="105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798" name="Freeform 74"/>
            <p:cNvSpPr/>
            <p:nvPr/>
          </p:nvSpPr>
          <p:spPr bwMode="auto">
            <a:xfrm>
              <a:off x="3017010" y="3334233"/>
              <a:ext cx="57150" cy="206196"/>
            </a:xfrm>
            <a:custGeom>
              <a:gdLst>
                <a:gd fmla="*/ 0 w 45" name="T0"/>
                <a:gd fmla="*/ 11676657 h 33" name="T1"/>
                <a:gd fmla="*/ 0 w 45" name="T2"/>
                <a:gd fmla="*/ 11676657 h 33" name="T3"/>
                <a:gd fmla="*/ 16128999 w 45" name="T4"/>
                <a:gd fmla="*/ 1946109 h 33" name="T5"/>
                <a:gd fmla="*/ 48387003 w 45" name="T6"/>
                <a:gd fmla="*/ 0 h 33" name="T7"/>
                <a:gd fmla="*/ 69354696 w 45" name="T8"/>
                <a:gd fmla="*/ 25300818 h 33" name="T9"/>
                <a:gd fmla="*/ 70967596 w 45" name="T10"/>
                <a:gd fmla="*/ 44761905 h 33" name="T11"/>
                <a:gd fmla="*/ 62903099 w 45" name="T12"/>
                <a:gd fmla="*/ 62278289 h 33" name="T13"/>
                <a:gd fmla="*/ 0 w 45" name="T14"/>
                <a:gd fmla="*/ 11676657 h 33" name="T15"/>
                <a:gd fmla="*/ 0 w 45" name="T16"/>
                <a:gd fmla="*/ 11676657 h 33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45" name="T27"/>
                <a:gd fmla="*/ 0 h 33" name="T28"/>
                <a:gd fmla="*/ 45 w 45" name="T29"/>
                <a:gd fmla="*/ 33 h 33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33" w="45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799" name="Freeform 75"/>
            <p:cNvSpPr/>
            <p:nvPr/>
          </p:nvSpPr>
          <p:spPr bwMode="auto">
            <a:xfrm>
              <a:off x="3348794" y="3507272"/>
              <a:ext cx="107950" cy="206196"/>
            </a:xfrm>
            <a:custGeom>
              <a:gdLst>
                <a:gd fmla="*/ 0 w 86" name="T0"/>
                <a:gd fmla="*/ 53237874 h 48" name="T1"/>
                <a:gd fmla="*/ 0 w 86" name="T2"/>
                <a:gd fmla="*/ 53237874 h 48" name="T3"/>
                <a:gd fmla="*/ 7877839 w 86" name="T4"/>
                <a:gd fmla="*/ 0 h 48" name="T5"/>
                <a:gd fmla="*/ 133927029 w 86" name="T6"/>
                <a:gd fmla="*/ 11645907 h 48" name="T7"/>
                <a:gd fmla="*/ 110292264 w 86" name="T8"/>
                <a:gd fmla="*/ 44918452 h 48" name="T9"/>
                <a:gd fmla="*/ 119746672 w 86" name="T10"/>
                <a:gd fmla="*/ 63219891 h 48" name="T11"/>
                <a:gd fmla="*/ 86658754 w 86" name="T12"/>
                <a:gd fmla="*/ 64883776 h 48" name="T13"/>
                <a:gd fmla="*/ 66175857 w 86" name="T14"/>
                <a:gd fmla="*/ 78192272 h 48" name="T15"/>
                <a:gd fmla="*/ 12605046 w 86" name="T16"/>
                <a:gd fmla="*/ 78192272 h 48" name="T17"/>
                <a:gd fmla="*/ 0 w 86" name="T18"/>
                <a:gd fmla="*/ 53237874 h 48" name="T19"/>
                <a:gd fmla="*/ 0 w 86" name="T20"/>
                <a:gd fmla="*/ 53237874 h 48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86" name="T33"/>
                <a:gd fmla="*/ 0 h 48" name="T34"/>
                <a:gd fmla="*/ 86 w 86" name="T35"/>
                <a:gd fmla="*/ 48 h 48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48" w="86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800" name="Freeform 76"/>
            <p:cNvSpPr/>
            <p:nvPr/>
          </p:nvSpPr>
          <p:spPr bwMode="auto">
            <a:xfrm>
              <a:off x="3251958" y="3376302"/>
              <a:ext cx="98425" cy="206196"/>
            </a:xfrm>
            <a:custGeom>
              <a:gdLst>
                <a:gd fmla="*/ 0 w 79" name="T0"/>
                <a:gd fmla="*/ 25637190 h 34" name="T1"/>
                <a:gd fmla="*/ 7760624 w 79" name="T2"/>
                <a:gd fmla="*/ 47856961 h 34" name="T3"/>
                <a:gd fmla="*/ 37253235 w 79" name="T4"/>
                <a:gd fmla="*/ 56403123 h 34" name="T5"/>
                <a:gd fmla="*/ 85373103 w 79" name="T6"/>
                <a:gd fmla="*/ 34183352 h 34" name="T7"/>
                <a:gd fmla="*/ 114865707 w 79" name="T8"/>
                <a:gd fmla="*/ 39310788 h 34" name="T9"/>
                <a:gd fmla="*/ 121073955 w 79" name="T10"/>
                <a:gd fmla="*/ 17092330 h 34" name="T11"/>
                <a:gd fmla="*/ 68298222 w 79" name="T12"/>
                <a:gd fmla="*/ 11963587 h 34" name="T13"/>
                <a:gd fmla="*/ 37253235 w 79" name="T14"/>
                <a:gd fmla="*/ 0 h 34" name="T15"/>
                <a:gd fmla="*/ 1552374 w 79" name="T16"/>
                <a:gd fmla="*/ 23928480 h 34" name="T17"/>
                <a:gd fmla="*/ 0 w 79" name="T18"/>
                <a:gd fmla="*/ 25637190 h 34" name="T19"/>
                <a:gd fmla="*/ 0 w 79" name="T20"/>
                <a:gd fmla="*/ 25637190 h 34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79" name="T33"/>
                <a:gd fmla="*/ 0 h 34" name="T34"/>
                <a:gd fmla="*/ 79 w 79" name="T35"/>
                <a:gd fmla="*/ 34 h 34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34" w="79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801" name="Group 167"/>
            <p:cNvGrpSpPr/>
            <p:nvPr/>
          </p:nvGrpSpPr>
          <p:grpSpPr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908" name="Freeform 184"/>
              <p:cNvSpPr/>
              <p:nvPr/>
            </p:nvSpPr>
            <p:spPr bwMode="auto">
              <a:xfrm>
                <a:off x="3191" y="2497"/>
                <a:ext cx="37" cy="155"/>
              </a:xfrm>
              <a:custGeom>
                <a:gdLst>
                  <a:gd fmla="*/ 0 w 37" name="T0"/>
                  <a:gd fmla="*/ 41 h 55" name="T1"/>
                  <a:gd fmla="*/ 0 w 37" name="T2"/>
                  <a:gd fmla="*/ 41 h 55" name="T3"/>
                  <a:gd fmla="*/ 3 w 37" name="T4"/>
                  <a:gd fmla="*/ 15 h 55" name="T5"/>
                  <a:gd fmla="*/ 31 w 37" name="T6"/>
                  <a:gd fmla="*/ 0 h 55" name="T7"/>
                  <a:gd fmla="*/ 26 w 37" name="T8"/>
                  <a:gd fmla="*/ 21 h 55" name="T9"/>
                  <a:gd fmla="*/ 36 w 37" name="T10"/>
                  <a:gd fmla="*/ 27 h 55" name="T11"/>
                  <a:gd fmla="*/ 18 w 37" name="T12"/>
                  <a:gd fmla="*/ 39 h 55" name="T13"/>
                  <a:gd fmla="*/ 18 w 37" name="T14"/>
                  <a:gd fmla="*/ 54 h 55" name="T15"/>
                  <a:gd fmla="*/ 7 w 37" name="T16"/>
                  <a:gd fmla="*/ 54 h 55" name="T17"/>
                  <a:gd fmla="*/ 0 w 37" name="T18"/>
                  <a:gd fmla="*/ 41 h 55" name="T19"/>
                  <a:gd fmla="*/ 0 w 37" name="T20"/>
                  <a:gd fmla="*/ 41 h 55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37" name="T33"/>
                  <a:gd fmla="*/ 0 h 55" name="T34"/>
                  <a:gd fmla="*/ 37 w 37" name="T35"/>
                  <a:gd fmla="*/ 55 h 55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55" w="37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09" name="Freeform 185"/>
              <p:cNvSpPr/>
              <p:nvPr/>
            </p:nvSpPr>
            <p:spPr bwMode="auto">
              <a:xfrm>
                <a:off x="3216" y="2514"/>
                <a:ext cx="13" cy="155"/>
              </a:xfrm>
              <a:custGeom>
                <a:gdLst>
                  <a:gd fmla="*/ 0 w 13" name="T0"/>
                  <a:gd fmla="*/ 6 h 7" name="T1"/>
                  <a:gd fmla="*/ 0 w 13" name="T2"/>
                  <a:gd fmla="*/ 6 h 7" name="T3"/>
                  <a:gd fmla="*/ 10 w 13" name="T4"/>
                  <a:gd fmla="*/ 0 h 7" name="T5"/>
                  <a:gd fmla="*/ 12 w 13" name="T6"/>
                  <a:gd fmla="*/ 4 h 7" name="T7"/>
                  <a:gd fmla="*/ 0 w 13" name="T8"/>
                  <a:gd fmla="*/ 6 h 7" name="T9"/>
                  <a:gd fmla="*/ 0 w 13" name="T10"/>
                  <a:gd fmla="*/ 6 h 7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3" name="T18"/>
                  <a:gd fmla="*/ 0 h 7" name="T19"/>
                  <a:gd fmla="*/ 13 w 13" name="T20"/>
                  <a:gd fmla="*/ 7 h 7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7" w="13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10" name="Freeform 186"/>
              <p:cNvSpPr/>
              <p:nvPr/>
            </p:nvSpPr>
            <p:spPr bwMode="auto">
              <a:xfrm>
                <a:off x="3232" y="2510"/>
                <a:ext cx="22" cy="155"/>
              </a:xfrm>
              <a:custGeom>
                <a:gdLst>
                  <a:gd fmla="*/ 0 w 22" name="T0"/>
                  <a:gd fmla="*/ 12 h 24" name="T1"/>
                  <a:gd fmla="*/ 0 w 22" name="T2"/>
                  <a:gd fmla="*/ 12 h 24" name="T3"/>
                  <a:gd fmla="*/ 16 w 22" name="T4"/>
                  <a:gd fmla="*/ 23 h 24" name="T5"/>
                  <a:gd fmla="*/ 21 w 22" name="T6"/>
                  <a:gd fmla="*/ 11 h 24" name="T7"/>
                  <a:gd fmla="*/ 17 w 22" name="T8"/>
                  <a:gd fmla="*/ 0 h 24" name="T9"/>
                  <a:gd fmla="*/ 0 w 22" name="T10"/>
                  <a:gd fmla="*/ 12 h 24" name="T11"/>
                  <a:gd fmla="*/ 0 w 22" name="T12"/>
                  <a:gd fmla="*/ 12 h 24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2" name="T21"/>
                  <a:gd fmla="*/ 0 h 24" name="T22"/>
                  <a:gd fmla="*/ 22 w 22" name="T23"/>
                  <a:gd fmla="*/ 24 h 24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4" w="22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802" name="Freeform 78"/>
            <p:cNvSpPr/>
            <p:nvPr/>
          </p:nvSpPr>
          <p:spPr bwMode="auto">
            <a:xfrm>
              <a:off x="3318633" y="2957993"/>
              <a:ext cx="185736" cy="206196"/>
            </a:xfrm>
            <a:custGeom>
              <a:gdLst>
                <a:gd fmla="*/ 0 w 149" name="T0"/>
                <a:gd fmla="*/ 39536435 h 224" name="T1"/>
                <a:gd fmla="*/ 0 w 149" name="T2"/>
                <a:gd fmla="*/ 39536435 h 224" name="T3"/>
                <a:gd fmla="*/ 15539579 w 149" name="T4"/>
                <a:gd fmla="*/ 27504408 h 224" name="T5"/>
                <a:gd fmla="*/ 38847698 w 149" name="T6"/>
                <a:gd fmla="*/ 51569784 h 224" name="T7"/>
                <a:gd fmla="*/ 83910746 w 149" name="T8"/>
                <a:gd fmla="*/ 55007506 h 224" name="T9"/>
                <a:gd fmla="*/ 108773316 w 149" name="T10"/>
                <a:gd fmla="*/ 41256607 h 224" name="T11"/>
                <a:gd fmla="*/ 116543103 w 149" name="T12"/>
                <a:gd fmla="*/ 8595619 h 224" name="T13"/>
                <a:gd fmla="*/ 158498456 w 149" name="T14"/>
                <a:gd fmla="*/ 0 h 224" name="T15"/>
                <a:gd fmla="*/ 180253400 w 149" name="T16"/>
                <a:gd fmla="*/ 12033343 h 224" name="T17"/>
                <a:gd fmla="*/ 177144488 w 149" name="T18"/>
                <a:gd fmla="*/ 39536435 h 224" name="T19"/>
                <a:gd fmla="*/ 169375947 w 149" name="T20"/>
                <a:gd fmla="*/ 67040844 h 224" name="T21"/>
                <a:gd fmla="*/ 198899392 w 149" name="T22"/>
                <a:gd fmla="*/ 99701845 h 224" name="T23"/>
                <a:gd fmla="*/ 181806609 w 149" name="T24"/>
                <a:gd fmla="*/ 123768522 h 224" name="T25"/>
                <a:gd fmla="*/ 203561514 w 149" name="T26"/>
                <a:gd fmla="*/ 166742669 h 224" name="T27"/>
                <a:gd fmla="*/ 194238517 w 149" name="T28"/>
                <a:gd fmla="*/ 204561585 h 224" name="T29"/>
                <a:gd fmla="*/ 229977293 w 149" name="T30"/>
                <a:gd fmla="*/ 283635746 h 224" name="T31"/>
                <a:gd fmla="*/ 149174213 w 149" name="T32"/>
                <a:gd fmla="*/ 359270956 h 224" name="T33"/>
                <a:gd fmla="*/ 51278369 w 149" name="T34"/>
                <a:gd fmla="*/ 383337633 h 224" name="T35"/>
                <a:gd fmla="*/ 46617494 w 149" name="T36"/>
                <a:gd fmla="*/ 367866572 h 224" name="T37"/>
                <a:gd fmla="*/ 15539579 w 149" name="T38"/>
                <a:gd fmla="*/ 357552095 h 224" name="T39"/>
                <a:gd fmla="*/ 10877457 w 149" name="T40"/>
                <a:gd fmla="*/ 281916885 h 224" name="T41"/>
                <a:gd fmla="*/ 104111194 w 149" name="T42"/>
                <a:gd fmla="*/ 201123863 h 224" name="T43"/>
                <a:gd fmla="*/ 73033274 w 149" name="T44"/>
                <a:gd fmla="*/ 161586086 h 224" name="T45"/>
                <a:gd fmla="*/ 62155821 w 149" name="T46"/>
                <a:gd fmla="*/ 80793043 h 224" name="T47"/>
                <a:gd fmla="*/ 0 w 149" name="T48"/>
                <a:gd fmla="*/ 39536435 h 224" name="T49"/>
                <a:gd fmla="*/ 0 w 149" name="T50"/>
                <a:gd fmla="*/ 39536435 h 224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149" name="T78"/>
                <a:gd fmla="*/ 0 h 224" name="T79"/>
                <a:gd fmla="*/ 149 w 149" name="T80"/>
                <a:gd fmla="*/ 224 h 224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224" w="149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803" name="Group 172"/>
            <p:cNvGrpSpPr/>
            <p:nvPr/>
          </p:nvGrpSpPr>
          <p:grpSpPr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906" name="Freeform 182"/>
              <p:cNvSpPr/>
              <p:nvPr/>
            </p:nvSpPr>
            <p:spPr bwMode="auto">
              <a:xfrm>
                <a:off x="3019" y="2666"/>
                <a:ext cx="172" cy="158"/>
              </a:xfrm>
              <a:custGeom>
                <a:gdLst>
                  <a:gd fmla="*/ 0 w 172" name="T0"/>
                  <a:gd fmla="*/ 45 h 150" name="T1"/>
                  <a:gd fmla="*/ 0 w 172" name="T2"/>
                  <a:gd fmla="*/ 45 h 150" name="T3"/>
                  <a:gd fmla="*/ 5 w 172" name="T4"/>
                  <a:gd fmla="*/ 58 h 150" name="T5"/>
                  <a:gd fmla="*/ 41 w 172" name="T6"/>
                  <a:gd fmla="*/ 67 h 150" name="T7"/>
                  <a:gd fmla="*/ 35 w 172" name="T8"/>
                  <a:gd fmla="*/ 75 h 150" name="T9"/>
                  <a:gd fmla="*/ 48 w 172" name="T10"/>
                  <a:gd fmla="*/ 84 h 150" name="T11"/>
                  <a:gd fmla="*/ 53 w 172" name="T12"/>
                  <a:gd fmla="*/ 101 h 150" name="T13"/>
                  <a:gd fmla="*/ 38 w 172" name="T14"/>
                  <a:gd fmla="*/ 133 h 150" name="T15"/>
                  <a:gd fmla="*/ 81 w 172" name="T16"/>
                  <a:gd fmla="*/ 145 h 150" name="T17"/>
                  <a:gd fmla="*/ 85 w 172" name="T18"/>
                  <a:gd fmla="*/ 147 h 150" name="T19"/>
                  <a:gd fmla="*/ 105 w 172" name="T20"/>
                  <a:gd fmla="*/ 149 h 150" name="T21"/>
                  <a:gd fmla="*/ 105 w 172" name="T22"/>
                  <a:gd fmla="*/ 137 h 150" name="T23"/>
                  <a:gd fmla="*/ 117 w 172" name="T24"/>
                  <a:gd fmla="*/ 130 h 150" name="T25"/>
                  <a:gd fmla="*/ 145 w 172" name="T26"/>
                  <a:gd fmla="*/ 138 h 150" name="T27"/>
                  <a:gd fmla="*/ 163 w 172" name="T28"/>
                  <a:gd fmla="*/ 125 h 150" name="T29"/>
                  <a:gd fmla="*/ 153 w 172" name="T30"/>
                  <a:gd fmla="*/ 107 h 150" name="T31"/>
                  <a:gd fmla="*/ 157 w 172" name="T32"/>
                  <a:gd fmla="*/ 90 h 150" name="T33"/>
                  <a:gd fmla="*/ 143 w 172" name="T34"/>
                  <a:gd fmla="*/ 80 h 150" name="T35"/>
                  <a:gd fmla="*/ 163 w 172" name="T36"/>
                  <a:gd fmla="*/ 60 h 150" name="T37"/>
                  <a:gd fmla="*/ 171 w 172" name="T38"/>
                  <a:gd fmla="*/ 38 h 150" name="T39"/>
                  <a:gd fmla="*/ 146 w 172" name="T40"/>
                  <a:gd fmla="*/ 28 h 150" name="T41"/>
                  <a:gd fmla="*/ 139 w 172" name="T42"/>
                  <a:gd fmla="*/ 26 h 150" name="T43"/>
                  <a:gd fmla="*/ 100 w 172" name="T44"/>
                  <a:gd fmla="*/ 0 h 150" name="T45"/>
                  <a:gd fmla="*/ 86 w 172" name="T46"/>
                  <a:gd fmla="*/ 4 h 150" name="T47"/>
                  <a:gd fmla="*/ 71 w 172" name="T48"/>
                  <a:gd fmla="*/ 29 h 150" name="T49"/>
                  <a:gd fmla="*/ 38 w 172" name="T50"/>
                  <a:gd fmla="*/ 25 h 150" name="T51"/>
                  <a:gd fmla="*/ 43 w 172" name="T52"/>
                  <a:gd fmla="*/ 44 h 150" name="T53"/>
                  <a:gd fmla="*/ 0 w 172" name="T54"/>
                  <a:gd fmla="*/ 45 h 150" name="T55"/>
                  <a:gd fmla="*/ 0 w 172" name="T56"/>
                  <a:gd fmla="*/ 45 h 150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w 172" name="T87"/>
                  <a:gd fmla="*/ 0 h 150" name="T88"/>
                  <a:gd fmla="*/ 172 w 172" name="T89"/>
                  <a:gd fmla="*/ 150 h 150" name="T90"/>
                </a:gdLst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b="T90" l="T87" r="T89" t="T88"/>
                <a:pathLst>
                  <a:path h="150" w="172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07" name="Freeform 183"/>
              <p:cNvSpPr/>
              <p:nvPr/>
            </p:nvSpPr>
            <p:spPr bwMode="auto">
              <a:xfrm>
                <a:off x="3198" y="2743"/>
                <a:ext cx="11" cy="158"/>
              </a:xfrm>
              <a:custGeom>
                <a:gdLst>
                  <a:gd fmla="*/ 0 w 11" name="T0"/>
                  <a:gd fmla="*/ 14 h 29" name="T1"/>
                  <a:gd fmla="*/ 0 w 11" name="T2"/>
                  <a:gd fmla="*/ 14 h 29" name="T3"/>
                  <a:gd fmla="*/ 9 w 11" name="T4"/>
                  <a:gd fmla="*/ 28 h 29" name="T5"/>
                  <a:gd fmla="*/ 10 w 11" name="T6"/>
                  <a:gd fmla="*/ 0 h 29" name="T7"/>
                  <a:gd fmla="*/ 0 w 11" name="T8"/>
                  <a:gd fmla="*/ 14 h 29" name="T9"/>
                  <a:gd fmla="*/ 0 w 11" name="T10"/>
                  <a:gd fmla="*/ 14 h 29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1" name="T18"/>
                  <a:gd fmla="*/ 0 h 29" name="T19"/>
                  <a:gd fmla="*/ 11 w 11" name="T20"/>
                  <a:gd fmla="*/ 29 h 29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8" w="11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804" name="Freeform 80"/>
            <p:cNvSpPr/>
            <p:nvPr/>
          </p:nvSpPr>
          <p:spPr bwMode="auto">
            <a:xfrm>
              <a:off x="3070984" y="3316770"/>
              <a:ext cx="144461" cy="206196"/>
            </a:xfrm>
            <a:custGeom>
              <a:gdLst>
                <a:gd fmla="*/ 0 w 119" name="T0"/>
                <a:gd fmla="*/ 91405696 h 133" name="T1"/>
                <a:gd fmla="*/ 0 w 119" name="T2"/>
                <a:gd fmla="*/ 91405696 h 133" name="T3"/>
                <a:gd fmla="*/ 0 w 119" name="T4"/>
                <a:gd fmla="*/ 128645278 h 133" name="T5"/>
                <a:gd fmla="*/ 1473755 w 119" name="T6"/>
                <a:gd fmla="*/ 145571769 h 133" name="T7"/>
                <a:gd fmla="*/ 4421266 w 119" name="T8"/>
                <a:gd fmla="*/ 164192211 h 133" name="T9"/>
                <a:gd fmla="*/ 41263940 w 119" name="T10"/>
                <a:gd fmla="*/ 181118743 h 133" name="T11"/>
                <a:gd fmla="*/ 29473892 w 119" name="T12"/>
                <a:gd fmla="*/ 218358325 h 133" name="T13"/>
                <a:gd fmla="*/ 69264067 w 119" name="T14"/>
                <a:gd fmla="*/ 223436272 h 133" name="T15"/>
                <a:gd fmla="*/ 137055594 w 119" name="T16"/>
                <a:gd fmla="*/ 221743623 h 133" name="T17"/>
                <a:gd fmla="*/ 154739438 w 119" name="T18"/>
                <a:gd fmla="*/ 186196690 h 133" name="T19"/>
                <a:gd fmla="*/ 119370536 w 119" name="T20"/>
                <a:gd fmla="*/ 140493822 h 133" name="T21"/>
                <a:gd fmla="*/ 162108250 w 119" name="T22"/>
                <a:gd fmla="*/ 115104085 h 133" name="T23"/>
                <a:gd fmla="*/ 173898288 w 119" name="T24"/>
                <a:gd fmla="*/ 123567330 h 133" name="T25"/>
                <a:gd fmla="*/ 162108250 w 119" name="T26"/>
                <a:gd fmla="*/ 33854294 h 133" name="T27"/>
                <a:gd fmla="*/ 129686820 w 119" name="T28"/>
                <a:gd fmla="*/ 11848549 h 133" name="T29"/>
                <a:gd fmla="*/ 94317918 w 119" name="T30"/>
                <a:gd fmla="*/ 27083697 h 133" name="T31"/>
                <a:gd fmla="*/ 100212937 w 119" name="T32"/>
                <a:gd fmla="*/ 16926496 h 133" name="T33"/>
                <a:gd fmla="*/ 69264067 w 119" name="T34"/>
                <a:gd fmla="*/ 0 h 133" name="T35"/>
                <a:gd fmla="*/ 53053978 w 119" name="T36"/>
                <a:gd fmla="*/ 0 h 133" name="T37"/>
                <a:gd fmla="*/ 53053978 w 119" name="T38"/>
                <a:gd fmla="*/ 49088146 h 133" name="T39"/>
                <a:gd fmla="*/ 33895156 w 119" name="T40"/>
                <a:gd fmla="*/ 35546943 h 133" name="T41"/>
                <a:gd fmla="*/ 23578873 w 119" name="T42"/>
                <a:gd fmla="*/ 50780795 h 133" name="T43"/>
                <a:gd fmla="*/ 20632577 w 119" name="T44"/>
                <a:gd fmla="*/ 81249781 h 133" name="T45"/>
                <a:gd fmla="*/ 0 w 119" name="T46"/>
                <a:gd fmla="*/ 91405696 h 133" name="T47"/>
                <a:gd fmla="*/ 0 w 119" name="T48"/>
                <a:gd fmla="*/ 91405696 h 133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w 119" name="T75"/>
                <a:gd fmla="*/ 0 h 133" name="T76"/>
                <a:gd fmla="*/ 119 w 119" name="T77"/>
                <a:gd fmla="*/ 133 h 133" name="T78"/>
              </a:gdLst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b="T78" l="T75" r="T77" t="T76"/>
              <a:pathLst>
                <a:path h="133" w="119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805" name="Group 176"/>
            <p:cNvGrpSpPr/>
            <p:nvPr/>
          </p:nvGrpSpPr>
          <p:grpSpPr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904" name="Freeform 180"/>
              <p:cNvSpPr/>
              <p:nvPr/>
            </p:nvSpPr>
            <p:spPr bwMode="auto">
              <a:xfrm>
                <a:off x="3356" y="2792"/>
                <a:ext cx="86" cy="158"/>
              </a:xfrm>
              <a:custGeom>
                <a:gdLst>
                  <a:gd fmla="*/ 0 w 86" name="T0"/>
                  <a:gd fmla="*/ 34 h 86" name="T1"/>
                  <a:gd fmla="*/ 0 w 86" name="T2"/>
                  <a:gd fmla="*/ 34 h 86" name="T3"/>
                  <a:gd fmla="*/ 11 w 86" name="T4"/>
                  <a:gd fmla="*/ 15 h 86" name="T5"/>
                  <a:gd fmla="*/ 38 w 86" name="T6"/>
                  <a:gd fmla="*/ 8 h 86" name="T7"/>
                  <a:gd fmla="*/ 72 w 86" name="T8"/>
                  <a:gd fmla="*/ 8 h 86" name="T9"/>
                  <a:gd fmla="*/ 85 w 86" name="T10"/>
                  <a:gd fmla="*/ 0 h 86" name="T11"/>
                  <a:gd fmla="*/ 80 w 86" name="T12"/>
                  <a:gd fmla="*/ 18 h 86" name="T13"/>
                  <a:gd fmla="*/ 57 w 86" name="T14"/>
                  <a:gd fmla="*/ 14 h 86" name="T15"/>
                  <a:gd fmla="*/ 46 w 86" name="T16"/>
                  <a:gd fmla="*/ 29 h 86" name="T17"/>
                  <a:gd fmla="*/ 33 w 86" name="T18"/>
                  <a:gd fmla="*/ 21 h 86" name="T19"/>
                  <a:gd fmla="*/ 42 w 86" name="T20"/>
                  <a:gd fmla="*/ 43 h 86" name="T21"/>
                  <a:gd fmla="*/ 31 w 86" name="T22"/>
                  <a:gd fmla="*/ 48 h 86" name="T23"/>
                  <a:gd fmla="*/ 52 w 86" name="T24"/>
                  <a:gd fmla="*/ 57 h 86" name="T25"/>
                  <a:gd fmla="*/ 52 w 86" name="T26"/>
                  <a:gd fmla="*/ 66 h 86" name="T27"/>
                  <a:gd fmla="*/ 35 w 86" name="T28"/>
                  <a:gd fmla="*/ 69 h 86" name="T29"/>
                  <a:gd fmla="*/ 41 w 86" name="T30"/>
                  <a:gd fmla="*/ 85 h 86" name="T31"/>
                  <a:gd fmla="*/ 20 w 86" name="T32"/>
                  <a:gd fmla="*/ 80 h 86" name="T33"/>
                  <a:gd fmla="*/ 14 w 86" name="T34"/>
                  <a:gd fmla="*/ 65 h 86" name="T35"/>
                  <a:gd fmla="*/ 41 w 86" name="T36"/>
                  <a:gd fmla="*/ 58 h 86" name="T37"/>
                  <a:gd fmla="*/ 14 w 86" name="T38"/>
                  <a:gd fmla="*/ 56 h 86" name="T39"/>
                  <a:gd fmla="*/ 0 w 86" name="T40"/>
                  <a:gd fmla="*/ 34 h 86" name="T41"/>
                  <a:gd fmla="*/ 0 w 86" name="T42"/>
                  <a:gd fmla="*/ 34 h 8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86" name="T66"/>
                  <a:gd fmla="*/ 0 h 86" name="T67"/>
                  <a:gd fmla="*/ 86 w 86" name="T68"/>
                  <a:gd fmla="*/ 86 h 86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86" w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05" name="Freeform 181"/>
              <p:cNvSpPr/>
              <p:nvPr/>
            </p:nvSpPr>
            <p:spPr bwMode="auto">
              <a:xfrm>
                <a:off x="3401" y="2851"/>
                <a:ext cx="41" cy="158"/>
              </a:xfrm>
              <a:custGeom>
                <a:gdLst>
                  <a:gd fmla="*/ 0 w 41" name="T0"/>
                  <a:gd fmla="*/ 6 h 7" name="T1"/>
                  <a:gd fmla="*/ 0 w 41" name="T2"/>
                  <a:gd fmla="*/ 6 h 7" name="T3"/>
                  <a:gd fmla="*/ 3 w 41" name="T4"/>
                  <a:gd fmla="*/ 0 h 7" name="T5"/>
                  <a:gd fmla="*/ 40 w 41" name="T6"/>
                  <a:gd fmla="*/ 6 h 7" name="T7"/>
                  <a:gd fmla="*/ 13 w 41" name="T8"/>
                  <a:gd fmla="*/ 6 h 7" name="T9"/>
                  <a:gd fmla="*/ 0 w 41" name="T10"/>
                  <a:gd fmla="*/ 6 h 7" name="T11"/>
                  <a:gd fmla="*/ 0 w 41" name="T12"/>
                  <a:gd fmla="*/ 6 h 7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1" name="T21"/>
                  <a:gd fmla="*/ 0 h 7" name="T22"/>
                  <a:gd fmla="*/ 41 w 41" name="T23"/>
                  <a:gd fmla="*/ 7 h 7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7" w="41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806" name="Freeform 82"/>
            <p:cNvSpPr/>
            <p:nvPr/>
          </p:nvSpPr>
          <p:spPr bwMode="auto">
            <a:xfrm>
              <a:off x="3239258" y="3412021"/>
              <a:ext cx="117475" cy="206196"/>
            </a:xfrm>
            <a:custGeom>
              <a:gdLst>
                <a:gd fmla="*/ 0 w 93" name="T0"/>
                <a:gd fmla="*/ 44700470 h 49" name="T1"/>
                <a:gd fmla="*/ 0 w 93" name="T2"/>
                <a:gd fmla="*/ 44700470 h 49" name="T3"/>
                <a:gd fmla="*/ 22337937 w 93" name="T4"/>
                <a:gd fmla="*/ 12771562 h 49" name="T5"/>
                <a:gd fmla="*/ 52655329 w 93" name="T6"/>
                <a:gd fmla="*/ 20754422 h 49" name="T7"/>
                <a:gd fmla="*/ 102118623 w 93" name="T8"/>
                <a:gd fmla="*/ 0 h 49" name="T9"/>
                <a:gd fmla="*/ 132434743 w 93" name="T10"/>
                <a:gd fmla="*/ 4789967 h 49" name="T11"/>
                <a:gd fmla="*/ 146795741 w 93" name="T12"/>
                <a:gd fmla="*/ 15964451 h 49" name="T13"/>
                <a:gd fmla="*/ 90949660 w 93" name="T14"/>
                <a:gd fmla="*/ 67050695 h 49" name="T15"/>
                <a:gd fmla="*/ 43081751 w 93" name="T16"/>
                <a:gd fmla="*/ 76629363 h 49" name="T17"/>
                <a:gd fmla="*/ 0 w 93" name="T18"/>
                <a:gd fmla="*/ 44700470 h 49" name="T19"/>
                <a:gd fmla="*/ 0 w 93" name="T20"/>
                <a:gd fmla="*/ 44700470 h 4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93" name="T33"/>
                <a:gd fmla="*/ 0 h 49" name="T34"/>
                <a:gd fmla="*/ 93 w 93" name="T35"/>
                <a:gd fmla="*/ 49 h 4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49" w="93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807" name="Group 180"/>
            <p:cNvGrpSpPr/>
            <p:nvPr/>
          </p:nvGrpSpPr>
          <p:grpSpPr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901" name="Freeform 177"/>
              <p:cNvSpPr/>
              <p:nvPr/>
            </p:nvSpPr>
            <p:spPr bwMode="auto">
              <a:xfrm>
                <a:off x="3172" y="2737"/>
                <a:ext cx="161" cy="157"/>
              </a:xfrm>
              <a:custGeom>
                <a:gdLst>
                  <a:gd fmla="*/ 0 w 161" name="T0"/>
                  <a:gd fmla="*/ 37 h 151" name="T1"/>
                  <a:gd fmla="*/ 0 w 161" name="T2"/>
                  <a:gd fmla="*/ 37 h 151" name="T3"/>
                  <a:gd fmla="*/ 4 w 161" name="T4"/>
                  <a:gd fmla="*/ 20 h 151" name="T5"/>
                  <a:gd fmla="*/ 23 w 161" name="T6"/>
                  <a:gd fmla="*/ 11 h 151" name="T7"/>
                  <a:gd fmla="*/ 31 w 161" name="T8"/>
                  <a:gd fmla="*/ 19 h 151" name="T9"/>
                  <a:gd fmla="*/ 50 w 161" name="T10"/>
                  <a:gd fmla="*/ 4 h 151" name="T11"/>
                  <a:gd fmla="*/ 72 w 161" name="T12"/>
                  <a:gd fmla="*/ 0 h 151" name="T13"/>
                  <a:gd fmla="*/ 95 w 161" name="T14"/>
                  <a:gd fmla="*/ 10 h 151" name="T15"/>
                  <a:gd fmla="*/ 95 w 161" name="T16"/>
                  <a:gd fmla="*/ 27 h 151" name="T17"/>
                  <a:gd fmla="*/ 76 w 161" name="T18"/>
                  <a:gd fmla="*/ 29 h 151" name="T19"/>
                  <a:gd fmla="*/ 78 w 161" name="T20"/>
                  <a:gd fmla="*/ 50 h 151" name="T21"/>
                  <a:gd fmla="*/ 108 w 161" name="T22"/>
                  <a:gd fmla="*/ 83 h 151" name="T23"/>
                  <a:gd fmla="*/ 127 w 161" name="T24"/>
                  <a:gd fmla="*/ 86 h 151" name="T25"/>
                  <a:gd fmla="*/ 126 w 161" name="T26"/>
                  <a:gd fmla="*/ 93 h 151" name="T27"/>
                  <a:gd fmla="*/ 160 w 161" name="T28"/>
                  <a:gd fmla="*/ 115 h 151" name="T29"/>
                  <a:gd fmla="*/ 136 w 161" name="T30"/>
                  <a:gd fmla="*/ 112 h 151" name="T31"/>
                  <a:gd fmla="*/ 141 w 161" name="T32"/>
                  <a:gd fmla="*/ 133 h 151" name="T33"/>
                  <a:gd fmla="*/ 127 w 161" name="T34"/>
                  <a:gd fmla="*/ 150 h 151" name="T35"/>
                  <a:gd fmla="*/ 121 w 161" name="T36"/>
                  <a:gd fmla="*/ 116 h 151" name="T37"/>
                  <a:gd fmla="*/ 61 w 161" name="T38"/>
                  <a:gd fmla="*/ 78 h 151" name="T39"/>
                  <a:gd fmla="*/ 47 w 161" name="T40"/>
                  <a:gd fmla="*/ 53 h 151" name="T41"/>
                  <a:gd fmla="*/ 28 w 161" name="T42"/>
                  <a:gd fmla="*/ 45 h 151" name="T43"/>
                  <a:gd fmla="*/ 10 w 161" name="T44"/>
                  <a:gd fmla="*/ 55 h 151" name="T45"/>
                  <a:gd fmla="*/ 0 w 161" name="T46"/>
                  <a:gd fmla="*/ 37 h 151" name="T47"/>
                  <a:gd fmla="*/ 0 w 161" name="T48"/>
                  <a:gd fmla="*/ 37 h 151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w 161" name="T75"/>
                  <a:gd fmla="*/ 0 h 151" name="T76"/>
                  <a:gd fmla="*/ 161 w 161" name="T77"/>
                  <a:gd fmla="*/ 151 h 151" name="T78"/>
                </a:gdLst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b="T78" l="T75" r="T77" t="T76"/>
                <a:pathLst>
                  <a:path h="151" w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02" name="Freeform 178"/>
              <p:cNvSpPr/>
              <p:nvPr/>
            </p:nvSpPr>
            <p:spPr bwMode="auto">
              <a:xfrm>
                <a:off x="3192" y="2777"/>
                <a:ext cx="21" cy="157"/>
              </a:xfrm>
              <a:custGeom>
                <a:gdLst>
                  <a:gd fmla="*/ 0 w 21" name="T0"/>
                  <a:gd fmla="*/ 6 h 38" name="T1"/>
                  <a:gd fmla="*/ 0 w 21" name="T2"/>
                  <a:gd fmla="*/ 6 h 38" name="T3"/>
                  <a:gd fmla="*/ 4 w 21" name="T4"/>
                  <a:gd fmla="*/ 34 h 38" name="T5"/>
                  <a:gd fmla="*/ 12 w 21" name="T6"/>
                  <a:gd fmla="*/ 37 h 38" name="T7"/>
                  <a:gd fmla="*/ 20 w 21" name="T8"/>
                  <a:gd fmla="*/ 15 h 38" name="T9"/>
                  <a:gd fmla="*/ 13 w 21" name="T10"/>
                  <a:gd fmla="*/ 0 h 38" name="T11"/>
                  <a:gd fmla="*/ 0 w 21" name="T12"/>
                  <a:gd fmla="*/ 6 h 38" name="T13"/>
                  <a:gd fmla="*/ 0 w 21" name="T14"/>
                  <a:gd fmla="*/ 6 h 3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21" name="T24"/>
                  <a:gd fmla="*/ 0 h 38" name="T25"/>
                  <a:gd fmla="*/ 21 w 21" name="T26"/>
                  <a:gd fmla="*/ 38 h 3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38" w="21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03" name="Freeform 179"/>
              <p:cNvSpPr/>
              <p:nvPr/>
            </p:nvSpPr>
            <p:spPr bwMode="auto">
              <a:xfrm>
                <a:off x="3251" y="2819"/>
                <a:ext cx="43" cy="157"/>
              </a:xfrm>
              <a:custGeom>
                <a:gdLst>
                  <a:gd fmla="*/ 0 w 43" name="T0"/>
                  <a:gd fmla="*/ 5 h 25" name="T1"/>
                  <a:gd fmla="*/ 0 w 43" name="T2"/>
                  <a:gd fmla="*/ 5 h 25" name="T3"/>
                  <a:gd fmla="*/ 35 w 43" name="T4"/>
                  <a:gd fmla="*/ 24 h 25" name="T5"/>
                  <a:gd fmla="*/ 42 w 43" name="T6"/>
                  <a:gd fmla="*/ 0 h 25" name="T7"/>
                  <a:gd fmla="*/ 0 w 43" name="T8"/>
                  <a:gd fmla="*/ 5 h 25" name="T9"/>
                  <a:gd fmla="*/ 0 w 43" name="T10"/>
                  <a:gd fmla="*/ 5 h 25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43" name="T18"/>
                  <a:gd fmla="*/ 0 h 25" name="T19"/>
                  <a:gd fmla="*/ 43 w 43" name="T20"/>
                  <a:gd fmla="*/ 25 h 25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5" w="43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808" name="Freeform 84"/>
            <p:cNvSpPr/>
            <p:nvPr/>
          </p:nvSpPr>
          <p:spPr bwMode="auto">
            <a:xfrm>
              <a:off x="3064635" y="3351696"/>
              <a:ext cx="9525" cy="206196"/>
            </a:xfrm>
            <a:custGeom>
              <a:gdLst>
                <a:gd fmla="*/ 0 w 8" name="T0"/>
                <a:gd fmla="*/ 19058317 h 12" name="T1"/>
                <a:gd fmla="*/ 0 w 8" name="T2"/>
                <a:gd fmla="*/ 19058317 h 12" name="T3"/>
                <a:gd fmla="*/ 7087790 w 8" name="T4"/>
                <a:gd fmla="*/ 0 h 12" name="T5"/>
                <a:gd fmla="*/ 9922669 w 8" name="T6"/>
                <a:gd fmla="*/ 23292851 h 12" name="T7"/>
                <a:gd fmla="*/ 0 w 8" name="T8"/>
                <a:gd fmla="*/ 19058317 h 12" name="T9"/>
                <a:gd fmla="*/ 0 w 8" name="T10"/>
                <a:gd fmla="*/ 19058317 h 12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8" name="T18"/>
                <a:gd fmla="*/ 0 h 12" name="T19"/>
                <a:gd fmla="*/ 8 w 8" name="T20"/>
                <a:gd fmla="*/ 12 h 12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2" w="8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809" name="Freeform 85"/>
            <p:cNvSpPr/>
            <p:nvPr/>
          </p:nvSpPr>
          <p:spPr bwMode="auto">
            <a:xfrm>
              <a:off x="3028122" y="3300103"/>
              <a:ext cx="63500" cy="206196"/>
            </a:xfrm>
            <a:custGeom>
              <a:gdLst>
                <a:gd fmla="*/ 0 w 50" name="T0"/>
                <a:gd fmla="*/ 62062469 h 47" name="T1"/>
                <a:gd fmla="*/ 0 w 50" name="T2"/>
                <a:gd fmla="*/ 62062469 h 47" name="T3"/>
                <a:gd fmla="*/ 30645101 w 50" name="T4"/>
                <a:gd fmla="*/ 52936036 h 47" name="T5"/>
                <a:gd fmla="*/ 14516101 w 50" name="T6"/>
                <a:gd fmla="*/ 41982954 h 47" name="T7"/>
                <a:gd fmla="*/ 29032201 w 50" name="T8"/>
                <a:gd fmla="*/ 12777012 h 47" name="T9"/>
                <a:gd fmla="*/ 41935407 w 50" name="T10"/>
                <a:gd fmla="*/ 32856521 h 47" name="T11"/>
                <a:gd fmla="*/ 41935407 w 50" name="T12"/>
                <a:gd fmla="*/ 0 h 47" name="T13"/>
                <a:gd fmla="*/ 79032096 w 50" name="T14"/>
                <a:gd fmla="*/ 0 h 47" name="T15"/>
                <a:gd fmla="*/ 75806297 w 50" name="T16"/>
                <a:gd fmla="*/ 32856521 h 47" name="T17"/>
                <a:gd fmla="*/ 53225704 w 50" name="T18"/>
                <a:gd fmla="*/ 43809592 h 47" name="T19"/>
                <a:gd fmla="*/ 53225704 w 50" name="T20"/>
                <a:gd fmla="*/ 83967260 h 47" name="T21"/>
                <a:gd fmla="*/ 32258000 w 50" name="T22"/>
                <a:gd fmla="*/ 60237182 h 47" name="T23"/>
                <a:gd fmla="*/ 0 w 50" name="T24"/>
                <a:gd fmla="*/ 62062469 h 47" name="T25"/>
                <a:gd fmla="*/ 0 w 50" name="T26"/>
                <a:gd fmla="*/ 62062469 h 47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50" name="T42"/>
                <a:gd fmla="*/ 0 h 47" name="T43"/>
                <a:gd fmla="*/ 50 w 50" name="T44"/>
                <a:gd fmla="*/ 47 h 47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47" w="50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810" name="Freeform 86"/>
            <p:cNvSpPr/>
            <p:nvPr/>
          </p:nvSpPr>
          <p:spPr bwMode="auto">
            <a:xfrm>
              <a:off x="3051934" y="2963550"/>
              <a:ext cx="441322" cy="206196"/>
            </a:xfrm>
            <a:custGeom>
              <a:gdLst>
                <a:gd fmla="*/ 0 w 354" name="T0"/>
                <a:gd fmla="*/ 360167831 h 285" name="T1"/>
                <a:gd fmla="*/ 51288450 w 354" name="T2"/>
                <a:gd fmla="*/ 366963865 h 285" name="T3"/>
                <a:gd fmla="*/ 1554611 w 354" name="T4"/>
                <a:gd fmla="*/ 389049022 h 285" name="T5"/>
                <a:gd fmla="*/ 9325172 w 354" name="T6"/>
                <a:gd fmla="*/ 423027891 h 285" name="T7"/>
                <a:gd fmla="*/ 6217197 w 354" name="T8"/>
                <a:gd fmla="*/ 436618657 h 285" name="T9"/>
                <a:gd fmla="*/ 13987759 w 354" name="T10"/>
                <a:gd fmla="*/ 468897865 h 285" name="T11"/>
                <a:gd fmla="*/ 108795341 w 354" name="T12"/>
                <a:gd fmla="*/ 451909083 h 285" name="T13"/>
                <a:gd fmla="*/ 130553653 w 354" name="T14"/>
                <a:gd fmla="*/ 451909083 h 285" name="T15"/>
                <a:gd fmla="*/ 150758602 w 354" name="T16"/>
                <a:gd fmla="*/ 385652309 h 285" name="T17"/>
                <a:gd fmla="*/ 150758602 w 354" name="T18"/>
                <a:gd fmla="*/ 358469474 h 285" name="T19"/>
                <a:gd fmla="*/ 191168538 w 354" name="T20"/>
                <a:gd fmla="*/ 273524176 h 285" name="T21"/>
                <a:gd fmla="*/ 202048317 w 354" name="T22"/>
                <a:gd fmla="*/ 200471367 h 285" name="T23"/>
                <a:gd fmla="*/ 245566189 w 354" name="T24"/>
                <a:gd fmla="*/ 130815232 h 285" name="T25"/>
                <a:gd fmla="*/ 279758891 w 354" name="T26"/>
                <a:gd fmla="*/ 105332058 h 285" name="T27"/>
                <a:gd fmla="*/ 320167542 w 354" name="T28"/>
                <a:gd fmla="*/ 83246880 h 285" name="T29"/>
                <a:gd fmla="*/ 345035153 w 354" name="T30"/>
                <a:gd fmla="*/ 71354472 h 285" name="T31"/>
                <a:gd fmla="*/ 413420557 w 354" name="T32"/>
                <a:gd fmla="*/ 98536023 h 285" name="T33"/>
                <a:gd fmla="*/ 446058649 w 354" name="T34"/>
                <a:gd fmla="*/ 52666029 h 285" name="T35"/>
                <a:gd fmla="*/ 509781469 w 354" name="T36"/>
                <a:gd fmla="*/ 56064046 h 285" name="T37"/>
                <a:gd fmla="*/ 547083392 w 354" name="T38"/>
                <a:gd fmla="*/ 52666029 h 285" name="T39"/>
                <a:gd fmla="*/ 526878443 w 354" name="T40"/>
                <a:gd fmla="*/ 50967672 h 285" name="T41"/>
                <a:gd fmla="*/ 548636756 w 354" name="T42"/>
                <a:gd fmla="*/ 27182845 h 285" name="T43"/>
                <a:gd fmla="*/ 484913936 w 354" name="T44"/>
                <a:gd fmla="*/ 27182845 h 285" name="T45"/>
                <a:gd fmla="*/ 477143377 w 354" name="T46"/>
                <a:gd fmla="*/ 0 h 285" name="T47"/>
                <a:gd fmla="*/ 458493039 w 354" name="T48"/>
                <a:gd fmla="*/ 28881201 h 285" name="T49"/>
                <a:gd fmla="*/ 422745726 w 354" name="T50"/>
                <a:gd fmla="*/ 44171637 h 285" name="T51"/>
                <a:gd fmla="*/ 422745726 w 354" name="T52"/>
                <a:gd fmla="*/ 5096375 h 285" name="T53"/>
                <a:gd fmla="*/ 349697737 w 354" name="T54"/>
                <a:gd fmla="*/ 32279219 h 285" name="T55"/>
                <a:gd fmla="*/ 345035153 w 354" name="T56"/>
                <a:gd fmla="*/ 44171637 h 285" name="T57"/>
                <a:gd fmla="*/ 323276762 w 354" name="T58"/>
                <a:gd fmla="*/ 49268012 h 285" name="T59"/>
                <a:gd fmla="*/ 298409229 w 354" name="T60"/>
                <a:gd fmla="*/ 54364386 h 285" name="T61"/>
                <a:gd fmla="*/ 276649670 w 354" name="T62"/>
                <a:gd fmla="*/ 67956455 h 285" name="T63"/>
                <a:gd fmla="*/ 244011578 w 354" name="T64"/>
                <a:gd fmla="*/ 107031718 h 285" name="T65"/>
                <a:gd fmla="*/ 223806630 w 354" name="T66"/>
                <a:gd fmla="*/ 122320840 h 285" name="T67"/>
                <a:gd fmla="*/ 230023825 w 354" name="T68"/>
                <a:gd fmla="*/ 142707640 h 285" name="T69"/>
                <a:gd fmla="*/ 155421186 w 354" name="T70"/>
                <a:gd fmla="*/ 232750576 h 285" name="T71"/>
                <a:gd fmla="*/ 108795341 w 354" name="T72"/>
                <a:gd fmla="*/ 293910976 h 285" name="T73"/>
                <a:gd fmla="*/ 76155983 w 354" name="T74"/>
                <a:gd fmla="*/ 299007350 h 285" name="T75"/>
                <a:gd fmla="*/ 51288450 w 354" name="T76"/>
                <a:gd fmla="*/ 329588201 h 285" name="T77"/>
                <a:gd fmla="*/ 31084738 w 354" name="T78"/>
                <a:gd fmla="*/ 344877405 h 285" name="T79"/>
                <a:gd fmla="*/ 29530127 w 354" name="T80"/>
                <a:gd fmla="*/ 351673440 h 285" name="T81"/>
                <a:gd fmla="*/ 0 w 354" name="T82"/>
                <a:gd fmla="*/ 360167831 h 285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w 354" name="T126"/>
                <a:gd fmla="*/ 0 h 285" name="T127"/>
                <a:gd fmla="*/ 354 w 354" name="T128"/>
                <a:gd fmla="*/ 285 h 285" name="T129"/>
              </a:gdLst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b="T129" l="T126" r="T128" t="T127"/>
              <a:pathLst>
                <a:path h="285" w="354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811" name="Freeform 87"/>
            <p:cNvSpPr/>
            <p:nvPr/>
          </p:nvSpPr>
          <p:spPr bwMode="auto">
            <a:xfrm>
              <a:off x="3207508" y="3302484"/>
              <a:ext cx="169861" cy="206196"/>
            </a:xfrm>
            <a:custGeom>
              <a:gdLst>
                <a:gd fmla="*/ 0 w 137" name="T0"/>
                <a:gd fmla="*/ 32364034 h 103" name="T1"/>
                <a:gd fmla="*/ 0 w 137" name="T2"/>
                <a:gd fmla="*/ 32364034 h 103" name="T3"/>
                <a:gd fmla="*/ 12298256 w 137" name="T4"/>
                <a:gd fmla="*/ 129457475 h 103" name="T5"/>
                <a:gd fmla="*/ 122981312 w 137" name="T6"/>
                <a:gd fmla="*/ 178003552 h 103" name="T7"/>
                <a:gd fmla="*/ 175249229 w 137" name="T8"/>
                <a:gd fmla="*/ 183398003 h 103" name="T9"/>
                <a:gd fmla="*/ 209069110 w 137" name="T10"/>
                <a:gd fmla="*/ 134851926 h 103" name="T11"/>
                <a:gd fmla="*/ 192159789 w 137" name="T12"/>
                <a:gd fmla="*/ 79113269 h 103" name="T13"/>
                <a:gd fmla="*/ 204458040 w 137" name="T14"/>
                <a:gd fmla="*/ 66526217 h 103" name="T15"/>
                <a:gd fmla="*/ 196770858 w 137" name="T16"/>
                <a:gd fmla="*/ 23374623 h 103" name="T17"/>
                <a:gd fmla="*/ 116832806 w 137" name="T18"/>
                <a:gd fmla="*/ 8990754 h 103" name="T19"/>
                <a:gd fmla="*/ 66102345 w 137" name="T20"/>
                <a:gd fmla="*/ 0 h 103" name="T21"/>
                <a:gd fmla="*/ 0 w 137" name="T22"/>
                <a:gd fmla="*/ 32364034 h 103" name="T23"/>
                <a:gd fmla="*/ 0 w 137" name="T24"/>
                <a:gd fmla="*/ 32364034 h 103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137" name="T39"/>
                <a:gd fmla="*/ 0 h 103" name="T40"/>
                <a:gd fmla="*/ 137 w 137" name="T41"/>
                <a:gd fmla="*/ 103 h 103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103" w="137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812" name="Freeform 88"/>
            <p:cNvSpPr/>
            <p:nvPr/>
          </p:nvSpPr>
          <p:spPr bwMode="auto">
            <a:xfrm>
              <a:off x="2812223" y="3577122"/>
              <a:ext cx="53975" cy="206196"/>
            </a:xfrm>
            <a:custGeom>
              <a:gdLst>
                <a:gd fmla="*/ 0 w 44" name="T0"/>
                <a:gd fmla="*/ 82664452 h 77" name="T1"/>
                <a:gd fmla="*/ 0 w 44" name="T2"/>
                <a:gd fmla="*/ 82664452 h 77" name="T3"/>
                <a:gd fmla="*/ 10533713 w 44" name="T4"/>
                <a:gd fmla="*/ 0 h 77" name="T5"/>
                <a:gd fmla="*/ 64706208 w 44" name="T6"/>
                <a:gd fmla="*/ 5061646 h 77" name="T7"/>
                <a:gd fmla="*/ 40629686 w 44" name="T8"/>
                <a:gd fmla="*/ 59046043 h 77" name="T9"/>
                <a:gd fmla="*/ 40629686 w 44" name="T10"/>
                <a:gd fmla="*/ 124839645 h 77" name="T11"/>
                <a:gd fmla="*/ 9028545 w 44" name="T12"/>
                <a:gd fmla="*/ 128214075 h 77" name="T13"/>
                <a:gd fmla="*/ 13542818 w 44" name="T14"/>
                <a:gd fmla="*/ 87726116 h 77" name="T15"/>
                <a:gd fmla="*/ 0 w 44" name="T16"/>
                <a:gd fmla="*/ 82664452 h 77" name="T17"/>
                <a:gd fmla="*/ 0 w 44" name="T18"/>
                <a:gd fmla="*/ 82664452 h 77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44" name="T30"/>
                <a:gd fmla="*/ 0 h 77" name="T31"/>
                <a:gd fmla="*/ 44 w 44" name="T32"/>
                <a:gd fmla="*/ 77 h 77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77" w="44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813" name="Freeform 89"/>
            <p:cNvSpPr/>
            <p:nvPr/>
          </p:nvSpPr>
          <p:spPr bwMode="auto">
            <a:xfrm>
              <a:off x="3310695" y="3437421"/>
              <a:ext cx="161924" cy="206196"/>
            </a:xfrm>
            <a:custGeom>
              <a:gdLst>
                <a:gd fmla="*/ 0 w 130" name="T0"/>
                <a:gd fmla="*/ 62420472 h 77" name="T1"/>
                <a:gd fmla="*/ 0 w 130" name="T2"/>
                <a:gd fmla="*/ 62420472 h 77" name="T3"/>
                <a:gd fmla="*/ 54300920 w 130" name="T4"/>
                <a:gd fmla="*/ 116404870 h 77" name="T5"/>
                <a:gd fmla="*/ 178417678 w 130" name="T6"/>
                <a:gd fmla="*/ 128214075 h 77" name="T7"/>
                <a:gd fmla="*/ 200138038 w 130" name="T8"/>
                <a:gd fmla="*/ 82664452 h 77" name="T9"/>
                <a:gd fmla="*/ 169109486 w 130" name="T10"/>
                <a:gd fmla="*/ 80977237 h 77" name="T11"/>
                <a:gd fmla="*/ 166006755 w 130" name="T12"/>
                <a:gd fmla="*/ 42175184 h 77" name="T13"/>
                <a:gd fmla="*/ 138079649 w 130" name="T14"/>
                <a:gd fmla="*/ 0 h 77" name="T15"/>
                <a:gd fmla="*/ 54300920 w 130" name="T16"/>
                <a:gd fmla="*/ 8434777 h 77" name="T17"/>
                <a:gd fmla="*/ 0 w 130" name="T18"/>
                <a:gd fmla="*/ 62420472 h 77" name="T19"/>
                <a:gd fmla="*/ 0 w 130" name="T20"/>
                <a:gd fmla="*/ 62420472 h 77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130" name="T33"/>
                <a:gd fmla="*/ 0 h 77" name="T34"/>
                <a:gd fmla="*/ 130 w 130" name="T35"/>
                <a:gd fmla="*/ 77 h 77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77" w="130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814" name="Freeform 90"/>
            <p:cNvSpPr/>
            <p:nvPr/>
          </p:nvSpPr>
          <p:spPr bwMode="auto">
            <a:xfrm>
              <a:off x="2813811" y="3566804"/>
              <a:ext cx="209548" cy="206196"/>
            </a:xfrm>
            <a:custGeom>
              <a:gdLst>
                <a:gd fmla="*/ 0 w 168" name="T0"/>
                <a:gd fmla="*/ 16931599 h 122" name="T1"/>
                <a:gd fmla="*/ 0 w 168" name="T2"/>
                <a:gd fmla="*/ 16931599 h 122" name="T3"/>
                <a:gd fmla="*/ 7779543 w 168" name="T4"/>
                <a:gd fmla="*/ 50796104 h 122" name="T5"/>
                <a:gd fmla="*/ 63788014 w 168" name="T6"/>
                <a:gd fmla="*/ 55876103 h 122" name="T7"/>
                <a:gd fmla="*/ 38895220 w 168" name="T8"/>
                <a:gd fmla="*/ 110058005 h 122" name="T9"/>
                <a:gd fmla="*/ 38895220 w 168" name="T10"/>
                <a:gd fmla="*/ 176092824 h 122" name="T11"/>
                <a:gd fmla="*/ 77790439 w 168" name="T12"/>
                <a:gd fmla="*/ 204877315 h 122" name="T13"/>
                <a:gd fmla="*/ 154025470 w 168" name="T14"/>
                <a:gd fmla="*/ 186251520 h 122" name="T15"/>
                <a:gd fmla="*/ 197588194 w 168" name="T16"/>
                <a:gd fmla="*/ 137149597 h 122" name="T17"/>
                <a:gd fmla="*/ 188253243 w 168" name="T18"/>
                <a:gd fmla="*/ 116830903 h 122" name="T19"/>
                <a:gd fmla="*/ 211590619 w 168" name="T20"/>
                <a:gd fmla="*/ 79580595 h 122" name="T21"/>
                <a:gd fmla="*/ 259820779 w 168" name="T22"/>
                <a:gd fmla="*/ 52489003 h 122" name="T23"/>
                <a:gd fmla="*/ 259820779 w 168" name="T24"/>
                <a:gd fmla="*/ 35557399 h 122" name="T25"/>
                <a:gd fmla="*/ 228703863 w 168" name="T26"/>
                <a:gd fmla="*/ 32170299 h 122" name="T27"/>
                <a:gd fmla="*/ 222480978 w 168" name="T28"/>
                <a:gd fmla="*/ 28784501 h 122" name="T29"/>
                <a:gd fmla="*/ 155580879 w 168" name="T30"/>
                <a:gd fmla="*/ 8465800 h 122" name="T31"/>
                <a:gd fmla="*/ 21780729 w 168" name="T32"/>
                <a:gd fmla="*/ 0 h 122" name="T33"/>
                <a:gd fmla="*/ 0 w 168" name="T34"/>
                <a:gd fmla="*/ 16931599 h 122" name="T35"/>
                <a:gd fmla="*/ 0 w 168" name="T36"/>
                <a:gd fmla="*/ 16931599 h 122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168" name="T57"/>
                <a:gd fmla="*/ 0 h 122" name="T58"/>
                <a:gd fmla="*/ 168 w 168" name="T59"/>
                <a:gd fmla="*/ 122 h 122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122" w="168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815" name="Freeform 91"/>
            <p:cNvSpPr/>
            <p:nvPr/>
          </p:nvSpPr>
          <p:spPr bwMode="auto">
            <a:xfrm>
              <a:off x="3158296" y="3029432"/>
              <a:ext cx="219073" cy="206196"/>
            </a:xfrm>
            <a:custGeom>
              <a:gdLst>
                <a:gd fmla="*/ 0 w 176" name="T0"/>
                <a:gd fmla="*/ 367778835 h 289" name="T1"/>
                <a:gd fmla="*/ 0 w 176" name="T2"/>
                <a:gd fmla="*/ 367778835 h 289" name="T3"/>
                <a:gd fmla="*/ 10845458 w 176" name="T4"/>
                <a:gd fmla="*/ 423707939 h 289" name="T5"/>
                <a:gd fmla="*/ 34086076 w 176" name="T6"/>
                <a:gd fmla="*/ 449130614 h 289" name="T7"/>
                <a:gd fmla="*/ 32537615 w 176" name="T8"/>
                <a:gd fmla="*/ 488112135 h 289" name="T9"/>
                <a:gd fmla="*/ 99161316 w 176" name="T10"/>
                <a:gd fmla="*/ 462689460 h 289" name="T11"/>
                <a:gd fmla="*/ 116204349 w 176" name="T12"/>
                <a:gd fmla="*/ 384727719 h 289" name="T13"/>
                <a:gd fmla="*/ 102259483 w 176" name="T14"/>
                <a:gd fmla="*/ 383032700 h 289" name="T15"/>
                <a:gd fmla="*/ 151840122 w 176" name="T16"/>
                <a:gd fmla="*/ 359305044 h 289" name="T17"/>
                <a:gd fmla="*/ 105358896 w 176" name="T18"/>
                <a:gd fmla="*/ 352524970 h 289" name="T19"/>
                <a:gd fmla="*/ 140994668 w 176" name="T20"/>
                <a:gd fmla="*/ 359305044 h 289" name="T21"/>
                <a:gd fmla="*/ 159587408 w 176" name="T22"/>
                <a:gd fmla="*/ 338967344 h 289" name="T23"/>
                <a:gd fmla="*/ 131697676 w 176" name="T24"/>
                <a:gd fmla="*/ 313544669 h 289" name="T25"/>
                <a:gd fmla="*/ 103809190 w 176" name="T26"/>
                <a:gd fmla="*/ 330492251 h 289" name="T27"/>
                <a:gd fmla="*/ 127049803 w 176" name="T28"/>
                <a:gd fmla="*/ 315239687 h 289" name="T29"/>
                <a:gd fmla="*/ 127049803 w 176" name="T30"/>
                <a:gd fmla="*/ 245750435 h 289" name="T31"/>
                <a:gd fmla="*/ 218463833 w 176" name="T32"/>
                <a:gd fmla="*/ 177957503 h 289" name="T33"/>
                <a:gd fmla="*/ 212266253 w 176" name="T34"/>
                <a:gd fmla="*/ 164398616 h 289" name="T35"/>
                <a:gd fmla="*/ 227759580 w 176" name="T36"/>
                <a:gd fmla="*/ 130502150 h 289" name="T37"/>
                <a:gd fmla="*/ 271142639 w 176" name="T38"/>
                <a:gd fmla="*/ 120333341 h 289" name="T39"/>
                <a:gd fmla="*/ 260297185 w 176" name="T40"/>
                <a:gd fmla="*/ 40676550 h 289" name="T41"/>
                <a:gd fmla="*/ 198321387 w 176" name="T42"/>
                <a:gd fmla="*/ 0 h 289" name="T43"/>
                <a:gd fmla="*/ 189025640 w 176" name="T44"/>
                <a:gd fmla="*/ 0 h 289" name="T45"/>
                <a:gd fmla="*/ 187475934 w 176" name="T46"/>
                <a:gd fmla="*/ 25422685 h 289" name="T47"/>
                <a:gd fmla="*/ 148740710 w 176" name="T48"/>
                <a:gd fmla="*/ 22032648 h 289" name="T49"/>
                <a:gd fmla="*/ 140994668 w 176" name="T50"/>
                <a:gd fmla="*/ 40676550 h 289" name="T51"/>
                <a:gd fmla="*/ 114654643 w 176" name="T52"/>
                <a:gd fmla="*/ 47455333 h 289" name="T53"/>
                <a:gd fmla="*/ 106907357 w 176" name="T54"/>
                <a:gd fmla="*/ 77961762 h 289" name="T55"/>
                <a:gd fmla="*/ 71271565 w 176" name="T56"/>
                <a:gd fmla="*/ 116943304 h 289" name="T57"/>
                <a:gd fmla="*/ 52678825 w 176" name="T58"/>
                <a:gd fmla="*/ 169483672 h 289" name="T59"/>
                <a:gd fmla="*/ 60426111 w 176" name="T60"/>
                <a:gd fmla="*/ 189821332 h 289" name="T61"/>
                <a:gd fmla="*/ 21690917 w 176" name="T62"/>
                <a:gd fmla="*/ 206770215 h 289" name="T63"/>
                <a:gd fmla="*/ 20142450 w 176" name="T64"/>
                <a:gd fmla="*/ 274563147 h 289" name="T65"/>
                <a:gd fmla="*/ 30987909 w 176" name="T66"/>
                <a:gd fmla="*/ 289817012 h 289" name="T67"/>
                <a:gd fmla="*/ 20142450 w 176" name="T68"/>
                <a:gd fmla="*/ 301680841 h 289" name="T69"/>
                <a:gd fmla="*/ 24790329 w 176" name="T70"/>
                <a:gd fmla="*/ 332187269 h 289" name="T71"/>
                <a:gd fmla="*/ 0 w 176" name="T72"/>
                <a:gd fmla="*/ 367778835 h 289" name="T73"/>
                <a:gd fmla="*/ 0 w 176" name="T74"/>
                <a:gd fmla="*/ 367778835 h 289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176" name="T114"/>
                <a:gd fmla="*/ 0 h 289" name="T115"/>
                <a:gd fmla="*/ 176 w 176" name="T116"/>
                <a:gd fmla="*/ 289 h 289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289" w="176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816" name="Freeform 92"/>
            <p:cNvSpPr/>
            <p:nvPr/>
          </p:nvSpPr>
          <p:spPr bwMode="auto">
            <a:xfrm>
              <a:off x="3070984" y="3420753"/>
              <a:ext cx="76199" cy="206196"/>
            </a:xfrm>
            <a:custGeom>
              <a:gdLst>
                <a:gd fmla="*/ 0 w 61" name="T0"/>
                <a:gd fmla="*/ 35455227 h 31" name="T1"/>
                <a:gd fmla="*/ 0 w 61" name="T2"/>
                <a:gd fmla="*/ 35455227 h 31" name="T3"/>
                <a:gd fmla="*/ 21846919 w 61" name="T4"/>
                <a:gd fmla="*/ 53183511 h 31" name="T5"/>
                <a:gd fmla="*/ 51494967 w 61" name="T6"/>
                <a:gd fmla="*/ 37227388 h 31" name="T7"/>
                <a:gd fmla="*/ 63978023 w 61" name="T8"/>
                <a:gd fmla="*/ 51410018 h 31" name="T9"/>
                <a:gd fmla="*/ 93627330 w 61" name="T10"/>
                <a:gd fmla="*/ 24818262 h 31" name="T11"/>
                <a:gd fmla="*/ 76462328 w 61" name="T12"/>
                <a:gd fmla="*/ 21272602 h 31" name="T13"/>
                <a:gd fmla="*/ 74902102 w 61" name="T14"/>
                <a:gd fmla="*/ 8863474 h 31" name="T15"/>
                <a:gd fmla="*/ 73340627 w 61" name="T16"/>
                <a:gd fmla="*/ 5317818 h 31" name="T17"/>
                <a:gd fmla="*/ 31209523 w 61" name="T18"/>
                <a:gd fmla="*/ 0 h 31" name="T19"/>
                <a:gd fmla="*/ 0 w 61" name="T20"/>
                <a:gd fmla="*/ 35455227 h 31" name="T21"/>
                <a:gd fmla="*/ 0 w 61" name="T22"/>
                <a:gd fmla="*/ 35455227 h 31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w 61" name="T36"/>
                <a:gd fmla="*/ 0 h 31" name="T37"/>
                <a:gd fmla="*/ 61 w 61" name="T38"/>
                <a:gd fmla="*/ 31 h 31" name="T39"/>
              </a:gdLst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b="T39" l="T36" r="T38" t="T37"/>
              <a:pathLst>
                <a:path h="31" w="6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817" name="Freeform 93"/>
            <p:cNvSpPr/>
            <p:nvPr/>
          </p:nvSpPr>
          <p:spPr bwMode="auto">
            <a:xfrm>
              <a:off x="3412294" y="3546166"/>
              <a:ext cx="47625" cy="206196"/>
            </a:xfrm>
            <a:custGeom>
              <a:gdLst>
                <a:gd fmla="*/ 0 w 39" name="T0"/>
                <a:gd fmla="*/ 30645102 h 30" name="T1"/>
                <a:gd fmla="*/ 0 w 39" name="T2"/>
                <a:gd fmla="*/ 30645102 h 30" name="T3"/>
                <a:gd fmla="*/ 7456365 w 39" name="T4"/>
                <a:gd fmla="*/ 1612900 h 30" name="T5"/>
                <a:gd fmla="*/ 38771629 w 39" name="T6"/>
                <a:gd fmla="*/ 0 h 30" name="T7"/>
                <a:gd fmla="*/ 56666420 w 39" name="T8"/>
                <a:gd fmla="*/ 22580604 h 30" name="T9"/>
                <a:gd fmla="*/ 31315267 w 39" name="T10"/>
                <a:gd fmla="*/ 22580604 h 30" name="T11"/>
                <a:gd fmla="*/ 2982058 w 39" name="T12"/>
                <a:gd fmla="*/ 46774108 h 30" name="T13"/>
                <a:gd fmla="*/ 14912730 w 39" name="T14"/>
                <a:gd fmla="*/ 32258002 h 30" name="T15"/>
                <a:gd fmla="*/ 0 w 39" name="T16"/>
                <a:gd fmla="*/ 30645102 h 30" name="T17"/>
                <a:gd fmla="*/ 0 w 39" name="T18"/>
                <a:gd fmla="*/ 30645102 h 30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39" name="T30"/>
                <a:gd fmla="*/ 0 h 30" name="T31"/>
                <a:gd fmla="*/ 39 w 39" name="T32"/>
                <a:gd fmla="*/ 30 h 30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30" w="39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818" name="Group 194"/>
            <p:cNvGrpSpPr/>
            <p:nvPr/>
          </p:nvGrpSpPr>
          <p:grpSpPr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896" name="Freeform 172"/>
              <p:cNvSpPr/>
              <p:nvPr/>
            </p:nvSpPr>
            <p:spPr bwMode="auto">
              <a:xfrm>
                <a:off x="2942" y="2550"/>
                <a:ext cx="57" cy="158"/>
              </a:xfrm>
              <a:custGeom>
                <a:gdLst>
                  <a:gd fmla="*/ 0 w 57" name="T0"/>
                  <a:gd fmla="*/ 54 h 66" name="T1"/>
                  <a:gd fmla="*/ 0 w 57" name="T2"/>
                  <a:gd fmla="*/ 54 h 66" name="T3"/>
                  <a:gd fmla="*/ 7 w 57" name="T4"/>
                  <a:gd fmla="*/ 60 h 66" name="T5"/>
                  <a:gd fmla="*/ 2 w 57" name="T6"/>
                  <a:gd fmla="*/ 65 h 66" name="T7"/>
                  <a:gd fmla="*/ 52 w 57" name="T8"/>
                  <a:gd fmla="*/ 55 h 66" name="T9"/>
                  <a:gd fmla="*/ 56 w 57" name="T10"/>
                  <a:gd fmla="*/ 21 h 66" name="T11"/>
                  <a:gd fmla="*/ 49 w 57" name="T12"/>
                  <a:gd fmla="*/ 13 h 66" name="T13"/>
                  <a:gd fmla="*/ 34 w 57" name="T14"/>
                  <a:gd fmla="*/ 17 h 66" name="T15"/>
                  <a:gd fmla="*/ 29 w 57" name="T16"/>
                  <a:gd fmla="*/ 12 h 66" name="T17"/>
                  <a:gd fmla="*/ 36 w 57" name="T18"/>
                  <a:gd fmla="*/ 4 h 66" name="T19"/>
                  <a:gd fmla="*/ 29 w 57" name="T20"/>
                  <a:gd fmla="*/ 0 h 66" name="T21"/>
                  <a:gd fmla="*/ 23 w 57" name="T22"/>
                  <a:gd fmla="*/ 17 h 66" name="T23"/>
                  <a:gd fmla="*/ 2 w 57" name="T24"/>
                  <a:gd fmla="*/ 21 h 66" name="T25"/>
                  <a:gd fmla="*/ 9 w 57" name="T26"/>
                  <a:gd fmla="*/ 25 h 66" name="T27"/>
                  <a:gd fmla="*/ 5 w 57" name="T28"/>
                  <a:gd fmla="*/ 34 h 66" name="T29"/>
                  <a:gd fmla="*/ 18 w 57" name="T30"/>
                  <a:gd fmla="*/ 36 h 66" name="T31"/>
                  <a:gd fmla="*/ 6 w 57" name="T32"/>
                  <a:gd fmla="*/ 49 h 66" name="T33"/>
                  <a:gd fmla="*/ 20 w 57" name="T34"/>
                  <a:gd fmla="*/ 46 h 66" name="T35"/>
                  <a:gd fmla="*/ 0 w 57" name="T36"/>
                  <a:gd fmla="*/ 54 h 66" name="T37"/>
                  <a:gd fmla="*/ 0 w 57" name="T38"/>
                  <a:gd fmla="*/ 54 h 6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57" name="T60"/>
                  <a:gd fmla="*/ 0 h 66" name="T61"/>
                  <a:gd fmla="*/ 57 w 57" name="T62"/>
                  <a:gd fmla="*/ 66 h 66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66" w="57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897" name="Freeform 173"/>
              <p:cNvSpPr/>
              <p:nvPr/>
            </p:nvSpPr>
            <p:spPr bwMode="auto">
              <a:xfrm>
                <a:off x="2971" y="2526"/>
                <a:ext cx="36" cy="158"/>
              </a:xfrm>
              <a:custGeom>
                <a:gdLst>
                  <a:gd fmla="*/ 0 w 36" name="T0"/>
                  <a:gd fmla="*/ 16 h 26" name="T1"/>
                  <a:gd fmla="*/ 0 w 36" name="T2"/>
                  <a:gd fmla="*/ 16 h 26" name="T3"/>
                  <a:gd fmla="*/ 5 w 36" name="T4"/>
                  <a:gd fmla="*/ 21 h 26" name="T5"/>
                  <a:gd fmla="*/ 20 w 36" name="T6"/>
                  <a:gd fmla="*/ 17 h 26" name="T7"/>
                  <a:gd fmla="*/ 27 w 36" name="T8"/>
                  <a:gd fmla="*/ 25 h 26" name="T9"/>
                  <a:gd fmla="*/ 35 w 36" name="T10"/>
                  <a:gd fmla="*/ 16 h 26" name="T11"/>
                  <a:gd fmla="*/ 27 w 36" name="T12"/>
                  <a:gd fmla="*/ 4 h 26" name="T13"/>
                  <a:gd fmla="*/ 11 w 36" name="T14"/>
                  <a:gd fmla="*/ 0 h 26" name="T15"/>
                  <a:gd fmla="*/ 7 w 36" name="T16"/>
                  <a:gd fmla="*/ 8 h 26" name="T17"/>
                  <a:gd fmla="*/ 0 w 36" name="T18"/>
                  <a:gd fmla="*/ 16 h 26" name="T19"/>
                  <a:gd fmla="*/ 0 w 36" name="T20"/>
                  <a:gd fmla="*/ 16 h 2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36" name="T33"/>
                  <a:gd fmla="*/ 0 h 26" name="T34"/>
                  <a:gd fmla="*/ 36 w 36" name="T35"/>
                  <a:gd fmla="*/ 26 h 26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26" w="3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898" name="Freeform 174"/>
              <p:cNvSpPr/>
              <p:nvPr/>
            </p:nvSpPr>
            <p:spPr bwMode="auto">
              <a:xfrm>
                <a:off x="2987" y="2462"/>
                <a:ext cx="10" cy="158"/>
              </a:xfrm>
              <a:custGeom>
                <a:gdLst>
                  <a:gd fmla="*/ 0 w 10" name="T0"/>
                  <a:gd fmla="*/ 12 h 13" name="T1"/>
                  <a:gd fmla="*/ 0 w 10" name="T2"/>
                  <a:gd fmla="*/ 12 h 13" name="T3"/>
                  <a:gd fmla="*/ 0 w 10" name="T4"/>
                  <a:gd fmla="*/ 3 h 13" name="T5"/>
                  <a:gd fmla="*/ 9 w 10" name="T6"/>
                  <a:gd fmla="*/ 0 h 13" name="T7"/>
                  <a:gd fmla="*/ 0 w 10" name="T8"/>
                  <a:gd fmla="*/ 12 h 13" name="T9"/>
                  <a:gd fmla="*/ 0 w 10" name="T10"/>
                  <a:gd fmla="*/ 12 h 13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0" name="T18"/>
                  <a:gd fmla="*/ 0 h 13" name="T19"/>
                  <a:gd fmla="*/ 10 w 10" name="T20"/>
                  <a:gd fmla="*/ 13 h 13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3" w="10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charset="-122" panose="020b0503020204020204" pitchFamily="34" typeface="微软雅黑"/>
                  <a:ea typeface="+mn-ea"/>
                </a:endParaRPr>
              </a:p>
            </p:txBody>
          </p:sp>
          <p:sp>
            <p:nvSpPr>
              <p:cNvPr id="899" name="Freeform 175"/>
              <p:cNvSpPr/>
              <p:nvPr/>
            </p:nvSpPr>
            <p:spPr bwMode="auto">
              <a:xfrm>
                <a:off x="2991" y="2472"/>
                <a:ext cx="9" cy="158"/>
              </a:xfrm>
              <a:custGeom>
                <a:gdLst>
                  <a:gd fmla="*/ 0 w 9" name="T0"/>
                  <a:gd fmla="*/ 6 h 8" name="T1"/>
                  <a:gd fmla="*/ 0 w 9" name="T2"/>
                  <a:gd fmla="*/ 6 h 8" name="T3"/>
                  <a:gd fmla="*/ 4 w 9" name="T4"/>
                  <a:gd fmla="*/ 0 h 8" name="T5"/>
                  <a:gd fmla="*/ 8 w 9" name="T6"/>
                  <a:gd fmla="*/ 7 h 8" name="T7"/>
                  <a:gd fmla="*/ 0 w 9" name="T8"/>
                  <a:gd fmla="*/ 6 h 8" name="T9"/>
                  <a:gd fmla="*/ 0 w 9" name="T10"/>
                  <a:gd fmla="*/ 6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9" name="T18"/>
                  <a:gd fmla="*/ 0 h 8" name="T19"/>
                  <a:gd fmla="*/ 9 w 9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9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900" name="Freeform 176"/>
              <p:cNvSpPr/>
              <p:nvPr/>
            </p:nvSpPr>
            <p:spPr bwMode="auto">
              <a:xfrm>
                <a:off x="2999" y="2531"/>
                <a:ext cx="106" cy="158"/>
              </a:xfrm>
              <a:custGeom>
                <a:gdLst>
                  <a:gd fmla="*/ 0 w 106" name="T0"/>
                  <a:gd fmla="*/ 37 h 161" name="T1"/>
                  <a:gd fmla="*/ 0 w 106" name="T2"/>
                  <a:gd fmla="*/ 37 h 161" name="T3"/>
                  <a:gd fmla="*/ 4 w 106" name="T4"/>
                  <a:gd fmla="*/ 16 h 161" name="T5"/>
                  <a:gd fmla="*/ 16 w 106" name="T6"/>
                  <a:gd fmla="*/ 0 h 161" name="T7"/>
                  <a:gd fmla="*/ 40 w 106" name="T8"/>
                  <a:gd fmla="*/ 0 h 161" name="T9"/>
                  <a:gd fmla="*/ 26 w 106" name="T10"/>
                  <a:gd fmla="*/ 19 h 161" name="T11"/>
                  <a:gd fmla="*/ 58 w 106" name="T12"/>
                  <a:gd fmla="*/ 23 h 161" name="T13"/>
                  <a:gd fmla="*/ 38 w 106" name="T14"/>
                  <a:gd fmla="*/ 49 h 161" name="T15"/>
                  <a:gd fmla="*/ 62 w 106" name="T16"/>
                  <a:gd fmla="*/ 58 h 161" name="T17"/>
                  <a:gd fmla="*/ 85 w 106" name="T18"/>
                  <a:gd fmla="*/ 91 h 161" name="T19"/>
                  <a:gd fmla="*/ 78 w 106" name="T20"/>
                  <a:gd fmla="*/ 93 h 161" name="T21"/>
                  <a:gd fmla="*/ 88 w 106" name="T22"/>
                  <a:gd fmla="*/ 101 h 161" name="T23"/>
                  <a:gd fmla="*/ 82 w 106" name="T24"/>
                  <a:gd fmla="*/ 110 h 161" name="T25"/>
                  <a:gd fmla="*/ 105 w 106" name="T26"/>
                  <a:gd fmla="*/ 111 h 161" name="T27"/>
                  <a:gd fmla="*/ 91 w 106" name="T28"/>
                  <a:gd fmla="*/ 133 h 161" name="T29"/>
                  <a:gd fmla="*/ 101 w 106" name="T30"/>
                  <a:gd fmla="*/ 139 h 161" name="T31"/>
                  <a:gd fmla="*/ 6 w 106" name="T32"/>
                  <a:gd fmla="*/ 160 h 161" name="T33"/>
                  <a:gd fmla="*/ 48 w 106" name="T34"/>
                  <a:gd fmla="*/ 130 h 161" name="T35"/>
                  <a:gd fmla="*/ 36 w 106" name="T36"/>
                  <a:gd fmla="*/ 135 h 161" name="T37"/>
                  <a:gd fmla="*/ 12 w 106" name="T38"/>
                  <a:gd fmla="*/ 126 h 161" name="T39"/>
                  <a:gd fmla="*/ 30 w 106" name="T40"/>
                  <a:gd fmla="*/ 115 h 161" name="T41"/>
                  <a:gd fmla="*/ 19 w 106" name="T42"/>
                  <a:gd fmla="*/ 110 h 161" name="T43"/>
                  <a:gd fmla="*/ 43 w 106" name="T44"/>
                  <a:gd fmla="*/ 98 h 161" name="T45"/>
                  <a:gd fmla="*/ 45 w 106" name="T46"/>
                  <a:gd fmla="*/ 83 h 161" name="T47"/>
                  <a:gd fmla="*/ 33 w 106" name="T48"/>
                  <a:gd fmla="*/ 79 h 161" name="T49"/>
                  <a:gd fmla="*/ 40 w 106" name="T50"/>
                  <a:gd fmla="*/ 70 h 161" name="T51"/>
                  <a:gd fmla="*/ 15 w 106" name="T52"/>
                  <a:gd fmla="*/ 74 h 161" name="T53"/>
                  <a:gd fmla="*/ 16 w 106" name="T54"/>
                  <a:gd fmla="*/ 51 h 161" name="T55"/>
                  <a:gd fmla="*/ 4 w 106" name="T56"/>
                  <a:gd fmla="*/ 62 h 161" name="T57"/>
                  <a:gd fmla="*/ 11 w 106" name="T58"/>
                  <a:gd fmla="*/ 38 h 161" name="T59"/>
                  <a:gd fmla="*/ 0 w 106" name="T60"/>
                  <a:gd fmla="*/ 37 h 161" name="T61"/>
                  <a:gd fmla="*/ 0 w 106" name="T62"/>
                  <a:gd fmla="*/ 37 h 161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06" name="T96"/>
                  <a:gd fmla="*/ 0 h 161" name="T97"/>
                  <a:gd fmla="*/ 106 w 106" name="T98"/>
                  <a:gd fmla="*/ 161 h 161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61" w="105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charset="0" panose="020b0604020202020204" pitchFamily="34" typeface="Arial"/>
                </a:endParaRPr>
              </a:p>
            </p:txBody>
          </p:sp>
        </p:grpSp>
        <p:sp>
          <p:nvSpPr>
            <p:cNvPr id="819" name="Freeform 95"/>
            <p:cNvSpPr/>
            <p:nvPr/>
          </p:nvSpPr>
          <p:spPr bwMode="auto">
            <a:xfrm>
              <a:off x="3364669" y="3265970"/>
              <a:ext cx="136524" cy="206196"/>
            </a:xfrm>
            <a:custGeom>
              <a:gdLst>
                <a:gd fmla="*/ 54908105 w 109" name="T0"/>
                <a:gd fmla="*/ 8289855 h 90" name="T1"/>
                <a:gd fmla="*/ 64320812 w 109" name="T2"/>
                <a:gd fmla="*/ 4974170 h 90" name="T3"/>
                <a:gd fmla="*/ 76872341 w 109" name="T4"/>
                <a:gd fmla="*/ 0 h 90" name="T5"/>
                <a:gd fmla="*/ 105110482 w 109" name="T6"/>
                <a:gd fmla="*/ 21553883 h 90" name="T7"/>
                <a:gd fmla="*/ 130211035 w 109" name="T8"/>
                <a:gd fmla="*/ 24870854 h 90" name="T9"/>
                <a:gd fmla="*/ 141193153 w 109" name="T10"/>
                <a:gd fmla="*/ 41450558 h 90" name="T11"/>
                <a:gd fmla="*/ 150605860 w 109" name="T12"/>
                <a:gd fmla="*/ 64662927 h 90" name="T13"/>
                <a:gd fmla="*/ 153743429 w 109" name="T14"/>
                <a:gd fmla="*/ 72952779 h 90" name="T15"/>
                <a:gd fmla="*/ 163156136 w 109" name="T16"/>
                <a:gd fmla="*/ 81243919 h 90" name="T17"/>
                <a:gd fmla="*/ 169431313 w 109" name="T18"/>
                <a:gd fmla="*/ 87875306 h 90" name="T19"/>
                <a:gd fmla="*/ 169431313 w 109" name="T20"/>
                <a:gd fmla="*/ 96165158 h 90" name="T21"/>
                <a:gd fmla="*/ 158450409 w 109" name="T22"/>
                <a:gd fmla="*/ 96165158 h 90" name="T23"/>
                <a:gd fmla="*/ 142762563 w 109" name="T24"/>
                <a:gd fmla="*/ 96165158 h 90" name="T25"/>
                <a:gd fmla="*/ 150605860 w 109" name="T26"/>
                <a:gd fmla="*/ 104456297 h 90" name="T27"/>
                <a:gd fmla="*/ 155312840 w 109" name="T28"/>
                <a:gd fmla="*/ 111087664 h 90" name="T29"/>
                <a:gd fmla="*/ 158450409 w 109" name="T30"/>
                <a:gd fmla="*/ 122694487 h 90" name="T31"/>
                <a:gd fmla="*/ 150605860 w 109" name="T32"/>
                <a:gd fmla="*/ 127668656 h 90" name="T33"/>
                <a:gd fmla="*/ 138055584 w 109" name="T34"/>
                <a:gd fmla="*/ 127668656 h 90" name="T35"/>
                <a:gd fmla="*/ 134918014 w 109" name="T36"/>
                <a:gd fmla="*/ 127668656 h 90" name="T37"/>
                <a:gd fmla="*/ 130211035 w 109" name="T38"/>
                <a:gd fmla="*/ 134300023 h 90" name="T39"/>
                <a:gd fmla="*/ 130211035 w 109" name="T40"/>
                <a:gd fmla="*/ 144248360 h 90" name="T41"/>
                <a:gd fmla="*/ 120798327 w 109" name="T42"/>
                <a:gd fmla="*/ 147564044 h 90" name="T43"/>
                <a:gd fmla="*/ 111385620 w 109" name="T44"/>
                <a:gd fmla="*/ 142589875 h 90" name="T45"/>
                <a:gd fmla="*/ 98835344 w 109" name="T46"/>
                <a:gd fmla="*/ 139274191 h 90" name="T47"/>
                <a:gd fmla="*/ 86285068 w 109" name="T48"/>
                <a:gd fmla="*/ 134300023 h 90" name="T49"/>
                <a:gd fmla="*/ 75302930 w 109" name="T50"/>
                <a:gd fmla="*/ 135958508 h 90" name="T51"/>
                <a:gd fmla="*/ 39220249 w 109" name="T52"/>
                <a:gd fmla="*/ 122694487 h 90" name="T53"/>
                <a:gd fmla="*/ 25100562 w 109" name="T54"/>
                <a:gd fmla="*/ 126010170 h 90" name="T55"/>
                <a:gd fmla="*/ 14119692 w 109" name="T56"/>
                <a:gd fmla="*/ 122694487 h 90" name="T57"/>
                <a:gd fmla="*/ 7844551 w 109" name="T58"/>
                <a:gd fmla="*/ 134300023 h 90" name="T59"/>
                <a:gd fmla="*/ 0 w 109" name="T60"/>
                <a:gd fmla="*/ 109430466 h 90" name="T61"/>
                <a:gd fmla="*/ 9412710 w 109" name="T62"/>
                <a:gd fmla="*/ 96165158 h 90" name="T63"/>
                <a:gd fmla="*/ 7844551 w 109" name="T64"/>
                <a:gd fmla="*/ 66321412 h 90" name="T65"/>
                <a:gd fmla="*/ 23532404 w 109" name="T66"/>
                <a:gd fmla="*/ 24870854 h 90" name="T67"/>
                <a:gd fmla="*/ 37652091 w 109" name="T68"/>
                <a:gd fmla="*/ 19896680 h 90" name="T69"/>
                <a:gd fmla="*/ 45495397 w 109" name="T70"/>
                <a:gd fmla="*/ 8289855 h 90" name="T71"/>
                <a:gd fmla="*/ 54908105 w 109" name="T72"/>
                <a:gd fmla="*/ 8289855 h 90" name="T73"/>
                <a:gd fmla="*/ 54908105 w 109" name="T74"/>
                <a:gd fmla="*/ 8289855 h 90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109" name="T114"/>
                <a:gd fmla="*/ 0 h 90" name="T115"/>
                <a:gd fmla="*/ 109 w 109" name="T116"/>
                <a:gd fmla="*/ 90 h 90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90" w="109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820" name="Freeform 96"/>
            <p:cNvSpPr/>
            <p:nvPr/>
          </p:nvSpPr>
          <p:spPr bwMode="auto">
            <a:xfrm>
              <a:off x="3269159" y="3521992"/>
              <a:ext cx="300036" cy="206196"/>
            </a:xfrm>
            <a:custGeom>
              <a:gdLst>
                <a:gd fmla="*/ 190643677 w 241" name="T0"/>
                <a:gd fmla="*/ 8625115 h 139" name="T1"/>
                <a:gd fmla="*/ 207693550 w 241" name="T2"/>
                <a:gd fmla="*/ 0 h 139" name="T3"/>
                <a:gd fmla="*/ 230943376 w 241" name="T4"/>
                <a:gd fmla="*/ 15525734 h 139" name="T5"/>
                <a:gd fmla="*/ 240243307 w 241" name="T6"/>
                <a:gd fmla="*/ 34500462 h 139" name="T7"/>
                <a:gd fmla="*/ 266591866 w 241" name="T8"/>
                <a:gd fmla="*/ 51750698 h 139" name="T9"/>
                <a:gd fmla="*/ 302240355 w 241" name="T10"/>
                <a:gd fmla="*/ 77626037 h 139" name="T11"/>
                <a:gd fmla="*/ 325490182 w 241" name="T12"/>
                <a:gd fmla="*/ 77626037 h 139" name="T13"/>
                <a:gd fmla="*/ 361138749 w 241" name="T14"/>
                <a:gd fmla="*/ 87976981 h 139" name="T15"/>
                <a:gd fmla="*/ 351838818 w 241" name="T16"/>
                <a:gd fmla="*/ 129376735 h 139" name="T17"/>
                <a:gd fmla="*/ 320840216 w 241" name="T18"/>
                <a:gd fmla="*/ 165602997 h 139" name="T19"/>
                <a:gd fmla="*/ 272791819 w 241" name="T20"/>
                <a:gd fmla="*/ 194928685 h 139" name="T21"/>
                <a:gd fmla="*/ 274341808 w 241" name="T22"/>
                <a:gd fmla="*/ 210453100 h 139" name="T23"/>
                <a:gd fmla="*/ 251091981 w 241" name="T24"/>
                <a:gd fmla="*/ 238054249 h 139" name="T25"/>
                <a:gd fmla="*/ 246442016 w 241" name="T26"/>
                <a:gd fmla="*/ 191478377 h 139" name="T27"/>
                <a:gd fmla="*/ 206143561 w 241" name="T28"/>
                <a:gd fmla="*/ 186302258 h 139" name="T29"/>
                <a:gd fmla="*/ 206143561 w 241" name="T30"/>
                <a:gd fmla="*/ 170777802 h 139" name="T31"/>
                <a:gd fmla="*/ 158095125 w 241" name="T32"/>
                <a:gd fmla="*/ 210453100 h 139" name="T33"/>
                <a:gd fmla="*/ 141045253 w 241" name="T34"/>
                <a:gd fmla="*/ 188028069 h 139" name="T35"/>
                <a:gd fmla="*/ 154995149 w 241" name="T36"/>
                <a:gd fmla="*/ 174228151 h 139" name="T37"/>
                <a:gd fmla="*/ 164295118 w 241" name="T38"/>
                <a:gd fmla="*/ 160426878 h 139" name="T39"/>
                <a:gd fmla="*/ 145695218 w 241" name="T40"/>
                <a:gd fmla="*/ 136277350 h 139" name="T41"/>
                <a:gd fmla="*/ 113146705 w 241" name="T42"/>
                <a:gd fmla="*/ 122477432 h 139" name="T43"/>
                <a:gd fmla="*/ 55798359 w 241" name="T44"/>
                <a:gd fmla="*/ 129376735 h 139" name="T45"/>
                <a:gd fmla="*/ 13949901 w 241" name="T46"/>
                <a:gd fmla="*/ 132827043 h 139" name="T47"/>
                <a:gd fmla="*/ 9299933 w 241" name="T48"/>
                <a:gd fmla="*/ 98326591 h 139" name="T49"/>
                <a:gd fmla="*/ 40298464 w 241" name="T50"/>
                <a:gd fmla="*/ 53475195 h 139" name="T51"/>
                <a:gd fmla="*/ 32548522 w 241" name="T52"/>
                <a:gd fmla="*/ 20700539 h 139" name="T53"/>
                <a:gd fmla="*/ 49598405 w 241" name="T54"/>
                <a:gd fmla="*/ 18974728 h 139" name="T55"/>
                <a:gd fmla="*/ 80596929 w 241" name="T56"/>
                <a:gd fmla="*/ 22425041 h 139" name="T57"/>
                <a:gd fmla="*/ 110046729 w 241" name="T58"/>
                <a:gd fmla="*/ 25875349 h 139" name="T59"/>
                <a:gd fmla="*/ 134845299 w 241" name="T60"/>
                <a:gd fmla="*/ 36224959 h 139" name="T61"/>
                <a:gd fmla="*/ 153445160 w 241" name="T62"/>
                <a:gd fmla="*/ 37950770 h 139" name="T63"/>
                <a:gd fmla="*/ 158095125 w 241" name="T64"/>
                <a:gd fmla="*/ 20700539 h 139" name="T65"/>
                <a:gd fmla="*/ 178245014 w 241" name="T66"/>
                <a:gd fmla="*/ 18974728 h 139" name="T67"/>
                <a:gd fmla="*/ 184444968 w 241" name="T68"/>
                <a:gd fmla="*/ 12075426 h 139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241" name="T105"/>
                <a:gd fmla="*/ 0 h 139" name="T106"/>
                <a:gd fmla="*/ 241 w 241" name="T107"/>
                <a:gd fmla="*/ 139 h 139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139" w="241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821" name="Freeform 97"/>
            <p:cNvSpPr/>
            <p:nvPr/>
          </p:nvSpPr>
          <p:spPr bwMode="auto">
            <a:xfrm>
              <a:off x="3421819" y="3416783"/>
              <a:ext cx="55563" cy="206196"/>
            </a:xfrm>
            <a:custGeom>
              <a:gdLst>
                <a:gd fmla="*/ 15245252 w 45" name="T0"/>
                <a:gd fmla="*/ 21173698 h 51" name="T1"/>
                <a:gd fmla="*/ 22868498 w 45" name="T2"/>
                <a:gd fmla="*/ 34203856 h 51" name="T3"/>
                <a:gd fmla="*/ 27441949 w 45" name="T4"/>
                <a:gd fmla="*/ 42347396 h 51" name="T5"/>
                <a:gd fmla="*/ 32015399 w 45" name="T6"/>
                <a:gd fmla="*/ 79808144 h 51" name="T7"/>
                <a:gd fmla="*/ 38113745 w 45" name="T8"/>
                <a:gd fmla="*/ 81436595 h 51" name="T9"/>
                <a:gd fmla="*/ 44212101 w 45" name="T10"/>
                <a:gd fmla="*/ 61891357 h 51" name="T11"/>
                <a:gd fmla="*/ 45736996 w 45" name="T12"/>
                <a:gd fmla="*/ 52119377 h 51" name="T13"/>
                <a:gd fmla="*/ 64032034 w 45" name="T14"/>
                <a:gd fmla="*/ 45604298 h 51" name="T15"/>
                <a:gd fmla="*/ 67080589 w 45" name="T16"/>
                <a:gd fmla="*/ 37460758 h 51" name="T17"/>
                <a:gd fmla="*/ 59458583 w 45" name="T18"/>
                <a:gd fmla="*/ 34203856 h 51" name="T19"/>
                <a:gd fmla="*/ 50310447 w 45" name="T20"/>
                <a:gd fmla="*/ 13030163 h 51" name="T21"/>
                <a:gd fmla="*/ 35065190 w 45" name="T22"/>
                <a:gd fmla="*/ 0 h 51" name="T23"/>
                <a:gd fmla="*/ 16770147 w 45" name="T24"/>
                <a:gd fmla="*/ 0 h 51" name="T25"/>
                <a:gd fmla="*/ 0 w 45" name="T26"/>
                <a:gd fmla="*/ 1628451 h 51" name="T27"/>
                <a:gd fmla="*/ 15245252 w 45" name="T28"/>
                <a:gd fmla="*/ 21173698 h 51" name="T29"/>
                <a:gd fmla="*/ 15245252 w 45" name="T30"/>
                <a:gd fmla="*/ 21173698 h 51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w 45" name="T48"/>
                <a:gd fmla="*/ 0 h 51" name="T49"/>
                <a:gd fmla="*/ 45 w 45" name="T50"/>
                <a:gd fmla="*/ 51 h 51" name="T51"/>
              </a:gdLst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b="T51" l="T48" r="T50" t="T49"/>
              <a:pathLst>
                <a:path h="51" w="45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822" name="Freeform 98"/>
            <p:cNvSpPr/>
            <p:nvPr/>
          </p:nvSpPr>
          <p:spPr bwMode="auto">
            <a:xfrm>
              <a:off x="3367844" y="3135795"/>
              <a:ext cx="87312" cy="206196"/>
            </a:xfrm>
            <a:custGeom>
              <a:gdLst>
                <a:gd fmla="*/ 92873192 w 69" name="T0"/>
                <a:gd fmla="*/ 1811599 h 46" name="T1"/>
                <a:gd fmla="*/ 0 w 69" name="T2"/>
                <a:gd fmla="*/ 18114643 h 46" name="T3"/>
                <a:gd fmla="*/ 8006221 w 69" name="T4"/>
                <a:gd fmla="*/ 48910485 h 46" name="T5"/>
                <a:gd fmla="*/ 19215183 w 69" name="T6"/>
                <a:gd fmla="*/ 47098886 h 46" name="T7"/>
                <a:gd fmla="*/ 16012443 w 69" name="T8"/>
                <a:gd fmla="*/ 76081768 h 46" name="T9"/>
                <a:gd fmla="*/ 27221407 w 69" name="T10"/>
                <a:gd fmla="*/ 76081768 h 46" name="T11"/>
                <a:gd fmla="*/ 32024886 w 69" name="T12"/>
                <a:gd fmla="*/ 72459918 h 46" name="T13"/>
                <a:gd fmla="*/ 35227626 w 69" name="T14"/>
                <a:gd fmla="*/ 74270170 h 46" name="T15"/>
                <a:gd fmla="*/ 51240074 w 69" name="T16"/>
                <a:gd fmla="*/ 72459918 h 46" name="T17"/>
                <a:gd fmla="*/ 62449034 w 69" name="T18"/>
                <a:gd fmla="*/ 74270170 h 46" name="T19"/>
                <a:gd fmla="*/ 68853250 w 69" name="T20"/>
                <a:gd fmla="*/ 81516563 h 46" name="T21"/>
                <a:gd fmla="*/ 84865707 w 69" name="T22"/>
                <a:gd fmla="*/ 74270170 h 46" name="T23"/>
                <a:gd fmla="*/ 91271189 w 69" name="T24"/>
                <a:gd fmla="*/ 81516563 h 46" name="T25"/>
                <a:gd fmla="*/ 94473929 w 69" name="T26"/>
                <a:gd fmla="*/ 76081768 h 46" name="T27"/>
                <a:gd fmla="*/ 108885629 w 69" name="T28"/>
                <a:gd fmla="*/ 50722083 h 46" name="T29"/>
                <a:gd fmla="*/ 108885629 w 69" name="T30"/>
                <a:gd fmla="*/ 28984238 h 46" name="T31"/>
                <a:gd fmla="*/ 96074667 w 69" name="T32"/>
                <a:gd fmla="*/ 18114643 h 46" name="T33"/>
                <a:gd fmla="*/ 96074667 w 69" name="T34"/>
                <a:gd fmla="*/ 0 h 46" name="T35"/>
                <a:gd fmla="*/ 78461472 w 69" name="T36"/>
                <a:gd fmla="*/ 3623198 h 46" name="T37"/>
                <a:gd fmla="*/ 92873192 w 69" name="T38"/>
                <a:gd fmla="*/ 1811599 h 46" name="T39"/>
                <a:gd fmla="*/ 92873192 w 69" name="T40"/>
                <a:gd fmla="*/ 1811599 h 4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w 69" name="T63"/>
                <a:gd fmla="*/ 0 h 46" name="T64"/>
                <a:gd fmla="*/ 69 w 69" name="T65"/>
                <a:gd fmla="*/ 46 h 46" name="T66"/>
              </a:gdLst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b="T66" l="T63" r="T65" t="T64"/>
              <a:pathLst>
                <a:path h="46" w="69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823" name="Freeform 99"/>
            <p:cNvSpPr/>
            <p:nvPr/>
          </p:nvSpPr>
          <p:spPr bwMode="auto">
            <a:xfrm>
              <a:off x="3301170" y="3222313"/>
              <a:ext cx="136524" cy="206196"/>
            </a:xfrm>
            <a:custGeom>
              <a:gdLst>
                <a:gd fmla="*/ 34514522 w 109" name="T0"/>
                <a:gd fmla="*/ 12801014 h 54" name="T1"/>
                <a:gd fmla="*/ 69027792 w 109" name="T2"/>
                <a:gd fmla="*/ 9144353 h 54" name="T3"/>
                <a:gd fmla="*/ 95697775 w 109" name="T4"/>
                <a:gd fmla="*/ 0 h 54" name="T5"/>
                <a:gd fmla="*/ 133348604 w 109" name="T6"/>
                <a:gd fmla="*/ 0 h 54" name="T7"/>
                <a:gd fmla="*/ 169431313 w 109" name="T8"/>
                <a:gd fmla="*/ 0 h 54" name="T9"/>
                <a:gd fmla="*/ 155312840 w 109" name="T10"/>
                <a:gd fmla="*/ 21945364 h 54" name="T11"/>
                <a:gd fmla="*/ 141193153 w 109" name="T12"/>
                <a:gd fmla="*/ 34746378 h 54" name="T13"/>
                <a:gd fmla="*/ 123935896 w 109" name="T14"/>
                <a:gd fmla="*/ 36574707 h 54" name="T15"/>
                <a:gd fmla="*/ 103542324 w 109" name="T16"/>
                <a:gd fmla="*/ 60348405 h 54" name="T17"/>
                <a:gd fmla="*/ 95697775 w 109" name="T18"/>
                <a:gd fmla="*/ 80465435 h 54" name="T19"/>
                <a:gd fmla="*/ 89422637 w 109" name="T20"/>
                <a:gd fmla="*/ 96924475 h 54" name="T21"/>
                <a:gd fmla="*/ 80009910 w 109" name="T22"/>
                <a:gd fmla="*/ 85951774 h 54" name="T23"/>
                <a:gd fmla="*/ 0 w 109" name="T24"/>
                <a:gd fmla="*/ 69492755 h 54" name="T25"/>
                <a:gd fmla="*/ 21962993 w 109" name="T26"/>
                <a:gd fmla="*/ 49377078 h 54" name="T27"/>
                <a:gd fmla="*/ 36082680 w 109" name="T28"/>
                <a:gd fmla="*/ 60348405 h 54" name="T29"/>
                <a:gd fmla="*/ 31375701 w 109" name="T30"/>
                <a:gd fmla="*/ 38404388 h 54" name="T31"/>
                <a:gd fmla="*/ 34514522 w 109" name="T32"/>
                <a:gd fmla="*/ 12801014 h 54" name="T33"/>
                <a:gd fmla="*/ 34514522 w 109" name="T34"/>
                <a:gd fmla="*/ 12801014 h 54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w 109" name="T54"/>
                <a:gd fmla="*/ 0 h 54" name="T55"/>
                <a:gd fmla="*/ 109 w 109" name="T56"/>
                <a:gd fmla="*/ 54 h 54" name="T57"/>
              </a:gdLst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b="T57" l="T54" r="T56" t="T55"/>
              <a:pathLst>
                <a:path h="54" w="109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824" name="Freeform 100"/>
            <p:cNvSpPr/>
            <p:nvPr/>
          </p:nvSpPr>
          <p:spPr bwMode="auto">
            <a:xfrm>
              <a:off x="3324982" y="3182625"/>
              <a:ext cx="117475" cy="206196"/>
            </a:xfrm>
            <a:custGeom>
              <a:gdLst>
                <a:gd fmla="*/ 68810669 w 95" name="T0"/>
                <a:gd fmla="*/ 6786359 h 39" name="T1"/>
                <a:gd fmla="*/ 81044160 w 95" name="T2"/>
                <a:gd fmla="*/ 6786359 h 39" name="T3"/>
                <a:gd fmla="*/ 91747984 w 95" name="T4"/>
                <a:gd fmla="*/ 3393179 h 39" name="T5"/>
                <a:gd fmla="*/ 93276395 w 95" name="T6"/>
                <a:gd fmla="*/ 6786359 h 39" name="T7"/>
                <a:gd fmla="*/ 97864102 w 95" name="T8"/>
                <a:gd fmla="*/ 1697241 h 39" name="T9"/>
                <a:gd fmla="*/ 140679397 w 95" name="T10"/>
                <a:gd fmla="*/ 0 h 39" name="T11"/>
                <a:gd fmla="*/ 143737456 w 95" name="T12"/>
                <a:gd fmla="*/ 10179537 h 39" name="T13"/>
                <a:gd fmla="*/ 137621339 w 95" name="T14"/>
                <a:gd fmla="*/ 35630335 h 39" name="T15"/>
                <a:gd fmla="*/ 126917515 w 95" name="T16"/>
                <a:gd fmla="*/ 64473011 h 39" name="T17"/>
                <a:gd fmla="*/ 103980219 w 95" name="T18"/>
                <a:gd fmla="*/ 49203058 h 39" name="T19"/>
                <a:gd fmla="*/ 64222963 w 95" name="T20"/>
                <a:gd fmla="*/ 42416691 h 39" name="T21"/>
                <a:gd fmla="*/ 27523775 w 95" name="T22"/>
                <a:gd fmla="*/ 50900298 h 39" name="T23"/>
                <a:gd fmla="*/ 22937305 w 95" name="T24"/>
                <a:gd fmla="*/ 50900298 h 39" name="T25"/>
                <a:gd fmla="*/ 1529648 w 95" name="T26"/>
                <a:gd fmla="*/ 54293476 h 39" name="T27"/>
                <a:gd fmla="*/ 0 w 95" name="T28"/>
                <a:gd fmla="*/ 37326272 h 39" name="T29"/>
                <a:gd fmla="*/ 13761888 w 95" name="T30"/>
                <a:gd fmla="*/ 8483599 h 39" name="T31"/>
                <a:gd fmla="*/ 30583070 w 95" name="T32"/>
                <a:gd fmla="*/ 3393179 h 39" name="T33"/>
                <a:gd fmla="*/ 65752611 w 95" name="T34"/>
                <a:gd fmla="*/ 30539916 h 39" name="T35"/>
                <a:gd fmla="*/ 68810669 w 95" name="T36"/>
                <a:gd fmla="*/ 6786359 h 39" name="T37"/>
                <a:gd fmla="*/ 68810669 w 95" name="T38"/>
                <a:gd fmla="*/ 6786359 h 39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w 95" name="T60"/>
                <a:gd fmla="*/ 0 h 39" name="T61"/>
                <a:gd fmla="*/ 95 w 95" name="T62"/>
                <a:gd fmla="*/ 39 h 39" name="T63"/>
              </a:gdLst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b="T63" l="T60" r="T62" t="T61"/>
              <a:pathLst>
                <a:path h="39" w="95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825" name="Freeform 101"/>
            <p:cNvSpPr/>
            <p:nvPr/>
          </p:nvSpPr>
          <p:spPr bwMode="auto">
            <a:xfrm>
              <a:off x="3201158" y="3432658"/>
              <a:ext cx="57150" cy="206196"/>
            </a:xfrm>
            <a:custGeom>
              <a:gdLst>
                <a:gd fmla="*/ 0 w 47" name="T0"/>
                <a:gd fmla="*/ 42676691 h 25" name="T1"/>
                <a:gd fmla="*/ 0 w 47" name="T2"/>
                <a:gd fmla="*/ 42676691 h 25" name="T3"/>
                <a:gd fmla="*/ 0 w 47" name="T4"/>
                <a:gd fmla="*/ 12446704 h 25" name="T5"/>
                <a:gd fmla="*/ 47314124 w 47" name="T6"/>
                <a:gd fmla="*/ 0 h 25" name="T7"/>
                <a:gd fmla="*/ 59141738 w 47" name="T8"/>
                <a:gd fmla="*/ 8890311 h 25" name="T9"/>
                <a:gd fmla="*/ 68013361 w 47" name="T10"/>
                <a:gd fmla="*/ 17781956 h 25" name="T11"/>
                <a:gd fmla="*/ 48792728 w 47" name="T12"/>
                <a:gd fmla="*/ 24894741 h 25" name="T13"/>
                <a:gd fmla="*/ 28092265 w 47" name="T14"/>
                <a:gd fmla="*/ 37341439 h 25" name="T15"/>
                <a:gd fmla="*/ 10350231 w 47" name="T16"/>
                <a:gd fmla="*/ 37341439 h 25" name="T17"/>
                <a:gd fmla="*/ 0 w 47" name="T18"/>
                <a:gd fmla="*/ 42676691 h 25" name="T19"/>
                <a:gd fmla="*/ 0 w 47" name="T20"/>
                <a:gd fmla="*/ 42676691 h 25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47" name="T33"/>
                <a:gd fmla="*/ 0 h 25" name="T34"/>
                <a:gd fmla="*/ 47 w 47" name="T35"/>
                <a:gd fmla="*/ 25 h 25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25" w="47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826" name="Freeform 102"/>
            <p:cNvSpPr/>
            <p:nvPr/>
          </p:nvSpPr>
          <p:spPr bwMode="auto">
            <a:xfrm>
              <a:off x="3320220" y="3535053"/>
              <a:ext cx="42862" cy="206196"/>
            </a:xfrm>
            <a:custGeom>
              <a:gdLst>
                <a:gd fmla="*/ 0 w 32" name="T0"/>
                <a:gd fmla="*/ 12903200 h 20" name="T1"/>
                <a:gd fmla="*/ 10765308 w 32" name="T2"/>
                <a:gd fmla="*/ 30645098 h 20" name="T3"/>
                <a:gd fmla="*/ 55620095 w 32" name="T4"/>
                <a:gd fmla="*/ 17741898 h 20" name="T5"/>
                <a:gd fmla="*/ 46648337 w 32" name="T6"/>
                <a:gd fmla="*/ 0 h 20" name="T7"/>
                <a:gd fmla="*/ 3588436 w 32" name="T8"/>
                <a:gd fmla="*/ 14516099 h 20" name="T9"/>
                <a:gd fmla="*/ 0 w 32" name="T10"/>
                <a:gd fmla="*/ 12903200 h 20" name="T11"/>
                <a:gd fmla="*/ 0 w 32" name="T12"/>
                <a:gd fmla="*/ 12903200 h 20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32" name="T21"/>
                <a:gd fmla="*/ 0 h 20" name="T22"/>
                <a:gd fmla="*/ 32 w 32" name="T23"/>
                <a:gd fmla="*/ 20 h 20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0" w="32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827" name="Freeform 103"/>
            <p:cNvSpPr/>
            <p:nvPr/>
          </p:nvSpPr>
          <p:spPr bwMode="auto">
            <a:xfrm>
              <a:off x="3283708" y="3485840"/>
              <a:ext cx="73025" cy="206196"/>
            </a:xfrm>
            <a:custGeom>
              <a:gdLst>
                <a:gd fmla="*/ 25363600 w 58" name="T0"/>
                <a:gd fmla="*/ 23155799 h 79" name="T1"/>
                <a:gd fmla="*/ 34874474 w 58" name="T2"/>
                <a:gd fmla="*/ 0 h 79" name="T3"/>
                <a:gd fmla="*/ 90357122 w 58" name="T4"/>
                <a:gd fmla="*/ 52927169 h 79" name="T5"/>
                <a:gd fmla="*/ 80846228 w 58" name="T6"/>
                <a:gd fmla="*/ 89315408 h 79" name="T7"/>
                <a:gd fmla="*/ 88771976 w 58" name="T8"/>
                <a:gd fmla="*/ 109163411 h 79" name="T9"/>
                <a:gd fmla="*/ 31704183 w 58" name="T10"/>
                <a:gd fmla="*/ 129011413 h 79" name="T11"/>
                <a:gd fmla="*/ 0 w 58" name="T12"/>
                <a:gd fmla="*/ 104201732 h 79" name="T13"/>
                <a:gd fmla="*/ 41215057 w 58" name="T14"/>
                <a:gd fmla="*/ 100893946 h 79" name="T15"/>
                <a:gd fmla="*/ 49142055 w 58" name="T16"/>
                <a:gd fmla="*/ 72775172 h 79" name="T17"/>
                <a:gd fmla="*/ 25363600 w 58" name="T18"/>
                <a:gd fmla="*/ 23155799 h 79" name="T19"/>
                <a:gd fmla="*/ 25363600 w 58" name="T20"/>
                <a:gd fmla="*/ 23155799 h 7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58" name="T33"/>
                <a:gd fmla="*/ 0 h 79" name="T34"/>
                <a:gd fmla="*/ 58 w 58" name="T35"/>
                <a:gd fmla="*/ 79 h 7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79" w="57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828" name="Freeform 104"/>
            <p:cNvSpPr/>
            <p:nvPr/>
          </p:nvSpPr>
          <p:spPr bwMode="auto">
            <a:xfrm>
              <a:off x="3197984" y="3473140"/>
              <a:ext cx="117475" cy="206196"/>
            </a:xfrm>
            <a:custGeom>
              <a:gdLst>
                <a:gd fmla="*/ 4891812 w 92" name="T0"/>
                <a:gd fmla="*/ 24317568 h 65" name="T1"/>
                <a:gd fmla="*/ 35870734 w 92" name="T2"/>
                <a:gd fmla="*/ 18705924 h 65" name="T3"/>
                <a:gd fmla="*/ 58696640 w 92" name="T4"/>
                <a:gd fmla="*/ 1871003 h 65" name="T5"/>
                <a:gd fmla="*/ 78262605 w 92" name="T6"/>
                <a:gd fmla="*/ 0 h 65" name="T7"/>
                <a:gd fmla="*/ 99459194 w 92" name="T8"/>
                <a:gd fmla="*/ 18705924 h 65" name="T9"/>
                <a:gd fmla="*/ 148373469 w 92" name="T10"/>
                <a:gd fmla="*/ 7482644 h 65" name="T11"/>
                <a:gd fmla="*/ 130438108 w 92" name="T12"/>
                <a:gd fmla="*/ 54246776 h 65" name="T13"/>
                <a:gd fmla="*/ 83154416 w 92" name="T14"/>
                <a:gd fmla="*/ 57987413 h 65" name="T15"/>
                <a:gd fmla="*/ 99459194 w 92" name="T16"/>
                <a:gd fmla="*/ 93529637 h 65" name="T17"/>
                <a:gd fmla="*/ 99459194 w 92" name="T18"/>
                <a:gd fmla="*/ 119716830 h 65" name="T19"/>
                <a:gd fmla="*/ 55436709 w 92" name="T20"/>
                <a:gd fmla="*/ 87917977 h 65" name="T21"/>
                <a:gd fmla="*/ 17935367 w 92" name="T22"/>
                <a:gd fmla="*/ 41152485 h 65" name="T23"/>
                <a:gd fmla="*/ 0 w 92" name="T24"/>
                <a:gd fmla="*/ 44894500 h 65" name="T25"/>
                <a:gd fmla="*/ 4891812 w 92" name="T26"/>
                <a:gd fmla="*/ 24317568 h 65" name="T27"/>
                <a:gd fmla="*/ 4891812 w 92" name="T28"/>
                <a:gd fmla="*/ 24317568 h 65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w 92" name="T45"/>
                <a:gd fmla="*/ 0 h 65" name="T46"/>
                <a:gd fmla="*/ 92 w 92" name="T47"/>
                <a:gd fmla="*/ 65 h 65" name="T48"/>
              </a:gdLst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b="T48" l="T45" r="T47" t="T46"/>
              <a:pathLst>
                <a:path h="65" w="92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829" name="Group 210"/>
            <p:cNvGrpSpPr/>
            <p:nvPr/>
          </p:nvGrpSpPr>
          <p:grpSpPr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833" name="Freeform 109"/>
              <p:cNvSpPr/>
              <p:nvPr/>
            </p:nvSpPr>
            <p:spPr bwMode="auto">
              <a:xfrm>
                <a:off x="2963" y="2959"/>
                <a:ext cx="278" cy="158"/>
              </a:xfrm>
              <a:custGeom>
                <a:gdLst>
                  <a:gd fmla="*/ 0 w 278" name="T0"/>
                  <a:gd fmla="*/ 141 h 265" name="T1"/>
                  <a:gd fmla="*/ 0 w 278" name="T2"/>
                  <a:gd fmla="*/ 141 h 265" name="T3"/>
                  <a:gd fmla="*/ 1 w 278" name="T4"/>
                  <a:gd fmla="*/ 146 h 265" name="T5"/>
                  <a:gd fmla="*/ 52 w 278" name="T6"/>
                  <a:gd fmla="*/ 179 h 265" name="T7"/>
                  <a:gd fmla="*/ 161 w 278" name="T8"/>
                  <a:gd fmla="*/ 251 h 265" name="T9"/>
                  <a:gd fmla="*/ 162 w 278" name="T10"/>
                  <a:gd fmla="*/ 264 h 265" name="T11"/>
                  <a:gd fmla="*/ 173 w 278" name="T12"/>
                  <a:gd fmla="*/ 262 h 265" name="T13"/>
                  <a:gd fmla="*/ 194 w 278" name="T14"/>
                  <a:gd fmla="*/ 257 h 265" name="T15"/>
                  <a:gd fmla="*/ 277 w 278" name="T16"/>
                  <a:gd fmla="*/ 200 h 265" name="T17"/>
                  <a:gd fmla="*/ 245 w 278" name="T18"/>
                  <a:gd fmla="*/ 162 h 265" name="T19"/>
                  <a:gd fmla="*/ 245 w 278" name="T20"/>
                  <a:gd fmla="*/ 101 h 265" name="T21"/>
                  <a:gd fmla="*/ 241 w 278" name="T22"/>
                  <a:gd fmla="*/ 74 h 265" name="T23"/>
                  <a:gd fmla="*/ 218 w 278" name="T24"/>
                  <a:gd fmla="*/ 46 h 265" name="T25"/>
                  <a:gd fmla="*/ 230 w 278" name="T26"/>
                  <a:gd fmla="*/ 37 h 265" name="T27"/>
                  <a:gd fmla="*/ 236 w 278" name="T28"/>
                  <a:gd fmla="*/ 0 h 265" name="T29"/>
                  <a:gd fmla="*/ 138 w 278" name="T30"/>
                  <a:gd fmla="*/ 6 h 265" name="T31"/>
                  <a:gd fmla="*/ 88 w 278" name="T32"/>
                  <a:gd fmla="*/ 28 h 265" name="T33"/>
                  <a:gd fmla="*/ 100 w 278" name="T34"/>
                  <a:gd fmla="*/ 73 h 265" name="T35"/>
                  <a:gd fmla="*/ 79 w 278" name="T36"/>
                  <a:gd fmla="*/ 74 h 265" name="T37"/>
                  <a:gd fmla="*/ 67 w 278" name="T38"/>
                  <a:gd fmla="*/ 79 h 265" name="T39"/>
                  <a:gd fmla="*/ 69 w 278" name="T40"/>
                  <a:gd fmla="*/ 91 h 265" name="T41"/>
                  <a:gd fmla="*/ 7 w 278" name="T42"/>
                  <a:gd fmla="*/ 118 h 265" name="T43"/>
                  <a:gd fmla="*/ 0 w 278" name="T44"/>
                  <a:gd fmla="*/ 141 h 265" name="T45"/>
                  <a:gd fmla="*/ 0 w 278" name="T46"/>
                  <a:gd fmla="*/ 141 h 265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w 278" name="T72"/>
                  <a:gd fmla="*/ 0 h 265" name="T73"/>
                  <a:gd fmla="*/ 278 w 278" name="T74"/>
                  <a:gd fmla="*/ 265 h 265" name="T75"/>
                </a:gdLst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b="T75" l="T72" r="T74" t="T73"/>
                <a:pathLst>
                  <a:path h="265" w="278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834" name="Freeform 110"/>
              <p:cNvSpPr/>
              <p:nvPr/>
            </p:nvSpPr>
            <p:spPr bwMode="auto">
              <a:xfrm>
                <a:off x="3608" y="2884"/>
                <a:ext cx="136" cy="158"/>
              </a:xfrm>
              <a:custGeom>
                <a:gdLst>
                  <a:gd fmla="*/ 0 w 136" name="T0"/>
                  <a:gd fmla="*/ 60 h 125" name="T1"/>
                  <a:gd fmla="*/ 0 w 136" name="T2"/>
                  <a:gd fmla="*/ 60 h 125" name="T3"/>
                  <a:gd fmla="*/ 6 w 136" name="T4"/>
                  <a:gd fmla="*/ 78 h 125" name="T5"/>
                  <a:gd fmla="*/ 68 w 136" name="T6"/>
                  <a:gd fmla="*/ 105 h 125" name="T7"/>
                  <a:gd fmla="*/ 68 w 136" name="T8"/>
                  <a:gd fmla="*/ 115 h 125" name="T9"/>
                  <a:gd fmla="*/ 83 w 136" name="T10"/>
                  <a:gd fmla="*/ 122 h 125" name="T11"/>
                  <a:gd fmla="*/ 108 w 136" name="T12"/>
                  <a:gd fmla="*/ 124 h 125" name="T13"/>
                  <a:gd fmla="*/ 128 w 136" name="T14"/>
                  <a:gd fmla="*/ 111 h 125" name="T15"/>
                  <a:gd fmla="*/ 135 w 136" name="T16"/>
                  <a:gd fmla="*/ 110 h 125" name="T17"/>
                  <a:gd fmla="*/ 117 w 136" name="T18"/>
                  <a:gd fmla="*/ 75 h 125" name="T19"/>
                  <a:gd fmla="*/ 92 w 136" name="T20"/>
                  <a:gd fmla="*/ 54 h 125" name="T21"/>
                  <a:gd fmla="*/ 104 w 136" name="T22"/>
                  <a:gd fmla="*/ 22 h 125" name="T23"/>
                  <a:gd fmla="*/ 93 w 136" name="T24"/>
                  <a:gd fmla="*/ 18 h 125" name="T25"/>
                  <a:gd fmla="*/ 83 w 136" name="T26"/>
                  <a:gd fmla="*/ 0 h 125" name="T27"/>
                  <a:gd fmla="*/ 53 w 136" name="T28"/>
                  <a:gd fmla="*/ 2 h 125" name="T29"/>
                  <a:gd fmla="*/ 38 w 136" name="T30"/>
                  <a:gd fmla="*/ 13 h 125" name="T31"/>
                  <a:gd fmla="*/ 33 w 136" name="T32"/>
                  <a:gd fmla="*/ 42 h 125" name="T33"/>
                  <a:gd fmla="*/ 0 w 136" name="T34"/>
                  <a:gd fmla="*/ 60 h 125" name="T35"/>
                  <a:gd fmla="*/ 0 w 136" name="T36"/>
                  <a:gd fmla="*/ 60 h 125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136" name="T57"/>
                  <a:gd fmla="*/ 0 h 125" name="T58"/>
                  <a:gd fmla="*/ 136 w 136" name="T59"/>
                  <a:gd fmla="*/ 125 h 125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125" w="136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835" name="Freeform 111"/>
              <p:cNvSpPr/>
              <p:nvPr/>
            </p:nvSpPr>
            <p:spPr bwMode="auto">
              <a:xfrm>
                <a:off x="3553" y="3019"/>
                <a:ext cx="288" cy="158"/>
              </a:xfrm>
              <a:custGeom>
                <a:gdLst>
                  <a:gd fmla="*/ 0 w 288" name="T0"/>
                  <a:gd fmla="*/ 62 h 240" name="T1"/>
                  <a:gd fmla="*/ 0 w 288" name="T2"/>
                  <a:gd fmla="*/ 62 h 240" name="T3"/>
                  <a:gd fmla="*/ 4 w 288" name="T4"/>
                  <a:gd fmla="*/ 41 h 240" name="T5"/>
                  <a:gd fmla="*/ 19 w 288" name="T6"/>
                  <a:gd fmla="*/ 46 h 240" name="T7"/>
                  <a:gd fmla="*/ 38 w 288" name="T8"/>
                  <a:gd fmla="*/ 33 h 240" name="T9"/>
                  <a:gd fmla="*/ 46 w 288" name="T10"/>
                  <a:gd fmla="*/ 24 h 240" name="T11"/>
                  <a:gd fmla="*/ 30 w 288" name="T12"/>
                  <a:gd fmla="*/ 10 h 240" name="T13"/>
                  <a:gd fmla="*/ 61 w 288" name="T14"/>
                  <a:gd fmla="*/ 0 h 240" name="T15"/>
                  <a:gd fmla="*/ 123 w 288" name="T16"/>
                  <a:gd fmla="*/ 27 h 240" name="T17"/>
                  <a:gd fmla="*/ 123 w 288" name="T18"/>
                  <a:gd fmla="*/ 37 h 240" name="T19"/>
                  <a:gd fmla="*/ 138 w 288" name="T20"/>
                  <a:gd fmla="*/ 44 h 240" name="T21"/>
                  <a:gd fmla="*/ 151 w 288" name="T22"/>
                  <a:gd fmla="*/ 51 h 240" name="T23"/>
                  <a:gd fmla="*/ 163 w 288" name="T24"/>
                  <a:gd fmla="*/ 46 h 240" name="T25"/>
                  <a:gd fmla="*/ 187 w 288" name="T26"/>
                  <a:gd fmla="*/ 54 h 240" name="T27"/>
                  <a:gd fmla="*/ 220 w 288" name="T28"/>
                  <a:gd fmla="*/ 108 h 240" name="T29"/>
                  <a:gd fmla="*/ 224 w 288" name="T30"/>
                  <a:gd fmla="*/ 112 h 240" name="T31"/>
                  <a:gd fmla="*/ 237 w 288" name="T32"/>
                  <a:gd fmla="*/ 133 h 240" name="T33"/>
                  <a:gd fmla="*/ 280 w 288" name="T34"/>
                  <a:gd fmla="*/ 139 h 240" name="T35"/>
                  <a:gd fmla="*/ 287 w 288" name="T36"/>
                  <a:gd fmla="*/ 149 h 240" name="T37"/>
                  <a:gd fmla="*/ 277 w 288" name="T38"/>
                  <a:gd fmla="*/ 177 h 240" name="T39"/>
                  <a:gd fmla="*/ 237 w 288" name="T40"/>
                  <a:gd fmla="*/ 191 h 240" name="T41"/>
                  <a:gd fmla="*/ 193 w 288" name="T42"/>
                  <a:gd fmla="*/ 200 h 240" name="T43"/>
                  <a:gd fmla="*/ 159 w 288" name="T44"/>
                  <a:gd fmla="*/ 239 h 240" name="T45"/>
                  <a:gd fmla="*/ 159 w 288" name="T46"/>
                  <a:gd fmla="*/ 224 h 240" name="T47"/>
                  <a:gd fmla="*/ 134 w 288" name="T48"/>
                  <a:gd fmla="*/ 214 h 240" name="T49"/>
                  <a:gd fmla="*/ 109 w 288" name="T50"/>
                  <a:gd fmla="*/ 227 h 240" name="T51"/>
                  <a:gd fmla="*/ 84 w 288" name="T52"/>
                  <a:gd fmla="*/ 184 h 240" name="T53"/>
                  <a:gd fmla="*/ 64 w 288" name="T54"/>
                  <a:gd fmla="*/ 167 h 240" name="T55"/>
                  <a:gd fmla="*/ 51 w 288" name="T56"/>
                  <a:gd fmla="*/ 122 h 240" name="T57"/>
                  <a:gd fmla="*/ 0 w 288" name="T58"/>
                  <a:gd fmla="*/ 62 h 240" name="T59"/>
                  <a:gd fmla="*/ 0 w 288" name="T60"/>
                  <a:gd fmla="*/ 62 h 240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w 288" name="T93"/>
                  <a:gd fmla="*/ 0 h 240" name="T94"/>
                  <a:gd fmla="*/ 288 w 288" name="T95"/>
                  <a:gd fmla="*/ 240 h 240" name="T96"/>
                </a:gdLst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b="T96" l="T93" r="T95" t="T94"/>
                <a:pathLst>
                  <a:path h="240" w="288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836" name="Freeform 112"/>
              <p:cNvSpPr/>
              <p:nvPr/>
            </p:nvSpPr>
            <p:spPr bwMode="auto">
              <a:xfrm>
                <a:off x="3564" y="2861"/>
                <a:ext cx="98" cy="158"/>
              </a:xfrm>
              <a:custGeom>
                <a:gdLst>
                  <a:gd fmla="*/ 0 w 98" name="T0"/>
                  <a:gd fmla="*/ 68 h 75" name="T1"/>
                  <a:gd fmla="*/ 0 w 98" name="T2"/>
                  <a:gd fmla="*/ 68 h 75" name="T3"/>
                  <a:gd fmla="*/ 1 w 98" name="T4"/>
                  <a:gd fmla="*/ 61 h 75" name="T5"/>
                  <a:gd fmla="*/ 15 w 98" name="T6"/>
                  <a:gd fmla="*/ 45 h 75" name="T7"/>
                  <a:gd fmla="*/ 8 w 98" name="T8"/>
                  <a:gd fmla="*/ 38 h 75" name="T9"/>
                  <a:gd fmla="*/ 7 w 98" name="T10"/>
                  <a:gd fmla="*/ 19 h 75" name="T11"/>
                  <a:gd fmla="*/ 15 w 98" name="T12"/>
                  <a:gd fmla="*/ 3 h 75" name="T13"/>
                  <a:gd fmla="*/ 97 w 98" name="T14"/>
                  <a:gd fmla="*/ 0 h 75" name="T15"/>
                  <a:gd fmla="*/ 82 w 98" name="T16"/>
                  <a:gd fmla="*/ 11 h 75" name="T17"/>
                  <a:gd fmla="*/ 77 w 98" name="T18"/>
                  <a:gd fmla="*/ 40 h 75" name="T19"/>
                  <a:gd fmla="*/ 44 w 98" name="T20"/>
                  <a:gd fmla="*/ 58 h 75" name="T21"/>
                  <a:gd fmla="*/ 14 w 98" name="T22"/>
                  <a:gd fmla="*/ 74 h 75" name="T23"/>
                  <a:gd fmla="*/ 0 w 98" name="T24"/>
                  <a:gd fmla="*/ 68 h 75" name="T25"/>
                  <a:gd fmla="*/ 0 w 98" name="T26"/>
                  <a:gd fmla="*/ 68 h 75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98" name="T42"/>
                  <a:gd fmla="*/ 0 h 75" name="T43"/>
                  <a:gd fmla="*/ 98 w 98" name="T44"/>
                  <a:gd fmla="*/ 75 h 75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75" w="98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837" name="Freeform 113"/>
              <p:cNvSpPr/>
              <p:nvPr/>
            </p:nvSpPr>
            <p:spPr bwMode="auto">
              <a:xfrm>
                <a:off x="3777" y="3014"/>
                <a:ext cx="72" cy="158"/>
              </a:xfrm>
              <a:custGeom>
                <a:gdLst>
                  <a:gd fmla="*/ 0 w 72" name="T0"/>
                  <a:gd fmla="*/ 22 h 50" name="T1"/>
                  <a:gd fmla="*/ 0 w 72" name="T2"/>
                  <a:gd fmla="*/ 22 h 50" name="T3"/>
                  <a:gd fmla="*/ 4 w 72" name="T4"/>
                  <a:gd fmla="*/ 21 h 50" name="T5"/>
                  <a:gd fmla="*/ 10 w 72" name="T6"/>
                  <a:gd fmla="*/ 29 h 50" name="T7"/>
                  <a:gd fmla="*/ 40 w 72" name="T8"/>
                  <a:gd fmla="*/ 28 h 50" name="T9"/>
                  <a:gd fmla="*/ 67 w 72" name="T10"/>
                  <a:gd fmla="*/ 0 h 50" name="T11"/>
                  <a:gd fmla="*/ 71 w 72" name="T12"/>
                  <a:gd fmla="*/ 17 h 50" name="T13"/>
                  <a:gd fmla="*/ 63 w 72" name="T14"/>
                  <a:gd fmla="*/ 18 h 50" name="T15"/>
                  <a:gd fmla="*/ 67 w 72" name="T16"/>
                  <a:gd fmla="*/ 28 h 50" name="T17"/>
                  <a:gd fmla="*/ 56 w 72" name="T18"/>
                  <a:gd fmla="*/ 49 h 50" name="T19"/>
                  <a:gd fmla="*/ 13 w 72" name="T20"/>
                  <a:gd fmla="*/ 43 h 50" name="T21"/>
                  <a:gd fmla="*/ 0 w 72" name="T22"/>
                  <a:gd fmla="*/ 22 h 50" name="T23"/>
                  <a:gd fmla="*/ 0 w 72" name="T24"/>
                  <a:gd fmla="*/ 22 h 50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72" name="T39"/>
                  <a:gd fmla="*/ 0 h 50" name="T40"/>
                  <a:gd fmla="*/ 72 w 72" name="T41"/>
                  <a:gd fmla="*/ 50 h 50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0" w="72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838" name="Freeform 114"/>
              <p:cNvSpPr/>
              <p:nvPr/>
            </p:nvSpPr>
            <p:spPr bwMode="auto">
              <a:xfrm>
                <a:off x="3673" y="3135"/>
                <a:ext cx="132" cy="158"/>
              </a:xfrm>
              <a:custGeom>
                <a:gdLst>
                  <a:gd fmla="*/ 0 w 132" name="T0"/>
                  <a:gd fmla="*/ 88 h 89" name="T1"/>
                  <a:gd fmla="*/ 0 w 132" name="T2"/>
                  <a:gd fmla="*/ 88 h 89" name="T3"/>
                  <a:gd fmla="*/ 35 w 132" name="T4"/>
                  <a:gd fmla="*/ 68 h 89" name="T5"/>
                  <a:gd fmla="*/ 29 w 132" name="T6"/>
                  <a:gd fmla="*/ 59 h 89" name="T7"/>
                  <a:gd fmla="*/ 39 w 132" name="T8"/>
                  <a:gd fmla="*/ 48 h 89" name="T9"/>
                  <a:gd fmla="*/ 73 w 132" name="T10"/>
                  <a:gd fmla="*/ 9 h 89" name="T11"/>
                  <a:gd fmla="*/ 117 w 132" name="T12"/>
                  <a:gd fmla="*/ 0 h 89" name="T13"/>
                  <a:gd fmla="*/ 131 w 132" name="T14"/>
                  <a:gd fmla="*/ 34 h 89" name="T15"/>
                  <a:gd fmla="*/ 120 w 132" name="T16"/>
                  <a:gd fmla="*/ 48 h 89" name="T17"/>
                  <a:gd fmla="*/ 70 w 132" name="T18"/>
                  <a:gd fmla="*/ 71 h 89" name="T19"/>
                  <a:gd fmla="*/ 0 w 132" name="T20"/>
                  <a:gd fmla="*/ 88 h 89" name="T21"/>
                  <a:gd fmla="*/ 0 w 132" name="T22"/>
                  <a:gd fmla="*/ 88 h 89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132" name="T36"/>
                  <a:gd fmla="*/ 0 h 89" name="T37"/>
                  <a:gd fmla="*/ 132 w 132" name="T38"/>
                  <a:gd fmla="*/ 89 h 89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89" w="132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839" name="Freeform 115"/>
              <p:cNvSpPr/>
              <p:nvPr/>
            </p:nvSpPr>
            <p:spPr bwMode="auto">
              <a:xfrm>
                <a:off x="3662" y="3146"/>
                <a:ext cx="51" cy="158"/>
              </a:xfrm>
              <a:custGeom>
                <a:gdLst>
                  <a:gd fmla="*/ 0 w 51" name="T0"/>
                  <a:gd fmla="*/ 13 h 66" name="T1"/>
                  <a:gd fmla="*/ 0 w 51" name="T2"/>
                  <a:gd fmla="*/ 13 h 66" name="T3"/>
                  <a:gd fmla="*/ 11 w 51" name="T4"/>
                  <a:gd fmla="*/ 65 h 66" name="T5"/>
                  <a:gd fmla="*/ 46 w 51" name="T6"/>
                  <a:gd fmla="*/ 45 h 66" name="T7"/>
                  <a:gd fmla="*/ 40 w 51" name="T8"/>
                  <a:gd fmla="*/ 36 h 66" name="T9"/>
                  <a:gd fmla="*/ 50 w 51" name="T10"/>
                  <a:gd fmla="*/ 25 h 66" name="T11"/>
                  <a:gd fmla="*/ 50 w 51" name="T12"/>
                  <a:gd fmla="*/ 10 h 66" name="T13"/>
                  <a:gd fmla="*/ 25 w 51" name="T14"/>
                  <a:gd fmla="*/ 0 h 66" name="T15"/>
                  <a:gd fmla="*/ 0 w 51" name="T16"/>
                  <a:gd fmla="*/ 13 h 66" name="T17"/>
                  <a:gd fmla="*/ 0 w 51" name="T18"/>
                  <a:gd fmla="*/ 13 h 6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51" name="T30"/>
                  <a:gd fmla="*/ 0 h 66" name="T31"/>
                  <a:gd fmla="*/ 51 w 51" name="T32"/>
                  <a:gd fmla="*/ 66 h 66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66" w="51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840" name="Freeform 116"/>
              <p:cNvSpPr/>
              <p:nvPr/>
            </p:nvSpPr>
            <p:spPr bwMode="auto">
              <a:xfrm>
                <a:off x="3238" y="3513"/>
                <a:ext cx="174" cy="158"/>
              </a:xfrm>
              <a:custGeom>
                <a:gdLst>
                  <a:gd fmla="*/ 0 w 174" name="T0"/>
                  <a:gd fmla="*/ 159 h 170" name="T1"/>
                  <a:gd fmla="*/ 0 w 174" name="T2"/>
                  <a:gd fmla="*/ 159 h 170" name="T3"/>
                  <a:gd fmla="*/ 23 w 174" name="T4"/>
                  <a:gd fmla="*/ 153 h 170" name="T5"/>
                  <a:gd fmla="*/ 134 w 174" name="T6"/>
                  <a:gd fmla="*/ 169 h 170" name="T7"/>
                  <a:gd fmla="*/ 159 w 174" name="T8"/>
                  <a:gd fmla="*/ 162 h 170" name="T9"/>
                  <a:gd fmla="*/ 142 w 174" name="T10"/>
                  <a:gd fmla="*/ 149 h 170" name="T11"/>
                  <a:gd fmla="*/ 142 w 174" name="T12"/>
                  <a:gd fmla="*/ 98 h 170" name="T13"/>
                  <a:gd fmla="*/ 173 w 174" name="T14"/>
                  <a:gd fmla="*/ 98 h 170" name="T15"/>
                  <a:gd fmla="*/ 170 w 174" name="T16"/>
                  <a:gd fmla="*/ 70 h 170" name="T17"/>
                  <a:gd fmla="*/ 142 w 174" name="T18"/>
                  <a:gd fmla="*/ 73 h 170" name="T19"/>
                  <a:gd fmla="*/ 139 w 174" name="T20"/>
                  <a:gd fmla="*/ 24 h 170" name="T21"/>
                  <a:gd fmla="*/ 127 w 174" name="T22"/>
                  <a:gd fmla="*/ 15 h 170" name="T23"/>
                  <a:gd fmla="*/ 109 w 174" name="T24"/>
                  <a:gd fmla="*/ 16 h 170" name="T25"/>
                  <a:gd fmla="*/ 105 w 174" name="T26"/>
                  <a:gd fmla="*/ 30 h 170" name="T27"/>
                  <a:gd fmla="*/ 86 w 174" name="T28"/>
                  <a:gd fmla="*/ 32 h 170" name="T29"/>
                  <a:gd fmla="*/ 63 w 174" name="T30"/>
                  <a:gd fmla="*/ 0 h 170" name="T31"/>
                  <a:gd fmla="*/ 11 w 174" name="T32"/>
                  <a:gd fmla="*/ 7 h 170" name="T33"/>
                  <a:gd fmla="*/ 30 w 174" name="T34"/>
                  <a:gd fmla="*/ 71 h 170" name="T35"/>
                  <a:gd fmla="*/ 0 w 174" name="T36"/>
                  <a:gd fmla="*/ 159 h 170" name="T37"/>
                  <a:gd fmla="*/ 0 w 174" name="T38"/>
                  <a:gd fmla="*/ 159 h 170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74" name="T60"/>
                  <a:gd fmla="*/ 0 h 170" name="T61"/>
                  <a:gd fmla="*/ 174 w 174" name="T62"/>
                  <a:gd fmla="*/ 170 h 170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70" w="174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841" name="Freeform 117"/>
              <p:cNvSpPr/>
              <p:nvPr/>
            </p:nvSpPr>
            <p:spPr bwMode="auto">
              <a:xfrm>
                <a:off x="3243" y="3422"/>
                <a:ext cx="15" cy="158"/>
              </a:xfrm>
              <a:custGeom>
                <a:gdLst>
                  <a:gd fmla="*/ 0 w 15" name="T0"/>
                  <a:gd fmla="*/ 4 h 15" name="T1"/>
                  <a:gd fmla="*/ 0 w 15" name="T2"/>
                  <a:gd fmla="*/ 4 h 15" name="T3"/>
                  <a:gd fmla="*/ 5 w 15" name="T4"/>
                  <a:gd fmla="*/ 14 h 15" name="T5"/>
                  <a:gd fmla="*/ 14 w 15" name="T6"/>
                  <a:gd fmla="*/ 0 h 15" name="T7"/>
                  <a:gd fmla="*/ 0 w 15" name="T8"/>
                  <a:gd fmla="*/ 4 h 15" name="T9"/>
                  <a:gd fmla="*/ 0 w 15" name="T10"/>
                  <a:gd fmla="*/ 4 h 15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5" name="T18"/>
                  <a:gd fmla="*/ 0 h 15" name="T19"/>
                  <a:gd fmla="*/ 15 w 15" name="T20"/>
                  <a:gd fmla="*/ 15 h 15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5" w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842" name="Freeform 118"/>
              <p:cNvSpPr/>
              <p:nvPr/>
            </p:nvSpPr>
            <p:spPr bwMode="auto">
              <a:xfrm>
                <a:off x="3352" y="3657"/>
                <a:ext cx="128" cy="158"/>
              </a:xfrm>
              <a:custGeom>
                <a:gdLst>
                  <a:gd fmla="*/ 0 w 128" name="T0"/>
                  <a:gd fmla="*/ 98 h 128" name="T1"/>
                  <a:gd fmla="*/ 0 w 128" name="T2"/>
                  <a:gd fmla="*/ 98 h 128" name="T3"/>
                  <a:gd fmla="*/ 0 w 128" name="T4"/>
                  <a:gd fmla="*/ 59 h 128" name="T5"/>
                  <a:gd fmla="*/ 14 w 128" name="T6"/>
                  <a:gd fmla="*/ 59 h 128" name="T7"/>
                  <a:gd fmla="*/ 14 w 128" name="T8"/>
                  <a:gd fmla="*/ 10 h 128" name="T9"/>
                  <a:gd fmla="*/ 40 w 128" name="T10"/>
                  <a:gd fmla="*/ 4 h 128" name="T11"/>
                  <a:gd fmla="*/ 48 w 128" name="T12"/>
                  <a:gd fmla="*/ 13 h 128" name="T13"/>
                  <a:gd fmla="*/ 71 w 128" name="T14"/>
                  <a:gd fmla="*/ 0 h 128" name="T15"/>
                  <a:gd fmla="*/ 109 w 128" name="T16"/>
                  <a:gd fmla="*/ 53 h 128" name="T17"/>
                  <a:gd fmla="*/ 127 w 128" name="T18"/>
                  <a:gd fmla="*/ 62 h 128" name="T19"/>
                  <a:gd fmla="*/ 76 w 128" name="T20"/>
                  <a:gd fmla="*/ 109 h 128" name="T21"/>
                  <a:gd fmla="*/ 46 w 128" name="T22"/>
                  <a:gd fmla="*/ 109 h 128" name="T23"/>
                  <a:gd fmla="*/ 30 w 128" name="T24"/>
                  <a:gd fmla="*/ 126 h 128" name="T25"/>
                  <a:gd fmla="*/ 11 w 128" name="T26"/>
                  <a:gd fmla="*/ 127 h 128" name="T27"/>
                  <a:gd fmla="*/ 11 w 128" name="T28"/>
                  <a:gd fmla="*/ 112 h 128" name="T29"/>
                  <a:gd fmla="*/ 0 w 128" name="T30"/>
                  <a:gd fmla="*/ 98 h 128" name="T31"/>
                  <a:gd fmla="*/ 0 w 128" name="T32"/>
                  <a:gd fmla="*/ 98 h 128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28" name="T51"/>
                  <a:gd fmla="*/ 0 h 128" name="T52"/>
                  <a:gd fmla="*/ 128 w 128" name="T53"/>
                  <a:gd fmla="*/ 128 h 128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28" w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843" name="Freeform 119"/>
              <p:cNvSpPr/>
              <p:nvPr/>
            </p:nvSpPr>
            <p:spPr bwMode="auto">
              <a:xfrm>
                <a:off x="3477" y="3396"/>
                <a:ext cx="25" cy="158"/>
              </a:xfrm>
              <a:custGeom>
                <a:gdLst>
                  <a:gd fmla="*/ 0 w 25" name="T0"/>
                  <a:gd fmla="*/ 4 h 28" name="T1"/>
                  <a:gd fmla="*/ 0 w 25" name="T2"/>
                  <a:gd fmla="*/ 4 h 28" name="T3"/>
                  <a:gd fmla="*/ 3 w 25" name="T4"/>
                  <a:gd fmla="*/ 14 h 28" name="T5"/>
                  <a:gd fmla="*/ 9 w 25" name="T6"/>
                  <a:gd fmla="*/ 27 h 28" name="T7"/>
                  <a:gd fmla="*/ 24 w 25" name="T8"/>
                  <a:gd fmla="*/ 11 h 28" name="T9"/>
                  <a:gd fmla="*/ 23 w 25" name="T10"/>
                  <a:gd fmla="*/ 0 h 28" name="T11"/>
                  <a:gd fmla="*/ 0 w 25" name="T12"/>
                  <a:gd fmla="*/ 4 h 28" name="T13"/>
                  <a:gd fmla="*/ 0 w 25" name="T14"/>
                  <a:gd fmla="*/ 4 h 2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25" name="T24"/>
                  <a:gd fmla="*/ 0 h 28" name="T25"/>
                  <a:gd fmla="*/ 25 w 25" name="T26"/>
                  <a:gd fmla="*/ 28 h 2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8" w="25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844" name="Freeform 120"/>
              <p:cNvSpPr/>
              <p:nvPr/>
            </p:nvSpPr>
            <p:spPr bwMode="auto">
              <a:xfrm>
                <a:off x="3195" y="3254"/>
                <a:ext cx="106" cy="158"/>
              </a:xfrm>
              <a:custGeom>
                <a:gdLst>
                  <a:gd fmla="*/ 0 w 106" name="T0"/>
                  <a:gd fmla="*/ 109 h 153" name="T1"/>
                  <a:gd fmla="*/ 0 w 106" name="T2"/>
                  <a:gd fmla="*/ 109 h 153" name="T3"/>
                  <a:gd fmla="*/ 14 w 106" name="T4"/>
                  <a:gd fmla="*/ 80 h 153" name="T5"/>
                  <a:gd fmla="*/ 40 w 106" name="T6"/>
                  <a:gd fmla="*/ 84 h 153" name="T7"/>
                  <a:gd fmla="*/ 68 w 106" name="T8"/>
                  <a:gd fmla="*/ 25 h 153" name="T9"/>
                  <a:gd fmla="*/ 82 w 106" name="T10"/>
                  <a:gd fmla="*/ 14 h 153" name="T11"/>
                  <a:gd fmla="*/ 77 w 106" name="T12"/>
                  <a:gd fmla="*/ 2 h 153" name="T13"/>
                  <a:gd fmla="*/ 84 w 106" name="T14"/>
                  <a:gd fmla="*/ 0 h 153" name="T15"/>
                  <a:gd fmla="*/ 94 w 106" name="T16"/>
                  <a:gd fmla="*/ 37 h 153" name="T17"/>
                  <a:gd fmla="*/ 77 w 106" name="T18"/>
                  <a:gd fmla="*/ 44 h 153" name="T19"/>
                  <a:gd fmla="*/ 96 w 106" name="T20"/>
                  <a:gd fmla="*/ 73 h 153" name="T21"/>
                  <a:gd fmla="*/ 84 w 106" name="T22"/>
                  <a:gd fmla="*/ 107 h 153" name="T23"/>
                  <a:gd fmla="*/ 105 w 106" name="T24"/>
                  <a:gd fmla="*/ 134 h 153" name="T25"/>
                  <a:gd fmla="*/ 103 w 106" name="T26"/>
                  <a:gd fmla="*/ 152 h 153" name="T27"/>
                  <a:gd fmla="*/ 67 w 106" name="T28"/>
                  <a:gd fmla="*/ 144 h 153" name="T29"/>
                  <a:gd fmla="*/ 39 w 106" name="T30"/>
                  <a:gd fmla="*/ 143 h 153" name="T31"/>
                  <a:gd fmla="*/ 17 w 106" name="T32"/>
                  <a:gd fmla="*/ 144 h 153" name="T33"/>
                  <a:gd fmla="*/ 16 w 106" name="T34"/>
                  <a:gd fmla="*/ 119 h 153" name="T35"/>
                  <a:gd fmla="*/ 0 w 106" name="T36"/>
                  <a:gd fmla="*/ 109 h 153" name="T37"/>
                  <a:gd fmla="*/ 0 w 106" name="T38"/>
                  <a:gd fmla="*/ 109 h 153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06" name="T60"/>
                  <a:gd fmla="*/ 0 h 153" name="T61"/>
                  <a:gd fmla="*/ 106 w 106" name="T62"/>
                  <a:gd fmla="*/ 153 h 153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53" w="105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845" name="Freeform 121"/>
              <p:cNvSpPr/>
              <p:nvPr/>
            </p:nvSpPr>
            <p:spPr bwMode="auto">
              <a:xfrm>
                <a:off x="3279" y="3257"/>
                <a:ext cx="178" cy="158"/>
              </a:xfrm>
              <a:custGeom>
                <a:gdLst>
                  <a:gd fmla="*/ 0 w 178" name="T0"/>
                  <a:gd fmla="*/ 83 h 111" name="T1"/>
                  <a:gd fmla="*/ 0 w 178" name="T2"/>
                  <a:gd fmla="*/ 83 h 111" name="T3"/>
                  <a:gd fmla="*/ 12 w 178" name="T4"/>
                  <a:gd fmla="*/ 49 h 111" name="T5"/>
                  <a:gd fmla="*/ 56 w 178" name="T6"/>
                  <a:gd fmla="*/ 40 h 111" name="T7"/>
                  <a:gd fmla="*/ 61 w 178" name="T8"/>
                  <a:gd fmla="*/ 29 h 111" name="T9"/>
                  <a:gd fmla="*/ 81 w 178" name="T10"/>
                  <a:gd fmla="*/ 25 h 111" name="T11"/>
                  <a:gd fmla="*/ 111 w 178" name="T12"/>
                  <a:gd fmla="*/ 0 h 111" name="T13"/>
                  <a:gd fmla="*/ 121 w 178" name="T14"/>
                  <a:gd fmla="*/ 29 h 111" name="T15"/>
                  <a:gd fmla="*/ 144 w 178" name="T16"/>
                  <a:gd fmla="*/ 40 h 111" name="T17"/>
                  <a:gd fmla="*/ 177 w 178" name="T18"/>
                  <a:gd fmla="*/ 80 h 111" name="T19"/>
                  <a:gd fmla="*/ 95 w 178" name="T20"/>
                  <a:gd fmla="*/ 91 h 111" name="T21"/>
                  <a:gd fmla="*/ 68 w 178" name="T22"/>
                  <a:gd fmla="*/ 80 h 111" name="T23"/>
                  <a:gd fmla="*/ 56 w 178" name="T24"/>
                  <a:gd fmla="*/ 99 h 111" name="T25"/>
                  <a:gd fmla="*/ 33 w 178" name="T26"/>
                  <a:gd fmla="*/ 99 h 111" name="T27"/>
                  <a:gd fmla="*/ 21 w 178" name="T28"/>
                  <a:gd fmla="*/ 110 h 111" name="T29"/>
                  <a:gd fmla="*/ 0 w 178" name="T30"/>
                  <a:gd fmla="*/ 83 h 111" name="T31"/>
                  <a:gd fmla="*/ 0 w 178" name="T32"/>
                  <a:gd fmla="*/ 83 h 111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78" name="T51"/>
                  <a:gd fmla="*/ 0 h 111" name="T52"/>
                  <a:gd fmla="*/ 178 w 178" name="T53"/>
                  <a:gd fmla="*/ 111 h 111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10" w="178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846" name="Freeform 122"/>
              <p:cNvSpPr/>
              <p:nvPr/>
            </p:nvSpPr>
            <p:spPr bwMode="auto">
              <a:xfrm>
                <a:off x="3263" y="3139"/>
                <a:ext cx="147" cy="158"/>
              </a:xfrm>
              <a:custGeom>
                <a:gdLst>
                  <a:gd fmla="*/ 0 w 147" name="T0"/>
                  <a:gd fmla="*/ 128 h 224" name="T1"/>
                  <a:gd fmla="*/ 0 w 147" name="T2"/>
                  <a:gd fmla="*/ 128 h 224" name="T3"/>
                  <a:gd fmla="*/ 21 w 147" name="T4"/>
                  <a:gd fmla="*/ 139 h 224" name="T5"/>
                  <a:gd fmla="*/ 16 w 147" name="T6"/>
                  <a:gd fmla="*/ 150 h 224" name="T7"/>
                  <a:gd fmla="*/ 26 w 147" name="T8"/>
                  <a:gd fmla="*/ 187 h 224" name="T9"/>
                  <a:gd fmla="*/ 9 w 147" name="T10"/>
                  <a:gd fmla="*/ 194 h 224" name="T11"/>
                  <a:gd fmla="*/ 28 w 147" name="T12"/>
                  <a:gd fmla="*/ 223 h 224" name="T13"/>
                  <a:gd fmla="*/ 72 w 147" name="T14"/>
                  <a:gd fmla="*/ 214 h 224" name="T15"/>
                  <a:gd fmla="*/ 77 w 147" name="T16"/>
                  <a:gd fmla="*/ 203 h 224" name="T17"/>
                  <a:gd fmla="*/ 97 w 147" name="T18"/>
                  <a:gd fmla="*/ 199 h 224" name="T19"/>
                  <a:gd fmla="*/ 127 w 147" name="T20"/>
                  <a:gd fmla="*/ 174 h 224" name="T21"/>
                  <a:gd fmla="*/ 117 w 147" name="T22"/>
                  <a:gd fmla="*/ 147 h 224" name="T23"/>
                  <a:gd fmla="*/ 131 w 147" name="T24"/>
                  <a:gd fmla="*/ 111 h 224" name="T25"/>
                  <a:gd fmla="*/ 145 w 147" name="T26"/>
                  <a:gd fmla="*/ 108 h 224" name="T27"/>
                  <a:gd fmla="*/ 146 w 147" name="T28"/>
                  <a:gd fmla="*/ 56 h 224" name="T29"/>
                  <a:gd fmla="*/ 36 w 147" name="T30"/>
                  <a:gd fmla="*/ 0 h 224" name="T31"/>
                  <a:gd fmla="*/ 22 w 147" name="T32"/>
                  <a:gd fmla="*/ 5 h 224" name="T33"/>
                  <a:gd fmla="*/ 22 w 147" name="T34"/>
                  <a:gd fmla="*/ 27 h 224" name="T35"/>
                  <a:gd fmla="*/ 36 w 147" name="T36"/>
                  <a:gd fmla="*/ 43 h 224" name="T37"/>
                  <a:gd fmla="*/ 28 w 147" name="T38"/>
                  <a:gd fmla="*/ 92 h 224" name="T39"/>
                  <a:gd fmla="*/ 0 w 147" name="T40"/>
                  <a:gd fmla="*/ 128 h 224" name="T41"/>
                  <a:gd fmla="*/ 0 w 147" name="T42"/>
                  <a:gd fmla="*/ 128 h 224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47" name="T66"/>
                  <a:gd fmla="*/ 0 h 224" name="T67"/>
                  <a:gd fmla="*/ 147 w 147" name="T68"/>
                  <a:gd fmla="*/ 224 h 224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24" w="147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847" name="Freeform 123"/>
              <p:cNvSpPr/>
              <p:nvPr/>
            </p:nvSpPr>
            <p:spPr bwMode="auto">
              <a:xfrm>
                <a:off x="3232" y="3360"/>
                <a:ext cx="104" cy="158"/>
              </a:xfrm>
              <a:custGeom>
                <a:gdLst>
                  <a:gd fmla="*/ 0 w 104" name="T0"/>
                  <a:gd fmla="*/ 104 h 119" name="T1"/>
                  <a:gd fmla="*/ 0 w 104" name="T2"/>
                  <a:gd fmla="*/ 104 h 119" name="T3"/>
                  <a:gd fmla="*/ 11 w 104" name="T4"/>
                  <a:gd fmla="*/ 118 h 119" name="T5"/>
                  <a:gd fmla="*/ 25 w 104" name="T6"/>
                  <a:gd fmla="*/ 114 h 119" name="T7"/>
                  <a:gd fmla="*/ 46 w 104" name="T8"/>
                  <a:gd fmla="*/ 115 h 119" name="T9"/>
                  <a:gd fmla="*/ 65 w 104" name="T10"/>
                  <a:gd fmla="*/ 103 h 119" name="T11"/>
                  <a:gd fmla="*/ 70 w 104" name="T12"/>
                  <a:gd fmla="*/ 79 h 119" name="T13"/>
                  <a:gd fmla="*/ 90 w 104" name="T14"/>
                  <a:gd fmla="*/ 59 h 119" name="T15"/>
                  <a:gd fmla="*/ 103 w 104" name="T16"/>
                  <a:gd fmla="*/ 0 h 119" name="T17"/>
                  <a:gd fmla="*/ 80 w 104" name="T18"/>
                  <a:gd fmla="*/ 0 h 119" name="T19"/>
                  <a:gd fmla="*/ 68 w 104" name="T20"/>
                  <a:gd fmla="*/ 11 h 119" name="T21"/>
                  <a:gd fmla="*/ 66 w 104" name="T22"/>
                  <a:gd fmla="*/ 29 h 119" name="T23"/>
                  <a:gd fmla="*/ 30 w 104" name="T24"/>
                  <a:gd fmla="*/ 21 h 119" name="T25"/>
                  <a:gd fmla="*/ 29 w 104" name="T26"/>
                  <a:gd fmla="*/ 33 h 119" name="T27"/>
                  <a:gd fmla="*/ 43 w 104" name="T28"/>
                  <a:gd fmla="*/ 35 h 119" name="T29"/>
                  <a:gd fmla="*/ 39 w 104" name="T30"/>
                  <a:gd fmla="*/ 81 h 119" name="T31"/>
                  <a:gd fmla="*/ 21 w 104" name="T32"/>
                  <a:gd fmla="*/ 76 h 119" name="T33"/>
                  <a:gd fmla="*/ 0 w 104" name="T34"/>
                  <a:gd fmla="*/ 104 h 119" name="T35"/>
                  <a:gd fmla="*/ 0 w 104" name="T36"/>
                  <a:gd fmla="*/ 104 h 119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104" name="T57"/>
                  <a:gd fmla="*/ 0 h 119" name="T58"/>
                  <a:gd fmla="*/ 104 w 104" name="T59"/>
                  <a:gd fmla="*/ 119 h 119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119" w="104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848" name="Freeform 124"/>
              <p:cNvSpPr/>
              <p:nvPr/>
            </p:nvSpPr>
            <p:spPr bwMode="auto">
              <a:xfrm>
                <a:off x="3248" y="3406"/>
                <a:ext cx="260" cy="158"/>
              </a:xfrm>
              <a:custGeom>
                <a:gdLst>
                  <a:gd fmla="*/ 0 w 260" name="T0"/>
                  <a:gd fmla="*/ 147 h 250" name="T1"/>
                  <a:gd fmla="*/ 0 w 260" name="T2"/>
                  <a:gd fmla="*/ 147 h 250" name="T3"/>
                  <a:gd fmla="*/ 1 w 260" name="T4"/>
                  <a:gd fmla="*/ 154 h 250" name="T5"/>
                  <a:gd fmla="*/ 53 w 260" name="T6"/>
                  <a:gd fmla="*/ 147 h 250" name="T7"/>
                  <a:gd fmla="*/ 76 w 260" name="T8"/>
                  <a:gd fmla="*/ 179 h 250" name="T9"/>
                  <a:gd fmla="*/ 95 w 260" name="T10"/>
                  <a:gd fmla="*/ 177 h 250" name="T11"/>
                  <a:gd fmla="*/ 99 w 260" name="T12"/>
                  <a:gd fmla="*/ 163 h 250" name="T13"/>
                  <a:gd fmla="*/ 117 w 260" name="T14"/>
                  <a:gd fmla="*/ 162 h 250" name="T15"/>
                  <a:gd fmla="*/ 129 w 260" name="T16"/>
                  <a:gd fmla="*/ 171 h 250" name="T17"/>
                  <a:gd fmla="*/ 132 w 260" name="T18"/>
                  <a:gd fmla="*/ 220 h 250" name="T19"/>
                  <a:gd fmla="*/ 160 w 260" name="T20"/>
                  <a:gd fmla="*/ 217 h 250" name="T21"/>
                  <a:gd fmla="*/ 238 w 260" name="T22"/>
                  <a:gd fmla="*/ 249 h 250" name="T23"/>
                  <a:gd fmla="*/ 238 w 260" name="T24"/>
                  <a:gd fmla="*/ 235 h 250" name="T25"/>
                  <a:gd fmla="*/ 222 w 260" name="T26"/>
                  <a:gd fmla="*/ 228 h 250" name="T27"/>
                  <a:gd fmla="*/ 225 w 260" name="T28"/>
                  <a:gd fmla="*/ 192 h 250" name="T29"/>
                  <a:gd fmla="*/ 250 w 260" name="T30"/>
                  <a:gd fmla="*/ 180 h 250" name="T31"/>
                  <a:gd fmla="*/ 234 w 260" name="T32"/>
                  <a:gd fmla="*/ 156 h 250" name="T33"/>
                  <a:gd fmla="*/ 232 w 260" name="T34"/>
                  <a:gd fmla="*/ 115 h 250" name="T35"/>
                  <a:gd fmla="*/ 229 w 260" name="T36"/>
                  <a:gd fmla="*/ 105 h 250" name="T37"/>
                  <a:gd fmla="*/ 238 w 260" name="T38"/>
                  <a:gd fmla="*/ 87 h 250" name="T39"/>
                  <a:gd fmla="*/ 250 w 260" name="T40"/>
                  <a:gd fmla="*/ 52 h 250" name="T41"/>
                  <a:gd fmla="*/ 259 w 260" name="T42"/>
                  <a:gd fmla="*/ 39 h 250" name="T43"/>
                  <a:gd fmla="*/ 254 w 260" name="T44"/>
                  <a:gd fmla="*/ 20 h 250" name="T45"/>
                  <a:gd fmla="*/ 208 w 260" name="T46"/>
                  <a:gd fmla="*/ 0 h 250" name="T47"/>
                  <a:gd fmla="*/ 126 w 260" name="T48"/>
                  <a:gd fmla="*/ 11 h 250" name="T49"/>
                  <a:gd fmla="*/ 99 w 260" name="T50"/>
                  <a:gd fmla="*/ 0 h 250" name="T51"/>
                  <a:gd fmla="*/ 87 w 260" name="T52"/>
                  <a:gd fmla="*/ 19 h 250" name="T53"/>
                  <a:gd fmla="*/ 74 w 260" name="T54"/>
                  <a:gd fmla="*/ 78 h 250" name="T55"/>
                  <a:gd fmla="*/ 54 w 260" name="T56"/>
                  <a:gd fmla="*/ 98 h 250" name="T57"/>
                  <a:gd fmla="*/ 49 w 260" name="T58"/>
                  <a:gd fmla="*/ 122 h 250" name="T59"/>
                  <a:gd fmla="*/ 30 w 260" name="T60"/>
                  <a:gd fmla="*/ 134 h 250" name="T61"/>
                  <a:gd fmla="*/ 9 w 260" name="T62"/>
                  <a:gd fmla="*/ 133 h 250" name="T63"/>
                  <a:gd fmla="*/ 0 w 260" name="T64"/>
                  <a:gd fmla="*/ 147 h 250" name="T65"/>
                  <a:gd fmla="*/ 0 w 260" name="T66"/>
                  <a:gd fmla="*/ 147 h 250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260" name="T102"/>
                  <a:gd fmla="*/ 0 h 250" name="T103"/>
                  <a:gd fmla="*/ 260 w 260" name="T104"/>
                  <a:gd fmla="*/ 250 h 250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250" w="26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849" name="Freeform 125"/>
              <p:cNvSpPr/>
              <p:nvPr/>
            </p:nvSpPr>
            <p:spPr bwMode="auto">
              <a:xfrm>
                <a:off x="3522" y="2855"/>
                <a:ext cx="33" cy="158"/>
              </a:xfrm>
              <a:custGeom>
                <a:gdLst>
                  <a:gd fmla="*/ 0 w 33" name="T0"/>
                  <a:gd fmla="*/ 9 h 18" name="T1"/>
                  <a:gd fmla="*/ 0 w 33" name="T2"/>
                  <a:gd fmla="*/ 9 h 18" name="T3"/>
                  <a:gd fmla="*/ 11 w 33" name="T4"/>
                  <a:gd fmla="*/ 17 h 18" name="T5"/>
                  <a:gd fmla="*/ 32 w 33" name="T6"/>
                  <a:gd fmla="*/ 0 h 18" name="T7"/>
                  <a:gd fmla="*/ 0 w 33" name="T8"/>
                  <a:gd fmla="*/ 9 h 18" name="T9"/>
                  <a:gd fmla="*/ 0 w 33" name="T10"/>
                  <a:gd fmla="*/ 9 h 1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33" name="T18"/>
                  <a:gd fmla="*/ 0 h 18" name="T19"/>
                  <a:gd fmla="*/ 33 w 33" name="T20"/>
                  <a:gd fmla="*/ 18 h 1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8" w="33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850" name="Freeform 126"/>
              <p:cNvSpPr/>
              <p:nvPr/>
            </p:nvSpPr>
            <p:spPr bwMode="auto">
              <a:xfrm>
                <a:off x="3093" y="3224"/>
                <a:ext cx="38" cy="158"/>
              </a:xfrm>
              <a:custGeom>
                <a:gdLst>
                  <a:gd fmla="*/ 0 w 38" name="T0"/>
                  <a:gd fmla="*/ 21 h 85" name="T1"/>
                  <a:gd fmla="*/ 0 w 38" name="T2"/>
                  <a:gd fmla="*/ 21 h 85" name="T3"/>
                  <a:gd fmla="*/ 14 w 38" name="T4"/>
                  <a:gd fmla="*/ 84 h 85" name="T5"/>
                  <a:gd fmla="*/ 26 w 38" name="T6"/>
                  <a:gd fmla="*/ 83 h 85" name="T7"/>
                  <a:gd fmla="*/ 37 w 38" name="T8"/>
                  <a:gd fmla="*/ 10 h 85" name="T9"/>
                  <a:gd fmla="*/ 26 w 38" name="T10"/>
                  <a:gd fmla="*/ 0 h 85" name="T11"/>
                  <a:gd fmla="*/ 19 w 38" name="T12"/>
                  <a:gd fmla="*/ 7 h 85" name="T13"/>
                  <a:gd fmla="*/ 0 w 38" name="T14"/>
                  <a:gd fmla="*/ 21 h 85" name="T15"/>
                  <a:gd fmla="*/ 0 w 38" name="T16"/>
                  <a:gd fmla="*/ 21 h 85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38" name="T27"/>
                  <a:gd fmla="*/ 0 h 85" name="T28"/>
                  <a:gd fmla="*/ 38 w 38" name="T29"/>
                  <a:gd fmla="*/ 85 h 85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85" w="38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851" name="Freeform 127"/>
              <p:cNvSpPr/>
              <p:nvPr/>
            </p:nvSpPr>
            <p:spPr bwMode="auto">
              <a:xfrm>
                <a:off x="3209" y="3329"/>
                <a:ext cx="26" cy="158"/>
              </a:xfrm>
              <a:custGeom>
                <a:gdLst>
                  <a:gd fmla="*/ 0 w 26" name="T0"/>
                  <a:gd fmla="*/ 17 h 18" name="T1"/>
                  <a:gd fmla="*/ 0 w 26" name="T2"/>
                  <a:gd fmla="*/ 17 h 18" name="T3"/>
                  <a:gd fmla="*/ 3 w 26" name="T4"/>
                  <a:gd fmla="*/ 1 h 18" name="T5"/>
                  <a:gd fmla="*/ 25 w 26" name="T6"/>
                  <a:gd fmla="*/ 0 h 18" name="T7"/>
                  <a:gd fmla="*/ 25 w 26" name="T8"/>
                  <a:gd fmla="*/ 15 h 18" name="T9"/>
                  <a:gd fmla="*/ 0 w 26" name="T10"/>
                  <a:gd fmla="*/ 17 h 18" name="T11"/>
                  <a:gd fmla="*/ 0 w 26" name="T12"/>
                  <a:gd fmla="*/ 17 h 1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6" name="T21"/>
                  <a:gd fmla="*/ 0 h 18" name="T22"/>
                  <a:gd fmla="*/ 26 w 26" name="T23"/>
                  <a:gd fmla="*/ 18 h 1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8" w="26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852" name="Freeform 128"/>
              <p:cNvSpPr/>
              <p:nvPr/>
            </p:nvSpPr>
            <p:spPr bwMode="auto">
              <a:xfrm>
                <a:off x="3530" y="3204"/>
                <a:ext cx="207" cy="158"/>
              </a:xfrm>
              <a:custGeom>
                <a:gdLst>
                  <a:gd fmla="*/ 0 w 207" name="T0"/>
                  <a:gd fmla="*/ 140 h 201" name="T1"/>
                  <a:gd fmla="*/ 0 w 207" name="T2"/>
                  <a:gd fmla="*/ 140 h 201" name="T3"/>
                  <a:gd fmla="*/ 16 w 207" name="T4"/>
                  <a:gd fmla="*/ 129 h 201" name="T5"/>
                  <a:gd fmla="*/ 17 w 207" name="T6"/>
                  <a:gd fmla="*/ 105 h 201" name="T7"/>
                  <a:gd fmla="*/ 44 w 207" name="T8"/>
                  <a:gd fmla="*/ 72 h 201" name="T9"/>
                  <a:gd fmla="*/ 55 w 207" name="T10"/>
                  <a:gd fmla="*/ 13 h 201" name="T11"/>
                  <a:gd fmla="*/ 76 w 207" name="T12"/>
                  <a:gd fmla="*/ 0 h 201" name="T13"/>
                  <a:gd fmla="*/ 92 w 207" name="T14"/>
                  <a:gd fmla="*/ 40 h 201" name="T15"/>
                  <a:gd fmla="*/ 137 w 207" name="T16"/>
                  <a:gd fmla="*/ 74 h 201" name="T17"/>
                  <a:gd fmla="*/ 121 w 207" name="T18"/>
                  <a:gd fmla="*/ 95 h 201" name="T19"/>
                  <a:gd fmla="*/ 136 w 207" name="T20"/>
                  <a:gd fmla="*/ 100 h 201" name="T21"/>
                  <a:gd fmla="*/ 152 w 207" name="T22"/>
                  <a:gd fmla="*/ 124 h 201" name="T23"/>
                  <a:gd fmla="*/ 206 w 207" name="T24"/>
                  <a:gd fmla="*/ 138 h 201" name="T25"/>
                  <a:gd fmla="*/ 165 w 207" name="T26"/>
                  <a:gd fmla="*/ 179 h 201" name="T27"/>
                  <a:gd fmla="*/ 122 w 207" name="T28"/>
                  <a:gd fmla="*/ 194 h 201" name="T29"/>
                  <a:gd fmla="*/ 83 w 207" name="T30"/>
                  <a:gd fmla="*/ 200 h 201" name="T31"/>
                  <a:gd fmla="*/ 39 w 207" name="T32"/>
                  <a:gd fmla="*/ 185 h 201" name="T33"/>
                  <a:gd fmla="*/ 24 w 207" name="T34"/>
                  <a:gd fmla="*/ 156 h 201" name="T35"/>
                  <a:gd fmla="*/ 0 w 207" name="T36"/>
                  <a:gd fmla="*/ 140 h 201" name="T37"/>
                  <a:gd fmla="*/ 0 w 207" name="T38"/>
                  <a:gd fmla="*/ 140 h 201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207" name="T60"/>
                  <a:gd fmla="*/ 0 h 201" name="T61"/>
                  <a:gd fmla="*/ 207 w 207" name="T62"/>
                  <a:gd fmla="*/ 201 h 201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201" w="206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853" name="Freeform 129"/>
              <p:cNvSpPr/>
              <p:nvPr/>
            </p:nvSpPr>
            <p:spPr bwMode="auto">
              <a:xfrm>
                <a:off x="3651" y="3191"/>
                <a:ext cx="22" cy="158"/>
              </a:xfrm>
              <a:custGeom>
                <a:gdLst>
                  <a:gd fmla="*/ 0 w 22" name="T0"/>
                  <a:gd fmla="*/ 21 h 27" name="T1"/>
                  <a:gd fmla="*/ 0 w 22" name="T2"/>
                  <a:gd fmla="*/ 21 h 27" name="T3"/>
                  <a:gd fmla="*/ 15 w 22" name="T4"/>
                  <a:gd fmla="*/ 26 h 27" name="T5"/>
                  <a:gd fmla="*/ 21 w 22" name="T6"/>
                  <a:gd fmla="*/ 18 h 27" name="T7"/>
                  <a:gd fmla="*/ 10 w 22" name="T8"/>
                  <a:gd fmla="*/ 16 h 27" name="T9"/>
                  <a:gd fmla="*/ 21 w 22" name="T10"/>
                  <a:gd fmla="*/ 10 h 27" name="T11"/>
                  <a:gd fmla="*/ 16 w 22" name="T12"/>
                  <a:gd fmla="*/ 0 h 27" name="T13"/>
                  <a:gd fmla="*/ 0 w 22" name="T14"/>
                  <a:gd fmla="*/ 21 h 27" name="T15"/>
                  <a:gd fmla="*/ 0 w 22" name="T16"/>
                  <a:gd fmla="*/ 21 h 27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22" name="T27"/>
                  <a:gd fmla="*/ 0 h 27" name="T28"/>
                  <a:gd fmla="*/ 22 w 22" name="T29"/>
                  <a:gd fmla="*/ 27 h 27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27" w="22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854" name="Freeform 130"/>
              <p:cNvSpPr/>
              <p:nvPr/>
            </p:nvSpPr>
            <p:spPr bwMode="auto">
              <a:xfrm>
                <a:off x="3199" y="3363"/>
                <a:ext cx="77" cy="158"/>
              </a:xfrm>
              <a:custGeom>
                <a:gdLst>
                  <a:gd fmla="*/ 0 w 77" name="T0"/>
                  <a:gd fmla="*/ 40 h 85" name="T1"/>
                  <a:gd fmla="*/ 0 w 77" name="T2"/>
                  <a:gd fmla="*/ 40 h 85" name="T3"/>
                  <a:gd fmla="*/ 9 w 77" name="T4"/>
                  <a:gd fmla="*/ 27 h 85" name="T5"/>
                  <a:gd fmla="*/ 14 w 77" name="T6"/>
                  <a:gd fmla="*/ 28 h 85" name="T7"/>
                  <a:gd fmla="*/ 10 w 77" name="T8"/>
                  <a:gd fmla="*/ 17 h 85" name="T9"/>
                  <a:gd fmla="*/ 35 w 77" name="T10"/>
                  <a:gd fmla="*/ 15 h 85" name="T11"/>
                  <a:gd fmla="*/ 35 w 77" name="T12"/>
                  <a:gd fmla="*/ 0 h 85" name="T13"/>
                  <a:gd fmla="*/ 63 w 77" name="T14"/>
                  <a:gd fmla="*/ 1 h 85" name="T15"/>
                  <a:gd fmla="*/ 62 w 77" name="T16"/>
                  <a:gd fmla="*/ 13 h 85" name="T17"/>
                  <a:gd fmla="*/ 76 w 77" name="T18"/>
                  <a:gd fmla="*/ 15 h 85" name="T19"/>
                  <a:gd fmla="*/ 72 w 77" name="T20"/>
                  <a:gd fmla="*/ 61 h 85" name="T21"/>
                  <a:gd fmla="*/ 54 w 77" name="T22"/>
                  <a:gd fmla="*/ 56 h 85" name="T23"/>
                  <a:gd fmla="*/ 33 w 77" name="T24"/>
                  <a:gd fmla="*/ 84 h 85" name="T25"/>
                  <a:gd fmla="*/ 0 w 77" name="T26"/>
                  <a:gd fmla="*/ 40 h 85" name="T27"/>
                  <a:gd fmla="*/ 0 w 77" name="T28"/>
                  <a:gd fmla="*/ 40 h 85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77" name="T45"/>
                  <a:gd fmla="*/ 0 h 85" name="T46"/>
                  <a:gd fmla="*/ 77 w 77" name="T47"/>
                  <a:gd fmla="*/ 85 h 85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5" w="77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855" name="Freeform 131"/>
              <p:cNvSpPr/>
              <p:nvPr/>
            </p:nvSpPr>
            <p:spPr bwMode="auto">
              <a:xfrm>
                <a:off x="2852" y="3169"/>
                <a:ext cx="42" cy="158"/>
              </a:xfrm>
              <a:custGeom>
                <a:gdLst>
                  <a:gd fmla="*/ 0 w 42" name="T0"/>
                  <a:gd fmla="*/ 7 h 8" name="T1"/>
                  <a:gd fmla="*/ 0 w 42" name="T2"/>
                  <a:gd fmla="*/ 7 h 8" name="T3"/>
                  <a:gd fmla="*/ 2 w 42" name="T4"/>
                  <a:gd fmla="*/ 0 h 8" name="T5"/>
                  <a:gd fmla="*/ 41 w 42" name="T6"/>
                  <a:gd fmla="*/ 2 h 8" name="T7"/>
                  <a:gd fmla="*/ 0 w 42" name="T8"/>
                  <a:gd fmla="*/ 7 h 8" name="T9"/>
                  <a:gd fmla="*/ 0 w 42" name="T10"/>
                  <a:gd fmla="*/ 7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42" name="T18"/>
                  <a:gd fmla="*/ 0 h 8" name="T19"/>
                  <a:gd fmla="*/ 42 w 42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42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856" name="Freeform 132"/>
              <p:cNvSpPr/>
              <p:nvPr/>
            </p:nvSpPr>
            <p:spPr bwMode="auto">
              <a:xfrm>
                <a:off x="3039" y="3243"/>
                <a:ext cx="59" cy="158"/>
              </a:xfrm>
              <a:custGeom>
                <a:gdLst>
                  <a:gd fmla="*/ 0 w 59" name="T0"/>
                  <a:gd fmla="*/ 83 h 89" name="T1"/>
                  <a:gd fmla="*/ 0 w 59" name="T2"/>
                  <a:gd fmla="*/ 83 h 89" name="T3"/>
                  <a:gd fmla="*/ 5 w 59" name="T4"/>
                  <a:gd fmla="*/ 23 h 89" name="T5"/>
                  <a:gd fmla="*/ 3 w 59" name="T6"/>
                  <a:gd fmla="*/ 4 h 89" name="T7"/>
                  <a:gd fmla="*/ 39 w 59" name="T8"/>
                  <a:gd fmla="*/ 0 h 89" name="T9"/>
                  <a:gd fmla="*/ 58 w 59" name="T10"/>
                  <a:gd fmla="*/ 70 h 89" name="T11"/>
                  <a:gd fmla="*/ 15 w 59" name="T12"/>
                  <a:gd fmla="*/ 88 h 89" name="T13"/>
                  <a:gd fmla="*/ 0 w 59" name="T14"/>
                  <a:gd fmla="*/ 83 h 89" name="T15"/>
                  <a:gd fmla="*/ 0 w 59" name="T16"/>
                  <a:gd fmla="*/ 83 h 89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59" name="T27"/>
                  <a:gd fmla="*/ 0 h 89" name="T28"/>
                  <a:gd fmla="*/ 59 w 59" name="T29"/>
                  <a:gd fmla="*/ 89 h 89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89" w="5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857" name="Freeform 133"/>
              <p:cNvSpPr/>
              <p:nvPr/>
            </p:nvSpPr>
            <p:spPr bwMode="auto">
              <a:xfrm>
                <a:off x="2876" y="3214"/>
                <a:ext cx="101" cy="158"/>
              </a:xfrm>
              <a:custGeom>
                <a:gdLst>
                  <a:gd fmla="*/ 0 w 101" name="T0"/>
                  <a:gd fmla="*/ 25 h 74" name="T1"/>
                  <a:gd fmla="*/ 0 w 101" name="T2"/>
                  <a:gd fmla="*/ 25 h 74" name="T3"/>
                  <a:gd fmla="*/ 17 w 101" name="T4"/>
                  <a:gd fmla="*/ 14 h 74" name="T5"/>
                  <a:gd fmla="*/ 17 w 101" name="T6"/>
                  <a:gd fmla="*/ 0 h 74" name="T7"/>
                  <a:gd fmla="*/ 50 w 101" name="T8"/>
                  <a:gd fmla="*/ 3 h 74" name="T9"/>
                  <a:gd fmla="*/ 59 w 101" name="T10"/>
                  <a:gd fmla="*/ 10 h 74" name="T11"/>
                  <a:gd fmla="*/ 82 w 101" name="T12"/>
                  <a:gd fmla="*/ 2 h 74" name="T13"/>
                  <a:gd fmla="*/ 96 w 101" name="T14"/>
                  <a:gd fmla="*/ 35 h 74" name="T15"/>
                  <a:gd fmla="*/ 100 w 101" name="T16"/>
                  <a:gd fmla="*/ 59 h 74" name="T17"/>
                  <a:gd fmla="*/ 91 w 101" name="T18"/>
                  <a:gd fmla="*/ 58 h 74" name="T19"/>
                  <a:gd fmla="*/ 89 w 101" name="T20"/>
                  <a:gd fmla="*/ 71 h 74" name="T21"/>
                  <a:gd fmla="*/ 75 w 101" name="T22"/>
                  <a:gd fmla="*/ 73 h 74" name="T23"/>
                  <a:gd fmla="*/ 74 w 101" name="T24"/>
                  <a:gd fmla="*/ 59 h 74" name="T25"/>
                  <a:gd fmla="*/ 66 w 101" name="T26"/>
                  <a:gd fmla="*/ 59 h 74" name="T27"/>
                  <a:gd fmla="*/ 52 w 101" name="T28"/>
                  <a:gd fmla="*/ 38 h 74" name="T29"/>
                  <a:gd fmla="*/ 23 w 101" name="T30"/>
                  <a:gd fmla="*/ 50 h 74" name="T31"/>
                  <a:gd fmla="*/ 0 w 101" name="T32"/>
                  <a:gd fmla="*/ 25 h 74" name="T33"/>
                  <a:gd fmla="*/ 0 w 101" name="T34"/>
                  <a:gd fmla="*/ 25 h 74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101" name="T54"/>
                  <a:gd fmla="*/ 0 h 74" name="T55"/>
                  <a:gd fmla="*/ 101 w 101" name="T56"/>
                  <a:gd fmla="*/ 74 h 74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74" w="100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858" name="Freeform 134"/>
              <p:cNvSpPr/>
              <p:nvPr/>
            </p:nvSpPr>
            <p:spPr bwMode="auto">
              <a:xfrm>
                <a:off x="3691" y="2947"/>
                <a:ext cx="26" cy="158"/>
              </a:xfrm>
              <a:custGeom>
                <a:gdLst>
                  <a:gd fmla="*/ 0 w 26" name="T0"/>
                  <a:gd fmla="*/ 0 h 8" name="T1"/>
                  <a:gd fmla="*/ 0 w 26" name="T2"/>
                  <a:gd fmla="*/ 0 h 8" name="T3"/>
                  <a:gd fmla="*/ 13 w 26" name="T4"/>
                  <a:gd fmla="*/ 7 h 8" name="T5"/>
                  <a:gd fmla="*/ 25 w 26" name="T6"/>
                  <a:gd fmla="*/ 2 h 8" name="T7"/>
                  <a:gd fmla="*/ 0 w 26" name="T8"/>
                  <a:gd fmla="*/ 0 h 8" name="T9"/>
                  <a:gd fmla="*/ 0 w 26" name="T10"/>
                  <a:gd fmla="*/ 0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6" name="T18"/>
                  <a:gd fmla="*/ 0 h 8" name="T19"/>
                  <a:gd fmla="*/ 26 w 26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26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859" name="Freeform 135"/>
              <p:cNvSpPr/>
              <p:nvPr/>
            </p:nvSpPr>
            <p:spPr bwMode="auto">
              <a:xfrm>
                <a:off x="3544" y="2913"/>
                <a:ext cx="22" cy="158"/>
              </a:xfrm>
              <a:custGeom>
                <a:gdLst>
                  <a:gd fmla="*/ 0 w 22" name="T0"/>
                  <a:gd fmla="*/ 28 h 58" name="T1"/>
                  <a:gd fmla="*/ 0 w 22" name="T2"/>
                  <a:gd fmla="*/ 28 h 58" name="T3"/>
                  <a:gd fmla="*/ 11 w 22" name="T4"/>
                  <a:gd fmla="*/ 57 h 58" name="T5"/>
                  <a:gd fmla="*/ 13 w 22" name="T6"/>
                  <a:gd fmla="*/ 56 h 58" name="T7"/>
                  <a:gd fmla="*/ 19 w 22" name="T8"/>
                  <a:gd fmla="*/ 25 h 58" name="T9"/>
                  <a:gd fmla="*/ 11 w 22" name="T10"/>
                  <a:gd fmla="*/ 28 h 58" name="T11"/>
                  <a:gd fmla="*/ 13 w 22" name="T12"/>
                  <a:gd fmla="*/ 14 h 58" name="T13"/>
                  <a:gd fmla="*/ 20 w 22" name="T14"/>
                  <a:gd fmla="*/ 7 h 58" name="T15"/>
                  <a:gd fmla="*/ 21 w 22" name="T16"/>
                  <a:gd fmla="*/ 0 h 58" name="T17"/>
                  <a:gd fmla="*/ 14 w 22" name="T18"/>
                  <a:gd fmla="*/ 1 h 58" name="T19"/>
                  <a:gd fmla="*/ 0 w 22" name="T20"/>
                  <a:gd fmla="*/ 28 h 58" name="T21"/>
                  <a:gd fmla="*/ 0 w 22" name="T22"/>
                  <a:gd fmla="*/ 28 h 58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22" name="T36"/>
                  <a:gd fmla="*/ 0 h 58" name="T37"/>
                  <a:gd fmla="*/ 22 w 22" name="T38"/>
                  <a:gd fmla="*/ 58 h 58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57" w="22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860" name="Freeform 136"/>
              <p:cNvSpPr/>
              <p:nvPr/>
            </p:nvSpPr>
            <p:spPr bwMode="auto">
              <a:xfrm>
                <a:off x="2964" y="3248"/>
                <a:ext cx="81" cy="158"/>
              </a:xfrm>
              <a:custGeom>
                <a:gdLst>
                  <a:gd fmla="*/ 0 w 81" name="T0"/>
                  <a:gd fmla="*/ 57 h 87" name="T1"/>
                  <a:gd fmla="*/ 0 w 81" name="T2"/>
                  <a:gd fmla="*/ 57 h 87" name="T3"/>
                  <a:gd fmla="*/ 1 w 81" name="T4"/>
                  <a:gd fmla="*/ 44 h 87" name="T5"/>
                  <a:gd fmla="*/ 3 w 81" name="T6"/>
                  <a:gd fmla="*/ 31 h 87" name="T7"/>
                  <a:gd fmla="*/ 12 w 81" name="T8"/>
                  <a:gd fmla="*/ 32 h 87" name="T9"/>
                  <a:gd fmla="*/ 8 w 81" name="T10"/>
                  <a:gd fmla="*/ 8 h 87" name="T11"/>
                  <a:gd fmla="*/ 32 w 81" name="T12"/>
                  <a:gd fmla="*/ 0 h 87" name="T13"/>
                  <a:gd fmla="*/ 46 w 81" name="T14"/>
                  <a:gd fmla="*/ 5 h 87" name="T15"/>
                  <a:gd fmla="*/ 53 w 81" name="T16"/>
                  <a:gd fmla="*/ 14 h 87" name="T17"/>
                  <a:gd fmla="*/ 80 w 81" name="T18"/>
                  <a:gd fmla="*/ 17 h 87" name="T19"/>
                  <a:gd fmla="*/ 75 w 81" name="T20"/>
                  <a:gd fmla="*/ 77 h 87" name="T21"/>
                  <a:gd fmla="*/ 13 w 81" name="T22"/>
                  <a:gd fmla="*/ 86 h 87" name="T23"/>
                  <a:gd fmla="*/ 15 w 81" name="T24"/>
                  <a:gd fmla="*/ 66 h 87" name="T25"/>
                  <a:gd fmla="*/ 0 w 81" name="T26"/>
                  <a:gd fmla="*/ 57 h 87" name="T27"/>
                  <a:gd fmla="*/ 0 w 81" name="T28"/>
                  <a:gd fmla="*/ 57 h 87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81" name="T45"/>
                  <a:gd fmla="*/ 0 h 87" name="T46"/>
                  <a:gd fmla="*/ 81 w 81" name="T47"/>
                  <a:gd fmla="*/ 87 h 87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7" w="81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861" name="Freeform 137"/>
              <p:cNvSpPr/>
              <p:nvPr/>
            </p:nvSpPr>
            <p:spPr bwMode="auto">
              <a:xfrm>
                <a:off x="3555" y="2914"/>
                <a:ext cx="60" cy="158"/>
              </a:xfrm>
              <a:custGeom>
                <a:gdLst>
                  <a:gd fmla="*/ 0 w 60" name="T0"/>
                  <a:gd fmla="*/ 31 h 65" name="T1"/>
                  <a:gd fmla="*/ 0 w 60" name="T2"/>
                  <a:gd fmla="*/ 31 h 65" name="T3"/>
                  <a:gd fmla="*/ 2 w 60" name="T4"/>
                  <a:gd fmla="*/ 17 h 65" name="T5"/>
                  <a:gd fmla="*/ 9 w 60" name="T6"/>
                  <a:gd fmla="*/ 10 h 65" name="T7"/>
                  <a:gd fmla="*/ 23 w 60" name="T8"/>
                  <a:gd fmla="*/ 16 h 65" name="T9"/>
                  <a:gd fmla="*/ 53 w 60" name="T10"/>
                  <a:gd fmla="*/ 0 h 65" name="T11"/>
                  <a:gd fmla="*/ 59 w 60" name="T12"/>
                  <a:gd fmla="*/ 18 h 65" name="T13"/>
                  <a:gd fmla="*/ 28 w 60" name="T14"/>
                  <a:gd fmla="*/ 28 h 65" name="T15"/>
                  <a:gd fmla="*/ 44 w 60" name="T16"/>
                  <a:gd fmla="*/ 42 h 65" name="T17"/>
                  <a:gd fmla="*/ 36 w 60" name="T18"/>
                  <a:gd fmla="*/ 51 h 65" name="T19"/>
                  <a:gd fmla="*/ 17 w 60" name="T20"/>
                  <a:gd fmla="*/ 64 h 65" name="T21"/>
                  <a:gd fmla="*/ 2 w 60" name="T22"/>
                  <a:gd fmla="*/ 59 h 65" name="T23"/>
                  <a:gd fmla="*/ 2 w 60" name="T24"/>
                  <a:gd fmla="*/ 59 h 65" name="T25"/>
                  <a:gd fmla="*/ 8 w 60" name="T26"/>
                  <a:gd fmla="*/ 28 h 65" name="T27"/>
                  <a:gd fmla="*/ 0 w 60" name="T28"/>
                  <a:gd fmla="*/ 31 h 65" name="T29"/>
                  <a:gd fmla="*/ 0 w 60" name="T30"/>
                  <a:gd fmla="*/ 31 h 65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60" name="T48"/>
                  <a:gd fmla="*/ 0 h 65" name="T49"/>
                  <a:gd fmla="*/ 60 w 60" name="T50"/>
                  <a:gd fmla="*/ 65 h 65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65" w="60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862" name="Freeform 138"/>
              <p:cNvSpPr/>
              <p:nvPr/>
            </p:nvSpPr>
            <p:spPr bwMode="auto">
              <a:xfrm>
                <a:off x="3544" y="3351"/>
                <a:ext cx="109" cy="158"/>
              </a:xfrm>
              <a:custGeom>
                <a:gdLst>
                  <a:gd fmla="*/ 0 w 109" name="T0"/>
                  <a:gd fmla="*/ 8 h 126" name="T1"/>
                  <a:gd fmla="*/ 0 w 109" name="T2"/>
                  <a:gd fmla="*/ 8 h 126" name="T3"/>
                  <a:gd fmla="*/ 15 w 109" name="T4"/>
                  <a:gd fmla="*/ 34 h 126" name="T5"/>
                  <a:gd fmla="*/ 0 w 109" name="T6"/>
                  <a:gd fmla="*/ 59 h 126" name="T7"/>
                  <a:gd fmla="*/ 11 w 109" name="T8"/>
                  <a:gd fmla="*/ 66 h 126" name="T9"/>
                  <a:gd fmla="*/ 3 w 109" name="T10"/>
                  <a:gd fmla="*/ 75 h 126" name="T11"/>
                  <a:gd fmla="*/ 74 w 109" name="T12"/>
                  <a:gd fmla="*/ 125 h 126" name="T13"/>
                  <a:gd fmla="*/ 104 w 109" name="T14"/>
                  <a:gd fmla="*/ 85 h 126" name="T15"/>
                  <a:gd fmla="*/ 97 w 109" name="T16"/>
                  <a:gd fmla="*/ 74 h 126" name="T17"/>
                  <a:gd fmla="*/ 97 w 109" name="T18"/>
                  <a:gd fmla="*/ 23 h 126" name="T19"/>
                  <a:gd fmla="*/ 108 w 109" name="T20"/>
                  <a:gd fmla="*/ 9 h 126" name="T21"/>
                  <a:gd fmla="*/ 69 w 109" name="T22"/>
                  <a:gd fmla="*/ 15 h 126" name="T23"/>
                  <a:gd fmla="*/ 25 w 109" name="T24"/>
                  <a:gd fmla="*/ 0 h 126" name="T25"/>
                  <a:gd fmla="*/ 0 w 109" name="T26"/>
                  <a:gd fmla="*/ 8 h 126" name="T27"/>
                  <a:gd fmla="*/ 0 w 109" name="T28"/>
                  <a:gd fmla="*/ 8 h 12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09" name="T45"/>
                  <a:gd fmla="*/ 0 h 126" name="T46"/>
                  <a:gd fmla="*/ 109 w 109" name="T47"/>
                  <a:gd fmla="*/ 126 h 12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25" w="109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863" name="Freeform 139"/>
              <p:cNvSpPr/>
              <p:nvPr/>
            </p:nvSpPr>
            <p:spPr bwMode="auto">
              <a:xfrm>
                <a:off x="3716" y="2943"/>
                <a:ext cx="25" cy="158"/>
              </a:xfrm>
              <a:custGeom>
                <a:gdLst>
                  <a:gd fmla="*/ 0 w 25" name="T0"/>
                  <a:gd fmla="*/ 13 h 22" name="T1"/>
                  <a:gd fmla="*/ 0 w 25" name="T2"/>
                  <a:gd fmla="*/ 13 h 22" name="T3"/>
                  <a:gd fmla="*/ 20 w 25" name="T4"/>
                  <a:gd fmla="*/ 0 h 22" name="T5"/>
                  <a:gd fmla="*/ 24 w 25" name="T6"/>
                  <a:gd fmla="*/ 21 h 22" name="T7"/>
                  <a:gd fmla="*/ 0 w 25" name="T8"/>
                  <a:gd fmla="*/ 13 h 22" name="T9"/>
                  <a:gd fmla="*/ 0 w 25" name="T10"/>
                  <a:gd fmla="*/ 13 h 22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5" name="T18"/>
                  <a:gd fmla="*/ 0 h 22" name="T19"/>
                  <a:gd fmla="*/ 25 w 25" name="T20"/>
                  <a:gd fmla="*/ 22 h 22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2" w="25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864" name="Freeform 140"/>
              <p:cNvSpPr/>
              <p:nvPr/>
            </p:nvSpPr>
            <p:spPr bwMode="auto">
              <a:xfrm>
                <a:off x="3558" y="2874"/>
                <a:ext cx="22" cy="158"/>
              </a:xfrm>
              <a:custGeom>
                <a:gdLst>
                  <a:gd fmla="*/ 0 w 22" name="T0"/>
                  <a:gd fmla="*/ 24 h 25" name="T1"/>
                  <a:gd fmla="*/ 0 w 22" name="T2"/>
                  <a:gd fmla="*/ 24 h 25" name="T3"/>
                  <a:gd fmla="*/ 7 w 22" name="T4"/>
                  <a:gd fmla="*/ 23 h 25" name="T5"/>
                  <a:gd fmla="*/ 21 w 22" name="T6"/>
                  <a:gd fmla="*/ 7 h 25" name="T7"/>
                  <a:gd fmla="*/ 14 w 22" name="T8"/>
                  <a:gd fmla="*/ 0 h 25" name="T9"/>
                  <a:gd fmla="*/ 0 w 22" name="T10"/>
                  <a:gd fmla="*/ 24 h 25" name="T11"/>
                  <a:gd fmla="*/ 0 w 22" name="T12"/>
                  <a:gd fmla="*/ 24 h 25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2" name="T21"/>
                  <a:gd fmla="*/ 0 h 25" name="T22"/>
                  <a:gd fmla="*/ 22 w 22" name="T23"/>
                  <a:gd fmla="*/ 25 h 25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5" w="22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865" name="Freeform 141"/>
              <p:cNvSpPr/>
              <p:nvPr/>
            </p:nvSpPr>
            <p:spPr bwMode="auto">
              <a:xfrm>
                <a:off x="2925" y="3264"/>
                <a:ext cx="55" cy="158"/>
              </a:xfrm>
              <a:custGeom>
                <a:gdLst>
                  <a:gd fmla="*/ 0 w 55" name="T0"/>
                  <a:gd fmla="*/ 20 h 55" name="T1"/>
                  <a:gd fmla="*/ 0 w 55" name="T2"/>
                  <a:gd fmla="*/ 20 h 55" name="T3"/>
                  <a:gd fmla="*/ 17 w 55" name="T4"/>
                  <a:gd fmla="*/ 0 h 55" name="T5"/>
                  <a:gd fmla="*/ 25 w 55" name="T6"/>
                  <a:gd fmla="*/ 0 h 55" name="T7"/>
                  <a:gd fmla="*/ 26 w 55" name="T8"/>
                  <a:gd fmla="*/ 14 h 55" name="T9"/>
                  <a:gd fmla="*/ 40 w 55" name="T10"/>
                  <a:gd fmla="*/ 12 h 55" name="T11"/>
                  <a:gd fmla="*/ 39 w 55" name="T12"/>
                  <a:gd fmla="*/ 25 h 55" name="T13"/>
                  <a:gd fmla="*/ 54 w 55" name="T14"/>
                  <a:gd fmla="*/ 34 h 55" name="T15"/>
                  <a:gd fmla="*/ 52 w 55" name="T16"/>
                  <a:gd fmla="*/ 54 h 55" name="T17"/>
                  <a:gd fmla="*/ 0 w 55" name="T18"/>
                  <a:gd fmla="*/ 20 h 55" name="T19"/>
                  <a:gd fmla="*/ 0 w 55" name="T20"/>
                  <a:gd fmla="*/ 20 h 55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55" name="T33"/>
                  <a:gd fmla="*/ 0 h 55" name="T34"/>
                  <a:gd fmla="*/ 55 w 55" name="T35"/>
                  <a:gd fmla="*/ 55 h 55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55" w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866" name="Freeform 142"/>
              <p:cNvSpPr/>
              <p:nvPr/>
            </p:nvSpPr>
            <p:spPr bwMode="auto">
              <a:xfrm>
                <a:off x="3208" y="2985"/>
                <a:ext cx="214" cy="158"/>
              </a:xfrm>
              <a:custGeom>
                <a:gdLst>
                  <a:gd fmla="*/ 0 w 214" name="T0"/>
                  <a:gd fmla="*/ 103 h 199" name="T1"/>
                  <a:gd fmla="*/ 0 w 214" name="T2"/>
                  <a:gd fmla="*/ 103 h 199" name="T3"/>
                  <a:gd fmla="*/ 0 w 214" name="T4"/>
                  <a:gd fmla="*/ 42 h 199" name="T5"/>
                  <a:gd fmla="*/ 27 w 214" name="T6"/>
                  <a:gd fmla="*/ 0 h 199" name="T7"/>
                  <a:gd fmla="*/ 78 w 214" name="T8"/>
                  <a:gd fmla="*/ 12 h 199" name="T9"/>
                  <a:gd fmla="*/ 87 w 214" name="T10"/>
                  <a:gd fmla="*/ 27 h 199" name="T11"/>
                  <a:gd fmla="*/ 129 w 214" name="T12"/>
                  <a:gd fmla="*/ 42 h 199" name="T13"/>
                  <a:gd fmla="*/ 143 w 214" name="T14"/>
                  <a:gd fmla="*/ 37 h 199" name="T15"/>
                  <a:gd fmla="*/ 144 w 214" name="T16"/>
                  <a:gd fmla="*/ 15 h 199" name="T17"/>
                  <a:gd fmla="*/ 157 w 214" name="T18"/>
                  <a:gd fmla="*/ 5 h 199" name="T19"/>
                  <a:gd fmla="*/ 213 w 214" name="T20"/>
                  <a:gd fmla="*/ 22 h 199" name="T21"/>
                  <a:gd fmla="*/ 207 w 214" name="T22"/>
                  <a:gd fmla="*/ 46 h 199" name="T23"/>
                  <a:gd fmla="*/ 213 w 214" name="T24"/>
                  <a:gd fmla="*/ 162 h 199" name="T25"/>
                  <a:gd fmla="*/ 213 w 214" name="T26"/>
                  <a:gd fmla="*/ 190 h 199" name="T27"/>
                  <a:gd fmla="*/ 201 w 214" name="T28"/>
                  <a:gd fmla="*/ 190 h 199" name="T29"/>
                  <a:gd fmla="*/ 201 w 214" name="T30"/>
                  <a:gd fmla="*/ 198 h 199" name="T31"/>
                  <a:gd fmla="*/ 91 w 214" name="T32"/>
                  <a:gd fmla="*/ 142 h 199" name="T33"/>
                  <a:gd fmla="*/ 77 w 214" name="T34"/>
                  <a:gd fmla="*/ 147 h 199" name="T35"/>
                  <a:gd fmla="*/ 32 w 214" name="T36"/>
                  <a:gd fmla="*/ 141 h 199" name="T37"/>
                  <a:gd fmla="*/ 0 w 214" name="T38"/>
                  <a:gd fmla="*/ 103 h 199" name="T39"/>
                  <a:gd fmla="*/ 0 w 214" name="T40"/>
                  <a:gd fmla="*/ 103 h 199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14" name="T63"/>
                  <a:gd fmla="*/ 0 h 199" name="T64"/>
                  <a:gd fmla="*/ 214 w 214" name="T65"/>
                  <a:gd fmla="*/ 199 h 199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99" w="214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867" name="Freeform 143"/>
              <p:cNvSpPr/>
              <p:nvPr/>
            </p:nvSpPr>
            <p:spPr bwMode="auto">
              <a:xfrm>
                <a:off x="3668" y="3611"/>
                <a:ext cx="97" cy="158"/>
              </a:xfrm>
              <a:custGeom>
                <a:gdLst>
                  <a:gd fmla="*/ 0 w 97" name="T0"/>
                  <a:gd fmla="*/ 135 h 190" name="T1"/>
                  <a:gd fmla="*/ 0 w 97" name="T2"/>
                  <a:gd fmla="*/ 135 h 190" name="T3"/>
                  <a:gd fmla="*/ 9 w 97" name="T4"/>
                  <a:gd fmla="*/ 173 h 190" name="T5"/>
                  <a:gd fmla="*/ 27 w 97" name="T6"/>
                  <a:gd fmla="*/ 189 h 190" name="T7"/>
                  <a:gd fmla="*/ 57 w 97" name="T8"/>
                  <a:gd fmla="*/ 173 h 190" name="T9"/>
                  <a:gd fmla="*/ 90 w 97" name="T10"/>
                  <a:gd fmla="*/ 43 h 190" name="T11"/>
                  <a:gd fmla="*/ 96 w 97" name="T12"/>
                  <a:gd fmla="*/ 48 h 190" name="T13"/>
                  <a:gd fmla="*/ 82 w 97" name="T14"/>
                  <a:gd fmla="*/ 0 h 190" name="T15"/>
                  <a:gd fmla="*/ 64 w 97" name="T16"/>
                  <a:gd fmla="*/ 20 h 190" name="T17"/>
                  <a:gd fmla="*/ 65 w 97" name="T18"/>
                  <a:gd fmla="*/ 34 h 190" name="T19"/>
                  <a:gd fmla="*/ 44 w 97" name="T20"/>
                  <a:gd fmla="*/ 49 h 190" name="T21"/>
                  <a:gd fmla="*/ 17 w 97" name="T22"/>
                  <a:gd fmla="*/ 56 h 190" name="T23"/>
                  <a:gd fmla="*/ 10 w 97" name="T24"/>
                  <a:gd fmla="*/ 73 h 190" name="T25"/>
                  <a:gd fmla="*/ 17 w 97" name="T26"/>
                  <a:gd fmla="*/ 106 h 190" name="T27"/>
                  <a:gd fmla="*/ 0 w 97" name="T28"/>
                  <a:gd fmla="*/ 135 h 190" name="T29"/>
                  <a:gd fmla="*/ 0 w 97" name="T30"/>
                  <a:gd fmla="*/ 135 h 190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97" name="T48"/>
                  <a:gd fmla="*/ 0 h 190" name="T49"/>
                  <a:gd fmla="*/ 97 w 97" name="T50"/>
                  <a:gd fmla="*/ 190 h 190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90" w="97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868" name="Freeform 144"/>
              <p:cNvSpPr/>
              <p:nvPr/>
            </p:nvSpPr>
            <p:spPr bwMode="auto">
              <a:xfrm>
                <a:off x="3527" y="3532"/>
                <a:ext cx="45" cy="158"/>
              </a:xfrm>
              <a:custGeom>
                <a:gdLst>
                  <a:gd fmla="*/ 0 w 45" name="T0"/>
                  <a:gd fmla="*/ 58 h 107" name="T1"/>
                  <a:gd fmla="*/ 0 w 45" name="T2"/>
                  <a:gd fmla="*/ 58 h 107" name="T3"/>
                  <a:gd fmla="*/ 6 w 45" name="T4"/>
                  <a:gd fmla="*/ 64 h 107" name="T5"/>
                  <a:gd fmla="*/ 23 w 45" name="T6"/>
                  <a:gd fmla="*/ 70 h 107" name="T7"/>
                  <a:gd fmla="*/ 21 w 45" name="T8"/>
                  <a:gd fmla="*/ 90 h 107" name="T9"/>
                  <a:gd fmla="*/ 36 w 45" name="T10"/>
                  <a:gd fmla="*/ 106 h 107" name="T11"/>
                  <a:gd fmla="*/ 44 w 45" name="T12"/>
                  <a:gd fmla="*/ 76 h 107" name="T13"/>
                  <a:gd fmla="*/ 30 w 45" name="T14"/>
                  <a:gd fmla="*/ 56 h 107" name="T15"/>
                  <a:gd fmla="*/ 34 w 45" name="T16"/>
                  <a:gd fmla="*/ 67 h 107" name="T17"/>
                  <a:gd fmla="*/ 26 w 45" name="T18"/>
                  <a:gd fmla="*/ 67 h 107" name="T19"/>
                  <a:gd fmla="*/ 17 w 45" name="T20"/>
                  <a:gd fmla="*/ 39 h 107" name="T21"/>
                  <a:gd fmla="*/ 16 w 45" name="T22"/>
                  <a:gd fmla="*/ 3 h 107" name="T23"/>
                  <a:gd fmla="*/ 3 w 45" name="T24"/>
                  <a:gd fmla="*/ 0 h 107" name="T25"/>
                  <a:gd fmla="*/ 14 w 45" name="T26"/>
                  <a:gd fmla="*/ 17 h 107" name="T27"/>
                  <a:gd fmla="*/ 0 w 45" name="T28"/>
                  <a:gd fmla="*/ 58 h 107" name="T29"/>
                  <a:gd fmla="*/ 0 w 45" name="T30"/>
                  <a:gd fmla="*/ 58 h 107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45" name="T48"/>
                  <a:gd fmla="*/ 0 h 107" name="T49"/>
                  <a:gd fmla="*/ 45 w 45" name="T50"/>
                  <a:gd fmla="*/ 107 h 107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07" w="45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869" name="Freeform 145"/>
              <p:cNvSpPr/>
              <p:nvPr/>
            </p:nvSpPr>
            <p:spPr bwMode="auto">
              <a:xfrm>
                <a:off x="2916" y="3109"/>
                <a:ext cx="221" cy="158"/>
              </a:xfrm>
              <a:custGeom>
                <a:gdLst>
                  <a:gd fmla="*/ 0 w 221" name="T0"/>
                  <a:gd fmla="*/ 143 h 208" name="T1"/>
                  <a:gd fmla="*/ 0 w 221" name="T2"/>
                  <a:gd fmla="*/ 143 h 208" name="T3"/>
                  <a:gd fmla="*/ 9 w 221" name="T4"/>
                  <a:gd fmla="*/ 129 h 208" name="T5"/>
                  <a:gd fmla="*/ 20 w 221" name="T6"/>
                  <a:gd fmla="*/ 138 h 208" name="T7"/>
                  <a:gd fmla="*/ 89 w 221" name="T8"/>
                  <a:gd fmla="*/ 134 h 208" name="T9"/>
                  <a:gd fmla="*/ 75 w 221" name="T10"/>
                  <a:gd fmla="*/ 0 h 208" name="T11"/>
                  <a:gd fmla="*/ 99 w 221" name="T12"/>
                  <a:gd fmla="*/ 0 h 208" name="T13"/>
                  <a:gd fmla="*/ 208 w 221" name="T14"/>
                  <a:gd fmla="*/ 72 h 208" name="T15"/>
                  <a:gd fmla="*/ 209 w 221" name="T16"/>
                  <a:gd fmla="*/ 85 h 208" name="T17"/>
                  <a:gd fmla="*/ 220 w 221" name="T18"/>
                  <a:gd fmla="*/ 83 h 208" name="T19"/>
                  <a:gd fmla="*/ 220 w 221" name="T20"/>
                  <a:gd fmla="*/ 126 h 208" name="T21"/>
                  <a:gd fmla="*/ 211 w 221" name="T22"/>
                  <a:gd fmla="*/ 135 h 208" name="T23"/>
                  <a:gd fmla="*/ 167 w 221" name="T24"/>
                  <a:gd fmla="*/ 141 h 208" name="T25"/>
                  <a:gd fmla="*/ 111 w 221" name="T26"/>
                  <a:gd fmla="*/ 165 h 208" name="T27"/>
                  <a:gd fmla="*/ 94 w 221" name="T28"/>
                  <a:gd fmla="*/ 204 h 208" name="T29"/>
                  <a:gd fmla="*/ 80 w 221" name="T30"/>
                  <a:gd fmla="*/ 199 h 208" name="T31"/>
                  <a:gd fmla="*/ 56 w 221" name="T32"/>
                  <a:gd fmla="*/ 207 h 208" name="T33"/>
                  <a:gd fmla="*/ 42 w 221" name="T34"/>
                  <a:gd fmla="*/ 174 h 208" name="T35"/>
                  <a:gd fmla="*/ 19 w 221" name="T36"/>
                  <a:gd fmla="*/ 182 h 208" name="T37"/>
                  <a:gd fmla="*/ 10 w 221" name="T38"/>
                  <a:gd fmla="*/ 175 h 208" name="T39"/>
                  <a:gd fmla="*/ 0 w 221" name="T40"/>
                  <a:gd fmla="*/ 143 h 208" name="T41"/>
                  <a:gd fmla="*/ 0 w 221" name="T42"/>
                  <a:gd fmla="*/ 143 h 208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221" name="T66"/>
                  <a:gd fmla="*/ 0 h 208" name="T67"/>
                  <a:gd fmla="*/ 221 w 221" name="T68"/>
                  <a:gd fmla="*/ 208 h 208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08" w="221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870" name="Freeform 146"/>
              <p:cNvSpPr/>
              <p:nvPr/>
            </p:nvSpPr>
            <p:spPr bwMode="auto">
              <a:xfrm>
                <a:off x="2849" y="3061"/>
                <a:ext cx="167" cy="158"/>
              </a:xfrm>
              <a:custGeom>
                <a:gdLst>
                  <a:gd fmla="*/ 0 w 167" name="T0"/>
                  <a:gd fmla="*/ 89 h 177" name="T1"/>
                  <a:gd fmla="*/ 0 w 167" name="T2"/>
                  <a:gd fmla="*/ 89 h 177" name="T3"/>
                  <a:gd fmla="*/ 10 w 167" name="T4"/>
                  <a:gd fmla="*/ 99 h 177" name="T5"/>
                  <a:gd fmla="*/ 13 w 167" name="T6"/>
                  <a:gd fmla="*/ 125 h 177" name="T7"/>
                  <a:gd fmla="*/ 5 w 167" name="T8"/>
                  <a:gd fmla="*/ 158 h 177" name="T9"/>
                  <a:gd fmla="*/ 36 w 167" name="T10"/>
                  <a:gd fmla="*/ 151 h 177" name="T11"/>
                  <a:gd fmla="*/ 67 w 167" name="T12"/>
                  <a:gd fmla="*/ 176 h 177" name="T13"/>
                  <a:gd fmla="*/ 76 w 167" name="T14"/>
                  <a:gd fmla="*/ 162 h 177" name="T15"/>
                  <a:gd fmla="*/ 87 w 167" name="T16"/>
                  <a:gd fmla="*/ 171 h 177" name="T17"/>
                  <a:gd fmla="*/ 156 w 167" name="T18"/>
                  <a:gd fmla="*/ 167 h 177" name="T19"/>
                  <a:gd fmla="*/ 142 w 167" name="T20"/>
                  <a:gd fmla="*/ 33 h 177" name="T21"/>
                  <a:gd fmla="*/ 166 w 167" name="T22"/>
                  <a:gd fmla="*/ 33 h 177" name="T23"/>
                  <a:gd fmla="*/ 115 w 167" name="T24"/>
                  <a:gd fmla="*/ 0 h 177" name="T25"/>
                  <a:gd fmla="*/ 114 w 167" name="T26"/>
                  <a:gd fmla="*/ 18 h 177" name="T27"/>
                  <a:gd fmla="*/ 70 w 167" name="T28"/>
                  <a:gd fmla="*/ 17 h 177" name="T29"/>
                  <a:gd fmla="*/ 70 w 167" name="T30"/>
                  <a:gd fmla="*/ 54 h 177" name="T31"/>
                  <a:gd fmla="*/ 54 w 167" name="T32"/>
                  <a:gd fmla="*/ 60 h 177" name="T33"/>
                  <a:gd fmla="*/ 55 w 167" name="T34"/>
                  <a:gd fmla="*/ 83 h 177" name="T35"/>
                  <a:gd fmla="*/ 0 w 167" name="T36"/>
                  <a:gd fmla="*/ 89 h 177" name="T37"/>
                  <a:gd fmla="*/ 0 w 167" name="T38"/>
                  <a:gd fmla="*/ 89 h 177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67" name="T60"/>
                  <a:gd fmla="*/ 0 h 177" name="T61"/>
                  <a:gd fmla="*/ 167 w 167" name="T62"/>
                  <a:gd fmla="*/ 177 h 177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77" w="16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871" name="Freeform 147"/>
              <p:cNvSpPr/>
              <p:nvPr/>
            </p:nvSpPr>
            <p:spPr bwMode="auto">
              <a:xfrm>
                <a:off x="2903" y="2907"/>
                <a:ext cx="161" cy="158"/>
              </a:xfrm>
              <a:custGeom>
                <a:gdLst>
                  <a:gd fmla="*/ 0 w 161" name="T0"/>
                  <a:gd fmla="*/ 119 h 122" name="T1"/>
                  <a:gd fmla="*/ 0 w 161" name="T2"/>
                  <a:gd fmla="*/ 119 h 122" name="T3"/>
                  <a:gd fmla="*/ 40 w 161" name="T4"/>
                  <a:gd fmla="*/ 96 h 122" name="T5"/>
                  <a:gd fmla="*/ 54 w 161" name="T6"/>
                  <a:gd fmla="*/ 48 h 122" name="T7"/>
                  <a:gd fmla="*/ 88 w 161" name="T8"/>
                  <a:gd fmla="*/ 24 h 122" name="T9"/>
                  <a:gd fmla="*/ 99 w 161" name="T10"/>
                  <a:gd fmla="*/ 0 h 122" name="T11"/>
                  <a:gd fmla="*/ 148 w 161" name="T12"/>
                  <a:gd fmla="*/ 8 h 122" name="T13"/>
                  <a:gd fmla="*/ 160 w 161" name="T14"/>
                  <a:gd fmla="*/ 53 h 122" name="T15"/>
                  <a:gd fmla="*/ 139 w 161" name="T16"/>
                  <a:gd fmla="*/ 54 h 122" name="T17"/>
                  <a:gd fmla="*/ 127 w 161" name="T18"/>
                  <a:gd fmla="*/ 59 h 122" name="T19"/>
                  <a:gd fmla="*/ 129 w 161" name="T20"/>
                  <a:gd fmla="*/ 71 h 122" name="T21"/>
                  <a:gd fmla="*/ 67 w 161" name="T22"/>
                  <a:gd fmla="*/ 98 h 122" name="T23"/>
                  <a:gd fmla="*/ 60 w 161" name="T24"/>
                  <a:gd fmla="*/ 121 h 122" name="T25"/>
                  <a:gd fmla="*/ 0 w 161" name="T26"/>
                  <a:gd fmla="*/ 119 h 122" name="T27"/>
                  <a:gd fmla="*/ 0 w 161" name="T28"/>
                  <a:gd fmla="*/ 119 h 122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61" name="T45"/>
                  <a:gd fmla="*/ 0 h 122" name="T46"/>
                  <a:gd fmla="*/ 161 w 161" name="T47"/>
                  <a:gd fmla="*/ 122 h 122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22" w="161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872" name="Freeform 148"/>
              <p:cNvSpPr/>
              <p:nvPr/>
            </p:nvSpPr>
            <p:spPr bwMode="auto">
              <a:xfrm>
                <a:off x="3489" y="3607"/>
                <a:ext cx="145" cy="158"/>
              </a:xfrm>
              <a:custGeom>
                <a:gdLst>
                  <a:gd fmla="*/ 0 w 145" name="T0"/>
                  <a:gd fmla="*/ 63 h 228" name="T1"/>
                  <a:gd fmla="*/ 0 w 145" name="T2"/>
                  <a:gd fmla="*/ 63 h 228" name="T3"/>
                  <a:gd fmla="*/ 4 w 145" name="T4"/>
                  <a:gd fmla="*/ 70 h 228" name="T5"/>
                  <a:gd fmla="*/ 38 w 145" name="T6"/>
                  <a:gd fmla="*/ 81 h 228" name="T7"/>
                  <a:gd fmla="*/ 41 w 145" name="T8"/>
                  <a:gd fmla="*/ 95 h 228" name="T9"/>
                  <a:gd fmla="*/ 39 w 145" name="T10"/>
                  <a:gd fmla="*/ 131 h 228" name="T11"/>
                  <a:gd fmla="*/ 21 w 145" name="T12"/>
                  <a:gd fmla="*/ 168 h 228" name="T13"/>
                  <a:gd fmla="*/ 26 w 145" name="T14"/>
                  <a:gd fmla="*/ 213 h 228" name="T15"/>
                  <a:gd fmla="*/ 28 w 145" name="T16"/>
                  <a:gd fmla="*/ 227 h 228" name="T17"/>
                  <a:gd fmla="*/ 39 w 145" name="T18"/>
                  <a:gd fmla="*/ 227 h 228" name="T19"/>
                  <a:gd fmla="*/ 39 w 145" name="T20"/>
                  <a:gd fmla="*/ 212 h 228" name="T21"/>
                  <a:gd fmla="*/ 74 w 145" name="T22"/>
                  <a:gd fmla="*/ 191 h 228" name="T23"/>
                  <a:gd fmla="*/ 64 w 145" name="T24"/>
                  <a:gd fmla="*/ 131 h 228" name="T25"/>
                  <a:gd fmla="*/ 143 w 145" name="T26"/>
                  <a:gd fmla="*/ 70 h 228" name="T27"/>
                  <a:gd fmla="*/ 144 w 145" name="T28"/>
                  <a:gd fmla="*/ 0 h 228" name="T29"/>
                  <a:gd fmla="*/ 124 w 145" name="T30"/>
                  <a:gd fmla="*/ 12 h 228" name="T31"/>
                  <a:gd fmla="*/ 69 w 145" name="T32"/>
                  <a:gd fmla="*/ 15 h 228" name="T33"/>
                  <a:gd fmla="*/ 68 w 145" name="T34"/>
                  <a:gd fmla="*/ 41 h 228" name="T35"/>
                  <a:gd fmla="*/ 82 w 145" name="T36"/>
                  <a:gd fmla="*/ 61 h 228" name="T37"/>
                  <a:gd fmla="*/ 74 w 145" name="T38"/>
                  <a:gd fmla="*/ 91 h 228" name="T39"/>
                  <a:gd fmla="*/ 59 w 145" name="T40"/>
                  <a:gd fmla="*/ 75 h 228" name="T41"/>
                  <a:gd fmla="*/ 61 w 145" name="T42"/>
                  <a:gd fmla="*/ 55 h 228" name="T43"/>
                  <a:gd fmla="*/ 44 w 145" name="T44"/>
                  <a:gd fmla="*/ 49 h 228" name="T45"/>
                  <a:gd fmla="*/ 0 w 145" name="T46"/>
                  <a:gd fmla="*/ 63 h 228" name="T47"/>
                  <a:gd fmla="*/ 0 w 145" name="T48"/>
                  <a:gd fmla="*/ 63 h 228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w 145" name="T75"/>
                  <a:gd fmla="*/ 0 h 228" name="T76"/>
                  <a:gd fmla="*/ 145 w 145" name="T77"/>
                  <a:gd fmla="*/ 228 h 228" name="T78"/>
                </a:gdLst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b="T78" l="T75" r="T77" t="T76"/>
                <a:pathLst>
                  <a:path h="228" w="145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873" name="Freeform 149"/>
              <p:cNvSpPr/>
              <p:nvPr/>
            </p:nvSpPr>
            <p:spPr bwMode="auto">
              <a:xfrm>
                <a:off x="3083" y="3109"/>
                <a:ext cx="217" cy="158"/>
              </a:xfrm>
              <a:custGeom>
                <a:gdLst>
                  <a:gd fmla="*/ 0 w 217" name="T0"/>
                  <a:gd fmla="*/ 120 h 166" name="T1"/>
                  <a:gd fmla="*/ 0 w 217" name="T2"/>
                  <a:gd fmla="*/ 120 h 166" name="T3"/>
                  <a:gd fmla="*/ 3 w 217" name="T4"/>
                  <a:gd fmla="*/ 133 h 166" name="T5"/>
                  <a:gd fmla="*/ 29 w 217" name="T6"/>
                  <a:gd fmla="*/ 162 h 166" name="T7"/>
                  <a:gd fmla="*/ 36 w 217" name="T8"/>
                  <a:gd fmla="*/ 155 h 166" name="T9"/>
                  <a:gd fmla="*/ 47 w 217" name="T10"/>
                  <a:gd fmla="*/ 165 h 166" name="T11"/>
                  <a:gd fmla="*/ 63 w 217" name="T12"/>
                  <a:gd fmla="*/ 136 h 166" name="T13"/>
                  <a:gd fmla="*/ 125 w 217" name="T14"/>
                  <a:gd fmla="*/ 151 h 166" name="T15"/>
                  <a:gd fmla="*/ 178 w 217" name="T16"/>
                  <a:gd fmla="*/ 136 h 166" name="T17"/>
                  <a:gd fmla="*/ 180 w 217" name="T18"/>
                  <a:gd fmla="*/ 129 h 166" name="T19"/>
                  <a:gd fmla="*/ 208 w 217" name="T20"/>
                  <a:gd fmla="*/ 93 h 166" name="T21"/>
                  <a:gd fmla="*/ 216 w 217" name="T22"/>
                  <a:gd fmla="*/ 44 h 166" name="T23"/>
                  <a:gd fmla="*/ 202 w 217" name="T24"/>
                  <a:gd fmla="*/ 28 h 166" name="T25"/>
                  <a:gd fmla="*/ 202 w 217" name="T26"/>
                  <a:gd fmla="*/ 6 h 166" name="T27"/>
                  <a:gd fmla="*/ 157 w 217" name="T28"/>
                  <a:gd fmla="*/ 0 h 166" name="T29"/>
                  <a:gd fmla="*/ 74 w 217" name="T30"/>
                  <a:gd fmla="*/ 57 h 166" name="T31"/>
                  <a:gd fmla="*/ 53 w 217" name="T32"/>
                  <a:gd fmla="*/ 62 h 166" name="T33"/>
                  <a:gd fmla="*/ 53 w 217" name="T34"/>
                  <a:gd fmla="*/ 105 h 166" name="T35"/>
                  <a:gd fmla="*/ 44 w 217" name="T36"/>
                  <a:gd fmla="*/ 114 h 166" name="T37"/>
                  <a:gd fmla="*/ 0 w 217" name="T38"/>
                  <a:gd fmla="*/ 120 h 166" name="T39"/>
                  <a:gd fmla="*/ 0 w 217" name="T40"/>
                  <a:gd fmla="*/ 120 h 16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17" name="T63"/>
                  <a:gd fmla="*/ 0 h 166" name="T64"/>
                  <a:gd fmla="*/ 217 w 217" name="T65"/>
                  <a:gd fmla="*/ 166 h 166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66" w="21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874" name="Freeform 150"/>
              <p:cNvSpPr/>
              <p:nvPr/>
            </p:nvSpPr>
            <p:spPr bwMode="auto">
              <a:xfrm>
                <a:off x="3119" y="3228"/>
                <a:ext cx="159" cy="158"/>
              </a:xfrm>
              <a:custGeom>
                <a:gdLst>
                  <a:gd fmla="*/ 0 w 159" name="T0"/>
                  <a:gd fmla="*/ 102 h 132" name="T1"/>
                  <a:gd fmla="*/ 0 w 159" name="T2"/>
                  <a:gd fmla="*/ 102 h 132" name="T3"/>
                  <a:gd fmla="*/ 11 w 159" name="T4"/>
                  <a:gd fmla="*/ 29 h 132" name="T5"/>
                  <a:gd fmla="*/ 27 w 159" name="T6"/>
                  <a:gd fmla="*/ 0 h 132" name="T7"/>
                  <a:gd fmla="*/ 89 w 159" name="T8"/>
                  <a:gd fmla="*/ 15 h 132" name="T9"/>
                  <a:gd fmla="*/ 142 w 159" name="T10"/>
                  <a:gd fmla="*/ 0 h 132" name="T11"/>
                  <a:gd fmla="*/ 153 w 159" name="T12"/>
                  <a:gd fmla="*/ 17 h 132" name="T13"/>
                  <a:gd fmla="*/ 158 w 159" name="T14"/>
                  <a:gd fmla="*/ 29 h 132" name="T15"/>
                  <a:gd fmla="*/ 144 w 159" name="T16"/>
                  <a:gd fmla="*/ 40 h 132" name="T17"/>
                  <a:gd fmla="*/ 116 w 159" name="T18"/>
                  <a:gd fmla="*/ 99 h 132" name="T19"/>
                  <a:gd fmla="*/ 90 w 159" name="T20"/>
                  <a:gd fmla="*/ 95 h 132" name="T21"/>
                  <a:gd fmla="*/ 76 w 159" name="T22"/>
                  <a:gd fmla="*/ 124 h 132" name="T23"/>
                  <a:gd fmla="*/ 45 w 159" name="T24"/>
                  <a:gd fmla="*/ 131 h 132" name="T25"/>
                  <a:gd fmla="*/ 27 w 159" name="T26"/>
                  <a:gd fmla="*/ 106 h 132" name="T27"/>
                  <a:gd fmla="*/ 0 w 159" name="T28"/>
                  <a:gd fmla="*/ 102 h 132" name="T29"/>
                  <a:gd fmla="*/ 0 w 159" name="T30"/>
                  <a:gd fmla="*/ 102 h 132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159" name="T48"/>
                  <a:gd fmla="*/ 0 h 132" name="T49"/>
                  <a:gd fmla="*/ 159 w 159" name="T50"/>
                  <a:gd fmla="*/ 132 h 132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32" w="159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875" name="Freeform 151"/>
              <p:cNvSpPr/>
              <p:nvPr/>
            </p:nvSpPr>
            <p:spPr bwMode="auto">
              <a:xfrm>
                <a:off x="2852" y="3190"/>
                <a:ext cx="42" cy="158"/>
              </a:xfrm>
              <a:custGeom>
                <a:gdLst>
                  <a:gd fmla="*/ 0 w 42" name="T0"/>
                  <a:gd fmla="*/ 3 h 26" name="T1"/>
                  <a:gd fmla="*/ 0 w 42" name="T2"/>
                  <a:gd fmla="*/ 3 h 26" name="T3"/>
                  <a:gd fmla="*/ 12 w 42" name="T4"/>
                  <a:gd fmla="*/ 14 h 26" name="T5"/>
                  <a:gd fmla="*/ 25 w 42" name="T6"/>
                  <a:gd fmla="*/ 11 h 26" name="T7"/>
                  <a:gd fmla="*/ 18 w 42" name="T8"/>
                  <a:gd fmla="*/ 14 h 26" name="T9"/>
                  <a:gd fmla="*/ 24 w 42" name="T10"/>
                  <a:gd fmla="*/ 25 h 26" name="T11"/>
                  <a:gd fmla="*/ 41 w 42" name="T12"/>
                  <a:gd fmla="*/ 14 h 26" name="T13"/>
                  <a:gd fmla="*/ 41 w 42" name="T14"/>
                  <a:gd fmla="*/ 0 h 26" name="T15"/>
                  <a:gd fmla="*/ 0 w 42" name="T16"/>
                  <a:gd fmla="*/ 3 h 26" name="T17"/>
                  <a:gd fmla="*/ 0 w 42" name="T18"/>
                  <a:gd fmla="*/ 3 h 2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42" name="T30"/>
                  <a:gd fmla="*/ 0 h 26" name="T31"/>
                  <a:gd fmla="*/ 42 w 42" name="T32"/>
                  <a:gd fmla="*/ 26 h 26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26" w="42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876" name="Freeform 152"/>
              <p:cNvSpPr/>
              <p:nvPr/>
            </p:nvSpPr>
            <p:spPr bwMode="auto">
              <a:xfrm>
                <a:off x="3773" y="3001"/>
                <a:ext cx="9" cy="158"/>
              </a:xfrm>
              <a:custGeom>
                <a:gdLst>
                  <a:gd fmla="*/ 0 w 9" name="T0"/>
                  <a:gd fmla="*/ 18 h 23" name="T1"/>
                  <a:gd fmla="*/ 0 w 9" name="T2"/>
                  <a:gd fmla="*/ 18 h 23" name="T3"/>
                  <a:gd fmla="*/ 4 w 9" name="T4"/>
                  <a:gd fmla="*/ 22 h 23" name="T5"/>
                  <a:gd fmla="*/ 8 w 9" name="T6"/>
                  <a:gd fmla="*/ 21 h 23" name="T7"/>
                  <a:gd fmla="*/ 5 w 9" name="T8"/>
                  <a:gd fmla="*/ 0 h 23" name="T9"/>
                  <a:gd fmla="*/ 0 w 9" name="T10"/>
                  <a:gd fmla="*/ 18 h 23" name="T11"/>
                  <a:gd fmla="*/ 0 w 9" name="T12"/>
                  <a:gd fmla="*/ 18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9" name="T21"/>
                  <a:gd fmla="*/ 0 h 23" name="T22"/>
                  <a:gd fmla="*/ 9 w 9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9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877" name="Freeform 153"/>
              <p:cNvSpPr/>
              <p:nvPr/>
            </p:nvSpPr>
            <p:spPr bwMode="auto">
              <a:xfrm>
                <a:off x="3477" y="3376"/>
                <a:ext cx="24" cy="158"/>
              </a:xfrm>
              <a:custGeom>
                <a:gdLst>
                  <a:gd fmla="*/ 0 w 24" name="T0"/>
                  <a:gd fmla="*/ 22 h 23" name="T1"/>
                  <a:gd fmla="*/ 0 w 24" name="T2"/>
                  <a:gd fmla="*/ 22 h 23" name="T3"/>
                  <a:gd fmla="*/ 9 w 24" name="T4"/>
                  <a:gd fmla="*/ 4 h 23" name="T5"/>
                  <a:gd fmla="*/ 20 w 24" name="T6"/>
                  <a:gd fmla="*/ 0 h 23" name="T7"/>
                  <a:gd fmla="*/ 23 w 24" name="T8"/>
                  <a:gd fmla="*/ 18 h 23" name="T9"/>
                  <a:gd fmla="*/ 0 w 24" name="T10"/>
                  <a:gd fmla="*/ 22 h 23" name="T11"/>
                  <a:gd fmla="*/ 0 w 24" name="T12"/>
                  <a:gd fmla="*/ 22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4" name="T21"/>
                  <a:gd fmla="*/ 0 h 23" name="T22"/>
                  <a:gd fmla="*/ 24 w 24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24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878" name="Freeform 154"/>
              <p:cNvSpPr/>
              <p:nvPr/>
            </p:nvSpPr>
            <p:spPr bwMode="auto">
              <a:xfrm>
                <a:off x="2841" y="3152"/>
                <a:ext cx="86" cy="158"/>
              </a:xfrm>
              <a:custGeom>
                <a:gdLst>
                  <a:gd fmla="*/ 0 w 86" name="T0"/>
                  <a:gd fmla="*/ 25 h 58" name="T1"/>
                  <a:gd fmla="*/ 0 w 86" name="T2"/>
                  <a:gd fmla="*/ 25 h 58" name="T3"/>
                  <a:gd fmla="*/ 13 w 86" name="T4"/>
                  <a:gd fmla="*/ 42 h 58" name="T5"/>
                  <a:gd fmla="*/ 52 w 86" name="T6"/>
                  <a:gd fmla="*/ 44 h 58" name="T7"/>
                  <a:gd fmla="*/ 11 w 86" name="T8"/>
                  <a:gd fmla="*/ 49 h 58" name="T9"/>
                  <a:gd fmla="*/ 11 w 86" name="T10"/>
                  <a:gd fmla="*/ 57 h 58" name="T11"/>
                  <a:gd fmla="*/ 52 w 86" name="T12"/>
                  <a:gd fmla="*/ 54 h 58" name="T13"/>
                  <a:gd fmla="*/ 85 w 86" name="T14"/>
                  <a:gd fmla="*/ 57 h 58" name="T15"/>
                  <a:gd fmla="*/ 75 w 86" name="T16"/>
                  <a:gd fmla="*/ 25 h 58" name="T17"/>
                  <a:gd fmla="*/ 44 w 86" name="T18"/>
                  <a:gd fmla="*/ 0 h 58" name="T19"/>
                  <a:gd fmla="*/ 13 w 86" name="T20"/>
                  <a:gd fmla="*/ 7 h 58" name="T21"/>
                  <a:gd fmla="*/ 0 w 86" name="T22"/>
                  <a:gd fmla="*/ 25 h 58" name="T23"/>
                  <a:gd fmla="*/ 0 w 86" name="T24"/>
                  <a:gd fmla="*/ 25 h 58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86" name="T39"/>
                  <a:gd fmla="*/ 0 h 58" name="T40"/>
                  <a:gd fmla="*/ 86 w 86" name="T41"/>
                  <a:gd fmla="*/ 58 h 58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7" w="86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879" name="Freeform 155"/>
              <p:cNvSpPr/>
              <p:nvPr/>
            </p:nvSpPr>
            <p:spPr bwMode="auto">
              <a:xfrm>
                <a:off x="2899" y="3236"/>
                <a:ext cx="44" cy="158"/>
              </a:xfrm>
              <a:custGeom>
                <a:gdLst>
                  <a:gd fmla="*/ 0 w 44" name="T0"/>
                  <a:gd fmla="*/ 12 h 42" name="T1"/>
                  <a:gd fmla="*/ 0 w 44" name="T2"/>
                  <a:gd fmla="*/ 12 h 42" name="T3"/>
                  <a:gd fmla="*/ 5 w 44" name="T4"/>
                  <a:gd fmla="*/ 28 h 42" name="T5"/>
                  <a:gd fmla="*/ 26 w 44" name="T6"/>
                  <a:gd fmla="*/ 41 h 42" name="T7"/>
                  <a:gd fmla="*/ 43 w 44" name="T8"/>
                  <a:gd fmla="*/ 21 h 42" name="T9"/>
                  <a:gd fmla="*/ 29 w 44" name="T10"/>
                  <a:gd fmla="*/ 0 h 42" name="T11"/>
                  <a:gd fmla="*/ 0 w 44" name="T12"/>
                  <a:gd fmla="*/ 12 h 42" name="T13"/>
                  <a:gd fmla="*/ 0 w 44" name="T14"/>
                  <a:gd fmla="*/ 12 h 42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44" name="T24"/>
                  <a:gd fmla="*/ 0 h 42" name="T25"/>
                  <a:gd fmla="*/ 44 w 44" name="T26"/>
                  <a:gd fmla="*/ 42 h 42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42" w="44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880" name="Freeform 156"/>
              <p:cNvSpPr/>
              <p:nvPr/>
            </p:nvSpPr>
            <p:spPr bwMode="auto">
              <a:xfrm>
                <a:off x="3641" y="3281"/>
                <a:ext cx="140" cy="158"/>
              </a:xfrm>
              <a:custGeom>
                <a:gdLst>
                  <a:gd fmla="*/ 0 w 140" name="T0"/>
                  <a:gd fmla="*/ 174 h 186" name="T1"/>
                  <a:gd fmla="*/ 0 w 140" name="T2"/>
                  <a:gd fmla="*/ 174 h 186" name="T3"/>
                  <a:gd fmla="*/ 0 w 140" name="T4"/>
                  <a:gd fmla="*/ 123 h 186" name="T5"/>
                  <a:gd fmla="*/ 11 w 140" name="T6"/>
                  <a:gd fmla="*/ 109 h 186" name="T7"/>
                  <a:gd fmla="*/ 54 w 140" name="T8"/>
                  <a:gd fmla="*/ 94 h 186" name="T9"/>
                  <a:gd fmla="*/ 95 w 140" name="T10"/>
                  <a:gd fmla="*/ 53 h 186" name="T11"/>
                  <a:gd fmla="*/ 41 w 140" name="T12"/>
                  <a:gd fmla="*/ 39 h 186" name="T13"/>
                  <a:gd fmla="*/ 25 w 140" name="T14"/>
                  <a:gd fmla="*/ 15 h 186" name="T15"/>
                  <a:gd fmla="*/ 31 w 140" name="T16"/>
                  <a:gd fmla="*/ 7 h 186" name="T17"/>
                  <a:gd fmla="*/ 52 w 140" name="T18"/>
                  <a:gd fmla="*/ 21 h 186" name="T19"/>
                  <a:gd fmla="*/ 133 w 140" name="T20"/>
                  <a:gd fmla="*/ 0 h 186" name="T21"/>
                  <a:gd fmla="*/ 139 w 140" name="T22"/>
                  <a:gd fmla="*/ 21 h 186" name="T23"/>
                  <a:gd fmla="*/ 90 w 140" name="T24"/>
                  <a:gd fmla="*/ 108 h 186" name="T25"/>
                  <a:gd fmla="*/ 7 w 140" name="T26"/>
                  <a:gd fmla="*/ 185 h 186" name="T27"/>
                  <a:gd fmla="*/ 0 w 140" name="T28"/>
                  <a:gd fmla="*/ 174 h 186" name="T29"/>
                  <a:gd fmla="*/ 0 w 140" name="T30"/>
                  <a:gd fmla="*/ 174 h 18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140" name="T48"/>
                  <a:gd fmla="*/ 0 h 186" name="T49"/>
                  <a:gd fmla="*/ 140 w 140" name="T50"/>
                  <a:gd fmla="*/ 186 h 186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86" w="140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881" name="Freeform 157"/>
              <p:cNvSpPr/>
              <p:nvPr/>
            </p:nvSpPr>
            <p:spPr bwMode="auto">
              <a:xfrm>
                <a:off x="3423" y="3613"/>
                <a:ext cx="108" cy="158"/>
              </a:xfrm>
              <a:custGeom>
                <a:gdLst>
                  <a:gd fmla="*/ 0 w 108" name="T0"/>
                  <a:gd fmla="*/ 30 h 99" name="T1"/>
                  <a:gd fmla="*/ 0 w 108" name="T2"/>
                  <a:gd fmla="*/ 30 h 99" name="T3"/>
                  <a:gd fmla="*/ 0 w 108" name="T4"/>
                  <a:gd fmla="*/ 30 h 99" name="T5"/>
                  <a:gd fmla="*/ 24 w 108" name="T6"/>
                  <a:gd fmla="*/ 31 h 99" name="T7"/>
                  <a:gd fmla="*/ 48 w 108" name="T8"/>
                  <a:gd fmla="*/ 13 h 99" name="T9"/>
                  <a:gd fmla="*/ 49 w 108" name="T10"/>
                  <a:gd fmla="*/ 5 h 99" name="T11"/>
                  <a:gd fmla="*/ 70 w 108" name="T12"/>
                  <a:gd fmla="*/ 0 h 99" name="T13"/>
                  <a:gd fmla="*/ 104 w 108" name="T14"/>
                  <a:gd fmla="*/ 11 h 99" name="T15"/>
                  <a:gd fmla="*/ 107 w 108" name="T16"/>
                  <a:gd fmla="*/ 25 h 99" name="T17"/>
                  <a:gd fmla="*/ 105 w 108" name="T18"/>
                  <a:gd fmla="*/ 61 h 99" name="T19"/>
                  <a:gd fmla="*/ 87 w 108" name="T20"/>
                  <a:gd fmla="*/ 98 h 99" name="T21"/>
                  <a:gd fmla="*/ 56 w 108" name="T22"/>
                  <a:gd fmla="*/ 92 h 99" name="T23"/>
                  <a:gd fmla="*/ 38 w 108" name="T24"/>
                  <a:gd fmla="*/ 83 h 99" name="T25"/>
                  <a:gd fmla="*/ 0 w 108" name="T26"/>
                  <a:gd fmla="*/ 30 h 99" name="T27"/>
                  <a:gd fmla="*/ 0 w 108" name="T28"/>
                  <a:gd fmla="*/ 30 h 99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08" name="T45"/>
                  <a:gd fmla="*/ 0 h 99" name="T46"/>
                  <a:gd fmla="*/ 108 w 108" name="T47"/>
                  <a:gd fmla="*/ 99 h 99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99" w="108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882" name="Freeform 158"/>
              <p:cNvSpPr/>
              <p:nvPr/>
            </p:nvSpPr>
            <p:spPr bwMode="auto">
              <a:xfrm>
                <a:off x="3238" y="3669"/>
                <a:ext cx="186" cy="158"/>
              </a:xfrm>
              <a:custGeom>
                <a:gdLst>
                  <a:gd fmla="*/ 0 w 186" name="T0"/>
                  <a:gd fmla="*/ 6 h 175" name="T1"/>
                  <a:gd fmla="*/ 0 w 186" name="T2"/>
                  <a:gd fmla="*/ 6 h 175" name="T3"/>
                  <a:gd fmla="*/ 23 w 186" name="T4"/>
                  <a:gd fmla="*/ 0 h 175" name="T5"/>
                  <a:gd fmla="*/ 134 w 186" name="T6"/>
                  <a:gd fmla="*/ 16 h 175" name="T7"/>
                  <a:gd fmla="*/ 159 w 186" name="T8"/>
                  <a:gd fmla="*/ 9 h 175" name="T9"/>
                  <a:gd fmla="*/ 185 w 186" name="T10"/>
                  <a:gd fmla="*/ 12 h 175" name="T11"/>
                  <a:gd fmla="*/ 185 w 186" name="T12"/>
                  <a:gd fmla="*/ 12 h 175" name="T13"/>
                  <a:gd fmla="*/ 162 w 186" name="T14"/>
                  <a:gd fmla="*/ 25 h 175" name="T15"/>
                  <a:gd fmla="*/ 154 w 186" name="T16"/>
                  <a:gd fmla="*/ 16 h 175" name="T17"/>
                  <a:gd fmla="*/ 128 w 186" name="T18"/>
                  <a:gd fmla="*/ 22 h 175" name="T19"/>
                  <a:gd fmla="*/ 128 w 186" name="T20"/>
                  <a:gd fmla="*/ 71 h 175" name="T21"/>
                  <a:gd fmla="*/ 114 w 186" name="T22"/>
                  <a:gd fmla="*/ 71 h 175" name="T23"/>
                  <a:gd fmla="*/ 114 w 186" name="T24"/>
                  <a:gd fmla="*/ 110 h 175" name="T25"/>
                  <a:gd fmla="*/ 114 w 186" name="T26"/>
                  <a:gd fmla="*/ 165 h 175" name="T27"/>
                  <a:gd fmla="*/ 102 w 186" name="T28"/>
                  <a:gd fmla="*/ 174 h 175" name="T29"/>
                  <a:gd fmla="*/ 84 w 186" name="T30"/>
                  <a:gd fmla="*/ 174 h 175" name="T31"/>
                  <a:gd fmla="*/ 75 w 186" name="T32"/>
                  <a:gd fmla="*/ 162 h 175" name="T33"/>
                  <a:gd fmla="*/ 67 w 186" name="T34"/>
                  <a:gd fmla="*/ 168 h 175" name="T35"/>
                  <a:gd fmla="*/ 49 w 186" name="T36"/>
                  <a:gd fmla="*/ 149 h 175" name="T37"/>
                  <a:gd fmla="*/ 39 w 186" name="T38"/>
                  <a:gd fmla="*/ 88 h 175" name="T39"/>
                  <a:gd fmla="*/ 39 w 186" name="T40"/>
                  <a:gd fmla="*/ 81 h 175" name="T41"/>
                  <a:gd fmla="*/ 0 w 186" name="T42"/>
                  <a:gd fmla="*/ 6 h 175" name="T43"/>
                  <a:gd fmla="*/ 0 w 186" name="T44"/>
                  <a:gd fmla="*/ 6 h 175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w 186" name="T69"/>
                  <a:gd fmla="*/ 0 h 175" name="T70"/>
                  <a:gd fmla="*/ 186 w 186" name="T71"/>
                  <a:gd fmla="*/ 175 h 175" name="T72"/>
                </a:gdLst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b="T72" l="T69" r="T71" t="T70"/>
                <a:pathLst>
                  <a:path h="175" w="186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883" name="Freeform 159"/>
              <p:cNvSpPr/>
              <p:nvPr/>
            </p:nvSpPr>
            <p:spPr bwMode="auto">
              <a:xfrm>
                <a:off x="2849" y="3014"/>
                <a:ext cx="116" cy="158"/>
              </a:xfrm>
              <a:custGeom>
                <a:gdLst>
                  <a:gd fmla="*/ 0 w 116" name="T0"/>
                  <a:gd fmla="*/ 96 h 97" name="T1"/>
                  <a:gd fmla="*/ 0 w 116" name="T2"/>
                  <a:gd fmla="*/ 96 h 97" name="T3"/>
                  <a:gd fmla="*/ 54 w 116" name="T4"/>
                  <a:gd fmla="*/ 0 h 97" name="T5"/>
                  <a:gd fmla="*/ 114 w 116" name="T6"/>
                  <a:gd fmla="*/ 2 h 97" name="T7"/>
                  <a:gd fmla="*/ 115 w 116" name="T8"/>
                  <a:gd fmla="*/ 7 h 97" name="T9"/>
                  <a:gd fmla="*/ 114 w 116" name="T10"/>
                  <a:gd fmla="*/ 25 h 97" name="T11"/>
                  <a:gd fmla="*/ 70 w 116" name="T12"/>
                  <a:gd fmla="*/ 24 h 97" name="T13"/>
                  <a:gd fmla="*/ 70 w 116" name="T14"/>
                  <a:gd fmla="*/ 61 h 97" name="T15"/>
                  <a:gd fmla="*/ 54 w 116" name="T16"/>
                  <a:gd fmla="*/ 67 h 97" name="T17"/>
                  <a:gd fmla="*/ 55 w 116" name="T18"/>
                  <a:gd fmla="*/ 90 h 97" name="T19"/>
                  <a:gd fmla="*/ 0 w 116" name="T20"/>
                  <a:gd fmla="*/ 96 h 97" name="T21"/>
                  <a:gd fmla="*/ 0 w 116" name="T22"/>
                  <a:gd fmla="*/ 96 h 97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116" name="T36"/>
                  <a:gd fmla="*/ 0 h 97" name="T37"/>
                  <a:gd fmla="*/ 116 w 116" name="T38"/>
                  <a:gd fmla="*/ 97 h 97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97" w="115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884" name="Freeform 160"/>
              <p:cNvSpPr/>
              <p:nvPr/>
            </p:nvSpPr>
            <p:spPr bwMode="auto">
              <a:xfrm>
                <a:off x="3380" y="3167"/>
                <a:ext cx="227" cy="158"/>
              </a:xfrm>
              <a:custGeom>
                <a:gdLst>
                  <a:gd fmla="*/ 0 w 227" name="T0"/>
                  <a:gd fmla="*/ 142 h 270" name="T1"/>
                  <a:gd fmla="*/ 0 w 227" name="T2"/>
                  <a:gd fmla="*/ 142 h 270" name="T3"/>
                  <a:gd fmla="*/ 10 w 227" name="T4"/>
                  <a:gd fmla="*/ 169 h 270" name="T5"/>
                  <a:gd fmla="*/ 20 w 227" name="T6"/>
                  <a:gd fmla="*/ 198 h 270" name="T7"/>
                  <a:gd fmla="*/ 43 w 227" name="T8"/>
                  <a:gd fmla="*/ 209 h 270" name="T9"/>
                  <a:gd fmla="*/ 76 w 227" name="T10"/>
                  <a:gd fmla="*/ 249 h 270" name="T11"/>
                  <a:gd fmla="*/ 122 w 227" name="T12"/>
                  <a:gd fmla="*/ 269 h 270" name="T13"/>
                  <a:gd fmla="*/ 164 w 227" name="T14"/>
                  <a:gd fmla="*/ 264 h 270" name="T15"/>
                  <a:gd fmla="*/ 189 w 227" name="T16"/>
                  <a:gd fmla="*/ 256 h 270" name="T17"/>
                  <a:gd fmla="*/ 174 w 227" name="T18"/>
                  <a:gd fmla="*/ 227 h 270" name="T19"/>
                  <a:gd fmla="*/ 150 w 227" name="T20"/>
                  <a:gd fmla="*/ 211 h 270" name="T21"/>
                  <a:gd fmla="*/ 166 w 227" name="T22"/>
                  <a:gd fmla="*/ 200 h 270" name="T23"/>
                  <a:gd fmla="*/ 167 w 227" name="T24"/>
                  <a:gd fmla="*/ 176 h 270" name="T25"/>
                  <a:gd fmla="*/ 194 w 227" name="T26"/>
                  <a:gd fmla="*/ 143 h 270" name="T27"/>
                  <a:gd fmla="*/ 205 w 227" name="T28"/>
                  <a:gd fmla="*/ 84 h 270" name="T29"/>
                  <a:gd fmla="*/ 226 w 227" name="T30"/>
                  <a:gd fmla="*/ 71 h 270" name="T31"/>
                  <a:gd fmla="*/ 210 w 227" name="T32"/>
                  <a:gd fmla="*/ 59 h 270" name="T33"/>
                  <a:gd fmla="*/ 203 w 227" name="T34"/>
                  <a:gd fmla="*/ 16 h 270" name="T35"/>
                  <a:gd fmla="*/ 185 w 227" name="T36"/>
                  <a:gd fmla="*/ 0 h 270" name="T37"/>
                  <a:gd fmla="*/ 164 w 227" name="T38"/>
                  <a:gd fmla="*/ 18 h 270" name="T39"/>
                  <a:gd fmla="*/ 41 w 227" name="T40"/>
                  <a:gd fmla="*/ 15 h 270" name="T41"/>
                  <a:gd fmla="*/ 41 w 227" name="T42"/>
                  <a:gd fmla="*/ 43 h 270" name="T43"/>
                  <a:gd fmla="*/ 29 w 227" name="T44"/>
                  <a:gd fmla="*/ 43 h 270" name="T45"/>
                  <a:gd fmla="*/ 29 w 227" name="T46"/>
                  <a:gd fmla="*/ 51 h 270" name="T47"/>
                  <a:gd fmla="*/ 28 w 227" name="T48"/>
                  <a:gd fmla="*/ 103 h 270" name="T49"/>
                  <a:gd fmla="*/ 14 w 227" name="T50"/>
                  <a:gd fmla="*/ 106 h 270" name="T51"/>
                  <a:gd fmla="*/ 0 w 227" name="T52"/>
                  <a:gd fmla="*/ 142 h 270" name="T53"/>
                  <a:gd fmla="*/ 0 w 227" name="T54"/>
                  <a:gd fmla="*/ 142 h 270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27" name="T84"/>
                  <a:gd fmla="*/ 0 h 270" name="T85"/>
                  <a:gd fmla="*/ 227 w 227" name="T86"/>
                  <a:gd fmla="*/ 270 h 270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270" w="226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885" name="Freeform 161"/>
              <p:cNvSpPr/>
              <p:nvPr/>
            </p:nvSpPr>
            <p:spPr bwMode="auto">
              <a:xfrm>
                <a:off x="3501" y="3718"/>
                <a:ext cx="17" cy="158"/>
              </a:xfrm>
              <a:custGeom>
                <a:gdLst>
                  <a:gd fmla="*/ 0 w 17" name="T0"/>
                  <a:gd fmla="*/ 12 h 23" name="T1"/>
                  <a:gd fmla="*/ 0 w 17" name="T2"/>
                  <a:gd fmla="*/ 12 h 23" name="T3"/>
                  <a:gd fmla="*/ 9 w 17" name="T4"/>
                  <a:gd fmla="*/ 22 h 23" name="T5"/>
                  <a:gd fmla="*/ 16 w 17" name="T6"/>
                  <a:gd fmla="*/ 14 h 23" name="T7"/>
                  <a:gd fmla="*/ 14 w 17" name="T8"/>
                  <a:gd fmla="*/ 0 h 23" name="T9"/>
                  <a:gd fmla="*/ 0 w 17" name="T10"/>
                  <a:gd fmla="*/ 12 h 23" name="T11"/>
                  <a:gd fmla="*/ 0 w 17" name="T12"/>
                  <a:gd fmla="*/ 12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7" name="T21"/>
                  <a:gd fmla="*/ 0 h 23" name="T22"/>
                  <a:gd fmla="*/ 17 w 17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17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886" name="Freeform 162"/>
              <p:cNvSpPr/>
              <p:nvPr/>
            </p:nvSpPr>
            <p:spPr bwMode="auto">
              <a:xfrm>
                <a:off x="3486" y="3436"/>
                <a:ext cx="148" cy="158"/>
              </a:xfrm>
              <a:custGeom>
                <a:gdLst>
                  <a:gd fmla="*/ 0 w 148" name="T0"/>
                  <a:gd fmla="*/ 46 h 146" name="T1"/>
                  <a:gd fmla="*/ 0 w 148" name="T2"/>
                  <a:gd fmla="*/ 46 h 146" name="T3"/>
                  <a:gd fmla="*/ 1 w 148" name="T4"/>
                  <a:gd fmla="*/ 74 h 146" name="T5"/>
                  <a:gd fmla="*/ 19 w 148" name="T6"/>
                  <a:gd fmla="*/ 103 h 146" name="T7"/>
                  <a:gd fmla="*/ 44 w 148" name="T8"/>
                  <a:gd fmla="*/ 115 h 146" name="T9"/>
                  <a:gd fmla="*/ 57 w 148" name="T10"/>
                  <a:gd fmla="*/ 118 h 146" name="T11"/>
                  <a:gd fmla="*/ 72 w 148" name="T12"/>
                  <a:gd fmla="*/ 145 h 146" name="T13"/>
                  <a:gd fmla="*/ 127 w 148" name="T14"/>
                  <a:gd fmla="*/ 142 h 146" name="T15"/>
                  <a:gd fmla="*/ 147 w 148" name="T16"/>
                  <a:gd fmla="*/ 130 h 146" name="T17"/>
                  <a:gd fmla="*/ 126 w 148" name="T18"/>
                  <a:gd fmla="*/ 72 h 146" name="T19"/>
                  <a:gd fmla="*/ 132 w 148" name="T20"/>
                  <a:gd fmla="*/ 50 h 146" name="T21"/>
                  <a:gd fmla="*/ 61 w 148" name="T22"/>
                  <a:gd fmla="*/ 0 h 146" name="T23"/>
                  <a:gd fmla="*/ 43 w 148" name="T24"/>
                  <a:gd fmla="*/ 25 h 146" name="T25"/>
                  <a:gd fmla="*/ 35 w 148" name="T26"/>
                  <a:gd fmla="*/ 18 h 146" name="T27"/>
                  <a:gd fmla="*/ 29 w 148" name="T28"/>
                  <a:gd fmla="*/ 24 h 146" name="T29"/>
                  <a:gd fmla="*/ 29 w 148" name="T30"/>
                  <a:gd fmla="*/ 0 h 146" name="T31"/>
                  <a:gd fmla="*/ 11 w 148" name="T32"/>
                  <a:gd fmla="*/ 1 h 146" name="T33"/>
                  <a:gd fmla="*/ 14 w 148" name="T34"/>
                  <a:gd fmla="*/ 19 h 146" name="T35"/>
                  <a:gd fmla="*/ 15 w 148" name="T36"/>
                  <a:gd fmla="*/ 30 h 146" name="T37"/>
                  <a:gd fmla="*/ 0 w 148" name="T38"/>
                  <a:gd fmla="*/ 46 h 146" name="T39"/>
                  <a:gd fmla="*/ 0 w 148" name="T40"/>
                  <a:gd fmla="*/ 46 h 14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148" name="T63"/>
                  <a:gd fmla="*/ 0 h 146" name="T64"/>
                  <a:gd fmla="*/ 148 w 148" name="T65"/>
                  <a:gd fmla="*/ 146 h 146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46" w="148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887" name="Freeform 163"/>
              <p:cNvSpPr/>
              <p:nvPr/>
            </p:nvSpPr>
            <p:spPr bwMode="auto">
              <a:xfrm>
                <a:off x="3078" y="3234"/>
                <a:ext cx="30" cy="158"/>
              </a:xfrm>
              <a:custGeom>
                <a:gdLst>
                  <a:gd fmla="*/ 0 w 30" name="T0"/>
                  <a:gd fmla="*/ 0 h 71" name="T1"/>
                  <a:gd fmla="*/ 0 w 30" name="T2"/>
                  <a:gd fmla="*/ 0 h 71" name="T3"/>
                  <a:gd fmla="*/ 15 w 30" name="T4"/>
                  <a:gd fmla="*/ 4 h 71" name="T5"/>
                  <a:gd fmla="*/ 29 w 30" name="T6"/>
                  <a:gd fmla="*/ 67 h 71" name="T7"/>
                  <a:gd fmla="*/ 19 w 30" name="T8"/>
                  <a:gd fmla="*/ 70 h 71" name="T9"/>
                  <a:gd fmla="*/ 0 w 30" name="T10"/>
                  <a:gd fmla="*/ 0 h 71" name="T11"/>
                  <a:gd fmla="*/ 0 w 30" name="T12"/>
                  <a:gd fmla="*/ 0 h 71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0" name="T21"/>
                  <a:gd fmla="*/ 0 h 71" name="T22"/>
                  <a:gd fmla="*/ 30 w 30" name="T23"/>
                  <a:gd fmla="*/ 71 h 71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71" w="30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888" name="Freeform 164"/>
              <p:cNvSpPr/>
              <p:nvPr/>
            </p:nvSpPr>
            <p:spPr bwMode="auto">
              <a:xfrm>
                <a:off x="3486" y="3333"/>
                <a:ext cx="74" cy="158"/>
              </a:xfrm>
              <a:custGeom>
                <a:gdLst>
                  <a:gd fmla="*/ 0 w 74" name="T0"/>
                  <a:gd fmla="*/ 72 h 73" name="T1"/>
                  <a:gd fmla="*/ 0 w 74" name="T2"/>
                  <a:gd fmla="*/ 72 h 73" name="T3"/>
                  <a:gd fmla="*/ 11 w 74" name="T4"/>
                  <a:gd fmla="*/ 68 h 73" name="T5"/>
                  <a:gd fmla="*/ 29 w 74" name="T6"/>
                  <a:gd fmla="*/ 67 h 73" name="T7"/>
                  <a:gd fmla="*/ 29 w 74" name="T8"/>
                  <a:gd fmla="*/ 57 h 73" name="T9"/>
                  <a:gd fmla="*/ 58 w 74" name="T10"/>
                  <a:gd fmla="*/ 51 h 73" name="T11"/>
                  <a:gd fmla="*/ 73 w 74" name="T12"/>
                  <a:gd fmla="*/ 26 h 73" name="T13"/>
                  <a:gd fmla="*/ 58 w 74" name="T14"/>
                  <a:gd fmla="*/ 0 h 73" name="T15"/>
                  <a:gd fmla="*/ 16 w 74" name="T16"/>
                  <a:gd fmla="*/ 5 h 73" name="T17"/>
                  <a:gd fmla="*/ 21 w 74" name="T18"/>
                  <a:gd fmla="*/ 24 h 73" name="T19"/>
                  <a:gd fmla="*/ 12 w 74" name="T20"/>
                  <a:gd fmla="*/ 37 h 73" name="T21"/>
                  <a:gd fmla="*/ 0 w 74" name="T22"/>
                  <a:gd fmla="*/ 72 h 73" name="T23"/>
                  <a:gd fmla="*/ 0 w 74" name="T24"/>
                  <a:gd fmla="*/ 72 h 73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74" name="T39"/>
                  <a:gd fmla="*/ 0 h 73" name="T40"/>
                  <a:gd fmla="*/ 74 w 74" name="T41"/>
                  <a:gd fmla="*/ 73 h 73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73" w="74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889" name="Freeform 165"/>
              <p:cNvSpPr/>
              <p:nvPr/>
            </p:nvSpPr>
            <p:spPr bwMode="auto">
              <a:xfrm>
                <a:off x="3415" y="2979"/>
                <a:ext cx="154" cy="158"/>
              </a:xfrm>
              <a:custGeom>
                <a:gdLst>
                  <a:gd fmla="*/ 0 w 154" name="T0"/>
                  <a:gd fmla="*/ 24 h 144" name="T1"/>
                  <a:gd fmla="*/ 0 w 154" name="T2"/>
                  <a:gd fmla="*/ 24 h 144" name="T3"/>
                  <a:gd fmla="*/ 6 w 154" name="T4"/>
                  <a:gd fmla="*/ 140 h 144" name="T5"/>
                  <a:gd fmla="*/ 129 w 154" name="T6"/>
                  <a:gd fmla="*/ 143 h 144" name="T7"/>
                  <a:gd fmla="*/ 150 w 154" name="T8"/>
                  <a:gd fmla="*/ 125 h 144" name="T9"/>
                  <a:gd fmla="*/ 153 w 154" name="T10"/>
                  <a:gd fmla="*/ 113 h 144" name="T11"/>
                  <a:gd fmla="*/ 107 w 154" name="T12"/>
                  <a:gd fmla="*/ 30 h 144" name="T13"/>
                  <a:gd fmla="*/ 129 w 154" name="T14"/>
                  <a:gd fmla="*/ 57 h 144" name="T15"/>
                  <a:gd fmla="*/ 140 w 154" name="T16"/>
                  <a:gd fmla="*/ 34 h 144" name="T17"/>
                  <a:gd fmla="*/ 129 w 154" name="T18"/>
                  <a:gd fmla="*/ 5 h 144" name="T19"/>
                  <a:gd fmla="*/ 100 w 154" name="T20"/>
                  <a:gd fmla="*/ 10 h 144" name="T21"/>
                  <a:gd fmla="*/ 100 w 154" name="T22"/>
                  <a:gd fmla="*/ 2 h 144" name="T23"/>
                  <a:gd fmla="*/ 85 w 154" name="T24"/>
                  <a:gd fmla="*/ 2 h 144" name="T25"/>
                  <a:gd fmla="*/ 59 w 154" name="T26"/>
                  <a:gd fmla="*/ 12 h 144" name="T27"/>
                  <a:gd fmla="*/ 6 w 154" name="T28"/>
                  <a:gd fmla="*/ 0 h 144" name="T29"/>
                  <a:gd fmla="*/ 0 w 154" name="T30"/>
                  <a:gd fmla="*/ 24 h 144" name="T31"/>
                  <a:gd fmla="*/ 0 w 154" name="T32"/>
                  <a:gd fmla="*/ 24 h 144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54" name="T51"/>
                  <a:gd fmla="*/ 0 h 144" name="T52"/>
                  <a:gd fmla="*/ 154 w 154" name="T53"/>
                  <a:gd fmla="*/ 144 h 144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44" w="15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890" name="Freeform 166"/>
              <p:cNvSpPr/>
              <p:nvPr/>
            </p:nvSpPr>
            <p:spPr bwMode="auto">
              <a:xfrm>
                <a:off x="3010" y="3184"/>
                <a:ext cx="103" cy="158"/>
              </a:xfrm>
              <a:custGeom>
                <a:gdLst>
                  <a:gd fmla="*/ 0 w 103" name="T0"/>
                  <a:gd fmla="*/ 63 h 76" name="T1"/>
                  <a:gd fmla="*/ 0 w 103" name="T2"/>
                  <a:gd fmla="*/ 63 h 76" name="T3"/>
                  <a:gd fmla="*/ 7 w 103" name="T4"/>
                  <a:gd fmla="*/ 72 h 76" name="T5"/>
                  <a:gd fmla="*/ 34 w 103" name="T6"/>
                  <a:gd fmla="*/ 75 h 76" name="T7"/>
                  <a:gd fmla="*/ 32 w 103" name="T8"/>
                  <a:gd fmla="*/ 56 h 76" name="T9"/>
                  <a:gd fmla="*/ 68 w 103" name="T10"/>
                  <a:gd fmla="*/ 52 h 76" name="T11"/>
                  <a:gd fmla="*/ 83 w 103" name="T12"/>
                  <a:gd fmla="*/ 56 h 76" name="T13"/>
                  <a:gd fmla="*/ 102 w 103" name="T14"/>
                  <a:gd fmla="*/ 42 h 76" name="T15"/>
                  <a:gd fmla="*/ 76 w 103" name="T16"/>
                  <a:gd fmla="*/ 13 h 76" name="T17"/>
                  <a:gd fmla="*/ 73 w 103" name="T18"/>
                  <a:gd fmla="*/ 0 h 76" name="T19"/>
                  <a:gd fmla="*/ 17 w 103" name="T20"/>
                  <a:gd fmla="*/ 24 h 76" name="T21"/>
                  <a:gd fmla="*/ 0 w 103" name="T22"/>
                  <a:gd fmla="*/ 63 h 76" name="T23"/>
                  <a:gd fmla="*/ 0 w 103" name="T24"/>
                  <a:gd fmla="*/ 63 h 7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03" name="T39"/>
                  <a:gd fmla="*/ 0 h 76" name="T40"/>
                  <a:gd fmla="*/ 103 w 103" name="T41"/>
                  <a:gd fmla="*/ 76 h 76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76" w="103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891" name="Freeform 167"/>
              <p:cNvSpPr/>
              <p:nvPr/>
            </p:nvSpPr>
            <p:spPr bwMode="auto">
              <a:xfrm>
                <a:off x="3380" y="3528"/>
                <a:ext cx="162" cy="158"/>
              </a:xfrm>
              <a:custGeom>
                <a:gdLst>
                  <a:gd fmla="*/ 0 w 162" name="T0"/>
                  <a:gd fmla="*/ 65 h 134" name="T1"/>
                  <a:gd fmla="*/ 0 w 162" name="T2"/>
                  <a:gd fmla="*/ 65 h 134" name="T3"/>
                  <a:gd fmla="*/ 0 w 162" name="T4"/>
                  <a:gd fmla="*/ 116 h 134" name="T5"/>
                  <a:gd fmla="*/ 17 w 162" name="T6"/>
                  <a:gd fmla="*/ 129 h 134" name="T7"/>
                  <a:gd fmla="*/ 43 w 162" name="T8"/>
                  <a:gd fmla="*/ 132 h 134" name="T9"/>
                  <a:gd fmla="*/ 67 w 162" name="T10"/>
                  <a:gd fmla="*/ 133 h 134" name="T11"/>
                  <a:gd fmla="*/ 91 w 162" name="T12"/>
                  <a:gd fmla="*/ 115 h 134" name="T13"/>
                  <a:gd fmla="*/ 92 w 162" name="T14"/>
                  <a:gd fmla="*/ 107 h 134" name="T15"/>
                  <a:gd fmla="*/ 113 w 162" name="T16"/>
                  <a:gd fmla="*/ 102 h 134" name="T17"/>
                  <a:gd fmla="*/ 109 w 162" name="T18"/>
                  <a:gd fmla="*/ 95 h 134" name="T19"/>
                  <a:gd fmla="*/ 153 w 162" name="T20"/>
                  <a:gd fmla="*/ 81 h 134" name="T21"/>
                  <a:gd fmla="*/ 147 w 162" name="T22"/>
                  <a:gd fmla="*/ 75 h 134" name="T23"/>
                  <a:gd fmla="*/ 161 w 162" name="T24"/>
                  <a:gd fmla="*/ 34 h 134" name="T25"/>
                  <a:gd fmla="*/ 150 w 162" name="T26"/>
                  <a:gd fmla="*/ 17 h 134" name="T27"/>
                  <a:gd fmla="*/ 125 w 162" name="T28"/>
                  <a:gd fmla="*/ 5 h 134" name="T29"/>
                  <a:gd fmla="*/ 118 w 162" name="T30"/>
                  <a:gd fmla="*/ 0 h 134" name="T31"/>
                  <a:gd fmla="*/ 93 w 162" name="T32"/>
                  <a:gd fmla="*/ 12 h 134" name="T33"/>
                  <a:gd fmla="*/ 90 w 162" name="T34"/>
                  <a:gd fmla="*/ 48 h 134" name="T35"/>
                  <a:gd fmla="*/ 106 w 162" name="T36"/>
                  <a:gd fmla="*/ 55 h 134" name="T37"/>
                  <a:gd fmla="*/ 106 w 162" name="T38"/>
                  <a:gd fmla="*/ 69 h 134" name="T39"/>
                  <a:gd fmla="*/ 28 w 162" name="T40"/>
                  <a:gd fmla="*/ 37 h 134" name="T41"/>
                  <a:gd fmla="*/ 31 w 162" name="T42"/>
                  <a:gd fmla="*/ 65 h 134" name="T43"/>
                  <a:gd fmla="*/ 0 w 162" name="T44"/>
                  <a:gd fmla="*/ 65 h 134" name="T45"/>
                  <a:gd fmla="*/ 0 w 162" name="T46"/>
                  <a:gd fmla="*/ 65 h 134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w 162" name="T72"/>
                  <a:gd fmla="*/ 0 h 134" name="T73"/>
                  <a:gd fmla="*/ 162 w 162" name="T74"/>
                  <a:gd fmla="*/ 134 h 134" name="T75"/>
                </a:gdLst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b="T75" l="T72" r="T74" t="T73"/>
                <a:pathLst>
                  <a:path h="134" w="162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892" name="Freeform 168"/>
              <p:cNvSpPr/>
              <p:nvPr/>
            </p:nvSpPr>
            <p:spPr bwMode="auto">
              <a:xfrm>
                <a:off x="3305" y="3745"/>
                <a:ext cx="224" cy="158"/>
              </a:xfrm>
              <a:custGeom>
                <a:gdLst>
                  <a:gd fmla="*/ 0 w 224" name="T0"/>
                  <a:gd fmla="*/ 94 h 180" name="T1"/>
                  <a:gd fmla="*/ 0 w 224" name="T2"/>
                  <a:gd fmla="*/ 94 h 180" name="T3"/>
                  <a:gd fmla="*/ 8 w 224" name="T4"/>
                  <a:gd fmla="*/ 88 h 180" name="T5"/>
                  <a:gd fmla="*/ 17 w 224" name="T6"/>
                  <a:gd fmla="*/ 100 h 180" name="T7"/>
                  <a:gd fmla="*/ 35 w 224" name="T8"/>
                  <a:gd fmla="*/ 100 h 180" name="T9"/>
                  <a:gd fmla="*/ 47 w 224" name="T10"/>
                  <a:gd fmla="*/ 91 h 180" name="T11"/>
                  <a:gd fmla="*/ 47 w 224" name="T12"/>
                  <a:gd fmla="*/ 36 h 180" name="T13"/>
                  <a:gd fmla="*/ 58 w 224" name="T14"/>
                  <a:gd fmla="*/ 50 h 180" name="T15"/>
                  <a:gd fmla="*/ 58 w 224" name="T16"/>
                  <a:gd fmla="*/ 65 h 180" name="T17"/>
                  <a:gd fmla="*/ 77 w 224" name="T18"/>
                  <a:gd fmla="*/ 64 h 180" name="T19"/>
                  <a:gd fmla="*/ 93 w 224" name="T20"/>
                  <a:gd fmla="*/ 47 h 180" name="T21"/>
                  <a:gd fmla="*/ 123 w 224" name="T22"/>
                  <a:gd fmla="*/ 47 h 180" name="T23"/>
                  <a:gd fmla="*/ 174 w 224" name="T24"/>
                  <a:gd fmla="*/ 0 h 180" name="T25"/>
                  <a:gd fmla="*/ 205 w 224" name="T26"/>
                  <a:gd fmla="*/ 6 h 180" name="T27"/>
                  <a:gd fmla="*/ 210 w 224" name="T28"/>
                  <a:gd fmla="*/ 51 h 180" name="T29"/>
                  <a:gd fmla="*/ 196 w 224" name="T30"/>
                  <a:gd fmla="*/ 63 h 180" name="T31"/>
                  <a:gd fmla="*/ 205 w 224" name="T32"/>
                  <a:gd fmla="*/ 73 h 180" name="T33"/>
                  <a:gd fmla="*/ 212 w 224" name="T34"/>
                  <a:gd fmla="*/ 65 h 180" name="T35"/>
                  <a:gd fmla="*/ 223 w 224" name="T36"/>
                  <a:gd fmla="*/ 65 h 180" name="T37"/>
                  <a:gd fmla="*/ 217 w 224" name="T38"/>
                  <a:gd fmla="*/ 91 h 180" name="T39"/>
                  <a:gd fmla="*/ 184 w 224" name="T40"/>
                  <a:gd fmla="*/ 132 h 180" name="T41"/>
                  <a:gd fmla="*/ 144 w 224" name="T42"/>
                  <a:gd fmla="*/ 167 h 180" name="T43"/>
                  <a:gd fmla="*/ 114 w 224" name="T44"/>
                  <a:gd fmla="*/ 178 h 180" name="T45"/>
                  <a:gd fmla="*/ 26 w 224" name="T46"/>
                  <a:gd fmla="*/ 179 h 180" name="T47"/>
                  <a:gd fmla="*/ 19 w 224" name="T48"/>
                  <a:gd fmla="*/ 159 h 180" name="T49"/>
                  <a:gd fmla="*/ 22 w 224" name="T50"/>
                  <a:gd fmla="*/ 143 h 180" name="T51"/>
                  <a:gd fmla="*/ 0 w 224" name="T52"/>
                  <a:gd fmla="*/ 94 h 180" name="T53"/>
                  <a:gd fmla="*/ 0 w 224" name="T54"/>
                  <a:gd fmla="*/ 94 h 180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24" name="T84"/>
                  <a:gd fmla="*/ 0 h 180" name="T85"/>
                  <a:gd fmla="*/ 224 w 224" name="T86"/>
                  <a:gd fmla="*/ 180 h 180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180" w="224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893" name="Freeform 169"/>
              <p:cNvSpPr/>
              <p:nvPr/>
            </p:nvSpPr>
            <p:spPr bwMode="auto">
              <a:xfrm>
                <a:off x="3449" y="3768"/>
                <a:ext cx="32" cy="158"/>
              </a:xfrm>
              <a:custGeom>
                <a:gdLst>
                  <a:gd fmla="*/ 0 w 32" name="T0"/>
                  <a:gd fmla="*/ 16 h 33" name="T1"/>
                  <a:gd fmla="*/ 0 w 32" name="T2"/>
                  <a:gd fmla="*/ 16 h 33" name="T3"/>
                  <a:gd fmla="*/ 11 w 32" name="T4"/>
                  <a:gd fmla="*/ 32 h 33" name="T5"/>
                  <a:gd fmla="*/ 31 w 32" name="T6"/>
                  <a:gd fmla="*/ 16 h 33" name="T7"/>
                  <a:gd fmla="*/ 22 w 32" name="T8"/>
                  <a:gd fmla="*/ 0 h 33" name="T9"/>
                  <a:gd fmla="*/ 0 w 32" name="T10"/>
                  <a:gd fmla="*/ 16 h 33" name="T11"/>
                  <a:gd fmla="*/ 0 w 32" name="T12"/>
                  <a:gd fmla="*/ 16 h 3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2" name="T21"/>
                  <a:gd fmla="*/ 0 h 33" name="T22"/>
                  <a:gd fmla="*/ 32 w 32" name="T23"/>
                  <a:gd fmla="*/ 33 h 3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33" w="32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894" name="Freeform 170"/>
              <p:cNvSpPr/>
              <p:nvPr/>
            </p:nvSpPr>
            <p:spPr bwMode="auto">
              <a:xfrm>
                <a:off x="3201" y="2876"/>
                <a:ext cx="43" cy="158"/>
              </a:xfrm>
              <a:custGeom>
                <a:gdLst>
                  <a:gd fmla="*/ 2 w 43" name="T0"/>
                  <a:gd fmla="*/ 25 h 27" name="T1"/>
                  <a:gd fmla="*/ 11 w 43" name="T2"/>
                  <a:gd fmla="*/ 26 h 27" name="T3"/>
                  <a:gd fmla="*/ 15 w 43" name="T4"/>
                  <a:gd fmla="*/ 25 h 27" name="T5"/>
                  <a:gd fmla="*/ 20 w 43" name="T6"/>
                  <a:gd fmla="*/ 22 h 27" name="T7"/>
                  <a:gd fmla="*/ 29 w 43" name="T8"/>
                  <a:gd fmla="*/ 20 h 27" name="T9"/>
                  <a:gd fmla="*/ 37 w 43" name="T10"/>
                  <a:gd fmla="*/ 18 h 27" name="T11"/>
                  <a:gd fmla="*/ 40 w 43" name="T12"/>
                  <a:gd fmla="*/ 11 h 27" name="T13"/>
                  <a:gd fmla="*/ 42 w 43" name="T14"/>
                  <a:gd fmla="*/ 7 h 27" name="T15"/>
                  <a:gd fmla="*/ 33 w 43" name="T16"/>
                  <a:gd fmla="*/ 0 h 27" name="T17"/>
                  <a:gd fmla="*/ 0 w 43" name="T18"/>
                  <a:gd fmla="*/ 7 h 27" name="T19"/>
                  <a:gd fmla="*/ 0 w 43" name="T20"/>
                  <a:gd fmla="*/ 25 h 27" name="T21"/>
                  <a:gd fmla="*/ 2 w 43" name="T22"/>
                  <a:gd fmla="*/ 25 h 27" name="T23"/>
                  <a:gd fmla="*/ 2 w 43" name="T24"/>
                  <a:gd fmla="*/ 25 h 27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43" name="T39"/>
                  <a:gd fmla="*/ 0 h 27" name="T40"/>
                  <a:gd fmla="*/ 43 w 43" name="T41"/>
                  <a:gd fmla="*/ 27 h 27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27" w="43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895" name="Freeform 171"/>
              <p:cNvSpPr/>
              <p:nvPr/>
            </p:nvSpPr>
            <p:spPr bwMode="auto">
              <a:xfrm>
                <a:off x="3181" y="2877"/>
                <a:ext cx="55" cy="158"/>
              </a:xfrm>
              <a:custGeom>
                <a:gdLst>
                  <a:gd fmla="*/ 0 w 55" name="T0"/>
                  <a:gd fmla="*/ 47 h 103" name="T1"/>
                  <a:gd fmla="*/ 0 w 55" name="T2"/>
                  <a:gd fmla="*/ 47 h 103" name="T3"/>
                  <a:gd fmla="*/ 12 w 55" name="T4"/>
                  <a:gd fmla="*/ 38 h 103" name="T5"/>
                  <a:gd fmla="*/ 18 w 55" name="T6"/>
                  <a:gd fmla="*/ 1 h 103" name="T7"/>
                  <a:gd fmla="*/ 51 w 55" name="T8"/>
                  <a:gd fmla="*/ 0 h 103" name="T9"/>
                  <a:gd fmla="*/ 42 w 55" name="T10"/>
                  <a:gd fmla="*/ 12 h 103" name="T11"/>
                  <a:gd fmla="*/ 52 w 55" name="T12"/>
                  <a:gd fmla="*/ 28 h 103" name="T13"/>
                  <a:gd fmla="*/ 33 w 55" name="T14"/>
                  <a:gd fmla="*/ 47 h 103" name="T15"/>
                  <a:gd fmla="*/ 54 w 55" name="T16"/>
                  <a:gd fmla="*/ 60 h 103" name="T17"/>
                  <a:gd fmla="*/ 27 w 55" name="T18"/>
                  <a:gd fmla="*/ 102 h 103" name="T19"/>
                  <a:gd fmla="*/ 23 w 55" name="T20"/>
                  <a:gd fmla="*/ 75 h 103" name="T21"/>
                  <a:gd fmla="*/ 0 w 55" name="T22"/>
                  <a:gd fmla="*/ 47 h 103" name="T23"/>
                  <a:gd fmla="*/ 0 w 55" name="T24"/>
                  <a:gd fmla="*/ 47 h 103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55" name="T39"/>
                  <a:gd fmla="*/ 0 h 103" name="T40"/>
                  <a:gd fmla="*/ 55 w 55" name="T41"/>
                  <a:gd fmla="*/ 103 h 103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03" w="55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830" name="Freeform 106"/>
            <p:cNvSpPr/>
            <p:nvPr/>
          </p:nvSpPr>
          <p:spPr bwMode="auto">
            <a:xfrm>
              <a:off x="3169412" y="3347724"/>
              <a:ext cx="114299" cy="206196"/>
            </a:xfrm>
            <a:custGeom>
              <a:gdLst>
                <a:gd fmla="*/ 0 w 90" name="T0"/>
                <a:gd fmla="*/ 23633520 h 43" name="T1"/>
                <a:gd fmla="*/ 0 w 90" name="T2"/>
                <a:gd fmla="*/ 23633520 h 43" name="T3"/>
                <a:gd fmla="*/ 38709597 w 90" name="T4"/>
                <a:gd fmla="*/ 66175857 h 43" name="T5"/>
                <a:gd fmla="*/ 104838504 w 90" name="T6"/>
                <a:gd fmla="*/ 64600540 h 43" name="T7"/>
                <a:gd fmla="*/ 143548091 w 90" name="T8"/>
                <a:gd fmla="*/ 40965765 h 43" name="T9"/>
                <a:gd fmla="*/ 59677300 w 90" name="T10"/>
                <a:gd fmla="*/ 9453155 h 43" name="T11"/>
                <a:gd fmla="*/ 48387003 w 90" name="T12"/>
                <a:gd fmla="*/ 0 h 43" name="T13"/>
                <a:gd fmla="*/ 0 w 90" name="T14"/>
                <a:gd fmla="*/ 23633520 h 43" name="T15"/>
                <a:gd fmla="*/ 0 w 90" name="T16"/>
                <a:gd fmla="*/ 23633520 h 43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90" name="T27"/>
                <a:gd fmla="*/ 0 h 43" name="T28"/>
                <a:gd fmla="*/ 90 w 90" name="T29"/>
                <a:gd fmla="*/ 43 h 43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43" w="90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831" name="Freeform 107"/>
            <p:cNvSpPr/>
            <p:nvPr/>
          </p:nvSpPr>
          <p:spPr bwMode="auto">
            <a:xfrm>
              <a:off x="3328166" y="3224677"/>
              <a:ext cx="96837" cy="206196"/>
            </a:xfrm>
            <a:custGeom>
              <a:gdLst>
                <a:gd fmla="*/ 0 w 78" name="T0"/>
                <a:gd fmla="*/ 12590929 h 58" name="T1"/>
                <a:gd fmla="*/ 33909086 w 78" name="T2"/>
                <a:gd fmla="*/ 8993902 h 58" name="T3"/>
                <a:gd fmla="*/ 60110943 w 78" name="T4"/>
                <a:gd fmla="*/ 0 h 58" name="T5"/>
                <a:gd fmla="*/ 95561981 w 78" name="T6"/>
                <a:gd fmla="*/ 7195391 h 58" name="T7"/>
                <a:gd fmla="*/ 118682426 w 78" name="T8"/>
                <a:gd fmla="*/ 21584828 h 58" name="T9"/>
                <a:gd fmla="*/ 104809911 w 78" name="T10"/>
                <a:gd fmla="*/ 34175757 h 58" name="T11"/>
                <a:gd fmla="*/ 87854752 w 78" name="T12"/>
                <a:gd fmla="*/ 35974269 h 58" name="T13"/>
                <a:gd fmla="*/ 67818172 w 78" name="T14"/>
                <a:gd fmla="*/ 55760591 h 58" name="T15"/>
                <a:gd fmla="*/ 53946898 w 78" name="T16"/>
                <a:gd fmla="*/ 102528622 h 58" name="T17"/>
                <a:gd fmla="*/ 44697726 w 78" name="T18"/>
                <a:gd fmla="*/ 82742290 h 58" name="T19"/>
                <a:gd fmla="*/ 18495865 w 78" name="T20"/>
                <a:gd fmla="*/ 80943778 h 58" name="T21"/>
                <a:gd fmla="*/ 35449787 w 78" name="T22"/>
                <a:gd fmla="*/ 43169657 h 58" name="T23"/>
                <a:gd fmla="*/ 0 w 78" name="T24"/>
                <a:gd fmla="*/ 30578733 h 58" name="T25"/>
                <a:gd fmla="*/ 0 w 78" name="T26"/>
                <a:gd fmla="*/ 12590929 h 58" name="T27"/>
                <a:gd fmla="*/ 0 w 78" name="T28"/>
                <a:gd fmla="*/ 12590929 h 58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w 78" name="T45"/>
                <a:gd fmla="*/ 0 h 58" name="T46"/>
                <a:gd fmla="*/ 78 w 78" name="T47"/>
                <a:gd fmla="*/ 58 h 58" name="T48"/>
              </a:gdLst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b="T48" l="T45" r="T47" t="T46"/>
              <a:pathLst>
                <a:path h="57" w="7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832" name="Freeform 108"/>
            <p:cNvSpPr/>
            <p:nvPr/>
          </p:nvSpPr>
          <p:spPr bwMode="auto">
            <a:xfrm>
              <a:off x="3301191" y="3230233"/>
              <a:ext cx="55563" cy="206196"/>
            </a:xfrm>
            <a:custGeom>
              <a:gdLst>
                <a:gd fmla="*/ 67080589 w 45" name="T0"/>
                <a:gd fmla="*/ 15534291 h 29" name="T1"/>
                <a:gd fmla="*/ 51835342 w 45" name="T2"/>
                <a:gd fmla="*/ 48329201 h 29" name="T3"/>
                <a:gd fmla="*/ 0 w 45" name="T4"/>
                <a:gd fmla="*/ 39698886 h 29" name="T5"/>
                <a:gd fmla="*/ 21343603 w 45" name="T6"/>
                <a:gd fmla="*/ 18986938 h 29" name="T7"/>
                <a:gd fmla="*/ 35065190 w 45" name="T8"/>
                <a:gd fmla="*/ 0 h 29" name="T9"/>
                <a:gd fmla="*/ 67080589 w 45" name="T10"/>
                <a:gd fmla="*/ 15534291 h 29" name="T11"/>
                <a:gd fmla="*/ 67080589 w 45" name="T12"/>
                <a:gd fmla="*/ 15534291 h 29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45" name="T21"/>
                <a:gd fmla="*/ 0 h 29" name="T22"/>
                <a:gd fmla="*/ 45 w 45" name="T23"/>
                <a:gd fmla="*/ 29 h 29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8" w="45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1134706" y="682724"/>
            <a:ext cx="3351073" cy="461665"/>
            <a:chOff x="1134706" y="682724"/>
            <a:chExt cx="3351073" cy="461665"/>
          </a:xfrm>
          <a:noFill/>
        </p:grpSpPr>
        <p:sp>
          <p:nvSpPr>
            <p:cNvPr id="365" name="矩形 364"/>
            <p:cNvSpPr/>
            <p:nvPr/>
          </p:nvSpPr>
          <p:spPr>
            <a:xfrm>
              <a:off x="1838901" y="682724"/>
              <a:ext cx="2621280" cy="457200"/>
            </a:xfrm>
            <a:prstGeom prst="rect">
              <a:avLst/>
            </a:prstGeom>
            <a:grpFill/>
            <a:ln>
              <a:noFill/>
            </a:ln>
          </p:spPr>
          <p:txBody>
            <a:bodyPr wrap="none">
              <a:spAutoFit/>
            </a:bodyPr>
            <a:lstStyle/>
            <a:p>
              <a:r>
                <a:rPr altLang="en-US" b="1" lang="zh-CN" smtClean="0" sz="240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charset="-122" panose="020b0503020204020204" pitchFamily="34" typeface="微软雅黑"/>
                  <a:ea charset="-122" panose="020b0503020204020204" pitchFamily="34" typeface="微软雅黑"/>
                </a:rPr>
                <a:t>点击此处输入标题</a:t>
              </a:r>
            </a:p>
          </p:txBody>
        </p:sp>
        <p:sp>
          <p:nvSpPr>
            <p:cNvPr id="366" name="椭圆 365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pic>
        <p:nvPicPr>
          <p:cNvPr id="3" name="图片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>
          <a:xfrm>
            <a:off x="1582216" y="2379340"/>
            <a:ext cx="668692" cy="668692"/>
          </a:xfrm>
          <a:prstGeom prst="rect">
            <a:avLst/>
          </a:prstGeom>
        </p:spPr>
      </p:pic>
      <p:pic>
        <p:nvPicPr>
          <p:cNvPr id="706" name="图片 70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>
          <a:xfrm>
            <a:off x="2281360" y="2412334"/>
            <a:ext cx="668692" cy="668692"/>
          </a:xfrm>
          <a:prstGeom prst="rect">
            <a:avLst/>
          </a:prstGeom>
        </p:spPr>
      </p:pic>
      <p:pic>
        <p:nvPicPr>
          <p:cNvPr id="707" name="图片 70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>
          <a:xfrm>
            <a:off x="3013858" y="2412334"/>
            <a:ext cx="668692" cy="668692"/>
          </a:xfrm>
          <a:prstGeom prst="rect">
            <a:avLst/>
          </a:prstGeom>
        </p:spPr>
      </p:pic>
      <p:pic>
        <p:nvPicPr>
          <p:cNvPr id="708" name="图片 70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>
          <a:xfrm>
            <a:off x="3682550" y="2415890"/>
            <a:ext cx="668692" cy="668692"/>
          </a:xfrm>
          <a:prstGeom prst="rect">
            <a:avLst/>
          </a:prstGeom>
        </p:spPr>
      </p:pic>
      <p:pic>
        <p:nvPicPr>
          <p:cNvPr id="709" name="图片 70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>
          <a:xfrm>
            <a:off x="4351242" y="2412334"/>
            <a:ext cx="668692" cy="668692"/>
          </a:xfrm>
          <a:prstGeom prst="rect">
            <a:avLst/>
          </a:prstGeom>
        </p:spPr>
      </p:pic>
      <p:pic>
        <p:nvPicPr>
          <p:cNvPr id="710" name="图片 70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>
          <a:xfrm>
            <a:off x="5083740" y="2412334"/>
            <a:ext cx="668692" cy="668692"/>
          </a:xfrm>
          <a:prstGeom prst="rect">
            <a:avLst/>
          </a:prstGeom>
        </p:spPr>
      </p:pic>
      <p:pic>
        <p:nvPicPr>
          <p:cNvPr id="711" name="图片 7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>
          <a:xfrm>
            <a:off x="5753212" y="2379340"/>
            <a:ext cx="668692" cy="668692"/>
          </a:xfrm>
          <a:prstGeom prst="rect">
            <a:avLst/>
          </a:prstGeom>
        </p:spPr>
      </p:pic>
      <p:pic>
        <p:nvPicPr>
          <p:cNvPr id="712" name="图片 71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>
          <a:xfrm>
            <a:off x="6452356" y="2412334"/>
            <a:ext cx="668692" cy="668692"/>
          </a:xfrm>
          <a:prstGeom prst="rect">
            <a:avLst/>
          </a:prstGeom>
        </p:spPr>
      </p:pic>
      <p:pic>
        <p:nvPicPr>
          <p:cNvPr id="713" name="图片 71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>
          <a:xfrm>
            <a:off x="7184854" y="2412334"/>
            <a:ext cx="668692" cy="668692"/>
          </a:xfrm>
          <a:prstGeom prst="rect">
            <a:avLst/>
          </a:prstGeom>
        </p:spPr>
      </p:pic>
      <p:cxnSp>
        <p:nvCxnSpPr>
          <p:cNvPr id="5" name="直接连接符 4"/>
          <p:cNvCxnSpPr/>
          <p:nvPr/>
        </p:nvCxnSpPr>
        <p:spPr>
          <a:xfrm flipV="1">
            <a:off x="1168873" y="3122868"/>
            <a:ext cx="9320601" cy="4340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" name="图片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>
          <a:xfrm>
            <a:off x="7859219" y="2447678"/>
            <a:ext cx="633347" cy="633347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>
          <a:xfrm>
            <a:off x="1344058" y="3166271"/>
            <a:ext cx="692157" cy="692157"/>
          </a:xfrm>
          <a:prstGeom prst="rect">
            <a:avLst/>
          </a:prstGeom>
        </p:spPr>
      </p:pic>
      <p:pic>
        <p:nvPicPr>
          <p:cNvPr id="716" name="图片 71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>
          <a:xfrm>
            <a:off x="2036215" y="3166271"/>
            <a:ext cx="692157" cy="692157"/>
          </a:xfrm>
          <a:prstGeom prst="rect">
            <a:avLst/>
          </a:prstGeom>
        </p:spPr>
      </p:pic>
      <p:pic>
        <p:nvPicPr>
          <p:cNvPr id="717" name="图片 71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>
          <a:xfrm>
            <a:off x="2770695" y="3166271"/>
            <a:ext cx="692157" cy="692157"/>
          </a:xfrm>
          <a:prstGeom prst="rect">
            <a:avLst/>
          </a:prstGeom>
        </p:spPr>
      </p:pic>
      <p:pic>
        <p:nvPicPr>
          <p:cNvPr id="718" name="图片 71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>
          <a:xfrm>
            <a:off x="3505175" y="3140145"/>
            <a:ext cx="692157" cy="692157"/>
          </a:xfrm>
          <a:prstGeom prst="rect">
            <a:avLst/>
          </a:prstGeom>
        </p:spPr>
      </p:pic>
      <p:pic>
        <p:nvPicPr>
          <p:cNvPr id="719" name="图片 71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>
          <a:xfrm>
            <a:off x="4197332" y="3190836"/>
            <a:ext cx="692157" cy="692157"/>
          </a:xfrm>
          <a:prstGeom prst="rect">
            <a:avLst/>
          </a:prstGeom>
        </p:spPr>
      </p:pic>
      <p:pic>
        <p:nvPicPr>
          <p:cNvPr id="720" name="图片 719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>
          <a:xfrm>
            <a:off x="4834773" y="3187716"/>
            <a:ext cx="692157" cy="692157"/>
          </a:xfrm>
          <a:prstGeom prst="rect">
            <a:avLst/>
          </a:prstGeom>
        </p:spPr>
      </p:pic>
      <p:pic>
        <p:nvPicPr>
          <p:cNvPr id="721" name="图片 720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>
          <a:xfrm>
            <a:off x="5581646" y="3164711"/>
            <a:ext cx="692157" cy="692157"/>
          </a:xfrm>
          <a:prstGeom prst="rect">
            <a:avLst/>
          </a:prstGeom>
        </p:spPr>
      </p:pic>
      <p:pic>
        <p:nvPicPr>
          <p:cNvPr id="722" name="图片 72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>
          <a:xfrm>
            <a:off x="6219087" y="3147014"/>
            <a:ext cx="692157" cy="692157"/>
          </a:xfrm>
          <a:prstGeom prst="rect">
            <a:avLst/>
          </a:prstGeom>
        </p:spPr>
      </p:pic>
      <p:pic>
        <p:nvPicPr>
          <p:cNvPr id="8" name="图片 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>
          <a:xfrm>
            <a:off x="6965960" y="3192068"/>
            <a:ext cx="637441" cy="637441"/>
          </a:xfrm>
          <a:prstGeom prst="rect">
            <a:avLst/>
          </a:prstGeom>
        </p:spPr>
      </p:pic>
      <p:pic>
        <p:nvPicPr>
          <p:cNvPr id="723" name="图片 72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>
          <a:xfrm>
            <a:off x="7661400" y="3187716"/>
            <a:ext cx="637441" cy="637441"/>
          </a:xfrm>
          <a:prstGeom prst="rect">
            <a:avLst/>
          </a:prstGeom>
        </p:spPr>
      </p:pic>
      <p:sp>
        <p:nvSpPr>
          <p:cNvPr id="10" name="矩形 9"/>
          <p:cNvSpPr/>
          <p:nvPr/>
        </p:nvSpPr>
        <p:spPr>
          <a:xfrm>
            <a:off x="1727362" y="1885048"/>
            <a:ext cx="1325880" cy="3657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altLang="en-US" b="1" lang="zh-CN" smtClean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输入小标题</a:t>
            </a:r>
          </a:p>
        </p:txBody>
      </p:sp>
      <p:sp>
        <p:nvSpPr>
          <p:cNvPr id="724" name="矩形 723"/>
          <p:cNvSpPr/>
          <p:nvPr/>
        </p:nvSpPr>
        <p:spPr>
          <a:xfrm>
            <a:off x="1611224" y="3916519"/>
            <a:ext cx="1325880" cy="3657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altLang="en-US" b="1" lang="zh-CN" smtClean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输入小标题</a:t>
            </a:r>
          </a:p>
        </p:txBody>
      </p:sp>
      <p:sp>
        <p:nvSpPr>
          <p:cNvPr id="725" name="矩形 724"/>
          <p:cNvSpPr/>
          <p:nvPr/>
        </p:nvSpPr>
        <p:spPr>
          <a:xfrm>
            <a:off x="8791442" y="2529020"/>
            <a:ext cx="2019617" cy="5181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altLang="en-US" b="1" lang="zh-CN" smtClean="0" sz="2800">
                <a:solidFill>
                  <a:schemeClr val="bg1">
                    <a:lumMod val="95000"/>
                  </a:schemeClr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男性占90%</a:t>
            </a:r>
          </a:p>
        </p:txBody>
      </p:sp>
      <p:sp>
        <p:nvSpPr>
          <p:cNvPr id="726" name="矩形 725"/>
          <p:cNvSpPr/>
          <p:nvPr/>
        </p:nvSpPr>
        <p:spPr>
          <a:xfrm>
            <a:off x="8791442" y="3243383"/>
            <a:ext cx="2019617" cy="5181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altLang="en-US" b="1" lang="zh-CN" sz="2800">
                <a:solidFill>
                  <a:schemeClr val="bg1">
                    <a:lumMod val="95000"/>
                  </a:schemeClr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女性占80%</a:t>
            </a:r>
          </a:p>
        </p:txBody>
      </p:sp>
    </p:spTree>
    <p:extLst>
      <p:ext uri="{BB962C8B-B14F-4D97-AF65-F5344CB8AC3E}">
        <p14:creationId val="3981917067"/>
      </p:ext>
    </p:extLst>
  </p:cSld>
  <p:clrMapOvr>
    <a:masterClrMapping/>
  </p:clrMapOvr>
  <p:transition/>
  <p:timing/>
</p:sld>
</file>

<file path=ppt/slides/slide11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9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/>
            <p:nvPr/>
          </p:nvGrpSpPr>
          <p:grpSpPr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/>
              <p:nvPr/>
            </p:nvSpPr>
            <p:spPr bwMode="auto">
              <a:xfrm>
                <a:off x="4449" y="3297"/>
                <a:ext cx="52" cy="154"/>
              </a:xfrm>
              <a:custGeom>
                <a:gdLst>
                  <a:gd fmla="*/ 0 w 52" name="T0"/>
                  <a:gd fmla="*/ 0 h 69" name="T1"/>
                  <a:gd fmla="*/ 0 w 52" name="T2"/>
                  <a:gd fmla="*/ 0 h 69" name="T3"/>
                  <a:gd fmla="*/ 10 w 52" name="T4"/>
                  <a:gd fmla="*/ 0 h 69" name="T5"/>
                  <a:gd fmla="*/ 13 w 52" name="T6"/>
                  <a:gd fmla="*/ 13 h 69" name="T7"/>
                  <a:gd fmla="*/ 26 w 52" name="T8"/>
                  <a:gd fmla="*/ 5 h 69" name="T9"/>
                  <a:gd fmla="*/ 43 w 52" name="T10"/>
                  <a:gd fmla="*/ 21 h 69" name="T11"/>
                  <a:gd fmla="*/ 51 w 52" name="T12"/>
                  <a:gd fmla="*/ 68 h 69" name="T13"/>
                  <a:gd fmla="*/ 50 w 52" name="T14"/>
                  <a:gd fmla="*/ 68 h 69" name="T15"/>
                  <a:gd fmla="*/ 16 w 52" name="T16"/>
                  <a:gd fmla="*/ 48 h 69" name="T17"/>
                  <a:gd fmla="*/ 0 w 52" name="T18"/>
                  <a:gd fmla="*/ 0 h 69" name="T19"/>
                  <a:gd fmla="*/ 0 w 52" name="T20"/>
                  <a:gd fmla="*/ 0 h 69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52" name="T33"/>
                  <a:gd fmla="*/ 0 h 69" name="T34"/>
                  <a:gd fmla="*/ 52 w 52" name="T35"/>
                  <a:gd fmla="*/ 69 h 69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69" w="52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/>
              <p:nvPr/>
            </p:nvSpPr>
            <p:spPr bwMode="auto">
              <a:xfrm>
                <a:off x="4577" y="3299"/>
                <a:ext cx="132" cy="154"/>
              </a:xfrm>
              <a:custGeom>
                <a:gdLst>
                  <a:gd fmla="*/ 0 w 132" name="T0"/>
                  <a:gd fmla="*/ 72 h 83" name="T1"/>
                  <a:gd fmla="*/ 0 w 132" name="T2"/>
                  <a:gd fmla="*/ 72 h 83" name="T3"/>
                  <a:gd fmla="*/ 12 w 132" name="T4"/>
                  <a:gd fmla="*/ 82 h 83" name="T5"/>
                  <a:gd fmla="*/ 53 w 132" name="T6"/>
                  <a:gd fmla="*/ 79 h 83" name="T7"/>
                  <a:gd fmla="*/ 66 w 132" name="T8"/>
                  <a:gd fmla="*/ 73 h 83" name="T9"/>
                  <a:gd fmla="*/ 84 w 132" name="T10"/>
                  <a:gd fmla="*/ 36 h 83" name="T11"/>
                  <a:gd fmla="*/ 108 w 132" name="T12"/>
                  <a:gd fmla="*/ 37 h 83" name="T13"/>
                  <a:gd fmla="*/ 131 w 132" name="T14"/>
                  <a:gd fmla="*/ 25 h 83" name="T15"/>
                  <a:gd fmla="*/ 109 w 132" name="T16"/>
                  <a:gd fmla="*/ 14 h 83" name="T17"/>
                  <a:gd fmla="*/ 102 w 132" name="T18"/>
                  <a:gd fmla="*/ 0 h 83" name="T19"/>
                  <a:gd fmla="*/ 75 w 132" name="T20"/>
                  <a:gd fmla="*/ 26 h 83" name="T21"/>
                  <a:gd fmla="*/ 67 w 132" name="T22"/>
                  <a:gd fmla="*/ 40 h 83" name="T23"/>
                  <a:gd fmla="*/ 59 w 132" name="T24"/>
                  <a:gd fmla="*/ 32 h 83" name="T25"/>
                  <a:gd fmla="*/ 43 w 132" name="T26"/>
                  <a:gd fmla="*/ 52 h 83" name="T27"/>
                  <a:gd fmla="*/ 26 w 132" name="T28"/>
                  <a:gd fmla="*/ 55 h 83" name="T29"/>
                  <a:gd fmla="*/ 20 w 132" name="T30"/>
                  <a:gd fmla="*/ 73 h 83" name="T31"/>
                  <a:gd fmla="*/ 0 w 132" name="T32"/>
                  <a:gd fmla="*/ 72 h 83" name="T33"/>
                  <a:gd fmla="*/ 0 w 132" name="T34"/>
                  <a:gd fmla="*/ 72 h 83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132" name="T54"/>
                  <a:gd fmla="*/ 0 h 83" name="T55"/>
                  <a:gd fmla="*/ 132 w 132" name="T56"/>
                  <a:gd fmla="*/ 83 h 83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83" w="132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/>
            <p:nvPr/>
          </p:nvGrpSpPr>
          <p:grpSpPr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/>
              <p:nvPr/>
            </p:nvSpPr>
            <p:spPr bwMode="auto">
              <a:xfrm>
                <a:off x="4380" y="3351"/>
                <a:ext cx="149" cy="160"/>
              </a:xfrm>
              <a:custGeom>
                <a:gdLst>
                  <a:gd fmla="*/ 0 w 149" name="T0"/>
                  <a:gd fmla="*/ 0 h 156" name="T1"/>
                  <a:gd fmla="*/ 0 w 149" name="T2"/>
                  <a:gd fmla="*/ 0 h 156" name="T3"/>
                  <a:gd fmla="*/ 33 w 149" name="T4"/>
                  <a:gd fmla="*/ 7 h 156" name="T5"/>
                  <a:gd fmla="*/ 74 w 149" name="T6"/>
                  <a:gd fmla="*/ 47 h 156" name="T7"/>
                  <a:gd fmla="*/ 108 w 149" name="T8"/>
                  <a:gd fmla="*/ 62 h 156" name="T9"/>
                  <a:gd fmla="*/ 104 w 149" name="T10"/>
                  <a:gd fmla="*/ 73 h 156" name="T11"/>
                  <a:gd fmla="*/ 115 w 149" name="T12"/>
                  <a:gd fmla="*/ 72 h 156" name="T13"/>
                  <a:gd fmla="*/ 114 w 149" name="T14"/>
                  <a:gd fmla="*/ 87 h 156" name="T15"/>
                  <a:gd fmla="*/ 148 w 149" name="T16"/>
                  <a:gd fmla="*/ 116 h 156" name="T17"/>
                  <a:gd fmla="*/ 144 w 149" name="T18"/>
                  <a:gd fmla="*/ 154 h 156" name="T19"/>
                  <a:gd fmla="*/ 129 w 149" name="T20"/>
                  <a:gd fmla="*/ 155 h 156" name="T21"/>
                  <a:gd fmla="*/ 99 w 149" name="T22"/>
                  <a:gd fmla="*/ 133 h 156" name="T23"/>
                  <a:gd fmla="*/ 50 w 149" name="T24"/>
                  <a:gd fmla="*/ 54 h 156" name="T25"/>
                  <a:gd fmla="*/ 0 w 149" name="T26"/>
                  <a:gd fmla="*/ 0 h 156" name="T27"/>
                  <a:gd fmla="*/ 0 w 149" name="T28"/>
                  <a:gd fmla="*/ 0 h 15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49" name="T45"/>
                  <a:gd fmla="*/ 0 h 156" name="T46"/>
                  <a:gd fmla="*/ 149 w 149" name="T47"/>
                  <a:gd fmla="*/ 156 h 15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56" w="149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/>
              <p:nvPr/>
            </p:nvSpPr>
            <p:spPr bwMode="auto">
              <a:xfrm>
                <a:off x="4519" y="3450"/>
                <a:ext cx="125" cy="160"/>
              </a:xfrm>
              <a:custGeom>
                <a:gdLst>
                  <a:gd fmla="*/ 0 w 125" name="T0"/>
                  <a:gd fmla="*/ 11 h 40" name="T1"/>
                  <a:gd fmla="*/ 0 w 125" name="T2"/>
                  <a:gd fmla="*/ 11 h 40" name="T3"/>
                  <a:gd fmla="*/ 8 w 125" name="T4"/>
                  <a:gd fmla="*/ 0 h 40" name="T5"/>
                  <a:gd fmla="*/ 95 w 125" name="T6"/>
                  <a:gd fmla="*/ 12 h 40" name="T7"/>
                  <a:gd fmla="*/ 104 w 125" name="T8"/>
                  <a:gd fmla="*/ 22 h 40" name="T9"/>
                  <a:gd fmla="*/ 122 w 125" name="T10"/>
                  <a:gd fmla="*/ 26 h 40" name="T11"/>
                  <a:gd fmla="*/ 124 w 125" name="T12"/>
                  <a:gd fmla="*/ 39 h 40" name="T13"/>
                  <a:gd fmla="*/ 22 w 125" name="T14"/>
                  <a:gd fmla="*/ 21 h 40" name="T15"/>
                  <a:gd fmla="*/ 0 w 125" name="T16"/>
                  <a:gd fmla="*/ 11 h 40" name="T17"/>
                  <a:gd fmla="*/ 0 w 125" name="T18"/>
                  <a:gd fmla="*/ 11 h 40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125" name="T30"/>
                  <a:gd fmla="*/ 0 h 40" name="T31"/>
                  <a:gd fmla="*/ 125 w 125" name="T32"/>
                  <a:gd fmla="*/ 40 h 40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40" w="125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/>
              <p:nvPr/>
            </p:nvSpPr>
            <p:spPr bwMode="auto">
              <a:xfrm>
                <a:off x="4568" y="3349"/>
                <a:ext cx="136" cy="160"/>
              </a:xfrm>
              <a:custGeom>
                <a:gdLst>
                  <a:gd fmla="*/ 0 w 136" name="T0"/>
                  <a:gd fmla="*/ 52 h 116" name="T1"/>
                  <a:gd fmla="*/ 0 w 136" name="T2"/>
                  <a:gd fmla="*/ 52 h 116" name="T3"/>
                  <a:gd fmla="*/ 9 w 136" name="T4"/>
                  <a:gd fmla="*/ 36 h 116" name="T5"/>
                  <a:gd fmla="*/ 21 w 136" name="T6"/>
                  <a:gd fmla="*/ 46 h 116" name="T7"/>
                  <a:gd fmla="*/ 62 w 136" name="T8"/>
                  <a:gd fmla="*/ 43 h 116" name="T9"/>
                  <a:gd fmla="*/ 75 w 136" name="T10"/>
                  <a:gd fmla="*/ 37 h 116" name="T11"/>
                  <a:gd fmla="*/ 93 w 136" name="T12"/>
                  <a:gd fmla="*/ 0 h 116" name="T13"/>
                  <a:gd fmla="*/ 117 w 136" name="T14"/>
                  <a:gd fmla="*/ 1 h 116" name="T15"/>
                  <a:gd fmla="*/ 112 w 136" name="T16"/>
                  <a:gd fmla="*/ 11 h 116" name="T17"/>
                  <a:gd fmla="*/ 135 w 136" name="T18"/>
                  <a:gd fmla="*/ 46 h 116" name="T19"/>
                  <a:gd fmla="*/ 122 w 136" name="T20"/>
                  <a:gd fmla="*/ 43 h 116" name="T21"/>
                  <a:gd fmla="*/ 99 w 136" name="T22"/>
                  <a:gd fmla="*/ 82 h 116" name="T23"/>
                  <a:gd fmla="*/ 95 w 136" name="T24"/>
                  <a:gd fmla="*/ 107 h 116" name="T25"/>
                  <a:gd fmla="*/ 81 w 136" name="T26"/>
                  <a:gd fmla="*/ 115 h 116" name="T27"/>
                  <a:gd fmla="*/ 55 w 136" name="T28"/>
                  <a:gd fmla="*/ 100 h 116" name="T29"/>
                  <a:gd fmla="*/ 40 w 136" name="T30"/>
                  <a:gd fmla="*/ 107 h 116" name="T31"/>
                  <a:gd fmla="*/ 37 w 136" name="T32"/>
                  <a:gd fmla="*/ 95 h 116" name="T33"/>
                  <a:gd fmla="*/ 17 w 136" name="T34"/>
                  <a:gd fmla="*/ 97 h 116" name="T35"/>
                  <a:gd fmla="*/ 0 w 136" name="T36"/>
                  <a:gd fmla="*/ 52 h 116" name="T37"/>
                  <a:gd fmla="*/ 0 w 136" name="T38"/>
                  <a:gd fmla="*/ 52 h 11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36" name="T60"/>
                  <a:gd fmla="*/ 0 h 116" name="T61"/>
                  <a:gd fmla="*/ 136 w 136" name="T62"/>
                  <a:gd fmla="*/ 116 h 116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15" w="13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/>
              <p:nvPr/>
            </p:nvSpPr>
            <p:spPr bwMode="auto">
              <a:xfrm>
                <a:off x="4674" y="3469"/>
                <a:ext cx="34" cy="160"/>
              </a:xfrm>
              <a:custGeom>
                <a:gdLst>
                  <a:gd fmla="*/ 0 w 34" name="T0"/>
                  <a:gd fmla="*/ 2 h 9" name="T1"/>
                  <a:gd fmla="*/ 0 w 34" name="T2"/>
                  <a:gd fmla="*/ 2 h 9" name="T3"/>
                  <a:gd fmla="*/ 4 w 34" name="T4"/>
                  <a:gd fmla="*/ 8 h 9" name="T5"/>
                  <a:gd fmla="*/ 33 w 34" name="T6"/>
                  <a:gd fmla="*/ 3 h 9" name="T7"/>
                  <a:gd fmla="*/ 11 w 34" name="T8"/>
                  <a:gd fmla="*/ 0 h 9" name="T9"/>
                  <a:gd fmla="*/ 0 w 34" name="T10"/>
                  <a:gd fmla="*/ 2 h 9" name="T11"/>
                  <a:gd fmla="*/ 0 w 34" name="T12"/>
                  <a:gd fmla="*/ 2 h 9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4" name="T21"/>
                  <a:gd fmla="*/ 0 h 9" name="T22"/>
                  <a:gd fmla="*/ 34 w 34" name="T23"/>
                  <a:gd fmla="*/ 9 h 9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9" w="34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/>
              <p:nvPr/>
            </p:nvSpPr>
            <p:spPr bwMode="auto">
              <a:xfrm>
                <a:off x="4703" y="3376"/>
                <a:ext cx="85" cy="160"/>
              </a:xfrm>
              <a:custGeom>
                <a:gdLst>
                  <a:gd fmla="*/ 0 w 85" name="T0"/>
                  <a:gd fmla="*/ 60 h 101" name="T1"/>
                  <a:gd fmla="*/ 0 w 85" name="T2"/>
                  <a:gd fmla="*/ 60 h 101" name="T3"/>
                  <a:gd fmla="*/ 10 w 85" name="T4"/>
                  <a:gd fmla="*/ 78 h 101" name="T5"/>
                  <a:gd fmla="*/ 7 w 85" name="T6"/>
                  <a:gd fmla="*/ 96 h 101" name="T7"/>
                  <a:gd fmla="*/ 21 w 85" name="T8"/>
                  <a:gd fmla="*/ 100 h 101" name="T9"/>
                  <a:gd fmla="*/ 19 w 85" name="T10"/>
                  <a:gd fmla="*/ 63 h 101" name="T11"/>
                  <a:gd fmla="*/ 28 w 85" name="T12"/>
                  <a:gd fmla="*/ 60 h 101" name="T13"/>
                  <a:gd fmla="*/ 30 w 85" name="T14"/>
                  <a:gd fmla="*/ 74 h 101" name="T15"/>
                  <a:gd fmla="*/ 37 w 85" name="T16"/>
                  <a:gd fmla="*/ 90 h 101" name="T17"/>
                  <a:gd fmla="*/ 53 w 85" name="T18"/>
                  <a:gd fmla="*/ 83 h 101" name="T19"/>
                  <a:gd fmla="*/ 34 w 85" name="T20"/>
                  <a:gd fmla="*/ 48 h 101" name="T21"/>
                  <a:gd fmla="*/ 62 w 85" name="T22"/>
                  <a:gd fmla="*/ 33 h 101" name="T23"/>
                  <a:gd fmla="*/ 25 w 85" name="T24"/>
                  <a:gd fmla="*/ 43 h 101" name="T25"/>
                  <a:gd fmla="*/ 19 w 85" name="T26"/>
                  <a:gd fmla="*/ 21 h 101" name="T27"/>
                  <a:gd fmla="*/ 74 w 85" name="T28"/>
                  <a:gd fmla="*/ 19 h 101" name="T29"/>
                  <a:gd fmla="*/ 84 w 85" name="T30"/>
                  <a:gd fmla="*/ 0 h 101" name="T31"/>
                  <a:gd fmla="*/ 68 w 85" name="T32"/>
                  <a:gd fmla="*/ 12 h 101" name="T33"/>
                  <a:gd fmla="*/ 28 w 85" name="T34"/>
                  <a:gd fmla="*/ 6 h 101" name="T35"/>
                  <a:gd fmla="*/ 15 w 85" name="T36"/>
                  <a:gd fmla="*/ 14 h 101" name="T37"/>
                  <a:gd fmla="*/ 0 w 85" name="T38"/>
                  <a:gd fmla="*/ 60 h 101" name="T39"/>
                  <a:gd fmla="*/ 0 w 85" name="T40"/>
                  <a:gd fmla="*/ 60 h 101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85" name="T63"/>
                  <a:gd fmla="*/ 0 h 101" name="T64"/>
                  <a:gd fmla="*/ 85 w 85" name="T65"/>
                  <a:gd fmla="*/ 101 h 101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00" w="85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/>
              <p:nvPr/>
            </p:nvSpPr>
            <p:spPr bwMode="auto">
              <a:xfrm>
                <a:off x="4769" y="3478"/>
                <a:ext cx="48" cy="160"/>
              </a:xfrm>
              <a:custGeom>
                <a:gdLst>
                  <a:gd fmla="*/ 0 w 48" name="T0"/>
                  <a:gd fmla="*/ 15 h 26" name="T1"/>
                  <a:gd fmla="*/ 0 w 48" name="T2"/>
                  <a:gd fmla="*/ 15 h 26" name="T3"/>
                  <a:gd fmla="*/ 2 w 48" name="T4"/>
                  <a:gd fmla="*/ 25 h 26" name="T5"/>
                  <a:gd fmla="*/ 47 w 48" name="T6"/>
                  <a:gd fmla="*/ 0 h 26" name="T7"/>
                  <a:gd fmla="*/ 14 w 48" name="T8"/>
                  <a:gd fmla="*/ 7 h 26" name="T9"/>
                  <a:gd fmla="*/ 0 w 48" name="T10"/>
                  <a:gd fmla="*/ 15 h 26" name="T11"/>
                  <a:gd fmla="*/ 0 w 48" name="T12"/>
                  <a:gd fmla="*/ 15 h 2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8" name="T21"/>
                  <a:gd fmla="*/ 0 h 26" name="T22"/>
                  <a:gd fmla="*/ 48 w 48" name="T23"/>
                  <a:gd fmla="*/ 26 h 26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6" w="48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/>
              <p:nvPr/>
            </p:nvSpPr>
            <p:spPr bwMode="auto">
              <a:xfrm>
                <a:off x="4819" y="3341"/>
                <a:ext cx="17" cy="160"/>
              </a:xfrm>
              <a:custGeom>
                <a:gdLst>
                  <a:gd fmla="*/ 0 w 17" name="T0"/>
                  <a:gd fmla="*/ 14 h 42" name="T1"/>
                  <a:gd fmla="*/ 0 w 17" name="T2"/>
                  <a:gd fmla="*/ 14 h 42" name="T3"/>
                  <a:gd fmla="*/ 3 w 17" name="T4"/>
                  <a:gd fmla="*/ 33 h 42" name="T5"/>
                  <a:gd fmla="*/ 13 w 17" name="T6"/>
                  <a:gd fmla="*/ 41 h 42" name="T7"/>
                  <a:gd fmla="*/ 7 w 17" name="T8"/>
                  <a:gd fmla="*/ 24 h 42" name="T9"/>
                  <a:gd fmla="*/ 16 w 17" name="T10"/>
                  <a:gd fmla="*/ 21 h 42" name="T11"/>
                  <a:gd fmla="*/ 15 w 17" name="T12"/>
                  <a:gd fmla="*/ 8 h 42" name="T13"/>
                  <a:gd fmla="*/ 3 w 17" name="T14"/>
                  <a:gd fmla="*/ 17 h 42" name="T15"/>
                  <a:gd fmla="*/ 8 w 17" name="T16"/>
                  <a:gd fmla="*/ 0 h 42" name="T17"/>
                  <a:gd fmla="*/ 0 w 17" name="T18"/>
                  <a:gd fmla="*/ 14 h 42" name="T19"/>
                  <a:gd fmla="*/ 0 w 17" name="T20"/>
                  <a:gd fmla="*/ 14 h 42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17" name="T33"/>
                  <a:gd fmla="*/ 0 h 42" name="T34"/>
                  <a:gd fmla="*/ 17 w 17" name="T35"/>
                  <a:gd fmla="*/ 42 h 42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42" w="17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/>
              <p:nvPr/>
            </p:nvSpPr>
            <p:spPr bwMode="auto">
              <a:xfrm>
                <a:off x="4826" y="3393"/>
                <a:ext cx="40" cy="160"/>
              </a:xfrm>
              <a:custGeom>
                <a:gdLst>
                  <a:gd fmla="*/ 0 w 40" name="T0"/>
                  <a:gd fmla="*/ 5 h 14" name="T1"/>
                  <a:gd fmla="*/ 0 w 40" name="T2"/>
                  <a:gd fmla="*/ 5 h 14" name="T3"/>
                  <a:gd fmla="*/ 22 w 40" name="T4"/>
                  <a:gd fmla="*/ 0 h 14" name="T5"/>
                  <a:gd fmla="*/ 39 w 40" name="T6"/>
                  <a:gd fmla="*/ 13 h 14" name="T7"/>
                  <a:gd fmla="*/ 0 w 40" name="T8"/>
                  <a:gd fmla="*/ 5 h 14" name="T9"/>
                  <a:gd fmla="*/ 0 w 40" name="T10"/>
                  <a:gd fmla="*/ 5 h 14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40" name="T18"/>
                  <a:gd fmla="*/ 0 h 14" name="T19"/>
                  <a:gd fmla="*/ 40 w 40" name="T20"/>
                  <a:gd fmla="*/ 14 h 14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4" w="40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/>
              <p:nvPr/>
            </p:nvSpPr>
            <p:spPr bwMode="auto">
              <a:xfrm>
                <a:off x="4865" y="3414"/>
                <a:ext cx="144" cy="160"/>
              </a:xfrm>
              <a:custGeom>
                <a:gdLst>
                  <a:gd fmla="*/ 0 w 144" name="T0"/>
                  <a:gd fmla="*/ 15 h 119" name="T1"/>
                  <a:gd fmla="*/ 0 w 144" name="T2"/>
                  <a:gd fmla="*/ 15 h 119" name="T3"/>
                  <a:gd fmla="*/ 21 w 144" name="T4"/>
                  <a:gd fmla="*/ 26 h 119" name="T5"/>
                  <a:gd fmla="*/ 42 w 144" name="T6"/>
                  <a:gd fmla="*/ 23 h 119" name="T7"/>
                  <a:gd fmla="*/ 16 w 144" name="T8"/>
                  <a:gd fmla="*/ 32 h 119" name="T9"/>
                  <a:gd fmla="*/ 28 w 144" name="T10"/>
                  <a:gd fmla="*/ 51 h 119" name="T11"/>
                  <a:gd fmla="*/ 41 w 144" name="T12"/>
                  <a:gd fmla="*/ 35 h 119" name="T13"/>
                  <a:gd fmla="*/ 49 w 144" name="T14"/>
                  <a:gd fmla="*/ 51 h 119" name="T15"/>
                  <a:gd fmla="*/ 100 w 144" name="T16"/>
                  <a:gd fmla="*/ 69 h 119" name="T17"/>
                  <a:gd fmla="*/ 113 w 144" name="T18"/>
                  <a:gd fmla="*/ 98 h 119" name="T19"/>
                  <a:gd fmla="*/ 103 w 144" name="T20"/>
                  <a:gd fmla="*/ 97 h 119" name="T21"/>
                  <a:gd fmla="*/ 95 w 144" name="T22"/>
                  <a:gd fmla="*/ 110 h 119" name="T23"/>
                  <a:gd fmla="*/ 126 w 144" name="T24"/>
                  <a:gd fmla="*/ 104 h 119" name="T25"/>
                  <a:gd fmla="*/ 143 w 144" name="T26"/>
                  <a:gd fmla="*/ 118 h 119" name="T27"/>
                  <a:gd fmla="*/ 141 w 144" name="T28"/>
                  <a:gd fmla="*/ 30 h 119" name="T29"/>
                  <a:gd fmla="*/ 97 w 144" name="T30"/>
                  <a:gd fmla="*/ 15 h 119" name="T31"/>
                  <a:gd fmla="*/ 61 w 144" name="T32"/>
                  <a:gd fmla="*/ 41 h 119" name="T33"/>
                  <a:gd fmla="*/ 47 w 144" name="T34"/>
                  <a:gd fmla="*/ 27 h 119" name="T35"/>
                  <a:gd fmla="*/ 43 w 144" name="T36"/>
                  <a:gd fmla="*/ 6 h 119" name="T37"/>
                  <a:gd fmla="*/ 21 w 144" name="T38"/>
                  <a:gd fmla="*/ 0 h 119" name="T39"/>
                  <a:gd fmla="*/ 0 w 144" name="T40"/>
                  <a:gd fmla="*/ 15 h 119" name="T41"/>
                  <a:gd fmla="*/ 0 w 144" name="T42"/>
                  <a:gd fmla="*/ 15 h 119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44" name="T66"/>
                  <a:gd fmla="*/ 0 h 119" name="T67"/>
                  <a:gd fmla="*/ 144 w 144" name="T68"/>
                  <a:gd fmla="*/ 119 h 119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119" w="144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/>
              <p:nvPr/>
            </p:nvSpPr>
            <p:spPr bwMode="auto">
              <a:xfrm>
                <a:off x="4871" y="3452"/>
                <a:ext cx="7" cy="160"/>
              </a:xfrm>
              <a:custGeom>
                <a:gdLst>
                  <a:gd fmla="*/ 0 w 7" name="T0"/>
                  <a:gd fmla="*/ 10 h 11" name="T1"/>
                  <a:gd fmla="*/ 0 w 7" name="T2"/>
                  <a:gd fmla="*/ 10 h 11" name="T3"/>
                  <a:gd fmla="*/ 3 w 7" name="T4"/>
                  <a:gd fmla="*/ 0 h 11" name="T5"/>
                  <a:gd fmla="*/ 6 w 7" name="T6"/>
                  <a:gd fmla="*/ 6 h 11" name="T7"/>
                  <a:gd fmla="*/ 0 w 7" name="T8"/>
                  <a:gd fmla="*/ 10 h 11" name="T9"/>
                  <a:gd fmla="*/ 0 w 7" name="T10"/>
                  <a:gd fmla="*/ 10 h 11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7" name="T18"/>
                  <a:gd fmla="*/ 0 h 11" name="T19"/>
                  <a:gd fmla="*/ 7 w 7" name="T20"/>
                  <a:gd fmla="*/ 11 h 11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1" w="7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/>
            <p:nvPr/>
          </p:nvSpPr>
          <p:spPr bwMode="auto">
            <a:xfrm>
              <a:off x="3998079" y="3687453"/>
              <a:ext cx="242885" cy="206196"/>
            </a:xfrm>
            <a:custGeom>
              <a:gdLst>
                <a:gd fmla="*/ 0 w 194" name="T0"/>
                <a:gd fmla="*/ 111880299 h 139" name="T1"/>
                <a:gd fmla="*/ 0 w 194" name="T2"/>
                <a:gd fmla="*/ 111880299 h 139" name="T3"/>
                <a:gd fmla="*/ 3134995 w 194" name="T4"/>
                <a:gd fmla="*/ 172905343 h 139" name="T5"/>
                <a:gd fmla="*/ 25079963 w 194" name="T6"/>
                <a:gd fmla="*/ 191552270 h 139" name="T7"/>
                <a:gd fmla="*/ 6269991 w 194" name="T8"/>
                <a:gd fmla="*/ 222064121 h 139" name="T9"/>
                <a:gd fmla="*/ 40754933 w 194" name="T10"/>
                <a:gd fmla="*/ 233930347 h 139" name="T11"/>
                <a:gd fmla="*/ 119129815 w 194" name="T12"/>
                <a:gd fmla="*/ 222064121 h 139" name="T13"/>
                <a:gd fmla="*/ 133237289 w 194" name="T14"/>
                <a:gd fmla="*/ 188161920 h 139" name="T15"/>
                <a:gd fmla="*/ 186530976 w 194" name="T16"/>
                <a:gd fmla="*/ 169514952 h 139" name="T17"/>
                <a:gd fmla="*/ 191233467 w 194" name="T18"/>
                <a:gd fmla="*/ 140696975 h 139" name="T19"/>
                <a:gd fmla="*/ 210043431 w 194" name="T20"/>
                <a:gd fmla="*/ 133916274 h 139" name="T21"/>
                <a:gd fmla="*/ 202205946 w 194" name="T22"/>
                <a:gd fmla="*/ 118659698 h 139" name="T23"/>
                <a:gd fmla="*/ 221015911 w 194" name="T24"/>
                <a:gd fmla="*/ 116965824 h 139" name="T25"/>
                <a:gd fmla="*/ 235123384 w 194" name="T26"/>
                <a:gd fmla="*/ 88147847 h 139" name="T27"/>
                <a:gd fmla="*/ 228853396 w 194" name="T28"/>
                <a:gd fmla="*/ 59329849 h 139" name="T29"/>
                <a:gd fmla="*/ 300958260 w 194" name="T30"/>
                <a:gd fmla="*/ 38989039 h 139" name="T31"/>
                <a:gd fmla="*/ 302525758 w 194" name="T32"/>
                <a:gd fmla="*/ 32208338 h 139" name="T33"/>
                <a:gd fmla="*/ 275878308 w 194" name="T34"/>
                <a:gd fmla="*/ 27122813 h 139" name="T35"/>
                <a:gd fmla="*/ 238258378 w 194" name="T36"/>
                <a:gd fmla="*/ 47463623 h 139" name="T37"/>
                <a:gd fmla="*/ 219448414 w 194" name="T38"/>
                <a:gd fmla="*/ 0 h 139" name="T39"/>
                <a:gd fmla="*/ 188098473 w 194" name="T40"/>
                <a:gd fmla="*/ 35598688 h 139" name="T41"/>
                <a:gd fmla="*/ 94049862 w 194" name="T42"/>
                <a:gd fmla="*/ 32208338 h 139" name="T43"/>
                <a:gd fmla="*/ 47024931 w 194" name="T44"/>
                <a:gd fmla="*/ 86452672 h 139" name="T45"/>
                <a:gd fmla="*/ 14107478 w 194" name="T46"/>
                <a:gd fmla="*/ 69500900 h 139" name="T47"/>
                <a:gd fmla="*/ 0 w 194" name="T48"/>
                <a:gd fmla="*/ 111880299 h 139" name="T49"/>
                <a:gd fmla="*/ 0 w 194" name="T50"/>
                <a:gd fmla="*/ 111880299 h 139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194" name="T78"/>
                <a:gd fmla="*/ 0 h 139" name="T79"/>
                <a:gd fmla="*/ 194 w 194" name="T80"/>
                <a:gd fmla="*/ 139 h 139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139" w="194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/>
            <p:nvPr/>
          </p:nvGrpSpPr>
          <p:grpSpPr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/>
              <p:nvPr/>
            </p:nvSpPr>
            <p:spPr bwMode="auto">
              <a:xfrm>
                <a:off x="4623" y="3703"/>
                <a:ext cx="552" cy="158"/>
              </a:xfrm>
              <a:custGeom>
                <a:gdLst>
                  <a:gd fmla="*/ 0 w 552" name="T0"/>
                  <a:gd fmla="*/ 218 h 414" name="T1"/>
                  <a:gd fmla="*/ 4 w 552" name="T2"/>
                  <a:gd fmla="*/ 209 h 414" name="T3"/>
                  <a:gd fmla="*/ 3 w 552" name="T4"/>
                  <a:gd fmla="*/ 192 h 414" name="T5"/>
                  <a:gd fmla="*/ 14 w 552" name="T6"/>
                  <a:gd fmla="*/ 165 h 414" name="T7"/>
                  <a:gd fmla="*/ 106 w 552" name="T8"/>
                  <a:gd fmla="*/ 123 h 414" name="T9"/>
                  <a:gd fmla="*/ 125 w 552" name="T10"/>
                  <a:gd fmla="*/ 88 h 414" name="T11"/>
                  <a:gd fmla="*/ 141 w 552" name="T12"/>
                  <a:gd fmla="*/ 94 h 414" name="T13"/>
                  <a:gd fmla="*/ 154 w 552" name="T14"/>
                  <a:gd fmla="*/ 80 h 414" name="T15"/>
                  <a:gd fmla="*/ 175 w 552" name="T16"/>
                  <a:gd fmla="*/ 46 h 414" name="T17"/>
                  <a:gd fmla="*/ 202 w 552" name="T18"/>
                  <a:gd fmla="*/ 68 h 414" name="T19"/>
                  <a:gd fmla="*/ 226 w 552" name="T20"/>
                  <a:gd fmla="*/ 63 h 414" name="T21"/>
                  <a:gd fmla="*/ 233 w 552" name="T22"/>
                  <a:gd fmla="*/ 28 h 414" name="T23"/>
                  <a:gd fmla="*/ 257 w 552" name="T24"/>
                  <a:gd fmla="*/ 6 h 414" name="T25"/>
                  <a:gd fmla="*/ 306 w 552" name="T26"/>
                  <a:gd fmla="*/ 59 h 414" name="T27"/>
                  <a:gd fmla="*/ 384 w 552" name="T28"/>
                  <a:gd fmla="*/ 82 h 414" name="T29"/>
                  <a:gd fmla="*/ 405 w 552" name="T30"/>
                  <a:gd fmla="*/ 0 h 414" name="T31"/>
                  <a:gd fmla="*/ 440 w 552" name="T32"/>
                  <a:gd fmla="*/ 59 h 414" name="T33"/>
                  <a:gd fmla="*/ 488 w 552" name="T34"/>
                  <a:gd fmla="*/ 133 h 414" name="T35"/>
                  <a:gd fmla="*/ 512 w 552" name="T36"/>
                  <a:gd fmla="*/ 163 h 414" name="T37"/>
                  <a:gd fmla="*/ 543 w 552" name="T38"/>
                  <a:gd fmla="*/ 204 h 414" name="T39"/>
                  <a:gd fmla="*/ 545 w 552" name="T40"/>
                  <a:gd fmla="*/ 290 h 414" name="T41"/>
                  <a:gd fmla="*/ 503 w 552" name="T42"/>
                  <a:gd fmla="*/ 388 h 414" name="T43"/>
                  <a:gd fmla="*/ 453 w 552" name="T44"/>
                  <a:gd fmla="*/ 406 h 414" name="T45"/>
                  <a:gd fmla="*/ 435 w 552" name="T46"/>
                  <a:gd fmla="*/ 392 h 414" name="T47"/>
                  <a:gd fmla="*/ 387 w 552" name="T48"/>
                  <a:gd fmla="*/ 401 h 414" name="T49"/>
                  <a:gd fmla="*/ 357 w 552" name="T50"/>
                  <a:gd fmla="*/ 354 h 414" name="T51"/>
                  <a:gd fmla="*/ 341 w 552" name="T52"/>
                  <a:gd fmla="*/ 337 h 414" name="T53"/>
                  <a:gd fmla="*/ 324 w 552" name="T54"/>
                  <a:gd fmla="*/ 352 h 414" name="T55"/>
                  <a:gd fmla="*/ 312 w 552" name="T56"/>
                  <a:gd fmla="*/ 349 h 414" name="T57"/>
                  <a:gd fmla="*/ 288 w 552" name="T58"/>
                  <a:gd fmla="*/ 312 h 414" name="T59"/>
                  <a:gd fmla="*/ 175 w 552" name="T60"/>
                  <a:gd fmla="*/ 308 h 414" name="T61"/>
                  <a:gd fmla="*/ 94 w 552" name="T62"/>
                  <a:gd fmla="*/ 331 h 414" name="T63"/>
                  <a:gd fmla="*/ 27 w 552" name="T64"/>
                  <a:gd fmla="*/ 337 h 414" name="T65"/>
                  <a:gd fmla="*/ 0 w 552" name="T66"/>
                  <a:gd fmla="*/ 218 h 414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552" name="T102"/>
                  <a:gd fmla="*/ 0 h 414" name="T103"/>
                  <a:gd fmla="*/ 552 w 552" name="T104"/>
                  <a:gd fmla="*/ 414 h 414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412" w="552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/>
              <p:nvPr/>
            </p:nvSpPr>
            <p:spPr bwMode="auto">
              <a:xfrm>
                <a:off x="5055" y="3957"/>
                <a:ext cx="49" cy="158"/>
              </a:xfrm>
              <a:custGeom>
                <a:gdLst>
                  <a:gd fmla="*/ 0 w 49" name="T0"/>
                  <a:gd fmla="*/ 8 h 48" name="T1"/>
                  <a:gd fmla="*/ 0 w 49" name="T2"/>
                  <a:gd fmla="*/ 8 h 48" name="T3"/>
                  <a:gd fmla="*/ 1 w 49" name="T4"/>
                  <a:gd fmla="*/ 0 h 48" name="T5"/>
                  <a:gd fmla="*/ 25 w 49" name="T6"/>
                  <a:gd fmla="*/ 7 h 48" name="T7"/>
                  <a:gd fmla="*/ 44 w 49" name="T8"/>
                  <a:gd fmla="*/ 1 h 48" name="T9"/>
                  <a:gd fmla="*/ 48 w 49" name="T10"/>
                  <a:gd fmla="*/ 13 h 48" name="T11"/>
                  <a:gd fmla="*/ 48 w 49" name="T12"/>
                  <a:gd fmla="*/ 27 h 48" name="T13"/>
                  <a:gd fmla="*/ 30 w 49" name="T14"/>
                  <a:gd fmla="*/ 47 h 48" name="T15"/>
                  <a:gd fmla="*/ 18 w 49" name="T16"/>
                  <a:gd fmla="*/ 46 h 48" name="T17"/>
                  <a:gd fmla="*/ 0 w 49" name="T18"/>
                  <a:gd fmla="*/ 8 h 48" name="T19"/>
                  <a:gd fmla="*/ 0 w 49" name="T20"/>
                  <a:gd fmla="*/ 8 h 48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49" name="T33"/>
                  <a:gd fmla="*/ 0 h 48" name="T34"/>
                  <a:gd fmla="*/ 49 w 49" name="T35"/>
                  <a:gd fmla="*/ 48 h 48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48" w="49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/>
            <p:nvPr/>
          </p:nvSpPr>
          <p:spPr bwMode="auto">
            <a:xfrm>
              <a:off x="4463213" y="3885891"/>
              <a:ext cx="82550" cy="206196"/>
            </a:xfrm>
            <a:custGeom>
              <a:gdLst>
                <a:gd fmla="*/ 0 w 66" name="T0"/>
                <a:gd fmla="*/ 43327448 h 82" name="T1"/>
                <a:gd fmla="*/ 0 w 66" name="T2"/>
                <a:gd fmla="*/ 43327448 h 82" name="T3"/>
                <a:gd fmla="*/ 14079776 w 66" name="T4"/>
                <a:gd fmla="*/ 57191119 h 82" name="T5"/>
                <a:gd fmla="*/ 21902016 w 66" name="T6"/>
                <a:gd fmla="*/ 123048514 h 82" name="T7"/>
                <a:gd fmla="*/ 46932174 w 66" name="T8"/>
                <a:gd fmla="*/ 117849802 h 82" name="T9"/>
                <a:gd fmla="*/ 62575392 w 66" name="T10"/>
                <a:gd fmla="*/ 90119827 h 82" name="T11"/>
                <a:gd fmla="*/ 79784558 w 66" name="T12"/>
                <a:gd fmla="*/ 97052321 h 82" name="T13"/>
                <a:gd fmla="*/ 92299652 w 66" name="T14"/>
                <a:gd fmla="*/ 140379749 h 82" name="T15"/>
                <a:gd fmla="*/ 101685332 w 66" name="T16"/>
                <a:gd fmla="*/ 116116020 h 82" name="T17"/>
                <a:gd fmla="*/ 90734955 w 66" name="T18"/>
                <a:gd fmla="*/ 69323642 h 82" name="T19"/>
                <a:gd fmla="*/ 79784558 w 66" name="T20"/>
                <a:gd fmla="*/ 86653580 h 82" name="T21"/>
                <a:gd fmla="*/ 67269483 w 66" name="T22"/>
                <a:gd fmla="*/ 65857395 h 82" name="T23"/>
                <a:gd fmla="*/ 92299652 w 66" name="T24"/>
                <a:gd fmla="*/ 36394944 h 82" name="T25"/>
                <a:gd fmla="*/ 43802780 w 66" name="T26"/>
                <a:gd fmla="*/ 32928697 h 82" name="T27"/>
                <a:gd fmla="*/ 12515079 w 66" name="T28"/>
                <a:gd fmla="*/ 0 h 82" name="T29"/>
                <a:gd fmla="*/ 3129395 w 66" name="T30"/>
                <a:gd fmla="*/ 19063705 h 82" name="T31"/>
                <a:gd fmla="*/ 14079776 w 66" name="T32"/>
                <a:gd fmla="*/ 32928697 h 82" name="T33"/>
                <a:gd fmla="*/ 0 w 66" name="T34"/>
                <a:gd fmla="*/ 43327448 h 82" name="T35"/>
                <a:gd fmla="*/ 0 w 66" name="T36"/>
                <a:gd fmla="*/ 43327448 h 82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66" name="T57"/>
                <a:gd fmla="*/ 0 h 82" name="T58"/>
                <a:gd fmla="*/ 66 w 66" name="T59"/>
                <a:gd fmla="*/ 82 h 82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82" w="66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/>
            <p:nvPr/>
          </p:nvSpPr>
          <p:spPr bwMode="auto">
            <a:xfrm>
              <a:off x="4480676" y="3815247"/>
              <a:ext cx="50799" cy="206196"/>
            </a:xfrm>
            <a:custGeom>
              <a:gdLst>
                <a:gd fmla="*/ 0 w 42" name="T0"/>
                <a:gd fmla="*/ 27013506 h 24" name="T1"/>
                <a:gd fmla="*/ 0 w 42" name="T2"/>
                <a:gd fmla="*/ 27013506 h 24" name="T3"/>
                <a:gd fmla="*/ 7315200 w 42" name="T4"/>
                <a:gd fmla="*/ 44379820 h 24" name="T5"/>
                <a:gd fmla="*/ 59980283 w 42" name="T6"/>
                <a:gd fmla="*/ 36662076 h 24" name="T7"/>
                <a:gd fmla="*/ 57054446 w 42" name="T8"/>
                <a:gd fmla="*/ 13507447 h 24" name="T9"/>
                <a:gd fmla="*/ 19018550 w 42" name="T10"/>
                <a:gd fmla="*/ 0 h 24" name="T11"/>
                <a:gd fmla="*/ 0 w 42" name="T12"/>
                <a:gd fmla="*/ 27013506 h 24" name="T13"/>
                <a:gd fmla="*/ 0 w 42" name="T14"/>
                <a:gd fmla="*/ 27013506 h 24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42" name="T24"/>
                <a:gd fmla="*/ 0 h 24" name="T25"/>
                <a:gd fmla="*/ 42 w 42" name="T26"/>
                <a:gd fmla="*/ 24 h 24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24" w="42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/>
            <p:nvPr/>
          </p:nvSpPr>
          <p:spPr bwMode="auto">
            <a:xfrm>
              <a:off x="4907711" y="4233555"/>
              <a:ext cx="22225" cy="206196"/>
            </a:xfrm>
            <a:custGeom>
              <a:gdLst>
                <a:gd fmla="*/ 0 w 17" name="T0"/>
                <a:gd fmla="*/ 9677400 h 15" name="T1"/>
                <a:gd fmla="*/ 0 w 17" name="T2"/>
                <a:gd fmla="*/ 9677400 h 15" name="T3"/>
                <a:gd fmla="*/ 13673603 w 17" name="T4"/>
                <a:gd fmla="*/ 22580604 h 15" name="T5"/>
                <a:gd fmla="*/ 27347207 w 17" name="T6"/>
                <a:gd fmla="*/ 0 h 15" name="T7"/>
                <a:gd fmla="*/ 0 w 17" name="T8"/>
                <a:gd fmla="*/ 9677400 h 15" name="T9"/>
                <a:gd fmla="*/ 0 w 17" name="T10"/>
                <a:gd fmla="*/ 9677400 h 15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7" name="T18"/>
                <a:gd fmla="*/ 0 h 15" name="T19"/>
                <a:gd fmla="*/ 17 w 17" name="T20"/>
                <a:gd fmla="*/ 15 h 15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5" w="17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/>
            <p:nvPr/>
          </p:nvSpPr>
          <p:spPr bwMode="auto">
            <a:xfrm>
              <a:off x="4536237" y="3967648"/>
              <a:ext cx="153987" cy="206196"/>
            </a:xfrm>
            <a:custGeom>
              <a:gdLst>
                <a:gd fmla="*/ 0 w 124" name="T0"/>
                <a:gd fmla="*/ 180866331 h 254" name="T1"/>
                <a:gd fmla="*/ 0 w 124" name="T2"/>
                <a:gd fmla="*/ 180866331 h 254" name="T3"/>
                <a:gd fmla="*/ 9252940 w 124" name="T4"/>
                <a:gd fmla="*/ 156518251 h 254" name="T5"/>
                <a:gd fmla="*/ 63228222 w 124" name="T6"/>
                <a:gd fmla="*/ 41738375 h 254" name="T7"/>
                <a:gd fmla="*/ 101782356 w 124" name="T8"/>
                <a:gd fmla="*/ 26086159 h 254" name="T9"/>
                <a:gd fmla="*/ 109494173 w 124" name="T10"/>
                <a:gd fmla="*/ 0 h 254" name="T11"/>
                <a:gd fmla="*/ 135710623 w 124" name="T12"/>
                <a:gd fmla="*/ 15652222 h 254" name="T13"/>
                <a:gd fmla="*/ 137252987 w 124" name="T14"/>
                <a:gd fmla="*/ 38259519 h 254" name="T15"/>
                <a:gd fmla="*/ 114120021 w 124" name="T16"/>
                <a:gd fmla="*/ 107823492 h 254" name="T17"/>
                <a:gd fmla="*/ 138794108 w 124" name="T18"/>
                <a:gd fmla="*/ 102606526 h 254" name="T19"/>
                <a:gd fmla="*/ 151131773 w 124" name="T20"/>
                <a:gd fmla="*/ 149561857 h 254" name="T21"/>
                <a:gd fmla="*/ 189685926 w 124" name="T22"/>
                <a:gd fmla="*/ 163474645 h 254" name="T23"/>
                <a:gd fmla="*/ 169637687 w 124" name="T24"/>
                <a:gd fmla="*/ 186083297 h 254" name="T25"/>
                <a:gd fmla="*/ 124915322 w 124" name="T26"/>
                <a:gd fmla="*/ 215648302 h 254" name="T27"/>
                <a:gd fmla="*/ 114120021 w 124" name="T28"/>
                <a:gd fmla="*/ 243473879 h 254" name="T29"/>
                <a:gd fmla="*/ 138794108 w 124" name="T30"/>
                <a:gd fmla="*/ 297385605 h 254" name="T31"/>
                <a:gd fmla="*/ 129541170 w 124" name="T32"/>
                <a:gd fmla="*/ 328688719 h 254" name="T33"/>
                <a:gd fmla="*/ 158842347 w 124" name="T34"/>
                <a:gd fmla="*/ 398252743 h 254" name="T35"/>
                <a:gd fmla="*/ 137252987 w 124" name="T36"/>
                <a:gd fmla="*/ 439991109 h 254" name="T37"/>
                <a:gd fmla="*/ 115662384 w 124" name="T38"/>
                <a:gd fmla="*/ 290429210 h 254" name="T39"/>
                <a:gd fmla="*/ 97156508 w 124" name="T40"/>
                <a:gd fmla="*/ 266081171 h 254" name="T41"/>
                <a:gd fmla="*/ 66312948 w 124" name="T42"/>
                <a:gd fmla="*/ 306081427 h 254" name="T43"/>
                <a:gd fmla="*/ 43179983 w 124" name="T44"/>
                <a:gd fmla="*/ 299125033 h 254" name="T45"/>
                <a:gd fmla="*/ 47807072 w 124" name="T46"/>
                <a:gd fmla="*/ 243473879 h 254" name="T47"/>
                <a:gd fmla="*/ 0 w 124" name="T48"/>
                <a:gd fmla="*/ 180866331 h 254" name="T49"/>
                <a:gd fmla="*/ 0 w 124" name="T50"/>
                <a:gd fmla="*/ 180866331 h 254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124" name="T78"/>
                <a:gd fmla="*/ 0 h 254" name="T79"/>
                <a:gd fmla="*/ 124 w 124" name="T80"/>
                <a:gd fmla="*/ 254 h 254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254" w="12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/>
            <p:nvPr/>
          </p:nvSpPr>
          <p:spPr bwMode="auto">
            <a:xfrm>
              <a:off x="4710861" y="4090681"/>
              <a:ext cx="87312" cy="206196"/>
            </a:xfrm>
            <a:custGeom>
              <a:gdLst>
                <a:gd fmla="*/ 0 w 70" name="T0"/>
                <a:gd fmla="*/ 18383734 h 59" name="T1"/>
                <a:gd fmla="*/ 0 w 70" name="T2"/>
                <a:gd fmla="*/ 18383734 h 59" name="T3"/>
                <a:gd fmla="*/ 7779587 w 70" name="T4"/>
                <a:gd fmla="*/ 62808929 h 59" name="T5"/>
                <a:gd fmla="*/ 21782099 w 70" name="T6"/>
                <a:gd fmla="*/ 85788301 h 59" name="T7"/>
                <a:gd fmla="*/ 43562951 w 70" name="T8"/>
                <a:gd fmla="*/ 88851637 h 59" name="T9"/>
                <a:gd fmla="*/ 107352573 w 70" name="T10"/>
                <a:gd fmla="*/ 47489774 h 59" name="T11"/>
                <a:gd fmla="*/ 104240490 w 70" name="T12"/>
                <a:gd fmla="*/ 0 h 59" name="T13"/>
                <a:gd fmla="*/ 56010037 w 70" name="T14"/>
                <a:gd fmla="*/ 7660199 h 59" name="T15"/>
                <a:gd fmla="*/ 15557927 w 70" name="T16"/>
                <a:gd fmla="*/ 6127912 h 59" name="T17"/>
                <a:gd fmla="*/ 0 w 70" name="T18"/>
                <a:gd fmla="*/ 18383734 h 59" name="T19"/>
                <a:gd fmla="*/ 0 w 70" name="T20"/>
                <a:gd fmla="*/ 18383734 h 5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70" name="T33"/>
                <a:gd fmla="*/ 0 h 59" name="T34"/>
                <a:gd fmla="*/ 70 w 70" name="T35"/>
                <a:gd fmla="*/ 59 h 5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59" w="70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/>
            <p:nvPr/>
          </p:nvSpPr>
          <p:spPr bwMode="auto">
            <a:xfrm>
              <a:off x="4326689" y="4172436"/>
              <a:ext cx="31750" cy="206196"/>
            </a:xfrm>
            <a:custGeom>
              <a:gdLst>
                <a:gd fmla="*/ 0 w 26" name="T0"/>
                <a:gd fmla="*/ 0 h 51" name="T1"/>
                <a:gd fmla="*/ 0 w 26" name="T2"/>
                <a:gd fmla="*/ 0 h 51" name="T3"/>
                <a:gd fmla="*/ 7456366 w 26" name="T4"/>
                <a:gd fmla="*/ 81436595 h 51" name="T5"/>
                <a:gd fmla="*/ 37280604 w 26" name="T6"/>
                <a:gd fmla="*/ 66777986 h 51" name="T7"/>
                <a:gd fmla="*/ 22367878 w 26" name="T8"/>
                <a:gd fmla="*/ 19545242 h 51" name="T9"/>
                <a:gd fmla="*/ 0 w 26" name="T10"/>
                <a:gd fmla="*/ 0 h 51" name="T11"/>
                <a:gd fmla="*/ 0 w 26" name="T12"/>
                <a:gd fmla="*/ 0 h 51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26" name="T21"/>
                <a:gd fmla="*/ 0 h 51" name="T22"/>
                <a:gd fmla="*/ 26 w 26" name="T23"/>
                <a:gd fmla="*/ 51 h 51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51" w="26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/>
            <p:nvPr/>
          </p:nvGrpSpPr>
          <p:grpSpPr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/>
              <p:nvPr/>
            </p:nvSpPr>
            <p:spPr bwMode="auto">
              <a:xfrm>
                <a:off x="4086" y="2810"/>
                <a:ext cx="835" cy="157"/>
              </a:xfrm>
              <a:custGeom>
                <a:gdLst>
                  <a:gd fmla="*/ 0 w 835" name="T0"/>
                  <a:gd fmla="*/ 250 h 526" name="T1"/>
                  <a:gd fmla="*/ 35 w 835" name="T2"/>
                  <a:gd fmla="*/ 226 h 526" name="T3"/>
                  <a:gd fmla="*/ 95 w 835" name="T4"/>
                  <a:gd fmla="*/ 177 h 526" name="T5"/>
                  <a:gd fmla="*/ 118 w 835" name="T6"/>
                  <a:gd fmla="*/ 145 h 526" name="T7"/>
                  <a:gd fmla="*/ 162 w 835" name="T8"/>
                  <a:gd fmla="*/ 114 h 526" name="T9"/>
                  <a:gd fmla="*/ 192 w 835" name="T10"/>
                  <a:gd fmla="*/ 81 h 526" name="T11"/>
                  <a:gd fmla="*/ 225 w 835" name="T12"/>
                  <a:gd fmla="*/ 106 h 526" name="T13"/>
                  <a:gd fmla="*/ 293 w 835" name="T14"/>
                  <a:gd fmla="*/ 160 h 526" name="T15"/>
                  <a:gd fmla="*/ 368 w 835" name="T16"/>
                  <a:gd fmla="*/ 185 h 526" name="T17"/>
                  <a:gd fmla="*/ 499 w 835" name="T18"/>
                  <a:gd fmla="*/ 187 h 526" name="T19"/>
                  <a:gd fmla="*/ 522 w 835" name="T20"/>
                  <a:gd fmla="*/ 151 h 526" name="T21"/>
                  <a:gd fmla="*/ 588 w 835" name="T22"/>
                  <a:gd fmla="*/ 123 h 526" name="T23"/>
                  <a:gd fmla="*/ 607 w 835" name="T24"/>
                  <a:gd fmla="*/ 98 h 526" name="T25"/>
                  <a:gd fmla="*/ 572 w 835" name="T26"/>
                  <a:gd fmla="*/ 78 h 526" name="T27"/>
                  <a:gd fmla="*/ 602 w 835" name="T28"/>
                  <a:gd fmla="*/ 72 h 526" name="T29"/>
                  <a:gd fmla="*/ 642 w 835" name="T30"/>
                  <a:gd fmla="*/ 28 h 526" name="T31"/>
                  <a:gd fmla="*/ 681 w 835" name="T32"/>
                  <a:gd fmla="*/ 0 h 526" name="T33"/>
                  <a:gd fmla="*/ 734 w 835" name="T34"/>
                  <a:gd fmla="*/ 69 h 526" name="T35"/>
                  <a:gd fmla="*/ 783 w 835" name="T36"/>
                  <a:gd fmla="*/ 104 h 526" name="T37"/>
                  <a:gd fmla="*/ 811 w 835" name="T38"/>
                  <a:gd fmla="*/ 147 h 526" name="T39"/>
                  <a:gd fmla="*/ 785 w 835" name="T40"/>
                  <a:gd fmla="*/ 177 h 526" name="T41"/>
                  <a:gd fmla="*/ 770 w 835" name="T42"/>
                  <a:gd fmla="*/ 185 h 526" name="T43"/>
                  <a:gd fmla="*/ 744 w 835" name="T44"/>
                  <a:gd fmla="*/ 210 h 526" name="T45"/>
                  <a:gd fmla="*/ 691 w 835" name="T46"/>
                  <a:gd fmla="*/ 232 h 526" name="T47"/>
                  <a:gd fmla="*/ 663 w 835" name="T48"/>
                  <a:gd fmla="*/ 226 h 526" name="T49"/>
                  <a:gd fmla="*/ 602 w 835" name="T50"/>
                  <a:gd fmla="*/ 247 h 526" name="T51"/>
                  <a:gd fmla="*/ 618 w 835" name="T52"/>
                  <a:gd fmla="*/ 276 h 526" name="T53"/>
                  <a:gd fmla="*/ 668 w 835" name="T54"/>
                  <a:gd fmla="*/ 274 h 526" name="T55"/>
                  <a:gd fmla="*/ 622 w 835" name="T56"/>
                  <a:gd fmla="*/ 312 h 526" name="T57"/>
                  <a:gd fmla="*/ 633 w 835" name="T58"/>
                  <a:gd fmla="*/ 355 h 526" name="T59"/>
                  <a:gd fmla="*/ 634 w 835" name="T60"/>
                  <a:gd fmla="*/ 382 h 526" name="T61"/>
                  <a:gd fmla="*/ 613 w 835" name="T62"/>
                  <a:gd fmla="*/ 463 h 526" name="T63"/>
                  <a:gd fmla="*/ 552 w 835" name="T64"/>
                  <a:gd fmla="*/ 493 h 526" name="T65"/>
                  <a:gd fmla="*/ 543 w 835" name="T66"/>
                  <a:gd fmla="*/ 489 h 526" name="T67"/>
                  <a:gd fmla="*/ 499 w 835" name="T68"/>
                  <a:gd fmla="*/ 510 h 526" name="T69"/>
                  <a:gd fmla="*/ 490 w 835" name="T70"/>
                  <a:gd fmla="*/ 506 h 526" name="T71"/>
                  <a:gd fmla="*/ 429 w 835" name="T72"/>
                  <a:gd fmla="*/ 484 h 526" name="T73"/>
                  <a:gd fmla="*/ 380 w 835" name="T74"/>
                  <a:gd fmla="*/ 494 h 526" name="T75"/>
                  <a:gd fmla="*/ 375 w 835" name="T76"/>
                  <a:gd fmla="*/ 506 h 526" name="T77"/>
                  <a:gd fmla="*/ 342 w 835" name="T78"/>
                  <a:gd fmla="*/ 471 h 526" name="T79"/>
                  <a:gd fmla="*/ 341 w 835" name="T80"/>
                  <a:gd fmla="*/ 434 h 526" name="T81"/>
                  <a:gd fmla="*/ 323 w 835" name="T82"/>
                  <a:gd fmla="*/ 412 h 526" name="T83"/>
                  <a:gd fmla="*/ 305 w 835" name="T84"/>
                  <a:gd fmla="*/ 392 h 526" name="T85"/>
                  <a:gd fmla="*/ 220 w 835" name="T86"/>
                  <a:gd fmla="*/ 410 h 526" name="T87"/>
                  <a:gd fmla="*/ 205 w 835" name="T88"/>
                  <a:gd fmla="*/ 414 h 526" name="T89"/>
                  <a:gd fmla="*/ 166 w 835" name="T90"/>
                  <a:gd fmla="*/ 416 h 526" name="T91"/>
                  <a:gd fmla="*/ 100 w 835" name="T92"/>
                  <a:gd fmla="*/ 381 h 526" name="T93"/>
                  <a:gd fmla="*/ 65 w 835" name="T94"/>
                  <a:gd fmla="*/ 347 h 526" name="T95"/>
                  <a:gd fmla="*/ 71 w 835" name="T96"/>
                  <a:gd fmla="*/ 325 h 526" name="T97"/>
                  <a:gd fmla="*/ 75 w 835" name="T98"/>
                  <a:gd fmla="*/ 295 h 526" name="T99"/>
                  <a:gd fmla="*/ 13 w 835" name="T100"/>
                  <a:gd fmla="*/ 278 h 526" name="T101"/>
                  <a:gd fmla="*/ 14 w 835" name="T102"/>
                  <a:gd fmla="*/ 256 h 526" name="T103"/>
                  <a:gd fmla="*/ 0 w 835" name="T104"/>
                  <a:gd fmla="*/ 250 h 52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w 835" name="T159"/>
                  <a:gd fmla="*/ 0 h 526" name="T160"/>
                  <a:gd fmla="*/ 835 w 835" name="T161"/>
                  <a:gd fmla="*/ 526 h 526" name="T162"/>
                </a:gdLst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b="T162" l="T159" r="T161" t="T160"/>
                <a:pathLst>
                  <a:path h="526" w="835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/>
              <p:nvPr/>
            </p:nvSpPr>
            <p:spPr bwMode="auto">
              <a:xfrm>
                <a:off x="4564" y="3089"/>
                <a:ext cx="31" cy="157"/>
              </a:xfrm>
              <a:custGeom>
                <a:gdLst>
                  <a:gd fmla="*/ 0 w 31" name="T0"/>
                  <a:gd fmla="*/ 19 h 26" name="T1"/>
                  <a:gd fmla="*/ 0 w 31" name="T2"/>
                  <a:gd fmla="*/ 19 h 26" name="T3"/>
                  <a:gd fmla="*/ 9 w 31" name="T4"/>
                  <a:gd fmla="*/ 0 h 26" name="T5"/>
                  <a:gd fmla="*/ 30 w 31" name="T6"/>
                  <a:gd fmla="*/ 4 h 26" name="T7"/>
                  <a:gd fmla="*/ 13 w 31" name="T8"/>
                  <a:gd fmla="*/ 25 h 26" name="T9"/>
                  <a:gd fmla="*/ 0 w 31" name="T10"/>
                  <a:gd fmla="*/ 19 h 26" name="T11"/>
                  <a:gd fmla="*/ 0 w 31" name="T12"/>
                  <a:gd fmla="*/ 19 h 2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1" name="T21"/>
                  <a:gd fmla="*/ 0 h 26" name="T22"/>
                  <a:gd fmla="*/ 31 w 31" name="T23"/>
                  <a:gd fmla="*/ 26 h 26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6" w="31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/>
            <p:nvPr/>
          </p:nvSpPr>
          <p:spPr bwMode="auto">
            <a:xfrm>
              <a:off x="5010897" y="3891447"/>
              <a:ext cx="33337" cy="206196"/>
            </a:xfrm>
            <a:custGeom>
              <a:gdLst>
                <a:gd fmla="*/ 0 w 25" name="T0"/>
                <a:gd fmla="*/ 29348570 h 46" name="T1"/>
                <a:gd fmla="*/ 0 w 25" name="T2"/>
                <a:gd fmla="*/ 29348570 h 46" name="T3"/>
                <a:gd fmla="*/ 16003094 w 25" name="T4"/>
                <a:gd fmla="*/ 73372696 h 46" name="T5"/>
                <a:gd fmla="*/ 42676691 w 25" name="T6"/>
                <a:gd fmla="*/ 0 h 46" name="T7"/>
                <a:gd fmla="*/ 19559484 w 25" name="T8"/>
                <a:gd fmla="*/ 1630618 h 46" name="T9"/>
                <a:gd fmla="*/ 0 w 25" name="T10"/>
                <a:gd fmla="*/ 29348570 h 46" name="T11"/>
                <a:gd fmla="*/ 0 w 25" name="T12"/>
                <a:gd fmla="*/ 29348570 h 4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25" name="T21"/>
                <a:gd fmla="*/ 0 h 46" name="T22"/>
                <a:gd fmla="*/ 25 w 25" name="T23"/>
                <a:gd fmla="*/ 46 h 46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46" w="25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/>
            <p:nvPr/>
          </p:nvSpPr>
          <p:spPr bwMode="auto">
            <a:xfrm>
              <a:off x="4126666" y="3908909"/>
              <a:ext cx="498471" cy="206196"/>
            </a:xfrm>
            <a:custGeom>
              <a:gdLst>
                <a:gd fmla="*/ 0 w 401" name="T0"/>
                <a:gd fmla="*/ 310135055 h 399" name="T1"/>
                <a:gd fmla="*/ 64899953 w 401" name="T2"/>
                <a:gd fmla="*/ 294713849 h 399" name="T3"/>
                <a:gd fmla="*/ 50993623 w 401" name="T4"/>
                <a:gd fmla="*/ 203901388 h 399" name="T5"/>
                <a:gd fmla="*/ 140617183 w 401" name="T6"/>
                <a:gd fmla="*/ 128508783 h 399" name="T7"/>
                <a:gd fmla="*/ 152979608 w 401" name="T8"/>
                <a:gd fmla="*/ 94239436 h 399" name="T9"/>
                <a:gd fmla="*/ 125164463 w 401" name="T10"/>
                <a:gd fmla="*/ 32555890 h 399" name="T11"/>
                <a:gd fmla="*/ 202426860 w 401" name="T12"/>
                <a:gd fmla="*/ 13707744 h 399" name="T13"/>
                <a:gd fmla="*/ 258055907 w 401" name="T14"/>
                <a:gd fmla="*/ 11994277 h 399" name="T15"/>
                <a:gd fmla="*/ 242604430 w 401" name="T16"/>
                <a:gd fmla="*/ 83959921 h 399" name="T17"/>
                <a:gd fmla="*/ 230242005 w 401" name="T18"/>
                <a:gd fmla="*/ 130222251 h 399" name="T19"/>
                <a:gd fmla="*/ 251875316 w 401" name="T20"/>
                <a:gd fmla="*/ 185053247 h 399" name="T21"/>
                <a:gd fmla="*/ 418762536 w 401" name="T22"/>
                <a:gd fmla="*/ 243311137 h 399" name="T23"/>
                <a:gd fmla="*/ 435760404 w 401" name="T24"/>
                <a:gd fmla="*/ 203901388 h 399" name="T25"/>
                <a:gd fmla="*/ 446576438 w 401" name="T26"/>
                <a:gd fmla="*/ 236457268 h 399" name="T27"/>
                <a:gd fmla="*/ 499115190 w 401" name="T28"/>
                <a:gd fmla="*/ 209041790 h 399" name="T29"/>
                <a:gd fmla="*/ 596465711 w 401" name="T30"/>
                <a:gd fmla="*/ 191907116 h 399" name="T31"/>
                <a:gd fmla="*/ 610373284 w 401" name="T32"/>
                <a:gd fmla="*/ 226176463 h 399" name="T33"/>
                <a:gd fmla="*/ 517658205 w 401" name="T34"/>
                <a:gd fmla="*/ 354685288 h 399" name="T35"/>
                <a:gd fmla="*/ 496024894 w 401" name="T36"/>
                <a:gd fmla="*/ 325556261 h 399" name="T37"/>
                <a:gd fmla="*/ 508386076 w 401" name="T38"/>
                <a:gd fmla="*/ 275865708 h 399" name="T39"/>
                <a:gd fmla="*/ 429578570 w 401" name="T40"/>
                <a:gd fmla="*/ 239884202 h 399" name="T41"/>
                <a:gd fmla="*/ 431123717 w 401" name="T42"/>
                <a:gd fmla="*/ 272438773 h 399" name="T43"/>
                <a:gd fmla="*/ 431123717 w 401" name="T44"/>
                <a:gd fmla="*/ 296427316 h 399" name="T45"/>
                <a:gd fmla="*/ 420307683 w 401" name="T46"/>
                <a:gd fmla="*/ 351258353 h 399" name="T47"/>
                <a:gd fmla="*/ 256510760 w 401" name="T48"/>
                <a:gd fmla="*/ 505469106 h 399" name="T49"/>
                <a:gd fmla="*/ 194701121 w 401" name="T50"/>
                <a:gd fmla="*/ 681954934 h 399" name="T51"/>
                <a:gd fmla="*/ 128256001 w 401" name="T52"/>
                <a:gd fmla="*/ 507182573 h 399" name="T53"/>
                <a:gd fmla="*/ 97350561 w 401" name="T54"/>
                <a:gd fmla="*/ 346117951 h 399" name="T55"/>
                <a:gd fmla="*/ 78807526 w 401" name="T56"/>
                <a:gd fmla="*/ 371819961 h 399" name="T57"/>
                <a:gd fmla="*/ 18543021 w 401" name="T58"/>
                <a:gd fmla="*/ 344404484 h 399" name="T59"/>
                <a:gd fmla="*/ 18543021 w 401" name="T60"/>
                <a:gd fmla="*/ 330696663 h 399" name="T61"/>
                <a:gd fmla="*/ 0 w 401" name="T62"/>
                <a:gd fmla="*/ 310135055 h 399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401" name="T96"/>
                <a:gd fmla="*/ 0 h 399" name="T97"/>
                <a:gd fmla="*/ 401 w 401" name="T98"/>
                <a:gd fmla="*/ 399 h 399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399" w="401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/>
            <p:nvPr/>
          </p:nvSpPr>
          <p:spPr bwMode="auto">
            <a:xfrm>
              <a:off x="3718680" y="3714440"/>
              <a:ext cx="327023" cy="206196"/>
            </a:xfrm>
            <a:custGeom>
              <a:gdLst>
                <a:gd fmla="*/ 0 w 262" name="T0"/>
                <a:gd fmla="*/ 12162959 h 224" name="T1"/>
                <a:gd fmla="*/ 0 w 262" name="T2"/>
                <a:gd fmla="*/ 12162959 h 224" name="T3"/>
                <a:gd fmla="*/ 10905410 w 262" name="T4"/>
                <a:gd fmla="*/ 0 h 224" name="T5"/>
                <a:gd fmla="*/ 42065151 w 262" name="T6"/>
                <a:gd fmla="*/ 29539366 h 224" name="T7"/>
                <a:gd fmla="*/ 81014809 w 262" name="T8"/>
                <a:gd fmla="*/ 5213449 h 224" name="T9"/>
                <a:gd fmla="*/ 84130302 w 262" name="T10"/>
                <a:gd fmla="*/ 27801989 h 224" name="T11"/>
                <a:gd fmla="*/ 102825638 w 262" name="T12"/>
                <a:gd fmla="*/ 36490190 h 224" name="T13"/>
                <a:gd fmla="*/ 105942360 w 262" name="T14"/>
                <a:gd fmla="*/ 60817427 h 224" name="T15"/>
                <a:gd fmla="*/ 162028369 w 262" name="T16"/>
                <a:gd fmla="*/ 88619426 h 224" name="T17"/>
                <a:gd fmla="*/ 213442456 w 262" name="T18"/>
                <a:gd fmla="*/ 79931205 h 224" name="T19"/>
                <a:gd fmla="*/ 208767998 w 262" name="T20"/>
                <a:gd fmla="*/ 66029556 h 224" name="T21"/>
                <a:gd fmla="*/ 275760660 w 262" name="T22"/>
                <a:gd fmla="*/ 41703638 h 224" name="T23"/>
                <a:gd fmla="*/ 363007722 w 262" name="T24"/>
                <a:gd fmla="*/ 85143335 h 224" name="T25"/>
                <a:gd fmla="*/ 364565459 w 262" name="T26"/>
                <a:gd fmla="*/ 109470581 h 224" name="T27"/>
                <a:gd fmla="*/ 350543333 w 262" name="T28"/>
                <a:gd fmla="*/ 152911586 h 224" name="T29"/>
                <a:gd fmla="*/ 353658806 w 262" name="T30"/>
                <a:gd fmla="*/ 215466409 h 224" name="T31"/>
                <a:gd fmla="*/ 375470864 w 262" name="T32"/>
                <a:gd fmla="*/ 234580188 h 224" name="T33"/>
                <a:gd fmla="*/ 356775527 w 262" name="T34"/>
                <a:gd fmla="*/ 265856920 h 224" name="T35"/>
                <a:gd fmla="*/ 406630590 w 262" name="T36"/>
                <a:gd fmla="*/ 337099903 h 224" name="T37"/>
                <a:gd fmla="*/ 373913127 w 262" name="T38"/>
                <a:gd fmla="*/ 387491814 h 224" name="T39"/>
                <a:gd fmla="*/ 283550592 w 262" name="T40"/>
                <a:gd fmla="*/ 370115413 h 224" name="T41"/>
                <a:gd fmla="*/ 263297519 w 262" name="T42"/>
                <a:gd fmla="*/ 338837280 h 224" name="T43"/>
                <a:gd fmla="*/ 200978066 w 262" name="T44"/>
                <a:gd fmla="*/ 349264258 h 224" name="T45"/>
                <a:gd fmla="*/ 155797422 w 262" name="T46"/>
                <a:gd fmla="*/ 317986125 h 224" name="T47"/>
                <a:gd fmla="*/ 124637696 w 262" name="T48"/>
                <a:gd fmla="*/ 258907414 h 224" name="T49"/>
                <a:gd fmla="*/ 101267901 w 262" name="T50"/>
                <a:gd fmla="*/ 248480518 h 224" name="T51"/>
                <a:gd fmla="*/ 95035706 w 262" name="T52"/>
                <a:gd fmla="*/ 262382167 h 224" name="T53"/>
                <a:gd fmla="*/ 66992682 w 262" name="T54"/>
                <a:gd fmla="*/ 201564761 h 224" name="T55"/>
                <a:gd fmla="*/ 28043015 w 262" name="T56"/>
                <a:gd fmla="*/ 165074540 h 224" name="T57"/>
                <a:gd fmla="*/ 46739609 w 262" name="T58"/>
                <a:gd fmla="*/ 109470581 h 224" name="T59"/>
                <a:gd fmla="*/ 29601999 w 262" name="T60"/>
                <a:gd fmla="*/ 102519757 h 224" name="T61"/>
                <a:gd fmla="*/ 14022131 w 262" name="T62"/>
                <a:gd fmla="*/ 71243004 h 224" name="T63"/>
                <a:gd fmla="*/ 0 w 262" name="T64"/>
                <a:gd fmla="*/ 12162959 h 224" name="T65"/>
                <a:gd fmla="*/ 0 w 262" name="T66"/>
                <a:gd fmla="*/ 12162959 h 224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w 262" name="T102"/>
                <a:gd fmla="*/ 0 h 224" name="T103"/>
                <a:gd fmla="*/ 262 w 262" name="T104"/>
                <a:gd fmla="*/ 224 h 224" name="T105"/>
              </a:gdLst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b="T105" l="T102" r="T104" t="T103"/>
              <a:pathLst>
                <a:path h="224" w="262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/>
            <p:nvPr/>
          </p:nvGrpSpPr>
          <p:grpSpPr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/>
              <p:nvPr/>
            </p:nvSpPr>
            <p:spPr bwMode="auto">
              <a:xfrm>
                <a:off x="4850" y="2894"/>
                <a:ext cx="33" cy="157"/>
              </a:xfrm>
              <a:custGeom>
                <a:gdLst>
                  <a:gd fmla="*/ 0 w 33" name="T0"/>
                  <a:gd fmla="*/ 10 h 38" name="T1"/>
                  <a:gd fmla="*/ 0 w 33" name="T2"/>
                  <a:gd fmla="*/ 10 h 38" name="T3"/>
                  <a:gd fmla="*/ 1 w 33" name="T4"/>
                  <a:gd fmla="*/ 19 h 38" name="T5"/>
                  <a:gd fmla="*/ 8 w 33" name="T6"/>
                  <a:gd fmla="*/ 10 h 38" name="T7"/>
                  <a:gd fmla="*/ 12 w 33" name="T8"/>
                  <a:gd fmla="*/ 15 h 38" name="T9"/>
                  <a:gd fmla="*/ 8 w 33" name="T10"/>
                  <a:gd fmla="*/ 37 h 38" name="T11"/>
                  <a:gd fmla="*/ 23 w 33" name="T12"/>
                  <a:gd fmla="*/ 37 h 38" name="T13"/>
                  <a:gd fmla="*/ 32 w 33" name="T14"/>
                  <a:gd fmla="*/ 14 h 38" name="T15"/>
                  <a:gd fmla="*/ 27 w 33" name="T16"/>
                  <a:gd fmla="*/ 1 h 38" name="T17"/>
                  <a:gd fmla="*/ 12 w 33" name="T18"/>
                  <a:gd fmla="*/ 0 h 38" name="T19"/>
                  <a:gd fmla="*/ 0 w 33" name="T20"/>
                  <a:gd fmla="*/ 10 h 38" name="T21"/>
                  <a:gd fmla="*/ 0 w 33" name="T22"/>
                  <a:gd fmla="*/ 10 h 38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33" name="T36"/>
                  <a:gd fmla="*/ 0 h 38" name="T37"/>
                  <a:gd fmla="*/ 33 w 33" name="T38"/>
                  <a:gd fmla="*/ 38 h 38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38" w="33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/>
              <p:nvPr/>
            </p:nvSpPr>
            <p:spPr bwMode="auto">
              <a:xfrm>
                <a:off x="4866" y="2819"/>
                <a:ext cx="155" cy="157"/>
              </a:xfrm>
              <a:custGeom>
                <a:gdLst>
                  <a:gd fmla="*/ 0 w 155" name="T0"/>
                  <a:gd fmla="*/ 116 h 125" name="T1"/>
                  <a:gd fmla="*/ 0 w 155" name="T2"/>
                  <a:gd fmla="*/ 116 h 125" name="T3"/>
                  <a:gd fmla="*/ 27 w 155" name="T4"/>
                  <a:gd fmla="*/ 93 h 125" name="T5"/>
                  <a:gd fmla="*/ 66 w 155" name="T6"/>
                  <a:gd fmla="*/ 93 h 125" name="T7"/>
                  <a:gd fmla="*/ 82 w 155" name="T8"/>
                  <a:gd fmla="*/ 65 h 125" name="T9"/>
                  <a:gd fmla="*/ 89 w 155" name="T10"/>
                  <a:gd fmla="*/ 63 h 125" name="T11"/>
                  <a:gd fmla="*/ 89 w 155" name="T12"/>
                  <a:gd fmla="*/ 74 h 125" name="T13"/>
                  <a:gd fmla="*/ 107 w 155" name="T14"/>
                  <a:gd fmla="*/ 63 h 125" name="T15"/>
                  <a:gd fmla="*/ 122 w 155" name="T16"/>
                  <a:gd fmla="*/ 42 h 125" name="T17"/>
                  <a:gd fmla="*/ 129 w 155" name="T18"/>
                  <a:gd fmla="*/ 6 h 125" name="T19"/>
                  <a:gd fmla="*/ 141 w 155" name="T20"/>
                  <a:gd fmla="*/ 8 h 125" name="T21"/>
                  <a:gd fmla="*/ 137 w 155" name="T22"/>
                  <a:gd fmla="*/ 0 h 125" name="T23"/>
                  <a:gd fmla="*/ 144 w 155" name="T24"/>
                  <a:gd fmla="*/ 1 h 125" name="T25"/>
                  <a:gd fmla="*/ 154 w 155" name="T26"/>
                  <a:gd fmla="*/ 30 h 125" name="T27"/>
                  <a:gd fmla="*/ 141 w 155" name="T28"/>
                  <a:gd fmla="*/ 51 h 125" name="T29"/>
                  <a:gd fmla="*/ 141 w 155" name="T30"/>
                  <a:gd fmla="*/ 70 h 125" name="T31"/>
                  <a:gd fmla="*/ 131 w 155" name="T32"/>
                  <a:gd fmla="*/ 98 h 125" name="T33"/>
                  <a:gd fmla="*/ 124 w 155" name="T34"/>
                  <a:gd fmla="*/ 102 h 125" name="T35"/>
                  <a:gd fmla="*/ 124 w 155" name="T36"/>
                  <a:gd fmla="*/ 91 h 125" name="T37"/>
                  <a:gd fmla="*/ 101 w 155" name="T38"/>
                  <a:gd fmla="*/ 107 h 125" name="T39"/>
                  <a:gd fmla="*/ 82 w 155" name="T40"/>
                  <a:gd fmla="*/ 100 h 125" name="T41"/>
                  <a:gd fmla="*/ 83 w 155" name="T42"/>
                  <a:gd fmla="*/ 113 h 125" name="T43"/>
                  <a:gd fmla="*/ 67 w 155" name="T44"/>
                  <a:gd fmla="*/ 124 h 125" name="T45"/>
                  <a:gd fmla="*/ 62 w 155" name="T46"/>
                  <a:gd fmla="*/ 106 h 125" name="T47"/>
                  <a:gd fmla="*/ 0 w 155" name="T48"/>
                  <a:gd fmla="*/ 116 h 125" name="T49"/>
                  <a:gd fmla="*/ 0 w 155" name="T50"/>
                  <a:gd fmla="*/ 116 h 125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155" name="T78"/>
                  <a:gd fmla="*/ 0 h 125" name="T79"/>
                  <a:gd fmla="*/ 155 w 155" name="T80"/>
                  <a:gd fmla="*/ 125 h 125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125" w="15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/>
              <p:nvPr/>
            </p:nvSpPr>
            <p:spPr bwMode="auto">
              <a:xfrm>
                <a:off x="4885" y="2881"/>
                <a:ext cx="32" cy="157"/>
              </a:xfrm>
              <a:custGeom>
                <a:gdLst>
                  <a:gd fmla="*/ 0 w 32" name="T0"/>
                  <a:gd fmla="*/ 12 h 23" name="T1"/>
                  <a:gd fmla="*/ 0 w 32" name="T2"/>
                  <a:gd fmla="*/ 12 h 23" name="T3"/>
                  <a:gd fmla="*/ 10 w 32" name="T4"/>
                  <a:gd fmla="*/ 22 h 23" name="T5"/>
                  <a:gd fmla="*/ 28 w 32" name="T6"/>
                  <a:gd fmla="*/ 14 h 23" name="T7"/>
                  <a:gd fmla="*/ 31 w 32" name="T8"/>
                  <a:gd fmla="*/ 0 h 23" name="T9"/>
                  <a:gd fmla="*/ 0 w 32" name="T10"/>
                  <a:gd fmla="*/ 12 h 23" name="T11"/>
                  <a:gd fmla="*/ 0 w 32" name="T12"/>
                  <a:gd fmla="*/ 12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2" name="T21"/>
                  <a:gd fmla="*/ 0 h 23" name="T22"/>
                  <a:gd fmla="*/ 32 w 32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32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/>
              <p:nvPr/>
            </p:nvSpPr>
            <p:spPr bwMode="auto">
              <a:xfrm>
                <a:off x="4990" y="2724"/>
                <a:ext cx="81" cy="157"/>
              </a:xfrm>
              <a:custGeom>
                <a:gdLst>
                  <a:gd fmla="*/ 0 w 81" name="T0"/>
                  <a:gd fmla="*/ 47 h 67" name="T1"/>
                  <a:gd fmla="*/ 0 w 81" name="T2"/>
                  <a:gd fmla="*/ 47 h 67" name="T3"/>
                  <a:gd fmla="*/ 3 w 81" name="T4"/>
                  <a:gd fmla="*/ 66 h 67" name="T5"/>
                  <a:gd fmla="*/ 17 w 81" name="T6"/>
                  <a:gd fmla="*/ 59 h 67" name="T7"/>
                  <a:gd fmla="*/ 8 w 81" name="T8"/>
                  <a:gd fmla="*/ 48 h 67" name="T9"/>
                  <a:gd fmla="*/ 46 w 81" name="T10"/>
                  <a:gd fmla="*/ 58 h 67" name="T11"/>
                  <a:gd fmla="*/ 55 w 81" name="T12"/>
                  <a:gd fmla="*/ 42 h 67" name="T13"/>
                  <a:gd fmla="*/ 80 w 81" name="T14"/>
                  <a:gd fmla="*/ 37 h 67" name="T15"/>
                  <a:gd fmla="*/ 71 w 81" name="T16"/>
                  <a:gd fmla="*/ 27 h 67" name="T17"/>
                  <a:gd fmla="*/ 74 w 81" name="T18"/>
                  <a:gd fmla="*/ 18 h 67" name="T19"/>
                  <a:gd fmla="*/ 53 w 81" name="T20"/>
                  <a:gd fmla="*/ 20 h 67" name="T21"/>
                  <a:gd fmla="*/ 27 w 81" name="T22"/>
                  <a:gd fmla="*/ 0 h 67" name="T23"/>
                  <a:gd fmla="*/ 18 w 81" name="T24"/>
                  <a:gd fmla="*/ 38 h 67" name="T25"/>
                  <a:gd fmla="*/ 7 w 81" name="T26"/>
                  <a:gd fmla="*/ 35 h 67" name="T27"/>
                  <a:gd fmla="*/ 0 w 81" name="T28"/>
                  <a:gd fmla="*/ 47 h 67" name="T29"/>
                  <a:gd fmla="*/ 0 w 81" name="T30"/>
                  <a:gd fmla="*/ 47 h 67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81" name="T48"/>
                  <a:gd fmla="*/ 0 h 67" name="T49"/>
                  <a:gd fmla="*/ 81 w 81" name="T50"/>
                  <a:gd fmla="*/ 67 h 67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67" w="81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/>
            <p:nvPr/>
          </p:nvSpPr>
          <p:spPr bwMode="auto">
            <a:xfrm>
              <a:off x="5083921" y="3560452"/>
              <a:ext cx="109536" cy="206196"/>
            </a:xfrm>
            <a:custGeom>
              <a:gdLst>
                <a:gd fmla="*/ 0 w 87" name="T0"/>
                <a:gd fmla="*/ 82254980 h 84" name="T1"/>
                <a:gd fmla="*/ 0 w 87" name="T2"/>
                <a:gd fmla="*/ 82254980 h 84" name="T3"/>
                <a:gd fmla="*/ 25363482 w 87" name="T4"/>
                <a:gd fmla="*/ 94505205 h 84" name="T5"/>
                <a:gd fmla="*/ 9510832 w 87" name="T6"/>
                <a:gd fmla="*/ 136509117 h 84" name="T7"/>
                <a:gd fmla="*/ 47555429 w 87" name="T8"/>
                <a:gd fmla="*/ 145258884 h 84" name="T9"/>
                <a:gd fmla="*/ 87186425 w 87" name="T10"/>
                <a:gd fmla="*/ 120757154 h 84" name="T11"/>
                <a:gd fmla="*/ 69748624 w 87" name="T12"/>
                <a:gd fmla="*/ 87505655 h 84" name="T13"/>
                <a:gd fmla="*/ 115718915 w 87" name="T14"/>
                <a:gd fmla="*/ 56003032 h 84" name="T15"/>
                <a:gd fmla="*/ 136326972 w 87" name="T16"/>
                <a:gd fmla="*/ 14000427 h 84" name="T17"/>
                <a:gd fmla="*/ 134741833 w 87" name="T18"/>
                <a:gd fmla="*/ 8751093 h 84" name="T19"/>
                <a:gd fmla="*/ 125231004 w 87" name="T20"/>
                <a:gd fmla="*/ 0 h 84" name="T21"/>
                <a:gd fmla="*/ 84014889 w 87" name="T22"/>
                <a:gd fmla="*/ 28002177 h 84" name="T23"/>
                <a:gd fmla="*/ 84014889 w 87" name="T24"/>
                <a:gd fmla="*/ 43752828 h 84" name="T25"/>
                <a:gd fmla="*/ 55482379 w 87" name="T26"/>
                <a:gd fmla="*/ 38502163 h 84" name="T27"/>
                <a:gd fmla="*/ 0 w 87" name="T28"/>
                <a:gd fmla="*/ 82254980 h 84" name="T29"/>
                <a:gd fmla="*/ 0 w 87" name="T30"/>
                <a:gd fmla="*/ 82254980 h 84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w 87" name="T48"/>
                <a:gd fmla="*/ 0 h 84" name="T49"/>
                <a:gd fmla="*/ 87 w 87" name="T50"/>
                <a:gd fmla="*/ 84 h 84" name="T51"/>
              </a:gdLst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b="T51" l="T48" r="T50" t="T49"/>
              <a:pathLst>
                <a:path h="84" w="87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/>
            <p:nvPr/>
          </p:nvSpPr>
          <p:spPr bwMode="auto">
            <a:xfrm>
              <a:off x="5117258" y="3639828"/>
              <a:ext cx="57150" cy="206196"/>
            </a:xfrm>
            <a:custGeom>
              <a:gdLst>
                <a:gd fmla="*/ 0 w 48" name="T0"/>
                <a:gd fmla="*/ 109657851 h 66" name="T1"/>
                <a:gd fmla="*/ 0 w 48" name="T2"/>
                <a:gd fmla="*/ 109657851 h 66" name="T3"/>
                <a:gd fmla="*/ 7087791 w 48" name="T4"/>
                <a:gd fmla="*/ 23618536 h 66" name="T5"/>
                <a:gd fmla="*/ 42527939 w 48" name="T6"/>
                <a:gd fmla="*/ 0 h 66" name="T7"/>
                <a:gd fmla="*/ 66626182 w 48" name="T8"/>
                <a:gd fmla="*/ 67482449 h 66" name="T9"/>
                <a:gd fmla="*/ 42527939 w 48" name="T10"/>
                <a:gd fmla="*/ 99535812 h 66" name="T11"/>
                <a:gd fmla="*/ 0 w 48" name="T12"/>
                <a:gd fmla="*/ 109657851 h 66" name="T13"/>
                <a:gd fmla="*/ 0 w 48" name="T14"/>
                <a:gd fmla="*/ 109657851 h 6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48" name="T24"/>
                <a:gd fmla="*/ 0 h 66" name="T25"/>
                <a:gd fmla="*/ 48 w 48" name="T26"/>
                <a:gd fmla="*/ 66 h 66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66" w="48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/>
            <p:nvPr/>
          </p:nvSpPr>
          <p:spPr bwMode="auto">
            <a:xfrm>
              <a:off x="4674350" y="3984316"/>
              <a:ext cx="122236" cy="206196"/>
            </a:xfrm>
            <a:custGeom>
              <a:gdLst>
                <a:gd fmla="*/ 0 w 99" name="T0"/>
                <a:gd fmla="*/ 42094425 h 115" name="T1"/>
                <a:gd fmla="*/ 0 w 99" name="T2"/>
                <a:gd fmla="*/ 42094425 h 115" name="T3"/>
                <a:gd fmla="*/ 19818444 w 99" name="T4"/>
                <a:gd fmla="*/ 69035380 h 115" name="T5"/>
                <a:gd fmla="*/ 13720178 w 99" name="T6"/>
                <a:gd fmla="*/ 116181404 h 115" name="T7"/>
                <a:gd fmla="*/ 67079713 w 99" name="T8"/>
                <a:gd fmla="*/ 95976345 h 115" name="T9"/>
                <a:gd fmla="*/ 89946687 w 99" name="T10"/>
                <a:gd fmla="*/ 116181404 h 115" name="T11"/>
                <a:gd fmla="*/ 109766361 w 99" name="T12"/>
                <a:gd fmla="*/ 163327409 h 115" name="T13"/>
                <a:gd fmla="*/ 102143220 w 99" name="T14"/>
                <a:gd fmla="*/ 191951392 h 115" name="T15"/>
                <a:gd fmla="*/ 149403240 w 99" name="T16"/>
                <a:gd fmla="*/ 183532509 h 115" name="T17"/>
                <a:gd fmla="*/ 126536285 w 99" name="T18"/>
                <a:gd fmla="*/ 121232994 h 115" name="T19"/>
                <a:gd fmla="*/ 76226495 w 99" name="T20"/>
                <a:gd fmla="*/ 75769967 h 115" name="T21"/>
                <a:gd fmla="*/ 89946687 w 99" name="T22"/>
                <a:gd fmla="*/ 50513318 h 115" name="T23"/>
                <a:gd fmla="*/ 62505087 w 99" name="T24"/>
                <a:gd fmla="*/ 35359838 h 115" name="T25"/>
                <a:gd fmla="*/ 41161773 w 99" name="T26"/>
                <a:gd fmla="*/ 0 h 115" name="T27"/>
                <a:gd fmla="*/ 27441590 w 99" name="T28"/>
                <a:gd fmla="*/ 0 h 115" name="T29"/>
                <a:gd fmla="*/ 28966466 w 99" name="T30"/>
                <a:gd fmla="*/ 26940955 h 115" name="T31"/>
                <a:gd fmla="*/ 19818444 w 99" name="T32"/>
                <a:gd fmla="*/ 20205065 h 115" name="T33"/>
                <a:gd fmla="*/ 0 w 99" name="T34"/>
                <a:gd fmla="*/ 42094425 h 115" name="T35"/>
                <a:gd fmla="*/ 0 w 99" name="T36"/>
                <a:gd fmla="*/ 42094425 h 115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99" name="T57"/>
                <a:gd fmla="*/ 0 h 115" name="T58"/>
                <a:gd fmla="*/ 99 w 99" name="T59"/>
                <a:gd fmla="*/ 115 h 115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115" w="99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/>
            <p:nvPr/>
          </p:nvGrpSpPr>
          <p:grpSpPr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/>
              <p:nvPr/>
            </p:nvSpPr>
            <p:spPr bwMode="auto">
              <a:xfrm>
                <a:off x="1156" y="2451"/>
                <a:ext cx="1166" cy="158"/>
              </a:xfrm>
              <a:custGeom>
                <a:gdLst>
                  <a:gd fmla="*/ 93 w 1166" name="T0"/>
                  <a:gd fmla="*/ 82 h 595" name="T1"/>
                  <a:gd fmla="*/ 110 w 1166" name="T2"/>
                  <a:gd fmla="*/ 69 h 595" name="T3"/>
                  <a:gd fmla="*/ 177 w 1166" name="T4"/>
                  <a:gd fmla="*/ 35 h 595" name="T5"/>
                  <a:gd fmla="*/ 250 w 1166" name="T6"/>
                  <a:gd fmla="*/ 52 h 595" name="T7"/>
                  <a:gd fmla="*/ 347 w 1166" name="T8"/>
                  <a:gd fmla="*/ 95 h 595" name="T9"/>
                  <a:gd fmla="*/ 453 w 1166" name="T10"/>
                  <a:gd fmla="*/ 123 h 595" name="T11"/>
                  <a:gd fmla="*/ 450 w 1166" name="T12"/>
                  <a:gd fmla="*/ 93 h 595" name="T13"/>
                  <a:gd fmla="*/ 515 w 1166" name="T14"/>
                  <a:gd fmla="*/ 93 h 595" name="T15"/>
                  <a:gd fmla="*/ 595 w 1166" name="T16"/>
                  <a:gd fmla="*/ 105 h 595" name="T17"/>
                  <a:gd fmla="*/ 597 w 1166" name="T18"/>
                  <a:gd fmla="*/ 85 h 595" name="T19"/>
                  <a:gd fmla="*/ 624 w 1166" name="T20"/>
                  <a:gd fmla="*/ 114 h 595" name="T21"/>
                  <a:gd fmla="*/ 632 w 1166" name="T22"/>
                  <a:gd fmla="*/ 78 h 595" name="T23"/>
                  <a:gd fmla="*/ 620 w 1166" name="T24"/>
                  <a:gd fmla="*/ 18 h 595" name="T25"/>
                  <a:gd fmla="*/ 676 w 1166" name="T26"/>
                  <a:gd fmla="*/ 44 h 595" name="T27"/>
                  <a:gd fmla="*/ 685 w 1166" name="T28"/>
                  <a:gd fmla="*/ 61 h 595" name="T29"/>
                  <a:gd fmla="*/ 721 w 1166" name="T30"/>
                  <a:gd fmla="*/ 76 h 595" name="T31"/>
                  <a:gd fmla="*/ 743 w 1166" name="T32"/>
                  <a:gd fmla="*/ 109 h 595" name="T33"/>
                  <a:gd fmla="*/ 797 w 1166" name="T34"/>
                  <a:gd fmla="*/ 55 h 595" name="T35"/>
                  <a:gd fmla="*/ 798 w 1166" name="T36"/>
                  <a:gd fmla="*/ 85 h 595" name="T37"/>
                  <a:gd fmla="*/ 783 w 1166" name="T38"/>
                  <a:gd fmla="*/ 137 h 595" name="T39"/>
                  <a:gd fmla="*/ 695 w 1166" name="T40"/>
                  <a:gd fmla="*/ 143 h 595" name="T41"/>
                  <a:gd fmla="*/ 698 w 1166" name="T42"/>
                  <a:gd fmla="*/ 183 h 595" name="T43"/>
                  <a:gd fmla="*/ 689 w 1166" name="T44"/>
                  <a:gd fmla="*/ 208 h 595" name="T45"/>
                  <a:gd fmla="*/ 661 w 1166" name="T46"/>
                  <a:gd fmla="*/ 226 h 595" name="T47"/>
                  <a:gd fmla="*/ 653 w 1166" name="T48"/>
                  <a:gd fmla="*/ 293 h 595" name="T49"/>
                  <a:gd fmla="*/ 759 w 1166" name="T50"/>
                  <a:gd fmla="*/ 359 h 595" name="T51"/>
                  <a:gd fmla="*/ 800 w 1166" name="T52"/>
                  <a:gd fmla="*/ 404 h 595" name="T53"/>
                  <a:gd fmla="*/ 817 w 1166" name="T54"/>
                  <a:gd fmla="*/ 440 h 595" name="T55"/>
                  <a:gd fmla="*/ 836 w 1166" name="T56"/>
                  <a:gd fmla="*/ 375 h 595" name="T57"/>
                  <a:gd fmla="*/ 849 w 1166" name="T58"/>
                  <a:gd fmla="*/ 293 h 595" name="T59"/>
                  <a:gd fmla="*/ 858 w 1166" name="T60"/>
                  <a:gd fmla="*/ 252 h 595" name="T61"/>
                  <a:gd fmla="*/ 900 w 1166" name="T62"/>
                  <a:gd fmla="*/ 225 h 595" name="T63"/>
                  <a:gd fmla="*/ 974 w 1166" name="T64"/>
                  <a:gd fmla="*/ 248 h 595" name="T65"/>
                  <a:gd fmla="*/ 980 w 1166" name="T66"/>
                  <a:gd fmla="*/ 283 h 595" name="T67"/>
                  <a:gd fmla="*/ 978 w 1166" name="T68"/>
                  <a:gd fmla="*/ 312 h 595" name="T69"/>
                  <a:gd fmla="*/ 1022 w 1166" name="T70"/>
                  <a:gd fmla="*/ 300 h 595" name="T71"/>
                  <a:gd fmla="*/ 1061 w 1166" name="T72"/>
                  <a:gd fmla="*/ 285 h 595" name="T73"/>
                  <a:gd fmla="*/ 1058 w 1166" name="T74"/>
                  <a:gd fmla="*/ 300 h 595" name="T75"/>
                  <a:gd fmla="*/ 1079 w 1166" name="T76"/>
                  <a:gd fmla="*/ 316 h 595" name="T77"/>
                  <a:gd fmla="*/ 1082 w 1166" name="T78"/>
                  <a:gd fmla="*/ 336 h 595" name="T79"/>
                  <a:gd fmla="*/ 1118 w 1166" name="T80"/>
                  <a:gd fmla="*/ 362 h 595" name="T81"/>
                  <a:gd fmla="*/ 1144 w 1166" name="T82"/>
                  <a:gd fmla="*/ 381 h 595" name="T83"/>
                  <a:gd fmla="*/ 1156 w 1166" name="T84"/>
                  <a:gd fmla="*/ 400 h 595" name="T85"/>
                  <a:gd fmla="*/ 985 w 1166" name="T86"/>
                  <a:gd fmla="*/ 477 h 595" name="T87"/>
                  <a:gd fmla="*/ 1047 w 1166" name="T88"/>
                  <a:gd fmla="*/ 482 h 595" name="T89"/>
                  <a:gd fmla="*/ 1053 w 1166" name="T90"/>
                  <a:gd fmla="*/ 527 h 595" name="T91"/>
                  <a:gd fmla="*/ 1108 w 1166" name="T92"/>
                  <a:gd fmla="*/ 523 h 595" name="T93"/>
                  <a:gd fmla="*/ 1022 w 1166" name="T94"/>
                  <a:gd fmla="*/ 552 h 595" name="T95"/>
                  <a:gd fmla="*/ 1010 w 1166" name="T96"/>
                  <a:gd fmla="*/ 540 h 595" name="T97"/>
                  <a:gd fmla="*/ 960 w 1166" name="T98"/>
                  <a:gd fmla="*/ 539 h 595" name="T99"/>
                  <a:gd fmla="*/ 846 w 1166" name="T100"/>
                  <a:gd fmla="*/ 574 h 595" name="T101"/>
                  <a:gd fmla="*/ 798 w 1166" name="T102"/>
                  <a:gd fmla="*/ 582 h 595" name="T103"/>
                  <a:gd fmla="*/ 820 w 1166" name="T104"/>
                  <a:gd fmla="*/ 550 h 595" name="T105"/>
                  <a:gd fmla="*/ 770 w 1166" name="T106"/>
                  <a:gd fmla="*/ 518 h 595" name="T107"/>
                  <a:gd fmla="*/ 735 w 1166" name="T108"/>
                  <a:gd fmla="*/ 479 h 595" name="T109"/>
                  <a:gd fmla="*/ 634 w 1166" name="T110"/>
                  <a:gd fmla="*/ 480 h 595" name="T111"/>
                  <a:gd fmla="*/ 244 w 1166" name="T112"/>
                  <a:gd fmla="*/ 462 h 595" name="T113"/>
                  <a:gd fmla="*/ 188 w 1166" name="T114"/>
                  <a:gd fmla="*/ 431 h 595" name="T115"/>
                  <a:gd fmla="*/ 149 w 1166" name="T116"/>
                  <a:gd fmla="*/ 366 h 595" name="T117"/>
                  <a:gd fmla="*/ 48 w 1166" name="T118"/>
                  <a:gd fmla="*/ 291 h 595" name="T119"/>
                  <a:gd fmla="*/ 0 w 1166" name="T120"/>
                  <a:gd fmla="*/ 264 h 595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1166" name="T183"/>
                  <a:gd fmla="*/ 0 h 595" name="T184"/>
                  <a:gd fmla="*/ 1166 w 1166" name="T185"/>
                  <a:gd fmla="*/ 595 h 595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595" w="1166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/>
              <p:nvPr/>
            </p:nvSpPr>
            <p:spPr bwMode="auto">
              <a:xfrm>
                <a:off x="1330" y="2617"/>
                <a:ext cx="69" cy="158"/>
              </a:xfrm>
              <a:custGeom>
                <a:gdLst>
                  <a:gd fmla="*/ 0 w 69" name="T0"/>
                  <a:gd fmla="*/ 0 h 40" name="T1"/>
                  <a:gd fmla="*/ 0 w 69" name="T2"/>
                  <a:gd fmla="*/ 0 h 40" name="T3"/>
                  <a:gd fmla="*/ 37 w 69" name="T4"/>
                  <a:gd fmla="*/ 8 h 40" name="T5"/>
                  <a:gd fmla="*/ 68 w 69" name="T6"/>
                  <a:gd fmla="*/ 39 h 40" name="T7"/>
                  <a:gd fmla="*/ 50 w 69" name="T8"/>
                  <a:gd fmla="*/ 33 h 40" name="T9"/>
                  <a:gd fmla="*/ 0 w 69" name="T10"/>
                  <a:gd fmla="*/ 0 h 40" name="T11"/>
                  <a:gd fmla="*/ 0 w 69" name="T12"/>
                  <a:gd fmla="*/ 0 h 40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69" name="T21"/>
                  <a:gd fmla="*/ 0 h 40" name="T22"/>
                  <a:gd fmla="*/ 69 w 69" name="T23"/>
                  <a:gd fmla="*/ 40 h 40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40" w="69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/>
              <p:nvPr/>
            </p:nvSpPr>
            <p:spPr bwMode="auto">
              <a:xfrm>
                <a:off x="1362" y="2131"/>
                <a:ext cx="144" cy="158"/>
              </a:xfrm>
              <a:custGeom>
                <a:gdLst>
                  <a:gd fmla="*/ 0 w 144" name="T0"/>
                  <a:gd fmla="*/ 66 h 89" name="T1"/>
                  <a:gd fmla="*/ 0 w 144" name="T2"/>
                  <a:gd fmla="*/ 66 h 89" name="T3"/>
                  <a:gd fmla="*/ 6 w 144" name="T4"/>
                  <a:gd fmla="*/ 55 h 89" name="T5"/>
                  <a:gd fmla="*/ 27 w 144" name="T6"/>
                  <a:gd fmla="*/ 18 h 89" name="T7"/>
                  <a:gd fmla="*/ 17 w 144" name="T8"/>
                  <a:gd fmla="*/ 3 h 89" name="T9"/>
                  <a:gd fmla="*/ 61 w 144" name="T10"/>
                  <a:gd fmla="*/ 0 h 89" name="T11"/>
                  <a:gd fmla="*/ 92 w 144" name="T12"/>
                  <a:gd fmla="*/ 14 h 89" name="T13"/>
                  <a:gd fmla="*/ 112 w 144" name="T14"/>
                  <a:gd fmla="*/ 6 h 89" name="T15"/>
                  <a:gd fmla="*/ 143 w 144" name="T16"/>
                  <a:gd fmla="*/ 27 h 89" name="T17"/>
                  <a:gd fmla="*/ 77 w 144" name="T18"/>
                  <a:gd fmla="*/ 59 h 89" name="T19"/>
                  <a:gd fmla="*/ 72 w 144" name="T20"/>
                  <a:gd fmla="*/ 79 h 89" name="T21"/>
                  <a:gd fmla="*/ 39 w 144" name="T22"/>
                  <a:gd fmla="*/ 88 h 89" name="T23"/>
                  <a:gd fmla="*/ 25 w 144" name="T24"/>
                  <a:gd fmla="*/ 73 h 89" name="T25"/>
                  <a:gd fmla="*/ 0 w 144" name="T26"/>
                  <a:gd fmla="*/ 66 h 89" name="T27"/>
                  <a:gd fmla="*/ 0 w 144" name="T28"/>
                  <a:gd fmla="*/ 66 h 89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44" name="T45"/>
                  <a:gd fmla="*/ 0 h 89" name="T46"/>
                  <a:gd fmla="*/ 144 w 144" name="T47"/>
                  <a:gd fmla="*/ 89 h 89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9" w="144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/>
              <p:nvPr/>
            </p:nvSpPr>
            <p:spPr bwMode="auto">
              <a:xfrm>
                <a:off x="1403" y="2029"/>
                <a:ext cx="101" cy="158"/>
              </a:xfrm>
              <a:custGeom>
                <a:gdLst>
                  <a:gd fmla="*/ 0 w 101" name="T0"/>
                  <a:gd fmla="*/ 38 h 51" name="T1"/>
                  <a:gd fmla="*/ 0 w 101" name="T2"/>
                  <a:gd fmla="*/ 38 h 51" name="T3"/>
                  <a:gd fmla="*/ 23 w 101" name="T4"/>
                  <a:gd fmla="*/ 45 h 51" name="T5"/>
                  <a:gd fmla="*/ 29 w 101" name="T6"/>
                  <a:gd fmla="*/ 37 h 51" name="T7"/>
                  <a:gd fmla="*/ 34 w 101" name="T8"/>
                  <a:gd fmla="*/ 50 h 51" name="T9"/>
                  <a:gd fmla="*/ 45 w 101" name="T10"/>
                  <a:gd fmla="*/ 45 h 51" name="T11"/>
                  <a:gd fmla="*/ 43 w 101" name="T12"/>
                  <a:gd fmla="*/ 33 h 51" name="T13"/>
                  <a:gd fmla="*/ 54 w 101" name="T14"/>
                  <a:gd fmla="*/ 39 h 51" name="T15"/>
                  <a:gd fmla="*/ 60 w 101" name="T16"/>
                  <a:gd fmla="*/ 21 h 51" name="T17"/>
                  <a:gd fmla="*/ 69 w 101" name="T18"/>
                  <a:gd fmla="*/ 20 h 51" name="T19"/>
                  <a:gd fmla="*/ 72 w 101" name="T20"/>
                  <a:gd fmla="*/ 37 h 51" name="T21"/>
                  <a:gd fmla="*/ 94 w 101" name="T22"/>
                  <a:gd fmla="*/ 24 h 51" name="T23"/>
                  <a:gd fmla="*/ 87 w 101" name="T24"/>
                  <a:gd fmla="*/ 10 h 51" name="T25"/>
                  <a:gd fmla="*/ 100 w 101" name="T26"/>
                  <a:gd fmla="*/ 7 h 51" name="T27"/>
                  <a:gd fmla="*/ 86 w 101" name="T28"/>
                  <a:gd fmla="*/ 0 h 51" name="T29"/>
                  <a:gd fmla="*/ 50 w 101" name="T30"/>
                  <a:gd fmla="*/ 7 h 51" name="T31"/>
                  <a:gd fmla="*/ 0 w 101" name="T32"/>
                  <a:gd fmla="*/ 38 h 51" name="T33"/>
                  <a:gd fmla="*/ 0 w 101" name="T34"/>
                  <a:gd fmla="*/ 38 h 51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101" name="T54"/>
                  <a:gd fmla="*/ 0 h 51" name="T55"/>
                  <a:gd fmla="*/ 101 w 101" name="T56"/>
                  <a:gd fmla="*/ 51 h 51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51" w="100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/>
              <p:nvPr/>
            </p:nvSpPr>
            <p:spPr bwMode="auto">
              <a:xfrm>
                <a:off x="1457" y="2178"/>
                <a:ext cx="247" cy="158"/>
              </a:xfrm>
              <a:custGeom>
                <a:gdLst>
                  <a:gd fmla="*/ 0 w 247" name="T0"/>
                  <a:gd fmla="*/ 39 h 122" name="T1"/>
                  <a:gd fmla="*/ 0 w 247" name="T2"/>
                  <a:gd fmla="*/ 39 h 122" name="T3"/>
                  <a:gd fmla="*/ 12 w 247" name="T4"/>
                  <a:gd fmla="*/ 29 h 122" name="T5"/>
                  <a:gd fmla="*/ 6 w 247" name="T6"/>
                  <a:gd fmla="*/ 24 h 122" name="T7"/>
                  <a:gd fmla="*/ 35 w 247" name="T8"/>
                  <a:gd fmla="*/ 7 h 122" name="T9"/>
                  <a:gd fmla="*/ 59 w 247" name="T10"/>
                  <a:gd fmla="*/ 0 h 122" name="T11"/>
                  <a:gd fmla="*/ 67 w 247" name="T12"/>
                  <a:gd fmla="*/ 13 h 122" name="T13"/>
                  <a:gd fmla="*/ 59 w 247" name="T14"/>
                  <a:gd fmla="*/ 20 h 122" name="T15"/>
                  <a:gd fmla="*/ 81 w 247" name="T16"/>
                  <a:gd fmla="*/ 10 h 122" name="T17"/>
                  <a:gd fmla="*/ 105 w 247" name="T18"/>
                  <a:gd fmla="*/ 18 h 122" name="T19"/>
                  <a:gd fmla="*/ 96 w 247" name="T20"/>
                  <a:gd fmla="*/ 27 h 122" name="T21"/>
                  <a:gd fmla="*/ 124 w 247" name="T22"/>
                  <a:gd fmla="*/ 21 h 122" name="T23"/>
                  <a:gd fmla="*/ 116 w 247" name="T24"/>
                  <a:gd fmla="*/ 11 h 122" name="T25"/>
                  <a:gd fmla="*/ 127 w 247" name="T26"/>
                  <a:gd fmla="*/ 12 h 122" name="T27"/>
                  <a:gd fmla="*/ 149 w 247" name="T28"/>
                  <a:gd fmla="*/ 44 h 122" name="T29"/>
                  <a:gd fmla="*/ 157 w 247" name="T30"/>
                  <a:gd fmla="*/ 37 h 122" name="T31"/>
                  <a:gd fmla="*/ 148 w 247" name="T32"/>
                  <a:gd fmla="*/ 1 h 122" name="T33"/>
                  <a:gd fmla="*/ 166 w 247" name="T34"/>
                  <a:gd fmla="*/ 2 h 122" name="T35"/>
                  <a:gd fmla="*/ 186 w 247" name="T36"/>
                  <a:gd fmla="*/ 14 h 122" name="T37"/>
                  <a:gd fmla="*/ 197 w 247" name="T38"/>
                  <a:gd fmla="*/ 58 h 122" name="T39"/>
                  <a:gd fmla="*/ 246 w 247" name="T40"/>
                  <a:gd fmla="*/ 80 h 122" name="T41"/>
                  <a:gd fmla="*/ 245 w 247" name="T42"/>
                  <a:gd fmla="*/ 91 h 122" name="T43"/>
                  <a:gd fmla="*/ 232 w 247" name="T44"/>
                  <a:gd fmla="*/ 86 h 122" name="T45"/>
                  <a:gd fmla="*/ 217 w 247" name="T46"/>
                  <a:gd fmla="*/ 94 h 122" name="T47"/>
                  <a:gd fmla="*/ 238 w 247" name="T48"/>
                  <a:gd fmla="*/ 104 h 122" name="T49"/>
                  <a:gd fmla="*/ 219 w 247" name="T50"/>
                  <a:gd fmla="*/ 114 h 122" name="T51"/>
                  <a:gd fmla="*/ 187 w 247" name="T52"/>
                  <a:gd fmla="*/ 109 h 122" name="T53"/>
                  <a:gd fmla="*/ 169 w 247" name="T54"/>
                  <a:gd fmla="*/ 97 h 122" name="T55"/>
                  <a:gd fmla="*/ 128 w 247" name="T56"/>
                  <a:gd fmla="*/ 117 h 122" name="T57"/>
                  <a:gd fmla="*/ 78 w 247" name="T58"/>
                  <a:gd fmla="*/ 121 h 122" name="T59"/>
                  <a:gd fmla="*/ 68 w 247" name="T60"/>
                  <a:gd fmla="*/ 102 h 122" name="T61"/>
                  <a:gd fmla="*/ 40 w 247" name="T62"/>
                  <a:gd fmla="*/ 100 h 122" name="T63"/>
                  <a:gd fmla="*/ 22 w 247" name="T64"/>
                  <a:gd fmla="*/ 84 h 122" name="T65"/>
                  <a:gd fmla="*/ 93 w 247" name="T66"/>
                  <a:gd fmla="*/ 74 h 122" name="T67"/>
                  <a:gd fmla="*/ 19 w 247" name="T68"/>
                  <a:gd fmla="*/ 69 h 122" name="T69"/>
                  <a:gd fmla="*/ 9 w 247" name="T70"/>
                  <a:gd fmla="*/ 59 h 122" name="T71"/>
                  <a:gd fmla="*/ 47 w 247" name="T72"/>
                  <a:gd fmla="*/ 48 h 122" name="T73"/>
                  <a:gd fmla="*/ 12 w 247" name="T74"/>
                  <a:gd fmla="*/ 49 h 122" name="T75"/>
                  <a:gd fmla="*/ 15 w 247" name="T76"/>
                  <a:gd fmla="*/ 44 h 122" name="T77"/>
                  <a:gd fmla="*/ 0 w 247" name="T78"/>
                  <a:gd fmla="*/ 39 h 122" name="T79"/>
                  <a:gd fmla="*/ 0 w 247" name="T80"/>
                  <a:gd fmla="*/ 39 h 122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247" name="T123"/>
                  <a:gd fmla="*/ 0 h 122" name="T124"/>
                  <a:gd fmla="*/ 247 w 247" name="T125"/>
                  <a:gd fmla="*/ 122 h 122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122" w="246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/>
              <p:nvPr/>
            </p:nvSpPr>
            <p:spPr bwMode="auto">
              <a:xfrm>
                <a:off x="1475" y="2056"/>
                <a:ext cx="168" cy="158"/>
              </a:xfrm>
              <a:custGeom>
                <a:gdLst>
                  <a:gd fmla="*/ 0 w 168" name="T0"/>
                  <a:gd fmla="*/ 44 h 68" name="T1"/>
                  <a:gd fmla="*/ 0 w 168" name="T2"/>
                  <a:gd fmla="*/ 44 h 68" name="T3"/>
                  <a:gd fmla="*/ 6 w 168" name="T4"/>
                  <a:gd fmla="*/ 38 h 68" name="T5"/>
                  <a:gd fmla="*/ 34 w 168" name="T6"/>
                  <a:gd fmla="*/ 32 h 68" name="T7"/>
                  <a:gd fmla="*/ 6 w 168" name="T8"/>
                  <a:gd fmla="*/ 33 h 68" name="T9"/>
                  <a:gd fmla="*/ 39 w 168" name="T10"/>
                  <a:gd fmla="*/ 27 h 68" name="T11"/>
                  <a:gd fmla="*/ 12 w 168" name="T12"/>
                  <a:gd fmla="*/ 27 h 68" name="T13"/>
                  <a:gd fmla="*/ 14 w 168" name="T14"/>
                  <a:gd fmla="*/ 19 h 68" name="T15"/>
                  <a:gd fmla="*/ 40 w 168" name="T16"/>
                  <a:gd fmla="*/ 19 h 68" name="T17"/>
                  <a:gd fmla="*/ 22 w 168" name="T18"/>
                  <a:gd fmla="*/ 17 h 68" name="T19"/>
                  <a:gd fmla="*/ 36 w 168" name="T20"/>
                  <a:gd fmla="*/ 10 h 68" name="T21"/>
                  <a:gd fmla="*/ 70 w 168" name="T22"/>
                  <a:gd fmla="*/ 19 h 68" name="T23"/>
                  <a:gd fmla="*/ 87 w 168" name="T24"/>
                  <a:gd fmla="*/ 36 h 68" name="T25"/>
                  <a:gd fmla="*/ 118 w 168" name="T26"/>
                  <a:gd fmla="*/ 37 h 68" name="T27"/>
                  <a:gd fmla="*/ 106 w 168" name="T28"/>
                  <a:gd fmla="*/ 27 h 68" name="T29"/>
                  <a:gd fmla="*/ 113 w 168" name="T30"/>
                  <a:gd fmla="*/ 20 h 68" name="T31"/>
                  <a:gd fmla="*/ 99 w 168" name="T32"/>
                  <a:gd fmla="*/ 12 h 68" name="T33"/>
                  <a:gd fmla="*/ 121 w 168" name="T34"/>
                  <a:gd fmla="*/ 0 h 68" name="T35"/>
                  <a:gd fmla="*/ 131 w 168" name="T36"/>
                  <a:gd fmla="*/ 14 h 68" name="T37"/>
                  <a:gd fmla="*/ 124 w 168" name="T38"/>
                  <a:gd fmla="*/ 21 h 68" name="T39"/>
                  <a:gd fmla="*/ 136 w 168" name="T40"/>
                  <a:gd fmla="*/ 23 h 68" name="T41"/>
                  <a:gd fmla="*/ 132 w 168" name="T42"/>
                  <a:gd fmla="*/ 31 h 68" name="T43"/>
                  <a:gd fmla="*/ 147 w 168" name="T44"/>
                  <a:gd fmla="*/ 33 h 68" name="T45"/>
                  <a:gd fmla="*/ 156 w 168" name="T46"/>
                  <a:gd fmla="*/ 23 h 68" name="T47"/>
                  <a:gd fmla="*/ 167 w 168" name="T48"/>
                  <a:gd fmla="*/ 35 h 68" name="T49"/>
                  <a:gd fmla="*/ 158 w 168" name="T50"/>
                  <a:gd fmla="*/ 50 h 68" name="T51"/>
                  <a:gd fmla="*/ 122 w 168" name="T52"/>
                  <a:gd fmla="*/ 49 h 68" name="T53"/>
                  <a:gd fmla="*/ 67 w 168" name="T54"/>
                  <a:gd fmla="*/ 67 h 68" name="T55"/>
                  <a:gd fmla="*/ 45 w 168" name="T56"/>
                  <a:gd fmla="*/ 57 h 68" name="T57"/>
                  <a:gd fmla="*/ 91 w 168" name="T58"/>
                  <a:gd fmla="*/ 42 h 68" name="T59"/>
                  <a:gd fmla="*/ 51 w 168" name="T60"/>
                  <a:gd fmla="*/ 51 h 68" name="T61"/>
                  <a:gd fmla="*/ 58 w 168" name="T62"/>
                  <a:gd fmla="*/ 39 h 68" name="T63"/>
                  <a:gd fmla="*/ 38 w 168" name="T64"/>
                  <a:gd fmla="*/ 52 h 68" name="T65"/>
                  <a:gd fmla="*/ 14 w 168" name="T66"/>
                  <a:gd fmla="*/ 49 h 68" name="T67"/>
                  <a:gd fmla="*/ 0 w 168" name="T68"/>
                  <a:gd fmla="*/ 44 h 68" name="T69"/>
                  <a:gd fmla="*/ 0 w 168" name="T70"/>
                  <a:gd fmla="*/ 44 h 68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168" name="T108"/>
                  <a:gd fmla="*/ 0 h 68" name="T109"/>
                  <a:gd fmla="*/ 168 w 168" name="T110"/>
                  <a:gd fmla="*/ 68 h 68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68" w="1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/>
              <p:nvPr/>
            </p:nvSpPr>
            <p:spPr bwMode="auto">
              <a:xfrm>
                <a:off x="1641" y="1974"/>
                <a:ext cx="87" cy="158"/>
              </a:xfrm>
              <a:custGeom>
                <a:gdLst>
                  <a:gd fmla="*/ 0 w 87" name="T0"/>
                  <a:gd fmla="*/ 0 h 43" name="T1"/>
                  <a:gd fmla="*/ 0 w 87" name="T2"/>
                  <a:gd fmla="*/ 0 h 43" name="T3"/>
                  <a:gd fmla="*/ 7 w 87" name="T4"/>
                  <a:gd fmla="*/ 15 h 43" name="T5"/>
                  <a:gd fmla="*/ 28 w 87" name="T6"/>
                  <a:gd fmla="*/ 15 h 43" name="T7"/>
                  <a:gd fmla="*/ 21 w 87" name="T8"/>
                  <a:gd fmla="*/ 18 h 43" name="T9"/>
                  <a:gd fmla="*/ 26 w 87" name="T10"/>
                  <a:gd fmla="*/ 23 h 43" name="T11"/>
                  <a:gd fmla="*/ 8 w 87" name="T12"/>
                  <a:gd fmla="*/ 25 h 43" name="T13"/>
                  <a:gd fmla="*/ 38 w 87" name="T14"/>
                  <a:gd fmla="*/ 31 h 43" name="T15"/>
                  <a:gd fmla="*/ 86 w 87" name="T16"/>
                  <a:gd fmla="*/ 42 h 43" name="T17"/>
                  <a:gd fmla="*/ 79 w 87" name="T18"/>
                  <a:gd fmla="*/ 17 h 43" name="T19"/>
                  <a:gd fmla="*/ 44 w 87" name="T20"/>
                  <a:gd fmla="*/ 3 h 43" name="T21"/>
                  <a:gd fmla="*/ 33 w 87" name="T22"/>
                  <a:gd fmla="*/ 9 h 43" name="T23"/>
                  <a:gd fmla="*/ 30 w 87" name="T24"/>
                  <a:gd fmla="*/ 0 h 43" name="T25"/>
                  <a:gd fmla="*/ 0 w 87" name="T26"/>
                  <a:gd fmla="*/ 0 h 43" name="T27"/>
                  <a:gd fmla="*/ 0 w 87" name="T28"/>
                  <a:gd fmla="*/ 0 h 43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87" name="T45"/>
                  <a:gd fmla="*/ 0 h 43" name="T46"/>
                  <a:gd fmla="*/ 87 w 87" name="T47"/>
                  <a:gd fmla="*/ 43 h 43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43" w="87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/>
              <p:nvPr/>
            </p:nvSpPr>
            <p:spPr bwMode="auto">
              <a:xfrm>
                <a:off x="1681" y="2053"/>
                <a:ext cx="70" cy="158"/>
              </a:xfrm>
              <a:custGeom>
                <a:gdLst>
                  <a:gd fmla="*/ 0 w 70" name="T0"/>
                  <a:gd fmla="*/ 28 h 43" name="T1"/>
                  <a:gd fmla="*/ 0 w 70" name="T2"/>
                  <a:gd fmla="*/ 28 h 43" name="T3"/>
                  <a:gd fmla="*/ 8 w 70" name="T4"/>
                  <a:gd fmla="*/ 18 h 43" name="T5"/>
                  <a:gd fmla="*/ 21 w 70" name="T6"/>
                  <a:gd fmla="*/ 19 h 43" name="T7"/>
                  <a:gd fmla="*/ 4 w 70" name="T8"/>
                  <a:gd fmla="*/ 9 h 43" name="T9"/>
                  <a:gd fmla="*/ 8 w 70" name="T10"/>
                  <a:gd fmla="*/ 3 h 43" name="T11"/>
                  <a:gd fmla="*/ 36 w 70" name="T12"/>
                  <a:gd fmla="*/ 17 h 43" name="T13"/>
                  <a:gd fmla="*/ 20 w 70" name="T14"/>
                  <a:gd fmla="*/ 2 h 43" name="T15"/>
                  <a:gd fmla="*/ 62 w 70" name="T16"/>
                  <a:gd fmla="*/ 0 h 43" name="T17"/>
                  <a:gd fmla="*/ 69 w 70" name="T18"/>
                  <a:gd fmla="*/ 31 h 43" name="T19"/>
                  <a:gd fmla="*/ 61 w 70" name="T20"/>
                  <a:gd fmla="*/ 26 h 43" name="T21"/>
                  <a:gd fmla="*/ 60 w 70" name="T22"/>
                  <a:gd fmla="*/ 42 h 43" name="T23"/>
                  <a:gd fmla="*/ 27 w 70" name="T24"/>
                  <a:gd fmla="*/ 41 h 43" name="T25"/>
                  <a:gd fmla="*/ 33 w 70" name="T26"/>
                  <a:gd fmla="*/ 36 h 43" name="T27"/>
                  <a:gd fmla="*/ 24 w 70" name="T28"/>
                  <a:gd fmla="*/ 30 h 43" name="T29"/>
                  <a:gd fmla="*/ 48 w 70" name="T30"/>
                  <a:gd fmla="*/ 22 h 43" name="T31"/>
                  <a:gd fmla="*/ 0 w 70" name="T32"/>
                  <a:gd fmla="*/ 28 h 43" name="T33"/>
                  <a:gd fmla="*/ 0 w 70" name="T34"/>
                  <a:gd fmla="*/ 28 h 43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70" name="T54"/>
                  <a:gd fmla="*/ 0 h 43" name="T55"/>
                  <a:gd fmla="*/ 70 w 70" name="T56"/>
                  <a:gd fmla="*/ 43 h 43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43" w="70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/>
              <p:nvPr/>
            </p:nvSpPr>
            <p:spPr bwMode="auto">
              <a:xfrm>
                <a:off x="1683" y="2138"/>
                <a:ext cx="82" cy="158"/>
              </a:xfrm>
              <a:custGeom>
                <a:gdLst>
                  <a:gd fmla="*/ 0 w 82" name="T0"/>
                  <a:gd fmla="*/ 33 h 67" name="T1"/>
                  <a:gd fmla="*/ 0 w 82" name="T2"/>
                  <a:gd fmla="*/ 33 h 67" name="T3"/>
                  <a:gd fmla="*/ 4 w 82" name="T4"/>
                  <a:gd fmla="*/ 24 h 67" name="T5"/>
                  <a:gd fmla="*/ 31 w 82" name="T6"/>
                  <a:gd fmla="*/ 29 h 67" name="T7"/>
                  <a:gd fmla="*/ 27 w 82" name="T8"/>
                  <a:gd fmla="*/ 19 h 67" name="T9"/>
                  <a:gd fmla="*/ 34 w 82" name="T10"/>
                  <a:gd fmla="*/ 19 h 67" name="T11"/>
                  <a:gd fmla="*/ 16 w 82" name="T12"/>
                  <a:gd fmla="*/ 14 h 67" name="T13"/>
                  <a:gd fmla="*/ 25 w 82" name="T14"/>
                  <a:gd fmla="*/ 11 h 67" name="T15"/>
                  <a:gd fmla="*/ 17 w 82" name="T16"/>
                  <a:gd fmla="*/ 5 h 67" name="T17"/>
                  <a:gd fmla="*/ 68 w 82" name="T18"/>
                  <a:gd fmla="*/ 0 h 67" name="T19"/>
                  <a:gd fmla="*/ 70 w 82" name="T20"/>
                  <a:gd fmla="*/ 14 h 67" name="T21"/>
                  <a:gd fmla="*/ 54 w 82" name="T22"/>
                  <a:gd fmla="*/ 26 h 67" name="T23"/>
                  <a:gd fmla="*/ 78 w 82" name="T24"/>
                  <a:gd fmla="*/ 29 h 67" name="T25"/>
                  <a:gd fmla="*/ 81 w 82" name="T26"/>
                  <a:gd fmla="*/ 53 h 67" name="T27"/>
                  <a:gd fmla="*/ 46 w 82" name="T28"/>
                  <a:gd fmla="*/ 66 h 67" name="T29"/>
                  <a:gd fmla="*/ 31 w 82" name="T30"/>
                  <a:gd fmla="*/ 47 h 67" name="T31"/>
                  <a:gd fmla="*/ 0 w 82" name="T32"/>
                  <a:gd fmla="*/ 33 h 67" name="T33"/>
                  <a:gd fmla="*/ 0 w 82" name="T34"/>
                  <a:gd fmla="*/ 33 h 67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82" name="T54"/>
                  <a:gd fmla="*/ 0 h 67" name="T55"/>
                  <a:gd fmla="*/ 82 w 82" name="T56"/>
                  <a:gd fmla="*/ 67 h 67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67" w="82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/>
              <p:nvPr/>
            </p:nvSpPr>
            <p:spPr bwMode="auto">
              <a:xfrm>
                <a:off x="1740" y="1980"/>
                <a:ext cx="49" cy="158"/>
              </a:xfrm>
              <a:custGeom>
                <a:gdLst>
                  <a:gd fmla="*/ 0 w 49" name="T0"/>
                  <a:gd fmla="*/ 0 h 34" name="T1"/>
                  <a:gd fmla="*/ 0 w 49" name="T2"/>
                  <a:gd fmla="*/ 0 h 34" name="T3"/>
                  <a:gd fmla="*/ 5 w 49" name="T4"/>
                  <a:gd fmla="*/ 20 h 34" name="T5"/>
                  <a:gd fmla="*/ 20 w 49" name="T6"/>
                  <a:gd fmla="*/ 21 h 34" name="T7"/>
                  <a:gd fmla="*/ 7 w 49" name="T8"/>
                  <a:gd fmla="*/ 24 h 34" name="T9"/>
                  <a:gd fmla="*/ 14 w 49" name="T10"/>
                  <a:gd fmla="*/ 33 h 34" name="T11"/>
                  <a:gd fmla="*/ 44 w 49" name="T12"/>
                  <a:gd fmla="*/ 28 h 34" name="T13"/>
                  <a:gd fmla="*/ 48 w 49" name="T14"/>
                  <a:gd fmla="*/ 16 h 34" name="T15"/>
                  <a:gd fmla="*/ 0 w 49" name="T16"/>
                  <a:gd fmla="*/ 0 h 34" name="T17"/>
                  <a:gd fmla="*/ 0 w 49" name="T18"/>
                  <a:gd fmla="*/ 0 h 34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49" name="T30"/>
                  <a:gd fmla="*/ 0 h 34" name="T31"/>
                  <a:gd fmla="*/ 49 w 49" name="T32"/>
                  <a:gd fmla="*/ 34 h 34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34" w="49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/>
              <p:nvPr/>
            </p:nvSpPr>
            <p:spPr bwMode="auto">
              <a:xfrm>
                <a:off x="1757" y="2052"/>
                <a:ext cx="236" cy="158"/>
              </a:xfrm>
              <a:custGeom>
                <a:gdLst>
                  <a:gd fmla="*/ 0 w 236" name="T0"/>
                  <a:gd fmla="*/ 12 h 76" name="T1"/>
                  <a:gd fmla="*/ 0 w 236" name="T2"/>
                  <a:gd fmla="*/ 12 h 76" name="T3"/>
                  <a:gd fmla="*/ 15 w 236" name="T4"/>
                  <a:gd fmla="*/ 0 h 76" name="T5"/>
                  <a:gd fmla="*/ 35 w 236" name="T6"/>
                  <a:gd fmla="*/ 7 h 76" name="T7"/>
                  <a:gd fmla="*/ 49 w 236" name="T8"/>
                  <a:gd fmla="*/ 12 h 76" name="T9"/>
                  <a:gd fmla="*/ 45 w 236" name="T10"/>
                  <a:gd fmla="*/ 21 h 76" name="T11"/>
                  <a:gd fmla="*/ 72 w 236" name="T12"/>
                  <a:gd fmla="*/ 13 h 76" name="T13"/>
                  <a:gd fmla="*/ 89 w 236" name="T14"/>
                  <a:gd fmla="*/ 21 h 76" name="T15"/>
                  <a:gd fmla="*/ 75 w 236" name="T16"/>
                  <a:gd fmla="*/ 21 h 76" name="T17"/>
                  <a:gd fmla="*/ 105 w 236" name="T18"/>
                  <a:gd fmla="*/ 26 h 76" name="T19"/>
                  <a:gd fmla="*/ 72 w 236" name="T20"/>
                  <a:gd fmla="*/ 28 h 76" name="T21"/>
                  <a:gd fmla="*/ 89 w 236" name="T22"/>
                  <a:gd fmla="*/ 34 h 76" name="T23"/>
                  <a:gd fmla="*/ 76 w 236" name="T24"/>
                  <a:gd fmla="*/ 40 h 76" name="T25"/>
                  <a:gd fmla="*/ 93 w 236" name="T26"/>
                  <a:gd fmla="*/ 35 h 76" name="T27"/>
                  <a:gd fmla="*/ 107 w 236" name="T28"/>
                  <a:gd fmla="*/ 49 h 76" name="T29"/>
                  <a:gd fmla="*/ 111 w 236" name="T30"/>
                  <a:gd fmla="*/ 43 h 76" name="T31"/>
                  <a:gd fmla="*/ 154 w 236" name="T32"/>
                  <a:gd fmla="*/ 49 h 76" name="T33"/>
                  <a:gd fmla="*/ 199 w 236" name="T34"/>
                  <a:gd fmla="*/ 35 h 76" name="T35"/>
                  <a:gd fmla="*/ 235 w 236" name="T36"/>
                  <a:gd fmla="*/ 52 h 76" name="T37"/>
                  <a:gd fmla="*/ 224 w 236" name="T38"/>
                  <a:gd fmla="*/ 59 h 76" name="T39"/>
                  <a:gd fmla="*/ 228 w 236" name="T40"/>
                  <a:gd fmla="*/ 72 h 76" name="T41"/>
                  <a:gd fmla="*/ 206 w 236" name="T42"/>
                  <a:gd fmla="*/ 75 h 76" name="T43"/>
                  <a:gd fmla="*/ 182 w 236" name="T44"/>
                  <a:gd fmla="*/ 63 h 76" name="T45"/>
                  <a:gd fmla="*/ 182 w 236" name="T46"/>
                  <a:gd fmla="*/ 72 h 76" name="T47"/>
                  <a:gd fmla="*/ 169 w 236" name="T48"/>
                  <a:gd fmla="*/ 73 h 76" name="T49"/>
                  <a:gd fmla="*/ 116 w 236" name="T50"/>
                  <a:gd fmla="*/ 75 h 76" name="T51"/>
                  <a:gd fmla="*/ 111 w 236" name="T52"/>
                  <a:gd fmla="*/ 64 h 76" name="T53"/>
                  <a:gd fmla="*/ 98 w 236" name="T54"/>
                  <a:gd fmla="*/ 73 h 76" name="T55"/>
                  <a:gd fmla="*/ 82 w 236" name="T56"/>
                  <a:gd fmla="*/ 64 h 76" name="T57"/>
                  <a:gd fmla="*/ 71 w 236" name="T58"/>
                  <a:gd fmla="*/ 71 h 76" name="T59"/>
                  <a:gd fmla="*/ 51 w 236" name="T60"/>
                  <a:gd fmla="*/ 22 h 76" name="T61"/>
                  <a:gd fmla="*/ 26 w 236" name="T62"/>
                  <a:gd fmla="*/ 27 h 76" name="T63"/>
                  <a:gd fmla="*/ 0 w 236" name="T64"/>
                  <a:gd fmla="*/ 12 h 76" name="T65"/>
                  <a:gd fmla="*/ 0 w 236" name="T66"/>
                  <a:gd fmla="*/ 12 h 7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236" name="T102"/>
                  <a:gd fmla="*/ 0 h 76" name="T103"/>
                  <a:gd fmla="*/ 236 w 236" name="T104"/>
                  <a:gd fmla="*/ 76 h 76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76" w="23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/>
              <p:nvPr/>
            </p:nvSpPr>
            <p:spPr bwMode="auto">
              <a:xfrm>
                <a:off x="1767" y="1937"/>
                <a:ext cx="154" cy="158"/>
              </a:xfrm>
              <a:custGeom>
                <a:gdLst>
                  <a:gd fmla="*/ 0 w 154" name="T0"/>
                  <a:gd fmla="*/ 31 h 100" name="T1"/>
                  <a:gd fmla="*/ 0 w 154" name="T2"/>
                  <a:gd fmla="*/ 31 h 100" name="T3"/>
                  <a:gd fmla="*/ 37 w 154" name="T4"/>
                  <a:gd fmla="*/ 26 h 100" name="T5"/>
                  <a:gd fmla="*/ 17 w 154" name="T6"/>
                  <a:gd fmla="*/ 12 h 100" name="T7"/>
                  <a:gd fmla="*/ 50 w 154" name="T8"/>
                  <a:gd fmla="*/ 6 h 100" name="T9"/>
                  <a:gd fmla="*/ 24 w 154" name="T10"/>
                  <a:gd fmla="*/ 0 h 100" name="T11"/>
                  <a:gd fmla="*/ 65 w 154" name="T12"/>
                  <a:gd fmla="*/ 8 h 100" name="T13"/>
                  <a:gd fmla="*/ 77 w 154" name="T14"/>
                  <a:gd fmla="*/ 26 h 100" name="T15"/>
                  <a:gd fmla="*/ 98 w 154" name="T16"/>
                  <a:gd fmla="*/ 27 h 100" name="T17"/>
                  <a:gd fmla="*/ 106 w 154" name="T18"/>
                  <a:gd fmla="*/ 40 h 100" name="T19"/>
                  <a:gd fmla="*/ 108 w 154" name="T20"/>
                  <a:gd fmla="*/ 31 h 100" name="T21"/>
                  <a:gd fmla="*/ 118 w 154" name="T22"/>
                  <a:gd fmla="*/ 31 h 100" name="T23"/>
                  <a:gd fmla="*/ 114 w 154" name="T24"/>
                  <a:gd fmla="*/ 40 h 100" name="T25"/>
                  <a:gd fmla="*/ 126 w 154" name="T26"/>
                  <a:gd fmla="*/ 46 h 100" name="T27"/>
                  <a:gd fmla="*/ 118 w 154" name="T28"/>
                  <a:gd fmla="*/ 55 h 100" name="T29"/>
                  <a:gd fmla="*/ 142 w 154" name="T30"/>
                  <a:gd fmla="*/ 54 h 100" name="T31"/>
                  <a:gd fmla="*/ 153 w 154" name="T32"/>
                  <a:gd fmla="*/ 67 h 100" name="T33"/>
                  <a:gd fmla="*/ 124 w 154" name="T34"/>
                  <a:gd fmla="*/ 71 h 100" name="T35"/>
                  <a:gd fmla="*/ 116 w 154" name="T36"/>
                  <a:gd fmla="*/ 83 h 100" name="T37"/>
                  <a:gd fmla="*/ 110 w 154" name="T38"/>
                  <a:gd fmla="*/ 71 h 100" name="T39"/>
                  <a:gd fmla="*/ 102 w 154" name="T40"/>
                  <a:gd fmla="*/ 99 h 100" name="T41"/>
                  <a:gd fmla="*/ 84 w 154" name="T42"/>
                  <a:gd fmla="*/ 84 h 100" name="T43"/>
                  <a:gd fmla="*/ 93 w 154" name="T44"/>
                  <a:gd fmla="*/ 99 h 100" name="T45"/>
                  <a:gd fmla="*/ 57 w 154" name="T46"/>
                  <a:gd fmla="*/ 97 h 100" name="T47"/>
                  <a:gd fmla="*/ 46 w 154" name="T48"/>
                  <a:gd fmla="*/ 89 h 100" name="T49"/>
                  <a:gd fmla="*/ 63 w 154" name="T50"/>
                  <a:gd fmla="*/ 88 h 100" name="T51"/>
                  <a:gd fmla="*/ 45 w 154" name="T52"/>
                  <a:gd fmla="*/ 85 h 100" name="T53"/>
                  <a:gd fmla="*/ 40 w 154" name="T54"/>
                  <a:gd fmla="*/ 81 h 100" name="T55"/>
                  <a:gd fmla="*/ 50 w 154" name="T56"/>
                  <a:gd fmla="*/ 80 h 100" name="T57"/>
                  <a:gd fmla="*/ 34 w 154" name="T58"/>
                  <a:gd fmla="*/ 74 h 100" name="T59"/>
                  <a:gd fmla="*/ 83 w 154" name="T60"/>
                  <a:gd fmla="*/ 65 h 100" name="T61"/>
                  <a:gd fmla="*/ 24 w 154" name="T62"/>
                  <a:gd fmla="*/ 67 h 100" name="T63"/>
                  <a:gd fmla="*/ 13 w 154" name="T64"/>
                  <a:gd fmla="*/ 57 h 100" name="T65"/>
                  <a:gd fmla="*/ 34 w 154" name="T66"/>
                  <a:gd fmla="*/ 53 h 100" name="T67"/>
                  <a:gd fmla="*/ 2 w 154" name="T68"/>
                  <a:gd fmla="*/ 46 h 100" name="T69"/>
                  <a:gd fmla="*/ 9 w 154" name="T70"/>
                  <a:gd fmla="*/ 45 h 100" name="T71"/>
                  <a:gd fmla="*/ 0 w 154" name="T72"/>
                  <a:gd fmla="*/ 38 h 100" name="T73"/>
                  <a:gd fmla="*/ 37 w 154" name="T74"/>
                  <a:gd fmla="*/ 38 h 100" name="T75"/>
                  <a:gd fmla="*/ 0 w 154" name="T76"/>
                  <a:gd fmla="*/ 31 h 100" name="T77"/>
                  <a:gd fmla="*/ 0 w 154" name="T78"/>
                  <a:gd fmla="*/ 31 h 100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w 154" name="T120"/>
                  <a:gd fmla="*/ 0 h 100" name="T121"/>
                  <a:gd fmla="*/ 154 w 154" name="T122"/>
                  <a:gd fmla="*/ 100 h 100" name="T123"/>
                </a:gdLst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b="T123" l="T120" r="T122" t="T121"/>
                <a:pathLst>
                  <a:path h="100" w="154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/>
              <p:nvPr/>
            </p:nvSpPr>
            <p:spPr bwMode="auto">
              <a:xfrm>
                <a:off x="1767" y="2071"/>
                <a:ext cx="38" cy="158"/>
              </a:xfrm>
              <a:custGeom>
                <a:gdLst>
                  <a:gd fmla="*/ 0 w 38" name="T0"/>
                  <a:gd fmla="*/ 17 h 26" name="T1"/>
                  <a:gd fmla="*/ 0 w 38" name="T2"/>
                  <a:gd fmla="*/ 17 h 26" name="T3"/>
                  <a:gd fmla="*/ 6 w 38" name="T4"/>
                  <a:gd fmla="*/ 0 h 26" name="T5"/>
                  <a:gd fmla="*/ 30 w 38" name="T6"/>
                  <a:gd fmla="*/ 5 h 26" name="T7"/>
                  <a:gd fmla="*/ 37 w 38" name="T8"/>
                  <a:gd fmla="*/ 25 h 26" name="T9"/>
                  <a:gd fmla="*/ 0 w 38" name="T10"/>
                  <a:gd fmla="*/ 17 h 26" name="T11"/>
                  <a:gd fmla="*/ 0 w 38" name="T12"/>
                  <a:gd fmla="*/ 17 h 2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8" name="T21"/>
                  <a:gd fmla="*/ 0 h 26" name="T22"/>
                  <a:gd fmla="*/ 38 w 38" name="T23"/>
                  <a:gd fmla="*/ 26 h 26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6" w="38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/>
              <p:nvPr/>
            </p:nvSpPr>
            <p:spPr bwMode="auto">
              <a:xfrm>
                <a:off x="1767" y="2001"/>
                <a:ext cx="43" cy="158"/>
              </a:xfrm>
              <a:custGeom>
                <a:gdLst>
                  <a:gd fmla="*/ 0 w 43" name="T0"/>
                  <a:gd fmla="*/ 4 h 10" name="T1"/>
                  <a:gd fmla="*/ 0 w 43" name="T2"/>
                  <a:gd fmla="*/ 4 h 10" name="T3"/>
                  <a:gd fmla="*/ 10 w 43" name="T4"/>
                  <a:gd fmla="*/ 9 h 10" name="T5"/>
                  <a:gd fmla="*/ 42 w 43" name="T6"/>
                  <a:gd fmla="*/ 4 h 10" name="T7"/>
                  <a:gd fmla="*/ 11 w 43" name="T8"/>
                  <a:gd fmla="*/ 0 h 10" name="T9"/>
                  <a:gd fmla="*/ 0 w 43" name="T10"/>
                  <a:gd fmla="*/ 4 h 10" name="T11"/>
                  <a:gd fmla="*/ 0 w 43" name="T12"/>
                  <a:gd fmla="*/ 4 h 10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3" name="T21"/>
                  <a:gd fmla="*/ 0 h 10" name="T22"/>
                  <a:gd fmla="*/ 43 w 43" name="T23"/>
                  <a:gd fmla="*/ 10 h 10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0" w="43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/>
              <p:nvPr/>
            </p:nvSpPr>
            <p:spPr bwMode="auto">
              <a:xfrm>
                <a:off x="1774" y="2127"/>
                <a:ext cx="75" cy="158"/>
              </a:xfrm>
              <a:custGeom>
                <a:gdLst>
                  <a:gd fmla="*/ 0 w 75" name="T0"/>
                  <a:gd fmla="*/ 9 h 53" name="T1"/>
                  <a:gd fmla="*/ 0 w 75" name="T2"/>
                  <a:gd fmla="*/ 9 h 53" name="T3"/>
                  <a:gd fmla="*/ 2 w 75" name="T4"/>
                  <a:gd fmla="*/ 33 h 53" name="T5"/>
                  <a:gd fmla="*/ 10 w 75" name="T6"/>
                  <a:gd fmla="*/ 38 h 53" name="T7"/>
                  <a:gd fmla="*/ 7 w 75" name="T8"/>
                  <a:gd fmla="*/ 52 h 53" name="T9"/>
                  <a:gd fmla="*/ 18 w 75" name="T10"/>
                  <a:gd fmla="*/ 52 h 53" name="T11"/>
                  <a:gd fmla="*/ 30 w 75" name="T12"/>
                  <a:gd fmla="*/ 41 h 53" name="T13"/>
                  <a:gd fmla="*/ 18 w 75" name="T14"/>
                  <a:gd fmla="*/ 33 h 53" name="T15"/>
                  <a:gd fmla="*/ 48 w 75" name="T16"/>
                  <a:gd fmla="*/ 33 h 53" name="T17"/>
                  <a:gd fmla="*/ 74 w 75" name="T18"/>
                  <a:gd fmla="*/ 4 h 53" name="T19"/>
                  <a:gd fmla="*/ 6 w 75" name="T20"/>
                  <a:gd fmla="*/ 0 h 53" name="T21"/>
                  <a:gd fmla="*/ 15 w 75" name="T22"/>
                  <a:gd fmla="*/ 10 h 53" name="T23"/>
                  <a:gd fmla="*/ 0 w 75" name="T24"/>
                  <a:gd fmla="*/ 9 h 53" name="T25"/>
                  <a:gd fmla="*/ 0 w 75" name="T26"/>
                  <a:gd fmla="*/ 9 h 53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75" name="T42"/>
                  <a:gd fmla="*/ 0 h 53" name="T43"/>
                  <a:gd fmla="*/ 75 w 75" name="T44"/>
                  <a:gd fmla="*/ 53 h 53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52" w="75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/>
              <p:nvPr/>
            </p:nvSpPr>
            <p:spPr bwMode="auto">
              <a:xfrm>
                <a:off x="1824" y="1936"/>
                <a:ext cx="421" cy="158"/>
              </a:xfrm>
              <a:custGeom>
                <a:gdLst>
                  <a:gd fmla="*/ 37 w 421" name="T0"/>
                  <a:gd fmla="*/ 50 h 214" name="T1"/>
                  <a:gd fmla="*/ 31 w 421" name="T2"/>
                  <a:gd fmla="*/ 58 h 214" name="T3"/>
                  <a:gd fmla="*/ 36 w 421" name="T4"/>
                  <a:gd fmla="*/ 68 h 214" name="T5"/>
                  <a:gd fmla="*/ 66 w 421" name="T6"/>
                  <a:gd fmla="*/ 83 h 214" name="T7"/>
                  <a:gd fmla="*/ 89 w 421" name="T8"/>
                  <a:gd fmla="*/ 71 h 214" name="T9"/>
                  <a:gd fmla="*/ 135 w 421" name="T10"/>
                  <a:gd fmla="*/ 72 h 214" name="T11"/>
                  <a:gd fmla="*/ 166 w 421" name="T12"/>
                  <a:gd fmla="*/ 75 h 214" name="T13"/>
                  <a:gd fmla="*/ 172 w 421" name="T14"/>
                  <a:gd fmla="*/ 74 h 214" name="T15"/>
                  <a:gd fmla="*/ 142 w 421" name="T16"/>
                  <a:gd fmla="*/ 111 h 214" name="T17"/>
                  <a:gd fmla="*/ 111 w 421" name="T18"/>
                  <a:gd fmla="*/ 93 h 214" name="T19"/>
                  <a:gd fmla="*/ 90 w 421" name="T20"/>
                  <a:gd fmla="*/ 103 h 214" name="T21"/>
                  <a:gd fmla="*/ 100 w 421" name="T22"/>
                  <a:gd fmla="*/ 131 h 214" name="T23"/>
                  <a:gd fmla="*/ 132 w 421" name="T24"/>
                  <a:gd fmla="*/ 145 h 214" name="T25"/>
                  <a:gd fmla="*/ 62 w 421" name="T26"/>
                  <a:gd fmla="*/ 157 h 214" name="T27"/>
                  <a:gd fmla="*/ 88 w 421" name="T28"/>
                  <a:gd fmla="*/ 158 h 214" name="T29"/>
                  <a:gd fmla="*/ 109 w 421" name="T30"/>
                  <a:gd fmla="*/ 157 h 214" name="T31"/>
                  <a:gd fmla="*/ 88 w 421" name="T32"/>
                  <a:gd fmla="*/ 167 h 214" name="T33"/>
                  <a:gd fmla="*/ 132 w 421" name="T34"/>
                  <a:gd fmla="*/ 159 h 214" name="T35"/>
                  <a:gd fmla="*/ 51 w 421" name="T36"/>
                  <a:gd fmla="*/ 168 h 214" name="T37"/>
                  <a:gd fmla="*/ 39 w 421" name="T38"/>
                  <a:gd fmla="*/ 207 h 214" name="T39"/>
                  <a:gd fmla="*/ 72 w 421" name="T40"/>
                  <a:gd fmla="*/ 202 h 214" name="T41"/>
                  <a:gd fmla="*/ 93 w 421" name="T42"/>
                  <a:gd fmla="*/ 203 h 214" name="T43"/>
                  <a:gd fmla="*/ 126 w 421" name="T44"/>
                  <a:gd fmla="*/ 207 h 214" name="T45"/>
                  <a:gd fmla="*/ 149 w 421" name="T46"/>
                  <a:gd fmla="*/ 205 h 214" name="T47"/>
                  <a:gd fmla="*/ 191 w 421" name="T48"/>
                  <a:gd fmla="*/ 193 h 214" name="T49"/>
                  <a:gd fmla="*/ 135 w 421" name="T50"/>
                  <a:gd fmla="*/ 184 h 214" name="T51"/>
                  <a:gd fmla="*/ 188 w 421" name="T52"/>
                  <a:gd fmla="*/ 162 h 214" name="T53"/>
                  <a:gd fmla="*/ 204 w 421" name="T54"/>
                  <a:gd fmla="*/ 155 h 214" name="T55"/>
                  <a:gd fmla="*/ 235 w 421" name="T56"/>
                  <a:gd fmla="*/ 142 h 214" name="T57"/>
                  <a:gd fmla="*/ 217 w 421" name="T58"/>
                  <a:gd fmla="*/ 129 h 214" name="T59"/>
                  <a:gd fmla="*/ 237 w 421" name="T60"/>
                  <a:gd fmla="*/ 125 h 214" name="T61"/>
                  <a:gd fmla="*/ 235 w 421" name="T62"/>
                  <a:gd fmla="*/ 108 h 214" name="T63"/>
                  <a:gd fmla="*/ 268 w 421" name="T64"/>
                  <a:gd fmla="*/ 98 h 214" name="T65"/>
                  <a:gd fmla="*/ 305 w 421" name="T66"/>
                  <a:gd fmla="*/ 90 h 214" name="T67"/>
                  <a:gd fmla="*/ 341 w 421" name="T68"/>
                  <a:gd fmla="*/ 53 h 214" name="T69"/>
                  <a:gd fmla="*/ 357 w 421" name="T70"/>
                  <a:gd fmla="*/ 50 h 214" name="T71"/>
                  <a:gd fmla="*/ 393 w 421" name="T72"/>
                  <a:gd fmla="*/ 23 h 214" name="T73"/>
                  <a:gd fmla="*/ 345 w 421" name="T74"/>
                  <a:gd fmla="*/ 6 h 214" name="T75"/>
                  <a:gd fmla="*/ 249 w 421" name="T76"/>
                  <a:gd fmla="*/ 11 h 214" name="T77"/>
                  <a:gd fmla="*/ 219 w 421" name="T78"/>
                  <a:gd fmla="*/ 19 h 214" name="T79"/>
                  <a:gd fmla="*/ 154 w 421" name="T80"/>
                  <a:gd fmla="*/ 7 h 214" name="T81"/>
                  <a:gd fmla="*/ 147 w 421" name="T82"/>
                  <a:gd fmla="*/ 21 h 214" name="T83"/>
                  <a:gd fmla="*/ 117 w 421" name="T84"/>
                  <a:gd fmla="*/ 23 h 214" name="T85"/>
                  <a:gd fmla="*/ 65 w 421" name="T86"/>
                  <a:gd fmla="*/ 33 h 214" name="T87"/>
                  <a:gd fmla="*/ 0 w 421" name="T88"/>
                  <a:gd fmla="*/ 50 h 214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w 421" name="T135"/>
                  <a:gd fmla="*/ 0 h 214" name="T136"/>
                  <a:gd fmla="*/ 421 w 421" name="T137"/>
                  <a:gd fmla="*/ 214 h 214" name="T138"/>
                </a:gdLst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b="T138" l="T135" r="T137" t="T136"/>
                <a:pathLst>
                  <a:path h="214" w="421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/>
              <p:nvPr/>
            </p:nvSpPr>
            <p:spPr bwMode="auto">
              <a:xfrm>
                <a:off x="1851" y="2244"/>
                <a:ext cx="392" cy="158"/>
              </a:xfrm>
              <a:custGeom>
                <a:gdLst>
                  <a:gd fmla="*/ 0 w 392" name="T0"/>
                  <a:gd fmla="*/ 61 h 278" name="T1"/>
                  <a:gd fmla="*/ 19 w 392" name="T2"/>
                  <a:gd fmla="*/ 10 h 278" name="T3"/>
                  <a:gd fmla="*/ 69 w 392" name="T4"/>
                  <a:gd fmla="*/ 4 h 278" name="T5"/>
                  <a:gd fmla="*/ 51 w 392" name="T6"/>
                  <a:gd fmla="*/ 49 h 278" name="T7"/>
                  <a:gd fmla="*/ 47 w 392" name="T8"/>
                  <a:gd fmla="*/ 72 h 278" name="T9"/>
                  <a:gd fmla="*/ 73 w 392" name="T10"/>
                  <a:gd fmla="*/ 56 h 278" name="T11"/>
                  <a:gd fmla="*/ 70 w 392" name="T12"/>
                  <a:gd fmla="*/ 38 h 278" name="T13"/>
                  <a:gd fmla="*/ 82 w 392" name="T14"/>
                  <a:gd fmla="*/ 28 h 278" name="T15"/>
                  <a:gd fmla="*/ 85 w 392" name="T16"/>
                  <a:gd fmla="*/ 23 h 278" name="T17"/>
                  <a:gd fmla="*/ 88 w 392" name="T18"/>
                  <a:gd fmla="*/ 14 h 278" name="T19"/>
                  <a:gd fmla="*/ 116 w 392" name="T20"/>
                  <a:gd fmla="*/ 3 h 278" name="T21"/>
                  <a:gd fmla="*/ 128 w 392" name="T22"/>
                  <a:gd fmla="*/ 21 h 278" name="T23"/>
                  <a:gd fmla="*/ 139 w 392" name="T24"/>
                  <a:gd fmla="*/ 36 h 278" name="T25"/>
                  <a:gd fmla="*/ 170 w 392" name="T26"/>
                  <a:gd fmla="*/ 28 h 278" name="T27"/>
                  <a:gd fmla="*/ 215 w 392" name="T28"/>
                  <a:gd fmla="*/ 49 h 278" name="T29"/>
                  <a:gd fmla="*/ 225 w 392" name="T30"/>
                  <a:gd fmla="*/ 53 h 278" name="T31"/>
                  <a:gd fmla="*/ 231 w 392" name="T32"/>
                  <a:gd fmla="*/ 65 h 278" name="T33"/>
                  <a:gd fmla="*/ 254 w 392" name="T34"/>
                  <a:gd fmla="*/ 60 h 278" name="T35"/>
                  <a:gd fmla="*/ 246 w 392" name="T36"/>
                  <a:gd fmla="*/ 71 h 278" name="T37"/>
                  <a:gd fmla="*/ 262 w 392" name="T38"/>
                  <a:gd fmla="*/ 82 h 278" name="T39"/>
                  <a:gd fmla="*/ 267 w 392" name="T40"/>
                  <a:gd fmla="*/ 85 h 278" name="T41"/>
                  <a:gd fmla="*/ 279 w 392" name="T42"/>
                  <a:gd fmla="*/ 92 h 278" name="T43"/>
                  <a:gd fmla="*/ 287 w 392" name="T44"/>
                  <a:gd fmla="*/ 98 h 278" name="T45"/>
                  <a:gd fmla="*/ 312 w 392" name="T46"/>
                  <a:gd fmla="*/ 99 h 278" name="T47"/>
                  <a:gd fmla="*/ 322 w 392" name="T48"/>
                  <a:gd fmla="*/ 114 h 278" name="T49"/>
                  <a:gd fmla="*/ 305 w 392" name="T50"/>
                  <a:gd fmla="*/ 120 h 278" name="T51"/>
                  <a:gd fmla="*/ 329 w 392" name="T52"/>
                  <a:gd fmla="*/ 146 h 278" name="T53"/>
                  <a:gd fmla="*/ 353 w 392" name="T54"/>
                  <a:gd fmla="*/ 162 h 278" name="T55"/>
                  <a:gd fmla="*/ 367 w 392" name="T56"/>
                  <a:gd fmla="*/ 169 h 278" name="T57"/>
                  <a:gd fmla="*/ 388 w 392" name="T58"/>
                  <a:gd fmla="*/ 184 h 278" name="T59"/>
                  <a:gd fmla="*/ 381 w 392" name="T60"/>
                  <a:gd fmla="*/ 189 h 278" name="T61"/>
                  <a:gd fmla="*/ 364 w 392" name="T62"/>
                  <a:gd fmla="*/ 195 h 278" name="T63"/>
                  <a:gd fmla="*/ 317 w 392" name="T64"/>
                  <a:gd fmla="*/ 178 h 278" name="T65"/>
                  <a:gd fmla="*/ 312 w 392" name="T66"/>
                  <a:gd fmla="*/ 190 h 278" name="T67"/>
                  <a:gd fmla="*/ 310 w 392" name="T68"/>
                  <a:gd fmla="*/ 198 h 278" name="T69"/>
                  <a:gd fmla="*/ 341 w 392" name="T70"/>
                  <a:gd fmla="*/ 220 h 278" name="T71"/>
                  <a:gd fmla="*/ 351 w 392" name="T72"/>
                  <a:gd fmla="*/ 240 h 278" name="T73"/>
                  <a:gd fmla="*/ 290 w 392" name="T74"/>
                  <a:gd fmla="*/ 239 h 278" name="T75"/>
                  <a:gd fmla="*/ 256 w 392" name="T76"/>
                  <a:gd fmla="*/ 256 h 278" name="T77"/>
                  <a:gd fmla="*/ 256 w 392" name="T78"/>
                  <a:gd fmla="*/ 242 h 278" name="T79"/>
                  <a:gd fmla="*/ 227 w 392" name="T80"/>
                  <a:gd fmla="*/ 219 h 278" name="T81"/>
                  <a:gd fmla="*/ 208 w 392" name="T82"/>
                  <a:gd fmla="*/ 224 h 278" name="T83"/>
                  <a:gd fmla="*/ 182 w 392" name="T84"/>
                  <a:gd fmla="*/ 229 h 278" name="T85"/>
                  <a:gd fmla="*/ 173 w 392" name="T86"/>
                  <a:gd fmla="*/ 202 h 278" name="T87"/>
                  <a:gd fmla="*/ 213 w 392" name="T88"/>
                  <a:gd fmla="*/ 186 h 278" name="T89"/>
                  <a:gd fmla="*/ 221 w 392" name="T90"/>
                  <a:gd fmla="*/ 128 h 278" name="T91"/>
                  <a:gd fmla="*/ 215 w 392" name="T92"/>
                  <a:gd fmla="*/ 120 h 278" name="T93"/>
                  <a:gd fmla="*/ 182 w 392" name="T94"/>
                  <a:gd fmla="*/ 119 h 278" name="T95"/>
                  <a:gd fmla="*/ 170 w 392" name="T96"/>
                  <a:gd fmla="*/ 101 h 278" name="T97"/>
                  <a:gd fmla="*/ 148 w 392" name="T98"/>
                  <a:gd fmla="*/ 86 h 278" name="T99"/>
                  <a:gd fmla="*/ 115 w 392" name="T100"/>
                  <a:gd fmla="*/ 95 h 278" name="T101"/>
                  <a:gd fmla="*/ 26 w 392" name="T102"/>
                  <a:gd fmla="*/ 89 h 278" name="T103"/>
                  <a:gd fmla="*/ 39 w 392" name="T104"/>
                  <a:gd fmla="*/ 72 h 278" name="T105"/>
                  <a:gd fmla="*/ 0 w 392" name="T106"/>
                  <a:gd fmla="*/ 61 h 278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392" name="T162"/>
                  <a:gd fmla="*/ 0 h 278" name="T163"/>
                  <a:gd fmla="*/ 392 w 392" name="T164"/>
                  <a:gd fmla="*/ 278 h 278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278" w="392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/>
              <p:nvPr/>
            </p:nvSpPr>
            <p:spPr bwMode="auto">
              <a:xfrm>
                <a:off x="1890" y="2327"/>
                <a:ext cx="92" cy="158"/>
              </a:xfrm>
              <a:custGeom>
                <a:gdLst>
                  <a:gd fmla="*/ 0 w 92" name="T0"/>
                  <a:gd fmla="*/ 50 h 62" name="T1"/>
                  <a:gd fmla="*/ 0 w 92" name="T2"/>
                  <a:gd fmla="*/ 50 h 62" name="T3"/>
                  <a:gd fmla="*/ 14 w 92" name="T4"/>
                  <a:gd fmla="*/ 38 h 62" name="T5"/>
                  <a:gd fmla="*/ 22 w 92" name="T6"/>
                  <a:gd fmla="*/ 0 h 62" name="T7"/>
                  <a:gd fmla="*/ 30 w 92" name="T8"/>
                  <a:gd fmla="*/ 14 h 62" name="T9"/>
                  <a:gd fmla="*/ 51 w 92" name="T10"/>
                  <a:gd fmla="*/ 17 h 62" name="T11"/>
                  <a:gd fmla="*/ 91 w 92" name="T12"/>
                  <a:gd fmla="*/ 45 h 62" name="T13"/>
                  <a:gd fmla="*/ 86 w 92" name="T14"/>
                  <a:gd fmla="*/ 54 h 62" name="T15"/>
                  <a:gd fmla="*/ 49 w 92" name="T16"/>
                  <a:gd fmla="*/ 41 h 62" name="T17"/>
                  <a:gd fmla="*/ 27 w 92" name="T18"/>
                  <a:gd fmla="*/ 61 h 62" name="T19"/>
                  <a:gd fmla="*/ 21 w 92" name="T20"/>
                  <a:gd fmla="*/ 45 h 62" name="T21"/>
                  <a:gd fmla="*/ 0 w 92" name="T22"/>
                  <a:gd fmla="*/ 50 h 62" name="T23"/>
                  <a:gd fmla="*/ 0 w 92" name="T24"/>
                  <a:gd fmla="*/ 50 h 62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92" name="T39"/>
                  <a:gd fmla="*/ 0 h 62" name="T40"/>
                  <a:gd fmla="*/ 92 w 92" name="T41"/>
                  <a:gd fmla="*/ 62 h 62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62" w="9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/>
              <p:nvPr/>
            </p:nvSpPr>
            <p:spPr bwMode="auto">
              <a:xfrm>
                <a:off x="2271" y="2627"/>
                <a:ext cx="92" cy="158"/>
              </a:xfrm>
              <a:custGeom>
                <a:gdLst>
                  <a:gd fmla="*/ 0 w 92" name="T0"/>
                  <a:gd fmla="*/ 69 h 89" name="T1"/>
                  <a:gd fmla="*/ 0 w 92" name="T2"/>
                  <a:gd fmla="*/ 69 h 89" name="T3"/>
                  <a:gd fmla="*/ 37 w 92" name="T4"/>
                  <a:gd fmla="*/ 4 h 89" name="T5"/>
                  <a:gd fmla="*/ 52 w 92" name="T6"/>
                  <a:gd fmla="*/ 0 h 89" name="T7"/>
                  <a:gd fmla="*/ 34 w 92" name="T8"/>
                  <a:gd fmla="*/ 34 h 89" name="T9"/>
                  <a:gd fmla="*/ 46 w 92" name="T10"/>
                  <a:gd fmla="*/ 26 h 89" name="T11"/>
                  <a:gd fmla="*/ 54 w 92" name="T12"/>
                  <a:gd fmla="*/ 41 h 89" name="T13"/>
                  <a:gd fmla="*/ 78 w 92" name="T14"/>
                  <a:gd fmla="*/ 41 h 89" name="T15"/>
                  <a:gd fmla="*/ 73 w 92" name="T16"/>
                  <a:gd fmla="*/ 54 h 89" name="T17"/>
                  <a:gd fmla="*/ 85 w 92" name="T18"/>
                  <a:gd fmla="*/ 53 h 89" name="T19"/>
                  <a:gd fmla="*/ 77 w 92" name="T20"/>
                  <a:gd fmla="*/ 67 h 89" name="T21"/>
                  <a:gd fmla="*/ 88 w 92" name="T22"/>
                  <a:gd fmla="*/ 60 h 89" name="T23"/>
                  <a:gd fmla="*/ 91 w 92" name="T24"/>
                  <a:gd fmla="*/ 73 h 89" name="T25"/>
                  <a:gd fmla="*/ 79 w 92" name="T26"/>
                  <a:gd fmla="*/ 88 h 89" name="T27"/>
                  <a:gd fmla="*/ 78 w 92" name="T28"/>
                  <a:gd fmla="*/ 77 h 89" name="T29"/>
                  <a:gd fmla="*/ 73 w 92" name="T30"/>
                  <a:gd fmla="*/ 83 h 89" name="T31"/>
                  <a:gd fmla="*/ 73 w 92" name="T32"/>
                  <a:gd fmla="*/ 66 h 89" name="T33"/>
                  <a:gd fmla="*/ 50 w 92" name="T34"/>
                  <a:gd fmla="*/ 83 h 89" name="T35"/>
                  <a:gd fmla="*/ 63 w 92" name="T36"/>
                  <a:gd fmla="*/ 71 h 89" name="T37"/>
                  <a:gd fmla="*/ 45 w 92" name="T38"/>
                  <a:gd fmla="*/ 73 h 89" name="T39"/>
                  <a:gd fmla="*/ 49 w 92" name="T40"/>
                  <a:gd fmla="*/ 66 h 89" name="T41"/>
                  <a:gd fmla="*/ 0 w 92" name="T42"/>
                  <a:gd fmla="*/ 69 h 89" name="T43"/>
                  <a:gd fmla="*/ 0 w 92" name="T44"/>
                  <a:gd fmla="*/ 69 h 89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w 92" name="T69"/>
                  <a:gd fmla="*/ 0 h 89" name="T70"/>
                  <a:gd fmla="*/ 92 w 92" name="T71"/>
                  <a:gd fmla="*/ 89 h 89" name="T72"/>
                </a:gdLst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b="T72" l="T69" r="T71" t="T70"/>
                <a:pathLst>
                  <a:path h="89" w="92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/>
            <p:nvPr/>
          </p:nvSpPr>
          <p:spPr bwMode="auto">
            <a:xfrm>
              <a:off x="1726380" y="2701609"/>
              <a:ext cx="1033456" cy="206196"/>
            </a:xfrm>
            <a:custGeom>
              <a:gdLst>
                <a:gd fmla="*/ 91471449 w 830" name="T0"/>
                <a:gd fmla="*/ 245076928 h 606" name="T1"/>
                <a:gd fmla="*/ 182942897 w 830" name="T2"/>
                <a:gd fmla="*/ 205933045 h 606" name="T3"/>
                <a:gd fmla="*/ 148834854 w 830" name="T4"/>
                <a:gd fmla="*/ 199125753 h 606" name="T5"/>
                <a:gd fmla="*/ 243406691 w 830" name="T6"/>
                <a:gd fmla="*/ 132750054 h 606" name="T7"/>
                <a:gd fmla="*/ 275964501 w 830" name="T8"/>
                <a:gd fmla="*/ 88500049 h 606" name="T9"/>
                <a:gd fmla="*/ 410846402 w 830" name="T10"/>
                <a:gd fmla="*/ 86798879 h 606" name="T11"/>
                <a:gd fmla="*/ 455807010 w 830" name="T12"/>
                <a:gd fmla="*/ 76586617 h 606" name="T13"/>
                <a:gd fmla="*/ 576735842 w 830" name="T14"/>
                <a:gd fmla="*/ 86798879 h 606" name="T15"/>
                <a:gd fmla="*/ 561231411 w 830" name="T16"/>
                <a:gd fmla="*/ 44250025 h 606" name="T17"/>
                <a:gd fmla="*/ 607742213 w 830" name="T18"/>
                <a:gd fmla="*/ 39143894 h 606" name="T19"/>
                <a:gd fmla="*/ 617044622 w 830" name="T20"/>
                <a:gd fmla="*/ 15317063 h 606" name="T21"/>
                <a:gd fmla="*/ 702315412 w 830" name="T22"/>
                <a:gd fmla="*/ 20423184 h 606" name="T23"/>
                <a:gd fmla="*/ 976729641 w 830" name="T24"/>
                <a:gd fmla="*/ 15317063 h 606" name="T25"/>
                <a:gd fmla="*/ 767429787 w 830" name="T26"/>
                <a:gd fmla="*/ 39143894 h 606" name="T27"/>
                <a:gd fmla="*/ 1021690249 w 830" name="T28"/>
                <a:gd fmla="*/ 39143894 h 606" name="T29"/>
                <a:gd fmla="*/ 883708037 w 830" name="T30"/>
                <a:gd fmla="*/ 85096383 h 606" name="T31"/>
                <a:gd fmla="*/ 992232826 w 830" name="T32"/>
                <a:gd fmla="*/ 97009816 h 606" name="T33"/>
                <a:gd fmla="*/ 1017038421 w 830" name="T34"/>
                <a:gd fmla="*/ 171893978 h 606" name="T35"/>
                <a:gd fmla="*/ 1172075258 w 830" name="T36"/>
                <a:gd fmla="*/ 97009816 h 606" name="T37"/>
                <a:gd fmla="*/ 1227888469 w 830" name="T38"/>
                <a:gd fmla="*/ 151472062 h 606" name="T39"/>
                <a:gd fmla="*/ 1114711852 w 830" name="T40"/>
                <a:gd fmla="*/ 209336691 h 606" name="T41"/>
                <a:gd fmla="*/ 1141067641 w 830" name="T42"/>
                <a:gd fmla="*/ 234865991 h 606" name="T43"/>
                <a:gd fmla="*/ 1137967253 w 830" name="T44"/>
                <a:gd fmla="*/ 311452587 h 606" name="T45"/>
                <a:gd fmla="*/ 1158122266 w 830" name="T46"/>
                <a:gd fmla="*/ 354000198 h 606" name="T47"/>
                <a:gd fmla="*/ 1085254430 w 830" name="T48"/>
                <a:gd fmla="*/ 384635619 h 606" name="T49"/>
                <a:gd fmla="*/ 1128664844 w 830" name="T50"/>
                <a:gd fmla="*/ 437395390 h 606" name="T51"/>
                <a:gd fmla="*/ 1105409443 w 830" name="T52"/>
                <a:gd fmla="*/ 442501511 h 606" name="T53"/>
                <a:gd fmla="*/ 1066650856 w 830" name="T54"/>
                <a:gd fmla="*/ 473135628 h 606" name="T55"/>
                <a:gd fmla="*/ 1030992658 w 830" name="T56"/>
                <a:gd fmla="*/ 496962453 h 606" name="T57"/>
                <a:gd fmla="*/ 1018589860 w 830" name="T58"/>
                <a:gd fmla="*/ 546318578 h 606" name="T59"/>
                <a:gd fmla="*/ 1052696620 w 830" name="T60"/>
                <a:gd fmla="*/ 595674703 h 606" name="T61"/>
                <a:gd fmla="*/ 1086804624 w 830" name="T62"/>
                <a:gd fmla="*/ 641625878 h 606" name="T63"/>
                <a:gd fmla="*/ 1021690249 w 830" name="T64"/>
                <a:gd fmla="*/ 604184470 h 606" name="T65"/>
                <a:gd fmla="*/ 930218839 w 830" name="T66"/>
                <a:gd fmla="*/ 641625878 h 606" name="T67"/>
                <a:gd fmla="*/ 1071301438 w 830" name="T68"/>
                <a:gd fmla="*/ 662049057 h 606" name="T69"/>
                <a:gd fmla="*/ 855800809 w 830" name="T70"/>
                <a:gd fmla="*/ 714808992 h 606" name="T71"/>
                <a:gd fmla="*/ 786034606 w 830" name="T72"/>
                <a:gd fmla="*/ 805011475 h 606" name="T73"/>
                <a:gd fmla="*/ 759678817 w 830" name="T74"/>
                <a:gd fmla="*/ 806712646 h 606" name="T75"/>
                <a:gd fmla="*/ 696113390 w 830" name="T76"/>
                <a:gd fmla="*/ 857771246 h 606" name="T77"/>
                <a:gd fmla="*/ 686810981 w 830" name="T78"/>
                <a:gd fmla="*/ 900318776 h 606" name="T79"/>
                <a:gd fmla="*/ 654253171 w 830" name="T80"/>
                <a:gd fmla="*/ 924146905 h 606" name="T81"/>
                <a:gd fmla="*/ 638749829 w 830" name="T82"/>
                <a:gd fmla="*/ 1014348084 h 606" name="T83"/>
                <a:gd fmla="*/ 586037006 w 830" name="T84"/>
                <a:gd fmla="*/ 1002434672 h 606" name="T85"/>
                <a:gd fmla="*/ 524023019 w 830" name="T86"/>
                <a:gd fmla="*/ 982011493 h 606" name="T87"/>
                <a:gd fmla="*/ 455807010 w 830" name="T88"/>
                <a:gd fmla="*/ 905424897 h 606" name="T89"/>
                <a:gd fmla="*/ 443404213 w 830" name="T90"/>
                <a:gd fmla="*/ 885001717 h 606" name="T91"/>
                <a:gd fmla="*/ 406195820 w 830" name="T92"/>
                <a:gd fmla="*/ 769271238 h 606" name="T93"/>
                <a:gd fmla="*/ 462009031 w 830" name="T94"/>
                <a:gd fmla="*/ 723318758 h 606" name="T95"/>
                <a:gd fmla="*/ 479062411 w 830" name="T96"/>
                <a:gd fmla="*/ 658645412 h 606" name="T97"/>
                <a:gd fmla="*/ 458907398 w 830" name="T98"/>
                <a:gd fmla="*/ 636521062 h 606" name="T99"/>
                <a:gd fmla="*/ 434101803 w 830" name="T100"/>
                <a:gd fmla="*/ 610991761 h 606" name="T101"/>
                <a:gd fmla="*/ 410846402 w 830" name="T102"/>
                <a:gd fmla="*/ 575251524 h 606" name="T103"/>
                <a:gd fmla="*/ 386040807 w 830" name="T104"/>
                <a:gd fmla="*/ 575251524 h 606" name="T105"/>
                <a:gd fmla="*/ 378288592 w 830" name="T106"/>
                <a:gd fmla="*/ 513981986 h 606" name="T107"/>
                <a:gd fmla="*/ 306972117 w 830" name="T108"/>
                <a:gd fmla="*/ 410164919 h 606" name="T109"/>
                <a:gd fmla="*/ 128679841 w 830" name="T110"/>
                <a:gd fmla="*/ 384635619 h 606" name="T111"/>
                <a:gd fmla="*/ 103874246 w 830" name="T112"/>
                <a:gd fmla="*/ 364212440 h 606" name="T113"/>
                <a:gd fmla="*/ 155036875 w 830" name="T114"/>
                <a:gd fmla="*/ 335279412 h 606" name="T115"/>
                <a:gd fmla="*/ 0 w 830" name="T116"/>
                <a:gd fmla="*/ 289326933 h 60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w 830" name="T177"/>
                <a:gd fmla="*/ 0 h 606" name="T178"/>
                <a:gd fmla="*/ 830 w 830" name="T179"/>
                <a:gd fmla="*/ 606 h 606" name="T180"/>
              </a:gdLst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b="T180" l="T177" r="T179" t="T178"/>
              <a:pathLst>
                <a:path h="606" w="830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/>
            <p:nvPr/>
          </p:nvSpPr>
          <p:spPr bwMode="auto">
            <a:xfrm>
              <a:off x="2551876" y="2964343"/>
              <a:ext cx="188912" cy="206196"/>
            </a:xfrm>
            <a:custGeom>
              <a:gdLst>
                <a:gd fmla="*/ 0 w 151" name="T0"/>
                <a:gd fmla="*/ 40104274 h 70" name="T1"/>
                <a:gd fmla="*/ 0 w 151" name="T2"/>
                <a:gd fmla="*/ 40104274 h 70" name="T3"/>
                <a:gd fmla="*/ 15652254 w 151" name="T4"/>
                <a:gd fmla="*/ 35091241 h 70" name="T5"/>
                <a:gd fmla="*/ 6260402 w 151" name="T6"/>
                <a:gd fmla="*/ 25065175 h 70" name="T7"/>
                <a:gd fmla="*/ 26607957 w 151" name="T8"/>
                <a:gd fmla="*/ 31749650 h 70" name="T9"/>
                <a:gd fmla="*/ 17217354 w 151" name="T10"/>
                <a:gd fmla="*/ 13367662 h 70" name="T11"/>
                <a:gd fmla="*/ 40695106 w 151" name="T12"/>
                <a:gd fmla="*/ 23395026 h 70" name="T13"/>
                <a:gd fmla="*/ 29739408 w 151" name="T14"/>
                <a:gd fmla="*/ 1671443 h 70" name="T15"/>
                <a:gd fmla="*/ 65737964 w 151" name="T16"/>
                <a:gd fmla="*/ 18381988 h 70" name="T17"/>
                <a:gd fmla="*/ 68868163 w 151" name="T18"/>
                <a:gd fmla="*/ 48460201 h 70" name="T19"/>
                <a:gd fmla="*/ 87650631 w 151" name="T20"/>
                <a:gd fmla="*/ 15039104 h 70" name="T21"/>
                <a:gd fmla="*/ 106433080 w 151" name="T22"/>
                <a:gd fmla="*/ 28408059 h 70" name="T23"/>
                <a:gd fmla="*/ 122085329 w 151" name="T24"/>
                <a:gd fmla="*/ 11697513 h 70" name="T25"/>
                <a:gd fmla="*/ 134607378 w 151" name="T26"/>
                <a:gd fmla="*/ 31749650 h 70" name="T27"/>
                <a:gd fmla="*/ 131477179 w 151" name="T28"/>
                <a:gd fmla="*/ 13367662 h 70" name="T29"/>
                <a:gd fmla="*/ 170607214 w 151" name="T30"/>
                <a:gd fmla="*/ 13367662 h 70" name="T31"/>
                <a:gd fmla="*/ 175302514 w 151" name="T32"/>
                <a:gd fmla="*/ 0 h 70" name="T33"/>
                <a:gd fmla="*/ 192519862 w 151" name="T34"/>
                <a:gd fmla="*/ 11697513 h 70" name="T35"/>
                <a:gd fmla="*/ 214432511 w 151" name="T36"/>
                <a:gd fmla="*/ 6684477 h 70" name="T37"/>
                <a:gd fmla="*/ 198780262 w 151" name="T38"/>
                <a:gd fmla="*/ 15039104 h 70" name="T39"/>
                <a:gd fmla="*/ 234780059 w 151" name="T40"/>
                <a:gd fmla="*/ 51801792 h 70" name="T41"/>
                <a:gd fmla="*/ 203475561 w 151" name="T42"/>
                <a:gd fmla="*/ 83551432 h 70" name="T43"/>
                <a:gd fmla="*/ 117390029 w 151" name="T44"/>
                <a:gd fmla="*/ 115301092 h 70" name="T45"/>
                <a:gd fmla="*/ 39130007 w 151" name="T46"/>
                <a:gd fmla="*/ 100261993 h 70" name="T47"/>
                <a:gd fmla="*/ 57912465 w 151" name="T48"/>
                <a:gd fmla="*/ 70183775 h 70" name="T49"/>
                <a:gd fmla="*/ 12522054 w 151" name="T50"/>
                <a:gd fmla="*/ 60157709 h 70" name="T51"/>
                <a:gd fmla="*/ 56347365 w 151" name="T52"/>
                <a:gd fmla="*/ 58486267 h 70" name="T53"/>
                <a:gd fmla="*/ 40695106 w 151" name="T54"/>
                <a:gd fmla="*/ 48460201 h 70" name="T55"/>
                <a:gd fmla="*/ 56347365 w 151" name="T56"/>
                <a:gd fmla="*/ 40104274 h 70" name="T57"/>
                <a:gd fmla="*/ 0 w 151" name="T58"/>
                <a:gd fmla="*/ 40104274 h 70" name="T59"/>
                <a:gd fmla="*/ 0 w 151" name="T60"/>
                <a:gd fmla="*/ 40104274 h 70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w 151" name="T93"/>
                <a:gd fmla="*/ 0 h 70" name="T94"/>
                <a:gd fmla="*/ 151 w 151" name="T95"/>
                <a:gd fmla="*/ 70 h 70" name="T96"/>
              </a:gdLst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b="T96" l="T93" r="T95" t="T94"/>
              <a:pathLst>
                <a:path h="70" w="151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/>
            <p:nvPr/>
          </p:nvSpPr>
          <p:spPr bwMode="auto">
            <a:xfrm>
              <a:off x="975499" y="3884304"/>
              <a:ext cx="515933" cy="206196"/>
            </a:xfrm>
            <a:custGeom>
              <a:gdLst>
                <a:gd fmla="*/ 0 w 412" name="T0"/>
                <a:gd fmla="*/ 5082858 h 261" name="T1"/>
                <a:gd fmla="*/ 0 w 412" name="T2"/>
                <a:gd fmla="*/ 5082858 h 261" name="T3"/>
                <a:gd fmla="*/ 29795363 w 412" name="T4"/>
                <a:gd fmla="*/ 72852125 h 261" name="T5"/>
                <a:gd fmla="*/ 65864618 w 412" name="T6"/>
                <a:gd fmla="*/ 105042701 h 261" name="T7"/>
                <a:gd fmla="*/ 64295518 w 412" name="T8"/>
                <a:gd fmla="*/ 123679407 h 261" name="T9"/>
                <a:gd fmla="*/ 45477599 w 412" name="T10"/>
                <a:gd fmla="*/ 127067544 h 261" name="T11"/>
                <a:gd fmla="*/ 86250404 w 412" name="T12"/>
                <a:gd fmla="*/ 142316113 h 261" name="T13"/>
                <a:gd fmla="*/ 108205270 w 412" name="T14"/>
                <a:gd fmla="*/ 174506710 h 261" name="T15"/>
                <a:gd fmla="*/ 106637423 w 412" name="T16"/>
                <a:gd fmla="*/ 199919690 h 261" name="T17"/>
                <a:gd fmla="*/ 152115002 w 412" name="T18"/>
                <a:gd fmla="*/ 242275958 h 261" name="T19"/>
                <a:gd fmla="*/ 163092435 w 412" name="T20"/>
                <a:gd fmla="*/ 228722108 h 261" name="T21"/>
                <a:gd fmla="*/ 53318085 w 412" name="T22"/>
                <a:gd fmla="*/ 62686412 h 261" name="T23"/>
                <a:gd fmla="*/ 47045445 w 412" name="T24"/>
                <a:gd fmla="*/ 18636711 h 261" name="T25"/>
                <a:gd fmla="*/ 70568158 w 412" name="T26"/>
                <a:gd fmla="*/ 28802429 h 261" name="T27"/>
                <a:gd fmla="*/ 111340964 w 412" name="T28"/>
                <a:gd fmla="*/ 101654564 h 261" name="T29"/>
                <a:gd fmla="*/ 169365114 w 412" name="T30"/>
                <a:gd fmla="*/ 155869963 h 261" name="T31"/>
                <a:gd fmla="*/ 166228168 w 412" name="T32"/>
                <a:gd fmla="*/ 176200127 h 261" name="T33"/>
                <a:gd fmla="*/ 246205893 w 412" name="T34"/>
                <a:gd fmla="*/ 250746952 h 261" name="T35"/>
                <a:gd fmla="*/ 255615479 w 412" name="T36"/>
                <a:gd fmla="*/ 282937507 h 261" name="T37"/>
                <a:gd fmla="*/ 246205893 w 412" name="T38"/>
                <a:gd fmla="*/ 303267631 h 261" name="T39"/>
                <a:gd fmla="*/ 265023813 w 412" name="T40"/>
                <a:gd fmla="*/ 332070050 h 261" name="T41"/>
                <a:gd fmla="*/ 417138854 w 412" name="T42"/>
                <a:gd fmla="*/ 410005092 h 261" name="T43"/>
                <a:gd fmla="*/ 484571299 w 412" name="T44"/>
                <a:gd fmla="*/ 403227517 h 261" name="T45"/>
                <a:gd fmla="*/ 528479779 w 412" name="T46"/>
                <a:gd fmla="*/ 440500929 h 261" name="T47"/>
                <a:gd fmla="*/ 545729852 w 412" name="T48"/>
                <a:gd fmla="*/ 404922236 h 261" name="T49"/>
                <a:gd fmla="*/ 567684718 w 412" name="T50"/>
                <a:gd fmla="*/ 403227517 h 261" name="T51"/>
                <a:gd fmla="*/ 545729852 w 412" name="T52"/>
                <a:gd fmla="*/ 372731680 h 261" name="T53"/>
                <a:gd fmla="*/ 594344377 w 412" name="T54"/>
                <a:gd fmla="*/ 360872550 h 261" name="T55"/>
                <a:gd fmla="*/ 613162297 w 412" name="T56"/>
                <a:gd fmla="*/ 347318700 h 261" name="T57"/>
                <a:gd fmla="*/ 617867090 w 412" name="T58"/>
                <a:gd fmla="*/ 340541043 h 261" name="T59"/>
                <a:gd fmla="*/ 624139730 w 412" name="T60"/>
                <a:gd fmla="*/ 357484413 h 261" name="T61"/>
                <a:gd fmla="*/ 644526749 w 412" name="T62"/>
                <a:gd fmla="*/ 282937507 h 261" name="T63"/>
                <a:gd fmla="*/ 617867090 w 412" name="T64"/>
                <a:gd fmla="*/ 272771795 h 261" name="T65"/>
                <a:gd fmla="*/ 569253817 w 412" name="T66"/>
                <a:gd fmla="*/ 282937507 h 261" name="T67"/>
                <a:gd fmla="*/ 544162005 w 412" name="T68"/>
                <a:gd fmla="*/ 347318700 h 261" name="T69"/>
                <a:gd fmla="*/ 481434353 w 412" name="T70"/>
                <a:gd fmla="*/ 354094974 h 261" name="T71"/>
                <a:gd fmla="*/ 454775946 w 412" name="T72"/>
                <a:gd fmla="*/ 338847625 h 261" name="T73"/>
                <a:gd fmla="*/ 414001908 w 412" name="T74"/>
                <a:gd fmla="*/ 259217945 h 261" name="T75"/>
                <a:gd fmla="*/ 412434061 w 412" name="T76"/>
                <a:gd fmla="*/ 199919690 h 261" name="T77"/>
                <a:gd fmla="*/ 426548440 w 412" name="T78"/>
                <a:gd fmla="*/ 171117271 h 261" name="T79"/>
                <a:gd fmla="*/ 384206555 w 412" name="T80"/>
                <a:gd fmla="*/ 155869963 h 261" name="T81"/>
                <a:gd fmla="*/ 330888489 w 412" name="T82"/>
                <a:gd fmla="*/ 72852125 h 261" name="T83"/>
                <a:gd fmla="*/ 285410832 w 412" name="T84"/>
                <a:gd fmla="*/ 89794132 h 261" name="T85"/>
                <a:gd fmla="*/ 227387973 w 412" name="T86"/>
                <a:gd fmla="*/ 22024853 h 261" name="T87"/>
                <a:gd fmla="*/ 130160136 w 412" name="T88"/>
                <a:gd fmla="*/ 35578703 h 261" name="T89"/>
                <a:gd fmla="*/ 48614545 w 412" name="T90"/>
                <a:gd fmla="*/ 0 h 261" name="T91"/>
                <a:gd fmla="*/ 0 w 412" name="T92"/>
                <a:gd fmla="*/ 5082858 h 261" name="T93"/>
                <a:gd fmla="*/ 0 w 412" name="T94"/>
                <a:gd fmla="*/ 5082858 h 261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w 412" name="T144"/>
                <a:gd fmla="*/ 0 h 261" name="T145"/>
                <a:gd fmla="*/ 412 w 412" name="T146"/>
                <a:gd fmla="*/ 261 h 261" name="T147"/>
              </a:gdLst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b="T147" l="T144" r="T146" t="T145"/>
              <a:pathLst>
                <a:path h="261" w="412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/>
            <p:nvPr/>
          </p:nvSpPr>
          <p:spPr bwMode="auto">
            <a:xfrm>
              <a:off x="4461626" y="3413608"/>
              <a:ext cx="541333" cy="206196"/>
            </a:xfrm>
            <a:custGeom>
              <a:gdLst>
                <a:gd fmla="*/ 0 w 434" name="T0"/>
                <a:gd fmla="*/ 97804222 h 183" name="T1"/>
                <a:gd fmla="*/ 0 w 434" name="T2"/>
                <a:gd fmla="*/ 97804222 h 183" name="T3"/>
                <a:gd fmla="*/ 21780710 w 434" name="T4"/>
                <a:gd fmla="*/ 130405179 h 183" name="T5"/>
                <a:gd fmla="*/ 51342202 w 434" name="T6"/>
                <a:gd fmla="*/ 140699736 h 183" name="T7"/>
                <a:gd fmla="*/ 63787960 w 434" name="T8"/>
                <a:gd fmla="*/ 207618979 h 183" name="T9"/>
                <a:gd fmla="*/ 157136156 w 434" name="T10"/>
                <a:gd fmla="*/ 233356025 h 183" name="T11"/>
                <a:gd fmla="*/ 197588027 w 434" name="T12"/>
                <a:gd fmla="*/ 279684804 h 183" name="T13"/>
                <a:gd fmla="*/ 273821727 w 434" name="T14"/>
                <a:gd fmla="*/ 276252848 h 183" name="T15"/>
                <a:gd fmla="*/ 360947101 w 434" name="T16"/>
                <a:gd fmla="*/ 312285761 h 183" name="T17"/>
                <a:gd fmla="*/ 477632633 w 434" name="T18"/>
                <a:gd fmla="*/ 279684804 h 183" name="T19"/>
                <a:gd fmla="*/ 513416994 w 434" name="T20"/>
                <a:gd fmla="*/ 253946448 h 183" name="T21"/>
                <a:gd fmla="*/ 513416994 w 434" name="T22"/>
                <a:gd fmla="*/ 217913535 h 183" name="T23"/>
                <a:gd fmla="*/ 546088045 w 434" name="T24"/>
                <a:gd fmla="*/ 221345491 h 183" name="T25"/>
                <a:gd fmla="*/ 616100113 w 434" name="T26"/>
                <a:gd fmla="*/ 169870047 h 183" name="T27"/>
                <a:gd fmla="*/ 673665330 w 434" name="T28"/>
                <a:gd fmla="*/ 166438092 h 183" name="T29"/>
                <a:gd fmla="*/ 645660348 w 434" name="T30"/>
                <a:gd fmla="*/ 126973224 h 183" name="T31"/>
                <a:gd fmla="*/ 591207349 w 434" name="T32"/>
                <a:gd fmla="*/ 137269090 h 183" name="T33"/>
                <a:gd fmla="*/ 591207349 w 434" name="T34"/>
                <a:gd fmla="*/ 92656289 h 183" name="T35"/>
                <a:gd fmla="*/ 605209762 w 434" name="T36"/>
                <a:gd fmla="*/ 68633890 h 183" name="T37"/>
                <a:gd fmla="*/ 566314585 w 434" name="T38"/>
                <a:gd fmla="*/ 61771289 h 183" name="T39"/>
                <a:gd fmla="*/ 465186875 w 434" name="T40"/>
                <a:gd fmla="*/ 89224334 h 183" name="T41"/>
                <a:gd fmla="*/ 378061578 w 434" name="T42"/>
                <a:gd fmla="*/ 49759445 h 183" name="T43"/>
                <a:gd fmla="*/ 320496438 w 434" name="T44"/>
                <a:gd fmla="*/ 54907378 h 183" name="T45"/>
                <a:gd fmla="*/ 300271146 w 434" name="T46"/>
                <a:gd fmla="*/ 22306411 h 183" name="T47"/>
                <a:gd fmla="*/ 244261492 w 434" name="T48"/>
                <a:gd fmla="*/ 0 h 183" name="T49"/>
                <a:gd fmla="*/ 214701257 w 434" name="T50"/>
                <a:gd fmla="*/ 24022389 h 183" name="T51"/>
                <a:gd fmla="*/ 213145849 w 434" name="T52"/>
                <a:gd fmla="*/ 68633890 h 183" name="T53"/>
                <a:gd fmla="*/ 85569928 w 434" name="T54"/>
                <a:gd fmla="*/ 48043467 h 183" name="T55"/>
                <a:gd fmla="*/ 0 w 434" name="T56"/>
                <a:gd fmla="*/ 97804222 h 183" name="T57"/>
                <a:gd fmla="*/ 0 w 434" name="T58"/>
                <a:gd fmla="*/ 97804222 h 183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w 434" name="T90"/>
                <a:gd fmla="*/ 0 h 183" name="T91"/>
                <a:gd fmla="*/ 434 w 434" name="T92"/>
                <a:gd fmla="*/ 183 h 183" name="T93"/>
              </a:gdLst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b="T93" l="T90" r="T92" t="T91"/>
              <a:pathLst>
                <a:path h="183" w="432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/>
            <p:nvPr/>
          </p:nvSpPr>
          <p:spPr bwMode="auto">
            <a:xfrm>
              <a:off x="3853617" y="3941454"/>
              <a:ext cx="126999" cy="206196"/>
            </a:xfrm>
            <a:custGeom>
              <a:gdLst>
                <a:gd fmla="*/ 0 w 105" name="T0"/>
                <a:gd fmla="*/ 143570889 h 119" name="T1"/>
                <a:gd fmla="*/ 0 w 105" name="T2"/>
                <a:gd fmla="*/ 143570889 h 119" name="T3"/>
                <a:gd fmla="*/ 20480870 w 105" name="T4"/>
                <a:gd fmla="*/ 201682754 h 119" name="T5"/>
                <a:gd fmla="*/ 57054450 w 105" name="T6"/>
                <a:gd fmla="*/ 193136590 h 119" name="T7"/>
                <a:gd fmla="*/ 114110109 w 105" name="T8"/>
                <a:gd fmla="*/ 141860872 h 119" name="T9"/>
                <a:gd fmla="*/ 112646586 w 105" name="T10"/>
                <a:gd fmla="*/ 117932397 h 119" name="T11"/>
                <a:gd fmla="*/ 150683680 w 105" name="T12"/>
                <a:gd fmla="*/ 73494155 h 119" name="T13"/>
                <a:gd fmla="*/ 152145994 w 105" name="T14"/>
                <a:gd fmla="*/ 59820554 h 119" name="T15"/>
                <a:gd fmla="*/ 131665133 w 105" name="T16"/>
                <a:gd fmla="*/ 34183359 h 119" name="T17"/>
                <a:gd fmla="*/ 84850527 w 105" name="T18"/>
                <a:gd fmla="*/ 0 h 119" name="T19"/>
                <a:gd fmla="*/ 73147160 w 105" name="T20"/>
                <a:gd fmla="*/ 1708710 h 119" name="T21"/>
                <a:gd fmla="*/ 78998834 w 105" name="T22"/>
                <a:gd fmla="*/ 18801043 h 119" name="T23"/>
                <a:gd fmla="*/ 62907334 w 105" name="T24"/>
                <a:gd fmla="*/ 54693117 h 119" name="T25"/>
                <a:gd fmla="*/ 73147160 w 105" name="T26"/>
                <a:gd fmla="*/ 71785445 h 119" name="T27"/>
                <a:gd fmla="*/ 58517973 w 105" name="T28"/>
                <a:gd fmla="*/ 119642415 h 119" name="T29"/>
                <a:gd fmla="*/ 0 w 105" name="T30"/>
                <a:gd fmla="*/ 143570889 h 119" name="T31"/>
                <a:gd fmla="*/ 0 w 105" name="T32"/>
                <a:gd fmla="*/ 143570889 h 119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w 105" name="T51"/>
                <a:gd fmla="*/ 0 h 119" name="T52"/>
                <a:gd fmla="*/ 105 w 105" name="T53"/>
                <a:gd fmla="*/ 119 h 119" name="T54"/>
              </a:gdLst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b="T54" l="T51" r="T53" t="T52"/>
              <a:pathLst>
                <a:path h="119" w="105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/>
            <p:nvPr/>
          </p:nvSpPr>
          <p:spPr bwMode="auto">
            <a:xfrm>
              <a:off x="4329864" y="3798578"/>
              <a:ext cx="138112" cy="206196"/>
            </a:xfrm>
            <a:custGeom>
              <a:gdLst>
                <a:gd fmla="*/ 0 w 111" name="T0"/>
                <a:gd fmla="*/ 39317863 h 57" name="T1"/>
                <a:gd fmla="*/ 0 w 111" name="T2"/>
                <a:gd fmla="*/ 39317863 h 57" name="T3"/>
                <a:gd fmla="*/ 21675035 w 111" name="T4"/>
                <a:gd fmla="*/ 0 h 57" name="T5"/>
                <a:gd fmla="*/ 88246756 w 111" name="T6"/>
                <a:gd fmla="*/ 25020341 h 57" name="T7"/>
                <a:gd fmla="*/ 123855015 w 111" name="T8"/>
                <a:gd fmla="*/ 62549509 h 57" name="T9"/>
                <a:gd fmla="*/ 170300826 w 111" name="T10"/>
                <a:gd fmla="*/ 62549509 h 57" name="T11"/>
                <a:gd fmla="*/ 167203860 w 111" name="T12"/>
                <a:gd fmla="*/ 100080026 h 57" name="T13"/>
                <a:gd fmla="*/ 57283304 w 111" name="T14"/>
                <a:gd fmla="*/ 76847032 h 57" name="T15"/>
                <a:gd fmla="*/ 0 w 111" name="T16"/>
                <a:gd fmla="*/ 39317863 h 57" name="T17"/>
                <a:gd fmla="*/ 0 w 111" name="T18"/>
                <a:gd fmla="*/ 39317863 h 57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111" name="T30"/>
                <a:gd fmla="*/ 0 h 57" name="T31"/>
                <a:gd fmla="*/ 111 w 111" name="T32"/>
                <a:gd fmla="*/ 57 h 57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57" w="110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/>
            <p:nvPr/>
          </p:nvGrpSpPr>
          <p:grpSpPr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/>
              <p:nvPr/>
            </p:nvSpPr>
            <p:spPr bwMode="auto">
              <a:xfrm>
                <a:off x="5352" y="3983"/>
                <a:ext cx="106" cy="158"/>
              </a:xfrm>
              <a:custGeom>
                <a:gdLst>
                  <a:gd fmla="*/ 0 w 106" name="T0"/>
                  <a:gd fmla="*/ 87 h 100" name="T1"/>
                  <a:gd fmla="*/ 0 w 106" name="T2"/>
                  <a:gd fmla="*/ 87 h 100" name="T3"/>
                  <a:gd fmla="*/ 22 w 106" name="T4"/>
                  <a:gd fmla="*/ 56 h 100" name="T5"/>
                  <a:gd fmla="*/ 60 w 106" name="T6"/>
                  <a:gd fmla="*/ 34 h 100" name="T7"/>
                  <a:gd fmla="*/ 79 w 106" name="T8"/>
                  <a:gd fmla="*/ 0 h 100" name="T9"/>
                  <a:gd fmla="*/ 91 w 106" name="T10"/>
                  <a:gd fmla="*/ 10 h 100" name="T11"/>
                  <a:gd fmla="*/ 104 w 106" name="T12"/>
                  <a:gd fmla="*/ 6 h 100" name="T13"/>
                  <a:gd fmla="*/ 105 w 106" name="T14"/>
                  <a:gd fmla="*/ 18 h 100" name="T15"/>
                  <a:gd fmla="*/ 85 w 106" name="T16"/>
                  <a:gd fmla="*/ 41 h 100" name="T17"/>
                  <a:gd fmla="*/ 90 w 106" name="T18"/>
                  <a:gd fmla="*/ 52 h 100" name="T19"/>
                  <a:gd fmla="*/ 67 w 106" name="T20"/>
                  <a:gd fmla="*/ 56 h 100" name="T21"/>
                  <a:gd fmla="*/ 57 w 106" name="T22"/>
                  <a:gd fmla="*/ 89 h 100" name="T23"/>
                  <a:gd fmla="*/ 34 w 106" name="T24"/>
                  <a:gd fmla="*/ 99 h 100" name="T25"/>
                  <a:gd fmla="*/ 0 w 106" name="T26"/>
                  <a:gd fmla="*/ 87 h 100" name="T27"/>
                  <a:gd fmla="*/ 0 w 106" name="T28"/>
                  <a:gd fmla="*/ 87 h 100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06" name="T45"/>
                  <a:gd fmla="*/ 0 h 100" name="T46"/>
                  <a:gd fmla="*/ 106 w 106" name="T47"/>
                  <a:gd fmla="*/ 100 h 100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00" w="105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/>
              <p:nvPr/>
            </p:nvSpPr>
            <p:spPr bwMode="auto">
              <a:xfrm>
                <a:off x="5435" y="3891"/>
                <a:ext cx="80" cy="158"/>
              </a:xfrm>
              <a:custGeom>
                <a:gdLst>
                  <a:gd fmla="*/ 0 w 80" name="T0"/>
                  <a:gd fmla="*/ 0 h 110" name="T1"/>
                  <a:gd fmla="*/ 0 w 80" name="T2"/>
                  <a:gd fmla="*/ 0 h 110" name="T3"/>
                  <a:gd fmla="*/ 22 w 80" name="T4"/>
                  <a:gd fmla="*/ 13 h 110" name="T5"/>
                  <a:gd fmla="*/ 28 w 80" name="T6"/>
                  <a:gd fmla="*/ 37 h 110" name="T7"/>
                  <a:gd fmla="*/ 37 w 80" name="T8"/>
                  <a:gd fmla="*/ 43 h 110" name="T9"/>
                  <a:gd fmla="*/ 43 w 80" name="T10"/>
                  <a:gd fmla="*/ 33 h 110" name="T11"/>
                  <a:gd fmla="*/ 47 w 80" name="T12"/>
                  <a:gd fmla="*/ 50 h 110" name="T13"/>
                  <a:gd fmla="*/ 79 w 80" name="T14"/>
                  <a:gd fmla="*/ 50 h 110" name="T15"/>
                  <a:gd fmla="*/ 73 w 80" name="T16"/>
                  <a:gd fmla="*/ 74 h 110" name="T17"/>
                  <a:gd fmla="*/ 57 w 80" name="T18"/>
                  <a:gd fmla="*/ 77 h 110" name="T19"/>
                  <a:gd fmla="*/ 43 w 80" name="T20"/>
                  <a:gd fmla="*/ 108 h 110" name="T21"/>
                  <a:gd fmla="*/ 28 w 80" name="T22"/>
                  <a:gd fmla="*/ 109 h 110" name="T23"/>
                  <a:gd fmla="*/ 35 w 80" name="T24"/>
                  <a:gd fmla="*/ 98 h 110" name="T25"/>
                  <a:gd fmla="*/ 15 w 80" name="T26"/>
                  <a:gd fmla="*/ 75 h 110" name="T27"/>
                  <a:gd fmla="*/ 31 w 80" name="T28"/>
                  <a:gd fmla="*/ 56 h 110" name="T29"/>
                  <a:gd fmla="*/ 28 w 80" name="T30"/>
                  <a:gd fmla="*/ 40 h 110" name="T31"/>
                  <a:gd fmla="*/ 0 w 80" name="T32"/>
                  <a:gd fmla="*/ 0 h 110" name="T33"/>
                  <a:gd fmla="*/ 0 w 80" name="T34"/>
                  <a:gd fmla="*/ 0 h 110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80" name="T54"/>
                  <a:gd fmla="*/ 0 h 110" name="T55"/>
                  <a:gd fmla="*/ 80 w 80" name="T56"/>
                  <a:gd fmla="*/ 110 h 110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110" w="8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/>
            <p:nvPr/>
          </p:nvSpPr>
          <p:spPr bwMode="auto">
            <a:xfrm>
              <a:off x="4002841" y="3755717"/>
              <a:ext cx="287336" cy="206196"/>
            </a:xfrm>
            <a:custGeom>
              <a:gdLst>
                <a:gd fmla="*/ 0 w 230" name="T0"/>
                <a:gd fmla="*/ 184855067 h 199" name="T1"/>
                <a:gd fmla="*/ 0 w 230" name="T2"/>
                <a:gd fmla="*/ 184855067 h 199" name="T3"/>
                <a:gd fmla="*/ 34336892 w 230" name="T4"/>
                <a:gd fmla="*/ 196837704 h 199" name="T5"/>
                <a:gd fmla="*/ 112372904 w 230" name="T6"/>
                <a:gd fmla="*/ 184855067 h 199" name="T7"/>
                <a:gd fmla="*/ 126419980 w 230" name="T8"/>
                <a:gd fmla="*/ 150623590 h 199" name="T9"/>
                <a:gd fmla="*/ 179485088 w 230" name="T10"/>
                <a:gd fmla="*/ 131794665 h 199" name="T11"/>
                <a:gd fmla="*/ 184167446 w 230" name="T12"/>
                <a:gd fmla="*/ 102696964 h 199" name="T13"/>
                <a:gd fmla="*/ 202895633 w 230" name="T14"/>
                <a:gd fmla="*/ 95850677 h 199" name="T15"/>
                <a:gd fmla="*/ 195092534 w 230" name="T16"/>
                <a:gd fmla="*/ 80446837 h 199" name="T17"/>
                <a:gd fmla="*/ 213821969 w 230" name="T18"/>
                <a:gd fmla="*/ 78734284 h 199" name="T19"/>
                <a:gd fmla="*/ 227867797 w 230" name="T20"/>
                <a:gd fmla="*/ 49636583 h 199" name="T21"/>
                <a:gd fmla="*/ 221625068 w 230" name="T22"/>
                <a:gd fmla="*/ 20538866 h 199" name="T23"/>
                <a:gd fmla="*/ 293419571 w 230" name="T24"/>
                <a:gd fmla="*/ 0 h 199" name="T25"/>
                <a:gd fmla="*/ 357409805 w 230" name="T26"/>
                <a:gd fmla="*/ 42790286 h 199" name="T27"/>
                <a:gd fmla="*/ 340240740 w 230" name="T28"/>
                <a:gd fmla="*/ 61617913 h 199" name="T29"/>
                <a:gd fmla="*/ 279372495 w 230" name="T30"/>
                <a:gd fmla="*/ 61617913 h 199" name="T31"/>
                <a:gd fmla="*/ 279372495 w 230" name="T32"/>
                <a:gd fmla="*/ 99274475 h 199" name="T33"/>
                <a:gd fmla="*/ 307465399 w 230" name="T34"/>
                <a:gd fmla="*/ 123237133 h 199" name="T35"/>
                <a:gd fmla="*/ 290297582 w 230" name="T36"/>
                <a:gd fmla="*/ 135218463 h 199" name="T37"/>
                <a:gd fmla="*/ 294979941 w 230" name="T38"/>
                <a:gd fmla="*/ 157469877 h 199" name="T39"/>
                <a:gd fmla="*/ 232550156 w 230" name="T40"/>
                <a:gd fmla="*/ 234492937 h 199" name="T41"/>
                <a:gd fmla="*/ 204457252 w 230" name="T42"/>
                <a:gd fmla="*/ 232781693 h 199" name="T43"/>
                <a:gd fmla="*/ 184167446 w 230" name="T44"/>
                <a:gd fmla="*/ 251609309 h 199" name="T45"/>
                <a:gd fmla="*/ 218503079 w 230" name="T46"/>
                <a:gd fmla="*/ 323497286 h 199" name="T47"/>
                <a:gd fmla="*/ 170120370 w 230" name="T48"/>
                <a:gd fmla="*/ 323497286 h 199" name="T49"/>
                <a:gd fmla="*/ 152952514 w 230" name="T50"/>
                <a:gd fmla="*/ 338902414 h 199" name="T51"/>
                <a:gd fmla="*/ 117055263 w 230" name="T52"/>
                <a:gd fmla="*/ 296110830 h 199" name="T53"/>
                <a:gd fmla="*/ 17167821 w 230" name="T54"/>
                <a:gd fmla="*/ 304669670 h 199" name="T55"/>
                <a:gd fmla="*/ 49943099 w 230" name="T56"/>
                <a:gd fmla="*/ 255031799 h 199" name="T57"/>
                <a:gd fmla="*/ 0 w 230" name="T58"/>
                <a:gd fmla="*/ 184855067 h 199" name="T59"/>
                <a:gd fmla="*/ 0 w 230" name="T60"/>
                <a:gd fmla="*/ 184855067 h 199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w 230" name="T93"/>
                <a:gd fmla="*/ 0 h 199" name="T94"/>
                <a:gd fmla="*/ 230 w 230" name="T95"/>
                <a:gd fmla="*/ 199 h 199" name="T96"/>
              </a:gdLst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b="T96" l="T93" r="T95" t="T94"/>
              <a:pathLst>
                <a:path h="199" w="230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/>
            <p:nvPr/>
          </p:nvGrpSpPr>
          <p:grpSpPr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/>
              <p:nvPr/>
            </p:nvSpPr>
            <p:spPr bwMode="auto">
              <a:xfrm>
                <a:off x="5006" y="3437"/>
                <a:ext cx="136" cy="162"/>
              </a:xfrm>
              <a:custGeom>
                <a:gdLst>
                  <a:gd fmla="*/ 0 w 136" name="T0"/>
                  <a:gd fmla="*/ 0 h 107" name="T1"/>
                  <a:gd fmla="*/ 0 w 136" name="T2"/>
                  <a:gd fmla="*/ 0 h 107" name="T3"/>
                  <a:gd fmla="*/ 2 w 136" name="T4"/>
                  <a:gd fmla="*/ 88 h 107" name="T5"/>
                  <a:gd fmla="*/ 24 w 136" name="T6"/>
                  <a:gd fmla="*/ 91 h 107" name="T7"/>
                  <a:gd fmla="*/ 46 w 136" name="T8"/>
                  <a:gd fmla="*/ 67 h 107" name="T9"/>
                  <a:gd fmla="*/ 70 w 136" name="T10"/>
                  <a:gd fmla="*/ 78 h 107" name="T11"/>
                  <a:gd fmla="*/ 93 w 136" name="T12"/>
                  <a:gd fmla="*/ 101 h 107" name="T13"/>
                  <a:gd fmla="*/ 135 w 136" name="T14"/>
                  <a:gd fmla="*/ 106 h 107" name="T15"/>
                  <a:gd fmla="*/ 87 w 136" name="T16"/>
                  <a:gd fmla="*/ 67 h 107" name="T17"/>
                  <a:gd fmla="*/ 90 w 136" name="T18"/>
                  <a:gd fmla="*/ 47 h 107" name="T19"/>
                  <a:gd fmla="*/ 67 w 136" name="T20"/>
                  <a:gd fmla="*/ 41 h 107" name="T21"/>
                  <a:gd fmla="*/ 46 w 136" name="T22"/>
                  <a:gd fmla="*/ 16 h 107" name="T23"/>
                  <a:gd fmla="*/ 0 w 136" name="T24"/>
                  <a:gd fmla="*/ 0 h 107" name="T25"/>
                  <a:gd fmla="*/ 0 w 136" name="T26"/>
                  <a:gd fmla="*/ 0 h 107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136" name="T42"/>
                  <a:gd fmla="*/ 0 h 107" name="T43"/>
                  <a:gd fmla="*/ 136 w 136" name="T44"/>
                  <a:gd fmla="*/ 107 h 107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107" w="136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/>
              <p:nvPr/>
            </p:nvSpPr>
            <p:spPr bwMode="auto">
              <a:xfrm>
                <a:off x="5105" y="3420"/>
                <a:ext cx="57" cy="162"/>
              </a:xfrm>
              <a:custGeom>
                <a:gdLst>
                  <a:gd fmla="*/ 0 w 57" name="T0"/>
                  <a:gd fmla="*/ 18 h 28" name="T1"/>
                  <a:gd fmla="*/ 0 w 57" name="T2"/>
                  <a:gd fmla="*/ 18 h 28" name="T3"/>
                  <a:gd fmla="*/ 33 w 57" name="T4"/>
                  <a:gd fmla="*/ 27 h 28" name="T5"/>
                  <a:gd fmla="*/ 56 w 57" name="T6"/>
                  <a:gd fmla="*/ 8 h 28" name="T7"/>
                  <a:gd fmla="*/ 47 w 57" name="T8"/>
                  <a:gd fmla="*/ 0 h 28" name="T9"/>
                  <a:gd fmla="*/ 40 w 57" name="T10"/>
                  <a:gd fmla="*/ 10 h 28" name="T11"/>
                  <a:gd fmla="*/ 0 w 57" name="T12"/>
                  <a:gd fmla="*/ 18 h 28" name="T13"/>
                  <a:gd fmla="*/ 0 w 57" name="T14"/>
                  <a:gd fmla="*/ 18 h 2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7" name="T24"/>
                  <a:gd fmla="*/ 0 h 28" name="T25"/>
                  <a:gd fmla="*/ 57 w 57" name="T26"/>
                  <a:gd fmla="*/ 28 h 2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8" w="57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/>
              <p:nvPr/>
            </p:nvSpPr>
            <p:spPr bwMode="auto">
              <a:xfrm>
                <a:off x="5139" y="3399"/>
                <a:ext cx="31" cy="162"/>
              </a:xfrm>
              <a:custGeom>
                <a:gdLst>
                  <a:gd fmla="*/ 0 w 31" name="T0"/>
                  <a:gd fmla="*/ 0 h 28" name="T1"/>
                  <a:gd fmla="*/ 0 w 31" name="T2"/>
                  <a:gd fmla="*/ 0 h 28" name="T3"/>
                  <a:gd fmla="*/ 23 w 31" name="T4"/>
                  <a:gd fmla="*/ 12 h 28" name="T5"/>
                  <a:gd fmla="*/ 30 w 31" name="T6"/>
                  <a:gd fmla="*/ 27 h 28" name="T7"/>
                  <a:gd fmla="*/ 29 w 31" name="T8"/>
                  <a:gd fmla="*/ 16 h 28" name="T9"/>
                  <a:gd fmla="*/ 0 w 31" name="T10"/>
                  <a:gd fmla="*/ 0 h 28" name="T11"/>
                  <a:gd fmla="*/ 0 w 31" name="T12"/>
                  <a:gd fmla="*/ 0 h 2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1" name="T21"/>
                  <a:gd fmla="*/ 0 h 28" name="T22"/>
                  <a:gd fmla="*/ 31 w 31" name="T23"/>
                  <a:gd fmla="*/ 28 h 2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8" w="31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/>
            <p:nvPr/>
          </p:nvGrpSpPr>
          <p:grpSpPr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/>
              <p:nvPr/>
            </p:nvSpPr>
            <p:spPr bwMode="auto">
              <a:xfrm>
                <a:off x="4680" y="3216"/>
                <a:ext cx="32" cy="157"/>
              </a:xfrm>
              <a:custGeom>
                <a:gdLst>
                  <a:gd fmla="*/ 0 w 32" name="T0"/>
                  <a:gd fmla="*/ 39 h 40" name="T1"/>
                  <a:gd fmla="*/ 0 w 32" name="T2"/>
                  <a:gd fmla="*/ 39 h 40" name="T3"/>
                  <a:gd fmla="*/ 22 w 32" name="T4"/>
                  <a:gd fmla="*/ 21 h 40" name="T5"/>
                  <a:gd fmla="*/ 31 w 32" name="T6"/>
                  <a:gd fmla="*/ 0 h 40" name="T7"/>
                  <a:gd fmla="*/ 0 w 32" name="T8"/>
                  <a:gd fmla="*/ 39 h 40" name="T9"/>
                  <a:gd fmla="*/ 0 w 32" name="T10"/>
                  <a:gd fmla="*/ 39 h 40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32" name="T18"/>
                  <a:gd fmla="*/ 0 h 40" name="T19"/>
                  <a:gd fmla="*/ 32 w 32" name="T20"/>
                  <a:gd fmla="*/ 40 h 40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40" w="32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/>
              <p:nvPr/>
            </p:nvSpPr>
            <p:spPr bwMode="auto">
              <a:xfrm>
                <a:off x="4717" y="3138"/>
                <a:ext cx="57" cy="157"/>
              </a:xfrm>
              <a:custGeom>
                <a:gdLst>
                  <a:gd fmla="*/ 0 w 57" name="T0"/>
                  <a:gd fmla="*/ 33 h 84" name="T1"/>
                  <a:gd fmla="*/ 0 w 57" name="T2"/>
                  <a:gd fmla="*/ 33 h 84" name="T3"/>
                  <a:gd fmla="*/ 11 w 57" name="T4"/>
                  <a:gd fmla="*/ 0 h 84" name="T5"/>
                  <a:gd fmla="*/ 30 w 57" name="T6"/>
                  <a:gd fmla="*/ 1 h 84" name="T7"/>
                  <a:gd fmla="*/ 35 w 57" name="T8"/>
                  <a:gd fmla="*/ 23 h 84" name="T9"/>
                  <a:gd fmla="*/ 20 w 57" name="T10"/>
                  <a:gd fmla="*/ 45 h 84" name="T11"/>
                  <a:gd fmla="*/ 23 w 57" name="T12"/>
                  <a:gd fmla="*/ 58 h 84" name="T13"/>
                  <a:gd fmla="*/ 53 w 57" name="T14"/>
                  <a:gd fmla="*/ 66 h 84" name="T15"/>
                  <a:gd fmla="*/ 56 w 57" name="T16"/>
                  <a:gd fmla="*/ 83 h 84" name="T17"/>
                  <a:gd fmla="*/ 38 w 57" name="T18"/>
                  <a:gd fmla="*/ 66 h 84" name="T19"/>
                  <a:gd fmla="*/ 38 w 57" name="T20"/>
                  <a:gd fmla="*/ 74 h 84" name="T21"/>
                  <a:gd fmla="*/ 11 w 57" name="T22"/>
                  <a:gd fmla="*/ 66 h 84" name="T23"/>
                  <a:gd fmla="*/ 0 w 57" name="T24"/>
                  <a:gd fmla="*/ 33 h 84" name="T25"/>
                  <a:gd fmla="*/ 0 w 57" name="T26"/>
                  <a:gd fmla="*/ 33 h 84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57" name="T42"/>
                  <a:gd fmla="*/ 0 h 84" name="T43"/>
                  <a:gd fmla="*/ 57 w 57" name="T44"/>
                  <a:gd fmla="*/ 84 h 84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84" w="57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/>
              <p:nvPr/>
            </p:nvSpPr>
            <p:spPr bwMode="auto">
              <a:xfrm>
                <a:off x="4722" y="3176"/>
                <a:ext cx="17" cy="157"/>
              </a:xfrm>
              <a:custGeom>
                <a:gdLst>
                  <a:gd fmla="*/ 0 w 17" name="T0"/>
                  <a:gd fmla="*/ 0 h 18" name="T1"/>
                  <a:gd fmla="*/ 0 w 17" name="T2"/>
                  <a:gd fmla="*/ 0 h 18" name="T3"/>
                  <a:gd fmla="*/ 8 w 17" name="T4"/>
                  <a:gd fmla="*/ 0 h 18" name="T5"/>
                  <a:gd fmla="*/ 16 w 17" name="T6"/>
                  <a:gd fmla="*/ 3 h 18" name="T7"/>
                  <a:gd fmla="*/ 12 w 17" name="T8"/>
                  <a:gd fmla="*/ 17 h 18" name="T9"/>
                  <a:gd fmla="*/ 0 w 17" name="T10"/>
                  <a:gd fmla="*/ 0 h 18" name="T11"/>
                  <a:gd fmla="*/ 0 w 17" name="T12"/>
                  <a:gd fmla="*/ 0 h 1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7" name="T21"/>
                  <a:gd fmla="*/ 0 h 18" name="T22"/>
                  <a:gd fmla="*/ 17 w 17" name="T23"/>
                  <a:gd fmla="*/ 18 h 1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8" w="17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/>
              <p:nvPr/>
            </p:nvSpPr>
            <p:spPr bwMode="auto">
              <a:xfrm>
                <a:off x="4744" y="3199"/>
                <a:ext cx="15" cy="157"/>
              </a:xfrm>
              <a:custGeom>
                <a:gdLst>
                  <a:gd fmla="*/ 0 w 15" name="T0"/>
                  <a:gd fmla="*/ 0 h 22" name="T1"/>
                  <a:gd fmla="*/ 0 w 15" name="T2"/>
                  <a:gd fmla="*/ 0 h 22" name="T3"/>
                  <a:gd fmla="*/ 1 w 15" name="T4"/>
                  <a:gd fmla="*/ 21 h 22" name="T5"/>
                  <a:gd fmla="*/ 14 w 15" name="T6"/>
                  <a:gd fmla="*/ 12 h 22" name="T7"/>
                  <a:gd fmla="*/ 0 w 15" name="T8"/>
                  <a:gd fmla="*/ 0 h 22" name="T9"/>
                  <a:gd fmla="*/ 0 w 15" name="T10"/>
                  <a:gd fmla="*/ 0 h 22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5" name="T18"/>
                  <a:gd fmla="*/ 0 h 22" name="T19"/>
                  <a:gd fmla="*/ 15 w 15" name="T20"/>
                  <a:gd fmla="*/ 22 h 22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2" w="15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/>
              <p:nvPr/>
            </p:nvSpPr>
            <p:spPr bwMode="auto">
              <a:xfrm>
                <a:off x="4745" y="3247"/>
                <a:ext cx="60" cy="157"/>
              </a:xfrm>
              <a:custGeom>
                <a:gdLst>
                  <a:gd fmla="*/ 0 w 60" name="T0"/>
                  <a:gd fmla="*/ 38 h 57" name="T1"/>
                  <a:gd fmla="*/ 0 w 60" name="T2"/>
                  <a:gd fmla="*/ 38 h 57" name="T3"/>
                  <a:gd fmla="*/ 13 w 60" name="T4"/>
                  <a:gd fmla="*/ 18 h 57" name="T5"/>
                  <a:gd fmla="*/ 28 w 60" name="T6"/>
                  <a:gd fmla="*/ 22 h 57" name="T7"/>
                  <a:gd fmla="*/ 49 w 60" name="T8"/>
                  <a:gd fmla="*/ 0 h 57" name="T9"/>
                  <a:gd fmla="*/ 59 w 60" name="T10"/>
                  <a:gd fmla="*/ 13 h 57" name="T11"/>
                  <a:gd fmla="*/ 58 w 60" name="T12"/>
                  <a:gd fmla="*/ 46 h 57" name="T13"/>
                  <a:gd fmla="*/ 53 w 60" name="T14"/>
                  <a:gd fmla="*/ 32 h 57" name="T15"/>
                  <a:gd fmla="*/ 47 w 60" name="T16"/>
                  <a:gd fmla="*/ 56 h 57" name="T17"/>
                  <a:gd fmla="*/ 32 w 60" name="T18"/>
                  <a:gd fmla="*/ 50 h 57" name="T19"/>
                  <a:gd fmla="*/ 23 w 60" name="T20"/>
                  <a:gd fmla="*/ 25 h 57" name="T21"/>
                  <a:gd fmla="*/ 0 w 60" name="T22"/>
                  <a:gd fmla="*/ 38 h 57" name="T23"/>
                  <a:gd fmla="*/ 0 w 60" name="T24"/>
                  <a:gd fmla="*/ 38 h 57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60" name="T39"/>
                  <a:gd fmla="*/ 0 h 57" name="T40"/>
                  <a:gd fmla="*/ 60 w 60" name="T41"/>
                  <a:gd fmla="*/ 57 h 57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7" w="60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/>
              <p:nvPr/>
            </p:nvSpPr>
            <p:spPr bwMode="auto">
              <a:xfrm>
                <a:off x="4752" y="3216"/>
                <a:ext cx="14" cy="157"/>
              </a:xfrm>
              <a:custGeom>
                <a:gdLst>
                  <a:gd fmla="*/ 0 w 14" name="T0"/>
                  <a:gd fmla="*/ 14 h 24" name="T1"/>
                  <a:gd fmla="*/ 0 w 14" name="T2"/>
                  <a:gd fmla="*/ 14 h 24" name="T3"/>
                  <a:gd fmla="*/ 3 w 14" name="T4"/>
                  <a:gd fmla="*/ 10 h 24" name="T5"/>
                  <a:gd fmla="*/ 13 w 14" name="T6"/>
                  <a:gd fmla="*/ 0 h 24" name="T7"/>
                  <a:gd fmla="*/ 9 w 14" name="T8"/>
                  <a:gd fmla="*/ 23 h 24" name="T9"/>
                  <a:gd fmla="*/ 0 w 14" name="T10"/>
                  <a:gd fmla="*/ 14 h 24" name="T11"/>
                  <a:gd fmla="*/ 0 w 14" name="T12"/>
                  <a:gd fmla="*/ 14 h 24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4" name="T21"/>
                  <a:gd fmla="*/ 0 h 24" name="T22"/>
                  <a:gd fmla="*/ 14 w 14" name="T23"/>
                  <a:gd fmla="*/ 24 h 24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4" w="1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/>
            <p:nvPr/>
          </p:nvSpPr>
          <p:spPr bwMode="auto">
            <a:xfrm>
              <a:off x="3423408" y="3035780"/>
              <a:ext cx="2782868" cy="206196"/>
            </a:xfrm>
            <a:custGeom>
              <a:gdLst>
                <a:gd fmla="*/ 37309631 w 2232" name="T0"/>
                <a:gd fmla="*/ 710412683 h 748" name="T1"/>
                <a:gd fmla="*/ 66845385 w 2232" name="T2"/>
                <a:gd fmla="*/ 442943307 h 748" name="T3"/>
                <a:gd fmla="*/ 129026444 w 2232" name="T4"/>
                <a:gd fmla="*/ 374798509 h 748" name="T5"/>
                <a:gd fmla="*/ 167890879 w 2232" name="T6"/>
                <a:gd fmla="*/ 560493703 h 748" name="T7"/>
                <a:gd fmla="*/ 300026834 w 2232" name="T8"/>
                <a:gd fmla="*/ 560493703 h 748" name="T9"/>
                <a:gd fmla="*/ 421280687 w 2232" name="T10"/>
                <a:gd fmla="*/ 431017413 h 748" name="T11"/>
                <a:gd fmla="*/ 592281039 w 2232" name="T12"/>
                <a:gd fmla="*/ 420796150 h 748" name="T13"/>
                <a:gd fmla="*/ 879870995 w 2232" name="T14"/>
                <a:gd fmla="*/ 419092823 h 748" name="T15"/>
                <a:gd fmla="*/ 881425770 w 2232" name="T16"/>
                <a:gd fmla="*/ 270877252 h 748" name="T17"/>
                <a:gd fmla="*/ 990243836 w 2232" name="T18"/>
                <a:gd fmla="*/ 408870255 h 748" name="T19"/>
                <a:gd fmla="*/ 1008898646 w 2232" name="T20"/>
                <a:gd fmla="*/ 398648993 h 748" name="T21"/>
                <a:gd fmla="*/ 1089734496 w 2232" name="T22"/>
                <a:gd fmla="*/ 417389497 h 748" name="T23"/>
                <a:gd fmla="*/ 1035326087 w 2232" name="T24"/>
                <a:gd fmla="*/ 238507527 h 748" name="T25"/>
                <a:gd fmla="*/ 1094397576 w 2232" name="T26"/>
                <a:gd fmla="*/ 247026768 h 748" name="T27"/>
                <a:gd fmla="*/ 1139479826 w 2232" name="T28"/>
                <a:gd fmla="*/ 195917844 h 748" name="T29"/>
                <a:gd fmla="*/ 1400642498 w 2232" name="T30"/>
                <a:gd fmla="*/ 78367386 h 748" name="T31"/>
                <a:gd fmla="*/ 1576305929 w 2232" name="T32"/>
                <a:gd fmla="*/ 56220229 h 748" name="T33"/>
                <a:gd fmla="*/ 1786169430 w 2232" name="T34"/>
                <a:gd fmla="*/ 47700987 h 748" name="T35"/>
                <a:gd fmla="*/ 1699115726 w 2232" name="T36"/>
                <a:gd fmla="*/ 223174980 h 748" name="T37"/>
                <a:gd fmla="*/ 1835914761 w 2232" name="T38"/>
                <a:gd fmla="*/ 209545759 h 748" name="T39"/>
                <a:gd fmla="*/ 2044223487 w 2232" name="T40"/>
                <a:gd fmla="*/ 218065001 h 748" name="T41"/>
                <a:gd fmla="*/ 2147483647 w 2232" name="T42"/>
                <a:gd fmla="*/ 284506472 h 748" name="T43"/>
                <a:gd fmla="*/ 2147483647 w 2232" name="T44"/>
                <a:gd fmla="*/ 267469294 h 748" name="T45"/>
                <a:gd fmla="*/ 2147483647 w 2232" name="T46"/>
                <a:gd fmla="*/ 371390551 h 748" name="T47"/>
                <a:gd fmla="*/ 2147483647 w 2232" name="T48"/>
                <a:gd fmla="*/ 361169288 h 748" name="T49"/>
                <a:gd fmla="*/ 2147483647 w 2232" name="T50"/>
                <a:gd fmla="*/ 459979180 h 748" name="T51"/>
                <a:gd fmla="*/ 2147483647 w 2232" name="T52"/>
                <a:gd fmla="*/ 562197029 h 748" name="T53"/>
                <a:gd fmla="*/ 2147483647 w 2232" name="T54"/>
                <a:gd fmla="*/ 492348905 h 748" name="T55"/>
                <a:gd fmla="*/ 2147483647 w 2232" name="T56"/>
                <a:gd fmla="*/ 613305954 h 748" name="T57"/>
                <a:gd fmla="*/ 2147483647 w 2232" name="T58"/>
                <a:gd fmla="*/ 725746535 h 748" name="T59"/>
                <a:gd fmla="*/ 2147483647 w 2232" name="T60"/>
                <a:gd fmla="*/ 850110236 h 748" name="T61"/>
                <a:gd fmla="*/ 2147483647 w 2232" name="T62"/>
                <a:gd fmla="*/ 982994484 h 748" name="T63"/>
                <a:gd fmla="*/ 2147483647 w 2232" name="T64"/>
                <a:gd fmla="*/ 689970157 h 748" name="T65"/>
                <a:gd fmla="*/ 2147483647 w 2232" name="T66"/>
                <a:gd fmla="*/ 662711553 h 748" name="T67"/>
                <a:gd fmla="*/ 2147483647 w 2232" name="T68"/>
                <a:gd fmla="*/ 747893692 h 748" name="T69"/>
                <a:gd fmla="*/ 2147483647 w 2232" name="T70"/>
                <a:gd fmla="*/ 919959665 h 748" name="T71"/>
                <a:gd fmla="*/ 2147483647 w 2232" name="T72"/>
                <a:gd fmla="*/ 974475243 h 748" name="T73"/>
                <a:gd fmla="*/ 2147483647 w 2232" name="T74"/>
                <a:gd fmla="*/ 1257278307 h 748" name="T75"/>
                <a:gd fmla="*/ 2135941517 w 2232" name="T76"/>
                <a:gd fmla="*/ 1051139282 h 748" name="T77"/>
                <a:gd fmla="*/ 1898097047 w 2232" name="T78"/>
                <a:gd fmla="*/ 1042621346 h 748" name="T79"/>
                <a:gd fmla="*/ 1507907035 w 2232" name="T80"/>
                <a:gd fmla="*/ 998327031 h 748" name="T81"/>
                <a:gd fmla="*/ 1147252456 w 2232" name="T82"/>
                <a:gd fmla="*/ 1042621346 h 748" name="T83"/>
                <a:gd fmla="*/ 1016671276 w 2232" name="T84"/>
                <a:gd fmla="*/ 1001733684 h 748" name="T85"/>
                <a:gd fmla="*/ 778825559 w 2232" name="T86"/>
                <a:gd fmla="*/ 877368677 h 748" name="T87"/>
                <a:gd fmla="*/ 620262008 w 2232" name="T88"/>
                <a:gd fmla="*/ 916553013 h 748" name="T89"/>
                <a:gd fmla="*/ 645134673 w 2232" name="T90"/>
                <a:gd fmla="*/ 1001733684 h 748" name="T91"/>
                <a:gd fmla="*/ 553416642 w 2232" name="T92"/>
                <a:gd fmla="*/ 993215747 h 748" name="T93"/>
                <a:gd fmla="*/ 415062832 w 2232" name="T94"/>
                <a:gd fmla="*/ 1013659578 h 748" name="T95"/>
                <a:gd fmla="*/ 401072348 w 2232" name="T96"/>
                <a:gd fmla="*/ 1097136923 h 748" name="T97"/>
                <a:gd fmla="*/ 452372453 w 2232" name="T98"/>
                <a:gd fmla="*/ 1161875068 h 748" name="T99"/>
                <a:gd fmla="*/ 411953282 w 2232" name="T100"/>
                <a:gd fmla="*/ 1253870349 h 748" name="T101"/>
                <a:gd fmla="*/ 290699429 w 2232" name="T102"/>
                <a:gd fmla="*/ 1206169383 h 748" name="T103"/>
                <a:gd fmla="*/ 272044619 w 2232" name="T104"/>
                <a:gd fmla="*/ 1092025639 h 748" name="T105"/>
                <a:gd fmla="*/ 138353849 w 2232" name="T106"/>
                <a:gd fmla="*/ 1000030358 h 748" name="T107"/>
                <a:gd fmla="*/ 93272845 w 2232" name="T108"/>
                <a:gd fmla="*/ 954032717 h 748" name="T109"/>
                <a:gd fmla="*/ 6217857 w 2232" name="T110"/>
                <a:gd fmla="*/ 880776635 h 748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w 2232" name="T168"/>
                <a:gd fmla="*/ 0 h 748" name="T169"/>
                <a:gd fmla="*/ 2232 w 2232" name="T170"/>
                <a:gd fmla="*/ 748 h 748" name="T171"/>
              </a:gdLst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b="T171" l="T168" r="T170" t="T169"/>
              <a:pathLst>
                <a:path h="748" w="2232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/>
            <p:nvPr/>
          </p:nvSpPr>
          <p:spPr bwMode="auto">
            <a:xfrm>
              <a:off x="3761542" y="2439672"/>
              <a:ext cx="85724" cy="206196"/>
            </a:xfrm>
            <a:custGeom>
              <a:gdLst>
                <a:gd fmla="*/ 0 w 69" name="T0"/>
                <a:gd fmla="*/ 37227388 h 31" name="T1"/>
                <a:gd fmla="*/ 0 w 69" name="T2"/>
                <a:gd fmla="*/ 37227388 h 31" name="T3"/>
                <a:gd fmla="*/ 21608912 w 69" name="T4"/>
                <a:gd fmla="*/ 24818262 h 31" name="T5"/>
                <a:gd fmla="*/ 6174684 w 69" name="T6"/>
                <a:gd fmla="*/ 15954786 h 31" name="T7"/>
                <a:gd fmla="*/ 80263432 w 69" name="T8"/>
                <a:gd fmla="*/ 0 h 31" name="T9"/>
                <a:gd fmla="*/ 94155865 w 69" name="T10"/>
                <a:gd fmla="*/ 1772162 h 31" name="T11"/>
                <a:gd fmla="*/ 78720382 w 69" name="T12"/>
                <a:gd fmla="*/ 14182624 h 31" name="T13"/>
                <a:gd fmla="*/ 104960937 w 69" name="T14"/>
                <a:gd fmla="*/ 14182624 h 31" name="T15"/>
                <a:gd fmla="*/ 37044375 w 69" name="T16"/>
                <a:gd fmla="*/ 42546536 h 31" name="T17"/>
                <a:gd fmla="*/ 21608912 w 69" name="T18"/>
                <a:gd fmla="*/ 53183511 h 31" name="T19"/>
                <a:gd fmla="*/ 24696253 w 69" name="T20"/>
                <a:gd fmla="*/ 39000881 h 31" name="T21"/>
                <a:gd fmla="*/ 0 w 69" name="T22"/>
                <a:gd fmla="*/ 37227388 h 31" name="T23"/>
                <a:gd fmla="*/ 0 w 69" name="T24"/>
                <a:gd fmla="*/ 37227388 h 31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69" name="T39"/>
                <a:gd fmla="*/ 0 h 31" name="T40"/>
                <a:gd fmla="*/ 69 w 69" name="T41"/>
                <a:gd fmla="*/ 31 h 31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31" w="69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/>
            <p:nvPr/>
          </p:nvSpPr>
          <p:spPr bwMode="auto">
            <a:xfrm>
              <a:off x="3786942" y="2840517"/>
              <a:ext cx="34925" cy="206196"/>
            </a:xfrm>
            <a:custGeom>
              <a:gdLst>
                <a:gd fmla="*/ 0 w 28" name="T0"/>
                <a:gd fmla="*/ 24956500 h 16" name="T1"/>
                <a:gd fmla="*/ 0 w 28" name="T2"/>
                <a:gd fmla="*/ 24956500 h 16" name="T3"/>
                <a:gd fmla="*/ 12447022 w 28" name="T4"/>
                <a:gd fmla="*/ 0 h 16" name="T5"/>
                <a:gd fmla="*/ 42007299 w 28" name="T6"/>
                <a:gd fmla="*/ 13310219 h 16" name="T7"/>
                <a:gd fmla="*/ 0 w 28" name="T8"/>
                <a:gd fmla="*/ 24956500 h 16" name="T9"/>
                <a:gd fmla="*/ 0 w 28" name="T10"/>
                <a:gd fmla="*/ 24956500 h 1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28" name="T18"/>
                <a:gd fmla="*/ 0 h 16" name="T19"/>
                <a:gd fmla="*/ 28 w 28" name="T20"/>
                <a:gd fmla="*/ 16 h 1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6" w="28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/>
            <p:nvPr/>
          </p:nvSpPr>
          <p:spPr bwMode="auto">
            <a:xfrm>
              <a:off x="3842505" y="2750824"/>
              <a:ext cx="106362" cy="206196"/>
            </a:xfrm>
            <a:custGeom>
              <a:gdLst>
                <a:gd fmla="*/ 0 w 84" name="T0"/>
                <a:gd fmla="*/ 47622488 h 63" name="T1"/>
                <a:gd fmla="*/ 0 w 84" name="T2"/>
                <a:gd fmla="*/ 47622488 h 63" name="T3"/>
                <a:gd fmla="*/ 11222458 w 84" name="T4"/>
                <a:gd fmla="*/ 69846223 h 63" name="T5"/>
                <a:gd fmla="*/ 25652236 w 84" name="T6"/>
                <a:gd fmla="*/ 61908725 h 63" name="T7"/>
                <a:gd fmla="*/ 41686311 w 84" name="T8"/>
                <a:gd fmla="*/ 76194962 h 63" name="T9"/>
                <a:gd fmla="*/ 54511791 w 84" name="T10"/>
                <a:gd fmla="*/ 69846223 h 63" name="T11"/>
                <a:gd fmla="*/ 49702711 w 84" name="T12"/>
                <a:gd fmla="*/ 95243717 h 63" name="T13"/>
                <a:gd fmla="*/ 133074048 w 84" name="T14"/>
                <a:gd fmla="*/ 98418716 h 63" name="T15"/>
                <a:gd fmla="*/ 101007183 w 84" name="T16"/>
                <a:gd fmla="*/ 80957460 h 63" name="T17"/>
                <a:gd fmla="*/ 84974383 w 84" name="T18"/>
                <a:gd fmla="*/ 50796228 h 63" name="T19"/>
                <a:gd fmla="*/ 86578676 w 84" name="T20"/>
                <a:gd fmla="*/ 17461241 h 63" name="T21"/>
                <a:gd fmla="*/ 107420556 w 84" name="T22"/>
                <a:gd fmla="*/ 0 h 63" name="T23"/>
                <a:gd fmla="*/ 35272928 w 84" name="T24"/>
                <a:gd fmla="*/ 6350001 h 63" name="T25"/>
                <a:gd fmla="*/ 17635831 w 84" name="T26"/>
                <a:gd fmla="*/ 47622488 h 63" name="T27"/>
                <a:gd fmla="*/ 0 w 84" name="T28"/>
                <a:gd fmla="*/ 47622488 h 63" name="T29"/>
                <a:gd fmla="*/ 0 w 84" name="T30"/>
                <a:gd fmla="*/ 47622488 h 63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w 84" name="T48"/>
                <a:gd fmla="*/ 0 h 63" name="T49"/>
                <a:gd fmla="*/ 84 w 84" name="T50"/>
                <a:gd fmla="*/ 63 h 63" name="T51"/>
              </a:gdLst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b="T51" l="T48" r="T50" t="T49"/>
              <a:pathLst>
                <a:path h="62" w="84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/>
            <p:nvPr/>
          </p:nvSpPr>
          <p:spPr bwMode="auto">
            <a:xfrm>
              <a:off x="3880605" y="2642873"/>
              <a:ext cx="261935" cy="206196"/>
            </a:xfrm>
            <a:custGeom>
              <a:gdLst>
                <a:gd fmla="*/ 0 w 211" name="T0"/>
                <a:gd fmla="*/ 154608593 h 103" name="T1"/>
                <a:gd fmla="*/ 0 w 211" name="T2"/>
                <a:gd fmla="*/ 154608593 h 103" name="T3"/>
                <a:gd fmla="*/ 30821668 w 211" name="T4"/>
                <a:gd fmla="*/ 158122454 h 103" name="T5"/>
                <a:gd fmla="*/ 10787834 w 211" name="T6"/>
                <a:gd fmla="*/ 173934207 h 103" name="T7"/>
                <a:gd fmla="*/ 64725751 w 211" name="T8"/>
                <a:gd fmla="*/ 179205661 h 103" name="T9"/>
                <a:gd fmla="*/ 66267578 w 211" name="T10"/>
                <a:gd fmla="*/ 158122454 h 103" name="T11"/>
                <a:gd fmla="*/ 81678427 w 211" name="T12"/>
                <a:gd fmla="*/ 163392583 h 103" name="T13"/>
                <a:gd fmla="*/ 66267578 w 211" name="T14"/>
                <a:gd fmla="*/ 151094733 h 103" name="T15"/>
                <a:gd fmla="*/ 87842014 w 211" name="T16"/>
                <a:gd fmla="*/ 154608593 h 103" name="T17"/>
                <a:gd fmla="*/ 81678427 w 211" name="T18"/>
                <a:gd fmla="*/ 131767835 h 103" name="T19"/>
                <a:gd fmla="*/ 94006842 w 211" name="T20"/>
                <a:gd fmla="*/ 145823279 h 103" name="T21"/>
                <a:gd fmla="*/ 107877085 w 211" name="T22"/>
                <a:gd fmla="*/ 133525428 h 103" name="T23"/>
                <a:gd fmla="*/ 98629843 w 211" name="T24"/>
                <a:gd fmla="*/ 117713717 h 103" name="T25"/>
                <a:gd fmla="*/ 130993329 w 211" name="T26"/>
                <a:gd fmla="*/ 119469985 h 103" name="T27"/>
                <a:gd fmla="*/ 123287914 w 211" name="T28"/>
                <a:gd fmla="*/ 110685996 h 103" name="T29"/>
                <a:gd fmla="*/ 137156916 w 211" name="T30"/>
                <a:gd fmla="*/ 114199856 h 103" name="T31"/>
                <a:gd fmla="*/ 146404158 w 211" name="T32"/>
                <a:gd fmla="*/ 94872959 h 103" name="T33"/>
                <a:gd fmla="*/ 306677318 w 211" name="T34"/>
                <a:gd fmla="*/ 38652480 h 103" name="T35"/>
                <a:gd fmla="*/ 323629975 w 211" name="T36"/>
                <a:gd fmla="*/ 15811716 h 103" name="T37"/>
                <a:gd fmla="*/ 292807075 w 211" name="T38"/>
                <a:gd fmla="*/ 0 h 103" name="T39"/>
                <a:gd fmla="*/ 225000171 w 211" name="T40"/>
                <a:gd fmla="*/ 36894887 h 103" name="T41"/>
                <a:gd fmla="*/ 154109573 w 211" name="T42"/>
                <a:gd fmla="*/ 36894887 h 103" name="T43"/>
                <a:gd fmla="*/ 80136580 w 211" name="T44"/>
                <a:gd fmla="*/ 84331356 h 103" name="T45"/>
                <a:gd fmla="*/ 40068911 w 211" name="T46"/>
                <a:gd fmla="*/ 91359098 h 103" name="T47"/>
                <a:gd fmla="*/ 41609507 w 211" name="T48"/>
                <a:gd fmla="*/ 110685996 h 103" name="T49"/>
                <a:gd fmla="*/ 63185164 w 211" name="T50"/>
                <a:gd fmla="*/ 114199856 h 103" name="T51"/>
                <a:gd fmla="*/ 38527083 w 211" name="T52"/>
                <a:gd fmla="*/ 114199856 h 103" name="T53"/>
                <a:gd fmla="*/ 49314921 w 211" name="T54"/>
                <a:gd fmla="*/ 122983846 h 103" name="T55"/>
                <a:gd fmla="*/ 30821668 w 211" name="T56"/>
                <a:gd fmla="*/ 133525428 h 103" name="T57"/>
                <a:gd fmla="*/ 52397336 w 211" name="T58"/>
                <a:gd fmla="*/ 142309418 h 103" name="T59"/>
                <a:gd fmla="*/ 0 w 211" name="T60"/>
                <a:gd fmla="*/ 154608593 h 103" name="T61"/>
                <a:gd fmla="*/ 0 w 211" name="T62"/>
                <a:gd fmla="*/ 154608593 h 103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211" name="T96"/>
                <a:gd fmla="*/ 0 h 103" name="T97"/>
                <a:gd fmla="*/ 211 w 211" name="T98"/>
                <a:gd fmla="*/ 103 h 103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103" w="211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/>
            <p:nvPr/>
          </p:nvSpPr>
          <p:spPr bwMode="auto">
            <a:xfrm>
              <a:off x="4031416" y="2414272"/>
              <a:ext cx="50799" cy="206196"/>
            </a:xfrm>
            <a:custGeom>
              <a:gdLst>
                <a:gd fmla="*/ 0 w 41" name="T0"/>
                <a:gd fmla="*/ 20480869 h 21" name="T1"/>
                <a:gd fmla="*/ 0 w 41" name="T2"/>
                <a:gd fmla="*/ 20480869 h 21" name="T3"/>
                <a:gd fmla="*/ 18421813 w 41" name="T4"/>
                <a:gd fmla="*/ 29258380 h 21" name="T5"/>
                <a:gd fmla="*/ 61407284 w 41" name="T6"/>
                <a:gd fmla="*/ 19018550 h 21" name="T7"/>
                <a:gd fmla="*/ 35309714 w 41" name="T8"/>
                <a:gd fmla="*/ 0 h 21" name="T9"/>
                <a:gd fmla="*/ 0 w 41" name="T10"/>
                <a:gd fmla="*/ 20480869 h 21" name="T11"/>
                <a:gd fmla="*/ 0 w 41" name="T12"/>
                <a:gd fmla="*/ 20480869 h 21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41" name="T21"/>
                <a:gd fmla="*/ 0 h 21" name="T22"/>
                <a:gd fmla="*/ 41 w 41" name="T23"/>
                <a:gd fmla="*/ 21 h 21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1" w="4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/>
            <p:nvPr/>
          </p:nvSpPr>
          <p:spPr bwMode="auto">
            <a:xfrm>
              <a:off x="4515602" y="2462690"/>
              <a:ext cx="47625" cy="206196"/>
            </a:xfrm>
            <a:custGeom>
              <a:gdLst>
                <a:gd fmla="*/ 0 w 38" name="T0"/>
                <a:gd fmla="*/ 0 h 14" name="T1"/>
                <a:gd fmla="*/ 0 w 38" name="T2"/>
                <a:gd fmla="*/ 0 h 14" name="T3"/>
                <a:gd fmla="*/ 25132214 w 38" name="T4"/>
                <a:gd fmla="*/ 15557395 h 14" name="T5"/>
                <a:gd fmla="*/ 17277847 w 38" name="T6"/>
                <a:gd fmla="*/ 20224737 h 14" name="T7"/>
                <a:gd fmla="*/ 39268060 w 38" name="T8"/>
                <a:gd fmla="*/ 20224737 h 14" name="T9"/>
                <a:gd fmla="*/ 58117536 w 38" name="T10"/>
                <a:gd fmla="*/ 9334686 h 14" name="T11"/>
                <a:gd fmla="*/ 0 w 38" name="T12"/>
                <a:gd fmla="*/ 0 h 14" name="T13"/>
                <a:gd fmla="*/ 0 w 38" name="T14"/>
                <a:gd fmla="*/ 0 h 14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38" name="T24"/>
                <a:gd fmla="*/ 0 h 14" name="T25"/>
                <a:gd fmla="*/ 38 w 38" name="T26"/>
                <a:gd fmla="*/ 14 h 14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14" w="38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/>
            <p:nvPr/>
          </p:nvSpPr>
          <p:spPr bwMode="auto">
            <a:xfrm>
              <a:off x="4525126" y="2430940"/>
              <a:ext cx="109536" cy="206196"/>
            </a:xfrm>
            <a:custGeom>
              <a:gdLst>
                <a:gd fmla="*/ 0 w 88" name="T0"/>
                <a:gd fmla="*/ 51992477 h 38" name="T1"/>
                <a:gd fmla="*/ 0 w 88" name="T2"/>
                <a:gd fmla="*/ 51992477 h 38" name="T3"/>
                <a:gd fmla="*/ 35635620 w 88" name="T4"/>
                <a:gd fmla="*/ 16772225 h 38" name="T5"/>
                <a:gd fmla="*/ 86764515 w 88" name="T6"/>
                <a:gd fmla="*/ 0 h 38" name="T7"/>
                <a:gd fmla="*/ 134795229 w 88" name="T8"/>
                <a:gd fmla="*/ 30188970 h 38" name="T9"/>
                <a:gd fmla="*/ 119301972 w 88" name="T10"/>
                <a:gd fmla="*/ 35220247 h 38" name="T11"/>
                <a:gd fmla="*/ 122400126 w 88" name="T12"/>
                <a:gd fmla="*/ 48638292 h 38" name="T13"/>
                <a:gd fmla="*/ 52678585 w 88" name="T14"/>
                <a:gd fmla="*/ 62055032 h 38" name="T15"/>
                <a:gd fmla="*/ 0 w 88" name="T16"/>
                <a:gd fmla="*/ 51992477 h 38" name="T17"/>
                <a:gd fmla="*/ 0 w 88" name="T18"/>
                <a:gd fmla="*/ 51992477 h 38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88" name="T30"/>
                <a:gd fmla="*/ 0 h 38" name="T31"/>
                <a:gd fmla="*/ 88 w 88" name="T32"/>
                <a:gd fmla="*/ 38 h 38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38" w="8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/>
            <p:nvPr/>
          </p:nvSpPr>
          <p:spPr bwMode="auto">
            <a:xfrm>
              <a:off x="4547350" y="2478565"/>
              <a:ext cx="120649" cy="206196"/>
            </a:xfrm>
            <a:custGeom>
              <a:gdLst>
                <a:gd fmla="*/ 0 w 98" name="T0"/>
                <a:gd fmla="*/ 32371164 h 45" name="T1"/>
                <a:gd fmla="*/ 0 w 98" name="T2"/>
                <a:gd fmla="*/ 32371164 h 45" name="T3"/>
                <a:gd fmla="*/ 27281675 w 98" name="T4"/>
                <a:gd fmla="*/ 37482673 h 45" name="T5"/>
                <a:gd fmla="*/ 45470282 w 98" name="T6"/>
                <a:gd fmla="*/ 63040231 h 45" name="T7"/>
                <a:gd fmla="*/ 60626625 w 98" name="T8"/>
                <a:gd fmla="*/ 54520614 h 45" name="T9"/>
                <a:gd fmla="*/ 121253251 w 98" name="T10"/>
                <a:gd fmla="*/ 74966652 h 45" name="T11"/>
                <a:gd fmla="*/ 142472871 w 98" name="T12"/>
                <a:gd fmla="*/ 66447034 h 45" name="T13"/>
                <a:gd fmla="*/ 125799785 w 98" name="T14"/>
                <a:gd fmla="*/ 47705703 h 45" name="T15"/>
                <a:gd fmla="*/ 137925106 w 98" name="T16"/>
                <a:gd fmla="*/ 52817212 h 45" name="T17"/>
                <a:gd fmla="*/ 147019404 w 98" name="T18"/>
                <a:gd fmla="*/ 22149450 h 45" name="T19"/>
                <a:gd fmla="*/ 115189975 w 98" name="T20"/>
                <a:gd fmla="*/ 6814914 h 45" name="T21"/>
                <a:gd fmla="*/ 83361776 w 98" name="T22"/>
                <a:gd fmla="*/ 28964361 h 45" name="T23"/>
                <a:gd fmla="*/ 109127929 w 98" name="T24"/>
                <a:gd fmla="*/ 17037935 h 45" name="T25"/>
                <a:gd fmla="*/ 93971586 w 98" name="T26"/>
                <a:gd fmla="*/ 0 h 45" name="T27"/>
                <a:gd fmla="*/ 42438028 w 98" name="T28"/>
                <a:gd fmla="*/ 6814914 h 45" name="T29"/>
                <a:gd fmla="*/ 0 w 98" name="T30"/>
                <a:gd fmla="*/ 32371164 h 45" name="T31"/>
                <a:gd fmla="*/ 0 w 98" name="T32"/>
                <a:gd fmla="*/ 32371164 h 45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w 98" name="T51"/>
                <a:gd fmla="*/ 0 h 45" name="T52"/>
                <a:gd fmla="*/ 98 w 98" name="T53"/>
                <a:gd fmla="*/ 45 h 45" name="T54"/>
              </a:gdLst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b="T54" l="T51" r="T53" t="T52"/>
              <a:pathLst>
                <a:path h="45" w="98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/>
            <p:nvPr/>
          </p:nvSpPr>
          <p:spPr bwMode="auto">
            <a:xfrm>
              <a:off x="4661649" y="2508728"/>
              <a:ext cx="101599" cy="206196"/>
            </a:xfrm>
            <a:custGeom>
              <a:gdLst>
                <a:gd fmla="*/ 0 w 82" name="T0"/>
                <a:gd fmla="*/ 61957319 h 46" name="T1"/>
                <a:gd fmla="*/ 0 w 82" name="T2"/>
                <a:gd fmla="*/ 61957319 h 46" name="T3"/>
                <a:gd fmla="*/ 9210906 w 82" name="T4"/>
                <a:gd fmla="*/ 73370170 h 46" name="T5"/>
                <a:gd fmla="*/ 113603665 w 82" name="T6"/>
                <a:gd fmla="*/ 58696140 h 46" name="T7"/>
                <a:gd fmla="*/ 124349719 w 82" name="T8"/>
                <a:gd fmla="*/ 34239839 h 46" name="T9"/>
                <a:gd fmla="*/ 95181857 w 82" name="T10"/>
                <a:gd fmla="*/ 14674035 h 46" name="T11"/>
                <a:gd fmla="*/ 70618188 w 82" name="T12"/>
                <a:gd fmla="*/ 22825711 h 46" name="T13"/>
                <a:gd fmla="*/ 73688489 w 82" name="T14"/>
                <a:gd fmla="*/ 6522361 h 46" name="T15"/>
                <a:gd fmla="*/ 59872134 w 82" name="T16"/>
                <a:gd fmla="*/ 0 h 46" name="T17"/>
                <a:gd fmla="*/ 12281210 w 82" name="T18"/>
                <a:gd fmla="*/ 53804371 h 46" name="T19"/>
                <a:gd fmla="*/ 0 w 82" name="T20"/>
                <a:gd fmla="*/ 61957319 h 46" name="T21"/>
                <a:gd fmla="*/ 0 w 82" name="T22"/>
                <a:gd fmla="*/ 61957319 h 4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w 82" name="T36"/>
                <a:gd fmla="*/ 0 h 46" name="T37"/>
                <a:gd fmla="*/ 82 w 82" name="T38"/>
                <a:gd fmla="*/ 46 h 46" name="T39"/>
              </a:gdLst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b="T39" l="T36" r="T38" t="T37"/>
              <a:pathLst>
                <a:path h="46" w="82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/>
            <p:nvPr/>
          </p:nvSpPr>
          <p:spPr bwMode="auto">
            <a:xfrm>
              <a:off x="5293470" y="2630172"/>
              <a:ext cx="114299" cy="206196"/>
            </a:xfrm>
            <a:custGeom>
              <a:gdLst>
                <a:gd fmla="*/ 0 w 92" name="T0"/>
                <a:gd fmla="*/ 40628330 h 43" name="T1"/>
                <a:gd fmla="*/ 0 w 92" name="T2"/>
                <a:gd fmla="*/ 40628330 h 43" name="T3"/>
                <a:gd fmla="*/ 27783597 w 92" name="T4"/>
                <a:gd fmla="*/ 1766334 h 43" name="T5"/>
                <a:gd fmla="*/ 47849462 w 92" name="T6"/>
                <a:gd fmla="*/ 0 h 43" name="T7"/>
                <a:gd fmla="*/ 80263441 w 92" name="T8"/>
                <a:gd fmla="*/ 28262669 h 43" name="T9"/>
                <a:gd fmla="*/ 84895093 w 92" name="T10"/>
                <a:gd fmla="*/ 7065335 h 43" name="T11"/>
                <a:gd fmla="*/ 120396413 w 92" name="T12"/>
                <a:gd fmla="*/ 24730003 h 43" name="T13"/>
                <a:gd fmla="*/ 117309072 w 92" name="T14"/>
                <a:gd fmla="*/ 51226339 h 43" name="T15"/>
                <a:gd fmla="*/ 140462268 w 92" name="T16"/>
                <a:gd fmla="*/ 61824337 h 43" name="T17"/>
                <a:gd fmla="*/ 66372268 w 92" name="T18"/>
                <a:gd fmla="*/ 65358332 h 43" name="T19"/>
                <a:gd fmla="*/ 61741877 w 92" name="T20"/>
                <a:gd fmla="*/ 54759005 h 43" name="T21"/>
                <a:gd fmla="*/ 49393754 w 92" name="T22"/>
                <a:gd fmla="*/ 74189998 h 43" name="T23"/>
                <a:gd fmla="*/ 0 w 92" name="T24"/>
                <a:gd fmla="*/ 40628330 h 43" name="T25"/>
                <a:gd fmla="*/ 0 w 92" name="T26"/>
                <a:gd fmla="*/ 40628330 h 43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92" name="T42"/>
                <a:gd fmla="*/ 0 h 43" name="T43"/>
                <a:gd fmla="*/ 92 w 92" name="T44"/>
                <a:gd fmla="*/ 43 h 43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43" w="92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/>
            <p:nvPr/>
          </p:nvSpPr>
          <p:spPr bwMode="auto">
            <a:xfrm>
              <a:off x="5372844" y="2623823"/>
              <a:ext cx="69849" cy="206196"/>
            </a:xfrm>
            <a:custGeom>
              <a:gdLst>
                <a:gd fmla="*/ 0 w 57" name="T0"/>
                <a:gd fmla="*/ 0 h 30" name="T1"/>
                <a:gd fmla="*/ 0 w 57" name="T2"/>
                <a:gd fmla="*/ 0 h 30" name="T3"/>
                <a:gd fmla="*/ 28531889 w 57" name="T4"/>
                <a:gd fmla="*/ 20821862 h 30" name="T5"/>
                <a:gd fmla="*/ 21023629 w 57" name="T6"/>
                <a:gd fmla="*/ 39751953 h 30" name="T7"/>
                <a:gd fmla="*/ 34538987 w 57" name="T8"/>
                <a:gd fmla="*/ 54894382 h 30" name="T9"/>
                <a:gd fmla="*/ 60068552 w 57" name="T10"/>
                <a:gd fmla="*/ 54894382 h 30" name="T11"/>
                <a:gd fmla="*/ 84095739 w 57" name="T12"/>
                <a:gd fmla="*/ 34072515 h 30" name="T13"/>
                <a:gd fmla="*/ 0 w 57" name="T14"/>
                <a:gd fmla="*/ 0 h 30" name="T15"/>
                <a:gd fmla="*/ 0 w 57" name="T16"/>
                <a:gd fmla="*/ 0 h 30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57" name="T27"/>
                <a:gd fmla="*/ 0 h 30" name="T28"/>
                <a:gd fmla="*/ 57 w 57" name="T29"/>
                <a:gd fmla="*/ 30 h 30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30" w="57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/>
            <p:nvPr/>
          </p:nvSpPr>
          <p:spPr bwMode="auto">
            <a:xfrm>
              <a:off x="5379193" y="3342171"/>
              <a:ext cx="52387" cy="206196"/>
            </a:xfrm>
            <a:custGeom>
              <a:gdLst>
                <a:gd fmla="*/ 0 w 43" name="T0"/>
                <a:gd fmla="*/ 65259437 h 149" name="T1"/>
                <a:gd fmla="*/ 0 w 43" name="T2"/>
                <a:gd fmla="*/ 65259437 h 149" name="T3"/>
                <a:gd fmla="*/ 10389683 w 43" name="T4"/>
                <a:gd fmla="*/ 96172434 h 149" name="T5"/>
                <a:gd fmla="*/ 10389683 w 43" name="T6"/>
                <a:gd fmla="*/ 254170820 h 149" name="T7"/>
                <a:gd fmla="*/ 20779367 w 43" name="T8"/>
                <a:gd fmla="*/ 235278901 h 149" name="T9"/>
                <a:gd fmla="*/ 37107049 w 43" name="T10"/>
                <a:gd fmla="*/ 247301269 h 149" name="T11"/>
                <a:gd fmla="*/ 19295470 w 43" name="T12"/>
                <a:gd fmla="*/ 204365925 h 149" name="T13"/>
                <a:gd fmla="*/ 29685153 w 43" name="T14"/>
                <a:gd fmla="*/ 159715118 h 149" name="T15"/>
                <a:gd fmla="*/ 62339309 w 43" name="T16"/>
                <a:gd fmla="*/ 173454260 h 149" name="T17"/>
                <a:gd fmla="*/ 31169045 w 43" name="T18"/>
                <a:gd fmla="*/ 89302883 h 149" name="T19"/>
                <a:gd fmla="*/ 20779367 w 43" name="T20"/>
                <a:gd fmla="*/ 0 h 149" name="T21"/>
                <a:gd fmla="*/ 0 w 43" name="T22"/>
                <a:gd fmla="*/ 65259437 h 149" name="T23"/>
                <a:gd fmla="*/ 0 w 43" name="T24"/>
                <a:gd fmla="*/ 65259437 h 149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43" name="T39"/>
                <a:gd fmla="*/ 0 h 149" name="T40"/>
                <a:gd fmla="*/ 43 w 43" name="T41"/>
                <a:gd fmla="*/ 149 h 149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149" w="43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/>
            <p:nvPr/>
          </p:nvSpPr>
          <p:spPr bwMode="auto">
            <a:xfrm>
              <a:off x="5456981" y="2641284"/>
              <a:ext cx="79374" cy="206196"/>
            </a:xfrm>
            <a:custGeom>
              <a:gdLst>
                <a:gd fmla="*/ 0 w 64" name="T0"/>
                <a:gd fmla="*/ 0 h 22" name="T1"/>
                <a:gd fmla="*/ 0 w 64" name="T2"/>
                <a:gd fmla="*/ 0 h 22" name="T3"/>
                <a:gd fmla="*/ 16920514 w 64" name="T4"/>
                <a:gd fmla="*/ 23618538 h 22" name="T5"/>
                <a:gd fmla="*/ 61526777 w 64" name="T6"/>
                <a:gd fmla="*/ 35427802 h 22" name="T7"/>
                <a:gd fmla="*/ 96905705 w 64" name="T8"/>
                <a:gd fmla="*/ 28680208 h 22" name="T9"/>
                <a:gd fmla="*/ 0 w 64" name="T10"/>
                <a:gd fmla="*/ 0 h 22" name="T11"/>
                <a:gd fmla="*/ 0 w 64" name="T12"/>
                <a:gd fmla="*/ 0 h 22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64" name="T21"/>
                <a:gd fmla="*/ 0 h 22" name="T22"/>
                <a:gd fmla="*/ 64 w 64" name="T23"/>
                <a:gd fmla="*/ 22 h 22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2" w="64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/>
            <p:nvPr/>
          </p:nvGrpSpPr>
          <p:grpSpPr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/>
              <p:nvPr/>
            </p:nvSpPr>
            <p:spPr bwMode="auto">
              <a:xfrm>
                <a:off x="3227" y="1979"/>
                <a:ext cx="146" cy="158"/>
              </a:xfrm>
              <a:custGeom>
                <a:gdLst>
                  <a:gd fmla="*/ 0 w 146" name="T0"/>
                  <a:gd fmla="*/ 13 h 104" name="T1"/>
                  <a:gd fmla="*/ 0 w 146" name="T2"/>
                  <a:gd fmla="*/ 13 h 104" name="T3"/>
                  <a:gd fmla="*/ 1 w 146" name="T4"/>
                  <a:gd fmla="*/ 25 h 104" name="T5"/>
                  <a:gd fmla="*/ 16 w 146" name="T6"/>
                  <a:gd fmla="*/ 25 h 104" name="T7"/>
                  <a:gd fmla="*/ 12 w 146" name="T8"/>
                  <a:gd fmla="*/ 31 h 104" name="T9"/>
                  <a:gd fmla="*/ 22 w 146" name="T10"/>
                  <a:gd fmla="*/ 35 h 104" name="T11"/>
                  <a:gd fmla="*/ 8 w 146" name="T12"/>
                  <a:gd fmla="*/ 34 h 104" name="T13"/>
                  <a:gd fmla="*/ 34 w 146" name="T14"/>
                  <a:gd fmla="*/ 45 h 104" name="T15"/>
                  <a:gd fmla="*/ 23 w 146" name="T16"/>
                  <a:gd fmla="*/ 49 h 104" name="T17"/>
                  <a:gd fmla="*/ 31 w 146" name="T18"/>
                  <a:gd fmla="*/ 57 h 104" name="T19"/>
                  <a:gd fmla="*/ 53 w 146" name="T20"/>
                  <a:gd fmla="*/ 52 h 104" name="T21"/>
                  <a:gd fmla="*/ 53 w 146" name="T22"/>
                  <a:gd fmla="*/ 42 h 104" name="T23"/>
                  <a:gd fmla="*/ 64 w 146" name="T24"/>
                  <a:gd fmla="*/ 38 h 104" name="T25"/>
                  <a:gd fmla="*/ 66 w 146" name="T26"/>
                  <a:gd fmla="*/ 50 h 104" name="T27"/>
                  <a:gd fmla="*/ 80 w 146" name="T28"/>
                  <a:gd fmla="*/ 42 h 104" name="T29"/>
                  <a:gd fmla="*/ 77 w 146" name="T30"/>
                  <a:gd fmla="*/ 50 h 104" name="T31"/>
                  <a:gd fmla="*/ 90 w 146" name="T32"/>
                  <a:gd fmla="*/ 50 h 104" name="T33"/>
                  <a:gd fmla="*/ 40 w 146" name="T34"/>
                  <a:gd fmla="*/ 62 h 104" name="T35"/>
                  <a:gd fmla="*/ 43 w 146" name="T36"/>
                  <a:gd fmla="*/ 71 h 104" name="T37"/>
                  <a:gd fmla="*/ 84 w 146" name="T38"/>
                  <a:gd fmla="*/ 64 h 104" name="T39"/>
                  <a:gd fmla="*/ 55 w 146" name="T40"/>
                  <a:gd fmla="*/ 73 h 104" name="T41"/>
                  <a:gd fmla="*/ 72 w 146" name="T42"/>
                  <a:gd fmla="*/ 78 h 104" name="T43"/>
                  <a:gd fmla="*/ 44 w 146" name="T44"/>
                  <a:gd fmla="*/ 82 h 104" name="T45"/>
                  <a:gd fmla="*/ 86 w 146" name="T46"/>
                  <a:gd fmla="*/ 103 h 104" name="T47"/>
                  <a:gd fmla="*/ 113 w 146" name="T48"/>
                  <a:gd fmla="*/ 50 h 104" name="T49"/>
                  <a:gd fmla="*/ 145 w 146" name="T50"/>
                  <a:gd fmla="*/ 37 h 104" name="T51"/>
                  <a:gd fmla="*/ 109 w 146" name="T52"/>
                  <a:gd fmla="*/ 28 h 104" name="T53"/>
                  <a:gd fmla="*/ 104 w 146" name="T54"/>
                  <a:gd fmla="*/ 15 h 104" name="T55"/>
                  <a:gd fmla="*/ 94 w 146" name="T56"/>
                  <a:gd fmla="*/ 23 h 104" name="T57"/>
                  <a:gd fmla="*/ 99 w 146" name="T58"/>
                  <a:gd fmla="*/ 10 h 104" name="T59"/>
                  <a:gd fmla="*/ 75 w 146" name="T60"/>
                  <a:gd fmla="*/ 0 h 104" name="T61"/>
                  <a:gd fmla="*/ 67 w 146" name="T62"/>
                  <a:gd fmla="*/ 10 h 104" name="T63"/>
                  <a:gd fmla="*/ 78 w 146" name="T64"/>
                  <a:gd fmla="*/ 35 h 104" name="T65"/>
                  <a:gd fmla="*/ 51 w 146" name="T66"/>
                  <a:gd fmla="*/ 10 h 104" name="T67"/>
                  <a:gd fmla="*/ 43 w 146" name="T68"/>
                  <a:gd fmla="*/ 15 h 104" name="T69"/>
                  <a:gd fmla="*/ 48 w 146" name="T70"/>
                  <a:gd fmla="*/ 28 h 104" name="T71"/>
                  <a:gd fmla="*/ 22 w 146" name="T72"/>
                  <a:gd fmla="*/ 16 h 104" name="T73"/>
                  <a:gd fmla="*/ 40 w 146" name="T74"/>
                  <a:gd fmla="*/ 9 h 104" name="T75"/>
                  <a:gd fmla="*/ 0 w 146" name="T76"/>
                  <a:gd fmla="*/ 13 h 104" name="T77"/>
                  <a:gd fmla="*/ 0 w 146" name="T78"/>
                  <a:gd fmla="*/ 13 h 104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w 146" name="T120"/>
                  <a:gd fmla="*/ 0 h 104" name="T121"/>
                  <a:gd fmla="*/ 146 w 146" name="T122"/>
                  <a:gd fmla="*/ 104 h 104" name="T123"/>
                </a:gdLst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b="T123" l="T120" r="T122" t="T121"/>
                <a:pathLst>
                  <a:path h="104" w="146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/>
              <p:nvPr/>
            </p:nvSpPr>
            <p:spPr bwMode="auto">
              <a:xfrm>
                <a:off x="3320" y="1935"/>
                <a:ext cx="132" cy="158"/>
              </a:xfrm>
              <a:custGeom>
                <a:gdLst>
                  <a:gd fmla="*/ 0 w 132" name="T0"/>
                  <a:gd fmla="*/ 11 h 44" name="T1"/>
                  <a:gd fmla="*/ 0 w 132" name="T2"/>
                  <a:gd fmla="*/ 11 h 44" name="T3"/>
                  <a:gd fmla="*/ 19 w 132" name="T4"/>
                  <a:gd fmla="*/ 15 h 44" name="T5"/>
                  <a:gd fmla="*/ 7 w 132" name="T6"/>
                  <a:gd fmla="*/ 20 h 44" name="T7"/>
                  <a:gd fmla="*/ 12 w 132" name="T8"/>
                  <a:gd fmla="*/ 24 h 44" name="T9"/>
                  <a:gd fmla="*/ 60 w 132" name="T10"/>
                  <a:gd fmla="*/ 23 h 44" name="T11"/>
                  <a:gd fmla="*/ 30 w 132" name="T12"/>
                  <a:gd fmla="*/ 29 h 44" name="T13"/>
                  <a:gd fmla="*/ 78 w 132" name="T14"/>
                  <a:gd fmla="*/ 43 h 44" name="T15"/>
                  <a:gd fmla="*/ 110 w 132" name="T16"/>
                  <a:gd fmla="*/ 35 h 44" name="T17"/>
                  <a:gd fmla="*/ 131 w 132" name="T18"/>
                  <a:gd fmla="*/ 20 h 44" name="T19"/>
                  <a:gd fmla="*/ 125 w 132" name="T20"/>
                  <a:gd fmla="*/ 12 h 44" name="T21"/>
                  <a:gd fmla="*/ 94 w 132" name="T22"/>
                  <a:gd fmla="*/ 13 h 44" name="T23"/>
                  <a:gd fmla="*/ 99 w 132" name="T24"/>
                  <a:gd fmla="*/ 5 h 44" name="T25"/>
                  <a:gd fmla="*/ 74 w 132" name="T26"/>
                  <a:gd fmla="*/ 13 h 44" name="T27"/>
                  <a:gd fmla="*/ 71 w 132" name="T28"/>
                  <a:gd fmla="*/ 0 h 44" name="T29"/>
                  <a:gd fmla="*/ 65 w 132" name="T30"/>
                  <a:gd fmla="*/ 17 h 44" name="T31"/>
                  <a:gd fmla="*/ 30 w 132" name="T32"/>
                  <a:gd fmla="*/ 0 h 44" name="T33"/>
                  <a:gd fmla="*/ 31 w 132" name="T34"/>
                  <a:gd fmla="*/ 10 h 44" name="T35"/>
                  <a:gd fmla="*/ 20 w 132" name="T36"/>
                  <a:gd fmla="*/ 5 h 44" name="T37"/>
                  <a:gd fmla="*/ 25 w 132" name="T38"/>
                  <a:gd fmla="*/ 15 h 44" name="T39"/>
                  <a:gd fmla="*/ 0 w 132" name="T40"/>
                  <a:gd fmla="*/ 11 h 44" name="T41"/>
                  <a:gd fmla="*/ 0 w 132" name="T42"/>
                  <a:gd fmla="*/ 11 h 44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32" name="T66"/>
                  <a:gd fmla="*/ 0 h 44" name="T67"/>
                  <a:gd fmla="*/ 132 w 132" name="T68"/>
                  <a:gd fmla="*/ 44 h 44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44" w="132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/>
              <p:nvPr/>
            </p:nvSpPr>
            <p:spPr bwMode="auto">
              <a:xfrm>
                <a:off x="3365" y="1997"/>
                <a:ext cx="57" cy="158"/>
              </a:xfrm>
              <a:custGeom>
                <a:gdLst>
                  <a:gd fmla="*/ 0 w 57" name="T0"/>
                  <a:gd fmla="*/ 22 h 29" name="T1"/>
                  <a:gd fmla="*/ 0 w 57" name="T2"/>
                  <a:gd fmla="*/ 22 h 29" name="T3"/>
                  <a:gd fmla="*/ 5 w 57" name="T4"/>
                  <a:gd fmla="*/ 8 h 29" name="T5"/>
                  <a:gd fmla="*/ 28 w 57" name="T6"/>
                  <a:gd fmla="*/ 0 h 29" name="T7"/>
                  <a:gd fmla="*/ 32 w 57" name="T8"/>
                  <a:gd fmla="*/ 8 h 29" name="T9"/>
                  <a:gd fmla="*/ 56 w 57" name="T10"/>
                  <a:gd fmla="*/ 14 h 29" name="T11"/>
                  <a:gd fmla="*/ 22 w 57" name="T12"/>
                  <a:gd fmla="*/ 28 h 29" name="T13"/>
                  <a:gd fmla="*/ 28 w 57" name="T14"/>
                  <a:gd fmla="*/ 21 h 29" name="T15"/>
                  <a:gd fmla="*/ 0 w 57" name="T16"/>
                  <a:gd fmla="*/ 22 h 29" name="T17"/>
                  <a:gd fmla="*/ 0 w 57" name="T18"/>
                  <a:gd fmla="*/ 22 h 29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57" name="T30"/>
                  <a:gd fmla="*/ 0 h 29" name="T31"/>
                  <a:gd fmla="*/ 57 w 57" name="T32"/>
                  <a:gd fmla="*/ 29 h 29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28" w="57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/>
            <p:nvPr/>
          </p:nvSpPr>
          <p:spPr bwMode="auto">
            <a:xfrm>
              <a:off x="4629900" y="4078775"/>
              <a:ext cx="136524" cy="206196"/>
            </a:xfrm>
            <a:custGeom>
              <a:gdLst>
                <a:gd fmla="*/ 0 w 109" name="T0"/>
                <a:gd fmla="*/ 56982790 h 209" name="T1"/>
                <a:gd fmla="*/ 0 w 109" name="T2"/>
                <a:gd fmla="*/ 56982790 h 209" name="T3"/>
                <a:gd fmla="*/ 10982123 w 109" name="T4"/>
                <a:gd fmla="*/ 29354730 h 209" name="T5"/>
                <a:gd fmla="*/ 56477515 w 109" name="T6"/>
                <a:gd fmla="*/ 0 h 209" name="T7"/>
                <a:gd fmla="*/ 76872341 w 109" name="T8"/>
                <a:gd fmla="*/ 27628059 h 209" name="T9"/>
                <a:gd fmla="*/ 70597203 w 109" name="T10"/>
                <a:gd fmla="*/ 75977484 h 209" name="T11"/>
                <a:gd fmla="*/ 125505307 w 109" name="T12"/>
                <a:gd fmla="*/ 55256119 h 209" name="T13"/>
                <a:gd fmla="*/ 149037702 w 109" name="T14"/>
                <a:gd fmla="*/ 75977484 h 209" name="T15"/>
                <a:gd fmla="*/ 169431313 w 109" name="T16"/>
                <a:gd fmla="*/ 124325605 h 209" name="T17"/>
                <a:gd fmla="*/ 161587978 w 109" name="T18"/>
                <a:gd fmla="*/ 153680325 h 209" name="T19"/>
                <a:gd fmla="*/ 120798327 w 109" name="T20"/>
                <a:gd fmla="*/ 151953654 h 209" name="T21"/>
                <a:gd fmla="*/ 105110482 w 109" name="T22"/>
                <a:gd fmla="*/ 165768336 h 209" name="T23"/>
                <a:gd fmla="*/ 112955031 w 109" name="T24"/>
                <a:gd fmla="*/ 215843148 h 209" name="T25"/>
                <a:gd fmla="*/ 58045674 w 109" name="T26"/>
                <a:gd fmla="*/ 172675061 h 209" name="T27"/>
                <a:gd fmla="*/ 34514522 w 109" name="T28"/>
                <a:gd fmla="*/ 250377881 h 209" name="T29"/>
                <a:gd fmla="*/ 61183243 w 109" name="T30"/>
                <a:gd fmla="*/ 319448661 h 209" name="T31"/>
                <a:gd fmla="*/ 98835344 w 109" name="T32"/>
                <a:gd fmla="*/ 345348807 h 209" name="T33"/>
                <a:gd fmla="*/ 78440499 w 109" name="T34"/>
                <a:gd fmla="*/ 359163489 h 209" name="T35"/>
                <a:gd fmla="*/ 73734772 w 109" name="T36"/>
                <a:gd fmla="*/ 336715370 h 209" name="T37"/>
                <a:gd fmla="*/ 58045674 w 109" name="T38"/>
                <a:gd fmla="*/ 336715370 h 209" name="T39"/>
                <a:gd fmla="*/ 15687850 w 109" name="T40"/>
                <a:gd fmla="*/ 298727295 h 209" name="T41"/>
                <a:gd fmla="*/ 23532404 w 109" name="T42"/>
                <a:gd fmla="*/ 252104552 h 209" name="T43"/>
                <a:gd fmla="*/ 45495397 w 109" name="T44"/>
                <a:gd fmla="*/ 210663135 h 209" name="T45"/>
                <a:gd fmla="*/ 15687850 w 109" name="T46"/>
                <a:gd fmla="*/ 141593628 h 209" name="T47"/>
                <a:gd fmla="*/ 25100562 w 109" name="T48"/>
                <a:gd fmla="*/ 110512237 h 209" name="T49"/>
                <a:gd fmla="*/ 0 w 109" name="T50"/>
                <a:gd fmla="*/ 56982790 h 209" name="T51"/>
                <a:gd fmla="*/ 0 w 109" name="T52"/>
                <a:gd fmla="*/ 56982790 h 209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w 109" name="T81"/>
                <a:gd fmla="*/ 0 h 209" name="T82"/>
                <a:gd fmla="*/ 109 w 109" name="T83"/>
                <a:gd fmla="*/ 209 h 209" name="T84"/>
              </a:gdLst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b="T84" l="T81" r="T83" t="T82"/>
              <a:pathLst>
                <a:path h="209" w="1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/>
            <p:nvPr/>
          </p:nvSpPr>
          <p:spPr bwMode="auto">
            <a:xfrm>
              <a:off x="3415470" y="3585060"/>
              <a:ext cx="315911" cy="206196"/>
            </a:xfrm>
            <a:custGeom>
              <a:gdLst>
                <a:gd fmla="*/ 0 w 252" name="T0"/>
                <a:gd fmla="*/ 55671680 h 99" name="T1"/>
                <a:gd fmla="*/ 0 w 252" name="T2"/>
                <a:gd fmla="*/ 55671680 h 99" name="T3"/>
                <a:gd fmla="*/ 17287462 w 252" name="T4"/>
                <a:gd fmla="*/ 97848223 h 99" name="T5"/>
                <a:gd fmla="*/ 1572043 w 252" name="T6"/>
                <a:gd fmla="*/ 102908575 h 99" name="T7"/>
                <a:gd fmla="*/ 17287462 w 252" name="T8"/>
                <a:gd fmla="*/ 109657442 h 99" name="T9"/>
                <a:gd fmla="*/ 23573131 w 252" name="T10"/>
                <a:gd fmla="*/ 136650313 h 99" name="T11"/>
                <a:gd fmla="*/ 45575473 w 252" name="T12"/>
                <a:gd fmla="*/ 133275879 h 99" name="T13"/>
                <a:gd fmla="*/ 23573131 w 252" name="T14"/>
                <a:gd fmla="*/ 145085098 h 99" name="T15"/>
                <a:gd fmla="*/ 48718305 w 252" name="T16"/>
                <a:gd fmla="*/ 140023447 h 99" name="T17"/>
                <a:gd fmla="*/ 75435513 w 252" name="T18"/>
                <a:gd fmla="*/ 156894316 h 99" name="T19"/>
                <a:gd fmla="*/ 100580697 w 252" name="T20"/>
                <a:gd fmla="*/ 138336230 h 99" name="T21"/>
                <a:gd fmla="*/ 139869232 w 252" name="T22"/>
                <a:gd fmla="*/ 161954668 h 99" name="T23"/>
                <a:gd fmla="*/ 207447058 w 252" name="T24"/>
                <a:gd fmla="*/ 138336230 h 99" name="T25"/>
                <a:gd fmla="*/ 205876268 w 252" name="T26"/>
                <a:gd fmla="*/ 165329101 h 99" name="T27"/>
                <a:gd fmla="*/ 218448850 w 252" name="T28"/>
                <a:gd fmla="*/ 138336230 h 99" name="T29"/>
                <a:gd fmla="*/ 347317583 w 252" name="T30"/>
                <a:gd fmla="*/ 133275879 h 99" name="T31"/>
                <a:gd fmla="*/ 394463826 w 252" name="T32"/>
                <a:gd fmla="*/ 129901445 h 99" name="T33"/>
                <a:gd fmla="*/ 380320454 w 252" name="T34"/>
                <a:gd fmla="*/ 72542549 h 99" name="T35"/>
                <a:gd fmla="*/ 391320994 w 252" name="T36"/>
                <a:gd fmla="*/ 60733330 h 99" name="T37"/>
                <a:gd fmla="*/ 350460415 w 252" name="T38"/>
                <a:gd fmla="*/ 11809224 h 99" name="T39"/>
                <a:gd fmla="*/ 323743129 w 252" name="T40"/>
                <a:gd fmla="*/ 11809224 h 99" name="T41"/>
                <a:gd fmla="*/ 253022511 w 252" name="T42"/>
                <a:gd fmla="*/ 32053232 h 99" name="T43"/>
                <a:gd fmla="*/ 190159600 w 252" name="T44"/>
                <a:gd fmla="*/ 0 h 99" name="T45"/>
                <a:gd fmla="*/ 150871025 w 252" name="T46"/>
                <a:gd fmla="*/ 1687217 h 99" name="T47"/>
                <a:gd fmla="*/ 102152740 w 252" name="T48"/>
                <a:gd fmla="*/ 30366016 h 99" name="T49"/>
                <a:gd fmla="*/ 61290888 w 252" name="T50"/>
                <a:gd fmla="*/ 21931231 h 99" name="T51"/>
                <a:gd fmla="*/ 73863470 w 252" name="T52"/>
                <a:gd fmla="*/ 37114883 h 99" name="T53"/>
                <a:gd fmla="*/ 0 w 252" name="T54"/>
                <a:gd fmla="*/ 55671680 h 99" name="T55"/>
                <a:gd fmla="*/ 0 w 252" name="T56"/>
                <a:gd fmla="*/ 55671680 h 99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w 252" name="T87"/>
                <a:gd fmla="*/ 0 h 99" name="T88"/>
                <a:gd fmla="*/ 252 w 252" name="T89"/>
                <a:gd fmla="*/ 99 h 99" name="T90"/>
              </a:gdLst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b="T90" l="T87" r="T89" t="T88"/>
              <a:pathLst>
                <a:path h="99" w="251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/>
            <p:nvPr/>
          </p:nvSpPr>
          <p:spPr bwMode="auto">
            <a:xfrm>
              <a:off x="110317" y="3000856"/>
              <a:ext cx="506410" cy="206196"/>
            </a:xfrm>
            <a:custGeom>
              <a:gdLst>
                <a:gd fmla="*/ 0 w 408" name="T0"/>
                <a:gd fmla="*/ 228607924 h 355" name="T1"/>
                <a:gd fmla="*/ 24649159 w 408" name="T2"/>
                <a:gd fmla="*/ 243848794 h 355" name="T3"/>
                <a:gd fmla="*/ 103220134 w 408" name="T4"/>
                <a:gd fmla="*/ 264168652 h 355" name="T5"/>
                <a:gd fmla="*/ 152519673 w 408" name="T6"/>
                <a:gd fmla="*/ 260782660 h 355" name="T7"/>
                <a:gd fmla="*/ 146357076 w 408" name="T8"/>
                <a:gd fmla="*/ 304810972 h 355" name="T9"/>
                <a:gd fmla="*/ 38514693 w 408" name="T10"/>
                <a:gd fmla="*/ 379319803 h 355" name="T11"/>
                <a:gd fmla="*/ 43136961 w 408" name="T12"/>
                <a:gd fmla="*/ 382707097 h 355" name="T13"/>
                <a:gd fmla="*/ 90894939 w 408" name="T14"/>
                <a:gd fmla="*/ 401333959 h 355" name="T15"/>
                <a:gd fmla="*/ 87814261 w 408" name="T16"/>
                <a:gd fmla="*/ 440281982 h 355" name="T17"/>
                <a:gd fmla="*/ 137113800 w 408" name="T18"/>
                <a:gd fmla="*/ 401333959 h 355" name="T19"/>
                <a:gd fmla="*/ 134031881 w 408" name="T20"/>
                <a:gd fmla="*/ 460603141 h 355" name="T21"/>
                <a:gd fmla="*/ 164843666 w 408" name="T22"/>
                <a:gd fmla="*/ 453829855 h 355" name="T23"/>
                <a:gd fmla="*/ 198737332 w 408" name="T24"/>
                <a:gd fmla="*/ 465683431 h 355" name="T25"/>
                <a:gd fmla="*/ 237252015 w 408" name="T26"/>
                <a:gd fmla="*/ 462296138 h 355" name="T27"/>
                <a:gd fmla="*/ 164843666 w 408" name="T28"/>
                <a:gd fmla="*/ 552045758 h 355" name="T29"/>
                <a:gd fmla="*/ 124788605 w 408" name="T30"/>
                <a:gd fmla="*/ 568979624 h 355" name="T31"/>
                <a:gd fmla="*/ 134031881 w 408" name="T32"/>
                <a:gd fmla="*/ 577447208 h 355" name="T33"/>
                <a:gd fmla="*/ 197196993 w 408" name="T34"/>
                <a:gd fmla="*/ 558819044 h 355" name="T35"/>
                <a:gd fmla="*/ 212602866 w 408" name="T36"/>
                <a:gd fmla="*/ 546965468 h 355" name="T37"/>
                <a:gd fmla="*/ 306578444 w 408" name="T38"/>
                <a:gd fmla="*/ 469069424 h 355" name="T39"/>
                <a:gd fmla="*/ 360500319 w 408" name="T40"/>
                <a:gd fmla="*/ 384400093 h 355" name="T41"/>
                <a:gd fmla="*/ 363580997 w 408" name="T42"/>
                <a:gd fmla="*/ 384400093 h 355" name="T43"/>
                <a:gd fmla="*/ 375906192 w 408" name="T44"/>
                <a:gd fmla="*/ 392867677 h 355" name="T45"/>
                <a:gd fmla="*/ 348175124 w 408" name="T46"/>
                <a:gd fmla="*/ 404721253 h 355" name="T47"/>
                <a:gd fmla="*/ 357418400 w 408" name="T48"/>
                <a:gd fmla="*/ 436895989 h 355" name="T49"/>
                <a:gd fmla="*/ 406717939 w 408" name="T50"/>
                <a:gd fmla="*/ 430121402 h 355" name="T51"/>
                <a:gd fmla="*/ 406717939 w 408" name="T52"/>
                <a:gd fmla="*/ 403026956 h 355" name="T53"/>
                <a:gd fmla="*/ 419043134 w 408" name="T54"/>
                <a:gd fmla="*/ 399640963 h 355" name="T55"/>
                <a:gd fmla="*/ 445232622 w 408" name="T56"/>
                <a:gd fmla="*/ 406414249 h 355" name="T57"/>
                <a:gd fmla="*/ 582346383 w 408" name="T58"/>
                <a:gd fmla="*/ 440281982 h 355" name="T59"/>
                <a:gd fmla="*/ 606995532 w 408" name="T60"/>
                <a:gd fmla="*/ 433508695 h 355" name="T61"/>
                <a:gd fmla="*/ 616238808 w 408" name="T62"/>
                <a:gd fmla="*/ 460603141 h 355" name="T63"/>
                <a:gd fmla="*/ 606995532 w 408" name="T64"/>
                <a:gd fmla="*/ 421655119 h 355" name="T65"/>
                <a:gd fmla="*/ 566940510 w 408" name="T66"/>
                <a:gd fmla="*/ 67735485 h 355" name="T67"/>
                <a:gd fmla="*/ 332769251 w 408" name="T68"/>
                <a:gd fmla="*/ 22014166 h 355" name="T69"/>
                <a:gd fmla="*/ 264983083 w 408" name="T70"/>
                <a:gd fmla="*/ 25401460 h 355" name="T71"/>
                <a:gd fmla="*/ 263442744 w 408" name="T72"/>
                <a:gd fmla="*/ 8467586 h 355" name="T73"/>
                <a:gd fmla="*/ 212602866 w 408" name="T74"/>
                <a:gd fmla="*/ 22014166 h 355" name="T75"/>
                <a:gd fmla="*/ 171006263 w 408" name="T76"/>
                <a:gd fmla="*/ 45721329 h 355" name="T77"/>
                <a:gd fmla="*/ 127869283 w 408" name="T78"/>
                <a:gd fmla="*/ 44028332 h 355" name="T79"/>
                <a:gd fmla="*/ 117085668 w 408" name="T80"/>
                <a:gd fmla="*/ 55881908 h 355" name="T81"/>
                <a:gd fmla="*/ 38514693 w 408" name="T82"/>
                <a:gd fmla="*/ 103297535 h 355" name="T83"/>
                <a:gd fmla="*/ 24649159 w 408" name="T84"/>
                <a:gd fmla="*/ 121924397 h 355" name="T85"/>
                <a:gd fmla="*/ 180249539 w 408" name="T86"/>
                <a:gd fmla="*/ 194740192 h 355" name="T87"/>
                <a:gd fmla="*/ 127869283 w 408" name="T88"/>
                <a:gd fmla="*/ 203206474 h 355" name="T89"/>
                <a:gd fmla="*/ 130951202 w 408" name="T90"/>
                <a:gd fmla="*/ 213367054 h 355" name="T91"/>
                <a:gd fmla="*/ 90894939 w 408" name="T92"/>
                <a:gd fmla="*/ 189659902 h 355" name="T93"/>
                <a:gd fmla="*/ 0 w 408" name="T94"/>
                <a:gd fmla="*/ 228607924 h 355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w 408" name="T144"/>
                <a:gd fmla="*/ 0 h 355" name="T145"/>
                <a:gd fmla="*/ 408 w 408" name="T146"/>
                <a:gd fmla="*/ 355 h 355" name="T147"/>
              </a:gdLst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b="T147" l="T144" r="T146" t="T145"/>
              <a:pathLst>
                <a:path h="355" w="408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/>
            <p:nvPr/>
          </p:nvSpPr>
          <p:spPr bwMode="auto">
            <a:xfrm>
              <a:off x="334154" y="3171513"/>
              <a:ext cx="44450" cy="206196"/>
            </a:xfrm>
            <a:custGeom>
              <a:gdLst>
                <a:gd fmla="*/ 0 w 36" name="T0"/>
                <a:gd fmla="*/ 15183716 h 22" name="T1"/>
                <a:gd fmla="*/ 0 w 36" name="T2"/>
                <a:gd fmla="*/ 15183716 h 22" name="T3"/>
                <a:gd fmla="*/ 15245114 w 36" name="T4"/>
                <a:gd fmla="*/ 35427802 h 22" name="T5"/>
                <a:gd fmla="*/ 53358518 w 36" name="T6"/>
                <a:gd fmla="*/ 6747597 h 22" name="T7"/>
                <a:gd fmla="*/ 16769995 w 36" name="T8"/>
                <a:gd fmla="*/ 0 h 22" name="T9"/>
                <a:gd fmla="*/ 21343409 w 36" name="T10"/>
                <a:gd fmla="*/ 13496492 h 22" name="T11"/>
                <a:gd fmla="*/ 0 w 36" name="T12"/>
                <a:gd fmla="*/ 15183716 h 22" name="T13"/>
                <a:gd fmla="*/ 0 w 36" name="T14"/>
                <a:gd fmla="*/ 15183716 h 22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36" name="T24"/>
                <a:gd fmla="*/ 0 h 22" name="T25"/>
                <a:gd fmla="*/ 36 w 36" name="T26"/>
                <a:gd fmla="*/ 22 h 22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22" w="36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/>
            <p:nvPr/>
          </p:nvSpPr>
          <p:spPr bwMode="auto">
            <a:xfrm>
              <a:off x="616726" y="3169927"/>
              <a:ext cx="139699" cy="206196"/>
            </a:xfrm>
            <a:custGeom>
              <a:gdLst>
                <a:gd fmla="*/ 0 w 110" name="T0"/>
                <a:gd fmla="*/ 17289607 h 99" name="T1"/>
                <a:gd fmla="*/ 0 w 110" name="T2"/>
                <a:gd fmla="*/ 17289607 h 99" name="T3"/>
                <a:gd fmla="*/ 6451601 w 110" name="T4"/>
                <a:gd fmla="*/ 41495580 h 99" name="T5"/>
                <a:gd fmla="*/ 30645101 w 110" name="T6"/>
                <a:gd fmla="*/ 51868825 h 99" name="T7"/>
                <a:gd fmla="*/ 41935408 w 110" name="T8"/>
                <a:gd fmla="*/ 43223367 h 99" name="T9"/>
                <a:gd fmla="*/ 20967704 w 110" name="T10"/>
                <a:gd fmla="*/ 31121030 h 99" name="T11"/>
                <a:gd fmla="*/ 41935408 w 110" name="T12"/>
                <a:gd fmla="*/ 31121030 h 99" name="T13"/>
                <a:gd fmla="*/ 59677303 w 110" name="T14"/>
                <a:gd fmla="*/ 51868825 h 99" name="T15"/>
                <a:gd fmla="*/ 54838605 w 110" name="T16"/>
                <a:gd fmla="*/ 15560515 h 99" name="T17"/>
                <a:gd fmla="*/ 69354701 w 110" name="T18"/>
                <a:gd fmla="*/ 48410642 h 99" name="T19"/>
                <a:gd fmla="*/ 106451410 w 110" name="T20"/>
                <a:gd fmla="*/ 67429335 h 99" name="T21"/>
                <a:gd fmla="*/ 99999812 w 110" name="T22"/>
                <a:gd fmla="*/ 89906232 h 99" name="T23"/>
                <a:gd fmla="*/ 141935200 w 110" name="T24"/>
                <a:gd fmla="*/ 119298160 h 99" name="T25"/>
                <a:gd fmla="*/ 130644903 w 110" name="T26"/>
                <a:gd fmla="*/ 143504128 h 99" name="T27"/>
                <a:gd fmla="*/ 153225497 w 110" name="T28"/>
                <a:gd fmla="*/ 124485435 h 99" name="T29"/>
                <a:gd fmla="*/ 156451296 w 110" name="T30"/>
                <a:gd fmla="*/ 169437873 h 99" name="T31"/>
                <a:gd fmla="*/ 174193231 w 110" name="T32"/>
                <a:gd fmla="*/ 160793729 h 99" name="T33"/>
                <a:gd fmla="*/ 175806131 w 110" name="T34"/>
                <a:gd fmla="*/ 127943618 h 99" name="T35"/>
                <a:gd fmla="*/ 133870703 w 110" name="T36"/>
                <a:gd fmla="*/ 108924925 h 99" name="T37"/>
                <a:gd fmla="*/ 56451504 w 110" name="T38"/>
                <a:gd fmla="*/ 0 h 99" name="T39"/>
                <a:gd fmla="*/ 11290302 w 110" name="T40"/>
                <a:gd fmla="*/ 31121030 h 99" name="T41"/>
                <a:gd fmla="*/ 0 w 110" name="T42"/>
                <a:gd fmla="*/ 17289607 h 99" name="T43"/>
                <a:gd fmla="*/ 0 w 110" name="T44"/>
                <a:gd fmla="*/ 17289607 h 99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w 110" name="T69"/>
                <a:gd fmla="*/ 0 h 99" name="T70"/>
                <a:gd fmla="*/ 110 w 110" name="T71"/>
                <a:gd fmla="*/ 99 h 99" name="T72"/>
              </a:gdLst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b="T72" l="T69" r="T71" t="T70"/>
              <a:pathLst>
                <a:path h="99" w="110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/>
            <p:nvPr/>
          </p:nvSpPr>
          <p:spPr bwMode="auto">
            <a:xfrm>
              <a:off x="648476" y="3158814"/>
              <a:ext cx="25400" cy="206196"/>
            </a:xfrm>
            <a:custGeom>
              <a:gdLst>
                <a:gd fmla="*/ 0 w 20" name="T0"/>
                <a:gd fmla="*/ 0 h 16" name="T1"/>
                <a:gd fmla="*/ 0 w 20" name="T2"/>
                <a:gd fmla="*/ 0 h 16" name="T3"/>
                <a:gd fmla="*/ 9677399 w 20" name="T4"/>
                <a:gd fmla="*/ 28942503 h 16" name="T5"/>
                <a:gd fmla="*/ 11290301 w 20" name="T6"/>
                <a:gd fmla="*/ 13505854 h 16" name="T7"/>
                <a:gd fmla="*/ 30645098 w 20" name="T8"/>
                <a:gd fmla="*/ 27013096 h 16" name="T9"/>
                <a:gd fmla="*/ 12903200 w 20" name="T10"/>
                <a:gd fmla="*/ 13505854 h 16" name="T11"/>
                <a:gd fmla="*/ 29032199 w 20" name="T12"/>
                <a:gd fmla="*/ 3858815 h 16" name="T13"/>
                <a:gd fmla="*/ 0 w 20" name="T14"/>
                <a:gd fmla="*/ 0 h 16" name="T15"/>
                <a:gd fmla="*/ 0 w 20" name="T16"/>
                <a:gd fmla="*/ 0 h 1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20" name="T27"/>
                <a:gd fmla="*/ 0 h 16" name="T28"/>
                <a:gd fmla="*/ 20 w 20" name="T29"/>
                <a:gd fmla="*/ 16 h 16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16" w="20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/>
            <p:nvPr/>
          </p:nvSpPr>
          <p:spPr bwMode="auto">
            <a:xfrm>
              <a:off x="658001" y="3181833"/>
              <a:ext cx="15875" cy="206196"/>
            </a:xfrm>
            <a:custGeom>
              <a:gdLst>
                <a:gd fmla="*/ 0 w 12" name="T0"/>
                <a:gd fmla="*/ 0 h 25" name="T1"/>
                <a:gd fmla="*/ 0 w 12" name="T2"/>
                <a:gd fmla="*/ 0 h 25" name="T3"/>
                <a:gd fmla="*/ 17500864 w 12" name="T4"/>
                <a:gd fmla="*/ 7112783 h 25" name="T5"/>
                <a:gd fmla="*/ 19251082 w 12" name="T6"/>
                <a:gd fmla="*/ 42676691 h 25" name="T7"/>
                <a:gd fmla="*/ 0 w 12" name="T8"/>
                <a:gd fmla="*/ 0 h 25" name="T9"/>
                <a:gd fmla="*/ 0 w 12" name="T10"/>
                <a:gd fmla="*/ 0 h 25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2" name="T18"/>
                <a:gd fmla="*/ 0 h 25" name="T19"/>
                <a:gd fmla="*/ 12 w 12" name="T20"/>
                <a:gd fmla="*/ 25 h 25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25" w="12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/>
            <p:nvPr/>
          </p:nvSpPr>
          <p:spPr bwMode="auto">
            <a:xfrm>
              <a:off x="673876" y="3160401"/>
              <a:ext cx="20637" cy="206196"/>
            </a:xfrm>
            <a:custGeom>
              <a:gdLst>
                <a:gd fmla="*/ 0 w 15" name="T0"/>
                <a:gd fmla="*/ 0 h 16" name="T1"/>
                <a:gd fmla="*/ 0 w 15" name="T2"/>
                <a:gd fmla="*/ 0 h 16" name="T3"/>
                <a:gd fmla="*/ 5677928 w 15" name="T4"/>
                <a:gd fmla="*/ 28942503 h 16" name="T5"/>
                <a:gd fmla="*/ 20821357 w 15" name="T6"/>
                <a:gd fmla="*/ 28942503 h 16" name="T7"/>
                <a:gd fmla="*/ 13250332 w 15" name="T8"/>
                <a:gd fmla="*/ 3858815 h 16" name="T9"/>
                <a:gd fmla="*/ 26499288 w 15" name="T10"/>
                <a:gd fmla="*/ 21224870 h 16" name="T11"/>
                <a:gd fmla="*/ 15142056 w 15" name="T12"/>
                <a:gd fmla="*/ 0 h 16" name="T13"/>
                <a:gd fmla="*/ 0 w 15" name="T14"/>
                <a:gd fmla="*/ 0 h 16" name="T15"/>
                <a:gd fmla="*/ 0 w 15" name="T16"/>
                <a:gd fmla="*/ 0 h 1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15" name="T27"/>
                <a:gd fmla="*/ 0 h 16" name="T28"/>
                <a:gd fmla="*/ 15 w 15" name="T29"/>
                <a:gd fmla="*/ 16 h 16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16" w="15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/>
            <p:nvPr/>
          </p:nvSpPr>
          <p:spPr bwMode="auto">
            <a:xfrm>
              <a:off x="689752" y="3185007"/>
              <a:ext cx="14287" cy="206196"/>
            </a:xfrm>
            <a:custGeom>
              <a:gdLst>
                <a:gd fmla="*/ 0 w 13" name="T0"/>
                <a:gd fmla="*/ 0 h 11" name="T1"/>
                <a:gd fmla="*/ 0 w 13" name="T2"/>
                <a:gd fmla="*/ 0 h 11" name="T3"/>
                <a:gd fmla="*/ 14493612 w 13" name="T4"/>
                <a:gd fmla="*/ 16869050 h 11" name="T5"/>
                <a:gd fmla="*/ 14493612 w 13" name="T6"/>
                <a:gd fmla="*/ 1687165 h 11" name="T7"/>
                <a:gd fmla="*/ 0 w 13" name="T8"/>
                <a:gd fmla="*/ 0 h 11" name="T9"/>
                <a:gd fmla="*/ 0 w 13" name="T10"/>
                <a:gd fmla="*/ 0 h 11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3" name="T18"/>
                <a:gd fmla="*/ 0 h 11" name="T19"/>
                <a:gd fmla="*/ 13 w 13" name="T20"/>
                <a:gd fmla="*/ 11 h 11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1" w="13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/>
            <p:nvPr/>
          </p:nvSpPr>
          <p:spPr bwMode="auto">
            <a:xfrm>
              <a:off x="694513" y="3212789"/>
              <a:ext cx="22225" cy="206196"/>
            </a:xfrm>
            <a:custGeom>
              <a:gdLst>
                <a:gd fmla="*/ 0 w 19" name="T0"/>
                <a:gd fmla="*/ 0 h 26" name="T1"/>
                <a:gd fmla="*/ 0 w 19" name="T2"/>
                <a:gd fmla="*/ 0 h 26" name="T3"/>
                <a:gd fmla="*/ 19155607 w 19" name="T4"/>
                <a:gd fmla="*/ 14434772 h 26" name="T5"/>
                <a:gd fmla="*/ 24628808 w 19" name="T6"/>
                <a:gd fmla="*/ 45109675 h 26" name="T7"/>
                <a:gd fmla="*/ 0 w 19" name="T8"/>
                <a:gd fmla="*/ 0 h 26" name="T9"/>
                <a:gd fmla="*/ 0 w 19" name="T10"/>
                <a:gd fmla="*/ 0 h 2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9" name="T18"/>
                <a:gd fmla="*/ 0 h 26" name="T19"/>
                <a:gd fmla="*/ 19 w 19" name="T20"/>
                <a:gd fmla="*/ 26 h 2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26" w="19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/>
            <p:nvPr/>
          </p:nvSpPr>
          <p:spPr bwMode="auto">
            <a:xfrm>
              <a:off x="727851" y="3215171"/>
              <a:ext cx="14287" cy="206196"/>
            </a:xfrm>
            <a:custGeom>
              <a:gdLst>
                <a:gd fmla="*/ 0 w 10" name="T0"/>
                <a:gd fmla="*/ 10841576 h 15" name="T1"/>
                <a:gd fmla="*/ 0 w 10" name="T2"/>
                <a:gd fmla="*/ 10841576 h 15" name="T3"/>
                <a:gd fmla="*/ 8165020 w 10" name="T4"/>
                <a:gd fmla="*/ 0 h 15" name="T5"/>
                <a:gd fmla="*/ 18370223 w 10" name="T6"/>
                <a:gd fmla="*/ 18973045 h 15" name="T7"/>
                <a:gd fmla="*/ 0 w 10" name="T8"/>
                <a:gd fmla="*/ 10841576 h 15" name="T9"/>
                <a:gd fmla="*/ 0 w 10" name="T10"/>
                <a:gd fmla="*/ 10841576 h 15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0" name="T18"/>
                <a:gd fmla="*/ 0 h 15" name="T19"/>
                <a:gd fmla="*/ 10 w 10" name="T20"/>
                <a:gd fmla="*/ 15 h 15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5" w="10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/>
            <p:nvPr/>
          </p:nvSpPr>
          <p:spPr bwMode="auto">
            <a:xfrm>
              <a:off x="846912" y="3610460"/>
              <a:ext cx="982657" cy="206196"/>
            </a:xfrm>
            <a:custGeom>
              <a:gdLst>
                <a:gd fmla="*/ 0 w 787" name="T0"/>
                <a:gd fmla="*/ 35986208 h 382" name="T1"/>
                <a:gd fmla="*/ 31180509 w 787" name="T2"/>
                <a:gd fmla="*/ 94251414 h 382" name="T3"/>
                <a:gd fmla="*/ 6235603 w 787" name="T4"/>
                <a:gd fmla="*/ 260475223 h 382" name="T5"/>
                <a:gd fmla="*/ 57684942 w 787" name="T6"/>
                <a:gd fmla="*/ 322166221 h 382" name="T7"/>
                <a:gd fmla="*/ 88865460 w 787" name="T8"/>
                <a:gd fmla="*/ 414704110 h 382" name="T9"/>
                <a:gd fmla="*/ 162140632 w 787" name="T10"/>
                <a:gd fmla="*/ 469540844 h 382" name="T11"/>
                <a:gd fmla="*/ 291542490 w 787" name="T12"/>
                <a:gd fmla="*/ 500386343 h 382" name="T13"/>
                <a:gd fmla="*/ 445888036 w 787" name="T14"/>
                <a:gd fmla="*/ 555223077 h 382" name="T15"/>
                <a:gd fmla="*/ 544108107 w 787" name="T16"/>
                <a:gd fmla="*/ 622056083 h 382" name="T17"/>
                <a:gd fmla="*/ 581525455 w 787" name="T18"/>
                <a:gd fmla="*/ 589497017 h 382" name="T19"/>
                <a:gd fmla="*/ 629855728 w 787" name="T20"/>
                <a:gd fmla="*/ 538087416 h 382" name="T21"/>
                <a:gd fmla="*/ 748343529 w 787" name="T22"/>
                <a:gd fmla="*/ 555223077 h 382" name="T23"/>
                <a:gd fmla="*/ 728075955 w 787" name="T24"/>
                <a:gd fmla="*/ 524377578 h 382" name="T25"/>
                <a:gd fmla="*/ 776406228 w 787" name="T26"/>
                <a:gd fmla="*/ 508954173 h 382" name="T27"/>
                <a:gd fmla="*/ 866831174 w 787" name="T28"/>
                <a:gd fmla="*/ 531231842 h 382" name="T29"/>
                <a:gd fmla="*/ 893335597 w 787" name="T30"/>
                <a:gd fmla="*/ 596351282 h 382" name="T31"/>
                <a:gd fmla="*/ 938548070 w 787" name="T32"/>
                <a:gd fmla="*/ 651188016 h 382" name="T33"/>
                <a:gd fmla="*/ 916720971 w 787" name="T34"/>
                <a:gd fmla="*/ 508954173 h 382" name="T35"/>
                <a:gd fmla="*/ 1041444217 w 787" name="T36"/>
                <a:gd fmla="*/ 387285743 h 382" name="T37"/>
                <a:gd fmla="*/ 1039885941 w 787" name="T38"/>
                <a:gd fmla="*/ 375289471 h 382" name="T39"/>
                <a:gd fmla="*/ 1028971767 w 787" name="T40"/>
                <a:gd fmla="*/ 325593353 h 382" name="T41"/>
                <a:gd fmla="*/ 1028971767 w 787" name="T42"/>
                <a:gd fmla="*/ 320452655 h 382" name="T43"/>
                <a:gd fmla="*/ 1036768141 w 787" name="T44"/>
                <a:gd fmla="*/ 282752891 h 382" name="T45"/>
                <a:gd fmla="*/ 1055476190 w 787" name="T46"/>
                <a:gd fmla="*/ 308457692 h 382" name="T47"/>
                <a:gd fmla="*/ 1057035715 w 787" name="T48"/>
                <a:gd fmla="*/ 296461420 h 382" name="T49"/>
                <a:gd fmla="*/ 1164609186 w 787" name="T50"/>
                <a:gd fmla="*/ 222775459 h 382" name="T51"/>
                <a:gd fmla="*/ 1158373586 w 787" name="T52"/>
                <a:gd fmla="*/ 167937375 h 382" name="T53"/>
                <a:gd fmla="*/ 1225411908 w 787" name="T54"/>
                <a:gd fmla="*/ 123383347 h 382" name="T55"/>
                <a:gd fmla="*/ 1209821659 w 787" name="T56"/>
                <a:gd fmla="*/ 71973725 h 382" name="T57"/>
                <a:gd fmla="*/ 1147459412 w 787" name="T58"/>
                <a:gd fmla="*/ 121669781 h 382" name="T59"/>
                <a:gd fmla="*/ 1032090816 w 787" name="T60"/>
                <a:gd fmla="*/ 171365816 h 382" name="T61"/>
                <a:gd fmla="*/ 974405894 w 787" name="T62"/>
                <a:gd fmla="*/ 190215085 h 382" name="T63"/>
                <a:gd fmla="*/ 885540472 w 787" name="T64"/>
                <a:gd fmla="*/ 226202591 h 382" name="T65"/>
                <a:gd fmla="*/ 888658272 w 787" name="T66"/>
                <a:gd fmla="*/ 203924923 h 382" name="T67"/>
                <a:gd fmla="*/ 898012922 w 787" name="T68"/>
                <a:gd fmla="*/ 185074386 h 382" name="T69"/>
                <a:gd fmla="*/ 866831174 w 787" name="T70"/>
                <a:gd fmla="*/ 167937375 h 382" name="T71"/>
                <a:gd fmla="*/ 841886275 w 787" name="T72"/>
                <a:gd fmla="*/ 109673509 h 382" name="T73"/>
                <a:gd fmla="*/ 807587976 w 787" name="T74"/>
                <a:gd fmla="*/ 217633452 h 382" name="T75"/>
                <a:gd fmla="*/ 781083553 w 787" name="T76"/>
                <a:gd fmla="*/ 183360820 h 382" name="T77"/>
                <a:gd fmla="*/ 782643077 w 787" name="T78"/>
                <a:gd fmla="*/ 133664744 h 382" name="T79"/>
                <a:gd fmla="*/ 865272898 w 787" name="T80"/>
                <a:gd fmla="*/ 101105678 h 382" name="T81"/>
                <a:gd fmla="*/ 851240924 w 787" name="T82"/>
                <a:gd fmla="*/ 85682254 h 382" name="T83"/>
                <a:gd fmla="*/ 782643077 w 787" name="T84"/>
                <a:gd fmla="*/ 58263887 h 382" name="T85"/>
                <a:gd fmla="*/ 692218131 w 787" name="T86"/>
                <a:gd fmla="*/ 83968688 h 382" name="T87"/>
                <a:gd fmla="*/ 639210377 w 787" name="T88"/>
                <a:gd fmla="*/ 20564108 h 382" name="T89"/>
                <a:gd fmla="*/ 625178404 w 787" name="T90"/>
                <a:gd fmla="*/ 13709843 h 382" name="T91"/>
                <a:gd fmla="*/ 51448093 w 787" name="T92"/>
                <a:gd fmla="*/ 39414649 h 382" name="T93"/>
                <a:gd fmla="*/ 42094692 w 787" name="T94"/>
                <a:gd fmla="*/ 37699774 h 382" name="T95"/>
                <a:gd fmla="*/ 0 w 787" name="T96"/>
                <a:gd fmla="*/ 35986208 h 382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w 787" name="T147"/>
                <a:gd fmla="*/ 0 h 382" name="T148"/>
                <a:gd fmla="*/ 787 w 787" name="T149"/>
                <a:gd fmla="*/ 382 h 382" name="T150"/>
              </a:gdLst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b="T150" l="T147" r="T149" t="T148"/>
              <a:pathLst>
                <a:path h="382" w="787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/>
            <p:nvPr/>
          </p:nvSpPr>
          <p:spPr bwMode="auto">
            <a:xfrm>
              <a:off x="6165001" y="3011175"/>
              <a:ext cx="55563" cy="206196"/>
            </a:xfrm>
            <a:custGeom>
              <a:gdLst>
                <a:gd fmla="*/ 0 w 43" name="T0"/>
                <a:gd fmla="*/ 7406368 h 14" name="T1"/>
                <a:gd fmla="*/ 0 w 43" name="T2"/>
                <a:gd fmla="*/ 7406368 h 14" name="T3"/>
                <a:gd fmla="*/ 41742022 w 43" name="T4"/>
                <a:gd fmla="*/ 0 h 14" name="T5"/>
                <a:gd fmla="*/ 70126962 w 43" name="T6"/>
                <a:gd fmla="*/ 11108871 h 14" name="T7"/>
                <a:gd fmla="*/ 55099114 w 43" name="T8"/>
                <a:gd fmla="*/ 24069679 h 14" name="T9"/>
                <a:gd fmla="*/ 0 w 43" name="T10"/>
                <a:gd fmla="*/ 7406368 h 14" name="T11"/>
                <a:gd fmla="*/ 0 w 43" name="T12"/>
                <a:gd fmla="*/ 7406368 h 14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43" name="T21"/>
                <a:gd fmla="*/ 0 h 14" name="T22"/>
                <a:gd fmla="*/ 43 w 43" name="T23"/>
                <a:gd fmla="*/ 14 h 14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14" w="43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/>
            <p:nvPr/>
          </p:nvGrpSpPr>
          <p:grpSpPr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/>
              <p:nvPr/>
            </p:nvSpPr>
            <p:spPr bwMode="auto">
              <a:xfrm>
                <a:off x="2163" y="3101"/>
                <a:ext cx="21" cy="158"/>
              </a:xfrm>
              <a:custGeom>
                <a:gdLst>
                  <a:gd fmla="*/ 0 w 21" name="T0"/>
                  <a:gd fmla="*/ 0 h 8" name="T1"/>
                  <a:gd fmla="*/ 0 w 21" name="T2"/>
                  <a:gd fmla="*/ 0 h 8" name="T3"/>
                  <a:gd fmla="*/ 2 w 21" name="T4"/>
                  <a:gd fmla="*/ 7 h 8" name="T5"/>
                  <a:gd fmla="*/ 20 w 21" name="T6"/>
                  <a:gd fmla="*/ 4 h 8" name="T7"/>
                  <a:gd fmla="*/ 0 w 21" name="T8"/>
                  <a:gd fmla="*/ 0 h 8" name="T9"/>
                  <a:gd fmla="*/ 0 w 21" name="T10"/>
                  <a:gd fmla="*/ 0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1" name="T18"/>
                  <a:gd fmla="*/ 0 h 8" name="T19"/>
                  <a:gd fmla="*/ 21 w 21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21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/>
              <p:nvPr/>
            </p:nvSpPr>
            <p:spPr bwMode="auto">
              <a:xfrm>
                <a:off x="2079" y="3891"/>
                <a:ext cx="270" cy="158"/>
              </a:xfrm>
              <a:custGeom>
                <a:gdLst>
                  <a:gd fmla="*/ 0 w 270" name="T0"/>
                  <a:gd fmla="*/ 444 h 481" name="T1"/>
                  <a:gd fmla="*/ 0 w 270" name="T2"/>
                  <a:gd fmla="*/ 444 h 481" name="T3"/>
                  <a:gd fmla="*/ 3 w 270" name="T4"/>
                  <a:gd fmla="*/ 455 h 481" name="T5"/>
                  <a:gd fmla="*/ 14 w 270" name="T6"/>
                  <a:gd fmla="*/ 451 h 481" name="T7"/>
                  <a:gd fmla="*/ 18 w 270" name="T8"/>
                  <a:gd fmla="*/ 475 h 481" name="T9"/>
                  <a:gd fmla="*/ 68 w 270" name="T10"/>
                  <a:gd fmla="*/ 480 h 481" name="T11"/>
                  <a:gd fmla="*/ 54 w 270" name="T12"/>
                  <a:gd fmla="*/ 468 h 481" name="T13"/>
                  <a:gd fmla="*/ 64 w 270" name="T14"/>
                  <a:gd fmla="*/ 435 h 481" name="T15"/>
                  <a:gd fmla="*/ 74 w 270" name="T16"/>
                  <a:gd fmla="*/ 442 h 481" name="T17"/>
                  <a:gd fmla="*/ 105 w 270" name="T18"/>
                  <a:gd fmla="*/ 396 h 481" name="T19"/>
                  <a:gd fmla="*/ 81 w 270" name="T20"/>
                  <a:gd fmla="*/ 370 h 481" name="T21"/>
                  <a:gd fmla="*/ 108 w 270" name="T22"/>
                  <a:gd fmla="*/ 354 h 481" name="T23"/>
                  <a:gd fmla="*/ 112 w 270" name="T24"/>
                  <a:gd fmla="*/ 331 h 481" name="T25"/>
                  <a:gd fmla="*/ 124 w 270" name="T26"/>
                  <a:gd fmla="*/ 320 h 481" name="T27"/>
                  <a:gd fmla="*/ 113 w 270" name="T28"/>
                  <a:gd fmla="*/ 316 h 481" name="T29"/>
                  <a:gd fmla="*/ 134 w 270" name="T30"/>
                  <a:gd fmla="*/ 316 h 481" name="T31"/>
                  <a:gd fmla="*/ 131 w 270" name="T32"/>
                  <a:gd fmla="*/ 305 h 481" name="T33"/>
                  <a:gd fmla="*/ 122 w 270" name="T34"/>
                  <a:gd fmla="*/ 312 h 481" name="T35"/>
                  <a:gd fmla="*/ 113 w 270" name="T36"/>
                  <a:gd fmla="*/ 304 h 481" name="T37"/>
                  <a:gd fmla="*/ 112 w 270" name="T38"/>
                  <a:gd fmla="*/ 287 h 481" name="T39"/>
                  <a:gd fmla="*/ 149 w 270" name="T40"/>
                  <a:gd fmla="*/ 288 h 481" name="T41"/>
                  <a:gd fmla="*/ 152 w 270" name="T42"/>
                  <a:gd fmla="*/ 253 h 481" name="T43"/>
                  <a:gd fmla="*/ 210 w 270" name="T44"/>
                  <a:gd fmla="*/ 247 h 481" name="T45"/>
                  <a:gd fmla="*/ 227 w 270" name="T46"/>
                  <a:gd fmla="*/ 223 h 481" name="T47"/>
                  <a:gd fmla="*/ 204 w 270" name="T48"/>
                  <a:gd fmla="*/ 178 h 481" name="T49"/>
                  <a:gd fmla="*/ 216 w 270" name="T50"/>
                  <a:gd fmla="*/ 122 h 481" name="T51"/>
                  <a:gd fmla="*/ 269 w 270" name="T52"/>
                  <a:gd fmla="*/ 76 h 481" name="T53"/>
                  <a:gd fmla="*/ 267 w 270" name="T54"/>
                  <a:gd fmla="*/ 55 h 481" name="T55"/>
                  <a:gd fmla="*/ 256 w 270" name="T56"/>
                  <a:gd fmla="*/ 55 h 481" name="T57"/>
                  <a:gd fmla="*/ 242 w 270" name="T58"/>
                  <a:gd fmla="*/ 79 h 481" name="T59"/>
                  <a:gd fmla="*/ 205 w 270" name="T60"/>
                  <a:gd fmla="*/ 78 h 481" name="T61"/>
                  <a:gd fmla="*/ 213 w 270" name="T62"/>
                  <a:gd fmla="*/ 50 h 481" name="T63"/>
                  <a:gd fmla="*/ 147 w 270" name="T64"/>
                  <a:gd fmla="*/ 7 h 481" name="T65"/>
                  <a:gd fmla="*/ 125 w 270" name="T66"/>
                  <a:gd fmla="*/ 3 h 481" name="T67"/>
                  <a:gd fmla="*/ 123 w 270" name="T68"/>
                  <a:gd fmla="*/ 12 h 481" name="T69"/>
                  <a:gd fmla="*/ 98 w 270" name="T70"/>
                  <a:gd fmla="*/ 0 h 481" name="T71"/>
                  <a:gd fmla="*/ 84 w 270" name="T72"/>
                  <a:gd fmla="*/ 15 h 481" name="T73"/>
                  <a:gd fmla="*/ 82 w 270" name="T74"/>
                  <a:gd fmla="*/ 32 h 481" name="T75"/>
                  <a:gd fmla="*/ 67 w 270" name="T76"/>
                  <a:gd fmla="*/ 39 h 481" name="T77"/>
                  <a:gd fmla="*/ 68 w 270" name="T78"/>
                  <a:gd fmla="*/ 73 h 481" name="T79"/>
                  <a:gd fmla="*/ 51 w 270" name="T80"/>
                  <a:gd fmla="*/ 91 h 481" name="T81"/>
                  <a:gd fmla="*/ 39 w 270" name="T82"/>
                  <a:gd fmla="*/ 138 h 481" name="T83"/>
                  <a:gd fmla="*/ 48 w 270" name="T84"/>
                  <a:gd fmla="*/ 182 h 481" name="T85"/>
                  <a:gd fmla="*/ 31 w 270" name="T86"/>
                  <a:gd fmla="*/ 220 h 481" name="T87"/>
                  <a:gd fmla="*/ 18 w 270" name="T88"/>
                  <a:gd fmla="*/ 313 h 481" name="T89"/>
                  <a:gd fmla="*/ 28 w 270" name="T90"/>
                  <a:gd fmla="*/ 348 h 481" name="T91"/>
                  <a:gd fmla="*/ 19 w 270" name="T92"/>
                  <a:gd fmla="*/ 351 h 481" name="T93"/>
                  <a:gd fmla="*/ 23 w 270" name="T94"/>
                  <a:gd fmla="*/ 381 h 481" name="T95"/>
                  <a:gd fmla="*/ 0 w 270" name="T96"/>
                  <a:gd fmla="*/ 444 h 481" name="T97"/>
                  <a:gd fmla="*/ 0 w 270" name="T98"/>
                  <a:gd fmla="*/ 444 h 481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270" name="T150"/>
                  <a:gd fmla="*/ 0 h 481" name="T151"/>
                  <a:gd fmla="*/ 270 w 270" name="T152"/>
                  <a:gd fmla="*/ 481 h 481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481" w="270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/>
              <p:nvPr/>
            </p:nvSpPr>
            <p:spPr bwMode="auto">
              <a:xfrm>
                <a:off x="2143" y="4159"/>
                <a:ext cx="49" cy="158"/>
              </a:xfrm>
              <a:custGeom>
                <a:gdLst>
                  <a:gd fmla="*/ 0 w 49" name="T0"/>
                  <a:gd fmla="*/ 0 h 42" name="T1"/>
                  <a:gd fmla="*/ 0 w 49" name="T2"/>
                  <a:gd fmla="*/ 0 h 42" name="T3"/>
                  <a:gd fmla="*/ 2 w 49" name="T4"/>
                  <a:gd fmla="*/ 41 h 42" name="T5"/>
                  <a:gd fmla="*/ 48 w 49" name="T6"/>
                  <a:gd fmla="*/ 37 h 42" name="T7"/>
                  <a:gd fmla="*/ 11 w 49" name="T8"/>
                  <a:gd fmla="*/ 20 h 42" name="T9"/>
                  <a:gd fmla="*/ 0 w 49" name="T10"/>
                  <a:gd fmla="*/ 0 h 42" name="T11"/>
                  <a:gd fmla="*/ 0 w 49" name="T12"/>
                  <a:gd fmla="*/ 0 h 42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9" name="T21"/>
                  <a:gd fmla="*/ 0 h 42" name="T22"/>
                  <a:gd fmla="*/ 49 w 49" name="T23"/>
                  <a:gd fmla="*/ 42 h 42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42" w="49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/>
              <p:nvPr/>
            </p:nvSpPr>
            <p:spPr bwMode="auto">
              <a:xfrm>
                <a:off x="2129" y="3574"/>
                <a:ext cx="165" cy="158"/>
              </a:xfrm>
              <a:custGeom>
                <a:gdLst>
                  <a:gd fmla="*/ 0 w 165" name="T0"/>
                  <a:gd fmla="*/ 18 h 185" name="T1"/>
                  <a:gd fmla="*/ 0 w 165" name="T2"/>
                  <a:gd fmla="*/ 18 h 185" name="T3"/>
                  <a:gd fmla="*/ 13 w 165" name="T4"/>
                  <a:gd fmla="*/ 38 h 185" name="T5"/>
                  <a:gd fmla="*/ 4 w 165" name="T6"/>
                  <a:gd fmla="*/ 80 h 185" name="T7"/>
                  <a:gd fmla="*/ 13 w 165" name="T8"/>
                  <a:gd fmla="*/ 84 h 185" name="T9"/>
                  <a:gd fmla="*/ 9 w 165" name="T10"/>
                  <a:gd fmla="*/ 91 h 185" name="T11"/>
                  <a:gd fmla="*/ 1 w 165" name="T12"/>
                  <a:gd fmla="*/ 108 h 185" name="T13"/>
                  <a:gd fmla="*/ 16 w 165" name="T14"/>
                  <a:gd fmla="*/ 133 h 185" name="T15"/>
                  <a:gd fmla="*/ 24 w 165" name="T16"/>
                  <a:gd fmla="*/ 183 h 185" name="T17"/>
                  <a:gd fmla="*/ 34 w 165" name="T18"/>
                  <a:gd fmla="*/ 184 h 185" name="T19"/>
                  <a:gd fmla="*/ 48 w 165" name="T20"/>
                  <a:gd fmla="*/ 169 h 185" name="T21"/>
                  <a:gd fmla="*/ 73 w 165" name="T22"/>
                  <a:gd fmla="*/ 181 h 185" name="T23"/>
                  <a:gd fmla="*/ 75 w 165" name="T24"/>
                  <a:gd fmla="*/ 172 h 185" name="T25"/>
                  <a:gd fmla="*/ 97 w 165" name="T26"/>
                  <a:gd fmla="*/ 176 h 185" name="T27"/>
                  <a:gd fmla="*/ 106 w 165" name="T28"/>
                  <a:gd fmla="*/ 139 h 185" name="T29"/>
                  <a:gd fmla="*/ 145 w 165" name="T30"/>
                  <a:gd fmla="*/ 133 h 185" name="T31"/>
                  <a:gd fmla="*/ 159 w 165" name="T32"/>
                  <a:gd fmla="*/ 145 h 185" name="T33"/>
                  <a:gd fmla="*/ 164 w 165" name="T34"/>
                  <a:gd fmla="*/ 117 h 185" name="T35"/>
                  <a:gd fmla="*/ 155 w 165" name="T36"/>
                  <a:gd fmla="*/ 93 h 185" name="T37"/>
                  <a:gd fmla="*/ 132 w 165" name="T38"/>
                  <a:gd fmla="*/ 91 h 185" name="T39"/>
                  <a:gd fmla="*/ 122 w 165" name="T40"/>
                  <a:gd fmla="*/ 55 h 185" name="T41"/>
                  <a:gd fmla="*/ 62 w 165" name="T42"/>
                  <a:gd fmla="*/ 31 h 185" name="T43"/>
                  <a:gd fmla="*/ 58 w 165" name="T44"/>
                  <a:gd fmla="*/ 0 h 185" name="T45"/>
                  <a:gd fmla="*/ 17 w 165" name="T46"/>
                  <a:gd fmla="*/ 19 h 185" name="T47"/>
                  <a:gd fmla="*/ 0 w 165" name="T48"/>
                  <a:gd fmla="*/ 18 h 185" name="T49"/>
                  <a:gd fmla="*/ 0 w 165" name="T50"/>
                  <a:gd fmla="*/ 18 h 185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165" name="T78"/>
                  <a:gd fmla="*/ 0 h 185" name="T79"/>
                  <a:gd fmla="*/ 165 w 165" name="T80"/>
                  <a:gd fmla="*/ 185 h 185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185" w="16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/>
              <p:nvPr/>
            </p:nvSpPr>
            <p:spPr bwMode="auto">
              <a:xfrm>
                <a:off x="2073" y="3553"/>
                <a:ext cx="533" cy="158"/>
              </a:xfrm>
              <a:custGeom>
                <a:gdLst>
                  <a:gd fmla="*/ 0 w 533" name="T0"/>
                  <a:gd fmla="*/ 172 h 544" name="T1"/>
                  <a:gd fmla="*/ 30 w 533" name="T2"/>
                  <a:gd fmla="*/ 205 h 544" name="T3"/>
                  <a:gd fmla="*/ 45 w 533" name="T4"/>
                  <a:gd fmla="*/ 218 h 544" name="T5"/>
                  <a:gd fmla="*/ 73 w 533" name="T6"/>
                  <a:gd fmla="*/ 219 h 544" name="T7"/>
                  <a:gd fmla="*/ 118 w 533" name="T8"/>
                  <a:gd fmla="*/ 231 h 544" name="T9"/>
                  <a:gd fmla="*/ 188 w 533" name="T10"/>
                  <a:gd fmla="*/ 291 h 544" name="T11"/>
                  <a:gd fmla="*/ 220 w 533" name="T12"/>
                  <a:gd fmla="*/ 317 h 544" name="T13"/>
                  <a:gd fmla="*/ 218 w 533" name="T14"/>
                  <a:gd fmla="*/ 372 h 544" name="T15"/>
                  <a:gd fmla="*/ 250 w 533" name="T16"/>
                  <a:gd fmla="*/ 396 h 544" name="T17"/>
                  <a:gd fmla="*/ 262 w 533" name="T18"/>
                  <a:gd fmla="*/ 424 h 544" name="T19"/>
                  <a:gd fmla="*/ 275 w 533" name="T20"/>
                  <a:gd fmla="*/ 445 h 544" name="T21"/>
                  <a:gd fmla="*/ 232 w 533" name="T22"/>
                  <a:gd fmla="*/ 488 h 544" name="T23"/>
                  <a:gd fmla="*/ 281 w 533" name="T24"/>
                  <a:gd fmla="*/ 529 h 544" name="T25"/>
                  <a:gd fmla="*/ 343 w 533" name="T26"/>
                  <a:gd fmla="*/ 462 h 544" name="T27"/>
                  <a:gd fmla="*/ 399 w 533" name="T28"/>
                  <a:gd fmla="*/ 384 h 544" name="T29"/>
                  <a:gd fmla="*/ 445 w 533" name="T30"/>
                  <a:gd fmla="*/ 371 h 544" name="T31"/>
                  <a:gd fmla="*/ 475 w 533" name="T32"/>
                  <a:gd fmla="*/ 249 h 544" name="T33"/>
                  <a:gd fmla="*/ 532 w 533" name="T34"/>
                  <a:gd fmla="*/ 166 h 544" name="T35"/>
                  <a:gd fmla="*/ 502 w 533" name="T36"/>
                  <a:gd fmla="*/ 137 h 544" name="T37"/>
                  <a:gd fmla="*/ 401 w 533" name="T38"/>
                  <a:gd fmla="*/ 106 h 544" name="T39"/>
                  <a:gd fmla="*/ 365 w 533" name="T40"/>
                  <a:gd fmla="*/ 78 h 544" name="T41"/>
                  <a:gd fmla="*/ 334 w 533" name="T42"/>
                  <a:gd fmla="*/ 102 h 544" name="T43"/>
                  <a:gd fmla="*/ 305 w 533" name="T44"/>
                  <a:gd fmla="*/ 98 h 544" name="T45"/>
                  <a:gd fmla="*/ 306 w 533" name="T46"/>
                  <a:gd fmla="*/ 75 h 544" name="T47"/>
                  <a:gd fmla="*/ 305 w 533" name="T48"/>
                  <a:gd fmla="*/ 15 h 544" name="T49"/>
                  <a:gd fmla="*/ 265 w 533" name="T50"/>
                  <a:gd fmla="*/ 39 h 544" name="T51"/>
                  <a:gd fmla="*/ 198 w 533" name="T52"/>
                  <a:gd fmla="*/ 49 h 544" name="T53"/>
                  <a:gd fmla="*/ 194 w 533" name="T54"/>
                  <a:gd fmla="*/ 9 h 544" name="T55"/>
                  <a:gd fmla="*/ 147 w 533" name="T56"/>
                  <a:gd fmla="*/ 16 h 544" name="T57"/>
                  <a:gd fmla="*/ 131 w 533" name="T58"/>
                  <a:gd fmla="*/ 37 h 544" name="T59"/>
                  <a:gd fmla="*/ 111 w 533" name="T60"/>
                  <a:gd fmla="*/ 59 h 544" name="T61"/>
                  <a:gd fmla="*/ 87 w 533" name="T62"/>
                  <a:gd fmla="*/ 42 h 544" name="T63"/>
                  <a:gd fmla="*/ 65 w 533" name="T64"/>
                  <a:gd fmla="*/ 61 h 544" name="T65"/>
                  <a:gd fmla="*/ 59 w 533" name="T66"/>
                  <a:gd fmla="*/ 87 h 544" name="T67"/>
                  <a:gd fmla="*/ 19 w 533" name="T68"/>
                  <a:gd fmla="*/ 140 h 544" name="T69"/>
                  <a:gd fmla="*/ 0 w 533" name="T70"/>
                  <a:gd fmla="*/ 172 h 544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533" name="T108"/>
                  <a:gd fmla="*/ 0 h 544" name="T109"/>
                  <a:gd fmla="*/ 533 w 533" name="T110"/>
                  <a:gd fmla="*/ 544 h 544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544" w="533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/>
              <p:nvPr/>
            </p:nvSpPr>
            <p:spPr bwMode="auto">
              <a:xfrm>
                <a:off x="1863" y="3116"/>
                <a:ext cx="13" cy="158"/>
              </a:xfrm>
              <a:custGeom>
                <a:gdLst>
                  <a:gd fmla="*/ 0 w 13" name="T0"/>
                  <a:gd fmla="*/ 8 h 37" name="T1"/>
                  <a:gd fmla="*/ 0 w 13" name="T2"/>
                  <a:gd fmla="*/ 8 h 37" name="T3"/>
                  <a:gd fmla="*/ 5 w 13" name="T4"/>
                  <a:gd fmla="*/ 36 h 37" name="T5"/>
                  <a:gd fmla="*/ 12 w 13" name="T6"/>
                  <a:gd fmla="*/ 0 h 37" name="T7"/>
                  <a:gd fmla="*/ 0 w 13" name="T8"/>
                  <a:gd fmla="*/ 8 h 37" name="T9"/>
                  <a:gd fmla="*/ 0 w 13" name="T10"/>
                  <a:gd fmla="*/ 8 h 37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3" name="T18"/>
                  <a:gd fmla="*/ 0 h 37" name="T19"/>
                  <a:gd fmla="*/ 13 w 13" name="T20"/>
                  <a:gd fmla="*/ 37 h 37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37" w="13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/>
              <p:nvPr/>
            </p:nvSpPr>
            <p:spPr bwMode="auto">
              <a:xfrm>
                <a:off x="2049" y="3875"/>
                <a:ext cx="115" cy="158"/>
              </a:xfrm>
              <a:custGeom>
                <a:gdLst>
                  <a:gd fmla="*/ 0 w 115" name="T0"/>
                  <a:gd fmla="*/ 445 h 571" name="T1"/>
                  <a:gd fmla="*/ 0 w 115" name="T2"/>
                  <a:gd fmla="*/ 445 h 571" name="T3"/>
                  <a:gd fmla="*/ 9 w 115" name="T4"/>
                  <a:gd fmla="*/ 430 h 571" name="T5"/>
                  <a:gd fmla="*/ 24 w 115" name="T6"/>
                  <a:gd fmla="*/ 441 h 571" name="T7"/>
                  <a:gd fmla="*/ 39 w 115" name="T8"/>
                  <a:gd fmla="*/ 412 h 571" name="T9"/>
                  <a:gd fmla="*/ 33 w 115" name="T10"/>
                  <a:gd fmla="*/ 400 h 571" name="T11"/>
                  <a:gd fmla="*/ 45 w 115" name="T12"/>
                  <a:gd fmla="*/ 360 h 571" name="T13"/>
                  <a:gd fmla="*/ 24 w 115" name="T14"/>
                  <a:gd fmla="*/ 357 h 571" name="T15"/>
                  <a:gd fmla="*/ 27 w 115" name="T16"/>
                  <a:gd fmla="*/ 292 h 571" name="T17"/>
                  <a:gd fmla="*/ 55 w 115" name="T18"/>
                  <a:gd fmla="*/ 224 h 571" name="T19"/>
                  <a:gd fmla="*/ 54 w 115" name="T20"/>
                  <a:gd fmla="*/ 166 h 571" name="T21"/>
                  <a:gd fmla="*/ 74 w 115" name="T22"/>
                  <a:gd fmla="*/ 58 h 571" name="T23"/>
                  <a:gd fmla="*/ 68 w 115" name="T24"/>
                  <a:gd fmla="*/ 9 h 571" name="T25"/>
                  <a:gd fmla="*/ 81 w 115" name="T26"/>
                  <a:gd fmla="*/ 0 h 571" name="T27"/>
                  <a:gd fmla="*/ 96 w 115" name="T28"/>
                  <a:gd fmla="*/ 25 h 571" name="T29"/>
                  <a:gd fmla="*/ 104 w 115" name="T30"/>
                  <a:gd fmla="*/ 75 h 571" name="T31"/>
                  <a:gd fmla="*/ 114 w 115" name="T32"/>
                  <a:gd fmla="*/ 76 h 571" name="T33"/>
                  <a:gd fmla="*/ 112 w 115" name="T34"/>
                  <a:gd fmla="*/ 93 h 571" name="T35"/>
                  <a:gd fmla="*/ 97 w 115" name="T36"/>
                  <a:gd fmla="*/ 100 h 571" name="T37"/>
                  <a:gd fmla="*/ 98 w 115" name="T38"/>
                  <a:gd fmla="*/ 134 h 571" name="T39"/>
                  <a:gd fmla="*/ 81 w 115" name="T40"/>
                  <a:gd fmla="*/ 152 h 571" name="T41"/>
                  <a:gd fmla="*/ 69 w 115" name="T42"/>
                  <a:gd fmla="*/ 199 h 571" name="T43"/>
                  <a:gd fmla="*/ 78 w 115" name="T44"/>
                  <a:gd fmla="*/ 243 h 571" name="T45"/>
                  <a:gd fmla="*/ 61 w 115" name="T46"/>
                  <a:gd fmla="*/ 281 h 571" name="T47"/>
                  <a:gd fmla="*/ 48 w 115" name="T48"/>
                  <a:gd fmla="*/ 374 h 571" name="T49"/>
                  <a:gd fmla="*/ 58 w 115" name="T50"/>
                  <a:gd fmla="*/ 409 h 571" name="T51"/>
                  <a:gd fmla="*/ 49 w 115" name="T52"/>
                  <a:gd fmla="*/ 412 h 571" name="T53"/>
                  <a:gd fmla="*/ 53 w 115" name="T54"/>
                  <a:gd fmla="*/ 442 h 571" name="T55"/>
                  <a:gd fmla="*/ 30 w 115" name="T56"/>
                  <a:gd fmla="*/ 505 h 571" name="T57"/>
                  <a:gd fmla="*/ 33 w 115" name="T58"/>
                  <a:gd fmla="*/ 516 h 571" name="T59"/>
                  <a:gd fmla="*/ 44 w 115" name="T60"/>
                  <a:gd fmla="*/ 512 h 571" name="T61"/>
                  <a:gd fmla="*/ 48 w 115" name="T62"/>
                  <a:gd fmla="*/ 536 h 571" name="T63"/>
                  <a:gd fmla="*/ 98 w 115" name="T64"/>
                  <a:gd fmla="*/ 541 h 571" name="T65"/>
                  <a:gd fmla="*/ 65 w 115" name="T66"/>
                  <a:gd fmla="*/ 551 h 571" name="T67"/>
                  <a:gd fmla="*/ 61 w 115" name="T68"/>
                  <a:gd fmla="*/ 570 h 571" name="T69"/>
                  <a:gd fmla="*/ 46 w 115" name="T70"/>
                  <a:gd fmla="*/ 565 h 571" name="T71"/>
                  <a:gd fmla="*/ 62 w 115" name="T72"/>
                  <a:gd fmla="*/ 553 h 571" name="T73"/>
                  <a:gd fmla="*/ 38 w 115" name="T74"/>
                  <a:gd fmla="*/ 548 h 571" name="T75"/>
                  <a:gd fmla="*/ 35 w 115" name="T76"/>
                  <a:gd fmla="*/ 527 h 571" name="T77"/>
                  <a:gd fmla="*/ 29 w 115" name="T78"/>
                  <a:gd fmla="*/ 537 h 571" name="T79"/>
                  <a:gd fmla="*/ 20 w 115" name="T80"/>
                  <a:gd fmla="*/ 518 h 571" name="T81"/>
                  <a:gd fmla="*/ 25 w 115" name="T82"/>
                  <a:gd fmla="*/ 513 h 571" name="T83"/>
                  <a:gd fmla="*/ 14 w 115" name="T84"/>
                  <a:gd fmla="*/ 504 h 571" name="T85"/>
                  <a:gd fmla="*/ 24 w 115" name="T86"/>
                  <a:gd fmla="*/ 494 h 571" name="T87"/>
                  <a:gd fmla="*/ 15 w 115" name="T88"/>
                  <a:gd fmla="*/ 466 h 571" name="T89"/>
                  <a:gd fmla="*/ 32 w 115" name="T90"/>
                  <a:gd fmla="*/ 469 h 571" name="T91"/>
                  <a:gd fmla="*/ 15 w 115" name="T92"/>
                  <a:gd fmla="*/ 455 h 571" name="T93"/>
                  <a:gd fmla="*/ 19 w 115" name="T94"/>
                  <a:gd fmla="*/ 444 h 571" name="T95"/>
                  <a:gd fmla="*/ 0 w 115" name="T96"/>
                  <a:gd fmla="*/ 445 h 571" name="T97"/>
                  <a:gd fmla="*/ 0 w 115" name="T98"/>
                  <a:gd fmla="*/ 445 h 571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115" name="T150"/>
                  <a:gd fmla="*/ 0 h 571" name="T151"/>
                  <a:gd fmla="*/ 115 w 115" name="T152"/>
                  <a:gd fmla="*/ 571 h 571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571" w="115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/>
              <p:nvPr/>
            </p:nvSpPr>
            <p:spPr bwMode="auto">
              <a:xfrm>
                <a:off x="2055" y="4078"/>
                <a:ext cx="10" cy="158"/>
              </a:xfrm>
              <a:custGeom>
                <a:gdLst>
                  <a:gd fmla="*/ 0 w 10" name="T0"/>
                  <a:gd fmla="*/ 9 h 22" name="T1"/>
                  <a:gd fmla="*/ 0 w 10" name="T2"/>
                  <a:gd fmla="*/ 9 h 22" name="T3"/>
                  <a:gd fmla="*/ 4 w 10" name="T4"/>
                  <a:gd fmla="*/ 0 h 22" name="T5"/>
                  <a:gd fmla="*/ 9 w 10" name="T6"/>
                  <a:gd fmla="*/ 21 h 22" name="T7"/>
                  <a:gd fmla="*/ 0 w 10" name="T8"/>
                  <a:gd fmla="*/ 9 h 22" name="T9"/>
                  <a:gd fmla="*/ 0 w 10" name="T10"/>
                  <a:gd fmla="*/ 9 h 22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0" name="T18"/>
                  <a:gd fmla="*/ 0 h 22" name="T19"/>
                  <a:gd fmla="*/ 10 w 10" name="T20"/>
                  <a:gd fmla="*/ 22 h 22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2" w="10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/>
              <p:nvPr/>
            </p:nvSpPr>
            <p:spPr bwMode="auto">
              <a:xfrm>
                <a:off x="2065" y="3965"/>
                <a:ext cx="9" cy="158"/>
              </a:xfrm>
              <a:custGeom>
                <a:gdLst>
                  <a:gd fmla="*/ 0 w 9" name="T0"/>
                  <a:gd fmla="*/ 23 h 28" name="T1"/>
                  <a:gd fmla="*/ 0 w 9" name="T2"/>
                  <a:gd fmla="*/ 23 h 28" name="T3"/>
                  <a:gd fmla="*/ 8 w 9" name="T4"/>
                  <a:gd fmla="*/ 0 h 28" name="T5"/>
                  <a:gd fmla="*/ 8 w 9" name="T6"/>
                  <a:gd fmla="*/ 27 h 28" name="T7"/>
                  <a:gd fmla="*/ 0 w 9" name="T8"/>
                  <a:gd fmla="*/ 23 h 28" name="T9"/>
                  <a:gd fmla="*/ 0 w 9" name="T10"/>
                  <a:gd fmla="*/ 23 h 2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9" name="T18"/>
                  <a:gd fmla="*/ 0 h 28" name="T19"/>
                  <a:gd fmla="*/ 9 w 9" name="T20"/>
                  <a:gd fmla="*/ 28 h 2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8" w="9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/>
              <p:nvPr/>
            </p:nvSpPr>
            <p:spPr bwMode="auto">
              <a:xfrm>
                <a:off x="2074" y="4159"/>
                <a:ext cx="19" cy="158"/>
              </a:xfrm>
              <a:custGeom>
                <a:gdLst>
                  <a:gd fmla="*/ 0 w 19" name="T0"/>
                  <a:gd fmla="*/ 0 h 13" name="T1"/>
                  <a:gd fmla="*/ 0 w 19" name="T2"/>
                  <a:gd fmla="*/ 0 h 13" name="T3"/>
                  <a:gd fmla="*/ 18 w 19" name="T4"/>
                  <a:gd fmla="*/ 3 h 13" name="T5"/>
                  <a:gd fmla="*/ 18 w 19" name="T6"/>
                  <a:gd fmla="*/ 12 h 13" name="T7"/>
                  <a:gd fmla="*/ 0 w 19" name="T8"/>
                  <a:gd fmla="*/ 0 h 13" name="T9"/>
                  <a:gd fmla="*/ 0 w 19" name="T10"/>
                  <a:gd fmla="*/ 0 h 13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9" name="T18"/>
                  <a:gd fmla="*/ 0 h 13" name="T19"/>
                  <a:gd fmla="*/ 19 w 19" name="T20"/>
                  <a:gd fmla="*/ 13 h 13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3" w="19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/>
              <p:nvPr/>
            </p:nvSpPr>
            <p:spPr bwMode="auto">
              <a:xfrm>
                <a:off x="2078" y="4139"/>
                <a:ext cx="28" cy="158"/>
              </a:xfrm>
              <a:custGeom>
                <a:gdLst>
                  <a:gd fmla="*/ 0 w 28" name="T0"/>
                  <a:gd fmla="*/ 5 h 28" name="T1"/>
                  <a:gd fmla="*/ 0 w 28" name="T2"/>
                  <a:gd fmla="*/ 5 h 28" name="T3"/>
                  <a:gd fmla="*/ 7 w 28" name="T4"/>
                  <a:gd fmla="*/ 0 h 28" name="T5"/>
                  <a:gd fmla="*/ 6 w 28" name="T6"/>
                  <a:gd fmla="*/ 13 h 28" name="T7"/>
                  <a:gd fmla="*/ 27 w 28" name="T8"/>
                  <a:gd fmla="*/ 17 h 28" name="T9"/>
                  <a:gd fmla="*/ 14 w 28" name="T10"/>
                  <a:gd fmla="*/ 27 h 28" name="T11"/>
                  <a:gd fmla="*/ 0 w 28" name="T12"/>
                  <a:gd fmla="*/ 5 h 28" name="T13"/>
                  <a:gd fmla="*/ 0 w 28" name="T14"/>
                  <a:gd fmla="*/ 5 h 2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28" name="T24"/>
                  <a:gd fmla="*/ 0 h 28" name="T25"/>
                  <a:gd fmla="*/ 28 w 28" name="T26"/>
                  <a:gd fmla="*/ 28 h 2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8" w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/>
              <p:nvPr/>
            </p:nvSpPr>
            <p:spPr bwMode="auto">
              <a:xfrm>
                <a:off x="2097" y="4165"/>
                <a:ext cx="16" cy="158"/>
              </a:xfrm>
              <a:custGeom>
                <a:gdLst>
                  <a:gd fmla="*/ 0 w 16" name="T0"/>
                  <a:gd fmla="*/ 5 h 8" name="T1"/>
                  <a:gd fmla="*/ 0 w 16" name="T2"/>
                  <a:gd fmla="*/ 5 h 8" name="T3"/>
                  <a:gd fmla="*/ 4 w 16" name="T4"/>
                  <a:gd fmla="*/ 0 h 8" name="T5"/>
                  <a:gd fmla="*/ 15 w 16" name="T6"/>
                  <a:gd fmla="*/ 7 h 8" name="T7"/>
                  <a:gd fmla="*/ 0 w 16" name="T8"/>
                  <a:gd fmla="*/ 5 h 8" name="T9"/>
                  <a:gd fmla="*/ 0 w 16" name="T10"/>
                  <a:gd fmla="*/ 5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6" name="T18"/>
                  <a:gd fmla="*/ 0 h 8" name="T19"/>
                  <a:gd fmla="*/ 16 w 16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16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/>
              <p:nvPr/>
            </p:nvSpPr>
            <p:spPr bwMode="auto">
              <a:xfrm>
                <a:off x="2107" y="4159"/>
                <a:ext cx="39" cy="158"/>
              </a:xfrm>
              <a:custGeom>
                <a:gdLst>
                  <a:gd fmla="*/ 0 w 39" name="T0"/>
                  <a:gd fmla="*/ 34 h 42" name="T1"/>
                  <a:gd fmla="*/ 0 w 39" name="T2"/>
                  <a:gd fmla="*/ 34 h 42" name="T3"/>
                  <a:gd fmla="*/ 6 w 39" name="T4"/>
                  <a:gd fmla="*/ 27 h 42" name="T5"/>
                  <a:gd fmla="*/ 26 w 39" name="T6"/>
                  <a:gd fmla="*/ 31 h 42" name="T7"/>
                  <a:gd fmla="*/ 17 w 39" name="T8"/>
                  <a:gd fmla="*/ 21 h 42" name="T9"/>
                  <a:gd fmla="*/ 27 w 39" name="T10"/>
                  <a:gd fmla="*/ 14 h 42" name="T11"/>
                  <a:gd fmla="*/ 12 w 39" name="T12"/>
                  <a:gd fmla="*/ 12 h 42" name="T13"/>
                  <a:gd fmla="*/ 12 w 39" name="T14"/>
                  <a:gd fmla="*/ 2 h 42" name="T15"/>
                  <a:gd fmla="*/ 36 w 39" name="T16"/>
                  <a:gd fmla="*/ 0 h 42" name="T17"/>
                  <a:gd fmla="*/ 38 w 39" name="T18"/>
                  <a:gd fmla="*/ 41 h 42" name="T19"/>
                  <a:gd fmla="*/ 0 w 39" name="T20"/>
                  <a:gd fmla="*/ 34 h 42" name="T21"/>
                  <a:gd fmla="*/ 0 w 39" name="T22"/>
                  <a:gd fmla="*/ 34 h 42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39" name="T36"/>
                  <a:gd fmla="*/ 0 h 42" name="T37"/>
                  <a:gd fmla="*/ 39 w 39" name="T38"/>
                  <a:gd fmla="*/ 42 h 42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42" w="39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/>
              <p:nvPr/>
            </p:nvSpPr>
            <p:spPr bwMode="auto">
              <a:xfrm>
                <a:off x="2126" y="4191"/>
                <a:ext cx="29" cy="158"/>
              </a:xfrm>
              <a:custGeom>
                <a:gdLst>
                  <a:gd fmla="*/ 0 w 29" name="T0"/>
                  <a:gd fmla="*/ 0 h 9" name="T1"/>
                  <a:gd fmla="*/ 0 w 29" name="T2"/>
                  <a:gd fmla="*/ 0 h 9" name="T3"/>
                  <a:gd fmla="*/ 25 w 29" name="T4"/>
                  <a:gd fmla="*/ 2 h 9" name="T5"/>
                  <a:gd fmla="*/ 28 w 29" name="T6"/>
                  <a:gd fmla="*/ 8 h 9" name="T7"/>
                  <a:gd fmla="*/ 0 w 29" name="T8"/>
                  <a:gd fmla="*/ 0 h 9" name="T9"/>
                  <a:gd fmla="*/ 0 w 29" name="T10"/>
                  <a:gd fmla="*/ 0 h 9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9" name="T18"/>
                  <a:gd fmla="*/ 0 h 9" name="T19"/>
                  <a:gd fmla="*/ 29 w 29" name="T20"/>
                  <a:gd fmla="*/ 9 h 9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9" w="28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/>
              <p:nvPr/>
            </p:nvSpPr>
            <p:spPr bwMode="auto">
              <a:xfrm>
                <a:off x="2153" y="4184"/>
                <a:ext cx="14" cy="158"/>
              </a:xfrm>
              <a:custGeom>
                <a:gdLst>
                  <a:gd fmla="*/ 0 w 14" name="T0"/>
                  <a:gd fmla="*/ 6 h 7" name="T1"/>
                  <a:gd fmla="*/ 0 w 14" name="T2"/>
                  <a:gd fmla="*/ 6 h 7" name="T3"/>
                  <a:gd fmla="*/ 3 w 14" name="T4"/>
                  <a:gd fmla="*/ 0 h 7" name="T5"/>
                  <a:gd fmla="*/ 13 w 14" name="T6"/>
                  <a:gd fmla="*/ 6 h 7" name="T7"/>
                  <a:gd fmla="*/ 0 w 14" name="T8"/>
                  <a:gd fmla="*/ 6 h 7" name="T9"/>
                  <a:gd fmla="*/ 0 w 14" name="T10"/>
                  <a:gd fmla="*/ 6 h 7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4" name="T18"/>
                  <a:gd fmla="*/ 0 h 7" name="T19"/>
                  <a:gd fmla="*/ 14 w 14" name="T20"/>
                  <a:gd fmla="*/ 7 h 7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7" w="14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/>
              <p:nvPr/>
            </p:nvSpPr>
            <p:spPr bwMode="auto">
              <a:xfrm>
                <a:off x="2005" y="3295"/>
                <a:ext cx="164" cy="158"/>
              </a:xfrm>
              <a:custGeom>
                <a:gdLst>
                  <a:gd fmla="*/ 0 w 164" name="T0"/>
                  <a:gd fmla="*/ 150 h 226" name="T1"/>
                  <a:gd fmla="*/ 0 w 164" name="T2"/>
                  <a:gd fmla="*/ 150 h 226" name="T3"/>
                  <a:gd fmla="*/ 20 w 164" name="T4"/>
                  <a:gd fmla="*/ 166 h 226" name="T5"/>
                  <a:gd fmla="*/ 49 w 164" name="T6"/>
                  <a:gd fmla="*/ 170 h 226" name="T7"/>
                  <a:gd fmla="*/ 78 w 164" name="T8"/>
                  <a:gd fmla="*/ 200 h 226" name="T9"/>
                  <a:gd fmla="*/ 117 w 164" name="T10"/>
                  <a:gd fmla="*/ 203 h 226" name="T11"/>
                  <a:gd fmla="*/ 111 w 164" name="T12"/>
                  <a:gd fmla="*/ 219 h 226" name="T13"/>
                  <a:gd fmla="*/ 121 w 164" name="T14"/>
                  <a:gd fmla="*/ 225 h 226" name="T15"/>
                  <a:gd fmla="*/ 127 w 164" name="T16"/>
                  <a:gd fmla="*/ 186 h 226" name="T17"/>
                  <a:gd fmla="*/ 120 w 164" name="T18"/>
                  <a:gd fmla="*/ 162 h 226" name="T19"/>
                  <a:gd fmla="*/ 133 w 164" name="T20"/>
                  <a:gd fmla="*/ 160 h 226" name="T21"/>
                  <a:gd fmla="*/ 123 w 164" name="T22"/>
                  <a:gd fmla="*/ 146 h 226" name="T23"/>
                  <a:gd fmla="*/ 155 w 164" name="T24"/>
                  <a:gd fmla="*/ 141 h 226" name="T25"/>
                  <a:gd fmla="*/ 163 w 164" name="T26"/>
                  <a:gd fmla="*/ 151 h 226" name="T27"/>
                  <a:gd fmla="*/ 151 w 164" name="T28"/>
                  <a:gd fmla="*/ 131 h 226" name="T29"/>
                  <a:gd fmla="*/ 155 w 164" name="T30"/>
                  <a:gd fmla="*/ 84 h 226" name="T31"/>
                  <a:gd fmla="*/ 128 w 164" name="T32"/>
                  <a:gd fmla="*/ 86 h 226" name="T33"/>
                  <a:gd fmla="*/ 120 w 164" name="T34"/>
                  <a:gd fmla="*/ 74 h 226" name="T35"/>
                  <a:gd fmla="*/ 93 w 164" name="T36"/>
                  <a:gd fmla="*/ 71 h 226" name="T37"/>
                  <a:gd fmla="*/ 76 w 164" name="T38"/>
                  <a:gd fmla="*/ 44 h 226" name="T39"/>
                  <a:gd fmla="*/ 102 w 164" name="T40"/>
                  <a:gd fmla="*/ 8 h 226" name="T41"/>
                  <a:gd fmla="*/ 98 w 164" name="T42"/>
                  <a:gd fmla="*/ 0 h 226" name="T43"/>
                  <a:gd fmla="*/ 52 w 164" name="T44"/>
                  <a:gd fmla="*/ 20 h 226" name="T45"/>
                  <a:gd fmla="*/ 27 w 164" name="T46"/>
                  <a:gd fmla="*/ 60 h 226" name="T47"/>
                  <a:gd fmla="*/ 19 w 164" name="T48"/>
                  <a:gd fmla="*/ 50 h 226" name="T49"/>
                  <a:gd fmla="*/ 13 w 164" name="T50"/>
                  <a:gd fmla="*/ 70 h 226" name="T51"/>
                  <a:gd fmla="*/ 19 w 164" name="T52"/>
                  <a:gd fmla="*/ 115 h 226" name="T53"/>
                  <a:gd fmla="*/ 25 w 164" name="T54"/>
                  <a:gd fmla="*/ 115 h 226" name="T55"/>
                  <a:gd fmla="*/ 0 w 164" name="T56"/>
                  <a:gd fmla="*/ 150 h 226" name="T57"/>
                  <a:gd fmla="*/ 0 w 164" name="T58"/>
                  <a:gd fmla="*/ 150 h 22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164" name="T90"/>
                  <a:gd fmla="*/ 0 h 226" name="T91"/>
                  <a:gd fmla="*/ 164 w 164" name="T92"/>
                  <a:gd fmla="*/ 226 h 226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226" w="164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/>
              <p:nvPr/>
            </p:nvSpPr>
            <p:spPr bwMode="auto">
              <a:xfrm>
                <a:off x="1911" y="3220"/>
                <a:ext cx="44" cy="158"/>
              </a:xfrm>
              <a:custGeom>
                <a:gdLst>
                  <a:gd fmla="*/ 0 w 44" name="T0"/>
                  <a:gd fmla="*/ 0 h 37" name="T1"/>
                  <a:gd fmla="*/ 0 w 44" name="T2"/>
                  <a:gd fmla="*/ 0 h 37" name="T3"/>
                  <a:gd fmla="*/ 1 w 44" name="T4"/>
                  <a:gd fmla="*/ 14 h 37" name="T5"/>
                  <a:gd fmla="*/ 10 w 44" name="T6"/>
                  <a:gd fmla="*/ 12 h 37" name="T7"/>
                  <a:gd fmla="*/ 37 w 44" name="T8"/>
                  <a:gd fmla="*/ 36 h 37" name="T9"/>
                  <a:gd fmla="*/ 43 w 44" name="T10"/>
                  <a:gd fmla="*/ 18 h 37" name="T11"/>
                  <a:gd fmla="*/ 28 w 44" name="T12"/>
                  <a:gd fmla="*/ 1 h 37" name="T13"/>
                  <a:gd fmla="*/ 0 w 44" name="T14"/>
                  <a:gd fmla="*/ 0 h 37" name="T15"/>
                  <a:gd fmla="*/ 0 w 44" name="T16"/>
                  <a:gd fmla="*/ 0 h 37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44" name="T27"/>
                  <a:gd fmla="*/ 0 h 37" name="T28"/>
                  <a:gd fmla="*/ 44 w 44" name="T29"/>
                  <a:gd fmla="*/ 37 h 37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37" w="44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/>
              <p:nvPr/>
            </p:nvSpPr>
            <p:spPr bwMode="auto">
              <a:xfrm>
                <a:off x="1921" y="3056"/>
                <a:ext cx="148" cy="158"/>
              </a:xfrm>
              <a:custGeom>
                <a:gdLst>
                  <a:gd fmla="*/ 0 w 148" name="T0"/>
                  <a:gd fmla="*/ 18 h 47" name="T1"/>
                  <a:gd fmla="*/ 0 w 148" name="T2"/>
                  <a:gd fmla="*/ 18 h 47" name="T3"/>
                  <a:gd fmla="*/ 20 w 148" name="T4"/>
                  <a:gd fmla="*/ 2 h 47" name="T5"/>
                  <a:gd fmla="*/ 58 w 148" name="T6"/>
                  <a:gd fmla="*/ 0 h 47" name="T7"/>
                  <a:gd fmla="*/ 147 w 148" name="T8"/>
                  <a:gd fmla="*/ 39 h 47" name="T9"/>
                  <a:gd fmla="*/ 99 w 148" name="T10"/>
                  <a:gd fmla="*/ 46 h 47" name="T11"/>
                  <a:gd fmla="*/ 107 w 148" name="T12"/>
                  <a:gd fmla="*/ 37 h 47" name="T13"/>
                  <a:gd fmla="*/ 84 w 148" name="T14"/>
                  <a:gd fmla="*/ 22 h 47" name="T15"/>
                  <a:gd fmla="*/ 40 w 148" name="T16"/>
                  <a:gd fmla="*/ 14 h 47" name="T17"/>
                  <a:gd fmla="*/ 42 w 148" name="T18"/>
                  <a:gd fmla="*/ 7 h 47" name="T19"/>
                  <a:gd fmla="*/ 0 w 148" name="T20"/>
                  <a:gd fmla="*/ 18 h 47" name="T21"/>
                  <a:gd fmla="*/ 0 w 148" name="T22"/>
                  <a:gd fmla="*/ 18 h 47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148" name="T36"/>
                  <a:gd fmla="*/ 0 h 47" name="T37"/>
                  <a:gd fmla="*/ 148 w 148" name="T38"/>
                  <a:gd fmla="*/ 47 h 47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47" w="148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/>
              <p:nvPr/>
            </p:nvSpPr>
            <p:spPr bwMode="auto">
              <a:xfrm>
                <a:off x="2100" y="3092"/>
                <a:ext cx="47" cy="158"/>
              </a:xfrm>
              <a:custGeom>
                <a:gdLst>
                  <a:gd fmla="*/ 0 w 47" name="T0"/>
                  <a:gd fmla="*/ 0 h 27" name="T1"/>
                  <a:gd fmla="*/ 0 w 47" name="T2"/>
                  <a:gd fmla="*/ 0 h 27" name="T3"/>
                  <a:gd fmla="*/ 0 w 47" name="T4"/>
                  <a:gd fmla="*/ 26 h 27" name="T5"/>
                  <a:gd fmla="*/ 46 w 47" name="T6"/>
                  <a:gd fmla="*/ 17 h 27" name="T7"/>
                  <a:gd fmla="*/ 26 w 47" name="T8"/>
                  <a:gd fmla="*/ 3 h 27" name="T9"/>
                  <a:gd fmla="*/ 0 w 47" name="T10"/>
                  <a:gd fmla="*/ 0 h 27" name="T11"/>
                  <a:gd fmla="*/ 0 w 47" name="T12"/>
                  <a:gd fmla="*/ 0 h 27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7" name="T21"/>
                  <a:gd fmla="*/ 0 h 27" name="T22"/>
                  <a:gd fmla="*/ 47 w 47" name="T23"/>
                  <a:gd fmla="*/ 27 h 27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7" w="4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/>
              <p:nvPr/>
            </p:nvSpPr>
            <p:spPr bwMode="auto">
              <a:xfrm>
                <a:off x="1978" y="3375"/>
                <a:ext cx="77" cy="158"/>
              </a:xfrm>
              <a:custGeom>
                <a:gdLst>
                  <a:gd fmla="*/ 0 w 77" name="T0"/>
                  <a:gd fmla="*/ 32 h 86" name="T1"/>
                  <a:gd fmla="*/ 0 w 77" name="T2"/>
                  <a:gd fmla="*/ 32 h 86" name="T3"/>
                  <a:gd fmla="*/ 1 w 77" name="T4"/>
                  <a:gd fmla="*/ 49 h 86" name="T5"/>
                  <a:gd fmla="*/ 14 w 77" name="T6"/>
                  <a:gd fmla="*/ 53 h 86" name="T7"/>
                  <a:gd fmla="*/ 7 w 77" name="T8"/>
                  <a:gd fmla="*/ 67 h 86" name="T9"/>
                  <a:gd fmla="*/ 4 w 77" name="T10"/>
                  <a:gd fmla="*/ 81 h 86" name="T11"/>
                  <a:gd fmla="*/ 22 w 77" name="T12"/>
                  <a:gd fmla="*/ 85 h 86" name="T13"/>
                  <a:gd fmla="*/ 38 w 77" name="T14"/>
                  <a:gd fmla="*/ 61 h 86" name="T15"/>
                  <a:gd fmla="*/ 69 w 77" name="T16"/>
                  <a:gd fmla="*/ 42 h 86" name="T17"/>
                  <a:gd fmla="*/ 76 w 77" name="T18"/>
                  <a:gd fmla="*/ 20 h 86" name="T19"/>
                  <a:gd fmla="*/ 47 w 77" name="T20"/>
                  <a:gd fmla="*/ 16 h 86" name="T21"/>
                  <a:gd fmla="*/ 27 w 77" name="T22"/>
                  <a:gd fmla="*/ 0 h 86" name="T23"/>
                  <a:gd fmla="*/ 9 w 77" name="T24"/>
                  <a:gd fmla="*/ 8 h 86" name="T25"/>
                  <a:gd fmla="*/ 0 w 77" name="T26"/>
                  <a:gd fmla="*/ 32 h 86" name="T27"/>
                  <a:gd fmla="*/ 0 w 77" name="T28"/>
                  <a:gd fmla="*/ 32 h 8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77" name="T45"/>
                  <a:gd fmla="*/ 0 h 86" name="T46"/>
                  <a:gd fmla="*/ 77 w 77" name="T47"/>
                  <a:gd fmla="*/ 86 h 8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6" w="77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/>
              <p:nvPr/>
            </p:nvSpPr>
            <p:spPr bwMode="auto">
              <a:xfrm>
                <a:off x="1851" y="3161"/>
                <a:ext cx="33" cy="158"/>
              </a:xfrm>
              <a:custGeom>
                <a:gdLst>
                  <a:gd fmla="*/ 0 w 33" name="T0"/>
                  <a:gd fmla="*/ 11 h 15" name="T1"/>
                  <a:gd fmla="*/ 0 w 33" name="T2"/>
                  <a:gd fmla="*/ 11 h 15" name="T3"/>
                  <a:gd fmla="*/ 9 w 33" name="T4"/>
                  <a:gd fmla="*/ 0 h 15" name="T5"/>
                  <a:gd fmla="*/ 32 w 33" name="T6"/>
                  <a:gd fmla="*/ 14 h 15" name="T7"/>
                  <a:gd fmla="*/ 0 w 33" name="T8"/>
                  <a:gd fmla="*/ 11 h 15" name="T9"/>
                  <a:gd fmla="*/ 0 w 33" name="T10"/>
                  <a:gd fmla="*/ 11 h 15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33" name="T18"/>
                  <a:gd fmla="*/ 0 h 15" name="T19"/>
                  <a:gd fmla="*/ 33 w 33" name="T20"/>
                  <a:gd fmla="*/ 15 h 15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5" w="33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/>
              <p:nvPr/>
            </p:nvSpPr>
            <p:spPr bwMode="auto">
              <a:xfrm>
                <a:off x="2250" y="4122"/>
                <a:ext cx="22" cy="158"/>
              </a:xfrm>
              <a:custGeom>
                <a:gdLst>
                  <a:gd fmla="*/ 0 w 22" name="T0"/>
                  <a:gd fmla="*/ 12 h 13" name="T1"/>
                  <a:gd fmla="*/ 0 w 22" name="T2"/>
                  <a:gd fmla="*/ 12 h 13" name="T3"/>
                  <a:gd fmla="*/ 12 w 22" name="T4"/>
                  <a:gd fmla="*/ 5 h 13" name="T5"/>
                  <a:gd fmla="*/ 6 w 22" name="T6"/>
                  <a:gd fmla="*/ 0 h 13" name="T7"/>
                  <a:gd fmla="*/ 21 w 22" name="T8"/>
                  <a:gd fmla="*/ 1 h 13" name="T9"/>
                  <a:gd fmla="*/ 0 w 22" name="T10"/>
                  <a:gd fmla="*/ 12 h 13" name="T11"/>
                  <a:gd fmla="*/ 0 w 22" name="T12"/>
                  <a:gd fmla="*/ 12 h 1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2" name="T21"/>
                  <a:gd fmla="*/ 0 h 13" name="T22"/>
                  <a:gd fmla="*/ 22 w 22" name="T23"/>
                  <a:gd fmla="*/ 13 h 1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3" w="22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/>
              <p:nvPr/>
            </p:nvSpPr>
            <p:spPr bwMode="auto">
              <a:xfrm>
                <a:off x="2267" y="4121"/>
                <a:ext cx="25" cy="158"/>
              </a:xfrm>
              <a:custGeom>
                <a:gdLst>
                  <a:gd fmla="*/ 0 w 25" name="T0"/>
                  <a:gd fmla="*/ 15 h 16" name="T1"/>
                  <a:gd fmla="*/ 0 w 25" name="T2"/>
                  <a:gd fmla="*/ 15 h 16" name="T3"/>
                  <a:gd fmla="*/ 11 w 25" name="T4"/>
                  <a:gd fmla="*/ 0 h 16" name="T5"/>
                  <a:gd fmla="*/ 24 w 25" name="T6"/>
                  <a:gd fmla="*/ 5 h 16" name="T7"/>
                  <a:gd fmla="*/ 0 w 25" name="T8"/>
                  <a:gd fmla="*/ 15 h 16" name="T9"/>
                  <a:gd fmla="*/ 0 w 25" name="T10"/>
                  <a:gd fmla="*/ 15 h 16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5" name="T18"/>
                  <a:gd fmla="*/ 0 h 16" name="T19"/>
                  <a:gd fmla="*/ 25 w 25" name="T20"/>
                  <a:gd fmla="*/ 16 h 16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6" w="25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/>
              <p:nvPr/>
            </p:nvSpPr>
            <p:spPr bwMode="auto">
              <a:xfrm>
                <a:off x="2338" y="3299"/>
                <a:ext cx="41" cy="158"/>
              </a:xfrm>
              <a:custGeom>
                <a:gdLst>
                  <a:gd fmla="*/ 0 w 41" name="T0"/>
                  <a:gd fmla="*/ 45 h 48" name="T1"/>
                  <a:gd fmla="*/ 0 w 41" name="T2"/>
                  <a:gd fmla="*/ 45 h 48" name="T3"/>
                  <a:gd fmla="*/ 6 w 41" name="T4"/>
                  <a:gd fmla="*/ 0 h 48" name="T5"/>
                  <a:gd fmla="*/ 40 w 41" name="T6"/>
                  <a:gd fmla="*/ 21 h 48" name="T7"/>
                  <a:gd fmla="*/ 20 w 41" name="T8"/>
                  <a:gd fmla="*/ 47 h 48" name="T9"/>
                  <a:gd fmla="*/ 0 w 41" name="T10"/>
                  <a:gd fmla="*/ 45 h 48" name="T11"/>
                  <a:gd fmla="*/ 0 w 41" name="T12"/>
                  <a:gd fmla="*/ 45 h 4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1" name="T21"/>
                  <a:gd fmla="*/ 0 h 48" name="T22"/>
                  <a:gd fmla="*/ 41 w 41" name="T23"/>
                  <a:gd fmla="*/ 48 h 4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48" w="41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/>
              <p:nvPr/>
            </p:nvSpPr>
            <p:spPr bwMode="auto">
              <a:xfrm>
                <a:off x="1821" y="3135"/>
                <a:ext cx="55" cy="158"/>
              </a:xfrm>
              <a:custGeom>
                <a:gdLst>
                  <a:gd fmla="*/ 0 w 55" name="T0"/>
                  <a:gd fmla="*/ 47 h 60" name="T1"/>
                  <a:gd fmla="*/ 0 w 55" name="T2"/>
                  <a:gd fmla="*/ 47 h 60" name="T3"/>
                  <a:gd fmla="*/ 11 w 55" name="T4"/>
                  <a:gd fmla="*/ 26 h 60" name="T5"/>
                  <a:gd fmla="*/ 25 w 55" name="T6"/>
                  <a:gd fmla="*/ 25 h 60" name="T7"/>
                  <a:gd fmla="*/ 11 w 55" name="T8"/>
                  <a:gd fmla="*/ 7 h 60" name="T9"/>
                  <a:gd fmla="*/ 42 w 55" name="T10"/>
                  <a:gd fmla="*/ 0 h 60" name="T11"/>
                  <a:gd fmla="*/ 47 w 55" name="T12"/>
                  <a:gd fmla="*/ 28 h 60" name="T13"/>
                  <a:gd fmla="*/ 54 w 55" name="T14"/>
                  <a:gd fmla="*/ 30 h 60" name="T15"/>
                  <a:gd fmla="*/ 39 w 55" name="T16"/>
                  <a:gd fmla="*/ 48 h 60" name="T17"/>
                  <a:gd fmla="*/ 30 w 55" name="T18"/>
                  <a:gd fmla="*/ 59 h 60" name="T19"/>
                  <a:gd fmla="*/ 0 w 55" name="T20"/>
                  <a:gd fmla="*/ 47 h 60" name="T21"/>
                  <a:gd fmla="*/ 0 w 55" name="T22"/>
                  <a:gd fmla="*/ 47 h 60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55" name="T36"/>
                  <a:gd fmla="*/ 0 h 60" name="T37"/>
                  <a:gd fmla="*/ 55 w 55" name="T38"/>
                  <a:gd fmla="*/ 60 h 60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60" w="55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/>
              <p:nvPr/>
            </p:nvSpPr>
            <p:spPr bwMode="auto">
              <a:xfrm>
                <a:off x="2245" y="3284"/>
                <a:ext cx="66" cy="158"/>
              </a:xfrm>
              <a:custGeom>
                <a:gdLst>
                  <a:gd fmla="*/ 0 w 66" name="T0"/>
                  <a:gd fmla="*/ 31 h 94" name="T1"/>
                  <a:gd fmla="*/ 0 w 66" name="T2"/>
                  <a:gd fmla="*/ 31 h 94" name="T3"/>
                  <a:gd fmla="*/ 9 w 66" name="T4"/>
                  <a:gd fmla="*/ 44 h 94" name="T5"/>
                  <a:gd fmla="*/ 22 w 66" name="T6"/>
                  <a:gd fmla="*/ 53 h 94" name="T7"/>
                  <a:gd fmla="*/ 19 w 66" name="T8"/>
                  <a:gd fmla="*/ 79 h 94" name="T9"/>
                  <a:gd fmla="*/ 26 w 66" name="T10"/>
                  <a:gd fmla="*/ 93 h 94" name="T11"/>
                  <a:gd fmla="*/ 65 w 66" name="T12"/>
                  <a:gd fmla="*/ 87 h 94" name="T13"/>
                  <a:gd fmla="*/ 43 w 66" name="T14"/>
                  <a:gd fmla="*/ 59 h 94" name="T15"/>
                  <a:gd fmla="*/ 58 w 66" name="T16"/>
                  <a:gd fmla="*/ 34 h 94" name="T17"/>
                  <a:gd fmla="*/ 19 w 66" name="T18"/>
                  <a:gd fmla="*/ 0 h 94" name="T19"/>
                  <a:gd fmla="*/ 6 w 66" name="T20"/>
                  <a:gd fmla="*/ 10 h 94" name="T21"/>
                  <a:gd fmla="*/ 11 w 66" name="T22"/>
                  <a:gd fmla="*/ 19 h 94" name="T23"/>
                  <a:gd fmla="*/ 0 w 66" name="T24"/>
                  <a:gd fmla="*/ 31 h 94" name="T25"/>
                  <a:gd fmla="*/ 0 w 66" name="T26"/>
                  <a:gd fmla="*/ 31 h 94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66" name="T42"/>
                  <a:gd fmla="*/ 0 h 94" name="T43"/>
                  <a:gd fmla="*/ 66 w 66" name="T44"/>
                  <a:gd fmla="*/ 94 h 94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94" w="66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/>
              <p:nvPr/>
            </p:nvSpPr>
            <p:spPr bwMode="auto">
              <a:xfrm>
                <a:off x="2065" y="3092"/>
                <a:ext cx="36" cy="158"/>
              </a:xfrm>
              <a:custGeom>
                <a:gdLst>
                  <a:gd fmla="*/ 0 w 36" name="T0"/>
                  <a:gd fmla="*/ 19 h 27" name="T1"/>
                  <a:gd fmla="*/ 0 w 36" name="T2"/>
                  <a:gd fmla="*/ 19 h 27" name="T3"/>
                  <a:gd fmla="*/ 27 w 36" name="T4"/>
                  <a:gd fmla="*/ 19 h 27" name="T5"/>
                  <a:gd fmla="*/ 14 w 36" name="T6"/>
                  <a:gd fmla="*/ 2 h 27" name="T7"/>
                  <a:gd fmla="*/ 35 w 36" name="T8"/>
                  <a:gd fmla="*/ 0 h 27" name="T9"/>
                  <a:gd fmla="*/ 35 w 36" name="T10"/>
                  <a:gd fmla="*/ 26 h 27" name="T11"/>
                  <a:gd fmla="*/ 0 w 36" name="T12"/>
                  <a:gd fmla="*/ 19 h 27" name="T13"/>
                  <a:gd fmla="*/ 0 w 36" name="T14"/>
                  <a:gd fmla="*/ 19 h 27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36" name="T24"/>
                  <a:gd fmla="*/ 0 h 27" name="T25"/>
                  <a:gd fmla="*/ 36 w 36" name="T26"/>
                  <a:gd fmla="*/ 27 h 27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7" w="36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/>
              <p:nvPr/>
            </p:nvSpPr>
            <p:spPr bwMode="auto">
              <a:xfrm>
                <a:off x="1860" y="3154"/>
                <a:ext cx="85" cy="158"/>
              </a:xfrm>
              <a:custGeom>
                <a:gdLst>
                  <a:gd fmla="*/ 0 w 85" name="T0"/>
                  <a:gd fmla="*/ 20 h 42" name="T1"/>
                  <a:gd fmla="*/ 0 w 85" name="T2"/>
                  <a:gd fmla="*/ 20 h 42" name="T3"/>
                  <a:gd fmla="*/ 15 w 85" name="T4"/>
                  <a:gd fmla="*/ 2 h 42" name="T5"/>
                  <a:gd fmla="*/ 60 w 85" name="T6"/>
                  <a:gd fmla="*/ 0 h 42" name="T7"/>
                  <a:gd fmla="*/ 84 w 85" name="T8"/>
                  <a:gd fmla="*/ 13 h 42" name="T9"/>
                  <a:gd fmla="*/ 64 w 85" name="T10"/>
                  <a:gd fmla="*/ 15 h 42" name="T11"/>
                  <a:gd fmla="*/ 29 w 85" name="T12"/>
                  <a:gd fmla="*/ 41 h 42" name="T13"/>
                  <a:gd fmla="*/ 23 w 85" name="T14"/>
                  <a:gd fmla="*/ 34 h 42" name="T15"/>
                  <a:gd fmla="*/ 0 w 85" name="T16"/>
                  <a:gd fmla="*/ 20 h 42" name="T17"/>
                  <a:gd fmla="*/ 0 w 85" name="T18"/>
                  <a:gd fmla="*/ 20 h 42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85" name="T30"/>
                  <a:gd fmla="*/ 0 h 42" name="T31"/>
                  <a:gd fmla="*/ 85 w 85" name="T32"/>
                  <a:gd fmla="*/ 42 h 42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42" w="85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/>
              <p:nvPr/>
            </p:nvSpPr>
            <p:spPr bwMode="auto">
              <a:xfrm>
                <a:off x="1889" y="3175"/>
                <a:ext cx="56" cy="158"/>
              </a:xfrm>
              <a:custGeom>
                <a:gdLst>
                  <a:gd fmla="*/ 0 w 56" name="T0"/>
                  <a:gd fmla="*/ 28 h 57" name="T1"/>
                  <a:gd fmla="*/ 0 w 56" name="T2"/>
                  <a:gd fmla="*/ 28 h 57" name="T3"/>
                  <a:gd fmla="*/ 22 w 56" name="T4"/>
                  <a:gd fmla="*/ 55 h 57" name="T5"/>
                  <a:gd fmla="*/ 50 w 56" name="T6"/>
                  <a:gd fmla="*/ 56 h 57" name="T7"/>
                  <a:gd fmla="*/ 55 w 56" name="T8"/>
                  <a:gd fmla="*/ 0 h 57" name="T9"/>
                  <a:gd fmla="*/ 35 w 56" name="T10"/>
                  <a:gd fmla="*/ 2 h 57" name="T11"/>
                  <a:gd fmla="*/ 0 w 56" name="T12"/>
                  <a:gd fmla="*/ 28 h 57" name="T13"/>
                  <a:gd fmla="*/ 0 w 56" name="T14"/>
                  <a:gd fmla="*/ 28 h 57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6" name="T24"/>
                  <a:gd fmla="*/ 0 h 57" name="T25"/>
                  <a:gd fmla="*/ 56 w 56" name="T26"/>
                  <a:gd fmla="*/ 57 h 57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57" w="56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/>
              <p:nvPr/>
            </p:nvSpPr>
            <p:spPr bwMode="auto">
              <a:xfrm>
                <a:off x="1948" y="3237"/>
                <a:ext cx="77" cy="158"/>
              </a:xfrm>
              <a:custGeom>
                <a:gdLst>
                  <a:gd fmla="*/ 0 w 77" name="T0"/>
                  <a:gd fmla="*/ 18 h 35" name="T1"/>
                  <a:gd fmla="*/ 0 w 77" name="T2"/>
                  <a:gd fmla="*/ 18 h 35" name="T3"/>
                  <a:gd fmla="*/ 6 w 77" name="T4"/>
                  <a:gd fmla="*/ 0 h 35" name="T5"/>
                  <a:gd fmla="*/ 22 w 77" name="T6"/>
                  <a:gd fmla="*/ 11 h 35" name="T7"/>
                  <a:gd fmla="*/ 51 w 77" name="T8"/>
                  <a:gd fmla="*/ 0 h 35" name="T9"/>
                  <a:gd fmla="*/ 76 w 77" name="T10"/>
                  <a:gd fmla="*/ 13 h 35" name="T11"/>
                  <a:gd fmla="*/ 70 w 77" name="T12"/>
                  <a:gd fmla="*/ 33 h 35" name="T13"/>
                  <a:gd fmla="*/ 67 w 77" name="T14"/>
                  <a:gd fmla="*/ 17 h 35" name="T15"/>
                  <a:gd fmla="*/ 51 w 77" name="T16"/>
                  <a:gd fmla="*/ 11 h 35" name="T17"/>
                  <a:gd fmla="*/ 36 w 77" name="T18"/>
                  <a:gd fmla="*/ 21 h 35" name="T19"/>
                  <a:gd fmla="*/ 39 w 77" name="T20"/>
                  <a:gd fmla="*/ 30 h 35" name="T21"/>
                  <a:gd fmla="*/ 33 w 77" name="T22"/>
                  <a:gd fmla="*/ 34 h 35" name="T23"/>
                  <a:gd fmla="*/ 0 w 77" name="T24"/>
                  <a:gd fmla="*/ 18 h 35" name="T25"/>
                  <a:gd fmla="*/ 0 w 77" name="T26"/>
                  <a:gd fmla="*/ 18 h 35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77" name="T42"/>
                  <a:gd fmla="*/ 0 h 35" name="T43"/>
                  <a:gd fmla="*/ 77 w 77" name="T44"/>
                  <a:gd fmla="*/ 35 h 35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35" w="77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/>
              <p:nvPr/>
            </p:nvSpPr>
            <p:spPr bwMode="auto">
              <a:xfrm>
                <a:off x="2226" y="3672"/>
                <a:ext cx="112" cy="158"/>
              </a:xfrm>
              <a:custGeom>
                <a:gdLst>
                  <a:gd fmla="*/ 0 w 112" name="T0"/>
                  <a:gd fmla="*/ 43 h 116" name="T1"/>
                  <a:gd fmla="*/ 0 w 112" name="T2"/>
                  <a:gd fmla="*/ 43 h 116" name="T3"/>
                  <a:gd fmla="*/ 9 w 112" name="T4"/>
                  <a:gd fmla="*/ 6 h 116" name="T5"/>
                  <a:gd fmla="*/ 48 w 112" name="T6"/>
                  <a:gd fmla="*/ 0 h 116" name="T7"/>
                  <a:gd fmla="*/ 62 w 112" name="T8"/>
                  <a:gd fmla="*/ 12 h 116" name="T9"/>
                  <a:gd fmla="*/ 65 w 112" name="T10"/>
                  <a:gd fmla="*/ 39 h 116" name="T11"/>
                  <a:gd fmla="*/ 93 w 112" name="T12"/>
                  <a:gd fmla="*/ 44 h 116" name="T13"/>
                  <a:gd fmla="*/ 97 w 112" name="T14"/>
                  <a:gd fmla="*/ 63 h 116" name="T15"/>
                  <a:gd fmla="*/ 111 w 112" name="T16"/>
                  <a:gd fmla="*/ 66 h 116" name="T17"/>
                  <a:gd fmla="*/ 109 w 112" name="T18"/>
                  <a:gd fmla="*/ 91 h 116" name="T19"/>
                  <a:gd fmla="*/ 95 w 112" name="T20"/>
                  <a:gd fmla="*/ 115 h 116" name="T21"/>
                  <a:gd fmla="*/ 58 w 112" name="T22"/>
                  <a:gd fmla="*/ 114 h 116" name="T23"/>
                  <a:gd fmla="*/ 66 w 112" name="T24"/>
                  <a:gd fmla="*/ 86 h 116" name="T25"/>
                  <a:gd fmla="*/ 0 w 112" name="T26"/>
                  <a:gd fmla="*/ 43 h 116" name="T27"/>
                  <a:gd fmla="*/ 0 w 112" name="T28"/>
                  <a:gd fmla="*/ 43 h 11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12" name="T45"/>
                  <a:gd fmla="*/ 0 h 116" name="T46"/>
                  <a:gd fmla="*/ 112 w 112" name="T47"/>
                  <a:gd fmla="*/ 116 h 11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15" w="112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/>
              <p:nvPr/>
            </p:nvSpPr>
            <p:spPr bwMode="auto">
              <a:xfrm>
                <a:off x="1971" y="3476"/>
                <a:ext cx="172" cy="158"/>
              </a:xfrm>
              <a:custGeom>
                <a:gdLst>
                  <a:gd fmla="*/ 0 w 172" name="T0"/>
                  <a:gd fmla="*/ 58 h 247" name="T1"/>
                  <a:gd fmla="*/ 0 w 172" name="T2"/>
                  <a:gd fmla="*/ 58 h 247" name="T3"/>
                  <a:gd fmla="*/ 3 w 172" name="T4"/>
                  <a:gd fmla="*/ 78 h 247" name="T5"/>
                  <a:gd fmla="*/ 34 w 172" name="T6"/>
                  <a:gd fmla="*/ 112 h 247" name="T7"/>
                  <a:gd fmla="*/ 68 w 172" name="T8"/>
                  <a:gd fmla="*/ 193 h 247" name="T9"/>
                  <a:gd fmla="*/ 146 w 172" name="T10"/>
                  <a:gd fmla="*/ 246 h 247" name="T11"/>
                  <a:gd fmla="*/ 159 w 172" name="T12"/>
                  <a:gd fmla="*/ 237 h 247" name="T13"/>
                  <a:gd fmla="*/ 167 w 172" name="T14"/>
                  <a:gd fmla="*/ 220 h 247" name="T15"/>
                  <a:gd fmla="*/ 155 w 172" name="T16"/>
                  <a:gd fmla="*/ 213 h 247" name="T17"/>
                  <a:gd fmla="*/ 162 w 172" name="T18"/>
                  <a:gd fmla="*/ 209 h 247" name="T19"/>
                  <a:gd fmla="*/ 171 w 172" name="T20"/>
                  <a:gd fmla="*/ 167 h 247" name="T21"/>
                  <a:gd fmla="*/ 158 w 172" name="T22"/>
                  <a:gd fmla="*/ 147 h 247" name="T23"/>
                  <a:gd fmla="*/ 147 w 172" name="T24"/>
                  <a:gd fmla="*/ 147 h 247" name="T25"/>
                  <a:gd fmla="*/ 147 w 172" name="T26"/>
                  <a:gd fmla="*/ 125 h 247" name="T27"/>
                  <a:gd fmla="*/ 132 w 172" name="T28"/>
                  <a:gd fmla="*/ 134 h 247" name="T29"/>
                  <a:gd fmla="*/ 113 w 172" name="T30"/>
                  <a:gd fmla="*/ 126 h 247" name="T31"/>
                  <a:gd fmla="*/ 102 w 172" name="T32"/>
                  <a:gd fmla="*/ 101 h 247" name="T33"/>
                  <a:gd fmla="*/ 121 w 172" name="T34"/>
                  <a:gd fmla="*/ 69 h 247" name="T35"/>
                  <a:gd fmla="*/ 155 w 172" name="T36"/>
                  <a:gd fmla="*/ 55 h 247" name="T37"/>
                  <a:gd fmla="*/ 145 w 172" name="T38"/>
                  <a:gd fmla="*/ 49 h 247" name="T39"/>
                  <a:gd fmla="*/ 151 w 172" name="T40"/>
                  <a:gd fmla="*/ 33 h 247" name="T41"/>
                  <a:gd fmla="*/ 112 w 172" name="T42"/>
                  <a:gd fmla="*/ 30 h 247" name="T43"/>
                  <a:gd fmla="*/ 83 w 172" name="T44"/>
                  <a:gd fmla="*/ 0 h 247" name="T45"/>
                  <a:gd fmla="*/ 76 w 172" name="T46"/>
                  <a:gd fmla="*/ 22 h 247" name="T47"/>
                  <a:gd fmla="*/ 45 w 172" name="T48"/>
                  <a:gd fmla="*/ 41 h 247" name="T49"/>
                  <a:gd fmla="*/ 29 w 172" name="T50"/>
                  <a:gd fmla="*/ 65 h 247" name="T51"/>
                  <a:gd fmla="*/ 11 w 172" name="T52"/>
                  <a:gd fmla="*/ 61 h 247" name="T53"/>
                  <a:gd fmla="*/ 14 w 172" name="T54"/>
                  <a:gd fmla="*/ 47 h 247" name="T55"/>
                  <a:gd fmla="*/ 0 w 172" name="T56"/>
                  <a:gd fmla="*/ 58 h 247" name="T57"/>
                  <a:gd fmla="*/ 0 w 172" name="T58"/>
                  <a:gd fmla="*/ 58 h 247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172" name="T90"/>
                  <a:gd fmla="*/ 0 h 247" name="T91"/>
                  <a:gd fmla="*/ 172 w 172" name="T92"/>
                  <a:gd fmla="*/ 247 h 247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246" w="172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/>
              <p:nvPr/>
            </p:nvSpPr>
            <p:spPr bwMode="auto">
              <a:xfrm>
                <a:off x="2288" y="3298"/>
                <a:ext cx="57" cy="158"/>
              </a:xfrm>
              <a:custGeom>
                <a:gdLst>
                  <a:gd fmla="*/ 0 w 57" name="T0"/>
                  <a:gd fmla="*/ 25 h 54" name="T1"/>
                  <a:gd fmla="*/ 0 w 57" name="T2"/>
                  <a:gd fmla="*/ 25 h 54" name="T3"/>
                  <a:gd fmla="*/ 15 w 57" name="T4"/>
                  <a:gd fmla="*/ 0 h 54" name="T5"/>
                  <a:gd fmla="*/ 56 w 57" name="T6"/>
                  <a:gd fmla="*/ 4 h 54" name="T7"/>
                  <a:gd fmla="*/ 50 w 57" name="T8"/>
                  <a:gd fmla="*/ 49 h 54" name="T9"/>
                  <a:gd fmla="*/ 22 w 57" name="T10"/>
                  <a:gd fmla="*/ 53 h 54" name="T11"/>
                  <a:gd fmla="*/ 0 w 57" name="T12"/>
                  <a:gd fmla="*/ 25 h 54" name="T13"/>
                  <a:gd fmla="*/ 0 w 57" name="T14"/>
                  <a:gd fmla="*/ 25 h 54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7" name="T24"/>
                  <a:gd fmla="*/ 0 h 54" name="T25"/>
                  <a:gd fmla="*/ 57 w 57" name="T26"/>
                  <a:gd fmla="*/ 54 h 54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54" w="57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/>
              <p:nvPr/>
            </p:nvSpPr>
            <p:spPr bwMode="auto">
              <a:xfrm>
                <a:off x="2235" y="3210"/>
                <a:ext cx="14" cy="158"/>
              </a:xfrm>
              <a:custGeom>
                <a:gdLst>
                  <a:gd fmla="*/ 0 w 14" name="T0"/>
                  <a:gd fmla="*/ 10 h 11" name="T1"/>
                  <a:gd fmla="*/ 0 w 14" name="T2"/>
                  <a:gd fmla="*/ 10 h 11" name="T3"/>
                  <a:gd fmla="*/ 12 w 14" name="T4"/>
                  <a:gd fmla="*/ 8 h 11" name="T5"/>
                  <a:gd fmla="*/ 13 w 14" name="T6"/>
                  <a:gd fmla="*/ 0 h 11" name="T7"/>
                  <a:gd fmla="*/ 0 w 14" name="T8"/>
                  <a:gd fmla="*/ 10 h 11" name="T9"/>
                  <a:gd fmla="*/ 0 w 14" name="T10"/>
                  <a:gd fmla="*/ 10 h 11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4" name="T18"/>
                  <a:gd fmla="*/ 0 h 11" name="T19"/>
                  <a:gd fmla="*/ 14 w 14" name="T20"/>
                  <a:gd fmla="*/ 11 h 11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1" w="14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/>
              <p:nvPr/>
            </p:nvSpPr>
            <p:spPr bwMode="auto">
              <a:xfrm>
                <a:off x="2283" y="3806"/>
                <a:ext cx="72" cy="158"/>
              </a:xfrm>
              <a:custGeom>
                <a:gdLst>
                  <a:gd fmla="*/ 0 w 72" name="T0"/>
                  <a:gd fmla="*/ 59 h 74" name="T1"/>
                  <a:gd fmla="*/ 0 w 72" name="T2"/>
                  <a:gd fmla="*/ 59 h 74" name="T3"/>
                  <a:gd fmla="*/ 12 w 72" name="T4"/>
                  <a:gd fmla="*/ 3 h 74" name="T5"/>
                  <a:gd fmla="*/ 22 w 72" name="T6"/>
                  <a:gd fmla="*/ 0 h 74" name="T7"/>
                  <a:gd fmla="*/ 63 w 72" name="T8"/>
                  <a:gd fmla="*/ 29 h 74" name="T9"/>
                  <a:gd fmla="*/ 71 w 72" name="T10"/>
                  <a:gd fmla="*/ 41 h 74" name="T11"/>
                  <a:gd fmla="*/ 68 w 72" name="T12"/>
                  <a:gd fmla="*/ 55 h 74" name="T13"/>
                  <a:gd fmla="*/ 49 w 72" name="T14"/>
                  <a:gd fmla="*/ 73 h 74" name="T15"/>
                  <a:gd fmla="*/ 0 w 72" name="T16"/>
                  <a:gd fmla="*/ 59 h 74" name="T17"/>
                  <a:gd fmla="*/ 0 w 72" name="T18"/>
                  <a:gd fmla="*/ 59 h 74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72" name="T30"/>
                  <a:gd fmla="*/ 0 h 74" name="T31"/>
                  <a:gd fmla="*/ 72 w 72" name="T32"/>
                  <a:gd fmla="*/ 74 h 74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74" w="72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/>
              <p:nvPr/>
            </p:nvSpPr>
            <p:spPr bwMode="auto">
              <a:xfrm>
                <a:off x="2081" y="3263"/>
                <a:ext cx="184" cy="158"/>
              </a:xfrm>
              <a:custGeom>
                <a:gdLst>
                  <a:gd fmla="*/ 0 w 184" name="T0"/>
                  <a:gd fmla="*/ 42 h 157" name="T1"/>
                  <a:gd fmla="*/ 0 w 184" name="T2"/>
                  <a:gd fmla="*/ 42 h 157" name="T3"/>
                  <a:gd fmla="*/ 17 w 184" name="T4"/>
                  <a:gd fmla="*/ 69 h 157" name="T5"/>
                  <a:gd fmla="*/ 44 w 184" name="T6"/>
                  <a:gd fmla="*/ 72 h 157" name="T7"/>
                  <a:gd fmla="*/ 52 w 184" name="T8"/>
                  <a:gd fmla="*/ 84 h 157" name="T9"/>
                  <a:gd fmla="*/ 79 w 184" name="T10"/>
                  <a:gd fmla="*/ 82 h 157" name="T11"/>
                  <a:gd fmla="*/ 75 w 184" name="T12"/>
                  <a:gd fmla="*/ 129 h 157" name="T13"/>
                  <a:gd fmla="*/ 87 w 184" name="T14"/>
                  <a:gd fmla="*/ 149 h 157" name="T15"/>
                  <a:gd fmla="*/ 103 w 184" name="T16"/>
                  <a:gd fmla="*/ 156 h 157" name="T17"/>
                  <a:gd fmla="*/ 136 w 184" name="T18"/>
                  <a:gd fmla="*/ 137 h 157" name="T19"/>
                  <a:gd fmla="*/ 123 w 184" name="T20"/>
                  <a:gd fmla="*/ 134 h 157" name="T21"/>
                  <a:gd fmla="*/ 116 w 184" name="T22"/>
                  <a:gd fmla="*/ 108 h 157" name="T23"/>
                  <a:gd fmla="*/ 139 w 184" name="T24"/>
                  <a:gd fmla="*/ 113 h 157" name="T25"/>
                  <a:gd fmla="*/ 173 w 184" name="T26"/>
                  <a:gd fmla="*/ 97 h 157" name="T27"/>
                  <a:gd fmla="*/ 164 w 184" name="T28"/>
                  <a:gd fmla="*/ 84 h 157" name="T29"/>
                  <a:gd fmla="*/ 175 w 184" name="T30"/>
                  <a:gd fmla="*/ 72 h 157" name="T31"/>
                  <a:gd fmla="*/ 170 w 184" name="T32"/>
                  <a:gd fmla="*/ 63 h 157" name="T33"/>
                  <a:gd fmla="*/ 183 w 184" name="T34"/>
                  <a:gd fmla="*/ 53 h 157" name="T35"/>
                  <a:gd fmla="*/ 167 w 184" name="T36"/>
                  <a:gd fmla="*/ 51 h 157" name="T37"/>
                  <a:gd fmla="*/ 167 w 184" name="T38"/>
                  <a:gd fmla="*/ 39 h 157" name="T39"/>
                  <a:gd fmla="*/ 141 w 184" name="T40"/>
                  <a:gd fmla="*/ 25 h 157" name="T41"/>
                  <a:gd fmla="*/ 152 w 184" name="T42"/>
                  <a:gd fmla="*/ 21 h 157" name="T43"/>
                  <a:gd fmla="*/ 72 w 184" name="T44"/>
                  <a:gd fmla="*/ 24 h 157" name="T45"/>
                  <a:gd fmla="*/ 46 w 184" name="T46"/>
                  <a:gd fmla="*/ 0 h 157" name="T47"/>
                  <a:gd fmla="*/ 47 w 184" name="T48"/>
                  <a:gd fmla="*/ 11 h 157" name="T49"/>
                  <a:gd fmla="*/ 24 w 184" name="T50"/>
                  <a:gd fmla="*/ 20 h 157" name="T51"/>
                  <a:gd fmla="*/ 31 w 184" name="T52"/>
                  <a:gd fmla="*/ 39 h 157" name="T53"/>
                  <a:gd fmla="*/ 22 w 184" name="T54"/>
                  <a:gd fmla="*/ 46 h 157" name="T55"/>
                  <a:gd fmla="*/ 17 w 184" name="T56"/>
                  <a:gd fmla="*/ 29 h 157" name="T57"/>
                  <a:gd fmla="*/ 26 w 184" name="T58"/>
                  <a:gd fmla="*/ 6 h 157" name="T59"/>
                  <a:gd fmla="*/ 0 w 184" name="T60"/>
                  <a:gd fmla="*/ 42 h 157" name="T61"/>
                  <a:gd fmla="*/ 0 w 184" name="T62"/>
                  <a:gd fmla="*/ 42 h 157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84" name="T96"/>
                  <a:gd fmla="*/ 0 h 157" name="T97"/>
                  <a:gd fmla="*/ 184 w 184" name="T98"/>
                  <a:gd fmla="*/ 157 h 157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57" w="184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/>
            <p:nvPr/>
          </p:nvSpPr>
          <p:spPr bwMode="auto">
            <a:xfrm>
              <a:off x="4706100" y="4029563"/>
              <a:ext cx="119061" cy="206196"/>
            </a:xfrm>
            <a:custGeom>
              <a:gdLst>
                <a:gd fmla="*/ 0 w 95" name="T0"/>
                <a:gd fmla="*/ 17056038 h 203" name="T1"/>
                <a:gd fmla="*/ 0 w 95" name="T2"/>
                <a:gd fmla="*/ 17056038 h 203" name="T3"/>
                <a:gd fmla="*/ 21990127 w 95" name="T4"/>
                <a:gd fmla="*/ 52872417 h 203" name="T5"/>
                <a:gd fmla="*/ 50262967 w 95" name="T6"/>
                <a:gd fmla="*/ 68222847 h 203" name="T7"/>
                <a:gd fmla="*/ 36127169 w 95" name="T8"/>
                <a:gd fmla="*/ 93806917 h 203" name="T9"/>
                <a:gd fmla="*/ 87960510 w 95" name="T10"/>
                <a:gd fmla="*/ 139856901 h 203" name="T11"/>
                <a:gd fmla="*/ 111520992 w 95" name="T12"/>
                <a:gd fmla="*/ 202962959 h 203" name="T13"/>
                <a:gd fmla="*/ 114662975 w 95" name="T14"/>
                <a:gd fmla="*/ 255835356 h 203" name="T15"/>
                <a:gd fmla="*/ 50262967 w 95" name="T16"/>
                <a:gd fmla="*/ 301886645 h 203" name="T17"/>
                <a:gd fmla="*/ 59687661 w 95" name="T18"/>
                <a:gd fmla="*/ 344525504 h 203" name="T19"/>
                <a:gd fmla="*/ 80106161 w 95" name="T20"/>
                <a:gd fmla="*/ 315530166 h 203" name="T21"/>
                <a:gd fmla="*/ 92672857 w 95" name="T22"/>
                <a:gd fmla="*/ 324058182 h 203" name="T23"/>
                <a:gd fmla="*/ 97385204 w 95" name="T24"/>
                <a:gd fmla="*/ 303592249 h 203" name="T25"/>
                <a:gd fmla="*/ 147648151 w 95" name="T26"/>
                <a:gd fmla="*/ 272891389 h 203" name="T27"/>
                <a:gd fmla="*/ 141365440 w 95" name="T28"/>
                <a:gd fmla="*/ 185906926 h 203" name="T29"/>
                <a:gd fmla="*/ 72253084 w 95" name="T30"/>
                <a:gd fmla="*/ 105744835 h 203" name="T31"/>
                <a:gd fmla="*/ 80106161 w 95" name="T32"/>
                <a:gd fmla="*/ 78456467 h 203" name="T33"/>
                <a:gd fmla="*/ 120945686 w 95" name="T34"/>
                <a:gd fmla="*/ 39227581 h 203" name="T35"/>
                <a:gd fmla="*/ 62828390 w 95" name="T36"/>
                <a:gd fmla="*/ 0 h 203" name="T37"/>
                <a:gd fmla="*/ 0 w 95" name="T38"/>
                <a:gd fmla="*/ 17056038 h 203" name="T39"/>
                <a:gd fmla="*/ 0 w 95" name="T40"/>
                <a:gd fmla="*/ 17056038 h 203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w 95" name="T63"/>
                <a:gd fmla="*/ 0 h 203" name="T64"/>
                <a:gd fmla="*/ 95 w 95" name="T65"/>
                <a:gd fmla="*/ 203 h 203" name="T66"/>
              </a:gdLst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b="T66" l="T63" r="T65" t="T64"/>
              <a:pathLst>
                <a:path h="203" w="95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/>
            <p:nvPr/>
          </p:nvSpPr>
          <p:spPr bwMode="auto">
            <a:xfrm>
              <a:off x="3628193" y="3503304"/>
              <a:ext cx="126999" cy="206196"/>
            </a:xfrm>
            <a:custGeom>
              <a:gdLst>
                <a:gd fmla="*/ 0 w 102" name="T0"/>
                <a:gd fmla="*/ 3439837 h 46" name="T1"/>
                <a:gd fmla="*/ 37206018 w 102" name="T2"/>
                <a:gd fmla="*/ 0 h 46" name="T3"/>
                <a:gd fmla="*/ 72863135 w 102" name="T4"/>
                <a:gd fmla="*/ 15478608 h 46" name="T5"/>
                <a:gd fmla="*/ 86814474 w 102" name="T6"/>
                <a:gd fmla="*/ 32676478 h 46" name="T7"/>
                <a:gd fmla="*/ 105418723 w 102" name="T8"/>
                <a:gd fmla="*/ 32676478 h 46" name="T9"/>
                <a:gd fmla="*/ 119371288 w 102" name="T10"/>
                <a:gd fmla="*/ 24077546 h 46" name="T11"/>
                <a:gd fmla="*/ 128672167 w 102" name="T12"/>
                <a:gd fmla="*/ 22356972 h 46" name="T13"/>
                <a:gd fmla="*/ 137974292 w 102" name="T14"/>
                <a:gd fmla="*/ 39556149 h 46" name="T15"/>
                <a:gd fmla="*/ 155027149 w 102" name="T16"/>
                <a:gd fmla="*/ 44715256 h 46" name="T17"/>
                <a:gd fmla="*/ 150376710 w 102" name="T18"/>
                <a:gd fmla="*/ 51593615 h 46" name="T19"/>
                <a:gd fmla="*/ 156577296 w 102" name="T20"/>
                <a:gd fmla="*/ 65352956 h 46" name="T21"/>
                <a:gd fmla="*/ 155027149 w 102" name="T22"/>
                <a:gd fmla="*/ 75671151 h 46" name="T23"/>
                <a:gd fmla="*/ 137974292 w 102" name="T24"/>
                <a:gd fmla="*/ 60192548 h 46" name="T25"/>
                <a:gd fmla="*/ 128672167 w 102" name="T26"/>
                <a:gd fmla="*/ 55033451 h 46" name="T27"/>
                <a:gd fmla="*/ 119371288 w 102" name="T28"/>
                <a:gd fmla="*/ 55033451 h 46" name="T29"/>
                <a:gd fmla="*/ 114719603 w 102" name="T30"/>
                <a:gd fmla="*/ 72231316 h 46" name="T31"/>
                <a:gd fmla="*/ 103868576 w 102" name="T32"/>
                <a:gd fmla="*/ 67072218 h 46" name="T33"/>
                <a:gd fmla="*/ 83714181 w 102" name="T34"/>
                <a:gd fmla="*/ 77391724 h 46" name="T35"/>
                <a:gd fmla="*/ 58910570 w 102" name="T36"/>
                <a:gd fmla="*/ 75671151 h 46" name="T37"/>
                <a:gd fmla="*/ 58910570 w 102" name="T38"/>
                <a:gd fmla="*/ 44715256 h 46" name="T39"/>
                <a:gd fmla="*/ 20153156 w 102" name="T40"/>
                <a:gd fmla="*/ 17197870 h 46" name="T41"/>
                <a:gd fmla="*/ 0 w 102" name="T42"/>
                <a:gd fmla="*/ 3439837 h 46" name="T43"/>
                <a:gd fmla="*/ 0 w 102" name="T44"/>
                <a:gd fmla="*/ 3439837 h 4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w 102" name="T69"/>
                <a:gd fmla="*/ 0 h 46" name="T70"/>
                <a:gd fmla="*/ 102 w 102" name="T71"/>
                <a:gd fmla="*/ 46 h 46" name="T72"/>
              </a:gdLst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b="T72" l="T69" r="T71" t="T70"/>
              <a:pathLst>
                <a:path h="46" w="102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/>
            <p:nvPr/>
          </p:nvSpPr>
          <p:spPr bwMode="auto">
            <a:xfrm>
              <a:off x="3718681" y="3551723"/>
              <a:ext cx="104774" cy="206196"/>
            </a:xfrm>
            <a:custGeom>
              <a:gdLst>
                <a:gd fmla="*/ 48621765 w 85" name="T0"/>
                <a:gd fmla="*/ 3439855 h 69" name="T1"/>
                <a:gd fmla="*/ 54698713 w 85" name="T2"/>
                <a:gd fmla="*/ 3439855 h 69" name="T3"/>
                <a:gd fmla="*/ 74451875 w 85" name="T4"/>
                <a:gd fmla="*/ 10319564 h 69" name="T5"/>
                <a:gd fmla="*/ 92683970 w 85" name="T6"/>
                <a:gd fmla="*/ 25796947 h 69" name="T7"/>
                <a:gd fmla="*/ 103320478 w 85" name="T8"/>
                <a:gd fmla="*/ 44715498 h 69" name="T9"/>
                <a:gd fmla="*/ 127630734 w 85" name="T10"/>
                <a:gd fmla="*/ 65353310 h 69" name="T11"/>
                <a:gd fmla="*/ 115475606 w 85" name="T12"/>
                <a:gd fmla="*/ 70512435 h 69" name="T13"/>
                <a:gd fmla="*/ 106358952 w 85" name="T14"/>
                <a:gd fmla="*/ 84271851 h 69" name="T15"/>
                <a:gd fmla="*/ 104840331 w 85" name="T16"/>
                <a:gd fmla="*/ 91150268 h 69" name="T17"/>
                <a:gd fmla="*/ 100282004 w 85" name="T18"/>
                <a:gd fmla="*/ 116948516 h 69" name="T19"/>
                <a:gd fmla="*/ 82048695 w 85" name="T20"/>
                <a:gd fmla="*/ 110068809 h 69" name="T21"/>
                <a:gd fmla="*/ 79010202 w 85" name="T22"/>
                <a:gd fmla="*/ 87710414 h 69" name="T23"/>
                <a:gd fmla="*/ 60776893 w 85" name="T24"/>
                <a:gd fmla="*/ 96310704 h 69" name="T25"/>
                <a:gd fmla="*/ 44063438 w 85" name="T26"/>
                <a:gd fmla="*/ 108348226 h 69" name="T27"/>
                <a:gd fmla="*/ 33426921 w 85" name="T28"/>
                <a:gd fmla="*/ 106628955 h 69" name="T29"/>
                <a:gd fmla="*/ 24310266 w 85" name="T30"/>
                <a:gd fmla="*/ 94590122 h 69" name="T31"/>
                <a:gd fmla="*/ 18233314 w 85" name="T32"/>
                <a:gd fmla="*/ 84271851 h 69" name="T33"/>
                <a:gd fmla="*/ 25830119 w 85" name="T34"/>
                <a:gd fmla="*/ 73952289 h 69" name="T35"/>
                <a:gd fmla="*/ 30388447 w 85" name="T36"/>
                <a:gd fmla="*/ 82551268 h 69" name="T37"/>
                <a:gd fmla="*/ 53180092 w 85" name="T38"/>
                <a:gd fmla="*/ 94590122 h 69" name="T39"/>
                <a:gd fmla="*/ 57738419 w 85" name="T40"/>
                <a:gd fmla="*/ 84271851 h 69" name="T41"/>
                <a:gd fmla="*/ 36466627 w 85" name="T42"/>
                <a:gd fmla="*/ 65353310 h 69" name="T43"/>
                <a:gd fmla="*/ 30388447 w 85" name="T44"/>
                <a:gd fmla="*/ 49874623 h 69" name="T45"/>
                <a:gd fmla="*/ 22791646 w 85" name="T46"/>
                <a:gd fmla="*/ 44715498 h 69" name="T47"/>
                <a:gd fmla="*/ 22791646 w 85" name="T48"/>
                <a:gd fmla="*/ 34395926 h 69" name="T49"/>
                <a:gd fmla="*/ 13674986 w 85" name="T50"/>
                <a:gd fmla="*/ 30957384 h 69" name="T51"/>
                <a:gd fmla="*/ 0 w 85" name="T52"/>
                <a:gd fmla="*/ 29236801 h 69" name="T53"/>
                <a:gd fmla="*/ 4558328 w 85" name="T54"/>
                <a:gd fmla="*/ 17197963 h 69" name="T55"/>
                <a:gd fmla="*/ 6078183 w 85" name="T56"/>
                <a:gd fmla="*/ 10319564 h 69" name="T57"/>
                <a:gd fmla="*/ 16713460 w 85" name="T58"/>
                <a:gd fmla="*/ 10319564 h 69" name="T59"/>
                <a:gd fmla="*/ 22791646 w 85" name="T60"/>
                <a:gd fmla="*/ 15478692 h 69" name="T61"/>
                <a:gd fmla="*/ 39505101 w 85" name="T62"/>
                <a:gd fmla="*/ 30957384 h 69" name="T63"/>
                <a:gd fmla="*/ 41023731 w 85" name="T64"/>
                <a:gd fmla="*/ 20637817 h 69" name="T65"/>
                <a:gd fmla="*/ 34946774 w 85" name="T66"/>
                <a:gd fmla="*/ 8598982 h 69" name="T67"/>
                <a:gd fmla="*/ 39505101 w 85" name="T68"/>
                <a:gd fmla="*/ 0 h 69" name="T69"/>
                <a:gd fmla="*/ 48621765 w 85" name="T70"/>
                <a:gd fmla="*/ 3439855 h 69" name="T71"/>
                <a:gd fmla="*/ 48621765 w 85" name="T72"/>
                <a:gd fmla="*/ 3439855 h 69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w 85" name="T111"/>
                <a:gd fmla="*/ 0 h 69" name="T112"/>
                <a:gd fmla="*/ 85 w 85" name="T113"/>
                <a:gd fmla="*/ 69 h 69" name="T114"/>
              </a:gdLst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b="T114" l="T111" r="T113" t="T112"/>
              <a:pathLst>
                <a:path h="69" w="85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/>
            <p:nvPr/>
          </p:nvSpPr>
          <p:spPr bwMode="auto">
            <a:xfrm>
              <a:off x="3694868" y="3551722"/>
              <a:ext cx="74613" cy="206196"/>
            </a:xfrm>
            <a:custGeom>
              <a:gdLst>
                <a:gd fmla="*/ 0 w 57" name="T0"/>
                <a:gd fmla="*/ 10017957 h 43" name="T1"/>
                <a:gd fmla="*/ 11994369 w 57" name="T2"/>
                <a:gd fmla="*/ 21705362 h 43" name="T3"/>
                <a:gd fmla="*/ 25702218 w 57" name="T4"/>
                <a:gd fmla="*/ 38401091 h 43" name="T5"/>
                <a:gd fmla="*/ 47977476 w 57" name="T6"/>
                <a:gd fmla="*/ 61775897 h 43" name="T7"/>
                <a:gd fmla="*/ 61685320 w 57" name="T8"/>
                <a:gd fmla="*/ 48419056 h 43" name="T9"/>
                <a:gd fmla="*/ 63398800 w 57" name="T10"/>
                <a:gd fmla="*/ 60106454 h 43" name="T11"/>
                <a:gd fmla="*/ 73679684 w 57" name="T12"/>
                <a:gd fmla="*/ 61775897 h 43" name="T13"/>
                <a:gd fmla="*/ 89101029 w 57" name="T14"/>
                <a:gd fmla="*/ 70124408 h 43" name="T15"/>
                <a:gd fmla="*/ 95954951 w 57" name="T16"/>
                <a:gd fmla="*/ 60106454 h 43" name="T17"/>
                <a:gd fmla="*/ 71966203 w 57" name="T18"/>
                <a:gd fmla="*/ 41739979 h 43" name="T19"/>
                <a:gd fmla="*/ 66825762 w 57" name="T20"/>
                <a:gd fmla="*/ 26713693 h 43" name="T21"/>
                <a:gd fmla="*/ 56544878 w 57" name="T22"/>
                <a:gd fmla="*/ 21705362 h 43" name="T23"/>
                <a:gd fmla="*/ 56544878 w 57" name="T24"/>
                <a:gd fmla="*/ 11687403 h 43" name="T25"/>
                <a:gd fmla="*/ 46263995 w 57" name="T26"/>
                <a:gd fmla="*/ 8348513 h 43" name="T27"/>
                <a:gd fmla="*/ 30842660 w 57" name="T28"/>
                <a:gd fmla="*/ 5008332 h 43" name="T29"/>
                <a:gd fmla="*/ 17134811 w 57" name="T30"/>
                <a:gd fmla="*/ 0 h 43" name="T31"/>
                <a:gd fmla="*/ 5140443 w 57" name="T32"/>
                <a:gd fmla="*/ 1669444 h 43" name="T33"/>
                <a:gd fmla="*/ 0 w 57" name="T34"/>
                <a:gd fmla="*/ 10017957 h 43" name="T35"/>
                <a:gd fmla="*/ 0 w 57" name="T36"/>
                <a:gd fmla="*/ 10017957 h 43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57" name="T57"/>
                <a:gd fmla="*/ 0 h 43" name="T58"/>
                <a:gd fmla="*/ 57 w 57" name="T59"/>
                <a:gd fmla="*/ 43 h 43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43" w="57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/>
            <p:nvPr/>
          </p:nvSpPr>
          <p:spPr bwMode="auto">
            <a:xfrm>
              <a:off x="3736143" y="3378684"/>
              <a:ext cx="711195" cy="206196"/>
            </a:xfrm>
            <a:custGeom>
              <a:gdLst>
                <a:gd fmla="*/ 837896752 w 572" name="T0"/>
                <a:gd fmla="*/ 173329062 h 246" name="T1"/>
                <a:gd fmla="*/ 749778861 w 572" name="T2"/>
                <a:gd fmla="*/ 163032328 h 246" name="T3"/>
                <a:gd fmla="*/ 717313589 w 572" name="T4"/>
                <a:gd fmla="*/ 130426133 h 246" name="T5"/>
                <a:gd fmla="*/ 675574125 w 572" name="T6"/>
                <a:gd fmla="*/ 135574479 h 246" name="T7"/>
                <a:gd fmla="*/ 635379996 w 572" name="T8"/>
                <a:gd fmla="*/ 121845555 h 246" name="T9"/>
                <a:gd fmla="*/ 562720752 w 572" name="T10"/>
                <a:gd fmla="*/ 70362068 h 246" name="T11"/>
                <a:gd fmla="*/ 471510634 w 572" name="T12"/>
                <a:gd fmla="*/ 51483487 h 246" name="T13"/>
                <a:gd fmla="*/ 408126826 w 572" name="T14"/>
                <a:gd fmla="*/ 30890090 h 246" name="T15"/>
                <a:gd fmla="*/ 344743018 w 572" name="T16"/>
                <a:gd fmla="*/ 17161161 h 246" name="T17"/>
                <a:gd fmla="*/ 284452602 w 572" name="T18"/>
                <a:gd fmla="*/ 36038437 h 246" name="T19"/>
                <a:gd fmla="*/ 216431076 w 572" name="T20"/>
                <a:gd fmla="*/ 36038437 h 246" name="T21"/>
                <a:gd fmla="*/ 216431076 w 572" name="T22"/>
                <a:gd fmla="*/ 84090992 h 246" name="T23"/>
                <a:gd fmla="*/ 242711894 w 572" name="T24"/>
                <a:gd fmla="*/ 106400515 h 246" name="T25"/>
                <a:gd fmla="*/ 242711894 w 572" name="T26"/>
                <a:gd fmla="*/ 139006710 h 246" name="T27"/>
                <a:gd fmla="*/ 216431076 w 572" name="T28"/>
                <a:gd fmla="*/ 140722826 h 246" name="T29"/>
                <a:gd fmla="*/ 177782595 w 572" name="T30"/>
                <a:gd fmla="*/ 123561671 h 246" name="T31"/>
                <a:gd fmla="*/ 151501738 w 572" name="T32"/>
                <a:gd fmla="*/ 130426133 h 246" name="T33"/>
                <a:gd fmla="*/ 120583201 w 572" name="T34"/>
                <a:gd fmla="*/ 118413324 h 246" name="T35"/>
                <a:gd fmla="*/ 46378446 w 572" name="T36"/>
                <a:gd fmla="*/ 116697208 h 246" name="T37"/>
                <a:gd fmla="*/ 30918546 w 572" name="T38"/>
                <a:gd fmla="*/ 133858364 h 246" name="T39"/>
                <a:gd fmla="*/ 27826320 w 572" name="T40"/>
                <a:gd fmla="*/ 156167866 h 246" name="T41"/>
                <a:gd fmla="*/ 4637720 w 572" name="T42"/>
                <a:gd fmla="*/ 145871173 h 246" name="T43"/>
                <a:gd fmla="*/ 0 w 572" name="T44"/>
                <a:gd fmla="*/ 192206333 h 246" name="T45"/>
                <a:gd fmla="*/ 12367668 w 572" name="T46"/>
                <a:gd fmla="*/ 224813839 h 246" name="T47"/>
                <a:gd fmla="*/ 40193983 w 572" name="T48"/>
                <a:gd fmla="*/ 223097723 h 246" name="T49"/>
                <a:gd fmla="*/ 66474811 w 572" name="T50"/>
                <a:gd fmla="*/ 269432843 h 246" name="T51"/>
                <a:gd fmla="*/ 160777174 w 572" name="T52"/>
                <a:gd fmla="*/ 252271688 h 246" name="T53"/>
                <a:gd fmla="*/ 153047229 w 572" name="T54"/>
                <a:gd fmla="*/ 302039039 h 246" name="T55"/>
                <a:gd fmla="*/ 105123311 w 572" name="T56"/>
                <a:gd fmla="*/ 327780772 h 246" name="T57"/>
                <a:gd fmla="*/ 157684948 w 572" name="T58"/>
                <a:gd fmla="*/ 375833399 h 246" name="T59"/>
                <a:gd fmla="*/ 194787976 w 572" name="T60"/>
                <a:gd fmla="*/ 380981746 h 246" name="T61"/>
                <a:gd fmla="*/ 222614286 w 572" name="T62"/>
                <a:gd fmla="*/ 387846208 h 246" name="T63"/>
                <a:gd fmla="*/ 222614286 w 572" name="T64"/>
                <a:gd fmla="*/ 293458461 h 246" name="T65"/>
                <a:gd fmla="*/ 259717276 w 572" name="T66"/>
                <a:gd fmla="*/ 264284497 h 246" name="T67"/>
                <a:gd fmla="*/ 272084939 w 572" name="T68"/>
                <a:gd fmla="*/ 252271688 h 246" name="T69"/>
                <a:gd fmla="*/ 290635812 w 572" name="T70"/>
                <a:gd fmla="*/ 260852265 h 246" name="T71"/>
                <a:gd fmla="*/ 299911249 w 572" name="T72"/>
                <a:gd fmla="*/ 267716728 h 246" name="T73"/>
                <a:gd fmla="*/ 323101084 w 572" name="T74"/>
                <a:gd fmla="*/ 307187385 h 246" name="T75"/>
                <a:gd fmla="*/ 343197526 w 572" name="T76"/>
                <a:gd fmla="*/ 332929119 h 246" name="T77"/>
                <a:gd fmla="*/ 394213671 w 572" name="T78"/>
                <a:gd fmla="*/ 332929119 h 246" name="T79"/>
                <a:gd fmla="*/ 414311279 w 572" name="T80"/>
                <a:gd fmla="*/ 398142901 h 246" name="T81"/>
                <a:gd fmla="*/ 435954379 w 572" name="T82"/>
                <a:gd fmla="*/ 420452403 h 246" name="T83"/>
                <a:gd fmla="*/ 486969280 w 572" name="T84"/>
                <a:gd fmla="*/ 410155710 h 246" name="T85"/>
                <a:gd fmla="*/ 547260862 w 572" name="T86"/>
                <a:gd fmla="*/ 410155710 h 246" name="T87"/>
                <a:gd fmla="*/ 544169878 w 572" name="T88"/>
                <a:gd fmla="*/ 382697861 h 246" name="T89"/>
                <a:gd fmla="*/ 554990807 w 572" name="T90"/>
                <a:gd fmla="*/ 368968937 h 246" name="T91"/>
                <a:gd fmla="*/ 592093796 w 572" name="T92"/>
                <a:gd fmla="*/ 374117284 h 246" name="T93"/>
                <a:gd fmla="*/ 644655433 w 572" name="T94"/>
                <a:gd fmla="*/ 360388359 h 246" name="T95"/>
                <a:gd fmla="*/ 732773479 w 572" name="T96"/>
                <a:gd fmla="*/ 379265630 h 246" name="T97"/>
                <a:gd fmla="*/ 732773479 w 572" name="T98"/>
                <a:gd fmla="*/ 319200194 h 246" name="T99"/>
                <a:gd fmla="*/ 799248270 w 572" name="T100"/>
                <a:gd fmla="*/ 252271688 h 246" name="T101"/>
                <a:gd fmla="*/ 861086587 w 572" name="T102"/>
                <a:gd fmla="*/ 216233261 h 24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w 572" name="T156"/>
                <a:gd fmla="*/ 0 h 246" name="T157"/>
                <a:gd fmla="*/ 572 w 572" name="T158"/>
                <a:gd fmla="*/ 246 h 246" name="T159"/>
              </a:gdLst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b="T159" l="T156" r="T158" t="T157"/>
              <a:pathLst>
                <a:path h="246" w="572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/>
            <p:nvPr/>
          </p:nvSpPr>
          <p:spPr bwMode="auto">
            <a:xfrm>
              <a:off x="3907591" y="3526322"/>
              <a:ext cx="312736" cy="206196"/>
            </a:xfrm>
            <a:custGeom>
              <a:gdLst>
                <a:gd fmla="*/ 37557332 w 250" name="T0"/>
                <a:gd fmla="*/ 114387181 h 153" name="T1"/>
                <a:gd fmla="*/ 43817105 w 250" name="T2"/>
                <a:gd fmla="*/ 95883169 h 153" name="T3"/>
                <a:gd fmla="*/ 53205497 w 250" name="T4"/>
                <a:gd fmla="*/ 87472254 h 153" name="T5"/>
                <a:gd fmla="*/ 70419843 w 250" name="T6"/>
                <a:gd fmla="*/ 90836620 h 153" name="T7"/>
                <a:gd fmla="*/ 89197899 w 250" name="T8"/>
                <a:gd fmla="*/ 97565352 h 153" name="T9"/>
                <a:gd fmla="*/ 93892720 w 250" name="T10"/>
                <a:gd fmla="*/ 102611900 h 153" name="T11"/>
                <a:gd fmla="*/ 106412245 w 250" name="T12"/>
                <a:gd fmla="*/ 114387181 h 153" name="T13"/>
                <a:gd fmla="*/ 115800637 w 250" name="T14"/>
                <a:gd fmla="*/ 144665176 h 153" name="T15"/>
                <a:gd fmla="*/ 129885103 w 250" name="T16"/>
                <a:gd fmla="*/ 141300810 h 153" name="T17"/>
                <a:gd fmla="*/ 151793020 w 250" name="T18"/>
                <a:gd fmla="*/ 144665176 h 153" name="T19"/>
                <a:gd fmla="*/ 183090619 w 250" name="T20"/>
                <a:gd fmla="*/ 178308874 h 153" name="T21"/>
                <a:gd fmla="*/ 215953120 w 250" name="T22"/>
                <a:gd fmla="*/ 198495069 h 153" name="T23"/>
                <a:gd fmla="*/ 247250681 w 250" name="T24"/>
                <a:gd fmla="*/ 220362150 h 153" name="T25"/>
                <a:gd fmla="*/ 259770205 w 250" name="T26"/>
                <a:gd fmla="*/ 255687991 h 153" name="T27"/>
                <a:gd fmla="*/ 278548241 w 250" name="T28"/>
                <a:gd fmla="*/ 227090881 h 153" name="T29"/>
                <a:gd fmla="*/ 281678122 w 250" name="T30"/>
                <a:gd fmla="*/ 201859435 h 153" name="T31"/>
                <a:gd fmla="*/ 269159849 w 250" name="T32"/>
                <a:gd fmla="*/ 163169188 h 153" name="T33"/>
                <a:gd fmla="*/ 295762587 w 250" name="T34"/>
                <a:gd fmla="*/ 154758273 h 153" name="T35"/>
                <a:gd fmla="*/ 328625167 w 250" name="T36"/>
                <a:gd fmla="*/ 163169188 h 153" name="T37"/>
                <a:gd fmla="*/ 381830644 w 250" name="T38"/>
                <a:gd fmla="*/ 158122639 h 153" name="T39"/>
                <a:gd fmla="*/ 381830644 w 250" name="T40"/>
                <a:gd fmla="*/ 136254261 h 153" name="T41"/>
                <a:gd fmla="*/ 317670504 w 250" name="T42"/>
                <a:gd fmla="*/ 136254261 h 153" name="T43"/>
                <a:gd fmla="*/ 286372944 w 250" name="T44"/>
                <a:gd fmla="*/ 132889895 h 153" name="T45"/>
                <a:gd fmla="*/ 258205265 w 250" name="T46"/>
                <a:gd fmla="*/ 144665176 h 153" name="T47"/>
                <a:gd fmla="*/ 239427229 w 250" name="T48"/>
                <a:gd fmla="*/ 141300810 h 153" name="T49"/>
                <a:gd fmla="*/ 223777823 w 250" name="T50"/>
                <a:gd fmla="*/ 142982993 h 153" name="T51"/>
                <a:gd fmla="*/ 204999787 w 250" name="T52"/>
                <a:gd fmla="*/ 132889895 h 153" name="T53"/>
                <a:gd fmla="*/ 204999787 w 250" name="T54"/>
                <a:gd fmla="*/ 124480278 h 153" name="T55"/>
                <a:gd fmla="*/ 201869906 w 250" name="T56"/>
                <a:gd fmla="*/ 95883169 h 153" name="T57"/>
                <a:gd fmla="*/ 140839687 w 250" name="T58"/>
                <a:gd fmla="*/ 72332588 h 153" name="T59"/>
                <a:gd fmla="*/ 109542126 w 250" name="T60"/>
                <a:gd fmla="*/ 50464210 h 153" name="T61"/>
                <a:gd fmla="*/ 70419843 w 250" name="T62"/>
                <a:gd fmla="*/ 60557308 h 153" name="T63"/>
                <a:gd fmla="*/ 45382045 w 250" name="T64"/>
                <a:gd fmla="*/ 26914936 h 153" name="T65"/>
                <a:gd fmla="*/ 46946986 w 250" name="T66"/>
                <a:gd fmla="*/ 0 h 153" name="T67"/>
                <a:gd fmla="*/ 28167689 w 250" name="T68"/>
                <a:gd fmla="*/ 117751546 h 153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250" name="T105"/>
                <a:gd fmla="*/ 0 h 153" name="T106"/>
                <a:gd fmla="*/ 250 w 250" name="T107"/>
                <a:gd fmla="*/ 153 h 153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153" w="250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/>
            <p:nvPr/>
          </p:nvSpPr>
          <p:spPr bwMode="auto">
            <a:xfrm>
              <a:off x="3864730" y="3577123"/>
              <a:ext cx="239711" cy="206196"/>
            </a:xfrm>
            <a:custGeom>
              <a:gdLst>
                <a:gd fmla="*/ 0 w 191" name="T0"/>
                <a:gd fmla="*/ 32855643 h 134" name="T1"/>
                <a:gd fmla="*/ 1575071 w 191" name="T2"/>
                <a:gd fmla="*/ 63983358 h 134" name="T3"/>
                <a:gd fmla="*/ 17325780 w 191" name="T4"/>
                <a:gd fmla="*/ 44960360 h 134" name="T5"/>
                <a:gd fmla="*/ 39378027 w 191" name="T6"/>
                <a:gd fmla="*/ 69171089 h 134" name="T7"/>
                <a:gd fmla="*/ 29927604 w 191" name="T8"/>
                <a:gd fmla="*/ 83005040 h 134" name="T9"/>
                <a:gd fmla="*/ 3150142 w 191" name="T10"/>
                <a:gd fmla="*/ 69171089 h 134" name="T11"/>
                <a:gd fmla="*/ 0 w 191" name="T12"/>
                <a:gd fmla="*/ 89922036 h 134" name="T13"/>
                <a:gd fmla="*/ 3150142 w 191" name="T14"/>
                <a:gd fmla="*/ 102026743 h 134" name="T15"/>
                <a:gd fmla="*/ 17325780 w 191" name="T16"/>
                <a:gd fmla="*/ 103755986 h 134" name="T17"/>
                <a:gd fmla="*/ 11025498 w 191" name="T18"/>
                <a:gd fmla="*/ 117589937 h 134" name="T19"/>
                <a:gd fmla="*/ 23627322 w 191" name="T20"/>
                <a:gd fmla="*/ 126236156 h 134" name="T21"/>
                <a:gd fmla="*/ 23627322 w 191" name="T22"/>
                <a:gd fmla="*/ 167738009 h 134" name="T23"/>
                <a:gd fmla="*/ 64580420 w 191" name="T24"/>
                <a:gd fmla="*/ 155633302 h 134" name="T25"/>
                <a:gd fmla="*/ 88206497 w 191" name="T26"/>
                <a:gd fmla="*/ 143528595 h 134" name="T27"/>
                <a:gd fmla="*/ 141760149 w 191" name="T28"/>
                <a:gd fmla="*/ 171196496 h 134" name="T29"/>
                <a:gd fmla="*/ 173262853 w 191" name="T30"/>
                <a:gd fmla="*/ 186761047 h 134" name="T31"/>
                <a:gd fmla="*/ 181138205 w 191" name="T32"/>
                <a:gd fmla="*/ 195407266 h 134" name="T33"/>
                <a:gd fmla="*/ 184288346 w 191" name="T34"/>
                <a:gd fmla="*/ 214428948 h 134" name="T35"/>
                <a:gd fmla="*/ 215791011 w 191" name="T36"/>
                <a:gd fmla="*/ 229992143 h 134" name="T37"/>
                <a:gd fmla="*/ 261469310 w 191" name="T38"/>
                <a:gd fmla="*/ 174655025 h 134" name="T39"/>
                <a:gd fmla="*/ 291396905 w 191" name="T40"/>
                <a:gd fmla="*/ 174655025 h 134" name="T41"/>
                <a:gd fmla="*/ 296122116 w 191" name="T42"/>
                <a:gd fmla="*/ 152174814 h 134" name="T43"/>
                <a:gd fmla="*/ 299272257 w 191" name="T44"/>
                <a:gd fmla="*/ 141799351 h 134" name="T45"/>
                <a:gd fmla="*/ 289821834 w 191" name="T46"/>
                <a:gd fmla="*/ 127965400 h 134" name="T47"/>
                <a:gd fmla="*/ 267769592 w 191" name="T48"/>
                <a:gd fmla="*/ 119319181 h 134" name="T49"/>
                <a:gd fmla="*/ 266194522 w 191" name="T50"/>
                <a:gd fmla="*/ 107214474 h 134" name="T51"/>
                <a:gd fmla="*/ 234691857 w 191" name="T52"/>
                <a:gd fmla="*/ 98568255 h 134" name="T53"/>
                <a:gd fmla="*/ 215791011 w 191" name="T54"/>
                <a:gd fmla="*/ 77817308 h 134" name="T55"/>
                <a:gd fmla="*/ 207915658 w 191" name="T56"/>
                <a:gd fmla="*/ 65712601 h 134" name="T57"/>
                <a:gd fmla="*/ 193738769 w 191" name="T58"/>
                <a:gd fmla="*/ 53606580 h 134" name="T59"/>
                <a:gd fmla="*/ 184288346 w 191" name="T60"/>
                <a:gd fmla="*/ 60524870 h 134" name="T61"/>
                <a:gd fmla="*/ 177988064 w 191" name="T62"/>
                <a:gd fmla="*/ 65712601 h 134" name="T63"/>
                <a:gd fmla="*/ 166962571 w 191" name="T64"/>
                <a:gd fmla="*/ 63983358 h 134" name="T65"/>
                <a:gd fmla="*/ 157512109 w 191" name="T66"/>
                <a:gd fmla="*/ 44960360 h 134" name="T67"/>
                <a:gd fmla="*/ 157512109 w 191" name="T68"/>
                <a:gd fmla="*/ 32855643 h 134" name="T69"/>
                <a:gd fmla="*/ 146485360 w 191" name="T70"/>
                <a:gd fmla="*/ 29397156 h 134" name="T71"/>
                <a:gd fmla="*/ 143335219 w 191" name="T72"/>
                <a:gd fmla="*/ 19021687 h 134" name="T73"/>
                <a:gd fmla="*/ 130734655 w 191" name="T74"/>
                <a:gd fmla="*/ 8646222 h 134" name="T75"/>
                <a:gd fmla="*/ 121284232 w 191" name="T76"/>
                <a:gd fmla="*/ 8646222 h 134" name="T77"/>
                <a:gd fmla="*/ 114983950 w 191" name="T78"/>
                <a:gd fmla="*/ 0 h 134" name="T79"/>
                <a:gd fmla="*/ 103957202 w 191" name="T80"/>
                <a:gd fmla="*/ 5187733 h 134" name="T81"/>
                <a:gd fmla="*/ 107108598 w 191" name="T82"/>
                <a:gd fmla="*/ 19021687 h 134" name="T83"/>
                <a:gd fmla="*/ 102382131 w 191" name="T84"/>
                <a:gd fmla="*/ 15563200 h 134" name="T85"/>
                <a:gd fmla="*/ 94506779 w 191" name="T86"/>
                <a:gd fmla="*/ 13833956 h 134" name="T87"/>
                <a:gd fmla="*/ 88206497 w 191" name="T88"/>
                <a:gd fmla="*/ 32855643 h 134" name="T89"/>
                <a:gd fmla="*/ 75605913 w 191" name="T90"/>
                <a:gd fmla="*/ 36314131 h 134" name="T91"/>
                <a:gd fmla="*/ 64580420 w 191" name="T92"/>
                <a:gd fmla="*/ 32855643 h 134" name="T93"/>
                <a:gd fmla="*/ 55128742 w 191" name="T94"/>
                <a:gd fmla="*/ 41501862 h 134" name="T95"/>
                <a:gd fmla="*/ 45678319 w 191" name="T96"/>
                <a:gd fmla="*/ 32855643 h 134" name="T97"/>
                <a:gd fmla="*/ 31502675 w 191" name="T98"/>
                <a:gd fmla="*/ 24209424 h 134" name="T99"/>
                <a:gd fmla="*/ 0 w 191" name="T100"/>
                <a:gd fmla="*/ 32855643 h 134" name="T101"/>
                <a:gd fmla="*/ 0 w 191" name="T102"/>
                <a:gd fmla="*/ 32855643 h 134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w 191" name="T156"/>
                <a:gd fmla="*/ 0 h 134" name="T157"/>
                <a:gd fmla="*/ 191 w 191" name="T158"/>
                <a:gd fmla="*/ 134 h 134" name="T159"/>
              </a:gdLst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b="T159" l="T156" r="T158" t="T157"/>
              <a:pathLst>
                <a:path h="134" w="191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/>
            <p:nvPr/>
          </p:nvSpPr>
          <p:spPr bwMode="auto">
            <a:xfrm>
              <a:off x="4134602" y="3532673"/>
              <a:ext cx="196849" cy="206196"/>
            </a:xfrm>
            <a:custGeom>
              <a:gdLst>
                <a:gd fmla="*/ 62060649 w 160" name="T0"/>
                <a:gd fmla="*/ 82551268 h 69" name="T1"/>
                <a:gd fmla="*/ 43896322 w 160" name="T2"/>
                <a:gd fmla="*/ 82551268 h 69" name="T3"/>
                <a:gd fmla="*/ 9082166 w 160" name="T4"/>
                <a:gd fmla="*/ 87710414 h 69" name="T5"/>
                <a:gd fmla="*/ 0 w 160" name="T6"/>
                <a:gd fmla="*/ 99749247 h 69" name="T7"/>
                <a:gd fmla="*/ 9082166 w 160" name="T8"/>
                <a:gd fmla="*/ 104909684 h 69" name="T9"/>
                <a:gd fmla="*/ 16649818 w 160" name="T10"/>
                <a:gd fmla="*/ 110068809 h 69" name="T11"/>
                <a:gd fmla="*/ 65087217 w 160" name="T12"/>
                <a:gd fmla="*/ 108348226 h 69" name="T13"/>
                <a:gd fmla="*/ 96874808 w 160" name="T14"/>
                <a:gd fmla="*/ 108348226 h 69" name="T15"/>
                <a:gd fmla="*/ 112011337 w 160" name="T16"/>
                <a:gd fmla="*/ 116948516 h 69" name="T17"/>
                <a:gd fmla="*/ 116552418 w 160" name="T18"/>
                <a:gd fmla="*/ 101469830 h 69" name="T19"/>
                <a:gd fmla="*/ 130175663 w 160" name="T20"/>
                <a:gd fmla="*/ 99749247 h 69" name="T21"/>
                <a:gd fmla="*/ 149853274 w 160" name="T22"/>
                <a:gd fmla="*/ 94590122 h 69" name="T23"/>
                <a:gd fmla="*/ 166503125 w 160" name="T24"/>
                <a:gd fmla="*/ 91150268 h 69" name="T25"/>
                <a:gd fmla="*/ 196777413 w 160" name="T26"/>
                <a:gd fmla="*/ 72233018 h 69" name="T27"/>
                <a:gd fmla="*/ 230078269 w 160" name="T28"/>
                <a:gd fmla="*/ 53314477 h 69" name="T29"/>
                <a:gd fmla="*/ 240673716 w 160" name="T30"/>
                <a:gd fmla="*/ 42996227 h 69" name="T31"/>
                <a:gd fmla="*/ 236132635 w 160" name="T32"/>
                <a:gd fmla="*/ 25796947 h 69" name="T33"/>
                <a:gd fmla="*/ 220996106 w 160" name="T34"/>
                <a:gd fmla="*/ 25796947 h 69" name="T35"/>
                <a:gd fmla="*/ 205859577 w 160" name="T36"/>
                <a:gd fmla="*/ 17197963 h 69" name="T37"/>
                <a:gd fmla="*/ 189208534 w 160" name="T38"/>
                <a:gd fmla="*/ 10319564 h 69" name="T39"/>
                <a:gd fmla="*/ 149853274 w 160" name="T40"/>
                <a:gd fmla="*/ 6879710 h 69" name="T41"/>
                <a:gd fmla="*/ 98388092 w 160" name="T42"/>
                <a:gd fmla="*/ 0 h 69" name="T43"/>
                <a:gd fmla="*/ 89305928 w 160" name="T44"/>
                <a:gd fmla="*/ 1719272 h 69" name="T45"/>
                <a:gd fmla="*/ 92333726 w 160" name="T46"/>
                <a:gd fmla="*/ 10319564 h 69" name="T47"/>
                <a:gd fmla="*/ 98388092 w 160" name="T48"/>
                <a:gd fmla="*/ 20637817 h 69" name="T49"/>
                <a:gd fmla="*/ 83251563 w 160" name="T50"/>
                <a:gd fmla="*/ 22357093 h 69" name="T51"/>
                <a:gd fmla="*/ 80224976 w 160" name="T52"/>
                <a:gd fmla="*/ 17197963 h 69" name="T53"/>
                <a:gd fmla="*/ 63573933 w 160" name="T54"/>
                <a:gd fmla="*/ 15478692 h 69" name="T55"/>
                <a:gd fmla="*/ 40868524 w 160" name="T56"/>
                <a:gd fmla="*/ 17197963 h 69" name="T57"/>
                <a:gd fmla="*/ 51465202 w 160" name="T58"/>
                <a:gd fmla="*/ 22357093 h 69" name="T59"/>
                <a:gd fmla="*/ 52978486 w 160" name="T60"/>
                <a:gd fmla="*/ 29236801 h 69" name="T61"/>
                <a:gd fmla="*/ 46924120 w 160" name="T62"/>
                <a:gd fmla="*/ 37835780 h 69" name="T63"/>
                <a:gd fmla="*/ 46924120 w 160" name="T64"/>
                <a:gd fmla="*/ 49874623 h 69" name="T65"/>
                <a:gd fmla="*/ 54491769 w 160" name="T66"/>
                <a:gd fmla="*/ 56754331 h 69" name="T67"/>
                <a:gd fmla="*/ 83251563 w 160" name="T68"/>
                <a:gd fmla="*/ 56754331 h 69" name="T69"/>
                <a:gd fmla="*/ 93847010 w 160" name="T70"/>
                <a:gd fmla="*/ 56754331 h 69" name="T71"/>
                <a:gd fmla="*/ 102929173 w 160" name="T72"/>
                <a:gd fmla="*/ 67072582 h 69" name="T73"/>
                <a:gd fmla="*/ 93847010 w 160" name="T74"/>
                <a:gd fmla="*/ 80831997 h 69" name="T75"/>
                <a:gd fmla="*/ 83251563 w 160" name="T76"/>
                <a:gd fmla="*/ 80831997 h 69" name="T77"/>
                <a:gd fmla="*/ 72656096 w 160" name="T78"/>
                <a:gd fmla="*/ 79111414 h 69" name="T79"/>
                <a:gd fmla="*/ 68115014 w 160" name="T80"/>
                <a:gd fmla="*/ 80831997 h 69" name="T81"/>
                <a:gd fmla="*/ 62060649 w 160" name="T82"/>
                <a:gd fmla="*/ 82551268 h 69" name="T83"/>
                <a:gd fmla="*/ 62060649 w 160" name="T84"/>
                <a:gd fmla="*/ 82551268 h 69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w 160" name="T129"/>
                <a:gd fmla="*/ 0 h 69" name="T130"/>
                <a:gd fmla="*/ 160 w 160" name="T131"/>
                <a:gd fmla="*/ 69 h 69" name="T132"/>
              </a:gdLst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b="T132" l="T129" r="T131" t="T130"/>
              <a:pathLst>
                <a:path h="69" w="160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/>
            <p:nvPr/>
          </p:nvSpPr>
          <p:spPr bwMode="auto">
            <a:xfrm>
              <a:off x="4115552" y="3589822"/>
              <a:ext cx="126999" cy="206196"/>
            </a:xfrm>
            <a:custGeom>
              <a:gdLst>
                <a:gd fmla="*/ 0 w 102" name="T0"/>
                <a:gd fmla="*/ 102674656 h 71" name="T1"/>
                <a:gd fmla="*/ 1550147 w 102" name="T2"/>
                <a:gd fmla="*/ 107894661 h 71" name="T3"/>
                <a:gd fmla="*/ 12402423 w 102" name="T4"/>
                <a:gd fmla="*/ 109635982 h 71" name="T5"/>
                <a:gd fmla="*/ 40307556 w 102" name="T6"/>
                <a:gd fmla="*/ 111375984 h 71" name="T7"/>
                <a:gd fmla="*/ 72863135 w 102" name="T8"/>
                <a:gd fmla="*/ 73090648 h 71" name="T9"/>
                <a:gd fmla="*/ 82164034 w 102" name="T10"/>
                <a:gd fmla="*/ 97453332 h 71" name="T11"/>
                <a:gd fmla="*/ 91466159 w 102" name="T12"/>
                <a:gd fmla="*/ 121817314 h 71" name="T13"/>
                <a:gd fmla="*/ 111619309 w 102" name="T14"/>
                <a:gd fmla="*/ 111375984 h 71" name="T15"/>
                <a:gd fmla="*/ 133322607 w 102" name="T16"/>
                <a:gd fmla="*/ 102674656 h 71" name="T17"/>
                <a:gd fmla="*/ 155027149 w 102" name="T18"/>
                <a:gd fmla="*/ 109635982 h 71" name="T19"/>
                <a:gd fmla="*/ 156577296 w 102" name="T20"/>
                <a:gd fmla="*/ 73090648 h 71" name="T21"/>
                <a:gd fmla="*/ 141074585 w 102" name="T22"/>
                <a:gd fmla="*/ 66129322 h 71" name="T23"/>
                <a:gd fmla="*/ 131772460 w 102" name="T24"/>
                <a:gd fmla="*/ 67869323 h 71" name="T25"/>
                <a:gd fmla="*/ 137974292 w 102" name="T26"/>
                <a:gd fmla="*/ 45246662 h 71" name="T27"/>
                <a:gd fmla="*/ 119371288 w 102" name="T28"/>
                <a:gd fmla="*/ 40025327 h 71" name="T29"/>
                <a:gd fmla="*/ 103868576 w 102" name="T30"/>
                <a:gd fmla="*/ 38285326 h 71" name="T31"/>
                <a:gd fmla="*/ 82164034 w 102" name="T32"/>
                <a:gd fmla="*/ 38285326 h 71" name="T33"/>
                <a:gd fmla="*/ 65111157 w 102" name="T34"/>
                <a:gd fmla="*/ 38285326 h 71" name="T35"/>
                <a:gd fmla="*/ 43407859 w 102" name="T36"/>
                <a:gd fmla="*/ 38285326 h 71" name="T37"/>
                <a:gd fmla="*/ 26354992 w 102" name="T38"/>
                <a:gd fmla="*/ 34805322 h 71" name="T39"/>
                <a:gd fmla="*/ 23253454 w 102" name="T40"/>
                <a:gd fmla="*/ 31324000 h 71" name="T41"/>
                <a:gd fmla="*/ 26354992 w 102" name="T42"/>
                <a:gd fmla="*/ 22622672 h 71" name="T43"/>
                <a:gd fmla="*/ 34105725 w 102" name="T44"/>
                <a:gd fmla="*/ 17402661 h 71" name="T45"/>
                <a:gd fmla="*/ 63561010 w 102" name="T46"/>
                <a:gd fmla="*/ 10441332 h 71" name="T47"/>
                <a:gd fmla="*/ 62010864 w 102" name="T48"/>
                <a:gd fmla="*/ 0 h 71" name="T49"/>
                <a:gd fmla="*/ 40307556 w 102" name="T50"/>
                <a:gd fmla="*/ 3480005 h 71" name="T51"/>
                <a:gd fmla="*/ 20153156 w 102" name="T52"/>
                <a:gd fmla="*/ 1740002 h 71" name="T53"/>
                <a:gd fmla="*/ 7750735 w 102" name="T54"/>
                <a:gd fmla="*/ 13921338 h 71" name="T55"/>
                <a:gd fmla="*/ 3100294 w 102" name="T56"/>
                <a:gd fmla="*/ 38285326 h 71" name="T57"/>
                <a:gd fmla="*/ 4650441 w 102" name="T58"/>
                <a:gd fmla="*/ 45246662 h 71" name="T59"/>
                <a:gd fmla="*/ 3100294 w 102" name="T60"/>
                <a:gd fmla="*/ 46986664 h 71" name="T61"/>
                <a:gd fmla="*/ 17052863 w 102" name="T62"/>
                <a:gd fmla="*/ 50466668 h 71" name="T63"/>
                <a:gd fmla="*/ 23253454 w 102" name="T64"/>
                <a:gd fmla="*/ 64389320 h 71" name="T65"/>
                <a:gd fmla="*/ 20153156 w 102" name="T66"/>
                <a:gd fmla="*/ 80050655 h 71" name="T67"/>
                <a:gd fmla="*/ 15502716 w 102" name="T68"/>
                <a:gd fmla="*/ 81791976 h 71" name="T69"/>
                <a:gd fmla="*/ 10852276 w 102" name="T70"/>
                <a:gd fmla="*/ 88752004 h 71" name="T71"/>
                <a:gd fmla="*/ 0 w 102" name="T72"/>
                <a:gd fmla="*/ 102674656 h 71" name="T73"/>
                <a:gd fmla="*/ 0 w 102" name="T74"/>
                <a:gd fmla="*/ 102674656 h 71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102" name="T114"/>
                <a:gd fmla="*/ 0 h 71" name="T115"/>
                <a:gd fmla="*/ 102 w 102" name="T116"/>
                <a:gd fmla="*/ 71 h 71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71" w="102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/>
            <p:nvPr/>
          </p:nvSpPr>
          <p:spPr bwMode="auto">
            <a:xfrm>
              <a:off x="3263070" y="3487427"/>
              <a:ext cx="61912" cy="206196"/>
            </a:xfrm>
            <a:custGeom>
              <a:gdLst>
                <a:gd fmla="*/ 0 w 48" name="T0"/>
                <a:gd fmla="*/ 20152825 h 49" name="T1"/>
                <a:gd fmla="*/ 46584378 w 48" name="T2"/>
                <a:gd fmla="*/ 18473316 h 49" name="T3"/>
                <a:gd fmla="*/ 51574823 w 48" name="T4"/>
                <a:gd fmla="*/ 0 h 49" name="T5"/>
                <a:gd fmla="*/ 78194824 w 48" name="T6"/>
                <a:gd fmla="*/ 48703209 h 49" name="T7"/>
                <a:gd fmla="*/ 71540469 w 48" name="T8"/>
                <a:gd fmla="*/ 75572772 h 49" name="T9"/>
                <a:gd fmla="*/ 29946545 w 48" name="T10"/>
                <a:gd fmla="*/ 80611301 h 49" name="T11"/>
                <a:gd fmla="*/ 14973917 w 48" name="T12"/>
                <a:gd fmla="*/ 75572772 h 49" name="T13"/>
                <a:gd fmla="*/ 13310006 w 48" name="T14"/>
                <a:gd fmla="*/ 48703209 h 49" name="T15"/>
                <a:gd fmla="*/ 0 w 48" name="T16"/>
                <a:gd fmla="*/ 21832340 h 49" name="T17"/>
                <a:gd fmla="*/ 0 w 48" name="T18"/>
                <a:gd fmla="*/ 20152825 h 49" name="T19"/>
                <a:gd fmla="*/ 0 w 48" name="T20"/>
                <a:gd fmla="*/ 20152825 h 4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48" name="T33"/>
                <a:gd fmla="*/ 0 h 49" name="T34"/>
                <a:gd fmla="*/ 48 w 48" name="T35"/>
                <a:gd fmla="*/ 49 h 4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49" w="48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/>
            <p:nvPr/>
          </p:nvSpPr>
          <p:spPr bwMode="auto">
            <a:xfrm>
              <a:off x="3294819" y="3542197"/>
              <a:ext cx="31750" cy="206196"/>
            </a:xfrm>
            <a:custGeom>
              <a:gdLst>
                <a:gd fmla="*/ 0 w 25" name="T0"/>
                <a:gd fmla="*/ 60733038 h 47" name="T1"/>
                <a:gd fmla="*/ 0 w 25" name="T2"/>
                <a:gd fmla="*/ 60733038 h 47" name="T3"/>
                <a:gd fmla="*/ 1612900 w 25" name="T4"/>
                <a:gd fmla="*/ 19087337 h 47" name="T5"/>
                <a:gd fmla="*/ 19354799 w 25" name="T6"/>
                <a:gd fmla="*/ 0 h 47" name="T7"/>
                <a:gd fmla="*/ 38709598 w 25" name="T8"/>
                <a:gd fmla="*/ 46850265 h 47" name="T9"/>
                <a:gd fmla="*/ 20967704 w 25" name="T10"/>
                <a:gd fmla="*/ 79820370 h 47" name="T11"/>
                <a:gd fmla="*/ 0 w 25" name="T12"/>
                <a:gd fmla="*/ 60733038 h 47" name="T13"/>
                <a:gd fmla="*/ 0 w 25" name="T14"/>
                <a:gd fmla="*/ 60733038 h 47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25" name="T24"/>
                <a:gd fmla="*/ 0 h 47" name="T25"/>
                <a:gd fmla="*/ 25 w 25" name="T26"/>
                <a:gd fmla="*/ 47 h 47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47" w="25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/>
            <p:nvPr/>
          </p:nvSpPr>
          <p:spPr bwMode="auto">
            <a:xfrm>
              <a:off x="3128133" y="3399321"/>
              <a:ext cx="130174" cy="206196"/>
            </a:xfrm>
            <a:custGeom>
              <a:gdLst>
                <a:gd fmla="*/ 0 w 105" name="T0"/>
                <a:gd fmla="*/ 42239311 h 41" name="T1"/>
                <a:gd fmla="*/ 0 w 105" name="T2"/>
                <a:gd fmla="*/ 42239311 h 41" name="T3"/>
                <a:gd fmla="*/ 1537305 w 105" name="T4"/>
                <a:gd fmla="*/ 45911833 h 41" name="T5"/>
                <a:gd fmla="*/ 3074610 w 105" name="T6"/>
                <a:gd fmla="*/ 58766978 h 41" name="T7"/>
                <a:gd fmla="*/ 19981242 w 105" name="T8"/>
                <a:gd fmla="*/ 62440845 h 41" name="T9"/>
                <a:gd fmla="*/ 53795752 w 105" name="T10"/>
                <a:gd fmla="*/ 55094467 h 41" name="T11"/>
                <a:gd fmla="*/ 89146332 w 105" name="T12"/>
                <a:gd fmla="*/ 73459734 h 41" name="T13"/>
                <a:gd fmla="*/ 138331392 w 105" name="T14"/>
                <a:gd fmla="*/ 60604589 h 41" name="T15"/>
                <a:gd fmla="*/ 159848693 w 105" name="T16"/>
                <a:gd fmla="*/ 23874044 h 41" name="T17"/>
                <a:gd fmla="*/ 152163412 w 105" name="T18"/>
                <a:gd fmla="*/ 0 h 41" name="T19"/>
                <a:gd fmla="*/ 89146332 w 105" name="T20"/>
                <a:gd fmla="*/ 1836256 h 41" name="T21"/>
                <a:gd fmla="*/ 70702380 w 105" name="T22"/>
                <a:gd fmla="*/ 40403056 h 41" name="T23"/>
                <a:gd fmla="*/ 0 w 105" name="T24"/>
                <a:gd fmla="*/ 42239311 h 41" name="T25"/>
                <a:gd fmla="*/ 0 w 105" name="T26"/>
                <a:gd fmla="*/ 42239311 h 41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105" name="T42"/>
                <a:gd fmla="*/ 0 h 41" name="T43"/>
                <a:gd fmla="*/ 105 w 105" name="T44"/>
                <a:gd fmla="*/ 41 h 41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41" w="105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/>
            <p:nvPr/>
          </p:nvSpPr>
          <p:spPr bwMode="auto">
            <a:xfrm>
              <a:off x="3017010" y="3334233"/>
              <a:ext cx="57150" cy="206196"/>
            </a:xfrm>
            <a:custGeom>
              <a:gdLst>
                <a:gd fmla="*/ 0 w 45" name="T0"/>
                <a:gd fmla="*/ 11676657 h 33" name="T1"/>
                <a:gd fmla="*/ 0 w 45" name="T2"/>
                <a:gd fmla="*/ 11676657 h 33" name="T3"/>
                <a:gd fmla="*/ 16128999 w 45" name="T4"/>
                <a:gd fmla="*/ 1946109 h 33" name="T5"/>
                <a:gd fmla="*/ 48387003 w 45" name="T6"/>
                <a:gd fmla="*/ 0 h 33" name="T7"/>
                <a:gd fmla="*/ 69354696 w 45" name="T8"/>
                <a:gd fmla="*/ 25300818 h 33" name="T9"/>
                <a:gd fmla="*/ 70967596 w 45" name="T10"/>
                <a:gd fmla="*/ 44761905 h 33" name="T11"/>
                <a:gd fmla="*/ 62903099 w 45" name="T12"/>
                <a:gd fmla="*/ 62278289 h 33" name="T13"/>
                <a:gd fmla="*/ 0 w 45" name="T14"/>
                <a:gd fmla="*/ 11676657 h 33" name="T15"/>
                <a:gd fmla="*/ 0 w 45" name="T16"/>
                <a:gd fmla="*/ 11676657 h 33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45" name="T27"/>
                <a:gd fmla="*/ 0 h 33" name="T28"/>
                <a:gd fmla="*/ 45 w 45" name="T29"/>
                <a:gd fmla="*/ 33 h 33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33" w="45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/>
            <p:nvPr/>
          </p:nvSpPr>
          <p:spPr bwMode="auto">
            <a:xfrm>
              <a:off x="3348794" y="3507272"/>
              <a:ext cx="107950" cy="206196"/>
            </a:xfrm>
            <a:custGeom>
              <a:gdLst>
                <a:gd fmla="*/ 0 w 86" name="T0"/>
                <a:gd fmla="*/ 53237874 h 48" name="T1"/>
                <a:gd fmla="*/ 0 w 86" name="T2"/>
                <a:gd fmla="*/ 53237874 h 48" name="T3"/>
                <a:gd fmla="*/ 7877839 w 86" name="T4"/>
                <a:gd fmla="*/ 0 h 48" name="T5"/>
                <a:gd fmla="*/ 133927029 w 86" name="T6"/>
                <a:gd fmla="*/ 11645907 h 48" name="T7"/>
                <a:gd fmla="*/ 110292264 w 86" name="T8"/>
                <a:gd fmla="*/ 44918452 h 48" name="T9"/>
                <a:gd fmla="*/ 119746672 w 86" name="T10"/>
                <a:gd fmla="*/ 63219891 h 48" name="T11"/>
                <a:gd fmla="*/ 86658754 w 86" name="T12"/>
                <a:gd fmla="*/ 64883776 h 48" name="T13"/>
                <a:gd fmla="*/ 66175857 w 86" name="T14"/>
                <a:gd fmla="*/ 78192272 h 48" name="T15"/>
                <a:gd fmla="*/ 12605046 w 86" name="T16"/>
                <a:gd fmla="*/ 78192272 h 48" name="T17"/>
                <a:gd fmla="*/ 0 w 86" name="T18"/>
                <a:gd fmla="*/ 53237874 h 48" name="T19"/>
                <a:gd fmla="*/ 0 w 86" name="T20"/>
                <a:gd fmla="*/ 53237874 h 48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86" name="T33"/>
                <a:gd fmla="*/ 0 h 48" name="T34"/>
                <a:gd fmla="*/ 86 w 86" name="T35"/>
                <a:gd fmla="*/ 48 h 48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48" w="86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/>
            <p:nvPr/>
          </p:nvSpPr>
          <p:spPr bwMode="auto">
            <a:xfrm>
              <a:off x="3251958" y="3376302"/>
              <a:ext cx="98425" cy="206196"/>
            </a:xfrm>
            <a:custGeom>
              <a:gdLst>
                <a:gd fmla="*/ 0 w 79" name="T0"/>
                <a:gd fmla="*/ 25637190 h 34" name="T1"/>
                <a:gd fmla="*/ 7760624 w 79" name="T2"/>
                <a:gd fmla="*/ 47856961 h 34" name="T3"/>
                <a:gd fmla="*/ 37253235 w 79" name="T4"/>
                <a:gd fmla="*/ 56403123 h 34" name="T5"/>
                <a:gd fmla="*/ 85373103 w 79" name="T6"/>
                <a:gd fmla="*/ 34183352 h 34" name="T7"/>
                <a:gd fmla="*/ 114865707 w 79" name="T8"/>
                <a:gd fmla="*/ 39310788 h 34" name="T9"/>
                <a:gd fmla="*/ 121073955 w 79" name="T10"/>
                <a:gd fmla="*/ 17092330 h 34" name="T11"/>
                <a:gd fmla="*/ 68298222 w 79" name="T12"/>
                <a:gd fmla="*/ 11963587 h 34" name="T13"/>
                <a:gd fmla="*/ 37253235 w 79" name="T14"/>
                <a:gd fmla="*/ 0 h 34" name="T15"/>
                <a:gd fmla="*/ 1552374 w 79" name="T16"/>
                <a:gd fmla="*/ 23928480 h 34" name="T17"/>
                <a:gd fmla="*/ 0 w 79" name="T18"/>
                <a:gd fmla="*/ 25637190 h 34" name="T19"/>
                <a:gd fmla="*/ 0 w 79" name="T20"/>
                <a:gd fmla="*/ 25637190 h 34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79" name="T33"/>
                <a:gd fmla="*/ 0 h 34" name="T34"/>
                <a:gd fmla="*/ 79 w 79" name="T35"/>
                <a:gd fmla="*/ 34 h 34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34" w="79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/>
            <p:nvPr/>
          </p:nvGrpSpPr>
          <p:grpSpPr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/>
              <p:nvPr/>
            </p:nvSpPr>
            <p:spPr bwMode="auto">
              <a:xfrm>
                <a:off x="3191" y="2497"/>
                <a:ext cx="37" cy="155"/>
              </a:xfrm>
              <a:custGeom>
                <a:gdLst>
                  <a:gd fmla="*/ 0 w 37" name="T0"/>
                  <a:gd fmla="*/ 41 h 55" name="T1"/>
                  <a:gd fmla="*/ 0 w 37" name="T2"/>
                  <a:gd fmla="*/ 41 h 55" name="T3"/>
                  <a:gd fmla="*/ 3 w 37" name="T4"/>
                  <a:gd fmla="*/ 15 h 55" name="T5"/>
                  <a:gd fmla="*/ 31 w 37" name="T6"/>
                  <a:gd fmla="*/ 0 h 55" name="T7"/>
                  <a:gd fmla="*/ 26 w 37" name="T8"/>
                  <a:gd fmla="*/ 21 h 55" name="T9"/>
                  <a:gd fmla="*/ 36 w 37" name="T10"/>
                  <a:gd fmla="*/ 27 h 55" name="T11"/>
                  <a:gd fmla="*/ 18 w 37" name="T12"/>
                  <a:gd fmla="*/ 39 h 55" name="T13"/>
                  <a:gd fmla="*/ 18 w 37" name="T14"/>
                  <a:gd fmla="*/ 54 h 55" name="T15"/>
                  <a:gd fmla="*/ 7 w 37" name="T16"/>
                  <a:gd fmla="*/ 54 h 55" name="T17"/>
                  <a:gd fmla="*/ 0 w 37" name="T18"/>
                  <a:gd fmla="*/ 41 h 55" name="T19"/>
                  <a:gd fmla="*/ 0 w 37" name="T20"/>
                  <a:gd fmla="*/ 41 h 55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37" name="T33"/>
                  <a:gd fmla="*/ 0 h 55" name="T34"/>
                  <a:gd fmla="*/ 37 w 37" name="T35"/>
                  <a:gd fmla="*/ 55 h 55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55" w="37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/>
              <p:nvPr/>
            </p:nvSpPr>
            <p:spPr bwMode="auto">
              <a:xfrm>
                <a:off x="3216" y="2514"/>
                <a:ext cx="13" cy="155"/>
              </a:xfrm>
              <a:custGeom>
                <a:gdLst>
                  <a:gd fmla="*/ 0 w 13" name="T0"/>
                  <a:gd fmla="*/ 6 h 7" name="T1"/>
                  <a:gd fmla="*/ 0 w 13" name="T2"/>
                  <a:gd fmla="*/ 6 h 7" name="T3"/>
                  <a:gd fmla="*/ 10 w 13" name="T4"/>
                  <a:gd fmla="*/ 0 h 7" name="T5"/>
                  <a:gd fmla="*/ 12 w 13" name="T6"/>
                  <a:gd fmla="*/ 4 h 7" name="T7"/>
                  <a:gd fmla="*/ 0 w 13" name="T8"/>
                  <a:gd fmla="*/ 6 h 7" name="T9"/>
                  <a:gd fmla="*/ 0 w 13" name="T10"/>
                  <a:gd fmla="*/ 6 h 7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3" name="T18"/>
                  <a:gd fmla="*/ 0 h 7" name="T19"/>
                  <a:gd fmla="*/ 13 w 13" name="T20"/>
                  <a:gd fmla="*/ 7 h 7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7" w="13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/>
              <p:nvPr/>
            </p:nvSpPr>
            <p:spPr bwMode="auto">
              <a:xfrm>
                <a:off x="3232" y="2510"/>
                <a:ext cx="22" cy="155"/>
              </a:xfrm>
              <a:custGeom>
                <a:gdLst>
                  <a:gd fmla="*/ 0 w 22" name="T0"/>
                  <a:gd fmla="*/ 12 h 24" name="T1"/>
                  <a:gd fmla="*/ 0 w 22" name="T2"/>
                  <a:gd fmla="*/ 12 h 24" name="T3"/>
                  <a:gd fmla="*/ 16 w 22" name="T4"/>
                  <a:gd fmla="*/ 23 h 24" name="T5"/>
                  <a:gd fmla="*/ 21 w 22" name="T6"/>
                  <a:gd fmla="*/ 11 h 24" name="T7"/>
                  <a:gd fmla="*/ 17 w 22" name="T8"/>
                  <a:gd fmla="*/ 0 h 24" name="T9"/>
                  <a:gd fmla="*/ 0 w 22" name="T10"/>
                  <a:gd fmla="*/ 12 h 24" name="T11"/>
                  <a:gd fmla="*/ 0 w 22" name="T12"/>
                  <a:gd fmla="*/ 12 h 24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2" name="T21"/>
                  <a:gd fmla="*/ 0 h 24" name="T22"/>
                  <a:gd fmla="*/ 22 w 22" name="T23"/>
                  <a:gd fmla="*/ 24 h 24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4" w="22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/>
            <p:nvPr/>
          </p:nvSpPr>
          <p:spPr bwMode="auto">
            <a:xfrm>
              <a:off x="3318633" y="2957993"/>
              <a:ext cx="185736" cy="206196"/>
            </a:xfrm>
            <a:custGeom>
              <a:gdLst>
                <a:gd fmla="*/ 0 w 149" name="T0"/>
                <a:gd fmla="*/ 39536435 h 224" name="T1"/>
                <a:gd fmla="*/ 0 w 149" name="T2"/>
                <a:gd fmla="*/ 39536435 h 224" name="T3"/>
                <a:gd fmla="*/ 15539579 w 149" name="T4"/>
                <a:gd fmla="*/ 27504408 h 224" name="T5"/>
                <a:gd fmla="*/ 38847698 w 149" name="T6"/>
                <a:gd fmla="*/ 51569784 h 224" name="T7"/>
                <a:gd fmla="*/ 83910746 w 149" name="T8"/>
                <a:gd fmla="*/ 55007506 h 224" name="T9"/>
                <a:gd fmla="*/ 108773316 w 149" name="T10"/>
                <a:gd fmla="*/ 41256607 h 224" name="T11"/>
                <a:gd fmla="*/ 116543103 w 149" name="T12"/>
                <a:gd fmla="*/ 8595619 h 224" name="T13"/>
                <a:gd fmla="*/ 158498456 w 149" name="T14"/>
                <a:gd fmla="*/ 0 h 224" name="T15"/>
                <a:gd fmla="*/ 180253400 w 149" name="T16"/>
                <a:gd fmla="*/ 12033343 h 224" name="T17"/>
                <a:gd fmla="*/ 177144488 w 149" name="T18"/>
                <a:gd fmla="*/ 39536435 h 224" name="T19"/>
                <a:gd fmla="*/ 169375947 w 149" name="T20"/>
                <a:gd fmla="*/ 67040844 h 224" name="T21"/>
                <a:gd fmla="*/ 198899392 w 149" name="T22"/>
                <a:gd fmla="*/ 99701845 h 224" name="T23"/>
                <a:gd fmla="*/ 181806609 w 149" name="T24"/>
                <a:gd fmla="*/ 123768522 h 224" name="T25"/>
                <a:gd fmla="*/ 203561514 w 149" name="T26"/>
                <a:gd fmla="*/ 166742669 h 224" name="T27"/>
                <a:gd fmla="*/ 194238517 w 149" name="T28"/>
                <a:gd fmla="*/ 204561585 h 224" name="T29"/>
                <a:gd fmla="*/ 229977293 w 149" name="T30"/>
                <a:gd fmla="*/ 283635746 h 224" name="T31"/>
                <a:gd fmla="*/ 149174213 w 149" name="T32"/>
                <a:gd fmla="*/ 359270956 h 224" name="T33"/>
                <a:gd fmla="*/ 51278369 w 149" name="T34"/>
                <a:gd fmla="*/ 383337633 h 224" name="T35"/>
                <a:gd fmla="*/ 46617494 w 149" name="T36"/>
                <a:gd fmla="*/ 367866572 h 224" name="T37"/>
                <a:gd fmla="*/ 15539579 w 149" name="T38"/>
                <a:gd fmla="*/ 357552095 h 224" name="T39"/>
                <a:gd fmla="*/ 10877457 w 149" name="T40"/>
                <a:gd fmla="*/ 281916885 h 224" name="T41"/>
                <a:gd fmla="*/ 104111194 w 149" name="T42"/>
                <a:gd fmla="*/ 201123863 h 224" name="T43"/>
                <a:gd fmla="*/ 73033274 w 149" name="T44"/>
                <a:gd fmla="*/ 161586086 h 224" name="T45"/>
                <a:gd fmla="*/ 62155821 w 149" name="T46"/>
                <a:gd fmla="*/ 80793043 h 224" name="T47"/>
                <a:gd fmla="*/ 0 w 149" name="T48"/>
                <a:gd fmla="*/ 39536435 h 224" name="T49"/>
                <a:gd fmla="*/ 0 w 149" name="T50"/>
                <a:gd fmla="*/ 39536435 h 224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149" name="T78"/>
                <a:gd fmla="*/ 0 h 224" name="T79"/>
                <a:gd fmla="*/ 149 w 149" name="T80"/>
                <a:gd fmla="*/ 224 h 224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224" w="149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/>
            <p:nvPr/>
          </p:nvGrpSpPr>
          <p:grpSpPr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/>
              <p:nvPr/>
            </p:nvSpPr>
            <p:spPr bwMode="auto">
              <a:xfrm>
                <a:off x="3019" y="2666"/>
                <a:ext cx="172" cy="158"/>
              </a:xfrm>
              <a:custGeom>
                <a:gdLst>
                  <a:gd fmla="*/ 0 w 172" name="T0"/>
                  <a:gd fmla="*/ 45 h 150" name="T1"/>
                  <a:gd fmla="*/ 0 w 172" name="T2"/>
                  <a:gd fmla="*/ 45 h 150" name="T3"/>
                  <a:gd fmla="*/ 5 w 172" name="T4"/>
                  <a:gd fmla="*/ 58 h 150" name="T5"/>
                  <a:gd fmla="*/ 41 w 172" name="T6"/>
                  <a:gd fmla="*/ 67 h 150" name="T7"/>
                  <a:gd fmla="*/ 35 w 172" name="T8"/>
                  <a:gd fmla="*/ 75 h 150" name="T9"/>
                  <a:gd fmla="*/ 48 w 172" name="T10"/>
                  <a:gd fmla="*/ 84 h 150" name="T11"/>
                  <a:gd fmla="*/ 53 w 172" name="T12"/>
                  <a:gd fmla="*/ 101 h 150" name="T13"/>
                  <a:gd fmla="*/ 38 w 172" name="T14"/>
                  <a:gd fmla="*/ 133 h 150" name="T15"/>
                  <a:gd fmla="*/ 81 w 172" name="T16"/>
                  <a:gd fmla="*/ 145 h 150" name="T17"/>
                  <a:gd fmla="*/ 85 w 172" name="T18"/>
                  <a:gd fmla="*/ 147 h 150" name="T19"/>
                  <a:gd fmla="*/ 105 w 172" name="T20"/>
                  <a:gd fmla="*/ 149 h 150" name="T21"/>
                  <a:gd fmla="*/ 105 w 172" name="T22"/>
                  <a:gd fmla="*/ 137 h 150" name="T23"/>
                  <a:gd fmla="*/ 117 w 172" name="T24"/>
                  <a:gd fmla="*/ 130 h 150" name="T25"/>
                  <a:gd fmla="*/ 145 w 172" name="T26"/>
                  <a:gd fmla="*/ 138 h 150" name="T27"/>
                  <a:gd fmla="*/ 163 w 172" name="T28"/>
                  <a:gd fmla="*/ 125 h 150" name="T29"/>
                  <a:gd fmla="*/ 153 w 172" name="T30"/>
                  <a:gd fmla="*/ 107 h 150" name="T31"/>
                  <a:gd fmla="*/ 157 w 172" name="T32"/>
                  <a:gd fmla="*/ 90 h 150" name="T33"/>
                  <a:gd fmla="*/ 143 w 172" name="T34"/>
                  <a:gd fmla="*/ 80 h 150" name="T35"/>
                  <a:gd fmla="*/ 163 w 172" name="T36"/>
                  <a:gd fmla="*/ 60 h 150" name="T37"/>
                  <a:gd fmla="*/ 171 w 172" name="T38"/>
                  <a:gd fmla="*/ 38 h 150" name="T39"/>
                  <a:gd fmla="*/ 146 w 172" name="T40"/>
                  <a:gd fmla="*/ 28 h 150" name="T41"/>
                  <a:gd fmla="*/ 139 w 172" name="T42"/>
                  <a:gd fmla="*/ 26 h 150" name="T43"/>
                  <a:gd fmla="*/ 100 w 172" name="T44"/>
                  <a:gd fmla="*/ 0 h 150" name="T45"/>
                  <a:gd fmla="*/ 86 w 172" name="T46"/>
                  <a:gd fmla="*/ 4 h 150" name="T47"/>
                  <a:gd fmla="*/ 71 w 172" name="T48"/>
                  <a:gd fmla="*/ 29 h 150" name="T49"/>
                  <a:gd fmla="*/ 38 w 172" name="T50"/>
                  <a:gd fmla="*/ 25 h 150" name="T51"/>
                  <a:gd fmla="*/ 43 w 172" name="T52"/>
                  <a:gd fmla="*/ 44 h 150" name="T53"/>
                  <a:gd fmla="*/ 0 w 172" name="T54"/>
                  <a:gd fmla="*/ 45 h 150" name="T55"/>
                  <a:gd fmla="*/ 0 w 172" name="T56"/>
                  <a:gd fmla="*/ 45 h 150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w 172" name="T87"/>
                  <a:gd fmla="*/ 0 h 150" name="T88"/>
                  <a:gd fmla="*/ 172 w 172" name="T89"/>
                  <a:gd fmla="*/ 150 h 150" name="T90"/>
                </a:gdLst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b="T90" l="T87" r="T89" t="T88"/>
                <a:pathLst>
                  <a:path h="150" w="172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/>
              <p:nvPr/>
            </p:nvSpPr>
            <p:spPr bwMode="auto">
              <a:xfrm>
                <a:off x="3198" y="2743"/>
                <a:ext cx="11" cy="158"/>
              </a:xfrm>
              <a:custGeom>
                <a:gdLst>
                  <a:gd fmla="*/ 0 w 11" name="T0"/>
                  <a:gd fmla="*/ 14 h 29" name="T1"/>
                  <a:gd fmla="*/ 0 w 11" name="T2"/>
                  <a:gd fmla="*/ 14 h 29" name="T3"/>
                  <a:gd fmla="*/ 9 w 11" name="T4"/>
                  <a:gd fmla="*/ 28 h 29" name="T5"/>
                  <a:gd fmla="*/ 10 w 11" name="T6"/>
                  <a:gd fmla="*/ 0 h 29" name="T7"/>
                  <a:gd fmla="*/ 0 w 11" name="T8"/>
                  <a:gd fmla="*/ 14 h 29" name="T9"/>
                  <a:gd fmla="*/ 0 w 11" name="T10"/>
                  <a:gd fmla="*/ 14 h 29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1" name="T18"/>
                  <a:gd fmla="*/ 0 h 29" name="T19"/>
                  <a:gd fmla="*/ 11 w 11" name="T20"/>
                  <a:gd fmla="*/ 29 h 29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8" w="11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/>
            <p:nvPr/>
          </p:nvSpPr>
          <p:spPr bwMode="auto">
            <a:xfrm>
              <a:off x="3070984" y="3316770"/>
              <a:ext cx="144461" cy="206196"/>
            </a:xfrm>
            <a:custGeom>
              <a:gdLst>
                <a:gd fmla="*/ 0 w 119" name="T0"/>
                <a:gd fmla="*/ 91405696 h 133" name="T1"/>
                <a:gd fmla="*/ 0 w 119" name="T2"/>
                <a:gd fmla="*/ 91405696 h 133" name="T3"/>
                <a:gd fmla="*/ 0 w 119" name="T4"/>
                <a:gd fmla="*/ 128645278 h 133" name="T5"/>
                <a:gd fmla="*/ 1473755 w 119" name="T6"/>
                <a:gd fmla="*/ 145571769 h 133" name="T7"/>
                <a:gd fmla="*/ 4421266 w 119" name="T8"/>
                <a:gd fmla="*/ 164192211 h 133" name="T9"/>
                <a:gd fmla="*/ 41263940 w 119" name="T10"/>
                <a:gd fmla="*/ 181118743 h 133" name="T11"/>
                <a:gd fmla="*/ 29473892 w 119" name="T12"/>
                <a:gd fmla="*/ 218358325 h 133" name="T13"/>
                <a:gd fmla="*/ 69264067 w 119" name="T14"/>
                <a:gd fmla="*/ 223436272 h 133" name="T15"/>
                <a:gd fmla="*/ 137055594 w 119" name="T16"/>
                <a:gd fmla="*/ 221743623 h 133" name="T17"/>
                <a:gd fmla="*/ 154739438 w 119" name="T18"/>
                <a:gd fmla="*/ 186196690 h 133" name="T19"/>
                <a:gd fmla="*/ 119370536 w 119" name="T20"/>
                <a:gd fmla="*/ 140493822 h 133" name="T21"/>
                <a:gd fmla="*/ 162108250 w 119" name="T22"/>
                <a:gd fmla="*/ 115104085 h 133" name="T23"/>
                <a:gd fmla="*/ 173898288 w 119" name="T24"/>
                <a:gd fmla="*/ 123567330 h 133" name="T25"/>
                <a:gd fmla="*/ 162108250 w 119" name="T26"/>
                <a:gd fmla="*/ 33854294 h 133" name="T27"/>
                <a:gd fmla="*/ 129686820 w 119" name="T28"/>
                <a:gd fmla="*/ 11848549 h 133" name="T29"/>
                <a:gd fmla="*/ 94317918 w 119" name="T30"/>
                <a:gd fmla="*/ 27083697 h 133" name="T31"/>
                <a:gd fmla="*/ 100212937 w 119" name="T32"/>
                <a:gd fmla="*/ 16926496 h 133" name="T33"/>
                <a:gd fmla="*/ 69264067 w 119" name="T34"/>
                <a:gd fmla="*/ 0 h 133" name="T35"/>
                <a:gd fmla="*/ 53053978 w 119" name="T36"/>
                <a:gd fmla="*/ 0 h 133" name="T37"/>
                <a:gd fmla="*/ 53053978 w 119" name="T38"/>
                <a:gd fmla="*/ 49088146 h 133" name="T39"/>
                <a:gd fmla="*/ 33895156 w 119" name="T40"/>
                <a:gd fmla="*/ 35546943 h 133" name="T41"/>
                <a:gd fmla="*/ 23578873 w 119" name="T42"/>
                <a:gd fmla="*/ 50780795 h 133" name="T43"/>
                <a:gd fmla="*/ 20632577 w 119" name="T44"/>
                <a:gd fmla="*/ 81249781 h 133" name="T45"/>
                <a:gd fmla="*/ 0 w 119" name="T46"/>
                <a:gd fmla="*/ 91405696 h 133" name="T47"/>
                <a:gd fmla="*/ 0 w 119" name="T48"/>
                <a:gd fmla="*/ 91405696 h 133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w 119" name="T75"/>
                <a:gd fmla="*/ 0 h 133" name="T76"/>
                <a:gd fmla="*/ 119 w 119" name="T77"/>
                <a:gd fmla="*/ 133 h 133" name="T78"/>
              </a:gdLst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b="T78" l="T75" r="T77" t="T76"/>
              <a:pathLst>
                <a:path h="133" w="119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/>
            <p:nvPr/>
          </p:nvGrpSpPr>
          <p:grpSpPr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/>
              <p:nvPr/>
            </p:nvSpPr>
            <p:spPr bwMode="auto">
              <a:xfrm>
                <a:off x="3356" y="2792"/>
                <a:ext cx="86" cy="158"/>
              </a:xfrm>
              <a:custGeom>
                <a:gdLst>
                  <a:gd fmla="*/ 0 w 86" name="T0"/>
                  <a:gd fmla="*/ 34 h 86" name="T1"/>
                  <a:gd fmla="*/ 0 w 86" name="T2"/>
                  <a:gd fmla="*/ 34 h 86" name="T3"/>
                  <a:gd fmla="*/ 11 w 86" name="T4"/>
                  <a:gd fmla="*/ 15 h 86" name="T5"/>
                  <a:gd fmla="*/ 38 w 86" name="T6"/>
                  <a:gd fmla="*/ 8 h 86" name="T7"/>
                  <a:gd fmla="*/ 72 w 86" name="T8"/>
                  <a:gd fmla="*/ 8 h 86" name="T9"/>
                  <a:gd fmla="*/ 85 w 86" name="T10"/>
                  <a:gd fmla="*/ 0 h 86" name="T11"/>
                  <a:gd fmla="*/ 80 w 86" name="T12"/>
                  <a:gd fmla="*/ 18 h 86" name="T13"/>
                  <a:gd fmla="*/ 57 w 86" name="T14"/>
                  <a:gd fmla="*/ 14 h 86" name="T15"/>
                  <a:gd fmla="*/ 46 w 86" name="T16"/>
                  <a:gd fmla="*/ 29 h 86" name="T17"/>
                  <a:gd fmla="*/ 33 w 86" name="T18"/>
                  <a:gd fmla="*/ 21 h 86" name="T19"/>
                  <a:gd fmla="*/ 42 w 86" name="T20"/>
                  <a:gd fmla="*/ 43 h 86" name="T21"/>
                  <a:gd fmla="*/ 31 w 86" name="T22"/>
                  <a:gd fmla="*/ 48 h 86" name="T23"/>
                  <a:gd fmla="*/ 52 w 86" name="T24"/>
                  <a:gd fmla="*/ 57 h 86" name="T25"/>
                  <a:gd fmla="*/ 52 w 86" name="T26"/>
                  <a:gd fmla="*/ 66 h 86" name="T27"/>
                  <a:gd fmla="*/ 35 w 86" name="T28"/>
                  <a:gd fmla="*/ 69 h 86" name="T29"/>
                  <a:gd fmla="*/ 41 w 86" name="T30"/>
                  <a:gd fmla="*/ 85 h 86" name="T31"/>
                  <a:gd fmla="*/ 20 w 86" name="T32"/>
                  <a:gd fmla="*/ 80 h 86" name="T33"/>
                  <a:gd fmla="*/ 14 w 86" name="T34"/>
                  <a:gd fmla="*/ 65 h 86" name="T35"/>
                  <a:gd fmla="*/ 41 w 86" name="T36"/>
                  <a:gd fmla="*/ 58 h 86" name="T37"/>
                  <a:gd fmla="*/ 14 w 86" name="T38"/>
                  <a:gd fmla="*/ 56 h 86" name="T39"/>
                  <a:gd fmla="*/ 0 w 86" name="T40"/>
                  <a:gd fmla="*/ 34 h 86" name="T41"/>
                  <a:gd fmla="*/ 0 w 86" name="T42"/>
                  <a:gd fmla="*/ 34 h 8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86" name="T66"/>
                  <a:gd fmla="*/ 0 h 86" name="T67"/>
                  <a:gd fmla="*/ 86 w 86" name="T68"/>
                  <a:gd fmla="*/ 86 h 86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86" w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/>
              <p:nvPr/>
            </p:nvSpPr>
            <p:spPr bwMode="auto">
              <a:xfrm>
                <a:off x="3401" y="2851"/>
                <a:ext cx="41" cy="158"/>
              </a:xfrm>
              <a:custGeom>
                <a:gdLst>
                  <a:gd fmla="*/ 0 w 41" name="T0"/>
                  <a:gd fmla="*/ 6 h 7" name="T1"/>
                  <a:gd fmla="*/ 0 w 41" name="T2"/>
                  <a:gd fmla="*/ 6 h 7" name="T3"/>
                  <a:gd fmla="*/ 3 w 41" name="T4"/>
                  <a:gd fmla="*/ 0 h 7" name="T5"/>
                  <a:gd fmla="*/ 40 w 41" name="T6"/>
                  <a:gd fmla="*/ 6 h 7" name="T7"/>
                  <a:gd fmla="*/ 13 w 41" name="T8"/>
                  <a:gd fmla="*/ 6 h 7" name="T9"/>
                  <a:gd fmla="*/ 0 w 41" name="T10"/>
                  <a:gd fmla="*/ 6 h 7" name="T11"/>
                  <a:gd fmla="*/ 0 w 41" name="T12"/>
                  <a:gd fmla="*/ 6 h 7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1" name="T21"/>
                  <a:gd fmla="*/ 0 h 7" name="T22"/>
                  <a:gd fmla="*/ 41 w 41" name="T23"/>
                  <a:gd fmla="*/ 7 h 7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7" w="41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/>
            <p:nvPr/>
          </p:nvSpPr>
          <p:spPr bwMode="auto">
            <a:xfrm>
              <a:off x="3239258" y="3412021"/>
              <a:ext cx="117475" cy="206196"/>
            </a:xfrm>
            <a:custGeom>
              <a:gdLst>
                <a:gd fmla="*/ 0 w 93" name="T0"/>
                <a:gd fmla="*/ 44700470 h 49" name="T1"/>
                <a:gd fmla="*/ 0 w 93" name="T2"/>
                <a:gd fmla="*/ 44700470 h 49" name="T3"/>
                <a:gd fmla="*/ 22337937 w 93" name="T4"/>
                <a:gd fmla="*/ 12771562 h 49" name="T5"/>
                <a:gd fmla="*/ 52655329 w 93" name="T6"/>
                <a:gd fmla="*/ 20754422 h 49" name="T7"/>
                <a:gd fmla="*/ 102118623 w 93" name="T8"/>
                <a:gd fmla="*/ 0 h 49" name="T9"/>
                <a:gd fmla="*/ 132434743 w 93" name="T10"/>
                <a:gd fmla="*/ 4789967 h 49" name="T11"/>
                <a:gd fmla="*/ 146795741 w 93" name="T12"/>
                <a:gd fmla="*/ 15964451 h 49" name="T13"/>
                <a:gd fmla="*/ 90949660 w 93" name="T14"/>
                <a:gd fmla="*/ 67050695 h 49" name="T15"/>
                <a:gd fmla="*/ 43081751 w 93" name="T16"/>
                <a:gd fmla="*/ 76629363 h 49" name="T17"/>
                <a:gd fmla="*/ 0 w 93" name="T18"/>
                <a:gd fmla="*/ 44700470 h 49" name="T19"/>
                <a:gd fmla="*/ 0 w 93" name="T20"/>
                <a:gd fmla="*/ 44700470 h 4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93" name="T33"/>
                <a:gd fmla="*/ 0 h 49" name="T34"/>
                <a:gd fmla="*/ 93 w 93" name="T35"/>
                <a:gd fmla="*/ 49 h 4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49" w="93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/>
            <p:nvPr/>
          </p:nvGrpSpPr>
          <p:grpSpPr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/>
              <p:nvPr/>
            </p:nvSpPr>
            <p:spPr bwMode="auto">
              <a:xfrm>
                <a:off x="3172" y="2737"/>
                <a:ext cx="161" cy="157"/>
              </a:xfrm>
              <a:custGeom>
                <a:gdLst>
                  <a:gd fmla="*/ 0 w 161" name="T0"/>
                  <a:gd fmla="*/ 37 h 151" name="T1"/>
                  <a:gd fmla="*/ 0 w 161" name="T2"/>
                  <a:gd fmla="*/ 37 h 151" name="T3"/>
                  <a:gd fmla="*/ 4 w 161" name="T4"/>
                  <a:gd fmla="*/ 20 h 151" name="T5"/>
                  <a:gd fmla="*/ 23 w 161" name="T6"/>
                  <a:gd fmla="*/ 11 h 151" name="T7"/>
                  <a:gd fmla="*/ 31 w 161" name="T8"/>
                  <a:gd fmla="*/ 19 h 151" name="T9"/>
                  <a:gd fmla="*/ 50 w 161" name="T10"/>
                  <a:gd fmla="*/ 4 h 151" name="T11"/>
                  <a:gd fmla="*/ 72 w 161" name="T12"/>
                  <a:gd fmla="*/ 0 h 151" name="T13"/>
                  <a:gd fmla="*/ 95 w 161" name="T14"/>
                  <a:gd fmla="*/ 10 h 151" name="T15"/>
                  <a:gd fmla="*/ 95 w 161" name="T16"/>
                  <a:gd fmla="*/ 27 h 151" name="T17"/>
                  <a:gd fmla="*/ 76 w 161" name="T18"/>
                  <a:gd fmla="*/ 29 h 151" name="T19"/>
                  <a:gd fmla="*/ 78 w 161" name="T20"/>
                  <a:gd fmla="*/ 50 h 151" name="T21"/>
                  <a:gd fmla="*/ 108 w 161" name="T22"/>
                  <a:gd fmla="*/ 83 h 151" name="T23"/>
                  <a:gd fmla="*/ 127 w 161" name="T24"/>
                  <a:gd fmla="*/ 86 h 151" name="T25"/>
                  <a:gd fmla="*/ 126 w 161" name="T26"/>
                  <a:gd fmla="*/ 93 h 151" name="T27"/>
                  <a:gd fmla="*/ 160 w 161" name="T28"/>
                  <a:gd fmla="*/ 115 h 151" name="T29"/>
                  <a:gd fmla="*/ 136 w 161" name="T30"/>
                  <a:gd fmla="*/ 112 h 151" name="T31"/>
                  <a:gd fmla="*/ 141 w 161" name="T32"/>
                  <a:gd fmla="*/ 133 h 151" name="T33"/>
                  <a:gd fmla="*/ 127 w 161" name="T34"/>
                  <a:gd fmla="*/ 150 h 151" name="T35"/>
                  <a:gd fmla="*/ 121 w 161" name="T36"/>
                  <a:gd fmla="*/ 116 h 151" name="T37"/>
                  <a:gd fmla="*/ 61 w 161" name="T38"/>
                  <a:gd fmla="*/ 78 h 151" name="T39"/>
                  <a:gd fmla="*/ 47 w 161" name="T40"/>
                  <a:gd fmla="*/ 53 h 151" name="T41"/>
                  <a:gd fmla="*/ 28 w 161" name="T42"/>
                  <a:gd fmla="*/ 45 h 151" name="T43"/>
                  <a:gd fmla="*/ 10 w 161" name="T44"/>
                  <a:gd fmla="*/ 55 h 151" name="T45"/>
                  <a:gd fmla="*/ 0 w 161" name="T46"/>
                  <a:gd fmla="*/ 37 h 151" name="T47"/>
                  <a:gd fmla="*/ 0 w 161" name="T48"/>
                  <a:gd fmla="*/ 37 h 151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w 161" name="T75"/>
                  <a:gd fmla="*/ 0 h 151" name="T76"/>
                  <a:gd fmla="*/ 161 w 161" name="T77"/>
                  <a:gd fmla="*/ 151 h 151" name="T78"/>
                </a:gdLst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b="T78" l="T75" r="T77" t="T76"/>
                <a:pathLst>
                  <a:path h="151" w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/>
              <p:nvPr/>
            </p:nvSpPr>
            <p:spPr bwMode="auto">
              <a:xfrm>
                <a:off x="3192" y="2777"/>
                <a:ext cx="21" cy="157"/>
              </a:xfrm>
              <a:custGeom>
                <a:gdLst>
                  <a:gd fmla="*/ 0 w 21" name="T0"/>
                  <a:gd fmla="*/ 6 h 38" name="T1"/>
                  <a:gd fmla="*/ 0 w 21" name="T2"/>
                  <a:gd fmla="*/ 6 h 38" name="T3"/>
                  <a:gd fmla="*/ 4 w 21" name="T4"/>
                  <a:gd fmla="*/ 34 h 38" name="T5"/>
                  <a:gd fmla="*/ 12 w 21" name="T6"/>
                  <a:gd fmla="*/ 37 h 38" name="T7"/>
                  <a:gd fmla="*/ 20 w 21" name="T8"/>
                  <a:gd fmla="*/ 15 h 38" name="T9"/>
                  <a:gd fmla="*/ 13 w 21" name="T10"/>
                  <a:gd fmla="*/ 0 h 38" name="T11"/>
                  <a:gd fmla="*/ 0 w 21" name="T12"/>
                  <a:gd fmla="*/ 6 h 38" name="T13"/>
                  <a:gd fmla="*/ 0 w 21" name="T14"/>
                  <a:gd fmla="*/ 6 h 3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21" name="T24"/>
                  <a:gd fmla="*/ 0 h 38" name="T25"/>
                  <a:gd fmla="*/ 21 w 21" name="T26"/>
                  <a:gd fmla="*/ 38 h 3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38" w="21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/>
              <p:nvPr/>
            </p:nvSpPr>
            <p:spPr bwMode="auto">
              <a:xfrm>
                <a:off x="3251" y="2819"/>
                <a:ext cx="43" cy="157"/>
              </a:xfrm>
              <a:custGeom>
                <a:gdLst>
                  <a:gd fmla="*/ 0 w 43" name="T0"/>
                  <a:gd fmla="*/ 5 h 25" name="T1"/>
                  <a:gd fmla="*/ 0 w 43" name="T2"/>
                  <a:gd fmla="*/ 5 h 25" name="T3"/>
                  <a:gd fmla="*/ 35 w 43" name="T4"/>
                  <a:gd fmla="*/ 24 h 25" name="T5"/>
                  <a:gd fmla="*/ 42 w 43" name="T6"/>
                  <a:gd fmla="*/ 0 h 25" name="T7"/>
                  <a:gd fmla="*/ 0 w 43" name="T8"/>
                  <a:gd fmla="*/ 5 h 25" name="T9"/>
                  <a:gd fmla="*/ 0 w 43" name="T10"/>
                  <a:gd fmla="*/ 5 h 25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43" name="T18"/>
                  <a:gd fmla="*/ 0 h 25" name="T19"/>
                  <a:gd fmla="*/ 43 w 43" name="T20"/>
                  <a:gd fmla="*/ 25 h 25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5" w="43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/>
            <p:nvPr/>
          </p:nvSpPr>
          <p:spPr bwMode="auto">
            <a:xfrm>
              <a:off x="3064635" y="3351696"/>
              <a:ext cx="9525" cy="206196"/>
            </a:xfrm>
            <a:custGeom>
              <a:gdLst>
                <a:gd fmla="*/ 0 w 8" name="T0"/>
                <a:gd fmla="*/ 19058317 h 12" name="T1"/>
                <a:gd fmla="*/ 0 w 8" name="T2"/>
                <a:gd fmla="*/ 19058317 h 12" name="T3"/>
                <a:gd fmla="*/ 7087790 w 8" name="T4"/>
                <a:gd fmla="*/ 0 h 12" name="T5"/>
                <a:gd fmla="*/ 9922669 w 8" name="T6"/>
                <a:gd fmla="*/ 23292851 h 12" name="T7"/>
                <a:gd fmla="*/ 0 w 8" name="T8"/>
                <a:gd fmla="*/ 19058317 h 12" name="T9"/>
                <a:gd fmla="*/ 0 w 8" name="T10"/>
                <a:gd fmla="*/ 19058317 h 12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8" name="T18"/>
                <a:gd fmla="*/ 0 h 12" name="T19"/>
                <a:gd fmla="*/ 8 w 8" name="T20"/>
                <a:gd fmla="*/ 12 h 12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2" w="8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/>
            <p:nvPr/>
          </p:nvSpPr>
          <p:spPr bwMode="auto">
            <a:xfrm>
              <a:off x="3028122" y="3300103"/>
              <a:ext cx="63500" cy="206196"/>
            </a:xfrm>
            <a:custGeom>
              <a:gdLst>
                <a:gd fmla="*/ 0 w 50" name="T0"/>
                <a:gd fmla="*/ 62062469 h 47" name="T1"/>
                <a:gd fmla="*/ 0 w 50" name="T2"/>
                <a:gd fmla="*/ 62062469 h 47" name="T3"/>
                <a:gd fmla="*/ 30645101 w 50" name="T4"/>
                <a:gd fmla="*/ 52936036 h 47" name="T5"/>
                <a:gd fmla="*/ 14516101 w 50" name="T6"/>
                <a:gd fmla="*/ 41982954 h 47" name="T7"/>
                <a:gd fmla="*/ 29032201 w 50" name="T8"/>
                <a:gd fmla="*/ 12777012 h 47" name="T9"/>
                <a:gd fmla="*/ 41935407 w 50" name="T10"/>
                <a:gd fmla="*/ 32856521 h 47" name="T11"/>
                <a:gd fmla="*/ 41935407 w 50" name="T12"/>
                <a:gd fmla="*/ 0 h 47" name="T13"/>
                <a:gd fmla="*/ 79032096 w 50" name="T14"/>
                <a:gd fmla="*/ 0 h 47" name="T15"/>
                <a:gd fmla="*/ 75806297 w 50" name="T16"/>
                <a:gd fmla="*/ 32856521 h 47" name="T17"/>
                <a:gd fmla="*/ 53225704 w 50" name="T18"/>
                <a:gd fmla="*/ 43809592 h 47" name="T19"/>
                <a:gd fmla="*/ 53225704 w 50" name="T20"/>
                <a:gd fmla="*/ 83967260 h 47" name="T21"/>
                <a:gd fmla="*/ 32258000 w 50" name="T22"/>
                <a:gd fmla="*/ 60237182 h 47" name="T23"/>
                <a:gd fmla="*/ 0 w 50" name="T24"/>
                <a:gd fmla="*/ 62062469 h 47" name="T25"/>
                <a:gd fmla="*/ 0 w 50" name="T26"/>
                <a:gd fmla="*/ 62062469 h 47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50" name="T42"/>
                <a:gd fmla="*/ 0 h 47" name="T43"/>
                <a:gd fmla="*/ 50 w 50" name="T44"/>
                <a:gd fmla="*/ 47 h 47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47" w="50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/>
            <p:nvPr/>
          </p:nvSpPr>
          <p:spPr bwMode="auto">
            <a:xfrm>
              <a:off x="3051934" y="2963550"/>
              <a:ext cx="441322" cy="206196"/>
            </a:xfrm>
            <a:custGeom>
              <a:gdLst>
                <a:gd fmla="*/ 0 w 354" name="T0"/>
                <a:gd fmla="*/ 360167831 h 285" name="T1"/>
                <a:gd fmla="*/ 51288450 w 354" name="T2"/>
                <a:gd fmla="*/ 366963865 h 285" name="T3"/>
                <a:gd fmla="*/ 1554611 w 354" name="T4"/>
                <a:gd fmla="*/ 389049022 h 285" name="T5"/>
                <a:gd fmla="*/ 9325172 w 354" name="T6"/>
                <a:gd fmla="*/ 423027891 h 285" name="T7"/>
                <a:gd fmla="*/ 6217197 w 354" name="T8"/>
                <a:gd fmla="*/ 436618657 h 285" name="T9"/>
                <a:gd fmla="*/ 13987759 w 354" name="T10"/>
                <a:gd fmla="*/ 468897865 h 285" name="T11"/>
                <a:gd fmla="*/ 108795341 w 354" name="T12"/>
                <a:gd fmla="*/ 451909083 h 285" name="T13"/>
                <a:gd fmla="*/ 130553653 w 354" name="T14"/>
                <a:gd fmla="*/ 451909083 h 285" name="T15"/>
                <a:gd fmla="*/ 150758602 w 354" name="T16"/>
                <a:gd fmla="*/ 385652309 h 285" name="T17"/>
                <a:gd fmla="*/ 150758602 w 354" name="T18"/>
                <a:gd fmla="*/ 358469474 h 285" name="T19"/>
                <a:gd fmla="*/ 191168538 w 354" name="T20"/>
                <a:gd fmla="*/ 273524176 h 285" name="T21"/>
                <a:gd fmla="*/ 202048317 w 354" name="T22"/>
                <a:gd fmla="*/ 200471367 h 285" name="T23"/>
                <a:gd fmla="*/ 245566189 w 354" name="T24"/>
                <a:gd fmla="*/ 130815232 h 285" name="T25"/>
                <a:gd fmla="*/ 279758891 w 354" name="T26"/>
                <a:gd fmla="*/ 105332058 h 285" name="T27"/>
                <a:gd fmla="*/ 320167542 w 354" name="T28"/>
                <a:gd fmla="*/ 83246880 h 285" name="T29"/>
                <a:gd fmla="*/ 345035153 w 354" name="T30"/>
                <a:gd fmla="*/ 71354472 h 285" name="T31"/>
                <a:gd fmla="*/ 413420557 w 354" name="T32"/>
                <a:gd fmla="*/ 98536023 h 285" name="T33"/>
                <a:gd fmla="*/ 446058649 w 354" name="T34"/>
                <a:gd fmla="*/ 52666029 h 285" name="T35"/>
                <a:gd fmla="*/ 509781469 w 354" name="T36"/>
                <a:gd fmla="*/ 56064046 h 285" name="T37"/>
                <a:gd fmla="*/ 547083392 w 354" name="T38"/>
                <a:gd fmla="*/ 52666029 h 285" name="T39"/>
                <a:gd fmla="*/ 526878443 w 354" name="T40"/>
                <a:gd fmla="*/ 50967672 h 285" name="T41"/>
                <a:gd fmla="*/ 548636756 w 354" name="T42"/>
                <a:gd fmla="*/ 27182845 h 285" name="T43"/>
                <a:gd fmla="*/ 484913936 w 354" name="T44"/>
                <a:gd fmla="*/ 27182845 h 285" name="T45"/>
                <a:gd fmla="*/ 477143377 w 354" name="T46"/>
                <a:gd fmla="*/ 0 h 285" name="T47"/>
                <a:gd fmla="*/ 458493039 w 354" name="T48"/>
                <a:gd fmla="*/ 28881201 h 285" name="T49"/>
                <a:gd fmla="*/ 422745726 w 354" name="T50"/>
                <a:gd fmla="*/ 44171637 h 285" name="T51"/>
                <a:gd fmla="*/ 422745726 w 354" name="T52"/>
                <a:gd fmla="*/ 5096375 h 285" name="T53"/>
                <a:gd fmla="*/ 349697737 w 354" name="T54"/>
                <a:gd fmla="*/ 32279219 h 285" name="T55"/>
                <a:gd fmla="*/ 345035153 w 354" name="T56"/>
                <a:gd fmla="*/ 44171637 h 285" name="T57"/>
                <a:gd fmla="*/ 323276762 w 354" name="T58"/>
                <a:gd fmla="*/ 49268012 h 285" name="T59"/>
                <a:gd fmla="*/ 298409229 w 354" name="T60"/>
                <a:gd fmla="*/ 54364386 h 285" name="T61"/>
                <a:gd fmla="*/ 276649670 w 354" name="T62"/>
                <a:gd fmla="*/ 67956455 h 285" name="T63"/>
                <a:gd fmla="*/ 244011578 w 354" name="T64"/>
                <a:gd fmla="*/ 107031718 h 285" name="T65"/>
                <a:gd fmla="*/ 223806630 w 354" name="T66"/>
                <a:gd fmla="*/ 122320840 h 285" name="T67"/>
                <a:gd fmla="*/ 230023825 w 354" name="T68"/>
                <a:gd fmla="*/ 142707640 h 285" name="T69"/>
                <a:gd fmla="*/ 155421186 w 354" name="T70"/>
                <a:gd fmla="*/ 232750576 h 285" name="T71"/>
                <a:gd fmla="*/ 108795341 w 354" name="T72"/>
                <a:gd fmla="*/ 293910976 h 285" name="T73"/>
                <a:gd fmla="*/ 76155983 w 354" name="T74"/>
                <a:gd fmla="*/ 299007350 h 285" name="T75"/>
                <a:gd fmla="*/ 51288450 w 354" name="T76"/>
                <a:gd fmla="*/ 329588201 h 285" name="T77"/>
                <a:gd fmla="*/ 31084738 w 354" name="T78"/>
                <a:gd fmla="*/ 344877405 h 285" name="T79"/>
                <a:gd fmla="*/ 29530127 w 354" name="T80"/>
                <a:gd fmla="*/ 351673440 h 285" name="T81"/>
                <a:gd fmla="*/ 0 w 354" name="T82"/>
                <a:gd fmla="*/ 360167831 h 285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w 354" name="T126"/>
                <a:gd fmla="*/ 0 h 285" name="T127"/>
                <a:gd fmla="*/ 354 w 354" name="T128"/>
                <a:gd fmla="*/ 285 h 285" name="T129"/>
              </a:gdLst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b="T129" l="T126" r="T128" t="T127"/>
              <a:pathLst>
                <a:path h="285" w="354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/>
            <p:nvPr/>
          </p:nvSpPr>
          <p:spPr bwMode="auto">
            <a:xfrm>
              <a:off x="3207508" y="3302484"/>
              <a:ext cx="169861" cy="206196"/>
            </a:xfrm>
            <a:custGeom>
              <a:gdLst>
                <a:gd fmla="*/ 0 w 137" name="T0"/>
                <a:gd fmla="*/ 32364034 h 103" name="T1"/>
                <a:gd fmla="*/ 0 w 137" name="T2"/>
                <a:gd fmla="*/ 32364034 h 103" name="T3"/>
                <a:gd fmla="*/ 12298256 w 137" name="T4"/>
                <a:gd fmla="*/ 129457475 h 103" name="T5"/>
                <a:gd fmla="*/ 122981312 w 137" name="T6"/>
                <a:gd fmla="*/ 178003552 h 103" name="T7"/>
                <a:gd fmla="*/ 175249229 w 137" name="T8"/>
                <a:gd fmla="*/ 183398003 h 103" name="T9"/>
                <a:gd fmla="*/ 209069110 w 137" name="T10"/>
                <a:gd fmla="*/ 134851926 h 103" name="T11"/>
                <a:gd fmla="*/ 192159789 w 137" name="T12"/>
                <a:gd fmla="*/ 79113269 h 103" name="T13"/>
                <a:gd fmla="*/ 204458040 w 137" name="T14"/>
                <a:gd fmla="*/ 66526217 h 103" name="T15"/>
                <a:gd fmla="*/ 196770858 w 137" name="T16"/>
                <a:gd fmla="*/ 23374623 h 103" name="T17"/>
                <a:gd fmla="*/ 116832806 w 137" name="T18"/>
                <a:gd fmla="*/ 8990754 h 103" name="T19"/>
                <a:gd fmla="*/ 66102345 w 137" name="T20"/>
                <a:gd fmla="*/ 0 h 103" name="T21"/>
                <a:gd fmla="*/ 0 w 137" name="T22"/>
                <a:gd fmla="*/ 32364034 h 103" name="T23"/>
                <a:gd fmla="*/ 0 w 137" name="T24"/>
                <a:gd fmla="*/ 32364034 h 103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137" name="T39"/>
                <a:gd fmla="*/ 0 h 103" name="T40"/>
                <a:gd fmla="*/ 137 w 137" name="T41"/>
                <a:gd fmla="*/ 103 h 103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103" w="137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/>
            <p:nvPr/>
          </p:nvSpPr>
          <p:spPr bwMode="auto">
            <a:xfrm>
              <a:off x="2812223" y="3577122"/>
              <a:ext cx="53975" cy="206196"/>
            </a:xfrm>
            <a:custGeom>
              <a:gdLst>
                <a:gd fmla="*/ 0 w 44" name="T0"/>
                <a:gd fmla="*/ 82664452 h 77" name="T1"/>
                <a:gd fmla="*/ 0 w 44" name="T2"/>
                <a:gd fmla="*/ 82664452 h 77" name="T3"/>
                <a:gd fmla="*/ 10533713 w 44" name="T4"/>
                <a:gd fmla="*/ 0 h 77" name="T5"/>
                <a:gd fmla="*/ 64706208 w 44" name="T6"/>
                <a:gd fmla="*/ 5061646 h 77" name="T7"/>
                <a:gd fmla="*/ 40629686 w 44" name="T8"/>
                <a:gd fmla="*/ 59046043 h 77" name="T9"/>
                <a:gd fmla="*/ 40629686 w 44" name="T10"/>
                <a:gd fmla="*/ 124839645 h 77" name="T11"/>
                <a:gd fmla="*/ 9028545 w 44" name="T12"/>
                <a:gd fmla="*/ 128214075 h 77" name="T13"/>
                <a:gd fmla="*/ 13542818 w 44" name="T14"/>
                <a:gd fmla="*/ 87726116 h 77" name="T15"/>
                <a:gd fmla="*/ 0 w 44" name="T16"/>
                <a:gd fmla="*/ 82664452 h 77" name="T17"/>
                <a:gd fmla="*/ 0 w 44" name="T18"/>
                <a:gd fmla="*/ 82664452 h 77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44" name="T30"/>
                <a:gd fmla="*/ 0 h 77" name="T31"/>
                <a:gd fmla="*/ 44 w 44" name="T32"/>
                <a:gd fmla="*/ 77 h 77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77" w="44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/>
            <p:nvPr/>
          </p:nvSpPr>
          <p:spPr bwMode="auto">
            <a:xfrm>
              <a:off x="3310695" y="3437421"/>
              <a:ext cx="161924" cy="206196"/>
            </a:xfrm>
            <a:custGeom>
              <a:gdLst>
                <a:gd fmla="*/ 0 w 130" name="T0"/>
                <a:gd fmla="*/ 62420472 h 77" name="T1"/>
                <a:gd fmla="*/ 0 w 130" name="T2"/>
                <a:gd fmla="*/ 62420472 h 77" name="T3"/>
                <a:gd fmla="*/ 54300920 w 130" name="T4"/>
                <a:gd fmla="*/ 116404870 h 77" name="T5"/>
                <a:gd fmla="*/ 178417678 w 130" name="T6"/>
                <a:gd fmla="*/ 128214075 h 77" name="T7"/>
                <a:gd fmla="*/ 200138038 w 130" name="T8"/>
                <a:gd fmla="*/ 82664452 h 77" name="T9"/>
                <a:gd fmla="*/ 169109486 w 130" name="T10"/>
                <a:gd fmla="*/ 80977237 h 77" name="T11"/>
                <a:gd fmla="*/ 166006755 w 130" name="T12"/>
                <a:gd fmla="*/ 42175184 h 77" name="T13"/>
                <a:gd fmla="*/ 138079649 w 130" name="T14"/>
                <a:gd fmla="*/ 0 h 77" name="T15"/>
                <a:gd fmla="*/ 54300920 w 130" name="T16"/>
                <a:gd fmla="*/ 8434777 h 77" name="T17"/>
                <a:gd fmla="*/ 0 w 130" name="T18"/>
                <a:gd fmla="*/ 62420472 h 77" name="T19"/>
                <a:gd fmla="*/ 0 w 130" name="T20"/>
                <a:gd fmla="*/ 62420472 h 77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130" name="T33"/>
                <a:gd fmla="*/ 0 h 77" name="T34"/>
                <a:gd fmla="*/ 130 w 130" name="T35"/>
                <a:gd fmla="*/ 77 h 77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77" w="130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/>
            <p:nvPr/>
          </p:nvSpPr>
          <p:spPr bwMode="auto">
            <a:xfrm>
              <a:off x="2813811" y="3566804"/>
              <a:ext cx="209548" cy="206196"/>
            </a:xfrm>
            <a:custGeom>
              <a:gdLst>
                <a:gd fmla="*/ 0 w 168" name="T0"/>
                <a:gd fmla="*/ 16931599 h 122" name="T1"/>
                <a:gd fmla="*/ 0 w 168" name="T2"/>
                <a:gd fmla="*/ 16931599 h 122" name="T3"/>
                <a:gd fmla="*/ 7779543 w 168" name="T4"/>
                <a:gd fmla="*/ 50796104 h 122" name="T5"/>
                <a:gd fmla="*/ 63788014 w 168" name="T6"/>
                <a:gd fmla="*/ 55876103 h 122" name="T7"/>
                <a:gd fmla="*/ 38895220 w 168" name="T8"/>
                <a:gd fmla="*/ 110058005 h 122" name="T9"/>
                <a:gd fmla="*/ 38895220 w 168" name="T10"/>
                <a:gd fmla="*/ 176092824 h 122" name="T11"/>
                <a:gd fmla="*/ 77790439 w 168" name="T12"/>
                <a:gd fmla="*/ 204877315 h 122" name="T13"/>
                <a:gd fmla="*/ 154025470 w 168" name="T14"/>
                <a:gd fmla="*/ 186251520 h 122" name="T15"/>
                <a:gd fmla="*/ 197588194 w 168" name="T16"/>
                <a:gd fmla="*/ 137149597 h 122" name="T17"/>
                <a:gd fmla="*/ 188253243 w 168" name="T18"/>
                <a:gd fmla="*/ 116830903 h 122" name="T19"/>
                <a:gd fmla="*/ 211590619 w 168" name="T20"/>
                <a:gd fmla="*/ 79580595 h 122" name="T21"/>
                <a:gd fmla="*/ 259820779 w 168" name="T22"/>
                <a:gd fmla="*/ 52489003 h 122" name="T23"/>
                <a:gd fmla="*/ 259820779 w 168" name="T24"/>
                <a:gd fmla="*/ 35557399 h 122" name="T25"/>
                <a:gd fmla="*/ 228703863 w 168" name="T26"/>
                <a:gd fmla="*/ 32170299 h 122" name="T27"/>
                <a:gd fmla="*/ 222480978 w 168" name="T28"/>
                <a:gd fmla="*/ 28784501 h 122" name="T29"/>
                <a:gd fmla="*/ 155580879 w 168" name="T30"/>
                <a:gd fmla="*/ 8465800 h 122" name="T31"/>
                <a:gd fmla="*/ 21780729 w 168" name="T32"/>
                <a:gd fmla="*/ 0 h 122" name="T33"/>
                <a:gd fmla="*/ 0 w 168" name="T34"/>
                <a:gd fmla="*/ 16931599 h 122" name="T35"/>
                <a:gd fmla="*/ 0 w 168" name="T36"/>
                <a:gd fmla="*/ 16931599 h 122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168" name="T57"/>
                <a:gd fmla="*/ 0 h 122" name="T58"/>
                <a:gd fmla="*/ 168 w 168" name="T59"/>
                <a:gd fmla="*/ 122 h 122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122" w="168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/>
            <p:nvPr/>
          </p:nvSpPr>
          <p:spPr bwMode="auto">
            <a:xfrm>
              <a:off x="3158296" y="3029432"/>
              <a:ext cx="219073" cy="206196"/>
            </a:xfrm>
            <a:custGeom>
              <a:gdLst>
                <a:gd fmla="*/ 0 w 176" name="T0"/>
                <a:gd fmla="*/ 367778835 h 289" name="T1"/>
                <a:gd fmla="*/ 0 w 176" name="T2"/>
                <a:gd fmla="*/ 367778835 h 289" name="T3"/>
                <a:gd fmla="*/ 10845458 w 176" name="T4"/>
                <a:gd fmla="*/ 423707939 h 289" name="T5"/>
                <a:gd fmla="*/ 34086076 w 176" name="T6"/>
                <a:gd fmla="*/ 449130614 h 289" name="T7"/>
                <a:gd fmla="*/ 32537615 w 176" name="T8"/>
                <a:gd fmla="*/ 488112135 h 289" name="T9"/>
                <a:gd fmla="*/ 99161316 w 176" name="T10"/>
                <a:gd fmla="*/ 462689460 h 289" name="T11"/>
                <a:gd fmla="*/ 116204349 w 176" name="T12"/>
                <a:gd fmla="*/ 384727719 h 289" name="T13"/>
                <a:gd fmla="*/ 102259483 w 176" name="T14"/>
                <a:gd fmla="*/ 383032700 h 289" name="T15"/>
                <a:gd fmla="*/ 151840122 w 176" name="T16"/>
                <a:gd fmla="*/ 359305044 h 289" name="T17"/>
                <a:gd fmla="*/ 105358896 w 176" name="T18"/>
                <a:gd fmla="*/ 352524970 h 289" name="T19"/>
                <a:gd fmla="*/ 140994668 w 176" name="T20"/>
                <a:gd fmla="*/ 359305044 h 289" name="T21"/>
                <a:gd fmla="*/ 159587408 w 176" name="T22"/>
                <a:gd fmla="*/ 338967344 h 289" name="T23"/>
                <a:gd fmla="*/ 131697676 w 176" name="T24"/>
                <a:gd fmla="*/ 313544669 h 289" name="T25"/>
                <a:gd fmla="*/ 103809190 w 176" name="T26"/>
                <a:gd fmla="*/ 330492251 h 289" name="T27"/>
                <a:gd fmla="*/ 127049803 w 176" name="T28"/>
                <a:gd fmla="*/ 315239687 h 289" name="T29"/>
                <a:gd fmla="*/ 127049803 w 176" name="T30"/>
                <a:gd fmla="*/ 245750435 h 289" name="T31"/>
                <a:gd fmla="*/ 218463833 w 176" name="T32"/>
                <a:gd fmla="*/ 177957503 h 289" name="T33"/>
                <a:gd fmla="*/ 212266253 w 176" name="T34"/>
                <a:gd fmla="*/ 164398616 h 289" name="T35"/>
                <a:gd fmla="*/ 227759580 w 176" name="T36"/>
                <a:gd fmla="*/ 130502150 h 289" name="T37"/>
                <a:gd fmla="*/ 271142639 w 176" name="T38"/>
                <a:gd fmla="*/ 120333341 h 289" name="T39"/>
                <a:gd fmla="*/ 260297185 w 176" name="T40"/>
                <a:gd fmla="*/ 40676550 h 289" name="T41"/>
                <a:gd fmla="*/ 198321387 w 176" name="T42"/>
                <a:gd fmla="*/ 0 h 289" name="T43"/>
                <a:gd fmla="*/ 189025640 w 176" name="T44"/>
                <a:gd fmla="*/ 0 h 289" name="T45"/>
                <a:gd fmla="*/ 187475934 w 176" name="T46"/>
                <a:gd fmla="*/ 25422685 h 289" name="T47"/>
                <a:gd fmla="*/ 148740710 w 176" name="T48"/>
                <a:gd fmla="*/ 22032648 h 289" name="T49"/>
                <a:gd fmla="*/ 140994668 w 176" name="T50"/>
                <a:gd fmla="*/ 40676550 h 289" name="T51"/>
                <a:gd fmla="*/ 114654643 w 176" name="T52"/>
                <a:gd fmla="*/ 47455333 h 289" name="T53"/>
                <a:gd fmla="*/ 106907357 w 176" name="T54"/>
                <a:gd fmla="*/ 77961762 h 289" name="T55"/>
                <a:gd fmla="*/ 71271565 w 176" name="T56"/>
                <a:gd fmla="*/ 116943304 h 289" name="T57"/>
                <a:gd fmla="*/ 52678825 w 176" name="T58"/>
                <a:gd fmla="*/ 169483672 h 289" name="T59"/>
                <a:gd fmla="*/ 60426111 w 176" name="T60"/>
                <a:gd fmla="*/ 189821332 h 289" name="T61"/>
                <a:gd fmla="*/ 21690917 w 176" name="T62"/>
                <a:gd fmla="*/ 206770215 h 289" name="T63"/>
                <a:gd fmla="*/ 20142450 w 176" name="T64"/>
                <a:gd fmla="*/ 274563147 h 289" name="T65"/>
                <a:gd fmla="*/ 30987909 w 176" name="T66"/>
                <a:gd fmla="*/ 289817012 h 289" name="T67"/>
                <a:gd fmla="*/ 20142450 w 176" name="T68"/>
                <a:gd fmla="*/ 301680841 h 289" name="T69"/>
                <a:gd fmla="*/ 24790329 w 176" name="T70"/>
                <a:gd fmla="*/ 332187269 h 289" name="T71"/>
                <a:gd fmla="*/ 0 w 176" name="T72"/>
                <a:gd fmla="*/ 367778835 h 289" name="T73"/>
                <a:gd fmla="*/ 0 w 176" name="T74"/>
                <a:gd fmla="*/ 367778835 h 289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176" name="T114"/>
                <a:gd fmla="*/ 0 h 289" name="T115"/>
                <a:gd fmla="*/ 176 w 176" name="T116"/>
                <a:gd fmla="*/ 289 h 289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289" w="176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/>
            <p:nvPr/>
          </p:nvSpPr>
          <p:spPr bwMode="auto">
            <a:xfrm>
              <a:off x="3070984" y="3420753"/>
              <a:ext cx="76199" cy="206196"/>
            </a:xfrm>
            <a:custGeom>
              <a:gdLst>
                <a:gd fmla="*/ 0 w 61" name="T0"/>
                <a:gd fmla="*/ 35455227 h 31" name="T1"/>
                <a:gd fmla="*/ 0 w 61" name="T2"/>
                <a:gd fmla="*/ 35455227 h 31" name="T3"/>
                <a:gd fmla="*/ 21846919 w 61" name="T4"/>
                <a:gd fmla="*/ 53183511 h 31" name="T5"/>
                <a:gd fmla="*/ 51494967 w 61" name="T6"/>
                <a:gd fmla="*/ 37227388 h 31" name="T7"/>
                <a:gd fmla="*/ 63978023 w 61" name="T8"/>
                <a:gd fmla="*/ 51410018 h 31" name="T9"/>
                <a:gd fmla="*/ 93627330 w 61" name="T10"/>
                <a:gd fmla="*/ 24818262 h 31" name="T11"/>
                <a:gd fmla="*/ 76462328 w 61" name="T12"/>
                <a:gd fmla="*/ 21272602 h 31" name="T13"/>
                <a:gd fmla="*/ 74902102 w 61" name="T14"/>
                <a:gd fmla="*/ 8863474 h 31" name="T15"/>
                <a:gd fmla="*/ 73340627 w 61" name="T16"/>
                <a:gd fmla="*/ 5317818 h 31" name="T17"/>
                <a:gd fmla="*/ 31209523 w 61" name="T18"/>
                <a:gd fmla="*/ 0 h 31" name="T19"/>
                <a:gd fmla="*/ 0 w 61" name="T20"/>
                <a:gd fmla="*/ 35455227 h 31" name="T21"/>
                <a:gd fmla="*/ 0 w 61" name="T22"/>
                <a:gd fmla="*/ 35455227 h 31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w 61" name="T36"/>
                <a:gd fmla="*/ 0 h 31" name="T37"/>
                <a:gd fmla="*/ 61 w 61" name="T38"/>
                <a:gd fmla="*/ 31 h 31" name="T39"/>
              </a:gdLst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b="T39" l="T36" r="T38" t="T37"/>
              <a:pathLst>
                <a:path h="31" w="6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/>
            <p:nvPr/>
          </p:nvSpPr>
          <p:spPr bwMode="auto">
            <a:xfrm>
              <a:off x="3412294" y="3546166"/>
              <a:ext cx="47625" cy="206196"/>
            </a:xfrm>
            <a:custGeom>
              <a:gdLst>
                <a:gd fmla="*/ 0 w 39" name="T0"/>
                <a:gd fmla="*/ 30645102 h 30" name="T1"/>
                <a:gd fmla="*/ 0 w 39" name="T2"/>
                <a:gd fmla="*/ 30645102 h 30" name="T3"/>
                <a:gd fmla="*/ 7456365 w 39" name="T4"/>
                <a:gd fmla="*/ 1612900 h 30" name="T5"/>
                <a:gd fmla="*/ 38771629 w 39" name="T6"/>
                <a:gd fmla="*/ 0 h 30" name="T7"/>
                <a:gd fmla="*/ 56666420 w 39" name="T8"/>
                <a:gd fmla="*/ 22580604 h 30" name="T9"/>
                <a:gd fmla="*/ 31315267 w 39" name="T10"/>
                <a:gd fmla="*/ 22580604 h 30" name="T11"/>
                <a:gd fmla="*/ 2982058 w 39" name="T12"/>
                <a:gd fmla="*/ 46774108 h 30" name="T13"/>
                <a:gd fmla="*/ 14912730 w 39" name="T14"/>
                <a:gd fmla="*/ 32258002 h 30" name="T15"/>
                <a:gd fmla="*/ 0 w 39" name="T16"/>
                <a:gd fmla="*/ 30645102 h 30" name="T17"/>
                <a:gd fmla="*/ 0 w 39" name="T18"/>
                <a:gd fmla="*/ 30645102 h 30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39" name="T30"/>
                <a:gd fmla="*/ 0 h 30" name="T31"/>
                <a:gd fmla="*/ 39 w 39" name="T32"/>
                <a:gd fmla="*/ 30 h 30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30" w="39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/>
            <p:nvPr/>
          </p:nvGrpSpPr>
          <p:grpSpPr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/>
              <p:nvPr/>
            </p:nvSpPr>
            <p:spPr bwMode="auto">
              <a:xfrm>
                <a:off x="2942" y="2550"/>
                <a:ext cx="57" cy="158"/>
              </a:xfrm>
              <a:custGeom>
                <a:gdLst>
                  <a:gd fmla="*/ 0 w 57" name="T0"/>
                  <a:gd fmla="*/ 54 h 66" name="T1"/>
                  <a:gd fmla="*/ 0 w 57" name="T2"/>
                  <a:gd fmla="*/ 54 h 66" name="T3"/>
                  <a:gd fmla="*/ 7 w 57" name="T4"/>
                  <a:gd fmla="*/ 60 h 66" name="T5"/>
                  <a:gd fmla="*/ 2 w 57" name="T6"/>
                  <a:gd fmla="*/ 65 h 66" name="T7"/>
                  <a:gd fmla="*/ 52 w 57" name="T8"/>
                  <a:gd fmla="*/ 55 h 66" name="T9"/>
                  <a:gd fmla="*/ 56 w 57" name="T10"/>
                  <a:gd fmla="*/ 21 h 66" name="T11"/>
                  <a:gd fmla="*/ 49 w 57" name="T12"/>
                  <a:gd fmla="*/ 13 h 66" name="T13"/>
                  <a:gd fmla="*/ 34 w 57" name="T14"/>
                  <a:gd fmla="*/ 17 h 66" name="T15"/>
                  <a:gd fmla="*/ 29 w 57" name="T16"/>
                  <a:gd fmla="*/ 12 h 66" name="T17"/>
                  <a:gd fmla="*/ 36 w 57" name="T18"/>
                  <a:gd fmla="*/ 4 h 66" name="T19"/>
                  <a:gd fmla="*/ 29 w 57" name="T20"/>
                  <a:gd fmla="*/ 0 h 66" name="T21"/>
                  <a:gd fmla="*/ 23 w 57" name="T22"/>
                  <a:gd fmla="*/ 17 h 66" name="T23"/>
                  <a:gd fmla="*/ 2 w 57" name="T24"/>
                  <a:gd fmla="*/ 21 h 66" name="T25"/>
                  <a:gd fmla="*/ 9 w 57" name="T26"/>
                  <a:gd fmla="*/ 25 h 66" name="T27"/>
                  <a:gd fmla="*/ 5 w 57" name="T28"/>
                  <a:gd fmla="*/ 34 h 66" name="T29"/>
                  <a:gd fmla="*/ 18 w 57" name="T30"/>
                  <a:gd fmla="*/ 36 h 66" name="T31"/>
                  <a:gd fmla="*/ 6 w 57" name="T32"/>
                  <a:gd fmla="*/ 49 h 66" name="T33"/>
                  <a:gd fmla="*/ 20 w 57" name="T34"/>
                  <a:gd fmla="*/ 46 h 66" name="T35"/>
                  <a:gd fmla="*/ 0 w 57" name="T36"/>
                  <a:gd fmla="*/ 54 h 66" name="T37"/>
                  <a:gd fmla="*/ 0 w 57" name="T38"/>
                  <a:gd fmla="*/ 54 h 6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57" name="T60"/>
                  <a:gd fmla="*/ 0 h 66" name="T61"/>
                  <a:gd fmla="*/ 57 w 57" name="T62"/>
                  <a:gd fmla="*/ 66 h 66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66" w="57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/>
              <p:nvPr/>
            </p:nvSpPr>
            <p:spPr bwMode="auto">
              <a:xfrm>
                <a:off x="2971" y="2526"/>
                <a:ext cx="36" cy="158"/>
              </a:xfrm>
              <a:custGeom>
                <a:gdLst>
                  <a:gd fmla="*/ 0 w 36" name="T0"/>
                  <a:gd fmla="*/ 16 h 26" name="T1"/>
                  <a:gd fmla="*/ 0 w 36" name="T2"/>
                  <a:gd fmla="*/ 16 h 26" name="T3"/>
                  <a:gd fmla="*/ 5 w 36" name="T4"/>
                  <a:gd fmla="*/ 21 h 26" name="T5"/>
                  <a:gd fmla="*/ 20 w 36" name="T6"/>
                  <a:gd fmla="*/ 17 h 26" name="T7"/>
                  <a:gd fmla="*/ 27 w 36" name="T8"/>
                  <a:gd fmla="*/ 25 h 26" name="T9"/>
                  <a:gd fmla="*/ 35 w 36" name="T10"/>
                  <a:gd fmla="*/ 16 h 26" name="T11"/>
                  <a:gd fmla="*/ 27 w 36" name="T12"/>
                  <a:gd fmla="*/ 4 h 26" name="T13"/>
                  <a:gd fmla="*/ 11 w 36" name="T14"/>
                  <a:gd fmla="*/ 0 h 26" name="T15"/>
                  <a:gd fmla="*/ 7 w 36" name="T16"/>
                  <a:gd fmla="*/ 8 h 26" name="T17"/>
                  <a:gd fmla="*/ 0 w 36" name="T18"/>
                  <a:gd fmla="*/ 16 h 26" name="T19"/>
                  <a:gd fmla="*/ 0 w 36" name="T20"/>
                  <a:gd fmla="*/ 16 h 2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36" name="T33"/>
                  <a:gd fmla="*/ 0 h 26" name="T34"/>
                  <a:gd fmla="*/ 36 w 36" name="T35"/>
                  <a:gd fmla="*/ 26 h 26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26" w="3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/>
              <p:nvPr/>
            </p:nvSpPr>
            <p:spPr bwMode="auto">
              <a:xfrm>
                <a:off x="2987" y="2462"/>
                <a:ext cx="10" cy="158"/>
              </a:xfrm>
              <a:custGeom>
                <a:gdLst>
                  <a:gd fmla="*/ 0 w 10" name="T0"/>
                  <a:gd fmla="*/ 12 h 13" name="T1"/>
                  <a:gd fmla="*/ 0 w 10" name="T2"/>
                  <a:gd fmla="*/ 12 h 13" name="T3"/>
                  <a:gd fmla="*/ 0 w 10" name="T4"/>
                  <a:gd fmla="*/ 3 h 13" name="T5"/>
                  <a:gd fmla="*/ 9 w 10" name="T6"/>
                  <a:gd fmla="*/ 0 h 13" name="T7"/>
                  <a:gd fmla="*/ 0 w 10" name="T8"/>
                  <a:gd fmla="*/ 12 h 13" name="T9"/>
                  <a:gd fmla="*/ 0 w 10" name="T10"/>
                  <a:gd fmla="*/ 12 h 13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0" name="T18"/>
                  <a:gd fmla="*/ 0 h 13" name="T19"/>
                  <a:gd fmla="*/ 10 w 10" name="T20"/>
                  <a:gd fmla="*/ 13 h 13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3" w="10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/>
              <p:nvPr/>
            </p:nvSpPr>
            <p:spPr bwMode="auto">
              <a:xfrm>
                <a:off x="2991" y="2472"/>
                <a:ext cx="9" cy="158"/>
              </a:xfrm>
              <a:custGeom>
                <a:gdLst>
                  <a:gd fmla="*/ 0 w 9" name="T0"/>
                  <a:gd fmla="*/ 6 h 8" name="T1"/>
                  <a:gd fmla="*/ 0 w 9" name="T2"/>
                  <a:gd fmla="*/ 6 h 8" name="T3"/>
                  <a:gd fmla="*/ 4 w 9" name="T4"/>
                  <a:gd fmla="*/ 0 h 8" name="T5"/>
                  <a:gd fmla="*/ 8 w 9" name="T6"/>
                  <a:gd fmla="*/ 7 h 8" name="T7"/>
                  <a:gd fmla="*/ 0 w 9" name="T8"/>
                  <a:gd fmla="*/ 6 h 8" name="T9"/>
                  <a:gd fmla="*/ 0 w 9" name="T10"/>
                  <a:gd fmla="*/ 6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9" name="T18"/>
                  <a:gd fmla="*/ 0 h 8" name="T19"/>
                  <a:gd fmla="*/ 9 w 9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9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/>
              <p:nvPr/>
            </p:nvSpPr>
            <p:spPr bwMode="auto">
              <a:xfrm>
                <a:off x="2999" y="2531"/>
                <a:ext cx="106" cy="158"/>
              </a:xfrm>
              <a:custGeom>
                <a:gdLst>
                  <a:gd fmla="*/ 0 w 106" name="T0"/>
                  <a:gd fmla="*/ 37 h 161" name="T1"/>
                  <a:gd fmla="*/ 0 w 106" name="T2"/>
                  <a:gd fmla="*/ 37 h 161" name="T3"/>
                  <a:gd fmla="*/ 4 w 106" name="T4"/>
                  <a:gd fmla="*/ 16 h 161" name="T5"/>
                  <a:gd fmla="*/ 16 w 106" name="T6"/>
                  <a:gd fmla="*/ 0 h 161" name="T7"/>
                  <a:gd fmla="*/ 40 w 106" name="T8"/>
                  <a:gd fmla="*/ 0 h 161" name="T9"/>
                  <a:gd fmla="*/ 26 w 106" name="T10"/>
                  <a:gd fmla="*/ 19 h 161" name="T11"/>
                  <a:gd fmla="*/ 58 w 106" name="T12"/>
                  <a:gd fmla="*/ 23 h 161" name="T13"/>
                  <a:gd fmla="*/ 38 w 106" name="T14"/>
                  <a:gd fmla="*/ 49 h 161" name="T15"/>
                  <a:gd fmla="*/ 62 w 106" name="T16"/>
                  <a:gd fmla="*/ 58 h 161" name="T17"/>
                  <a:gd fmla="*/ 85 w 106" name="T18"/>
                  <a:gd fmla="*/ 91 h 161" name="T19"/>
                  <a:gd fmla="*/ 78 w 106" name="T20"/>
                  <a:gd fmla="*/ 93 h 161" name="T21"/>
                  <a:gd fmla="*/ 88 w 106" name="T22"/>
                  <a:gd fmla="*/ 101 h 161" name="T23"/>
                  <a:gd fmla="*/ 82 w 106" name="T24"/>
                  <a:gd fmla="*/ 110 h 161" name="T25"/>
                  <a:gd fmla="*/ 105 w 106" name="T26"/>
                  <a:gd fmla="*/ 111 h 161" name="T27"/>
                  <a:gd fmla="*/ 91 w 106" name="T28"/>
                  <a:gd fmla="*/ 133 h 161" name="T29"/>
                  <a:gd fmla="*/ 101 w 106" name="T30"/>
                  <a:gd fmla="*/ 139 h 161" name="T31"/>
                  <a:gd fmla="*/ 6 w 106" name="T32"/>
                  <a:gd fmla="*/ 160 h 161" name="T33"/>
                  <a:gd fmla="*/ 48 w 106" name="T34"/>
                  <a:gd fmla="*/ 130 h 161" name="T35"/>
                  <a:gd fmla="*/ 36 w 106" name="T36"/>
                  <a:gd fmla="*/ 135 h 161" name="T37"/>
                  <a:gd fmla="*/ 12 w 106" name="T38"/>
                  <a:gd fmla="*/ 126 h 161" name="T39"/>
                  <a:gd fmla="*/ 30 w 106" name="T40"/>
                  <a:gd fmla="*/ 115 h 161" name="T41"/>
                  <a:gd fmla="*/ 19 w 106" name="T42"/>
                  <a:gd fmla="*/ 110 h 161" name="T43"/>
                  <a:gd fmla="*/ 43 w 106" name="T44"/>
                  <a:gd fmla="*/ 98 h 161" name="T45"/>
                  <a:gd fmla="*/ 45 w 106" name="T46"/>
                  <a:gd fmla="*/ 83 h 161" name="T47"/>
                  <a:gd fmla="*/ 33 w 106" name="T48"/>
                  <a:gd fmla="*/ 79 h 161" name="T49"/>
                  <a:gd fmla="*/ 40 w 106" name="T50"/>
                  <a:gd fmla="*/ 70 h 161" name="T51"/>
                  <a:gd fmla="*/ 15 w 106" name="T52"/>
                  <a:gd fmla="*/ 74 h 161" name="T53"/>
                  <a:gd fmla="*/ 16 w 106" name="T54"/>
                  <a:gd fmla="*/ 51 h 161" name="T55"/>
                  <a:gd fmla="*/ 4 w 106" name="T56"/>
                  <a:gd fmla="*/ 62 h 161" name="T57"/>
                  <a:gd fmla="*/ 11 w 106" name="T58"/>
                  <a:gd fmla="*/ 38 h 161" name="T59"/>
                  <a:gd fmla="*/ 0 w 106" name="T60"/>
                  <a:gd fmla="*/ 37 h 161" name="T61"/>
                  <a:gd fmla="*/ 0 w 106" name="T62"/>
                  <a:gd fmla="*/ 37 h 161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06" name="T96"/>
                  <a:gd fmla="*/ 0 h 161" name="T97"/>
                  <a:gd fmla="*/ 106 w 106" name="T98"/>
                  <a:gd fmla="*/ 161 h 161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61" w="105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/>
            <p:nvPr/>
          </p:nvSpPr>
          <p:spPr bwMode="auto">
            <a:xfrm>
              <a:off x="3364669" y="3265970"/>
              <a:ext cx="136524" cy="206196"/>
            </a:xfrm>
            <a:custGeom>
              <a:gdLst>
                <a:gd fmla="*/ 54908105 w 109" name="T0"/>
                <a:gd fmla="*/ 8289855 h 90" name="T1"/>
                <a:gd fmla="*/ 64320812 w 109" name="T2"/>
                <a:gd fmla="*/ 4974170 h 90" name="T3"/>
                <a:gd fmla="*/ 76872341 w 109" name="T4"/>
                <a:gd fmla="*/ 0 h 90" name="T5"/>
                <a:gd fmla="*/ 105110482 w 109" name="T6"/>
                <a:gd fmla="*/ 21553883 h 90" name="T7"/>
                <a:gd fmla="*/ 130211035 w 109" name="T8"/>
                <a:gd fmla="*/ 24870854 h 90" name="T9"/>
                <a:gd fmla="*/ 141193153 w 109" name="T10"/>
                <a:gd fmla="*/ 41450558 h 90" name="T11"/>
                <a:gd fmla="*/ 150605860 w 109" name="T12"/>
                <a:gd fmla="*/ 64662927 h 90" name="T13"/>
                <a:gd fmla="*/ 153743429 w 109" name="T14"/>
                <a:gd fmla="*/ 72952779 h 90" name="T15"/>
                <a:gd fmla="*/ 163156136 w 109" name="T16"/>
                <a:gd fmla="*/ 81243919 h 90" name="T17"/>
                <a:gd fmla="*/ 169431313 w 109" name="T18"/>
                <a:gd fmla="*/ 87875306 h 90" name="T19"/>
                <a:gd fmla="*/ 169431313 w 109" name="T20"/>
                <a:gd fmla="*/ 96165158 h 90" name="T21"/>
                <a:gd fmla="*/ 158450409 w 109" name="T22"/>
                <a:gd fmla="*/ 96165158 h 90" name="T23"/>
                <a:gd fmla="*/ 142762563 w 109" name="T24"/>
                <a:gd fmla="*/ 96165158 h 90" name="T25"/>
                <a:gd fmla="*/ 150605860 w 109" name="T26"/>
                <a:gd fmla="*/ 104456297 h 90" name="T27"/>
                <a:gd fmla="*/ 155312840 w 109" name="T28"/>
                <a:gd fmla="*/ 111087664 h 90" name="T29"/>
                <a:gd fmla="*/ 158450409 w 109" name="T30"/>
                <a:gd fmla="*/ 122694487 h 90" name="T31"/>
                <a:gd fmla="*/ 150605860 w 109" name="T32"/>
                <a:gd fmla="*/ 127668656 h 90" name="T33"/>
                <a:gd fmla="*/ 138055584 w 109" name="T34"/>
                <a:gd fmla="*/ 127668656 h 90" name="T35"/>
                <a:gd fmla="*/ 134918014 w 109" name="T36"/>
                <a:gd fmla="*/ 127668656 h 90" name="T37"/>
                <a:gd fmla="*/ 130211035 w 109" name="T38"/>
                <a:gd fmla="*/ 134300023 h 90" name="T39"/>
                <a:gd fmla="*/ 130211035 w 109" name="T40"/>
                <a:gd fmla="*/ 144248360 h 90" name="T41"/>
                <a:gd fmla="*/ 120798327 w 109" name="T42"/>
                <a:gd fmla="*/ 147564044 h 90" name="T43"/>
                <a:gd fmla="*/ 111385620 w 109" name="T44"/>
                <a:gd fmla="*/ 142589875 h 90" name="T45"/>
                <a:gd fmla="*/ 98835344 w 109" name="T46"/>
                <a:gd fmla="*/ 139274191 h 90" name="T47"/>
                <a:gd fmla="*/ 86285068 w 109" name="T48"/>
                <a:gd fmla="*/ 134300023 h 90" name="T49"/>
                <a:gd fmla="*/ 75302930 w 109" name="T50"/>
                <a:gd fmla="*/ 135958508 h 90" name="T51"/>
                <a:gd fmla="*/ 39220249 w 109" name="T52"/>
                <a:gd fmla="*/ 122694487 h 90" name="T53"/>
                <a:gd fmla="*/ 25100562 w 109" name="T54"/>
                <a:gd fmla="*/ 126010170 h 90" name="T55"/>
                <a:gd fmla="*/ 14119692 w 109" name="T56"/>
                <a:gd fmla="*/ 122694487 h 90" name="T57"/>
                <a:gd fmla="*/ 7844551 w 109" name="T58"/>
                <a:gd fmla="*/ 134300023 h 90" name="T59"/>
                <a:gd fmla="*/ 0 w 109" name="T60"/>
                <a:gd fmla="*/ 109430466 h 90" name="T61"/>
                <a:gd fmla="*/ 9412710 w 109" name="T62"/>
                <a:gd fmla="*/ 96165158 h 90" name="T63"/>
                <a:gd fmla="*/ 7844551 w 109" name="T64"/>
                <a:gd fmla="*/ 66321412 h 90" name="T65"/>
                <a:gd fmla="*/ 23532404 w 109" name="T66"/>
                <a:gd fmla="*/ 24870854 h 90" name="T67"/>
                <a:gd fmla="*/ 37652091 w 109" name="T68"/>
                <a:gd fmla="*/ 19896680 h 90" name="T69"/>
                <a:gd fmla="*/ 45495397 w 109" name="T70"/>
                <a:gd fmla="*/ 8289855 h 90" name="T71"/>
                <a:gd fmla="*/ 54908105 w 109" name="T72"/>
                <a:gd fmla="*/ 8289855 h 90" name="T73"/>
                <a:gd fmla="*/ 54908105 w 109" name="T74"/>
                <a:gd fmla="*/ 8289855 h 90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109" name="T114"/>
                <a:gd fmla="*/ 0 h 90" name="T115"/>
                <a:gd fmla="*/ 109 w 109" name="T116"/>
                <a:gd fmla="*/ 90 h 90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90" w="109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/>
            <p:nvPr/>
          </p:nvSpPr>
          <p:spPr bwMode="auto">
            <a:xfrm>
              <a:off x="3269159" y="3521992"/>
              <a:ext cx="300036" cy="206196"/>
            </a:xfrm>
            <a:custGeom>
              <a:gdLst>
                <a:gd fmla="*/ 190643677 w 241" name="T0"/>
                <a:gd fmla="*/ 8625115 h 139" name="T1"/>
                <a:gd fmla="*/ 207693550 w 241" name="T2"/>
                <a:gd fmla="*/ 0 h 139" name="T3"/>
                <a:gd fmla="*/ 230943376 w 241" name="T4"/>
                <a:gd fmla="*/ 15525734 h 139" name="T5"/>
                <a:gd fmla="*/ 240243307 w 241" name="T6"/>
                <a:gd fmla="*/ 34500462 h 139" name="T7"/>
                <a:gd fmla="*/ 266591866 w 241" name="T8"/>
                <a:gd fmla="*/ 51750698 h 139" name="T9"/>
                <a:gd fmla="*/ 302240355 w 241" name="T10"/>
                <a:gd fmla="*/ 77626037 h 139" name="T11"/>
                <a:gd fmla="*/ 325490182 w 241" name="T12"/>
                <a:gd fmla="*/ 77626037 h 139" name="T13"/>
                <a:gd fmla="*/ 361138749 w 241" name="T14"/>
                <a:gd fmla="*/ 87976981 h 139" name="T15"/>
                <a:gd fmla="*/ 351838818 w 241" name="T16"/>
                <a:gd fmla="*/ 129376735 h 139" name="T17"/>
                <a:gd fmla="*/ 320840216 w 241" name="T18"/>
                <a:gd fmla="*/ 165602997 h 139" name="T19"/>
                <a:gd fmla="*/ 272791819 w 241" name="T20"/>
                <a:gd fmla="*/ 194928685 h 139" name="T21"/>
                <a:gd fmla="*/ 274341808 w 241" name="T22"/>
                <a:gd fmla="*/ 210453100 h 139" name="T23"/>
                <a:gd fmla="*/ 251091981 w 241" name="T24"/>
                <a:gd fmla="*/ 238054249 h 139" name="T25"/>
                <a:gd fmla="*/ 246442016 w 241" name="T26"/>
                <a:gd fmla="*/ 191478377 h 139" name="T27"/>
                <a:gd fmla="*/ 206143561 w 241" name="T28"/>
                <a:gd fmla="*/ 186302258 h 139" name="T29"/>
                <a:gd fmla="*/ 206143561 w 241" name="T30"/>
                <a:gd fmla="*/ 170777802 h 139" name="T31"/>
                <a:gd fmla="*/ 158095125 w 241" name="T32"/>
                <a:gd fmla="*/ 210453100 h 139" name="T33"/>
                <a:gd fmla="*/ 141045253 w 241" name="T34"/>
                <a:gd fmla="*/ 188028069 h 139" name="T35"/>
                <a:gd fmla="*/ 154995149 w 241" name="T36"/>
                <a:gd fmla="*/ 174228151 h 139" name="T37"/>
                <a:gd fmla="*/ 164295118 w 241" name="T38"/>
                <a:gd fmla="*/ 160426878 h 139" name="T39"/>
                <a:gd fmla="*/ 145695218 w 241" name="T40"/>
                <a:gd fmla="*/ 136277350 h 139" name="T41"/>
                <a:gd fmla="*/ 113146705 w 241" name="T42"/>
                <a:gd fmla="*/ 122477432 h 139" name="T43"/>
                <a:gd fmla="*/ 55798359 w 241" name="T44"/>
                <a:gd fmla="*/ 129376735 h 139" name="T45"/>
                <a:gd fmla="*/ 13949901 w 241" name="T46"/>
                <a:gd fmla="*/ 132827043 h 139" name="T47"/>
                <a:gd fmla="*/ 9299933 w 241" name="T48"/>
                <a:gd fmla="*/ 98326591 h 139" name="T49"/>
                <a:gd fmla="*/ 40298464 w 241" name="T50"/>
                <a:gd fmla="*/ 53475195 h 139" name="T51"/>
                <a:gd fmla="*/ 32548522 w 241" name="T52"/>
                <a:gd fmla="*/ 20700539 h 139" name="T53"/>
                <a:gd fmla="*/ 49598405 w 241" name="T54"/>
                <a:gd fmla="*/ 18974728 h 139" name="T55"/>
                <a:gd fmla="*/ 80596929 w 241" name="T56"/>
                <a:gd fmla="*/ 22425041 h 139" name="T57"/>
                <a:gd fmla="*/ 110046729 w 241" name="T58"/>
                <a:gd fmla="*/ 25875349 h 139" name="T59"/>
                <a:gd fmla="*/ 134845299 w 241" name="T60"/>
                <a:gd fmla="*/ 36224959 h 139" name="T61"/>
                <a:gd fmla="*/ 153445160 w 241" name="T62"/>
                <a:gd fmla="*/ 37950770 h 139" name="T63"/>
                <a:gd fmla="*/ 158095125 w 241" name="T64"/>
                <a:gd fmla="*/ 20700539 h 139" name="T65"/>
                <a:gd fmla="*/ 178245014 w 241" name="T66"/>
                <a:gd fmla="*/ 18974728 h 139" name="T67"/>
                <a:gd fmla="*/ 184444968 w 241" name="T68"/>
                <a:gd fmla="*/ 12075426 h 139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241" name="T105"/>
                <a:gd fmla="*/ 0 h 139" name="T106"/>
                <a:gd fmla="*/ 241 w 241" name="T107"/>
                <a:gd fmla="*/ 139 h 139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139" w="241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/>
            <p:nvPr/>
          </p:nvSpPr>
          <p:spPr bwMode="auto">
            <a:xfrm>
              <a:off x="3421819" y="3416783"/>
              <a:ext cx="55563" cy="206196"/>
            </a:xfrm>
            <a:custGeom>
              <a:gdLst>
                <a:gd fmla="*/ 15245252 w 45" name="T0"/>
                <a:gd fmla="*/ 21173698 h 51" name="T1"/>
                <a:gd fmla="*/ 22868498 w 45" name="T2"/>
                <a:gd fmla="*/ 34203856 h 51" name="T3"/>
                <a:gd fmla="*/ 27441949 w 45" name="T4"/>
                <a:gd fmla="*/ 42347396 h 51" name="T5"/>
                <a:gd fmla="*/ 32015399 w 45" name="T6"/>
                <a:gd fmla="*/ 79808144 h 51" name="T7"/>
                <a:gd fmla="*/ 38113745 w 45" name="T8"/>
                <a:gd fmla="*/ 81436595 h 51" name="T9"/>
                <a:gd fmla="*/ 44212101 w 45" name="T10"/>
                <a:gd fmla="*/ 61891357 h 51" name="T11"/>
                <a:gd fmla="*/ 45736996 w 45" name="T12"/>
                <a:gd fmla="*/ 52119377 h 51" name="T13"/>
                <a:gd fmla="*/ 64032034 w 45" name="T14"/>
                <a:gd fmla="*/ 45604298 h 51" name="T15"/>
                <a:gd fmla="*/ 67080589 w 45" name="T16"/>
                <a:gd fmla="*/ 37460758 h 51" name="T17"/>
                <a:gd fmla="*/ 59458583 w 45" name="T18"/>
                <a:gd fmla="*/ 34203856 h 51" name="T19"/>
                <a:gd fmla="*/ 50310447 w 45" name="T20"/>
                <a:gd fmla="*/ 13030163 h 51" name="T21"/>
                <a:gd fmla="*/ 35065190 w 45" name="T22"/>
                <a:gd fmla="*/ 0 h 51" name="T23"/>
                <a:gd fmla="*/ 16770147 w 45" name="T24"/>
                <a:gd fmla="*/ 0 h 51" name="T25"/>
                <a:gd fmla="*/ 0 w 45" name="T26"/>
                <a:gd fmla="*/ 1628451 h 51" name="T27"/>
                <a:gd fmla="*/ 15245252 w 45" name="T28"/>
                <a:gd fmla="*/ 21173698 h 51" name="T29"/>
                <a:gd fmla="*/ 15245252 w 45" name="T30"/>
                <a:gd fmla="*/ 21173698 h 51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w 45" name="T48"/>
                <a:gd fmla="*/ 0 h 51" name="T49"/>
                <a:gd fmla="*/ 45 w 45" name="T50"/>
                <a:gd fmla="*/ 51 h 51" name="T51"/>
              </a:gdLst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b="T51" l="T48" r="T50" t="T49"/>
              <a:pathLst>
                <a:path h="51" w="45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/>
            <p:nvPr/>
          </p:nvSpPr>
          <p:spPr bwMode="auto">
            <a:xfrm>
              <a:off x="3367844" y="3135795"/>
              <a:ext cx="87312" cy="206196"/>
            </a:xfrm>
            <a:custGeom>
              <a:gdLst>
                <a:gd fmla="*/ 92873192 w 69" name="T0"/>
                <a:gd fmla="*/ 1811599 h 46" name="T1"/>
                <a:gd fmla="*/ 0 w 69" name="T2"/>
                <a:gd fmla="*/ 18114643 h 46" name="T3"/>
                <a:gd fmla="*/ 8006221 w 69" name="T4"/>
                <a:gd fmla="*/ 48910485 h 46" name="T5"/>
                <a:gd fmla="*/ 19215183 w 69" name="T6"/>
                <a:gd fmla="*/ 47098886 h 46" name="T7"/>
                <a:gd fmla="*/ 16012443 w 69" name="T8"/>
                <a:gd fmla="*/ 76081768 h 46" name="T9"/>
                <a:gd fmla="*/ 27221407 w 69" name="T10"/>
                <a:gd fmla="*/ 76081768 h 46" name="T11"/>
                <a:gd fmla="*/ 32024886 w 69" name="T12"/>
                <a:gd fmla="*/ 72459918 h 46" name="T13"/>
                <a:gd fmla="*/ 35227626 w 69" name="T14"/>
                <a:gd fmla="*/ 74270170 h 46" name="T15"/>
                <a:gd fmla="*/ 51240074 w 69" name="T16"/>
                <a:gd fmla="*/ 72459918 h 46" name="T17"/>
                <a:gd fmla="*/ 62449034 w 69" name="T18"/>
                <a:gd fmla="*/ 74270170 h 46" name="T19"/>
                <a:gd fmla="*/ 68853250 w 69" name="T20"/>
                <a:gd fmla="*/ 81516563 h 46" name="T21"/>
                <a:gd fmla="*/ 84865707 w 69" name="T22"/>
                <a:gd fmla="*/ 74270170 h 46" name="T23"/>
                <a:gd fmla="*/ 91271189 w 69" name="T24"/>
                <a:gd fmla="*/ 81516563 h 46" name="T25"/>
                <a:gd fmla="*/ 94473929 w 69" name="T26"/>
                <a:gd fmla="*/ 76081768 h 46" name="T27"/>
                <a:gd fmla="*/ 108885629 w 69" name="T28"/>
                <a:gd fmla="*/ 50722083 h 46" name="T29"/>
                <a:gd fmla="*/ 108885629 w 69" name="T30"/>
                <a:gd fmla="*/ 28984238 h 46" name="T31"/>
                <a:gd fmla="*/ 96074667 w 69" name="T32"/>
                <a:gd fmla="*/ 18114643 h 46" name="T33"/>
                <a:gd fmla="*/ 96074667 w 69" name="T34"/>
                <a:gd fmla="*/ 0 h 46" name="T35"/>
                <a:gd fmla="*/ 78461472 w 69" name="T36"/>
                <a:gd fmla="*/ 3623198 h 46" name="T37"/>
                <a:gd fmla="*/ 92873192 w 69" name="T38"/>
                <a:gd fmla="*/ 1811599 h 46" name="T39"/>
                <a:gd fmla="*/ 92873192 w 69" name="T40"/>
                <a:gd fmla="*/ 1811599 h 4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w 69" name="T63"/>
                <a:gd fmla="*/ 0 h 46" name="T64"/>
                <a:gd fmla="*/ 69 w 69" name="T65"/>
                <a:gd fmla="*/ 46 h 46" name="T66"/>
              </a:gdLst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b="T66" l="T63" r="T65" t="T64"/>
              <a:pathLst>
                <a:path h="46" w="69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/>
            <p:nvPr/>
          </p:nvSpPr>
          <p:spPr bwMode="auto">
            <a:xfrm>
              <a:off x="3301170" y="3222313"/>
              <a:ext cx="136524" cy="206196"/>
            </a:xfrm>
            <a:custGeom>
              <a:gdLst>
                <a:gd fmla="*/ 34514522 w 109" name="T0"/>
                <a:gd fmla="*/ 12801014 h 54" name="T1"/>
                <a:gd fmla="*/ 69027792 w 109" name="T2"/>
                <a:gd fmla="*/ 9144353 h 54" name="T3"/>
                <a:gd fmla="*/ 95697775 w 109" name="T4"/>
                <a:gd fmla="*/ 0 h 54" name="T5"/>
                <a:gd fmla="*/ 133348604 w 109" name="T6"/>
                <a:gd fmla="*/ 0 h 54" name="T7"/>
                <a:gd fmla="*/ 169431313 w 109" name="T8"/>
                <a:gd fmla="*/ 0 h 54" name="T9"/>
                <a:gd fmla="*/ 155312840 w 109" name="T10"/>
                <a:gd fmla="*/ 21945364 h 54" name="T11"/>
                <a:gd fmla="*/ 141193153 w 109" name="T12"/>
                <a:gd fmla="*/ 34746378 h 54" name="T13"/>
                <a:gd fmla="*/ 123935896 w 109" name="T14"/>
                <a:gd fmla="*/ 36574707 h 54" name="T15"/>
                <a:gd fmla="*/ 103542324 w 109" name="T16"/>
                <a:gd fmla="*/ 60348405 h 54" name="T17"/>
                <a:gd fmla="*/ 95697775 w 109" name="T18"/>
                <a:gd fmla="*/ 80465435 h 54" name="T19"/>
                <a:gd fmla="*/ 89422637 w 109" name="T20"/>
                <a:gd fmla="*/ 96924475 h 54" name="T21"/>
                <a:gd fmla="*/ 80009910 w 109" name="T22"/>
                <a:gd fmla="*/ 85951774 h 54" name="T23"/>
                <a:gd fmla="*/ 0 w 109" name="T24"/>
                <a:gd fmla="*/ 69492755 h 54" name="T25"/>
                <a:gd fmla="*/ 21962993 w 109" name="T26"/>
                <a:gd fmla="*/ 49377078 h 54" name="T27"/>
                <a:gd fmla="*/ 36082680 w 109" name="T28"/>
                <a:gd fmla="*/ 60348405 h 54" name="T29"/>
                <a:gd fmla="*/ 31375701 w 109" name="T30"/>
                <a:gd fmla="*/ 38404388 h 54" name="T31"/>
                <a:gd fmla="*/ 34514522 w 109" name="T32"/>
                <a:gd fmla="*/ 12801014 h 54" name="T33"/>
                <a:gd fmla="*/ 34514522 w 109" name="T34"/>
                <a:gd fmla="*/ 12801014 h 54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w 109" name="T54"/>
                <a:gd fmla="*/ 0 h 54" name="T55"/>
                <a:gd fmla="*/ 109 w 109" name="T56"/>
                <a:gd fmla="*/ 54 h 54" name="T57"/>
              </a:gdLst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b="T57" l="T54" r="T56" t="T55"/>
              <a:pathLst>
                <a:path h="54" w="109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/>
            <p:nvPr/>
          </p:nvSpPr>
          <p:spPr bwMode="auto">
            <a:xfrm>
              <a:off x="3324982" y="3182625"/>
              <a:ext cx="117475" cy="206196"/>
            </a:xfrm>
            <a:custGeom>
              <a:gdLst>
                <a:gd fmla="*/ 68810669 w 95" name="T0"/>
                <a:gd fmla="*/ 6786359 h 39" name="T1"/>
                <a:gd fmla="*/ 81044160 w 95" name="T2"/>
                <a:gd fmla="*/ 6786359 h 39" name="T3"/>
                <a:gd fmla="*/ 91747984 w 95" name="T4"/>
                <a:gd fmla="*/ 3393179 h 39" name="T5"/>
                <a:gd fmla="*/ 93276395 w 95" name="T6"/>
                <a:gd fmla="*/ 6786359 h 39" name="T7"/>
                <a:gd fmla="*/ 97864102 w 95" name="T8"/>
                <a:gd fmla="*/ 1697241 h 39" name="T9"/>
                <a:gd fmla="*/ 140679397 w 95" name="T10"/>
                <a:gd fmla="*/ 0 h 39" name="T11"/>
                <a:gd fmla="*/ 143737456 w 95" name="T12"/>
                <a:gd fmla="*/ 10179537 h 39" name="T13"/>
                <a:gd fmla="*/ 137621339 w 95" name="T14"/>
                <a:gd fmla="*/ 35630335 h 39" name="T15"/>
                <a:gd fmla="*/ 126917515 w 95" name="T16"/>
                <a:gd fmla="*/ 64473011 h 39" name="T17"/>
                <a:gd fmla="*/ 103980219 w 95" name="T18"/>
                <a:gd fmla="*/ 49203058 h 39" name="T19"/>
                <a:gd fmla="*/ 64222963 w 95" name="T20"/>
                <a:gd fmla="*/ 42416691 h 39" name="T21"/>
                <a:gd fmla="*/ 27523775 w 95" name="T22"/>
                <a:gd fmla="*/ 50900298 h 39" name="T23"/>
                <a:gd fmla="*/ 22937305 w 95" name="T24"/>
                <a:gd fmla="*/ 50900298 h 39" name="T25"/>
                <a:gd fmla="*/ 1529648 w 95" name="T26"/>
                <a:gd fmla="*/ 54293476 h 39" name="T27"/>
                <a:gd fmla="*/ 0 w 95" name="T28"/>
                <a:gd fmla="*/ 37326272 h 39" name="T29"/>
                <a:gd fmla="*/ 13761888 w 95" name="T30"/>
                <a:gd fmla="*/ 8483599 h 39" name="T31"/>
                <a:gd fmla="*/ 30583070 w 95" name="T32"/>
                <a:gd fmla="*/ 3393179 h 39" name="T33"/>
                <a:gd fmla="*/ 65752611 w 95" name="T34"/>
                <a:gd fmla="*/ 30539916 h 39" name="T35"/>
                <a:gd fmla="*/ 68810669 w 95" name="T36"/>
                <a:gd fmla="*/ 6786359 h 39" name="T37"/>
                <a:gd fmla="*/ 68810669 w 95" name="T38"/>
                <a:gd fmla="*/ 6786359 h 39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w 95" name="T60"/>
                <a:gd fmla="*/ 0 h 39" name="T61"/>
                <a:gd fmla="*/ 95 w 95" name="T62"/>
                <a:gd fmla="*/ 39 h 39" name="T63"/>
              </a:gdLst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b="T63" l="T60" r="T62" t="T61"/>
              <a:pathLst>
                <a:path h="39" w="95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/>
            <p:nvPr/>
          </p:nvSpPr>
          <p:spPr bwMode="auto">
            <a:xfrm>
              <a:off x="3201158" y="3432658"/>
              <a:ext cx="57150" cy="206196"/>
            </a:xfrm>
            <a:custGeom>
              <a:gdLst>
                <a:gd fmla="*/ 0 w 47" name="T0"/>
                <a:gd fmla="*/ 42676691 h 25" name="T1"/>
                <a:gd fmla="*/ 0 w 47" name="T2"/>
                <a:gd fmla="*/ 42676691 h 25" name="T3"/>
                <a:gd fmla="*/ 0 w 47" name="T4"/>
                <a:gd fmla="*/ 12446704 h 25" name="T5"/>
                <a:gd fmla="*/ 47314124 w 47" name="T6"/>
                <a:gd fmla="*/ 0 h 25" name="T7"/>
                <a:gd fmla="*/ 59141738 w 47" name="T8"/>
                <a:gd fmla="*/ 8890311 h 25" name="T9"/>
                <a:gd fmla="*/ 68013361 w 47" name="T10"/>
                <a:gd fmla="*/ 17781956 h 25" name="T11"/>
                <a:gd fmla="*/ 48792728 w 47" name="T12"/>
                <a:gd fmla="*/ 24894741 h 25" name="T13"/>
                <a:gd fmla="*/ 28092265 w 47" name="T14"/>
                <a:gd fmla="*/ 37341439 h 25" name="T15"/>
                <a:gd fmla="*/ 10350231 w 47" name="T16"/>
                <a:gd fmla="*/ 37341439 h 25" name="T17"/>
                <a:gd fmla="*/ 0 w 47" name="T18"/>
                <a:gd fmla="*/ 42676691 h 25" name="T19"/>
                <a:gd fmla="*/ 0 w 47" name="T20"/>
                <a:gd fmla="*/ 42676691 h 25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47" name="T33"/>
                <a:gd fmla="*/ 0 h 25" name="T34"/>
                <a:gd fmla="*/ 47 w 47" name="T35"/>
                <a:gd fmla="*/ 25 h 25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25" w="47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/>
            <p:nvPr/>
          </p:nvSpPr>
          <p:spPr bwMode="auto">
            <a:xfrm>
              <a:off x="3320220" y="3535053"/>
              <a:ext cx="42862" cy="206196"/>
            </a:xfrm>
            <a:custGeom>
              <a:gdLst>
                <a:gd fmla="*/ 0 w 32" name="T0"/>
                <a:gd fmla="*/ 12903200 h 20" name="T1"/>
                <a:gd fmla="*/ 10765308 w 32" name="T2"/>
                <a:gd fmla="*/ 30645098 h 20" name="T3"/>
                <a:gd fmla="*/ 55620095 w 32" name="T4"/>
                <a:gd fmla="*/ 17741898 h 20" name="T5"/>
                <a:gd fmla="*/ 46648337 w 32" name="T6"/>
                <a:gd fmla="*/ 0 h 20" name="T7"/>
                <a:gd fmla="*/ 3588436 w 32" name="T8"/>
                <a:gd fmla="*/ 14516099 h 20" name="T9"/>
                <a:gd fmla="*/ 0 w 32" name="T10"/>
                <a:gd fmla="*/ 12903200 h 20" name="T11"/>
                <a:gd fmla="*/ 0 w 32" name="T12"/>
                <a:gd fmla="*/ 12903200 h 20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32" name="T21"/>
                <a:gd fmla="*/ 0 h 20" name="T22"/>
                <a:gd fmla="*/ 32 w 32" name="T23"/>
                <a:gd fmla="*/ 20 h 20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0" w="32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/>
            <p:nvPr/>
          </p:nvSpPr>
          <p:spPr bwMode="auto">
            <a:xfrm>
              <a:off x="3283708" y="3485840"/>
              <a:ext cx="73025" cy="206196"/>
            </a:xfrm>
            <a:custGeom>
              <a:gdLst>
                <a:gd fmla="*/ 25363600 w 58" name="T0"/>
                <a:gd fmla="*/ 23155799 h 79" name="T1"/>
                <a:gd fmla="*/ 34874474 w 58" name="T2"/>
                <a:gd fmla="*/ 0 h 79" name="T3"/>
                <a:gd fmla="*/ 90357122 w 58" name="T4"/>
                <a:gd fmla="*/ 52927169 h 79" name="T5"/>
                <a:gd fmla="*/ 80846228 w 58" name="T6"/>
                <a:gd fmla="*/ 89315408 h 79" name="T7"/>
                <a:gd fmla="*/ 88771976 w 58" name="T8"/>
                <a:gd fmla="*/ 109163411 h 79" name="T9"/>
                <a:gd fmla="*/ 31704183 w 58" name="T10"/>
                <a:gd fmla="*/ 129011413 h 79" name="T11"/>
                <a:gd fmla="*/ 0 w 58" name="T12"/>
                <a:gd fmla="*/ 104201732 h 79" name="T13"/>
                <a:gd fmla="*/ 41215057 w 58" name="T14"/>
                <a:gd fmla="*/ 100893946 h 79" name="T15"/>
                <a:gd fmla="*/ 49142055 w 58" name="T16"/>
                <a:gd fmla="*/ 72775172 h 79" name="T17"/>
                <a:gd fmla="*/ 25363600 w 58" name="T18"/>
                <a:gd fmla="*/ 23155799 h 79" name="T19"/>
                <a:gd fmla="*/ 25363600 w 58" name="T20"/>
                <a:gd fmla="*/ 23155799 h 7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58" name="T33"/>
                <a:gd fmla="*/ 0 h 79" name="T34"/>
                <a:gd fmla="*/ 58 w 58" name="T35"/>
                <a:gd fmla="*/ 79 h 7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79" w="57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/>
            <p:nvPr/>
          </p:nvSpPr>
          <p:spPr bwMode="auto">
            <a:xfrm>
              <a:off x="3197984" y="3473140"/>
              <a:ext cx="117475" cy="206196"/>
            </a:xfrm>
            <a:custGeom>
              <a:gdLst>
                <a:gd fmla="*/ 4891812 w 92" name="T0"/>
                <a:gd fmla="*/ 24317568 h 65" name="T1"/>
                <a:gd fmla="*/ 35870734 w 92" name="T2"/>
                <a:gd fmla="*/ 18705924 h 65" name="T3"/>
                <a:gd fmla="*/ 58696640 w 92" name="T4"/>
                <a:gd fmla="*/ 1871003 h 65" name="T5"/>
                <a:gd fmla="*/ 78262605 w 92" name="T6"/>
                <a:gd fmla="*/ 0 h 65" name="T7"/>
                <a:gd fmla="*/ 99459194 w 92" name="T8"/>
                <a:gd fmla="*/ 18705924 h 65" name="T9"/>
                <a:gd fmla="*/ 148373469 w 92" name="T10"/>
                <a:gd fmla="*/ 7482644 h 65" name="T11"/>
                <a:gd fmla="*/ 130438108 w 92" name="T12"/>
                <a:gd fmla="*/ 54246776 h 65" name="T13"/>
                <a:gd fmla="*/ 83154416 w 92" name="T14"/>
                <a:gd fmla="*/ 57987413 h 65" name="T15"/>
                <a:gd fmla="*/ 99459194 w 92" name="T16"/>
                <a:gd fmla="*/ 93529637 h 65" name="T17"/>
                <a:gd fmla="*/ 99459194 w 92" name="T18"/>
                <a:gd fmla="*/ 119716830 h 65" name="T19"/>
                <a:gd fmla="*/ 55436709 w 92" name="T20"/>
                <a:gd fmla="*/ 87917977 h 65" name="T21"/>
                <a:gd fmla="*/ 17935367 w 92" name="T22"/>
                <a:gd fmla="*/ 41152485 h 65" name="T23"/>
                <a:gd fmla="*/ 0 w 92" name="T24"/>
                <a:gd fmla="*/ 44894500 h 65" name="T25"/>
                <a:gd fmla="*/ 4891812 w 92" name="T26"/>
                <a:gd fmla="*/ 24317568 h 65" name="T27"/>
                <a:gd fmla="*/ 4891812 w 92" name="T28"/>
                <a:gd fmla="*/ 24317568 h 65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w 92" name="T45"/>
                <a:gd fmla="*/ 0 h 65" name="T46"/>
                <a:gd fmla="*/ 92 w 92" name="T47"/>
                <a:gd fmla="*/ 65 h 65" name="T48"/>
              </a:gdLst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b="T48" l="T45" r="T47" t="T46"/>
              <a:pathLst>
                <a:path h="65" w="92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/>
            <p:nvPr/>
          </p:nvGrpSpPr>
          <p:grpSpPr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/>
              <p:nvPr/>
            </p:nvSpPr>
            <p:spPr bwMode="auto">
              <a:xfrm>
                <a:off x="2963" y="2959"/>
                <a:ext cx="278" cy="158"/>
              </a:xfrm>
              <a:custGeom>
                <a:gdLst>
                  <a:gd fmla="*/ 0 w 278" name="T0"/>
                  <a:gd fmla="*/ 141 h 265" name="T1"/>
                  <a:gd fmla="*/ 0 w 278" name="T2"/>
                  <a:gd fmla="*/ 141 h 265" name="T3"/>
                  <a:gd fmla="*/ 1 w 278" name="T4"/>
                  <a:gd fmla="*/ 146 h 265" name="T5"/>
                  <a:gd fmla="*/ 52 w 278" name="T6"/>
                  <a:gd fmla="*/ 179 h 265" name="T7"/>
                  <a:gd fmla="*/ 161 w 278" name="T8"/>
                  <a:gd fmla="*/ 251 h 265" name="T9"/>
                  <a:gd fmla="*/ 162 w 278" name="T10"/>
                  <a:gd fmla="*/ 264 h 265" name="T11"/>
                  <a:gd fmla="*/ 173 w 278" name="T12"/>
                  <a:gd fmla="*/ 262 h 265" name="T13"/>
                  <a:gd fmla="*/ 194 w 278" name="T14"/>
                  <a:gd fmla="*/ 257 h 265" name="T15"/>
                  <a:gd fmla="*/ 277 w 278" name="T16"/>
                  <a:gd fmla="*/ 200 h 265" name="T17"/>
                  <a:gd fmla="*/ 245 w 278" name="T18"/>
                  <a:gd fmla="*/ 162 h 265" name="T19"/>
                  <a:gd fmla="*/ 245 w 278" name="T20"/>
                  <a:gd fmla="*/ 101 h 265" name="T21"/>
                  <a:gd fmla="*/ 241 w 278" name="T22"/>
                  <a:gd fmla="*/ 74 h 265" name="T23"/>
                  <a:gd fmla="*/ 218 w 278" name="T24"/>
                  <a:gd fmla="*/ 46 h 265" name="T25"/>
                  <a:gd fmla="*/ 230 w 278" name="T26"/>
                  <a:gd fmla="*/ 37 h 265" name="T27"/>
                  <a:gd fmla="*/ 236 w 278" name="T28"/>
                  <a:gd fmla="*/ 0 h 265" name="T29"/>
                  <a:gd fmla="*/ 138 w 278" name="T30"/>
                  <a:gd fmla="*/ 6 h 265" name="T31"/>
                  <a:gd fmla="*/ 88 w 278" name="T32"/>
                  <a:gd fmla="*/ 28 h 265" name="T33"/>
                  <a:gd fmla="*/ 100 w 278" name="T34"/>
                  <a:gd fmla="*/ 73 h 265" name="T35"/>
                  <a:gd fmla="*/ 79 w 278" name="T36"/>
                  <a:gd fmla="*/ 74 h 265" name="T37"/>
                  <a:gd fmla="*/ 67 w 278" name="T38"/>
                  <a:gd fmla="*/ 79 h 265" name="T39"/>
                  <a:gd fmla="*/ 69 w 278" name="T40"/>
                  <a:gd fmla="*/ 91 h 265" name="T41"/>
                  <a:gd fmla="*/ 7 w 278" name="T42"/>
                  <a:gd fmla="*/ 118 h 265" name="T43"/>
                  <a:gd fmla="*/ 0 w 278" name="T44"/>
                  <a:gd fmla="*/ 141 h 265" name="T45"/>
                  <a:gd fmla="*/ 0 w 278" name="T46"/>
                  <a:gd fmla="*/ 141 h 265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w 278" name="T72"/>
                  <a:gd fmla="*/ 0 h 265" name="T73"/>
                  <a:gd fmla="*/ 278 w 278" name="T74"/>
                  <a:gd fmla="*/ 265 h 265" name="T75"/>
                </a:gdLst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b="T75" l="T72" r="T74" t="T73"/>
                <a:pathLst>
                  <a:path h="265" w="278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/>
              <p:nvPr/>
            </p:nvSpPr>
            <p:spPr bwMode="auto">
              <a:xfrm>
                <a:off x="3608" y="2884"/>
                <a:ext cx="136" cy="158"/>
              </a:xfrm>
              <a:custGeom>
                <a:gdLst>
                  <a:gd fmla="*/ 0 w 136" name="T0"/>
                  <a:gd fmla="*/ 60 h 125" name="T1"/>
                  <a:gd fmla="*/ 0 w 136" name="T2"/>
                  <a:gd fmla="*/ 60 h 125" name="T3"/>
                  <a:gd fmla="*/ 6 w 136" name="T4"/>
                  <a:gd fmla="*/ 78 h 125" name="T5"/>
                  <a:gd fmla="*/ 68 w 136" name="T6"/>
                  <a:gd fmla="*/ 105 h 125" name="T7"/>
                  <a:gd fmla="*/ 68 w 136" name="T8"/>
                  <a:gd fmla="*/ 115 h 125" name="T9"/>
                  <a:gd fmla="*/ 83 w 136" name="T10"/>
                  <a:gd fmla="*/ 122 h 125" name="T11"/>
                  <a:gd fmla="*/ 108 w 136" name="T12"/>
                  <a:gd fmla="*/ 124 h 125" name="T13"/>
                  <a:gd fmla="*/ 128 w 136" name="T14"/>
                  <a:gd fmla="*/ 111 h 125" name="T15"/>
                  <a:gd fmla="*/ 135 w 136" name="T16"/>
                  <a:gd fmla="*/ 110 h 125" name="T17"/>
                  <a:gd fmla="*/ 117 w 136" name="T18"/>
                  <a:gd fmla="*/ 75 h 125" name="T19"/>
                  <a:gd fmla="*/ 92 w 136" name="T20"/>
                  <a:gd fmla="*/ 54 h 125" name="T21"/>
                  <a:gd fmla="*/ 104 w 136" name="T22"/>
                  <a:gd fmla="*/ 22 h 125" name="T23"/>
                  <a:gd fmla="*/ 93 w 136" name="T24"/>
                  <a:gd fmla="*/ 18 h 125" name="T25"/>
                  <a:gd fmla="*/ 83 w 136" name="T26"/>
                  <a:gd fmla="*/ 0 h 125" name="T27"/>
                  <a:gd fmla="*/ 53 w 136" name="T28"/>
                  <a:gd fmla="*/ 2 h 125" name="T29"/>
                  <a:gd fmla="*/ 38 w 136" name="T30"/>
                  <a:gd fmla="*/ 13 h 125" name="T31"/>
                  <a:gd fmla="*/ 33 w 136" name="T32"/>
                  <a:gd fmla="*/ 42 h 125" name="T33"/>
                  <a:gd fmla="*/ 0 w 136" name="T34"/>
                  <a:gd fmla="*/ 60 h 125" name="T35"/>
                  <a:gd fmla="*/ 0 w 136" name="T36"/>
                  <a:gd fmla="*/ 60 h 125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136" name="T57"/>
                  <a:gd fmla="*/ 0 h 125" name="T58"/>
                  <a:gd fmla="*/ 136 w 136" name="T59"/>
                  <a:gd fmla="*/ 125 h 125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125" w="136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/>
              <p:nvPr/>
            </p:nvSpPr>
            <p:spPr bwMode="auto">
              <a:xfrm>
                <a:off x="3553" y="3019"/>
                <a:ext cx="288" cy="158"/>
              </a:xfrm>
              <a:custGeom>
                <a:gdLst>
                  <a:gd fmla="*/ 0 w 288" name="T0"/>
                  <a:gd fmla="*/ 62 h 240" name="T1"/>
                  <a:gd fmla="*/ 0 w 288" name="T2"/>
                  <a:gd fmla="*/ 62 h 240" name="T3"/>
                  <a:gd fmla="*/ 4 w 288" name="T4"/>
                  <a:gd fmla="*/ 41 h 240" name="T5"/>
                  <a:gd fmla="*/ 19 w 288" name="T6"/>
                  <a:gd fmla="*/ 46 h 240" name="T7"/>
                  <a:gd fmla="*/ 38 w 288" name="T8"/>
                  <a:gd fmla="*/ 33 h 240" name="T9"/>
                  <a:gd fmla="*/ 46 w 288" name="T10"/>
                  <a:gd fmla="*/ 24 h 240" name="T11"/>
                  <a:gd fmla="*/ 30 w 288" name="T12"/>
                  <a:gd fmla="*/ 10 h 240" name="T13"/>
                  <a:gd fmla="*/ 61 w 288" name="T14"/>
                  <a:gd fmla="*/ 0 h 240" name="T15"/>
                  <a:gd fmla="*/ 123 w 288" name="T16"/>
                  <a:gd fmla="*/ 27 h 240" name="T17"/>
                  <a:gd fmla="*/ 123 w 288" name="T18"/>
                  <a:gd fmla="*/ 37 h 240" name="T19"/>
                  <a:gd fmla="*/ 138 w 288" name="T20"/>
                  <a:gd fmla="*/ 44 h 240" name="T21"/>
                  <a:gd fmla="*/ 151 w 288" name="T22"/>
                  <a:gd fmla="*/ 51 h 240" name="T23"/>
                  <a:gd fmla="*/ 163 w 288" name="T24"/>
                  <a:gd fmla="*/ 46 h 240" name="T25"/>
                  <a:gd fmla="*/ 187 w 288" name="T26"/>
                  <a:gd fmla="*/ 54 h 240" name="T27"/>
                  <a:gd fmla="*/ 220 w 288" name="T28"/>
                  <a:gd fmla="*/ 108 h 240" name="T29"/>
                  <a:gd fmla="*/ 224 w 288" name="T30"/>
                  <a:gd fmla="*/ 112 h 240" name="T31"/>
                  <a:gd fmla="*/ 237 w 288" name="T32"/>
                  <a:gd fmla="*/ 133 h 240" name="T33"/>
                  <a:gd fmla="*/ 280 w 288" name="T34"/>
                  <a:gd fmla="*/ 139 h 240" name="T35"/>
                  <a:gd fmla="*/ 287 w 288" name="T36"/>
                  <a:gd fmla="*/ 149 h 240" name="T37"/>
                  <a:gd fmla="*/ 277 w 288" name="T38"/>
                  <a:gd fmla="*/ 177 h 240" name="T39"/>
                  <a:gd fmla="*/ 237 w 288" name="T40"/>
                  <a:gd fmla="*/ 191 h 240" name="T41"/>
                  <a:gd fmla="*/ 193 w 288" name="T42"/>
                  <a:gd fmla="*/ 200 h 240" name="T43"/>
                  <a:gd fmla="*/ 159 w 288" name="T44"/>
                  <a:gd fmla="*/ 239 h 240" name="T45"/>
                  <a:gd fmla="*/ 159 w 288" name="T46"/>
                  <a:gd fmla="*/ 224 h 240" name="T47"/>
                  <a:gd fmla="*/ 134 w 288" name="T48"/>
                  <a:gd fmla="*/ 214 h 240" name="T49"/>
                  <a:gd fmla="*/ 109 w 288" name="T50"/>
                  <a:gd fmla="*/ 227 h 240" name="T51"/>
                  <a:gd fmla="*/ 84 w 288" name="T52"/>
                  <a:gd fmla="*/ 184 h 240" name="T53"/>
                  <a:gd fmla="*/ 64 w 288" name="T54"/>
                  <a:gd fmla="*/ 167 h 240" name="T55"/>
                  <a:gd fmla="*/ 51 w 288" name="T56"/>
                  <a:gd fmla="*/ 122 h 240" name="T57"/>
                  <a:gd fmla="*/ 0 w 288" name="T58"/>
                  <a:gd fmla="*/ 62 h 240" name="T59"/>
                  <a:gd fmla="*/ 0 w 288" name="T60"/>
                  <a:gd fmla="*/ 62 h 240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w 288" name="T93"/>
                  <a:gd fmla="*/ 0 h 240" name="T94"/>
                  <a:gd fmla="*/ 288 w 288" name="T95"/>
                  <a:gd fmla="*/ 240 h 240" name="T96"/>
                </a:gdLst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b="T96" l="T93" r="T95" t="T94"/>
                <a:pathLst>
                  <a:path h="240" w="288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/>
              <p:nvPr/>
            </p:nvSpPr>
            <p:spPr bwMode="auto">
              <a:xfrm>
                <a:off x="3564" y="2861"/>
                <a:ext cx="98" cy="158"/>
              </a:xfrm>
              <a:custGeom>
                <a:gdLst>
                  <a:gd fmla="*/ 0 w 98" name="T0"/>
                  <a:gd fmla="*/ 68 h 75" name="T1"/>
                  <a:gd fmla="*/ 0 w 98" name="T2"/>
                  <a:gd fmla="*/ 68 h 75" name="T3"/>
                  <a:gd fmla="*/ 1 w 98" name="T4"/>
                  <a:gd fmla="*/ 61 h 75" name="T5"/>
                  <a:gd fmla="*/ 15 w 98" name="T6"/>
                  <a:gd fmla="*/ 45 h 75" name="T7"/>
                  <a:gd fmla="*/ 8 w 98" name="T8"/>
                  <a:gd fmla="*/ 38 h 75" name="T9"/>
                  <a:gd fmla="*/ 7 w 98" name="T10"/>
                  <a:gd fmla="*/ 19 h 75" name="T11"/>
                  <a:gd fmla="*/ 15 w 98" name="T12"/>
                  <a:gd fmla="*/ 3 h 75" name="T13"/>
                  <a:gd fmla="*/ 97 w 98" name="T14"/>
                  <a:gd fmla="*/ 0 h 75" name="T15"/>
                  <a:gd fmla="*/ 82 w 98" name="T16"/>
                  <a:gd fmla="*/ 11 h 75" name="T17"/>
                  <a:gd fmla="*/ 77 w 98" name="T18"/>
                  <a:gd fmla="*/ 40 h 75" name="T19"/>
                  <a:gd fmla="*/ 44 w 98" name="T20"/>
                  <a:gd fmla="*/ 58 h 75" name="T21"/>
                  <a:gd fmla="*/ 14 w 98" name="T22"/>
                  <a:gd fmla="*/ 74 h 75" name="T23"/>
                  <a:gd fmla="*/ 0 w 98" name="T24"/>
                  <a:gd fmla="*/ 68 h 75" name="T25"/>
                  <a:gd fmla="*/ 0 w 98" name="T26"/>
                  <a:gd fmla="*/ 68 h 75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98" name="T42"/>
                  <a:gd fmla="*/ 0 h 75" name="T43"/>
                  <a:gd fmla="*/ 98 w 98" name="T44"/>
                  <a:gd fmla="*/ 75 h 75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75" w="98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/>
              <p:nvPr/>
            </p:nvSpPr>
            <p:spPr bwMode="auto">
              <a:xfrm>
                <a:off x="3777" y="3014"/>
                <a:ext cx="72" cy="158"/>
              </a:xfrm>
              <a:custGeom>
                <a:gdLst>
                  <a:gd fmla="*/ 0 w 72" name="T0"/>
                  <a:gd fmla="*/ 22 h 50" name="T1"/>
                  <a:gd fmla="*/ 0 w 72" name="T2"/>
                  <a:gd fmla="*/ 22 h 50" name="T3"/>
                  <a:gd fmla="*/ 4 w 72" name="T4"/>
                  <a:gd fmla="*/ 21 h 50" name="T5"/>
                  <a:gd fmla="*/ 10 w 72" name="T6"/>
                  <a:gd fmla="*/ 29 h 50" name="T7"/>
                  <a:gd fmla="*/ 40 w 72" name="T8"/>
                  <a:gd fmla="*/ 28 h 50" name="T9"/>
                  <a:gd fmla="*/ 67 w 72" name="T10"/>
                  <a:gd fmla="*/ 0 h 50" name="T11"/>
                  <a:gd fmla="*/ 71 w 72" name="T12"/>
                  <a:gd fmla="*/ 17 h 50" name="T13"/>
                  <a:gd fmla="*/ 63 w 72" name="T14"/>
                  <a:gd fmla="*/ 18 h 50" name="T15"/>
                  <a:gd fmla="*/ 67 w 72" name="T16"/>
                  <a:gd fmla="*/ 28 h 50" name="T17"/>
                  <a:gd fmla="*/ 56 w 72" name="T18"/>
                  <a:gd fmla="*/ 49 h 50" name="T19"/>
                  <a:gd fmla="*/ 13 w 72" name="T20"/>
                  <a:gd fmla="*/ 43 h 50" name="T21"/>
                  <a:gd fmla="*/ 0 w 72" name="T22"/>
                  <a:gd fmla="*/ 22 h 50" name="T23"/>
                  <a:gd fmla="*/ 0 w 72" name="T24"/>
                  <a:gd fmla="*/ 22 h 50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72" name="T39"/>
                  <a:gd fmla="*/ 0 h 50" name="T40"/>
                  <a:gd fmla="*/ 72 w 72" name="T41"/>
                  <a:gd fmla="*/ 50 h 50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0" w="72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/>
              <p:nvPr/>
            </p:nvSpPr>
            <p:spPr bwMode="auto">
              <a:xfrm>
                <a:off x="3673" y="3135"/>
                <a:ext cx="132" cy="158"/>
              </a:xfrm>
              <a:custGeom>
                <a:gdLst>
                  <a:gd fmla="*/ 0 w 132" name="T0"/>
                  <a:gd fmla="*/ 88 h 89" name="T1"/>
                  <a:gd fmla="*/ 0 w 132" name="T2"/>
                  <a:gd fmla="*/ 88 h 89" name="T3"/>
                  <a:gd fmla="*/ 35 w 132" name="T4"/>
                  <a:gd fmla="*/ 68 h 89" name="T5"/>
                  <a:gd fmla="*/ 29 w 132" name="T6"/>
                  <a:gd fmla="*/ 59 h 89" name="T7"/>
                  <a:gd fmla="*/ 39 w 132" name="T8"/>
                  <a:gd fmla="*/ 48 h 89" name="T9"/>
                  <a:gd fmla="*/ 73 w 132" name="T10"/>
                  <a:gd fmla="*/ 9 h 89" name="T11"/>
                  <a:gd fmla="*/ 117 w 132" name="T12"/>
                  <a:gd fmla="*/ 0 h 89" name="T13"/>
                  <a:gd fmla="*/ 131 w 132" name="T14"/>
                  <a:gd fmla="*/ 34 h 89" name="T15"/>
                  <a:gd fmla="*/ 120 w 132" name="T16"/>
                  <a:gd fmla="*/ 48 h 89" name="T17"/>
                  <a:gd fmla="*/ 70 w 132" name="T18"/>
                  <a:gd fmla="*/ 71 h 89" name="T19"/>
                  <a:gd fmla="*/ 0 w 132" name="T20"/>
                  <a:gd fmla="*/ 88 h 89" name="T21"/>
                  <a:gd fmla="*/ 0 w 132" name="T22"/>
                  <a:gd fmla="*/ 88 h 89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132" name="T36"/>
                  <a:gd fmla="*/ 0 h 89" name="T37"/>
                  <a:gd fmla="*/ 132 w 132" name="T38"/>
                  <a:gd fmla="*/ 89 h 89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89" w="132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/>
              <p:nvPr/>
            </p:nvSpPr>
            <p:spPr bwMode="auto">
              <a:xfrm>
                <a:off x="3662" y="3146"/>
                <a:ext cx="51" cy="158"/>
              </a:xfrm>
              <a:custGeom>
                <a:gdLst>
                  <a:gd fmla="*/ 0 w 51" name="T0"/>
                  <a:gd fmla="*/ 13 h 66" name="T1"/>
                  <a:gd fmla="*/ 0 w 51" name="T2"/>
                  <a:gd fmla="*/ 13 h 66" name="T3"/>
                  <a:gd fmla="*/ 11 w 51" name="T4"/>
                  <a:gd fmla="*/ 65 h 66" name="T5"/>
                  <a:gd fmla="*/ 46 w 51" name="T6"/>
                  <a:gd fmla="*/ 45 h 66" name="T7"/>
                  <a:gd fmla="*/ 40 w 51" name="T8"/>
                  <a:gd fmla="*/ 36 h 66" name="T9"/>
                  <a:gd fmla="*/ 50 w 51" name="T10"/>
                  <a:gd fmla="*/ 25 h 66" name="T11"/>
                  <a:gd fmla="*/ 50 w 51" name="T12"/>
                  <a:gd fmla="*/ 10 h 66" name="T13"/>
                  <a:gd fmla="*/ 25 w 51" name="T14"/>
                  <a:gd fmla="*/ 0 h 66" name="T15"/>
                  <a:gd fmla="*/ 0 w 51" name="T16"/>
                  <a:gd fmla="*/ 13 h 66" name="T17"/>
                  <a:gd fmla="*/ 0 w 51" name="T18"/>
                  <a:gd fmla="*/ 13 h 6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51" name="T30"/>
                  <a:gd fmla="*/ 0 h 66" name="T31"/>
                  <a:gd fmla="*/ 51 w 51" name="T32"/>
                  <a:gd fmla="*/ 66 h 66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66" w="51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/>
              <p:nvPr/>
            </p:nvSpPr>
            <p:spPr bwMode="auto">
              <a:xfrm>
                <a:off x="3238" y="3513"/>
                <a:ext cx="174" cy="158"/>
              </a:xfrm>
              <a:custGeom>
                <a:gdLst>
                  <a:gd fmla="*/ 0 w 174" name="T0"/>
                  <a:gd fmla="*/ 159 h 170" name="T1"/>
                  <a:gd fmla="*/ 0 w 174" name="T2"/>
                  <a:gd fmla="*/ 159 h 170" name="T3"/>
                  <a:gd fmla="*/ 23 w 174" name="T4"/>
                  <a:gd fmla="*/ 153 h 170" name="T5"/>
                  <a:gd fmla="*/ 134 w 174" name="T6"/>
                  <a:gd fmla="*/ 169 h 170" name="T7"/>
                  <a:gd fmla="*/ 159 w 174" name="T8"/>
                  <a:gd fmla="*/ 162 h 170" name="T9"/>
                  <a:gd fmla="*/ 142 w 174" name="T10"/>
                  <a:gd fmla="*/ 149 h 170" name="T11"/>
                  <a:gd fmla="*/ 142 w 174" name="T12"/>
                  <a:gd fmla="*/ 98 h 170" name="T13"/>
                  <a:gd fmla="*/ 173 w 174" name="T14"/>
                  <a:gd fmla="*/ 98 h 170" name="T15"/>
                  <a:gd fmla="*/ 170 w 174" name="T16"/>
                  <a:gd fmla="*/ 70 h 170" name="T17"/>
                  <a:gd fmla="*/ 142 w 174" name="T18"/>
                  <a:gd fmla="*/ 73 h 170" name="T19"/>
                  <a:gd fmla="*/ 139 w 174" name="T20"/>
                  <a:gd fmla="*/ 24 h 170" name="T21"/>
                  <a:gd fmla="*/ 127 w 174" name="T22"/>
                  <a:gd fmla="*/ 15 h 170" name="T23"/>
                  <a:gd fmla="*/ 109 w 174" name="T24"/>
                  <a:gd fmla="*/ 16 h 170" name="T25"/>
                  <a:gd fmla="*/ 105 w 174" name="T26"/>
                  <a:gd fmla="*/ 30 h 170" name="T27"/>
                  <a:gd fmla="*/ 86 w 174" name="T28"/>
                  <a:gd fmla="*/ 32 h 170" name="T29"/>
                  <a:gd fmla="*/ 63 w 174" name="T30"/>
                  <a:gd fmla="*/ 0 h 170" name="T31"/>
                  <a:gd fmla="*/ 11 w 174" name="T32"/>
                  <a:gd fmla="*/ 7 h 170" name="T33"/>
                  <a:gd fmla="*/ 30 w 174" name="T34"/>
                  <a:gd fmla="*/ 71 h 170" name="T35"/>
                  <a:gd fmla="*/ 0 w 174" name="T36"/>
                  <a:gd fmla="*/ 159 h 170" name="T37"/>
                  <a:gd fmla="*/ 0 w 174" name="T38"/>
                  <a:gd fmla="*/ 159 h 170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74" name="T60"/>
                  <a:gd fmla="*/ 0 h 170" name="T61"/>
                  <a:gd fmla="*/ 174 w 174" name="T62"/>
                  <a:gd fmla="*/ 170 h 170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70" w="174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/>
              <p:nvPr/>
            </p:nvSpPr>
            <p:spPr bwMode="auto">
              <a:xfrm>
                <a:off x="3243" y="3422"/>
                <a:ext cx="15" cy="158"/>
              </a:xfrm>
              <a:custGeom>
                <a:gdLst>
                  <a:gd fmla="*/ 0 w 15" name="T0"/>
                  <a:gd fmla="*/ 4 h 15" name="T1"/>
                  <a:gd fmla="*/ 0 w 15" name="T2"/>
                  <a:gd fmla="*/ 4 h 15" name="T3"/>
                  <a:gd fmla="*/ 5 w 15" name="T4"/>
                  <a:gd fmla="*/ 14 h 15" name="T5"/>
                  <a:gd fmla="*/ 14 w 15" name="T6"/>
                  <a:gd fmla="*/ 0 h 15" name="T7"/>
                  <a:gd fmla="*/ 0 w 15" name="T8"/>
                  <a:gd fmla="*/ 4 h 15" name="T9"/>
                  <a:gd fmla="*/ 0 w 15" name="T10"/>
                  <a:gd fmla="*/ 4 h 15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5" name="T18"/>
                  <a:gd fmla="*/ 0 h 15" name="T19"/>
                  <a:gd fmla="*/ 15 w 15" name="T20"/>
                  <a:gd fmla="*/ 15 h 15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5" w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/>
              <p:nvPr/>
            </p:nvSpPr>
            <p:spPr bwMode="auto">
              <a:xfrm>
                <a:off x="3352" y="3657"/>
                <a:ext cx="128" cy="158"/>
              </a:xfrm>
              <a:custGeom>
                <a:gdLst>
                  <a:gd fmla="*/ 0 w 128" name="T0"/>
                  <a:gd fmla="*/ 98 h 128" name="T1"/>
                  <a:gd fmla="*/ 0 w 128" name="T2"/>
                  <a:gd fmla="*/ 98 h 128" name="T3"/>
                  <a:gd fmla="*/ 0 w 128" name="T4"/>
                  <a:gd fmla="*/ 59 h 128" name="T5"/>
                  <a:gd fmla="*/ 14 w 128" name="T6"/>
                  <a:gd fmla="*/ 59 h 128" name="T7"/>
                  <a:gd fmla="*/ 14 w 128" name="T8"/>
                  <a:gd fmla="*/ 10 h 128" name="T9"/>
                  <a:gd fmla="*/ 40 w 128" name="T10"/>
                  <a:gd fmla="*/ 4 h 128" name="T11"/>
                  <a:gd fmla="*/ 48 w 128" name="T12"/>
                  <a:gd fmla="*/ 13 h 128" name="T13"/>
                  <a:gd fmla="*/ 71 w 128" name="T14"/>
                  <a:gd fmla="*/ 0 h 128" name="T15"/>
                  <a:gd fmla="*/ 109 w 128" name="T16"/>
                  <a:gd fmla="*/ 53 h 128" name="T17"/>
                  <a:gd fmla="*/ 127 w 128" name="T18"/>
                  <a:gd fmla="*/ 62 h 128" name="T19"/>
                  <a:gd fmla="*/ 76 w 128" name="T20"/>
                  <a:gd fmla="*/ 109 h 128" name="T21"/>
                  <a:gd fmla="*/ 46 w 128" name="T22"/>
                  <a:gd fmla="*/ 109 h 128" name="T23"/>
                  <a:gd fmla="*/ 30 w 128" name="T24"/>
                  <a:gd fmla="*/ 126 h 128" name="T25"/>
                  <a:gd fmla="*/ 11 w 128" name="T26"/>
                  <a:gd fmla="*/ 127 h 128" name="T27"/>
                  <a:gd fmla="*/ 11 w 128" name="T28"/>
                  <a:gd fmla="*/ 112 h 128" name="T29"/>
                  <a:gd fmla="*/ 0 w 128" name="T30"/>
                  <a:gd fmla="*/ 98 h 128" name="T31"/>
                  <a:gd fmla="*/ 0 w 128" name="T32"/>
                  <a:gd fmla="*/ 98 h 128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28" name="T51"/>
                  <a:gd fmla="*/ 0 h 128" name="T52"/>
                  <a:gd fmla="*/ 128 w 128" name="T53"/>
                  <a:gd fmla="*/ 128 h 128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28" w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/>
              <p:nvPr/>
            </p:nvSpPr>
            <p:spPr bwMode="auto">
              <a:xfrm>
                <a:off x="3477" y="3396"/>
                <a:ext cx="25" cy="158"/>
              </a:xfrm>
              <a:custGeom>
                <a:gdLst>
                  <a:gd fmla="*/ 0 w 25" name="T0"/>
                  <a:gd fmla="*/ 4 h 28" name="T1"/>
                  <a:gd fmla="*/ 0 w 25" name="T2"/>
                  <a:gd fmla="*/ 4 h 28" name="T3"/>
                  <a:gd fmla="*/ 3 w 25" name="T4"/>
                  <a:gd fmla="*/ 14 h 28" name="T5"/>
                  <a:gd fmla="*/ 9 w 25" name="T6"/>
                  <a:gd fmla="*/ 27 h 28" name="T7"/>
                  <a:gd fmla="*/ 24 w 25" name="T8"/>
                  <a:gd fmla="*/ 11 h 28" name="T9"/>
                  <a:gd fmla="*/ 23 w 25" name="T10"/>
                  <a:gd fmla="*/ 0 h 28" name="T11"/>
                  <a:gd fmla="*/ 0 w 25" name="T12"/>
                  <a:gd fmla="*/ 4 h 28" name="T13"/>
                  <a:gd fmla="*/ 0 w 25" name="T14"/>
                  <a:gd fmla="*/ 4 h 2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25" name="T24"/>
                  <a:gd fmla="*/ 0 h 28" name="T25"/>
                  <a:gd fmla="*/ 25 w 25" name="T26"/>
                  <a:gd fmla="*/ 28 h 2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8" w="25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/>
              <p:nvPr/>
            </p:nvSpPr>
            <p:spPr bwMode="auto">
              <a:xfrm>
                <a:off x="3195" y="3254"/>
                <a:ext cx="106" cy="158"/>
              </a:xfrm>
              <a:custGeom>
                <a:gdLst>
                  <a:gd fmla="*/ 0 w 106" name="T0"/>
                  <a:gd fmla="*/ 109 h 153" name="T1"/>
                  <a:gd fmla="*/ 0 w 106" name="T2"/>
                  <a:gd fmla="*/ 109 h 153" name="T3"/>
                  <a:gd fmla="*/ 14 w 106" name="T4"/>
                  <a:gd fmla="*/ 80 h 153" name="T5"/>
                  <a:gd fmla="*/ 40 w 106" name="T6"/>
                  <a:gd fmla="*/ 84 h 153" name="T7"/>
                  <a:gd fmla="*/ 68 w 106" name="T8"/>
                  <a:gd fmla="*/ 25 h 153" name="T9"/>
                  <a:gd fmla="*/ 82 w 106" name="T10"/>
                  <a:gd fmla="*/ 14 h 153" name="T11"/>
                  <a:gd fmla="*/ 77 w 106" name="T12"/>
                  <a:gd fmla="*/ 2 h 153" name="T13"/>
                  <a:gd fmla="*/ 84 w 106" name="T14"/>
                  <a:gd fmla="*/ 0 h 153" name="T15"/>
                  <a:gd fmla="*/ 94 w 106" name="T16"/>
                  <a:gd fmla="*/ 37 h 153" name="T17"/>
                  <a:gd fmla="*/ 77 w 106" name="T18"/>
                  <a:gd fmla="*/ 44 h 153" name="T19"/>
                  <a:gd fmla="*/ 96 w 106" name="T20"/>
                  <a:gd fmla="*/ 73 h 153" name="T21"/>
                  <a:gd fmla="*/ 84 w 106" name="T22"/>
                  <a:gd fmla="*/ 107 h 153" name="T23"/>
                  <a:gd fmla="*/ 105 w 106" name="T24"/>
                  <a:gd fmla="*/ 134 h 153" name="T25"/>
                  <a:gd fmla="*/ 103 w 106" name="T26"/>
                  <a:gd fmla="*/ 152 h 153" name="T27"/>
                  <a:gd fmla="*/ 67 w 106" name="T28"/>
                  <a:gd fmla="*/ 144 h 153" name="T29"/>
                  <a:gd fmla="*/ 39 w 106" name="T30"/>
                  <a:gd fmla="*/ 143 h 153" name="T31"/>
                  <a:gd fmla="*/ 17 w 106" name="T32"/>
                  <a:gd fmla="*/ 144 h 153" name="T33"/>
                  <a:gd fmla="*/ 16 w 106" name="T34"/>
                  <a:gd fmla="*/ 119 h 153" name="T35"/>
                  <a:gd fmla="*/ 0 w 106" name="T36"/>
                  <a:gd fmla="*/ 109 h 153" name="T37"/>
                  <a:gd fmla="*/ 0 w 106" name="T38"/>
                  <a:gd fmla="*/ 109 h 153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06" name="T60"/>
                  <a:gd fmla="*/ 0 h 153" name="T61"/>
                  <a:gd fmla="*/ 106 w 106" name="T62"/>
                  <a:gd fmla="*/ 153 h 153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53" w="105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/>
              <p:nvPr/>
            </p:nvSpPr>
            <p:spPr bwMode="auto">
              <a:xfrm>
                <a:off x="3279" y="3257"/>
                <a:ext cx="178" cy="158"/>
              </a:xfrm>
              <a:custGeom>
                <a:gdLst>
                  <a:gd fmla="*/ 0 w 178" name="T0"/>
                  <a:gd fmla="*/ 83 h 111" name="T1"/>
                  <a:gd fmla="*/ 0 w 178" name="T2"/>
                  <a:gd fmla="*/ 83 h 111" name="T3"/>
                  <a:gd fmla="*/ 12 w 178" name="T4"/>
                  <a:gd fmla="*/ 49 h 111" name="T5"/>
                  <a:gd fmla="*/ 56 w 178" name="T6"/>
                  <a:gd fmla="*/ 40 h 111" name="T7"/>
                  <a:gd fmla="*/ 61 w 178" name="T8"/>
                  <a:gd fmla="*/ 29 h 111" name="T9"/>
                  <a:gd fmla="*/ 81 w 178" name="T10"/>
                  <a:gd fmla="*/ 25 h 111" name="T11"/>
                  <a:gd fmla="*/ 111 w 178" name="T12"/>
                  <a:gd fmla="*/ 0 h 111" name="T13"/>
                  <a:gd fmla="*/ 121 w 178" name="T14"/>
                  <a:gd fmla="*/ 29 h 111" name="T15"/>
                  <a:gd fmla="*/ 144 w 178" name="T16"/>
                  <a:gd fmla="*/ 40 h 111" name="T17"/>
                  <a:gd fmla="*/ 177 w 178" name="T18"/>
                  <a:gd fmla="*/ 80 h 111" name="T19"/>
                  <a:gd fmla="*/ 95 w 178" name="T20"/>
                  <a:gd fmla="*/ 91 h 111" name="T21"/>
                  <a:gd fmla="*/ 68 w 178" name="T22"/>
                  <a:gd fmla="*/ 80 h 111" name="T23"/>
                  <a:gd fmla="*/ 56 w 178" name="T24"/>
                  <a:gd fmla="*/ 99 h 111" name="T25"/>
                  <a:gd fmla="*/ 33 w 178" name="T26"/>
                  <a:gd fmla="*/ 99 h 111" name="T27"/>
                  <a:gd fmla="*/ 21 w 178" name="T28"/>
                  <a:gd fmla="*/ 110 h 111" name="T29"/>
                  <a:gd fmla="*/ 0 w 178" name="T30"/>
                  <a:gd fmla="*/ 83 h 111" name="T31"/>
                  <a:gd fmla="*/ 0 w 178" name="T32"/>
                  <a:gd fmla="*/ 83 h 111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78" name="T51"/>
                  <a:gd fmla="*/ 0 h 111" name="T52"/>
                  <a:gd fmla="*/ 178 w 178" name="T53"/>
                  <a:gd fmla="*/ 111 h 111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10" w="178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/>
              <p:nvPr/>
            </p:nvSpPr>
            <p:spPr bwMode="auto">
              <a:xfrm>
                <a:off x="3263" y="3139"/>
                <a:ext cx="147" cy="158"/>
              </a:xfrm>
              <a:custGeom>
                <a:gdLst>
                  <a:gd fmla="*/ 0 w 147" name="T0"/>
                  <a:gd fmla="*/ 128 h 224" name="T1"/>
                  <a:gd fmla="*/ 0 w 147" name="T2"/>
                  <a:gd fmla="*/ 128 h 224" name="T3"/>
                  <a:gd fmla="*/ 21 w 147" name="T4"/>
                  <a:gd fmla="*/ 139 h 224" name="T5"/>
                  <a:gd fmla="*/ 16 w 147" name="T6"/>
                  <a:gd fmla="*/ 150 h 224" name="T7"/>
                  <a:gd fmla="*/ 26 w 147" name="T8"/>
                  <a:gd fmla="*/ 187 h 224" name="T9"/>
                  <a:gd fmla="*/ 9 w 147" name="T10"/>
                  <a:gd fmla="*/ 194 h 224" name="T11"/>
                  <a:gd fmla="*/ 28 w 147" name="T12"/>
                  <a:gd fmla="*/ 223 h 224" name="T13"/>
                  <a:gd fmla="*/ 72 w 147" name="T14"/>
                  <a:gd fmla="*/ 214 h 224" name="T15"/>
                  <a:gd fmla="*/ 77 w 147" name="T16"/>
                  <a:gd fmla="*/ 203 h 224" name="T17"/>
                  <a:gd fmla="*/ 97 w 147" name="T18"/>
                  <a:gd fmla="*/ 199 h 224" name="T19"/>
                  <a:gd fmla="*/ 127 w 147" name="T20"/>
                  <a:gd fmla="*/ 174 h 224" name="T21"/>
                  <a:gd fmla="*/ 117 w 147" name="T22"/>
                  <a:gd fmla="*/ 147 h 224" name="T23"/>
                  <a:gd fmla="*/ 131 w 147" name="T24"/>
                  <a:gd fmla="*/ 111 h 224" name="T25"/>
                  <a:gd fmla="*/ 145 w 147" name="T26"/>
                  <a:gd fmla="*/ 108 h 224" name="T27"/>
                  <a:gd fmla="*/ 146 w 147" name="T28"/>
                  <a:gd fmla="*/ 56 h 224" name="T29"/>
                  <a:gd fmla="*/ 36 w 147" name="T30"/>
                  <a:gd fmla="*/ 0 h 224" name="T31"/>
                  <a:gd fmla="*/ 22 w 147" name="T32"/>
                  <a:gd fmla="*/ 5 h 224" name="T33"/>
                  <a:gd fmla="*/ 22 w 147" name="T34"/>
                  <a:gd fmla="*/ 27 h 224" name="T35"/>
                  <a:gd fmla="*/ 36 w 147" name="T36"/>
                  <a:gd fmla="*/ 43 h 224" name="T37"/>
                  <a:gd fmla="*/ 28 w 147" name="T38"/>
                  <a:gd fmla="*/ 92 h 224" name="T39"/>
                  <a:gd fmla="*/ 0 w 147" name="T40"/>
                  <a:gd fmla="*/ 128 h 224" name="T41"/>
                  <a:gd fmla="*/ 0 w 147" name="T42"/>
                  <a:gd fmla="*/ 128 h 224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47" name="T66"/>
                  <a:gd fmla="*/ 0 h 224" name="T67"/>
                  <a:gd fmla="*/ 147 w 147" name="T68"/>
                  <a:gd fmla="*/ 224 h 224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24" w="147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/>
              <p:nvPr/>
            </p:nvSpPr>
            <p:spPr bwMode="auto">
              <a:xfrm>
                <a:off x="3232" y="3360"/>
                <a:ext cx="104" cy="158"/>
              </a:xfrm>
              <a:custGeom>
                <a:gdLst>
                  <a:gd fmla="*/ 0 w 104" name="T0"/>
                  <a:gd fmla="*/ 104 h 119" name="T1"/>
                  <a:gd fmla="*/ 0 w 104" name="T2"/>
                  <a:gd fmla="*/ 104 h 119" name="T3"/>
                  <a:gd fmla="*/ 11 w 104" name="T4"/>
                  <a:gd fmla="*/ 118 h 119" name="T5"/>
                  <a:gd fmla="*/ 25 w 104" name="T6"/>
                  <a:gd fmla="*/ 114 h 119" name="T7"/>
                  <a:gd fmla="*/ 46 w 104" name="T8"/>
                  <a:gd fmla="*/ 115 h 119" name="T9"/>
                  <a:gd fmla="*/ 65 w 104" name="T10"/>
                  <a:gd fmla="*/ 103 h 119" name="T11"/>
                  <a:gd fmla="*/ 70 w 104" name="T12"/>
                  <a:gd fmla="*/ 79 h 119" name="T13"/>
                  <a:gd fmla="*/ 90 w 104" name="T14"/>
                  <a:gd fmla="*/ 59 h 119" name="T15"/>
                  <a:gd fmla="*/ 103 w 104" name="T16"/>
                  <a:gd fmla="*/ 0 h 119" name="T17"/>
                  <a:gd fmla="*/ 80 w 104" name="T18"/>
                  <a:gd fmla="*/ 0 h 119" name="T19"/>
                  <a:gd fmla="*/ 68 w 104" name="T20"/>
                  <a:gd fmla="*/ 11 h 119" name="T21"/>
                  <a:gd fmla="*/ 66 w 104" name="T22"/>
                  <a:gd fmla="*/ 29 h 119" name="T23"/>
                  <a:gd fmla="*/ 30 w 104" name="T24"/>
                  <a:gd fmla="*/ 21 h 119" name="T25"/>
                  <a:gd fmla="*/ 29 w 104" name="T26"/>
                  <a:gd fmla="*/ 33 h 119" name="T27"/>
                  <a:gd fmla="*/ 43 w 104" name="T28"/>
                  <a:gd fmla="*/ 35 h 119" name="T29"/>
                  <a:gd fmla="*/ 39 w 104" name="T30"/>
                  <a:gd fmla="*/ 81 h 119" name="T31"/>
                  <a:gd fmla="*/ 21 w 104" name="T32"/>
                  <a:gd fmla="*/ 76 h 119" name="T33"/>
                  <a:gd fmla="*/ 0 w 104" name="T34"/>
                  <a:gd fmla="*/ 104 h 119" name="T35"/>
                  <a:gd fmla="*/ 0 w 104" name="T36"/>
                  <a:gd fmla="*/ 104 h 119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104" name="T57"/>
                  <a:gd fmla="*/ 0 h 119" name="T58"/>
                  <a:gd fmla="*/ 104 w 104" name="T59"/>
                  <a:gd fmla="*/ 119 h 119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119" w="104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/>
              <p:nvPr/>
            </p:nvSpPr>
            <p:spPr bwMode="auto">
              <a:xfrm>
                <a:off x="3248" y="3406"/>
                <a:ext cx="260" cy="158"/>
              </a:xfrm>
              <a:custGeom>
                <a:gdLst>
                  <a:gd fmla="*/ 0 w 260" name="T0"/>
                  <a:gd fmla="*/ 147 h 250" name="T1"/>
                  <a:gd fmla="*/ 0 w 260" name="T2"/>
                  <a:gd fmla="*/ 147 h 250" name="T3"/>
                  <a:gd fmla="*/ 1 w 260" name="T4"/>
                  <a:gd fmla="*/ 154 h 250" name="T5"/>
                  <a:gd fmla="*/ 53 w 260" name="T6"/>
                  <a:gd fmla="*/ 147 h 250" name="T7"/>
                  <a:gd fmla="*/ 76 w 260" name="T8"/>
                  <a:gd fmla="*/ 179 h 250" name="T9"/>
                  <a:gd fmla="*/ 95 w 260" name="T10"/>
                  <a:gd fmla="*/ 177 h 250" name="T11"/>
                  <a:gd fmla="*/ 99 w 260" name="T12"/>
                  <a:gd fmla="*/ 163 h 250" name="T13"/>
                  <a:gd fmla="*/ 117 w 260" name="T14"/>
                  <a:gd fmla="*/ 162 h 250" name="T15"/>
                  <a:gd fmla="*/ 129 w 260" name="T16"/>
                  <a:gd fmla="*/ 171 h 250" name="T17"/>
                  <a:gd fmla="*/ 132 w 260" name="T18"/>
                  <a:gd fmla="*/ 220 h 250" name="T19"/>
                  <a:gd fmla="*/ 160 w 260" name="T20"/>
                  <a:gd fmla="*/ 217 h 250" name="T21"/>
                  <a:gd fmla="*/ 238 w 260" name="T22"/>
                  <a:gd fmla="*/ 249 h 250" name="T23"/>
                  <a:gd fmla="*/ 238 w 260" name="T24"/>
                  <a:gd fmla="*/ 235 h 250" name="T25"/>
                  <a:gd fmla="*/ 222 w 260" name="T26"/>
                  <a:gd fmla="*/ 228 h 250" name="T27"/>
                  <a:gd fmla="*/ 225 w 260" name="T28"/>
                  <a:gd fmla="*/ 192 h 250" name="T29"/>
                  <a:gd fmla="*/ 250 w 260" name="T30"/>
                  <a:gd fmla="*/ 180 h 250" name="T31"/>
                  <a:gd fmla="*/ 234 w 260" name="T32"/>
                  <a:gd fmla="*/ 156 h 250" name="T33"/>
                  <a:gd fmla="*/ 232 w 260" name="T34"/>
                  <a:gd fmla="*/ 115 h 250" name="T35"/>
                  <a:gd fmla="*/ 229 w 260" name="T36"/>
                  <a:gd fmla="*/ 105 h 250" name="T37"/>
                  <a:gd fmla="*/ 238 w 260" name="T38"/>
                  <a:gd fmla="*/ 87 h 250" name="T39"/>
                  <a:gd fmla="*/ 250 w 260" name="T40"/>
                  <a:gd fmla="*/ 52 h 250" name="T41"/>
                  <a:gd fmla="*/ 259 w 260" name="T42"/>
                  <a:gd fmla="*/ 39 h 250" name="T43"/>
                  <a:gd fmla="*/ 254 w 260" name="T44"/>
                  <a:gd fmla="*/ 20 h 250" name="T45"/>
                  <a:gd fmla="*/ 208 w 260" name="T46"/>
                  <a:gd fmla="*/ 0 h 250" name="T47"/>
                  <a:gd fmla="*/ 126 w 260" name="T48"/>
                  <a:gd fmla="*/ 11 h 250" name="T49"/>
                  <a:gd fmla="*/ 99 w 260" name="T50"/>
                  <a:gd fmla="*/ 0 h 250" name="T51"/>
                  <a:gd fmla="*/ 87 w 260" name="T52"/>
                  <a:gd fmla="*/ 19 h 250" name="T53"/>
                  <a:gd fmla="*/ 74 w 260" name="T54"/>
                  <a:gd fmla="*/ 78 h 250" name="T55"/>
                  <a:gd fmla="*/ 54 w 260" name="T56"/>
                  <a:gd fmla="*/ 98 h 250" name="T57"/>
                  <a:gd fmla="*/ 49 w 260" name="T58"/>
                  <a:gd fmla="*/ 122 h 250" name="T59"/>
                  <a:gd fmla="*/ 30 w 260" name="T60"/>
                  <a:gd fmla="*/ 134 h 250" name="T61"/>
                  <a:gd fmla="*/ 9 w 260" name="T62"/>
                  <a:gd fmla="*/ 133 h 250" name="T63"/>
                  <a:gd fmla="*/ 0 w 260" name="T64"/>
                  <a:gd fmla="*/ 147 h 250" name="T65"/>
                  <a:gd fmla="*/ 0 w 260" name="T66"/>
                  <a:gd fmla="*/ 147 h 250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260" name="T102"/>
                  <a:gd fmla="*/ 0 h 250" name="T103"/>
                  <a:gd fmla="*/ 260 w 260" name="T104"/>
                  <a:gd fmla="*/ 250 h 250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250" w="26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/>
              <p:nvPr/>
            </p:nvSpPr>
            <p:spPr bwMode="auto">
              <a:xfrm>
                <a:off x="3522" y="2855"/>
                <a:ext cx="33" cy="158"/>
              </a:xfrm>
              <a:custGeom>
                <a:gdLst>
                  <a:gd fmla="*/ 0 w 33" name="T0"/>
                  <a:gd fmla="*/ 9 h 18" name="T1"/>
                  <a:gd fmla="*/ 0 w 33" name="T2"/>
                  <a:gd fmla="*/ 9 h 18" name="T3"/>
                  <a:gd fmla="*/ 11 w 33" name="T4"/>
                  <a:gd fmla="*/ 17 h 18" name="T5"/>
                  <a:gd fmla="*/ 32 w 33" name="T6"/>
                  <a:gd fmla="*/ 0 h 18" name="T7"/>
                  <a:gd fmla="*/ 0 w 33" name="T8"/>
                  <a:gd fmla="*/ 9 h 18" name="T9"/>
                  <a:gd fmla="*/ 0 w 33" name="T10"/>
                  <a:gd fmla="*/ 9 h 1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33" name="T18"/>
                  <a:gd fmla="*/ 0 h 18" name="T19"/>
                  <a:gd fmla="*/ 33 w 33" name="T20"/>
                  <a:gd fmla="*/ 18 h 1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8" w="33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/>
              <p:nvPr/>
            </p:nvSpPr>
            <p:spPr bwMode="auto">
              <a:xfrm>
                <a:off x="3093" y="3224"/>
                <a:ext cx="38" cy="158"/>
              </a:xfrm>
              <a:custGeom>
                <a:gdLst>
                  <a:gd fmla="*/ 0 w 38" name="T0"/>
                  <a:gd fmla="*/ 21 h 85" name="T1"/>
                  <a:gd fmla="*/ 0 w 38" name="T2"/>
                  <a:gd fmla="*/ 21 h 85" name="T3"/>
                  <a:gd fmla="*/ 14 w 38" name="T4"/>
                  <a:gd fmla="*/ 84 h 85" name="T5"/>
                  <a:gd fmla="*/ 26 w 38" name="T6"/>
                  <a:gd fmla="*/ 83 h 85" name="T7"/>
                  <a:gd fmla="*/ 37 w 38" name="T8"/>
                  <a:gd fmla="*/ 10 h 85" name="T9"/>
                  <a:gd fmla="*/ 26 w 38" name="T10"/>
                  <a:gd fmla="*/ 0 h 85" name="T11"/>
                  <a:gd fmla="*/ 19 w 38" name="T12"/>
                  <a:gd fmla="*/ 7 h 85" name="T13"/>
                  <a:gd fmla="*/ 0 w 38" name="T14"/>
                  <a:gd fmla="*/ 21 h 85" name="T15"/>
                  <a:gd fmla="*/ 0 w 38" name="T16"/>
                  <a:gd fmla="*/ 21 h 85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38" name="T27"/>
                  <a:gd fmla="*/ 0 h 85" name="T28"/>
                  <a:gd fmla="*/ 38 w 38" name="T29"/>
                  <a:gd fmla="*/ 85 h 85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85" w="38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/>
              <p:nvPr/>
            </p:nvSpPr>
            <p:spPr bwMode="auto">
              <a:xfrm>
                <a:off x="3209" y="3329"/>
                <a:ext cx="26" cy="158"/>
              </a:xfrm>
              <a:custGeom>
                <a:gdLst>
                  <a:gd fmla="*/ 0 w 26" name="T0"/>
                  <a:gd fmla="*/ 17 h 18" name="T1"/>
                  <a:gd fmla="*/ 0 w 26" name="T2"/>
                  <a:gd fmla="*/ 17 h 18" name="T3"/>
                  <a:gd fmla="*/ 3 w 26" name="T4"/>
                  <a:gd fmla="*/ 1 h 18" name="T5"/>
                  <a:gd fmla="*/ 25 w 26" name="T6"/>
                  <a:gd fmla="*/ 0 h 18" name="T7"/>
                  <a:gd fmla="*/ 25 w 26" name="T8"/>
                  <a:gd fmla="*/ 15 h 18" name="T9"/>
                  <a:gd fmla="*/ 0 w 26" name="T10"/>
                  <a:gd fmla="*/ 17 h 18" name="T11"/>
                  <a:gd fmla="*/ 0 w 26" name="T12"/>
                  <a:gd fmla="*/ 17 h 1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6" name="T21"/>
                  <a:gd fmla="*/ 0 h 18" name="T22"/>
                  <a:gd fmla="*/ 26 w 26" name="T23"/>
                  <a:gd fmla="*/ 18 h 1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8" w="26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/>
              <p:nvPr/>
            </p:nvSpPr>
            <p:spPr bwMode="auto">
              <a:xfrm>
                <a:off x="3530" y="3204"/>
                <a:ext cx="207" cy="158"/>
              </a:xfrm>
              <a:custGeom>
                <a:gdLst>
                  <a:gd fmla="*/ 0 w 207" name="T0"/>
                  <a:gd fmla="*/ 140 h 201" name="T1"/>
                  <a:gd fmla="*/ 0 w 207" name="T2"/>
                  <a:gd fmla="*/ 140 h 201" name="T3"/>
                  <a:gd fmla="*/ 16 w 207" name="T4"/>
                  <a:gd fmla="*/ 129 h 201" name="T5"/>
                  <a:gd fmla="*/ 17 w 207" name="T6"/>
                  <a:gd fmla="*/ 105 h 201" name="T7"/>
                  <a:gd fmla="*/ 44 w 207" name="T8"/>
                  <a:gd fmla="*/ 72 h 201" name="T9"/>
                  <a:gd fmla="*/ 55 w 207" name="T10"/>
                  <a:gd fmla="*/ 13 h 201" name="T11"/>
                  <a:gd fmla="*/ 76 w 207" name="T12"/>
                  <a:gd fmla="*/ 0 h 201" name="T13"/>
                  <a:gd fmla="*/ 92 w 207" name="T14"/>
                  <a:gd fmla="*/ 40 h 201" name="T15"/>
                  <a:gd fmla="*/ 137 w 207" name="T16"/>
                  <a:gd fmla="*/ 74 h 201" name="T17"/>
                  <a:gd fmla="*/ 121 w 207" name="T18"/>
                  <a:gd fmla="*/ 95 h 201" name="T19"/>
                  <a:gd fmla="*/ 136 w 207" name="T20"/>
                  <a:gd fmla="*/ 100 h 201" name="T21"/>
                  <a:gd fmla="*/ 152 w 207" name="T22"/>
                  <a:gd fmla="*/ 124 h 201" name="T23"/>
                  <a:gd fmla="*/ 206 w 207" name="T24"/>
                  <a:gd fmla="*/ 138 h 201" name="T25"/>
                  <a:gd fmla="*/ 165 w 207" name="T26"/>
                  <a:gd fmla="*/ 179 h 201" name="T27"/>
                  <a:gd fmla="*/ 122 w 207" name="T28"/>
                  <a:gd fmla="*/ 194 h 201" name="T29"/>
                  <a:gd fmla="*/ 83 w 207" name="T30"/>
                  <a:gd fmla="*/ 200 h 201" name="T31"/>
                  <a:gd fmla="*/ 39 w 207" name="T32"/>
                  <a:gd fmla="*/ 185 h 201" name="T33"/>
                  <a:gd fmla="*/ 24 w 207" name="T34"/>
                  <a:gd fmla="*/ 156 h 201" name="T35"/>
                  <a:gd fmla="*/ 0 w 207" name="T36"/>
                  <a:gd fmla="*/ 140 h 201" name="T37"/>
                  <a:gd fmla="*/ 0 w 207" name="T38"/>
                  <a:gd fmla="*/ 140 h 201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207" name="T60"/>
                  <a:gd fmla="*/ 0 h 201" name="T61"/>
                  <a:gd fmla="*/ 207 w 207" name="T62"/>
                  <a:gd fmla="*/ 201 h 201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201" w="206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/>
              <p:nvPr/>
            </p:nvSpPr>
            <p:spPr bwMode="auto">
              <a:xfrm>
                <a:off x="3651" y="3191"/>
                <a:ext cx="22" cy="158"/>
              </a:xfrm>
              <a:custGeom>
                <a:gdLst>
                  <a:gd fmla="*/ 0 w 22" name="T0"/>
                  <a:gd fmla="*/ 21 h 27" name="T1"/>
                  <a:gd fmla="*/ 0 w 22" name="T2"/>
                  <a:gd fmla="*/ 21 h 27" name="T3"/>
                  <a:gd fmla="*/ 15 w 22" name="T4"/>
                  <a:gd fmla="*/ 26 h 27" name="T5"/>
                  <a:gd fmla="*/ 21 w 22" name="T6"/>
                  <a:gd fmla="*/ 18 h 27" name="T7"/>
                  <a:gd fmla="*/ 10 w 22" name="T8"/>
                  <a:gd fmla="*/ 16 h 27" name="T9"/>
                  <a:gd fmla="*/ 21 w 22" name="T10"/>
                  <a:gd fmla="*/ 10 h 27" name="T11"/>
                  <a:gd fmla="*/ 16 w 22" name="T12"/>
                  <a:gd fmla="*/ 0 h 27" name="T13"/>
                  <a:gd fmla="*/ 0 w 22" name="T14"/>
                  <a:gd fmla="*/ 21 h 27" name="T15"/>
                  <a:gd fmla="*/ 0 w 22" name="T16"/>
                  <a:gd fmla="*/ 21 h 27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22" name="T27"/>
                  <a:gd fmla="*/ 0 h 27" name="T28"/>
                  <a:gd fmla="*/ 22 w 22" name="T29"/>
                  <a:gd fmla="*/ 27 h 27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27" w="22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/>
              <p:nvPr/>
            </p:nvSpPr>
            <p:spPr bwMode="auto">
              <a:xfrm>
                <a:off x="3199" y="3363"/>
                <a:ext cx="77" cy="158"/>
              </a:xfrm>
              <a:custGeom>
                <a:gdLst>
                  <a:gd fmla="*/ 0 w 77" name="T0"/>
                  <a:gd fmla="*/ 40 h 85" name="T1"/>
                  <a:gd fmla="*/ 0 w 77" name="T2"/>
                  <a:gd fmla="*/ 40 h 85" name="T3"/>
                  <a:gd fmla="*/ 9 w 77" name="T4"/>
                  <a:gd fmla="*/ 27 h 85" name="T5"/>
                  <a:gd fmla="*/ 14 w 77" name="T6"/>
                  <a:gd fmla="*/ 28 h 85" name="T7"/>
                  <a:gd fmla="*/ 10 w 77" name="T8"/>
                  <a:gd fmla="*/ 17 h 85" name="T9"/>
                  <a:gd fmla="*/ 35 w 77" name="T10"/>
                  <a:gd fmla="*/ 15 h 85" name="T11"/>
                  <a:gd fmla="*/ 35 w 77" name="T12"/>
                  <a:gd fmla="*/ 0 h 85" name="T13"/>
                  <a:gd fmla="*/ 63 w 77" name="T14"/>
                  <a:gd fmla="*/ 1 h 85" name="T15"/>
                  <a:gd fmla="*/ 62 w 77" name="T16"/>
                  <a:gd fmla="*/ 13 h 85" name="T17"/>
                  <a:gd fmla="*/ 76 w 77" name="T18"/>
                  <a:gd fmla="*/ 15 h 85" name="T19"/>
                  <a:gd fmla="*/ 72 w 77" name="T20"/>
                  <a:gd fmla="*/ 61 h 85" name="T21"/>
                  <a:gd fmla="*/ 54 w 77" name="T22"/>
                  <a:gd fmla="*/ 56 h 85" name="T23"/>
                  <a:gd fmla="*/ 33 w 77" name="T24"/>
                  <a:gd fmla="*/ 84 h 85" name="T25"/>
                  <a:gd fmla="*/ 0 w 77" name="T26"/>
                  <a:gd fmla="*/ 40 h 85" name="T27"/>
                  <a:gd fmla="*/ 0 w 77" name="T28"/>
                  <a:gd fmla="*/ 40 h 85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77" name="T45"/>
                  <a:gd fmla="*/ 0 h 85" name="T46"/>
                  <a:gd fmla="*/ 77 w 77" name="T47"/>
                  <a:gd fmla="*/ 85 h 85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5" w="77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/>
              <p:nvPr/>
            </p:nvSpPr>
            <p:spPr bwMode="auto">
              <a:xfrm>
                <a:off x="2852" y="3169"/>
                <a:ext cx="42" cy="158"/>
              </a:xfrm>
              <a:custGeom>
                <a:gdLst>
                  <a:gd fmla="*/ 0 w 42" name="T0"/>
                  <a:gd fmla="*/ 7 h 8" name="T1"/>
                  <a:gd fmla="*/ 0 w 42" name="T2"/>
                  <a:gd fmla="*/ 7 h 8" name="T3"/>
                  <a:gd fmla="*/ 2 w 42" name="T4"/>
                  <a:gd fmla="*/ 0 h 8" name="T5"/>
                  <a:gd fmla="*/ 41 w 42" name="T6"/>
                  <a:gd fmla="*/ 2 h 8" name="T7"/>
                  <a:gd fmla="*/ 0 w 42" name="T8"/>
                  <a:gd fmla="*/ 7 h 8" name="T9"/>
                  <a:gd fmla="*/ 0 w 42" name="T10"/>
                  <a:gd fmla="*/ 7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42" name="T18"/>
                  <a:gd fmla="*/ 0 h 8" name="T19"/>
                  <a:gd fmla="*/ 42 w 42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42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/>
              <p:nvPr/>
            </p:nvSpPr>
            <p:spPr bwMode="auto">
              <a:xfrm>
                <a:off x="3039" y="3243"/>
                <a:ext cx="59" cy="158"/>
              </a:xfrm>
              <a:custGeom>
                <a:gdLst>
                  <a:gd fmla="*/ 0 w 59" name="T0"/>
                  <a:gd fmla="*/ 83 h 89" name="T1"/>
                  <a:gd fmla="*/ 0 w 59" name="T2"/>
                  <a:gd fmla="*/ 83 h 89" name="T3"/>
                  <a:gd fmla="*/ 5 w 59" name="T4"/>
                  <a:gd fmla="*/ 23 h 89" name="T5"/>
                  <a:gd fmla="*/ 3 w 59" name="T6"/>
                  <a:gd fmla="*/ 4 h 89" name="T7"/>
                  <a:gd fmla="*/ 39 w 59" name="T8"/>
                  <a:gd fmla="*/ 0 h 89" name="T9"/>
                  <a:gd fmla="*/ 58 w 59" name="T10"/>
                  <a:gd fmla="*/ 70 h 89" name="T11"/>
                  <a:gd fmla="*/ 15 w 59" name="T12"/>
                  <a:gd fmla="*/ 88 h 89" name="T13"/>
                  <a:gd fmla="*/ 0 w 59" name="T14"/>
                  <a:gd fmla="*/ 83 h 89" name="T15"/>
                  <a:gd fmla="*/ 0 w 59" name="T16"/>
                  <a:gd fmla="*/ 83 h 89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59" name="T27"/>
                  <a:gd fmla="*/ 0 h 89" name="T28"/>
                  <a:gd fmla="*/ 59 w 59" name="T29"/>
                  <a:gd fmla="*/ 89 h 89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89" w="5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/>
              <p:nvPr/>
            </p:nvSpPr>
            <p:spPr bwMode="auto">
              <a:xfrm>
                <a:off x="2876" y="3214"/>
                <a:ext cx="101" cy="158"/>
              </a:xfrm>
              <a:custGeom>
                <a:gdLst>
                  <a:gd fmla="*/ 0 w 101" name="T0"/>
                  <a:gd fmla="*/ 25 h 74" name="T1"/>
                  <a:gd fmla="*/ 0 w 101" name="T2"/>
                  <a:gd fmla="*/ 25 h 74" name="T3"/>
                  <a:gd fmla="*/ 17 w 101" name="T4"/>
                  <a:gd fmla="*/ 14 h 74" name="T5"/>
                  <a:gd fmla="*/ 17 w 101" name="T6"/>
                  <a:gd fmla="*/ 0 h 74" name="T7"/>
                  <a:gd fmla="*/ 50 w 101" name="T8"/>
                  <a:gd fmla="*/ 3 h 74" name="T9"/>
                  <a:gd fmla="*/ 59 w 101" name="T10"/>
                  <a:gd fmla="*/ 10 h 74" name="T11"/>
                  <a:gd fmla="*/ 82 w 101" name="T12"/>
                  <a:gd fmla="*/ 2 h 74" name="T13"/>
                  <a:gd fmla="*/ 96 w 101" name="T14"/>
                  <a:gd fmla="*/ 35 h 74" name="T15"/>
                  <a:gd fmla="*/ 100 w 101" name="T16"/>
                  <a:gd fmla="*/ 59 h 74" name="T17"/>
                  <a:gd fmla="*/ 91 w 101" name="T18"/>
                  <a:gd fmla="*/ 58 h 74" name="T19"/>
                  <a:gd fmla="*/ 89 w 101" name="T20"/>
                  <a:gd fmla="*/ 71 h 74" name="T21"/>
                  <a:gd fmla="*/ 75 w 101" name="T22"/>
                  <a:gd fmla="*/ 73 h 74" name="T23"/>
                  <a:gd fmla="*/ 74 w 101" name="T24"/>
                  <a:gd fmla="*/ 59 h 74" name="T25"/>
                  <a:gd fmla="*/ 66 w 101" name="T26"/>
                  <a:gd fmla="*/ 59 h 74" name="T27"/>
                  <a:gd fmla="*/ 52 w 101" name="T28"/>
                  <a:gd fmla="*/ 38 h 74" name="T29"/>
                  <a:gd fmla="*/ 23 w 101" name="T30"/>
                  <a:gd fmla="*/ 50 h 74" name="T31"/>
                  <a:gd fmla="*/ 0 w 101" name="T32"/>
                  <a:gd fmla="*/ 25 h 74" name="T33"/>
                  <a:gd fmla="*/ 0 w 101" name="T34"/>
                  <a:gd fmla="*/ 25 h 74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101" name="T54"/>
                  <a:gd fmla="*/ 0 h 74" name="T55"/>
                  <a:gd fmla="*/ 101 w 101" name="T56"/>
                  <a:gd fmla="*/ 74 h 74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74" w="100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/>
              <p:nvPr/>
            </p:nvSpPr>
            <p:spPr bwMode="auto">
              <a:xfrm>
                <a:off x="3691" y="2947"/>
                <a:ext cx="26" cy="158"/>
              </a:xfrm>
              <a:custGeom>
                <a:gdLst>
                  <a:gd fmla="*/ 0 w 26" name="T0"/>
                  <a:gd fmla="*/ 0 h 8" name="T1"/>
                  <a:gd fmla="*/ 0 w 26" name="T2"/>
                  <a:gd fmla="*/ 0 h 8" name="T3"/>
                  <a:gd fmla="*/ 13 w 26" name="T4"/>
                  <a:gd fmla="*/ 7 h 8" name="T5"/>
                  <a:gd fmla="*/ 25 w 26" name="T6"/>
                  <a:gd fmla="*/ 2 h 8" name="T7"/>
                  <a:gd fmla="*/ 0 w 26" name="T8"/>
                  <a:gd fmla="*/ 0 h 8" name="T9"/>
                  <a:gd fmla="*/ 0 w 26" name="T10"/>
                  <a:gd fmla="*/ 0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6" name="T18"/>
                  <a:gd fmla="*/ 0 h 8" name="T19"/>
                  <a:gd fmla="*/ 26 w 26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26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/>
              <p:nvPr/>
            </p:nvSpPr>
            <p:spPr bwMode="auto">
              <a:xfrm>
                <a:off x="3544" y="2913"/>
                <a:ext cx="22" cy="158"/>
              </a:xfrm>
              <a:custGeom>
                <a:gdLst>
                  <a:gd fmla="*/ 0 w 22" name="T0"/>
                  <a:gd fmla="*/ 28 h 58" name="T1"/>
                  <a:gd fmla="*/ 0 w 22" name="T2"/>
                  <a:gd fmla="*/ 28 h 58" name="T3"/>
                  <a:gd fmla="*/ 11 w 22" name="T4"/>
                  <a:gd fmla="*/ 57 h 58" name="T5"/>
                  <a:gd fmla="*/ 13 w 22" name="T6"/>
                  <a:gd fmla="*/ 56 h 58" name="T7"/>
                  <a:gd fmla="*/ 19 w 22" name="T8"/>
                  <a:gd fmla="*/ 25 h 58" name="T9"/>
                  <a:gd fmla="*/ 11 w 22" name="T10"/>
                  <a:gd fmla="*/ 28 h 58" name="T11"/>
                  <a:gd fmla="*/ 13 w 22" name="T12"/>
                  <a:gd fmla="*/ 14 h 58" name="T13"/>
                  <a:gd fmla="*/ 20 w 22" name="T14"/>
                  <a:gd fmla="*/ 7 h 58" name="T15"/>
                  <a:gd fmla="*/ 21 w 22" name="T16"/>
                  <a:gd fmla="*/ 0 h 58" name="T17"/>
                  <a:gd fmla="*/ 14 w 22" name="T18"/>
                  <a:gd fmla="*/ 1 h 58" name="T19"/>
                  <a:gd fmla="*/ 0 w 22" name="T20"/>
                  <a:gd fmla="*/ 28 h 58" name="T21"/>
                  <a:gd fmla="*/ 0 w 22" name="T22"/>
                  <a:gd fmla="*/ 28 h 58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22" name="T36"/>
                  <a:gd fmla="*/ 0 h 58" name="T37"/>
                  <a:gd fmla="*/ 22 w 22" name="T38"/>
                  <a:gd fmla="*/ 58 h 58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57" w="22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/>
              <p:nvPr/>
            </p:nvSpPr>
            <p:spPr bwMode="auto">
              <a:xfrm>
                <a:off x="2964" y="3248"/>
                <a:ext cx="81" cy="158"/>
              </a:xfrm>
              <a:custGeom>
                <a:gdLst>
                  <a:gd fmla="*/ 0 w 81" name="T0"/>
                  <a:gd fmla="*/ 57 h 87" name="T1"/>
                  <a:gd fmla="*/ 0 w 81" name="T2"/>
                  <a:gd fmla="*/ 57 h 87" name="T3"/>
                  <a:gd fmla="*/ 1 w 81" name="T4"/>
                  <a:gd fmla="*/ 44 h 87" name="T5"/>
                  <a:gd fmla="*/ 3 w 81" name="T6"/>
                  <a:gd fmla="*/ 31 h 87" name="T7"/>
                  <a:gd fmla="*/ 12 w 81" name="T8"/>
                  <a:gd fmla="*/ 32 h 87" name="T9"/>
                  <a:gd fmla="*/ 8 w 81" name="T10"/>
                  <a:gd fmla="*/ 8 h 87" name="T11"/>
                  <a:gd fmla="*/ 32 w 81" name="T12"/>
                  <a:gd fmla="*/ 0 h 87" name="T13"/>
                  <a:gd fmla="*/ 46 w 81" name="T14"/>
                  <a:gd fmla="*/ 5 h 87" name="T15"/>
                  <a:gd fmla="*/ 53 w 81" name="T16"/>
                  <a:gd fmla="*/ 14 h 87" name="T17"/>
                  <a:gd fmla="*/ 80 w 81" name="T18"/>
                  <a:gd fmla="*/ 17 h 87" name="T19"/>
                  <a:gd fmla="*/ 75 w 81" name="T20"/>
                  <a:gd fmla="*/ 77 h 87" name="T21"/>
                  <a:gd fmla="*/ 13 w 81" name="T22"/>
                  <a:gd fmla="*/ 86 h 87" name="T23"/>
                  <a:gd fmla="*/ 15 w 81" name="T24"/>
                  <a:gd fmla="*/ 66 h 87" name="T25"/>
                  <a:gd fmla="*/ 0 w 81" name="T26"/>
                  <a:gd fmla="*/ 57 h 87" name="T27"/>
                  <a:gd fmla="*/ 0 w 81" name="T28"/>
                  <a:gd fmla="*/ 57 h 87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81" name="T45"/>
                  <a:gd fmla="*/ 0 h 87" name="T46"/>
                  <a:gd fmla="*/ 81 w 81" name="T47"/>
                  <a:gd fmla="*/ 87 h 87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7" w="81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/>
              <p:nvPr/>
            </p:nvSpPr>
            <p:spPr bwMode="auto">
              <a:xfrm>
                <a:off x="3555" y="2914"/>
                <a:ext cx="60" cy="158"/>
              </a:xfrm>
              <a:custGeom>
                <a:gdLst>
                  <a:gd fmla="*/ 0 w 60" name="T0"/>
                  <a:gd fmla="*/ 31 h 65" name="T1"/>
                  <a:gd fmla="*/ 0 w 60" name="T2"/>
                  <a:gd fmla="*/ 31 h 65" name="T3"/>
                  <a:gd fmla="*/ 2 w 60" name="T4"/>
                  <a:gd fmla="*/ 17 h 65" name="T5"/>
                  <a:gd fmla="*/ 9 w 60" name="T6"/>
                  <a:gd fmla="*/ 10 h 65" name="T7"/>
                  <a:gd fmla="*/ 23 w 60" name="T8"/>
                  <a:gd fmla="*/ 16 h 65" name="T9"/>
                  <a:gd fmla="*/ 53 w 60" name="T10"/>
                  <a:gd fmla="*/ 0 h 65" name="T11"/>
                  <a:gd fmla="*/ 59 w 60" name="T12"/>
                  <a:gd fmla="*/ 18 h 65" name="T13"/>
                  <a:gd fmla="*/ 28 w 60" name="T14"/>
                  <a:gd fmla="*/ 28 h 65" name="T15"/>
                  <a:gd fmla="*/ 44 w 60" name="T16"/>
                  <a:gd fmla="*/ 42 h 65" name="T17"/>
                  <a:gd fmla="*/ 36 w 60" name="T18"/>
                  <a:gd fmla="*/ 51 h 65" name="T19"/>
                  <a:gd fmla="*/ 17 w 60" name="T20"/>
                  <a:gd fmla="*/ 64 h 65" name="T21"/>
                  <a:gd fmla="*/ 2 w 60" name="T22"/>
                  <a:gd fmla="*/ 59 h 65" name="T23"/>
                  <a:gd fmla="*/ 2 w 60" name="T24"/>
                  <a:gd fmla="*/ 59 h 65" name="T25"/>
                  <a:gd fmla="*/ 8 w 60" name="T26"/>
                  <a:gd fmla="*/ 28 h 65" name="T27"/>
                  <a:gd fmla="*/ 0 w 60" name="T28"/>
                  <a:gd fmla="*/ 31 h 65" name="T29"/>
                  <a:gd fmla="*/ 0 w 60" name="T30"/>
                  <a:gd fmla="*/ 31 h 65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60" name="T48"/>
                  <a:gd fmla="*/ 0 h 65" name="T49"/>
                  <a:gd fmla="*/ 60 w 60" name="T50"/>
                  <a:gd fmla="*/ 65 h 65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65" w="60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/>
              <p:nvPr/>
            </p:nvSpPr>
            <p:spPr bwMode="auto">
              <a:xfrm>
                <a:off x="3544" y="3351"/>
                <a:ext cx="109" cy="158"/>
              </a:xfrm>
              <a:custGeom>
                <a:gdLst>
                  <a:gd fmla="*/ 0 w 109" name="T0"/>
                  <a:gd fmla="*/ 8 h 126" name="T1"/>
                  <a:gd fmla="*/ 0 w 109" name="T2"/>
                  <a:gd fmla="*/ 8 h 126" name="T3"/>
                  <a:gd fmla="*/ 15 w 109" name="T4"/>
                  <a:gd fmla="*/ 34 h 126" name="T5"/>
                  <a:gd fmla="*/ 0 w 109" name="T6"/>
                  <a:gd fmla="*/ 59 h 126" name="T7"/>
                  <a:gd fmla="*/ 11 w 109" name="T8"/>
                  <a:gd fmla="*/ 66 h 126" name="T9"/>
                  <a:gd fmla="*/ 3 w 109" name="T10"/>
                  <a:gd fmla="*/ 75 h 126" name="T11"/>
                  <a:gd fmla="*/ 74 w 109" name="T12"/>
                  <a:gd fmla="*/ 125 h 126" name="T13"/>
                  <a:gd fmla="*/ 104 w 109" name="T14"/>
                  <a:gd fmla="*/ 85 h 126" name="T15"/>
                  <a:gd fmla="*/ 97 w 109" name="T16"/>
                  <a:gd fmla="*/ 74 h 126" name="T17"/>
                  <a:gd fmla="*/ 97 w 109" name="T18"/>
                  <a:gd fmla="*/ 23 h 126" name="T19"/>
                  <a:gd fmla="*/ 108 w 109" name="T20"/>
                  <a:gd fmla="*/ 9 h 126" name="T21"/>
                  <a:gd fmla="*/ 69 w 109" name="T22"/>
                  <a:gd fmla="*/ 15 h 126" name="T23"/>
                  <a:gd fmla="*/ 25 w 109" name="T24"/>
                  <a:gd fmla="*/ 0 h 126" name="T25"/>
                  <a:gd fmla="*/ 0 w 109" name="T26"/>
                  <a:gd fmla="*/ 8 h 126" name="T27"/>
                  <a:gd fmla="*/ 0 w 109" name="T28"/>
                  <a:gd fmla="*/ 8 h 12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09" name="T45"/>
                  <a:gd fmla="*/ 0 h 126" name="T46"/>
                  <a:gd fmla="*/ 109 w 109" name="T47"/>
                  <a:gd fmla="*/ 126 h 12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25" w="109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/>
              <p:nvPr/>
            </p:nvSpPr>
            <p:spPr bwMode="auto">
              <a:xfrm>
                <a:off x="3716" y="2943"/>
                <a:ext cx="25" cy="158"/>
              </a:xfrm>
              <a:custGeom>
                <a:gdLst>
                  <a:gd fmla="*/ 0 w 25" name="T0"/>
                  <a:gd fmla="*/ 13 h 22" name="T1"/>
                  <a:gd fmla="*/ 0 w 25" name="T2"/>
                  <a:gd fmla="*/ 13 h 22" name="T3"/>
                  <a:gd fmla="*/ 20 w 25" name="T4"/>
                  <a:gd fmla="*/ 0 h 22" name="T5"/>
                  <a:gd fmla="*/ 24 w 25" name="T6"/>
                  <a:gd fmla="*/ 21 h 22" name="T7"/>
                  <a:gd fmla="*/ 0 w 25" name="T8"/>
                  <a:gd fmla="*/ 13 h 22" name="T9"/>
                  <a:gd fmla="*/ 0 w 25" name="T10"/>
                  <a:gd fmla="*/ 13 h 22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5" name="T18"/>
                  <a:gd fmla="*/ 0 h 22" name="T19"/>
                  <a:gd fmla="*/ 25 w 25" name="T20"/>
                  <a:gd fmla="*/ 22 h 22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2" w="25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/>
              <p:nvPr/>
            </p:nvSpPr>
            <p:spPr bwMode="auto">
              <a:xfrm>
                <a:off x="3558" y="2874"/>
                <a:ext cx="22" cy="158"/>
              </a:xfrm>
              <a:custGeom>
                <a:gdLst>
                  <a:gd fmla="*/ 0 w 22" name="T0"/>
                  <a:gd fmla="*/ 24 h 25" name="T1"/>
                  <a:gd fmla="*/ 0 w 22" name="T2"/>
                  <a:gd fmla="*/ 24 h 25" name="T3"/>
                  <a:gd fmla="*/ 7 w 22" name="T4"/>
                  <a:gd fmla="*/ 23 h 25" name="T5"/>
                  <a:gd fmla="*/ 21 w 22" name="T6"/>
                  <a:gd fmla="*/ 7 h 25" name="T7"/>
                  <a:gd fmla="*/ 14 w 22" name="T8"/>
                  <a:gd fmla="*/ 0 h 25" name="T9"/>
                  <a:gd fmla="*/ 0 w 22" name="T10"/>
                  <a:gd fmla="*/ 24 h 25" name="T11"/>
                  <a:gd fmla="*/ 0 w 22" name="T12"/>
                  <a:gd fmla="*/ 24 h 25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2" name="T21"/>
                  <a:gd fmla="*/ 0 h 25" name="T22"/>
                  <a:gd fmla="*/ 22 w 22" name="T23"/>
                  <a:gd fmla="*/ 25 h 25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5" w="22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/>
              <p:nvPr/>
            </p:nvSpPr>
            <p:spPr bwMode="auto">
              <a:xfrm>
                <a:off x="2925" y="3264"/>
                <a:ext cx="55" cy="158"/>
              </a:xfrm>
              <a:custGeom>
                <a:gdLst>
                  <a:gd fmla="*/ 0 w 55" name="T0"/>
                  <a:gd fmla="*/ 20 h 55" name="T1"/>
                  <a:gd fmla="*/ 0 w 55" name="T2"/>
                  <a:gd fmla="*/ 20 h 55" name="T3"/>
                  <a:gd fmla="*/ 17 w 55" name="T4"/>
                  <a:gd fmla="*/ 0 h 55" name="T5"/>
                  <a:gd fmla="*/ 25 w 55" name="T6"/>
                  <a:gd fmla="*/ 0 h 55" name="T7"/>
                  <a:gd fmla="*/ 26 w 55" name="T8"/>
                  <a:gd fmla="*/ 14 h 55" name="T9"/>
                  <a:gd fmla="*/ 40 w 55" name="T10"/>
                  <a:gd fmla="*/ 12 h 55" name="T11"/>
                  <a:gd fmla="*/ 39 w 55" name="T12"/>
                  <a:gd fmla="*/ 25 h 55" name="T13"/>
                  <a:gd fmla="*/ 54 w 55" name="T14"/>
                  <a:gd fmla="*/ 34 h 55" name="T15"/>
                  <a:gd fmla="*/ 52 w 55" name="T16"/>
                  <a:gd fmla="*/ 54 h 55" name="T17"/>
                  <a:gd fmla="*/ 0 w 55" name="T18"/>
                  <a:gd fmla="*/ 20 h 55" name="T19"/>
                  <a:gd fmla="*/ 0 w 55" name="T20"/>
                  <a:gd fmla="*/ 20 h 55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55" name="T33"/>
                  <a:gd fmla="*/ 0 h 55" name="T34"/>
                  <a:gd fmla="*/ 55 w 55" name="T35"/>
                  <a:gd fmla="*/ 55 h 55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55" w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/>
              <p:nvPr/>
            </p:nvSpPr>
            <p:spPr bwMode="auto">
              <a:xfrm>
                <a:off x="3208" y="2985"/>
                <a:ext cx="214" cy="158"/>
              </a:xfrm>
              <a:custGeom>
                <a:gdLst>
                  <a:gd fmla="*/ 0 w 214" name="T0"/>
                  <a:gd fmla="*/ 103 h 199" name="T1"/>
                  <a:gd fmla="*/ 0 w 214" name="T2"/>
                  <a:gd fmla="*/ 103 h 199" name="T3"/>
                  <a:gd fmla="*/ 0 w 214" name="T4"/>
                  <a:gd fmla="*/ 42 h 199" name="T5"/>
                  <a:gd fmla="*/ 27 w 214" name="T6"/>
                  <a:gd fmla="*/ 0 h 199" name="T7"/>
                  <a:gd fmla="*/ 78 w 214" name="T8"/>
                  <a:gd fmla="*/ 12 h 199" name="T9"/>
                  <a:gd fmla="*/ 87 w 214" name="T10"/>
                  <a:gd fmla="*/ 27 h 199" name="T11"/>
                  <a:gd fmla="*/ 129 w 214" name="T12"/>
                  <a:gd fmla="*/ 42 h 199" name="T13"/>
                  <a:gd fmla="*/ 143 w 214" name="T14"/>
                  <a:gd fmla="*/ 37 h 199" name="T15"/>
                  <a:gd fmla="*/ 144 w 214" name="T16"/>
                  <a:gd fmla="*/ 15 h 199" name="T17"/>
                  <a:gd fmla="*/ 157 w 214" name="T18"/>
                  <a:gd fmla="*/ 5 h 199" name="T19"/>
                  <a:gd fmla="*/ 213 w 214" name="T20"/>
                  <a:gd fmla="*/ 22 h 199" name="T21"/>
                  <a:gd fmla="*/ 207 w 214" name="T22"/>
                  <a:gd fmla="*/ 46 h 199" name="T23"/>
                  <a:gd fmla="*/ 213 w 214" name="T24"/>
                  <a:gd fmla="*/ 162 h 199" name="T25"/>
                  <a:gd fmla="*/ 213 w 214" name="T26"/>
                  <a:gd fmla="*/ 190 h 199" name="T27"/>
                  <a:gd fmla="*/ 201 w 214" name="T28"/>
                  <a:gd fmla="*/ 190 h 199" name="T29"/>
                  <a:gd fmla="*/ 201 w 214" name="T30"/>
                  <a:gd fmla="*/ 198 h 199" name="T31"/>
                  <a:gd fmla="*/ 91 w 214" name="T32"/>
                  <a:gd fmla="*/ 142 h 199" name="T33"/>
                  <a:gd fmla="*/ 77 w 214" name="T34"/>
                  <a:gd fmla="*/ 147 h 199" name="T35"/>
                  <a:gd fmla="*/ 32 w 214" name="T36"/>
                  <a:gd fmla="*/ 141 h 199" name="T37"/>
                  <a:gd fmla="*/ 0 w 214" name="T38"/>
                  <a:gd fmla="*/ 103 h 199" name="T39"/>
                  <a:gd fmla="*/ 0 w 214" name="T40"/>
                  <a:gd fmla="*/ 103 h 199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14" name="T63"/>
                  <a:gd fmla="*/ 0 h 199" name="T64"/>
                  <a:gd fmla="*/ 214 w 214" name="T65"/>
                  <a:gd fmla="*/ 199 h 199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99" w="214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/>
              <p:nvPr/>
            </p:nvSpPr>
            <p:spPr bwMode="auto">
              <a:xfrm>
                <a:off x="3668" y="3611"/>
                <a:ext cx="97" cy="158"/>
              </a:xfrm>
              <a:custGeom>
                <a:gdLst>
                  <a:gd fmla="*/ 0 w 97" name="T0"/>
                  <a:gd fmla="*/ 135 h 190" name="T1"/>
                  <a:gd fmla="*/ 0 w 97" name="T2"/>
                  <a:gd fmla="*/ 135 h 190" name="T3"/>
                  <a:gd fmla="*/ 9 w 97" name="T4"/>
                  <a:gd fmla="*/ 173 h 190" name="T5"/>
                  <a:gd fmla="*/ 27 w 97" name="T6"/>
                  <a:gd fmla="*/ 189 h 190" name="T7"/>
                  <a:gd fmla="*/ 57 w 97" name="T8"/>
                  <a:gd fmla="*/ 173 h 190" name="T9"/>
                  <a:gd fmla="*/ 90 w 97" name="T10"/>
                  <a:gd fmla="*/ 43 h 190" name="T11"/>
                  <a:gd fmla="*/ 96 w 97" name="T12"/>
                  <a:gd fmla="*/ 48 h 190" name="T13"/>
                  <a:gd fmla="*/ 82 w 97" name="T14"/>
                  <a:gd fmla="*/ 0 h 190" name="T15"/>
                  <a:gd fmla="*/ 64 w 97" name="T16"/>
                  <a:gd fmla="*/ 20 h 190" name="T17"/>
                  <a:gd fmla="*/ 65 w 97" name="T18"/>
                  <a:gd fmla="*/ 34 h 190" name="T19"/>
                  <a:gd fmla="*/ 44 w 97" name="T20"/>
                  <a:gd fmla="*/ 49 h 190" name="T21"/>
                  <a:gd fmla="*/ 17 w 97" name="T22"/>
                  <a:gd fmla="*/ 56 h 190" name="T23"/>
                  <a:gd fmla="*/ 10 w 97" name="T24"/>
                  <a:gd fmla="*/ 73 h 190" name="T25"/>
                  <a:gd fmla="*/ 17 w 97" name="T26"/>
                  <a:gd fmla="*/ 106 h 190" name="T27"/>
                  <a:gd fmla="*/ 0 w 97" name="T28"/>
                  <a:gd fmla="*/ 135 h 190" name="T29"/>
                  <a:gd fmla="*/ 0 w 97" name="T30"/>
                  <a:gd fmla="*/ 135 h 190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97" name="T48"/>
                  <a:gd fmla="*/ 0 h 190" name="T49"/>
                  <a:gd fmla="*/ 97 w 97" name="T50"/>
                  <a:gd fmla="*/ 190 h 190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90" w="97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/>
              <p:nvPr/>
            </p:nvSpPr>
            <p:spPr bwMode="auto">
              <a:xfrm>
                <a:off x="3527" y="3532"/>
                <a:ext cx="45" cy="158"/>
              </a:xfrm>
              <a:custGeom>
                <a:gdLst>
                  <a:gd fmla="*/ 0 w 45" name="T0"/>
                  <a:gd fmla="*/ 58 h 107" name="T1"/>
                  <a:gd fmla="*/ 0 w 45" name="T2"/>
                  <a:gd fmla="*/ 58 h 107" name="T3"/>
                  <a:gd fmla="*/ 6 w 45" name="T4"/>
                  <a:gd fmla="*/ 64 h 107" name="T5"/>
                  <a:gd fmla="*/ 23 w 45" name="T6"/>
                  <a:gd fmla="*/ 70 h 107" name="T7"/>
                  <a:gd fmla="*/ 21 w 45" name="T8"/>
                  <a:gd fmla="*/ 90 h 107" name="T9"/>
                  <a:gd fmla="*/ 36 w 45" name="T10"/>
                  <a:gd fmla="*/ 106 h 107" name="T11"/>
                  <a:gd fmla="*/ 44 w 45" name="T12"/>
                  <a:gd fmla="*/ 76 h 107" name="T13"/>
                  <a:gd fmla="*/ 30 w 45" name="T14"/>
                  <a:gd fmla="*/ 56 h 107" name="T15"/>
                  <a:gd fmla="*/ 34 w 45" name="T16"/>
                  <a:gd fmla="*/ 67 h 107" name="T17"/>
                  <a:gd fmla="*/ 26 w 45" name="T18"/>
                  <a:gd fmla="*/ 67 h 107" name="T19"/>
                  <a:gd fmla="*/ 17 w 45" name="T20"/>
                  <a:gd fmla="*/ 39 h 107" name="T21"/>
                  <a:gd fmla="*/ 16 w 45" name="T22"/>
                  <a:gd fmla="*/ 3 h 107" name="T23"/>
                  <a:gd fmla="*/ 3 w 45" name="T24"/>
                  <a:gd fmla="*/ 0 h 107" name="T25"/>
                  <a:gd fmla="*/ 14 w 45" name="T26"/>
                  <a:gd fmla="*/ 17 h 107" name="T27"/>
                  <a:gd fmla="*/ 0 w 45" name="T28"/>
                  <a:gd fmla="*/ 58 h 107" name="T29"/>
                  <a:gd fmla="*/ 0 w 45" name="T30"/>
                  <a:gd fmla="*/ 58 h 107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45" name="T48"/>
                  <a:gd fmla="*/ 0 h 107" name="T49"/>
                  <a:gd fmla="*/ 45 w 45" name="T50"/>
                  <a:gd fmla="*/ 107 h 107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07" w="45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/>
              <p:nvPr/>
            </p:nvSpPr>
            <p:spPr bwMode="auto">
              <a:xfrm>
                <a:off x="2916" y="3109"/>
                <a:ext cx="221" cy="158"/>
              </a:xfrm>
              <a:custGeom>
                <a:gdLst>
                  <a:gd fmla="*/ 0 w 221" name="T0"/>
                  <a:gd fmla="*/ 143 h 208" name="T1"/>
                  <a:gd fmla="*/ 0 w 221" name="T2"/>
                  <a:gd fmla="*/ 143 h 208" name="T3"/>
                  <a:gd fmla="*/ 9 w 221" name="T4"/>
                  <a:gd fmla="*/ 129 h 208" name="T5"/>
                  <a:gd fmla="*/ 20 w 221" name="T6"/>
                  <a:gd fmla="*/ 138 h 208" name="T7"/>
                  <a:gd fmla="*/ 89 w 221" name="T8"/>
                  <a:gd fmla="*/ 134 h 208" name="T9"/>
                  <a:gd fmla="*/ 75 w 221" name="T10"/>
                  <a:gd fmla="*/ 0 h 208" name="T11"/>
                  <a:gd fmla="*/ 99 w 221" name="T12"/>
                  <a:gd fmla="*/ 0 h 208" name="T13"/>
                  <a:gd fmla="*/ 208 w 221" name="T14"/>
                  <a:gd fmla="*/ 72 h 208" name="T15"/>
                  <a:gd fmla="*/ 209 w 221" name="T16"/>
                  <a:gd fmla="*/ 85 h 208" name="T17"/>
                  <a:gd fmla="*/ 220 w 221" name="T18"/>
                  <a:gd fmla="*/ 83 h 208" name="T19"/>
                  <a:gd fmla="*/ 220 w 221" name="T20"/>
                  <a:gd fmla="*/ 126 h 208" name="T21"/>
                  <a:gd fmla="*/ 211 w 221" name="T22"/>
                  <a:gd fmla="*/ 135 h 208" name="T23"/>
                  <a:gd fmla="*/ 167 w 221" name="T24"/>
                  <a:gd fmla="*/ 141 h 208" name="T25"/>
                  <a:gd fmla="*/ 111 w 221" name="T26"/>
                  <a:gd fmla="*/ 165 h 208" name="T27"/>
                  <a:gd fmla="*/ 94 w 221" name="T28"/>
                  <a:gd fmla="*/ 204 h 208" name="T29"/>
                  <a:gd fmla="*/ 80 w 221" name="T30"/>
                  <a:gd fmla="*/ 199 h 208" name="T31"/>
                  <a:gd fmla="*/ 56 w 221" name="T32"/>
                  <a:gd fmla="*/ 207 h 208" name="T33"/>
                  <a:gd fmla="*/ 42 w 221" name="T34"/>
                  <a:gd fmla="*/ 174 h 208" name="T35"/>
                  <a:gd fmla="*/ 19 w 221" name="T36"/>
                  <a:gd fmla="*/ 182 h 208" name="T37"/>
                  <a:gd fmla="*/ 10 w 221" name="T38"/>
                  <a:gd fmla="*/ 175 h 208" name="T39"/>
                  <a:gd fmla="*/ 0 w 221" name="T40"/>
                  <a:gd fmla="*/ 143 h 208" name="T41"/>
                  <a:gd fmla="*/ 0 w 221" name="T42"/>
                  <a:gd fmla="*/ 143 h 208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221" name="T66"/>
                  <a:gd fmla="*/ 0 h 208" name="T67"/>
                  <a:gd fmla="*/ 221 w 221" name="T68"/>
                  <a:gd fmla="*/ 208 h 208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08" w="221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/>
              <p:nvPr/>
            </p:nvSpPr>
            <p:spPr bwMode="auto">
              <a:xfrm>
                <a:off x="2849" y="3061"/>
                <a:ext cx="167" cy="158"/>
              </a:xfrm>
              <a:custGeom>
                <a:gdLst>
                  <a:gd fmla="*/ 0 w 167" name="T0"/>
                  <a:gd fmla="*/ 89 h 177" name="T1"/>
                  <a:gd fmla="*/ 0 w 167" name="T2"/>
                  <a:gd fmla="*/ 89 h 177" name="T3"/>
                  <a:gd fmla="*/ 10 w 167" name="T4"/>
                  <a:gd fmla="*/ 99 h 177" name="T5"/>
                  <a:gd fmla="*/ 13 w 167" name="T6"/>
                  <a:gd fmla="*/ 125 h 177" name="T7"/>
                  <a:gd fmla="*/ 5 w 167" name="T8"/>
                  <a:gd fmla="*/ 158 h 177" name="T9"/>
                  <a:gd fmla="*/ 36 w 167" name="T10"/>
                  <a:gd fmla="*/ 151 h 177" name="T11"/>
                  <a:gd fmla="*/ 67 w 167" name="T12"/>
                  <a:gd fmla="*/ 176 h 177" name="T13"/>
                  <a:gd fmla="*/ 76 w 167" name="T14"/>
                  <a:gd fmla="*/ 162 h 177" name="T15"/>
                  <a:gd fmla="*/ 87 w 167" name="T16"/>
                  <a:gd fmla="*/ 171 h 177" name="T17"/>
                  <a:gd fmla="*/ 156 w 167" name="T18"/>
                  <a:gd fmla="*/ 167 h 177" name="T19"/>
                  <a:gd fmla="*/ 142 w 167" name="T20"/>
                  <a:gd fmla="*/ 33 h 177" name="T21"/>
                  <a:gd fmla="*/ 166 w 167" name="T22"/>
                  <a:gd fmla="*/ 33 h 177" name="T23"/>
                  <a:gd fmla="*/ 115 w 167" name="T24"/>
                  <a:gd fmla="*/ 0 h 177" name="T25"/>
                  <a:gd fmla="*/ 114 w 167" name="T26"/>
                  <a:gd fmla="*/ 18 h 177" name="T27"/>
                  <a:gd fmla="*/ 70 w 167" name="T28"/>
                  <a:gd fmla="*/ 17 h 177" name="T29"/>
                  <a:gd fmla="*/ 70 w 167" name="T30"/>
                  <a:gd fmla="*/ 54 h 177" name="T31"/>
                  <a:gd fmla="*/ 54 w 167" name="T32"/>
                  <a:gd fmla="*/ 60 h 177" name="T33"/>
                  <a:gd fmla="*/ 55 w 167" name="T34"/>
                  <a:gd fmla="*/ 83 h 177" name="T35"/>
                  <a:gd fmla="*/ 0 w 167" name="T36"/>
                  <a:gd fmla="*/ 89 h 177" name="T37"/>
                  <a:gd fmla="*/ 0 w 167" name="T38"/>
                  <a:gd fmla="*/ 89 h 177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67" name="T60"/>
                  <a:gd fmla="*/ 0 h 177" name="T61"/>
                  <a:gd fmla="*/ 167 w 167" name="T62"/>
                  <a:gd fmla="*/ 177 h 177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77" w="16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/>
              <p:nvPr/>
            </p:nvSpPr>
            <p:spPr bwMode="auto">
              <a:xfrm>
                <a:off x="2903" y="2907"/>
                <a:ext cx="161" cy="158"/>
              </a:xfrm>
              <a:custGeom>
                <a:gdLst>
                  <a:gd fmla="*/ 0 w 161" name="T0"/>
                  <a:gd fmla="*/ 119 h 122" name="T1"/>
                  <a:gd fmla="*/ 0 w 161" name="T2"/>
                  <a:gd fmla="*/ 119 h 122" name="T3"/>
                  <a:gd fmla="*/ 40 w 161" name="T4"/>
                  <a:gd fmla="*/ 96 h 122" name="T5"/>
                  <a:gd fmla="*/ 54 w 161" name="T6"/>
                  <a:gd fmla="*/ 48 h 122" name="T7"/>
                  <a:gd fmla="*/ 88 w 161" name="T8"/>
                  <a:gd fmla="*/ 24 h 122" name="T9"/>
                  <a:gd fmla="*/ 99 w 161" name="T10"/>
                  <a:gd fmla="*/ 0 h 122" name="T11"/>
                  <a:gd fmla="*/ 148 w 161" name="T12"/>
                  <a:gd fmla="*/ 8 h 122" name="T13"/>
                  <a:gd fmla="*/ 160 w 161" name="T14"/>
                  <a:gd fmla="*/ 53 h 122" name="T15"/>
                  <a:gd fmla="*/ 139 w 161" name="T16"/>
                  <a:gd fmla="*/ 54 h 122" name="T17"/>
                  <a:gd fmla="*/ 127 w 161" name="T18"/>
                  <a:gd fmla="*/ 59 h 122" name="T19"/>
                  <a:gd fmla="*/ 129 w 161" name="T20"/>
                  <a:gd fmla="*/ 71 h 122" name="T21"/>
                  <a:gd fmla="*/ 67 w 161" name="T22"/>
                  <a:gd fmla="*/ 98 h 122" name="T23"/>
                  <a:gd fmla="*/ 60 w 161" name="T24"/>
                  <a:gd fmla="*/ 121 h 122" name="T25"/>
                  <a:gd fmla="*/ 0 w 161" name="T26"/>
                  <a:gd fmla="*/ 119 h 122" name="T27"/>
                  <a:gd fmla="*/ 0 w 161" name="T28"/>
                  <a:gd fmla="*/ 119 h 122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61" name="T45"/>
                  <a:gd fmla="*/ 0 h 122" name="T46"/>
                  <a:gd fmla="*/ 161 w 161" name="T47"/>
                  <a:gd fmla="*/ 122 h 122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22" w="161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/>
              <p:nvPr/>
            </p:nvSpPr>
            <p:spPr bwMode="auto">
              <a:xfrm>
                <a:off x="3489" y="3607"/>
                <a:ext cx="145" cy="158"/>
              </a:xfrm>
              <a:custGeom>
                <a:gdLst>
                  <a:gd fmla="*/ 0 w 145" name="T0"/>
                  <a:gd fmla="*/ 63 h 228" name="T1"/>
                  <a:gd fmla="*/ 0 w 145" name="T2"/>
                  <a:gd fmla="*/ 63 h 228" name="T3"/>
                  <a:gd fmla="*/ 4 w 145" name="T4"/>
                  <a:gd fmla="*/ 70 h 228" name="T5"/>
                  <a:gd fmla="*/ 38 w 145" name="T6"/>
                  <a:gd fmla="*/ 81 h 228" name="T7"/>
                  <a:gd fmla="*/ 41 w 145" name="T8"/>
                  <a:gd fmla="*/ 95 h 228" name="T9"/>
                  <a:gd fmla="*/ 39 w 145" name="T10"/>
                  <a:gd fmla="*/ 131 h 228" name="T11"/>
                  <a:gd fmla="*/ 21 w 145" name="T12"/>
                  <a:gd fmla="*/ 168 h 228" name="T13"/>
                  <a:gd fmla="*/ 26 w 145" name="T14"/>
                  <a:gd fmla="*/ 213 h 228" name="T15"/>
                  <a:gd fmla="*/ 28 w 145" name="T16"/>
                  <a:gd fmla="*/ 227 h 228" name="T17"/>
                  <a:gd fmla="*/ 39 w 145" name="T18"/>
                  <a:gd fmla="*/ 227 h 228" name="T19"/>
                  <a:gd fmla="*/ 39 w 145" name="T20"/>
                  <a:gd fmla="*/ 212 h 228" name="T21"/>
                  <a:gd fmla="*/ 74 w 145" name="T22"/>
                  <a:gd fmla="*/ 191 h 228" name="T23"/>
                  <a:gd fmla="*/ 64 w 145" name="T24"/>
                  <a:gd fmla="*/ 131 h 228" name="T25"/>
                  <a:gd fmla="*/ 143 w 145" name="T26"/>
                  <a:gd fmla="*/ 70 h 228" name="T27"/>
                  <a:gd fmla="*/ 144 w 145" name="T28"/>
                  <a:gd fmla="*/ 0 h 228" name="T29"/>
                  <a:gd fmla="*/ 124 w 145" name="T30"/>
                  <a:gd fmla="*/ 12 h 228" name="T31"/>
                  <a:gd fmla="*/ 69 w 145" name="T32"/>
                  <a:gd fmla="*/ 15 h 228" name="T33"/>
                  <a:gd fmla="*/ 68 w 145" name="T34"/>
                  <a:gd fmla="*/ 41 h 228" name="T35"/>
                  <a:gd fmla="*/ 82 w 145" name="T36"/>
                  <a:gd fmla="*/ 61 h 228" name="T37"/>
                  <a:gd fmla="*/ 74 w 145" name="T38"/>
                  <a:gd fmla="*/ 91 h 228" name="T39"/>
                  <a:gd fmla="*/ 59 w 145" name="T40"/>
                  <a:gd fmla="*/ 75 h 228" name="T41"/>
                  <a:gd fmla="*/ 61 w 145" name="T42"/>
                  <a:gd fmla="*/ 55 h 228" name="T43"/>
                  <a:gd fmla="*/ 44 w 145" name="T44"/>
                  <a:gd fmla="*/ 49 h 228" name="T45"/>
                  <a:gd fmla="*/ 0 w 145" name="T46"/>
                  <a:gd fmla="*/ 63 h 228" name="T47"/>
                  <a:gd fmla="*/ 0 w 145" name="T48"/>
                  <a:gd fmla="*/ 63 h 228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w 145" name="T75"/>
                  <a:gd fmla="*/ 0 h 228" name="T76"/>
                  <a:gd fmla="*/ 145 w 145" name="T77"/>
                  <a:gd fmla="*/ 228 h 228" name="T78"/>
                </a:gdLst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b="T78" l="T75" r="T77" t="T76"/>
                <a:pathLst>
                  <a:path h="228" w="145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/>
              <p:nvPr/>
            </p:nvSpPr>
            <p:spPr bwMode="auto">
              <a:xfrm>
                <a:off x="3083" y="3109"/>
                <a:ext cx="217" cy="158"/>
              </a:xfrm>
              <a:custGeom>
                <a:gdLst>
                  <a:gd fmla="*/ 0 w 217" name="T0"/>
                  <a:gd fmla="*/ 120 h 166" name="T1"/>
                  <a:gd fmla="*/ 0 w 217" name="T2"/>
                  <a:gd fmla="*/ 120 h 166" name="T3"/>
                  <a:gd fmla="*/ 3 w 217" name="T4"/>
                  <a:gd fmla="*/ 133 h 166" name="T5"/>
                  <a:gd fmla="*/ 29 w 217" name="T6"/>
                  <a:gd fmla="*/ 162 h 166" name="T7"/>
                  <a:gd fmla="*/ 36 w 217" name="T8"/>
                  <a:gd fmla="*/ 155 h 166" name="T9"/>
                  <a:gd fmla="*/ 47 w 217" name="T10"/>
                  <a:gd fmla="*/ 165 h 166" name="T11"/>
                  <a:gd fmla="*/ 63 w 217" name="T12"/>
                  <a:gd fmla="*/ 136 h 166" name="T13"/>
                  <a:gd fmla="*/ 125 w 217" name="T14"/>
                  <a:gd fmla="*/ 151 h 166" name="T15"/>
                  <a:gd fmla="*/ 178 w 217" name="T16"/>
                  <a:gd fmla="*/ 136 h 166" name="T17"/>
                  <a:gd fmla="*/ 180 w 217" name="T18"/>
                  <a:gd fmla="*/ 129 h 166" name="T19"/>
                  <a:gd fmla="*/ 208 w 217" name="T20"/>
                  <a:gd fmla="*/ 93 h 166" name="T21"/>
                  <a:gd fmla="*/ 216 w 217" name="T22"/>
                  <a:gd fmla="*/ 44 h 166" name="T23"/>
                  <a:gd fmla="*/ 202 w 217" name="T24"/>
                  <a:gd fmla="*/ 28 h 166" name="T25"/>
                  <a:gd fmla="*/ 202 w 217" name="T26"/>
                  <a:gd fmla="*/ 6 h 166" name="T27"/>
                  <a:gd fmla="*/ 157 w 217" name="T28"/>
                  <a:gd fmla="*/ 0 h 166" name="T29"/>
                  <a:gd fmla="*/ 74 w 217" name="T30"/>
                  <a:gd fmla="*/ 57 h 166" name="T31"/>
                  <a:gd fmla="*/ 53 w 217" name="T32"/>
                  <a:gd fmla="*/ 62 h 166" name="T33"/>
                  <a:gd fmla="*/ 53 w 217" name="T34"/>
                  <a:gd fmla="*/ 105 h 166" name="T35"/>
                  <a:gd fmla="*/ 44 w 217" name="T36"/>
                  <a:gd fmla="*/ 114 h 166" name="T37"/>
                  <a:gd fmla="*/ 0 w 217" name="T38"/>
                  <a:gd fmla="*/ 120 h 166" name="T39"/>
                  <a:gd fmla="*/ 0 w 217" name="T40"/>
                  <a:gd fmla="*/ 120 h 16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17" name="T63"/>
                  <a:gd fmla="*/ 0 h 166" name="T64"/>
                  <a:gd fmla="*/ 217 w 217" name="T65"/>
                  <a:gd fmla="*/ 166 h 166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66" w="21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/>
              <p:nvPr/>
            </p:nvSpPr>
            <p:spPr bwMode="auto">
              <a:xfrm>
                <a:off x="3119" y="3228"/>
                <a:ext cx="159" cy="158"/>
              </a:xfrm>
              <a:custGeom>
                <a:gdLst>
                  <a:gd fmla="*/ 0 w 159" name="T0"/>
                  <a:gd fmla="*/ 102 h 132" name="T1"/>
                  <a:gd fmla="*/ 0 w 159" name="T2"/>
                  <a:gd fmla="*/ 102 h 132" name="T3"/>
                  <a:gd fmla="*/ 11 w 159" name="T4"/>
                  <a:gd fmla="*/ 29 h 132" name="T5"/>
                  <a:gd fmla="*/ 27 w 159" name="T6"/>
                  <a:gd fmla="*/ 0 h 132" name="T7"/>
                  <a:gd fmla="*/ 89 w 159" name="T8"/>
                  <a:gd fmla="*/ 15 h 132" name="T9"/>
                  <a:gd fmla="*/ 142 w 159" name="T10"/>
                  <a:gd fmla="*/ 0 h 132" name="T11"/>
                  <a:gd fmla="*/ 153 w 159" name="T12"/>
                  <a:gd fmla="*/ 17 h 132" name="T13"/>
                  <a:gd fmla="*/ 158 w 159" name="T14"/>
                  <a:gd fmla="*/ 29 h 132" name="T15"/>
                  <a:gd fmla="*/ 144 w 159" name="T16"/>
                  <a:gd fmla="*/ 40 h 132" name="T17"/>
                  <a:gd fmla="*/ 116 w 159" name="T18"/>
                  <a:gd fmla="*/ 99 h 132" name="T19"/>
                  <a:gd fmla="*/ 90 w 159" name="T20"/>
                  <a:gd fmla="*/ 95 h 132" name="T21"/>
                  <a:gd fmla="*/ 76 w 159" name="T22"/>
                  <a:gd fmla="*/ 124 h 132" name="T23"/>
                  <a:gd fmla="*/ 45 w 159" name="T24"/>
                  <a:gd fmla="*/ 131 h 132" name="T25"/>
                  <a:gd fmla="*/ 27 w 159" name="T26"/>
                  <a:gd fmla="*/ 106 h 132" name="T27"/>
                  <a:gd fmla="*/ 0 w 159" name="T28"/>
                  <a:gd fmla="*/ 102 h 132" name="T29"/>
                  <a:gd fmla="*/ 0 w 159" name="T30"/>
                  <a:gd fmla="*/ 102 h 132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159" name="T48"/>
                  <a:gd fmla="*/ 0 h 132" name="T49"/>
                  <a:gd fmla="*/ 159 w 159" name="T50"/>
                  <a:gd fmla="*/ 132 h 132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32" w="159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/>
              <p:nvPr/>
            </p:nvSpPr>
            <p:spPr bwMode="auto">
              <a:xfrm>
                <a:off x="2852" y="3190"/>
                <a:ext cx="42" cy="158"/>
              </a:xfrm>
              <a:custGeom>
                <a:gdLst>
                  <a:gd fmla="*/ 0 w 42" name="T0"/>
                  <a:gd fmla="*/ 3 h 26" name="T1"/>
                  <a:gd fmla="*/ 0 w 42" name="T2"/>
                  <a:gd fmla="*/ 3 h 26" name="T3"/>
                  <a:gd fmla="*/ 12 w 42" name="T4"/>
                  <a:gd fmla="*/ 14 h 26" name="T5"/>
                  <a:gd fmla="*/ 25 w 42" name="T6"/>
                  <a:gd fmla="*/ 11 h 26" name="T7"/>
                  <a:gd fmla="*/ 18 w 42" name="T8"/>
                  <a:gd fmla="*/ 14 h 26" name="T9"/>
                  <a:gd fmla="*/ 24 w 42" name="T10"/>
                  <a:gd fmla="*/ 25 h 26" name="T11"/>
                  <a:gd fmla="*/ 41 w 42" name="T12"/>
                  <a:gd fmla="*/ 14 h 26" name="T13"/>
                  <a:gd fmla="*/ 41 w 42" name="T14"/>
                  <a:gd fmla="*/ 0 h 26" name="T15"/>
                  <a:gd fmla="*/ 0 w 42" name="T16"/>
                  <a:gd fmla="*/ 3 h 26" name="T17"/>
                  <a:gd fmla="*/ 0 w 42" name="T18"/>
                  <a:gd fmla="*/ 3 h 2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42" name="T30"/>
                  <a:gd fmla="*/ 0 h 26" name="T31"/>
                  <a:gd fmla="*/ 42 w 42" name="T32"/>
                  <a:gd fmla="*/ 26 h 26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26" w="42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/>
              <p:nvPr/>
            </p:nvSpPr>
            <p:spPr bwMode="auto">
              <a:xfrm>
                <a:off x="3773" y="3001"/>
                <a:ext cx="9" cy="158"/>
              </a:xfrm>
              <a:custGeom>
                <a:gdLst>
                  <a:gd fmla="*/ 0 w 9" name="T0"/>
                  <a:gd fmla="*/ 18 h 23" name="T1"/>
                  <a:gd fmla="*/ 0 w 9" name="T2"/>
                  <a:gd fmla="*/ 18 h 23" name="T3"/>
                  <a:gd fmla="*/ 4 w 9" name="T4"/>
                  <a:gd fmla="*/ 22 h 23" name="T5"/>
                  <a:gd fmla="*/ 8 w 9" name="T6"/>
                  <a:gd fmla="*/ 21 h 23" name="T7"/>
                  <a:gd fmla="*/ 5 w 9" name="T8"/>
                  <a:gd fmla="*/ 0 h 23" name="T9"/>
                  <a:gd fmla="*/ 0 w 9" name="T10"/>
                  <a:gd fmla="*/ 18 h 23" name="T11"/>
                  <a:gd fmla="*/ 0 w 9" name="T12"/>
                  <a:gd fmla="*/ 18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9" name="T21"/>
                  <a:gd fmla="*/ 0 h 23" name="T22"/>
                  <a:gd fmla="*/ 9 w 9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9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/>
              <p:nvPr/>
            </p:nvSpPr>
            <p:spPr bwMode="auto">
              <a:xfrm>
                <a:off x="3477" y="3376"/>
                <a:ext cx="24" cy="158"/>
              </a:xfrm>
              <a:custGeom>
                <a:gdLst>
                  <a:gd fmla="*/ 0 w 24" name="T0"/>
                  <a:gd fmla="*/ 22 h 23" name="T1"/>
                  <a:gd fmla="*/ 0 w 24" name="T2"/>
                  <a:gd fmla="*/ 22 h 23" name="T3"/>
                  <a:gd fmla="*/ 9 w 24" name="T4"/>
                  <a:gd fmla="*/ 4 h 23" name="T5"/>
                  <a:gd fmla="*/ 20 w 24" name="T6"/>
                  <a:gd fmla="*/ 0 h 23" name="T7"/>
                  <a:gd fmla="*/ 23 w 24" name="T8"/>
                  <a:gd fmla="*/ 18 h 23" name="T9"/>
                  <a:gd fmla="*/ 0 w 24" name="T10"/>
                  <a:gd fmla="*/ 22 h 23" name="T11"/>
                  <a:gd fmla="*/ 0 w 24" name="T12"/>
                  <a:gd fmla="*/ 22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4" name="T21"/>
                  <a:gd fmla="*/ 0 h 23" name="T22"/>
                  <a:gd fmla="*/ 24 w 24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24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/>
              <p:nvPr/>
            </p:nvSpPr>
            <p:spPr bwMode="auto">
              <a:xfrm>
                <a:off x="2841" y="3152"/>
                <a:ext cx="86" cy="158"/>
              </a:xfrm>
              <a:custGeom>
                <a:gdLst>
                  <a:gd fmla="*/ 0 w 86" name="T0"/>
                  <a:gd fmla="*/ 25 h 58" name="T1"/>
                  <a:gd fmla="*/ 0 w 86" name="T2"/>
                  <a:gd fmla="*/ 25 h 58" name="T3"/>
                  <a:gd fmla="*/ 13 w 86" name="T4"/>
                  <a:gd fmla="*/ 42 h 58" name="T5"/>
                  <a:gd fmla="*/ 52 w 86" name="T6"/>
                  <a:gd fmla="*/ 44 h 58" name="T7"/>
                  <a:gd fmla="*/ 11 w 86" name="T8"/>
                  <a:gd fmla="*/ 49 h 58" name="T9"/>
                  <a:gd fmla="*/ 11 w 86" name="T10"/>
                  <a:gd fmla="*/ 57 h 58" name="T11"/>
                  <a:gd fmla="*/ 52 w 86" name="T12"/>
                  <a:gd fmla="*/ 54 h 58" name="T13"/>
                  <a:gd fmla="*/ 85 w 86" name="T14"/>
                  <a:gd fmla="*/ 57 h 58" name="T15"/>
                  <a:gd fmla="*/ 75 w 86" name="T16"/>
                  <a:gd fmla="*/ 25 h 58" name="T17"/>
                  <a:gd fmla="*/ 44 w 86" name="T18"/>
                  <a:gd fmla="*/ 0 h 58" name="T19"/>
                  <a:gd fmla="*/ 13 w 86" name="T20"/>
                  <a:gd fmla="*/ 7 h 58" name="T21"/>
                  <a:gd fmla="*/ 0 w 86" name="T22"/>
                  <a:gd fmla="*/ 25 h 58" name="T23"/>
                  <a:gd fmla="*/ 0 w 86" name="T24"/>
                  <a:gd fmla="*/ 25 h 58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86" name="T39"/>
                  <a:gd fmla="*/ 0 h 58" name="T40"/>
                  <a:gd fmla="*/ 86 w 86" name="T41"/>
                  <a:gd fmla="*/ 58 h 58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7" w="86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/>
              <p:nvPr/>
            </p:nvSpPr>
            <p:spPr bwMode="auto">
              <a:xfrm>
                <a:off x="2899" y="3236"/>
                <a:ext cx="44" cy="158"/>
              </a:xfrm>
              <a:custGeom>
                <a:gdLst>
                  <a:gd fmla="*/ 0 w 44" name="T0"/>
                  <a:gd fmla="*/ 12 h 42" name="T1"/>
                  <a:gd fmla="*/ 0 w 44" name="T2"/>
                  <a:gd fmla="*/ 12 h 42" name="T3"/>
                  <a:gd fmla="*/ 5 w 44" name="T4"/>
                  <a:gd fmla="*/ 28 h 42" name="T5"/>
                  <a:gd fmla="*/ 26 w 44" name="T6"/>
                  <a:gd fmla="*/ 41 h 42" name="T7"/>
                  <a:gd fmla="*/ 43 w 44" name="T8"/>
                  <a:gd fmla="*/ 21 h 42" name="T9"/>
                  <a:gd fmla="*/ 29 w 44" name="T10"/>
                  <a:gd fmla="*/ 0 h 42" name="T11"/>
                  <a:gd fmla="*/ 0 w 44" name="T12"/>
                  <a:gd fmla="*/ 12 h 42" name="T13"/>
                  <a:gd fmla="*/ 0 w 44" name="T14"/>
                  <a:gd fmla="*/ 12 h 42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44" name="T24"/>
                  <a:gd fmla="*/ 0 h 42" name="T25"/>
                  <a:gd fmla="*/ 44 w 44" name="T26"/>
                  <a:gd fmla="*/ 42 h 42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42" w="44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/>
              <p:nvPr/>
            </p:nvSpPr>
            <p:spPr bwMode="auto">
              <a:xfrm>
                <a:off x="3641" y="3281"/>
                <a:ext cx="140" cy="158"/>
              </a:xfrm>
              <a:custGeom>
                <a:gdLst>
                  <a:gd fmla="*/ 0 w 140" name="T0"/>
                  <a:gd fmla="*/ 174 h 186" name="T1"/>
                  <a:gd fmla="*/ 0 w 140" name="T2"/>
                  <a:gd fmla="*/ 174 h 186" name="T3"/>
                  <a:gd fmla="*/ 0 w 140" name="T4"/>
                  <a:gd fmla="*/ 123 h 186" name="T5"/>
                  <a:gd fmla="*/ 11 w 140" name="T6"/>
                  <a:gd fmla="*/ 109 h 186" name="T7"/>
                  <a:gd fmla="*/ 54 w 140" name="T8"/>
                  <a:gd fmla="*/ 94 h 186" name="T9"/>
                  <a:gd fmla="*/ 95 w 140" name="T10"/>
                  <a:gd fmla="*/ 53 h 186" name="T11"/>
                  <a:gd fmla="*/ 41 w 140" name="T12"/>
                  <a:gd fmla="*/ 39 h 186" name="T13"/>
                  <a:gd fmla="*/ 25 w 140" name="T14"/>
                  <a:gd fmla="*/ 15 h 186" name="T15"/>
                  <a:gd fmla="*/ 31 w 140" name="T16"/>
                  <a:gd fmla="*/ 7 h 186" name="T17"/>
                  <a:gd fmla="*/ 52 w 140" name="T18"/>
                  <a:gd fmla="*/ 21 h 186" name="T19"/>
                  <a:gd fmla="*/ 133 w 140" name="T20"/>
                  <a:gd fmla="*/ 0 h 186" name="T21"/>
                  <a:gd fmla="*/ 139 w 140" name="T22"/>
                  <a:gd fmla="*/ 21 h 186" name="T23"/>
                  <a:gd fmla="*/ 90 w 140" name="T24"/>
                  <a:gd fmla="*/ 108 h 186" name="T25"/>
                  <a:gd fmla="*/ 7 w 140" name="T26"/>
                  <a:gd fmla="*/ 185 h 186" name="T27"/>
                  <a:gd fmla="*/ 0 w 140" name="T28"/>
                  <a:gd fmla="*/ 174 h 186" name="T29"/>
                  <a:gd fmla="*/ 0 w 140" name="T30"/>
                  <a:gd fmla="*/ 174 h 18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140" name="T48"/>
                  <a:gd fmla="*/ 0 h 186" name="T49"/>
                  <a:gd fmla="*/ 140 w 140" name="T50"/>
                  <a:gd fmla="*/ 186 h 186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86" w="140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/>
              <p:nvPr/>
            </p:nvSpPr>
            <p:spPr bwMode="auto">
              <a:xfrm>
                <a:off x="3423" y="3613"/>
                <a:ext cx="108" cy="158"/>
              </a:xfrm>
              <a:custGeom>
                <a:gdLst>
                  <a:gd fmla="*/ 0 w 108" name="T0"/>
                  <a:gd fmla="*/ 30 h 99" name="T1"/>
                  <a:gd fmla="*/ 0 w 108" name="T2"/>
                  <a:gd fmla="*/ 30 h 99" name="T3"/>
                  <a:gd fmla="*/ 0 w 108" name="T4"/>
                  <a:gd fmla="*/ 30 h 99" name="T5"/>
                  <a:gd fmla="*/ 24 w 108" name="T6"/>
                  <a:gd fmla="*/ 31 h 99" name="T7"/>
                  <a:gd fmla="*/ 48 w 108" name="T8"/>
                  <a:gd fmla="*/ 13 h 99" name="T9"/>
                  <a:gd fmla="*/ 49 w 108" name="T10"/>
                  <a:gd fmla="*/ 5 h 99" name="T11"/>
                  <a:gd fmla="*/ 70 w 108" name="T12"/>
                  <a:gd fmla="*/ 0 h 99" name="T13"/>
                  <a:gd fmla="*/ 104 w 108" name="T14"/>
                  <a:gd fmla="*/ 11 h 99" name="T15"/>
                  <a:gd fmla="*/ 107 w 108" name="T16"/>
                  <a:gd fmla="*/ 25 h 99" name="T17"/>
                  <a:gd fmla="*/ 105 w 108" name="T18"/>
                  <a:gd fmla="*/ 61 h 99" name="T19"/>
                  <a:gd fmla="*/ 87 w 108" name="T20"/>
                  <a:gd fmla="*/ 98 h 99" name="T21"/>
                  <a:gd fmla="*/ 56 w 108" name="T22"/>
                  <a:gd fmla="*/ 92 h 99" name="T23"/>
                  <a:gd fmla="*/ 38 w 108" name="T24"/>
                  <a:gd fmla="*/ 83 h 99" name="T25"/>
                  <a:gd fmla="*/ 0 w 108" name="T26"/>
                  <a:gd fmla="*/ 30 h 99" name="T27"/>
                  <a:gd fmla="*/ 0 w 108" name="T28"/>
                  <a:gd fmla="*/ 30 h 99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08" name="T45"/>
                  <a:gd fmla="*/ 0 h 99" name="T46"/>
                  <a:gd fmla="*/ 108 w 108" name="T47"/>
                  <a:gd fmla="*/ 99 h 99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99" w="108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/>
              <p:nvPr/>
            </p:nvSpPr>
            <p:spPr bwMode="auto">
              <a:xfrm>
                <a:off x="3238" y="3669"/>
                <a:ext cx="186" cy="158"/>
              </a:xfrm>
              <a:custGeom>
                <a:gdLst>
                  <a:gd fmla="*/ 0 w 186" name="T0"/>
                  <a:gd fmla="*/ 6 h 175" name="T1"/>
                  <a:gd fmla="*/ 0 w 186" name="T2"/>
                  <a:gd fmla="*/ 6 h 175" name="T3"/>
                  <a:gd fmla="*/ 23 w 186" name="T4"/>
                  <a:gd fmla="*/ 0 h 175" name="T5"/>
                  <a:gd fmla="*/ 134 w 186" name="T6"/>
                  <a:gd fmla="*/ 16 h 175" name="T7"/>
                  <a:gd fmla="*/ 159 w 186" name="T8"/>
                  <a:gd fmla="*/ 9 h 175" name="T9"/>
                  <a:gd fmla="*/ 185 w 186" name="T10"/>
                  <a:gd fmla="*/ 12 h 175" name="T11"/>
                  <a:gd fmla="*/ 185 w 186" name="T12"/>
                  <a:gd fmla="*/ 12 h 175" name="T13"/>
                  <a:gd fmla="*/ 162 w 186" name="T14"/>
                  <a:gd fmla="*/ 25 h 175" name="T15"/>
                  <a:gd fmla="*/ 154 w 186" name="T16"/>
                  <a:gd fmla="*/ 16 h 175" name="T17"/>
                  <a:gd fmla="*/ 128 w 186" name="T18"/>
                  <a:gd fmla="*/ 22 h 175" name="T19"/>
                  <a:gd fmla="*/ 128 w 186" name="T20"/>
                  <a:gd fmla="*/ 71 h 175" name="T21"/>
                  <a:gd fmla="*/ 114 w 186" name="T22"/>
                  <a:gd fmla="*/ 71 h 175" name="T23"/>
                  <a:gd fmla="*/ 114 w 186" name="T24"/>
                  <a:gd fmla="*/ 110 h 175" name="T25"/>
                  <a:gd fmla="*/ 114 w 186" name="T26"/>
                  <a:gd fmla="*/ 165 h 175" name="T27"/>
                  <a:gd fmla="*/ 102 w 186" name="T28"/>
                  <a:gd fmla="*/ 174 h 175" name="T29"/>
                  <a:gd fmla="*/ 84 w 186" name="T30"/>
                  <a:gd fmla="*/ 174 h 175" name="T31"/>
                  <a:gd fmla="*/ 75 w 186" name="T32"/>
                  <a:gd fmla="*/ 162 h 175" name="T33"/>
                  <a:gd fmla="*/ 67 w 186" name="T34"/>
                  <a:gd fmla="*/ 168 h 175" name="T35"/>
                  <a:gd fmla="*/ 49 w 186" name="T36"/>
                  <a:gd fmla="*/ 149 h 175" name="T37"/>
                  <a:gd fmla="*/ 39 w 186" name="T38"/>
                  <a:gd fmla="*/ 88 h 175" name="T39"/>
                  <a:gd fmla="*/ 39 w 186" name="T40"/>
                  <a:gd fmla="*/ 81 h 175" name="T41"/>
                  <a:gd fmla="*/ 0 w 186" name="T42"/>
                  <a:gd fmla="*/ 6 h 175" name="T43"/>
                  <a:gd fmla="*/ 0 w 186" name="T44"/>
                  <a:gd fmla="*/ 6 h 175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w 186" name="T69"/>
                  <a:gd fmla="*/ 0 h 175" name="T70"/>
                  <a:gd fmla="*/ 186 w 186" name="T71"/>
                  <a:gd fmla="*/ 175 h 175" name="T72"/>
                </a:gdLst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b="T72" l="T69" r="T71" t="T70"/>
                <a:pathLst>
                  <a:path h="175" w="186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/>
              <p:nvPr/>
            </p:nvSpPr>
            <p:spPr bwMode="auto">
              <a:xfrm>
                <a:off x="2849" y="3014"/>
                <a:ext cx="116" cy="158"/>
              </a:xfrm>
              <a:custGeom>
                <a:gdLst>
                  <a:gd fmla="*/ 0 w 116" name="T0"/>
                  <a:gd fmla="*/ 96 h 97" name="T1"/>
                  <a:gd fmla="*/ 0 w 116" name="T2"/>
                  <a:gd fmla="*/ 96 h 97" name="T3"/>
                  <a:gd fmla="*/ 54 w 116" name="T4"/>
                  <a:gd fmla="*/ 0 h 97" name="T5"/>
                  <a:gd fmla="*/ 114 w 116" name="T6"/>
                  <a:gd fmla="*/ 2 h 97" name="T7"/>
                  <a:gd fmla="*/ 115 w 116" name="T8"/>
                  <a:gd fmla="*/ 7 h 97" name="T9"/>
                  <a:gd fmla="*/ 114 w 116" name="T10"/>
                  <a:gd fmla="*/ 25 h 97" name="T11"/>
                  <a:gd fmla="*/ 70 w 116" name="T12"/>
                  <a:gd fmla="*/ 24 h 97" name="T13"/>
                  <a:gd fmla="*/ 70 w 116" name="T14"/>
                  <a:gd fmla="*/ 61 h 97" name="T15"/>
                  <a:gd fmla="*/ 54 w 116" name="T16"/>
                  <a:gd fmla="*/ 67 h 97" name="T17"/>
                  <a:gd fmla="*/ 55 w 116" name="T18"/>
                  <a:gd fmla="*/ 90 h 97" name="T19"/>
                  <a:gd fmla="*/ 0 w 116" name="T20"/>
                  <a:gd fmla="*/ 96 h 97" name="T21"/>
                  <a:gd fmla="*/ 0 w 116" name="T22"/>
                  <a:gd fmla="*/ 96 h 97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116" name="T36"/>
                  <a:gd fmla="*/ 0 h 97" name="T37"/>
                  <a:gd fmla="*/ 116 w 116" name="T38"/>
                  <a:gd fmla="*/ 97 h 97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97" w="115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/>
              <p:nvPr/>
            </p:nvSpPr>
            <p:spPr bwMode="auto">
              <a:xfrm>
                <a:off x="3380" y="3167"/>
                <a:ext cx="227" cy="158"/>
              </a:xfrm>
              <a:custGeom>
                <a:gdLst>
                  <a:gd fmla="*/ 0 w 227" name="T0"/>
                  <a:gd fmla="*/ 142 h 270" name="T1"/>
                  <a:gd fmla="*/ 0 w 227" name="T2"/>
                  <a:gd fmla="*/ 142 h 270" name="T3"/>
                  <a:gd fmla="*/ 10 w 227" name="T4"/>
                  <a:gd fmla="*/ 169 h 270" name="T5"/>
                  <a:gd fmla="*/ 20 w 227" name="T6"/>
                  <a:gd fmla="*/ 198 h 270" name="T7"/>
                  <a:gd fmla="*/ 43 w 227" name="T8"/>
                  <a:gd fmla="*/ 209 h 270" name="T9"/>
                  <a:gd fmla="*/ 76 w 227" name="T10"/>
                  <a:gd fmla="*/ 249 h 270" name="T11"/>
                  <a:gd fmla="*/ 122 w 227" name="T12"/>
                  <a:gd fmla="*/ 269 h 270" name="T13"/>
                  <a:gd fmla="*/ 164 w 227" name="T14"/>
                  <a:gd fmla="*/ 264 h 270" name="T15"/>
                  <a:gd fmla="*/ 189 w 227" name="T16"/>
                  <a:gd fmla="*/ 256 h 270" name="T17"/>
                  <a:gd fmla="*/ 174 w 227" name="T18"/>
                  <a:gd fmla="*/ 227 h 270" name="T19"/>
                  <a:gd fmla="*/ 150 w 227" name="T20"/>
                  <a:gd fmla="*/ 211 h 270" name="T21"/>
                  <a:gd fmla="*/ 166 w 227" name="T22"/>
                  <a:gd fmla="*/ 200 h 270" name="T23"/>
                  <a:gd fmla="*/ 167 w 227" name="T24"/>
                  <a:gd fmla="*/ 176 h 270" name="T25"/>
                  <a:gd fmla="*/ 194 w 227" name="T26"/>
                  <a:gd fmla="*/ 143 h 270" name="T27"/>
                  <a:gd fmla="*/ 205 w 227" name="T28"/>
                  <a:gd fmla="*/ 84 h 270" name="T29"/>
                  <a:gd fmla="*/ 226 w 227" name="T30"/>
                  <a:gd fmla="*/ 71 h 270" name="T31"/>
                  <a:gd fmla="*/ 210 w 227" name="T32"/>
                  <a:gd fmla="*/ 59 h 270" name="T33"/>
                  <a:gd fmla="*/ 203 w 227" name="T34"/>
                  <a:gd fmla="*/ 16 h 270" name="T35"/>
                  <a:gd fmla="*/ 185 w 227" name="T36"/>
                  <a:gd fmla="*/ 0 h 270" name="T37"/>
                  <a:gd fmla="*/ 164 w 227" name="T38"/>
                  <a:gd fmla="*/ 18 h 270" name="T39"/>
                  <a:gd fmla="*/ 41 w 227" name="T40"/>
                  <a:gd fmla="*/ 15 h 270" name="T41"/>
                  <a:gd fmla="*/ 41 w 227" name="T42"/>
                  <a:gd fmla="*/ 43 h 270" name="T43"/>
                  <a:gd fmla="*/ 29 w 227" name="T44"/>
                  <a:gd fmla="*/ 43 h 270" name="T45"/>
                  <a:gd fmla="*/ 29 w 227" name="T46"/>
                  <a:gd fmla="*/ 51 h 270" name="T47"/>
                  <a:gd fmla="*/ 28 w 227" name="T48"/>
                  <a:gd fmla="*/ 103 h 270" name="T49"/>
                  <a:gd fmla="*/ 14 w 227" name="T50"/>
                  <a:gd fmla="*/ 106 h 270" name="T51"/>
                  <a:gd fmla="*/ 0 w 227" name="T52"/>
                  <a:gd fmla="*/ 142 h 270" name="T53"/>
                  <a:gd fmla="*/ 0 w 227" name="T54"/>
                  <a:gd fmla="*/ 142 h 270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27" name="T84"/>
                  <a:gd fmla="*/ 0 h 270" name="T85"/>
                  <a:gd fmla="*/ 227 w 227" name="T86"/>
                  <a:gd fmla="*/ 270 h 270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270" w="226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/>
              <p:nvPr/>
            </p:nvSpPr>
            <p:spPr bwMode="auto">
              <a:xfrm>
                <a:off x="3501" y="3718"/>
                <a:ext cx="17" cy="158"/>
              </a:xfrm>
              <a:custGeom>
                <a:gdLst>
                  <a:gd fmla="*/ 0 w 17" name="T0"/>
                  <a:gd fmla="*/ 12 h 23" name="T1"/>
                  <a:gd fmla="*/ 0 w 17" name="T2"/>
                  <a:gd fmla="*/ 12 h 23" name="T3"/>
                  <a:gd fmla="*/ 9 w 17" name="T4"/>
                  <a:gd fmla="*/ 22 h 23" name="T5"/>
                  <a:gd fmla="*/ 16 w 17" name="T6"/>
                  <a:gd fmla="*/ 14 h 23" name="T7"/>
                  <a:gd fmla="*/ 14 w 17" name="T8"/>
                  <a:gd fmla="*/ 0 h 23" name="T9"/>
                  <a:gd fmla="*/ 0 w 17" name="T10"/>
                  <a:gd fmla="*/ 12 h 23" name="T11"/>
                  <a:gd fmla="*/ 0 w 17" name="T12"/>
                  <a:gd fmla="*/ 12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7" name="T21"/>
                  <a:gd fmla="*/ 0 h 23" name="T22"/>
                  <a:gd fmla="*/ 17 w 17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17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/>
              <p:nvPr/>
            </p:nvSpPr>
            <p:spPr bwMode="auto">
              <a:xfrm>
                <a:off x="3486" y="3436"/>
                <a:ext cx="148" cy="158"/>
              </a:xfrm>
              <a:custGeom>
                <a:gdLst>
                  <a:gd fmla="*/ 0 w 148" name="T0"/>
                  <a:gd fmla="*/ 46 h 146" name="T1"/>
                  <a:gd fmla="*/ 0 w 148" name="T2"/>
                  <a:gd fmla="*/ 46 h 146" name="T3"/>
                  <a:gd fmla="*/ 1 w 148" name="T4"/>
                  <a:gd fmla="*/ 74 h 146" name="T5"/>
                  <a:gd fmla="*/ 19 w 148" name="T6"/>
                  <a:gd fmla="*/ 103 h 146" name="T7"/>
                  <a:gd fmla="*/ 44 w 148" name="T8"/>
                  <a:gd fmla="*/ 115 h 146" name="T9"/>
                  <a:gd fmla="*/ 57 w 148" name="T10"/>
                  <a:gd fmla="*/ 118 h 146" name="T11"/>
                  <a:gd fmla="*/ 72 w 148" name="T12"/>
                  <a:gd fmla="*/ 145 h 146" name="T13"/>
                  <a:gd fmla="*/ 127 w 148" name="T14"/>
                  <a:gd fmla="*/ 142 h 146" name="T15"/>
                  <a:gd fmla="*/ 147 w 148" name="T16"/>
                  <a:gd fmla="*/ 130 h 146" name="T17"/>
                  <a:gd fmla="*/ 126 w 148" name="T18"/>
                  <a:gd fmla="*/ 72 h 146" name="T19"/>
                  <a:gd fmla="*/ 132 w 148" name="T20"/>
                  <a:gd fmla="*/ 50 h 146" name="T21"/>
                  <a:gd fmla="*/ 61 w 148" name="T22"/>
                  <a:gd fmla="*/ 0 h 146" name="T23"/>
                  <a:gd fmla="*/ 43 w 148" name="T24"/>
                  <a:gd fmla="*/ 25 h 146" name="T25"/>
                  <a:gd fmla="*/ 35 w 148" name="T26"/>
                  <a:gd fmla="*/ 18 h 146" name="T27"/>
                  <a:gd fmla="*/ 29 w 148" name="T28"/>
                  <a:gd fmla="*/ 24 h 146" name="T29"/>
                  <a:gd fmla="*/ 29 w 148" name="T30"/>
                  <a:gd fmla="*/ 0 h 146" name="T31"/>
                  <a:gd fmla="*/ 11 w 148" name="T32"/>
                  <a:gd fmla="*/ 1 h 146" name="T33"/>
                  <a:gd fmla="*/ 14 w 148" name="T34"/>
                  <a:gd fmla="*/ 19 h 146" name="T35"/>
                  <a:gd fmla="*/ 15 w 148" name="T36"/>
                  <a:gd fmla="*/ 30 h 146" name="T37"/>
                  <a:gd fmla="*/ 0 w 148" name="T38"/>
                  <a:gd fmla="*/ 46 h 146" name="T39"/>
                  <a:gd fmla="*/ 0 w 148" name="T40"/>
                  <a:gd fmla="*/ 46 h 14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148" name="T63"/>
                  <a:gd fmla="*/ 0 h 146" name="T64"/>
                  <a:gd fmla="*/ 148 w 148" name="T65"/>
                  <a:gd fmla="*/ 146 h 146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46" w="148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/>
              <p:nvPr/>
            </p:nvSpPr>
            <p:spPr bwMode="auto">
              <a:xfrm>
                <a:off x="3078" y="3234"/>
                <a:ext cx="30" cy="158"/>
              </a:xfrm>
              <a:custGeom>
                <a:gdLst>
                  <a:gd fmla="*/ 0 w 30" name="T0"/>
                  <a:gd fmla="*/ 0 h 71" name="T1"/>
                  <a:gd fmla="*/ 0 w 30" name="T2"/>
                  <a:gd fmla="*/ 0 h 71" name="T3"/>
                  <a:gd fmla="*/ 15 w 30" name="T4"/>
                  <a:gd fmla="*/ 4 h 71" name="T5"/>
                  <a:gd fmla="*/ 29 w 30" name="T6"/>
                  <a:gd fmla="*/ 67 h 71" name="T7"/>
                  <a:gd fmla="*/ 19 w 30" name="T8"/>
                  <a:gd fmla="*/ 70 h 71" name="T9"/>
                  <a:gd fmla="*/ 0 w 30" name="T10"/>
                  <a:gd fmla="*/ 0 h 71" name="T11"/>
                  <a:gd fmla="*/ 0 w 30" name="T12"/>
                  <a:gd fmla="*/ 0 h 71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0" name="T21"/>
                  <a:gd fmla="*/ 0 h 71" name="T22"/>
                  <a:gd fmla="*/ 30 w 30" name="T23"/>
                  <a:gd fmla="*/ 71 h 71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71" w="30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/>
              <p:nvPr/>
            </p:nvSpPr>
            <p:spPr bwMode="auto">
              <a:xfrm>
                <a:off x="3486" y="3333"/>
                <a:ext cx="74" cy="158"/>
              </a:xfrm>
              <a:custGeom>
                <a:gdLst>
                  <a:gd fmla="*/ 0 w 74" name="T0"/>
                  <a:gd fmla="*/ 72 h 73" name="T1"/>
                  <a:gd fmla="*/ 0 w 74" name="T2"/>
                  <a:gd fmla="*/ 72 h 73" name="T3"/>
                  <a:gd fmla="*/ 11 w 74" name="T4"/>
                  <a:gd fmla="*/ 68 h 73" name="T5"/>
                  <a:gd fmla="*/ 29 w 74" name="T6"/>
                  <a:gd fmla="*/ 67 h 73" name="T7"/>
                  <a:gd fmla="*/ 29 w 74" name="T8"/>
                  <a:gd fmla="*/ 57 h 73" name="T9"/>
                  <a:gd fmla="*/ 58 w 74" name="T10"/>
                  <a:gd fmla="*/ 51 h 73" name="T11"/>
                  <a:gd fmla="*/ 73 w 74" name="T12"/>
                  <a:gd fmla="*/ 26 h 73" name="T13"/>
                  <a:gd fmla="*/ 58 w 74" name="T14"/>
                  <a:gd fmla="*/ 0 h 73" name="T15"/>
                  <a:gd fmla="*/ 16 w 74" name="T16"/>
                  <a:gd fmla="*/ 5 h 73" name="T17"/>
                  <a:gd fmla="*/ 21 w 74" name="T18"/>
                  <a:gd fmla="*/ 24 h 73" name="T19"/>
                  <a:gd fmla="*/ 12 w 74" name="T20"/>
                  <a:gd fmla="*/ 37 h 73" name="T21"/>
                  <a:gd fmla="*/ 0 w 74" name="T22"/>
                  <a:gd fmla="*/ 72 h 73" name="T23"/>
                  <a:gd fmla="*/ 0 w 74" name="T24"/>
                  <a:gd fmla="*/ 72 h 73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74" name="T39"/>
                  <a:gd fmla="*/ 0 h 73" name="T40"/>
                  <a:gd fmla="*/ 74 w 74" name="T41"/>
                  <a:gd fmla="*/ 73 h 73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73" w="74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/>
              <p:nvPr/>
            </p:nvSpPr>
            <p:spPr bwMode="auto">
              <a:xfrm>
                <a:off x="3415" y="2979"/>
                <a:ext cx="154" cy="158"/>
              </a:xfrm>
              <a:custGeom>
                <a:gdLst>
                  <a:gd fmla="*/ 0 w 154" name="T0"/>
                  <a:gd fmla="*/ 24 h 144" name="T1"/>
                  <a:gd fmla="*/ 0 w 154" name="T2"/>
                  <a:gd fmla="*/ 24 h 144" name="T3"/>
                  <a:gd fmla="*/ 6 w 154" name="T4"/>
                  <a:gd fmla="*/ 140 h 144" name="T5"/>
                  <a:gd fmla="*/ 129 w 154" name="T6"/>
                  <a:gd fmla="*/ 143 h 144" name="T7"/>
                  <a:gd fmla="*/ 150 w 154" name="T8"/>
                  <a:gd fmla="*/ 125 h 144" name="T9"/>
                  <a:gd fmla="*/ 153 w 154" name="T10"/>
                  <a:gd fmla="*/ 113 h 144" name="T11"/>
                  <a:gd fmla="*/ 107 w 154" name="T12"/>
                  <a:gd fmla="*/ 30 h 144" name="T13"/>
                  <a:gd fmla="*/ 129 w 154" name="T14"/>
                  <a:gd fmla="*/ 57 h 144" name="T15"/>
                  <a:gd fmla="*/ 140 w 154" name="T16"/>
                  <a:gd fmla="*/ 34 h 144" name="T17"/>
                  <a:gd fmla="*/ 129 w 154" name="T18"/>
                  <a:gd fmla="*/ 5 h 144" name="T19"/>
                  <a:gd fmla="*/ 100 w 154" name="T20"/>
                  <a:gd fmla="*/ 10 h 144" name="T21"/>
                  <a:gd fmla="*/ 100 w 154" name="T22"/>
                  <a:gd fmla="*/ 2 h 144" name="T23"/>
                  <a:gd fmla="*/ 85 w 154" name="T24"/>
                  <a:gd fmla="*/ 2 h 144" name="T25"/>
                  <a:gd fmla="*/ 59 w 154" name="T26"/>
                  <a:gd fmla="*/ 12 h 144" name="T27"/>
                  <a:gd fmla="*/ 6 w 154" name="T28"/>
                  <a:gd fmla="*/ 0 h 144" name="T29"/>
                  <a:gd fmla="*/ 0 w 154" name="T30"/>
                  <a:gd fmla="*/ 24 h 144" name="T31"/>
                  <a:gd fmla="*/ 0 w 154" name="T32"/>
                  <a:gd fmla="*/ 24 h 144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54" name="T51"/>
                  <a:gd fmla="*/ 0 h 144" name="T52"/>
                  <a:gd fmla="*/ 154 w 154" name="T53"/>
                  <a:gd fmla="*/ 144 h 144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44" w="15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/>
              <p:nvPr/>
            </p:nvSpPr>
            <p:spPr bwMode="auto">
              <a:xfrm>
                <a:off x="3010" y="3184"/>
                <a:ext cx="103" cy="158"/>
              </a:xfrm>
              <a:custGeom>
                <a:gdLst>
                  <a:gd fmla="*/ 0 w 103" name="T0"/>
                  <a:gd fmla="*/ 63 h 76" name="T1"/>
                  <a:gd fmla="*/ 0 w 103" name="T2"/>
                  <a:gd fmla="*/ 63 h 76" name="T3"/>
                  <a:gd fmla="*/ 7 w 103" name="T4"/>
                  <a:gd fmla="*/ 72 h 76" name="T5"/>
                  <a:gd fmla="*/ 34 w 103" name="T6"/>
                  <a:gd fmla="*/ 75 h 76" name="T7"/>
                  <a:gd fmla="*/ 32 w 103" name="T8"/>
                  <a:gd fmla="*/ 56 h 76" name="T9"/>
                  <a:gd fmla="*/ 68 w 103" name="T10"/>
                  <a:gd fmla="*/ 52 h 76" name="T11"/>
                  <a:gd fmla="*/ 83 w 103" name="T12"/>
                  <a:gd fmla="*/ 56 h 76" name="T13"/>
                  <a:gd fmla="*/ 102 w 103" name="T14"/>
                  <a:gd fmla="*/ 42 h 76" name="T15"/>
                  <a:gd fmla="*/ 76 w 103" name="T16"/>
                  <a:gd fmla="*/ 13 h 76" name="T17"/>
                  <a:gd fmla="*/ 73 w 103" name="T18"/>
                  <a:gd fmla="*/ 0 h 76" name="T19"/>
                  <a:gd fmla="*/ 17 w 103" name="T20"/>
                  <a:gd fmla="*/ 24 h 76" name="T21"/>
                  <a:gd fmla="*/ 0 w 103" name="T22"/>
                  <a:gd fmla="*/ 63 h 76" name="T23"/>
                  <a:gd fmla="*/ 0 w 103" name="T24"/>
                  <a:gd fmla="*/ 63 h 7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03" name="T39"/>
                  <a:gd fmla="*/ 0 h 76" name="T40"/>
                  <a:gd fmla="*/ 103 w 103" name="T41"/>
                  <a:gd fmla="*/ 76 h 76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76" w="103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/>
              <p:nvPr/>
            </p:nvSpPr>
            <p:spPr bwMode="auto">
              <a:xfrm>
                <a:off x="3380" y="3528"/>
                <a:ext cx="162" cy="158"/>
              </a:xfrm>
              <a:custGeom>
                <a:gdLst>
                  <a:gd fmla="*/ 0 w 162" name="T0"/>
                  <a:gd fmla="*/ 65 h 134" name="T1"/>
                  <a:gd fmla="*/ 0 w 162" name="T2"/>
                  <a:gd fmla="*/ 65 h 134" name="T3"/>
                  <a:gd fmla="*/ 0 w 162" name="T4"/>
                  <a:gd fmla="*/ 116 h 134" name="T5"/>
                  <a:gd fmla="*/ 17 w 162" name="T6"/>
                  <a:gd fmla="*/ 129 h 134" name="T7"/>
                  <a:gd fmla="*/ 43 w 162" name="T8"/>
                  <a:gd fmla="*/ 132 h 134" name="T9"/>
                  <a:gd fmla="*/ 67 w 162" name="T10"/>
                  <a:gd fmla="*/ 133 h 134" name="T11"/>
                  <a:gd fmla="*/ 91 w 162" name="T12"/>
                  <a:gd fmla="*/ 115 h 134" name="T13"/>
                  <a:gd fmla="*/ 92 w 162" name="T14"/>
                  <a:gd fmla="*/ 107 h 134" name="T15"/>
                  <a:gd fmla="*/ 113 w 162" name="T16"/>
                  <a:gd fmla="*/ 102 h 134" name="T17"/>
                  <a:gd fmla="*/ 109 w 162" name="T18"/>
                  <a:gd fmla="*/ 95 h 134" name="T19"/>
                  <a:gd fmla="*/ 153 w 162" name="T20"/>
                  <a:gd fmla="*/ 81 h 134" name="T21"/>
                  <a:gd fmla="*/ 147 w 162" name="T22"/>
                  <a:gd fmla="*/ 75 h 134" name="T23"/>
                  <a:gd fmla="*/ 161 w 162" name="T24"/>
                  <a:gd fmla="*/ 34 h 134" name="T25"/>
                  <a:gd fmla="*/ 150 w 162" name="T26"/>
                  <a:gd fmla="*/ 17 h 134" name="T27"/>
                  <a:gd fmla="*/ 125 w 162" name="T28"/>
                  <a:gd fmla="*/ 5 h 134" name="T29"/>
                  <a:gd fmla="*/ 118 w 162" name="T30"/>
                  <a:gd fmla="*/ 0 h 134" name="T31"/>
                  <a:gd fmla="*/ 93 w 162" name="T32"/>
                  <a:gd fmla="*/ 12 h 134" name="T33"/>
                  <a:gd fmla="*/ 90 w 162" name="T34"/>
                  <a:gd fmla="*/ 48 h 134" name="T35"/>
                  <a:gd fmla="*/ 106 w 162" name="T36"/>
                  <a:gd fmla="*/ 55 h 134" name="T37"/>
                  <a:gd fmla="*/ 106 w 162" name="T38"/>
                  <a:gd fmla="*/ 69 h 134" name="T39"/>
                  <a:gd fmla="*/ 28 w 162" name="T40"/>
                  <a:gd fmla="*/ 37 h 134" name="T41"/>
                  <a:gd fmla="*/ 31 w 162" name="T42"/>
                  <a:gd fmla="*/ 65 h 134" name="T43"/>
                  <a:gd fmla="*/ 0 w 162" name="T44"/>
                  <a:gd fmla="*/ 65 h 134" name="T45"/>
                  <a:gd fmla="*/ 0 w 162" name="T46"/>
                  <a:gd fmla="*/ 65 h 134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w 162" name="T72"/>
                  <a:gd fmla="*/ 0 h 134" name="T73"/>
                  <a:gd fmla="*/ 162 w 162" name="T74"/>
                  <a:gd fmla="*/ 134 h 134" name="T75"/>
                </a:gdLst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b="T75" l="T72" r="T74" t="T73"/>
                <a:pathLst>
                  <a:path h="134" w="162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/>
              <p:nvPr/>
            </p:nvSpPr>
            <p:spPr bwMode="auto">
              <a:xfrm>
                <a:off x="3305" y="3745"/>
                <a:ext cx="224" cy="158"/>
              </a:xfrm>
              <a:custGeom>
                <a:gdLst>
                  <a:gd fmla="*/ 0 w 224" name="T0"/>
                  <a:gd fmla="*/ 94 h 180" name="T1"/>
                  <a:gd fmla="*/ 0 w 224" name="T2"/>
                  <a:gd fmla="*/ 94 h 180" name="T3"/>
                  <a:gd fmla="*/ 8 w 224" name="T4"/>
                  <a:gd fmla="*/ 88 h 180" name="T5"/>
                  <a:gd fmla="*/ 17 w 224" name="T6"/>
                  <a:gd fmla="*/ 100 h 180" name="T7"/>
                  <a:gd fmla="*/ 35 w 224" name="T8"/>
                  <a:gd fmla="*/ 100 h 180" name="T9"/>
                  <a:gd fmla="*/ 47 w 224" name="T10"/>
                  <a:gd fmla="*/ 91 h 180" name="T11"/>
                  <a:gd fmla="*/ 47 w 224" name="T12"/>
                  <a:gd fmla="*/ 36 h 180" name="T13"/>
                  <a:gd fmla="*/ 58 w 224" name="T14"/>
                  <a:gd fmla="*/ 50 h 180" name="T15"/>
                  <a:gd fmla="*/ 58 w 224" name="T16"/>
                  <a:gd fmla="*/ 65 h 180" name="T17"/>
                  <a:gd fmla="*/ 77 w 224" name="T18"/>
                  <a:gd fmla="*/ 64 h 180" name="T19"/>
                  <a:gd fmla="*/ 93 w 224" name="T20"/>
                  <a:gd fmla="*/ 47 h 180" name="T21"/>
                  <a:gd fmla="*/ 123 w 224" name="T22"/>
                  <a:gd fmla="*/ 47 h 180" name="T23"/>
                  <a:gd fmla="*/ 174 w 224" name="T24"/>
                  <a:gd fmla="*/ 0 h 180" name="T25"/>
                  <a:gd fmla="*/ 205 w 224" name="T26"/>
                  <a:gd fmla="*/ 6 h 180" name="T27"/>
                  <a:gd fmla="*/ 210 w 224" name="T28"/>
                  <a:gd fmla="*/ 51 h 180" name="T29"/>
                  <a:gd fmla="*/ 196 w 224" name="T30"/>
                  <a:gd fmla="*/ 63 h 180" name="T31"/>
                  <a:gd fmla="*/ 205 w 224" name="T32"/>
                  <a:gd fmla="*/ 73 h 180" name="T33"/>
                  <a:gd fmla="*/ 212 w 224" name="T34"/>
                  <a:gd fmla="*/ 65 h 180" name="T35"/>
                  <a:gd fmla="*/ 223 w 224" name="T36"/>
                  <a:gd fmla="*/ 65 h 180" name="T37"/>
                  <a:gd fmla="*/ 217 w 224" name="T38"/>
                  <a:gd fmla="*/ 91 h 180" name="T39"/>
                  <a:gd fmla="*/ 184 w 224" name="T40"/>
                  <a:gd fmla="*/ 132 h 180" name="T41"/>
                  <a:gd fmla="*/ 144 w 224" name="T42"/>
                  <a:gd fmla="*/ 167 h 180" name="T43"/>
                  <a:gd fmla="*/ 114 w 224" name="T44"/>
                  <a:gd fmla="*/ 178 h 180" name="T45"/>
                  <a:gd fmla="*/ 26 w 224" name="T46"/>
                  <a:gd fmla="*/ 179 h 180" name="T47"/>
                  <a:gd fmla="*/ 19 w 224" name="T48"/>
                  <a:gd fmla="*/ 159 h 180" name="T49"/>
                  <a:gd fmla="*/ 22 w 224" name="T50"/>
                  <a:gd fmla="*/ 143 h 180" name="T51"/>
                  <a:gd fmla="*/ 0 w 224" name="T52"/>
                  <a:gd fmla="*/ 94 h 180" name="T53"/>
                  <a:gd fmla="*/ 0 w 224" name="T54"/>
                  <a:gd fmla="*/ 94 h 180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24" name="T84"/>
                  <a:gd fmla="*/ 0 h 180" name="T85"/>
                  <a:gd fmla="*/ 224 w 224" name="T86"/>
                  <a:gd fmla="*/ 180 h 180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180" w="224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/>
              <p:nvPr/>
            </p:nvSpPr>
            <p:spPr bwMode="auto">
              <a:xfrm>
                <a:off x="3449" y="3768"/>
                <a:ext cx="32" cy="158"/>
              </a:xfrm>
              <a:custGeom>
                <a:gdLst>
                  <a:gd fmla="*/ 0 w 32" name="T0"/>
                  <a:gd fmla="*/ 16 h 33" name="T1"/>
                  <a:gd fmla="*/ 0 w 32" name="T2"/>
                  <a:gd fmla="*/ 16 h 33" name="T3"/>
                  <a:gd fmla="*/ 11 w 32" name="T4"/>
                  <a:gd fmla="*/ 32 h 33" name="T5"/>
                  <a:gd fmla="*/ 31 w 32" name="T6"/>
                  <a:gd fmla="*/ 16 h 33" name="T7"/>
                  <a:gd fmla="*/ 22 w 32" name="T8"/>
                  <a:gd fmla="*/ 0 h 33" name="T9"/>
                  <a:gd fmla="*/ 0 w 32" name="T10"/>
                  <a:gd fmla="*/ 16 h 33" name="T11"/>
                  <a:gd fmla="*/ 0 w 32" name="T12"/>
                  <a:gd fmla="*/ 16 h 3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2" name="T21"/>
                  <a:gd fmla="*/ 0 h 33" name="T22"/>
                  <a:gd fmla="*/ 32 w 32" name="T23"/>
                  <a:gd fmla="*/ 33 h 3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33" w="32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/>
              <p:nvPr/>
            </p:nvSpPr>
            <p:spPr bwMode="auto">
              <a:xfrm>
                <a:off x="3201" y="2876"/>
                <a:ext cx="43" cy="158"/>
              </a:xfrm>
              <a:custGeom>
                <a:gdLst>
                  <a:gd fmla="*/ 2 w 43" name="T0"/>
                  <a:gd fmla="*/ 25 h 27" name="T1"/>
                  <a:gd fmla="*/ 11 w 43" name="T2"/>
                  <a:gd fmla="*/ 26 h 27" name="T3"/>
                  <a:gd fmla="*/ 15 w 43" name="T4"/>
                  <a:gd fmla="*/ 25 h 27" name="T5"/>
                  <a:gd fmla="*/ 20 w 43" name="T6"/>
                  <a:gd fmla="*/ 22 h 27" name="T7"/>
                  <a:gd fmla="*/ 29 w 43" name="T8"/>
                  <a:gd fmla="*/ 20 h 27" name="T9"/>
                  <a:gd fmla="*/ 37 w 43" name="T10"/>
                  <a:gd fmla="*/ 18 h 27" name="T11"/>
                  <a:gd fmla="*/ 40 w 43" name="T12"/>
                  <a:gd fmla="*/ 11 h 27" name="T13"/>
                  <a:gd fmla="*/ 42 w 43" name="T14"/>
                  <a:gd fmla="*/ 7 h 27" name="T15"/>
                  <a:gd fmla="*/ 33 w 43" name="T16"/>
                  <a:gd fmla="*/ 0 h 27" name="T17"/>
                  <a:gd fmla="*/ 0 w 43" name="T18"/>
                  <a:gd fmla="*/ 7 h 27" name="T19"/>
                  <a:gd fmla="*/ 0 w 43" name="T20"/>
                  <a:gd fmla="*/ 25 h 27" name="T21"/>
                  <a:gd fmla="*/ 2 w 43" name="T22"/>
                  <a:gd fmla="*/ 25 h 27" name="T23"/>
                  <a:gd fmla="*/ 2 w 43" name="T24"/>
                  <a:gd fmla="*/ 25 h 27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43" name="T39"/>
                  <a:gd fmla="*/ 0 h 27" name="T40"/>
                  <a:gd fmla="*/ 43 w 43" name="T41"/>
                  <a:gd fmla="*/ 27 h 27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27" w="43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/>
              <p:nvPr/>
            </p:nvSpPr>
            <p:spPr bwMode="auto">
              <a:xfrm>
                <a:off x="3181" y="2877"/>
                <a:ext cx="55" cy="158"/>
              </a:xfrm>
              <a:custGeom>
                <a:gdLst>
                  <a:gd fmla="*/ 0 w 55" name="T0"/>
                  <a:gd fmla="*/ 47 h 103" name="T1"/>
                  <a:gd fmla="*/ 0 w 55" name="T2"/>
                  <a:gd fmla="*/ 47 h 103" name="T3"/>
                  <a:gd fmla="*/ 12 w 55" name="T4"/>
                  <a:gd fmla="*/ 38 h 103" name="T5"/>
                  <a:gd fmla="*/ 18 w 55" name="T6"/>
                  <a:gd fmla="*/ 1 h 103" name="T7"/>
                  <a:gd fmla="*/ 51 w 55" name="T8"/>
                  <a:gd fmla="*/ 0 h 103" name="T9"/>
                  <a:gd fmla="*/ 42 w 55" name="T10"/>
                  <a:gd fmla="*/ 12 h 103" name="T11"/>
                  <a:gd fmla="*/ 52 w 55" name="T12"/>
                  <a:gd fmla="*/ 28 h 103" name="T13"/>
                  <a:gd fmla="*/ 33 w 55" name="T14"/>
                  <a:gd fmla="*/ 47 h 103" name="T15"/>
                  <a:gd fmla="*/ 54 w 55" name="T16"/>
                  <a:gd fmla="*/ 60 h 103" name="T17"/>
                  <a:gd fmla="*/ 27 w 55" name="T18"/>
                  <a:gd fmla="*/ 102 h 103" name="T19"/>
                  <a:gd fmla="*/ 23 w 55" name="T20"/>
                  <a:gd fmla="*/ 75 h 103" name="T21"/>
                  <a:gd fmla="*/ 0 w 55" name="T22"/>
                  <a:gd fmla="*/ 47 h 103" name="T23"/>
                  <a:gd fmla="*/ 0 w 55" name="T24"/>
                  <a:gd fmla="*/ 47 h 103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55" name="T39"/>
                  <a:gd fmla="*/ 0 h 103" name="T40"/>
                  <a:gd fmla="*/ 55 w 55" name="T41"/>
                  <a:gd fmla="*/ 103 h 103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03" w="55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/>
            <p:nvPr/>
          </p:nvSpPr>
          <p:spPr bwMode="auto">
            <a:xfrm>
              <a:off x="3169412" y="3347724"/>
              <a:ext cx="114299" cy="206196"/>
            </a:xfrm>
            <a:custGeom>
              <a:gdLst>
                <a:gd fmla="*/ 0 w 90" name="T0"/>
                <a:gd fmla="*/ 23633520 h 43" name="T1"/>
                <a:gd fmla="*/ 0 w 90" name="T2"/>
                <a:gd fmla="*/ 23633520 h 43" name="T3"/>
                <a:gd fmla="*/ 38709597 w 90" name="T4"/>
                <a:gd fmla="*/ 66175857 h 43" name="T5"/>
                <a:gd fmla="*/ 104838504 w 90" name="T6"/>
                <a:gd fmla="*/ 64600540 h 43" name="T7"/>
                <a:gd fmla="*/ 143548091 w 90" name="T8"/>
                <a:gd fmla="*/ 40965765 h 43" name="T9"/>
                <a:gd fmla="*/ 59677300 w 90" name="T10"/>
                <a:gd fmla="*/ 9453155 h 43" name="T11"/>
                <a:gd fmla="*/ 48387003 w 90" name="T12"/>
                <a:gd fmla="*/ 0 h 43" name="T13"/>
                <a:gd fmla="*/ 0 w 90" name="T14"/>
                <a:gd fmla="*/ 23633520 h 43" name="T15"/>
                <a:gd fmla="*/ 0 w 90" name="T16"/>
                <a:gd fmla="*/ 23633520 h 43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90" name="T27"/>
                <a:gd fmla="*/ 0 h 43" name="T28"/>
                <a:gd fmla="*/ 90 w 90" name="T29"/>
                <a:gd fmla="*/ 43 h 43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43" w="90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/>
            <p:nvPr/>
          </p:nvSpPr>
          <p:spPr bwMode="auto">
            <a:xfrm>
              <a:off x="3328166" y="3224677"/>
              <a:ext cx="96837" cy="206196"/>
            </a:xfrm>
            <a:custGeom>
              <a:gdLst>
                <a:gd fmla="*/ 0 w 78" name="T0"/>
                <a:gd fmla="*/ 12590929 h 58" name="T1"/>
                <a:gd fmla="*/ 33909086 w 78" name="T2"/>
                <a:gd fmla="*/ 8993902 h 58" name="T3"/>
                <a:gd fmla="*/ 60110943 w 78" name="T4"/>
                <a:gd fmla="*/ 0 h 58" name="T5"/>
                <a:gd fmla="*/ 95561981 w 78" name="T6"/>
                <a:gd fmla="*/ 7195391 h 58" name="T7"/>
                <a:gd fmla="*/ 118682426 w 78" name="T8"/>
                <a:gd fmla="*/ 21584828 h 58" name="T9"/>
                <a:gd fmla="*/ 104809911 w 78" name="T10"/>
                <a:gd fmla="*/ 34175757 h 58" name="T11"/>
                <a:gd fmla="*/ 87854752 w 78" name="T12"/>
                <a:gd fmla="*/ 35974269 h 58" name="T13"/>
                <a:gd fmla="*/ 67818172 w 78" name="T14"/>
                <a:gd fmla="*/ 55760591 h 58" name="T15"/>
                <a:gd fmla="*/ 53946898 w 78" name="T16"/>
                <a:gd fmla="*/ 102528622 h 58" name="T17"/>
                <a:gd fmla="*/ 44697726 w 78" name="T18"/>
                <a:gd fmla="*/ 82742290 h 58" name="T19"/>
                <a:gd fmla="*/ 18495865 w 78" name="T20"/>
                <a:gd fmla="*/ 80943778 h 58" name="T21"/>
                <a:gd fmla="*/ 35449787 w 78" name="T22"/>
                <a:gd fmla="*/ 43169657 h 58" name="T23"/>
                <a:gd fmla="*/ 0 w 78" name="T24"/>
                <a:gd fmla="*/ 30578733 h 58" name="T25"/>
                <a:gd fmla="*/ 0 w 78" name="T26"/>
                <a:gd fmla="*/ 12590929 h 58" name="T27"/>
                <a:gd fmla="*/ 0 w 78" name="T28"/>
                <a:gd fmla="*/ 12590929 h 58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w 78" name="T45"/>
                <a:gd fmla="*/ 0 h 58" name="T46"/>
                <a:gd fmla="*/ 78 w 78" name="T47"/>
                <a:gd fmla="*/ 58 h 58" name="T48"/>
              </a:gdLst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b="T48" l="T45" r="T47" t="T46"/>
              <a:pathLst>
                <a:path h="57" w="7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/>
            <p:nvPr/>
          </p:nvSpPr>
          <p:spPr bwMode="auto">
            <a:xfrm>
              <a:off x="3301191" y="3230233"/>
              <a:ext cx="55563" cy="206196"/>
            </a:xfrm>
            <a:custGeom>
              <a:gdLst>
                <a:gd fmla="*/ 67080589 w 45" name="T0"/>
                <a:gd fmla="*/ 15534291 h 29" name="T1"/>
                <a:gd fmla="*/ 51835342 w 45" name="T2"/>
                <a:gd fmla="*/ 48329201 h 29" name="T3"/>
                <a:gd fmla="*/ 0 w 45" name="T4"/>
                <a:gd fmla="*/ 39698886 h 29" name="T5"/>
                <a:gd fmla="*/ 21343603 w 45" name="T6"/>
                <a:gd fmla="*/ 18986938 h 29" name="T7"/>
                <a:gd fmla="*/ 35065190 w 45" name="T8"/>
                <a:gd fmla="*/ 0 h 29" name="T9"/>
                <a:gd fmla="*/ 67080589 w 45" name="T10"/>
                <a:gd fmla="*/ 15534291 h 29" name="T11"/>
                <a:gd fmla="*/ 67080589 w 45" name="T12"/>
                <a:gd fmla="*/ 15534291 h 29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45" name="T21"/>
                <a:gd fmla="*/ 0 h 29" name="T22"/>
                <a:gd fmla="*/ 45 w 45" name="T23"/>
                <a:gd fmla="*/ 29 h 29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8" w="45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1134706" y="682724"/>
            <a:ext cx="3351073" cy="461665"/>
            <a:chOff x="1134706" y="682724"/>
            <a:chExt cx="3351073" cy="461665"/>
          </a:xfrm>
        </p:grpSpPr>
        <p:sp>
          <p:nvSpPr>
            <p:cNvPr id="365" name="矩形 364"/>
            <p:cNvSpPr/>
            <p:nvPr/>
          </p:nvSpPr>
          <p:spPr>
            <a:xfrm>
              <a:off x="1838901" y="682724"/>
              <a:ext cx="2621280" cy="45720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altLang="en-US" b="1" lang="zh-CN" smtClean="0" sz="240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charset="-122" panose="020b0503020204020204" pitchFamily="34" typeface="微软雅黑"/>
                  <a:ea charset="-122" panose="020b0503020204020204" pitchFamily="34" typeface="微软雅黑"/>
                </a:rPr>
                <a:t>点击此处输入标题</a:t>
              </a:r>
            </a:p>
          </p:txBody>
        </p:sp>
        <p:sp>
          <p:nvSpPr>
            <p:cNvPr id="366" name="椭圆 365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367" name="组合 366"/>
          <p:cNvGrpSpPr/>
          <p:nvPr/>
        </p:nvGrpSpPr>
        <p:grpSpPr>
          <a:xfrm>
            <a:off x="785288" y="1949990"/>
            <a:ext cx="10260829" cy="794266"/>
            <a:chOff x="785288" y="1564395"/>
            <a:chExt cx="10260829" cy="794266"/>
          </a:xfrm>
        </p:grpSpPr>
        <p:sp>
          <p:nvSpPr>
            <p:cNvPr id="368" name="圆角矩形 367"/>
            <p:cNvSpPr/>
            <p:nvPr/>
          </p:nvSpPr>
          <p:spPr>
            <a:xfrm>
              <a:off x="785288" y="1566965"/>
              <a:ext cx="3996645" cy="774700"/>
            </a:xfrm>
            <a:prstGeom prst="roundRect">
              <a:avLst>
                <a:gd fmla="val 50000" name="adj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369" name="圆角矩形 368"/>
            <p:cNvSpPr/>
            <p:nvPr/>
          </p:nvSpPr>
          <p:spPr>
            <a:xfrm>
              <a:off x="6899650" y="1566965"/>
              <a:ext cx="4146467" cy="774700"/>
            </a:xfrm>
            <a:prstGeom prst="roundRect">
              <a:avLst>
                <a:gd fmla="val 50000" name="adj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370" name="Freeform 62"/>
            <p:cNvSpPr>
              <a:spLocks noEditPoints="1"/>
            </p:cNvSpPr>
            <p:nvPr/>
          </p:nvSpPr>
          <p:spPr bwMode="auto">
            <a:xfrm>
              <a:off x="785288" y="1566965"/>
              <a:ext cx="795580" cy="791696"/>
            </a:xfrm>
            <a:custGeom>
              <a:gdLst>
                <a:gd fmla="*/ 41 w 409" name="T0"/>
                <a:gd fmla="*/ 96 h 409" name="T1"/>
                <a:gd fmla="*/ 39 w 409" name="T2"/>
                <a:gd fmla="*/ 106 h 409" name="T3"/>
                <a:gd fmla="*/ 49 w 409" name="T4"/>
                <a:gd fmla="*/ 113 h 409" name="T5"/>
                <a:gd fmla="*/ 165 w 409" name="T6"/>
                <a:gd fmla="*/ 225 h 409" name="T7"/>
                <a:gd fmla="*/ 173 w 409" name="T8"/>
                <a:gd fmla="*/ 226 h 409" name="T9"/>
                <a:gd fmla="*/ 151 w 409" name="T10"/>
                <a:gd fmla="*/ 271 h 409" name="T11"/>
                <a:gd fmla="*/ 142 w 409" name="T12"/>
                <a:gd fmla="*/ 292 h 409" name="T13"/>
                <a:gd fmla="*/ 151 w 409" name="T14"/>
                <a:gd fmla="*/ 311 h 409" name="T15"/>
                <a:gd fmla="*/ 173 w 409" name="T16"/>
                <a:gd fmla="*/ 314 h 409" name="T17"/>
                <a:gd fmla="*/ 189 w 409" name="T18"/>
                <a:gd fmla="*/ 302 h 409" name="T19"/>
                <a:gd fmla="*/ 271 w 409" name="T20"/>
                <a:gd fmla="*/ 302 h 409" name="T21"/>
                <a:gd fmla="*/ 287 w 409" name="T22"/>
                <a:gd fmla="*/ 314 h 409" name="T23"/>
                <a:gd fmla="*/ 309 w 409" name="T24"/>
                <a:gd fmla="*/ 311 h 409" name="T25"/>
                <a:gd fmla="*/ 319 w 409" name="T26"/>
                <a:gd fmla="*/ 292 h 409" name="T27"/>
                <a:gd fmla="*/ 309 w 409" name="T28"/>
                <a:gd fmla="*/ 271 h 409" name="T29"/>
                <a:gd fmla="*/ 287 w 409" name="T30"/>
                <a:gd fmla="*/ 268 h 409" name="T31"/>
                <a:gd fmla="*/ 273 w 409" name="T32"/>
                <a:gd fmla="*/ 280 h 409" name="T33"/>
                <a:gd fmla="*/ 189 w 409" name="T34"/>
                <a:gd fmla="*/ 280 h 409" name="T35"/>
                <a:gd fmla="*/ 175 w 409" name="T36"/>
                <a:gd fmla="*/ 268 h 409" name="T37"/>
                <a:gd fmla="*/ 348 w 409" name="T38"/>
                <a:gd fmla="*/ 226 h 409" name="T39"/>
                <a:gd fmla="*/ 350 w 409" name="T40"/>
                <a:gd fmla="*/ 216 h 409" name="T41"/>
                <a:gd fmla="*/ 331 w 409" name="T42"/>
                <a:gd fmla="*/ 213 h 409" name="T43"/>
                <a:gd fmla="*/ 340 w 409" name="T44"/>
                <a:gd fmla="*/ 197 h 409" name="T45"/>
                <a:gd fmla="*/ 340 w 409" name="T46"/>
                <a:gd fmla="*/ 190 h 409" name="T47"/>
                <a:gd fmla="*/ 352 w 409" name="T48"/>
                <a:gd fmla="*/ 159 h 409" name="T49"/>
                <a:gd fmla="*/ 357 w 409" name="T50"/>
                <a:gd fmla="*/ 154 h 409" name="T51"/>
                <a:gd fmla="*/ 352 w 409" name="T52"/>
                <a:gd fmla="*/ 149 h 409" name="T53"/>
                <a:gd fmla="*/ 366 w 409" name="T54"/>
                <a:gd fmla="*/ 120 h 409" name="T55"/>
                <a:gd fmla="*/ 371 w 409" name="T56"/>
                <a:gd fmla="*/ 115 h 409" name="T57"/>
                <a:gd fmla="*/ 366 w 409" name="T58"/>
                <a:gd fmla="*/ 110 h 409" name="T59"/>
                <a:gd fmla="*/ 141 w 409" name="T60"/>
                <a:gd fmla="*/ 104 h 409" name="T61"/>
                <a:gd fmla="*/ 137 w 409" name="T62"/>
                <a:gd fmla="*/ 96 h 409" name="T63"/>
                <a:gd fmla="*/ 49 w 409" name="T64"/>
                <a:gd fmla="*/ 92 h 409" name="T65"/>
                <a:gd fmla="*/ 283 w 409" name="T66"/>
                <a:gd fmla="*/ 15 h 409" name="T67"/>
                <a:gd fmla="*/ 374 w 409" name="T68"/>
                <a:gd fmla="*/ 91 h 409" name="T69"/>
                <a:gd fmla="*/ 409 w 409" name="T70"/>
                <a:gd fmla="*/ 204 h 409" name="T71"/>
                <a:gd fmla="*/ 374 w 409" name="T72"/>
                <a:gd fmla="*/ 319 h 409" name="T73"/>
                <a:gd fmla="*/ 283 w 409" name="T74"/>
                <a:gd fmla="*/ 393 h 409" name="T75"/>
                <a:gd fmla="*/ 163 w 409" name="T76"/>
                <a:gd fmla="*/ 405 h 409" name="T77"/>
                <a:gd fmla="*/ 60 w 409" name="T78"/>
                <a:gd fmla="*/ 348 h 409" name="T79"/>
                <a:gd fmla="*/ 3 w 409" name="T80"/>
                <a:gd fmla="*/ 245 h 409" name="T81"/>
                <a:gd fmla="*/ 15 w 409" name="T82"/>
                <a:gd fmla="*/ 125 h 409" name="T83"/>
                <a:gd fmla="*/ 89 w 409" name="T84"/>
                <a:gd fmla="*/ 34 h 409" name="T85"/>
                <a:gd fmla="*/ 204 w 409" name="T86"/>
                <a:gd fmla="*/ 0 h 409" name="T8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b="b" l="0" r="r" t="0"/>
              <a:pathLst>
                <a:path h="409" w="409">
                  <a:moveTo>
                    <a:pt x="49" y="92"/>
                  </a:moveTo>
                  <a:lnTo>
                    <a:pt x="44" y="94"/>
                  </a:lnTo>
                  <a:lnTo>
                    <a:pt x="41" y="96"/>
                  </a:lnTo>
                  <a:lnTo>
                    <a:pt x="39" y="99"/>
                  </a:lnTo>
                  <a:lnTo>
                    <a:pt x="37" y="103"/>
                  </a:lnTo>
                  <a:lnTo>
                    <a:pt x="39" y="106"/>
                  </a:lnTo>
                  <a:lnTo>
                    <a:pt x="41" y="110"/>
                  </a:lnTo>
                  <a:lnTo>
                    <a:pt x="44" y="111"/>
                  </a:lnTo>
                  <a:lnTo>
                    <a:pt x="49" y="113"/>
                  </a:lnTo>
                  <a:lnTo>
                    <a:pt x="128" y="113"/>
                  </a:lnTo>
                  <a:lnTo>
                    <a:pt x="163" y="223"/>
                  </a:lnTo>
                  <a:lnTo>
                    <a:pt x="165" y="225"/>
                  </a:lnTo>
                  <a:lnTo>
                    <a:pt x="166" y="226"/>
                  </a:lnTo>
                  <a:lnTo>
                    <a:pt x="168" y="226"/>
                  </a:lnTo>
                  <a:lnTo>
                    <a:pt x="173" y="226"/>
                  </a:lnTo>
                  <a:lnTo>
                    <a:pt x="165" y="266"/>
                  </a:lnTo>
                  <a:lnTo>
                    <a:pt x="158" y="268"/>
                  </a:lnTo>
                  <a:lnTo>
                    <a:pt x="151" y="271"/>
                  </a:lnTo>
                  <a:lnTo>
                    <a:pt x="146" y="276"/>
                  </a:lnTo>
                  <a:lnTo>
                    <a:pt x="142" y="283"/>
                  </a:lnTo>
                  <a:lnTo>
                    <a:pt x="142" y="292"/>
                  </a:lnTo>
                  <a:lnTo>
                    <a:pt x="142" y="299"/>
                  </a:lnTo>
                  <a:lnTo>
                    <a:pt x="146" y="305"/>
                  </a:lnTo>
                  <a:lnTo>
                    <a:pt x="151" y="311"/>
                  </a:lnTo>
                  <a:lnTo>
                    <a:pt x="158" y="314"/>
                  </a:lnTo>
                  <a:lnTo>
                    <a:pt x="166" y="316"/>
                  </a:lnTo>
                  <a:lnTo>
                    <a:pt x="173" y="314"/>
                  </a:lnTo>
                  <a:lnTo>
                    <a:pt x="180" y="312"/>
                  </a:lnTo>
                  <a:lnTo>
                    <a:pt x="185" y="307"/>
                  </a:lnTo>
                  <a:lnTo>
                    <a:pt x="189" y="302"/>
                  </a:lnTo>
                  <a:lnTo>
                    <a:pt x="190" y="295"/>
                  </a:lnTo>
                  <a:lnTo>
                    <a:pt x="269" y="295"/>
                  </a:lnTo>
                  <a:lnTo>
                    <a:pt x="271" y="302"/>
                  </a:lnTo>
                  <a:lnTo>
                    <a:pt x="276" y="307"/>
                  </a:lnTo>
                  <a:lnTo>
                    <a:pt x="281" y="312"/>
                  </a:lnTo>
                  <a:lnTo>
                    <a:pt x="287" y="314"/>
                  </a:lnTo>
                  <a:lnTo>
                    <a:pt x="293" y="316"/>
                  </a:lnTo>
                  <a:lnTo>
                    <a:pt x="302" y="314"/>
                  </a:lnTo>
                  <a:lnTo>
                    <a:pt x="309" y="311"/>
                  </a:lnTo>
                  <a:lnTo>
                    <a:pt x="314" y="305"/>
                  </a:lnTo>
                  <a:lnTo>
                    <a:pt x="318" y="299"/>
                  </a:lnTo>
                  <a:lnTo>
                    <a:pt x="319" y="292"/>
                  </a:lnTo>
                  <a:lnTo>
                    <a:pt x="318" y="283"/>
                  </a:lnTo>
                  <a:lnTo>
                    <a:pt x="314" y="276"/>
                  </a:lnTo>
                  <a:lnTo>
                    <a:pt x="309" y="271"/>
                  </a:lnTo>
                  <a:lnTo>
                    <a:pt x="302" y="268"/>
                  </a:lnTo>
                  <a:lnTo>
                    <a:pt x="293" y="266"/>
                  </a:lnTo>
                  <a:lnTo>
                    <a:pt x="287" y="268"/>
                  </a:lnTo>
                  <a:lnTo>
                    <a:pt x="281" y="269"/>
                  </a:lnTo>
                  <a:lnTo>
                    <a:pt x="276" y="275"/>
                  </a:lnTo>
                  <a:lnTo>
                    <a:pt x="273" y="280"/>
                  </a:lnTo>
                  <a:lnTo>
                    <a:pt x="269" y="285"/>
                  </a:lnTo>
                  <a:lnTo>
                    <a:pt x="190" y="285"/>
                  </a:lnTo>
                  <a:lnTo>
                    <a:pt x="189" y="280"/>
                  </a:lnTo>
                  <a:lnTo>
                    <a:pt x="183" y="275"/>
                  </a:lnTo>
                  <a:lnTo>
                    <a:pt x="180" y="271"/>
                  </a:lnTo>
                  <a:lnTo>
                    <a:pt x="175" y="268"/>
                  </a:lnTo>
                  <a:lnTo>
                    <a:pt x="183" y="226"/>
                  </a:lnTo>
                  <a:lnTo>
                    <a:pt x="345" y="226"/>
                  </a:lnTo>
                  <a:lnTo>
                    <a:pt x="348" y="226"/>
                  </a:lnTo>
                  <a:lnTo>
                    <a:pt x="350" y="223"/>
                  </a:lnTo>
                  <a:lnTo>
                    <a:pt x="352" y="220"/>
                  </a:lnTo>
                  <a:lnTo>
                    <a:pt x="350" y="216"/>
                  </a:lnTo>
                  <a:lnTo>
                    <a:pt x="348" y="214"/>
                  </a:lnTo>
                  <a:lnTo>
                    <a:pt x="345" y="213"/>
                  </a:lnTo>
                  <a:lnTo>
                    <a:pt x="331" y="213"/>
                  </a:lnTo>
                  <a:lnTo>
                    <a:pt x="335" y="199"/>
                  </a:lnTo>
                  <a:lnTo>
                    <a:pt x="336" y="199"/>
                  </a:lnTo>
                  <a:lnTo>
                    <a:pt x="340" y="197"/>
                  </a:lnTo>
                  <a:lnTo>
                    <a:pt x="342" y="195"/>
                  </a:lnTo>
                  <a:lnTo>
                    <a:pt x="342" y="194"/>
                  </a:lnTo>
                  <a:lnTo>
                    <a:pt x="340" y="190"/>
                  </a:lnTo>
                  <a:lnTo>
                    <a:pt x="338" y="189"/>
                  </a:lnTo>
                  <a:lnTo>
                    <a:pt x="348" y="159"/>
                  </a:lnTo>
                  <a:lnTo>
                    <a:pt x="352" y="159"/>
                  </a:lnTo>
                  <a:lnTo>
                    <a:pt x="354" y="158"/>
                  </a:lnTo>
                  <a:lnTo>
                    <a:pt x="355" y="156"/>
                  </a:lnTo>
                  <a:lnTo>
                    <a:pt x="357" y="154"/>
                  </a:lnTo>
                  <a:lnTo>
                    <a:pt x="355" y="153"/>
                  </a:lnTo>
                  <a:lnTo>
                    <a:pt x="354" y="151"/>
                  </a:lnTo>
                  <a:lnTo>
                    <a:pt x="352" y="149"/>
                  </a:lnTo>
                  <a:lnTo>
                    <a:pt x="352" y="149"/>
                  </a:lnTo>
                  <a:lnTo>
                    <a:pt x="361" y="120"/>
                  </a:lnTo>
                  <a:lnTo>
                    <a:pt x="366" y="120"/>
                  </a:lnTo>
                  <a:lnTo>
                    <a:pt x="369" y="120"/>
                  </a:lnTo>
                  <a:lnTo>
                    <a:pt x="371" y="118"/>
                  </a:lnTo>
                  <a:lnTo>
                    <a:pt x="371" y="115"/>
                  </a:lnTo>
                  <a:lnTo>
                    <a:pt x="371" y="113"/>
                  </a:lnTo>
                  <a:lnTo>
                    <a:pt x="369" y="111"/>
                  </a:lnTo>
                  <a:lnTo>
                    <a:pt x="366" y="110"/>
                  </a:lnTo>
                  <a:lnTo>
                    <a:pt x="141" y="110"/>
                  </a:lnTo>
                  <a:lnTo>
                    <a:pt x="141" y="106"/>
                  </a:lnTo>
                  <a:lnTo>
                    <a:pt x="141" y="104"/>
                  </a:lnTo>
                  <a:lnTo>
                    <a:pt x="141" y="103"/>
                  </a:lnTo>
                  <a:lnTo>
                    <a:pt x="139" y="99"/>
                  </a:lnTo>
                  <a:lnTo>
                    <a:pt x="137" y="96"/>
                  </a:lnTo>
                  <a:lnTo>
                    <a:pt x="134" y="94"/>
                  </a:lnTo>
                  <a:lnTo>
                    <a:pt x="128" y="92"/>
                  </a:lnTo>
                  <a:lnTo>
                    <a:pt x="49" y="92"/>
                  </a:lnTo>
                  <a:close/>
                  <a:moveTo>
                    <a:pt x="204" y="0"/>
                  </a:moveTo>
                  <a:lnTo>
                    <a:pt x="245" y="5"/>
                  </a:lnTo>
                  <a:lnTo>
                    <a:pt x="283" y="15"/>
                  </a:lnTo>
                  <a:lnTo>
                    <a:pt x="318" y="34"/>
                  </a:lnTo>
                  <a:lnTo>
                    <a:pt x="348" y="60"/>
                  </a:lnTo>
                  <a:lnTo>
                    <a:pt x="374" y="91"/>
                  </a:lnTo>
                  <a:lnTo>
                    <a:pt x="393" y="125"/>
                  </a:lnTo>
                  <a:lnTo>
                    <a:pt x="403" y="163"/>
                  </a:lnTo>
                  <a:lnTo>
                    <a:pt x="409" y="204"/>
                  </a:lnTo>
                  <a:lnTo>
                    <a:pt x="403" y="245"/>
                  </a:lnTo>
                  <a:lnTo>
                    <a:pt x="393" y="283"/>
                  </a:lnTo>
                  <a:lnTo>
                    <a:pt x="374" y="319"/>
                  </a:lnTo>
                  <a:lnTo>
                    <a:pt x="348" y="348"/>
                  </a:lnTo>
                  <a:lnTo>
                    <a:pt x="318" y="374"/>
                  </a:lnTo>
                  <a:lnTo>
                    <a:pt x="283" y="393"/>
                  </a:lnTo>
                  <a:lnTo>
                    <a:pt x="245" y="405"/>
                  </a:lnTo>
                  <a:lnTo>
                    <a:pt x="204" y="409"/>
                  </a:lnTo>
                  <a:lnTo>
                    <a:pt x="163" y="405"/>
                  </a:lnTo>
                  <a:lnTo>
                    <a:pt x="125" y="393"/>
                  </a:lnTo>
                  <a:lnTo>
                    <a:pt x="89" y="374"/>
                  </a:lnTo>
                  <a:lnTo>
                    <a:pt x="60" y="348"/>
                  </a:lnTo>
                  <a:lnTo>
                    <a:pt x="34" y="319"/>
                  </a:lnTo>
                  <a:lnTo>
                    <a:pt x="15" y="283"/>
                  </a:lnTo>
                  <a:lnTo>
                    <a:pt x="3" y="245"/>
                  </a:lnTo>
                  <a:lnTo>
                    <a:pt x="0" y="204"/>
                  </a:lnTo>
                  <a:lnTo>
                    <a:pt x="3" y="163"/>
                  </a:lnTo>
                  <a:lnTo>
                    <a:pt x="15" y="125"/>
                  </a:lnTo>
                  <a:lnTo>
                    <a:pt x="34" y="91"/>
                  </a:lnTo>
                  <a:lnTo>
                    <a:pt x="60" y="60"/>
                  </a:lnTo>
                  <a:lnTo>
                    <a:pt x="89" y="34"/>
                  </a:lnTo>
                  <a:lnTo>
                    <a:pt x="125" y="15"/>
                  </a:lnTo>
                  <a:lnTo>
                    <a:pt x="163" y="5"/>
                  </a:lnTo>
                  <a:lnTo>
                    <a:pt x="204" y="0"/>
                  </a:lnTo>
                  <a:close/>
                </a:path>
              </a:pathLst>
            </a:custGeom>
            <a:noFill/>
            <a:ln w="0">
              <a:solidFill>
                <a:schemeClr val="bg1"/>
              </a:solidFill>
              <a:prstDash val="solid"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2" name="Freeform 306"/>
            <p:cNvSpPr>
              <a:spLocks noEditPoints="1"/>
            </p:cNvSpPr>
            <p:nvPr/>
          </p:nvSpPr>
          <p:spPr bwMode="auto">
            <a:xfrm>
              <a:off x="6899650" y="1564395"/>
              <a:ext cx="794267" cy="794266"/>
            </a:xfrm>
            <a:custGeom>
              <a:gdLst>
                <a:gd fmla="*/ 231 w 409" name="T0"/>
                <a:gd fmla="*/ 336 h 409" name="T1"/>
                <a:gd fmla="*/ 327 w 409" name="T2"/>
                <a:gd fmla="*/ 214 h 409" name="T3"/>
                <a:gd fmla="*/ 341 w 409" name="T4"/>
                <a:gd fmla="*/ 197 h 409" name="T5"/>
                <a:gd fmla="*/ 353 w 409" name="T6"/>
                <a:gd fmla="*/ 182 h 409" name="T7"/>
                <a:gd fmla="*/ 280 w 409" name="T8"/>
                <a:gd fmla="*/ 178 h 409" name="T9"/>
                <a:gd fmla="*/ 205 w 409" name="T10"/>
                <a:gd fmla="*/ 371 h 409" name="T11"/>
                <a:gd fmla="*/ 150 w 409" name="T12"/>
                <a:gd fmla="*/ 178 h 409" name="T13"/>
                <a:gd fmla="*/ 107 w 409" name="T14"/>
                <a:gd fmla="*/ 247 h 409" name="T15"/>
                <a:gd fmla="*/ 117 w 409" name="T16"/>
                <a:gd fmla="*/ 259 h 409" name="T17"/>
                <a:gd fmla="*/ 138 w 409" name="T18"/>
                <a:gd fmla="*/ 285 h 409" name="T19"/>
                <a:gd fmla="*/ 160 w 409" name="T20"/>
                <a:gd fmla="*/ 314 h 409" name="T21"/>
                <a:gd fmla="*/ 176 w 409" name="T22"/>
                <a:gd fmla="*/ 335 h 409" name="T23"/>
                <a:gd fmla="*/ 129 w 409" name="T24"/>
                <a:gd fmla="*/ 178 h 409" name="T25"/>
                <a:gd fmla="*/ 248 w 409" name="T26"/>
                <a:gd fmla="*/ 79 h 409" name="T27"/>
                <a:gd fmla="*/ 359 w 409" name="T28"/>
                <a:gd fmla="*/ 159 h 409" name="T29"/>
                <a:gd fmla="*/ 248 w 409" name="T30"/>
                <a:gd fmla="*/ 79 h 409" name="T31"/>
                <a:gd fmla="*/ 150 w 409" name="T32"/>
                <a:gd fmla="*/ 159 h 409" name="T33"/>
                <a:gd fmla="*/ 225 w 409" name="T34"/>
                <a:gd fmla="*/ 79 h 409" name="T35"/>
                <a:gd fmla="*/ 98 w 409" name="T36"/>
                <a:gd fmla="*/ 79 h 409" name="T37"/>
                <a:gd fmla="*/ 129 w 409" name="T38"/>
                <a:gd fmla="*/ 159 h 409" name="T39"/>
                <a:gd fmla="*/ 98 w 409" name="T40"/>
                <a:gd fmla="*/ 79 h 409" name="T41"/>
                <a:gd fmla="*/ 246 w 409" name="T42"/>
                <a:gd fmla="*/ 3 h 409" name="T43"/>
                <a:gd fmla="*/ 318 w 409" name="T44"/>
                <a:gd fmla="*/ 34 h 409" name="T45"/>
                <a:gd fmla="*/ 373 w 409" name="T46"/>
                <a:gd fmla="*/ 89 h 409" name="T47"/>
                <a:gd fmla="*/ 404 w 409" name="T48"/>
                <a:gd fmla="*/ 163 h 409" name="T49"/>
                <a:gd fmla="*/ 404 w 409" name="T50"/>
                <a:gd fmla="*/ 245 h 409" name="T51"/>
                <a:gd fmla="*/ 373 w 409" name="T52"/>
                <a:gd fmla="*/ 318 h 409" name="T53"/>
                <a:gd fmla="*/ 318 w 409" name="T54"/>
                <a:gd fmla="*/ 373 h 409" name="T55"/>
                <a:gd fmla="*/ 246 w 409" name="T56"/>
                <a:gd fmla="*/ 403 h 409" name="T57"/>
                <a:gd fmla="*/ 163 w 409" name="T58"/>
                <a:gd fmla="*/ 403 h 409" name="T59"/>
                <a:gd fmla="*/ 90 w 409" name="T60"/>
                <a:gd fmla="*/ 373 h 409" name="T61"/>
                <a:gd fmla="*/ 35 w 409" name="T62"/>
                <a:gd fmla="*/ 318 h 409" name="T63"/>
                <a:gd fmla="*/ 4 w 409" name="T64"/>
                <a:gd fmla="*/ 245 h 409" name="T65"/>
                <a:gd fmla="*/ 4 w 409" name="T66"/>
                <a:gd fmla="*/ 163 h 409" name="T67"/>
                <a:gd fmla="*/ 35 w 409" name="T68"/>
                <a:gd fmla="*/ 89 h 409" name="T69"/>
                <a:gd fmla="*/ 90 w 409" name="T70"/>
                <a:gd fmla="*/ 34 h 409" name="T71"/>
                <a:gd fmla="*/ 163 w 409" name="T72"/>
                <a:gd fmla="*/ 3 h 409" name="T7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b="b" l="0" r="r" t="0"/>
              <a:pathLst>
                <a:path h="409" w="409">
                  <a:moveTo>
                    <a:pt x="280" y="178"/>
                  </a:moveTo>
                  <a:lnTo>
                    <a:pt x="231" y="336"/>
                  </a:lnTo>
                  <a:lnTo>
                    <a:pt x="325" y="216"/>
                  </a:lnTo>
                  <a:lnTo>
                    <a:pt x="327" y="214"/>
                  </a:lnTo>
                  <a:lnTo>
                    <a:pt x="334" y="208"/>
                  </a:lnTo>
                  <a:lnTo>
                    <a:pt x="341" y="197"/>
                  </a:lnTo>
                  <a:lnTo>
                    <a:pt x="347" y="189"/>
                  </a:lnTo>
                  <a:lnTo>
                    <a:pt x="353" y="182"/>
                  </a:lnTo>
                  <a:lnTo>
                    <a:pt x="356" y="178"/>
                  </a:lnTo>
                  <a:lnTo>
                    <a:pt x="280" y="178"/>
                  </a:lnTo>
                  <a:close/>
                  <a:moveTo>
                    <a:pt x="150" y="178"/>
                  </a:moveTo>
                  <a:lnTo>
                    <a:pt x="205" y="371"/>
                  </a:lnTo>
                  <a:lnTo>
                    <a:pt x="258" y="178"/>
                  </a:lnTo>
                  <a:lnTo>
                    <a:pt x="150" y="178"/>
                  </a:lnTo>
                  <a:close/>
                  <a:moveTo>
                    <a:pt x="53" y="178"/>
                  </a:moveTo>
                  <a:lnTo>
                    <a:pt x="107" y="247"/>
                  </a:lnTo>
                  <a:lnTo>
                    <a:pt x="110" y="250"/>
                  </a:lnTo>
                  <a:lnTo>
                    <a:pt x="117" y="259"/>
                  </a:lnTo>
                  <a:lnTo>
                    <a:pt x="126" y="271"/>
                  </a:lnTo>
                  <a:lnTo>
                    <a:pt x="138" y="285"/>
                  </a:lnTo>
                  <a:lnTo>
                    <a:pt x="148" y="300"/>
                  </a:lnTo>
                  <a:lnTo>
                    <a:pt x="160" y="314"/>
                  </a:lnTo>
                  <a:lnTo>
                    <a:pt x="169" y="326"/>
                  </a:lnTo>
                  <a:lnTo>
                    <a:pt x="176" y="335"/>
                  </a:lnTo>
                  <a:lnTo>
                    <a:pt x="179" y="336"/>
                  </a:lnTo>
                  <a:lnTo>
                    <a:pt x="129" y="178"/>
                  </a:lnTo>
                  <a:lnTo>
                    <a:pt x="53" y="178"/>
                  </a:lnTo>
                  <a:close/>
                  <a:moveTo>
                    <a:pt x="248" y="79"/>
                  </a:moveTo>
                  <a:lnTo>
                    <a:pt x="279" y="159"/>
                  </a:lnTo>
                  <a:lnTo>
                    <a:pt x="359" y="159"/>
                  </a:lnTo>
                  <a:lnTo>
                    <a:pt x="310" y="79"/>
                  </a:lnTo>
                  <a:lnTo>
                    <a:pt x="248" y="79"/>
                  </a:lnTo>
                  <a:close/>
                  <a:moveTo>
                    <a:pt x="182" y="79"/>
                  </a:moveTo>
                  <a:lnTo>
                    <a:pt x="150" y="159"/>
                  </a:lnTo>
                  <a:lnTo>
                    <a:pt x="258" y="159"/>
                  </a:lnTo>
                  <a:lnTo>
                    <a:pt x="225" y="79"/>
                  </a:lnTo>
                  <a:lnTo>
                    <a:pt x="182" y="79"/>
                  </a:lnTo>
                  <a:close/>
                  <a:moveTo>
                    <a:pt x="98" y="79"/>
                  </a:moveTo>
                  <a:lnTo>
                    <a:pt x="48" y="159"/>
                  </a:lnTo>
                  <a:lnTo>
                    <a:pt x="129" y="159"/>
                  </a:lnTo>
                  <a:lnTo>
                    <a:pt x="160" y="79"/>
                  </a:lnTo>
                  <a:lnTo>
                    <a:pt x="98" y="79"/>
                  </a:lnTo>
                  <a:close/>
                  <a:moveTo>
                    <a:pt x="205" y="0"/>
                  </a:moveTo>
                  <a:lnTo>
                    <a:pt x="246" y="3"/>
                  </a:lnTo>
                  <a:lnTo>
                    <a:pt x="284" y="15"/>
                  </a:lnTo>
                  <a:lnTo>
                    <a:pt x="318" y="34"/>
                  </a:lnTo>
                  <a:lnTo>
                    <a:pt x="349" y="60"/>
                  </a:lnTo>
                  <a:lnTo>
                    <a:pt x="373" y="89"/>
                  </a:lnTo>
                  <a:lnTo>
                    <a:pt x="392" y="123"/>
                  </a:lnTo>
                  <a:lnTo>
                    <a:pt x="404" y="163"/>
                  </a:lnTo>
                  <a:lnTo>
                    <a:pt x="409" y="204"/>
                  </a:lnTo>
                  <a:lnTo>
                    <a:pt x="404" y="245"/>
                  </a:lnTo>
                  <a:lnTo>
                    <a:pt x="392" y="283"/>
                  </a:lnTo>
                  <a:lnTo>
                    <a:pt x="373" y="318"/>
                  </a:lnTo>
                  <a:lnTo>
                    <a:pt x="349" y="348"/>
                  </a:lnTo>
                  <a:lnTo>
                    <a:pt x="318" y="373"/>
                  </a:lnTo>
                  <a:lnTo>
                    <a:pt x="284" y="391"/>
                  </a:lnTo>
                  <a:lnTo>
                    <a:pt x="246" y="403"/>
                  </a:lnTo>
                  <a:lnTo>
                    <a:pt x="205" y="409"/>
                  </a:lnTo>
                  <a:lnTo>
                    <a:pt x="163" y="403"/>
                  </a:lnTo>
                  <a:lnTo>
                    <a:pt x="126" y="391"/>
                  </a:lnTo>
                  <a:lnTo>
                    <a:pt x="90" y="373"/>
                  </a:lnTo>
                  <a:lnTo>
                    <a:pt x="60" y="348"/>
                  </a:lnTo>
                  <a:lnTo>
                    <a:pt x="35" y="318"/>
                  </a:lnTo>
                  <a:lnTo>
                    <a:pt x="16" y="283"/>
                  </a:lnTo>
                  <a:lnTo>
                    <a:pt x="4" y="245"/>
                  </a:lnTo>
                  <a:lnTo>
                    <a:pt x="0" y="204"/>
                  </a:lnTo>
                  <a:lnTo>
                    <a:pt x="4" y="163"/>
                  </a:lnTo>
                  <a:lnTo>
                    <a:pt x="16" y="123"/>
                  </a:lnTo>
                  <a:lnTo>
                    <a:pt x="35" y="89"/>
                  </a:lnTo>
                  <a:lnTo>
                    <a:pt x="60" y="60"/>
                  </a:lnTo>
                  <a:lnTo>
                    <a:pt x="90" y="34"/>
                  </a:lnTo>
                  <a:lnTo>
                    <a:pt x="126" y="15"/>
                  </a:lnTo>
                  <a:lnTo>
                    <a:pt x="163" y="3"/>
                  </a:lnTo>
                  <a:lnTo>
                    <a:pt x="205" y="0"/>
                  </a:lnTo>
                  <a:close/>
                </a:path>
              </a:pathLst>
            </a:custGeom>
            <a:noFill/>
            <a:ln w="0">
              <a:solidFill>
                <a:schemeClr val="bg1"/>
              </a:solidFill>
              <a:prstDash val="solid"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374" name="组合 373"/>
          <p:cNvGrpSpPr/>
          <p:nvPr/>
        </p:nvGrpSpPr>
        <p:grpSpPr>
          <a:xfrm>
            <a:off x="3781876" y="3263564"/>
            <a:ext cx="3996645" cy="796910"/>
            <a:chOff x="3781876" y="3076275"/>
            <a:chExt cx="3996645" cy="796910"/>
          </a:xfrm>
        </p:grpSpPr>
        <p:sp>
          <p:nvSpPr>
            <p:cNvPr id="375" name="圆角矩形 374"/>
            <p:cNvSpPr/>
            <p:nvPr/>
          </p:nvSpPr>
          <p:spPr>
            <a:xfrm>
              <a:off x="3781876" y="3087292"/>
              <a:ext cx="3996645" cy="774700"/>
            </a:xfrm>
            <a:prstGeom prst="roundRect">
              <a:avLst>
                <a:gd fmla="val 50000" name="adj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 sz="2000"/>
            </a:p>
          </p:txBody>
        </p:sp>
        <p:sp>
          <p:nvSpPr>
            <p:cNvPr id="376" name="Freeform 218"/>
            <p:cNvSpPr>
              <a:spLocks noEditPoints="1"/>
            </p:cNvSpPr>
            <p:nvPr/>
          </p:nvSpPr>
          <p:spPr bwMode="auto">
            <a:xfrm>
              <a:off x="3781877" y="3076275"/>
              <a:ext cx="796910" cy="796910"/>
            </a:xfrm>
            <a:custGeom>
              <a:gdLst>
                <a:gd fmla="*/ 180 w 409" name="T0"/>
                <a:gd fmla="*/ 198 h 410" name="T1"/>
                <a:gd fmla="*/ 289 w 409" name="T2"/>
                <a:gd fmla="*/ 367 h 410" name="T3"/>
                <a:gd fmla="*/ 204 w 409" name="T4"/>
                <a:gd fmla="*/ 128 h 410" name="T5"/>
                <a:gd fmla="*/ 179 w 409" name="T6"/>
                <a:gd fmla="*/ 141 h 410" name="T7"/>
                <a:gd fmla="*/ 179 w 409" name="T8"/>
                <a:gd fmla="*/ 171 h 410" name="T9"/>
                <a:gd fmla="*/ 204 w 409" name="T10"/>
                <a:gd fmla="*/ 186 h 410" name="T11"/>
                <a:gd fmla="*/ 230 w 409" name="T12"/>
                <a:gd fmla="*/ 171 h 410" name="T13"/>
                <a:gd fmla="*/ 230 w 409" name="T14"/>
                <a:gd fmla="*/ 141 h 410" name="T15"/>
                <a:gd fmla="*/ 204 w 409" name="T16"/>
                <a:gd fmla="*/ 128 h 410" name="T17"/>
                <a:gd fmla="*/ 180 w 409" name="T18"/>
                <a:gd fmla="*/ 85 h 410" name="T19"/>
                <a:gd fmla="*/ 144 w 409" name="T20"/>
                <a:gd fmla="*/ 112 h 410" name="T21"/>
                <a:gd fmla="*/ 129 w 409" name="T22"/>
                <a:gd fmla="*/ 157 h 410" name="T23"/>
                <a:gd fmla="*/ 144 w 409" name="T24"/>
                <a:gd fmla="*/ 202 h 410" name="T25"/>
                <a:gd fmla="*/ 168 w 409" name="T26"/>
                <a:gd fmla="*/ 200 h 410" name="T27"/>
                <a:gd fmla="*/ 149 w 409" name="T28"/>
                <a:gd fmla="*/ 172 h 410" name="T29"/>
                <a:gd fmla="*/ 153 w 409" name="T30"/>
                <a:gd fmla="*/ 135 h 410" name="T31"/>
                <a:gd fmla="*/ 182 w 409" name="T32"/>
                <a:gd fmla="*/ 105 h 410" name="T33"/>
                <a:gd fmla="*/ 227 w 409" name="T34"/>
                <a:gd fmla="*/ 105 h 410" name="T35"/>
                <a:gd fmla="*/ 256 w 409" name="T36"/>
                <a:gd fmla="*/ 135 h 410" name="T37"/>
                <a:gd fmla="*/ 256 w 409" name="T38"/>
                <a:gd fmla="*/ 179 h 410" name="T39"/>
                <a:gd fmla="*/ 249 w 409" name="T40"/>
                <a:gd fmla="*/ 217 h 410" name="T41"/>
                <a:gd fmla="*/ 277 w 409" name="T42"/>
                <a:gd fmla="*/ 181 h 410" name="T43"/>
                <a:gd fmla="*/ 277 w 409" name="T44"/>
                <a:gd fmla="*/ 133 h 410" name="T45"/>
                <a:gd fmla="*/ 249 w 409" name="T46"/>
                <a:gd fmla="*/ 97 h 410" name="T47"/>
                <a:gd fmla="*/ 204 w 409" name="T48"/>
                <a:gd fmla="*/ 81 h 410" name="T49"/>
                <a:gd fmla="*/ 175 w 409" name="T50"/>
                <a:gd fmla="*/ 49 h 410" name="T51"/>
                <a:gd fmla="*/ 125 w 409" name="T52"/>
                <a:gd fmla="*/ 78 h 410" name="T53"/>
                <a:gd fmla="*/ 96 w 409" name="T54"/>
                <a:gd fmla="*/ 128 h 410" name="T55"/>
                <a:gd fmla="*/ 96 w 409" name="T56"/>
                <a:gd fmla="*/ 186 h 410" name="T57"/>
                <a:gd fmla="*/ 125 w 409" name="T58"/>
                <a:gd fmla="*/ 236 h 410" name="T59"/>
                <a:gd fmla="*/ 154 w 409" name="T60"/>
                <a:gd fmla="*/ 236 h 410" name="T61"/>
                <a:gd fmla="*/ 124 w 409" name="T62"/>
                <a:gd fmla="*/ 202 h 410" name="T63"/>
                <a:gd fmla="*/ 112 w 409" name="T64"/>
                <a:gd fmla="*/ 157 h 410" name="T65"/>
                <a:gd fmla="*/ 129 w 409" name="T66"/>
                <a:gd fmla="*/ 102 h 410" name="T67"/>
                <a:gd fmla="*/ 175 w 409" name="T68"/>
                <a:gd fmla="*/ 69 h 410" name="T69"/>
                <a:gd fmla="*/ 234 w 409" name="T70"/>
                <a:gd fmla="*/ 69 h 410" name="T71"/>
                <a:gd fmla="*/ 280 w 409" name="T72"/>
                <a:gd fmla="*/ 102 h 410" name="T73"/>
                <a:gd fmla="*/ 297 w 409" name="T74"/>
                <a:gd fmla="*/ 157 h 410" name="T75"/>
                <a:gd fmla="*/ 285 w 409" name="T76"/>
                <a:gd fmla="*/ 202 h 410" name="T77"/>
                <a:gd fmla="*/ 254 w 409" name="T78"/>
                <a:gd fmla="*/ 234 h 410" name="T79"/>
                <a:gd fmla="*/ 283 w 409" name="T80"/>
                <a:gd fmla="*/ 234 h 410" name="T81"/>
                <a:gd fmla="*/ 313 w 409" name="T82"/>
                <a:gd fmla="*/ 186 h 410" name="T83"/>
                <a:gd fmla="*/ 313 w 409" name="T84"/>
                <a:gd fmla="*/ 128 h 410" name="T85"/>
                <a:gd fmla="*/ 283 w 409" name="T86"/>
                <a:gd fmla="*/ 78 h 410" name="T87"/>
                <a:gd fmla="*/ 234 w 409" name="T88"/>
                <a:gd fmla="*/ 49 h 410" name="T89"/>
                <a:gd fmla="*/ 204 w 409" name="T90"/>
                <a:gd fmla="*/ 0 h 410" name="T91"/>
                <a:gd fmla="*/ 283 w 409" name="T92"/>
                <a:gd fmla="*/ 18 h 410" name="T93"/>
                <a:gd fmla="*/ 349 w 409" name="T94"/>
                <a:gd fmla="*/ 61 h 410" name="T95"/>
                <a:gd fmla="*/ 393 w 409" name="T96"/>
                <a:gd fmla="*/ 126 h 410" name="T97"/>
                <a:gd fmla="*/ 409 w 409" name="T98"/>
                <a:gd fmla="*/ 205 h 410" name="T99"/>
                <a:gd fmla="*/ 393 w 409" name="T100"/>
                <a:gd fmla="*/ 286 h 410" name="T101"/>
                <a:gd fmla="*/ 349 w 409" name="T102"/>
                <a:gd fmla="*/ 349 h 410" name="T103"/>
                <a:gd fmla="*/ 283 w 409" name="T104"/>
                <a:gd fmla="*/ 394 h 410" name="T105"/>
                <a:gd fmla="*/ 204 w 409" name="T106"/>
                <a:gd fmla="*/ 410 h 410" name="T107"/>
                <a:gd fmla="*/ 125 w 409" name="T108"/>
                <a:gd fmla="*/ 394 h 410" name="T109"/>
                <a:gd fmla="*/ 60 w 409" name="T110"/>
                <a:gd fmla="*/ 349 h 410" name="T111"/>
                <a:gd fmla="*/ 15 w 409" name="T112"/>
                <a:gd fmla="*/ 286 h 410" name="T113"/>
                <a:gd fmla="*/ 0 w 409" name="T114"/>
                <a:gd fmla="*/ 205 h 410" name="T115"/>
                <a:gd fmla="*/ 15 w 409" name="T116"/>
                <a:gd fmla="*/ 126 h 410" name="T117"/>
                <a:gd fmla="*/ 60 w 409" name="T118"/>
                <a:gd fmla="*/ 61 h 410" name="T119"/>
                <a:gd fmla="*/ 125 w 409" name="T120"/>
                <a:gd fmla="*/ 18 h 410" name="T121"/>
                <a:gd fmla="*/ 204 w 409" name="T122"/>
                <a:gd fmla="*/ 0 h 410" name="T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b="b" l="0" r="r" t="0"/>
              <a:pathLst>
                <a:path h="410" w="409">
                  <a:moveTo>
                    <a:pt x="230" y="198"/>
                  </a:moveTo>
                  <a:lnTo>
                    <a:pt x="180" y="198"/>
                  </a:lnTo>
                  <a:lnTo>
                    <a:pt x="120" y="367"/>
                  </a:lnTo>
                  <a:lnTo>
                    <a:pt x="289" y="367"/>
                  </a:lnTo>
                  <a:lnTo>
                    <a:pt x="230" y="198"/>
                  </a:lnTo>
                  <a:close/>
                  <a:moveTo>
                    <a:pt x="204" y="128"/>
                  </a:moveTo>
                  <a:lnTo>
                    <a:pt x="189" y="131"/>
                  </a:lnTo>
                  <a:lnTo>
                    <a:pt x="179" y="141"/>
                  </a:lnTo>
                  <a:lnTo>
                    <a:pt x="175" y="157"/>
                  </a:lnTo>
                  <a:lnTo>
                    <a:pt x="179" y="171"/>
                  </a:lnTo>
                  <a:lnTo>
                    <a:pt x="189" y="183"/>
                  </a:lnTo>
                  <a:lnTo>
                    <a:pt x="204" y="186"/>
                  </a:lnTo>
                  <a:lnTo>
                    <a:pt x="220" y="183"/>
                  </a:lnTo>
                  <a:lnTo>
                    <a:pt x="230" y="171"/>
                  </a:lnTo>
                  <a:lnTo>
                    <a:pt x="234" y="157"/>
                  </a:lnTo>
                  <a:lnTo>
                    <a:pt x="230" y="141"/>
                  </a:lnTo>
                  <a:lnTo>
                    <a:pt x="220" y="131"/>
                  </a:lnTo>
                  <a:lnTo>
                    <a:pt x="204" y="128"/>
                  </a:lnTo>
                  <a:close/>
                  <a:moveTo>
                    <a:pt x="204" y="81"/>
                  </a:moveTo>
                  <a:lnTo>
                    <a:pt x="180" y="85"/>
                  </a:lnTo>
                  <a:lnTo>
                    <a:pt x="160" y="97"/>
                  </a:lnTo>
                  <a:lnTo>
                    <a:pt x="144" y="112"/>
                  </a:lnTo>
                  <a:lnTo>
                    <a:pt x="132" y="133"/>
                  </a:lnTo>
                  <a:lnTo>
                    <a:pt x="129" y="157"/>
                  </a:lnTo>
                  <a:lnTo>
                    <a:pt x="134" y="181"/>
                  </a:lnTo>
                  <a:lnTo>
                    <a:pt x="144" y="202"/>
                  </a:lnTo>
                  <a:lnTo>
                    <a:pt x="161" y="219"/>
                  </a:lnTo>
                  <a:lnTo>
                    <a:pt x="168" y="200"/>
                  </a:lnTo>
                  <a:lnTo>
                    <a:pt x="156" y="188"/>
                  </a:lnTo>
                  <a:lnTo>
                    <a:pt x="149" y="172"/>
                  </a:lnTo>
                  <a:lnTo>
                    <a:pt x="148" y="157"/>
                  </a:lnTo>
                  <a:lnTo>
                    <a:pt x="153" y="135"/>
                  </a:lnTo>
                  <a:lnTo>
                    <a:pt x="165" y="117"/>
                  </a:lnTo>
                  <a:lnTo>
                    <a:pt x="182" y="105"/>
                  </a:lnTo>
                  <a:lnTo>
                    <a:pt x="204" y="100"/>
                  </a:lnTo>
                  <a:lnTo>
                    <a:pt x="227" y="105"/>
                  </a:lnTo>
                  <a:lnTo>
                    <a:pt x="244" y="117"/>
                  </a:lnTo>
                  <a:lnTo>
                    <a:pt x="256" y="135"/>
                  </a:lnTo>
                  <a:lnTo>
                    <a:pt x="261" y="157"/>
                  </a:lnTo>
                  <a:lnTo>
                    <a:pt x="256" y="179"/>
                  </a:lnTo>
                  <a:lnTo>
                    <a:pt x="242" y="198"/>
                  </a:lnTo>
                  <a:lnTo>
                    <a:pt x="249" y="217"/>
                  </a:lnTo>
                  <a:lnTo>
                    <a:pt x="264" y="202"/>
                  </a:lnTo>
                  <a:lnTo>
                    <a:pt x="277" y="181"/>
                  </a:lnTo>
                  <a:lnTo>
                    <a:pt x="280" y="157"/>
                  </a:lnTo>
                  <a:lnTo>
                    <a:pt x="277" y="133"/>
                  </a:lnTo>
                  <a:lnTo>
                    <a:pt x="264" y="112"/>
                  </a:lnTo>
                  <a:lnTo>
                    <a:pt x="249" y="97"/>
                  </a:lnTo>
                  <a:lnTo>
                    <a:pt x="228" y="85"/>
                  </a:lnTo>
                  <a:lnTo>
                    <a:pt x="204" y="81"/>
                  </a:lnTo>
                  <a:close/>
                  <a:moveTo>
                    <a:pt x="204" y="45"/>
                  </a:moveTo>
                  <a:lnTo>
                    <a:pt x="175" y="49"/>
                  </a:lnTo>
                  <a:lnTo>
                    <a:pt x="148" y="61"/>
                  </a:lnTo>
                  <a:lnTo>
                    <a:pt x="125" y="78"/>
                  </a:lnTo>
                  <a:lnTo>
                    <a:pt x="108" y="100"/>
                  </a:lnTo>
                  <a:lnTo>
                    <a:pt x="96" y="128"/>
                  </a:lnTo>
                  <a:lnTo>
                    <a:pt x="93" y="157"/>
                  </a:lnTo>
                  <a:lnTo>
                    <a:pt x="96" y="186"/>
                  </a:lnTo>
                  <a:lnTo>
                    <a:pt x="108" y="214"/>
                  </a:lnTo>
                  <a:lnTo>
                    <a:pt x="125" y="236"/>
                  </a:lnTo>
                  <a:lnTo>
                    <a:pt x="149" y="253"/>
                  </a:lnTo>
                  <a:lnTo>
                    <a:pt x="154" y="236"/>
                  </a:lnTo>
                  <a:lnTo>
                    <a:pt x="137" y="220"/>
                  </a:lnTo>
                  <a:lnTo>
                    <a:pt x="124" y="202"/>
                  </a:lnTo>
                  <a:lnTo>
                    <a:pt x="115" y="181"/>
                  </a:lnTo>
                  <a:lnTo>
                    <a:pt x="112" y="157"/>
                  </a:lnTo>
                  <a:lnTo>
                    <a:pt x="117" y="128"/>
                  </a:lnTo>
                  <a:lnTo>
                    <a:pt x="129" y="102"/>
                  </a:lnTo>
                  <a:lnTo>
                    <a:pt x="149" y="81"/>
                  </a:lnTo>
                  <a:lnTo>
                    <a:pt x="175" y="69"/>
                  </a:lnTo>
                  <a:lnTo>
                    <a:pt x="204" y="64"/>
                  </a:lnTo>
                  <a:lnTo>
                    <a:pt x="234" y="69"/>
                  </a:lnTo>
                  <a:lnTo>
                    <a:pt x="259" y="81"/>
                  </a:lnTo>
                  <a:lnTo>
                    <a:pt x="280" y="102"/>
                  </a:lnTo>
                  <a:lnTo>
                    <a:pt x="292" y="128"/>
                  </a:lnTo>
                  <a:lnTo>
                    <a:pt x="297" y="157"/>
                  </a:lnTo>
                  <a:lnTo>
                    <a:pt x="294" y="181"/>
                  </a:lnTo>
                  <a:lnTo>
                    <a:pt x="285" y="202"/>
                  </a:lnTo>
                  <a:lnTo>
                    <a:pt x="273" y="220"/>
                  </a:lnTo>
                  <a:lnTo>
                    <a:pt x="254" y="234"/>
                  </a:lnTo>
                  <a:lnTo>
                    <a:pt x="261" y="253"/>
                  </a:lnTo>
                  <a:lnTo>
                    <a:pt x="283" y="234"/>
                  </a:lnTo>
                  <a:lnTo>
                    <a:pt x="301" y="212"/>
                  </a:lnTo>
                  <a:lnTo>
                    <a:pt x="313" y="186"/>
                  </a:lnTo>
                  <a:lnTo>
                    <a:pt x="316" y="157"/>
                  </a:lnTo>
                  <a:lnTo>
                    <a:pt x="313" y="128"/>
                  </a:lnTo>
                  <a:lnTo>
                    <a:pt x="301" y="100"/>
                  </a:lnTo>
                  <a:lnTo>
                    <a:pt x="283" y="78"/>
                  </a:lnTo>
                  <a:lnTo>
                    <a:pt x="261" y="61"/>
                  </a:lnTo>
                  <a:lnTo>
                    <a:pt x="234" y="49"/>
                  </a:lnTo>
                  <a:lnTo>
                    <a:pt x="204" y="45"/>
                  </a:lnTo>
                  <a:close/>
                  <a:moveTo>
                    <a:pt x="204" y="0"/>
                  </a:moveTo>
                  <a:lnTo>
                    <a:pt x="246" y="6"/>
                  </a:lnTo>
                  <a:lnTo>
                    <a:pt x="283" y="18"/>
                  </a:lnTo>
                  <a:lnTo>
                    <a:pt x="319" y="37"/>
                  </a:lnTo>
                  <a:lnTo>
                    <a:pt x="349" y="61"/>
                  </a:lnTo>
                  <a:lnTo>
                    <a:pt x="374" y="92"/>
                  </a:lnTo>
                  <a:lnTo>
                    <a:pt x="393" y="126"/>
                  </a:lnTo>
                  <a:lnTo>
                    <a:pt x="405" y="164"/>
                  </a:lnTo>
                  <a:lnTo>
                    <a:pt x="409" y="205"/>
                  </a:lnTo>
                  <a:lnTo>
                    <a:pt x="405" y="246"/>
                  </a:lnTo>
                  <a:lnTo>
                    <a:pt x="393" y="286"/>
                  </a:lnTo>
                  <a:lnTo>
                    <a:pt x="374" y="320"/>
                  </a:lnTo>
                  <a:lnTo>
                    <a:pt x="349" y="349"/>
                  </a:lnTo>
                  <a:lnTo>
                    <a:pt x="319" y="375"/>
                  </a:lnTo>
                  <a:lnTo>
                    <a:pt x="283" y="394"/>
                  </a:lnTo>
                  <a:lnTo>
                    <a:pt x="246" y="406"/>
                  </a:lnTo>
                  <a:lnTo>
                    <a:pt x="204" y="410"/>
                  </a:lnTo>
                  <a:lnTo>
                    <a:pt x="163" y="406"/>
                  </a:lnTo>
                  <a:lnTo>
                    <a:pt x="125" y="394"/>
                  </a:lnTo>
                  <a:lnTo>
                    <a:pt x="91" y="375"/>
                  </a:lnTo>
                  <a:lnTo>
                    <a:pt x="60" y="349"/>
                  </a:lnTo>
                  <a:lnTo>
                    <a:pt x="34" y="320"/>
                  </a:lnTo>
                  <a:lnTo>
                    <a:pt x="15" y="286"/>
                  </a:lnTo>
                  <a:lnTo>
                    <a:pt x="3" y="246"/>
                  </a:lnTo>
                  <a:lnTo>
                    <a:pt x="0" y="205"/>
                  </a:lnTo>
                  <a:lnTo>
                    <a:pt x="3" y="164"/>
                  </a:lnTo>
                  <a:lnTo>
                    <a:pt x="15" y="126"/>
                  </a:lnTo>
                  <a:lnTo>
                    <a:pt x="34" y="92"/>
                  </a:lnTo>
                  <a:lnTo>
                    <a:pt x="60" y="61"/>
                  </a:lnTo>
                  <a:lnTo>
                    <a:pt x="91" y="37"/>
                  </a:lnTo>
                  <a:lnTo>
                    <a:pt x="125" y="18"/>
                  </a:lnTo>
                  <a:lnTo>
                    <a:pt x="163" y="6"/>
                  </a:lnTo>
                  <a:lnTo>
                    <a:pt x="204" y="0"/>
                  </a:lnTo>
                  <a:close/>
                </a:path>
              </a:pathLst>
            </a:custGeom>
            <a:noFill/>
            <a:ln w="0">
              <a:solidFill>
                <a:schemeClr val="bg1"/>
              </a:solidFill>
              <a:prstDash val="solid"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 sz="2000"/>
            </a:p>
          </p:txBody>
        </p:sp>
      </p:grpSp>
      <p:grpSp>
        <p:nvGrpSpPr>
          <p:cNvPr id="378" name="组合 377"/>
          <p:cNvGrpSpPr/>
          <p:nvPr/>
        </p:nvGrpSpPr>
        <p:grpSpPr>
          <a:xfrm>
            <a:off x="785288" y="4654153"/>
            <a:ext cx="10111007" cy="794264"/>
            <a:chOff x="785288" y="5017714"/>
            <a:chExt cx="10111007" cy="794264"/>
          </a:xfrm>
        </p:grpSpPr>
        <p:sp>
          <p:nvSpPr>
            <p:cNvPr id="379" name="圆角矩形 378"/>
            <p:cNvSpPr/>
            <p:nvPr/>
          </p:nvSpPr>
          <p:spPr>
            <a:xfrm>
              <a:off x="785288" y="5026261"/>
              <a:ext cx="3996645" cy="774700"/>
            </a:xfrm>
            <a:prstGeom prst="roundRect">
              <a:avLst>
                <a:gd fmla="val 50000" name="adj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 sz="2000"/>
            </a:p>
          </p:txBody>
        </p:sp>
        <p:sp>
          <p:nvSpPr>
            <p:cNvPr id="380" name="圆角矩形 379"/>
            <p:cNvSpPr/>
            <p:nvPr/>
          </p:nvSpPr>
          <p:spPr>
            <a:xfrm>
              <a:off x="6899650" y="5026261"/>
              <a:ext cx="3996645" cy="774700"/>
            </a:xfrm>
            <a:prstGeom prst="roundRect">
              <a:avLst>
                <a:gd fmla="val 50000" name="adj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381" name="Freeform 185"/>
            <p:cNvSpPr>
              <a:spLocks noEditPoints="1"/>
            </p:cNvSpPr>
            <p:nvPr/>
          </p:nvSpPr>
          <p:spPr bwMode="auto">
            <a:xfrm>
              <a:off x="785288" y="5020414"/>
              <a:ext cx="776742" cy="780547"/>
            </a:xfrm>
            <a:custGeom>
              <a:gdLst>
                <a:gd fmla="*/ 67 w 409" name="T0"/>
                <a:gd fmla="*/ 139 h 409" name="T1"/>
                <a:gd fmla="*/ 48 w 409" name="T2"/>
                <a:gd fmla="*/ 160 h 409" name="T3"/>
                <a:gd fmla="*/ 46 w 409" name="T4"/>
                <a:gd fmla="*/ 222 h 409" name="T5"/>
                <a:gd fmla="*/ 56 w 409" name="T6"/>
                <a:gd fmla="*/ 251 h 409" name="T7"/>
                <a:gd fmla="*/ 80 w 409" name="T8"/>
                <a:gd fmla="*/ 261 h 409" name="T9"/>
                <a:gd fmla="*/ 87 w 409" name="T10"/>
                <a:gd fmla="*/ 263 h 409" name="T11"/>
                <a:gd fmla="*/ 91 w 409" name="T12"/>
                <a:gd fmla="*/ 272 h 409" name="T13"/>
                <a:gd fmla="*/ 99 w 409" name="T14"/>
                <a:gd fmla="*/ 275 h 409" name="T15"/>
                <a:gd fmla="*/ 128 w 409" name="T16"/>
                <a:gd fmla="*/ 275 h 409" name="T17"/>
                <a:gd fmla="*/ 135 w 409" name="T18"/>
                <a:gd fmla="*/ 268 h 409" name="T19"/>
                <a:gd fmla="*/ 137 w 409" name="T20"/>
                <a:gd fmla="*/ 261 h 409" name="T21"/>
                <a:gd fmla="*/ 276 w 409" name="T22"/>
                <a:gd fmla="*/ 263 h 409" name="T23"/>
                <a:gd fmla="*/ 281 w 409" name="T24"/>
                <a:gd fmla="*/ 272 h 409" name="T25"/>
                <a:gd fmla="*/ 290 w 409" name="T26"/>
                <a:gd fmla="*/ 275 h 409" name="T27"/>
                <a:gd fmla="*/ 319 w 409" name="T28"/>
                <a:gd fmla="*/ 275 h 409" name="T29"/>
                <a:gd fmla="*/ 326 w 409" name="T30"/>
                <a:gd fmla="*/ 268 h 409" name="T31"/>
                <a:gd fmla="*/ 328 w 409" name="T32"/>
                <a:gd fmla="*/ 261 h 409" name="T33"/>
                <a:gd fmla="*/ 342 w 409" name="T34"/>
                <a:gd fmla="*/ 258 h 409" name="T35"/>
                <a:gd fmla="*/ 360 w 409" name="T36"/>
                <a:gd fmla="*/ 237 h 409" name="T37"/>
                <a:gd fmla="*/ 362 w 409" name="T38"/>
                <a:gd fmla="*/ 176 h 409" name="T39"/>
                <a:gd fmla="*/ 352 w 409" name="T40"/>
                <a:gd fmla="*/ 148 h 409" name="T41"/>
                <a:gd fmla="*/ 328 w 409" name="T42"/>
                <a:gd fmla="*/ 136 h 409" name="T43"/>
                <a:gd fmla="*/ 175 w 409" name="T44"/>
                <a:gd fmla="*/ 150 h 409" name="T45"/>
                <a:gd fmla="*/ 185 w 409" name="T46"/>
                <a:gd fmla="*/ 184 h 409" name="T47"/>
                <a:gd fmla="*/ 168 w 409" name="T48"/>
                <a:gd fmla="*/ 227 h 409" name="T49"/>
                <a:gd fmla="*/ 125 w 409" name="T50"/>
                <a:gd fmla="*/ 246 h 409" name="T51"/>
                <a:gd fmla="*/ 80 w 409" name="T52"/>
                <a:gd fmla="*/ 227 h 409" name="T53"/>
                <a:gd fmla="*/ 63 w 409" name="T54"/>
                <a:gd fmla="*/ 184 h 409" name="T55"/>
                <a:gd fmla="*/ 73 w 409" name="T56"/>
                <a:gd fmla="*/ 150 h 409" name="T57"/>
                <a:gd fmla="*/ 80 w 409" name="T58"/>
                <a:gd fmla="*/ 136 h 409" name="T59"/>
                <a:gd fmla="*/ 115 w 409" name="T60"/>
                <a:gd fmla="*/ 134 h 409" name="T61"/>
                <a:gd fmla="*/ 89 w 409" name="T62"/>
                <a:gd fmla="*/ 146 h 409" name="T63"/>
                <a:gd fmla="*/ 73 w 409" name="T64"/>
                <a:gd fmla="*/ 184 h 409" name="T65"/>
                <a:gd fmla="*/ 89 w 409" name="T66"/>
                <a:gd fmla="*/ 220 h 409" name="T67"/>
                <a:gd fmla="*/ 125 w 409" name="T68"/>
                <a:gd fmla="*/ 234 h 409" name="T69"/>
                <a:gd fmla="*/ 159 w 409" name="T70"/>
                <a:gd fmla="*/ 220 h 409" name="T71"/>
                <a:gd fmla="*/ 175 w 409" name="T72"/>
                <a:gd fmla="*/ 184 h 409" name="T73"/>
                <a:gd fmla="*/ 159 w 409" name="T74"/>
                <a:gd fmla="*/ 146 h 409" name="T75"/>
                <a:gd fmla="*/ 134 w 409" name="T76"/>
                <a:gd fmla="*/ 134 h 409" name="T77"/>
                <a:gd fmla="*/ 204 w 409" name="T78"/>
                <a:gd fmla="*/ 0 h 409" name="T79"/>
                <a:gd fmla="*/ 283 w 409" name="T80"/>
                <a:gd fmla="*/ 16 h 409" name="T81"/>
                <a:gd fmla="*/ 348 w 409" name="T82"/>
                <a:gd fmla="*/ 60 h 409" name="T83"/>
                <a:gd fmla="*/ 393 w 409" name="T84"/>
                <a:gd fmla="*/ 126 h 409" name="T85"/>
                <a:gd fmla="*/ 409 w 409" name="T86"/>
                <a:gd fmla="*/ 205 h 409" name="T87"/>
                <a:gd fmla="*/ 393 w 409" name="T88"/>
                <a:gd fmla="*/ 284 h 409" name="T89"/>
                <a:gd fmla="*/ 348 w 409" name="T90"/>
                <a:gd fmla="*/ 349 h 409" name="T91"/>
                <a:gd fmla="*/ 283 w 409" name="T92"/>
                <a:gd fmla="*/ 392 h 409" name="T93"/>
                <a:gd fmla="*/ 204 w 409" name="T94"/>
                <a:gd fmla="*/ 409 h 409" name="T95"/>
                <a:gd fmla="*/ 125 w 409" name="T96"/>
                <a:gd fmla="*/ 392 h 409" name="T97"/>
                <a:gd fmla="*/ 60 w 409" name="T98"/>
                <a:gd fmla="*/ 349 h 409" name="T99"/>
                <a:gd fmla="*/ 15 w 409" name="T100"/>
                <a:gd fmla="*/ 284 h 409" name="T101"/>
                <a:gd fmla="*/ 0 w 409" name="T102"/>
                <a:gd fmla="*/ 205 h 409" name="T103"/>
                <a:gd fmla="*/ 15 w 409" name="T104"/>
                <a:gd fmla="*/ 126 h 409" name="T105"/>
                <a:gd fmla="*/ 60 w 409" name="T106"/>
                <a:gd fmla="*/ 60 h 409" name="T107"/>
                <a:gd fmla="*/ 125 w 409" name="T108"/>
                <a:gd fmla="*/ 16 h 409" name="T109"/>
                <a:gd fmla="*/ 204 w 409" name="T110"/>
                <a:gd fmla="*/ 0 h 409" name="T1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b="b" l="0" r="r" t="0"/>
              <a:pathLst>
                <a:path h="409" w="409">
                  <a:moveTo>
                    <a:pt x="80" y="136"/>
                  </a:moveTo>
                  <a:lnTo>
                    <a:pt x="67" y="139"/>
                  </a:lnTo>
                  <a:lnTo>
                    <a:pt x="56" y="148"/>
                  </a:lnTo>
                  <a:lnTo>
                    <a:pt x="48" y="160"/>
                  </a:lnTo>
                  <a:lnTo>
                    <a:pt x="46" y="176"/>
                  </a:lnTo>
                  <a:lnTo>
                    <a:pt x="46" y="222"/>
                  </a:lnTo>
                  <a:lnTo>
                    <a:pt x="48" y="237"/>
                  </a:lnTo>
                  <a:lnTo>
                    <a:pt x="56" y="251"/>
                  </a:lnTo>
                  <a:lnTo>
                    <a:pt x="67" y="258"/>
                  </a:lnTo>
                  <a:lnTo>
                    <a:pt x="80" y="261"/>
                  </a:lnTo>
                  <a:lnTo>
                    <a:pt x="87" y="261"/>
                  </a:lnTo>
                  <a:lnTo>
                    <a:pt x="87" y="263"/>
                  </a:lnTo>
                  <a:lnTo>
                    <a:pt x="87" y="268"/>
                  </a:lnTo>
                  <a:lnTo>
                    <a:pt x="91" y="272"/>
                  </a:lnTo>
                  <a:lnTo>
                    <a:pt x="94" y="275"/>
                  </a:lnTo>
                  <a:lnTo>
                    <a:pt x="99" y="275"/>
                  </a:lnTo>
                  <a:lnTo>
                    <a:pt x="125" y="275"/>
                  </a:lnTo>
                  <a:lnTo>
                    <a:pt x="128" y="275"/>
                  </a:lnTo>
                  <a:lnTo>
                    <a:pt x="134" y="272"/>
                  </a:lnTo>
                  <a:lnTo>
                    <a:pt x="135" y="268"/>
                  </a:lnTo>
                  <a:lnTo>
                    <a:pt x="137" y="263"/>
                  </a:lnTo>
                  <a:lnTo>
                    <a:pt x="137" y="261"/>
                  </a:lnTo>
                  <a:lnTo>
                    <a:pt x="276" y="261"/>
                  </a:lnTo>
                  <a:lnTo>
                    <a:pt x="276" y="263"/>
                  </a:lnTo>
                  <a:lnTo>
                    <a:pt x="278" y="268"/>
                  </a:lnTo>
                  <a:lnTo>
                    <a:pt x="281" y="272"/>
                  </a:lnTo>
                  <a:lnTo>
                    <a:pt x="285" y="275"/>
                  </a:lnTo>
                  <a:lnTo>
                    <a:pt x="290" y="275"/>
                  </a:lnTo>
                  <a:lnTo>
                    <a:pt x="314" y="275"/>
                  </a:lnTo>
                  <a:lnTo>
                    <a:pt x="319" y="275"/>
                  </a:lnTo>
                  <a:lnTo>
                    <a:pt x="324" y="272"/>
                  </a:lnTo>
                  <a:lnTo>
                    <a:pt x="326" y="268"/>
                  </a:lnTo>
                  <a:lnTo>
                    <a:pt x="328" y="263"/>
                  </a:lnTo>
                  <a:lnTo>
                    <a:pt x="328" y="261"/>
                  </a:lnTo>
                  <a:lnTo>
                    <a:pt x="328" y="261"/>
                  </a:lnTo>
                  <a:lnTo>
                    <a:pt x="342" y="258"/>
                  </a:lnTo>
                  <a:lnTo>
                    <a:pt x="352" y="251"/>
                  </a:lnTo>
                  <a:lnTo>
                    <a:pt x="360" y="237"/>
                  </a:lnTo>
                  <a:lnTo>
                    <a:pt x="362" y="222"/>
                  </a:lnTo>
                  <a:lnTo>
                    <a:pt x="362" y="176"/>
                  </a:lnTo>
                  <a:lnTo>
                    <a:pt x="360" y="160"/>
                  </a:lnTo>
                  <a:lnTo>
                    <a:pt x="352" y="148"/>
                  </a:lnTo>
                  <a:lnTo>
                    <a:pt x="342" y="139"/>
                  </a:lnTo>
                  <a:lnTo>
                    <a:pt x="328" y="136"/>
                  </a:lnTo>
                  <a:lnTo>
                    <a:pt x="163" y="136"/>
                  </a:lnTo>
                  <a:lnTo>
                    <a:pt x="175" y="150"/>
                  </a:lnTo>
                  <a:lnTo>
                    <a:pt x="183" y="165"/>
                  </a:lnTo>
                  <a:lnTo>
                    <a:pt x="185" y="184"/>
                  </a:lnTo>
                  <a:lnTo>
                    <a:pt x="182" y="208"/>
                  </a:lnTo>
                  <a:lnTo>
                    <a:pt x="168" y="227"/>
                  </a:lnTo>
                  <a:lnTo>
                    <a:pt x="149" y="241"/>
                  </a:lnTo>
                  <a:lnTo>
                    <a:pt x="125" y="246"/>
                  </a:lnTo>
                  <a:lnTo>
                    <a:pt x="101" y="241"/>
                  </a:lnTo>
                  <a:lnTo>
                    <a:pt x="80" y="227"/>
                  </a:lnTo>
                  <a:lnTo>
                    <a:pt x="68" y="208"/>
                  </a:lnTo>
                  <a:lnTo>
                    <a:pt x="63" y="184"/>
                  </a:lnTo>
                  <a:lnTo>
                    <a:pt x="67" y="165"/>
                  </a:lnTo>
                  <a:lnTo>
                    <a:pt x="73" y="150"/>
                  </a:lnTo>
                  <a:lnTo>
                    <a:pt x="85" y="136"/>
                  </a:lnTo>
                  <a:lnTo>
                    <a:pt x="80" y="136"/>
                  </a:lnTo>
                  <a:close/>
                  <a:moveTo>
                    <a:pt x="125" y="133"/>
                  </a:moveTo>
                  <a:lnTo>
                    <a:pt x="115" y="134"/>
                  </a:lnTo>
                  <a:lnTo>
                    <a:pt x="108" y="136"/>
                  </a:lnTo>
                  <a:lnTo>
                    <a:pt x="89" y="146"/>
                  </a:lnTo>
                  <a:lnTo>
                    <a:pt x="79" y="164"/>
                  </a:lnTo>
                  <a:lnTo>
                    <a:pt x="73" y="184"/>
                  </a:lnTo>
                  <a:lnTo>
                    <a:pt x="77" y="203"/>
                  </a:lnTo>
                  <a:lnTo>
                    <a:pt x="89" y="220"/>
                  </a:lnTo>
                  <a:lnTo>
                    <a:pt x="104" y="231"/>
                  </a:lnTo>
                  <a:lnTo>
                    <a:pt x="125" y="234"/>
                  </a:lnTo>
                  <a:lnTo>
                    <a:pt x="144" y="231"/>
                  </a:lnTo>
                  <a:lnTo>
                    <a:pt x="159" y="220"/>
                  </a:lnTo>
                  <a:lnTo>
                    <a:pt x="171" y="203"/>
                  </a:lnTo>
                  <a:lnTo>
                    <a:pt x="175" y="184"/>
                  </a:lnTo>
                  <a:lnTo>
                    <a:pt x="171" y="164"/>
                  </a:lnTo>
                  <a:lnTo>
                    <a:pt x="159" y="146"/>
                  </a:lnTo>
                  <a:lnTo>
                    <a:pt x="142" y="136"/>
                  </a:lnTo>
                  <a:lnTo>
                    <a:pt x="134" y="134"/>
                  </a:lnTo>
                  <a:lnTo>
                    <a:pt x="125" y="133"/>
                  </a:lnTo>
                  <a:close/>
                  <a:moveTo>
                    <a:pt x="204" y="0"/>
                  </a:moveTo>
                  <a:lnTo>
                    <a:pt x="245" y="4"/>
                  </a:lnTo>
                  <a:lnTo>
                    <a:pt x="283" y="16"/>
                  </a:lnTo>
                  <a:lnTo>
                    <a:pt x="319" y="35"/>
                  </a:lnTo>
                  <a:lnTo>
                    <a:pt x="348" y="60"/>
                  </a:lnTo>
                  <a:lnTo>
                    <a:pt x="374" y="90"/>
                  </a:lnTo>
                  <a:lnTo>
                    <a:pt x="393" y="126"/>
                  </a:lnTo>
                  <a:lnTo>
                    <a:pt x="405" y="164"/>
                  </a:lnTo>
                  <a:lnTo>
                    <a:pt x="409" y="205"/>
                  </a:lnTo>
                  <a:lnTo>
                    <a:pt x="405" y="246"/>
                  </a:lnTo>
                  <a:lnTo>
                    <a:pt x="393" y="284"/>
                  </a:lnTo>
                  <a:lnTo>
                    <a:pt x="374" y="318"/>
                  </a:lnTo>
                  <a:lnTo>
                    <a:pt x="348" y="349"/>
                  </a:lnTo>
                  <a:lnTo>
                    <a:pt x="319" y="375"/>
                  </a:lnTo>
                  <a:lnTo>
                    <a:pt x="283" y="392"/>
                  </a:lnTo>
                  <a:lnTo>
                    <a:pt x="245" y="404"/>
                  </a:lnTo>
                  <a:lnTo>
                    <a:pt x="204" y="409"/>
                  </a:lnTo>
                  <a:lnTo>
                    <a:pt x="163" y="404"/>
                  </a:lnTo>
                  <a:lnTo>
                    <a:pt x="125" y="392"/>
                  </a:lnTo>
                  <a:lnTo>
                    <a:pt x="91" y="375"/>
                  </a:lnTo>
                  <a:lnTo>
                    <a:pt x="60" y="349"/>
                  </a:lnTo>
                  <a:lnTo>
                    <a:pt x="34" y="318"/>
                  </a:lnTo>
                  <a:lnTo>
                    <a:pt x="15" y="284"/>
                  </a:lnTo>
                  <a:lnTo>
                    <a:pt x="5" y="246"/>
                  </a:lnTo>
                  <a:lnTo>
                    <a:pt x="0" y="205"/>
                  </a:lnTo>
                  <a:lnTo>
                    <a:pt x="5" y="164"/>
                  </a:lnTo>
                  <a:lnTo>
                    <a:pt x="15" y="126"/>
                  </a:lnTo>
                  <a:lnTo>
                    <a:pt x="34" y="90"/>
                  </a:lnTo>
                  <a:lnTo>
                    <a:pt x="60" y="60"/>
                  </a:lnTo>
                  <a:lnTo>
                    <a:pt x="91" y="35"/>
                  </a:lnTo>
                  <a:lnTo>
                    <a:pt x="125" y="16"/>
                  </a:lnTo>
                  <a:lnTo>
                    <a:pt x="163" y="4"/>
                  </a:lnTo>
                  <a:lnTo>
                    <a:pt x="204" y="0"/>
                  </a:lnTo>
                  <a:close/>
                </a:path>
              </a:pathLst>
            </a:custGeom>
            <a:noFill/>
            <a:ln w="0">
              <a:solidFill>
                <a:schemeClr val="bg1"/>
              </a:solidFill>
              <a:prstDash val="solid"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3" name="Freeform 203"/>
            <p:cNvSpPr>
              <a:spLocks noEditPoints="1"/>
            </p:cNvSpPr>
            <p:nvPr/>
          </p:nvSpPr>
          <p:spPr bwMode="auto">
            <a:xfrm>
              <a:off x="6899650" y="5017714"/>
              <a:ext cx="794267" cy="794264"/>
            </a:xfrm>
            <a:custGeom>
              <a:gdLst>
                <a:gd fmla="*/ 346 w 409" name="T0"/>
                <a:gd fmla="*/ 284 h 409" name="T1"/>
                <a:gd fmla="*/ 372 w 409" name="T2"/>
                <a:gd fmla="*/ 251 h 409" name="T3"/>
                <a:gd fmla="*/ 243 w 409" name="T4"/>
                <a:gd fmla="*/ 251 h 409" name="T5"/>
                <a:gd fmla="*/ 272 w 409" name="T6"/>
                <a:gd fmla="*/ 284 h 409" name="T7"/>
                <a:gd fmla="*/ 243 w 409" name="T8"/>
                <a:gd fmla="*/ 251 h 409" name="T9"/>
                <a:gd fmla="*/ 141 w 409" name="T10"/>
                <a:gd fmla="*/ 284 h 409" name="T11"/>
                <a:gd fmla="*/ 169 w 409" name="T12"/>
                <a:gd fmla="*/ 251 h 409" name="T13"/>
                <a:gd fmla="*/ 36 w 409" name="T14"/>
                <a:gd fmla="*/ 251 h 409" name="T15"/>
                <a:gd fmla="*/ 67 w 409" name="T16"/>
                <a:gd fmla="*/ 284 h 409" name="T17"/>
                <a:gd fmla="*/ 36 w 409" name="T18"/>
                <a:gd fmla="*/ 251 h 409" name="T19"/>
                <a:gd fmla="*/ 346 w 409" name="T20"/>
                <a:gd fmla="*/ 126 h 409" name="T21"/>
                <a:gd fmla="*/ 372 w 409" name="T22"/>
                <a:gd fmla="*/ 157 h 409" name="T23"/>
                <a:gd fmla="*/ 344 w 409" name="T24"/>
                <a:gd fmla="*/ 124 h 409" name="T25"/>
                <a:gd fmla="*/ 243 w 409" name="T26"/>
                <a:gd fmla="*/ 126 h 409" name="T27"/>
                <a:gd fmla="*/ 272 w 409" name="T28"/>
                <a:gd fmla="*/ 157 h 409" name="T29"/>
                <a:gd fmla="*/ 272 w 409" name="T30"/>
                <a:gd fmla="*/ 124 h 409" name="T31"/>
                <a:gd fmla="*/ 140 w 409" name="T32"/>
                <a:gd fmla="*/ 124 h 409" name="T33"/>
                <a:gd fmla="*/ 141 w 409" name="T34"/>
                <a:gd fmla="*/ 157 h 409" name="T35"/>
                <a:gd fmla="*/ 169 w 409" name="T36"/>
                <a:gd fmla="*/ 126 h 409" name="T37"/>
                <a:gd fmla="*/ 140 w 409" name="T38"/>
                <a:gd fmla="*/ 124 h 409" name="T39"/>
                <a:gd fmla="*/ 36 w 409" name="T40"/>
                <a:gd fmla="*/ 157 h 409" name="T41"/>
                <a:gd fmla="*/ 67 w 409" name="T42"/>
                <a:gd fmla="*/ 126 h 409" name="T43"/>
                <a:gd fmla="*/ 36 w 409" name="T44"/>
                <a:gd fmla="*/ 124 h 409" name="T45"/>
                <a:gd fmla="*/ 282 w 409" name="T46"/>
                <a:gd fmla="*/ 121 h 409" name="T47"/>
                <a:gd fmla="*/ 279 w 409" name="T48"/>
                <a:gd fmla="*/ 126 h 409" name="T49"/>
                <a:gd fmla="*/ 337 w 409" name="T50"/>
                <a:gd fmla="*/ 318 h 409" name="T51"/>
                <a:gd fmla="*/ 337 w 409" name="T52"/>
                <a:gd fmla="*/ 124 h 409" name="T53"/>
                <a:gd fmla="*/ 308 w 409" name="T54"/>
                <a:gd fmla="*/ 90 h 409" name="T55"/>
                <a:gd fmla="*/ 181 w 409" name="T56"/>
                <a:gd fmla="*/ 121 h 409" name="T57"/>
                <a:gd fmla="*/ 176 w 409" name="T58"/>
                <a:gd fmla="*/ 126 h 409" name="T59"/>
                <a:gd fmla="*/ 236 w 409" name="T60"/>
                <a:gd fmla="*/ 318 h 409" name="T61"/>
                <a:gd fmla="*/ 236 w 409" name="T62"/>
                <a:gd fmla="*/ 124 h 409" name="T63"/>
                <a:gd fmla="*/ 207 w 409" name="T64"/>
                <a:gd fmla="*/ 90 h 409" name="T65"/>
                <a:gd fmla="*/ 79 w 409" name="T66"/>
                <a:gd fmla="*/ 121 h 409" name="T67"/>
                <a:gd fmla="*/ 74 w 409" name="T68"/>
                <a:gd fmla="*/ 126 h 409" name="T69"/>
                <a:gd fmla="*/ 134 w 409" name="T70"/>
                <a:gd fmla="*/ 318 h 409" name="T71"/>
                <a:gd fmla="*/ 133 w 409" name="T72"/>
                <a:gd fmla="*/ 124 h 409" name="T73"/>
                <a:gd fmla="*/ 103 w 409" name="T74"/>
                <a:gd fmla="*/ 90 h 409" name="T75"/>
                <a:gd fmla="*/ 246 w 409" name="T76"/>
                <a:gd fmla="*/ 4 h 409" name="T77"/>
                <a:gd fmla="*/ 318 w 409" name="T78"/>
                <a:gd fmla="*/ 35 h 409" name="T79"/>
                <a:gd fmla="*/ 373 w 409" name="T80"/>
                <a:gd fmla="*/ 90 h 409" name="T81"/>
                <a:gd fmla="*/ 404 w 409" name="T82"/>
                <a:gd fmla="*/ 163 h 409" name="T83"/>
                <a:gd fmla="*/ 404 w 409" name="T84"/>
                <a:gd fmla="*/ 246 h 409" name="T85"/>
                <a:gd fmla="*/ 373 w 409" name="T86"/>
                <a:gd fmla="*/ 318 h 409" name="T87"/>
                <a:gd fmla="*/ 318 w 409" name="T88"/>
                <a:gd fmla="*/ 375 h 409" name="T89"/>
                <a:gd fmla="*/ 246 w 409" name="T90"/>
                <a:gd fmla="*/ 404 h 409" name="T91"/>
                <a:gd fmla="*/ 164 w 409" name="T92"/>
                <a:gd fmla="*/ 404 h 409" name="T93"/>
                <a:gd fmla="*/ 90 w 409" name="T94"/>
                <a:gd fmla="*/ 375 h 409" name="T95"/>
                <a:gd fmla="*/ 35 w 409" name="T96"/>
                <a:gd fmla="*/ 318 h 409" name="T97"/>
                <a:gd fmla="*/ 4 w 409" name="T98"/>
                <a:gd fmla="*/ 246 h 409" name="T99"/>
                <a:gd fmla="*/ 4 w 409" name="T100"/>
                <a:gd fmla="*/ 163 h 409" name="T101"/>
                <a:gd fmla="*/ 35 w 409" name="T102"/>
                <a:gd fmla="*/ 90 h 409" name="T103"/>
                <a:gd fmla="*/ 90 w 409" name="T104"/>
                <a:gd fmla="*/ 35 h 409" name="T105"/>
                <a:gd fmla="*/ 164 w 409" name="T106"/>
                <a:gd fmla="*/ 4 h 409" name="T1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b="b" l="0" r="r" t="0"/>
              <a:pathLst>
                <a:path h="409" w="409">
                  <a:moveTo>
                    <a:pt x="346" y="251"/>
                  </a:moveTo>
                  <a:lnTo>
                    <a:pt x="346" y="284"/>
                  </a:lnTo>
                  <a:lnTo>
                    <a:pt x="372" y="284"/>
                  </a:lnTo>
                  <a:lnTo>
                    <a:pt x="372" y="251"/>
                  </a:lnTo>
                  <a:lnTo>
                    <a:pt x="346" y="251"/>
                  </a:lnTo>
                  <a:close/>
                  <a:moveTo>
                    <a:pt x="243" y="251"/>
                  </a:moveTo>
                  <a:lnTo>
                    <a:pt x="243" y="284"/>
                  </a:lnTo>
                  <a:lnTo>
                    <a:pt x="272" y="284"/>
                  </a:lnTo>
                  <a:lnTo>
                    <a:pt x="272" y="251"/>
                  </a:lnTo>
                  <a:lnTo>
                    <a:pt x="243" y="251"/>
                  </a:lnTo>
                  <a:close/>
                  <a:moveTo>
                    <a:pt x="141" y="251"/>
                  </a:moveTo>
                  <a:lnTo>
                    <a:pt x="141" y="284"/>
                  </a:lnTo>
                  <a:lnTo>
                    <a:pt x="169" y="284"/>
                  </a:lnTo>
                  <a:lnTo>
                    <a:pt x="169" y="251"/>
                  </a:lnTo>
                  <a:lnTo>
                    <a:pt x="141" y="251"/>
                  </a:lnTo>
                  <a:close/>
                  <a:moveTo>
                    <a:pt x="36" y="251"/>
                  </a:moveTo>
                  <a:lnTo>
                    <a:pt x="36" y="284"/>
                  </a:lnTo>
                  <a:lnTo>
                    <a:pt x="67" y="284"/>
                  </a:lnTo>
                  <a:lnTo>
                    <a:pt x="67" y="251"/>
                  </a:lnTo>
                  <a:lnTo>
                    <a:pt x="36" y="251"/>
                  </a:lnTo>
                  <a:close/>
                  <a:moveTo>
                    <a:pt x="344" y="124"/>
                  </a:moveTo>
                  <a:lnTo>
                    <a:pt x="346" y="126"/>
                  </a:lnTo>
                  <a:lnTo>
                    <a:pt x="346" y="157"/>
                  </a:lnTo>
                  <a:lnTo>
                    <a:pt x="372" y="157"/>
                  </a:lnTo>
                  <a:lnTo>
                    <a:pt x="372" y="124"/>
                  </a:lnTo>
                  <a:lnTo>
                    <a:pt x="344" y="124"/>
                  </a:lnTo>
                  <a:close/>
                  <a:moveTo>
                    <a:pt x="243" y="124"/>
                  </a:moveTo>
                  <a:lnTo>
                    <a:pt x="243" y="126"/>
                  </a:lnTo>
                  <a:lnTo>
                    <a:pt x="243" y="157"/>
                  </a:lnTo>
                  <a:lnTo>
                    <a:pt x="272" y="157"/>
                  </a:lnTo>
                  <a:lnTo>
                    <a:pt x="272" y="126"/>
                  </a:lnTo>
                  <a:lnTo>
                    <a:pt x="272" y="124"/>
                  </a:lnTo>
                  <a:lnTo>
                    <a:pt x="243" y="124"/>
                  </a:lnTo>
                  <a:close/>
                  <a:moveTo>
                    <a:pt x="140" y="124"/>
                  </a:moveTo>
                  <a:lnTo>
                    <a:pt x="141" y="126"/>
                  </a:lnTo>
                  <a:lnTo>
                    <a:pt x="141" y="157"/>
                  </a:lnTo>
                  <a:lnTo>
                    <a:pt x="169" y="157"/>
                  </a:lnTo>
                  <a:lnTo>
                    <a:pt x="169" y="126"/>
                  </a:lnTo>
                  <a:lnTo>
                    <a:pt x="170" y="124"/>
                  </a:lnTo>
                  <a:lnTo>
                    <a:pt x="140" y="124"/>
                  </a:lnTo>
                  <a:close/>
                  <a:moveTo>
                    <a:pt x="36" y="124"/>
                  </a:moveTo>
                  <a:lnTo>
                    <a:pt x="36" y="157"/>
                  </a:lnTo>
                  <a:lnTo>
                    <a:pt x="67" y="157"/>
                  </a:lnTo>
                  <a:lnTo>
                    <a:pt x="67" y="126"/>
                  </a:lnTo>
                  <a:lnTo>
                    <a:pt x="67" y="124"/>
                  </a:lnTo>
                  <a:lnTo>
                    <a:pt x="36" y="124"/>
                  </a:lnTo>
                  <a:close/>
                  <a:moveTo>
                    <a:pt x="308" y="90"/>
                  </a:moveTo>
                  <a:lnTo>
                    <a:pt x="282" y="121"/>
                  </a:lnTo>
                  <a:lnTo>
                    <a:pt x="279" y="124"/>
                  </a:lnTo>
                  <a:lnTo>
                    <a:pt x="279" y="126"/>
                  </a:lnTo>
                  <a:lnTo>
                    <a:pt x="279" y="318"/>
                  </a:lnTo>
                  <a:lnTo>
                    <a:pt x="337" y="318"/>
                  </a:lnTo>
                  <a:lnTo>
                    <a:pt x="337" y="126"/>
                  </a:lnTo>
                  <a:lnTo>
                    <a:pt x="337" y="124"/>
                  </a:lnTo>
                  <a:lnTo>
                    <a:pt x="334" y="121"/>
                  </a:lnTo>
                  <a:lnTo>
                    <a:pt x="308" y="90"/>
                  </a:lnTo>
                  <a:close/>
                  <a:moveTo>
                    <a:pt x="207" y="90"/>
                  </a:moveTo>
                  <a:lnTo>
                    <a:pt x="181" y="121"/>
                  </a:lnTo>
                  <a:lnTo>
                    <a:pt x="177" y="124"/>
                  </a:lnTo>
                  <a:lnTo>
                    <a:pt x="176" y="126"/>
                  </a:lnTo>
                  <a:lnTo>
                    <a:pt x="176" y="318"/>
                  </a:lnTo>
                  <a:lnTo>
                    <a:pt x="236" y="318"/>
                  </a:lnTo>
                  <a:lnTo>
                    <a:pt x="236" y="126"/>
                  </a:lnTo>
                  <a:lnTo>
                    <a:pt x="236" y="124"/>
                  </a:lnTo>
                  <a:lnTo>
                    <a:pt x="232" y="121"/>
                  </a:lnTo>
                  <a:lnTo>
                    <a:pt x="207" y="90"/>
                  </a:lnTo>
                  <a:close/>
                  <a:moveTo>
                    <a:pt x="103" y="90"/>
                  </a:moveTo>
                  <a:lnTo>
                    <a:pt x="79" y="121"/>
                  </a:lnTo>
                  <a:lnTo>
                    <a:pt x="76" y="124"/>
                  </a:lnTo>
                  <a:lnTo>
                    <a:pt x="74" y="126"/>
                  </a:lnTo>
                  <a:lnTo>
                    <a:pt x="74" y="318"/>
                  </a:lnTo>
                  <a:lnTo>
                    <a:pt x="134" y="318"/>
                  </a:lnTo>
                  <a:lnTo>
                    <a:pt x="134" y="126"/>
                  </a:lnTo>
                  <a:lnTo>
                    <a:pt x="133" y="124"/>
                  </a:lnTo>
                  <a:lnTo>
                    <a:pt x="129" y="121"/>
                  </a:lnTo>
                  <a:lnTo>
                    <a:pt x="103" y="90"/>
                  </a:lnTo>
                  <a:close/>
                  <a:moveTo>
                    <a:pt x="205" y="0"/>
                  </a:moveTo>
                  <a:lnTo>
                    <a:pt x="246" y="4"/>
                  </a:lnTo>
                  <a:lnTo>
                    <a:pt x="284" y="16"/>
                  </a:lnTo>
                  <a:lnTo>
                    <a:pt x="318" y="35"/>
                  </a:lnTo>
                  <a:lnTo>
                    <a:pt x="349" y="60"/>
                  </a:lnTo>
                  <a:lnTo>
                    <a:pt x="373" y="90"/>
                  </a:lnTo>
                  <a:lnTo>
                    <a:pt x="392" y="126"/>
                  </a:lnTo>
                  <a:lnTo>
                    <a:pt x="404" y="163"/>
                  </a:lnTo>
                  <a:lnTo>
                    <a:pt x="409" y="205"/>
                  </a:lnTo>
                  <a:lnTo>
                    <a:pt x="404" y="246"/>
                  </a:lnTo>
                  <a:lnTo>
                    <a:pt x="392" y="284"/>
                  </a:lnTo>
                  <a:lnTo>
                    <a:pt x="373" y="318"/>
                  </a:lnTo>
                  <a:lnTo>
                    <a:pt x="349" y="349"/>
                  </a:lnTo>
                  <a:lnTo>
                    <a:pt x="318" y="375"/>
                  </a:lnTo>
                  <a:lnTo>
                    <a:pt x="284" y="392"/>
                  </a:lnTo>
                  <a:lnTo>
                    <a:pt x="246" y="404"/>
                  </a:lnTo>
                  <a:lnTo>
                    <a:pt x="205" y="409"/>
                  </a:lnTo>
                  <a:lnTo>
                    <a:pt x="164" y="404"/>
                  </a:lnTo>
                  <a:lnTo>
                    <a:pt x="124" y="392"/>
                  </a:lnTo>
                  <a:lnTo>
                    <a:pt x="90" y="375"/>
                  </a:lnTo>
                  <a:lnTo>
                    <a:pt x="60" y="349"/>
                  </a:lnTo>
                  <a:lnTo>
                    <a:pt x="35" y="318"/>
                  </a:lnTo>
                  <a:lnTo>
                    <a:pt x="16" y="284"/>
                  </a:lnTo>
                  <a:lnTo>
                    <a:pt x="4" y="246"/>
                  </a:lnTo>
                  <a:lnTo>
                    <a:pt x="0" y="205"/>
                  </a:lnTo>
                  <a:lnTo>
                    <a:pt x="4" y="163"/>
                  </a:lnTo>
                  <a:lnTo>
                    <a:pt x="16" y="126"/>
                  </a:lnTo>
                  <a:lnTo>
                    <a:pt x="35" y="90"/>
                  </a:lnTo>
                  <a:lnTo>
                    <a:pt x="60" y="60"/>
                  </a:lnTo>
                  <a:lnTo>
                    <a:pt x="90" y="35"/>
                  </a:lnTo>
                  <a:lnTo>
                    <a:pt x="124" y="16"/>
                  </a:lnTo>
                  <a:lnTo>
                    <a:pt x="164" y="4"/>
                  </a:lnTo>
                  <a:lnTo>
                    <a:pt x="205" y="0"/>
                  </a:lnTo>
                  <a:close/>
                </a:path>
              </a:pathLst>
            </a:custGeom>
            <a:noFill/>
            <a:ln w="0">
              <a:solidFill>
                <a:schemeClr val="bg1"/>
              </a:solidFill>
              <a:prstDash val="solid"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</p:spTree>
    <p:extLst>
      <p:ext uri="{BB962C8B-B14F-4D97-AF65-F5344CB8AC3E}">
        <p14:creationId val="397943791"/>
      </p:ext>
    </p:extLst>
  </p:cSld>
  <p:clrMapOvr>
    <a:masterClrMapping/>
  </p:clrMapOvr>
  <p:transition/>
  <p:timing/>
</p:sld>
</file>

<file path=ppt/slides/slide12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9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/>
            <p:nvPr/>
          </p:nvGrpSpPr>
          <p:grpSpPr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/>
              <p:nvPr/>
            </p:nvSpPr>
            <p:spPr bwMode="auto">
              <a:xfrm>
                <a:off x="4449" y="3297"/>
                <a:ext cx="52" cy="154"/>
              </a:xfrm>
              <a:custGeom>
                <a:gdLst>
                  <a:gd fmla="*/ 0 w 52" name="T0"/>
                  <a:gd fmla="*/ 0 h 69" name="T1"/>
                  <a:gd fmla="*/ 0 w 52" name="T2"/>
                  <a:gd fmla="*/ 0 h 69" name="T3"/>
                  <a:gd fmla="*/ 10 w 52" name="T4"/>
                  <a:gd fmla="*/ 0 h 69" name="T5"/>
                  <a:gd fmla="*/ 13 w 52" name="T6"/>
                  <a:gd fmla="*/ 13 h 69" name="T7"/>
                  <a:gd fmla="*/ 26 w 52" name="T8"/>
                  <a:gd fmla="*/ 5 h 69" name="T9"/>
                  <a:gd fmla="*/ 43 w 52" name="T10"/>
                  <a:gd fmla="*/ 21 h 69" name="T11"/>
                  <a:gd fmla="*/ 51 w 52" name="T12"/>
                  <a:gd fmla="*/ 68 h 69" name="T13"/>
                  <a:gd fmla="*/ 50 w 52" name="T14"/>
                  <a:gd fmla="*/ 68 h 69" name="T15"/>
                  <a:gd fmla="*/ 16 w 52" name="T16"/>
                  <a:gd fmla="*/ 48 h 69" name="T17"/>
                  <a:gd fmla="*/ 0 w 52" name="T18"/>
                  <a:gd fmla="*/ 0 h 69" name="T19"/>
                  <a:gd fmla="*/ 0 w 52" name="T20"/>
                  <a:gd fmla="*/ 0 h 69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52" name="T33"/>
                  <a:gd fmla="*/ 0 h 69" name="T34"/>
                  <a:gd fmla="*/ 52 w 52" name="T35"/>
                  <a:gd fmla="*/ 69 h 69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69" w="52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/>
              <p:nvPr/>
            </p:nvSpPr>
            <p:spPr bwMode="auto">
              <a:xfrm>
                <a:off x="4577" y="3299"/>
                <a:ext cx="132" cy="154"/>
              </a:xfrm>
              <a:custGeom>
                <a:gdLst>
                  <a:gd fmla="*/ 0 w 132" name="T0"/>
                  <a:gd fmla="*/ 72 h 83" name="T1"/>
                  <a:gd fmla="*/ 0 w 132" name="T2"/>
                  <a:gd fmla="*/ 72 h 83" name="T3"/>
                  <a:gd fmla="*/ 12 w 132" name="T4"/>
                  <a:gd fmla="*/ 82 h 83" name="T5"/>
                  <a:gd fmla="*/ 53 w 132" name="T6"/>
                  <a:gd fmla="*/ 79 h 83" name="T7"/>
                  <a:gd fmla="*/ 66 w 132" name="T8"/>
                  <a:gd fmla="*/ 73 h 83" name="T9"/>
                  <a:gd fmla="*/ 84 w 132" name="T10"/>
                  <a:gd fmla="*/ 36 h 83" name="T11"/>
                  <a:gd fmla="*/ 108 w 132" name="T12"/>
                  <a:gd fmla="*/ 37 h 83" name="T13"/>
                  <a:gd fmla="*/ 131 w 132" name="T14"/>
                  <a:gd fmla="*/ 25 h 83" name="T15"/>
                  <a:gd fmla="*/ 109 w 132" name="T16"/>
                  <a:gd fmla="*/ 14 h 83" name="T17"/>
                  <a:gd fmla="*/ 102 w 132" name="T18"/>
                  <a:gd fmla="*/ 0 h 83" name="T19"/>
                  <a:gd fmla="*/ 75 w 132" name="T20"/>
                  <a:gd fmla="*/ 26 h 83" name="T21"/>
                  <a:gd fmla="*/ 67 w 132" name="T22"/>
                  <a:gd fmla="*/ 40 h 83" name="T23"/>
                  <a:gd fmla="*/ 59 w 132" name="T24"/>
                  <a:gd fmla="*/ 32 h 83" name="T25"/>
                  <a:gd fmla="*/ 43 w 132" name="T26"/>
                  <a:gd fmla="*/ 52 h 83" name="T27"/>
                  <a:gd fmla="*/ 26 w 132" name="T28"/>
                  <a:gd fmla="*/ 55 h 83" name="T29"/>
                  <a:gd fmla="*/ 20 w 132" name="T30"/>
                  <a:gd fmla="*/ 73 h 83" name="T31"/>
                  <a:gd fmla="*/ 0 w 132" name="T32"/>
                  <a:gd fmla="*/ 72 h 83" name="T33"/>
                  <a:gd fmla="*/ 0 w 132" name="T34"/>
                  <a:gd fmla="*/ 72 h 83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132" name="T54"/>
                  <a:gd fmla="*/ 0 h 83" name="T55"/>
                  <a:gd fmla="*/ 132 w 132" name="T56"/>
                  <a:gd fmla="*/ 83 h 83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83" w="132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/>
            <p:nvPr/>
          </p:nvGrpSpPr>
          <p:grpSpPr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/>
              <p:nvPr/>
            </p:nvSpPr>
            <p:spPr bwMode="auto">
              <a:xfrm>
                <a:off x="4380" y="3351"/>
                <a:ext cx="149" cy="160"/>
              </a:xfrm>
              <a:custGeom>
                <a:gdLst>
                  <a:gd fmla="*/ 0 w 149" name="T0"/>
                  <a:gd fmla="*/ 0 h 156" name="T1"/>
                  <a:gd fmla="*/ 0 w 149" name="T2"/>
                  <a:gd fmla="*/ 0 h 156" name="T3"/>
                  <a:gd fmla="*/ 33 w 149" name="T4"/>
                  <a:gd fmla="*/ 7 h 156" name="T5"/>
                  <a:gd fmla="*/ 74 w 149" name="T6"/>
                  <a:gd fmla="*/ 47 h 156" name="T7"/>
                  <a:gd fmla="*/ 108 w 149" name="T8"/>
                  <a:gd fmla="*/ 62 h 156" name="T9"/>
                  <a:gd fmla="*/ 104 w 149" name="T10"/>
                  <a:gd fmla="*/ 73 h 156" name="T11"/>
                  <a:gd fmla="*/ 115 w 149" name="T12"/>
                  <a:gd fmla="*/ 72 h 156" name="T13"/>
                  <a:gd fmla="*/ 114 w 149" name="T14"/>
                  <a:gd fmla="*/ 87 h 156" name="T15"/>
                  <a:gd fmla="*/ 148 w 149" name="T16"/>
                  <a:gd fmla="*/ 116 h 156" name="T17"/>
                  <a:gd fmla="*/ 144 w 149" name="T18"/>
                  <a:gd fmla="*/ 154 h 156" name="T19"/>
                  <a:gd fmla="*/ 129 w 149" name="T20"/>
                  <a:gd fmla="*/ 155 h 156" name="T21"/>
                  <a:gd fmla="*/ 99 w 149" name="T22"/>
                  <a:gd fmla="*/ 133 h 156" name="T23"/>
                  <a:gd fmla="*/ 50 w 149" name="T24"/>
                  <a:gd fmla="*/ 54 h 156" name="T25"/>
                  <a:gd fmla="*/ 0 w 149" name="T26"/>
                  <a:gd fmla="*/ 0 h 156" name="T27"/>
                  <a:gd fmla="*/ 0 w 149" name="T28"/>
                  <a:gd fmla="*/ 0 h 15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49" name="T45"/>
                  <a:gd fmla="*/ 0 h 156" name="T46"/>
                  <a:gd fmla="*/ 149 w 149" name="T47"/>
                  <a:gd fmla="*/ 156 h 15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56" w="149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/>
              <p:nvPr/>
            </p:nvSpPr>
            <p:spPr bwMode="auto">
              <a:xfrm>
                <a:off x="4519" y="3450"/>
                <a:ext cx="125" cy="160"/>
              </a:xfrm>
              <a:custGeom>
                <a:gdLst>
                  <a:gd fmla="*/ 0 w 125" name="T0"/>
                  <a:gd fmla="*/ 11 h 40" name="T1"/>
                  <a:gd fmla="*/ 0 w 125" name="T2"/>
                  <a:gd fmla="*/ 11 h 40" name="T3"/>
                  <a:gd fmla="*/ 8 w 125" name="T4"/>
                  <a:gd fmla="*/ 0 h 40" name="T5"/>
                  <a:gd fmla="*/ 95 w 125" name="T6"/>
                  <a:gd fmla="*/ 12 h 40" name="T7"/>
                  <a:gd fmla="*/ 104 w 125" name="T8"/>
                  <a:gd fmla="*/ 22 h 40" name="T9"/>
                  <a:gd fmla="*/ 122 w 125" name="T10"/>
                  <a:gd fmla="*/ 26 h 40" name="T11"/>
                  <a:gd fmla="*/ 124 w 125" name="T12"/>
                  <a:gd fmla="*/ 39 h 40" name="T13"/>
                  <a:gd fmla="*/ 22 w 125" name="T14"/>
                  <a:gd fmla="*/ 21 h 40" name="T15"/>
                  <a:gd fmla="*/ 0 w 125" name="T16"/>
                  <a:gd fmla="*/ 11 h 40" name="T17"/>
                  <a:gd fmla="*/ 0 w 125" name="T18"/>
                  <a:gd fmla="*/ 11 h 40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125" name="T30"/>
                  <a:gd fmla="*/ 0 h 40" name="T31"/>
                  <a:gd fmla="*/ 125 w 125" name="T32"/>
                  <a:gd fmla="*/ 40 h 40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40" w="125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/>
              <p:nvPr/>
            </p:nvSpPr>
            <p:spPr bwMode="auto">
              <a:xfrm>
                <a:off x="4568" y="3349"/>
                <a:ext cx="136" cy="160"/>
              </a:xfrm>
              <a:custGeom>
                <a:gdLst>
                  <a:gd fmla="*/ 0 w 136" name="T0"/>
                  <a:gd fmla="*/ 52 h 116" name="T1"/>
                  <a:gd fmla="*/ 0 w 136" name="T2"/>
                  <a:gd fmla="*/ 52 h 116" name="T3"/>
                  <a:gd fmla="*/ 9 w 136" name="T4"/>
                  <a:gd fmla="*/ 36 h 116" name="T5"/>
                  <a:gd fmla="*/ 21 w 136" name="T6"/>
                  <a:gd fmla="*/ 46 h 116" name="T7"/>
                  <a:gd fmla="*/ 62 w 136" name="T8"/>
                  <a:gd fmla="*/ 43 h 116" name="T9"/>
                  <a:gd fmla="*/ 75 w 136" name="T10"/>
                  <a:gd fmla="*/ 37 h 116" name="T11"/>
                  <a:gd fmla="*/ 93 w 136" name="T12"/>
                  <a:gd fmla="*/ 0 h 116" name="T13"/>
                  <a:gd fmla="*/ 117 w 136" name="T14"/>
                  <a:gd fmla="*/ 1 h 116" name="T15"/>
                  <a:gd fmla="*/ 112 w 136" name="T16"/>
                  <a:gd fmla="*/ 11 h 116" name="T17"/>
                  <a:gd fmla="*/ 135 w 136" name="T18"/>
                  <a:gd fmla="*/ 46 h 116" name="T19"/>
                  <a:gd fmla="*/ 122 w 136" name="T20"/>
                  <a:gd fmla="*/ 43 h 116" name="T21"/>
                  <a:gd fmla="*/ 99 w 136" name="T22"/>
                  <a:gd fmla="*/ 82 h 116" name="T23"/>
                  <a:gd fmla="*/ 95 w 136" name="T24"/>
                  <a:gd fmla="*/ 107 h 116" name="T25"/>
                  <a:gd fmla="*/ 81 w 136" name="T26"/>
                  <a:gd fmla="*/ 115 h 116" name="T27"/>
                  <a:gd fmla="*/ 55 w 136" name="T28"/>
                  <a:gd fmla="*/ 100 h 116" name="T29"/>
                  <a:gd fmla="*/ 40 w 136" name="T30"/>
                  <a:gd fmla="*/ 107 h 116" name="T31"/>
                  <a:gd fmla="*/ 37 w 136" name="T32"/>
                  <a:gd fmla="*/ 95 h 116" name="T33"/>
                  <a:gd fmla="*/ 17 w 136" name="T34"/>
                  <a:gd fmla="*/ 97 h 116" name="T35"/>
                  <a:gd fmla="*/ 0 w 136" name="T36"/>
                  <a:gd fmla="*/ 52 h 116" name="T37"/>
                  <a:gd fmla="*/ 0 w 136" name="T38"/>
                  <a:gd fmla="*/ 52 h 11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36" name="T60"/>
                  <a:gd fmla="*/ 0 h 116" name="T61"/>
                  <a:gd fmla="*/ 136 w 136" name="T62"/>
                  <a:gd fmla="*/ 116 h 116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15" w="13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/>
              <p:nvPr/>
            </p:nvSpPr>
            <p:spPr bwMode="auto">
              <a:xfrm>
                <a:off x="4674" y="3469"/>
                <a:ext cx="34" cy="160"/>
              </a:xfrm>
              <a:custGeom>
                <a:gdLst>
                  <a:gd fmla="*/ 0 w 34" name="T0"/>
                  <a:gd fmla="*/ 2 h 9" name="T1"/>
                  <a:gd fmla="*/ 0 w 34" name="T2"/>
                  <a:gd fmla="*/ 2 h 9" name="T3"/>
                  <a:gd fmla="*/ 4 w 34" name="T4"/>
                  <a:gd fmla="*/ 8 h 9" name="T5"/>
                  <a:gd fmla="*/ 33 w 34" name="T6"/>
                  <a:gd fmla="*/ 3 h 9" name="T7"/>
                  <a:gd fmla="*/ 11 w 34" name="T8"/>
                  <a:gd fmla="*/ 0 h 9" name="T9"/>
                  <a:gd fmla="*/ 0 w 34" name="T10"/>
                  <a:gd fmla="*/ 2 h 9" name="T11"/>
                  <a:gd fmla="*/ 0 w 34" name="T12"/>
                  <a:gd fmla="*/ 2 h 9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4" name="T21"/>
                  <a:gd fmla="*/ 0 h 9" name="T22"/>
                  <a:gd fmla="*/ 34 w 34" name="T23"/>
                  <a:gd fmla="*/ 9 h 9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9" w="34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/>
              <p:nvPr/>
            </p:nvSpPr>
            <p:spPr bwMode="auto">
              <a:xfrm>
                <a:off x="4703" y="3376"/>
                <a:ext cx="85" cy="160"/>
              </a:xfrm>
              <a:custGeom>
                <a:gdLst>
                  <a:gd fmla="*/ 0 w 85" name="T0"/>
                  <a:gd fmla="*/ 60 h 101" name="T1"/>
                  <a:gd fmla="*/ 0 w 85" name="T2"/>
                  <a:gd fmla="*/ 60 h 101" name="T3"/>
                  <a:gd fmla="*/ 10 w 85" name="T4"/>
                  <a:gd fmla="*/ 78 h 101" name="T5"/>
                  <a:gd fmla="*/ 7 w 85" name="T6"/>
                  <a:gd fmla="*/ 96 h 101" name="T7"/>
                  <a:gd fmla="*/ 21 w 85" name="T8"/>
                  <a:gd fmla="*/ 100 h 101" name="T9"/>
                  <a:gd fmla="*/ 19 w 85" name="T10"/>
                  <a:gd fmla="*/ 63 h 101" name="T11"/>
                  <a:gd fmla="*/ 28 w 85" name="T12"/>
                  <a:gd fmla="*/ 60 h 101" name="T13"/>
                  <a:gd fmla="*/ 30 w 85" name="T14"/>
                  <a:gd fmla="*/ 74 h 101" name="T15"/>
                  <a:gd fmla="*/ 37 w 85" name="T16"/>
                  <a:gd fmla="*/ 90 h 101" name="T17"/>
                  <a:gd fmla="*/ 53 w 85" name="T18"/>
                  <a:gd fmla="*/ 83 h 101" name="T19"/>
                  <a:gd fmla="*/ 34 w 85" name="T20"/>
                  <a:gd fmla="*/ 48 h 101" name="T21"/>
                  <a:gd fmla="*/ 62 w 85" name="T22"/>
                  <a:gd fmla="*/ 33 h 101" name="T23"/>
                  <a:gd fmla="*/ 25 w 85" name="T24"/>
                  <a:gd fmla="*/ 43 h 101" name="T25"/>
                  <a:gd fmla="*/ 19 w 85" name="T26"/>
                  <a:gd fmla="*/ 21 h 101" name="T27"/>
                  <a:gd fmla="*/ 74 w 85" name="T28"/>
                  <a:gd fmla="*/ 19 h 101" name="T29"/>
                  <a:gd fmla="*/ 84 w 85" name="T30"/>
                  <a:gd fmla="*/ 0 h 101" name="T31"/>
                  <a:gd fmla="*/ 68 w 85" name="T32"/>
                  <a:gd fmla="*/ 12 h 101" name="T33"/>
                  <a:gd fmla="*/ 28 w 85" name="T34"/>
                  <a:gd fmla="*/ 6 h 101" name="T35"/>
                  <a:gd fmla="*/ 15 w 85" name="T36"/>
                  <a:gd fmla="*/ 14 h 101" name="T37"/>
                  <a:gd fmla="*/ 0 w 85" name="T38"/>
                  <a:gd fmla="*/ 60 h 101" name="T39"/>
                  <a:gd fmla="*/ 0 w 85" name="T40"/>
                  <a:gd fmla="*/ 60 h 101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85" name="T63"/>
                  <a:gd fmla="*/ 0 h 101" name="T64"/>
                  <a:gd fmla="*/ 85 w 85" name="T65"/>
                  <a:gd fmla="*/ 101 h 101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00" w="85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/>
              <p:nvPr/>
            </p:nvSpPr>
            <p:spPr bwMode="auto">
              <a:xfrm>
                <a:off x="4769" y="3478"/>
                <a:ext cx="48" cy="160"/>
              </a:xfrm>
              <a:custGeom>
                <a:gdLst>
                  <a:gd fmla="*/ 0 w 48" name="T0"/>
                  <a:gd fmla="*/ 15 h 26" name="T1"/>
                  <a:gd fmla="*/ 0 w 48" name="T2"/>
                  <a:gd fmla="*/ 15 h 26" name="T3"/>
                  <a:gd fmla="*/ 2 w 48" name="T4"/>
                  <a:gd fmla="*/ 25 h 26" name="T5"/>
                  <a:gd fmla="*/ 47 w 48" name="T6"/>
                  <a:gd fmla="*/ 0 h 26" name="T7"/>
                  <a:gd fmla="*/ 14 w 48" name="T8"/>
                  <a:gd fmla="*/ 7 h 26" name="T9"/>
                  <a:gd fmla="*/ 0 w 48" name="T10"/>
                  <a:gd fmla="*/ 15 h 26" name="T11"/>
                  <a:gd fmla="*/ 0 w 48" name="T12"/>
                  <a:gd fmla="*/ 15 h 2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8" name="T21"/>
                  <a:gd fmla="*/ 0 h 26" name="T22"/>
                  <a:gd fmla="*/ 48 w 48" name="T23"/>
                  <a:gd fmla="*/ 26 h 26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6" w="48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/>
              <p:nvPr/>
            </p:nvSpPr>
            <p:spPr bwMode="auto">
              <a:xfrm>
                <a:off x="4819" y="3341"/>
                <a:ext cx="17" cy="160"/>
              </a:xfrm>
              <a:custGeom>
                <a:gdLst>
                  <a:gd fmla="*/ 0 w 17" name="T0"/>
                  <a:gd fmla="*/ 14 h 42" name="T1"/>
                  <a:gd fmla="*/ 0 w 17" name="T2"/>
                  <a:gd fmla="*/ 14 h 42" name="T3"/>
                  <a:gd fmla="*/ 3 w 17" name="T4"/>
                  <a:gd fmla="*/ 33 h 42" name="T5"/>
                  <a:gd fmla="*/ 13 w 17" name="T6"/>
                  <a:gd fmla="*/ 41 h 42" name="T7"/>
                  <a:gd fmla="*/ 7 w 17" name="T8"/>
                  <a:gd fmla="*/ 24 h 42" name="T9"/>
                  <a:gd fmla="*/ 16 w 17" name="T10"/>
                  <a:gd fmla="*/ 21 h 42" name="T11"/>
                  <a:gd fmla="*/ 15 w 17" name="T12"/>
                  <a:gd fmla="*/ 8 h 42" name="T13"/>
                  <a:gd fmla="*/ 3 w 17" name="T14"/>
                  <a:gd fmla="*/ 17 h 42" name="T15"/>
                  <a:gd fmla="*/ 8 w 17" name="T16"/>
                  <a:gd fmla="*/ 0 h 42" name="T17"/>
                  <a:gd fmla="*/ 0 w 17" name="T18"/>
                  <a:gd fmla="*/ 14 h 42" name="T19"/>
                  <a:gd fmla="*/ 0 w 17" name="T20"/>
                  <a:gd fmla="*/ 14 h 42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17" name="T33"/>
                  <a:gd fmla="*/ 0 h 42" name="T34"/>
                  <a:gd fmla="*/ 17 w 17" name="T35"/>
                  <a:gd fmla="*/ 42 h 42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42" w="17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/>
              <p:nvPr/>
            </p:nvSpPr>
            <p:spPr bwMode="auto">
              <a:xfrm>
                <a:off x="4826" y="3393"/>
                <a:ext cx="40" cy="160"/>
              </a:xfrm>
              <a:custGeom>
                <a:gdLst>
                  <a:gd fmla="*/ 0 w 40" name="T0"/>
                  <a:gd fmla="*/ 5 h 14" name="T1"/>
                  <a:gd fmla="*/ 0 w 40" name="T2"/>
                  <a:gd fmla="*/ 5 h 14" name="T3"/>
                  <a:gd fmla="*/ 22 w 40" name="T4"/>
                  <a:gd fmla="*/ 0 h 14" name="T5"/>
                  <a:gd fmla="*/ 39 w 40" name="T6"/>
                  <a:gd fmla="*/ 13 h 14" name="T7"/>
                  <a:gd fmla="*/ 0 w 40" name="T8"/>
                  <a:gd fmla="*/ 5 h 14" name="T9"/>
                  <a:gd fmla="*/ 0 w 40" name="T10"/>
                  <a:gd fmla="*/ 5 h 14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40" name="T18"/>
                  <a:gd fmla="*/ 0 h 14" name="T19"/>
                  <a:gd fmla="*/ 40 w 40" name="T20"/>
                  <a:gd fmla="*/ 14 h 14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4" w="40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/>
              <p:nvPr/>
            </p:nvSpPr>
            <p:spPr bwMode="auto">
              <a:xfrm>
                <a:off x="4865" y="3414"/>
                <a:ext cx="144" cy="160"/>
              </a:xfrm>
              <a:custGeom>
                <a:gdLst>
                  <a:gd fmla="*/ 0 w 144" name="T0"/>
                  <a:gd fmla="*/ 15 h 119" name="T1"/>
                  <a:gd fmla="*/ 0 w 144" name="T2"/>
                  <a:gd fmla="*/ 15 h 119" name="T3"/>
                  <a:gd fmla="*/ 21 w 144" name="T4"/>
                  <a:gd fmla="*/ 26 h 119" name="T5"/>
                  <a:gd fmla="*/ 42 w 144" name="T6"/>
                  <a:gd fmla="*/ 23 h 119" name="T7"/>
                  <a:gd fmla="*/ 16 w 144" name="T8"/>
                  <a:gd fmla="*/ 32 h 119" name="T9"/>
                  <a:gd fmla="*/ 28 w 144" name="T10"/>
                  <a:gd fmla="*/ 51 h 119" name="T11"/>
                  <a:gd fmla="*/ 41 w 144" name="T12"/>
                  <a:gd fmla="*/ 35 h 119" name="T13"/>
                  <a:gd fmla="*/ 49 w 144" name="T14"/>
                  <a:gd fmla="*/ 51 h 119" name="T15"/>
                  <a:gd fmla="*/ 100 w 144" name="T16"/>
                  <a:gd fmla="*/ 69 h 119" name="T17"/>
                  <a:gd fmla="*/ 113 w 144" name="T18"/>
                  <a:gd fmla="*/ 98 h 119" name="T19"/>
                  <a:gd fmla="*/ 103 w 144" name="T20"/>
                  <a:gd fmla="*/ 97 h 119" name="T21"/>
                  <a:gd fmla="*/ 95 w 144" name="T22"/>
                  <a:gd fmla="*/ 110 h 119" name="T23"/>
                  <a:gd fmla="*/ 126 w 144" name="T24"/>
                  <a:gd fmla="*/ 104 h 119" name="T25"/>
                  <a:gd fmla="*/ 143 w 144" name="T26"/>
                  <a:gd fmla="*/ 118 h 119" name="T27"/>
                  <a:gd fmla="*/ 141 w 144" name="T28"/>
                  <a:gd fmla="*/ 30 h 119" name="T29"/>
                  <a:gd fmla="*/ 97 w 144" name="T30"/>
                  <a:gd fmla="*/ 15 h 119" name="T31"/>
                  <a:gd fmla="*/ 61 w 144" name="T32"/>
                  <a:gd fmla="*/ 41 h 119" name="T33"/>
                  <a:gd fmla="*/ 47 w 144" name="T34"/>
                  <a:gd fmla="*/ 27 h 119" name="T35"/>
                  <a:gd fmla="*/ 43 w 144" name="T36"/>
                  <a:gd fmla="*/ 6 h 119" name="T37"/>
                  <a:gd fmla="*/ 21 w 144" name="T38"/>
                  <a:gd fmla="*/ 0 h 119" name="T39"/>
                  <a:gd fmla="*/ 0 w 144" name="T40"/>
                  <a:gd fmla="*/ 15 h 119" name="T41"/>
                  <a:gd fmla="*/ 0 w 144" name="T42"/>
                  <a:gd fmla="*/ 15 h 119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44" name="T66"/>
                  <a:gd fmla="*/ 0 h 119" name="T67"/>
                  <a:gd fmla="*/ 144 w 144" name="T68"/>
                  <a:gd fmla="*/ 119 h 119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119" w="144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/>
              <p:nvPr/>
            </p:nvSpPr>
            <p:spPr bwMode="auto">
              <a:xfrm>
                <a:off x="4871" y="3452"/>
                <a:ext cx="7" cy="160"/>
              </a:xfrm>
              <a:custGeom>
                <a:gdLst>
                  <a:gd fmla="*/ 0 w 7" name="T0"/>
                  <a:gd fmla="*/ 10 h 11" name="T1"/>
                  <a:gd fmla="*/ 0 w 7" name="T2"/>
                  <a:gd fmla="*/ 10 h 11" name="T3"/>
                  <a:gd fmla="*/ 3 w 7" name="T4"/>
                  <a:gd fmla="*/ 0 h 11" name="T5"/>
                  <a:gd fmla="*/ 6 w 7" name="T6"/>
                  <a:gd fmla="*/ 6 h 11" name="T7"/>
                  <a:gd fmla="*/ 0 w 7" name="T8"/>
                  <a:gd fmla="*/ 10 h 11" name="T9"/>
                  <a:gd fmla="*/ 0 w 7" name="T10"/>
                  <a:gd fmla="*/ 10 h 11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7" name="T18"/>
                  <a:gd fmla="*/ 0 h 11" name="T19"/>
                  <a:gd fmla="*/ 7 w 7" name="T20"/>
                  <a:gd fmla="*/ 11 h 11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1" w="7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/>
            <p:nvPr/>
          </p:nvSpPr>
          <p:spPr bwMode="auto">
            <a:xfrm>
              <a:off x="3998079" y="3687453"/>
              <a:ext cx="242885" cy="206196"/>
            </a:xfrm>
            <a:custGeom>
              <a:gdLst>
                <a:gd fmla="*/ 0 w 194" name="T0"/>
                <a:gd fmla="*/ 111880299 h 139" name="T1"/>
                <a:gd fmla="*/ 0 w 194" name="T2"/>
                <a:gd fmla="*/ 111880299 h 139" name="T3"/>
                <a:gd fmla="*/ 3134995 w 194" name="T4"/>
                <a:gd fmla="*/ 172905343 h 139" name="T5"/>
                <a:gd fmla="*/ 25079963 w 194" name="T6"/>
                <a:gd fmla="*/ 191552270 h 139" name="T7"/>
                <a:gd fmla="*/ 6269991 w 194" name="T8"/>
                <a:gd fmla="*/ 222064121 h 139" name="T9"/>
                <a:gd fmla="*/ 40754933 w 194" name="T10"/>
                <a:gd fmla="*/ 233930347 h 139" name="T11"/>
                <a:gd fmla="*/ 119129815 w 194" name="T12"/>
                <a:gd fmla="*/ 222064121 h 139" name="T13"/>
                <a:gd fmla="*/ 133237289 w 194" name="T14"/>
                <a:gd fmla="*/ 188161920 h 139" name="T15"/>
                <a:gd fmla="*/ 186530976 w 194" name="T16"/>
                <a:gd fmla="*/ 169514952 h 139" name="T17"/>
                <a:gd fmla="*/ 191233467 w 194" name="T18"/>
                <a:gd fmla="*/ 140696975 h 139" name="T19"/>
                <a:gd fmla="*/ 210043431 w 194" name="T20"/>
                <a:gd fmla="*/ 133916274 h 139" name="T21"/>
                <a:gd fmla="*/ 202205946 w 194" name="T22"/>
                <a:gd fmla="*/ 118659698 h 139" name="T23"/>
                <a:gd fmla="*/ 221015911 w 194" name="T24"/>
                <a:gd fmla="*/ 116965824 h 139" name="T25"/>
                <a:gd fmla="*/ 235123384 w 194" name="T26"/>
                <a:gd fmla="*/ 88147847 h 139" name="T27"/>
                <a:gd fmla="*/ 228853396 w 194" name="T28"/>
                <a:gd fmla="*/ 59329849 h 139" name="T29"/>
                <a:gd fmla="*/ 300958260 w 194" name="T30"/>
                <a:gd fmla="*/ 38989039 h 139" name="T31"/>
                <a:gd fmla="*/ 302525758 w 194" name="T32"/>
                <a:gd fmla="*/ 32208338 h 139" name="T33"/>
                <a:gd fmla="*/ 275878308 w 194" name="T34"/>
                <a:gd fmla="*/ 27122813 h 139" name="T35"/>
                <a:gd fmla="*/ 238258378 w 194" name="T36"/>
                <a:gd fmla="*/ 47463623 h 139" name="T37"/>
                <a:gd fmla="*/ 219448414 w 194" name="T38"/>
                <a:gd fmla="*/ 0 h 139" name="T39"/>
                <a:gd fmla="*/ 188098473 w 194" name="T40"/>
                <a:gd fmla="*/ 35598688 h 139" name="T41"/>
                <a:gd fmla="*/ 94049862 w 194" name="T42"/>
                <a:gd fmla="*/ 32208338 h 139" name="T43"/>
                <a:gd fmla="*/ 47024931 w 194" name="T44"/>
                <a:gd fmla="*/ 86452672 h 139" name="T45"/>
                <a:gd fmla="*/ 14107478 w 194" name="T46"/>
                <a:gd fmla="*/ 69500900 h 139" name="T47"/>
                <a:gd fmla="*/ 0 w 194" name="T48"/>
                <a:gd fmla="*/ 111880299 h 139" name="T49"/>
                <a:gd fmla="*/ 0 w 194" name="T50"/>
                <a:gd fmla="*/ 111880299 h 139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194" name="T78"/>
                <a:gd fmla="*/ 0 h 139" name="T79"/>
                <a:gd fmla="*/ 194 w 194" name="T80"/>
                <a:gd fmla="*/ 139 h 139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139" w="194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/>
            <p:nvPr/>
          </p:nvGrpSpPr>
          <p:grpSpPr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/>
              <p:nvPr/>
            </p:nvSpPr>
            <p:spPr bwMode="auto">
              <a:xfrm>
                <a:off x="4623" y="3703"/>
                <a:ext cx="552" cy="158"/>
              </a:xfrm>
              <a:custGeom>
                <a:gdLst>
                  <a:gd fmla="*/ 0 w 552" name="T0"/>
                  <a:gd fmla="*/ 218 h 414" name="T1"/>
                  <a:gd fmla="*/ 4 w 552" name="T2"/>
                  <a:gd fmla="*/ 209 h 414" name="T3"/>
                  <a:gd fmla="*/ 3 w 552" name="T4"/>
                  <a:gd fmla="*/ 192 h 414" name="T5"/>
                  <a:gd fmla="*/ 14 w 552" name="T6"/>
                  <a:gd fmla="*/ 165 h 414" name="T7"/>
                  <a:gd fmla="*/ 106 w 552" name="T8"/>
                  <a:gd fmla="*/ 123 h 414" name="T9"/>
                  <a:gd fmla="*/ 125 w 552" name="T10"/>
                  <a:gd fmla="*/ 88 h 414" name="T11"/>
                  <a:gd fmla="*/ 141 w 552" name="T12"/>
                  <a:gd fmla="*/ 94 h 414" name="T13"/>
                  <a:gd fmla="*/ 154 w 552" name="T14"/>
                  <a:gd fmla="*/ 80 h 414" name="T15"/>
                  <a:gd fmla="*/ 175 w 552" name="T16"/>
                  <a:gd fmla="*/ 46 h 414" name="T17"/>
                  <a:gd fmla="*/ 202 w 552" name="T18"/>
                  <a:gd fmla="*/ 68 h 414" name="T19"/>
                  <a:gd fmla="*/ 226 w 552" name="T20"/>
                  <a:gd fmla="*/ 63 h 414" name="T21"/>
                  <a:gd fmla="*/ 233 w 552" name="T22"/>
                  <a:gd fmla="*/ 28 h 414" name="T23"/>
                  <a:gd fmla="*/ 257 w 552" name="T24"/>
                  <a:gd fmla="*/ 6 h 414" name="T25"/>
                  <a:gd fmla="*/ 306 w 552" name="T26"/>
                  <a:gd fmla="*/ 59 h 414" name="T27"/>
                  <a:gd fmla="*/ 384 w 552" name="T28"/>
                  <a:gd fmla="*/ 82 h 414" name="T29"/>
                  <a:gd fmla="*/ 405 w 552" name="T30"/>
                  <a:gd fmla="*/ 0 h 414" name="T31"/>
                  <a:gd fmla="*/ 440 w 552" name="T32"/>
                  <a:gd fmla="*/ 59 h 414" name="T33"/>
                  <a:gd fmla="*/ 488 w 552" name="T34"/>
                  <a:gd fmla="*/ 133 h 414" name="T35"/>
                  <a:gd fmla="*/ 512 w 552" name="T36"/>
                  <a:gd fmla="*/ 163 h 414" name="T37"/>
                  <a:gd fmla="*/ 543 w 552" name="T38"/>
                  <a:gd fmla="*/ 204 h 414" name="T39"/>
                  <a:gd fmla="*/ 545 w 552" name="T40"/>
                  <a:gd fmla="*/ 290 h 414" name="T41"/>
                  <a:gd fmla="*/ 503 w 552" name="T42"/>
                  <a:gd fmla="*/ 388 h 414" name="T43"/>
                  <a:gd fmla="*/ 453 w 552" name="T44"/>
                  <a:gd fmla="*/ 406 h 414" name="T45"/>
                  <a:gd fmla="*/ 435 w 552" name="T46"/>
                  <a:gd fmla="*/ 392 h 414" name="T47"/>
                  <a:gd fmla="*/ 387 w 552" name="T48"/>
                  <a:gd fmla="*/ 401 h 414" name="T49"/>
                  <a:gd fmla="*/ 357 w 552" name="T50"/>
                  <a:gd fmla="*/ 354 h 414" name="T51"/>
                  <a:gd fmla="*/ 341 w 552" name="T52"/>
                  <a:gd fmla="*/ 337 h 414" name="T53"/>
                  <a:gd fmla="*/ 324 w 552" name="T54"/>
                  <a:gd fmla="*/ 352 h 414" name="T55"/>
                  <a:gd fmla="*/ 312 w 552" name="T56"/>
                  <a:gd fmla="*/ 349 h 414" name="T57"/>
                  <a:gd fmla="*/ 288 w 552" name="T58"/>
                  <a:gd fmla="*/ 312 h 414" name="T59"/>
                  <a:gd fmla="*/ 175 w 552" name="T60"/>
                  <a:gd fmla="*/ 308 h 414" name="T61"/>
                  <a:gd fmla="*/ 94 w 552" name="T62"/>
                  <a:gd fmla="*/ 331 h 414" name="T63"/>
                  <a:gd fmla="*/ 27 w 552" name="T64"/>
                  <a:gd fmla="*/ 337 h 414" name="T65"/>
                  <a:gd fmla="*/ 0 w 552" name="T66"/>
                  <a:gd fmla="*/ 218 h 414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552" name="T102"/>
                  <a:gd fmla="*/ 0 h 414" name="T103"/>
                  <a:gd fmla="*/ 552 w 552" name="T104"/>
                  <a:gd fmla="*/ 414 h 414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412" w="552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/>
              <p:nvPr/>
            </p:nvSpPr>
            <p:spPr bwMode="auto">
              <a:xfrm>
                <a:off x="5055" y="3957"/>
                <a:ext cx="49" cy="158"/>
              </a:xfrm>
              <a:custGeom>
                <a:gdLst>
                  <a:gd fmla="*/ 0 w 49" name="T0"/>
                  <a:gd fmla="*/ 8 h 48" name="T1"/>
                  <a:gd fmla="*/ 0 w 49" name="T2"/>
                  <a:gd fmla="*/ 8 h 48" name="T3"/>
                  <a:gd fmla="*/ 1 w 49" name="T4"/>
                  <a:gd fmla="*/ 0 h 48" name="T5"/>
                  <a:gd fmla="*/ 25 w 49" name="T6"/>
                  <a:gd fmla="*/ 7 h 48" name="T7"/>
                  <a:gd fmla="*/ 44 w 49" name="T8"/>
                  <a:gd fmla="*/ 1 h 48" name="T9"/>
                  <a:gd fmla="*/ 48 w 49" name="T10"/>
                  <a:gd fmla="*/ 13 h 48" name="T11"/>
                  <a:gd fmla="*/ 48 w 49" name="T12"/>
                  <a:gd fmla="*/ 27 h 48" name="T13"/>
                  <a:gd fmla="*/ 30 w 49" name="T14"/>
                  <a:gd fmla="*/ 47 h 48" name="T15"/>
                  <a:gd fmla="*/ 18 w 49" name="T16"/>
                  <a:gd fmla="*/ 46 h 48" name="T17"/>
                  <a:gd fmla="*/ 0 w 49" name="T18"/>
                  <a:gd fmla="*/ 8 h 48" name="T19"/>
                  <a:gd fmla="*/ 0 w 49" name="T20"/>
                  <a:gd fmla="*/ 8 h 48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49" name="T33"/>
                  <a:gd fmla="*/ 0 h 48" name="T34"/>
                  <a:gd fmla="*/ 49 w 49" name="T35"/>
                  <a:gd fmla="*/ 48 h 48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48" w="49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/>
            <p:nvPr/>
          </p:nvSpPr>
          <p:spPr bwMode="auto">
            <a:xfrm>
              <a:off x="4463213" y="3885891"/>
              <a:ext cx="82550" cy="206196"/>
            </a:xfrm>
            <a:custGeom>
              <a:gdLst>
                <a:gd fmla="*/ 0 w 66" name="T0"/>
                <a:gd fmla="*/ 43327448 h 82" name="T1"/>
                <a:gd fmla="*/ 0 w 66" name="T2"/>
                <a:gd fmla="*/ 43327448 h 82" name="T3"/>
                <a:gd fmla="*/ 14079776 w 66" name="T4"/>
                <a:gd fmla="*/ 57191119 h 82" name="T5"/>
                <a:gd fmla="*/ 21902016 w 66" name="T6"/>
                <a:gd fmla="*/ 123048514 h 82" name="T7"/>
                <a:gd fmla="*/ 46932174 w 66" name="T8"/>
                <a:gd fmla="*/ 117849802 h 82" name="T9"/>
                <a:gd fmla="*/ 62575392 w 66" name="T10"/>
                <a:gd fmla="*/ 90119827 h 82" name="T11"/>
                <a:gd fmla="*/ 79784558 w 66" name="T12"/>
                <a:gd fmla="*/ 97052321 h 82" name="T13"/>
                <a:gd fmla="*/ 92299652 w 66" name="T14"/>
                <a:gd fmla="*/ 140379749 h 82" name="T15"/>
                <a:gd fmla="*/ 101685332 w 66" name="T16"/>
                <a:gd fmla="*/ 116116020 h 82" name="T17"/>
                <a:gd fmla="*/ 90734955 w 66" name="T18"/>
                <a:gd fmla="*/ 69323642 h 82" name="T19"/>
                <a:gd fmla="*/ 79784558 w 66" name="T20"/>
                <a:gd fmla="*/ 86653580 h 82" name="T21"/>
                <a:gd fmla="*/ 67269483 w 66" name="T22"/>
                <a:gd fmla="*/ 65857395 h 82" name="T23"/>
                <a:gd fmla="*/ 92299652 w 66" name="T24"/>
                <a:gd fmla="*/ 36394944 h 82" name="T25"/>
                <a:gd fmla="*/ 43802780 w 66" name="T26"/>
                <a:gd fmla="*/ 32928697 h 82" name="T27"/>
                <a:gd fmla="*/ 12515079 w 66" name="T28"/>
                <a:gd fmla="*/ 0 h 82" name="T29"/>
                <a:gd fmla="*/ 3129395 w 66" name="T30"/>
                <a:gd fmla="*/ 19063705 h 82" name="T31"/>
                <a:gd fmla="*/ 14079776 w 66" name="T32"/>
                <a:gd fmla="*/ 32928697 h 82" name="T33"/>
                <a:gd fmla="*/ 0 w 66" name="T34"/>
                <a:gd fmla="*/ 43327448 h 82" name="T35"/>
                <a:gd fmla="*/ 0 w 66" name="T36"/>
                <a:gd fmla="*/ 43327448 h 82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66" name="T57"/>
                <a:gd fmla="*/ 0 h 82" name="T58"/>
                <a:gd fmla="*/ 66 w 66" name="T59"/>
                <a:gd fmla="*/ 82 h 82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82" w="66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/>
            <p:nvPr/>
          </p:nvSpPr>
          <p:spPr bwMode="auto">
            <a:xfrm>
              <a:off x="4480676" y="3815247"/>
              <a:ext cx="50799" cy="206196"/>
            </a:xfrm>
            <a:custGeom>
              <a:gdLst>
                <a:gd fmla="*/ 0 w 42" name="T0"/>
                <a:gd fmla="*/ 27013506 h 24" name="T1"/>
                <a:gd fmla="*/ 0 w 42" name="T2"/>
                <a:gd fmla="*/ 27013506 h 24" name="T3"/>
                <a:gd fmla="*/ 7315200 w 42" name="T4"/>
                <a:gd fmla="*/ 44379820 h 24" name="T5"/>
                <a:gd fmla="*/ 59980283 w 42" name="T6"/>
                <a:gd fmla="*/ 36662076 h 24" name="T7"/>
                <a:gd fmla="*/ 57054446 w 42" name="T8"/>
                <a:gd fmla="*/ 13507447 h 24" name="T9"/>
                <a:gd fmla="*/ 19018550 w 42" name="T10"/>
                <a:gd fmla="*/ 0 h 24" name="T11"/>
                <a:gd fmla="*/ 0 w 42" name="T12"/>
                <a:gd fmla="*/ 27013506 h 24" name="T13"/>
                <a:gd fmla="*/ 0 w 42" name="T14"/>
                <a:gd fmla="*/ 27013506 h 24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42" name="T24"/>
                <a:gd fmla="*/ 0 h 24" name="T25"/>
                <a:gd fmla="*/ 42 w 42" name="T26"/>
                <a:gd fmla="*/ 24 h 24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24" w="42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/>
            <p:nvPr/>
          </p:nvSpPr>
          <p:spPr bwMode="auto">
            <a:xfrm>
              <a:off x="4907711" y="4233555"/>
              <a:ext cx="22225" cy="206196"/>
            </a:xfrm>
            <a:custGeom>
              <a:gdLst>
                <a:gd fmla="*/ 0 w 17" name="T0"/>
                <a:gd fmla="*/ 9677400 h 15" name="T1"/>
                <a:gd fmla="*/ 0 w 17" name="T2"/>
                <a:gd fmla="*/ 9677400 h 15" name="T3"/>
                <a:gd fmla="*/ 13673603 w 17" name="T4"/>
                <a:gd fmla="*/ 22580604 h 15" name="T5"/>
                <a:gd fmla="*/ 27347207 w 17" name="T6"/>
                <a:gd fmla="*/ 0 h 15" name="T7"/>
                <a:gd fmla="*/ 0 w 17" name="T8"/>
                <a:gd fmla="*/ 9677400 h 15" name="T9"/>
                <a:gd fmla="*/ 0 w 17" name="T10"/>
                <a:gd fmla="*/ 9677400 h 15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7" name="T18"/>
                <a:gd fmla="*/ 0 h 15" name="T19"/>
                <a:gd fmla="*/ 17 w 17" name="T20"/>
                <a:gd fmla="*/ 15 h 15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5" w="17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/>
            <p:nvPr/>
          </p:nvSpPr>
          <p:spPr bwMode="auto">
            <a:xfrm>
              <a:off x="4536237" y="3967648"/>
              <a:ext cx="153987" cy="206196"/>
            </a:xfrm>
            <a:custGeom>
              <a:gdLst>
                <a:gd fmla="*/ 0 w 124" name="T0"/>
                <a:gd fmla="*/ 180866331 h 254" name="T1"/>
                <a:gd fmla="*/ 0 w 124" name="T2"/>
                <a:gd fmla="*/ 180866331 h 254" name="T3"/>
                <a:gd fmla="*/ 9252940 w 124" name="T4"/>
                <a:gd fmla="*/ 156518251 h 254" name="T5"/>
                <a:gd fmla="*/ 63228222 w 124" name="T6"/>
                <a:gd fmla="*/ 41738375 h 254" name="T7"/>
                <a:gd fmla="*/ 101782356 w 124" name="T8"/>
                <a:gd fmla="*/ 26086159 h 254" name="T9"/>
                <a:gd fmla="*/ 109494173 w 124" name="T10"/>
                <a:gd fmla="*/ 0 h 254" name="T11"/>
                <a:gd fmla="*/ 135710623 w 124" name="T12"/>
                <a:gd fmla="*/ 15652222 h 254" name="T13"/>
                <a:gd fmla="*/ 137252987 w 124" name="T14"/>
                <a:gd fmla="*/ 38259519 h 254" name="T15"/>
                <a:gd fmla="*/ 114120021 w 124" name="T16"/>
                <a:gd fmla="*/ 107823492 h 254" name="T17"/>
                <a:gd fmla="*/ 138794108 w 124" name="T18"/>
                <a:gd fmla="*/ 102606526 h 254" name="T19"/>
                <a:gd fmla="*/ 151131773 w 124" name="T20"/>
                <a:gd fmla="*/ 149561857 h 254" name="T21"/>
                <a:gd fmla="*/ 189685926 w 124" name="T22"/>
                <a:gd fmla="*/ 163474645 h 254" name="T23"/>
                <a:gd fmla="*/ 169637687 w 124" name="T24"/>
                <a:gd fmla="*/ 186083297 h 254" name="T25"/>
                <a:gd fmla="*/ 124915322 w 124" name="T26"/>
                <a:gd fmla="*/ 215648302 h 254" name="T27"/>
                <a:gd fmla="*/ 114120021 w 124" name="T28"/>
                <a:gd fmla="*/ 243473879 h 254" name="T29"/>
                <a:gd fmla="*/ 138794108 w 124" name="T30"/>
                <a:gd fmla="*/ 297385605 h 254" name="T31"/>
                <a:gd fmla="*/ 129541170 w 124" name="T32"/>
                <a:gd fmla="*/ 328688719 h 254" name="T33"/>
                <a:gd fmla="*/ 158842347 w 124" name="T34"/>
                <a:gd fmla="*/ 398252743 h 254" name="T35"/>
                <a:gd fmla="*/ 137252987 w 124" name="T36"/>
                <a:gd fmla="*/ 439991109 h 254" name="T37"/>
                <a:gd fmla="*/ 115662384 w 124" name="T38"/>
                <a:gd fmla="*/ 290429210 h 254" name="T39"/>
                <a:gd fmla="*/ 97156508 w 124" name="T40"/>
                <a:gd fmla="*/ 266081171 h 254" name="T41"/>
                <a:gd fmla="*/ 66312948 w 124" name="T42"/>
                <a:gd fmla="*/ 306081427 h 254" name="T43"/>
                <a:gd fmla="*/ 43179983 w 124" name="T44"/>
                <a:gd fmla="*/ 299125033 h 254" name="T45"/>
                <a:gd fmla="*/ 47807072 w 124" name="T46"/>
                <a:gd fmla="*/ 243473879 h 254" name="T47"/>
                <a:gd fmla="*/ 0 w 124" name="T48"/>
                <a:gd fmla="*/ 180866331 h 254" name="T49"/>
                <a:gd fmla="*/ 0 w 124" name="T50"/>
                <a:gd fmla="*/ 180866331 h 254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124" name="T78"/>
                <a:gd fmla="*/ 0 h 254" name="T79"/>
                <a:gd fmla="*/ 124 w 124" name="T80"/>
                <a:gd fmla="*/ 254 h 254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254" w="12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/>
            <p:nvPr/>
          </p:nvSpPr>
          <p:spPr bwMode="auto">
            <a:xfrm>
              <a:off x="4710861" y="4090681"/>
              <a:ext cx="87312" cy="206196"/>
            </a:xfrm>
            <a:custGeom>
              <a:gdLst>
                <a:gd fmla="*/ 0 w 70" name="T0"/>
                <a:gd fmla="*/ 18383734 h 59" name="T1"/>
                <a:gd fmla="*/ 0 w 70" name="T2"/>
                <a:gd fmla="*/ 18383734 h 59" name="T3"/>
                <a:gd fmla="*/ 7779587 w 70" name="T4"/>
                <a:gd fmla="*/ 62808929 h 59" name="T5"/>
                <a:gd fmla="*/ 21782099 w 70" name="T6"/>
                <a:gd fmla="*/ 85788301 h 59" name="T7"/>
                <a:gd fmla="*/ 43562951 w 70" name="T8"/>
                <a:gd fmla="*/ 88851637 h 59" name="T9"/>
                <a:gd fmla="*/ 107352573 w 70" name="T10"/>
                <a:gd fmla="*/ 47489774 h 59" name="T11"/>
                <a:gd fmla="*/ 104240490 w 70" name="T12"/>
                <a:gd fmla="*/ 0 h 59" name="T13"/>
                <a:gd fmla="*/ 56010037 w 70" name="T14"/>
                <a:gd fmla="*/ 7660199 h 59" name="T15"/>
                <a:gd fmla="*/ 15557927 w 70" name="T16"/>
                <a:gd fmla="*/ 6127912 h 59" name="T17"/>
                <a:gd fmla="*/ 0 w 70" name="T18"/>
                <a:gd fmla="*/ 18383734 h 59" name="T19"/>
                <a:gd fmla="*/ 0 w 70" name="T20"/>
                <a:gd fmla="*/ 18383734 h 5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70" name="T33"/>
                <a:gd fmla="*/ 0 h 59" name="T34"/>
                <a:gd fmla="*/ 70 w 70" name="T35"/>
                <a:gd fmla="*/ 59 h 5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59" w="70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/>
            <p:nvPr/>
          </p:nvSpPr>
          <p:spPr bwMode="auto">
            <a:xfrm>
              <a:off x="4326689" y="4172436"/>
              <a:ext cx="31750" cy="206196"/>
            </a:xfrm>
            <a:custGeom>
              <a:gdLst>
                <a:gd fmla="*/ 0 w 26" name="T0"/>
                <a:gd fmla="*/ 0 h 51" name="T1"/>
                <a:gd fmla="*/ 0 w 26" name="T2"/>
                <a:gd fmla="*/ 0 h 51" name="T3"/>
                <a:gd fmla="*/ 7456366 w 26" name="T4"/>
                <a:gd fmla="*/ 81436595 h 51" name="T5"/>
                <a:gd fmla="*/ 37280604 w 26" name="T6"/>
                <a:gd fmla="*/ 66777986 h 51" name="T7"/>
                <a:gd fmla="*/ 22367878 w 26" name="T8"/>
                <a:gd fmla="*/ 19545242 h 51" name="T9"/>
                <a:gd fmla="*/ 0 w 26" name="T10"/>
                <a:gd fmla="*/ 0 h 51" name="T11"/>
                <a:gd fmla="*/ 0 w 26" name="T12"/>
                <a:gd fmla="*/ 0 h 51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26" name="T21"/>
                <a:gd fmla="*/ 0 h 51" name="T22"/>
                <a:gd fmla="*/ 26 w 26" name="T23"/>
                <a:gd fmla="*/ 51 h 51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51" w="26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/>
            <p:nvPr/>
          </p:nvGrpSpPr>
          <p:grpSpPr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/>
              <p:nvPr/>
            </p:nvSpPr>
            <p:spPr bwMode="auto">
              <a:xfrm>
                <a:off x="4086" y="2810"/>
                <a:ext cx="835" cy="157"/>
              </a:xfrm>
              <a:custGeom>
                <a:gdLst>
                  <a:gd fmla="*/ 0 w 835" name="T0"/>
                  <a:gd fmla="*/ 250 h 526" name="T1"/>
                  <a:gd fmla="*/ 35 w 835" name="T2"/>
                  <a:gd fmla="*/ 226 h 526" name="T3"/>
                  <a:gd fmla="*/ 95 w 835" name="T4"/>
                  <a:gd fmla="*/ 177 h 526" name="T5"/>
                  <a:gd fmla="*/ 118 w 835" name="T6"/>
                  <a:gd fmla="*/ 145 h 526" name="T7"/>
                  <a:gd fmla="*/ 162 w 835" name="T8"/>
                  <a:gd fmla="*/ 114 h 526" name="T9"/>
                  <a:gd fmla="*/ 192 w 835" name="T10"/>
                  <a:gd fmla="*/ 81 h 526" name="T11"/>
                  <a:gd fmla="*/ 225 w 835" name="T12"/>
                  <a:gd fmla="*/ 106 h 526" name="T13"/>
                  <a:gd fmla="*/ 293 w 835" name="T14"/>
                  <a:gd fmla="*/ 160 h 526" name="T15"/>
                  <a:gd fmla="*/ 368 w 835" name="T16"/>
                  <a:gd fmla="*/ 185 h 526" name="T17"/>
                  <a:gd fmla="*/ 499 w 835" name="T18"/>
                  <a:gd fmla="*/ 187 h 526" name="T19"/>
                  <a:gd fmla="*/ 522 w 835" name="T20"/>
                  <a:gd fmla="*/ 151 h 526" name="T21"/>
                  <a:gd fmla="*/ 588 w 835" name="T22"/>
                  <a:gd fmla="*/ 123 h 526" name="T23"/>
                  <a:gd fmla="*/ 607 w 835" name="T24"/>
                  <a:gd fmla="*/ 98 h 526" name="T25"/>
                  <a:gd fmla="*/ 572 w 835" name="T26"/>
                  <a:gd fmla="*/ 78 h 526" name="T27"/>
                  <a:gd fmla="*/ 602 w 835" name="T28"/>
                  <a:gd fmla="*/ 72 h 526" name="T29"/>
                  <a:gd fmla="*/ 642 w 835" name="T30"/>
                  <a:gd fmla="*/ 28 h 526" name="T31"/>
                  <a:gd fmla="*/ 681 w 835" name="T32"/>
                  <a:gd fmla="*/ 0 h 526" name="T33"/>
                  <a:gd fmla="*/ 734 w 835" name="T34"/>
                  <a:gd fmla="*/ 69 h 526" name="T35"/>
                  <a:gd fmla="*/ 783 w 835" name="T36"/>
                  <a:gd fmla="*/ 104 h 526" name="T37"/>
                  <a:gd fmla="*/ 811 w 835" name="T38"/>
                  <a:gd fmla="*/ 147 h 526" name="T39"/>
                  <a:gd fmla="*/ 785 w 835" name="T40"/>
                  <a:gd fmla="*/ 177 h 526" name="T41"/>
                  <a:gd fmla="*/ 770 w 835" name="T42"/>
                  <a:gd fmla="*/ 185 h 526" name="T43"/>
                  <a:gd fmla="*/ 744 w 835" name="T44"/>
                  <a:gd fmla="*/ 210 h 526" name="T45"/>
                  <a:gd fmla="*/ 691 w 835" name="T46"/>
                  <a:gd fmla="*/ 232 h 526" name="T47"/>
                  <a:gd fmla="*/ 663 w 835" name="T48"/>
                  <a:gd fmla="*/ 226 h 526" name="T49"/>
                  <a:gd fmla="*/ 602 w 835" name="T50"/>
                  <a:gd fmla="*/ 247 h 526" name="T51"/>
                  <a:gd fmla="*/ 618 w 835" name="T52"/>
                  <a:gd fmla="*/ 276 h 526" name="T53"/>
                  <a:gd fmla="*/ 668 w 835" name="T54"/>
                  <a:gd fmla="*/ 274 h 526" name="T55"/>
                  <a:gd fmla="*/ 622 w 835" name="T56"/>
                  <a:gd fmla="*/ 312 h 526" name="T57"/>
                  <a:gd fmla="*/ 633 w 835" name="T58"/>
                  <a:gd fmla="*/ 355 h 526" name="T59"/>
                  <a:gd fmla="*/ 634 w 835" name="T60"/>
                  <a:gd fmla="*/ 382 h 526" name="T61"/>
                  <a:gd fmla="*/ 613 w 835" name="T62"/>
                  <a:gd fmla="*/ 463 h 526" name="T63"/>
                  <a:gd fmla="*/ 552 w 835" name="T64"/>
                  <a:gd fmla="*/ 493 h 526" name="T65"/>
                  <a:gd fmla="*/ 543 w 835" name="T66"/>
                  <a:gd fmla="*/ 489 h 526" name="T67"/>
                  <a:gd fmla="*/ 499 w 835" name="T68"/>
                  <a:gd fmla="*/ 510 h 526" name="T69"/>
                  <a:gd fmla="*/ 490 w 835" name="T70"/>
                  <a:gd fmla="*/ 506 h 526" name="T71"/>
                  <a:gd fmla="*/ 429 w 835" name="T72"/>
                  <a:gd fmla="*/ 484 h 526" name="T73"/>
                  <a:gd fmla="*/ 380 w 835" name="T74"/>
                  <a:gd fmla="*/ 494 h 526" name="T75"/>
                  <a:gd fmla="*/ 375 w 835" name="T76"/>
                  <a:gd fmla="*/ 506 h 526" name="T77"/>
                  <a:gd fmla="*/ 342 w 835" name="T78"/>
                  <a:gd fmla="*/ 471 h 526" name="T79"/>
                  <a:gd fmla="*/ 341 w 835" name="T80"/>
                  <a:gd fmla="*/ 434 h 526" name="T81"/>
                  <a:gd fmla="*/ 323 w 835" name="T82"/>
                  <a:gd fmla="*/ 412 h 526" name="T83"/>
                  <a:gd fmla="*/ 305 w 835" name="T84"/>
                  <a:gd fmla="*/ 392 h 526" name="T85"/>
                  <a:gd fmla="*/ 220 w 835" name="T86"/>
                  <a:gd fmla="*/ 410 h 526" name="T87"/>
                  <a:gd fmla="*/ 205 w 835" name="T88"/>
                  <a:gd fmla="*/ 414 h 526" name="T89"/>
                  <a:gd fmla="*/ 166 w 835" name="T90"/>
                  <a:gd fmla="*/ 416 h 526" name="T91"/>
                  <a:gd fmla="*/ 100 w 835" name="T92"/>
                  <a:gd fmla="*/ 381 h 526" name="T93"/>
                  <a:gd fmla="*/ 65 w 835" name="T94"/>
                  <a:gd fmla="*/ 347 h 526" name="T95"/>
                  <a:gd fmla="*/ 71 w 835" name="T96"/>
                  <a:gd fmla="*/ 325 h 526" name="T97"/>
                  <a:gd fmla="*/ 75 w 835" name="T98"/>
                  <a:gd fmla="*/ 295 h 526" name="T99"/>
                  <a:gd fmla="*/ 13 w 835" name="T100"/>
                  <a:gd fmla="*/ 278 h 526" name="T101"/>
                  <a:gd fmla="*/ 14 w 835" name="T102"/>
                  <a:gd fmla="*/ 256 h 526" name="T103"/>
                  <a:gd fmla="*/ 0 w 835" name="T104"/>
                  <a:gd fmla="*/ 250 h 52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w 835" name="T159"/>
                  <a:gd fmla="*/ 0 h 526" name="T160"/>
                  <a:gd fmla="*/ 835 w 835" name="T161"/>
                  <a:gd fmla="*/ 526 h 526" name="T162"/>
                </a:gdLst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b="T162" l="T159" r="T161" t="T160"/>
                <a:pathLst>
                  <a:path h="526" w="835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/>
              <p:nvPr/>
            </p:nvSpPr>
            <p:spPr bwMode="auto">
              <a:xfrm>
                <a:off x="4564" y="3089"/>
                <a:ext cx="31" cy="157"/>
              </a:xfrm>
              <a:custGeom>
                <a:gdLst>
                  <a:gd fmla="*/ 0 w 31" name="T0"/>
                  <a:gd fmla="*/ 19 h 26" name="T1"/>
                  <a:gd fmla="*/ 0 w 31" name="T2"/>
                  <a:gd fmla="*/ 19 h 26" name="T3"/>
                  <a:gd fmla="*/ 9 w 31" name="T4"/>
                  <a:gd fmla="*/ 0 h 26" name="T5"/>
                  <a:gd fmla="*/ 30 w 31" name="T6"/>
                  <a:gd fmla="*/ 4 h 26" name="T7"/>
                  <a:gd fmla="*/ 13 w 31" name="T8"/>
                  <a:gd fmla="*/ 25 h 26" name="T9"/>
                  <a:gd fmla="*/ 0 w 31" name="T10"/>
                  <a:gd fmla="*/ 19 h 26" name="T11"/>
                  <a:gd fmla="*/ 0 w 31" name="T12"/>
                  <a:gd fmla="*/ 19 h 2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1" name="T21"/>
                  <a:gd fmla="*/ 0 h 26" name="T22"/>
                  <a:gd fmla="*/ 31 w 31" name="T23"/>
                  <a:gd fmla="*/ 26 h 26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6" w="31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/>
            <p:nvPr/>
          </p:nvSpPr>
          <p:spPr bwMode="auto">
            <a:xfrm>
              <a:off x="5010897" y="3891447"/>
              <a:ext cx="33337" cy="206196"/>
            </a:xfrm>
            <a:custGeom>
              <a:gdLst>
                <a:gd fmla="*/ 0 w 25" name="T0"/>
                <a:gd fmla="*/ 29348570 h 46" name="T1"/>
                <a:gd fmla="*/ 0 w 25" name="T2"/>
                <a:gd fmla="*/ 29348570 h 46" name="T3"/>
                <a:gd fmla="*/ 16003094 w 25" name="T4"/>
                <a:gd fmla="*/ 73372696 h 46" name="T5"/>
                <a:gd fmla="*/ 42676691 w 25" name="T6"/>
                <a:gd fmla="*/ 0 h 46" name="T7"/>
                <a:gd fmla="*/ 19559484 w 25" name="T8"/>
                <a:gd fmla="*/ 1630618 h 46" name="T9"/>
                <a:gd fmla="*/ 0 w 25" name="T10"/>
                <a:gd fmla="*/ 29348570 h 46" name="T11"/>
                <a:gd fmla="*/ 0 w 25" name="T12"/>
                <a:gd fmla="*/ 29348570 h 4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25" name="T21"/>
                <a:gd fmla="*/ 0 h 46" name="T22"/>
                <a:gd fmla="*/ 25 w 25" name="T23"/>
                <a:gd fmla="*/ 46 h 46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46" w="25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/>
            <p:nvPr/>
          </p:nvSpPr>
          <p:spPr bwMode="auto">
            <a:xfrm>
              <a:off x="4126666" y="3908909"/>
              <a:ext cx="498471" cy="206196"/>
            </a:xfrm>
            <a:custGeom>
              <a:gdLst>
                <a:gd fmla="*/ 0 w 401" name="T0"/>
                <a:gd fmla="*/ 310135055 h 399" name="T1"/>
                <a:gd fmla="*/ 64899953 w 401" name="T2"/>
                <a:gd fmla="*/ 294713849 h 399" name="T3"/>
                <a:gd fmla="*/ 50993623 w 401" name="T4"/>
                <a:gd fmla="*/ 203901388 h 399" name="T5"/>
                <a:gd fmla="*/ 140617183 w 401" name="T6"/>
                <a:gd fmla="*/ 128508783 h 399" name="T7"/>
                <a:gd fmla="*/ 152979608 w 401" name="T8"/>
                <a:gd fmla="*/ 94239436 h 399" name="T9"/>
                <a:gd fmla="*/ 125164463 w 401" name="T10"/>
                <a:gd fmla="*/ 32555890 h 399" name="T11"/>
                <a:gd fmla="*/ 202426860 w 401" name="T12"/>
                <a:gd fmla="*/ 13707744 h 399" name="T13"/>
                <a:gd fmla="*/ 258055907 w 401" name="T14"/>
                <a:gd fmla="*/ 11994277 h 399" name="T15"/>
                <a:gd fmla="*/ 242604430 w 401" name="T16"/>
                <a:gd fmla="*/ 83959921 h 399" name="T17"/>
                <a:gd fmla="*/ 230242005 w 401" name="T18"/>
                <a:gd fmla="*/ 130222251 h 399" name="T19"/>
                <a:gd fmla="*/ 251875316 w 401" name="T20"/>
                <a:gd fmla="*/ 185053247 h 399" name="T21"/>
                <a:gd fmla="*/ 418762536 w 401" name="T22"/>
                <a:gd fmla="*/ 243311137 h 399" name="T23"/>
                <a:gd fmla="*/ 435760404 w 401" name="T24"/>
                <a:gd fmla="*/ 203901388 h 399" name="T25"/>
                <a:gd fmla="*/ 446576438 w 401" name="T26"/>
                <a:gd fmla="*/ 236457268 h 399" name="T27"/>
                <a:gd fmla="*/ 499115190 w 401" name="T28"/>
                <a:gd fmla="*/ 209041790 h 399" name="T29"/>
                <a:gd fmla="*/ 596465711 w 401" name="T30"/>
                <a:gd fmla="*/ 191907116 h 399" name="T31"/>
                <a:gd fmla="*/ 610373284 w 401" name="T32"/>
                <a:gd fmla="*/ 226176463 h 399" name="T33"/>
                <a:gd fmla="*/ 517658205 w 401" name="T34"/>
                <a:gd fmla="*/ 354685288 h 399" name="T35"/>
                <a:gd fmla="*/ 496024894 w 401" name="T36"/>
                <a:gd fmla="*/ 325556261 h 399" name="T37"/>
                <a:gd fmla="*/ 508386076 w 401" name="T38"/>
                <a:gd fmla="*/ 275865708 h 399" name="T39"/>
                <a:gd fmla="*/ 429578570 w 401" name="T40"/>
                <a:gd fmla="*/ 239884202 h 399" name="T41"/>
                <a:gd fmla="*/ 431123717 w 401" name="T42"/>
                <a:gd fmla="*/ 272438773 h 399" name="T43"/>
                <a:gd fmla="*/ 431123717 w 401" name="T44"/>
                <a:gd fmla="*/ 296427316 h 399" name="T45"/>
                <a:gd fmla="*/ 420307683 w 401" name="T46"/>
                <a:gd fmla="*/ 351258353 h 399" name="T47"/>
                <a:gd fmla="*/ 256510760 w 401" name="T48"/>
                <a:gd fmla="*/ 505469106 h 399" name="T49"/>
                <a:gd fmla="*/ 194701121 w 401" name="T50"/>
                <a:gd fmla="*/ 681954934 h 399" name="T51"/>
                <a:gd fmla="*/ 128256001 w 401" name="T52"/>
                <a:gd fmla="*/ 507182573 h 399" name="T53"/>
                <a:gd fmla="*/ 97350561 w 401" name="T54"/>
                <a:gd fmla="*/ 346117951 h 399" name="T55"/>
                <a:gd fmla="*/ 78807526 w 401" name="T56"/>
                <a:gd fmla="*/ 371819961 h 399" name="T57"/>
                <a:gd fmla="*/ 18543021 w 401" name="T58"/>
                <a:gd fmla="*/ 344404484 h 399" name="T59"/>
                <a:gd fmla="*/ 18543021 w 401" name="T60"/>
                <a:gd fmla="*/ 330696663 h 399" name="T61"/>
                <a:gd fmla="*/ 0 w 401" name="T62"/>
                <a:gd fmla="*/ 310135055 h 399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401" name="T96"/>
                <a:gd fmla="*/ 0 h 399" name="T97"/>
                <a:gd fmla="*/ 401 w 401" name="T98"/>
                <a:gd fmla="*/ 399 h 399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399" w="401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/>
            <p:nvPr/>
          </p:nvSpPr>
          <p:spPr bwMode="auto">
            <a:xfrm>
              <a:off x="3718680" y="3714440"/>
              <a:ext cx="327023" cy="206196"/>
            </a:xfrm>
            <a:custGeom>
              <a:gdLst>
                <a:gd fmla="*/ 0 w 262" name="T0"/>
                <a:gd fmla="*/ 12162959 h 224" name="T1"/>
                <a:gd fmla="*/ 0 w 262" name="T2"/>
                <a:gd fmla="*/ 12162959 h 224" name="T3"/>
                <a:gd fmla="*/ 10905410 w 262" name="T4"/>
                <a:gd fmla="*/ 0 h 224" name="T5"/>
                <a:gd fmla="*/ 42065151 w 262" name="T6"/>
                <a:gd fmla="*/ 29539366 h 224" name="T7"/>
                <a:gd fmla="*/ 81014809 w 262" name="T8"/>
                <a:gd fmla="*/ 5213449 h 224" name="T9"/>
                <a:gd fmla="*/ 84130302 w 262" name="T10"/>
                <a:gd fmla="*/ 27801989 h 224" name="T11"/>
                <a:gd fmla="*/ 102825638 w 262" name="T12"/>
                <a:gd fmla="*/ 36490190 h 224" name="T13"/>
                <a:gd fmla="*/ 105942360 w 262" name="T14"/>
                <a:gd fmla="*/ 60817427 h 224" name="T15"/>
                <a:gd fmla="*/ 162028369 w 262" name="T16"/>
                <a:gd fmla="*/ 88619426 h 224" name="T17"/>
                <a:gd fmla="*/ 213442456 w 262" name="T18"/>
                <a:gd fmla="*/ 79931205 h 224" name="T19"/>
                <a:gd fmla="*/ 208767998 w 262" name="T20"/>
                <a:gd fmla="*/ 66029556 h 224" name="T21"/>
                <a:gd fmla="*/ 275760660 w 262" name="T22"/>
                <a:gd fmla="*/ 41703638 h 224" name="T23"/>
                <a:gd fmla="*/ 363007722 w 262" name="T24"/>
                <a:gd fmla="*/ 85143335 h 224" name="T25"/>
                <a:gd fmla="*/ 364565459 w 262" name="T26"/>
                <a:gd fmla="*/ 109470581 h 224" name="T27"/>
                <a:gd fmla="*/ 350543333 w 262" name="T28"/>
                <a:gd fmla="*/ 152911586 h 224" name="T29"/>
                <a:gd fmla="*/ 353658806 w 262" name="T30"/>
                <a:gd fmla="*/ 215466409 h 224" name="T31"/>
                <a:gd fmla="*/ 375470864 w 262" name="T32"/>
                <a:gd fmla="*/ 234580188 h 224" name="T33"/>
                <a:gd fmla="*/ 356775527 w 262" name="T34"/>
                <a:gd fmla="*/ 265856920 h 224" name="T35"/>
                <a:gd fmla="*/ 406630590 w 262" name="T36"/>
                <a:gd fmla="*/ 337099903 h 224" name="T37"/>
                <a:gd fmla="*/ 373913127 w 262" name="T38"/>
                <a:gd fmla="*/ 387491814 h 224" name="T39"/>
                <a:gd fmla="*/ 283550592 w 262" name="T40"/>
                <a:gd fmla="*/ 370115413 h 224" name="T41"/>
                <a:gd fmla="*/ 263297519 w 262" name="T42"/>
                <a:gd fmla="*/ 338837280 h 224" name="T43"/>
                <a:gd fmla="*/ 200978066 w 262" name="T44"/>
                <a:gd fmla="*/ 349264258 h 224" name="T45"/>
                <a:gd fmla="*/ 155797422 w 262" name="T46"/>
                <a:gd fmla="*/ 317986125 h 224" name="T47"/>
                <a:gd fmla="*/ 124637696 w 262" name="T48"/>
                <a:gd fmla="*/ 258907414 h 224" name="T49"/>
                <a:gd fmla="*/ 101267901 w 262" name="T50"/>
                <a:gd fmla="*/ 248480518 h 224" name="T51"/>
                <a:gd fmla="*/ 95035706 w 262" name="T52"/>
                <a:gd fmla="*/ 262382167 h 224" name="T53"/>
                <a:gd fmla="*/ 66992682 w 262" name="T54"/>
                <a:gd fmla="*/ 201564761 h 224" name="T55"/>
                <a:gd fmla="*/ 28043015 w 262" name="T56"/>
                <a:gd fmla="*/ 165074540 h 224" name="T57"/>
                <a:gd fmla="*/ 46739609 w 262" name="T58"/>
                <a:gd fmla="*/ 109470581 h 224" name="T59"/>
                <a:gd fmla="*/ 29601999 w 262" name="T60"/>
                <a:gd fmla="*/ 102519757 h 224" name="T61"/>
                <a:gd fmla="*/ 14022131 w 262" name="T62"/>
                <a:gd fmla="*/ 71243004 h 224" name="T63"/>
                <a:gd fmla="*/ 0 w 262" name="T64"/>
                <a:gd fmla="*/ 12162959 h 224" name="T65"/>
                <a:gd fmla="*/ 0 w 262" name="T66"/>
                <a:gd fmla="*/ 12162959 h 224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w 262" name="T102"/>
                <a:gd fmla="*/ 0 h 224" name="T103"/>
                <a:gd fmla="*/ 262 w 262" name="T104"/>
                <a:gd fmla="*/ 224 h 224" name="T105"/>
              </a:gdLst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b="T105" l="T102" r="T104" t="T103"/>
              <a:pathLst>
                <a:path h="224" w="262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/>
            <p:nvPr/>
          </p:nvGrpSpPr>
          <p:grpSpPr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/>
              <p:nvPr/>
            </p:nvSpPr>
            <p:spPr bwMode="auto">
              <a:xfrm>
                <a:off x="4850" y="2894"/>
                <a:ext cx="33" cy="157"/>
              </a:xfrm>
              <a:custGeom>
                <a:gdLst>
                  <a:gd fmla="*/ 0 w 33" name="T0"/>
                  <a:gd fmla="*/ 10 h 38" name="T1"/>
                  <a:gd fmla="*/ 0 w 33" name="T2"/>
                  <a:gd fmla="*/ 10 h 38" name="T3"/>
                  <a:gd fmla="*/ 1 w 33" name="T4"/>
                  <a:gd fmla="*/ 19 h 38" name="T5"/>
                  <a:gd fmla="*/ 8 w 33" name="T6"/>
                  <a:gd fmla="*/ 10 h 38" name="T7"/>
                  <a:gd fmla="*/ 12 w 33" name="T8"/>
                  <a:gd fmla="*/ 15 h 38" name="T9"/>
                  <a:gd fmla="*/ 8 w 33" name="T10"/>
                  <a:gd fmla="*/ 37 h 38" name="T11"/>
                  <a:gd fmla="*/ 23 w 33" name="T12"/>
                  <a:gd fmla="*/ 37 h 38" name="T13"/>
                  <a:gd fmla="*/ 32 w 33" name="T14"/>
                  <a:gd fmla="*/ 14 h 38" name="T15"/>
                  <a:gd fmla="*/ 27 w 33" name="T16"/>
                  <a:gd fmla="*/ 1 h 38" name="T17"/>
                  <a:gd fmla="*/ 12 w 33" name="T18"/>
                  <a:gd fmla="*/ 0 h 38" name="T19"/>
                  <a:gd fmla="*/ 0 w 33" name="T20"/>
                  <a:gd fmla="*/ 10 h 38" name="T21"/>
                  <a:gd fmla="*/ 0 w 33" name="T22"/>
                  <a:gd fmla="*/ 10 h 38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33" name="T36"/>
                  <a:gd fmla="*/ 0 h 38" name="T37"/>
                  <a:gd fmla="*/ 33 w 33" name="T38"/>
                  <a:gd fmla="*/ 38 h 38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38" w="33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/>
              <p:nvPr/>
            </p:nvSpPr>
            <p:spPr bwMode="auto">
              <a:xfrm>
                <a:off x="4866" y="2819"/>
                <a:ext cx="155" cy="157"/>
              </a:xfrm>
              <a:custGeom>
                <a:gdLst>
                  <a:gd fmla="*/ 0 w 155" name="T0"/>
                  <a:gd fmla="*/ 116 h 125" name="T1"/>
                  <a:gd fmla="*/ 0 w 155" name="T2"/>
                  <a:gd fmla="*/ 116 h 125" name="T3"/>
                  <a:gd fmla="*/ 27 w 155" name="T4"/>
                  <a:gd fmla="*/ 93 h 125" name="T5"/>
                  <a:gd fmla="*/ 66 w 155" name="T6"/>
                  <a:gd fmla="*/ 93 h 125" name="T7"/>
                  <a:gd fmla="*/ 82 w 155" name="T8"/>
                  <a:gd fmla="*/ 65 h 125" name="T9"/>
                  <a:gd fmla="*/ 89 w 155" name="T10"/>
                  <a:gd fmla="*/ 63 h 125" name="T11"/>
                  <a:gd fmla="*/ 89 w 155" name="T12"/>
                  <a:gd fmla="*/ 74 h 125" name="T13"/>
                  <a:gd fmla="*/ 107 w 155" name="T14"/>
                  <a:gd fmla="*/ 63 h 125" name="T15"/>
                  <a:gd fmla="*/ 122 w 155" name="T16"/>
                  <a:gd fmla="*/ 42 h 125" name="T17"/>
                  <a:gd fmla="*/ 129 w 155" name="T18"/>
                  <a:gd fmla="*/ 6 h 125" name="T19"/>
                  <a:gd fmla="*/ 141 w 155" name="T20"/>
                  <a:gd fmla="*/ 8 h 125" name="T21"/>
                  <a:gd fmla="*/ 137 w 155" name="T22"/>
                  <a:gd fmla="*/ 0 h 125" name="T23"/>
                  <a:gd fmla="*/ 144 w 155" name="T24"/>
                  <a:gd fmla="*/ 1 h 125" name="T25"/>
                  <a:gd fmla="*/ 154 w 155" name="T26"/>
                  <a:gd fmla="*/ 30 h 125" name="T27"/>
                  <a:gd fmla="*/ 141 w 155" name="T28"/>
                  <a:gd fmla="*/ 51 h 125" name="T29"/>
                  <a:gd fmla="*/ 141 w 155" name="T30"/>
                  <a:gd fmla="*/ 70 h 125" name="T31"/>
                  <a:gd fmla="*/ 131 w 155" name="T32"/>
                  <a:gd fmla="*/ 98 h 125" name="T33"/>
                  <a:gd fmla="*/ 124 w 155" name="T34"/>
                  <a:gd fmla="*/ 102 h 125" name="T35"/>
                  <a:gd fmla="*/ 124 w 155" name="T36"/>
                  <a:gd fmla="*/ 91 h 125" name="T37"/>
                  <a:gd fmla="*/ 101 w 155" name="T38"/>
                  <a:gd fmla="*/ 107 h 125" name="T39"/>
                  <a:gd fmla="*/ 82 w 155" name="T40"/>
                  <a:gd fmla="*/ 100 h 125" name="T41"/>
                  <a:gd fmla="*/ 83 w 155" name="T42"/>
                  <a:gd fmla="*/ 113 h 125" name="T43"/>
                  <a:gd fmla="*/ 67 w 155" name="T44"/>
                  <a:gd fmla="*/ 124 h 125" name="T45"/>
                  <a:gd fmla="*/ 62 w 155" name="T46"/>
                  <a:gd fmla="*/ 106 h 125" name="T47"/>
                  <a:gd fmla="*/ 0 w 155" name="T48"/>
                  <a:gd fmla="*/ 116 h 125" name="T49"/>
                  <a:gd fmla="*/ 0 w 155" name="T50"/>
                  <a:gd fmla="*/ 116 h 125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155" name="T78"/>
                  <a:gd fmla="*/ 0 h 125" name="T79"/>
                  <a:gd fmla="*/ 155 w 155" name="T80"/>
                  <a:gd fmla="*/ 125 h 125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125" w="15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/>
              <p:nvPr/>
            </p:nvSpPr>
            <p:spPr bwMode="auto">
              <a:xfrm>
                <a:off x="4885" y="2881"/>
                <a:ext cx="32" cy="157"/>
              </a:xfrm>
              <a:custGeom>
                <a:gdLst>
                  <a:gd fmla="*/ 0 w 32" name="T0"/>
                  <a:gd fmla="*/ 12 h 23" name="T1"/>
                  <a:gd fmla="*/ 0 w 32" name="T2"/>
                  <a:gd fmla="*/ 12 h 23" name="T3"/>
                  <a:gd fmla="*/ 10 w 32" name="T4"/>
                  <a:gd fmla="*/ 22 h 23" name="T5"/>
                  <a:gd fmla="*/ 28 w 32" name="T6"/>
                  <a:gd fmla="*/ 14 h 23" name="T7"/>
                  <a:gd fmla="*/ 31 w 32" name="T8"/>
                  <a:gd fmla="*/ 0 h 23" name="T9"/>
                  <a:gd fmla="*/ 0 w 32" name="T10"/>
                  <a:gd fmla="*/ 12 h 23" name="T11"/>
                  <a:gd fmla="*/ 0 w 32" name="T12"/>
                  <a:gd fmla="*/ 12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2" name="T21"/>
                  <a:gd fmla="*/ 0 h 23" name="T22"/>
                  <a:gd fmla="*/ 32 w 32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32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/>
              <p:nvPr/>
            </p:nvSpPr>
            <p:spPr bwMode="auto">
              <a:xfrm>
                <a:off x="4990" y="2724"/>
                <a:ext cx="81" cy="157"/>
              </a:xfrm>
              <a:custGeom>
                <a:gdLst>
                  <a:gd fmla="*/ 0 w 81" name="T0"/>
                  <a:gd fmla="*/ 47 h 67" name="T1"/>
                  <a:gd fmla="*/ 0 w 81" name="T2"/>
                  <a:gd fmla="*/ 47 h 67" name="T3"/>
                  <a:gd fmla="*/ 3 w 81" name="T4"/>
                  <a:gd fmla="*/ 66 h 67" name="T5"/>
                  <a:gd fmla="*/ 17 w 81" name="T6"/>
                  <a:gd fmla="*/ 59 h 67" name="T7"/>
                  <a:gd fmla="*/ 8 w 81" name="T8"/>
                  <a:gd fmla="*/ 48 h 67" name="T9"/>
                  <a:gd fmla="*/ 46 w 81" name="T10"/>
                  <a:gd fmla="*/ 58 h 67" name="T11"/>
                  <a:gd fmla="*/ 55 w 81" name="T12"/>
                  <a:gd fmla="*/ 42 h 67" name="T13"/>
                  <a:gd fmla="*/ 80 w 81" name="T14"/>
                  <a:gd fmla="*/ 37 h 67" name="T15"/>
                  <a:gd fmla="*/ 71 w 81" name="T16"/>
                  <a:gd fmla="*/ 27 h 67" name="T17"/>
                  <a:gd fmla="*/ 74 w 81" name="T18"/>
                  <a:gd fmla="*/ 18 h 67" name="T19"/>
                  <a:gd fmla="*/ 53 w 81" name="T20"/>
                  <a:gd fmla="*/ 20 h 67" name="T21"/>
                  <a:gd fmla="*/ 27 w 81" name="T22"/>
                  <a:gd fmla="*/ 0 h 67" name="T23"/>
                  <a:gd fmla="*/ 18 w 81" name="T24"/>
                  <a:gd fmla="*/ 38 h 67" name="T25"/>
                  <a:gd fmla="*/ 7 w 81" name="T26"/>
                  <a:gd fmla="*/ 35 h 67" name="T27"/>
                  <a:gd fmla="*/ 0 w 81" name="T28"/>
                  <a:gd fmla="*/ 47 h 67" name="T29"/>
                  <a:gd fmla="*/ 0 w 81" name="T30"/>
                  <a:gd fmla="*/ 47 h 67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81" name="T48"/>
                  <a:gd fmla="*/ 0 h 67" name="T49"/>
                  <a:gd fmla="*/ 81 w 81" name="T50"/>
                  <a:gd fmla="*/ 67 h 67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67" w="81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/>
            <p:nvPr/>
          </p:nvSpPr>
          <p:spPr bwMode="auto">
            <a:xfrm>
              <a:off x="5083921" y="3560452"/>
              <a:ext cx="109536" cy="206196"/>
            </a:xfrm>
            <a:custGeom>
              <a:gdLst>
                <a:gd fmla="*/ 0 w 87" name="T0"/>
                <a:gd fmla="*/ 82254980 h 84" name="T1"/>
                <a:gd fmla="*/ 0 w 87" name="T2"/>
                <a:gd fmla="*/ 82254980 h 84" name="T3"/>
                <a:gd fmla="*/ 25363482 w 87" name="T4"/>
                <a:gd fmla="*/ 94505205 h 84" name="T5"/>
                <a:gd fmla="*/ 9510832 w 87" name="T6"/>
                <a:gd fmla="*/ 136509117 h 84" name="T7"/>
                <a:gd fmla="*/ 47555429 w 87" name="T8"/>
                <a:gd fmla="*/ 145258884 h 84" name="T9"/>
                <a:gd fmla="*/ 87186425 w 87" name="T10"/>
                <a:gd fmla="*/ 120757154 h 84" name="T11"/>
                <a:gd fmla="*/ 69748624 w 87" name="T12"/>
                <a:gd fmla="*/ 87505655 h 84" name="T13"/>
                <a:gd fmla="*/ 115718915 w 87" name="T14"/>
                <a:gd fmla="*/ 56003032 h 84" name="T15"/>
                <a:gd fmla="*/ 136326972 w 87" name="T16"/>
                <a:gd fmla="*/ 14000427 h 84" name="T17"/>
                <a:gd fmla="*/ 134741833 w 87" name="T18"/>
                <a:gd fmla="*/ 8751093 h 84" name="T19"/>
                <a:gd fmla="*/ 125231004 w 87" name="T20"/>
                <a:gd fmla="*/ 0 h 84" name="T21"/>
                <a:gd fmla="*/ 84014889 w 87" name="T22"/>
                <a:gd fmla="*/ 28002177 h 84" name="T23"/>
                <a:gd fmla="*/ 84014889 w 87" name="T24"/>
                <a:gd fmla="*/ 43752828 h 84" name="T25"/>
                <a:gd fmla="*/ 55482379 w 87" name="T26"/>
                <a:gd fmla="*/ 38502163 h 84" name="T27"/>
                <a:gd fmla="*/ 0 w 87" name="T28"/>
                <a:gd fmla="*/ 82254980 h 84" name="T29"/>
                <a:gd fmla="*/ 0 w 87" name="T30"/>
                <a:gd fmla="*/ 82254980 h 84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w 87" name="T48"/>
                <a:gd fmla="*/ 0 h 84" name="T49"/>
                <a:gd fmla="*/ 87 w 87" name="T50"/>
                <a:gd fmla="*/ 84 h 84" name="T51"/>
              </a:gdLst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b="T51" l="T48" r="T50" t="T49"/>
              <a:pathLst>
                <a:path h="84" w="87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/>
            <p:nvPr/>
          </p:nvSpPr>
          <p:spPr bwMode="auto">
            <a:xfrm>
              <a:off x="5117258" y="3639828"/>
              <a:ext cx="57150" cy="206196"/>
            </a:xfrm>
            <a:custGeom>
              <a:gdLst>
                <a:gd fmla="*/ 0 w 48" name="T0"/>
                <a:gd fmla="*/ 109657851 h 66" name="T1"/>
                <a:gd fmla="*/ 0 w 48" name="T2"/>
                <a:gd fmla="*/ 109657851 h 66" name="T3"/>
                <a:gd fmla="*/ 7087791 w 48" name="T4"/>
                <a:gd fmla="*/ 23618536 h 66" name="T5"/>
                <a:gd fmla="*/ 42527939 w 48" name="T6"/>
                <a:gd fmla="*/ 0 h 66" name="T7"/>
                <a:gd fmla="*/ 66626182 w 48" name="T8"/>
                <a:gd fmla="*/ 67482449 h 66" name="T9"/>
                <a:gd fmla="*/ 42527939 w 48" name="T10"/>
                <a:gd fmla="*/ 99535812 h 66" name="T11"/>
                <a:gd fmla="*/ 0 w 48" name="T12"/>
                <a:gd fmla="*/ 109657851 h 66" name="T13"/>
                <a:gd fmla="*/ 0 w 48" name="T14"/>
                <a:gd fmla="*/ 109657851 h 6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48" name="T24"/>
                <a:gd fmla="*/ 0 h 66" name="T25"/>
                <a:gd fmla="*/ 48 w 48" name="T26"/>
                <a:gd fmla="*/ 66 h 66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66" w="48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/>
            <p:nvPr/>
          </p:nvSpPr>
          <p:spPr bwMode="auto">
            <a:xfrm>
              <a:off x="4674350" y="3984316"/>
              <a:ext cx="122236" cy="206196"/>
            </a:xfrm>
            <a:custGeom>
              <a:gdLst>
                <a:gd fmla="*/ 0 w 99" name="T0"/>
                <a:gd fmla="*/ 42094425 h 115" name="T1"/>
                <a:gd fmla="*/ 0 w 99" name="T2"/>
                <a:gd fmla="*/ 42094425 h 115" name="T3"/>
                <a:gd fmla="*/ 19818444 w 99" name="T4"/>
                <a:gd fmla="*/ 69035380 h 115" name="T5"/>
                <a:gd fmla="*/ 13720178 w 99" name="T6"/>
                <a:gd fmla="*/ 116181404 h 115" name="T7"/>
                <a:gd fmla="*/ 67079713 w 99" name="T8"/>
                <a:gd fmla="*/ 95976345 h 115" name="T9"/>
                <a:gd fmla="*/ 89946687 w 99" name="T10"/>
                <a:gd fmla="*/ 116181404 h 115" name="T11"/>
                <a:gd fmla="*/ 109766361 w 99" name="T12"/>
                <a:gd fmla="*/ 163327409 h 115" name="T13"/>
                <a:gd fmla="*/ 102143220 w 99" name="T14"/>
                <a:gd fmla="*/ 191951392 h 115" name="T15"/>
                <a:gd fmla="*/ 149403240 w 99" name="T16"/>
                <a:gd fmla="*/ 183532509 h 115" name="T17"/>
                <a:gd fmla="*/ 126536285 w 99" name="T18"/>
                <a:gd fmla="*/ 121232994 h 115" name="T19"/>
                <a:gd fmla="*/ 76226495 w 99" name="T20"/>
                <a:gd fmla="*/ 75769967 h 115" name="T21"/>
                <a:gd fmla="*/ 89946687 w 99" name="T22"/>
                <a:gd fmla="*/ 50513318 h 115" name="T23"/>
                <a:gd fmla="*/ 62505087 w 99" name="T24"/>
                <a:gd fmla="*/ 35359838 h 115" name="T25"/>
                <a:gd fmla="*/ 41161773 w 99" name="T26"/>
                <a:gd fmla="*/ 0 h 115" name="T27"/>
                <a:gd fmla="*/ 27441590 w 99" name="T28"/>
                <a:gd fmla="*/ 0 h 115" name="T29"/>
                <a:gd fmla="*/ 28966466 w 99" name="T30"/>
                <a:gd fmla="*/ 26940955 h 115" name="T31"/>
                <a:gd fmla="*/ 19818444 w 99" name="T32"/>
                <a:gd fmla="*/ 20205065 h 115" name="T33"/>
                <a:gd fmla="*/ 0 w 99" name="T34"/>
                <a:gd fmla="*/ 42094425 h 115" name="T35"/>
                <a:gd fmla="*/ 0 w 99" name="T36"/>
                <a:gd fmla="*/ 42094425 h 115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99" name="T57"/>
                <a:gd fmla="*/ 0 h 115" name="T58"/>
                <a:gd fmla="*/ 99 w 99" name="T59"/>
                <a:gd fmla="*/ 115 h 115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115" w="99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/>
            <p:nvPr/>
          </p:nvGrpSpPr>
          <p:grpSpPr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/>
              <p:nvPr/>
            </p:nvSpPr>
            <p:spPr bwMode="auto">
              <a:xfrm>
                <a:off x="1156" y="2451"/>
                <a:ext cx="1166" cy="158"/>
              </a:xfrm>
              <a:custGeom>
                <a:gdLst>
                  <a:gd fmla="*/ 93 w 1166" name="T0"/>
                  <a:gd fmla="*/ 82 h 595" name="T1"/>
                  <a:gd fmla="*/ 110 w 1166" name="T2"/>
                  <a:gd fmla="*/ 69 h 595" name="T3"/>
                  <a:gd fmla="*/ 177 w 1166" name="T4"/>
                  <a:gd fmla="*/ 35 h 595" name="T5"/>
                  <a:gd fmla="*/ 250 w 1166" name="T6"/>
                  <a:gd fmla="*/ 52 h 595" name="T7"/>
                  <a:gd fmla="*/ 347 w 1166" name="T8"/>
                  <a:gd fmla="*/ 95 h 595" name="T9"/>
                  <a:gd fmla="*/ 453 w 1166" name="T10"/>
                  <a:gd fmla="*/ 123 h 595" name="T11"/>
                  <a:gd fmla="*/ 450 w 1166" name="T12"/>
                  <a:gd fmla="*/ 93 h 595" name="T13"/>
                  <a:gd fmla="*/ 515 w 1166" name="T14"/>
                  <a:gd fmla="*/ 93 h 595" name="T15"/>
                  <a:gd fmla="*/ 595 w 1166" name="T16"/>
                  <a:gd fmla="*/ 105 h 595" name="T17"/>
                  <a:gd fmla="*/ 597 w 1166" name="T18"/>
                  <a:gd fmla="*/ 85 h 595" name="T19"/>
                  <a:gd fmla="*/ 624 w 1166" name="T20"/>
                  <a:gd fmla="*/ 114 h 595" name="T21"/>
                  <a:gd fmla="*/ 632 w 1166" name="T22"/>
                  <a:gd fmla="*/ 78 h 595" name="T23"/>
                  <a:gd fmla="*/ 620 w 1166" name="T24"/>
                  <a:gd fmla="*/ 18 h 595" name="T25"/>
                  <a:gd fmla="*/ 676 w 1166" name="T26"/>
                  <a:gd fmla="*/ 44 h 595" name="T27"/>
                  <a:gd fmla="*/ 685 w 1166" name="T28"/>
                  <a:gd fmla="*/ 61 h 595" name="T29"/>
                  <a:gd fmla="*/ 721 w 1166" name="T30"/>
                  <a:gd fmla="*/ 76 h 595" name="T31"/>
                  <a:gd fmla="*/ 743 w 1166" name="T32"/>
                  <a:gd fmla="*/ 109 h 595" name="T33"/>
                  <a:gd fmla="*/ 797 w 1166" name="T34"/>
                  <a:gd fmla="*/ 55 h 595" name="T35"/>
                  <a:gd fmla="*/ 798 w 1166" name="T36"/>
                  <a:gd fmla="*/ 85 h 595" name="T37"/>
                  <a:gd fmla="*/ 783 w 1166" name="T38"/>
                  <a:gd fmla="*/ 137 h 595" name="T39"/>
                  <a:gd fmla="*/ 695 w 1166" name="T40"/>
                  <a:gd fmla="*/ 143 h 595" name="T41"/>
                  <a:gd fmla="*/ 698 w 1166" name="T42"/>
                  <a:gd fmla="*/ 183 h 595" name="T43"/>
                  <a:gd fmla="*/ 689 w 1166" name="T44"/>
                  <a:gd fmla="*/ 208 h 595" name="T45"/>
                  <a:gd fmla="*/ 661 w 1166" name="T46"/>
                  <a:gd fmla="*/ 226 h 595" name="T47"/>
                  <a:gd fmla="*/ 653 w 1166" name="T48"/>
                  <a:gd fmla="*/ 293 h 595" name="T49"/>
                  <a:gd fmla="*/ 759 w 1166" name="T50"/>
                  <a:gd fmla="*/ 359 h 595" name="T51"/>
                  <a:gd fmla="*/ 800 w 1166" name="T52"/>
                  <a:gd fmla="*/ 404 h 595" name="T53"/>
                  <a:gd fmla="*/ 817 w 1166" name="T54"/>
                  <a:gd fmla="*/ 440 h 595" name="T55"/>
                  <a:gd fmla="*/ 836 w 1166" name="T56"/>
                  <a:gd fmla="*/ 375 h 595" name="T57"/>
                  <a:gd fmla="*/ 849 w 1166" name="T58"/>
                  <a:gd fmla="*/ 293 h 595" name="T59"/>
                  <a:gd fmla="*/ 858 w 1166" name="T60"/>
                  <a:gd fmla="*/ 252 h 595" name="T61"/>
                  <a:gd fmla="*/ 900 w 1166" name="T62"/>
                  <a:gd fmla="*/ 225 h 595" name="T63"/>
                  <a:gd fmla="*/ 974 w 1166" name="T64"/>
                  <a:gd fmla="*/ 248 h 595" name="T65"/>
                  <a:gd fmla="*/ 980 w 1166" name="T66"/>
                  <a:gd fmla="*/ 283 h 595" name="T67"/>
                  <a:gd fmla="*/ 978 w 1166" name="T68"/>
                  <a:gd fmla="*/ 312 h 595" name="T69"/>
                  <a:gd fmla="*/ 1022 w 1166" name="T70"/>
                  <a:gd fmla="*/ 300 h 595" name="T71"/>
                  <a:gd fmla="*/ 1061 w 1166" name="T72"/>
                  <a:gd fmla="*/ 285 h 595" name="T73"/>
                  <a:gd fmla="*/ 1058 w 1166" name="T74"/>
                  <a:gd fmla="*/ 300 h 595" name="T75"/>
                  <a:gd fmla="*/ 1079 w 1166" name="T76"/>
                  <a:gd fmla="*/ 316 h 595" name="T77"/>
                  <a:gd fmla="*/ 1082 w 1166" name="T78"/>
                  <a:gd fmla="*/ 336 h 595" name="T79"/>
                  <a:gd fmla="*/ 1118 w 1166" name="T80"/>
                  <a:gd fmla="*/ 362 h 595" name="T81"/>
                  <a:gd fmla="*/ 1144 w 1166" name="T82"/>
                  <a:gd fmla="*/ 381 h 595" name="T83"/>
                  <a:gd fmla="*/ 1156 w 1166" name="T84"/>
                  <a:gd fmla="*/ 400 h 595" name="T85"/>
                  <a:gd fmla="*/ 985 w 1166" name="T86"/>
                  <a:gd fmla="*/ 477 h 595" name="T87"/>
                  <a:gd fmla="*/ 1047 w 1166" name="T88"/>
                  <a:gd fmla="*/ 482 h 595" name="T89"/>
                  <a:gd fmla="*/ 1053 w 1166" name="T90"/>
                  <a:gd fmla="*/ 527 h 595" name="T91"/>
                  <a:gd fmla="*/ 1108 w 1166" name="T92"/>
                  <a:gd fmla="*/ 523 h 595" name="T93"/>
                  <a:gd fmla="*/ 1022 w 1166" name="T94"/>
                  <a:gd fmla="*/ 552 h 595" name="T95"/>
                  <a:gd fmla="*/ 1010 w 1166" name="T96"/>
                  <a:gd fmla="*/ 540 h 595" name="T97"/>
                  <a:gd fmla="*/ 960 w 1166" name="T98"/>
                  <a:gd fmla="*/ 539 h 595" name="T99"/>
                  <a:gd fmla="*/ 846 w 1166" name="T100"/>
                  <a:gd fmla="*/ 574 h 595" name="T101"/>
                  <a:gd fmla="*/ 798 w 1166" name="T102"/>
                  <a:gd fmla="*/ 582 h 595" name="T103"/>
                  <a:gd fmla="*/ 820 w 1166" name="T104"/>
                  <a:gd fmla="*/ 550 h 595" name="T105"/>
                  <a:gd fmla="*/ 770 w 1166" name="T106"/>
                  <a:gd fmla="*/ 518 h 595" name="T107"/>
                  <a:gd fmla="*/ 735 w 1166" name="T108"/>
                  <a:gd fmla="*/ 479 h 595" name="T109"/>
                  <a:gd fmla="*/ 634 w 1166" name="T110"/>
                  <a:gd fmla="*/ 480 h 595" name="T111"/>
                  <a:gd fmla="*/ 244 w 1166" name="T112"/>
                  <a:gd fmla="*/ 462 h 595" name="T113"/>
                  <a:gd fmla="*/ 188 w 1166" name="T114"/>
                  <a:gd fmla="*/ 431 h 595" name="T115"/>
                  <a:gd fmla="*/ 149 w 1166" name="T116"/>
                  <a:gd fmla="*/ 366 h 595" name="T117"/>
                  <a:gd fmla="*/ 48 w 1166" name="T118"/>
                  <a:gd fmla="*/ 291 h 595" name="T119"/>
                  <a:gd fmla="*/ 0 w 1166" name="T120"/>
                  <a:gd fmla="*/ 264 h 595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1166" name="T183"/>
                  <a:gd fmla="*/ 0 h 595" name="T184"/>
                  <a:gd fmla="*/ 1166 w 1166" name="T185"/>
                  <a:gd fmla="*/ 595 h 595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595" w="1166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/>
              <p:nvPr/>
            </p:nvSpPr>
            <p:spPr bwMode="auto">
              <a:xfrm>
                <a:off x="1330" y="2617"/>
                <a:ext cx="69" cy="158"/>
              </a:xfrm>
              <a:custGeom>
                <a:gdLst>
                  <a:gd fmla="*/ 0 w 69" name="T0"/>
                  <a:gd fmla="*/ 0 h 40" name="T1"/>
                  <a:gd fmla="*/ 0 w 69" name="T2"/>
                  <a:gd fmla="*/ 0 h 40" name="T3"/>
                  <a:gd fmla="*/ 37 w 69" name="T4"/>
                  <a:gd fmla="*/ 8 h 40" name="T5"/>
                  <a:gd fmla="*/ 68 w 69" name="T6"/>
                  <a:gd fmla="*/ 39 h 40" name="T7"/>
                  <a:gd fmla="*/ 50 w 69" name="T8"/>
                  <a:gd fmla="*/ 33 h 40" name="T9"/>
                  <a:gd fmla="*/ 0 w 69" name="T10"/>
                  <a:gd fmla="*/ 0 h 40" name="T11"/>
                  <a:gd fmla="*/ 0 w 69" name="T12"/>
                  <a:gd fmla="*/ 0 h 40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69" name="T21"/>
                  <a:gd fmla="*/ 0 h 40" name="T22"/>
                  <a:gd fmla="*/ 69 w 69" name="T23"/>
                  <a:gd fmla="*/ 40 h 40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40" w="69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/>
              <p:nvPr/>
            </p:nvSpPr>
            <p:spPr bwMode="auto">
              <a:xfrm>
                <a:off x="1362" y="2131"/>
                <a:ext cx="144" cy="158"/>
              </a:xfrm>
              <a:custGeom>
                <a:gdLst>
                  <a:gd fmla="*/ 0 w 144" name="T0"/>
                  <a:gd fmla="*/ 66 h 89" name="T1"/>
                  <a:gd fmla="*/ 0 w 144" name="T2"/>
                  <a:gd fmla="*/ 66 h 89" name="T3"/>
                  <a:gd fmla="*/ 6 w 144" name="T4"/>
                  <a:gd fmla="*/ 55 h 89" name="T5"/>
                  <a:gd fmla="*/ 27 w 144" name="T6"/>
                  <a:gd fmla="*/ 18 h 89" name="T7"/>
                  <a:gd fmla="*/ 17 w 144" name="T8"/>
                  <a:gd fmla="*/ 3 h 89" name="T9"/>
                  <a:gd fmla="*/ 61 w 144" name="T10"/>
                  <a:gd fmla="*/ 0 h 89" name="T11"/>
                  <a:gd fmla="*/ 92 w 144" name="T12"/>
                  <a:gd fmla="*/ 14 h 89" name="T13"/>
                  <a:gd fmla="*/ 112 w 144" name="T14"/>
                  <a:gd fmla="*/ 6 h 89" name="T15"/>
                  <a:gd fmla="*/ 143 w 144" name="T16"/>
                  <a:gd fmla="*/ 27 h 89" name="T17"/>
                  <a:gd fmla="*/ 77 w 144" name="T18"/>
                  <a:gd fmla="*/ 59 h 89" name="T19"/>
                  <a:gd fmla="*/ 72 w 144" name="T20"/>
                  <a:gd fmla="*/ 79 h 89" name="T21"/>
                  <a:gd fmla="*/ 39 w 144" name="T22"/>
                  <a:gd fmla="*/ 88 h 89" name="T23"/>
                  <a:gd fmla="*/ 25 w 144" name="T24"/>
                  <a:gd fmla="*/ 73 h 89" name="T25"/>
                  <a:gd fmla="*/ 0 w 144" name="T26"/>
                  <a:gd fmla="*/ 66 h 89" name="T27"/>
                  <a:gd fmla="*/ 0 w 144" name="T28"/>
                  <a:gd fmla="*/ 66 h 89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44" name="T45"/>
                  <a:gd fmla="*/ 0 h 89" name="T46"/>
                  <a:gd fmla="*/ 144 w 144" name="T47"/>
                  <a:gd fmla="*/ 89 h 89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9" w="144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/>
              <p:nvPr/>
            </p:nvSpPr>
            <p:spPr bwMode="auto">
              <a:xfrm>
                <a:off x="1403" y="2029"/>
                <a:ext cx="101" cy="158"/>
              </a:xfrm>
              <a:custGeom>
                <a:gdLst>
                  <a:gd fmla="*/ 0 w 101" name="T0"/>
                  <a:gd fmla="*/ 38 h 51" name="T1"/>
                  <a:gd fmla="*/ 0 w 101" name="T2"/>
                  <a:gd fmla="*/ 38 h 51" name="T3"/>
                  <a:gd fmla="*/ 23 w 101" name="T4"/>
                  <a:gd fmla="*/ 45 h 51" name="T5"/>
                  <a:gd fmla="*/ 29 w 101" name="T6"/>
                  <a:gd fmla="*/ 37 h 51" name="T7"/>
                  <a:gd fmla="*/ 34 w 101" name="T8"/>
                  <a:gd fmla="*/ 50 h 51" name="T9"/>
                  <a:gd fmla="*/ 45 w 101" name="T10"/>
                  <a:gd fmla="*/ 45 h 51" name="T11"/>
                  <a:gd fmla="*/ 43 w 101" name="T12"/>
                  <a:gd fmla="*/ 33 h 51" name="T13"/>
                  <a:gd fmla="*/ 54 w 101" name="T14"/>
                  <a:gd fmla="*/ 39 h 51" name="T15"/>
                  <a:gd fmla="*/ 60 w 101" name="T16"/>
                  <a:gd fmla="*/ 21 h 51" name="T17"/>
                  <a:gd fmla="*/ 69 w 101" name="T18"/>
                  <a:gd fmla="*/ 20 h 51" name="T19"/>
                  <a:gd fmla="*/ 72 w 101" name="T20"/>
                  <a:gd fmla="*/ 37 h 51" name="T21"/>
                  <a:gd fmla="*/ 94 w 101" name="T22"/>
                  <a:gd fmla="*/ 24 h 51" name="T23"/>
                  <a:gd fmla="*/ 87 w 101" name="T24"/>
                  <a:gd fmla="*/ 10 h 51" name="T25"/>
                  <a:gd fmla="*/ 100 w 101" name="T26"/>
                  <a:gd fmla="*/ 7 h 51" name="T27"/>
                  <a:gd fmla="*/ 86 w 101" name="T28"/>
                  <a:gd fmla="*/ 0 h 51" name="T29"/>
                  <a:gd fmla="*/ 50 w 101" name="T30"/>
                  <a:gd fmla="*/ 7 h 51" name="T31"/>
                  <a:gd fmla="*/ 0 w 101" name="T32"/>
                  <a:gd fmla="*/ 38 h 51" name="T33"/>
                  <a:gd fmla="*/ 0 w 101" name="T34"/>
                  <a:gd fmla="*/ 38 h 51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101" name="T54"/>
                  <a:gd fmla="*/ 0 h 51" name="T55"/>
                  <a:gd fmla="*/ 101 w 101" name="T56"/>
                  <a:gd fmla="*/ 51 h 51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51" w="100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/>
              <p:nvPr/>
            </p:nvSpPr>
            <p:spPr bwMode="auto">
              <a:xfrm>
                <a:off x="1457" y="2178"/>
                <a:ext cx="247" cy="158"/>
              </a:xfrm>
              <a:custGeom>
                <a:gdLst>
                  <a:gd fmla="*/ 0 w 247" name="T0"/>
                  <a:gd fmla="*/ 39 h 122" name="T1"/>
                  <a:gd fmla="*/ 0 w 247" name="T2"/>
                  <a:gd fmla="*/ 39 h 122" name="T3"/>
                  <a:gd fmla="*/ 12 w 247" name="T4"/>
                  <a:gd fmla="*/ 29 h 122" name="T5"/>
                  <a:gd fmla="*/ 6 w 247" name="T6"/>
                  <a:gd fmla="*/ 24 h 122" name="T7"/>
                  <a:gd fmla="*/ 35 w 247" name="T8"/>
                  <a:gd fmla="*/ 7 h 122" name="T9"/>
                  <a:gd fmla="*/ 59 w 247" name="T10"/>
                  <a:gd fmla="*/ 0 h 122" name="T11"/>
                  <a:gd fmla="*/ 67 w 247" name="T12"/>
                  <a:gd fmla="*/ 13 h 122" name="T13"/>
                  <a:gd fmla="*/ 59 w 247" name="T14"/>
                  <a:gd fmla="*/ 20 h 122" name="T15"/>
                  <a:gd fmla="*/ 81 w 247" name="T16"/>
                  <a:gd fmla="*/ 10 h 122" name="T17"/>
                  <a:gd fmla="*/ 105 w 247" name="T18"/>
                  <a:gd fmla="*/ 18 h 122" name="T19"/>
                  <a:gd fmla="*/ 96 w 247" name="T20"/>
                  <a:gd fmla="*/ 27 h 122" name="T21"/>
                  <a:gd fmla="*/ 124 w 247" name="T22"/>
                  <a:gd fmla="*/ 21 h 122" name="T23"/>
                  <a:gd fmla="*/ 116 w 247" name="T24"/>
                  <a:gd fmla="*/ 11 h 122" name="T25"/>
                  <a:gd fmla="*/ 127 w 247" name="T26"/>
                  <a:gd fmla="*/ 12 h 122" name="T27"/>
                  <a:gd fmla="*/ 149 w 247" name="T28"/>
                  <a:gd fmla="*/ 44 h 122" name="T29"/>
                  <a:gd fmla="*/ 157 w 247" name="T30"/>
                  <a:gd fmla="*/ 37 h 122" name="T31"/>
                  <a:gd fmla="*/ 148 w 247" name="T32"/>
                  <a:gd fmla="*/ 1 h 122" name="T33"/>
                  <a:gd fmla="*/ 166 w 247" name="T34"/>
                  <a:gd fmla="*/ 2 h 122" name="T35"/>
                  <a:gd fmla="*/ 186 w 247" name="T36"/>
                  <a:gd fmla="*/ 14 h 122" name="T37"/>
                  <a:gd fmla="*/ 197 w 247" name="T38"/>
                  <a:gd fmla="*/ 58 h 122" name="T39"/>
                  <a:gd fmla="*/ 246 w 247" name="T40"/>
                  <a:gd fmla="*/ 80 h 122" name="T41"/>
                  <a:gd fmla="*/ 245 w 247" name="T42"/>
                  <a:gd fmla="*/ 91 h 122" name="T43"/>
                  <a:gd fmla="*/ 232 w 247" name="T44"/>
                  <a:gd fmla="*/ 86 h 122" name="T45"/>
                  <a:gd fmla="*/ 217 w 247" name="T46"/>
                  <a:gd fmla="*/ 94 h 122" name="T47"/>
                  <a:gd fmla="*/ 238 w 247" name="T48"/>
                  <a:gd fmla="*/ 104 h 122" name="T49"/>
                  <a:gd fmla="*/ 219 w 247" name="T50"/>
                  <a:gd fmla="*/ 114 h 122" name="T51"/>
                  <a:gd fmla="*/ 187 w 247" name="T52"/>
                  <a:gd fmla="*/ 109 h 122" name="T53"/>
                  <a:gd fmla="*/ 169 w 247" name="T54"/>
                  <a:gd fmla="*/ 97 h 122" name="T55"/>
                  <a:gd fmla="*/ 128 w 247" name="T56"/>
                  <a:gd fmla="*/ 117 h 122" name="T57"/>
                  <a:gd fmla="*/ 78 w 247" name="T58"/>
                  <a:gd fmla="*/ 121 h 122" name="T59"/>
                  <a:gd fmla="*/ 68 w 247" name="T60"/>
                  <a:gd fmla="*/ 102 h 122" name="T61"/>
                  <a:gd fmla="*/ 40 w 247" name="T62"/>
                  <a:gd fmla="*/ 100 h 122" name="T63"/>
                  <a:gd fmla="*/ 22 w 247" name="T64"/>
                  <a:gd fmla="*/ 84 h 122" name="T65"/>
                  <a:gd fmla="*/ 93 w 247" name="T66"/>
                  <a:gd fmla="*/ 74 h 122" name="T67"/>
                  <a:gd fmla="*/ 19 w 247" name="T68"/>
                  <a:gd fmla="*/ 69 h 122" name="T69"/>
                  <a:gd fmla="*/ 9 w 247" name="T70"/>
                  <a:gd fmla="*/ 59 h 122" name="T71"/>
                  <a:gd fmla="*/ 47 w 247" name="T72"/>
                  <a:gd fmla="*/ 48 h 122" name="T73"/>
                  <a:gd fmla="*/ 12 w 247" name="T74"/>
                  <a:gd fmla="*/ 49 h 122" name="T75"/>
                  <a:gd fmla="*/ 15 w 247" name="T76"/>
                  <a:gd fmla="*/ 44 h 122" name="T77"/>
                  <a:gd fmla="*/ 0 w 247" name="T78"/>
                  <a:gd fmla="*/ 39 h 122" name="T79"/>
                  <a:gd fmla="*/ 0 w 247" name="T80"/>
                  <a:gd fmla="*/ 39 h 122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247" name="T123"/>
                  <a:gd fmla="*/ 0 h 122" name="T124"/>
                  <a:gd fmla="*/ 247 w 247" name="T125"/>
                  <a:gd fmla="*/ 122 h 122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122" w="246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/>
              <p:nvPr/>
            </p:nvSpPr>
            <p:spPr bwMode="auto">
              <a:xfrm>
                <a:off x="1475" y="2056"/>
                <a:ext cx="168" cy="158"/>
              </a:xfrm>
              <a:custGeom>
                <a:gdLst>
                  <a:gd fmla="*/ 0 w 168" name="T0"/>
                  <a:gd fmla="*/ 44 h 68" name="T1"/>
                  <a:gd fmla="*/ 0 w 168" name="T2"/>
                  <a:gd fmla="*/ 44 h 68" name="T3"/>
                  <a:gd fmla="*/ 6 w 168" name="T4"/>
                  <a:gd fmla="*/ 38 h 68" name="T5"/>
                  <a:gd fmla="*/ 34 w 168" name="T6"/>
                  <a:gd fmla="*/ 32 h 68" name="T7"/>
                  <a:gd fmla="*/ 6 w 168" name="T8"/>
                  <a:gd fmla="*/ 33 h 68" name="T9"/>
                  <a:gd fmla="*/ 39 w 168" name="T10"/>
                  <a:gd fmla="*/ 27 h 68" name="T11"/>
                  <a:gd fmla="*/ 12 w 168" name="T12"/>
                  <a:gd fmla="*/ 27 h 68" name="T13"/>
                  <a:gd fmla="*/ 14 w 168" name="T14"/>
                  <a:gd fmla="*/ 19 h 68" name="T15"/>
                  <a:gd fmla="*/ 40 w 168" name="T16"/>
                  <a:gd fmla="*/ 19 h 68" name="T17"/>
                  <a:gd fmla="*/ 22 w 168" name="T18"/>
                  <a:gd fmla="*/ 17 h 68" name="T19"/>
                  <a:gd fmla="*/ 36 w 168" name="T20"/>
                  <a:gd fmla="*/ 10 h 68" name="T21"/>
                  <a:gd fmla="*/ 70 w 168" name="T22"/>
                  <a:gd fmla="*/ 19 h 68" name="T23"/>
                  <a:gd fmla="*/ 87 w 168" name="T24"/>
                  <a:gd fmla="*/ 36 h 68" name="T25"/>
                  <a:gd fmla="*/ 118 w 168" name="T26"/>
                  <a:gd fmla="*/ 37 h 68" name="T27"/>
                  <a:gd fmla="*/ 106 w 168" name="T28"/>
                  <a:gd fmla="*/ 27 h 68" name="T29"/>
                  <a:gd fmla="*/ 113 w 168" name="T30"/>
                  <a:gd fmla="*/ 20 h 68" name="T31"/>
                  <a:gd fmla="*/ 99 w 168" name="T32"/>
                  <a:gd fmla="*/ 12 h 68" name="T33"/>
                  <a:gd fmla="*/ 121 w 168" name="T34"/>
                  <a:gd fmla="*/ 0 h 68" name="T35"/>
                  <a:gd fmla="*/ 131 w 168" name="T36"/>
                  <a:gd fmla="*/ 14 h 68" name="T37"/>
                  <a:gd fmla="*/ 124 w 168" name="T38"/>
                  <a:gd fmla="*/ 21 h 68" name="T39"/>
                  <a:gd fmla="*/ 136 w 168" name="T40"/>
                  <a:gd fmla="*/ 23 h 68" name="T41"/>
                  <a:gd fmla="*/ 132 w 168" name="T42"/>
                  <a:gd fmla="*/ 31 h 68" name="T43"/>
                  <a:gd fmla="*/ 147 w 168" name="T44"/>
                  <a:gd fmla="*/ 33 h 68" name="T45"/>
                  <a:gd fmla="*/ 156 w 168" name="T46"/>
                  <a:gd fmla="*/ 23 h 68" name="T47"/>
                  <a:gd fmla="*/ 167 w 168" name="T48"/>
                  <a:gd fmla="*/ 35 h 68" name="T49"/>
                  <a:gd fmla="*/ 158 w 168" name="T50"/>
                  <a:gd fmla="*/ 50 h 68" name="T51"/>
                  <a:gd fmla="*/ 122 w 168" name="T52"/>
                  <a:gd fmla="*/ 49 h 68" name="T53"/>
                  <a:gd fmla="*/ 67 w 168" name="T54"/>
                  <a:gd fmla="*/ 67 h 68" name="T55"/>
                  <a:gd fmla="*/ 45 w 168" name="T56"/>
                  <a:gd fmla="*/ 57 h 68" name="T57"/>
                  <a:gd fmla="*/ 91 w 168" name="T58"/>
                  <a:gd fmla="*/ 42 h 68" name="T59"/>
                  <a:gd fmla="*/ 51 w 168" name="T60"/>
                  <a:gd fmla="*/ 51 h 68" name="T61"/>
                  <a:gd fmla="*/ 58 w 168" name="T62"/>
                  <a:gd fmla="*/ 39 h 68" name="T63"/>
                  <a:gd fmla="*/ 38 w 168" name="T64"/>
                  <a:gd fmla="*/ 52 h 68" name="T65"/>
                  <a:gd fmla="*/ 14 w 168" name="T66"/>
                  <a:gd fmla="*/ 49 h 68" name="T67"/>
                  <a:gd fmla="*/ 0 w 168" name="T68"/>
                  <a:gd fmla="*/ 44 h 68" name="T69"/>
                  <a:gd fmla="*/ 0 w 168" name="T70"/>
                  <a:gd fmla="*/ 44 h 68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168" name="T108"/>
                  <a:gd fmla="*/ 0 h 68" name="T109"/>
                  <a:gd fmla="*/ 168 w 168" name="T110"/>
                  <a:gd fmla="*/ 68 h 68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68" w="1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/>
              <p:nvPr/>
            </p:nvSpPr>
            <p:spPr bwMode="auto">
              <a:xfrm>
                <a:off x="1641" y="1974"/>
                <a:ext cx="87" cy="158"/>
              </a:xfrm>
              <a:custGeom>
                <a:gdLst>
                  <a:gd fmla="*/ 0 w 87" name="T0"/>
                  <a:gd fmla="*/ 0 h 43" name="T1"/>
                  <a:gd fmla="*/ 0 w 87" name="T2"/>
                  <a:gd fmla="*/ 0 h 43" name="T3"/>
                  <a:gd fmla="*/ 7 w 87" name="T4"/>
                  <a:gd fmla="*/ 15 h 43" name="T5"/>
                  <a:gd fmla="*/ 28 w 87" name="T6"/>
                  <a:gd fmla="*/ 15 h 43" name="T7"/>
                  <a:gd fmla="*/ 21 w 87" name="T8"/>
                  <a:gd fmla="*/ 18 h 43" name="T9"/>
                  <a:gd fmla="*/ 26 w 87" name="T10"/>
                  <a:gd fmla="*/ 23 h 43" name="T11"/>
                  <a:gd fmla="*/ 8 w 87" name="T12"/>
                  <a:gd fmla="*/ 25 h 43" name="T13"/>
                  <a:gd fmla="*/ 38 w 87" name="T14"/>
                  <a:gd fmla="*/ 31 h 43" name="T15"/>
                  <a:gd fmla="*/ 86 w 87" name="T16"/>
                  <a:gd fmla="*/ 42 h 43" name="T17"/>
                  <a:gd fmla="*/ 79 w 87" name="T18"/>
                  <a:gd fmla="*/ 17 h 43" name="T19"/>
                  <a:gd fmla="*/ 44 w 87" name="T20"/>
                  <a:gd fmla="*/ 3 h 43" name="T21"/>
                  <a:gd fmla="*/ 33 w 87" name="T22"/>
                  <a:gd fmla="*/ 9 h 43" name="T23"/>
                  <a:gd fmla="*/ 30 w 87" name="T24"/>
                  <a:gd fmla="*/ 0 h 43" name="T25"/>
                  <a:gd fmla="*/ 0 w 87" name="T26"/>
                  <a:gd fmla="*/ 0 h 43" name="T27"/>
                  <a:gd fmla="*/ 0 w 87" name="T28"/>
                  <a:gd fmla="*/ 0 h 43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87" name="T45"/>
                  <a:gd fmla="*/ 0 h 43" name="T46"/>
                  <a:gd fmla="*/ 87 w 87" name="T47"/>
                  <a:gd fmla="*/ 43 h 43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43" w="87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/>
              <p:nvPr/>
            </p:nvSpPr>
            <p:spPr bwMode="auto">
              <a:xfrm>
                <a:off x="1681" y="2053"/>
                <a:ext cx="70" cy="158"/>
              </a:xfrm>
              <a:custGeom>
                <a:gdLst>
                  <a:gd fmla="*/ 0 w 70" name="T0"/>
                  <a:gd fmla="*/ 28 h 43" name="T1"/>
                  <a:gd fmla="*/ 0 w 70" name="T2"/>
                  <a:gd fmla="*/ 28 h 43" name="T3"/>
                  <a:gd fmla="*/ 8 w 70" name="T4"/>
                  <a:gd fmla="*/ 18 h 43" name="T5"/>
                  <a:gd fmla="*/ 21 w 70" name="T6"/>
                  <a:gd fmla="*/ 19 h 43" name="T7"/>
                  <a:gd fmla="*/ 4 w 70" name="T8"/>
                  <a:gd fmla="*/ 9 h 43" name="T9"/>
                  <a:gd fmla="*/ 8 w 70" name="T10"/>
                  <a:gd fmla="*/ 3 h 43" name="T11"/>
                  <a:gd fmla="*/ 36 w 70" name="T12"/>
                  <a:gd fmla="*/ 17 h 43" name="T13"/>
                  <a:gd fmla="*/ 20 w 70" name="T14"/>
                  <a:gd fmla="*/ 2 h 43" name="T15"/>
                  <a:gd fmla="*/ 62 w 70" name="T16"/>
                  <a:gd fmla="*/ 0 h 43" name="T17"/>
                  <a:gd fmla="*/ 69 w 70" name="T18"/>
                  <a:gd fmla="*/ 31 h 43" name="T19"/>
                  <a:gd fmla="*/ 61 w 70" name="T20"/>
                  <a:gd fmla="*/ 26 h 43" name="T21"/>
                  <a:gd fmla="*/ 60 w 70" name="T22"/>
                  <a:gd fmla="*/ 42 h 43" name="T23"/>
                  <a:gd fmla="*/ 27 w 70" name="T24"/>
                  <a:gd fmla="*/ 41 h 43" name="T25"/>
                  <a:gd fmla="*/ 33 w 70" name="T26"/>
                  <a:gd fmla="*/ 36 h 43" name="T27"/>
                  <a:gd fmla="*/ 24 w 70" name="T28"/>
                  <a:gd fmla="*/ 30 h 43" name="T29"/>
                  <a:gd fmla="*/ 48 w 70" name="T30"/>
                  <a:gd fmla="*/ 22 h 43" name="T31"/>
                  <a:gd fmla="*/ 0 w 70" name="T32"/>
                  <a:gd fmla="*/ 28 h 43" name="T33"/>
                  <a:gd fmla="*/ 0 w 70" name="T34"/>
                  <a:gd fmla="*/ 28 h 43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70" name="T54"/>
                  <a:gd fmla="*/ 0 h 43" name="T55"/>
                  <a:gd fmla="*/ 70 w 70" name="T56"/>
                  <a:gd fmla="*/ 43 h 43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43" w="70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/>
              <p:nvPr/>
            </p:nvSpPr>
            <p:spPr bwMode="auto">
              <a:xfrm>
                <a:off x="1683" y="2138"/>
                <a:ext cx="82" cy="158"/>
              </a:xfrm>
              <a:custGeom>
                <a:gdLst>
                  <a:gd fmla="*/ 0 w 82" name="T0"/>
                  <a:gd fmla="*/ 33 h 67" name="T1"/>
                  <a:gd fmla="*/ 0 w 82" name="T2"/>
                  <a:gd fmla="*/ 33 h 67" name="T3"/>
                  <a:gd fmla="*/ 4 w 82" name="T4"/>
                  <a:gd fmla="*/ 24 h 67" name="T5"/>
                  <a:gd fmla="*/ 31 w 82" name="T6"/>
                  <a:gd fmla="*/ 29 h 67" name="T7"/>
                  <a:gd fmla="*/ 27 w 82" name="T8"/>
                  <a:gd fmla="*/ 19 h 67" name="T9"/>
                  <a:gd fmla="*/ 34 w 82" name="T10"/>
                  <a:gd fmla="*/ 19 h 67" name="T11"/>
                  <a:gd fmla="*/ 16 w 82" name="T12"/>
                  <a:gd fmla="*/ 14 h 67" name="T13"/>
                  <a:gd fmla="*/ 25 w 82" name="T14"/>
                  <a:gd fmla="*/ 11 h 67" name="T15"/>
                  <a:gd fmla="*/ 17 w 82" name="T16"/>
                  <a:gd fmla="*/ 5 h 67" name="T17"/>
                  <a:gd fmla="*/ 68 w 82" name="T18"/>
                  <a:gd fmla="*/ 0 h 67" name="T19"/>
                  <a:gd fmla="*/ 70 w 82" name="T20"/>
                  <a:gd fmla="*/ 14 h 67" name="T21"/>
                  <a:gd fmla="*/ 54 w 82" name="T22"/>
                  <a:gd fmla="*/ 26 h 67" name="T23"/>
                  <a:gd fmla="*/ 78 w 82" name="T24"/>
                  <a:gd fmla="*/ 29 h 67" name="T25"/>
                  <a:gd fmla="*/ 81 w 82" name="T26"/>
                  <a:gd fmla="*/ 53 h 67" name="T27"/>
                  <a:gd fmla="*/ 46 w 82" name="T28"/>
                  <a:gd fmla="*/ 66 h 67" name="T29"/>
                  <a:gd fmla="*/ 31 w 82" name="T30"/>
                  <a:gd fmla="*/ 47 h 67" name="T31"/>
                  <a:gd fmla="*/ 0 w 82" name="T32"/>
                  <a:gd fmla="*/ 33 h 67" name="T33"/>
                  <a:gd fmla="*/ 0 w 82" name="T34"/>
                  <a:gd fmla="*/ 33 h 67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82" name="T54"/>
                  <a:gd fmla="*/ 0 h 67" name="T55"/>
                  <a:gd fmla="*/ 82 w 82" name="T56"/>
                  <a:gd fmla="*/ 67 h 67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67" w="82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/>
              <p:nvPr/>
            </p:nvSpPr>
            <p:spPr bwMode="auto">
              <a:xfrm>
                <a:off x="1740" y="1980"/>
                <a:ext cx="49" cy="158"/>
              </a:xfrm>
              <a:custGeom>
                <a:gdLst>
                  <a:gd fmla="*/ 0 w 49" name="T0"/>
                  <a:gd fmla="*/ 0 h 34" name="T1"/>
                  <a:gd fmla="*/ 0 w 49" name="T2"/>
                  <a:gd fmla="*/ 0 h 34" name="T3"/>
                  <a:gd fmla="*/ 5 w 49" name="T4"/>
                  <a:gd fmla="*/ 20 h 34" name="T5"/>
                  <a:gd fmla="*/ 20 w 49" name="T6"/>
                  <a:gd fmla="*/ 21 h 34" name="T7"/>
                  <a:gd fmla="*/ 7 w 49" name="T8"/>
                  <a:gd fmla="*/ 24 h 34" name="T9"/>
                  <a:gd fmla="*/ 14 w 49" name="T10"/>
                  <a:gd fmla="*/ 33 h 34" name="T11"/>
                  <a:gd fmla="*/ 44 w 49" name="T12"/>
                  <a:gd fmla="*/ 28 h 34" name="T13"/>
                  <a:gd fmla="*/ 48 w 49" name="T14"/>
                  <a:gd fmla="*/ 16 h 34" name="T15"/>
                  <a:gd fmla="*/ 0 w 49" name="T16"/>
                  <a:gd fmla="*/ 0 h 34" name="T17"/>
                  <a:gd fmla="*/ 0 w 49" name="T18"/>
                  <a:gd fmla="*/ 0 h 34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49" name="T30"/>
                  <a:gd fmla="*/ 0 h 34" name="T31"/>
                  <a:gd fmla="*/ 49 w 49" name="T32"/>
                  <a:gd fmla="*/ 34 h 34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34" w="49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/>
              <p:nvPr/>
            </p:nvSpPr>
            <p:spPr bwMode="auto">
              <a:xfrm>
                <a:off x="1757" y="2052"/>
                <a:ext cx="236" cy="158"/>
              </a:xfrm>
              <a:custGeom>
                <a:gdLst>
                  <a:gd fmla="*/ 0 w 236" name="T0"/>
                  <a:gd fmla="*/ 12 h 76" name="T1"/>
                  <a:gd fmla="*/ 0 w 236" name="T2"/>
                  <a:gd fmla="*/ 12 h 76" name="T3"/>
                  <a:gd fmla="*/ 15 w 236" name="T4"/>
                  <a:gd fmla="*/ 0 h 76" name="T5"/>
                  <a:gd fmla="*/ 35 w 236" name="T6"/>
                  <a:gd fmla="*/ 7 h 76" name="T7"/>
                  <a:gd fmla="*/ 49 w 236" name="T8"/>
                  <a:gd fmla="*/ 12 h 76" name="T9"/>
                  <a:gd fmla="*/ 45 w 236" name="T10"/>
                  <a:gd fmla="*/ 21 h 76" name="T11"/>
                  <a:gd fmla="*/ 72 w 236" name="T12"/>
                  <a:gd fmla="*/ 13 h 76" name="T13"/>
                  <a:gd fmla="*/ 89 w 236" name="T14"/>
                  <a:gd fmla="*/ 21 h 76" name="T15"/>
                  <a:gd fmla="*/ 75 w 236" name="T16"/>
                  <a:gd fmla="*/ 21 h 76" name="T17"/>
                  <a:gd fmla="*/ 105 w 236" name="T18"/>
                  <a:gd fmla="*/ 26 h 76" name="T19"/>
                  <a:gd fmla="*/ 72 w 236" name="T20"/>
                  <a:gd fmla="*/ 28 h 76" name="T21"/>
                  <a:gd fmla="*/ 89 w 236" name="T22"/>
                  <a:gd fmla="*/ 34 h 76" name="T23"/>
                  <a:gd fmla="*/ 76 w 236" name="T24"/>
                  <a:gd fmla="*/ 40 h 76" name="T25"/>
                  <a:gd fmla="*/ 93 w 236" name="T26"/>
                  <a:gd fmla="*/ 35 h 76" name="T27"/>
                  <a:gd fmla="*/ 107 w 236" name="T28"/>
                  <a:gd fmla="*/ 49 h 76" name="T29"/>
                  <a:gd fmla="*/ 111 w 236" name="T30"/>
                  <a:gd fmla="*/ 43 h 76" name="T31"/>
                  <a:gd fmla="*/ 154 w 236" name="T32"/>
                  <a:gd fmla="*/ 49 h 76" name="T33"/>
                  <a:gd fmla="*/ 199 w 236" name="T34"/>
                  <a:gd fmla="*/ 35 h 76" name="T35"/>
                  <a:gd fmla="*/ 235 w 236" name="T36"/>
                  <a:gd fmla="*/ 52 h 76" name="T37"/>
                  <a:gd fmla="*/ 224 w 236" name="T38"/>
                  <a:gd fmla="*/ 59 h 76" name="T39"/>
                  <a:gd fmla="*/ 228 w 236" name="T40"/>
                  <a:gd fmla="*/ 72 h 76" name="T41"/>
                  <a:gd fmla="*/ 206 w 236" name="T42"/>
                  <a:gd fmla="*/ 75 h 76" name="T43"/>
                  <a:gd fmla="*/ 182 w 236" name="T44"/>
                  <a:gd fmla="*/ 63 h 76" name="T45"/>
                  <a:gd fmla="*/ 182 w 236" name="T46"/>
                  <a:gd fmla="*/ 72 h 76" name="T47"/>
                  <a:gd fmla="*/ 169 w 236" name="T48"/>
                  <a:gd fmla="*/ 73 h 76" name="T49"/>
                  <a:gd fmla="*/ 116 w 236" name="T50"/>
                  <a:gd fmla="*/ 75 h 76" name="T51"/>
                  <a:gd fmla="*/ 111 w 236" name="T52"/>
                  <a:gd fmla="*/ 64 h 76" name="T53"/>
                  <a:gd fmla="*/ 98 w 236" name="T54"/>
                  <a:gd fmla="*/ 73 h 76" name="T55"/>
                  <a:gd fmla="*/ 82 w 236" name="T56"/>
                  <a:gd fmla="*/ 64 h 76" name="T57"/>
                  <a:gd fmla="*/ 71 w 236" name="T58"/>
                  <a:gd fmla="*/ 71 h 76" name="T59"/>
                  <a:gd fmla="*/ 51 w 236" name="T60"/>
                  <a:gd fmla="*/ 22 h 76" name="T61"/>
                  <a:gd fmla="*/ 26 w 236" name="T62"/>
                  <a:gd fmla="*/ 27 h 76" name="T63"/>
                  <a:gd fmla="*/ 0 w 236" name="T64"/>
                  <a:gd fmla="*/ 12 h 76" name="T65"/>
                  <a:gd fmla="*/ 0 w 236" name="T66"/>
                  <a:gd fmla="*/ 12 h 7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236" name="T102"/>
                  <a:gd fmla="*/ 0 h 76" name="T103"/>
                  <a:gd fmla="*/ 236 w 236" name="T104"/>
                  <a:gd fmla="*/ 76 h 76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76" w="23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/>
              <p:nvPr/>
            </p:nvSpPr>
            <p:spPr bwMode="auto">
              <a:xfrm>
                <a:off x="1767" y="1937"/>
                <a:ext cx="154" cy="158"/>
              </a:xfrm>
              <a:custGeom>
                <a:gdLst>
                  <a:gd fmla="*/ 0 w 154" name="T0"/>
                  <a:gd fmla="*/ 31 h 100" name="T1"/>
                  <a:gd fmla="*/ 0 w 154" name="T2"/>
                  <a:gd fmla="*/ 31 h 100" name="T3"/>
                  <a:gd fmla="*/ 37 w 154" name="T4"/>
                  <a:gd fmla="*/ 26 h 100" name="T5"/>
                  <a:gd fmla="*/ 17 w 154" name="T6"/>
                  <a:gd fmla="*/ 12 h 100" name="T7"/>
                  <a:gd fmla="*/ 50 w 154" name="T8"/>
                  <a:gd fmla="*/ 6 h 100" name="T9"/>
                  <a:gd fmla="*/ 24 w 154" name="T10"/>
                  <a:gd fmla="*/ 0 h 100" name="T11"/>
                  <a:gd fmla="*/ 65 w 154" name="T12"/>
                  <a:gd fmla="*/ 8 h 100" name="T13"/>
                  <a:gd fmla="*/ 77 w 154" name="T14"/>
                  <a:gd fmla="*/ 26 h 100" name="T15"/>
                  <a:gd fmla="*/ 98 w 154" name="T16"/>
                  <a:gd fmla="*/ 27 h 100" name="T17"/>
                  <a:gd fmla="*/ 106 w 154" name="T18"/>
                  <a:gd fmla="*/ 40 h 100" name="T19"/>
                  <a:gd fmla="*/ 108 w 154" name="T20"/>
                  <a:gd fmla="*/ 31 h 100" name="T21"/>
                  <a:gd fmla="*/ 118 w 154" name="T22"/>
                  <a:gd fmla="*/ 31 h 100" name="T23"/>
                  <a:gd fmla="*/ 114 w 154" name="T24"/>
                  <a:gd fmla="*/ 40 h 100" name="T25"/>
                  <a:gd fmla="*/ 126 w 154" name="T26"/>
                  <a:gd fmla="*/ 46 h 100" name="T27"/>
                  <a:gd fmla="*/ 118 w 154" name="T28"/>
                  <a:gd fmla="*/ 55 h 100" name="T29"/>
                  <a:gd fmla="*/ 142 w 154" name="T30"/>
                  <a:gd fmla="*/ 54 h 100" name="T31"/>
                  <a:gd fmla="*/ 153 w 154" name="T32"/>
                  <a:gd fmla="*/ 67 h 100" name="T33"/>
                  <a:gd fmla="*/ 124 w 154" name="T34"/>
                  <a:gd fmla="*/ 71 h 100" name="T35"/>
                  <a:gd fmla="*/ 116 w 154" name="T36"/>
                  <a:gd fmla="*/ 83 h 100" name="T37"/>
                  <a:gd fmla="*/ 110 w 154" name="T38"/>
                  <a:gd fmla="*/ 71 h 100" name="T39"/>
                  <a:gd fmla="*/ 102 w 154" name="T40"/>
                  <a:gd fmla="*/ 99 h 100" name="T41"/>
                  <a:gd fmla="*/ 84 w 154" name="T42"/>
                  <a:gd fmla="*/ 84 h 100" name="T43"/>
                  <a:gd fmla="*/ 93 w 154" name="T44"/>
                  <a:gd fmla="*/ 99 h 100" name="T45"/>
                  <a:gd fmla="*/ 57 w 154" name="T46"/>
                  <a:gd fmla="*/ 97 h 100" name="T47"/>
                  <a:gd fmla="*/ 46 w 154" name="T48"/>
                  <a:gd fmla="*/ 89 h 100" name="T49"/>
                  <a:gd fmla="*/ 63 w 154" name="T50"/>
                  <a:gd fmla="*/ 88 h 100" name="T51"/>
                  <a:gd fmla="*/ 45 w 154" name="T52"/>
                  <a:gd fmla="*/ 85 h 100" name="T53"/>
                  <a:gd fmla="*/ 40 w 154" name="T54"/>
                  <a:gd fmla="*/ 81 h 100" name="T55"/>
                  <a:gd fmla="*/ 50 w 154" name="T56"/>
                  <a:gd fmla="*/ 80 h 100" name="T57"/>
                  <a:gd fmla="*/ 34 w 154" name="T58"/>
                  <a:gd fmla="*/ 74 h 100" name="T59"/>
                  <a:gd fmla="*/ 83 w 154" name="T60"/>
                  <a:gd fmla="*/ 65 h 100" name="T61"/>
                  <a:gd fmla="*/ 24 w 154" name="T62"/>
                  <a:gd fmla="*/ 67 h 100" name="T63"/>
                  <a:gd fmla="*/ 13 w 154" name="T64"/>
                  <a:gd fmla="*/ 57 h 100" name="T65"/>
                  <a:gd fmla="*/ 34 w 154" name="T66"/>
                  <a:gd fmla="*/ 53 h 100" name="T67"/>
                  <a:gd fmla="*/ 2 w 154" name="T68"/>
                  <a:gd fmla="*/ 46 h 100" name="T69"/>
                  <a:gd fmla="*/ 9 w 154" name="T70"/>
                  <a:gd fmla="*/ 45 h 100" name="T71"/>
                  <a:gd fmla="*/ 0 w 154" name="T72"/>
                  <a:gd fmla="*/ 38 h 100" name="T73"/>
                  <a:gd fmla="*/ 37 w 154" name="T74"/>
                  <a:gd fmla="*/ 38 h 100" name="T75"/>
                  <a:gd fmla="*/ 0 w 154" name="T76"/>
                  <a:gd fmla="*/ 31 h 100" name="T77"/>
                  <a:gd fmla="*/ 0 w 154" name="T78"/>
                  <a:gd fmla="*/ 31 h 100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w 154" name="T120"/>
                  <a:gd fmla="*/ 0 h 100" name="T121"/>
                  <a:gd fmla="*/ 154 w 154" name="T122"/>
                  <a:gd fmla="*/ 100 h 100" name="T123"/>
                </a:gdLst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b="T123" l="T120" r="T122" t="T121"/>
                <a:pathLst>
                  <a:path h="100" w="154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/>
              <p:nvPr/>
            </p:nvSpPr>
            <p:spPr bwMode="auto">
              <a:xfrm>
                <a:off x="1767" y="2071"/>
                <a:ext cx="38" cy="158"/>
              </a:xfrm>
              <a:custGeom>
                <a:gdLst>
                  <a:gd fmla="*/ 0 w 38" name="T0"/>
                  <a:gd fmla="*/ 17 h 26" name="T1"/>
                  <a:gd fmla="*/ 0 w 38" name="T2"/>
                  <a:gd fmla="*/ 17 h 26" name="T3"/>
                  <a:gd fmla="*/ 6 w 38" name="T4"/>
                  <a:gd fmla="*/ 0 h 26" name="T5"/>
                  <a:gd fmla="*/ 30 w 38" name="T6"/>
                  <a:gd fmla="*/ 5 h 26" name="T7"/>
                  <a:gd fmla="*/ 37 w 38" name="T8"/>
                  <a:gd fmla="*/ 25 h 26" name="T9"/>
                  <a:gd fmla="*/ 0 w 38" name="T10"/>
                  <a:gd fmla="*/ 17 h 26" name="T11"/>
                  <a:gd fmla="*/ 0 w 38" name="T12"/>
                  <a:gd fmla="*/ 17 h 2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8" name="T21"/>
                  <a:gd fmla="*/ 0 h 26" name="T22"/>
                  <a:gd fmla="*/ 38 w 38" name="T23"/>
                  <a:gd fmla="*/ 26 h 26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6" w="38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/>
              <p:nvPr/>
            </p:nvSpPr>
            <p:spPr bwMode="auto">
              <a:xfrm>
                <a:off x="1767" y="2001"/>
                <a:ext cx="43" cy="158"/>
              </a:xfrm>
              <a:custGeom>
                <a:gdLst>
                  <a:gd fmla="*/ 0 w 43" name="T0"/>
                  <a:gd fmla="*/ 4 h 10" name="T1"/>
                  <a:gd fmla="*/ 0 w 43" name="T2"/>
                  <a:gd fmla="*/ 4 h 10" name="T3"/>
                  <a:gd fmla="*/ 10 w 43" name="T4"/>
                  <a:gd fmla="*/ 9 h 10" name="T5"/>
                  <a:gd fmla="*/ 42 w 43" name="T6"/>
                  <a:gd fmla="*/ 4 h 10" name="T7"/>
                  <a:gd fmla="*/ 11 w 43" name="T8"/>
                  <a:gd fmla="*/ 0 h 10" name="T9"/>
                  <a:gd fmla="*/ 0 w 43" name="T10"/>
                  <a:gd fmla="*/ 4 h 10" name="T11"/>
                  <a:gd fmla="*/ 0 w 43" name="T12"/>
                  <a:gd fmla="*/ 4 h 10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3" name="T21"/>
                  <a:gd fmla="*/ 0 h 10" name="T22"/>
                  <a:gd fmla="*/ 43 w 43" name="T23"/>
                  <a:gd fmla="*/ 10 h 10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0" w="43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/>
              <p:nvPr/>
            </p:nvSpPr>
            <p:spPr bwMode="auto">
              <a:xfrm>
                <a:off x="1774" y="2127"/>
                <a:ext cx="75" cy="158"/>
              </a:xfrm>
              <a:custGeom>
                <a:gdLst>
                  <a:gd fmla="*/ 0 w 75" name="T0"/>
                  <a:gd fmla="*/ 9 h 53" name="T1"/>
                  <a:gd fmla="*/ 0 w 75" name="T2"/>
                  <a:gd fmla="*/ 9 h 53" name="T3"/>
                  <a:gd fmla="*/ 2 w 75" name="T4"/>
                  <a:gd fmla="*/ 33 h 53" name="T5"/>
                  <a:gd fmla="*/ 10 w 75" name="T6"/>
                  <a:gd fmla="*/ 38 h 53" name="T7"/>
                  <a:gd fmla="*/ 7 w 75" name="T8"/>
                  <a:gd fmla="*/ 52 h 53" name="T9"/>
                  <a:gd fmla="*/ 18 w 75" name="T10"/>
                  <a:gd fmla="*/ 52 h 53" name="T11"/>
                  <a:gd fmla="*/ 30 w 75" name="T12"/>
                  <a:gd fmla="*/ 41 h 53" name="T13"/>
                  <a:gd fmla="*/ 18 w 75" name="T14"/>
                  <a:gd fmla="*/ 33 h 53" name="T15"/>
                  <a:gd fmla="*/ 48 w 75" name="T16"/>
                  <a:gd fmla="*/ 33 h 53" name="T17"/>
                  <a:gd fmla="*/ 74 w 75" name="T18"/>
                  <a:gd fmla="*/ 4 h 53" name="T19"/>
                  <a:gd fmla="*/ 6 w 75" name="T20"/>
                  <a:gd fmla="*/ 0 h 53" name="T21"/>
                  <a:gd fmla="*/ 15 w 75" name="T22"/>
                  <a:gd fmla="*/ 10 h 53" name="T23"/>
                  <a:gd fmla="*/ 0 w 75" name="T24"/>
                  <a:gd fmla="*/ 9 h 53" name="T25"/>
                  <a:gd fmla="*/ 0 w 75" name="T26"/>
                  <a:gd fmla="*/ 9 h 53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75" name="T42"/>
                  <a:gd fmla="*/ 0 h 53" name="T43"/>
                  <a:gd fmla="*/ 75 w 75" name="T44"/>
                  <a:gd fmla="*/ 53 h 53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52" w="75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/>
              <p:nvPr/>
            </p:nvSpPr>
            <p:spPr bwMode="auto">
              <a:xfrm>
                <a:off x="1824" y="1936"/>
                <a:ext cx="421" cy="158"/>
              </a:xfrm>
              <a:custGeom>
                <a:gdLst>
                  <a:gd fmla="*/ 37 w 421" name="T0"/>
                  <a:gd fmla="*/ 50 h 214" name="T1"/>
                  <a:gd fmla="*/ 31 w 421" name="T2"/>
                  <a:gd fmla="*/ 58 h 214" name="T3"/>
                  <a:gd fmla="*/ 36 w 421" name="T4"/>
                  <a:gd fmla="*/ 68 h 214" name="T5"/>
                  <a:gd fmla="*/ 66 w 421" name="T6"/>
                  <a:gd fmla="*/ 83 h 214" name="T7"/>
                  <a:gd fmla="*/ 89 w 421" name="T8"/>
                  <a:gd fmla="*/ 71 h 214" name="T9"/>
                  <a:gd fmla="*/ 135 w 421" name="T10"/>
                  <a:gd fmla="*/ 72 h 214" name="T11"/>
                  <a:gd fmla="*/ 166 w 421" name="T12"/>
                  <a:gd fmla="*/ 75 h 214" name="T13"/>
                  <a:gd fmla="*/ 172 w 421" name="T14"/>
                  <a:gd fmla="*/ 74 h 214" name="T15"/>
                  <a:gd fmla="*/ 142 w 421" name="T16"/>
                  <a:gd fmla="*/ 111 h 214" name="T17"/>
                  <a:gd fmla="*/ 111 w 421" name="T18"/>
                  <a:gd fmla="*/ 93 h 214" name="T19"/>
                  <a:gd fmla="*/ 90 w 421" name="T20"/>
                  <a:gd fmla="*/ 103 h 214" name="T21"/>
                  <a:gd fmla="*/ 100 w 421" name="T22"/>
                  <a:gd fmla="*/ 131 h 214" name="T23"/>
                  <a:gd fmla="*/ 132 w 421" name="T24"/>
                  <a:gd fmla="*/ 145 h 214" name="T25"/>
                  <a:gd fmla="*/ 62 w 421" name="T26"/>
                  <a:gd fmla="*/ 157 h 214" name="T27"/>
                  <a:gd fmla="*/ 88 w 421" name="T28"/>
                  <a:gd fmla="*/ 158 h 214" name="T29"/>
                  <a:gd fmla="*/ 109 w 421" name="T30"/>
                  <a:gd fmla="*/ 157 h 214" name="T31"/>
                  <a:gd fmla="*/ 88 w 421" name="T32"/>
                  <a:gd fmla="*/ 167 h 214" name="T33"/>
                  <a:gd fmla="*/ 132 w 421" name="T34"/>
                  <a:gd fmla="*/ 159 h 214" name="T35"/>
                  <a:gd fmla="*/ 51 w 421" name="T36"/>
                  <a:gd fmla="*/ 168 h 214" name="T37"/>
                  <a:gd fmla="*/ 39 w 421" name="T38"/>
                  <a:gd fmla="*/ 207 h 214" name="T39"/>
                  <a:gd fmla="*/ 72 w 421" name="T40"/>
                  <a:gd fmla="*/ 202 h 214" name="T41"/>
                  <a:gd fmla="*/ 93 w 421" name="T42"/>
                  <a:gd fmla="*/ 203 h 214" name="T43"/>
                  <a:gd fmla="*/ 126 w 421" name="T44"/>
                  <a:gd fmla="*/ 207 h 214" name="T45"/>
                  <a:gd fmla="*/ 149 w 421" name="T46"/>
                  <a:gd fmla="*/ 205 h 214" name="T47"/>
                  <a:gd fmla="*/ 191 w 421" name="T48"/>
                  <a:gd fmla="*/ 193 h 214" name="T49"/>
                  <a:gd fmla="*/ 135 w 421" name="T50"/>
                  <a:gd fmla="*/ 184 h 214" name="T51"/>
                  <a:gd fmla="*/ 188 w 421" name="T52"/>
                  <a:gd fmla="*/ 162 h 214" name="T53"/>
                  <a:gd fmla="*/ 204 w 421" name="T54"/>
                  <a:gd fmla="*/ 155 h 214" name="T55"/>
                  <a:gd fmla="*/ 235 w 421" name="T56"/>
                  <a:gd fmla="*/ 142 h 214" name="T57"/>
                  <a:gd fmla="*/ 217 w 421" name="T58"/>
                  <a:gd fmla="*/ 129 h 214" name="T59"/>
                  <a:gd fmla="*/ 237 w 421" name="T60"/>
                  <a:gd fmla="*/ 125 h 214" name="T61"/>
                  <a:gd fmla="*/ 235 w 421" name="T62"/>
                  <a:gd fmla="*/ 108 h 214" name="T63"/>
                  <a:gd fmla="*/ 268 w 421" name="T64"/>
                  <a:gd fmla="*/ 98 h 214" name="T65"/>
                  <a:gd fmla="*/ 305 w 421" name="T66"/>
                  <a:gd fmla="*/ 90 h 214" name="T67"/>
                  <a:gd fmla="*/ 341 w 421" name="T68"/>
                  <a:gd fmla="*/ 53 h 214" name="T69"/>
                  <a:gd fmla="*/ 357 w 421" name="T70"/>
                  <a:gd fmla="*/ 50 h 214" name="T71"/>
                  <a:gd fmla="*/ 393 w 421" name="T72"/>
                  <a:gd fmla="*/ 23 h 214" name="T73"/>
                  <a:gd fmla="*/ 345 w 421" name="T74"/>
                  <a:gd fmla="*/ 6 h 214" name="T75"/>
                  <a:gd fmla="*/ 249 w 421" name="T76"/>
                  <a:gd fmla="*/ 11 h 214" name="T77"/>
                  <a:gd fmla="*/ 219 w 421" name="T78"/>
                  <a:gd fmla="*/ 19 h 214" name="T79"/>
                  <a:gd fmla="*/ 154 w 421" name="T80"/>
                  <a:gd fmla="*/ 7 h 214" name="T81"/>
                  <a:gd fmla="*/ 147 w 421" name="T82"/>
                  <a:gd fmla="*/ 21 h 214" name="T83"/>
                  <a:gd fmla="*/ 117 w 421" name="T84"/>
                  <a:gd fmla="*/ 23 h 214" name="T85"/>
                  <a:gd fmla="*/ 65 w 421" name="T86"/>
                  <a:gd fmla="*/ 33 h 214" name="T87"/>
                  <a:gd fmla="*/ 0 w 421" name="T88"/>
                  <a:gd fmla="*/ 50 h 214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w 421" name="T135"/>
                  <a:gd fmla="*/ 0 h 214" name="T136"/>
                  <a:gd fmla="*/ 421 w 421" name="T137"/>
                  <a:gd fmla="*/ 214 h 214" name="T138"/>
                </a:gdLst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b="T138" l="T135" r="T137" t="T136"/>
                <a:pathLst>
                  <a:path h="214" w="421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/>
              <p:nvPr/>
            </p:nvSpPr>
            <p:spPr bwMode="auto">
              <a:xfrm>
                <a:off x="1851" y="2244"/>
                <a:ext cx="392" cy="158"/>
              </a:xfrm>
              <a:custGeom>
                <a:gdLst>
                  <a:gd fmla="*/ 0 w 392" name="T0"/>
                  <a:gd fmla="*/ 61 h 278" name="T1"/>
                  <a:gd fmla="*/ 19 w 392" name="T2"/>
                  <a:gd fmla="*/ 10 h 278" name="T3"/>
                  <a:gd fmla="*/ 69 w 392" name="T4"/>
                  <a:gd fmla="*/ 4 h 278" name="T5"/>
                  <a:gd fmla="*/ 51 w 392" name="T6"/>
                  <a:gd fmla="*/ 49 h 278" name="T7"/>
                  <a:gd fmla="*/ 47 w 392" name="T8"/>
                  <a:gd fmla="*/ 72 h 278" name="T9"/>
                  <a:gd fmla="*/ 73 w 392" name="T10"/>
                  <a:gd fmla="*/ 56 h 278" name="T11"/>
                  <a:gd fmla="*/ 70 w 392" name="T12"/>
                  <a:gd fmla="*/ 38 h 278" name="T13"/>
                  <a:gd fmla="*/ 82 w 392" name="T14"/>
                  <a:gd fmla="*/ 28 h 278" name="T15"/>
                  <a:gd fmla="*/ 85 w 392" name="T16"/>
                  <a:gd fmla="*/ 23 h 278" name="T17"/>
                  <a:gd fmla="*/ 88 w 392" name="T18"/>
                  <a:gd fmla="*/ 14 h 278" name="T19"/>
                  <a:gd fmla="*/ 116 w 392" name="T20"/>
                  <a:gd fmla="*/ 3 h 278" name="T21"/>
                  <a:gd fmla="*/ 128 w 392" name="T22"/>
                  <a:gd fmla="*/ 21 h 278" name="T23"/>
                  <a:gd fmla="*/ 139 w 392" name="T24"/>
                  <a:gd fmla="*/ 36 h 278" name="T25"/>
                  <a:gd fmla="*/ 170 w 392" name="T26"/>
                  <a:gd fmla="*/ 28 h 278" name="T27"/>
                  <a:gd fmla="*/ 215 w 392" name="T28"/>
                  <a:gd fmla="*/ 49 h 278" name="T29"/>
                  <a:gd fmla="*/ 225 w 392" name="T30"/>
                  <a:gd fmla="*/ 53 h 278" name="T31"/>
                  <a:gd fmla="*/ 231 w 392" name="T32"/>
                  <a:gd fmla="*/ 65 h 278" name="T33"/>
                  <a:gd fmla="*/ 254 w 392" name="T34"/>
                  <a:gd fmla="*/ 60 h 278" name="T35"/>
                  <a:gd fmla="*/ 246 w 392" name="T36"/>
                  <a:gd fmla="*/ 71 h 278" name="T37"/>
                  <a:gd fmla="*/ 262 w 392" name="T38"/>
                  <a:gd fmla="*/ 82 h 278" name="T39"/>
                  <a:gd fmla="*/ 267 w 392" name="T40"/>
                  <a:gd fmla="*/ 85 h 278" name="T41"/>
                  <a:gd fmla="*/ 279 w 392" name="T42"/>
                  <a:gd fmla="*/ 92 h 278" name="T43"/>
                  <a:gd fmla="*/ 287 w 392" name="T44"/>
                  <a:gd fmla="*/ 98 h 278" name="T45"/>
                  <a:gd fmla="*/ 312 w 392" name="T46"/>
                  <a:gd fmla="*/ 99 h 278" name="T47"/>
                  <a:gd fmla="*/ 322 w 392" name="T48"/>
                  <a:gd fmla="*/ 114 h 278" name="T49"/>
                  <a:gd fmla="*/ 305 w 392" name="T50"/>
                  <a:gd fmla="*/ 120 h 278" name="T51"/>
                  <a:gd fmla="*/ 329 w 392" name="T52"/>
                  <a:gd fmla="*/ 146 h 278" name="T53"/>
                  <a:gd fmla="*/ 353 w 392" name="T54"/>
                  <a:gd fmla="*/ 162 h 278" name="T55"/>
                  <a:gd fmla="*/ 367 w 392" name="T56"/>
                  <a:gd fmla="*/ 169 h 278" name="T57"/>
                  <a:gd fmla="*/ 388 w 392" name="T58"/>
                  <a:gd fmla="*/ 184 h 278" name="T59"/>
                  <a:gd fmla="*/ 381 w 392" name="T60"/>
                  <a:gd fmla="*/ 189 h 278" name="T61"/>
                  <a:gd fmla="*/ 364 w 392" name="T62"/>
                  <a:gd fmla="*/ 195 h 278" name="T63"/>
                  <a:gd fmla="*/ 317 w 392" name="T64"/>
                  <a:gd fmla="*/ 178 h 278" name="T65"/>
                  <a:gd fmla="*/ 312 w 392" name="T66"/>
                  <a:gd fmla="*/ 190 h 278" name="T67"/>
                  <a:gd fmla="*/ 310 w 392" name="T68"/>
                  <a:gd fmla="*/ 198 h 278" name="T69"/>
                  <a:gd fmla="*/ 341 w 392" name="T70"/>
                  <a:gd fmla="*/ 220 h 278" name="T71"/>
                  <a:gd fmla="*/ 351 w 392" name="T72"/>
                  <a:gd fmla="*/ 240 h 278" name="T73"/>
                  <a:gd fmla="*/ 290 w 392" name="T74"/>
                  <a:gd fmla="*/ 239 h 278" name="T75"/>
                  <a:gd fmla="*/ 256 w 392" name="T76"/>
                  <a:gd fmla="*/ 256 h 278" name="T77"/>
                  <a:gd fmla="*/ 256 w 392" name="T78"/>
                  <a:gd fmla="*/ 242 h 278" name="T79"/>
                  <a:gd fmla="*/ 227 w 392" name="T80"/>
                  <a:gd fmla="*/ 219 h 278" name="T81"/>
                  <a:gd fmla="*/ 208 w 392" name="T82"/>
                  <a:gd fmla="*/ 224 h 278" name="T83"/>
                  <a:gd fmla="*/ 182 w 392" name="T84"/>
                  <a:gd fmla="*/ 229 h 278" name="T85"/>
                  <a:gd fmla="*/ 173 w 392" name="T86"/>
                  <a:gd fmla="*/ 202 h 278" name="T87"/>
                  <a:gd fmla="*/ 213 w 392" name="T88"/>
                  <a:gd fmla="*/ 186 h 278" name="T89"/>
                  <a:gd fmla="*/ 221 w 392" name="T90"/>
                  <a:gd fmla="*/ 128 h 278" name="T91"/>
                  <a:gd fmla="*/ 215 w 392" name="T92"/>
                  <a:gd fmla="*/ 120 h 278" name="T93"/>
                  <a:gd fmla="*/ 182 w 392" name="T94"/>
                  <a:gd fmla="*/ 119 h 278" name="T95"/>
                  <a:gd fmla="*/ 170 w 392" name="T96"/>
                  <a:gd fmla="*/ 101 h 278" name="T97"/>
                  <a:gd fmla="*/ 148 w 392" name="T98"/>
                  <a:gd fmla="*/ 86 h 278" name="T99"/>
                  <a:gd fmla="*/ 115 w 392" name="T100"/>
                  <a:gd fmla="*/ 95 h 278" name="T101"/>
                  <a:gd fmla="*/ 26 w 392" name="T102"/>
                  <a:gd fmla="*/ 89 h 278" name="T103"/>
                  <a:gd fmla="*/ 39 w 392" name="T104"/>
                  <a:gd fmla="*/ 72 h 278" name="T105"/>
                  <a:gd fmla="*/ 0 w 392" name="T106"/>
                  <a:gd fmla="*/ 61 h 278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392" name="T162"/>
                  <a:gd fmla="*/ 0 h 278" name="T163"/>
                  <a:gd fmla="*/ 392 w 392" name="T164"/>
                  <a:gd fmla="*/ 278 h 278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278" w="392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/>
              <p:nvPr/>
            </p:nvSpPr>
            <p:spPr bwMode="auto">
              <a:xfrm>
                <a:off x="1890" y="2327"/>
                <a:ext cx="92" cy="158"/>
              </a:xfrm>
              <a:custGeom>
                <a:gdLst>
                  <a:gd fmla="*/ 0 w 92" name="T0"/>
                  <a:gd fmla="*/ 50 h 62" name="T1"/>
                  <a:gd fmla="*/ 0 w 92" name="T2"/>
                  <a:gd fmla="*/ 50 h 62" name="T3"/>
                  <a:gd fmla="*/ 14 w 92" name="T4"/>
                  <a:gd fmla="*/ 38 h 62" name="T5"/>
                  <a:gd fmla="*/ 22 w 92" name="T6"/>
                  <a:gd fmla="*/ 0 h 62" name="T7"/>
                  <a:gd fmla="*/ 30 w 92" name="T8"/>
                  <a:gd fmla="*/ 14 h 62" name="T9"/>
                  <a:gd fmla="*/ 51 w 92" name="T10"/>
                  <a:gd fmla="*/ 17 h 62" name="T11"/>
                  <a:gd fmla="*/ 91 w 92" name="T12"/>
                  <a:gd fmla="*/ 45 h 62" name="T13"/>
                  <a:gd fmla="*/ 86 w 92" name="T14"/>
                  <a:gd fmla="*/ 54 h 62" name="T15"/>
                  <a:gd fmla="*/ 49 w 92" name="T16"/>
                  <a:gd fmla="*/ 41 h 62" name="T17"/>
                  <a:gd fmla="*/ 27 w 92" name="T18"/>
                  <a:gd fmla="*/ 61 h 62" name="T19"/>
                  <a:gd fmla="*/ 21 w 92" name="T20"/>
                  <a:gd fmla="*/ 45 h 62" name="T21"/>
                  <a:gd fmla="*/ 0 w 92" name="T22"/>
                  <a:gd fmla="*/ 50 h 62" name="T23"/>
                  <a:gd fmla="*/ 0 w 92" name="T24"/>
                  <a:gd fmla="*/ 50 h 62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92" name="T39"/>
                  <a:gd fmla="*/ 0 h 62" name="T40"/>
                  <a:gd fmla="*/ 92 w 92" name="T41"/>
                  <a:gd fmla="*/ 62 h 62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62" w="9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/>
              <p:nvPr/>
            </p:nvSpPr>
            <p:spPr bwMode="auto">
              <a:xfrm>
                <a:off x="2271" y="2627"/>
                <a:ext cx="92" cy="158"/>
              </a:xfrm>
              <a:custGeom>
                <a:gdLst>
                  <a:gd fmla="*/ 0 w 92" name="T0"/>
                  <a:gd fmla="*/ 69 h 89" name="T1"/>
                  <a:gd fmla="*/ 0 w 92" name="T2"/>
                  <a:gd fmla="*/ 69 h 89" name="T3"/>
                  <a:gd fmla="*/ 37 w 92" name="T4"/>
                  <a:gd fmla="*/ 4 h 89" name="T5"/>
                  <a:gd fmla="*/ 52 w 92" name="T6"/>
                  <a:gd fmla="*/ 0 h 89" name="T7"/>
                  <a:gd fmla="*/ 34 w 92" name="T8"/>
                  <a:gd fmla="*/ 34 h 89" name="T9"/>
                  <a:gd fmla="*/ 46 w 92" name="T10"/>
                  <a:gd fmla="*/ 26 h 89" name="T11"/>
                  <a:gd fmla="*/ 54 w 92" name="T12"/>
                  <a:gd fmla="*/ 41 h 89" name="T13"/>
                  <a:gd fmla="*/ 78 w 92" name="T14"/>
                  <a:gd fmla="*/ 41 h 89" name="T15"/>
                  <a:gd fmla="*/ 73 w 92" name="T16"/>
                  <a:gd fmla="*/ 54 h 89" name="T17"/>
                  <a:gd fmla="*/ 85 w 92" name="T18"/>
                  <a:gd fmla="*/ 53 h 89" name="T19"/>
                  <a:gd fmla="*/ 77 w 92" name="T20"/>
                  <a:gd fmla="*/ 67 h 89" name="T21"/>
                  <a:gd fmla="*/ 88 w 92" name="T22"/>
                  <a:gd fmla="*/ 60 h 89" name="T23"/>
                  <a:gd fmla="*/ 91 w 92" name="T24"/>
                  <a:gd fmla="*/ 73 h 89" name="T25"/>
                  <a:gd fmla="*/ 79 w 92" name="T26"/>
                  <a:gd fmla="*/ 88 h 89" name="T27"/>
                  <a:gd fmla="*/ 78 w 92" name="T28"/>
                  <a:gd fmla="*/ 77 h 89" name="T29"/>
                  <a:gd fmla="*/ 73 w 92" name="T30"/>
                  <a:gd fmla="*/ 83 h 89" name="T31"/>
                  <a:gd fmla="*/ 73 w 92" name="T32"/>
                  <a:gd fmla="*/ 66 h 89" name="T33"/>
                  <a:gd fmla="*/ 50 w 92" name="T34"/>
                  <a:gd fmla="*/ 83 h 89" name="T35"/>
                  <a:gd fmla="*/ 63 w 92" name="T36"/>
                  <a:gd fmla="*/ 71 h 89" name="T37"/>
                  <a:gd fmla="*/ 45 w 92" name="T38"/>
                  <a:gd fmla="*/ 73 h 89" name="T39"/>
                  <a:gd fmla="*/ 49 w 92" name="T40"/>
                  <a:gd fmla="*/ 66 h 89" name="T41"/>
                  <a:gd fmla="*/ 0 w 92" name="T42"/>
                  <a:gd fmla="*/ 69 h 89" name="T43"/>
                  <a:gd fmla="*/ 0 w 92" name="T44"/>
                  <a:gd fmla="*/ 69 h 89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w 92" name="T69"/>
                  <a:gd fmla="*/ 0 h 89" name="T70"/>
                  <a:gd fmla="*/ 92 w 92" name="T71"/>
                  <a:gd fmla="*/ 89 h 89" name="T72"/>
                </a:gdLst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b="T72" l="T69" r="T71" t="T70"/>
                <a:pathLst>
                  <a:path h="89" w="92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/>
            <p:nvPr/>
          </p:nvSpPr>
          <p:spPr bwMode="auto">
            <a:xfrm>
              <a:off x="1726380" y="2701609"/>
              <a:ext cx="1033456" cy="206196"/>
            </a:xfrm>
            <a:custGeom>
              <a:gdLst>
                <a:gd fmla="*/ 91471449 w 830" name="T0"/>
                <a:gd fmla="*/ 245076928 h 606" name="T1"/>
                <a:gd fmla="*/ 182942897 w 830" name="T2"/>
                <a:gd fmla="*/ 205933045 h 606" name="T3"/>
                <a:gd fmla="*/ 148834854 w 830" name="T4"/>
                <a:gd fmla="*/ 199125753 h 606" name="T5"/>
                <a:gd fmla="*/ 243406691 w 830" name="T6"/>
                <a:gd fmla="*/ 132750054 h 606" name="T7"/>
                <a:gd fmla="*/ 275964501 w 830" name="T8"/>
                <a:gd fmla="*/ 88500049 h 606" name="T9"/>
                <a:gd fmla="*/ 410846402 w 830" name="T10"/>
                <a:gd fmla="*/ 86798879 h 606" name="T11"/>
                <a:gd fmla="*/ 455807010 w 830" name="T12"/>
                <a:gd fmla="*/ 76586617 h 606" name="T13"/>
                <a:gd fmla="*/ 576735842 w 830" name="T14"/>
                <a:gd fmla="*/ 86798879 h 606" name="T15"/>
                <a:gd fmla="*/ 561231411 w 830" name="T16"/>
                <a:gd fmla="*/ 44250025 h 606" name="T17"/>
                <a:gd fmla="*/ 607742213 w 830" name="T18"/>
                <a:gd fmla="*/ 39143894 h 606" name="T19"/>
                <a:gd fmla="*/ 617044622 w 830" name="T20"/>
                <a:gd fmla="*/ 15317063 h 606" name="T21"/>
                <a:gd fmla="*/ 702315412 w 830" name="T22"/>
                <a:gd fmla="*/ 20423184 h 606" name="T23"/>
                <a:gd fmla="*/ 976729641 w 830" name="T24"/>
                <a:gd fmla="*/ 15317063 h 606" name="T25"/>
                <a:gd fmla="*/ 767429787 w 830" name="T26"/>
                <a:gd fmla="*/ 39143894 h 606" name="T27"/>
                <a:gd fmla="*/ 1021690249 w 830" name="T28"/>
                <a:gd fmla="*/ 39143894 h 606" name="T29"/>
                <a:gd fmla="*/ 883708037 w 830" name="T30"/>
                <a:gd fmla="*/ 85096383 h 606" name="T31"/>
                <a:gd fmla="*/ 992232826 w 830" name="T32"/>
                <a:gd fmla="*/ 97009816 h 606" name="T33"/>
                <a:gd fmla="*/ 1017038421 w 830" name="T34"/>
                <a:gd fmla="*/ 171893978 h 606" name="T35"/>
                <a:gd fmla="*/ 1172075258 w 830" name="T36"/>
                <a:gd fmla="*/ 97009816 h 606" name="T37"/>
                <a:gd fmla="*/ 1227888469 w 830" name="T38"/>
                <a:gd fmla="*/ 151472062 h 606" name="T39"/>
                <a:gd fmla="*/ 1114711852 w 830" name="T40"/>
                <a:gd fmla="*/ 209336691 h 606" name="T41"/>
                <a:gd fmla="*/ 1141067641 w 830" name="T42"/>
                <a:gd fmla="*/ 234865991 h 606" name="T43"/>
                <a:gd fmla="*/ 1137967253 w 830" name="T44"/>
                <a:gd fmla="*/ 311452587 h 606" name="T45"/>
                <a:gd fmla="*/ 1158122266 w 830" name="T46"/>
                <a:gd fmla="*/ 354000198 h 606" name="T47"/>
                <a:gd fmla="*/ 1085254430 w 830" name="T48"/>
                <a:gd fmla="*/ 384635619 h 606" name="T49"/>
                <a:gd fmla="*/ 1128664844 w 830" name="T50"/>
                <a:gd fmla="*/ 437395390 h 606" name="T51"/>
                <a:gd fmla="*/ 1105409443 w 830" name="T52"/>
                <a:gd fmla="*/ 442501511 h 606" name="T53"/>
                <a:gd fmla="*/ 1066650856 w 830" name="T54"/>
                <a:gd fmla="*/ 473135628 h 606" name="T55"/>
                <a:gd fmla="*/ 1030992658 w 830" name="T56"/>
                <a:gd fmla="*/ 496962453 h 606" name="T57"/>
                <a:gd fmla="*/ 1018589860 w 830" name="T58"/>
                <a:gd fmla="*/ 546318578 h 606" name="T59"/>
                <a:gd fmla="*/ 1052696620 w 830" name="T60"/>
                <a:gd fmla="*/ 595674703 h 606" name="T61"/>
                <a:gd fmla="*/ 1086804624 w 830" name="T62"/>
                <a:gd fmla="*/ 641625878 h 606" name="T63"/>
                <a:gd fmla="*/ 1021690249 w 830" name="T64"/>
                <a:gd fmla="*/ 604184470 h 606" name="T65"/>
                <a:gd fmla="*/ 930218839 w 830" name="T66"/>
                <a:gd fmla="*/ 641625878 h 606" name="T67"/>
                <a:gd fmla="*/ 1071301438 w 830" name="T68"/>
                <a:gd fmla="*/ 662049057 h 606" name="T69"/>
                <a:gd fmla="*/ 855800809 w 830" name="T70"/>
                <a:gd fmla="*/ 714808992 h 606" name="T71"/>
                <a:gd fmla="*/ 786034606 w 830" name="T72"/>
                <a:gd fmla="*/ 805011475 h 606" name="T73"/>
                <a:gd fmla="*/ 759678817 w 830" name="T74"/>
                <a:gd fmla="*/ 806712646 h 606" name="T75"/>
                <a:gd fmla="*/ 696113390 w 830" name="T76"/>
                <a:gd fmla="*/ 857771246 h 606" name="T77"/>
                <a:gd fmla="*/ 686810981 w 830" name="T78"/>
                <a:gd fmla="*/ 900318776 h 606" name="T79"/>
                <a:gd fmla="*/ 654253171 w 830" name="T80"/>
                <a:gd fmla="*/ 924146905 h 606" name="T81"/>
                <a:gd fmla="*/ 638749829 w 830" name="T82"/>
                <a:gd fmla="*/ 1014348084 h 606" name="T83"/>
                <a:gd fmla="*/ 586037006 w 830" name="T84"/>
                <a:gd fmla="*/ 1002434672 h 606" name="T85"/>
                <a:gd fmla="*/ 524023019 w 830" name="T86"/>
                <a:gd fmla="*/ 982011493 h 606" name="T87"/>
                <a:gd fmla="*/ 455807010 w 830" name="T88"/>
                <a:gd fmla="*/ 905424897 h 606" name="T89"/>
                <a:gd fmla="*/ 443404213 w 830" name="T90"/>
                <a:gd fmla="*/ 885001717 h 606" name="T91"/>
                <a:gd fmla="*/ 406195820 w 830" name="T92"/>
                <a:gd fmla="*/ 769271238 h 606" name="T93"/>
                <a:gd fmla="*/ 462009031 w 830" name="T94"/>
                <a:gd fmla="*/ 723318758 h 606" name="T95"/>
                <a:gd fmla="*/ 479062411 w 830" name="T96"/>
                <a:gd fmla="*/ 658645412 h 606" name="T97"/>
                <a:gd fmla="*/ 458907398 w 830" name="T98"/>
                <a:gd fmla="*/ 636521062 h 606" name="T99"/>
                <a:gd fmla="*/ 434101803 w 830" name="T100"/>
                <a:gd fmla="*/ 610991761 h 606" name="T101"/>
                <a:gd fmla="*/ 410846402 w 830" name="T102"/>
                <a:gd fmla="*/ 575251524 h 606" name="T103"/>
                <a:gd fmla="*/ 386040807 w 830" name="T104"/>
                <a:gd fmla="*/ 575251524 h 606" name="T105"/>
                <a:gd fmla="*/ 378288592 w 830" name="T106"/>
                <a:gd fmla="*/ 513981986 h 606" name="T107"/>
                <a:gd fmla="*/ 306972117 w 830" name="T108"/>
                <a:gd fmla="*/ 410164919 h 606" name="T109"/>
                <a:gd fmla="*/ 128679841 w 830" name="T110"/>
                <a:gd fmla="*/ 384635619 h 606" name="T111"/>
                <a:gd fmla="*/ 103874246 w 830" name="T112"/>
                <a:gd fmla="*/ 364212440 h 606" name="T113"/>
                <a:gd fmla="*/ 155036875 w 830" name="T114"/>
                <a:gd fmla="*/ 335279412 h 606" name="T115"/>
                <a:gd fmla="*/ 0 w 830" name="T116"/>
                <a:gd fmla="*/ 289326933 h 60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w 830" name="T177"/>
                <a:gd fmla="*/ 0 h 606" name="T178"/>
                <a:gd fmla="*/ 830 w 830" name="T179"/>
                <a:gd fmla="*/ 606 h 606" name="T180"/>
              </a:gdLst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b="T180" l="T177" r="T179" t="T178"/>
              <a:pathLst>
                <a:path h="606" w="830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/>
            <p:nvPr/>
          </p:nvSpPr>
          <p:spPr bwMode="auto">
            <a:xfrm>
              <a:off x="2551876" y="2964343"/>
              <a:ext cx="188912" cy="206196"/>
            </a:xfrm>
            <a:custGeom>
              <a:gdLst>
                <a:gd fmla="*/ 0 w 151" name="T0"/>
                <a:gd fmla="*/ 40104274 h 70" name="T1"/>
                <a:gd fmla="*/ 0 w 151" name="T2"/>
                <a:gd fmla="*/ 40104274 h 70" name="T3"/>
                <a:gd fmla="*/ 15652254 w 151" name="T4"/>
                <a:gd fmla="*/ 35091241 h 70" name="T5"/>
                <a:gd fmla="*/ 6260402 w 151" name="T6"/>
                <a:gd fmla="*/ 25065175 h 70" name="T7"/>
                <a:gd fmla="*/ 26607957 w 151" name="T8"/>
                <a:gd fmla="*/ 31749650 h 70" name="T9"/>
                <a:gd fmla="*/ 17217354 w 151" name="T10"/>
                <a:gd fmla="*/ 13367662 h 70" name="T11"/>
                <a:gd fmla="*/ 40695106 w 151" name="T12"/>
                <a:gd fmla="*/ 23395026 h 70" name="T13"/>
                <a:gd fmla="*/ 29739408 w 151" name="T14"/>
                <a:gd fmla="*/ 1671443 h 70" name="T15"/>
                <a:gd fmla="*/ 65737964 w 151" name="T16"/>
                <a:gd fmla="*/ 18381988 h 70" name="T17"/>
                <a:gd fmla="*/ 68868163 w 151" name="T18"/>
                <a:gd fmla="*/ 48460201 h 70" name="T19"/>
                <a:gd fmla="*/ 87650631 w 151" name="T20"/>
                <a:gd fmla="*/ 15039104 h 70" name="T21"/>
                <a:gd fmla="*/ 106433080 w 151" name="T22"/>
                <a:gd fmla="*/ 28408059 h 70" name="T23"/>
                <a:gd fmla="*/ 122085329 w 151" name="T24"/>
                <a:gd fmla="*/ 11697513 h 70" name="T25"/>
                <a:gd fmla="*/ 134607378 w 151" name="T26"/>
                <a:gd fmla="*/ 31749650 h 70" name="T27"/>
                <a:gd fmla="*/ 131477179 w 151" name="T28"/>
                <a:gd fmla="*/ 13367662 h 70" name="T29"/>
                <a:gd fmla="*/ 170607214 w 151" name="T30"/>
                <a:gd fmla="*/ 13367662 h 70" name="T31"/>
                <a:gd fmla="*/ 175302514 w 151" name="T32"/>
                <a:gd fmla="*/ 0 h 70" name="T33"/>
                <a:gd fmla="*/ 192519862 w 151" name="T34"/>
                <a:gd fmla="*/ 11697513 h 70" name="T35"/>
                <a:gd fmla="*/ 214432511 w 151" name="T36"/>
                <a:gd fmla="*/ 6684477 h 70" name="T37"/>
                <a:gd fmla="*/ 198780262 w 151" name="T38"/>
                <a:gd fmla="*/ 15039104 h 70" name="T39"/>
                <a:gd fmla="*/ 234780059 w 151" name="T40"/>
                <a:gd fmla="*/ 51801792 h 70" name="T41"/>
                <a:gd fmla="*/ 203475561 w 151" name="T42"/>
                <a:gd fmla="*/ 83551432 h 70" name="T43"/>
                <a:gd fmla="*/ 117390029 w 151" name="T44"/>
                <a:gd fmla="*/ 115301092 h 70" name="T45"/>
                <a:gd fmla="*/ 39130007 w 151" name="T46"/>
                <a:gd fmla="*/ 100261993 h 70" name="T47"/>
                <a:gd fmla="*/ 57912465 w 151" name="T48"/>
                <a:gd fmla="*/ 70183775 h 70" name="T49"/>
                <a:gd fmla="*/ 12522054 w 151" name="T50"/>
                <a:gd fmla="*/ 60157709 h 70" name="T51"/>
                <a:gd fmla="*/ 56347365 w 151" name="T52"/>
                <a:gd fmla="*/ 58486267 h 70" name="T53"/>
                <a:gd fmla="*/ 40695106 w 151" name="T54"/>
                <a:gd fmla="*/ 48460201 h 70" name="T55"/>
                <a:gd fmla="*/ 56347365 w 151" name="T56"/>
                <a:gd fmla="*/ 40104274 h 70" name="T57"/>
                <a:gd fmla="*/ 0 w 151" name="T58"/>
                <a:gd fmla="*/ 40104274 h 70" name="T59"/>
                <a:gd fmla="*/ 0 w 151" name="T60"/>
                <a:gd fmla="*/ 40104274 h 70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w 151" name="T93"/>
                <a:gd fmla="*/ 0 h 70" name="T94"/>
                <a:gd fmla="*/ 151 w 151" name="T95"/>
                <a:gd fmla="*/ 70 h 70" name="T96"/>
              </a:gdLst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b="T96" l="T93" r="T95" t="T94"/>
              <a:pathLst>
                <a:path h="70" w="151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/>
            <p:nvPr/>
          </p:nvSpPr>
          <p:spPr bwMode="auto">
            <a:xfrm>
              <a:off x="975499" y="3884304"/>
              <a:ext cx="515933" cy="206196"/>
            </a:xfrm>
            <a:custGeom>
              <a:gdLst>
                <a:gd fmla="*/ 0 w 412" name="T0"/>
                <a:gd fmla="*/ 5082858 h 261" name="T1"/>
                <a:gd fmla="*/ 0 w 412" name="T2"/>
                <a:gd fmla="*/ 5082858 h 261" name="T3"/>
                <a:gd fmla="*/ 29795363 w 412" name="T4"/>
                <a:gd fmla="*/ 72852125 h 261" name="T5"/>
                <a:gd fmla="*/ 65864618 w 412" name="T6"/>
                <a:gd fmla="*/ 105042701 h 261" name="T7"/>
                <a:gd fmla="*/ 64295518 w 412" name="T8"/>
                <a:gd fmla="*/ 123679407 h 261" name="T9"/>
                <a:gd fmla="*/ 45477599 w 412" name="T10"/>
                <a:gd fmla="*/ 127067544 h 261" name="T11"/>
                <a:gd fmla="*/ 86250404 w 412" name="T12"/>
                <a:gd fmla="*/ 142316113 h 261" name="T13"/>
                <a:gd fmla="*/ 108205270 w 412" name="T14"/>
                <a:gd fmla="*/ 174506710 h 261" name="T15"/>
                <a:gd fmla="*/ 106637423 w 412" name="T16"/>
                <a:gd fmla="*/ 199919690 h 261" name="T17"/>
                <a:gd fmla="*/ 152115002 w 412" name="T18"/>
                <a:gd fmla="*/ 242275958 h 261" name="T19"/>
                <a:gd fmla="*/ 163092435 w 412" name="T20"/>
                <a:gd fmla="*/ 228722108 h 261" name="T21"/>
                <a:gd fmla="*/ 53318085 w 412" name="T22"/>
                <a:gd fmla="*/ 62686412 h 261" name="T23"/>
                <a:gd fmla="*/ 47045445 w 412" name="T24"/>
                <a:gd fmla="*/ 18636711 h 261" name="T25"/>
                <a:gd fmla="*/ 70568158 w 412" name="T26"/>
                <a:gd fmla="*/ 28802429 h 261" name="T27"/>
                <a:gd fmla="*/ 111340964 w 412" name="T28"/>
                <a:gd fmla="*/ 101654564 h 261" name="T29"/>
                <a:gd fmla="*/ 169365114 w 412" name="T30"/>
                <a:gd fmla="*/ 155869963 h 261" name="T31"/>
                <a:gd fmla="*/ 166228168 w 412" name="T32"/>
                <a:gd fmla="*/ 176200127 h 261" name="T33"/>
                <a:gd fmla="*/ 246205893 w 412" name="T34"/>
                <a:gd fmla="*/ 250746952 h 261" name="T35"/>
                <a:gd fmla="*/ 255615479 w 412" name="T36"/>
                <a:gd fmla="*/ 282937507 h 261" name="T37"/>
                <a:gd fmla="*/ 246205893 w 412" name="T38"/>
                <a:gd fmla="*/ 303267631 h 261" name="T39"/>
                <a:gd fmla="*/ 265023813 w 412" name="T40"/>
                <a:gd fmla="*/ 332070050 h 261" name="T41"/>
                <a:gd fmla="*/ 417138854 w 412" name="T42"/>
                <a:gd fmla="*/ 410005092 h 261" name="T43"/>
                <a:gd fmla="*/ 484571299 w 412" name="T44"/>
                <a:gd fmla="*/ 403227517 h 261" name="T45"/>
                <a:gd fmla="*/ 528479779 w 412" name="T46"/>
                <a:gd fmla="*/ 440500929 h 261" name="T47"/>
                <a:gd fmla="*/ 545729852 w 412" name="T48"/>
                <a:gd fmla="*/ 404922236 h 261" name="T49"/>
                <a:gd fmla="*/ 567684718 w 412" name="T50"/>
                <a:gd fmla="*/ 403227517 h 261" name="T51"/>
                <a:gd fmla="*/ 545729852 w 412" name="T52"/>
                <a:gd fmla="*/ 372731680 h 261" name="T53"/>
                <a:gd fmla="*/ 594344377 w 412" name="T54"/>
                <a:gd fmla="*/ 360872550 h 261" name="T55"/>
                <a:gd fmla="*/ 613162297 w 412" name="T56"/>
                <a:gd fmla="*/ 347318700 h 261" name="T57"/>
                <a:gd fmla="*/ 617867090 w 412" name="T58"/>
                <a:gd fmla="*/ 340541043 h 261" name="T59"/>
                <a:gd fmla="*/ 624139730 w 412" name="T60"/>
                <a:gd fmla="*/ 357484413 h 261" name="T61"/>
                <a:gd fmla="*/ 644526749 w 412" name="T62"/>
                <a:gd fmla="*/ 282937507 h 261" name="T63"/>
                <a:gd fmla="*/ 617867090 w 412" name="T64"/>
                <a:gd fmla="*/ 272771795 h 261" name="T65"/>
                <a:gd fmla="*/ 569253817 w 412" name="T66"/>
                <a:gd fmla="*/ 282937507 h 261" name="T67"/>
                <a:gd fmla="*/ 544162005 w 412" name="T68"/>
                <a:gd fmla="*/ 347318700 h 261" name="T69"/>
                <a:gd fmla="*/ 481434353 w 412" name="T70"/>
                <a:gd fmla="*/ 354094974 h 261" name="T71"/>
                <a:gd fmla="*/ 454775946 w 412" name="T72"/>
                <a:gd fmla="*/ 338847625 h 261" name="T73"/>
                <a:gd fmla="*/ 414001908 w 412" name="T74"/>
                <a:gd fmla="*/ 259217945 h 261" name="T75"/>
                <a:gd fmla="*/ 412434061 w 412" name="T76"/>
                <a:gd fmla="*/ 199919690 h 261" name="T77"/>
                <a:gd fmla="*/ 426548440 w 412" name="T78"/>
                <a:gd fmla="*/ 171117271 h 261" name="T79"/>
                <a:gd fmla="*/ 384206555 w 412" name="T80"/>
                <a:gd fmla="*/ 155869963 h 261" name="T81"/>
                <a:gd fmla="*/ 330888489 w 412" name="T82"/>
                <a:gd fmla="*/ 72852125 h 261" name="T83"/>
                <a:gd fmla="*/ 285410832 w 412" name="T84"/>
                <a:gd fmla="*/ 89794132 h 261" name="T85"/>
                <a:gd fmla="*/ 227387973 w 412" name="T86"/>
                <a:gd fmla="*/ 22024853 h 261" name="T87"/>
                <a:gd fmla="*/ 130160136 w 412" name="T88"/>
                <a:gd fmla="*/ 35578703 h 261" name="T89"/>
                <a:gd fmla="*/ 48614545 w 412" name="T90"/>
                <a:gd fmla="*/ 0 h 261" name="T91"/>
                <a:gd fmla="*/ 0 w 412" name="T92"/>
                <a:gd fmla="*/ 5082858 h 261" name="T93"/>
                <a:gd fmla="*/ 0 w 412" name="T94"/>
                <a:gd fmla="*/ 5082858 h 261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w 412" name="T144"/>
                <a:gd fmla="*/ 0 h 261" name="T145"/>
                <a:gd fmla="*/ 412 w 412" name="T146"/>
                <a:gd fmla="*/ 261 h 261" name="T147"/>
              </a:gdLst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b="T147" l="T144" r="T146" t="T145"/>
              <a:pathLst>
                <a:path h="261" w="412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/>
            <p:nvPr/>
          </p:nvSpPr>
          <p:spPr bwMode="auto">
            <a:xfrm>
              <a:off x="4461626" y="3413608"/>
              <a:ext cx="541333" cy="206196"/>
            </a:xfrm>
            <a:custGeom>
              <a:gdLst>
                <a:gd fmla="*/ 0 w 434" name="T0"/>
                <a:gd fmla="*/ 97804222 h 183" name="T1"/>
                <a:gd fmla="*/ 0 w 434" name="T2"/>
                <a:gd fmla="*/ 97804222 h 183" name="T3"/>
                <a:gd fmla="*/ 21780710 w 434" name="T4"/>
                <a:gd fmla="*/ 130405179 h 183" name="T5"/>
                <a:gd fmla="*/ 51342202 w 434" name="T6"/>
                <a:gd fmla="*/ 140699736 h 183" name="T7"/>
                <a:gd fmla="*/ 63787960 w 434" name="T8"/>
                <a:gd fmla="*/ 207618979 h 183" name="T9"/>
                <a:gd fmla="*/ 157136156 w 434" name="T10"/>
                <a:gd fmla="*/ 233356025 h 183" name="T11"/>
                <a:gd fmla="*/ 197588027 w 434" name="T12"/>
                <a:gd fmla="*/ 279684804 h 183" name="T13"/>
                <a:gd fmla="*/ 273821727 w 434" name="T14"/>
                <a:gd fmla="*/ 276252848 h 183" name="T15"/>
                <a:gd fmla="*/ 360947101 w 434" name="T16"/>
                <a:gd fmla="*/ 312285761 h 183" name="T17"/>
                <a:gd fmla="*/ 477632633 w 434" name="T18"/>
                <a:gd fmla="*/ 279684804 h 183" name="T19"/>
                <a:gd fmla="*/ 513416994 w 434" name="T20"/>
                <a:gd fmla="*/ 253946448 h 183" name="T21"/>
                <a:gd fmla="*/ 513416994 w 434" name="T22"/>
                <a:gd fmla="*/ 217913535 h 183" name="T23"/>
                <a:gd fmla="*/ 546088045 w 434" name="T24"/>
                <a:gd fmla="*/ 221345491 h 183" name="T25"/>
                <a:gd fmla="*/ 616100113 w 434" name="T26"/>
                <a:gd fmla="*/ 169870047 h 183" name="T27"/>
                <a:gd fmla="*/ 673665330 w 434" name="T28"/>
                <a:gd fmla="*/ 166438092 h 183" name="T29"/>
                <a:gd fmla="*/ 645660348 w 434" name="T30"/>
                <a:gd fmla="*/ 126973224 h 183" name="T31"/>
                <a:gd fmla="*/ 591207349 w 434" name="T32"/>
                <a:gd fmla="*/ 137269090 h 183" name="T33"/>
                <a:gd fmla="*/ 591207349 w 434" name="T34"/>
                <a:gd fmla="*/ 92656289 h 183" name="T35"/>
                <a:gd fmla="*/ 605209762 w 434" name="T36"/>
                <a:gd fmla="*/ 68633890 h 183" name="T37"/>
                <a:gd fmla="*/ 566314585 w 434" name="T38"/>
                <a:gd fmla="*/ 61771289 h 183" name="T39"/>
                <a:gd fmla="*/ 465186875 w 434" name="T40"/>
                <a:gd fmla="*/ 89224334 h 183" name="T41"/>
                <a:gd fmla="*/ 378061578 w 434" name="T42"/>
                <a:gd fmla="*/ 49759445 h 183" name="T43"/>
                <a:gd fmla="*/ 320496438 w 434" name="T44"/>
                <a:gd fmla="*/ 54907378 h 183" name="T45"/>
                <a:gd fmla="*/ 300271146 w 434" name="T46"/>
                <a:gd fmla="*/ 22306411 h 183" name="T47"/>
                <a:gd fmla="*/ 244261492 w 434" name="T48"/>
                <a:gd fmla="*/ 0 h 183" name="T49"/>
                <a:gd fmla="*/ 214701257 w 434" name="T50"/>
                <a:gd fmla="*/ 24022389 h 183" name="T51"/>
                <a:gd fmla="*/ 213145849 w 434" name="T52"/>
                <a:gd fmla="*/ 68633890 h 183" name="T53"/>
                <a:gd fmla="*/ 85569928 w 434" name="T54"/>
                <a:gd fmla="*/ 48043467 h 183" name="T55"/>
                <a:gd fmla="*/ 0 w 434" name="T56"/>
                <a:gd fmla="*/ 97804222 h 183" name="T57"/>
                <a:gd fmla="*/ 0 w 434" name="T58"/>
                <a:gd fmla="*/ 97804222 h 183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w 434" name="T90"/>
                <a:gd fmla="*/ 0 h 183" name="T91"/>
                <a:gd fmla="*/ 434 w 434" name="T92"/>
                <a:gd fmla="*/ 183 h 183" name="T93"/>
              </a:gdLst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b="T93" l="T90" r="T92" t="T91"/>
              <a:pathLst>
                <a:path h="183" w="432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/>
            <p:nvPr/>
          </p:nvSpPr>
          <p:spPr bwMode="auto">
            <a:xfrm>
              <a:off x="3853617" y="3941454"/>
              <a:ext cx="126999" cy="206196"/>
            </a:xfrm>
            <a:custGeom>
              <a:gdLst>
                <a:gd fmla="*/ 0 w 105" name="T0"/>
                <a:gd fmla="*/ 143570889 h 119" name="T1"/>
                <a:gd fmla="*/ 0 w 105" name="T2"/>
                <a:gd fmla="*/ 143570889 h 119" name="T3"/>
                <a:gd fmla="*/ 20480870 w 105" name="T4"/>
                <a:gd fmla="*/ 201682754 h 119" name="T5"/>
                <a:gd fmla="*/ 57054450 w 105" name="T6"/>
                <a:gd fmla="*/ 193136590 h 119" name="T7"/>
                <a:gd fmla="*/ 114110109 w 105" name="T8"/>
                <a:gd fmla="*/ 141860872 h 119" name="T9"/>
                <a:gd fmla="*/ 112646586 w 105" name="T10"/>
                <a:gd fmla="*/ 117932397 h 119" name="T11"/>
                <a:gd fmla="*/ 150683680 w 105" name="T12"/>
                <a:gd fmla="*/ 73494155 h 119" name="T13"/>
                <a:gd fmla="*/ 152145994 w 105" name="T14"/>
                <a:gd fmla="*/ 59820554 h 119" name="T15"/>
                <a:gd fmla="*/ 131665133 w 105" name="T16"/>
                <a:gd fmla="*/ 34183359 h 119" name="T17"/>
                <a:gd fmla="*/ 84850527 w 105" name="T18"/>
                <a:gd fmla="*/ 0 h 119" name="T19"/>
                <a:gd fmla="*/ 73147160 w 105" name="T20"/>
                <a:gd fmla="*/ 1708710 h 119" name="T21"/>
                <a:gd fmla="*/ 78998834 w 105" name="T22"/>
                <a:gd fmla="*/ 18801043 h 119" name="T23"/>
                <a:gd fmla="*/ 62907334 w 105" name="T24"/>
                <a:gd fmla="*/ 54693117 h 119" name="T25"/>
                <a:gd fmla="*/ 73147160 w 105" name="T26"/>
                <a:gd fmla="*/ 71785445 h 119" name="T27"/>
                <a:gd fmla="*/ 58517973 w 105" name="T28"/>
                <a:gd fmla="*/ 119642415 h 119" name="T29"/>
                <a:gd fmla="*/ 0 w 105" name="T30"/>
                <a:gd fmla="*/ 143570889 h 119" name="T31"/>
                <a:gd fmla="*/ 0 w 105" name="T32"/>
                <a:gd fmla="*/ 143570889 h 119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w 105" name="T51"/>
                <a:gd fmla="*/ 0 h 119" name="T52"/>
                <a:gd fmla="*/ 105 w 105" name="T53"/>
                <a:gd fmla="*/ 119 h 119" name="T54"/>
              </a:gdLst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b="T54" l="T51" r="T53" t="T52"/>
              <a:pathLst>
                <a:path h="119" w="105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/>
            <p:nvPr/>
          </p:nvSpPr>
          <p:spPr bwMode="auto">
            <a:xfrm>
              <a:off x="4329864" y="3798578"/>
              <a:ext cx="138112" cy="206196"/>
            </a:xfrm>
            <a:custGeom>
              <a:gdLst>
                <a:gd fmla="*/ 0 w 111" name="T0"/>
                <a:gd fmla="*/ 39317863 h 57" name="T1"/>
                <a:gd fmla="*/ 0 w 111" name="T2"/>
                <a:gd fmla="*/ 39317863 h 57" name="T3"/>
                <a:gd fmla="*/ 21675035 w 111" name="T4"/>
                <a:gd fmla="*/ 0 h 57" name="T5"/>
                <a:gd fmla="*/ 88246756 w 111" name="T6"/>
                <a:gd fmla="*/ 25020341 h 57" name="T7"/>
                <a:gd fmla="*/ 123855015 w 111" name="T8"/>
                <a:gd fmla="*/ 62549509 h 57" name="T9"/>
                <a:gd fmla="*/ 170300826 w 111" name="T10"/>
                <a:gd fmla="*/ 62549509 h 57" name="T11"/>
                <a:gd fmla="*/ 167203860 w 111" name="T12"/>
                <a:gd fmla="*/ 100080026 h 57" name="T13"/>
                <a:gd fmla="*/ 57283304 w 111" name="T14"/>
                <a:gd fmla="*/ 76847032 h 57" name="T15"/>
                <a:gd fmla="*/ 0 w 111" name="T16"/>
                <a:gd fmla="*/ 39317863 h 57" name="T17"/>
                <a:gd fmla="*/ 0 w 111" name="T18"/>
                <a:gd fmla="*/ 39317863 h 57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111" name="T30"/>
                <a:gd fmla="*/ 0 h 57" name="T31"/>
                <a:gd fmla="*/ 111 w 111" name="T32"/>
                <a:gd fmla="*/ 57 h 57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57" w="110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/>
            <p:nvPr/>
          </p:nvGrpSpPr>
          <p:grpSpPr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/>
              <p:nvPr/>
            </p:nvSpPr>
            <p:spPr bwMode="auto">
              <a:xfrm>
                <a:off x="5352" y="3983"/>
                <a:ext cx="106" cy="158"/>
              </a:xfrm>
              <a:custGeom>
                <a:gdLst>
                  <a:gd fmla="*/ 0 w 106" name="T0"/>
                  <a:gd fmla="*/ 87 h 100" name="T1"/>
                  <a:gd fmla="*/ 0 w 106" name="T2"/>
                  <a:gd fmla="*/ 87 h 100" name="T3"/>
                  <a:gd fmla="*/ 22 w 106" name="T4"/>
                  <a:gd fmla="*/ 56 h 100" name="T5"/>
                  <a:gd fmla="*/ 60 w 106" name="T6"/>
                  <a:gd fmla="*/ 34 h 100" name="T7"/>
                  <a:gd fmla="*/ 79 w 106" name="T8"/>
                  <a:gd fmla="*/ 0 h 100" name="T9"/>
                  <a:gd fmla="*/ 91 w 106" name="T10"/>
                  <a:gd fmla="*/ 10 h 100" name="T11"/>
                  <a:gd fmla="*/ 104 w 106" name="T12"/>
                  <a:gd fmla="*/ 6 h 100" name="T13"/>
                  <a:gd fmla="*/ 105 w 106" name="T14"/>
                  <a:gd fmla="*/ 18 h 100" name="T15"/>
                  <a:gd fmla="*/ 85 w 106" name="T16"/>
                  <a:gd fmla="*/ 41 h 100" name="T17"/>
                  <a:gd fmla="*/ 90 w 106" name="T18"/>
                  <a:gd fmla="*/ 52 h 100" name="T19"/>
                  <a:gd fmla="*/ 67 w 106" name="T20"/>
                  <a:gd fmla="*/ 56 h 100" name="T21"/>
                  <a:gd fmla="*/ 57 w 106" name="T22"/>
                  <a:gd fmla="*/ 89 h 100" name="T23"/>
                  <a:gd fmla="*/ 34 w 106" name="T24"/>
                  <a:gd fmla="*/ 99 h 100" name="T25"/>
                  <a:gd fmla="*/ 0 w 106" name="T26"/>
                  <a:gd fmla="*/ 87 h 100" name="T27"/>
                  <a:gd fmla="*/ 0 w 106" name="T28"/>
                  <a:gd fmla="*/ 87 h 100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06" name="T45"/>
                  <a:gd fmla="*/ 0 h 100" name="T46"/>
                  <a:gd fmla="*/ 106 w 106" name="T47"/>
                  <a:gd fmla="*/ 100 h 100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00" w="105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/>
              <p:nvPr/>
            </p:nvSpPr>
            <p:spPr bwMode="auto">
              <a:xfrm>
                <a:off x="5435" y="3891"/>
                <a:ext cx="80" cy="158"/>
              </a:xfrm>
              <a:custGeom>
                <a:gdLst>
                  <a:gd fmla="*/ 0 w 80" name="T0"/>
                  <a:gd fmla="*/ 0 h 110" name="T1"/>
                  <a:gd fmla="*/ 0 w 80" name="T2"/>
                  <a:gd fmla="*/ 0 h 110" name="T3"/>
                  <a:gd fmla="*/ 22 w 80" name="T4"/>
                  <a:gd fmla="*/ 13 h 110" name="T5"/>
                  <a:gd fmla="*/ 28 w 80" name="T6"/>
                  <a:gd fmla="*/ 37 h 110" name="T7"/>
                  <a:gd fmla="*/ 37 w 80" name="T8"/>
                  <a:gd fmla="*/ 43 h 110" name="T9"/>
                  <a:gd fmla="*/ 43 w 80" name="T10"/>
                  <a:gd fmla="*/ 33 h 110" name="T11"/>
                  <a:gd fmla="*/ 47 w 80" name="T12"/>
                  <a:gd fmla="*/ 50 h 110" name="T13"/>
                  <a:gd fmla="*/ 79 w 80" name="T14"/>
                  <a:gd fmla="*/ 50 h 110" name="T15"/>
                  <a:gd fmla="*/ 73 w 80" name="T16"/>
                  <a:gd fmla="*/ 74 h 110" name="T17"/>
                  <a:gd fmla="*/ 57 w 80" name="T18"/>
                  <a:gd fmla="*/ 77 h 110" name="T19"/>
                  <a:gd fmla="*/ 43 w 80" name="T20"/>
                  <a:gd fmla="*/ 108 h 110" name="T21"/>
                  <a:gd fmla="*/ 28 w 80" name="T22"/>
                  <a:gd fmla="*/ 109 h 110" name="T23"/>
                  <a:gd fmla="*/ 35 w 80" name="T24"/>
                  <a:gd fmla="*/ 98 h 110" name="T25"/>
                  <a:gd fmla="*/ 15 w 80" name="T26"/>
                  <a:gd fmla="*/ 75 h 110" name="T27"/>
                  <a:gd fmla="*/ 31 w 80" name="T28"/>
                  <a:gd fmla="*/ 56 h 110" name="T29"/>
                  <a:gd fmla="*/ 28 w 80" name="T30"/>
                  <a:gd fmla="*/ 40 h 110" name="T31"/>
                  <a:gd fmla="*/ 0 w 80" name="T32"/>
                  <a:gd fmla="*/ 0 h 110" name="T33"/>
                  <a:gd fmla="*/ 0 w 80" name="T34"/>
                  <a:gd fmla="*/ 0 h 110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80" name="T54"/>
                  <a:gd fmla="*/ 0 h 110" name="T55"/>
                  <a:gd fmla="*/ 80 w 80" name="T56"/>
                  <a:gd fmla="*/ 110 h 110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110" w="8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/>
            <p:nvPr/>
          </p:nvSpPr>
          <p:spPr bwMode="auto">
            <a:xfrm>
              <a:off x="4002841" y="3755717"/>
              <a:ext cx="287336" cy="206196"/>
            </a:xfrm>
            <a:custGeom>
              <a:gdLst>
                <a:gd fmla="*/ 0 w 230" name="T0"/>
                <a:gd fmla="*/ 184855067 h 199" name="T1"/>
                <a:gd fmla="*/ 0 w 230" name="T2"/>
                <a:gd fmla="*/ 184855067 h 199" name="T3"/>
                <a:gd fmla="*/ 34336892 w 230" name="T4"/>
                <a:gd fmla="*/ 196837704 h 199" name="T5"/>
                <a:gd fmla="*/ 112372904 w 230" name="T6"/>
                <a:gd fmla="*/ 184855067 h 199" name="T7"/>
                <a:gd fmla="*/ 126419980 w 230" name="T8"/>
                <a:gd fmla="*/ 150623590 h 199" name="T9"/>
                <a:gd fmla="*/ 179485088 w 230" name="T10"/>
                <a:gd fmla="*/ 131794665 h 199" name="T11"/>
                <a:gd fmla="*/ 184167446 w 230" name="T12"/>
                <a:gd fmla="*/ 102696964 h 199" name="T13"/>
                <a:gd fmla="*/ 202895633 w 230" name="T14"/>
                <a:gd fmla="*/ 95850677 h 199" name="T15"/>
                <a:gd fmla="*/ 195092534 w 230" name="T16"/>
                <a:gd fmla="*/ 80446837 h 199" name="T17"/>
                <a:gd fmla="*/ 213821969 w 230" name="T18"/>
                <a:gd fmla="*/ 78734284 h 199" name="T19"/>
                <a:gd fmla="*/ 227867797 w 230" name="T20"/>
                <a:gd fmla="*/ 49636583 h 199" name="T21"/>
                <a:gd fmla="*/ 221625068 w 230" name="T22"/>
                <a:gd fmla="*/ 20538866 h 199" name="T23"/>
                <a:gd fmla="*/ 293419571 w 230" name="T24"/>
                <a:gd fmla="*/ 0 h 199" name="T25"/>
                <a:gd fmla="*/ 357409805 w 230" name="T26"/>
                <a:gd fmla="*/ 42790286 h 199" name="T27"/>
                <a:gd fmla="*/ 340240740 w 230" name="T28"/>
                <a:gd fmla="*/ 61617913 h 199" name="T29"/>
                <a:gd fmla="*/ 279372495 w 230" name="T30"/>
                <a:gd fmla="*/ 61617913 h 199" name="T31"/>
                <a:gd fmla="*/ 279372495 w 230" name="T32"/>
                <a:gd fmla="*/ 99274475 h 199" name="T33"/>
                <a:gd fmla="*/ 307465399 w 230" name="T34"/>
                <a:gd fmla="*/ 123237133 h 199" name="T35"/>
                <a:gd fmla="*/ 290297582 w 230" name="T36"/>
                <a:gd fmla="*/ 135218463 h 199" name="T37"/>
                <a:gd fmla="*/ 294979941 w 230" name="T38"/>
                <a:gd fmla="*/ 157469877 h 199" name="T39"/>
                <a:gd fmla="*/ 232550156 w 230" name="T40"/>
                <a:gd fmla="*/ 234492937 h 199" name="T41"/>
                <a:gd fmla="*/ 204457252 w 230" name="T42"/>
                <a:gd fmla="*/ 232781693 h 199" name="T43"/>
                <a:gd fmla="*/ 184167446 w 230" name="T44"/>
                <a:gd fmla="*/ 251609309 h 199" name="T45"/>
                <a:gd fmla="*/ 218503079 w 230" name="T46"/>
                <a:gd fmla="*/ 323497286 h 199" name="T47"/>
                <a:gd fmla="*/ 170120370 w 230" name="T48"/>
                <a:gd fmla="*/ 323497286 h 199" name="T49"/>
                <a:gd fmla="*/ 152952514 w 230" name="T50"/>
                <a:gd fmla="*/ 338902414 h 199" name="T51"/>
                <a:gd fmla="*/ 117055263 w 230" name="T52"/>
                <a:gd fmla="*/ 296110830 h 199" name="T53"/>
                <a:gd fmla="*/ 17167821 w 230" name="T54"/>
                <a:gd fmla="*/ 304669670 h 199" name="T55"/>
                <a:gd fmla="*/ 49943099 w 230" name="T56"/>
                <a:gd fmla="*/ 255031799 h 199" name="T57"/>
                <a:gd fmla="*/ 0 w 230" name="T58"/>
                <a:gd fmla="*/ 184855067 h 199" name="T59"/>
                <a:gd fmla="*/ 0 w 230" name="T60"/>
                <a:gd fmla="*/ 184855067 h 199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w 230" name="T93"/>
                <a:gd fmla="*/ 0 h 199" name="T94"/>
                <a:gd fmla="*/ 230 w 230" name="T95"/>
                <a:gd fmla="*/ 199 h 199" name="T96"/>
              </a:gdLst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b="T96" l="T93" r="T95" t="T94"/>
              <a:pathLst>
                <a:path h="199" w="230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/>
            <p:nvPr/>
          </p:nvGrpSpPr>
          <p:grpSpPr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/>
              <p:nvPr/>
            </p:nvSpPr>
            <p:spPr bwMode="auto">
              <a:xfrm>
                <a:off x="5006" y="3437"/>
                <a:ext cx="136" cy="162"/>
              </a:xfrm>
              <a:custGeom>
                <a:gdLst>
                  <a:gd fmla="*/ 0 w 136" name="T0"/>
                  <a:gd fmla="*/ 0 h 107" name="T1"/>
                  <a:gd fmla="*/ 0 w 136" name="T2"/>
                  <a:gd fmla="*/ 0 h 107" name="T3"/>
                  <a:gd fmla="*/ 2 w 136" name="T4"/>
                  <a:gd fmla="*/ 88 h 107" name="T5"/>
                  <a:gd fmla="*/ 24 w 136" name="T6"/>
                  <a:gd fmla="*/ 91 h 107" name="T7"/>
                  <a:gd fmla="*/ 46 w 136" name="T8"/>
                  <a:gd fmla="*/ 67 h 107" name="T9"/>
                  <a:gd fmla="*/ 70 w 136" name="T10"/>
                  <a:gd fmla="*/ 78 h 107" name="T11"/>
                  <a:gd fmla="*/ 93 w 136" name="T12"/>
                  <a:gd fmla="*/ 101 h 107" name="T13"/>
                  <a:gd fmla="*/ 135 w 136" name="T14"/>
                  <a:gd fmla="*/ 106 h 107" name="T15"/>
                  <a:gd fmla="*/ 87 w 136" name="T16"/>
                  <a:gd fmla="*/ 67 h 107" name="T17"/>
                  <a:gd fmla="*/ 90 w 136" name="T18"/>
                  <a:gd fmla="*/ 47 h 107" name="T19"/>
                  <a:gd fmla="*/ 67 w 136" name="T20"/>
                  <a:gd fmla="*/ 41 h 107" name="T21"/>
                  <a:gd fmla="*/ 46 w 136" name="T22"/>
                  <a:gd fmla="*/ 16 h 107" name="T23"/>
                  <a:gd fmla="*/ 0 w 136" name="T24"/>
                  <a:gd fmla="*/ 0 h 107" name="T25"/>
                  <a:gd fmla="*/ 0 w 136" name="T26"/>
                  <a:gd fmla="*/ 0 h 107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136" name="T42"/>
                  <a:gd fmla="*/ 0 h 107" name="T43"/>
                  <a:gd fmla="*/ 136 w 136" name="T44"/>
                  <a:gd fmla="*/ 107 h 107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107" w="136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/>
              <p:nvPr/>
            </p:nvSpPr>
            <p:spPr bwMode="auto">
              <a:xfrm>
                <a:off x="5105" y="3420"/>
                <a:ext cx="57" cy="162"/>
              </a:xfrm>
              <a:custGeom>
                <a:gdLst>
                  <a:gd fmla="*/ 0 w 57" name="T0"/>
                  <a:gd fmla="*/ 18 h 28" name="T1"/>
                  <a:gd fmla="*/ 0 w 57" name="T2"/>
                  <a:gd fmla="*/ 18 h 28" name="T3"/>
                  <a:gd fmla="*/ 33 w 57" name="T4"/>
                  <a:gd fmla="*/ 27 h 28" name="T5"/>
                  <a:gd fmla="*/ 56 w 57" name="T6"/>
                  <a:gd fmla="*/ 8 h 28" name="T7"/>
                  <a:gd fmla="*/ 47 w 57" name="T8"/>
                  <a:gd fmla="*/ 0 h 28" name="T9"/>
                  <a:gd fmla="*/ 40 w 57" name="T10"/>
                  <a:gd fmla="*/ 10 h 28" name="T11"/>
                  <a:gd fmla="*/ 0 w 57" name="T12"/>
                  <a:gd fmla="*/ 18 h 28" name="T13"/>
                  <a:gd fmla="*/ 0 w 57" name="T14"/>
                  <a:gd fmla="*/ 18 h 2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7" name="T24"/>
                  <a:gd fmla="*/ 0 h 28" name="T25"/>
                  <a:gd fmla="*/ 57 w 57" name="T26"/>
                  <a:gd fmla="*/ 28 h 2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8" w="57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/>
              <p:nvPr/>
            </p:nvSpPr>
            <p:spPr bwMode="auto">
              <a:xfrm>
                <a:off x="5139" y="3399"/>
                <a:ext cx="31" cy="162"/>
              </a:xfrm>
              <a:custGeom>
                <a:gdLst>
                  <a:gd fmla="*/ 0 w 31" name="T0"/>
                  <a:gd fmla="*/ 0 h 28" name="T1"/>
                  <a:gd fmla="*/ 0 w 31" name="T2"/>
                  <a:gd fmla="*/ 0 h 28" name="T3"/>
                  <a:gd fmla="*/ 23 w 31" name="T4"/>
                  <a:gd fmla="*/ 12 h 28" name="T5"/>
                  <a:gd fmla="*/ 30 w 31" name="T6"/>
                  <a:gd fmla="*/ 27 h 28" name="T7"/>
                  <a:gd fmla="*/ 29 w 31" name="T8"/>
                  <a:gd fmla="*/ 16 h 28" name="T9"/>
                  <a:gd fmla="*/ 0 w 31" name="T10"/>
                  <a:gd fmla="*/ 0 h 28" name="T11"/>
                  <a:gd fmla="*/ 0 w 31" name="T12"/>
                  <a:gd fmla="*/ 0 h 2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1" name="T21"/>
                  <a:gd fmla="*/ 0 h 28" name="T22"/>
                  <a:gd fmla="*/ 31 w 31" name="T23"/>
                  <a:gd fmla="*/ 28 h 2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8" w="31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/>
            <p:nvPr/>
          </p:nvGrpSpPr>
          <p:grpSpPr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/>
              <p:nvPr/>
            </p:nvSpPr>
            <p:spPr bwMode="auto">
              <a:xfrm>
                <a:off x="4680" y="3216"/>
                <a:ext cx="32" cy="157"/>
              </a:xfrm>
              <a:custGeom>
                <a:gdLst>
                  <a:gd fmla="*/ 0 w 32" name="T0"/>
                  <a:gd fmla="*/ 39 h 40" name="T1"/>
                  <a:gd fmla="*/ 0 w 32" name="T2"/>
                  <a:gd fmla="*/ 39 h 40" name="T3"/>
                  <a:gd fmla="*/ 22 w 32" name="T4"/>
                  <a:gd fmla="*/ 21 h 40" name="T5"/>
                  <a:gd fmla="*/ 31 w 32" name="T6"/>
                  <a:gd fmla="*/ 0 h 40" name="T7"/>
                  <a:gd fmla="*/ 0 w 32" name="T8"/>
                  <a:gd fmla="*/ 39 h 40" name="T9"/>
                  <a:gd fmla="*/ 0 w 32" name="T10"/>
                  <a:gd fmla="*/ 39 h 40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32" name="T18"/>
                  <a:gd fmla="*/ 0 h 40" name="T19"/>
                  <a:gd fmla="*/ 32 w 32" name="T20"/>
                  <a:gd fmla="*/ 40 h 40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40" w="32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/>
              <p:nvPr/>
            </p:nvSpPr>
            <p:spPr bwMode="auto">
              <a:xfrm>
                <a:off x="4717" y="3138"/>
                <a:ext cx="57" cy="157"/>
              </a:xfrm>
              <a:custGeom>
                <a:gdLst>
                  <a:gd fmla="*/ 0 w 57" name="T0"/>
                  <a:gd fmla="*/ 33 h 84" name="T1"/>
                  <a:gd fmla="*/ 0 w 57" name="T2"/>
                  <a:gd fmla="*/ 33 h 84" name="T3"/>
                  <a:gd fmla="*/ 11 w 57" name="T4"/>
                  <a:gd fmla="*/ 0 h 84" name="T5"/>
                  <a:gd fmla="*/ 30 w 57" name="T6"/>
                  <a:gd fmla="*/ 1 h 84" name="T7"/>
                  <a:gd fmla="*/ 35 w 57" name="T8"/>
                  <a:gd fmla="*/ 23 h 84" name="T9"/>
                  <a:gd fmla="*/ 20 w 57" name="T10"/>
                  <a:gd fmla="*/ 45 h 84" name="T11"/>
                  <a:gd fmla="*/ 23 w 57" name="T12"/>
                  <a:gd fmla="*/ 58 h 84" name="T13"/>
                  <a:gd fmla="*/ 53 w 57" name="T14"/>
                  <a:gd fmla="*/ 66 h 84" name="T15"/>
                  <a:gd fmla="*/ 56 w 57" name="T16"/>
                  <a:gd fmla="*/ 83 h 84" name="T17"/>
                  <a:gd fmla="*/ 38 w 57" name="T18"/>
                  <a:gd fmla="*/ 66 h 84" name="T19"/>
                  <a:gd fmla="*/ 38 w 57" name="T20"/>
                  <a:gd fmla="*/ 74 h 84" name="T21"/>
                  <a:gd fmla="*/ 11 w 57" name="T22"/>
                  <a:gd fmla="*/ 66 h 84" name="T23"/>
                  <a:gd fmla="*/ 0 w 57" name="T24"/>
                  <a:gd fmla="*/ 33 h 84" name="T25"/>
                  <a:gd fmla="*/ 0 w 57" name="T26"/>
                  <a:gd fmla="*/ 33 h 84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57" name="T42"/>
                  <a:gd fmla="*/ 0 h 84" name="T43"/>
                  <a:gd fmla="*/ 57 w 57" name="T44"/>
                  <a:gd fmla="*/ 84 h 84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84" w="57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/>
              <p:nvPr/>
            </p:nvSpPr>
            <p:spPr bwMode="auto">
              <a:xfrm>
                <a:off x="4722" y="3176"/>
                <a:ext cx="17" cy="157"/>
              </a:xfrm>
              <a:custGeom>
                <a:gdLst>
                  <a:gd fmla="*/ 0 w 17" name="T0"/>
                  <a:gd fmla="*/ 0 h 18" name="T1"/>
                  <a:gd fmla="*/ 0 w 17" name="T2"/>
                  <a:gd fmla="*/ 0 h 18" name="T3"/>
                  <a:gd fmla="*/ 8 w 17" name="T4"/>
                  <a:gd fmla="*/ 0 h 18" name="T5"/>
                  <a:gd fmla="*/ 16 w 17" name="T6"/>
                  <a:gd fmla="*/ 3 h 18" name="T7"/>
                  <a:gd fmla="*/ 12 w 17" name="T8"/>
                  <a:gd fmla="*/ 17 h 18" name="T9"/>
                  <a:gd fmla="*/ 0 w 17" name="T10"/>
                  <a:gd fmla="*/ 0 h 18" name="T11"/>
                  <a:gd fmla="*/ 0 w 17" name="T12"/>
                  <a:gd fmla="*/ 0 h 1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7" name="T21"/>
                  <a:gd fmla="*/ 0 h 18" name="T22"/>
                  <a:gd fmla="*/ 17 w 17" name="T23"/>
                  <a:gd fmla="*/ 18 h 1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8" w="17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/>
              <p:nvPr/>
            </p:nvSpPr>
            <p:spPr bwMode="auto">
              <a:xfrm>
                <a:off x="4744" y="3199"/>
                <a:ext cx="15" cy="157"/>
              </a:xfrm>
              <a:custGeom>
                <a:gdLst>
                  <a:gd fmla="*/ 0 w 15" name="T0"/>
                  <a:gd fmla="*/ 0 h 22" name="T1"/>
                  <a:gd fmla="*/ 0 w 15" name="T2"/>
                  <a:gd fmla="*/ 0 h 22" name="T3"/>
                  <a:gd fmla="*/ 1 w 15" name="T4"/>
                  <a:gd fmla="*/ 21 h 22" name="T5"/>
                  <a:gd fmla="*/ 14 w 15" name="T6"/>
                  <a:gd fmla="*/ 12 h 22" name="T7"/>
                  <a:gd fmla="*/ 0 w 15" name="T8"/>
                  <a:gd fmla="*/ 0 h 22" name="T9"/>
                  <a:gd fmla="*/ 0 w 15" name="T10"/>
                  <a:gd fmla="*/ 0 h 22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5" name="T18"/>
                  <a:gd fmla="*/ 0 h 22" name="T19"/>
                  <a:gd fmla="*/ 15 w 15" name="T20"/>
                  <a:gd fmla="*/ 22 h 22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2" w="15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/>
              <p:nvPr/>
            </p:nvSpPr>
            <p:spPr bwMode="auto">
              <a:xfrm>
                <a:off x="4745" y="3247"/>
                <a:ext cx="60" cy="157"/>
              </a:xfrm>
              <a:custGeom>
                <a:gdLst>
                  <a:gd fmla="*/ 0 w 60" name="T0"/>
                  <a:gd fmla="*/ 38 h 57" name="T1"/>
                  <a:gd fmla="*/ 0 w 60" name="T2"/>
                  <a:gd fmla="*/ 38 h 57" name="T3"/>
                  <a:gd fmla="*/ 13 w 60" name="T4"/>
                  <a:gd fmla="*/ 18 h 57" name="T5"/>
                  <a:gd fmla="*/ 28 w 60" name="T6"/>
                  <a:gd fmla="*/ 22 h 57" name="T7"/>
                  <a:gd fmla="*/ 49 w 60" name="T8"/>
                  <a:gd fmla="*/ 0 h 57" name="T9"/>
                  <a:gd fmla="*/ 59 w 60" name="T10"/>
                  <a:gd fmla="*/ 13 h 57" name="T11"/>
                  <a:gd fmla="*/ 58 w 60" name="T12"/>
                  <a:gd fmla="*/ 46 h 57" name="T13"/>
                  <a:gd fmla="*/ 53 w 60" name="T14"/>
                  <a:gd fmla="*/ 32 h 57" name="T15"/>
                  <a:gd fmla="*/ 47 w 60" name="T16"/>
                  <a:gd fmla="*/ 56 h 57" name="T17"/>
                  <a:gd fmla="*/ 32 w 60" name="T18"/>
                  <a:gd fmla="*/ 50 h 57" name="T19"/>
                  <a:gd fmla="*/ 23 w 60" name="T20"/>
                  <a:gd fmla="*/ 25 h 57" name="T21"/>
                  <a:gd fmla="*/ 0 w 60" name="T22"/>
                  <a:gd fmla="*/ 38 h 57" name="T23"/>
                  <a:gd fmla="*/ 0 w 60" name="T24"/>
                  <a:gd fmla="*/ 38 h 57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60" name="T39"/>
                  <a:gd fmla="*/ 0 h 57" name="T40"/>
                  <a:gd fmla="*/ 60 w 60" name="T41"/>
                  <a:gd fmla="*/ 57 h 57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7" w="60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/>
              <p:nvPr/>
            </p:nvSpPr>
            <p:spPr bwMode="auto">
              <a:xfrm>
                <a:off x="4752" y="3216"/>
                <a:ext cx="14" cy="157"/>
              </a:xfrm>
              <a:custGeom>
                <a:gdLst>
                  <a:gd fmla="*/ 0 w 14" name="T0"/>
                  <a:gd fmla="*/ 14 h 24" name="T1"/>
                  <a:gd fmla="*/ 0 w 14" name="T2"/>
                  <a:gd fmla="*/ 14 h 24" name="T3"/>
                  <a:gd fmla="*/ 3 w 14" name="T4"/>
                  <a:gd fmla="*/ 10 h 24" name="T5"/>
                  <a:gd fmla="*/ 13 w 14" name="T6"/>
                  <a:gd fmla="*/ 0 h 24" name="T7"/>
                  <a:gd fmla="*/ 9 w 14" name="T8"/>
                  <a:gd fmla="*/ 23 h 24" name="T9"/>
                  <a:gd fmla="*/ 0 w 14" name="T10"/>
                  <a:gd fmla="*/ 14 h 24" name="T11"/>
                  <a:gd fmla="*/ 0 w 14" name="T12"/>
                  <a:gd fmla="*/ 14 h 24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4" name="T21"/>
                  <a:gd fmla="*/ 0 h 24" name="T22"/>
                  <a:gd fmla="*/ 14 w 14" name="T23"/>
                  <a:gd fmla="*/ 24 h 24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4" w="1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/>
            <p:nvPr/>
          </p:nvSpPr>
          <p:spPr bwMode="auto">
            <a:xfrm>
              <a:off x="3423408" y="3035780"/>
              <a:ext cx="2782868" cy="206196"/>
            </a:xfrm>
            <a:custGeom>
              <a:gdLst>
                <a:gd fmla="*/ 37309631 w 2232" name="T0"/>
                <a:gd fmla="*/ 710412683 h 748" name="T1"/>
                <a:gd fmla="*/ 66845385 w 2232" name="T2"/>
                <a:gd fmla="*/ 442943307 h 748" name="T3"/>
                <a:gd fmla="*/ 129026444 w 2232" name="T4"/>
                <a:gd fmla="*/ 374798509 h 748" name="T5"/>
                <a:gd fmla="*/ 167890879 w 2232" name="T6"/>
                <a:gd fmla="*/ 560493703 h 748" name="T7"/>
                <a:gd fmla="*/ 300026834 w 2232" name="T8"/>
                <a:gd fmla="*/ 560493703 h 748" name="T9"/>
                <a:gd fmla="*/ 421280687 w 2232" name="T10"/>
                <a:gd fmla="*/ 431017413 h 748" name="T11"/>
                <a:gd fmla="*/ 592281039 w 2232" name="T12"/>
                <a:gd fmla="*/ 420796150 h 748" name="T13"/>
                <a:gd fmla="*/ 879870995 w 2232" name="T14"/>
                <a:gd fmla="*/ 419092823 h 748" name="T15"/>
                <a:gd fmla="*/ 881425770 w 2232" name="T16"/>
                <a:gd fmla="*/ 270877252 h 748" name="T17"/>
                <a:gd fmla="*/ 990243836 w 2232" name="T18"/>
                <a:gd fmla="*/ 408870255 h 748" name="T19"/>
                <a:gd fmla="*/ 1008898646 w 2232" name="T20"/>
                <a:gd fmla="*/ 398648993 h 748" name="T21"/>
                <a:gd fmla="*/ 1089734496 w 2232" name="T22"/>
                <a:gd fmla="*/ 417389497 h 748" name="T23"/>
                <a:gd fmla="*/ 1035326087 w 2232" name="T24"/>
                <a:gd fmla="*/ 238507527 h 748" name="T25"/>
                <a:gd fmla="*/ 1094397576 w 2232" name="T26"/>
                <a:gd fmla="*/ 247026768 h 748" name="T27"/>
                <a:gd fmla="*/ 1139479826 w 2232" name="T28"/>
                <a:gd fmla="*/ 195917844 h 748" name="T29"/>
                <a:gd fmla="*/ 1400642498 w 2232" name="T30"/>
                <a:gd fmla="*/ 78367386 h 748" name="T31"/>
                <a:gd fmla="*/ 1576305929 w 2232" name="T32"/>
                <a:gd fmla="*/ 56220229 h 748" name="T33"/>
                <a:gd fmla="*/ 1786169430 w 2232" name="T34"/>
                <a:gd fmla="*/ 47700987 h 748" name="T35"/>
                <a:gd fmla="*/ 1699115726 w 2232" name="T36"/>
                <a:gd fmla="*/ 223174980 h 748" name="T37"/>
                <a:gd fmla="*/ 1835914761 w 2232" name="T38"/>
                <a:gd fmla="*/ 209545759 h 748" name="T39"/>
                <a:gd fmla="*/ 2044223487 w 2232" name="T40"/>
                <a:gd fmla="*/ 218065001 h 748" name="T41"/>
                <a:gd fmla="*/ 2147483647 w 2232" name="T42"/>
                <a:gd fmla="*/ 284506472 h 748" name="T43"/>
                <a:gd fmla="*/ 2147483647 w 2232" name="T44"/>
                <a:gd fmla="*/ 267469294 h 748" name="T45"/>
                <a:gd fmla="*/ 2147483647 w 2232" name="T46"/>
                <a:gd fmla="*/ 371390551 h 748" name="T47"/>
                <a:gd fmla="*/ 2147483647 w 2232" name="T48"/>
                <a:gd fmla="*/ 361169288 h 748" name="T49"/>
                <a:gd fmla="*/ 2147483647 w 2232" name="T50"/>
                <a:gd fmla="*/ 459979180 h 748" name="T51"/>
                <a:gd fmla="*/ 2147483647 w 2232" name="T52"/>
                <a:gd fmla="*/ 562197029 h 748" name="T53"/>
                <a:gd fmla="*/ 2147483647 w 2232" name="T54"/>
                <a:gd fmla="*/ 492348905 h 748" name="T55"/>
                <a:gd fmla="*/ 2147483647 w 2232" name="T56"/>
                <a:gd fmla="*/ 613305954 h 748" name="T57"/>
                <a:gd fmla="*/ 2147483647 w 2232" name="T58"/>
                <a:gd fmla="*/ 725746535 h 748" name="T59"/>
                <a:gd fmla="*/ 2147483647 w 2232" name="T60"/>
                <a:gd fmla="*/ 850110236 h 748" name="T61"/>
                <a:gd fmla="*/ 2147483647 w 2232" name="T62"/>
                <a:gd fmla="*/ 982994484 h 748" name="T63"/>
                <a:gd fmla="*/ 2147483647 w 2232" name="T64"/>
                <a:gd fmla="*/ 689970157 h 748" name="T65"/>
                <a:gd fmla="*/ 2147483647 w 2232" name="T66"/>
                <a:gd fmla="*/ 662711553 h 748" name="T67"/>
                <a:gd fmla="*/ 2147483647 w 2232" name="T68"/>
                <a:gd fmla="*/ 747893692 h 748" name="T69"/>
                <a:gd fmla="*/ 2147483647 w 2232" name="T70"/>
                <a:gd fmla="*/ 919959665 h 748" name="T71"/>
                <a:gd fmla="*/ 2147483647 w 2232" name="T72"/>
                <a:gd fmla="*/ 974475243 h 748" name="T73"/>
                <a:gd fmla="*/ 2147483647 w 2232" name="T74"/>
                <a:gd fmla="*/ 1257278307 h 748" name="T75"/>
                <a:gd fmla="*/ 2135941517 w 2232" name="T76"/>
                <a:gd fmla="*/ 1051139282 h 748" name="T77"/>
                <a:gd fmla="*/ 1898097047 w 2232" name="T78"/>
                <a:gd fmla="*/ 1042621346 h 748" name="T79"/>
                <a:gd fmla="*/ 1507907035 w 2232" name="T80"/>
                <a:gd fmla="*/ 998327031 h 748" name="T81"/>
                <a:gd fmla="*/ 1147252456 w 2232" name="T82"/>
                <a:gd fmla="*/ 1042621346 h 748" name="T83"/>
                <a:gd fmla="*/ 1016671276 w 2232" name="T84"/>
                <a:gd fmla="*/ 1001733684 h 748" name="T85"/>
                <a:gd fmla="*/ 778825559 w 2232" name="T86"/>
                <a:gd fmla="*/ 877368677 h 748" name="T87"/>
                <a:gd fmla="*/ 620262008 w 2232" name="T88"/>
                <a:gd fmla="*/ 916553013 h 748" name="T89"/>
                <a:gd fmla="*/ 645134673 w 2232" name="T90"/>
                <a:gd fmla="*/ 1001733684 h 748" name="T91"/>
                <a:gd fmla="*/ 553416642 w 2232" name="T92"/>
                <a:gd fmla="*/ 993215747 h 748" name="T93"/>
                <a:gd fmla="*/ 415062832 w 2232" name="T94"/>
                <a:gd fmla="*/ 1013659578 h 748" name="T95"/>
                <a:gd fmla="*/ 401072348 w 2232" name="T96"/>
                <a:gd fmla="*/ 1097136923 h 748" name="T97"/>
                <a:gd fmla="*/ 452372453 w 2232" name="T98"/>
                <a:gd fmla="*/ 1161875068 h 748" name="T99"/>
                <a:gd fmla="*/ 411953282 w 2232" name="T100"/>
                <a:gd fmla="*/ 1253870349 h 748" name="T101"/>
                <a:gd fmla="*/ 290699429 w 2232" name="T102"/>
                <a:gd fmla="*/ 1206169383 h 748" name="T103"/>
                <a:gd fmla="*/ 272044619 w 2232" name="T104"/>
                <a:gd fmla="*/ 1092025639 h 748" name="T105"/>
                <a:gd fmla="*/ 138353849 w 2232" name="T106"/>
                <a:gd fmla="*/ 1000030358 h 748" name="T107"/>
                <a:gd fmla="*/ 93272845 w 2232" name="T108"/>
                <a:gd fmla="*/ 954032717 h 748" name="T109"/>
                <a:gd fmla="*/ 6217857 w 2232" name="T110"/>
                <a:gd fmla="*/ 880776635 h 748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w 2232" name="T168"/>
                <a:gd fmla="*/ 0 h 748" name="T169"/>
                <a:gd fmla="*/ 2232 w 2232" name="T170"/>
                <a:gd fmla="*/ 748 h 748" name="T171"/>
              </a:gdLst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b="T171" l="T168" r="T170" t="T169"/>
              <a:pathLst>
                <a:path h="748" w="2232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/>
            <p:nvPr/>
          </p:nvSpPr>
          <p:spPr bwMode="auto">
            <a:xfrm>
              <a:off x="3761542" y="2439672"/>
              <a:ext cx="85724" cy="206196"/>
            </a:xfrm>
            <a:custGeom>
              <a:gdLst>
                <a:gd fmla="*/ 0 w 69" name="T0"/>
                <a:gd fmla="*/ 37227388 h 31" name="T1"/>
                <a:gd fmla="*/ 0 w 69" name="T2"/>
                <a:gd fmla="*/ 37227388 h 31" name="T3"/>
                <a:gd fmla="*/ 21608912 w 69" name="T4"/>
                <a:gd fmla="*/ 24818262 h 31" name="T5"/>
                <a:gd fmla="*/ 6174684 w 69" name="T6"/>
                <a:gd fmla="*/ 15954786 h 31" name="T7"/>
                <a:gd fmla="*/ 80263432 w 69" name="T8"/>
                <a:gd fmla="*/ 0 h 31" name="T9"/>
                <a:gd fmla="*/ 94155865 w 69" name="T10"/>
                <a:gd fmla="*/ 1772162 h 31" name="T11"/>
                <a:gd fmla="*/ 78720382 w 69" name="T12"/>
                <a:gd fmla="*/ 14182624 h 31" name="T13"/>
                <a:gd fmla="*/ 104960937 w 69" name="T14"/>
                <a:gd fmla="*/ 14182624 h 31" name="T15"/>
                <a:gd fmla="*/ 37044375 w 69" name="T16"/>
                <a:gd fmla="*/ 42546536 h 31" name="T17"/>
                <a:gd fmla="*/ 21608912 w 69" name="T18"/>
                <a:gd fmla="*/ 53183511 h 31" name="T19"/>
                <a:gd fmla="*/ 24696253 w 69" name="T20"/>
                <a:gd fmla="*/ 39000881 h 31" name="T21"/>
                <a:gd fmla="*/ 0 w 69" name="T22"/>
                <a:gd fmla="*/ 37227388 h 31" name="T23"/>
                <a:gd fmla="*/ 0 w 69" name="T24"/>
                <a:gd fmla="*/ 37227388 h 31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69" name="T39"/>
                <a:gd fmla="*/ 0 h 31" name="T40"/>
                <a:gd fmla="*/ 69 w 69" name="T41"/>
                <a:gd fmla="*/ 31 h 31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31" w="69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/>
            <p:nvPr/>
          </p:nvSpPr>
          <p:spPr bwMode="auto">
            <a:xfrm>
              <a:off x="3786942" y="2840517"/>
              <a:ext cx="34925" cy="206196"/>
            </a:xfrm>
            <a:custGeom>
              <a:gdLst>
                <a:gd fmla="*/ 0 w 28" name="T0"/>
                <a:gd fmla="*/ 24956500 h 16" name="T1"/>
                <a:gd fmla="*/ 0 w 28" name="T2"/>
                <a:gd fmla="*/ 24956500 h 16" name="T3"/>
                <a:gd fmla="*/ 12447022 w 28" name="T4"/>
                <a:gd fmla="*/ 0 h 16" name="T5"/>
                <a:gd fmla="*/ 42007299 w 28" name="T6"/>
                <a:gd fmla="*/ 13310219 h 16" name="T7"/>
                <a:gd fmla="*/ 0 w 28" name="T8"/>
                <a:gd fmla="*/ 24956500 h 16" name="T9"/>
                <a:gd fmla="*/ 0 w 28" name="T10"/>
                <a:gd fmla="*/ 24956500 h 1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28" name="T18"/>
                <a:gd fmla="*/ 0 h 16" name="T19"/>
                <a:gd fmla="*/ 28 w 28" name="T20"/>
                <a:gd fmla="*/ 16 h 1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6" w="28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/>
            <p:nvPr/>
          </p:nvSpPr>
          <p:spPr bwMode="auto">
            <a:xfrm>
              <a:off x="3842505" y="2750824"/>
              <a:ext cx="106362" cy="206196"/>
            </a:xfrm>
            <a:custGeom>
              <a:gdLst>
                <a:gd fmla="*/ 0 w 84" name="T0"/>
                <a:gd fmla="*/ 47622488 h 63" name="T1"/>
                <a:gd fmla="*/ 0 w 84" name="T2"/>
                <a:gd fmla="*/ 47622488 h 63" name="T3"/>
                <a:gd fmla="*/ 11222458 w 84" name="T4"/>
                <a:gd fmla="*/ 69846223 h 63" name="T5"/>
                <a:gd fmla="*/ 25652236 w 84" name="T6"/>
                <a:gd fmla="*/ 61908725 h 63" name="T7"/>
                <a:gd fmla="*/ 41686311 w 84" name="T8"/>
                <a:gd fmla="*/ 76194962 h 63" name="T9"/>
                <a:gd fmla="*/ 54511791 w 84" name="T10"/>
                <a:gd fmla="*/ 69846223 h 63" name="T11"/>
                <a:gd fmla="*/ 49702711 w 84" name="T12"/>
                <a:gd fmla="*/ 95243717 h 63" name="T13"/>
                <a:gd fmla="*/ 133074048 w 84" name="T14"/>
                <a:gd fmla="*/ 98418716 h 63" name="T15"/>
                <a:gd fmla="*/ 101007183 w 84" name="T16"/>
                <a:gd fmla="*/ 80957460 h 63" name="T17"/>
                <a:gd fmla="*/ 84974383 w 84" name="T18"/>
                <a:gd fmla="*/ 50796228 h 63" name="T19"/>
                <a:gd fmla="*/ 86578676 w 84" name="T20"/>
                <a:gd fmla="*/ 17461241 h 63" name="T21"/>
                <a:gd fmla="*/ 107420556 w 84" name="T22"/>
                <a:gd fmla="*/ 0 h 63" name="T23"/>
                <a:gd fmla="*/ 35272928 w 84" name="T24"/>
                <a:gd fmla="*/ 6350001 h 63" name="T25"/>
                <a:gd fmla="*/ 17635831 w 84" name="T26"/>
                <a:gd fmla="*/ 47622488 h 63" name="T27"/>
                <a:gd fmla="*/ 0 w 84" name="T28"/>
                <a:gd fmla="*/ 47622488 h 63" name="T29"/>
                <a:gd fmla="*/ 0 w 84" name="T30"/>
                <a:gd fmla="*/ 47622488 h 63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w 84" name="T48"/>
                <a:gd fmla="*/ 0 h 63" name="T49"/>
                <a:gd fmla="*/ 84 w 84" name="T50"/>
                <a:gd fmla="*/ 63 h 63" name="T51"/>
              </a:gdLst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b="T51" l="T48" r="T50" t="T49"/>
              <a:pathLst>
                <a:path h="62" w="84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/>
            <p:nvPr/>
          </p:nvSpPr>
          <p:spPr bwMode="auto">
            <a:xfrm>
              <a:off x="3880605" y="2642873"/>
              <a:ext cx="261935" cy="206196"/>
            </a:xfrm>
            <a:custGeom>
              <a:gdLst>
                <a:gd fmla="*/ 0 w 211" name="T0"/>
                <a:gd fmla="*/ 154608593 h 103" name="T1"/>
                <a:gd fmla="*/ 0 w 211" name="T2"/>
                <a:gd fmla="*/ 154608593 h 103" name="T3"/>
                <a:gd fmla="*/ 30821668 w 211" name="T4"/>
                <a:gd fmla="*/ 158122454 h 103" name="T5"/>
                <a:gd fmla="*/ 10787834 w 211" name="T6"/>
                <a:gd fmla="*/ 173934207 h 103" name="T7"/>
                <a:gd fmla="*/ 64725751 w 211" name="T8"/>
                <a:gd fmla="*/ 179205661 h 103" name="T9"/>
                <a:gd fmla="*/ 66267578 w 211" name="T10"/>
                <a:gd fmla="*/ 158122454 h 103" name="T11"/>
                <a:gd fmla="*/ 81678427 w 211" name="T12"/>
                <a:gd fmla="*/ 163392583 h 103" name="T13"/>
                <a:gd fmla="*/ 66267578 w 211" name="T14"/>
                <a:gd fmla="*/ 151094733 h 103" name="T15"/>
                <a:gd fmla="*/ 87842014 w 211" name="T16"/>
                <a:gd fmla="*/ 154608593 h 103" name="T17"/>
                <a:gd fmla="*/ 81678427 w 211" name="T18"/>
                <a:gd fmla="*/ 131767835 h 103" name="T19"/>
                <a:gd fmla="*/ 94006842 w 211" name="T20"/>
                <a:gd fmla="*/ 145823279 h 103" name="T21"/>
                <a:gd fmla="*/ 107877085 w 211" name="T22"/>
                <a:gd fmla="*/ 133525428 h 103" name="T23"/>
                <a:gd fmla="*/ 98629843 w 211" name="T24"/>
                <a:gd fmla="*/ 117713717 h 103" name="T25"/>
                <a:gd fmla="*/ 130993329 w 211" name="T26"/>
                <a:gd fmla="*/ 119469985 h 103" name="T27"/>
                <a:gd fmla="*/ 123287914 w 211" name="T28"/>
                <a:gd fmla="*/ 110685996 h 103" name="T29"/>
                <a:gd fmla="*/ 137156916 w 211" name="T30"/>
                <a:gd fmla="*/ 114199856 h 103" name="T31"/>
                <a:gd fmla="*/ 146404158 w 211" name="T32"/>
                <a:gd fmla="*/ 94872959 h 103" name="T33"/>
                <a:gd fmla="*/ 306677318 w 211" name="T34"/>
                <a:gd fmla="*/ 38652480 h 103" name="T35"/>
                <a:gd fmla="*/ 323629975 w 211" name="T36"/>
                <a:gd fmla="*/ 15811716 h 103" name="T37"/>
                <a:gd fmla="*/ 292807075 w 211" name="T38"/>
                <a:gd fmla="*/ 0 h 103" name="T39"/>
                <a:gd fmla="*/ 225000171 w 211" name="T40"/>
                <a:gd fmla="*/ 36894887 h 103" name="T41"/>
                <a:gd fmla="*/ 154109573 w 211" name="T42"/>
                <a:gd fmla="*/ 36894887 h 103" name="T43"/>
                <a:gd fmla="*/ 80136580 w 211" name="T44"/>
                <a:gd fmla="*/ 84331356 h 103" name="T45"/>
                <a:gd fmla="*/ 40068911 w 211" name="T46"/>
                <a:gd fmla="*/ 91359098 h 103" name="T47"/>
                <a:gd fmla="*/ 41609507 w 211" name="T48"/>
                <a:gd fmla="*/ 110685996 h 103" name="T49"/>
                <a:gd fmla="*/ 63185164 w 211" name="T50"/>
                <a:gd fmla="*/ 114199856 h 103" name="T51"/>
                <a:gd fmla="*/ 38527083 w 211" name="T52"/>
                <a:gd fmla="*/ 114199856 h 103" name="T53"/>
                <a:gd fmla="*/ 49314921 w 211" name="T54"/>
                <a:gd fmla="*/ 122983846 h 103" name="T55"/>
                <a:gd fmla="*/ 30821668 w 211" name="T56"/>
                <a:gd fmla="*/ 133525428 h 103" name="T57"/>
                <a:gd fmla="*/ 52397336 w 211" name="T58"/>
                <a:gd fmla="*/ 142309418 h 103" name="T59"/>
                <a:gd fmla="*/ 0 w 211" name="T60"/>
                <a:gd fmla="*/ 154608593 h 103" name="T61"/>
                <a:gd fmla="*/ 0 w 211" name="T62"/>
                <a:gd fmla="*/ 154608593 h 103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211" name="T96"/>
                <a:gd fmla="*/ 0 h 103" name="T97"/>
                <a:gd fmla="*/ 211 w 211" name="T98"/>
                <a:gd fmla="*/ 103 h 103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103" w="211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/>
            <p:nvPr/>
          </p:nvSpPr>
          <p:spPr bwMode="auto">
            <a:xfrm>
              <a:off x="4031416" y="2414272"/>
              <a:ext cx="50799" cy="206196"/>
            </a:xfrm>
            <a:custGeom>
              <a:gdLst>
                <a:gd fmla="*/ 0 w 41" name="T0"/>
                <a:gd fmla="*/ 20480869 h 21" name="T1"/>
                <a:gd fmla="*/ 0 w 41" name="T2"/>
                <a:gd fmla="*/ 20480869 h 21" name="T3"/>
                <a:gd fmla="*/ 18421813 w 41" name="T4"/>
                <a:gd fmla="*/ 29258380 h 21" name="T5"/>
                <a:gd fmla="*/ 61407284 w 41" name="T6"/>
                <a:gd fmla="*/ 19018550 h 21" name="T7"/>
                <a:gd fmla="*/ 35309714 w 41" name="T8"/>
                <a:gd fmla="*/ 0 h 21" name="T9"/>
                <a:gd fmla="*/ 0 w 41" name="T10"/>
                <a:gd fmla="*/ 20480869 h 21" name="T11"/>
                <a:gd fmla="*/ 0 w 41" name="T12"/>
                <a:gd fmla="*/ 20480869 h 21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41" name="T21"/>
                <a:gd fmla="*/ 0 h 21" name="T22"/>
                <a:gd fmla="*/ 41 w 41" name="T23"/>
                <a:gd fmla="*/ 21 h 21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1" w="4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/>
            <p:nvPr/>
          </p:nvSpPr>
          <p:spPr bwMode="auto">
            <a:xfrm>
              <a:off x="4515602" y="2462690"/>
              <a:ext cx="47625" cy="206196"/>
            </a:xfrm>
            <a:custGeom>
              <a:gdLst>
                <a:gd fmla="*/ 0 w 38" name="T0"/>
                <a:gd fmla="*/ 0 h 14" name="T1"/>
                <a:gd fmla="*/ 0 w 38" name="T2"/>
                <a:gd fmla="*/ 0 h 14" name="T3"/>
                <a:gd fmla="*/ 25132214 w 38" name="T4"/>
                <a:gd fmla="*/ 15557395 h 14" name="T5"/>
                <a:gd fmla="*/ 17277847 w 38" name="T6"/>
                <a:gd fmla="*/ 20224737 h 14" name="T7"/>
                <a:gd fmla="*/ 39268060 w 38" name="T8"/>
                <a:gd fmla="*/ 20224737 h 14" name="T9"/>
                <a:gd fmla="*/ 58117536 w 38" name="T10"/>
                <a:gd fmla="*/ 9334686 h 14" name="T11"/>
                <a:gd fmla="*/ 0 w 38" name="T12"/>
                <a:gd fmla="*/ 0 h 14" name="T13"/>
                <a:gd fmla="*/ 0 w 38" name="T14"/>
                <a:gd fmla="*/ 0 h 14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38" name="T24"/>
                <a:gd fmla="*/ 0 h 14" name="T25"/>
                <a:gd fmla="*/ 38 w 38" name="T26"/>
                <a:gd fmla="*/ 14 h 14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14" w="38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/>
            <p:nvPr/>
          </p:nvSpPr>
          <p:spPr bwMode="auto">
            <a:xfrm>
              <a:off x="4525126" y="2430940"/>
              <a:ext cx="109536" cy="206196"/>
            </a:xfrm>
            <a:custGeom>
              <a:gdLst>
                <a:gd fmla="*/ 0 w 88" name="T0"/>
                <a:gd fmla="*/ 51992477 h 38" name="T1"/>
                <a:gd fmla="*/ 0 w 88" name="T2"/>
                <a:gd fmla="*/ 51992477 h 38" name="T3"/>
                <a:gd fmla="*/ 35635620 w 88" name="T4"/>
                <a:gd fmla="*/ 16772225 h 38" name="T5"/>
                <a:gd fmla="*/ 86764515 w 88" name="T6"/>
                <a:gd fmla="*/ 0 h 38" name="T7"/>
                <a:gd fmla="*/ 134795229 w 88" name="T8"/>
                <a:gd fmla="*/ 30188970 h 38" name="T9"/>
                <a:gd fmla="*/ 119301972 w 88" name="T10"/>
                <a:gd fmla="*/ 35220247 h 38" name="T11"/>
                <a:gd fmla="*/ 122400126 w 88" name="T12"/>
                <a:gd fmla="*/ 48638292 h 38" name="T13"/>
                <a:gd fmla="*/ 52678585 w 88" name="T14"/>
                <a:gd fmla="*/ 62055032 h 38" name="T15"/>
                <a:gd fmla="*/ 0 w 88" name="T16"/>
                <a:gd fmla="*/ 51992477 h 38" name="T17"/>
                <a:gd fmla="*/ 0 w 88" name="T18"/>
                <a:gd fmla="*/ 51992477 h 38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88" name="T30"/>
                <a:gd fmla="*/ 0 h 38" name="T31"/>
                <a:gd fmla="*/ 88 w 88" name="T32"/>
                <a:gd fmla="*/ 38 h 38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38" w="8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/>
            <p:nvPr/>
          </p:nvSpPr>
          <p:spPr bwMode="auto">
            <a:xfrm>
              <a:off x="4547350" y="2478565"/>
              <a:ext cx="120649" cy="206196"/>
            </a:xfrm>
            <a:custGeom>
              <a:gdLst>
                <a:gd fmla="*/ 0 w 98" name="T0"/>
                <a:gd fmla="*/ 32371164 h 45" name="T1"/>
                <a:gd fmla="*/ 0 w 98" name="T2"/>
                <a:gd fmla="*/ 32371164 h 45" name="T3"/>
                <a:gd fmla="*/ 27281675 w 98" name="T4"/>
                <a:gd fmla="*/ 37482673 h 45" name="T5"/>
                <a:gd fmla="*/ 45470282 w 98" name="T6"/>
                <a:gd fmla="*/ 63040231 h 45" name="T7"/>
                <a:gd fmla="*/ 60626625 w 98" name="T8"/>
                <a:gd fmla="*/ 54520614 h 45" name="T9"/>
                <a:gd fmla="*/ 121253251 w 98" name="T10"/>
                <a:gd fmla="*/ 74966652 h 45" name="T11"/>
                <a:gd fmla="*/ 142472871 w 98" name="T12"/>
                <a:gd fmla="*/ 66447034 h 45" name="T13"/>
                <a:gd fmla="*/ 125799785 w 98" name="T14"/>
                <a:gd fmla="*/ 47705703 h 45" name="T15"/>
                <a:gd fmla="*/ 137925106 w 98" name="T16"/>
                <a:gd fmla="*/ 52817212 h 45" name="T17"/>
                <a:gd fmla="*/ 147019404 w 98" name="T18"/>
                <a:gd fmla="*/ 22149450 h 45" name="T19"/>
                <a:gd fmla="*/ 115189975 w 98" name="T20"/>
                <a:gd fmla="*/ 6814914 h 45" name="T21"/>
                <a:gd fmla="*/ 83361776 w 98" name="T22"/>
                <a:gd fmla="*/ 28964361 h 45" name="T23"/>
                <a:gd fmla="*/ 109127929 w 98" name="T24"/>
                <a:gd fmla="*/ 17037935 h 45" name="T25"/>
                <a:gd fmla="*/ 93971586 w 98" name="T26"/>
                <a:gd fmla="*/ 0 h 45" name="T27"/>
                <a:gd fmla="*/ 42438028 w 98" name="T28"/>
                <a:gd fmla="*/ 6814914 h 45" name="T29"/>
                <a:gd fmla="*/ 0 w 98" name="T30"/>
                <a:gd fmla="*/ 32371164 h 45" name="T31"/>
                <a:gd fmla="*/ 0 w 98" name="T32"/>
                <a:gd fmla="*/ 32371164 h 45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w 98" name="T51"/>
                <a:gd fmla="*/ 0 h 45" name="T52"/>
                <a:gd fmla="*/ 98 w 98" name="T53"/>
                <a:gd fmla="*/ 45 h 45" name="T54"/>
              </a:gdLst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b="T54" l="T51" r="T53" t="T52"/>
              <a:pathLst>
                <a:path h="45" w="98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/>
            <p:nvPr/>
          </p:nvSpPr>
          <p:spPr bwMode="auto">
            <a:xfrm>
              <a:off x="4661649" y="2508728"/>
              <a:ext cx="101599" cy="206196"/>
            </a:xfrm>
            <a:custGeom>
              <a:gdLst>
                <a:gd fmla="*/ 0 w 82" name="T0"/>
                <a:gd fmla="*/ 61957319 h 46" name="T1"/>
                <a:gd fmla="*/ 0 w 82" name="T2"/>
                <a:gd fmla="*/ 61957319 h 46" name="T3"/>
                <a:gd fmla="*/ 9210906 w 82" name="T4"/>
                <a:gd fmla="*/ 73370170 h 46" name="T5"/>
                <a:gd fmla="*/ 113603665 w 82" name="T6"/>
                <a:gd fmla="*/ 58696140 h 46" name="T7"/>
                <a:gd fmla="*/ 124349719 w 82" name="T8"/>
                <a:gd fmla="*/ 34239839 h 46" name="T9"/>
                <a:gd fmla="*/ 95181857 w 82" name="T10"/>
                <a:gd fmla="*/ 14674035 h 46" name="T11"/>
                <a:gd fmla="*/ 70618188 w 82" name="T12"/>
                <a:gd fmla="*/ 22825711 h 46" name="T13"/>
                <a:gd fmla="*/ 73688489 w 82" name="T14"/>
                <a:gd fmla="*/ 6522361 h 46" name="T15"/>
                <a:gd fmla="*/ 59872134 w 82" name="T16"/>
                <a:gd fmla="*/ 0 h 46" name="T17"/>
                <a:gd fmla="*/ 12281210 w 82" name="T18"/>
                <a:gd fmla="*/ 53804371 h 46" name="T19"/>
                <a:gd fmla="*/ 0 w 82" name="T20"/>
                <a:gd fmla="*/ 61957319 h 46" name="T21"/>
                <a:gd fmla="*/ 0 w 82" name="T22"/>
                <a:gd fmla="*/ 61957319 h 4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w 82" name="T36"/>
                <a:gd fmla="*/ 0 h 46" name="T37"/>
                <a:gd fmla="*/ 82 w 82" name="T38"/>
                <a:gd fmla="*/ 46 h 46" name="T39"/>
              </a:gdLst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b="T39" l="T36" r="T38" t="T37"/>
              <a:pathLst>
                <a:path h="46" w="82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/>
            <p:nvPr/>
          </p:nvSpPr>
          <p:spPr bwMode="auto">
            <a:xfrm>
              <a:off x="5293470" y="2630172"/>
              <a:ext cx="114299" cy="206196"/>
            </a:xfrm>
            <a:custGeom>
              <a:gdLst>
                <a:gd fmla="*/ 0 w 92" name="T0"/>
                <a:gd fmla="*/ 40628330 h 43" name="T1"/>
                <a:gd fmla="*/ 0 w 92" name="T2"/>
                <a:gd fmla="*/ 40628330 h 43" name="T3"/>
                <a:gd fmla="*/ 27783597 w 92" name="T4"/>
                <a:gd fmla="*/ 1766334 h 43" name="T5"/>
                <a:gd fmla="*/ 47849462 w 92" name="T6"/>
                <a:gd fmla="*/ 0 h 43" name="T7"/>
                <a:gd fmla="*/ 80263441 w 92" name="T8"/>
                <a:gd fmla="*/ 28262669 h 43" name="T9"/>
                <a:gd fmla="*/ 84895093 w 92" name="T10"/>
                <a:gd fmla="*/ 7065335 h 43" name="T11"/>
                <a:gd fmla="*/ 120396413 w 92" name="T12"/>
                <a:gd fmla="*/ 24730003 h 43" name="T13"/>
                <a:gd fmla="*/ 117309072 w 92" name="T14"/>
                <a:gd fmla="*/ 51226339 h 43" name="T15"/>
                <a:gd fmla="*/ 140462268 w 92" name="T16"/>
                <a:gd fmla="*/ 61824337 h 43" name="T17"/>
                <a:gd fmla="*/ 66372268 w 92" name="T18"/>
                <a:gd fmla="*/ 65358332 h 43" name="T19"/>
                <a:gd fmla="*/ 61741877 w 92" name="T20"/>
                <a:gd fmla="*/ 54759005 h 43" name="T21"/>
                <a:gd fmla="*/ 49393754 w 92" name="T22"/>
                <a:gd fmla="*/ 74189998 h 43" name="T23"/>
                <a:gd fmla="*/ 0 w 92" name="T24"/>
                <a:gd fmla="*/ 40628330 h 43" name="T25"/>
                <a:gd fmla="*/ 0 w 92" name="T26"/>
                <a:gd fmla="*/ 40628330 h 43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92" name="T42"/>
                <a:gd fmla="*/ 0 h 43" name="T43"/>
                <a:gd fmla="*/ 92 w 92" name="T44"/>
                <a:gd fmla="*/ 43 h 43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43" w="92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/>
            <p:nvPr/>
          </p:nvSpPr>
          <p:spPr bwMode="auto">
            <a:xfrm>
              <a:off x="5372844" y="2623823"/>
              <a:ext cx="69849" cy="206196"/>
            </a:xfrm>
            <a:custGeom>
              <a:gdLst>
                <a:gd fmla="*/ 0 w 57" name="T0"/>
                <a:gd fmla="*/ 0 h 30" name="T1"/>
                <a:gd fmla="*/ 0 w 57" name="T2"/>
                <a:gd fmla="*/ 0 h 30" name="T3"/>
                <a:gd fmla="*/ 28531889 w 57" name="T4"/>
                <a:gd fmla="*/ 20821862 h 30" name="T5"/>
                <a:gd fmla="*/ 21023629 w 57" name="T6"/>
                <a:gd fmla="*/ 39751953 h 30" name="T7"/>
                <a:gd fmla="*/ 34538987 w 57" name="T8"/>
                <a:gd fmla="*/ 54894382 h 30" name="T9"/>
                <a:gd fmla="*/ 60068552 w 57" name="T10"/>
                <a:gd fmla="*/ 54894382 h 30" name="T11"/>
                <a:gd fmla="*/ 84095739 w 57" name="T12"/>
                <a:gd fmla="*/ 34072515 h 30" name="T13"/>
                <a:gd fmla="*/ 0 w 57" name="T14"/>
                <a:gd fmla="*/ 0 h 30" name="T15"/>
                <a:gd fmla="*/ 0 w 57" name="T16"/>
                <a:gd fmla="*/ 0 h 30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57" name="T27"/>
                <a:gd fmla="*/ 0 h 30" name="T28"/>
                <a:gd fmla="*/ 57 w 57" name="T29"/>
                <a:gd fmla="*/ 30 h 30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30" w="57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/>
            <p:nvPr/>
          </p:nvSpPr>
          <p:spPr bwMode="auto">
            <a:xfrm>
              <a:off x="5379193" y="3342171"/>
              <a:ext cx="52387" cy="206196"/>
            </a:xfrm>
            <a:custGeom>
              <a:gdLst>
                <a:gd fmla="*/ 0 w 43" name="T0"/>
                <a:gd fmla="*/ 65259437 h 149" name="T1"/>
                <a:gd fmla="*/ 0 w 43" name="T2"/>
                <a:gd fmla="*/ 65259437 h 149" name="T3"/>
                <a:gd fmla="*/ 10389683 w 43" name="T4"/>
                <a:gd fmla="*/ 96172434 h 149" name="T5"/>
                <a:gd fmla="*/ 10389683 w 43" name="T6"/>
                <a:gd fmla="*/ 254170820 h 149" name="T7"/>
                <a:gd fmla="*/ 20779367 w 43" name="T8"/>
                <a:gd fmla="*/ 235278901 h 149" name="T9"/>
                <a:gd fmla="*/ 37107049 w 43" name="T10"/>
                <a:gd fmla="*/ 247301269 h 149" name="T11"/>
                <a:gd fmla="*/ 19295470 w 43" name="T12"/>
                <a:gd fmla="*/ 204365925 h 149" name="T13"/>
                <a:gd fmla="*/ 29685153 w 43" name="T14"/>
                <a:gd fmla="*/ 159715118 h 149" name="T15"/>
                <a:gd fmla="*/ 62339309 w 43" name="T16"/>
                <a:gd fmla="*/ 173454260 h 149" name="T17"/>
                <a:gd fmla="*/ 31169045 w 43" name="T18"/>
                <a:gd fmla="*/ 89302883 h 149" name="T19"/>
                <a:gd fmla="*/ 20779367 w 43" name="T20"/>
                <a:gd fmla="*/ 0 h 149" name="T21"/>
                <a:gd fmla="*/ 0 w 43" name="T22"/>
                <a:gd fmla="*/ 65259437 h 149" name="T23"/>
                <a:gd fmla="*/ 0 w 43" name="T24"/>
                <a:gd fmla="*/ 65259437 h 149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43" name="T39"/>
                <a:gd fmla="*/ 0 h 149" name="T40"/>
                <a:gd fmla="*/ 43 w 43" name="T41"/>
                <a:gd fmla="*/ 149 h 149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149" w="43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/>
            <p:nvPr/>
          </p:nvSpPr>
          <p:spPr bwMode="auto">
            <a:xfrm>
              <a:off x="5456981" y="2641284"/>
              <a:ext cx="79374" cy="206196"/>
            </a:xfrm>
            <a:custGeom>
              <a:gdLst>
                <a:gd fmla="*/ 0 w 64" name="T0"/>
                <a:gd fmla="*/ 0 h 22" name="T1"/>
                <a:gd fmla="*/ 0 w 64" name="T2"/>
                <a:gd fmla="*/ 0 h 22" name="T3"/>
                <a:gd fmla="*/ 16920514 w 64" name="T4"/>
                <a:gd fmla="*/ 23618538 h 22" name="T5"/>
                <a:gd fmla="*/ 61526777 w 64" name="T6"/>
                <a:gd fmla="*/ 35427802 h 22" name="T7"/>
                <a:gd fmla="*/ 96905705 w 64" name="T8"/>
                <a:gd fmla="*/ 28680208 h 22" name="T9"/>
                <a:gd fmla="*/ 0 w 64" name="T10"/>
                <a:gd fmla="*/ 0 h 22" name="T11"/>
                <a:gd fmla="*/ 0 w 64" name="T12"/>
                <a:gd fmla="*/ 0 h 22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64" name="T21"/>
                <a:gd fmla="*/ 0 h 22" name="T22"/>
                <a:gd fmla="*/ 64 w 64" name="T23"/>
                <a:gd fmla="*/ 22 h 22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2" w="64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/>
            <p:nvPr/>
          </p:nvGrpSpPr>
          <p:grpSpPr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/>
              <p:nvPr/>
            </p:nvSpPr>
            <p:spPr bwMode="auto">
              <a:xfrm>
                <a:off x="3227" y="1979"/>
                <a:ext cx="146" cy="158"/>
              </a:xfrm>
              <a:custGeom>
                <a:gdLst>
                  <a:gd fmla="*/ 0 w 146" name="T0"/>
                  <a:gd fmla="*/ 13 h 104" name="T1"/>
                  <a:gd fmla="*/ 0 w 146" name="T2"/>
                  <a:gd fmla="*/ 13 h 104" name="T3"/>
                  <a:gd fmla="*/ 1 w 146" name="T4"/>
                  <a:gd fmla="*/ 25 h 104" name="T5"/>
                  <a:gd fmla="*/ 16 w 146" name="T6"/>
                  <a:gd fmla="*/ 25 h 104" name="T7"/>
                  <a:gd fmla="*/ 12 w 146" name="T8"/>
                  <a:gd fmla="*/ 31 h 104" name="T9"/>
                  <a:gd fmla="*/ 22 w 146" name="T10"/>
                  <a:gd fmla="*/ 35 h 104" name="T11"/>
                  <a:gd fmla="*/ 8 w 146" name="T12"/>
                  <a:gd fmla="*/ 34 h 104" name="T13"/>
                  <a:gd fmla="*/ 34 w 146" name="T14"/>
                  <a:gd fmla="*/ 45 h 104" name="T15"/>
                  <a:gd fmla="*/ 23 w 146" name="T16"/>
                  <a:gd fmla="*/ 49 h 104" name="T17"/>
                  <a:gd fmla="*/ 31 w 146" name="T18"/>
                  <a:gd fmla="*/ 57 h 104" name="T19"/>
                  <a:gd fmla="*/ 53 w 146" name="T20"/>
                  <a:gd fmla="*/ 52 h 104" name="T21"/>
                  <a:gd fmla="*/ 53 w 146" name="T22"/>
                  <a:gd fmla="*/ 42 h 104" name="T23"/>
                  <a:gd fmla="*/ 64 w 146" name="T24"/>
                  <a:gd fmla="*/ 38 h 104" name="T25"/>
                  <a:gd fmla="*/ 66 w 146" name="T26"/>
                  <a:gd fmla="*/ 50 h 104" name="T27"/>
                  <a:gd fmla="*/ 80 w 146" name="T28"/>
                  <a:gd fmla="*/ 42 h 104" name="T29"/>
                  <a:gd fmla="*/ 77 w 146" name="T30"/>
                  <a:gd fmla="*/ 50 h 104" name="T31"/>
                  <a:gd fmla="*/ 90 w 146" name="T32"/>
                  <a:gd fmla="*/ 50 h 104" name="T33"/>
                  <a:gd fmla="*/ 40 w 146" name="T34"/>
                  <a:gd fmla="*/ 62 h 104" name="T35"/>
                  <a:gd fmla="*/ 43 w 146" name="T36"/>
                  <a:gd fmla="*/ 71 h 104" name="T37"/>
                  <a:gd fmla="*/ 84 w 146" name="T38"/>
                  <a:gd fmla="*/ 64 h 104" name="T39"/>
                  <a:gd fmla="*/ 55 w 146" name="T40"/>
                  <a:gd fmla="*/ 73 h 104" name="T41"/>
                  <a:gd fmla="*/ 72 w 146" name="T42"/>
                  <a:gd fmla="*/ 78 h 104" name="T43"/>
                  <a:gd fmla="*/ 44 w 146" name="T44"/>
                  <a:gd fmla="*/ 82 h 104" name="T45"/>
                  <a:gd fmla="*/ 86 w 146" name="T46"/>
                  <a:gd fmla="*/ 103 h 104" name="T47"/>
                  <a:gd fmla="*/ 113 w 146" name="T48"/>
                  <a:gd fmla="*/ 50 h 104" name="T49"/>
                  <a:gd fmla="*/ 145 w 146" name="T50"/>
                  <a:gd fmla="*/ 37 h 104" name="T51"/>
                  <a:gd fmla="*/ 109 w 146" name="T52"/>
                  <a:gd fmla="*/ 28 h 104" name="T53"/>
                  <a:gd fmla="*/ 104 w 146" name="T54"/>
                  <a:gd fmla="*/ 15 h 104" name="T55"/>
                  <a:gd fmla="*/ 94 w 146" name="T56"/>
                  <a:gd fmla="*/ 23 h 104" name="T57"/>
                  <a:gd fmla="*/ 99 w 146" name="T58"/>
                  <a:gd fmla="*/ 10 h 104" name="T59"/>
                  <a:gd fmla="*/ 75 w 146" name="T60"/>
                  <a:gd fmla="*/ 0 h 104" name="T61"/>
                  <a:gd fmla="*/ 67 w 146" name="T62"/>
                  <a:gd fmla="*/ 10 h 104" name="T63"/>
                  <a:gd fmla="*/ 78 w 146" name="T64"/>
                  <a:gd fmla="*/ 35 h 104" name="T65"/>
                  <a:gd fmla="*/ 51 w 146" name="T66"/>
                  <a:gd fmla="*/ 10 h 104" name="T67"/>
                  <a:gd fmla="*/ 43 w 146" name="T68"/>
                  <a:gd fmla="*/ 15 h 104" name="T69"/>
                  <a:gd fmla="*/ 48 w 146" name="T70"/>
                  <a:gd fmla="*/ 28 h 104" name="T71"/>
                  <a:gd fmla="*/ 22 w 146" name="T72"/>
                  <a:gd fmla="*/ 16 h 104" name="T73"/>
                  <a:gd fmla="*/ 40 w 146" name="T74"/>
                  <a:gd fmla="*/ 9 h 104" name="T75"/>
                  <a:gd fmla="*/ 0 w 146" name="T76"/>
                  <a:gd fmla="*/ 13 h 104" name="T77"/>
                  <a:gd fmla="*/ 0 w 146" name="T78"/>
                  <a:gd fmla="*/ 13 h 104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w 146" name="T120"/>
                  <a:gd fmla="*/ 0 h 104" name="T121"/>
                  <a:gd fmla="*/ 146 w 146" name="T122"/>
                  <a:gd fmla="*/ 104 h 104" name="T123"/>
                </a:gdLst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b="T123" l="T120" r="T122" t="T121"/>
                <a:pathLst>
                  <a:path h="104" w="146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/>
              <p:nvPr/>
            </p:nvSpPr>
            <p:spPr bwMode="auto">
              <a:xfrm>
                <a:off x="3320" y="1935"/>
                <a:ext cx="132" cy="158"/>
              </a:xfrm>
              <a:custGeom>
                <a:gdLst>
                  <a:gd fmla="*/ 0 w 132" name="T0"/>
                  <a:gd fmla="*/ 11 h 44" name="T1"/>
                  <a:gd fmla="*/ 0 w 132" name="T2"/>
                  <a:gd fmla="*/ 11 h 44" name="T3"/>
                  <a:gd fmla="*/ 19 w 132" name="T4"/>
                  <a:gd fmla="*/ 15 h 44" name="T5"/>
                  <a:gd fmla="*/ 7 w 132" name="T6"/>
                  <a:gd fmla="*/ 20 h 44" name="T7"/>
                  <a:gd fmla="*/ 12 w 132" name="T8"/>
                  <a:gd fmla="*/ 24 h 44" name="T9"/>
                  <a:gd fmla="*/ 60 w 132" name="T10"/>
                  <a:gd fmla="*/ 23 h 44" name="T11"/>
                  <a:gd fmla="*/ 30 w 132" name="T12"/>
                  <a:gd fmla="*/ 29 h 44" name="T13"/>
                  <a:gd fmla="*/ 78 w 132" name="T14"/>
                  <a:gd fmla="*/ 43 h 44" name="T15"/>
                  <a:gd fmla="*/ 110 w 132" name="T16"/>
                  <a:gd fmla="*/ 35 h 44" name="T17"/>
                  <a:gd fmla="*/ 131 w 132" name="T18"/>
                  <a:gd fmla="*/ 20 h 44" name="T19"/>
                  <a:gd fmla="*/ 125 w 132" name="T20"/>
                  <a:gd fmla="*/ 12 h 44" name="T21"/>
                  <a:gd fmla="*/ 94 w 132" name="T22"/>
                  <a:gd fmla="*/ 13 h 44" name="T23"/>
                  <a:gd fmla="*/ 99 w 132" name="T24"/>
                  <a:gd fmla="*/ 5 h 44" name="T25"/>
                  <a:gd fmla="*/ 74 w 132" name="T26"/>
                  <a:gd fmla="*/ 13 h 44" name="T27"/>
                  <a:gd fmla="*/ 71 w 132" name="T28"/>
                  <a:gd fmla="*/ 0 h 44" name="T29"/>
                  <a:gd fmla="*/ 65 w 132" name="T30"/>
                  <a:gd fmla="*/ 17 h 44" name="T31"/>
                  <a:gd fmla="*/ 30 w 132" name="T32"/>
                  <a:gd fmla="*/ 0 h 44" name="T33"/>
                  <a:gd fmla="*/ 31 w 132" name="T34"/>
                  <a:gd fmla="*/ 10 h 44" name="T35"/>
                  <a:gd fmla="*/ 20 w 132" name="T36"/>
                  <a:gd fmla="*/ 5 h 44" name="T37"/>
                  <a:gd fmla="*/ 25 w 132" name="T38"/>
                  <a:gd fmla="*/ 15 h 44" name="T39"/>
                  <a:gd fmla="*/ 0 w 132" name="T40"/>
                  <a:gd fmla="*/ 11 h 44" name="T41"/>
                  <a:gd fmla="*/ 0 w 132" name="T42"/>
                  <a:gd fmla="*/ 11 h 44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32" name="T66"/>
                  <a:gd fmla="*/ 0 h 44" name="T67"/>
                  <a:gd fmla="*/ 132 w 132" name="T68"/>
                  <a:gd fmla="*/ 44 h 44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44" w="132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/>
              <p:nvPr/>
            </p:nvSpPr>
            <p:spPr bwMode="auto">
              <a:xfrm>
                <a:off x="3365" y="1997"/>
                <a:ext cx="57" cy="158"/>
              </a:xfrm>
              <a:custGeom>
                <a:gdLst>
                  <a:gd fmla="*/ 0 w 57" name="T0"/>
                  <a:gd fmla="*/ 22 h 29" name="T1"/>
                  <a:gd fmla="*/ 0 w 57" name="T2"/>
                  <a:gd fmla="*/ 22 h 29" name="T3"/>
                  <a:gd fmla="*/ 5 w 57" name="T4"/>
                  <a:gd fmla="*/ 8 h 29" name="T5"/>
                  <a:gd fmla="*/ 28 w 57" name="T6"/>
                  <a:gd fmla="*/ 0 h 29" name="T7"/>
                  <a:gd fmla="*/ 32 w 57" name="T8"/>
                  <a:gd fmla="*/ 8 h 29" name="T9"/>
                  <a:gd fmla="*/ 56 w 57" name="T10"/>
                  <a:gd fmla="*/ 14 h 29" name="T11"/>
                  <a:gd fmla="*/ 22 w 57" name="T12"/>
                  <a:gd fmla="*/ 28 h 29" name="T13"/>
                  <a:gd fmla="*/ 28 w 57" name="T14"/>
                  <a:gd fmla="*/ 21 h 29" name="T15"/>
                  <a:gd fmla="*/ 0 w 57" name="T16"/>
                  <a:gd fmla="*/ 22 h 29" name="T17"/>
                  <a:gd fmla="*/ 0 w 57" name="T18"/>
                  <a:gd fmla="*/ 22 h 29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57" name="T30"/>
                  <a:gd fmla="*/ 0 h 29" name="T31"/>
                  <a:gd fmla="*/ 57 w 57" name="T32"/>
                  <a:gd fmla="*/ 29 h 29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28" w="57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/>
            <p:nvPr/>
          </p:nvSpPr>
          <p:spPr bwMode="auto">
            <a:xfrm>
              <a:off x="4629900" y="4078775"/>
              <a:ext cx="136524" cy="206196"/>
            </a:xfrm>
            <a:custGeom>
              <a:gdLst>
                <a:gd fmla="*/ 0 w 109" name="T0"/>
                <a:gd fmla="*/ 56982790 h 209" name="T1"/>
                <a:gd fmla="*/ 0 w 109" name="T2"/>
                <a:gd fmla="*/ 56982790 h 209" name="T3"/>
                <a:gd fmla="*/ 10982123 w 109" name="T4"/>
                <a:gd fmla="*/ 29354730 h 209" name="T5"/>
                <a:gd fmla="*/ 56477515 w 109" name="T6"/>
                <a:gd fmla="*/ 0 h 209" name="T7"/>
                <a:gd fmla="*/ 76872341 w 109" name="T8"/>
                <a:gd fmla="*/ 27628059 h 209" name="T9"/>
                <a:gd fmla="*/ 70597203 w 109" name="T10"/>
                <a:gd fmla="*/ 75977484 h 209" name="T11"/>
                <a:gd fmla="*/ 125505307 w 109" name="T12"/>
                <a:gd fmla="*/ 55256119 h 209" name="T13"/>
                <a:gd fmla="*/ 149037702 w 109" name="T14"/>
                <a:gd fmla="*/ 75977484 h 209" name="T15"/>
                <a:gd fmla="*/ 169431313 w 109" name="T16"/>
                <a:gd fmla="*/ 124325605 h 209" name="T17"/>
                <a:gd fmla="*/ 161587978 w 109" name="T18"/>
                <a:gd fmla="*/ 153680325 h 209" name="T19"/>
                <a:gd fmla="*/ 120798327 w 109" name="T20"/>
                <a:gd fmla="*/ 151953654 h 209" name="T21"/>
                <a:gd fmla="*/ 105110482 w 109" name="T22"/>
                <a:gd fmla="*/ 165768336 h 209" name="T23"/>
                <a:gd fmla="*/ 112955031 w 109" name="T24"/>
                <a:gd fmla="*/ 215843148 h 209" name="T25"/>
                <a:gd fmla="*/ 58045674 w 109" name="T26"/>
                <a:gd fmla="*/ 172675061 h 209" name="T27"/>
                <a:gd fmla="*/ 34514522 w 109" name="T28"/>
                <a:gd fmla="*/ 250377881 h 209" name="T29"/>
                <a:gd fmla="*/ 61183243 w 109" name="T30"/>
                <a:gd fmla="*/ 319448661 h 209" name="T31"/>
                <a:gd fmla="*/ 98835344 w 109" name="T32"/>
                <a:gd fmla="*/ 345348807 h 209" name="T33"/>
                <a:gd fmla="*/ 78440499 w 109" name="T34"/>
                <a:gd fmla="*/ 359163489 h 209" name="T35"/>
                <a:gd fmla="*/ 73734772 w 109" name="T36"/>
                <a:gd fmla="*/ 336715370 h 209" name="T37"/>
                <a:gd fmla="*/ 58045674 w 109" name="T38"/>
                <a:gd fmla="*/ 336715370 h 209" name="T39"/>
                <a:gd fmla="*/ 15687850 w 109" name="T40"/>
                <a:gd fmla="*/ 298727295 h 209" name="T41"/>
                <a:gd fmla="*/ 23532404 w 109" name="T42"/>
                <a:gd fmla="*/ 252104552 h 209" name="T43"/>
                <a:gd fmla="*/ 45495397 w 109" name="T44"/>
                <a:gd fmla="*/ 210663135 h 209" name="T45"/>
                <a:gd fmla="*/ 15687850 w 109" name="T46"/>
                <a:gd fmla="*/ 141593628 h 209" name="T47"/>
                <a:gd fmla="*/ 25100562 w 109" name="T48"/>
                <a:gd fmla="*/ 110512237 h 209" name="T49"/>
                <a:gd fmla="*/ 0 w 109" name="T50"/>
                <a:gd fmla="*/ 56982790 h 209" name="T51"/>
                <a:gd fmla="*/ 0 w 109" name="T52"/>
                <a:gd fmla="*/ 56982790 h 209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w 109" name="T81"/>
                <a:gd fmla="*/ 0 h 209" name="T82"/>
                <a:gd fmla="*/ 109 w 109" name="T83"/>
                <a:gd fmla="*/ 209 h 209" name="T84"/>
              </a:gdLst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b="T84" l="T81" r="T83" t="T82"/>
              <a:pathLst>
                <a:path h="209" w="1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/>
            <p:nvPr/>
          </p:nvSpPr>
          <p:spPr bwMode="auto">
            <a:xfrm>
              <a:off x="3415470" y="3585060"/>
              <a:ext cx="315911" cy="206196"/>
            </a:xfrm>
            <a:custGeom>
              <a:gdLst>
                <a:gd fmla="*/ 0 w 252" name="T0"/>
                <a:gd fmla="*/ 55671680 h 99" name="T1"/>
                <a:gd fmla="*/ 0 w 252" name="T2"/>
                <a:gd fmla="*/ 55671680 h 99" name="T3"/>
                <a:gd fmla="*/ 17287462 w 252" name="T4"/>
                <a:gd fmla="*/ 97848223 h 99" name="T5"/>
                <a:gd fmla="*/ 1572043 w 252" name="T6"/>
                <a:gd fmla="*/ 102908575 h 99" name="T7"/>
                <a:gd fmla="*/ 17287462 w 252" name="T8"/>
                <a:gd fmla="*/ 109657442 h 99" name="T9"/>
                <a:gd fmla="*/ 23573131 w 252" name="T10"/>
                <a:gd fmla="*/ 136650313 h 99" name="T11"/>
                <a:gd fmla="*/ 45575473 w 252" name="T12"/>
                <a:gd fmla="*/ 133275879 h 99" name="T13"/>
                <a:gd fmla="*/ 23573131 w 252" name="T14"/>
                <a:gd fmla="*/ 145085098 h 99" name="T15"/>
                <a:gd fmla="*/ 48718305 w 252" name="T16"/>
                <a:gd fmla="*/ 140023447 h 99" name="T17"/>
                <a:gd fmla="*/ 75435513 w 252" name="T18"/>
                <a:gd fmla="*/ 156894316 h 99" name="T19"/>
                <a:gd fmla="*/ 100580697 w 252" name="T20"/>
                <a:gd fmla="*/ 138336230 h 99" name="T21"/>
                <a:gd fmla="*/ 139869232 w 252" name="T22"/>
                <a:gd fmla="*/ 161954668 h 99" name="T23"/>
                <a:gd fmla="*/ 207447058 w 252" name="T24"/>
                <a:gd fmla="*/ 138336230 h 99" name="T25"/>
                <a:gd fmla="*/ 205876268 w 252" name="T26"/>
                <a:gd fmla="*/ 165329101 h 99" name="T27"/>
                <a:gd fmla="*/ 218448850 w 252" name="T28"/>
                <a:gd fmla="*/ 138336230 h 99" name="T29"/>
                <a:gd fmla="*/ 347317583 w 252" name="T30"/>
                <a:gd fmla="*/ 133275879 h 99" name="T31"/>
                <a:gd fmla="*/ 394463826 w 252" name="T32"/>
                <a:gd fmla="*/ 129901445 h 99" name="T33"/>
                <a:gd fmla="*/ 380320454 w 252" name="T34"/>
                <a:gd fmla="*/ 72542549 h 99" name="T35"/>
                <a:gd fmla="*/ 391320994 w 252" name="T36"/>
                <a:gd fmla="*/ 60733330 h 99" name="T37"/>
                <a:gd fmla="*/ 350460415 w 252" name="T38"/>
                <a:gd fmla="*/ 11809224 h 99" name="T39"/>
                <a:gd fmla="*/ 323743129 w 252" name="T40"/>
                <a:gd fmla="*/ 11809224 h 99" name="T41"/>
                <a:gd fmla="*/ 253022511 w 252" name="T42"/>
                <a:gd fmla="*/ 32053232 h 99" name="T43"/>
                <a:gd fmla="*/ 190159600 w 252" name="T44"/>
                <a:gd fmla="*/ 0 h 99" name="T45"/>
                <a:gd fmla="*/ 150871025 w 252" name="T46"/>
                <a:gd fmla="*/ 1687217 h 99" name="T47"/>
                <a:gd fmla="*/ 102152740 w 252" name="T48"/>
                <a:gd fmla="*/ 30366016 h 99" name="T49"/>
                <a:gd fmla="*/ 61290888 w 252" name="T50"/>
                <a:gd fmla="*/ 21931231 h 99" name="T51"/>
                <a:gd fmla="*/ 73863470 w 252" name="T52"/>
                <a:gd fmla="*/ 37114883 h 99" name="T53"/>
                <a:gd fmla="*/ 0 w 252" name="T54"/>
                <a:gd fmla="*/ 55671680 h 99" name="T55"/>
                <a:gd fmla="*/ 0 w 252" name="T56"/>
                <a:gd fmla="*/ 55671680 h 99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w 252" name="T87"/>
                <a:gd fmla="*/ 0 h 99" name="T88"/>
                <a:gd fmla="*/ 252 w 252" name="T89"/>
                <a:gd fmla="*/ 99 h 99" name="T90"/>
              </a:gdLst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b="T90" l="T87" r="T89" t="T88"/>
              <a:pathLst>
                <a:path h="99" w="251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/>
            <p:nvPr/>
          </p:nvSpPr>
          <p:spPr bwMode="auto">
            <a:xfrm>
              <a:off x="110317" y="3000856"/>
              <a:ext cx="506410" cy="206196"/>
            </a:xfrm>
            <a:custGeom>
              <a:gdLst>
                <a:gd fmla="*/ 0 w 408" name="T0"/>
                <a:gd fmla="*/ 228607924 h 355" name="T1"/>
                <a:gd fmla="*/ 24649159 w 408" name="T2"/>
                <a:gd fmla="*/ 243848794 h 355" name="T3"/>
                <a:gd fmla="*/ 103220134 w 408" name="T4"/>
                <a:gd fmla="*/ 264168652 h 355" name="T5"/>
                <a:gd fmla="*/ 152519673 w 408" name="T6"/>
                <a:gd fmla="*/ 260782660 h 355" name="T7"/>
                <a:gd fmla="*/ 146357076 w 408" name="T8"/>
                <a:gd fmla="*/ 304810972 h 355" name="T9"/>
                <a:gd fmla="*/ 38514693 w 408" name="T10"/>
                <a:gd fmla="*/ 379319803 h 355" name="T11"/>
                <a:gd fmla="*/ 43136961 w 408" name="T12"/>
                <a:gd fmla="*/ 382707097 h 355" name="T13"/>
                <a:gd fmla="*/ 90894939 w 408" name="T14"/>
                <a:gd fmla="*/ 401333959 h 355" name="T15"/>
                <a:gd fmla="*/ 87814261 w 408" name="T16"/>
                <a:gd fmla="*/ 440281982 h 355" name="T17"/>
                <a:gd fmla="*/ 137113800 w 408" name="T18"/>
                <a:gd fmla="*/ 401333959 h 355" name="T19"/>
                <a:gd fmla="*/ 134031881 w 408" name="T20"/>
                <a:gd fmla="*/ 460603141 h 355" name="T21"/>
                <a:gd fmla="*/ 164843666 w 408" name="T22"/>
                <a:gd fmla="*/ 453829855 h 355" name="T23"/>
                <a:gd fmla="*/ 198737332 w 408" name="T24"/>
                <a:gd fmla="*/ 465683431 h 355" name="T25"/>
                <a:gd fmla="*/ 237252015 w 408" name="T26"/>
                <a:gd fmla="*/ 462296138 h 355" name="T27"/>
                <a:gd fmla="*/ 164843666 w 408" name="T28"/>
                <a:gd fmla="*/ 552045758 h 355" name="T29"/>
                <a:gd fmla="*/ 124788605 w 408" name="T30"/>
                <a:gd fmla="*/ 568979624 h 355" name="T31"/>
                <a:gd fmla="*/ 134031881 w 408" name="T32"/>
                <a:gd fmla="*/ 577447208 h 355" name="T33"/>
                <a:gd fmla="*/ 197196993 w 408" name="T34"/>
                <a:gd fmla="*/ 558819044 h 355" name="T35"/>
                <a:gd fmla="*/ 212602866 w 408" name="T36"/>
                <a:gd fmla="*/ 546965468 h 355" name="T37"/>
                <a:gd fmla="*/ 306578444 w 408" name="T38"/>
                <a:gd fmla="*/ 469069424 h 355" name="T39"/>
                <a:gd fmla="*/ 360500319 w 408" name="T40"/>
                <a:gd fmla="*/ 384400093 h 355" name="T41"/>
                <a:gd fmla="*/ 363580997 w 408" name="T42"/>
                <a:gd fmla="*/ 384400093 h 355" name="T43"/>
                <a:gd fmla="*/ 375906192 w 408" name="T44"/>
                <a:gd fmla="*/ 392867677 h 355" name="T45"/>
                <a:gd fmla="*/ 348175124 w 408" name="T46"/>
                <a:gd fmla="*/ 404721253 h 355" name="T47"/>
                <a:gd fmla="*/ 357418400 w 408" name="T48"/>
                <a:gd fmla="*/ 436895989 h 355" name="T49"/>
                <a:gd fmla="*/ 406717939 w 408" name="T50"/>
                <a:gd fmla="*/ 430121402 h 355" name="T51"/>
                <a:gd fmla="*/ 406717939 w 408" name="T52"/>
                <a:gd fmla="*/ 403026956 h 355" name="T53"/>
                <a:gd fmla="*/ 419043134 w 408" name="T54"/>
                <a:gd fmla="*/ 399640963 h 355" name="T55"/>
                <a:gd fmla="*/ 445232622 w 408" name="T56"/>
                <a:gd fmla="*/ 406414249 h 355" name="T57"/>
                <a:gd fmla="*/ 582346383 w 408" name="T58"/>
                <a:gd fmla="*/ 440281982 h 355" name="T59"/>
                <a:gd fmla="*/ 606995532 w 408" name="T60"/>
                <a:gd fmla="*/ 433508695 h 355" name="T61"/>
                <a:gd fmla="*/ 616238808 w 408" name="T62"/>
                <a:gd fmla="*/ 460603141 h 355" name="T63"/>
                <a:gd fmla="*/ 606995532 w 408" name="T64"/>
                <a:gd fmla="*/ 421655119 h 355" name="T65"/>
                <a:gd fmla="*/ 566940510 w 408" name="T66"/>
                <a:gd fmla="*/ 67735485 h 355" name="T67"/>
                <a:gd fmla="*/ 332769251 w 408" name="T68"/>
                <a:gd fmla="*/ 22014166 h 355" name="T69"/>
                <a:gd fmla="*/ 264983083 w 408" name="T70"/>
                <a:gd fmla="*/ 25401460 h 355" name="T71"/>
                <a:gd fmla="*/ 263442744 w 408" name="T72"/>
                <a:gd fmla="*/ 8467586 h 355" name="T73"/>
                <a:gd fmla="*/ 212602866 w 408" name="T74"/>
                <a:gd fmla="*/ 22014166 h 355" name="T75"/>
                <a:gd fmla="*/ 171006263 w 408" name="T76"/>
                <a:gd fmla="*/ 45721329 h 355" name="T77"/>
                <a:gd fmla="*/ 127869283 w 408" name="T78"/>
                <a:gd fmla="*/ 44028332 h 355" name="T79"/>
                <a:gd fmla="*/ 117085668 w 408" name="T80"/>
                <a:gd fmla="*/ 55881908 h 355" name="T81"/>
                <a:gd fmla="*/ 38514693 w 408" name="T82"/>
                <a:gd fmla="*/ 103297535 h 355" name="T83"/>
                <a:gd fmla="*/ 24649159 w 408" name="T84"/>
                <a:gd fmla="*/ 121924397 h 355" name="T85"/>
                <a:gd fmla="*/ 180249539 w 408" name="T86"/>
                <a:gd fmla="*/ 194740192 h 355" name="T87"/>
                <a:gd fmla="*/ 127869283 w 408" name="T88"/>
                <a:gd fmla="*/ 203206474 h 355" name="T89"/>
                <a:gd fmla="*/ 130951202 w 408" name="T90"/>
                <a:gd fmla="*/ 213367054 h 355" name="T91"/>
                <a:gd fmla="*/ 90894939 w 408" name="T92"/>
                <a:gd fmla="*/ 189659902 h 355" name="T93"/>
                <a:gd fmla="*/ 0 w 408" name="T94"/>
                <a:gd fmla="*/ 228607924 h 355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w 408" name="T144"/>
                <a:gd fmla="*/ 0 h 355" name="T145"/>
                <a:gd fmla="*/ 408 w 408" name="T146"/>
                <a:gd fmla="*/ 355 h 355" name="T147"/>
              </a:gdLst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b="T147" l="T144" r="T146" t="T145"/>
              <a:pathLst>
                <a:path h="355" w="408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/>
            <p:nvPr/>
          </p:nvSpPr>
          <p:spPr bwMode="auto">
            <a:xfrm>
              <a:off x="334154" y="3171513"/>
              <a:ext cx="44450" cy="206196"/>
            </a:xfrm>
            <a:custGeom>
              <a:gdLst>
                <a:gd fmla="*/ 0 w 36" name="T0"/>
                <a:gd fmla="*/ 15183716 h 22" name="T1"/>
                <a:gd fmla="*/ 0 w 36" name="T2"/>
                <a:gd fmla="*/ 15183716 h 22" name="T3"/>
                <a:gd fmla="*/ 15245114 w 36" name="T4"/>
                <a:gd fmla="*/ 35427802 h 22" name="T5"/>
                <a:gd fmla="*/ 53358518 w 36" name="T6"/>
                <a:gd fmla="*/ 6747597 h 22" name="T7"/>
                <a:gd fmla="*/ 16769995 w 36" name="T8"/>
                <a:gd fmla="*/ 0 h 22" name="T9"/>
                <a:gd fmla="*/ 21343409 w 36" name="T10"/>
                <a:gd fmla="*/ 13496492 h 22" name="T11"/>
                <a:gd fmla="*/ 0 w 36" name="T12"/>
                <a:gd fmla="*/ 15183716 h 22" name="T13"/>
                <a:gd fmla="*/ 0 w 36" name="T14"/>
                <a:gd fmla="*/ 15183716 h 22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36" name="T24"/>
                <a:gd fmla="*/ 0 h 22" name="T25"/>
                <a:gd fmla="*/ 36 w 36" name="T26"/>
                <a:gd fmla="*/ 22 h 22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22" w="36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/>
            <p:nvPr/>
          </p:nvSpPr>
          <p:spPr bwMode="auto">
            <a:xfrm>
              <a:off x="616726" y="3169927"/>
              <a:ext cx="139699" cy="206196"/>
            </a:xfrm>
            <a:custGeom>
              <a:gdLst>
                <a:gd fmla="*/ 0 w 110" name="T0"/>
                <a:gd fmla="*/ 17289607 h 99" name="T1"/>
                <a:gd fmla="*/ 0 w 110" name="T2"/>
                <a:gd fmla="*/ 17289607 h 99" name="T3"/>
                <a:gd fmla="*/ 6451601 w 110" name="T4"/>
                <a:gd fmla="*/ 41495580 h 99" name="T5"/>
                <a:gd fmla="*/ 30645101 w 110" name="T6"/>
                <a:gd fmla="*/ 51868825 h 99" name="T7"/>
                <a:gd fmla="*/ 41935408 w 110" name="T8"/>
                <a:gd fmla="*/ 43223367 h 99" name="T9"/>
                <a:gd fmla="*/ 20967704 w 110" name="T10"/>
                <a:gd fmla="*/ 31121030 h 99" name="T11"/>
                <a:gd fmla="*/ 41935408 w 110" name="T12"/>
                <a:gd fmla="*/ 31121030 h 99" name="T13"/>
                <a:gd fmla="*/ 59677303 w 110" name="T14"/>
                <a:gd fmla="*/ 51868825 h 99" name="T15"/>
                <a:gd fmla="*/ 54838605 w 110" name="T16"/>
                <a:gd fmla="*/ 15560515 h 99" name="T17"/>
                <a:gd fmla="*/ 69354701 w 110" name="T18"/>
                <a:gd fmla="*/ 48410642 h 99" name="T19"/>
                <a:gd fmla="*/ 106451410 w 110" name="T20"/>
                <a:gd fmla="*/ 67429335 h 99" name="T21"/>
                <a:gd fmla="*/ 99999812 w 110" name="T22"/>
                <a:gd fmla="*/ 89906232 h 99" name="T23"/>
                <a:gd fmla="*/ 141935200 w 110" name="T24"/>
                <a:gd fmla="*/ 119298160 h 99" name="T25"/>
                <a:gd fmla="*/ 130644903 w 110" name="T26"/>
                <a:gd fmla="*/ 143504128 h 99" name="T27"/>
                <a:gd fmla="*/ 153225497 w 110" name="T28"/>
                <a:gd fmla="*/ 124485435 h 99" name="T29"/>
                <a:gd fmla="*/ 156451296 w 110" name="T30"/>
                <a:gd fmla="*/ 169437873 h 99" name="T31"/>
                <a:gd fmla="*/ 174193231 w 110" name="T32"/>
                <a:gd fmla="*/ 160793729 h 99" name="T33"/>
                <a:gd fmla="*/ 175806131 w 110" name="T34"/>
                <a:gd fmla="*/ 127943618 h 99" name="T35"/>
                <a:gd fmla="*/ 133870703 w 110" name="T36"/>
                <a:gd fmla="*/ 108924925 h 99" name="T37"/>
                <a:gd fmla="*/ 56451504 w 110" name="T38"/>
                <a:gd fmla="*/ 0 h 99" name="T39"/>
                <a:gd fmla="*/ 11290302 w 110" name="T40"/>
                <a:gd fmla="*/ 31121030 h 99" name="T41"/>
                <a:gd fmla="*/ 0 w 110" name="T42"/>
                <a:gd fmla="*/ 17289607 h 99" name="T43"/>
                <a:gd fmla="*/ 0 w 110" name="T44"/>
                <a:gd fmla="*/ 17289607 h 99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w 110" name="T69"/>
                <a:gd fmla="*/ 0 h 99" name="T70"/>
                <a:gd fmla="*/ 110 w 110" name="T71"/>
                <a:gd fmla="*/ 99 h 99" name="T72"/>
              </a:gdLst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b="T72" l="T69" r="T71" t="T70"/>
              <a:pathLst>
                <a:path h="99" w="110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/>
            <p:nvPr/>
          </p:nvSpPr>
          <p:spPr bwMode="auto">
            <a:xfrm>
              <a:off x="648476" y="3158814"/>
              <a:ext cx="25400" cy="206196"/>
            </a:xfrm>
            <a:custGeom>
              <a:gdLst>
                <a:gd fmla="*/ 0 w 20" name="T0"/>
                <a:gd fmla="*/ 0 h 16" name="T1"/>
                <a:gd fmla="*/ 0 w 20" name="T2"/>
                <a:gd fmla="*/ 0 h 16" name="T3"/>
                <a:gd fmla="*/ 9677399 w 20" name="T4"/>
                <a:gd fmla="*/ 28942503 h 16" name="T5"/>
                <a:gd fmla="*/ 11290301 w 20" name="T6"/>
                <a:gd fmla="*/ 13505854 h 16" name="T7"/>
                <a:gd fmla="*/ 30645098 w 20" name="T8"/>
                <a:gd fmla="*/ 27013096 h 16" name="T9"/>
                <a:gd fmla="*/ 12903200 w 20" name="T10"/>
                <a:gd fmla="*/ 13505854 h 16" name="T11"/>
                <a:gd fmla="*/ 29032199 w 20" name="T12"/>
                <a:gd fmla="*/ 3858815 h 16" name="T13"/>
                <a:gd fmla="*/ 0 w 20" name="T14"/>
                <a:gd fmla="*/ 0 h 16" name="T15"/>
                <a:gd fmla="*/ 0 w 20" name="T16"/>
                <a:gd fmla="*/ 0 h 1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20" name="T27"/>
                <a:gd fmla="*/ 0 h 16" name="T28"/>
                <a:gd fmla="*/ 20 w 20" name="T29"/>
                <a:gd fmla="*/ 16 h 16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16" w="20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/>
            <p:nvPr/>
          </p:nvSpPr>
          <p:spPr bwMode="auto">
            <a:xfrm>
              <a:off x="658001" y="3181833"/>
              <a:ext cx="15875" cy="206196"/>
            </a:xfrm>
            <a:custGeom>
              <a:gdLst>
                <a:gd fmla="*/ 0 w 12" name="T0"/>
                <a:gd fmla="*/ 0 h 25" name="T1"/>
                <a:gd fmla="*/ 0 w 12" name="T2"/>
                <a:gd fmla="*/ 0 h 25" name="T3"/>
                <a:gd fmla="*/ 17500864 w 12" name="T4"/>
                <a:gd fmla="*/ 7112783 h 25" name="T5"/>
                <a:gd fmla="*/ 19251082 w 12" name="T6"/>
                <a:gd fmla="*/ 42676691 h 25" name="T7"/>
                <a:gd fmla="*/ 0 w 12" name="T8"/>
                <a:gd fmla="*/ 0 h 25" name="T9"/>
                <a:gd fmla="*/ 0 w 12" name="T10"/>
                <a:gd fmla="*/ 0 h 25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2" name="T18"/>
                <a:gd fmla="*/ 0 h 25" name="T19"/>
                <a:gd fmla="*/ 12 w 12" name="T20"/>
                <a:gd fmla="*/ 25 h 25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25" w="12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/>
            <p:nvPr/>
          </p:nvSpPr>
          <p:spPr bwMode="auto">
            <a:xfrm>
              <a:off x="673876" y="3160401"/>
              <a:ext cx="20637" cy="206196"/>
            </a:xfrm>
            <a:custGeom>
              <a:gdLst>
                <a:gd fmla="*/ 0 w 15" name="T0"/>
                <a:gd fmla="*/ 0 h 16" name="T1"/>
                <a:gd fmla="*/ 0 w 15" name="T2"/>
                <a:gd fmla="*/ 0 h 16" name="T3"/>
                <a:gd fmla="*/ 5677928 w 15" name="T4"/>
                <a:gd fmla="*/ 28942503 h 16" name="T5"/>
                <a:gd fmla="*/ 20821357 w 15" name="T6"/>
                <a:gd fmla="*/ 28942503 h 16" name="T7"/>
                <a:gd fmla="*/ 13250332 w 15" name="T8"/>
                <a:gd fmla="*/ 3858815 h 16" name="T9"/>
                <a:gd fmla="*/ 26499288 w 15" name="T10"/>
                <a:gd fmla="*/ 21224870 h 16" name="T11"/>
                <a:gd fmla="*/ 15142056 w 15" name="T12"/>
                <a:gd fmla="*/ 0 h 16" name="T13"/>
                <a:gd fmla="*/ 0 w 15" name="T14"/>
                <a:gd fmla="*/ 0 h 16" name="T15"/>
                <a:gd fmla="*/ 0 w 15" name="T16"/>
                <a:gd fmla="*/ 0 h 1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15" name="T27"/>
                <a:gd fmla="*/ 0 h 16" name="T28"/>
                <a:gd fmla="*/ 15 w 15" name="T29"/>
                <a:gd fmla="*/ 16 h 16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16" w="15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/>
            <p:nvPr/>
          </p:nvSpPr>
          <p:spPr bwMode="auto">
            <a:xfrm>
              <a:off x="689752" y="3185007"/>
              <a:ext cx="14287" cy="206196"/>
            </a:xfrm>
            <a:custGeom>
              <a:gdLst>
                <a:gd fmla="*/ 0 w 13" name="T0"/>
                <a:gd fmla="*/ 0 h 11" name="T1"/>
                <a:gd fmla="*/ 0 w 13" name="T2"/>
                <a:gd fmla="*/ 0 h 11" name="T3"/>
                <a:gd fmla="*/ 14493612 w 13" name="T4"/>
                <a:gd fmla="*/ 16869050 h 11" name="T5"/>
                <a:gd fmla="*/ 14493612 w 13" name="T6"/>
                <a:gd fmla="*/ 1687165 h 11" name="T7"/>
                <a:gd fmla="*/ 0 w 13" name="T8"/>
                <a:gd fmla="*/ 0 h 11" name="T9"/>
                <a:gd fmla="*/ 0 w 13" name="T10"/>
                <a:gd fmla="*/ 0 h 11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3" name="T18"/>
                <a:gd fmla="*/ 0 h 11" name="T19"/>
                <a:gd fmla="*/ 13 w 13" name="T20"/>
                <a:gd fmla="*/ 11 h 11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1" w="13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/>
            <p:nvPr/>
          </p:nvSpPr>
          <p:spPr bwMode="auto">
            <a:xfrm>
              <a:off x="694513" y="3212789"/>
              <a:ext cx="22225" cy="206196"/>
            </a:xfrm>
            <a:custGeom>
              <a:gdLst>
                <a:gd fmla="*/ 0 w 19" name="T0"/>
                <a:gd fmla="*/ 0 h 26" name="T1"/>
                <a:gd fmla="*/ 0 w 19" name="T2"/>
                <a:gd fmla="*/ 0 h 26" name="T3"/>
                <a:gd fmla="*/ 19155607 w 19" name="T4"/>
                <a:gd fmla="*/ 14434772 h 26" name="T5"/>
                <a:gd fmla="*/ 24628808 w 19" name="T6"/>
                <a:gd fmla="*/ 45109675 h 26" name="T7"/>
                <a:gd fmla="*/ 0 w 19" name="T8"/>
                <a:gd fmla="*/ 0 h 26" name="T9"/>
                <a:gd fmla="*/ 0 w 19" name="T10"/>
                <a:gd fmla="*/ 0 h 2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9" name="T18"/>
                <a:gd fmla="*/ 0 h 26" name="T19"/>
                <a:gd fmla="*/ 19 w 19" name="T20"/>
                <a:gd fmla="*/ 26 h 2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26" w="19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/>
            <p:nvPr/>
          </p:nvSpPr>
          <p:spPr bwMode="auto">
            <a:xfrm>
              <a:off x="727851" y="3215171"/>
              <a:ext cx="14287" cy="206196"/>
            </a:xfrm>
            <a:custGeom>
              <a:gdLst>
                <a:gd fmla="*/ 0 w 10" name="T0"/>
                <a:gd fmla="*/ 10841576 h 15" name="T1"/>
                <a:gd fmla="*/ 0 w 10" name="T2"/>
                <a:gd fmla="*/ 10841576 h 15" name="T3"/>
                <a:gd fmla="*/ 8165020 w 10" name="T4"/>
                <a:gd fmla="*/ 0 h 15" name="T5"/>
                <a:gd fmla="*/ 18370223 w 10" name="T6"/>
                <a:gd fmla="*/ 18973045 h 15" name="T7"/>
                <a:gd fmla="*/ 0 w 10" name="T8"/>
                <a:gd fmla="*/ 10841576 h 15" name="T9"/>
                <a:gd fmla="*/ 0 w 10" name="T10"/>
                <a:gd fmla="*/ 10841576 h 15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0" name="T18"/>
                <a:gd fmla="*/ 0 h 15" name="T19"/>
                <a:gd fmla="*/ 10 w 10" name="T20"/>
                <a:gd fmla="*/ 15 h 15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5" w="10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/>
            <p:nvPr/>
          </p:nvSpPr>
          <p:spPr bwMode="auto">
            <a:xfrm>
              <a:off x="846912" y="3610460"/>
              <a:ext cx="982657" cy="206196"/>
            </a:xfrm>
            <a:custGeom>
              <a:gdLst>
                <a:gd fmla="*/ 0 w 787" name="T0"/>
                <a:gd fmla="*/ 35986208 h 382" name="T1"/>
                <a:gd fmla="*/ 31180509 w 787" name="T2"/>
                <a:gd fmla="*/ 94251414 h 382" name="T3"/>
                <a:gd fmla="*/ 6235603 w 787" name="T4"/>
                <a:gd fmla="*/ 260475223 h 382" name="T5"/>
                <a:gd fmla="*/ 57684942 w 787" name="T6"/>
                <a:gd fmla="*/ 322166221 h 382" name="T7"/>
                <a:gd fmla="*/ 88865460 w 787" name="T8"/>
                <a:gd fmla="*/ 414704110 h 382" name="T9"/>
                <a:gd fmla="*/ 162140632 w 787" name="T10"/>
                <a:gd fmla="*/ 469540844 h 382" name="T11"/>
                <a:gd fmla="*/ 291542490 w 787" name="T12"/>
                <a:gd fmla="*/ 500386343 h 382" name="T13"/>
                <a:gd fmla="*/ 445888036 w 787" name="T14"/>
                <a:gd fmla="*/ 555223077 h 382" name="T15"/>
                <a:gd fmla="*/ 544108107 w 787" name="T16"/>
                <a:gd fmla="*/ 622056083 h 382" name="T17"/>
                <a:gd fmla="*/ 581525455 w 787" name="T18"/>
                <a:gd fmla="*/ 589497017 h 382" name="T19"/>
                <a:gd fmla="*/ 629855728 w 787" name="T20"/>
                <a:gd fmla="*/ 538087416 h 382" name="T21"/>
                <a:gd fmla="*/ 748343529 w 787" name="T22"/>
                <a:gd fmla="*/ 555223077 h 382" name="T23"/>
                <a:gd fmla="*/ 728075955 w 787" name="T24"/>
                <a:gd fmla="*/ 524377578 h 382" name="T25"/>
                <a:gd fmla="*/ 776406228 w 787" name="T26"/>
                <a:gd fmla="*/ 508954173 h 382" name="T27"/>
                <a:gd fmla="*/ 866831174 w 787" name="T28"/>
                <a:gd fmla="*/ 531231842 h 382" name="T29"/>
                <a:gd fmla="*/ 893335597 w 787" name="T30"/>
                <a:gd fmla="*/ 596351282 h 382" name="T31"/>
                <a:gd fmla="*/ 938548070 w 787" name="T32"/>
                <a:gd fmla="*/ 651188016 h 382" name="T33"/>
                <a:gd fmla="*/ 916720971 w 787" name="T34"/>
                <a:gd fmla="*/ 508954173 h 382" name="T35"/>
                <a:gd fmla="*/ 1041444217 w 787" name="T36"/>
                <a:gd fmla="*/ 387285743 h 382" name="T37"/>
                <a:gd fmla="*/ 1039885941 w 787" name="T38"/>
                <a:gd fmla="*/ 375289471 h 382" name="T39"/>
                <a:gd fmla="*/ 1028971767 w 787" name="T40"/>
                <a:gd fmla="*/ 325593353 h 382" name="T41"/>
                <a:gd fmla="*/ 1028971767 w 787" name="T42"/>
                <a:gd fmla="*/ 320452655 h 382" name="T43"/>
                <a:gd fmla="*/ 1036768141 w 787" name="T44"/>
                <a:gd fmla="*/ 282752891 h 382" name="T45"/>
                <a:gd fmla="*/ 1055476190 w 787" name="T46"/>
                <a:gd fmla="*/ 308457692 h 382" name="T47"/>
                <a:gd fmla="*/ 1057035715 w 787" name="T48"/>
                <a:gd fmla="*/ 296461420 h 382" name="T49"/>
                <a:gd fmla="*/ 1164609186 w 787" name="T50"/>
                <a:gd fmla="*/ 222775459 h 382" name="T51"/>
                <a:gd fmla="*/ 1158373586 w 787" name="T52"/>
                <a:gd fmla="*/ 167937375 h 382" name="T53"/>
                <a:gd fmla="*/ 1225411908 w 787" name="T54"/>
                <a:gd fmla="*/ 123383347 h 382" name="T55"/>
                <a:gd fmla="*/ 1209821659 w 787" name="T56"/>
                <a:gd fmla="*/ 71973725 h 382" name="T57"/>
                <a:gd fmla="*/ 1147459412 w 787" name="T58"/>
                <a:gd fmla="*/ 121669781 h 382" name="T59"/>
                <a:gd fmla="*/ 1032090816 w 787" name="T60"/>
                <a:gd fmla="*/ 171365816 h 382" name="T61"/>
                <a:gd fmla="*/ 974405894 w 787" name="T62"/>
                <a:gd fmla="*/ 190215085 h 382" name="T63"/>
                <a:gd fmla="*/ 885540472 w 787" name="T64"/>
                <a:gd fmla="*/ 226202591 h 382" name="T65"/>
                <a:gd fmla="*/ 888658272 w 787" name="T66"/>
                <a:gd fmla="*/ 203924923 h 382" name="T67"/>
                <a:gd fmla="*/ 898012922 w 787" name="T68"/>
                <a:gd fmla="*/ 185074386 h 382" name="T69"/>
                <a:gd fmla="*/ 866831174 w 787" name="T70"/>
                <a:gd fmla="*/ 167937375 h 382" name="T71"/>
                <a:gd fmla="*/ 841886275 w 787" name="T72"/>
                <a:gd fmla="*/ 109673509 h 382" name="T73"/>
                <a:gd fmla="*/ 807587976 w 787" name="T74"/>
                <a:gd fmla="*/ 217633452 h 382" name="T75"/>
                <a:gd fmla="*/ 781083553 w 787" name="T76"/>
                <a:gd fmla="*/ 183360820 h 382" name="T77"/>
                <a:gd fmla="*/ 782643077 w 787" name="T78"/>
                <a:gd fmla="*/ 133664744 h 382" name="T79"/>
                <a:gd fmla="*/ 865272898 w 787" name="T80"/>
                <a:gd fmla="*/ 101105678 h 382" name="T81"/>
                <a:gd fmla="*/ 851240924 w 787" name="T82"/>
                <a:gd fmla="*/ 85682254 h 382" name="T83"/>
                <a:gd fmla="*/ 782643077 w 787" name="T84"/>
                <a:gd fmla="*/ 58263887 h 382" name="T85"/>
                <a:gd fmla="*/ 692218131 w 787" name="T86"/>
                <a:gd fmla="*/ 83968688 h 382" name="T87"/>
                <a:gd fmla="*/ 639210377 w 787" name="T88"/>
                <a:gd fmla="*/ 20564108 h 382" name="T89"/>
                <a:gd fmla="*/ 625178404 w 787" name="T90"/>
                <a:gd fmla="*/ 13709843 h 382" name="T91"/>
                <a:gd fmla="*/ 51448093 w 787" name="T92"/>
                <a:gd fmla="*/ 39414649 h 382" name="T93"/>
                <a:gd fmla="*/ 42094692 w 787" name="T94"/>
                <a:gd fmla="*/ 37699774 h 382" name="T95"/>
                <a:gd fmla="*/ 0 w 787" name="T96"/>
                <a:gd fmla="*/ 35986208 h 382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w 787" name="T147"/>
                <a:gd fmla="*/ 0 h 382" name="T148"/>
                <a:gd fmla="*/ 787 w 787" name="T149"/>
                <a:gd fmla="*/ 382 h 382" name="T150"/>
              </a:gdLst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b="T150" l="T147" r="T149" t="T148"/>
              <a:pathLst>
                <a:path h="382" w="787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/>
            <p:nvPr/>
          </p:nvSpPr>
          <p:spPr bwMode="auto">
            <a:xfrm>
              <a:off x="6165001" y="3011175"/>
              <a:ext cx="55563" cy="206196"/>
            </a:xfrm>
            <a:custGeom>
              <a:gdLst>
                <a:gd fmla="*/ 0 w 43" name="T0"/>
                <a:gd fmla="*/ 7406368 h 14" name="T1"/>
                <a:gd fmla="*/ 0 w 43" name="T2"/>
                <a:gd fmla="*/ 7406368 h 14" name="T3"/>
                <a:gd fmla="*/ 41742022 w 43" name="T4"/>
                <a:gd fmla="*/ 0 h 14" name="T5"/>
                <a:gd fmla="*/ 70126962 w 43" name="T6"/>
                <a:gd fmla="*/ 11108871 h 14" name="T7"/>
                <a:gd fmla="*/ 55099114 w 43" name="T8"/>
                <a:gd fmla="*/ 24069679 h 14" name="T9"/>
                <a:gd fmla="*/ 0 w 43" name="T10"/>
                <a:gd fmla="*/ 7406368 h 14" name="T11"/>
                <a:gd fmla="*/ 0 w 43" name="T12"/>
                <a:gd fmla="*/ 7406368 h 14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43" name="T21"/>
                <a:gd fmla="*/ 0 h 14" name="T22"/>
                <a:gd fmla="*/ 43 w 43" name="T23"/>
                <a:gd fmla="*/ 14 h 14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14" w="43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/>
            <p:nvPr/>
          </p:nvGrpSpPr>
          <p:grpSpPr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/>
              <p:nvPr/>
            </p:nvSpPr>
            <p:spPr bwMode="auto">
              <a:xfrm>
                <a:off x="2163" y="3101"/>
                <a:ext cx="21" cy="158"/>
              </a:xfrm>
              <a:custGeom>
                <a:gdLst>
                  <a:gd fmla="*/ 0 w 21" name="T0"/>
                  <a:gd fmla="*/ 0 h 8" name="T1"/>
                  <a:gd fmla="*/ 0 w 21" name="T2"/>
                  <a:gd fmla="*/ 0 h 8" name="T3"/>
                  <a:gd fmla="*/ 2 w 21" name="T4"/>
                  <a:gd fmla="*/ 7 h 8" name="T5"/>
                  <a:gd fmla="*/ 20 w 21" name="T6"/>
                  <a:gd fmla="*/ 4 h 8" name="T7"/>
                  <a:gd fmla="*/ 0 w 21" name="T8"/>
                  <a:gd fmla="*/ 0 h 8" name="T9"/>
                  <a:gd fmla="*/ 0 w 21" name="T10"/>
                  <a:gd fmla="*/ 0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1" name="T18"/>
                  <a:gd fmla="*/ 0 h 8" name="T19"/>
                  <a:gd fmla="*/ 21 w 21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21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/>
              <p:nvPr/>
            </p:nvSpPr>
            <p:spPr bwMode="auto">
              <a:xfrm>
                <a:off x="2079" y="3891"/>
                <a:ext cx="270" cy="158"/>
              </a:xfrm>
              <a:custGeom>
                <a:gdLst>
                  <a:gd fmla="*/ 0 w 270" name="T0"/>
                  <a:gd fmla="*/ 444 h 481" name="T1"/>
                  <a:gd fmla="*/ 0 w 270" name="T2"/>
                  <a:gd fmla="*/ 444 h 481" name="T3"/>
                  <a:gd fmla="*/ 3 w 270" name="T4"/>
                  <a:gd fmla="*/ 455 h 481" name="T5"/>
                  <a:gd fmla="*/ 14 w 270" name="T6"/>
                  <a:gd fmla="*/ 451 h 481" name="T7"/>
                  <a:gd fmla="*/ 18 w 270" name="T8"/>
                  <a:gd fmla="*/ 475 h 481" name="T9"/>
                  <a:gd fmla="*/ 68 w 270" name="T10"/>
                  <a:gd fmla="*/ 480 h 481" name="T11"/>
                  <a:gd fmla="*/ 54 w 270" name="T12"/>
                  <a:gd fmla="*/ 468 h 481" name="T13"/>
                  <a:gd fmla="*/ 64 w 270" name="T14"/>
                  <a:gd fmla="*/ 435 h 481" name="T15"/>
                  <a:gd fmla="*/ 74 w 270" name="T16"/>
                  <a:gd fmla="*/ 442 h 481" name="T17"/>
                  <a:gd fmla="*/ 105 w 270" name="T18"/>
                  <a:gd fmla="*/ 396 h 481" name="T19"/>
                  <a:gd fmla="*/ 81 w 270" name="T20"/>
                  <a:gd fmla="*/ 370 h 481" name="T21"/>
                  <a:gd fmla="*/ 108 w 270" name="T22"/>
                  <a:gd fmla="*/ 354 h 481" name="T23"/>
                  <a:gd fmla="*/ 112 w 270" name="T24"/>
                  <a:gd fmla="*/ 331 h 481" name="T25"/>
                  <a:gd fmla="*/ 124 w 270" name="T26"/>
                  <a:gd fmla="*/ 320 h 481" name="T27"/>
                  <a:gd fmla="*/ 113 w 270" name="T28"/>
                  <a:gd fmla="*/ 316 h 481" name="T29"/>
                  <a:gd fmla="*/ 134 w 270" name="T30"/>
                  <a:gd fmla="*/ 316 h 481" name="T31"/>
                  <a:gd fmla="*/ 131 w 270" name="T32"/>
                  <a:gd fmla="*/ 305 h 481" name="T33"/>
                  <a:gd fmla="*/ 122 w 270" name="T34"/>
                  <a:gd fmla="*/ 312 h 481" name="T35"/>
                  <a:gd fmla="*/ 113 w 270" name="T36"/>
                  <a:gd fmla="*/ 304 h 481" name="T37"/>
                  <a:gd fmla="*/ 112 w 270" name="T38"/>
                  <a:gd fmla="*/ 287 h 481" name="T39"/>
                  <a:gd fmla="*/ 149 w 270" name="T40"/>
                  <a:gd fmla="*/ 288 h 481" name="T41"/>
                  <a:gd fmla="*/ 152 w 270" name="T42"/>
                  <a:gd fmla="*/ 253 h 481" name="T43"/>
                  <a:gd fmla="*/ 210 w 270" name="T44"/>
                  <a:gd fmla="*/ 247 h 481" name="T45"/>
                  <a:gd fmla="*/ 227 w 270" name="T46"/>
                  <a:gd fmla="*/ 223 h 481" name="T47"/>
                  <a:gd fmla="*/ 204 w 270" name="T48"/>
                  <a:gd fmla="*/ 178 h 481" name="T49"/>
                  <a:gd fmla="*/ 216 w 270" name="T50"/>
                  <a:gd fmla="*/ 122 h 481" name="T51"/>
                  <a:gd fmla="*/ 269 w 270" name="T52"/>
                  <a:gd fmla="*/ 76 h 481" name="T53"/>
                  <a:gd fmla="*/ 267 w 270" name="T54"/>
                  <a:gd fmla="*/ 55 h 481" name="T55"/>
                  <a:gd fmla="*/ 256 w 270" name="T56"/>
                  <a:gd fmla="*/ 55 h 481" name="T57"/>
                  <a:gd fmla="*/ 242 w 270" name="T58"/>
                  <a:gd fmla="*/ 79 h 481" name="T59"/>
                  <a:gd fmla="*/ 205 w 270" name="T60"/>
                  <a:gd fmla="*/ 78 h 481" name="T61"/>
                  <a:gd fmla="*/ 213 w 270" name="T62"/>
                  <a:gd fmla="*/ 50 h 481" name="T63"/>
                  <a:gd fmla="*/ 147 w 270" name="T64"/>
                  <a:gd fmla="*/ 7 h 481" name="T65"/>
                  <a:gd fmla="*/ 125 w 270" name="T66"/>
                  <a:gd fmla="*/ 3 h 481" name="T67"/>
                  <a:gd fmla="*/ 123 w 270" name="T68"/>
                  <a:gd fmla="*/ 12 h 481" name="T69"/>
                  <a:gd fmla="*/ 98 w 270" name="T70"/>
                  <a:gd fmla="*/ 0 h 481" name="T71"/>
                  <a:gd fmla="*/ 84 w 270" name="T72"/>
                  <a:gd fmla="*/ 15 h 481" name="T73"/>
                  <a:gd fmla="*/ 82 w 270" name="T74"/>
                  <a:gd fmla="*/ 32 h 481" name="T75"/>
                  <a:gd fmla="*/ 67 w 270" name="T76"/>
                  <a:gd fmla="*/ 39 h 481" name="T77"/>
                  <a:gd fmla="*/ 68 w 270" name="T78"/>
                  <a:gd fmla="*/ 73 h 481" name="T79"/>
                  <a:gd fmla="*/ 51 w 270" name="T80"/>
                  <a:gd fmla="*/ 91 h 481" name="T81"/>
                  <a:gd fmla="*/ 39 w 270" name="T82"/>
                  <a:gd fmla="*/ 138 h 481" name="T83"/>
                  <a:gd fmla="*/ 48 w 270" name="T84"/>
                  <a:gd fmla="*/ 182 h 481" name="T85"/>
                  <a:gd fmla="*/ 31 w 270" name="T86"/>
                  <a:gd fmla="*/ 220 h 481" name="T87"/>
                  <a:gd fmla="*/ 18 w 270" name="T88"/>
                  <a:gd fmla="*/ 313 h 481" name="T89"/>
                  <a:gd fmla="*/ 28 w 270" name="T90"/>
                  <a:gd fmla="*/ 348 h 481" name="T91"/>
                  <a:gd fmla="*/ 19 w 270" name="T92"/>
                  <a:gd fmla="*/ 351 h 481" name="T93"/>
                  <a:gd fmla="*/ 23 w 270" name="T94"/>
                  <a:gd fmla="*/ 381 h 481" name="T95"/>
                  <a:gd fmla="*/ 0 w 270" name="T96"/>
                  <a:gd fmla="*/ 444 h 481" name="T97"/>
                  <a:gd fmla="*/ 0 w 270" name="T98"/>
                  <a:gd fmla="*/ 444 h 481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270" name="T150"/>
                  <a:gd fmla="*/ 0 h 481" name="T151"/>
                  <a:gd fmla="*/ 270 w 270" name="T152"/>
                  <a:gd fmla="*/ 481 h 481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481" w="270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/>
              <p:nvPr/>
            </p:nvSpPr>
            <p:spPr bwMode="auto">
              <a:xfrm>
                <a:off x="2143" y="4159"/>
                <a:ext cx="49" cy="158"/>
              </a:xfrm>
              <a:custGeom>
                <a:gdLst>
                  <a:gd fmla="*/ 0 w 49" name="T0"/>
                  <a:gd fmla="*/ 0 h 42" name="T1"/>
                  <a:gd fmla="*/ 0 w 49" name="T2"/>
                  <a:gd fmla="*/ 0 h 42" name="T3"/>
                  <a:gd fmla="*/ 2 w 49" name="T4"/>
                  <a:gd fmla="*/ 41 h 42" name="T5"/>
                  <a:gd fmla="*/ 48 w 49" name="T6"/>
                  <a:gd fmla="*/ 37 h 42" name="T7"/>
                  <a:gd fmla="*/ 11 w 49" name="T8"/>
                  <a:gd fmla="*/ 20 h 42" name="T9"/>
                  <a:gd fmla="*/ 0 w 49" name="T10"/>
                  <a:gd fmla="*/ 0 h 42" name="T11"/>
                  <a:gd fmla="*/ 0 w 49" name="T12"/>
                  <a:gd fmla="*/ 0 h 42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9" name="T21"/>
                  <a:gd fmla="*/ 0 h 42" name="T22"/>
                  <a:gd fmla="*/ 49 w 49" name="T23"/>
                  <a:gd fmla="*/ 42 h 42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42" w="49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/>
              <p:nvPr/>
            </p:nvSpPr>
            <p:spPr bwMode="auto">
              <a:xfrm>
                <a:off x="2129" y="3574"/>
                <a:ext cx="165" cy="158"/>
              </a:xfrm>
              <a:custGeom>
                <a:gdLst>
                  <a:gd fmla="*/ 0 w 165" name="T0"/>
                  <a:gd fmla="*/ 18 h 185" name="T1"/>
                  <a:gd fmla="*/ 0 w 165" name="T2"/>
                  <a:gd fmla="*/ 18 h 185" name="T3"/>
                  <a:gd fmla="*/ 13 w 165" name="T4"/>
                  <a:gd fmla="*/ 38 h 185" name="T5"/>
                  <a:gd fmla="*/ 4 w 165" name="T6"/>
                  <a:gd fmla="*/ 80 h 185" name="T7"/>
                  <a:gd fmla="*/ 13 w 165" name="T8"/>
                  <a:gd fmla="*/ 84 h 185" name="T9"/>
                  <a:gd fmla="*/ 9 w 165" name="T10"/>
                  <a:gd fmla="*/ 91 h 185" name="T11"/>
                  <a:gd fmla="*/ 1 w 165" name="T12"/>
                  <a:gd fmla="*/ 108 h 185" name="T13"/>
                  <a:gd fmla="*/ 16 w 165" name="T14"/>
                  <a:gd fmla="*/ 133 h 185" name="T15"/>
                  <a:gd fmla="*/ 24 w 165" name="T16"/>
                  <a:gd fmla="*/ 183 h 185" name="T17"/>
                  <a:gd fmla="*/ 34 w 165" name="T18"/>
                  <a:gd fmla="*/ 184 h 185" name="T19"/>
                  <a:gd fmla="*/ 48 w 165" name="T20"/>
                  <a:gd fmla="*/ 169 h 185" name="T21"/>
                  <a:gd fmla="*/ 73 w 165" name="T22"/>
                  <a:gd fmla="*/ 181 h 185" name="T23"/>
                  <a:gd fmla="*/ 75 w 165" name="T24"/>
                  <a:gd fmla="*/ 172 h 185" name="T25"/>
                  <a:gd fmla="*/ 97 w 165" name="T26"/>
                  <a:gd fmla="*/ 176 h 185" name="T27"/>
                  <a:gd fmla="*/ 106 w 165" name="T28"/>
                  <a:gd fmla="*/ 139 h 185" name="T29"/>
                  <a:gd fmla="*/ 145 w 165" name="T30"/>
                  <a:gd fmla="*/ 133 h 185" name="T31"/>
                  <a:gd fmla="*/ 159 w 165" name="T32"/>
                  <a:gd fmla="*/ 145 h 185" name="T33"/>
                  <a:gd fmla="*/ 164 w 165" name="T34"/>
                  <a:gd fmla="*/ 117 h 185" name="T35"/>
                  <a:gd fmla="*/ 155 w 165" name="T36"/>
                  <a:gd fmla="*/ 93 h 185" name="T37"/>
                  <a:gd fmla="*/ 132 w 165" name="T38"/>
                  <a:gd fmla="*/ 91 h 185" name="T39"/>
                  <a:gd fmla="*/ 122 w 165" name="T40"/>
                  <a:gd fmla="*/ 55 h 185" name="T41"/>
                  <a:gd fmla="*/ 62 w 165" name="T42"/>
                  <a:gd fmla="*/ 31 h 185" name="T43"/>
                  <a:gd fmla="*/ 58 w 165" name="T44"/>
                  <a:gd fmla="*/ 0 h 185" name="T45"/>
                  <a:gd fmla="*/ 17 w 165" name="T46"/>
                  <a:gd fmla="*/ 19 h 185" name="T47"/>
                  <a:gd fmla="*/ 0 w 165" name="T48"/>
                  <a:gd fmla="*/ 18 h 185" name="T49"/>
                  <a:gd fmla="*/ 0 w 165" name="T50"/>
                  <a:gd fmla="*/ 18 h 185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165" name="T78"/>
                  <a:gd fmla="*/ 0 h 185" name="T79"/>
                  <a:gd fmla="*/ 165 w 165" name="T80"/>
                  <a:gd fmla="*/ 185 h 185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185" w="16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/>
              <p:nvPr/>
            </p:nvSpPr>
            <p:spPr bwMode="auto">
              <a:xfrm>
                <a:off x="2073" y="3553"/>
                <a:ext cx="533" cy="158"/>
              </a:xfrm>
              <a:custGeom>
                <a:gdLst>
                  <a:gd fmla="*/ 0 w 533" name="T0"/>
                  <a:gd fmla="*/ 172 h 544" name="T1"/>
                  <a:gd fmla="*/ 30 w 533" name="T2"/>
                  <a:gd fmla="*/ 205 h 544" name="T3"/>
                  <a:gd fmla="*/ 45 w 533" name="T4"/>
                  <a:gd fmla="*/ 218 h 544" name="T5"/>
                  <a:gd fmla="*/ 73 w 533" name="T6"/>
                  <a:gd fmla="*/ 219 h 544" name="T7"/>
                  <a:gd fmla="*/ 118 w 533" name="T8"/>
                  <a:gd fmla="*/ 231 h 544" name="T9"/>
                  <a:gd fmla="*/ 188 w 533" name="T10"/>
                  <a:gd fmla="*/ 291 h 544" name="T11"/>
                  <a:gd fmla="*/ 220 w 533" name="T12"/>
                  <a:gd fmla="*/ 317 h 544" name="T13"/>
                  <a:gd fmla="*/ 218 w 533" name="T14"/>
                  <a:gd fmla="*/ 372 h 544" name="T15"/>
                  <a:gd fmla="*/ 250 w 533" name="T16"/>
                  <a:gd fmla="*/ 396 h 544" name="T17"/>
                  <a:gd fmla="*/ 262 w 533" name="T18"/>
                  <a:gd fmla="*/ 424 h 544" name="T19"/>
                  <a:gd fmla="*/ 275 w 533" name="T20"/>
                  <a:gd fmla="*/ 445 h 544" name="T21"/>
                  <a:gd fmla="*/ 232 w 533" name="T22"/>
                  <a:gd fmla="*/ 488 h 544" name="T23"/>
                  <a:gd fmla="*/ 281 w 533" name="T24"/>
                  <a:gd fmla="*/ 529 h 544" name="T25"/>
                  <a:gd fmla="*/ 343 w 533" name="T26"/>
                  <a:gd fmla="*/ 462 h 544" name="T27"/>
                  <a:gd fmla="*/ 399 w 533" name="T28"/>
                  <a:gd fmla="*/ 384 h 544" name="T29"/>
                  <a:gd fmla="*/ 445 w 533" name="T30"/>
                  <a:gd fmla="*/ 371 h 544" name="T31"/>
                  <a:gd fmla="*/ 475 w 533" name="T32"/>
                  <a:gd fmla="*/ 249 h 544" name="T33"/>
                  <a:gd fmla="*/ 532 w 533" name="T34"/>
                  <a:gd fmla="*/ 166 h 544" name="T35"/>
                  <a:gd fmla="*/ 502 w 533" name="T36"/>
                  <a:gd fmla="*/ 137 h 544" name="T37"/>
                  <a:gd fmla="*/ 401 w 533" name="T38"/>
                  <a:gd fmla="*/ 106 h 544" name="T39"/>
                  <a:gd fmla="*/ 365 w 533" name="T40"/>
                  <a:gd fmla="*/ 78 h 544" name="T41"/>
                  <a:gd fmla="*/ 334 w 533" name="T42"/>
                  <a:gd fmla="*/ 102 h 544" name="T43"/>
                  <a:gd fmla="*/ 305 w 533" name="T44"/>
                  <a:gd fmla="*/ 98 h 544" name="T45"/>
                  <a:gd fmla="*/ 306 w 533" name="T46"/>
                  <a:gd fmla="*/ 75 h 544" name="T47"/>
                  <a:gd fmla="*/ 305 w 533" name="T48"/>
                  <a:gd fmla="*/ 15 h 544" name="T49"/>
                  <a:gd fmla="*/ 265 w 533" name="T50"/>
                  <a:gd fmla="*/ 39 h 544" name="T51"/>
                  <a:gd fmla="*/ 198 w 533" name="T52"/>
                  <a:gd fmla="*/ 49 h 544" name="T53"/>
                  <a:gd fmla="*/ 194 w 533" name="T54"/>
                  <a:gd fmla="*/ 9 h 544" name="T55"/>
                  <a:gd fmla="*/ 147 w 533" name="T56"/>
                  <a:gd fmla="*/ 16 h 544" name="T57"/>
                  <a:gd fmla="*/ 131 w 533" name="T58"/>
                  <a:gd fmla="*/ 37 h 544" name="T59"/>
                  <a:gd fmla="*/ 111 w 533" name="T60"/>
                  <a:gd fmla="*/ 59 h 544" name="T61"/>
                  <a:gd fmla="*/ 87 w 533" name="T62"/>
                  <a:gd fmla="*/ 42 h 544" name="T63"/>
                  <a:gd fmla="*/ 65 w 533" name="T64"/>
                  <a:gd fmla="*/ 61 h 544" name="T65"/>
                  <a:gd fmla="*/ 59 w 533" name="T66"/>
                  <a:gd fmla="*/ 87 h 544" name="T67"/>
                  <a:gd fmla="*/ 19 w 533" name="T68"/>
                  <a:gd fmla="*/ 140 h 544" name="T69"/>
                  <a:gd fmla="*/ 0 w 533" name="T70"/>
                  <a:gd fmla="*/ 172 h 544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533" name="T108"/>
                  <a:gd fmla="*/ 0 h 544" name="T109"/>
                  <a:gd fmla="*/ 533 w 533" name="T110"/>
                  <a:gd fmla="*/ 544 h 544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544" w="533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/>
              <p:nvPr/>
            </p:nvSpPr>
            <p:spPr bwMode="auto">
              <a:xfrm>
                <a:off x="1863" y="3116"/>
                <a:ext cx="13" cy="158"/>
              </a:xfrm>
              <a:custGeom>
                <a:gdLst>
                  <a:gd fmla="*/ 0 w 13" name="T0"/>
                  <a:gd fmla="*/ 8 h 37" name="T1"/>
                  <a:gd fmla="*/ 0 w 13" name="T2"/>
                  <a:gd fmla="*/ 8 h 37" name="T3"/>
                  <a:gd fmla="*/ 5 w 13" name="T4"/>
                  <a:gd fmla="*/ 36 h 37" name="T5"/>
                  <a:gd fmla="*/ 12 w 13" name="T6"/>
                  <a:gd fmla="*/ 0 h 37" name="T7"/>
                  <a:gd fmla="*/ 0 w 13" name="T8"/>
                  <a:gd fmla="*/ 8 h 37" name="T9"/>
                  <a:gd fmla="*/ 0 w 13" name="T10"/>
                  <a:gd fmla="*/ 8 h 37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3" name="T18"/>
                  <a:gd fmla="*/ 0 h 37" name="T19"/>
                  <a:gd fmla="*/ 13 w 13" name="T20"/>
                  <a:gd fmla="*/ 37 h 37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37" w="13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/>
              <p:nvPr/>
            </p:nvSpPr>
            <p:spPr bwMode="auto">
              <a:xfrm>
                <a:off x="2049" y="3875"/>
                <a:ext cx="115" cy="158"/>
              </a:xfrm>
              <a:custGeom>
                <a:gdLst>
                  <a:gd fmla="*/ 0 w 115" name="T0"/>
                  <a:gd fmla="*/ 445 h 571" name="T1"/>
                  <a:gd fmla="*/ 0 w 115" name="T2"/>
                  <a:gd fmla="*/ 445 h 571" name="T3"/>
                  <a:gd fmla="*/ 9 w 115" name="T4"/>
                  <a:gd fmla="*/ 430 h 571" name="T5"/>
                  <a:gd fmla="*/ 24 w 115" name="T6"/>
                  <a:gd fmla="*/ 441 h 571" name="T7"/>
                  <a:gd fmla="*/ 39 w 115" name="T8"/>
                  <a:gd fmla="*/ 412 h 571" name="T9"/>
                  <a:gd fmla="*/ 33 w 115" name="T10"/>
                  <a:gd fmla="*/ 400 h 571" name="T11"/>
                  <a:gd fmla="*/ 45 w 115" name="T12"/>
                  <a:gd fmla="*/ 360 h 571" name="T13"/>
                  <a:gd fmla="*/ 24 w 115" name="T14"/>
                  <a:gd fmla="*/ 357 h 571" name="T15"/>
                  <a:gd fmla="*/ 27 w 115" name="T16"/>
                  <a:gd fmla="*/ 292 h 571" name="T17"/>
                  <a:gd fmla="*/ 55 w 115" name="T18"/>
                  <a:gd fmla="*/ 224 h 571" name="T19"/>
                  <a:gd fmla="*/ 54 w 115" name="T20"/>
                  <a:gd fmla="*/ 166 h 571" name="T21"/>
                  <a:gd fmla="*/ 74 w 115" name="T22"/>
                  <a:gd fmla="*/ 58 h 571" name="T23"/>
                  <a:gd fmla="*/ 68 w 115" name="T24"/>
                  <a:gd fmla="*/ 9 h 571" name="T25"/>
                  <a:gd fmla="*/ 81 w 115" name="T26"/>
                  <a:gd fmla="*/ 0 h 571" name="T27"/>
                  <a:gd fmla="*/ 96 w 115" name="T28"/>
                  <a:gd fmla="*/ 25 h 571" name="T29"/>
                  <a:gd fmla="*/ 104 w 115" name="T30"/>
                  <a:gd fmla="*/ 75 h 571" name="T31"/>
                  <a:gd fmla="*/ 114 w 115" name="T32"/>
                  <a:gd fmla="*/ 76 h 571" name="T33"/>
                  <a:gd fmla="*/ 112 w 115" name="T34"/>
                  <a:gd fmla="*/ 93 h 571" name="T35"/>
                  <a:gd fmla="*/ 97 w 115" name="T36"/>
                  <a:gd fmla="*/ 100 h 571" name="T37"/>
                  <a:gd fmla="*/ 98 w 115" name="T38"/>
                  <a:gd fmla="*/ 134 h 571" name="T39"/>
                  <a:gd fmla="*/ 81 w 115" name="T40"/>
                  <a:gd fmla="*/ 152 h 571" name="T41"/>
                  <a:gd fmla="*/ 69 w 115" name="T42"/>
                  <a:gd fmla="*/ 199 h 571" name="T43"/>
                  <a:gd fmla="*/ 78 w 115" name="T44"/>
                  <a:gd fmla="*/ 243 h 571" name="T45"/>
                  <a:gd fmla="*/ 61 w 115" name="T46"/>
                  <a:gd fmla="*/ 281 h 571" name="T47"/>
                  <a:gd fmla="*/ 48 w 115" name="T48"/>
                  <a:gd fmla="*/ 374 h 571" name="T49"/>
                  <a:gd fmla="*/ 58 w 115" name="T50"/>
                  <a:gd fmla="*/ 409 h 571" name="T51"/>
                  <a:gd fmla="*/ 49 w 115" name="T52"/>
                  <a:gd fmla="*/ 412 h 571" name="T53"/>
                  <a:gd fmla="*/ 53 w 115" name="T54"/>
                  <a:gd fmla="*/ 442 h 571" name="T55"/>
                  <a:gd fmla="*/ 30 w 115" name="T56"/>
                  <a:gd fmla="*/ 505 h 571" name="T57"/>
                  <a:gd fmla="*/ 33 w 115" name="T58"/>
                  <a:gd fmla="*/ 516 h 571" name="T59"/>
                  <a:gd fmla="*/ 44 w 115" name="T60"/>
                  <a:gd fmla="*/ 512 h 571" name="T61"/>
                  <a:gd fmla="*/ 48 w 115" name="T62"/>
                  <a:gd fmla="*/ 536 h 571" name="T63"/>
                  <a:gd fmla="*/ 98 w 115" name="T64"/>
                  <a:gd fmla="*/ 541 h 571" name="T65"/>
                  <a:gd fmla="*/ 65 w 115" name="T66"/>
                  <a:gd fmla="*/ 551 h 571" name="T67"/>
                  <a:gd fmla="*/ 61 w 115" name="T68"/>
                  <a:gd fmla="*/ 570 h 571" name="T69"/>
                  <a:gd fmla="*/ 46 w 115" name="T70"/>
                  <a:gd fmla="*/ 565 h 571" name="T71"/>
                  <a:gd fmla="*/ 62 w 115" name="T72"/>
                  <a:gd fmla="*/ 553 h 571" name="T73"/>
                  <a:gd fmla="*/ 38 w 115" name="T74"/>
                  <a:gd fmla="*/ 548 h 571" name="T75"/>
                  <a:gd fmla="*/ 35 w 115" name="T76"/>
                  <a:gd fmla="*/ 527 h 571" name="T77"/>
                  <a:gd fmla="*/ 29 w 115" name="T78"/>
                  <a:gd fmla="*/ 537 h 571" name="T79"/>
                  <a:gd fmla="*/ 20 w 115" name="T80"/>
                  <a:gd fmla="*/ 518 h 571" name="T81"/>
                  <a:gd fmla="*/ 25 w 115" name="T82"/>
                  <a:gd fmla="*/ 513 h 571" name="T83"/>
                  <a:gd fmla="*/ 14 w 115" name="T84"/>
                  <a:gd fmla="*/ 504 h 571" name="T85"/>
                  <a:gd fmla="*/ 24 w 115" name="T86"/>
                  <a:gd fmla="*/ 494 h 571" name="T87"/>
                  <a:gd fmla="*/ 15 w 115" name="T88"/>
                  <a:gd fmla="*/ 466 h 571" name="T89"/>
                  <a:gd fmla="*/ 32 w 115" name="T90"/>
                  <a:gd fmla="*/ 469 h 571" name="T91"/>
                  <a:gd fmla="*/ 15 w 115" name="T92"/>
                  <a:gd fmla="*/ 455 h 571" name="T93"/>
                  <a:gd fmla="*/ 19 w 115" name="T94"/>
                  <a:gd fmla="*/ 444 h 571" name="T95"/>
                  <a:gd fmla="*/ 0 w 115" name="T96"/>
                  <a:gd fmla="*/ 445 h 571" name="T97"/>
                  <a:gd fmla="*/ 0 w 115" name="T98"/>
                  <a:gd fmla="*/ 445 h 571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115" name="T150"/>
                  <a:gd fmla="*/ 0 h 571" name="T151"/>
                  <a:gd fmla="*/ 115 w 115" name="T152"/>
                  <a:gd fmla="*/ 571 h 571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571" w="115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/>
              <p:nvPr/>
            </p:nvSpPr>
            <p:spPr bwMode="auto">
              <a:xfrm>
                <a:off x="2055" y="4078"/>
                <a:ext cx="10" cy="158"/>
              </a:xfrm>
              <a:custGeom>
                <a:gdLst>
                  <a:gd fmla="*/ 0 w 10" name="T0"/>
                  <a:gd fmla="*/ 9 h 22" name="T1"/>
                  <a:gd fmla="*/ 0 w 10" name="T2"/>
                  <a:gd fmla="*/ 9 h 22" name="T3"/>
                  <a:gd fmla="*/ 4 w 10" name="T4"/>
                  <a:gd fmla="*/ 0 h 22" name="T5"/>
                  <a:gd fmla="*/ 9 w 10" name="T6"/>
                  <a:gd fmla="*/ 21 h 22" name="T7"/>
                  <a:gd fmla="*/ 0 w 10" name="T8"/>
                  <a:gd fmla="*/ 9 h 22" name="T9"/>
                  <a:gd fmla="*/ 0 w 10" name="T10"/>
                  <a:gd fmla="*/ 9 h 22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0" name="T18"/>
                  <a:gd fmla="*/ 0 h 22" name="T19"/>
                  <a:gd fmla="*/ 10 w 10" name="T20"/>
                  <a:gd fmla="*/ 22 h 22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2" w="10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/>
              <p:nvPr/>
            </p:nvSpPr>
            <p:spPr bwMode="auto">
              <a:xfrm>
                <a:off x="2065" y="3965"/>
                <a:ext cx="9" cy="158"/>
              </a:xfrm>
              <a:custGeom>
                <a:gdLst>
                  <a:gd fmla="*/ 0 w 9" name="T0"/>
                  <a:gd fmla="*/ 23 h 28" name="T1"/>
                  <a:gd fmla="*/ 0 w 9" name="T2"/>
                  <a:gd fmla="*/ 23 h 28" name="T3"/>
                  <a:gd fmla="*/ 8 w 9" name="T4"/>
                  <a:gd fmla="*/ 0 h 28" name="T5"/>
                  <a:gd fmla="*/ 8 w 9" name="T6"/>
                  <a:gd fmla="*/ 27 h 28" name="T7"/>
                  <a:gd fmla="*/ 0 w 9" name="T8"/>
                  <a:gd fmla="*/ 23 h 28" name="T9"/>
                  <a:gd fmla="*/ 0 w 9" name="T10"/>
                  <a:gd fmla="*/ 23 h 2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9" name="T18"/>
                  <a:gd fmla="*/ 0 h 28" name="T19"/>
                  <a:gd fmla="*/ 9 w 9" name="T20"/>
                  <a:gd fmla="*/ 28 h 2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8" w="9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/>
              <p:nvPr/>
            </p:nvSpPr>
            <p:spPr bwMode="auto">
              <a:xfrm>
                <a:off x="2074" y="4159"/>
                <a:ext cx="19" cy="158"/>
              </a:xfrm>
              <a:custGeom>
                <a:gdLst>
                  <a:gd fmla="*/ 0 w 19" name="T0"/>
                  <a:gd fmla="*/ 0 h 13" name="T1"/>
                  <a:gd fmla="*/ 0 w 19" name="T2"/>
                  <a:gd fmla="*/ 0 h 13" name="T3"/>
                  <a:gd fmla="*/ 18 w 19" name="T4"/>
                  <a:gd fmla="*/ 3 h 13" name="T5"/>
                  <a:gd fmla="*/ 18 w 19" name="T6"/>
                  <a:gd fmla="*/ 12 h 13" name="T7"/>
                  <a:gd fmla="*/ 0 w 19" name="T8"/>
                  <a:gd fmla="*/ 0 h 13" name="T9"/>
                  <a:gd fmla="*/ 0 w 19" name="T10"/>
                  <a:gd fmla="*/ 0 h 13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9" name="T18"/>
                  <a:gd fmla="*/ 0 h 13" name="T19"/>
                  <a:gd fmla="*/ 19 w 19" name="T20"/>
                  <a:gd fmla="*/ 13 h 13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3" w="19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/>
              <p:nvPr/>
            </p:nvSpPr>
            <p:spPr bwMode="auto">
              <a:xfrm>
                <a:off x="2078" y="4139"/>
                <a:ext cx="28" cy="158"/>
              </a:xfrm>
              <a:custGeom>
                <a:gdLst>
                  <a:gd fmla="*/ 0 w 28" name="T0"/>
                  <a:gd fmla="*/ 5 h 28" name="T1"/>
                  <a:gd fmla="*/ 0 w 28" name="T2"/>
                  <a:gd fmla="*/ 5 h 28" name="T3"/>
                  <a:gd fmla="*/ 7 w 28" name="T4"/>
                  <a:gd fmla="*/ 0 h 28" name="T5"/>
                  <a:gd fmla="*/ 6 w 28" name="T6"/>
                  <a:gd fmla="*/ 13 h 28" name="T7"/>
                  <a:gd fmla="*/ 27 w 28" name="T8"/>
                  <a:gd fmla="*/ 17 h 28" name="T9"/>
                  <a:gd fmla="*/ 14 w 28" name="T10"/>
                  <a:gd fmla="*/ 27 h 28" name="T11"/>
                  <a:gd fmla="*/ 0 w 28" name="T12"/>
                  <a:gd fmla="*/ 5 h 28" name="T13"/>
                  <a:gd fmla="*/ 0 w 28" name="T14"/>
                  <a:gd fmla="*/ 5 h 2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28" name="T24"/>
                  <a:gd fmla="*/ 0 h 28" name="T25"/>
                  <a:gd fmla="*/ 28 w 28" name="T26"/>
                  <a:gd fmla="*/ 28 h 2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8" w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/>
              <p:nvPr/>
            </p:nvSpPr>
            <p:spPr bwMode="auto">
              <a:xfrm>
                <a:off x="2097" y="4165"/>
                <a:ext cx="16" cy="158"/>
              </a:xfrm>
              <a:custGeom>
                <a:gdLst>
                  <a:gd fmla="*/ 0 w 16" name="T0"/>
                  <a:gd fmla="*/ 5 h 8" name="T1"/>
                  <a:gd fmla="*/ 0 w 16" name="T2"/>
                  <a:gd fmla="*/ 5 h 8" name="T3"/>
                  <a:gd fmla="*/ 4 w 16" name="T4"/>
                  <a:gd fmla="*/ 0 h 8" name="T5"/>
                  <a:gd fmla="*/ 15 w 16" name="T6"/>
                  <a:gd fmla="*/ 7 h 8" name="T7"/>
                  <a:gd fmla="*/ 0 w 16" name="T8"/>
                  <a:gd fmla="*/ 5 h 8" name="T9"/>
                  <a:gd fmla="*/ 0 w 16" name="T10"/>
                  <a:gd fmla="*/ 5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6" name="T18"/>
                  <a:gd fmla="*/ 0 h 8" name="T19"/>
                  <a:gd fmla="*/ 16 w 16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16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/>
              <p:nvPr/>
            </p:nvSpPr>
            <p:spPr bwMode="auto">
              <a:xfrm>
                <a:off x="2107" y="4159"/>
                <a:ext cx="39" cy="158"/>
              </a:xfrm>
              <a:custGeom>
                <a:gdLst>
                  <a:gd fmla="*/ 0 w 39" name="T0"/>
                  <a:gd fmla="*/ 34 h 42" name="T1"/>
                  <a:gd fmla="*/ 0 w 39" name="T2"/>
                  <a:gd fmla="*/ 34 h 42" name="T3"/>
                  <a:gd fmla="*/ 6 w 39" name="T4"/>
                  <a:gd fmla="*/ 27 h 42" name="T5"/>
                  <a:gd fmla="*/ 26 w 39" name="T6"/>
                  <a:gd fmla="*/ 31 h 42" name="T7"/>
                  <a:gd fmla="*/ 17 w 39" name="T8"/>
                  <a:gd fmla="*/ 21 h 42" name="T9"/>
                  <a:gd fmla="*/ 27 w 39" name="T10"/>
                  <a:gd fmla="*/ 14 h 42" name="T11"/>
                  <a:gd fmla="*/ 12 w 39" name="T12"/>
                  <a:gd fmla="*/ 12 h 42" name="T13"/>
                  <a:gd fmla="*/ 12 w 39" name="T14"/>
                  <a:gd fmla="*/ 2 h 42" name="T15"/>
                  <a:gd fmla="*/ 36 w 39" name="T16"/>
                  <a:gd fmla="*/ 0 h 42" name="T17"/>
                  <a:gd fmla="*/ 38 w 39" name="T18"/>
                  <a:gd fmla="*/ 41 h 42" name="T19"/>
                  <a:gd fmla="*/ 0 w 39" name="T20"/>
                  <a:gd fmla="*/ 34 h 42" name="T21"/>
                  <a:gd fmla="*/ 0 w 39" name="T22"/>
                  <a:gd fmla="*/ 34 h 42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39" name="T36"/>
                  <a:gd fmla="*/ 0 h 42" name="T37"/>
                  <a:gd fmla="*/ 39 w 39" name="T38"/>
                  <a:gd fmla="*/ 42 h 42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42" w="39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/>
              <p:nvPr/>
            </p:nvSpPr>
            <p:spPr bwMode="auto">
              <a:xfrm>
                <a:off x="2126" y="4191"/>
                <a:ext cx="29" cy="158"/>
              </a:xfrm>
              <a:custGeom>
                <a:gdLst>
                  <a:gd fmla="*/ 0 w 29" name="T0"/>
                  <a:gd fmla="*/ 0 h 9" name="T1"/>
                  <a:gd fmla="*/ 0 w 29" name="T2"/>
                  <a:gd fmla="*/ 0 h 9" name="T3"/>
                  <a:gd fmla="*/ 25 w 29" name="T4"/>
                  <a:gd fmla="*/ 2 h 9" name="T5"/>
                  <a:gd fmla="*/ 28 w 29" name="T6"/>
                  <a:gd fmla="*/ 8 h 9" name="T7"/>
                  <a:gd fmla="*/ 0 w 29" name="T8"/>
                  <a:gd fmla="*/ 0 h 9" name="T9"/>
                  <a:gd fmla="*/ 0 w 29" name="T10"/>
                  <a:gd fmla="*/ 0 h 9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9" name="T18"/>
                  <a:gd fmla="*/ 0 h 9" name="T19"/>
                  <a:gd fmla="*/ 29 w 29" name="T20"/>
                  <a:gd fmla="*/ 9 h 9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9" w="28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/>
              <p:nvPr/>
            </p:nvSpPr>
            <p:spPr bwMode="auto">
              <a:xfrm>
                <a:off x="2153" y="4184"/>
                <a:ext cx="14" cy="158"/>
              </a:xfrm>
              <a:custGeom>
                <a:gdLst>
                  <a:gd fmla="*/ 0 w 14" name="T0"/>
                  <a:gd fmla="*/ 6 h 7" name="T1"/>
                  <a:gd fmla="*/ 0 w 14" name="T2"/>
                  <a:gd fmla="*/ 6 h 7" name="T3"/>
                  <a:gd fmla="*/ 3 w 14" name="T4"/>
                  <a:gd fmla="*/ 0 h 7" name="T5"/>
                  <a:gd fmla="*/ 13 w 14" name="T6"/>
                  <a:gd fmla="*/ 6 h 7" name="T7"/>
                  <a:gd fmla="*/ 0 w 14" name="T8"/>
                  <a:gd fmla="*/ 6 h 7" name="T9"/>
                  <a:gd fmla="*/ 0 w 14" name="T10"/>
                  <a:gd fmla="*/ 6 h 7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4" name="T18"/>
                  <a:gd fmla="*/ 0 h 7" name="T19"/>
                  <a:gd fmla="*/ 14 w 14" name="T20"/>
                  <a:gd fmla="*/ 7 h 7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7" w="14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/>
              <p:nvPr/>
            </p:nvSpPr>
            <p:spPr bwMode="auto">
              <a:xfrm>
                <a:off x="2005" y="3295"/>
                <a:ext cx="164" cy="158"/>
              </a:xfrm>
              <a:custGeom>
                <a:gdLst>
                  <a:gd fmla="*/ 0 w 164" name="T0"/>
                  <a:gd fmla="*/ 150 h 226" name="T1"/>
                  <a:gd fmla="*/ 0 w 164" name="T2"/>
                  <a:gd fmla="*/ 150 h 226" name="T3"/>
                  <a:gd fmla="*/ 20 w 164" name="T4"/>
                  <a:gd fmla="*/ 166 h 226" name="T5"/>
                  <a:gd fmla="*/ 49 w 164" name="T6"/>
                  <a:gd fmla="*/ 170 h 226" name="T7"/>
                  <a:gd fmla="*/ 78 w 164" name="T8"/>
                  <a:gd fmla="*/ 200 h 226" name="T9"/>
                  <a:gd fmla="*/ 117 w 164" name="T10"/>
                  <a:gd fmla="*/ 203 h 226" name="T11"/>
                  <a:gd fmla="*/ 111 w 164" name="T12"/>
                  <a:gd fmla="*/ 219 h 226" name="T13"/>
                  <a:gd fmla="*/ 121 w 164" name="T14"/>
                  <a:gd fmla="*/ 225 h 226" name="T15"/>
                  <a:gd fmla="*/ 127 w 164" name="T16"/>
                  <a:gd fmla="*/ 186 h 226" name="T17"/>
                  <a:gd fmla="*/ 120 w 164" name="T18"/>
                  <a:gd fmla="*/ 162 h 226" name="T19"/>
                  <a:gd fmla="*/ 133 w 164" name="T20"/>
                  <a:gd fmla="*/ 160 h 226" name="T21"/>
                  <a:gd fmla="*/ 123 w 164" name="T22"/>
                  <a:gd fmla="*/ 146 h 226" name="T23"/>
                  <a:gd fmla="*/ 155 w 164" name="T24"/>
                  <a:gd fmla="*/ 141 h 226" name="T25"/>
                  <a:gd fmla="*/ 163 w 164" name="T26"/>
                  <a:gd fmla="*/ 151 h 226" name="T27"/>
                  <a:gd fmla="*/ 151 w 164" name="T28"/>
                  <a:gd fmla="*/ 131 h 226" name="T29"/>
                  <a:gd fmla="*/ 155 w 164" name="T30"/>
                  <a:gd fmla="*/ 84 h 226" name="T31"/>
                  <a:gd fmla="*/ 128 w 164" name="T32"/>
                  <a:gd fmla="*/ 86 h 226" name="T33"/>
                  <a:gd fmla="*/ 120 w 164" name="T34"/>
                  <a:gd fmla="*/ 74 h 226" name="T35"/>
                  <a:gd fmla="*/ 93 w 164" name="T36"/>
                  <a:gd fmla="*/ 71 h 226" name="T37"/>
                  <a:gd fmla="*/ 76 w 164" name="T38"/>
                  <a:gd fmla="*/ 44 h 226" name="T39"/>
                  <a:gd fmla="*/ 102 w 164" name="T40"/>
                  <a:gd fmla="*/ 8 h 226" name="T41"/>
                  <a:gd fmla="*/ 98 w 164" name="T42"/>
                  <a:gd fmla="*/ 0 h 226" name="T43"/>
                  <a:gd fmla="*/ 52 w 164" name="T44"/>
                  <a:gd fmla="*/ 20 h 226" name="T45"/>
                  <a:gd fmla="*/ 27 w 164" name="T46"/>
                  <a:gd fmla="*/ 60 h 226" name="T47"/>
                  <a:gd fmla="*/ 19 w 164" name="T48"/>
                  <a:gd fmla="*/ 50 h 226" name="T49"/>
                  <a:gd fmla="*/ 13 w 164" name="T50"/>
                  <a:gd fmla="*/ 70 h 226" name="T51"/>
                  <a:gd fmla="*/ 19 w 164" name="T52"/>
                  <a:gd fmla="*/ 115 h 226" name="T53"/>
                  <a:gd fmla="*/ 25 w 164" name="T54"/>
                  <a:gd fmla="*/ 115 h 226" name="T55"/>
                  <a:gd fmla="*/ 0 w 164" name="T56"/>
                  <a:gd fmla="*/ 150 h 226" name="T57"/>
                  <a:gd fmla="*/ 0 w 164" name="T58"/>
                  <a:gd fmla="*/ 150 h 22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164" name="T90"/>
                  <a:gd fmla="*/ 0 h 226" name="T91"/>
                  <a:gd fmla="*/ 164 w 164" name="T92"/>
                  <a:gd fmla="*/ 226 h 226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226" w="164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/>
              <p:nvPr/>
            </p:nvSpPr>
            <p:spPr bwMode="auto">
              <a:xfrm>
                <a:off x="1911" y="3220"/>
                <a:ext cx="44" cy="158"/>
              </a:xfrm>
              <a:custGeom>
                <a:gdLst>
                  <a:gd fmla="*/ 0 w 44" name="T0"/>
                  <a:gd fmla="*/ 0 h 37" name="T1"/>
                  <a:gd fmla="*/ 0 w 44" name="T2"/>
                  <a:gd fmla="*/ 0 h 37" name="T3"/>
                  <a:gd fmla="*/ 1 w 44" name="T4"/>
                  <a:gd fmla="*/ 14 h 37" name="T5"/>
                  <a:gd fmla="*/ 10 w 44" name="T6"/>
                  <a:gd fmla="*/ 12 h 37" name="T7"/>
                  <a:gd fmla="*/ 37 w 44" name="T8"/>
                  <a:gd fmla="*/ 36 h 37" name="T9"/>
                  <a:gd fmla="*/ 43 w 44" name="T10"/>
                  <a:gd fmla="*/ 18 h 37" name="T11"/>
                  <a:gd fmla="*/ 28 w 44" name="T12"/>
                  <a:gd fmla="*/ 1 h 37" name="T13"/>
                  <a:gd fmla="*/ 0 w 44" name="T14"/>
                  <a:gd fmla="*/ 0 h 37" name="T15"/>
                  <a:gd fmla="*/ 0 w 44" name="T16"/>
                  <a:gd fmla="*/ 0 h 37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44" name="T27"/>
                  <a:gd fmla="*/ 0 h 37" name="T28"/>
                  <a:gd fmla="*/ 44 w 44" name="T29"/>
                  <a:gd fmla="*/ 37 h 37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37" w="44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/>
              <p:nvPr/>
            </p:nvSpPr>
            <p:spPr bwMode="auto">
              <a:xfrm>
                <a:off x="1921" y="3056"/>
                <a:ext cx="148" cy="158"/>
              </a:xfrm>
              <a:custGeom>
                <a:gdLst>
                  <a:gd fmla="*/ 0 w 148" name="T0"/>
                  <a:gd fmla="*/ 18 h 47" name="T1"/>
                  <a:gd fmla="*/ 0 w 148" name="T2"/>
                  <a:gd fmla="*/ 18 h 47" name="T3"/>
                  <a:gd fmla="*/ 20 w 148" name="T4"/>
                  <a:gd fmla="*/ 2 h 47" name="T5"/>
                  <a:gd fmla="*/ 58 w 148" name="T6"/>
                  <a:gd fmla="*/ 0 h 47" name="T7"/>
                  <a:gd fmla="*/ 147 w 148" name="T8"/>
                  <a:gd fmla="*/ 39 h 47" name="T9"/>
                  <a:gd fmla="*/ 99 w 148" name="T10"/>
                  <a:gd fmla="*/ 46 h 47" name="T11"/>
                  <a:gd fmla="*/ 107 w 148" name="T12"/>
                  <a:gd fmla="*/ 37 h 47" name="T13"/>
                  <a:gd fmla="*/ 84 w 148" name="T14"/>
                  <a:gd fmla="*/ 22 h 47" name="T15"/>
                  <a:gd fmla="*/ 40 w 148" name="T16"/>
                  <a:gd fmla="*/ 14 h 47" name="T17"/>
                  <a:gd fmla="*/ 42 w 148" name="T18"/>
                  <a:gd fmla="*/ 7 h 47" name="T19"/>
                  <a:gd fmla="*/ 0 w 148" name="T20"/>
                  <a:gd fmla="*/ 18 h 47" name="T21"/>
                  <a:gd fmla="*/ 0 w 148" name="T22"/>
                  <a:gd fmla="*/ 18 h 47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148" name="T36"/>
                  <a:gd fmla="*/ 0 h 47" name="T37"/>
                  <a:gd fmla="*/ 148 w 148" name="T38"/>
                  <a:gd fmla="*/ 47 h 47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47" w="148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/>
              <p:nvPr/>
            </p:nvSpPr>
            <p:spPr bwMode="auto">
              <a:xfrm>
                <a:off x="2100" y="3092"/>
                <a:ext cx="47" cy="158"/>
              </a:xfrm>
              <a:custGeom>
                <a:gdLst>
                  <a:gd fmla="*/ 0 w 47" name="T0"/>
                  <a:gd fmla="*/ 0 h 27" name="T1"/>
                  <a:gd fmla="*/ 0 w 47" name="T2"/>
                  <a:gd fmla="*/ 0 h 27" name="T3"/>
                  <a:gd fmla="*/ 0 w 47" name="T4"/>
                  <a:gd fmla="*/ 26 h 27" name="T5"/>
                  <a:gd fmla="*/ 46 w 47" name="T6"/>
                  <a:gd fmla="*/ 17 h 27" name="T7"/>
                  <a:gd fmla="*/ 26 w 47" name="T8"/>
                  <a:gd fmla="*/ 3 h 27" name="T9"/>
                  <a:gd fmla="*/ 0 w 47" name="T10"/>
                  <a:gd fmla="*/ 0 h 27" name="T11"/>
                  <a:gd fmla="*/ 0 w 47" name="T12"/>
                  <a:gd fmla="*/ 0 h 27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7" name="T21"/>
                  <a:gd fmla="*/ 0 h 27" name="T22"/>
                  <a:gd fmla="*/ 47 w 47" name="T23"/>
                  <a:gd fmla="*/ 27 h 27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7" w="4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/>
              <p:nvPr/>
            </p:nvSpPr>
            <p:spPr bwMode="auto">
              <a:xfrm>
                <a:off x="1978" y="3375"/>
                <a:ext cx="77" cy="158"/>
              </a:xfrm>
              <a:custGeom>
                <a:gdLst>
                  <a:gd fmla="*/ 0 w 77" name="T0"/>
                  <a:gd fmla="*/ 32 h 86" name="T1"/>
                  <a:gd fmla="*/ 0 w 77" name="T2"/>
                  <a:gd fmla="*/ 32 h 86" name="T3"/>
                  <a:gd fmla="*/ 1 w 77" name="T4"/>
                  <a:gd fmla="*/ 49 h 86" name="T5"/>
                  <a:gd fmla="*/ 14 w 77" name="T6"/>
                  <a:gd fmla="*/ 53 h 86" name="T7"/>
                  <a:gd fmla="*/ 7 w 77" name="T8"/>
                  <a:gd fmla="*/ 67 h 86" name="T9"/>
                  <a:gd fmla="*/ 4 w 77" name="T10"/>
                  <a:gd fmla="*/ 81 h 86" name="T11"/>
                  <a:gd fmla="*/ 22 w 77" name="T12"/>
                  <a:gd fmla="*/ 85 h 86" name="T13"/>
                  <a:gd fmla="*/ 38 w 77" name="T14"/>
                  <a:gd fmla="*/ 61 h 86" name="T15"/>
                  <a:gd fmla="*/ 69 w 77" name="T16"/>
                  <a:gd fmla="*/ 42 h 86" name="T17"/>
                  <a:gd fmla="*/ 76 w 77" name="T18"/>
                  <a:gd fmla="*/ 20 h 86" name="T19"/>
                  <a:gd fmla="*/ 47 w 77" name="T20"/>
                  <a:gd fmla="*/ 16 h 86" name="T21"/>
                  <a:gd fmla="*/ 27 w 77" name="T22"/>
                  <a:gd fmla="*/ 0 h 86" name="T23"/>
                  <a:gd fmla="*/ 9 w 77" name="T24"/>
                  <a:gd fmla="*/ 8 h 86" name="T25"/>
                  <a:gd fmla="*/ 0 w 77" name="T26"/>
                  <a:gd fmla="*/ 32 h 86" name="T27"/>
                  <a:gd fmla="*/ 0 w 77" name="T28"/>
                  <a:gd fmla="*/ 32 h 8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77" name="T45"/>
                  <a:gd fmla="*/ 0 h 86" name="T46"/>
                  <a:gd fmla="*/ 77 w 77" name="T47"/>
                  <a:gd fmla="*/ 86 h 8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6" w="77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/>
              <p:nvPr/>
            </p:nvSpPr>
            <p:spPr bwMode="auto">
              <a:xfrm>
                <a:off x="1851" y="3161"/>
                <a:ext cx="33" cy="158"/>
              </a:xfrm>
              <a:custGeom>
                <a:gdLst>
                  <a:gd fmla="*/ 0 w 33" name="T0"/>
                  <a:gd fmla="*/ 11 h 15" name="T1"/>
                  <a:gd fmla="*/ 0 w 33" name="T2"/>
                  <a:gd fmla="*/ 11 h 15" name="T3"/>
                  <a:gd fmla="*/ 9 w 33" name="T4"/>
                  <a:gd fmla="*/ 0 h 15" name="T5"/>
                  <a:gd fmla="*/ 32 w 33" name="T6"/>
                  <a:gd fmla="*/ 14 h 15" name="T7"/>
                  <a:gd fmla="*/ 0 w 33" name="T8"/>
                  <a:gd fmla="*/ 11 h 15" name="T9"/>
                  <a:gd fmla="*/ 0 w 33" name="T10"/>
                  <a:gd fmla="*/ 11 h 15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33" name="T18"/>
                  <a:gd fmla="*/ 0 h 15" name="T19"/>
                  <a:gd fmla="*/ 33 w 33" name="T20"/>
                  <a:gd fmla="*/ 15 h 15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5" w="33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/>
              <p:nvPr/>
            </p:nvSpPr>
            <p:spPr bwMode="auto">
              <a:xfrm>
                <a:off x="2250" y="4122"/>
                <a:ext cx="22" cy="158"/>
              </a:xfrm>
              <a:custGeom>
                <a:gdLst>
                  <a:gd fmla="*/ 0 w 22" name="T0"/>
                  <a:gd fmla="*/ 12 h 13" name="T1"/>
                  <a:gd fmla="*/ 0 w 22" name="T2"/>
                  <a:gd fmla="*/ 12 h 13" name="T3"/>
                  <a:gd fmla="*/ 12 w 22" name="T4"/>
                  <a:gd fmla="*/ 5 h 13" name="T5"/>
                  <a:gd fmla="*/ 6 w 22" name="T6"/>
                  <a:gd fmla="*/ 0 h 13" name="T7"/>
                  <a:gd fmla="*/ 21 w 22" name="T8"/>
                  <a:gd fmla="*/ 1 h 13" name="T9"/>
                  <a:gd fmla="*/ 0 w 22" name="T10"/>
                  <a:gd fmla="*/ 12 h 13" name="T11"/>
                  <a:gd fmla="*/ 0 w 22" name="T12"/>
                  <a:gd fmla="*/ 12 h 1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2" name="T21"/>
                  <a:gd fmla="*/ 0 h 13" name="T22"/>
                  <a:gd fmla="*/ 22 w 22" name="T23"/>
                  <a:gd fmla="*/ 13 h 1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3" w="22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/>
              <p:nvPr/>
            </p:nvSpPr>
            <p:spPr bwMode="auto">
              <a:xfrm>
                <a:off x="2267" y="4121"/>
                <a:ext cx="25" cy="158"/>
              </a:xfrm>
              <a:custGeom>
                <a:gdLst>
                  <a:gd fmla="*/ 0 w 25" name="T0"/>
                  <a:gd fmla="*/ 15 h 16" name="T1"/>
                  <a:gd fmla="*/ 0 w 25" name="T2"/>
                  <a:gd fmla="*/ 15 h 16" name="T3"/>
                  <a:gd fmla="*/ 11 w 25" name="T4"/>
                  <a:gd fmla="*/ 0 h 16" name="T5"/>
                  <a:gd fmla="*/ 24 w 25" name="T6"/>
                  <a:gd fmla="*/ 5 h 16" name="T7"/>
                  <a:gd fmla="*/ 0 w 25" name="T8"/>
                  <a:gd fmla="*/ 15 h 16" name="T9"/>
                  <a:gd fmla="*/ 0 w 25" name="T10"/>
                  <a:gd fmla="*/ 15 h 16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5" name="T18"/>
                  <a:gd fmla="*/ 0 h 16" name="T19"/>
                  <a:gd fmla="*/ 25 w 25" name="T20"/>
                  <a:gd fmla="*/ 16 h 16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6" w="25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/>
              <p:nvPr/>
            </p:nvSpPr>
            <p:spPr bwMode="auto">
              <a:xfrm>
                <a:off x="2338" y="3299"/>
                <a:ext cx="41" cy="158"/>
              </a:xfrm>
              <a:custGeom>
                <a:gdLst>
                  <a:gd fmla="*/ 0 w 41" name="T0"/>
                  <a:gd fmla="*/ 45 h 48" name="T1"/>
                  <a:gd fmla="*/ 0 w 41" name="T2"/>
                  <a:gd fmla="*/ 45 h 48" name="T3"/>
                  <a:gd fmla="*/ 6 w 41" name="T4"/>
                  <a:gd fmla="*/ 0 h 48" name="T5"/>
                  <a:gd fmla="*/ 40 w 41" name="T6"/>
                  <a:gd fmla="*/ 21 h 48" name="T7"/>
                  <a:gd fmla="*/ 20 w 41" name="T8"/>
                  <a:gd fmla="*/ 47 h 48" name="T9"/>
                  <a:gd fmla="*/ 0 w 41" name="T10"/>
                  <a:gd fmla="*/ 45 h 48" name="T11"/>
                  <a:gd fmla="*/ 0 w 41" name="T12"/>
                  <a:gd fmla="*/ 45 h 4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1" name="T21"/>
                  <a:gd fmla="*/ 0 h 48" name="T22"/>
                  <a:gd fmla="*/ 41 w 41" name="T23"/>
                  <a:gd fmla="*/ 48 h 4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48" w="41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/>
              <p:nvPr/>
            </p:nvSpPr>
            <p:spPr bwMode="auto">
              <a:xfrm>
                <a:off x="1821" y="3135"/>
                <a:ext cx="55" cy="158"/>
              </a:xfrm>
              <a:custGeom>
                <a:gdLst>
                  <a:gd fmla="*/ 0 w 55" name="T0"/>
                  <a:gd fmla="*/ 47 h 60" name="T1"/>
                  <a:gd fmla="*/ 0 w 55" name="T2"/>
                  <a:gd fmla="*/ 47 h 60" name="T3"/>
                  <a:gd fmla="*/ 11 w 55" name="T4"/>
                  <a:gd fmla="*/ 26 h 60" name="T5"/>
                  <a:gd fmla="*/ 25 w 55" name="T6"/>
                  <a:gd fmla="*/ 25 h 60" name="T7"/>
                  <a:gd fmla="*/ 11 w 55" name="T8"/>
                  <a:gd fmla="*/ 7 h 60" name="T9"/>
                  <a:gd fmla="*/ 42 w 55" name="T10"/>
                  <a:gd fmla="*/ 0 h 60" name="T11"/>
                  <a:gd fmla="*/ 47 w 55" name="T12"/>
                  <a:gd fmla="*/ 28 h 60" name="T13"/>
                  <a:gd fmla="*/ 54 w 55" name="T14"/>
                  <a:gd fmla="*/ 30 h 60" name="T15"/>
                  <a:gd fmla="*/ 39 w 55" name="T16"/>
                  <a:gd fmla="*/ 48 h 60" name="T17"/>
                  <a:gd fmla="*/ 30 w 55" name="T18"/>
                  <a:gd fmla="*/ 59 h 60" name="T19"/>
                  <a:gd fmla="*/ 0 w 55" name="T20"/>
                  <a:gd fmla="*/ 47 h 60" name="T21"/>
                  <a:gd fmla="*/ 0 w 55" name="T22"/>
                  <a:gd fmla="*/ 47 h 60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55" name="T36"/>
                  <a:gd fmla="*/ 0 h 60" name="T37"/>
                  <a:gd fmla="*/ 55 w 55" name="T38"/>
                  <a:gd fmla="*/ 60 h 60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60" w="55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/>
              <p:nvPr/>
            </p:nvSpPr>
            <p:spPr bwMode="auto">
              <a:xfrm>
                <a:off x="2245" y="3284"/>
                <a:ext cx="66" cy="158"/>
              </a:xfrm>
              <a:custGeom>
                <a:gdLst>
                  <a:gd fmla="*/ 0 w 66" name="T0"/>
                  <a:gd fmla="*/ 31 h 94" name="T1"/>
                  <a:gd fmla="*/ 0 w 66" name="T2"/>
                  <a:gd fmla="*/ 31 h 94" name="T3"/>
                  <a:gd fmla="*/ 9 w 66" name="T4"/>
                  <a:gd fmla="*/ 44 h 94" name="T5"/>
                  <a:gd fmla="*/ 22 w 66" name="T6"/>
                  <a:gd fmla="*/ 53 h 94" name="T7"/>
                  <a:gd fmla="*/ 19 w 66" name="T8"/>
                  <a:gd fmla="*/ 79 h 94" name="T9"/>
                  <a:gd fmla="*/ 26 w 66" name="T10"/>
                  <a:gd fmla="*/ 93 h 94" name="T11"/>
                  <a:gd fmla="*/ 65 w 66" name="T12"/>
                  <a:gd fmla="*/ 87 h 94" name="T13"/>
                  <a:gd fmla="*/ 43 w 66" name="T14"/>
                  <a:gd fmla="*/ 59 h 94" name="T15"/>
                  <a:gd fmla="*/ 58 w 66" name="T16"/>
                  <a:gd fmla="*/ 34 h 94" name="T17"/>
                  <a:gd fmla="*/ 19 w 66" name="T18"/>
                  <a:gd fmla="*/ 0 h 94" name="T19"/>
                  <a:gd fmla="*/ 6 w 66" name="T20"/>
                  <a:gd fmla="*/ 10 h 94" name="T21"/>
                  <a:gd fmla="*/ 11 w 66" name="T22"/>
                  <a:gd fmla="*/ 19 h 94" name="T23"/>
                  <a:gd fmla="*/ 0 w 66" name="T24"/>
                  <a:gd fmla="*/ 31 h 94" name="T25"/>
                  <a:gd fmla="*/ 0 w 66" name="T26"/>
                  <a:gd fmla="*/ 31 h 94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66" name="T42"/>
                  <a:gd fmla="*/ 0 h 94" name="T43"/>
                  <a:gd fmla="*/ 66 w 66" name="T44"/>
                  <a:gd fmla="*/ 94 h 94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94" w="66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/>
              <p:nvPr/>
            </p:nvSpPr>
            <p:spPr bwMode="auto">
              <a:xfrm>
                <a:off x="2065" y="3092"/>
                <a:ext cx="36" cy="158"/>
              </a:xfrm>
              <a:custGeom>
                <a:gdLst>
                  <a:gd fmla="*/ 0 w 36" name="T0"/>
                  <a:gd fmla="*/ 19 h 27" name="T1"/>
                  <a:gd fmla="*/ 0 w 36" name="T2"/>
                  <a:gd fmla="*/ 19 h 27" name="T3"/>
                  <a:gd fmla="*/ 27 w 36" name="T4"/>
                  <a:gd fmla="*/ 19 h 27" name="T5"/>
                  <a:gd fmla="*/ 14 w 36" name="T6"/>
                  <a:gd fmla="*/ 2 h 27" name="T7"/>
                  <a:gd fmla="*/ 35 w 36" name="T8"/>
                  <a:gd fmla="*/ 0 h 27" name="T9"/>
                  <a:gd fmla="*/ 35 w 36" name="T10"/>
                  <a:gd fmla="*/ 26 h 27" name="T11"/>
                  <a:gd fmla="*/ 0 w 36" name="T12"/>
                  <a:gd fmla="*/ 19 h 27" name="T13"/>
                  <a:gd fmla="*/ 0 w 36" name="T14"/>
                  <a:gd fmla="*/ 19 h 27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36" name="T24"/>
                  <a:gd fmla="*/ 0 h 27" name="T25"/>
                  <a:gd fmla="*/ 36 w 36" name="T26"/>
                  <a:gd fmla="*/ 27 h 27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7" w="36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/>
              <p:nvPr/>
            </p:nvSpPr>
            <p:spPr bwMode="auto">
              <a:xfrm>
                <a:off x="1860" y="3154"/>
                <a:ext cx="85" cy="158"/>
              </a:xfrm>
              <a:custGeom>
                <a:gdLst>
                  <a:gd fmla="*/ 0 w 85" name="T0"/>
                  <a:gd fmla="*/ 20 h 42" name="T1"/>
                  <a:gd fmla="*/ 0 w 85" name="T2"/>
                  <a:gd fmla="*/ 20 h 42" name="T3"/>
                  <a:gd fmla="*/ 15 w 85" name="T4"/>
                  <a:gd fmla="*/ 2 h 42" name="T5"/>
                  <a:gd fmla="*/ 60 w 85" name="T6"/>
                  <a:gd fmla="*/ 0 h 42" name="T7"/>
                  <a:gd fmla="*/ 84 w 85" name="T8"/>
                  <a:gd fmla="*/ 13 h 42" name="T9"/>
                  <a:gd fmla="*/ 64 w 85" name="T10"/>
                  <a:gd fmla="*/ 15 h 42" name="T11"/>
                  <a:gd fmla="*/ 29 w 85" name="T12"/>
                  <a:gd fmla="*/ 41 h 42" name="T13"/>
                  <a:gd fmla="*/ 23 w 85" name="T14"/>
                  <a:gd fmla="*/ 34 h 42" name="T15"/>
                  <a:gd fmla="*/ 0 w 85" name="T16"/>
                  <a:gd fmla="*/ 20 h 42" name="T17"/>
                  <a:gd fmla="*/ 0 w 85" name="T18"/>
                  <a:gd fmla="*/ 20 h 42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85" name="T30"/>
                  <a:gd fmla="*/ 0 h 42" name="T31"/>
                  <a:gd fmla="*/ 85 w 85" name="T32"/>
                  <a:gd fmla="*/ 42 h 42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42" w="85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/>
              <p:nvPr/>
            </p:nvSpPr>
            <p:spPr bwMode="auto">
              <a:xfrm>
                <a:off x="1889" y="3175"/>
                <a:ext cx="56" cy="158"/>
              </a:xfrm>
              <a:custGeom>
                <a:gdLst>
                  <a:gd fmla="*/ 0 w 56" name="T0"/>
                  <a:gd fmla="*/ 28 h 57" name="T1"/>
                  <a:gd fmla="*/ 0 w 56" name="T2"/>
                  <a:gd fmla="*/ 28 h 57" name="T3"/>
                  <a:gd fmla="*/ 22 w 56" name="T4"/>
                  <a:gd fmla="*/ 55 h 57" name="T5"/>
                  <a:gd fmla="*/ 50 w 56" name="T6"/>
                  <a:gd fmla="*/ 56 h 57" name="T7"/>
                  <a:gd fmla="*/ 55 w 56" name="T8"/>
                  <a:gd fmla="*/ 0 h 57" name="T9"/>
                  <a:gd fmla="*/ 35 w 56" name="T10"/>
                  <a:gd fmla="*/ 2 h 57" name="T11"/>
                  <a:gd fmla="*/ 0 w 56" name="T12"/>
                  <a:gd fmla="*/ 28 h 57" name="T13"/>
                  <a:gd fmla="*/ 0 w 56" name="T14"/>
                  <a:gd fmla="*/ 28 h 57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6" name="T24"/>
                  <a:gd fmla="*/ 0 h 57" name="T25"/>
                  <a:gd fmla="*/ 56 w 56" name="T26"/>
                  <a:gd fmla="*/ 57 h 57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57" w="56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/>
              <p:nvPr/>
            </p:nvSpPr>
            <p:spPr bwMode="auto">
              <a:xfrm>
                <a:off x="1948" y="3237"/>
                <a:ext cx="77" cy="158"/>
              </a:xfrm>
              <a:custGeom>
                <a:gdLst>
                  <a:gd fmla="*/ 0 w 77" name="T0"/>
                  <a:gd fmla="*/ 18 h 35" name="T1"/>
                  <a:gd fmla="*/ 0 w 77" name="T2"/>
                  <a:gd fmla="*/ 18 h 35" name="T3"/>
                  <a:gd fmla="*/ 6 w 77" name="T4"/>
                  <a:gd fmla="*/ 0 h 35" name="T5"/>
                  <a:gd fmla="*/ 22 w 77" name="T6"/>
                  <a:gd fmla="*/ 11 h 35" name="T7"/>
                  <a:gd fmla="*/ 51 w 77" name="T8"/>
                  <a:gd fmla="*/ 0 h 35" name="T9"/>
                  <a:gd fmla="*/ 76 w 77" name="T10"/>
                  <a:gd fmla="*/ 13 h 35" name="T11"/>
                  <a:gd fmla="*/ 70 w 77" name="T12"/>
                  <a:gd fmla="*/ 33 h 35" name="T13"/>
                  <a:gd fmla="*/ 67 w 77" name="T14"/>
                  <a:gd fmla="*/ 17 h 35" name="T15"/>
                  <a:gd fmla="*/ 51 w 77" name="T16"/>
                  <a:gd fmla="*/ 11 h 35" name="T17"/>
                  <a:gd fmla="*/ 36 w 77" name="T18"/>
                  <a:gd fmla="*/ 21 h 35" name="T19"/>
                  <a:gd fmla="*/ 39 w 77" name="T20"/>
                  <a:gd fmla="*/ 30 h 35" name="T21"/>
                  <a:gd fmla="*/ 33 w 77" name="T22"/>
                  <a:gd fmla="*/ 34 h 35" name="T23"/>
                  <a:gd fmla="*/ 0 w 77" name="T24"/>
                  <a:gd fmla="*/ 18 h 35" name="T25"/>
                  <a:gd fmla="*/ 0 w 77" name="T26"/>
                  <a:gd fmla="*/ 18 h 35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77" name="T42"/>
                  <a:gd fmla="*/ 0 h 35" name="T43"/>
                  <a:gd fmla="*/ 77 w 77" name="T44"/>
                  <a:gd fmla="*/ 35 h 35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35" w="77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/>
              <p:nvPr/>
            </p:nvSpPr>
            <p:spPr bwMode="auto">
              <a:xfrm>
                <a:off x="2226" y="3672"/>
                <a:ext cx="112" cy="158"/>
              </a:xfrm>
              <a:custGeom>
                <a:gdLst>
                  <a:gd fmla="*/ 0 w 112" name="T0"/>
                  <a:gd fmla="*/ 43 h 116" name="T1"/>
                  <a:gd fmla="*/ 0 w 112" name="T2"/>
                  <a:gd fmla="*/ 43 h 116" name="T3"/>
                  <a:gd fmla="*/ 9 w 112" name="T4"/>
                  <a:gd fmla="*/ 6 h 116" name="T5"/>
                  <a:gd fmla="*/ 48 w 112" name="T6"/>
                  <a:gd fmla="*/ 0 h 116" name="T7"/>
                  <a:gd fmla="*/ 62 w 112" name="T8"/>
                  <a:gd fmla="*/ 12 h 116" name="T9"/>
                  <a:gd fmla="*/ 65 w 112" name="T10"/>
                  <a:gd fmla="*/ 39 h 116" name="T11"/>
                  <a:gd fmla="*/ 93 w 112" name="T12"/>
                  <a:gd fmla="*/ 44 h 116" name="T13"/>
                  <a:gd fmla="*/ 97 w 112" name="T14"/>
                  <a:gd fmla="*/ 63 h 116" name="T15"/>
                  <a:gd fmla="*/ 111 w 112" name="T16"/>
                  <a:gd fmla="*/ 66 h 116" name="T17"/>
                  <a:gd fmla="*/ 109 w 112" name="T18"/>
                  <a:gd fmla="*/ 91 h 116" name="T19"/>
                  <a:gd fmla="*/ 95 w 112" name="T20"/>
                  <a:gd fmla="*/ 115 h 116" name="T21"/>
                  <a:gd fmla="*/ 58 w 112" name="T22"/>
                  <a:gd fmla="*/ 114 h 116" name="T23"/>
                  <a:gd fmla="*/ 66 w 112" name="T24"/>
                  <a:gd fmla="*/ 86 h 116" name="T25"/>
                  <a:gd fmla="*/ 0 w 112" name="T26"/>
                  <a:gd fmla="*/ 43 h 116" name="T27"/>
                  <a:gd fmla="*/ 0 w 112" name="T28"/>
                  <a:gd fmla="*/ 43 h 11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12" name="T45"/>
                  <a:gd fmla="*/ 0 h 116" name="T46"/>
                  <a:gd fmla="*/ 112 w 112" name="T47"/>
                  <a:gd fmla="*/ 116 h 11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15" w="112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/>
              <p:nvPr/>
            </p:nvSpPr>
            <p:spPr bwMode="auto">
              <a:xfrm>
                <a:off x="1971" y="3476"/>
                <a:ext cx="172" cy="158"/>
              </a:xfrm>
              <a:custGeom>
                <a:gdLst>
                  <a:gd fmla="*/ 0 w 172" name="T0"/>
                  <a:gd fmla="*/ 58 h 247" name="T1"/>
                  <a:gd fmla="*/ 0 w 172" name="T2"/>
                  <a:gd fmla="*/ 58 h 247" name="T3"/>
                  <a:gd fmla="*/ 3 w 172" name="T4"/>
                  <a:gd fmla="*/ 78 h 247" name="T5"/>
                  <a:gd fmla="*/ 34 w 172" name="T6"/>
                  <a:gd fmla="*/ 112 h 247" name="T7"/>
                  <a:gd fmla="*/ 68 w 172" name="T8"/>
                  <a:gd fmla="*/ 193 h 247" name="T9"/>
                  <a:gd fmla="*/ 146 w 172" name="T10"/>
                  <a:gd fmla="*/ 246 h 247" name="T11"/>
                  <a:gd fmla="*/ 159 w 172" name="T12"/>
                  <a:gd fmla="*/ 237 h 247" name="T13"/>
                  <a:gd fmla="*/ 167 w 172" name="T14"/>
                  <a:gd fmla="*/ 220 h 247" name="T15"/>
                  <a:gd fmla="*/ 155 w 172" name="T16"/>
                  <a:gd fmla="*/ 213 h 247" name="T17"/>
                  <a:gd fmla="*/ 162 w 172" name="T18"/>
                  <a:gd fmla="*/ 209 h 247" name="T19"/>
                  <a:gd fmla="*/ 171 w 172" name="T20"/>
                  <a:gd fmla="*/ 167 h 247" name="T21"/>
                  <a:gd fmla="*/ 158 w 172" name="T22"/>
                  <a:gd fmla="*/ 147 h 247" name="T23"/>
                  <a:gd fmla="*/ 147 w 172" name="T24"/>
                  <a:gd fmla="*/ 147 h 247" name="T25"/>
                  <a:gd fmla="*/ 147 w 172" name="T26"/>
                  <a:gd fmla="*/ 125 h 247" name="T27"/>
                  <a:gd fmla="*/ 132 w 172" name="T28"/>
                  <a:gd fmla="*/ 134 h 247" name="T29"/>
                  <a:gd fmla="*/ 113 w 172" name="T30"/>
                  <a:gd fmla="*/ 126 h 247" name="T31"/>
                  <a:gd fmla="*/ 102 w 172" name="T32"/>
                  <a:gd fmla="*/ 101 h 247" name="T33"/>
                  <a:gd fmla="*/ 121 w 172" name="T34"/>
                  <a:gd fmla="*/ 69 h 247" name="T35"/>
                  <a:gd fmla="*/ 155 w 172" name="T36"/>
                  <a:gd fmla="*/ 55 h 247" name="T37"/>
                  <a:gd fmla="*/ 145 w 172" name="T38"/>
                  <a:gd fmla="*/ 49 h 247" name="T39"/>
                  <a:gd fmla="*/ 151 w 172" name="T40"/>
                  <a:gd fmla="*/ 33 h 247" name="T41"/>
                  <a:gd fmla="*/ 112 w 172" name="T42"/>
                  <a:gd fmla="*/ 30 h 247" name="T43"/>
                  <a:gd fmla="*/ 83 w 172" name="T44"/>
                  <a:gd fmla="*/ 0 h 247" name="T45"/>
                  <a:gd fmla="*/ 76 w 172" name="T46"/>
                  <a:gd fmla="*/ 22 h 247" name="T47"/>
                  <a:gd fmla="*/ 45 w 172" name="T48"/>
                  <a:gd fmla="*/ 41 h 247" name="T49"/>
                  <a:gd fmla="*/ 29 w 172" name="T50"/>
                  <a:gd fmla="*/ 65 h 247" name="T51"/>
                  <a:gd fmla="*/ 11 w 172" name="T52"/>
                  <a:gd fmla="*/ 61 h 247" name="T53"/>
                  <a:gd fmla="*/ 14 w 172" name="T54"/>
                  <a:gd fmla="*/ 47 h 247" name="T55"/>
                  <a:gd fmla="*/ 0 w 172" name="T56"/>
                  <a:gd fmla="*/ 58 h 247" name="T57"/>
                  <a:gd fmla="*/ 0 w 172" name="T58"/>
                  <a:gd fmla="*/ 58 h 247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172" name="T90"/>
                  <a:gd fmla="*/ 0 h 247" name="T91"/>
                  <a:gd fmla="*/ 172 w 172" name="T92"/>
                  <a:gd fmla="*/ 247 h 247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246" w="172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/>
              <p:nvPr/>
            </p:nvSpPr>
            <p:spPr bwMode="auto">
              <a:xfrm>
                <a:off x="2288" y="3298"/>
                <a:ext cx="57" cy="158"/>
              </a:xfrm>
              <a:custGeom>
                <a:gdLst>
                  <a:gd fmla="*/ 0 w 57" name="T0"/>
                  <a:gd fmla="*/ 25 h 54" name="T1"/>
                  <a:gd fmla="*/ 0 w 57" name="T2"/>
                  <a:gd fmla="*/ 25 h 54" name="T3"/>
                  <a:gd fmla="*/ 15 w 57" name="T4"/>
                  <a:gd fmla="*/ 0 h 54" name="T5"/>
                  <a:gd fmla="*/ 56 w 57" name="T6"/>
                  <a:gd fmla="*/ 4 h 54" name="T7"/>
                  <a:gd fmla="*/ 50 w 57" name="T8"/>
                  <a:gd fmla="*/ 49 h 54" name="T9"/>
                  <a:gd fmla="*/ 22 w 57" name="T10"/>
                  <a:gd fmla="*/ 53 h 54" name="T11"/>
                  <a:gd fmla="*/ 0 w 57" name="T12"/>
                  <a:gd fmla="*/ 25 h 54" name="T13"/>
                  <a:gd fmla="*/ 0 w 57" name="T14"/>
                  <a:gd fmla="*/ 25 h 54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7" name="T24"/>
                  <a:gd fmla="*/ 0 h 54" name="T25"/>
                  <a:gd fmla="*/ 57 w 57" name="T26"/>
                  <a:gd fmla="*/ 54 h 54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54" w="57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/>
              <p:nvPr/>
            </p:nvSpPr>
            <p:spPr bwMode="auto">
              <a:xfrm>
                <a:off x="2235" y="3210"/>
                <a:ext cx="14" cy="158"/>
              </a:xfrm>
              <a:custGeom>
                <a:gdLst>
                  <a:gd fmla="*/ 0 w 14" name="T0"/>
                  <a:gd fmla="*/ 10 h 11" name="T1"/>
                  <a:gd fmla="*/ 0 w 14" name="T2"/>
                  <a:gd fmla="*/ 10 h 11" name="T3"/>
                  <a:gd fmla="*/ 12 w 14" name="T4"/>
                  <a:gd fmla="*/ 8 h 11" name="T5"/>
                  <a:gd fmla="*/ 13 w 14" name="T6"/>
                  <a:gd fmla="*/ 0 h 11" name="T7"/>
                  <a:gd fmla="*/ 0 w 14" name="T8"/>
                  <a:gd fmla="*/ 10 h 11" name="T9"/>
                  <a:gd fmla="*/ 0 w 14" name="T10"/>
                  <a:gd fmla="*/ 10 h 11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4" name="T18"/>
                  <a:gd fmla="*/ 0 h 11" name="T19"/>
                  <a:gd fmla="*/ 14 w 14" name="T20"/>
                  <a:gd fmla="*/ 11 h 11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1" w="14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/>
              <p:nvPr/>
            </p:nvSpPr>
            <p:spPr bwMode="auto">
              <a:xfrm>
                <a:off x="2283" y="3806"/>
                <a:ext cx="72" cy="158"/>
              </a:xfrm>
              <a:custGeom>
                <a:gdLst>
                  <a:gd fmla="*/ 0 w 72" name="T0"/>
                  <a:gd fmla="*/ 59 h 74" name="T1"/>
                  <a:gd fmla="*/ 0 w 72" name="T2"/>
                  <a:gd fmla="*/ 59 h 74" name="T3"/>
                  <a:gd fmla="*/ 12 w 72" name="T4"/>
                  <a:gd fmla="*/ 3 h 74" name="T5"/>
                  <a:gd fmla="*/ 22 w 72" name="T6"/>
                  <a:gd fmla="*/ 0 h 74" name="T7"/>
                  <a:gd fmla="*/ 63 w 72" name="T8"/>
                  <a:gd fmla="*/ 29 h 74" name="T9"/>
                  <a:gd fmla="*/ 71 w 72" name="T10"/>
                  <a:gd fmla="*/ 41 h 74" name="T11"/>
                  <a:gd fmla="*/ 68 w 72" name="T12"/>
                  <a:gd fmla="*/ 55 h 74" name="T13"/>
                  <a:gd fmla="*/ 49 w 72" name="T14"/>
                  <a:gd fmla="*/ 73 h 74" name="T15"/>
                  <a:gd fmla="*/ 0 w 72" name="T16"/>
                  <a:gd fmla="*/ 59 h 74" name="T17"/>
                  <a:gd fmla="*/ 0 w 72" name="T18"/>
                  <a:gd fmla="*/ 59 h 74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72" name="T30"/>
                  <a:gd fmla="*/ 0 h 74" name="T31"/>
                  <a:gd fmla="*/ 72 w 72" name="T32"/>
                  <a:gd fmla="*/ 74 h 74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74" w="72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/>
              <p:nvPr/>
            </p:nvSpPr>
            <p:spPr bwMode="auto">
              <a:xfrm>
                <a:off x="2081" y="3263"/>
                <a:ext cx="184" cy="158"/>
              </a:xfrm>
              <a:custGeom>
                <a:gdLst>
                  <a:gd fmla="*/ 0 w 184" name="T0"/>
                  <a:gd fmla="*/ 42 h 157" name="T1"/>
                  <a:gd fmla="*/ 0 w 184" name="T2"/>
                  <a:gd fmla="*/ 42 h 157" name="T3"/>
                  <a:gd fmla="*/ 17 w 184" name="T4"/>
                  <a:gd fmla="*/ 69 h 157" name="T5"/>
                  <a:gd fmla="*/ 44 w 184" name="T6"/>
                  <a:gd fmla="*/ 72 h 157" name="T7"/>
                  <a:gd fmla="*/ 52 w 184" name="T8"/>
                  <a:gd fmla="*/ 84 h 157" name="T9"/>
                  <a:gd fmla="*/ 79 w 184" name="T10"/>
                  <a:gd fmla="*/ 82 h 157" name="T11"/>
                  <a:gd fmla="*/ 75 w 184" name="T12"/>
                  <a:gd fmla="*/ 129 h 157" name="T13"/>
                  <a:gd fmla="*/ 87 w 184" name="T14"/>
                  <a:gd fmla="*/ 149 h 157" name="T15"/>
                  <a:gd fmla="*/ 103 w 184" name="T16"/>
                  <a:gd fmla="*/ 156 h 157" name="T17"/>
                  <a:gd fmla="*/ 136 w 184" name="T18"/>
                  <a:gd fmla="*/ 137 h 157" name="T19"/>
                  <a:gd fmla="*/ 123 w 184" name="T20"/>
                  <a:gd fmla="*/ 134 h 157" name="T21"/>
                  <a:gd fmla="*/ 116 w 184" name="T22"/>
                  <a:gd fmla="*/ 108 h 157" name="T23"/>
                  <a:gd fmla="*/ 139 w 184" name="T24"/>
                  <a:gd fmla="*/ 113 h 157" name="T25"/>
                  <a:gd fmla="*/ 173 w 184" name="T26"/>
                  <a:gd fmla="*/ 97 h 157" name="T27"/>
                  <a:gd fmla="*/ 164 w 184" name="T28"/>
                  <a:gd fmla="*/ 84 h 157" name="T29"/>
                  <a:gd fmla="*/ 175 w 184" name="T30"/>
                  <a:gd fmla="*/ 72 h 157" name="T31"/>
                  <a:gd fmla="*/ 170 w 184" name="T32"/>
                  <a:gd fmla="*/ 63 h 157" name="T33"/>
                  <a:gd fmla="*/ 183 w 184" name="T34"/>
                  <a:gd fmla="*/ 53 h 157" name="T35"/>
                  <a:gd fmla="*/ 167 w 184" name="T36"/>
                  <a:gd fmla="*/ 51 h 157" name="T37"/>
                  <a:gd fmla="*/ 167 w 184" name="T38"/>
                  <a:gd fmla="*/ 39 h 157" name="T39"/>
                  <a:gd fmla="*/ 141 w 184" name="T40"/>
                  <a:gd fmla="*/ 25 h 157" name="T41"/>
                  <a:gd fmla="*/ 152 w 184" name="T42"/>
                  <a:gd fmla="*/ 21 h 157" name="T43"/>
                  <a:gd fmla="*/ 72 w 184" name="T44"/>
                  <a:gd fmla="*/ 24 h 157" name="T45"/>
                  <a:gd fmla="*/ 46 w 184" name="T46"/>
                  <a:gd fmla="*/ 0 h 157" name="T47"/>
                  <a:gd fmla="*/ 47 w 184" name="T48"/>
                  <a:gd fmla="*/ 11 h 157" name="T49"/>
                  <a:gd fmla="*/ 24 w 184" name="T50"/>
                  <a:gd fmla="*/ 20 h 157" name="T51"/>
                  <a:gd fmla="*/ 31 w 184" name="T52"/>
                  <a:gd fmla="*/ 39 h 157" name="T53"/>
                  <a:gd fmla="*/ 22 w 184" name="T54"/>
                  <a:gd fmla="*/ 46 h 157" name="T55"/>
                  <a:gd fmla="*/ 17 w 184" name="T56"/>
                  <a:gd fmla="*/ 29 h 157" name="T57"/>
                  <a:gd fmla="*/ 26 w 184" name="T58"/>
                  <a:gd fmla="*/ 6 h 157" name="T59"/>
                  <a:gd fmla="*/ 0 w 184" name="T60"/>
                  <a:gd fmla="*/ 42 h 157" name="T61"/>
                  <a:gd fmla="*/ 0 w 184" name="T62"/>
                  <a:gd fmla="*/ 42 h 157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84" name="T96"/>
                  <a:gd fmla="*/ 0 h 157" name="T97"/>
                  <a:gd fmla="*/ 184 w 184" name="T98"/>
                  <a:gd fmla="*/ 157 h 157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57" w="184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/>
            <p:nvPr/>
          </p:nvSpPr>
          <p:spPr bwMode="auto">
            <a:xfrm>
              <a:off x="4706100" y="4029563"/>
              <a:ext cx="119061" cy="206196"/>
            </a:xfrm>
            <a:custGeom>
              <a:gdLst>
                <a:gd fmla="*/ 0 w 95" name="T0"/>
                <a:gd fmla="*/ 17056038 h 203" name="T1"/>
                <a:gd fmla="*/ 0 w 95" name="T2"/>
                <a:gd fmla="*/ 17056038 h 203" name="T3"/>
                <a:gd fmla="*/ 21990127 w 95" name="T4"/>
                <a:gd fmla="*/ 52872417 h 203" name="T5"/>
                <a:gd fmla="*/ 50262967 w 95" name="T6"/>
                <a:gd fmla="*/ 68222847 h 203" name="T7"/>
                <a:gd fmla="*/ 36127169 w 95" name="T8"/>
                <a:gd fmla="*/ 93806917 h 203" name="T9"/>
                <a:gd fmla="*/ 87960510 w 95" name="T10"/>
                <a:gd fmla="*/ 139856901 h 203" name="T11"/>
                <a:gd fmla="*/ 111520992 w 95" name="T12"/>
                <a:gd fmla="*/ 202962959 h 203" name="T13"/>
                <a:gd fmla="*/ 114662975 w 95" name="T14"/>
                <a:gd fmla="*/ 255835356 h 203" name="T15"/>
                <a:gd fmla="*/ 50262967 w 95" name="T16"/>
                <a:gd fmla="*/ 301886645 h 203" name="T17"/>
                <a:gd fmla="*/ 59687661 w 95" name="T18"/>
                <a:gd fmla="*/ 344525504 h 203" name="T19"/>
                <a:gd fmla="*/ 80106161 w 95" name="T20"/>
                <a:gd fmla="*/ 315530166 h 203" name="T21"/>
                <a:gd fmla="*/ 92672857 w 95" name="T22"/>
                <a:gd fmla="*/ 324058182 h 203" name="T23"/>
                <a:gd fmla="*/ 97385204 w 95" name="T24"/>
                <a:gd fmla="*/ 303592249 h 203" name="T25"/>
                <a:gd fmla="*/ 147648151 w 95" name="T26"/>
                <a:gd fmla="*/ 272891389 h 203" name="T27"/>
                <a:gd fmla="*/ 141365440 w 95" name="T28"/>
                <a:gd fmla="*/ 185906926 h 203" name="T29"/>
                <a:gd fmla="*/ 72253084 w 95" name="T30"/>
                <a:gd fmla="*/ 105744835 h 203" name="T31"/>
                <a:gd fmla="*/ 80106161 w 95" name="T32"/>
                <a:gd fmla="*/ 78456467 h 203" name="T33"/>
                <a:gd fmla="*/ 120945686 w 95" name="T34"/>
                <a:gd fmla="*/ 39227581 h 203" name="T35"/>
                <a:gd fmla="*/ 62828390 w 95" name="T36"/>
                <a:gd fmla="*/ 0 h 203" name="T37"/>
                <a:gd fmla="*/ 0 w 95" name="T38"/>
                <a:gd fmla="*/ 17056038 h 203" name="T39"/>
                <a:gd fmla="*/ 0 w 95" name="T40"/>
                <a:gd fmla="*/ 17056038 h 203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w 95" name="T63"/>
                <a:gd fmla="*/ 0 h 203" name="T64"/>
                <a:gd fmla="*/ 95 w 95" name="T65"/>
                <a:gd fmla="*/ 203 h 203" name="T66"/>
              </a:gdLst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b="T66" l="T63" r="T65" t="T64"/>
              <a:pathLst>
                <a:path h="203" w="95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/>
            <p:nvPr/>
          </p:nvSpPr>
          <p:spPr bwMode="auto">
            <a:xfrm>
              <a:off x="3628193" y="3503304"/>
              <a:ext cx="126999" cy="206196"/>
            </a:xfrm>
            <a:custGeom>
              <a:gdLst>
                <a:gd fmla="*/ 0 w 102" name="T0"/>
                <a:gd fmla="*/ 3439837 h 46" name="T1"/>
                <a:gd fmla="*/ 37206018 w 102" name="T2"/>
                <a:gd fmla="*/ 0 h 46" name="T3"/>
                <a:gd fmla="*/ 72863135 w 102" name="T4"/>
                <a:gd fmla="*/ 15478608 h 46" name="T5"/>
                <a:gd fmla="*/ 86814474 w 102" name="T6"/>
                <a:gd fmla="*/ 32676478 h 46" name="T7"/>
                <a:gd fmla="*/ 105418723 w 102" name="T8"/>
                <a:gd fmla="*/ 32676478 h 46" name="T9"/>
                <a:gd fmla="*/ 119371288 w 102" name="T10"/>
                <a:gd fmla="*/ 24077546 h 46" name="T11"/>
                <a:gd fmla="*/ 128672167 w 102" name="T12"/>
                <a:gd fmla="*/ 22356972 h 46" name="T13"/>
                <a:gd fmla="*/ 137974292 w 102" name="T14"/>
                <a:gd fmla="*/ 39556149 h 46" name="T15"/>
                <a:gd fmla="*/ 155027149 w 102" name="T16"/>
                <a:gd fmla="*/ 44715256 h 46" name="T17"/>
                <a:gd fmla="*/ 150376710 w 102" name="T18"/>
                <a:gd fmla="*/ 51593615 h 46" name="T19"/>
                <a:gd fmla="*/ 156577296 w 102" name="T20"/>
                <a:gd fmla="*/ 65352956 h 46" name="T21"/>
                <a:gd fmla="*/ 155027149 w 102" name="T22"/>
                <a:gd fmla="*/ 75671151 h 46" name="T23"/>
                <a:gd fmla="*/ 137974292 w 102" name="T24"/>
                <a:gd fmla="*/ 60192548 h 46" name="T25"/>
                <a:gd fmla="*/ 128672167 w 102" name="T26"/>
                <a:gd fmla="*/ 55033451 h 46" name="T27"/>
                <a:gd fmla="*/ 119371288 w 102" name="T28"/>
                <a:gd fmla="*/ 55033451 h 46" name="T29"/>
                <a:gd fmla="*/ 114719603 w 102" name="T30"/>
                <a:gd fmla="*/ 72231316 h 46" name="T31"/>
                <a:gd fmla="*/ 103868576 w 102" name="T32"/>
                <a:gd fmla="*/ 67072218 h 46" name="T33"/>
                <a:gd fmla="*/ 83714181 w 102" name="T34"/>
                <a:gd fmla="*/ 77391724 h 46" name="T35"/>
                <a:gd fmla="*/ 58910570 w 102" name="T36"/>
                <a:gd fmla="*/ 75671151 h 46" name="T37"/>
                <a:gd fmla="*/ 58910570 w 102" name="T38"/>
                <a:gd fmla="*/ 44715256 h 46" name="T39"/>
                <a:gd fmla="*/ 20153156 w 102" name="T40"/>
                <a:gd fmla="*/ 17197870 h 46" name="T41"/>
                <a:gd fmla="*/ 0 w 102" name="T42"/>
                <a:gd fmla="*/ 3439837 h 46" name="T43"/>
                <a:gd fmla="*/ 0 w 102" name="T44"/>
                <a:gd fmla="*/ 3439837 h 4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w 102" name="T69"/>
                <a:gd fmla="*/ 0 h 46" name="T70"/>
                <a:gd fmla="*/ 102 w 102" name="T71"/>
                <a:gd fmla="*/ 46 h 46" name="T72"/>
              </a:gdLst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b="T72" l="T69" r="T71" t="T70"/>
              <a:pathLst>
                <a:path h="46" w="102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/>
            <p:nvPr/>
          </p:nvSpPr>
          <p:spPr bwMode="auto">
            <a:xfrm>
              <a:off x="3718681" y="3551723"/>
              <a:ext cx="104774" cy="206196"/>
            </a:xfrm>
            <a:custGeom>
              <a:gdLst>
                <a:gd fmla="*/ 48621765 w 85" name="T0"/>
                <a:gd fmla="*/ 3439855 h 69" name="T1"/>
                <a:gd fmla="*/ 54698713 w 85" name="T2"/>
                <a:gd fmla="*/ 3439855 h 69" name="T3"/>
                <a:gd fmla="*/ 74451875 w 85" name="T4"/>
                <a:gd fmla="*/ 10319564 h 69" name="T5"/>
                <a:gd fmla="*/ 92683970 w 85" name="T6"/>
                <a:gd fmla="*/ 25796947 h 69" name="T7"/>
                <a:gd fmla="*/ 103320478 w 85" name="T8"/>
                <a:gd fmla="*/ 44715498 h 69" name="T9"/>
                <a:gd fmla="*/ 127630734 w 85" name="T10"/>
                <a:gd fmla="*/ 65353310 h 69" name="T11"/>
                <a:gd fmla="*/ 115475606 w 85" name="T12"/>
                <a:gd fmla="*/ 70512435 h 69" name="T13"/>
                <a:gd fmla="*/ 106358952 w 85" name="T14"/>
                <a:gd fmla="*/ 84271851 h 69" name="T15"/>
                <a:gd fmla="*/ 104840331 w 85" name="T16"/>
                <a:gd fmla="*/ 91150268 h 69" name="T17"/>
                <a:gd fmla="*/ 100282004 w 85" name="T18"/>
                <a:gd fmla="*/ 116948516 h 69" name="T19"/>
                <a:gd fmla="*/ 82048695 w 85" name="T20"/>
                <a:gd fmla="*/ 110068809 h 69" name="T21"/>
                <a:gd fmla="*/ 79010202 w 85" name="T22"/>
                <a:gd fmla="*/ 87710414 h 69" name="T23"/>
                <a:gd fmla="*/ 60776893 w 85" name="T24"/>
                <a:gd fmla="*/ 96310704 h 69" name="T25"/>
                <a:gd fmla="*/ 44063438 w 85" name="T26"/>
                <a:gd fmla="*/ 108348226 h 69" name="T27"/>
                <a:gd fmla="*/ 33426921 w 85" name="T28"/>
                <a:gd fmla="*/ 106628955 h 69" name="T29"/>
                <a:gd fmla="*/ 24310266 w 85" name="T30"/>
                <a:gd fmla="*/ 94590122 h 69" name="T31"/>
                <a:gd fmla="*/ 18233314 w 85" name="T32"/>
                <a:gd fmla="*/ 84271851 h 69" name="T33"/>
                <a:gd fmla="*/ 25830119 w 85" name="T34"/>
                <a:gd fmla="*/ 73952289 h 69" name="T35"/>
                <a:gd fmla="*/ 30388447 w 85" name="T36"/>
                <a:gd fmla="*/ 82551268 h 69" name="T37"/>
                <a:gd fmla="*/ 53180092 w 85" name="T38"/>
                <a:gd fmla="*/ 94590122 h 69" name="T39"/>
                <a:gd fmla="*/ 57738419 w 85" name="T40"/>
                <a:gd fmla="*/ 84271851 h 69" name="T41"/>
                <a:gd fmla="*/ 36466627 w 85" name="T42"/>
                <a:gd fmla="*/ 65353310 h 69" name="T43"/>
                <a:gd fmla="*/ 30388447 w 85" name="T44"/>
                <a:gd fmla="*/ 49874623 h 69" name="T45"/>
                <a:gd fmla="*/ 22791646 w 85" name="T46"/>
                <a:gd fmla="*/ 44715498 h 69" name="T47"/>
                <a:gd fmla="*/ 22791646 w 85" name="T48"/>
                <a:gd fmla="*/ 34395926 h 69" name="T49"/>
                <a:gd fmla="*/ 13674986 w 85" name="T50"/>
                <a:gd fmla="*/ 30957384 h 69" name="T51"/>
                <a:gd fmla="*/ 0 w 85" name="T52"/>
                <a:gd fmla="*/ 29236801 h 69" name="T53"/>
                <a:gd fmla="*/ 4558328 w 85" name="T54"/>
                <a:gd fmla="*/ 17197963 h 69" name="T55"/>
                <a:gd fmla="*/ 6078183 w 85" name="T56"/>
                <a:gd fmla="*/ 10319564 h 69" name="T57"/>
                <a:gd fmla="*/ 16713460 w 85" name="T58"/>
                <a:gd fmla="*/ 10319564 h 69" name="T59"/>
                <a:gd fmla="*/ 22791646 w 85" name="T60"/>
                <a:gd fmla="*/ 15478692 h 69" name="T61"/>
                <a:gd fmla="*/ 39505101 w 85" name="T62"/>
                <a:gd fmla="*/ 30957384 h 69" name="T63"/>
                <a:gd fmla="*/ 41023731 w 85" name="T64"/>
                <a:gd fmla="*/ 20637817 h 69" name="T65"/>
                <a:gd fmla="*/ 34946774 w 85" name="T66"/>
                <a:gd fmla="*/ 8598982 h 69" name="T67"/>
                <a:gd fmla="*/ 39505101 w 85" name="T68"/>
                <a:gd fmla="*/ 0 h 69" name="T69"/>
                <a:gd fmla="*/ 48621765 w 85" name="T70"/>
                <a:gd fmla="*/ 3439855 h 69" name="T71"/>
                <a:gd fmla="*/ 48621765 w 85" name="T72"/>
                <a:gd fmla="*/ 3439855 h 69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w 85" name="T111"/>
                <a:gd fmla="*/ 0 h 69" name="T112"/>
                <a:gd fmla="*/ 85 w 85" name="T113"/>
                <a:gd fmla="*/ 69 h 69" name="T114"/>
              </a:gdLst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b="T114" l="T111" r="T113" t="T112"/>
              <a:pathLst>
                <a:path h="69" w="85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/>
            <p:nvPr/>
          </p:nvSpPr>
          <p:spPr bwMode="auto">
            <a:xfrm>
              <a:off x="3694868" y="3551722"/>
              <a:ext cx="74613" cy="206196"/>
            </a:xfrm>
            <a:custGeom>
              <a:gdLst>
                <a:gd fmla="*/ 0 w 57" name="T0"/>
                <a:gd fmla="*/ 10017957 h 43" name="T1"/>
                <a:gd fmla="*/ 11994369 w 57" name="T2"/>
                <a:gd fmla="*/ 21705362 h 43" name="T3"/>
                <a:gd fmla="*/ 25702218 w 57" name="T4"/>
                <a:gd fmla="*/ 38401091 h 43" name="T5"/>
                <a:gd fmla="*/ 47977476 w 57" name="T6"/>
                <a:gd fmla="*/ 61775897 h 43" name="T7"/>
                <a:gd fmla="*/ 61685320 w 57" name="T8"/>
                <a:gd fmla="*/ 48419056 h 43" name="T9"/>
                <a:gd fmla="*/ 63398800 w 57" name="T10"/>
                <a:gd fmla="*/ 60106454 h 43" name="T11"/>
                <a:gd fmla="*/ 73679684 w 57" name="T12"/>
                <a:gd fmla="*/ 61775897 h 43" name="T13"/>
                <a:gd fmla="*/ 89101029 w 57" name="T14"/>
                <a:gd fmla="*/ 70124408 h 43" name="T15"/>
                <a:gd fmla="*/ 95954951 w 57" name="T16"/>
                <a:gd fmla="*/ 60106454 h 43" name="T17"/>
                <a:gd fmla="*/ 71966203 w 57" name="T18"/>
                <a:gd fmla="*/ 41739979 h 43" name="T19"/>
                <a:gd fmla="*/ 66825762 w 57" name="T20"/>
                <a:gd fmla="*/ 26713693 h 43" name="T21"/>
                <a:gd fmla="*/ 56544878 w 57" name="T22"/>
                <a:gd fmla="*/ 21705362 h 43" name="T23"/>
                <a:gd fmla="*/ 56544878 w 57" name="T24"/>
                <a:gd fmla="*/ 11687403 h 43" name="T25"/>
                <a:gd fmla="*/ 46263995 w 57" name="T26"/>
                <a:gd fmla="*/ 8348513 h 43" name="T27"/>
                <a:gd fmla="*/ 30842660 w 57" name="T28"/>
                <a:gd fmla="*/ 5008332 h 43" name="T29"/>
                <a:gd fmla="*/ 17134811 w 57" name="T30"/>
                <a:gd fmla="*/ 0 h 43" name="T31"/>
                <a:gd fmla="*/ 5140443 w 57" name="T32"/>
                <a:gd fmla="*/ 1669444 h 43" name="T33"/>
                <a:gd fmla="*/ 0 w 57" name="T34"/>
                <a:gd fmla="*/ 10017957 h 43" name="T35"/>
                <a:gd fmla="*/ 0 w 57" name="T36"/>
                <a:gd fmla="*/ 10017957 h 43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57" name="T57"/>
                <a:gd fmla="*/ 0 h 43" name="T58"/>
                <a:gd fmla="*/ 57 w 57" name="T59"/>
                <a:gd fmla="*/ 43 h 43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43" w="57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/>
            <p:nvPr/>
          </p:nvSpPr>
          <p:spPr bwMode="auto">
            <a:xfrm>
              <a:off x="3736143" y="3378684"/>
              <a:ext cx="711195" cy="206196"/>
            </a:xfrm>
            <a:custGeom>
              <a:gdLst>
                <a:gd fmla="*/ 837896752 w 572" name="T0"/>
                <a:gd fmla="*/ 173329062 h 246" name="T1"/>
                <a:gd fmla="*/ 749778861 w 572" name="T2"/>
                <a:gd fmla="*/ 163032328 h 246" name="T3"/>
                <a:gd fmla="*/ 717313589 w 572" name="T4"/>
                <a:gd fmla="*/ 130426133 h 246" name="T5"/>
                <a:gd fmla="*/ 675574125 w 572" name="T6"/>
                <a:gd fmla="*/ 135574479 h 246" name="T7"/>
                <a:gd fmla="*/ 635379996 w 572" name="T8"/>
                <a:gd fmla="*/ 121845555 h 246" name="T9"/>
                <a:gd fmla="*/ 562720752 w 572" name="T10"/>
                <a:gd fmla="*/ 70362068 h 246" name="T11"/>
                <a:gd fmla="*/ 471510634 w 572" name="T12"/>
                <a:gd fmla="*/ 51483487 h 246" name="T13"/>
                <a:gd fmla="*/ 408126826 w 572" name="T14"/>
                <a:gd fmla="*/ 30890090 h 246" name="T15"/>
                <a:gd fmla="*/ 344743018 w 572" name="T16"/>
                <a:gd fmla="*/ 17161161 h 246" name="T17"/>
                <a:gd fmla="*/ 284452602 w 572" name="T18"/>
                <a:gd fmla="*/ 36038437 h 246" name="T19"/>
                <a:gd fmla="*/ 216431076 w 572" name="T20"/>
                <a:gd fmla="*/ 36038437 h 246" name="T21"/>
                <a:gd fmla="*/ 216431076 w 572" name="T22"/>
                <a:gd fmla="*/ 84090992 h 246" name="T23"/>
                <a:gd fmla="*/ 242711894 w 572" name="T24"/>
                <a:gd fmla="*/ 106400515 h 246" name="T25"/>
                <a:gd fmla="*/ 242711894 w 572" name="T26"/>
                <a:gd fmla="*/ 139006710 h 246" name="T27"/>
                <a:gd fmla="*/ 216431076 w 572" name="T28"/>
                <a:gd fmla="*/ 140722826 h 246" name="T29"/>
                <a:gd fmla="*/ 177782595 w 572" name="T30"/>
                <a:gd fmla="*/ 123561671 h 246" name="T31"/>
                <a:gd fmla="*/ 151501738 w 572" name="T32"/>
                <a:gd fmla="*/ 130426133 h 246" name="T33"/>
                <a:gd fmla="*/ 120583201 w 572" name="T34"/>
                <a:gd fmla="*/ 118413324 h 246" name="T35"/>
                <a:gd fmla="*/ 46378446 w 572" name="T36"/>
                <a:gd fmla="*/ 116697208 h 246" name="T37"/>
                <a:gd fmla="*/ 30918546 w 572" name="T38"/>
                <a:gd fmla="*/ 133858364 h 246" name="T39"/>
                <a:gd fmla="*/ 27826320 w 572" name="T40"/>
                <a:gd fmla="*/ 156167866 h 246" name="T41"/>
                <a:gd fmla="*/ 4637720 w 572" name="T42"/>
                <a:gd fmla="*/ 145871173 h 246" name="T43"/>
                <a:gd fmla="*/ 0 w 572" name="T44"/>
                <a:gd fmla="*/ 192206333 h 246" name="T45"/>
                <a:gd fmla="*/ 12367668 w 572" name="T46"/>
                <a:gd fmla="*/ 224813839 h 246" name="T47"/>
                <a:gd fmla="*/ 40193983 w 572" name="T48"/>
                <a:gd fmla="*/ 223097723 h 246" name="T49"/>
                <a:gd fmla="*/ 66474811 w 572" name="T50"/>
                <a:gd fmla="*/ 269432843 h 246" name="T51"/>
                <a:gd fmla="*/ 160777174 w 572" name="T52"/>
                <a:gd fmla="*/ 252271688 h 246" name="T53"/>
                <a:gd fmla="*/ 153047229 w 572" name="T54"/>
                <a:gd fmla="*/ 302039039 h 246" name="T55"/>
                <a:gd fmla="*/ 105123311 w 572" name="T56"/>
                <a:gd fmla="*/ 327780772 h 246" name="T57"/>
                <a:gd fmla="*/ 157684948 w 572" name="T58"/>
                <a:gd fmla="*/ 375833399 h 246" name="T59"/>
                <a:gd fmla="*/ 194787976 w 572" name="T60"/>
                <a:gd fmla="*/ 380981746 h 246" name="T61"/>
                <a:gd fmla="*/ 222614286 w 572" name="T62"/>
                <a:gd fmla="*/ 387846208 h 246" name="T63"/>
                <a:gd fmla="*/ 222614286 w 572" name="T64"/>
                <a:gd fmla="*/ 293458461 h 246" name="T65"/>
                <a:gd fmla="*/ 259717276 w 572" name="T66"/>
                <a:gd fmla="*/ 264284497 h 246" name="T67"/>
                <a:gd fmla="*/ 272084939 w 572" name="T68"/>
                <a:gd fmla="*/ 252271688 h 246" name="T69"/>
                <a:gd fmla="*/ 290635812 w 572" name="T70"/>
                <a:gd fmla="*/ 260852265 h 246" name="T71"/>
                <a:gd fmla="*/ 299911249 w 572" name="T72"/>
                <a:gd fmla="*/ 267716728 h 246" name="T73"/>
                <a:gd fmla="*/ 323101084 w 572" name="T74"/>
                <a:gd fmla="*/ 307187385 h 246" name="T75"/>
                <a:gd fmla="*/ 343197526 w 572" name="T76"/>
                <a:gd fmla="*/ 332929119 h 246" name="T77"/>
                <a:gd fmla="*/ 394213671 w 572" name="T78"/>
                <a:gd fmla="*/ 332929119 h 246" name="T79"/>
                <a:gd fmla="*/ 414311279 w 572" name="T80"/>
                <a:gd fmla="*/ 398142901 h 246" name="T81"/>
                <a:gd fmla="*/ 435954379 w 572" name="T82"/>
                <a:gd fmla="*/ 420452403 h 246" name="T83"/>
                <a:gd fmla="*/ 486969280 w 572" name="T84"/>
                <a:gd fmla="*/ 410155710 h 246" name="T85"/>
                <a:gd fmla="*/ 547260862 w 572" name="T86"/>
                <a:gd fmla="*/ 410155710 h 246" name="T87"/>
                <a:gd fmla="*/ 544169878 w 572" name="T88"/>
                <a:gd fmla="*/ 382697861 h 246" name="T89"/>
                <a:gd fmla="*/ 554990807 w 572" name="T90"/>
                <a:gd fmla="*/ 368968937 h 246" name="T91"/>
                <a:gd fmla="*/ 592093796 w 572" name="T92"/>
                <a:gd fmla="*/ 374117284 h 246" name="T93"/>
                <a:gd fmla="*/ 644655433 w 572" name="T94"/>
                <a:gd fmla="*/ 360388359 h 246" name="T95"/>
                <a:gd fmla="*/ 732773479 w 572" name="T96"/>
                <a:gd fmla="*/ 379265630 h 246" name="T97"/>
                <a:gd fmla="*/ 732773479 w 572" name="T98"/>
                <a:gd fmla="*/ 319200194 h 246" name="T99"/>
                <a:gd fmla="*/ 799248270 w 572" name="T100"/>
                <a:gd fmla="*/ 252271688 h 246" name="T101"/>
                <a:gd fmla="*/ 861086587 w 572" name="T102"/>
                <a:gd fmla="*/ 216233261 h 24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w 572" name="T156"/>
                <a:gd fmla="*/ 0 h 246" name="T157"/>
                <a:gd fmla="*/ 572 w 572" name="T158"/>
                <a:gd fmla="*/ 246 h 246" name="T159"/>
              </a:gdLst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b="T159" l="T156" r="T158" t="T157"/>
              <a:pathLst>
                <a:path h="246" w="572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/>
            <p:nvPr/>
          </p:nvSpPr>
          <p:spPr bwMode="auto">
            <a:xfrm>
              <a:off x="3907591" y="3526322"/>
              <a:ext cx="312736" cy="206196"/>
            </a:xfrm>
            <a:custGeom>
              <a:gdLst>
                <a:gd fmla="*/ 37557332 w 250" name="T0"/>
                <a:gd fmla="*/ 114387181 h 153" name="T1"/>
                <a:gd fmla="*/ 43817105 w 250" name="T2"/>
                <a:gd fmla="*/ 95883169 h 153" name="T3"/>
                <a:gd fmla="*/ 53205497 w 250" name="T4"/>
                <a:gd fmla="*/ 87472254 h 153" name="T5"/>
                <a:gd fmla="*/ 70419843 w 250" name="T6"/>
                <a:gd fmla="*/ 90836620 h 153" name="T7"/>
                <a:gd fmla="*/ 89197899 w 250" name="T8"/>
                <a:gd fmla="*/ 97565352 h 153" name="T9"/>
                <a:gd fmla="*/ 93892720 w 250" name="T10"/>
                <a:gd fmla="*/ 102611900 h 153" name="T11"/>
                <a:gd fmla="*/ 106412245 w 250" name="T12"/>
                <a:gd fmla="*/ 114387181 h 153" name="T13"/>
                <a:gd fmla="*/ 115800637 w 250" name="T14"/>
                <a:gd fmla="*/ 144665176 h 153" name="T15"/>
                <a:gd fmla="*/ 129885103 w 250" name="T16"/>
                <a:gd fmla="*/ 141300810 h 153" name="T17"/>
                <a:gd fmla="*/ 151793020 w 250" name="T18"/>
                <a:gd fmla="*/ 144665176 h 153" name="T19"/>
                <a:gd fmla="*/ 183090619 w 250" name="T20"/>
                <a:gd fmla="*/ 178308874 h 153" name="T21"/>
                <a:gd fmla="*/ 215953120 w 250" name="T22"/>
                <a:gd fmla="*/ 198495069 h 153" name="T23"/>
                <a:gd fmla="*/ 247250681 w 250" name="T24"/>
                <a:gd fmla="*/ 220362150 h 153" name="T25"/>
                <a:gd fmla="*/ 259770205 w 250" name="T26"/>
                <a:gd fmla="*/ 255687991 h 153" name="T27"/>
                <a:gd fmla="*/ 278548241 w 250" name="T28"/>
                <a:gd fmla="*/ 227090881 h 153" name="T29"/>
                <a:gd fmla="*/ 281678122 w 250" name="T30"/>
                <a:gd fmla="*/ 201859435 h 153" name="T31"/>
                <a:gd fmla="*/ 269159849 w 250" name="T32"/>
                <a:gd fmla="*/ 163169188 h 153" name="T33"/>
                <a:gd fmla="*/ 295762587 w 250" name="T34"/>
                <a:gd fmla="*/ 154758273 h 153" name="T35"/>
                <a:gd fmla="*/ 328625167 w 250" name="T36"/>
                <a:gd fmla="*/ 163169188 h 153" name="T37"/>
                <a:gd fmla="*/ 381830644 w 250" name="T38"/>
                <a:gd fmla="*/ 158122639 h 153" name="T39"/>
                <a:gd fmla="*/ 381830644 w 250" name="T40"/>
                <a:gd fmla="*/ 136254261 h 153" name="T41"/>
                <a:gd fmla="*/ 317670504 w 250" name="T42"/>
                <a:gd fmla="*/ 136254261 h 153" name="T43"/>
                <a:gd fmla="*/ 286372944 w 250" name="T44"/>
                <a:gd fmla="*/ 132889895 h 153" name="T45"/>
                <a:gd fmla="*/ 258205265 w 250" name="T46"/>
                <a:gd fmla="*/ 144665176 h 153" name="T47"/>
                <a:gd fmla="*/ 239427229 w 250" name="T48"/>
                <a:gd fmla="*/ 141300810 h 153" name="T49"/>
                <a:gd fmla="*/ 223777823 w 250" name="T50"/>
                <a:gd fmla="*/ 142982993 h 153" name="T51"/>
                <a:gd fmla="*/ 204999787 w 250" name="T52"/>
                <a:gd fmla="*/ 132889895 h 153" name="T53"/>
                <a:gd fmla="*/ 204999787 w 250" name="T54"/>
                <a:gd fmla="*/ 124480278 h 153" name="T55"/>
                <a:gd fmla="*/ 201869906 w 250" name="T56"/>
                <a:gd fmla="*/ 95883169 h 153" name="T57"/>
                <a:gd fmla="*/ 140839687 w 250" name="T58"/>
                <a:gd fmla="*/ 72332588 h 153" name="T59"/>
                <a:gd fmla="*/ 109542126 w 250" name="T60"/>
                <a:gd fmla="*/ 50464210 h 153" name="T61"/>
                <a:gd fmla="*/ 70419843 w 250" name="T62"/>
                <a:gd fmla="*/ 60557308 h 153" name="T63"/>
                <a:gd fmla="*/ 45382045 w 250" name="T64"/>
                <a:gd fmla="*/ 26914936 h 153" name="T65"/>
                <a:gd fmla="*/ 46946986 w 250" name="T66"/>
                <a:gd fmla="*/ 0 h 153" name="T67"/>
                <a:gd fmla="*/ 28167689 w 250" name="T68"/>
                <a:gd fmla="*/ 117751546 h 153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250" name="T105"/>
                <a:gd fmla="*/ 0 h 153" name="T106"/>
                <a:gd fmla="*/ 250 w 250" name="T107"/>
                <a:gd fmla="*/ 153 h 153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153" w="250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/>
            <p:nvPr/>
          </p:nvSpPr>
          <p:spPr bwMode="auto">
            <a:xfrm>
              <a:off x="3864730" y="3577123"/>
              <a:ext cx="239711" cy="206196"/>
            </a:xfrm>
            <a:custGeom>
              <a:gdLst>
                <a:gd fmla="*/ 0 w 191" name="T0"/>
                <a:gd fmla="*/ 32855643 h 134" name="T1"/>
                <a:gd fmla="*/ 1575071 w 191" name="T2"/>
                <a:gd fmla="*/ 63983358 h 134" name="T3"/>
                <a:gd fmla="*/ 17325780 w 191" name="T4"/>
                <a:gd fmla="*/ 44960360 h 134" name="T5"/>
                <a:gd fmla="*/ 39378027 w 191" name="T6"/>
                <a:gd fmla="*/ 69171089 h 134" name="T7"/>
                <a:gd fmla="*/ 29927604 w 191" name="T8"/>
                <a:gd fmla="*/ 83005040 h 134" name="T9"/>
                <a:gd fmla="*/ 3150142 w 191" name="T10"/>
                <a:gd fmla="*/ 69171089 h 134" name="T11"/>
                <a:gd fmla="*/ 0 w 191" name="T12"/>
                <a:gd fmla="*/ 89922036 h 134" name="T13"/>
                <a:gd fmla="*/ 3150142 w 191" name="T14"/>
                <a:gd fmla="*/ 102026743 h 134" name="T15"/>
                <a:gd fmla="*/ 17325780 w 191" name="T16"/>
                <a:gd fmla="*/ 103755986 h 134" name="T17"/>
                <a:gd fmla="*/ 11025498 w 191" name="T18"/>
                <a:gd fmla="*/ 117589937 h 134" name="T19"/>
                <a:gd fmla="*/ 23627322 w 191" name="T20"/>
                <a:gd fmla="*/ 126236156 h 134" name="T21"/>
                <a:gd fmla="*/ 23627322 w 191" name="T22"/>
                <a:gd fmla="*/ 167738009 h 134" name="T23"/>
                <a:gd fmla="*/ 64580420 w 191" name="T24"/>
                <a:gd fmla="*/ 155633302 h 134" name="T25"/>
                <a:gd fmla="*/ 88206497 w 191" name="T26"/>
                <a:gd fmla="*/ 143528595 h 134" name="T27"/>
                <a:gd fmla="*/ 141760149 w 191" name="T28"/>
                <a:gd fmla="*/ 171196496 h 134" name="T29"/>
                <a:gd fmla="*/ 173262853 w 191" name="T30"/>
                <a:gd fmla="*/ 186761047 h 134" name="T31"/>
                <a:gd fmla="*/ 181138205 w 191" name="T32"/>
                <a:gd fmla="*/ 195407266 h 134" name="T33"/>
                <a:gd fmla="*/ 184288346 w 191" name="T34"/>
                <a:gd fmla="*/ 214428948 h 134" name="T35"/>
                <a:gd fmla="*/ 215791011 w 191" name="T36"/>
                <a:gd fmla="*/ 229992143 h 134" name="T37"/>
                <a:gd fmla="*/ 261469310 w 191" name="T38"/>
                <a:gd fmla="*/ 174655025 h 134" name="T39"/>
                <a:gd fmla="*/ 291396905 w 191" name="T40"/>
                <a:gd fmla="*/ 174655025 h 134" name="T41"/>
                <a:gd fmla="*/ 296122116 w 191" name="T42"/>
                <a:gd fmla="*/ 152174814 h 134" name="T43"/>
                <a:gd fmla="*/ 299272257 w 191" name="T44"/>
                <a:gd fmla="*/ 141799351 h 134" name="T45"/>
                <a:gd fmla="*/ 289821834 w 191" name="T46"/>
                <a:gd fmla="*/ 127965400 h 134" name="T47"/>
                <a:gd fmla="*/ 267769592 w 191" name="T48"/>
                <a:gd fmla="*/ 119319181 h 134" name="T49"/>
                <a:gd fmla="*/ 266194522 w 191" name="T50"/>
                <a:gd fmla="*/ 107214474 h 134" name="T51"/>
                <a:gd fmla="*/ 234691857 w 191" name="T52"/>
                <a:gd fmla="*/ 98568255 h 134" name="T53"/>
                <a:gd fmla="*/ 215791011 w 191" name="T54"/>
                <a:gd fmla="*/ 77817308 h 134" name="T55"/>
                <a:gd fmla="*/ 207915658 w 191" name="T56"/>
                <a:gd fmla="*/ 65712601 h 134" name="T57"/>
                <a:gd fmla="*/ 193738769 w 191" name="T58"/>
                <a:gd fmla="*/ 53606580 h 134" name="T59"/>
                <a:gd fmla="*/ 184288346 w 191" name="T60"/>
                <a:gd fmla="*/ 60524870 h 134" name="T61"/>
                <a:gd fmla="*/ 177988064 w 191" name="T62"/>
                <a:gd fmla="*/ 65712601 h 134" name="T63"/>
                <a:gd fmla="*/ 166962571 w 191" name="T64"/>
                <a:gd fmla="*/ 63983358 h 134" name="T65"/>
                <a:gd fmla="*/ 157512109 w 191" name="T66"/>
                <a:gd fmla="*/ 44960360 h 134" name="T67"/>
                <a:gd fmla="*/ 157512109 w 191" name="T68"/>
                <a:gd fmla="*/ 32855643 h 134" name="T69"/>
                <a:gd fmla="*/ 146485360 w 191" name="T70"/>
                <a:gd fmla="*/ 29397156 h 134" name="T71"/>
                <a:gd fmla="*/ 143335219 w 191" name="T72"/>
                <a:gd fmla="*/ 19021687 h 134" name="T73"/>
                <a:gd fmla="*/ 130734655 w 191" name="T74"/>
                <a:gd fmla="*/ 8646222 h 134" name="T75"/>
                <a:gd fmla="*/ 121284232 w 191" name="T76"/>
                <a:gd fmla="*/ 8646222 h 134" name="T77"/>
                <a:gd fmla="*/ 114983950 w 191" name="T78"/>
                <a:gd fmla="*/ 0 h 134" name="T79"/>
                <a:gd fmla="*/ 103957202 w 191" name="T80"/>
                <a:gd fmla="*/ 5187733 h 134" name="T81"/>
                <a:gd fmla="*/ 107108598 w 191" name="T82"/>
                <a:gd fmla="*/ 19021687 h 134" name="T83"/>
                <a:gd fmla="*/ 102382131 w 191" name="T84"/>
                <a:gd fmla="*/ 15563200 h 134" name="T85"/>
                <a:gd fmla="*/ 94506779 w 191" name="T86"/>
                <a:gd fmla="*/ 13833956 h 134" name="T87"/>
                <a:gd fmla="*/ 88206497 w 191" name="T88"/>
                <a:gd fmla="*/ 32855643 h 134" name="T89"/>
                <a:gd fmla="*/ 75605913 w 191" name="T90"/>
                <a:gd fmla="*/ 36314131 h 134" name="T91"/>
                <a:gd fmla="*/ 64580420 w 191" name="T92"/>
                <a:gd fmla="*/ 32855643 h 134" name="T93"/>
                <a:gd fmla="*/ 55128742 w 191" name="T94"/>
                <a:gd fmla="*/ 41501862 h 134" name="T95"/>
                <a:gd fmla="*/ 45678319 w 191" name="T96"/>
                <a:gd fmla="*/ 32855643 h 134" name="T97"/>
                <a:gd fmla="*/ 31502675 w 191" name="T98"/>
                <a:gd fmla="*/ 24209424 h 134" name="T99"/>
                <a:gd fmla="*/ 0 w 191" name="T100"/>
                <a:gd fmla="*/ 32855643 h 134" name="T101"/>
                <a:gd fmla="*/ 0 w 191" name="T102"/>
                <a:gd fmla="*/ 32855643 h 134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w 191" name="T156"/>
                <a:gd fmla="*/ 0 h 134" name="T157"/>
                <a:gd fmla="*/ 191 w 191" name="T158"/>
                <a:gd fmla="*/ 134 h 134" name="T159"/>
              </a:gdLst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b="T159" l="T156" r="T158" t="T157"/>
              <a:pathLst>
                <a:path h="134" w="191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/>
            <p:nvPr/>
          </p:nvSpPr>
          <p:spPr bwMode="auto">
            <a:xfrm>
              <a:off x="4134602" y="3532673"/>
              <a:ext cx="196849" cy="206196"/>
            </a:xfrm>
            <a:custGeom>
              <a:gdLst>
                <a:gd fmla="*/ 62060649 w 160" name="T0"/>
                <a:gd fmla="*/ 82551268 h 69" name="T1"/>
                <a:gd fmla="*/ 43896322 w 160" name="T2"/>
                <a:gd fmla="*/ 82551268 h 69" name="T3"/>
                <a:gd fmla="*/ 9082166 w 160" name="T4"/>
                <a:gd fmla="*/ 87710414 h 69" name="T5"/>
                <a:gd fmla="*/ 0 w 160" name="T6"/>
                <a:gd fmla="*/ 99749247 h 69" name="T7"/>
                <a:gd fmla="*/ 9082166 w 160" name="T8"/>
                <a:gd fmla="*/ 104909684 h 69" name="T9"/>
                <a:gd fmla="*/ 16649818 w 160" name="T10"/>
                <a:gd fmla="*/ 110068809 h 69" name="T11"/>
                <a:gd fmla="*/ 65087217 w 160" name="T12"/>
                <a:gd fmla="*/ 108348226 h 69" name="T13"/>
                <a:gd fmla="*/ 96874808 w 160" name="T14"/>
                <a:gd fmla="*/ 108348226 h 69" name="T15"/>
                <a:gd fmla="*/ 112011337 w 160" name="T16"/>
                <a:gd fmla="*/ 116948516 h 69" name="T17"/>
                <a:gd fmla="*/ 116552418 w 160" name="T18"/>
                <a:gd fmla="*/ 101469830 h 69" name="T19"/>
                <a:gd fmla="*/ 130175663 w 160" name="T20"/>
                <a:gd fmla="*/ 99749247 h 69" name="T21"/>
                <a:gd fmla="*/ 149853274 w 160" name="T22"/>
                <a:gd fmla="*/ 94590122 h 69" name="T23"/>
                <a:gd fmla="*/ 166503125 w 160" name="T24"/>
                <a:gd fmla="*/ 91150268 h 69" name="T25"/>
                <a:gd fmla="*/ 196777413 w 160" name="T26"/>
                <a:gd fmla="*/ 72233018 h 69" name="T27"/>
                <a:gd fmla="*/ 230078269 w 160" name="T28"/>
                <a:gd fmla="*/ 53314477 h 69" name="T29"/>
                <a:gd fmla="*/ 240673716 w 160" name="T30"/>
                <a:gd fmla="*/ 42996227 h 69" name="T31"/>
                <a:gd fmla="*/ 236132635 w 160" name="T32"/>
                <a:gd fmla="*/ 25796947 h 69" name="T33"/>
                <a:gd fmla="*/ 220996106 w 160" name="T34"/>
                <a:gd fmla="*/ 25796947 h 69" name="T35"/>
                <a:gd fmla="*/ 205859577 w 160" name="T36"/>
                <a:gd fmla="*/ 17197963 h 69" name="T37"/>
                <a:gd fmla="*/ 189208534 w 160" name="T38"/>
                <a:gd fmla="*/ 10319564 h 69" name="T39"/>
                <a:gd fmla="*/ 149853274 w 160" name="T40"/>
                <a:gd fmla="*/ 6879710 h 69" name="T41"/>
                <a:gd fmla="*/ 98388092 w 160" name="T42"/>
                <a:gd fmla="*/ 0 h 69" name="T43"/>
                <a:gd fmla="*/ 89305928 w 160" name="T44"/>
                <a:gd fmla="*/ 1719272 h 69" name="T45"/>
                <a:gd fmla="*/ 92333726 w 160" name="T46"/>
                <a:gd fmla="*/ 10319564 h 69" name="T47"/>
                <a:gd fmla="*/ 98388092 w 160" name="T48"/>
                <a:gd fmla="*/ 20637817 h 69" name="T49"/>
                <a:gd fmla="*/ 83251563 w 160" name="T50"/>
                <a:gd fmla="*/ 22357093 h 69" name="T51"/>
                <a:gd fmla="*/ 80224976 w 160" name="T52"/>
                <a:gd fmla="*/ 17197963 h 69" name="T53"/>
                <a:gd fmla="*/ 63573933 w 160" name="T54"/>
                <a:gd fmla="*/ 15478692 h 69" name="T55"/>
                <a:gd fmla="*/ 40868524 w 160" name="T56"/>
                <a:gd fmla="*/ 17197963 h 69" name="T57"/>
                <a:gd fmla="*/ 51465202 w 160" name="T58"/>
                <a:gd fmla="*/ 22357093 h 69" name="T59"/>
                <a:gd fmla="*/ 52978486 w 160" name="T60"/>
                <a:gd fmla="*/ 29236801 h 69" name="T61"/>
                <a:gd fmla="*/ 46924120 w 160" name="T62"/>
                <a:gd fmla="*/ 37835780 h 69" name="T63"/>
                <a:gd fmla="*/ 46924120 w 160" name="T64"/>
                <a:gd fmla="*/ 49874623 h 69" name="T65"/>
                <a:gd fmla="*/ 54491769 w 160" name="T66"/>
                <a:gd fmla="*/ 56754331 h 69" name="T67"/>
                <a:gd fmla="*/ 83251563 w 160" name="T68"/>
                <a:gd fmla="*/ 56754331 h 69" name="T69"/>
                <a:gd fmla="*/ 93847010 w 160" name="T70"/>
                <a:gd fmla="*/ 56754331 h 69" name="T71"/>
                <a:gd fmla="*/ 102929173 w 160" name="T72"/>
                <a:gd fmla="*/ 67072582 h 69" name="T73"/>
                <a:gd fmla="*/ 93847010 w 160" name="T74"/>
                <a:gd fmla="*/ 80831997 h 69" name="T75"/>
                <a:gd fmla="*/ 83251563 w 160" name="T76"/>
                <a:gd fmla="*/ 80831997 h 69" name="T77"/>
                <a:gd fmla="*/ 72656096 w 160" name="T78"/>
                <a:gd fmla="*/ 79111414 h 69" name="T79"/>
                <a:gd fmla="*/ 68115014 w 160" name="T80"/>
                <a:gd fmla="*/ 80831997 h 69" name="T81"/>
                <a:gd fmla="*/ 62060649 w 160" name="T82"/>
                <a:gd fmla="*/ 82551268 h 69" name="T83"/>
                <a:gd fmla="*/ 62060649 w 160" name="T84"/>
                <a:gd fmla="*/ 82551268 h 69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w 160" name="T129"/>
                <a:gd fmla="*/ 0 h 69" name="T130"/>
                <a:gd fmla="*/ 160 w 160" name="T131"/>
                <a:gd fmla="*/ 69 h 69" name="T132"/>
              </a:gdLst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b="T132" l="T129" r="T131" t="T130"/>
              <a:pathLst>
                <a:path h="69" w="160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/>
            <p:nvPr/>
          </p:nvSpPr>
          <p:spPr bwMode="auto">
            <a:xfrm>
              <a:off x="4115552" y="3589822"/>
              <a:ext cx="126999" cy="206196"/>
            </a:xfrm>
            <a:custGeom>
              <a:gdLst>
                <a:gd fmla="*/ 0 w 102" name="T0"/>
                <a:gd fmla="*/ 102674656 h 71" name="T1"/>
                <a:gd fmla="*/ 1550147 w 102" name="T2"/>
                <a:gd fmla="*/ 107894661 h 71" name="T3"/>
                <a:gd fmla="*/ 12402423 w 102" name="T4"/>
                <a:gd fmla="*/ 109635982 h 71" name="T5"/>
                <a:gd fmla="*/ 40307556 w 102" name="T6"/>
                <a:gd fmla="*/ 111375984 h 71" name="T7"/>
                <a:gd fmla="*/ 72863135 w 102" name="T8"/>
                <a:gd fmla="*/ 73090648 h 71" name="T9"/>
                <a:gd fmla="*/ 82164034 w 102" name="T10"/>
                <a:gd fmla="*/ 97453332 h 71" name="T11"/>
                <a:gd fmla="*/ 91466159 w 102" name="T12"/>
                <a:gd fmla="*/ 121817314 h 71" name="T13"/>
                <a:gd fmla="*/ 111619309 w 102" name="T14"/>
                <a:gd fmla="*/ 111375984 h 71" name="T15"/>
                <a:gd fmla="*/ 133322607 w 102" name="T16"/>
                <a:gd fmla="*/ 102674656 h 71" name="T17"/>
                <a:gd fmla="*/ 155027149 w 102" name="T18"/>
                <a:gd fmla="*/ 109635982 h 71" name="T19"/>
                <a:gd fmla="*/ 156577296 w 102" name="T20"/>
                <a:gd fmla="*/ 73090648 h 71" name="T21"/>
                <a:gd fmla="*/ 141074585 w 102" name="T22"/>
                <a:gd fmla="*/ 66129322 h 71" name="T23"/>
                <a:gd fmla="*/ 131772460 w 102" name="T24"/>
                <a:gd fmla="*/ 67869323 h 71" name="T25"/>
                <a:gd fmla="*/ 137974292 w 102" name="T26"/>
                <a:gd fmla="*/ 45246662 h 71" name="T27"/>
                <a:gd fmla="*/ 119371288 w 102" name="T28"/>
                <a:gd fmla="*/ 40025327 h 71" name="T29"/>
                <a:gd fmla="*/ 103868576 w 102" name="T30"/>
                <a:gd fmla="*/ 38285326 h 71" name="T31"/>
                <a:gd fmla="*/ 82164034 w 102" name="T32"/>
                <a:gd fmla="*/ 38285326 h 71" name="T33"/>
                <a:gd fmla="*/ 65111157 w 102" name="T34"/>
                <a:gd fmla="*/ 38285326 h 71" name="T35"/>
                <a:gd fmla="*/ 43407859 w 102" name="T36"/>
                <a:gd fmla="*/ 38285326 h 71" name="T37"/>
                <a:gd fmla="*/ 26354992 w 102" name="T38"/>
                <a:gd fmla="*/ 34805322 h 71" name="T39"/>
                <a:gd fmla="*/ 23253454 w 102" name="T40"/>
                <a:gd fmla="*/ 31324000 h 71" name="T41"/>
                <a:gd fmla="*/ 26354992 w 102" name="T42"/>
                <a:gd fmla="*/ 22622672 h 71" name="T43"/>
                <a:gd fmla="*/ 34105725 w 102" name="T44"/>
                <a:gd fmla="*/ 17402661 h 71" name="T45"/>
                <a:gd fmla="*/ 63561010 w 102" name="T46"/>
                <a:gd fmla="*/ 10441332 h 71" name="T47"/>
                <a:gd fmla="*/ 62010864 w 102" name="T48"/>
                <a:gd fmla="*/ 0 h 71" name="T49"/>
                <a:gd fmla="*/ 40307556 w 102" name="T50"/>
                <a:gd fmla="*/ 3480005 h 71" name="T51"/>
                <a:gd fmla="*/ 20153156 w 102" name="T52"/>
                <a:gd fmla="*/ 1740002 h 71" name="T53"/>
                <a:gd fmla="*/ 7750735 w 102" name="T54"/>
                <a:gd fmla="*/ 13921338 h 71" name="T55"/>
                <a:gd fmla="*/ 3100294 w 102" name="T56"/>
                <a:gd fmla="*/ 38285326 h 71" name="T57"/>
                <a:gd fmla="*/ 4650441 w 102" name="T58"/>
                <a:gd fmla="*/ 45246662 h 71" name="T59"/>
                <a:gd fmla="*/ 3100294 w 102" name="T60"/>
                <a:gd fmla="*/ 46986664 h 71" name="T61"/>
                <a:gd fmla="*/ 17052863 w 102" name="T62"/>
                <a:gd fmla="*/ 50466668 h 71" name="T63"/>
                <a:gd fmla="*/ 23253454 w 102" name="T64"/>
                <a:gd fmla="*/ 64389320 h 71" name="T65"/>
                <a:gd fmla="*/ 20153156 w 102" name="T66"/>
                <a:gd fmla="*/ 80050655 h 71" name="T67"/>
                <a:gd fmla="*/ 15502716 w 102" name="T68"/>
                <a:gd fmla="*/ 81791976 h 71" name="T69"/>
                <a:gd fmla="*/ 10852276 w 102" name="T70"/>
                <a:gd fmla="*/ 88752004 h 71" name="T71"/>
                <a:gd fmla="*/ 0 w 102" name="T72"/>
                <a:gd fmla="*/ 102674656 h 71" name="T73"/>
                <a:gd fmla="*/ 0 w 102" name="T74"/>
                <a:gd fmla="*/ 102674656 h 71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102" name="T114"/>
                <a:gd fmla="*/ 0 h 71" name="T115"/>
                <a:gd fmla="*/ 102 w 102" name="T116"/>
                <a:gd fmla="*/ 71 h 71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71" w="102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/>
            <p:nvPr/>
          </p:nvSpPr>
          <p:spPr bwMode="auto">
            <a:xfrm>
              <a:off x="3263070" y="3487427"/>
              <a:ext cx="61912" cy="206196"/>
            </a:xfrm>
            <a:custGeom>
              <a:gdLst>
                <a:gd fmla="*/ 0 w 48" name="T0"/>
                <a:gd fmla="*/ 20152825 h 49" name="T1"/>
                <a:gd fmla="*/ 46584378 w 48" name="T2"/>
                <a:gd fmla="*/ 18473316 h 49" name="T3"/>
                <a:gd fmla="*/ 51574823 w 48" name="T4"/>
                <a:gd fmla="*/ 0 h 49" name="T5"/>
                <a:gd fmla="*/ 78194824 w 48" name="T6"/>
                <a:gd fmla="*/ 48703209 h 49" name="T7"/>
                <a:gd fmla="*/ 71540469 w 48" name="T8"/>
                <a:gd fmla="*/ 75572772 h 49" name="T9"/>
                <a:gd fmla="*/ 29946545 w 48" name="T10"/>
                <a:gd fmla="*/ 80611301 h 49" name="T11"/>
                <a:gd fmla="*/ 14973917 w 48" name="T12"/>
                <a:gd fmla="*/ 75572772 h 49" name="T13"/>
                <a:gd fmla="*/ 13310006 w 48" name="T14"/>
                <a:gd fmla="*/ 48703209 h 49" name="T15"/>
                <a:gd fmla="*/ 0 w 48" name="T16"/>
                <a:gd fmla="*/ 21832340 h 49" name="T17"/>
                <a:gd fmla="*/ 0 w 48" name="T18"/>
                <a:gd fmla="*/ 20152825 h 49" name="T19"/>
                <a:gd fmla="*/ 0 w 48" name="T20"/>
                <a:gd fmla="*/ 20152825 h 4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48" name="T33"/>
                <a:gd fmla="*/ 0 h 49" name="T34"/>
                <a:gd fmla="*/ 48 w 48" name="T35"/>
                <a:gd fmla="*/ 49 h 4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49" w="48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/>
            <p:nvPr/>
          </p:nvSpPr>
          <p:spPr bwMode="auto">
            <a:xfrm>
              <a:off x="3294819" y="3542197"/>
              <a:ext cx="31750" cy="206196"/>
            </a:xfrm>
            <a:custGeom>
              <a:gdLst>
                <a:gd fmla="*/ 0 w 25" name="T0"/>
                <a:gd fmla="*/ 60733038 h 47" name="T1"/>
                <a:gd fmla="*/ 0 w 25" name="T2"/>
                <a:gd fmla="*/ 60733038 h 47" name="T3"/>
                <a:gd fmla="*/ 1612900 w 25" name="T4"/>
                <a:gd fmla="*/ 19087337 h 47" name="T5"/>
                <a:gd fmla="*/ 19354799 w 25" name="T6"/>
                <a:gd fmla="*/ 0 h 47" name="T7"/>
                <a:gd fmla="*/ 38709598 w 25" name="T8"/>
                <a:gd fmla="*/ 46850265 h 47" name="T9"/>
                <a:gd fmla="*/ 20967704 w 25" name="T10"/>
                <a:gd fmla="*/ 79820370 h 47" name="T11"/>
                <a:gd fmla="*/ 0 w 25" name="T12"/>
                <a:gd fmla="*/ 60733038 h 47" name="T13"/>
                <a:gd fmla="*/ 0 w 25" name="T14"/>
                <a:gd fmla="*/ 60733038 h 47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25" name="T24"/>
                <a:gd fmla="*/ 0 h 47" name="T25"/>
                <a:gd fmla="*/ 25 w 25" name="T26"/>
                <a:gd fmla="*/ 47 h 47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47" w="25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/>
            <p:nvPr/>
          </p:nvSpPr>
          <p:spPr bwMode="auto">
            <a:xfrm>
              <a:off x="3128133" y="3399321"/>
              <a:ext cx="130174" cy="206196"/>
            </a:xfrm>
            <a:custGeom>
              <a:gdLst>
                <a:gd fmla="*/ 0 w 105" name="T0"/>
                <a:gd fmla="*/ 42239311 h 41" name="T1"/>
                <a:gd fmla="*/ 0 w 105" name="T2"/>
                <a:gd fmla="*/ 42239311 h 41" name="T3"/>
                <a:gd fmla="*/ 1537305 w 105" name="T4"/>
                <a:gd fmla="*/ 45911833 h 41" name="T5"/>
                <a:gd fmla="*/ 3074610 w 105" name="T6"/>
                <a:gd fmla="*/ 58766978 h 41" name="T7"/>
                <a:gd fmla="*/ 19981242 w 105" name="T8"/>
                <a:gd fmla="*/ 62440845 h 41" name="T9"/>
                <a:gd fmla="*/ 53795752 w 105" name="T10"/>
                <a:gd fmla="*/ 55094467 h 41" name="T11"/>
                <a:gd fmla="*/ 89146332 w 105" name="T12"/>
                <a:gd fmla="*/ 73459734 h 41" name="T13"/>
                <a:gd fmla="*/ 138331392 w 105" name="T14"/>
                <a:gd fmla="*/ 60604589 h 41" name="T15"/>
                <a:gd fmla="*/ 159848693 w 105" name="T16"/>
                <a:gd fmla="*/ 23874044 h 41" name="T17"/>
                <a:gd fmla="*/ 152163412 w 105" name="T18"/>
                <a:gd fmla="*/ 0 h 41" name="T19"/>
                <a:gd fmla="*/ 89146332 w 105" name="T20"/>
                <a:gd fmla="*/ 1836256 h 41" name="T21"/>
                <a:gd fmla="*/ 70702380 w 105" name="T22"/>
                <a:gd fmla="*/ 40403056 h 41" name="T23"/>
                <a:gd fmla="*/ 0 w 105" name="T24"/>
                <a:gd fmla="*/ 42239311 h 41" name="T25"/>
                <a:gd fmla="*/ 0 w 105" name="T26"/>
                <a:gd fmla="*/ 42239311 h 41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105" name="T42"/>
                <a:gd fmla="*/ 0 h 41" name="T43"/>
                <a:gd fmla="*/ 105 w 105" name="T44"/>
                <a:gd fmla="*/ 41 h 41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41" w="105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/>
            <p:nvPr/>
          </p:nvSpPr>
          <p:spPr bwMode="auto">
            <a:xfrm>
              <a:off x="3017010" y="3334233"/>
              <a:ext cx="57150" cy="206196"/>
            </a:xfrm>
            <a:custGeom>
              <a:gdLst>
                <a:gd fmla="*/ 0 w 45" name="T0"/>
                <a:gd fmla="*/ 11676657 h 33" name="T1"/>
                <a:gd fmla="*/ 0 w 45" name="T2"/>
                <a:gd fmla="*/ 11676657 h 33" name="T3"/>
                <a:gd fmla="*/ 16128999 w 45" name="T4"/>
                <a:gd fmla="*/ 1946109 h 33" name="T5"/>
                <a:gd fmla="*/ 48387003 w 45" name="T6"/>
                <a:gd fmla="*/ 0 h 33" name="T7"/>
                <a:gd fmla="*/ 69354696 w 45" name="T8"/>
                <a:gd fmla="*/ 25300818 h 33" name="T9"/>
                <a:gd fmla="*/ 70967596 w 45" name="T10"/>
                <a:gd fmla="*/ 44761905 h 33" name="T11"/>
                <a:gd fmla="*/ 62903099 w 45" name="T12"/>
                <a:gd fmla="*/ 62278289 h 33" name="T13"/>
                <a:gd fmla="*/ 0 w 45" name="T14"/>
                <a:gd fmla="*/ 11676657 h 33" name="T15"/>
                <a:gd fmla="*/ 0 w 45" name="T16"/>
                <a:gd fmla="*/ 11676657 h 33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45" name="T27"/>
                <a:gd fmla="*/ 0 h 33" name="T28"/>
                <a:gd fmla="*/ 45 w 45" name="T29"/>
                <a:gd fmla="*/ 33 h 33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33" w="45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/>
            <p:nvPr/>
          </p:nvSpPr>
          <p:spPr bwMode="auto">
            <a:xfrm>
              <a:off x="3348794" y="3507272"/>
              <a:ext cx="107950" cy="206196"/>
            </a:xfrm>
            <a:custGeom>
              <a:gdLst>
                <a:gd fmla="*/ 0 w 86" name="T0"/>
                <a:gd fmla="*/ 53237874 h 48" name="T1"/>
                <a:gd fmla="*/ 0 w 86" name="T2"/>
                <a:gd fmla="*/ 53237874 h 48" name="T3"/>
                <a:gd fmla="*/ 7877839 w 86" name="T4"/>
                <a:gd fmla="*/ 0 h 48" name="T5"/>
                <a:gd fmla="*/ 133927029 w 86" name="T6"/>
                <a:gd fmla="*/ 11645907 h 48" name="T7"/>
                <a:gd fmla="*/ 110292264 w 86" name="T8"/>
                <a:gd fmla="*/ 44918452 h 48" name="T9"/>
                <a:gd fmla="*/ 119746672 w 86" name="T10"/>
                <a:gd fmla="*/ 63219891 h 48" name="T11"/>
                <a:gd fmla="*/ 86658754 w 86" name="T12"/>
                <a:gd fmla="*/ 64883776 h 48" name="T13"/>
                <a:gd fmla="*/ 66175857 w 86" name="T14"/>
                <a:gd fmla="*/ 78192272 h 48" name="T15"/>
                <a:gd fmla="*/ 12605046 w 86" name="T16"/>
                <a:gd fmla="*/ 78192272 h 48" name="T17"/>
                <a:gd fmla="*/ 0 w 86" name="T18"/>
                <a:gd fmla="*/ 53237874 h 48" name="T19"/>
                <a:gd fmla="*/ 0 w 86" name="T20"/>
                <a:gd fmla="*/ 53237874 h 48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86" name="T33"/>
                <a:gd fmla="*/ 0 h 48" name="T34"/>
                <a:gd fmla="*/ 86 w 86" name="T35"/>
                <a:gd fmla="*/ 48 h 48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48" w="86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/>
            <p:nvPr/>
          </p:nvSpPr>
          <p:spPr bwMode="auto">
            <a:xfrm>
              <a:off x="3251958" y="3376302"/>
              <a:ext cx="98425" cy="206196"/>
            </a:xfrm>
            <a:custGeom>
              <a:gdLst>
                <a:gd fmla="*/ 0 w 79" name="T0"/>
                <a:gd fmla="*/ 25637190 h 34" name="T1"/>
                <a:gd fmla="*/ 7760624 w 79" name="T2"/>
                <a:gd fmla="*/ 47856961 h 34" name="T3"/>
                <a:gd fmla="*/ 37253235 w 79" name="T4"/>
                <a:gd fmla="*/ 56403123 h 34" name="T5"/>
                <a:gd fmla="*/ 85373103 w 79" name="T6"/>
                <a:gd fmla="*/ 34183352 h 34" name="T7"/>
                <a:gd fmla="*/ 114865707 w 79" name="T8"/>
                <a:gd fmla="*/ 39310788 h 34" name="T9"/>
                <a:gd fmla="*/ 121073955 w 79" name="T10"/>
                <a:gd fmla="*/ 17092330 h 34" name="T11"/>
                <a:gd fmla="*/ 68298222 w 79" name="T12"/>
                <a:gd fmla="*/ 11963587 h 34" name="T13"/>
                <a:gd fmla="*/ 37253235 w 79" name="T14"/>
                <a:gd fmla="*/ 0 h 34" name="T15"/>
                <a:gd fmla="*/ 1552374 w 79" name="T16"/>
                <a:gd fmla="*/ 23928480 h 34" name="T17"/>
                <a:gd fmla="*/ 0 w 79" name="T18"/>
                <a:gd fmla="*/ 25637190 h 34" name="T19"/>
                <a:gd fmla="*/ 0 w 79" name="T20"/>
                <a:gd fmla="*/ 25637190 h 34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79" name="T33"/>
                <a:gd fmla="*/ 0 h 34" name="T34"/>
                <a:gd fmla="*/ 79 w 79" name="T35"/>
                <a:gd fmla="*/ 34 h 34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34" w="79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/>
            <p:nvPr/>
          </p:nvGrpSpPr>
          <p:grpSpPr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/>
              <p:nvPr/>
            </p:nvSpPr>
            <p:spPr bwMode="auto">
              <a:xfrm>
                <a:off x="3191" y="2497"/>
                <a:ext cx="37" cy="155"/>
              </a:xfrm>
              <a:custGeom>
                <a:gdLst>
                  <a:gd fmla="*/ 0 w 37" name="T0"/>
                  <a:gd fmla="*/ 41 h 55" name="T1"/>
                  <a:gd fmla="*/ 0 w 37" name="T2"/>
                  <a:gd fmla="*/ 41 h 55" name="T3"/>
                  <a:gd fmla="*/ 3 w 37" name="T4"/>
                  <a:gd fmla="*/ 15 h 55" name="T5"/>
                  <a:gd fmla="*/ 31 w 37" name="T6"/>
                  <a:gd fmla="*/ 0 h 55" name="T7"/>
                  <a:gd fmla="*/ 26 w 37" name="T8"/>
                  <a:gd fmla="*/ 21 h 55" name="T9"/>
                  <a:gd fmla="*/ 36 w 37" name="T10"/>
                  <a:gd fmla="*/ 27 h 55" name="T11"/>
                  <a:gd fmla="*/ 18 w 37" name="T12"/>
                  <a:gd fmla="*/ 39 h 55" name="T13"/>
                  <a:gd fmla="*/ 18 w 37" name="T14"/>
                  <a:gd fmla="*/ 54 h 55" name="T15"/>
                  <a:gd fmla="*/ 7 w 37" name="T16"/>
                  <a:gd fmla="*/ 54 h 55" name="T17"/>
                  <a:gd fmla="*/ 0 w 37" name="T18"/>
                  <a:gd fmla="*/ 41 h 55" name="T19"/>
                  <a:gd fmla="*/ 0 w 37" name="T20"/>
                  <a:gd fmla="*/ 41 h 55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37" name="T33"/>
                  <a:gd fmla="*/ 0 h 55" name="T34"/>
                  <a:gd fmla="*/ 37 w 37" name="T35"/>
                  <a:gd fmla="*/ 55 h 55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55" w="37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/>
              <p:nvPr/>
            </p:nvSpPr>
            <p:spPr bwMode="auto">
              <a:xfrm>
                <a:off x="3216" y="2514"/>
                <a:ext cx="13" cy="155"/>
              </a:xfrm>
              <a:custGeom>
                <a:gdLst>
                  <a:gd fmla="*/ 0 w 13" name="T0"/>
                  <a:gd fmla="*/ 6 h 7" name="T1"/>
                  <a:gd fmla="*/ 0 w 13" name="T2"/>
                  <a:gd fmla="*/ 6 h 7" name="T3"/>
                  <a:gd fmla="*/ 10 w 13" name="T4"/>
                  <a:gd fmla="*/ 0 h 7" name="T5"/>
                  <a:gd fmla="*/ 12 w 13" name="T6"/>
                  <a:gd fmla="*/ 4 h 7" name="T7"/>
                  <a:gd fmla="*/ 0 w 13" name="T8"/>
                  <a:gd fmla="*/ 6 h 7" name="T9"/>
                  <a:gd fmla="*/ 0 w 13" name="T10"/>
                  <a:gd fmla="*/ 6 h 7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3" name="T18"/>
                  <a:gd fmla="*/ 0 h 7" name="T19"/>
                  <a:gd fmla="*/ 13 w 13" name="T20"/>
                  <a:gd fmla="*/ 7 h 7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7" w="13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/>
              <p:nvPr/>
            </p:nvSpPr>
            <p:spPr bwMode="auto">
              <a:xfrm>
                <a:off x="3232" y="2510"/>
                <a:ext cx="22" cy="155"/>
              </a:xfrm>
              <a:custGeom>
                <a:gdLst>
                  <a:gd fmla="*/ 0 w 22" name="T0"/>
                  <a:gd fmla="*/ 12 h 24" name="T1"/>
                  <a:gd fmla="*/ 0 w 22" name="T2"/>
                  <a:gd fmla="*/ 12 h 24" name="T3"/>
                  <a:gd fmla="*/ 16 w 22" name="T4"/>
                  <a:gd fmla="*/ 23 h 24" name="T5"/>
                  <a:gd fmla="*/ 21 w 22" name="T6"/>
                  <a:gd fmla="*/ 11 h 24" name="T7"/>
                  <a:gd fmla="*/ 17 w 22" name="T8"/>
                  <a:gd fmla="*/ 0 h 24" name="T9"/>
                  <a:gd fmla="*/ 0 w 22" name="T10"/>
                  <a:gd fmla="*/ 12 h 24" name="T11"/>
                  <a:gd fmla="*/ 0 w 22" name="T12"/>
                  <a:gd fmla="*/ 12 h 24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2" name="T21"/>
                  <a:gd fmla="*/ 0 h 24" name="T22"/>
                  <a:gd fmla="*/ 22 w 22" name="T23"/>
                  <a:gd fmla="*/ 24 h 24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4" w="22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/>
            <p:nvPr/>
          </p:nvSpPr>
          <p:spPr bwMode="auto">
            <a:xfrm>
              <a:off x="3318633" y="2957993"/>
              <a:ext cx="185736" cy="206196"/>
            </a:xfrm>
            <a:custGeom>
              <a:gdLst>
                <a:gd fmla="*/ 0 w 149" name="T0"/>
                <a:gd fmla="*/ 39536435 h 224" name="T1"/>
                <a:gd fmla="*/ 0 w 149" name="T2"/>
                <a:gd fmla="*/ 39536435 h 224" name="T3"/>
                <a:gd fmla="*/ 15539579 w 149" name="T4"/>
                <a:gd fmla="*/ 27504408 h 224" name="T5"/>
                <a:gd fmla="*/ 38847698 w 149" name="T6"/>
                <a:gd fmla="*/ 51569784 h 224" name="T7"/>
                <a:gd fmla="*/ 83910746 w 149" name="T8"/>
                <a:gd fmla="*/ 55007506 h 224" name="T9"/>
                <a:gd fmla="*/ 108773316 w 149" name="T10"/>
                <a:gd fmla="*/ 41256607 h 224" name="T11"/>
                <a:gd fmla="*/ 116543103 w 149" name="T12"/>
                <a:gd fmla="*/ 8595619 h 224" name="T13"/>
                <a:gd fmla="*/ 158498456 w 149" name="T14"/>
                <a:gd fmla="*/ 0 h 224" name="T15"/>
                <a:gd fmla="*/ 180253400 w 149" name="T16"/>
                <a:gd fmla="*/ 12033343 h 224" name="T17"/>
                <a:gd fmla="*/ 177144488 w 149" name="T18"/>
                <a:gd fmla="*/ 39536435 h 224" name="T19"/>
                <a:gd fmla="*/ 169375947 w 149" name="T20"/>
                <a:gd fmla="*/ 67040844 h 224" name="T21"/>
                <a:gd fmla="*/ 198899392 w 149" name="T22"/>
                <a:gd fmla="*/ 99701845 h 224" name="T23"/>
                <a:gd fmla="*/ 181806609 w 149" name="T24"/>
                <a:gd fmla="*/ 123768522 h 224" name="T25"/>
                <a:gd fmla="*/ 203561514 w 149" name="T26"/>
                <a:gd fmla="*/ 166742669 h 224" name="T27"/>
                <a:gd fmla="*/ 194238517 w 149" name="T28"/>
                <a:gd fmla="*/ 204561585 h 224" name="T29"/>
                <a:gd fmla="*/ 229977293 w 149" name="T30"/>
                <a:gd fmla="*/ 283635746 h 224" name="T31"/>
                <a:gd fmla="*/ 149174213 w 149" name="T32"/>
                <a:gd fmla="*/ 359270956 h 224" name="T33"/>
                <a:gd fmla="*/ 51278369 w 149" name="T34"/>
                <a:gd fmla="*/ 383337633 h 224" name="T35"/>
                <a:gd fmla="*/ 46617494 w 149" name="T36"/>
                <a:gd fmla="*/ 367866572 h 224" name="T37"/>
                <a:gd fmla="*/ 15539579 w 149" name="T38"/>
                <a:gd fmla="*/ 357552095 h 224" name="T39"/>
                <a:gd fmla="*/ 10877457 w 149" name="T40"/>
                <a:gd fmla="*/ 281916885 h 224" name="T41"/>
                <a:gd fmla="*/ 104111194 w 149" name="T42"/>
                <a:gd fmla="*/ 201123863 h 224" name="T43"/>
                <a:gd fmla="*/ 73033274 w 149" name="T44"/>
                <a:gd fmla="*/ 161586086 h 224" name="T45"/>
                <a:gd fmla="*/ 62155821 w 149" name="T46"/>
                <a:gd fmla="*/ 80793043 h 224" name="T47"/>
                <a:gd fmla="*/ 0 w 149" name="T48"/>
                <a:gd fmla="*/ 39536435 h 224" name="T49"/>
                <a:gd fmla="*/ 0 w 149" name="T50"/>
                <a:gd fmla="*/ 39536435 h 224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149" name="T78"/>
                <a:gd fmla="*/ 0 h 224" name="T79"/>
                <a:gd fmla="*/ 149 w 149" name="T80"/>
                <a:gd fmla="*/ 224 h 224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224" w="149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/>
            <p:nvPr/>
          </p:nvGrpSpPr>
          <p:grpSpPr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/>
              <p:nvPr/>
            </p:nvSpPr>
            <p:spPr bwMode="auto">
              <a:xfrm>
                <a:off x="3019" y="2666"/>
                <a:ext cx="172" cy="158"/>
              </a:xfrm>
              <a:custGeom>
                <a:gdLst>
                  <a:gd fmla="*/ 0 w 172" name="T0"/>
                  <a:gd fmla="*/ 45 h 150" name="T1"/>
                  <a:gd fmla="*/ 0 w 172" name="T2"/>
                  <a:gd fmla="*/ 45 h 150" name="T3"/>
                  <a:gd fmla="*/ 5 w 172" name="T4"/>
                  <a:gd fmla="*/ 58 h 150" name="T5"/>
                  <a:gd fmla="*/ 41 w 172" name="T6"/>
                  <a:gd fmla="*/ 67 h 150" name="T7"/>
                  <a:gd fmla="*/ 35 w 172" name="T8"/>
                  <a:gd fmla="*/ 75 h 150" name="T9"/>
                  <a:gd fmla="*/ 48 w 172" name="T10"/>
                  <a:gd fmla="*/ 84 h 150" name="T11"/>
                  <a:gd fmla="*/ 53 w 172" name="T12"/>
                  <a:gd fmla="*/ 101 h 150" name="T13"/>
                  <a:gd fmla="*/ 38 w 172" name="T14"/>
                  <a:gd fmla="*/ 133 h 150" name="T15"/>
                  <a:gd fmla="*/ 81 w 172" name="T16"/>
                  <a:gd fmla="*/ 145 h 150" name="T17"/>
                  <a:gd fmla="*/ 85 w 172" name="T18"/>
                  <a:gd fmla="*/ 147 h 150" name="T19"/>
                  <a:gd fmla="*/ 105 w 172" name="T20"/>
                  <a:gd fmla="*/ 149 h 150" name="T21"/>
                  <a:gd fmla="*/ 105 w 172" name="T22"/>
                  <a:gd fmla="*/ 137 h 150" name="T23"/>
                  <a:gd fmla="*/ 117 w 172" name="T24"/>
                  <a:gd fmla="*/ 130 h 150" name="T25"/>
                  <a:gd fmla="*/ 145 w 172" name="T26"/>
                  <a:gd fmla="*/ 138 h 150" name="T27"/>
                  <a:gd fmla="*/ 163 w 172" name="T28"/>
                  <a:gd fmla="*/ 125 h 150" name="T29"/>
                  <a:gd fmla="*/ 153 w 172" name="T30"/>
                  <a:gd fmla="*/ 107 h 150" name="T31"/>
                  <a:gd fmla="*/ 157 w 172" name="T32"/>
                  <a:gd fmla="*/ 90 h 150" name="T33"/>
                  <a:gd fmla="*/ 143 w 172" name="T34"/>
                  <a:gd fmla="*/ 80 h 150" name="T35"/>
                  <a:gd fmla="*/ 163 w 172" name="T36"/>
                  <a:gd fmla="*/ 60 h 150" name="T37"/>
                  <a:gd fmla="*/ 171 w 172" name="T38"/>
                  <a:gd fmla="*/ 38 h 150" name="T39"/>
                  <a:gd fmla="*/ 146 w 172" name="T40"/>
                  <a:gd fmla="*/ 28 h 150" name="T41"/>
                  <a:gd fmla="*/ 139 w 172" name="T42"/>
                  <a:gd fmla="*/ 26 h 150" name="T43"/>
                  <a:gd fmla="*/ 100 w 172" name="T44"/>
                  <a:gd fmla="*/ 0 h 150" name="T45"/>
                  <a:gd fmla="*/ 86 w 172" name="T46"/>
                  <a:gd fmla="*/ 4 h 150" name="T47"/>
                  <a:gd fmla="*/ 71 w 172" name="T48"/>
                  <a:gd fmla="*/ 29 h 150" name="T49"/>
                  <a:gd fmla="*/ 38 w 172" name="T50"/>
                  <a:gd fmla="*/ 25 h 150" name="T51"/>
                  <a:gd fmla="*/ 43 w 172" name="T52"/>
                  <a:gd fmla="*/ 44 h 150" name="T53"/>
                  <a:gd fmla="*/ 0 w 172" name="T54"/>
                  <a:gd fmla="*/ 45 h 150" name="T55"/>
                  <a:gd fmla="*/ 0 w 172" name="T56"/>
                  <a:gd fmla="*/ 45 h 150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w 172" name="T87"/>
                  <a:gd fmla="*/ 0 h 150" name="T88"/>
                  <a:gd fmla="*/ 172 w 172" name="T89"/>
                  <a:gd fmla="*/ 150 h 150" name="T90"/>
                </a:gdLst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b="T90" l="T87" r="T89" t="T88"/>
                <a:pathLst>
                  <a:path h="150" w="172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/>
              <p:nvPr/>
            </p:nvSpPr>
            <p:spPr bwMode="auto">
              <a:xfrm>
                <a:off x="3198" y="2743"/>
                <a:ext cx="11" cy="158"/>
              </a:xfrm>
              <a:custGeom>
                <a:gdLst>
                  <a:gd fmla="*/ 0 w 11" name="T0"/>
                  <a:gd fmla="*/ 14 h 29" name="T1"/>
                  <a:gd fmla="*/ 0 w 11" name="T2"/>
                  <a:gd fmla="*/ 14 h 29" name="T3"/>
                  <a:gd fmla="*/ 9 w 11" name="T4"/>
                  <a:gd fmla="*/ 28 h 29" name="T5"/>
                  <a:gd fmla="*/ 10 w 11" name="T6"/>
                  <a:gd fmla="*/ 0 h 29" name="T7"/>
                  <a:gd fmla="*/ 0 w 11" name="T8"/>
                  <a:gd fmla="*/ 14 h 29" name="T9"/>
                  <a:gd fmla="*/ 0 w 11" name="T10"/>
                  <a:gd fmla="*/ 14 h 29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1" name="T18"/>
                  <a:gd fmla="*/ 0 h 29" name="T19"/>
                  <a:gd fmla="*/ 11 w 11" name="T20"/>
                  <a:gd fmla="*/ 29 h 29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8" w="11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/>
            <p:nvPr/>
          </p:nvSpPr>
          <p:spPr bwMode="auto">
            <a:xfrm>
              <a:off x="3070984" y="3316770"/>
              <a:ext cx="144461" cy="206196"/>
            </a:xfrm>
            <a:custGeom>
              <a:gdLst>
                <a:gd fmla="*/ 0 w 119" name="T0"/>
                <a:gd fmla="*/ 91405696 h 133" name="T1"/>
                <a:gd fmla="*/ 0 w 119" name="T2"/>
                <a:gd fmla="*/ 91405696 h 133" name="T3"/>
                <a:gd fmla="*/ 0 w 119" name="T4"/>
                <a:gd fmla="*/ 128645278 h 133" name="T5"/>
                <a:gd fmla="*/ 1473755 w 119" name="T6"/>
                <a:gd fmla="*/ 145571769 h 133" name="T7"/>
                <a:gd fmla="*/ 4421266 w 119" name="T8"/>
                <a:gd fmla="*/ 164192211 h 133" name="T9"/>
                <a:gd fmla="*/ 41263940 w 119" name="T10"/>
                <a:gd fmla="*/ 181118743 h 133" name="T11"/>
                <a:gd fmla="*/ 29473892 w 119" name="T12"/>
                <a:gd fmla="*/ 218358325 h 133" name="T13"/>
                <a:gd fmla="*/ 69264067 w 119" name="T14"/>
                <a:gd fmla="*/ 223436272 h 133" name="T15"/>
                <a:gd fmla="*/ 137055594 w 119" name="T16"/>
                <a:gd fmla="*/ 221743623 h 133" name="T17"/>
                <a:gd fmla="*/ 154739438 w 119" name="T18"/>
                <a:gd fmla="*/ 186196690 h 133" name="T19"/>
                <a:gd fmla="*/ 119370536 w 119" name="T20"/>
                <a:gd fmla="*/ 140493822 h 133" name="T21"/>
                <a:gd fmla="*/ 162108250 w 119" name="T22"/>
                <a:gd fmla="*/ 115104085 h 133" name="T23"/>
                <a:gd fmla="*/ 173898288 w 119" name="T24"/>
                <a:gd fmla="*/ 123567330 h 133" name="T25"/>
                <a:gd fmla="*/ 162108250 w 119" name="T26"/>
                <a:gd fmla="*/ 33854294 h 133" name="T27"/>
                <a:gd fmla="*/ 129686820 w 119" name="T28"/>
                <a:gd fmla="*/ 11848549 h 133" name="T29"/>
                <a:gd fmla="*/ 94317918 w 119" name="T30"/>
                <a:gd fmla="*/ 27083697 h 133" name="T31"/>
                <a:gd fmla="*/ 100212937 w 119" name="T32"/>
                <a:gd fmla="*/ 16926496 h 133" name="T33"/>
                <a:gd fmla="*/ 69264067 w 119" name="T34"/>
                <a:gd fmla="*/ 0 h 133" name="T35"/>
                <a:gd fmla="*/ 53053978 w 119" name="T36"/>
                <a:gd fmla="*/ 0 h 133" name="T37"/>
                <a:gd fmla="*/ 53053978 w 119" name="T38"/>
                <a:gd fmla="*/ 49088146 h 133" name="T39"/>
                <a:gd fmla="*/ 33895156 w 119" name="T40"/>
                <a:gd fmla="*/ 35546943 h 133" name="T41"/>
                <a:gd fmla="*/ 23578873 w 119" name="T42"/>
                <a:gd fmla="*/ 50780795 h 133" name="T43"/>
                <a:gd fmla="*/ 20632577 w 119" name="T44"/>
                <a:gd fmla="*/ 81249781 h 133" name="T45"/>
                <a:gd fmla="*/ 0 w 119" name="T46"/>
                <a:gd fmla="*/ 91405696 h 133" name="T47"/>
                <a:gd fmla="*/ 0 w 119" name="T48"/>
                <a:gd fmla="*/ 91405696 h 133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w 119" name="T75"/>
                <a:gd fmla="*/ 0 h 133" name="T76"/>
                <a:gd fmla="*/ 119 w 119" name="T77"/>
                <a:gd fmla="*/ 133 h 133" name="T78"/>
              </a:gdLst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b="T78" l="T75" r="T77" t="T76"/>
              <a:pathLst>
                <a:path h="133" w="119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/>
            <p:nvPr/>
          </p:nvGrpSpPr>
          <p:grpSpPr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/>
              <p:nvPr/>
            </p:nvSpPr>
            <p:spPr bwMode="auto">
              <a:xfrm>
                <a:off x="3356" y="2792"/>
                <a:ext cx="86" cy="158"/>
              </a:xfrm>
              <a:custGeom>
                <a:gdLst>
                  <a:gd fmla="*/ 0 w 86" name="T0"/>
                  <a:gd fmla="*/ 34 h 86" name="T1"/>
                  <a:gd fmla="*/ 0 w 86" name="T2"/>
                  <a:gd fmla="*/ 34 h 86" name="T3"/>
                  <a:gd fmla="*/ 11 w 86" name="T4"/>
                  <a:gd fmla="*/ 15 h 86" name="T5"/>
                  <a:gd fmla="*/ 38 w 86" name="T6"/>
                  <a:gd fmla="*/ 8 h 86" name="T7"/>
                  <a:gd fmla="*/ 72 w 86" name="T8"/>
                  <a:gd fmla="*/ 8 h 86" name="T9"/>
                  <a:gd fmla="*/ 85 w 86" name="T10"/>
                  <a:gd fmla="*/ 0 h 86" name="T11"/>
                  <a:gd fmla="*/ 80 w 86" name="T12"/>
                  <a:gd fmla="*/ 18 h 86" name="T13"/>
                  <a:gd fmla="*/ 57 w 86" name="T14"/>
                  <a:gd fmla="*/ 14 h 86" name="T15"/>
                  <a:gd fmla="*/ 46 w 86" name="T16"/>
                  <a:gd fmla="*/ 29 h 86" name="T17"/>
                  <a:gd fmla="*/ 33 w 86" name="T18"/>
                  <a:gd fmla="*/ 21 h 86" name="T19"/>
                  <a:gd fmla="*/ 42 w 86" name="T20"/>
                  <a:gd fmla="*/ 43 h 86" name="T21"/>
                  <a:gd fmla="*/ 31 w 86" name="T22"/>
                  <a:gd fmla="*/ 48 h 86" name="T23"/>
                  <a:gd fmla="*/ 52 w 86" name="T24"/>
                  <a:gd fmla="*/ 57 h 86" name="T25"/>
                  <a:gd fmla="*/ 52 w 86" name="T26"/>
                  <a:gd fmla="*/ 66 h 86" name="T27"/>
                  <a:gd fmla="*/ 35 w 86" name="T28"/>
                  <a:gd fmla="*/ 69 h 86" name="T29"/>
                  <a:gd fmla="*/ 41 w 86" name="T30"/>
                  <a:gd fmla="*/ 85 h 86" name="T31"/>
                  <a:gd fmla="*/ 20 w 86" name="T32"/>
                  <a:gd fmla="*/ 80 h 86" name="T33"/>
                  <a:gd fmla="*/ 14 w 86" name="T34"/>
                  <a:gd fmla="*/ 65 h 86" name="T35"/>
                  <a:gd fmla="*/ 41 w 86" name="T36"/>
                  <a:gd fmla="*/ 58 h 86" name="T37"/>
                  <a:gd fmla="*/ 14 w 86" name="T38"/>
                  <a:gd fmla="*/ 56 h 86" name="T39"/>
                  <a:gd fmla="*/ 0 w 86" name="T40"/>
                  <a:gd fmla="*/ 34 h 86" name="T41"/>
                  <a:gd fmla="*/ 0 w 86" name="T42"/>
                  <a:gd fmla="*/ 34 h 8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86" name="T66"/>
                  <a:gd fmla="*/ 0 h 86" name="T67"/>
                  <a:gd fmla="*/ 86 w 86" name="T68"/>
                  <a:gd fmla="*/ 86 h 86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86" w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/>
              <p:nvPr/>
            </p:nvSpPr>
            <p:spPr bwMode="auto">
              <a:xfrm>
                <a:off x="3401" y="2851"/>
                <a:ext cx="41" cy="158"/>
              </a:xfrm>
              <a:custGeom>
                <a:gdLst>
                  <a:gd fmla="*/ 0 w 41" name="T0"/>
                  <a:gd fmla="*/ 6 h 7" name="T1"/>
                  <a:gd fmla="*/ 0 w 41" name="T2"/>
                  <a:gd fmla="*/ 6 h 7" name="T3"/>
                  <a:gd fmla="*/ 3 w 41" name="T4"/>
                  <a:gd fmla="*/ 0 h 7" name="T5"/>
                  <a:gd fmla="*/ 40 w 41" name="T6"/>
                  <a:gd fmla="*/ 6 h 7" name="T7"/>
                  <a:gd fmla="*/ 13 w 41" name="T8"/>
                  <a:gd fmla="*/ 6 h 7" name="T9"/>
                  <a:gd fmla="*/ 0 w 41" name="T10"/>
                  <a:gd fmla="*/ 6 h 7" name="T11"/>
                  <a:gd fmla="*/ 0 w 41" name="T12"/>
                  <a:gd fmla="*/ 6 h 7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1" name="T21"/>
                  <a:gd fmla="*/ 0 h 7" name="T22"/>
                  <a:gd fmla="*/ 41 w 41" name="T23"/>
                  <a:gd fmla="*/ 7 h 7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7" w="41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/>
            <p:nvPr/>
          </p:nvSpPr>
          <p:spPr bwMode="auto">
            <a:xfrm>
              <a:off x="3239258" y="3412021"/>
              <a:ext cx="117475" cy="206196"/>
            </a:xfrm>
            <a:custGeom>
              <a:gdLst>
                <a:gd fmla="*/ 0 w 93" name="T0"/>
                <a:gd fmla="*/ 44700470 h 49" name="T1"/>
                <a:gd fmla="*/ 0 w 93" name="T2"/>
                <a:gd fmla="*/ 44700470 h 49" name="T3"/>
                <a:gd fmla="*/ 22337937 w 93" name="T4"/>
                <a:gd fmla="*/ 12771562 h 49" name="T5"/>
                <a:gd fmla="*/ 52655329 w 93" name="T6"/>
                <a:gd fmla="*/ 20754422 h 49" name="T7"/>
                <a:gd fmla="*/ 102118623 w 93" name="T8"/>
                <a:gd fmla="*/ 0 h 49" name="T9"/>
                <a:gd fmla="*/ 132434743 w 93" name="T10"/>
                <a:gd fmla="*/ 4789967 h 49" name="T11"/>
                <a:gd fmla="*/ 146795741 w 93" name="T12"/>
                <a:gd fmla="*/ 15964451 h 49" name="T13"/>
                <a:gd fmla="*/ 90949660 w 93" name="T14"/>
                <a:gd fmla="*/ 67050695 h 49" name="T15"/>
                <a:gd fmla="*/ 43081751 w 93" name="T16"/>
                <a:gd fmla="*/ 76629363 h 49" name="T17"/>
                <a:gd fmla="*/ 0 w 93" name="T18"/>
                <a:gd fmla="*/ 44700470 h 49" name="T19"/>
                <a:gd fmla="*/ 0 w 93" name="T20"/>
                <a:gd fmla="*/ 44700470 h 4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93" name="T33"/>
                <a:gd fmla="*/ 0 h 49" name="T34"/>
                <a:gd fmla="*/ 93 w 93" name="T35"/>
                <a:gd fmla="*/ 49 h 4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49" w="93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/>
            <p:nvPr/>
          </p:nvGrpSpPr>
          <p:grpSpPr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/>
              <p:nvPr/>
            </p:nvSpPr>
            <p:spPr bwMode="auto">
              <a:xfrm>
                <a:off x="3172" y="2737"/>
                <a:ext cx="161" cy="157"/>
              </a:xfrm>
              <a:custGeom>
                <a:gdLst>
                  <a:gd fmla="*/ 0 w 161" name="T0"/>
                  <a:gd fmla="*/ 37 h 151" name="T1"/>
                  <a:gd fmla="*/ 0 w 161" name="T2"/>
                  <a:gd fmla="*/ 37 h 151" name="T3"/>
                  <a:gd fmla="*/ 4 w 161" name="T4"/>
                  <a:gd fmla="*/ 20 h 151" name="T5"/>
                  <a:gd fmla="*/ 23 w 161" name="T6"/>
                  <a:gd fmla="*/ 11 h 151" name="T7"/>
                  <a:gd fmla="*/ 31 w 161" name="T8"/>
                  <a:gd fmla="*/ 19 h 151" name="T9"/>
                  <a:gd fmla="*/ 50 w 161" name="T10"/>
                  <a:gd fmla="*/ 4 h 151" name="T11"/>
                  <a:gd fmla="*/ 72 w 161" name="T12"/>
                  <a:gd fmla="*/ 0 h 151" name="T13"/>
                  <a:gd fmla="*/ 95 w 161" name="T14"/>
                  <a:gd fmla="*/ 10 h 151" name="T15"/>
                  <a:gd fmla="*/ 95 w 161" name="T16"/>
                  <a:gd fmla="*/ 27 h 151" name="T17"/>
                  <a:gd fmla="*/ 76 w 161" name="T18"/>
                  <a:gd fmla="*/ 29 h 151" name="T19"/>
                  <a:gd fmla="*/ 78 w 161" name="T20"/>
                  <a:gd fmla="*/ 50 h 151" name="T21"/>
                  <a:gd fmla="*/ 108 w 161" name="T22"/>
                  <a:gd fmla="*/ 83 h 151" name="T23"/>
                  <a:gd fmla="*/ 127 w 161" name="T24"/>
                  <a:gd fmla="*/ 86 h 151" name="T25"/>
                  <a:gd fmla="*/ 126 w 161" name="T26"/>
                  <a:gd fmla="*/ 93 h 151" name="T27"/>
                  <a:gd fmla="*/ 160 w 161" name="T28"/>
                  <a:gd fmla="*/ 115 h 151" name="T29"/>
                  <a:gd fmla="*/ 136 w 161" name="T30"/>
                  <a:gd fmla="*/ 112 h 151" name="T31"/>
                  <a:gd fmla="*/ 141 w 161" name="T32"/>
                  <a:gd fmla="*/ 133 h 151" name="T33"/>
                  <a:gd fmla="*/ 127 w 161" name="T34"/>
                  <a:gd fmla="*/ 150 h 151" name="T35"/>
                  <a:gd fmla="*/ 121 w 161" name="T36"/>
                  <a:gd fmla="*/ 116 h 151" name="T37"/>
                  <a:gd fmla="*/ 61 w 161" name="T38"/>
                  <a:gd fmla="*/ 78 h 151" name="T39"/>
                  <a:gd fmla="*/ 47 w 161" name="T40"/>
                  <a:gd fmla="*/ 53 h 151" name="T41"/>
                  <a:gd fmla="*/ 28 w 161" name="T42"/>
                  <a:gd fmla="*/ 45 h 151" name="T43"/>
                  <a:gd fmla="*/ 10 w 161" name="T44"/>
                  <a:gd fmla="*/ 55 h 151" name="T45"/>
                  <a:gd fmla="*/ 0 w 161" name="T46"/>
                  <a:gd fmla="*/ 37 h 151" name="T47"/>
                  <a:gd fmla="*/ 0 w 161" name="T48"/>
                  <a:gd fmla="*/ 37 h 151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w 161" name="T75"/>
                  <a:gd fmla="*/ 0 h 151" name="T76"/>
                  <a:gd fmla="*/ 161 w 161" name="T77"/>
                  <a:gd fmla="*/ 151 h 151" name="T78"/>
                </a:gdLst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b="T78" l="T75" r="T77" t="T76"/>
                <a:pathLst>
                  <a:path h="151" w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/>
              <p:nvPr/>
            </p:nvSpPr>
            <p:spPr bwMode="auto">
              <a:xfrm>
                <a:off x="3192" y="2777"/>
                <a:ext cx="21" cy="157"/>
              </a:xfrm>
              <a:custGeom>
                <a:gdLst>
                  <a:gd fmla="*/ 0 w 21" name="T0"/>
                  <a:gd fmla="*/ 6 h 38" name="T1"/>
                  <a:gd fmla="*/ 0 w 21" name="T2"/>
                  <a:gd fmla="*/ 6 h 38" name="T3"/>
                  <a:gd fmla="*/ 4 w 21" name="T4"/>
                  <a:gd fmla="*/ 34 h 38" name="T5"/>
                  <a:gd fmla="*/ 12 w 21" name="T6"/>
                  <a:gd fmla="*/ 37 h 38" name="T7"/>
                  <a:gd fmla="*/ 20 w 21" name="T8"/>
                  <a:gd fmla="*/ 15 h 38" name="T9"/>
                  <a:gd fmla="*/ 13 w 21" name="T10"/>
                  <a:gd fmla="*/ 0 h 38" name="T11"/>
                  <a:gd fmla="*/ 0 w 21" name="T12"/>
                  <a:gd fmla="*/ 6 h 38" name="T13"/>
                  <a:gd fmla="*/ 0 w 21" name="T14"/>
                  <a:gd fmla="*/ 6 h 3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21" name="T24"/>
                  <a:gd fmla="*/ 0 h 38" name="T25"/>
                  <a:gd fmla="*/ 21 w 21" name="T26"/>
                  <a:gd fmla="*/ 38 h 3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38" w="21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/>
              <p:nvPr/>
            </p:nvSpPr>
            <p:spPr bwMode="auto">
              <a:xfrm>
                <a:off x="3251" y="2819"/>
                <a:ext cx="43" cy="157"/>
              </a:xfrm>
              <a:custGeom>
                <a:gdLst>
                  <a:gd fmla="*/ 0 w 43" name="T0"/>
                  <a:gd fmla="*/ 5 h 25" name="T1"/>
                  <a:gd fmla="*/ 0 w 43" name="T2"/>
                  <a:gd fmla="*/ 5 h 25" name="T3"/>
                  <a:gd fmla="*/ 35 w 43" name="T4"/>
                  <a:gd fmla="*/ 24 h 25" name="T5"/>
                  <a:gd fmla="*/ 42 w 43" name="T6"/>
                  <a:gd fmla="*/ 0 h 25" name="T7"/>
                  <a:gd fmla="*/ 0 w 43" name="T8"/>
                  <a:gd fmla="*/ 5 h 25" name="T9"/>
                  <a:gd fmla="*/ 0 w 43" name="T10"/>
                  <a:gd fmla="*/ 5 h 25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43" name="T18"/>
                  <a:gd fmla="*/ 0 h 25" name="T19"/>
                  <a:gd fmla="*/ 43 w 43" name="T20"/>
                  <a:gd fmla="*/ 25 h 25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5" w="43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/>
            <p:nvPr/>
          </p:nvSpPr>
          <p:spPr bwMode="auto">
            <a:xfrm>
              <a:off x="3064635" y="3351696"/>
              <a:ext cx="9525" cy="206196"/>
            </a:xfrm>
            <a:custGeom>
              <a:gdLst>
                <a:gd fmla="*/ 0 w 8" name="T0"/>
                <a:gd fmla="*/ 19058317 h 12" name="T1"/>
                <a:gd fmla="*/ 0 w 8" name="T2"/>
                <a:gd fmla="*/ 19058317 h 12" name="T3"/>
                <a:gd fmla="*/ 7087790 w 8" name="T4"/>
                <a:gd fmla="*/ 0 h 12" name="T5"/>
                <a:gd fmla="*/ 9922669 w 8" name="T6"/>
                <a:gd fmla="*/ 23292851 h 12" name="T7"/>
                <a:gd fmla="*/ 0 w 8" name="T8"/>
                <a:gd fmla="*/ 19058317 h 12" name="T9"/>
                <a:gd fmla="*/ 0 w 8" name="T10"/>
                <a:gd fmla="*/ 19058317 h 12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8" name="T18"/>
                <a:gd fmla="*/ 0 h 12" name="T19"/>
                <a:gd fmla="*/ 8 w 8" name="T20"/>
                <a:gd fmla="*/ 12 h 12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2" w="8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/>
            <p:nvPr/>
          </p:nvSpPr>
          <p:spPr bwMode="auto">
            <a:xfrm>
              <a:off x="3028122" y="3300103"/>
              <a:ext cx="63500" cy="206196"/>
            </a:xfrm>
            <a:custGeom>
              <a:gdLst>
                <a:gd fmla="*/ 0 w 50" name="T0"/>
                <a:gd fmla="*/ 62062469 h 47" name="T1"/>
                <a:gd fmla="*/ 0 w 50" name="T2"/>
                <a:gd fmla="*/ 62062469 h 47" name="T3"/>
                <a:gd fmla="*/ 30645101 w 50" name="T4"/>
                <a:gd fmla="*/ 52936036 h 47" name="T5"/>
                <a:gd fmla="*/ 14516101 w 50" name="T6"/>
                <a:gd fmla="*/ 41982954 h 47" name="T7"/>
                <a:gd fmla="*/ 29032201 w 50" name="T8"/>
                <a:gd fmla="*/ 12777012 h 47" name="T9"/>
                <a:gd fmla="*/ 41935407 w 50" name="T10"/>
                <a:gd fmla="*/ 32856521 h 47" name="T11"/>
                <a:gd fmla="*/ 41935407 w 50" name="T12"/>
                <a:gd fmla="*/ 0 h 47" name="T13"/>
                <a:gd fmla="*/ 79032096 w 50" name="T14"/>
                <a:gd fmla="*/ 0 h 47" name="T15"/>
                <a:gd fmla="*/ 75806297 w 50" name="T16"/>
                <a:gd fmla="*/ 32856521 h 47" name="T17"/>
                <a:gd fmla="*/ 53225704 w 50" name="T18"/>
                <a:gd fmla="*/ 43809592 h 47" name="T19"/>
                <a:gd fmla="*/ 53225704 w 50" name="T20"/>
                <a:gd fmla="*/ 83967260 h 47" name="T21"/>
                <a:gd fmla="*/ 32258000 w 50" name="T22"/>
                <a:gd fmla="*/ 60237182 h 47" name="T23"/>
                <a:gd fmla="*/ 0 w 50" name="T24"/>
                <a:gd fmla="*/ 62062469 h 47" name="T25"/>
                <a:gd fmla="*/ 0 w 50" name="T26"/>
                <a:gd fmla="*/ 62062469 h 47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50" name="T42"/>
                <a:gd fmla="*/ 0 h 47" name="T43"/>
                <a:gd fmla="*/ 50 w 50" name="T44"/>
                <a:gd fmla="*/ 47 h 47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47" w="50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/>
            <p:nvPr/>
          </p:nvSpPr>
          <p:spPr bwMode="auto">
            <a:xfrm>
              <a:off x="3051934" y="2963550"/>
              <a:ext cx="441322" cy="206196"/>
            </a:xfrm>
            <a:custGeom>
              <a:gdLst>
                <a:gd fmla="*/ 0 w 354" name="T0"/>
                <a:gd fmla="*/ 360167831 h 285" name="T1"/>
                <a:gd fmla="*/ 51288450 w 354" name="T2"/>
                <a:gd fmla="*/ 366963865 h 285" name="T3"/>
                <a:gd fmla="*/ 1554611 w 354" name="T4"/>
                <a:gd fmla="*/ 389049022 h 285" name="T5"/>
                <a:gd fmla="*/ 9325172 w 354" name="T6"/>
                <a:gd fmla="*/ 423027891 h 285" name="T7"/>
                <a:gd fmla="*/ 6217197 w 354" name="T8"/>
                <a:gd fmla="*/ 436618657 h 285" name="T9"/>
                <a:gd fmla="*/ 13987759 w 354" name="T10"/>
                <a:gd fmla="*/ 468897865 h 285" name="T11"/>
                <a:gd fmla="*/ 108795341 w 354" name="T12"/>
                <a:gd fmla="*/ 451909083 h 285" name="T13"/>
                <a:gd fmla="*/ 130553653 w 354" name="T14"/>
                <a:gd fmla="*/ 451909083 h 285" name="T15"/>
                <a:gd fmla="*/ 150758602 w 354" name="T16"/>
                <a:gd fmla="*/ 385652309 h 285" name="T17"/>
                <a:gd fmla="*/ 150758602 w 354" name="T18"/>
                <a:gd fmla="*/ 358469474 h 285" name="T19"/>
                <a:gd fmla="*/ 191168538 w 354" name="T20"/>
                <a:gd fmla="*/ 273524176 h 285" name="T21"/>
                <a:gd fmla="*/ 202048317 w 354" name="T22"/>
                <a:gd fmla="*/ 200471367 h 285" name="T23"/>
                <a:gd fmla="*/ 245566189 w 354" name="T24"/>
                <a:gd fmla="*/ 130815232 h 285" name="T25"/>
                <a:gd fmla="*/ 279758891 w 354" name="T26"/>
                <a:gd fmla="*/ 105332058 h 285" name="T27"/>
                <a:gd fmla="*/ 320167542 w 354" name="T28"/>
                <a:gd fmla="*/ 83246880 h 285" name="T29"/>
                <a:gd fmla="*/ 345035153 w 354" name="T30"/>
                <a:gd fmla="*/ 71354472 h 285" name="T31"/>
                <a:gd fmla="*/ 413420557 w 354" name="T32"/>
                <a:gd fmla="*/ 98536023 h 285" name="T33"/>
                <a:gd fmla="*/ 446058649 w 354" name="T34"/>
                <a:gd fmla="*/ 52666029 h 285" name="T35"/>
                <a:gd fmla="*/ 509781469 w 354" name="T36"/>
                <a:gd fmla="*/ 56064046 h 285" name="T37"/>
                <a:gd fmla="*/ 547083392 w 354" name="T38"/>
                <a:gd fmla="*/ 52666029 h 285" name="T39"/>
                <a:gd fmla="*/ 526878443 w 354" name="T40"/>
                <a:gd fmla="*/ 50967672 h 285" name="T41"/>
                <a:gd fmla="*/ 548636756 w 354" name="T42"/>
                <a:gd fmla="*/ 27182845 h 285" name="T43"/>
                <a:gd fmla="*/ 484913936 w 354" name="T44"/>
                <a:gd fmla="*/ 27182845 h 285" name="T45"/>
                <a:gd fmla="*/ 477143377 w 354" name="T46"/>
                <a:gd fmla="*/ 0 h 285" name="T47"/>
                <a:gd fmla="*/ 458493039 w 354" name="T48"/>
                <a:gd fmla="*/ 28881201 h 285" name="T49"/>
                <a:gd fmla="*/ 422745726 w 354" name="T50"/>
                <a:gd fmla="*/ 44171637 h 285" name="T51"/>
                <a:gd fmla="*/ 422745726 w 354" name="T52"/>
                <a:gd fmla="*/ 5096375 h 285" name="T53"/>
                <a:gd fmla="*/ 349697737 w 354" name="T54"/>
                <a:gd fmla="*/ 32279219 h 285" name="T55"/>
                <a:gd fmla="*/ 345035153 w 354" name="T56"/>
                <a:gd fmla="*/ 44171637 h 285" name="T57"/>
                <a:gd fmla="*/ 323276762 w 354" name="T58"/>
                <a:gd fmla="*/ 49268012 h 285" name="T59"/>
                <a:gd fmla="*/ 298409229 w 354" name="T60"/>
                <a:gd fmla="*/ 54364386 h 285" name="T61"/>
                <a:gd fmla="*/ 276649670 w 354" name="T62"/>
                <a:gd fmla="*/ 67956455 h 285" name="T63"/>
                <a:gd fmla="*/ 244011578 w 354" name="T64"/>
                <a:gd fmla="*/ 107031718 h 285" name="T65"/>
                <a:gd fmla="*/ 223806630 w 354" name="T66"/>
                <a:gd fmla="*/ 122320840 h 285" name="T67"/>
                <a:gd fmla="*/ 230023825 w 354" name="T68"/>
                <a:gd fmla="*/ 142707640 h 285" name="T69"/>
                <a:gd fmla="*/ 155421186 w 354" name="T70"/>
                <a:gd fmla="*/ 232750576 h 285" name="T71"/>
                <a:gd fmla="*/ 108795341 w 354" name="T72"/>
                <a:gd fmla="*/ 293910976 h 285" name="T73"/>
                <a:gd fmla="*/ 76155983 w 354" name="T74"/>
                <a:gd fmla="*/ 299007350 h 285" name="T75"/>
                <a:gd fmla="*/ 51288450 w 354" name="T76"/>
                <a:gd fmla="*/ 329588201 h 285" name="T77"/>
                <a:gd fmla="*/ 31084738 w 354" name="T78"/>
                <a:gd fmla="*/ 344877405 h 285" name="T79"/>
                <a:gd fmla="*/ 29530127 w 354" name="T80"/>
                <a:gd fmla="*/ 351673440 h 285" name="T81"/>
                <a:gd fmla="*/ 0 w 354" name="T82"/>
                <a:gd fmla="*/ 360167831 h 285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w 354" name="T126"/>
                <a:gd fmla="*/ 0 h 285" name="T127"/>
                <a:gd fmla="*/ 354 w 354" name="T128"/>
                <a:gd fmla="*/ 285 h 285" name="T129"/>
              </a:gdLst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b="T129" l="T126" r="T128" t="T127"/>
              <a:pathLst>
                <a:path h="285" w="354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/>
            <p:nvPr/>
          </p:nvSpPr>
          <p:spPr bwMode="auto">
            <a:xfrm>
              <a:off x="3207508" y="3302484"/>
              <a:ext cx="169861" cy="206196"/>
            </a:xfrm>
            <a:custGeom>
              <a:gdLst>
                <a:gd fmla="*/ 0 w 137" name="T0"/>
                <a:gd fmla="*/ 32364034 h 103" name="T1"/>
                <a:gd fmla="*/ 0 w 137" name="T2"/>
                <a:gd fmla="*/ 32364034 h 103" name="T3"/>
                <a:gd fmla="*/ 12298256 w 137" name="T4"/>
                <a:gd fmla="*/ 129457475 h 103" name="T5"/>
                <a:gd fmla="*/ 122981312 w 137" name="T6"/>
                <a:gd fmla="*/ 178003552 h 103" name="T7"/>
                <a:gd fmla="*/ 175249229 w 137" name="T8"/>
                <a:gd fmla="*/ 183398003 h 103" name="T9"/>
                <a:gd fmla="*/ 209069110 w 137" name="T10"/>
                <a:gd fmla="*/ 134851926 h 103" name="T11"/>
                <a:gd fmla="*/ 192159789 w 137" name="T12"/>
                <a:gd fmla="*/ 79113269 h 103" name="T13"/>
                <a:gd fmla="*/ 204458040 w 137" name="T14"/>
                <a:gd fmla="*/ 66526217 h 103" name="T15"/>
                <a:gd fmla="*/ 196770858 w 137" name="T16"/>
                <a:gd fmla="*/ 23374623 h 103" name="T17"/>
                <a:gd fmla="*/ 116832806 w 137" name="T18"/>
                <a:gd fmla="*/ 8990754 h 103" name="T19"/>
                <a:gd fmla="*/ 66102345 w 137" name="T20"/>
                <a:gd fmla="*/ 0 h 103" name="T21"/>
                <a:gd fmla="*/ 0 w 137" name="T22"/>
                <a:gd fmla="*/ 32364034 h 103" name="T23"/>
                <a:gd fmla="*/ 0 w 137" name="T24"/>
                <a:gd fmla="*/ 32364034 h 103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137" name="T39"/>
                <a:gd fmla="*/ 0 h 103" name="T40"/>
                <a:gd fmla="*/ 137 w 137" name="T41"/>
                <a:gd fmla="*/ 103 h 103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103" w="137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/>
            <p:nvPr/>
          </p:nvSpPr>
          <p:spPr bwMode="auto">
            <a:xfrm>
              <a:off x="2812223" y="3577122"/>
              <a:ext cx="53975" cy="206196"/>
            </a:xfrm>
            <a:custGeom>
              <a:gdLst>
                <a:gd fmla="*/ 0 w 44" name="T0"/>
                <a:gd fmla="*/ 82664452 h 77" name="T1"/>
                <a:gd fmla="*/ 0 w 44" name="T2"/>
                <a:gd fmla="*/ 82664452 h 77" name="T3"/>
                <a:gd fmla="*/ 10533713 w 44" name="T4"/>
                <a:gd fmla="*/ 0 h 77" name="T5"/>
                <a:gd fmla="*/ 64706208 w 44" name="T6"/>
                <a:gd fmla="*/ 5061646 h 77" name="T7"/>
                <a:gd fmla="*/ 40629686 w 44" name="T8"/>
                <a:gd fmla="*/ 59046043 h 77" name="T9"/>
                <a:gd fmla="*/ 40629686 w 44" name="T10"/>
                <a:gd fmla="*/ 124839645 h 77" name="T11"/>
                <a:gd fmla="*/ 9028545 w 44" name="T12"/>
                <a:gd fmla="*/ 128214075 h 77" name="T13"/>
                <a:gd fmla="*/ 13542818 w 44" name="T14"/>
                <a:gd fmla="*/ 87726116 h 77" name="T15"/>
                <a:gd fmla="*/ 0 w 44" name="T16"/>
                <a:gd fmla="*/ 82664452 h 77" name="T17"/>
                <a:gd fmla="*/ 0 w 44" name="T18"/>
                <a:gd fmla="*/ 82664452 h 77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44" name="T30"/>
                <a:gd fmla="*/ 0 h 77" name="T31"/>
                <a:gd fmla="*/ 44 w 44" name="T32"/>
                <a:gd fmla="*/ 77 h 77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77" w="44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/>
            <p:nvPr/>
          </p:nvSpPr>
          <p:spPr bwMode="auto">
            <a:xfrm>
              <a:off x="3310695" y="3437421"/>
              <a:ext cx="161924" cy="206196"/>
            </a:xfrm>
            <a:custGeom>
              <a:gdLst>
                <a:gd fmla="*/ 0 w 130" name="T0"/>
                <a:gd fmla="*/ 62420472 h 77" name="T1"/>
                <a:gd fmla="*/ 0 w 130" name="T2"/>
                <a:gd fmla="*/ 62420472 h 77" name="T3"/>
                <a:gd fmla="*/ 54300920 w 130" name="T4"/>
                <a:gd fmla="*/ 116404870 h 77" name="T5"/>
                <a:gd fmla="*/ 178417678 w 130" name="T6"/>
                <a:gd fmla="*/ 128214075 h 77" name="T7"/>
                <a:gd fmla="*/ 200138038 w 130" name="T8"/>
                <a:gd fmla="*/ 82664452 h 77" name="T9"/>
                <a:gd fmla="*/ 169109486 w 130" name="T10"/>
                <a:gd fmla="*/ 80977237 h 77" name="T11"/>
                <a:gd fmla="*/ 166006755 w 130" name="T12"/>
                <a:gd fmla="*/ 42175184 h 77" name="T13"/>
                <a:gd fmla="*/ 138079649 w 130" name="T14"/>
                <a:gd fmla="*/ 0 h 77" name="T15"/>
                <a:gd fmla="*/ 54300920 w 130" name="T16"/>
                <a:gd fmla="*/ 8434777 h 77" name="T17"/>
                <a:gd fmla="*/ 0 w 130" name="T18"/>
                <a:gd fmla="*/ 62420472 h 77" name="T19"/>
                <a:gd fmla="*/ 0 w 130" name="T20"/>
                <a:gd fmla="*/ 62420472 h 77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130" name="T33"/>
                <a:gd fmla="*/ 0 h 77" name="T34"/>
                <a:gd fmla="*/ 130 w 130" name="T35"/>
                <a:gd fmla="*/ 77 h 77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77" w="130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/>
            <p:nvPr/>
          </p:nvSpPr>
          <p:spPr bwMode="auto">
            <a:xfrm>
              <a:off x="2813811" y="3566804"/>
              <a:ext cx="209548" cy="206196"/>
            </a:xfrm>
            <a:custGeom>
              <a:gdLst>
                <a:gd fmla="*/ 0 w 168" name="T0"/>
                <a:gd fmla="*/ 16931599 h 122" name="T1"/>
                <a:gd fmla="*/ 0 w 168" name="T2"/>
                <a:gd fmla="*/ 16931599 h 122" name="T3"/>
                <a:gd fmla="*/ 7779543 w 168" name="T4"/>
                <a:gd fmla="*/ 50796104 h 122" name="T5"/>
                <a:gd fmla="*/ 63788014 w 168" name="T6"/>
                <a:gd fmla="*/ 55876103 h 122" name="T7"/>
                <a:gd fmla="*/ 38895220 w 168" name="T8"/>
                <a:gd fmla="*/ 110058005 h 122" name="T9"/>
                <a:gd fmla="*/ 38895220 w 168" name="T10"/>
                <a:gd fmla="*/ 176092824 h 122" name="T11"/>
                <a:gd fmla="*/ 77790439 w 168" name="T12"/>
                <a:gd fmla="*/ 204877315 h 122" name="T13"/>
                <a:gd fmla="*/ 154025470 w 168" name="T14"/>
                <a:gd fmla="*/ 186251520 h 122" name="T15"/>
                <a:gd fmla="*/ 197588194 w 168" name="T16"/>
                <a:gd fmla="*/ 137149597 h 122" name="T17"/>
                <a:gd fmla="*/ 188253243 w 168" name="T18"/>
                <a:gd fmla="*/ 116830903 h 122" name="T19"/>
                <a:gd fmla="*/ 211590619 w 168" name="T20"/>
                <a:gd fmla="*/ 79580595 h 122" name="T21"/>
                <a:gd fmla="*/ 259820779 w 168" name="T22"/>
                <a:gd fmla="*/ 52489003 h 122" name="T23"/>
                <a:gd fmla="*/ 259820779 w 168" name="T24"/>
                <a:gd fmla="*/ 35557399 h 122" name="T25"/>
                <a:gd fmla="*/ 228703863 w 168" name="T26"/>
                <a:gd fmla="*/ 32170299 h 122" name="T27"/>
                <a:gd fmla="*/ 222480978 w 168" name="T28"/>
                <a:gd fmla="*/ 28784501 h 122" name="T29"/>
                <a:gd fmla="*/ 155580879 w 168" name="T30"/>
                <a:gd fmla="*/ 8465800 h 122" name="T31"/>
                <a:gd fmla="*/ 21780729 w 168" name="T32"/>
                <a:gd fmla="*/ 0 h 122" name="T33"/>
                <a:gd fmla="*/ 0 w 168" name="T34"/>
                <a:gd fmla="*/ 16931599 h 122" name="T35"/>
                <a:gd fmla="*/ 0 w 168" name="T36"/>
                <a:gd fmla="*/ 16931599 h 122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168" name="T57"/>
                <a:gd fmla="*/ 0 h 122" name="T58"/>
                <a:gd fmla="*/ 168 w 168" name="T59"/>
                <a:gd fmla="*/ 122 h 122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122" w="168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/>
            <p:nvPr/>
          </p:nvSpPr>
          <p:spPr bwMode="auto">
            <a:xfrm>
              <a:off x="3158296" y="3029432"/>
              <a:ext cx="219073" cy="206196"/>
            </a:xfrm>
            <a:custGeom>
              <a:gdLst>
                <a:gd fmla="*/ 0 w 176" name="T0"/>
                <a:gd fmla="*/ 367778835 h 289" name="T1"/>
                <a:gd fmla="*/ 0 w 176" name="T2"/>
                <a:gd fmla="*/ 367778835 h 289" name="T3"/>
                <a:gd fmla="*/ 10845458 w 176" name="T4"/>
                <a:gd fmla="*/ 423707939 h 289" name="T5"/>
                <a:gd fmla="*/ 34086076 w 176" name="T6"/>
                <a:gd fmla="*/ 449130614 h 289" name="T7"/>
                <a:gd fmla="*/ 32537615 w 176" name="T8"/>
                <a:gd fmla="*/ 488112135 h 289" name="T9"/>
                <a:gd fmla="*/ 99161316 w 176" name="T10"/>
                <a:gd fmla="*/ 462689460 h 289" name="T11"/>
                <a:gd fmla="*/ 116204349 w 176" name="T12"/>
                <a:gd fmla="*/ 384727719 h 289" name="T13"/>
                <a:gd fmla="*/ 102259483 w 176" name="T14"/>
                <a:gd fmla="*/ 383032700 h 289" name="T15"/>
                <a:gd fmla="*/ 151840122 w 176" name="T16"/>
                <a:gd fmla="*/ 359305044 h 289" name="T17"/>
                <a:gd fmla="*/ 105358896 w 176" name="T18"/>
                <a:gd fmla="*/ 352524970 h 289" name="T19"/>
                <a:gd fmla="*/ 140994668 w 176" name="T20"/>
                <a:gd fmla="*/ 359305044 h 289" name="T21"/>
                <a:gd fmla="*/ 159587408 w 176" name="T22"/>
                <a:gd fmla="*/ 338967344 h 289" name="T23"/>
                <a:gd fmla="*/ 131697676 w 176" name="T24"/>
                <a:gd fmla="*/ 313544669 h 289" name="T25"/>
                <a:gd fmla="*/ 103809190 w 176" name="T26"/>
                <a:gd fmla="*/ 330492251 h 289" name="T27"/>
                <a:gd fmla="*/ 127049803 w 176" name="T28"/>
                <a:gd fmla="*/ 315239687 h 289" name="T29"/>
                <a:gd fmla="*/ 127049803 w 176" name="T30"/>
                <a:gd fmla="*/ 245750435 h 289" name="T31"/>
                <a:gd fmla="*/ 218463833 w 176" name="T32"/>
                <a:gd fmla="*/ 177957503 h 289" name="T33"/>
                <a:gd fmla="*/ 212266253 w 176" name="T34"/>
                <a:gd fmla="*/ 164398616 h 289" name="T35"/>
                <a:gd fmla="*/ 227759580 w 176" name="T36"/>
                <a:gd fmla="*/ 130502150 h 289" name="T37"/>
                <a:gd fmla="*/ 271142639 w 176" name="T38"/>
                <a:gd fmla="*/ 120333341 h 289" name="T39"/>
                <a:gd fmla="*/ 260297185 w 176" name="T40"/>
                <a:gd fmla="*/ 40676550 h 289" name="T41"/>
                <a:gd fmla="*/ 198321387 w 176" name="T42"/>
                <a:gd fmla="*/ 0 h 289" name="T43"/>
                <a:gd fmla="*/ 189025640 w 176" name="T44"/>
                <a:gd fmla="*/ 0 h 289" name="T45"/>
                <a:gd fmla="*/ 187475934 w 176" name="T46"/>
                <a:gd fmla="*/ 25422685 h 289" name="T47"/>
                <a:gd fmla="*/ 148740710 w 176" name="T48"/>
                <a:gd fmla="*/ 22032648 h 289" name="T49"/>
                <a:gd fmla="*/ 140994668 w 176" name="T50"/>
                <a:gd fmla="*/ 40676550 h 289" name="T51"/>
                <a:gd fmla="*/ 114654643 w 176" name="T52"/>
                <a:gd fmla="*/ 47455333 h 289" name="T53"/>
                <a:gd fmla="*/ 106907357 w 176" name="T54"/>
                <a:gd fmla="*/ 77961762 h 289" name="T55"/>
                <a:gd fmla="*/ 71271565 w 176" name="T56"/>
                <a:gd fmla="*/ 116943304 h 289" name="T57"/>
                <a:gd fmla="*/ 52678825 w 176" name="T58"/>
                <a:gd fmla="*/ 169483672 h 289" name="T59"/>
                <a:gd fmla="*/ 60426111 w 176" name="T60"/>
                <a:gd fmla="*/ 189821332 h 289" name="T61"/>
                <a:gd fmla="*/ 21690917 w 176" name="T62"/>
                <a:gd fmla="*/ 206770215 h 289" name="T63"/>
                <a:gd fmla="*/ 20142450 w 176" name="T64"/>
                <a:gd fmla="*/ 274563147 h 289" name="T65"/>
                <a:gd fmla="*/ 30987909 w 176" name="T66"/>
                <a:gd fmla="*/ 289817012 h 289" name="T67"/>
                <a:gd fmla="*/ 20142450 w 176" name="T68"/>
                <a:gd fmla="*/ 301680841 h 289" name="T69"/>
                <a:gd fmla="*/ 24790329 w 176" name="T70"/>
                <a:gd fmla="*/ 332187269 h 289" name="T71"/>
                <a:gd fmla="*/ 0 w 176" name="T72"/>
                <a:gd fmla="*/ 367778835 h 289" name="T73"/>
                <a:gd fmla="*/ 0 w 176" name="T74"/>
                <a:gd fmla="*/ 367778835 h 289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176" name="T114"/>
                <a:gd fmla="*/ 0 h 289" name="T115"/>
                <a:gd fmla="*/ 176 w 176" name="T116"/>
                <a:gd fmla="*/ 289 h 289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289" w="176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/>
            <p:nvPr/>
          </p:nvSpPr>
          <p:spPr bwMode="auto">
            <a:xfrm>
              <a:off x="3070984" y="3420753"/>
              <a:ext cx="76199" cy="206196"/>
            </a:xfrm>
            <a:custGeom>
              <a:gdLst>
                <a:gd fmla="*/ 0 w 61" name="T0"/>
                <a:gd fmla="*/ 35455227 h 31" name="T1"/>
                <a:gd fmla="*/ 0 w 61" name="T2"/>
                <a:gd fmla="*/ 35455227 h 31" name="T3"/>
                <a:gd fmla="*/ 21846919 w 61" name="T4"/>
                <a:gd fmla="*/ 53183511 h 31" name="T5"/>
                <a:gd fmla="*/ 51494967 w 61" name="T6"/>
                <a:gd fmla="*/ 37227388 h 31" name="T7"/>
                <a:gd fmla="*/ 63978023 w 61" name="T8"/>
                <a:gd fmla="*/ 51410018 h 31" name="T9"/>
                <a:gd fmla="*/ 93627330 w 61" name="T10"/>
                <a:gd fmla="*/ 24818262 h 31" name="T11"/>
                <a:gd fmla="*/ 76462328 w 61" name="T12"/>
                <a:gd fmla="*/ 21272602 h 31" name="T13"/>
                <a:gd fmla="*/ 74902102 w 61" name="T14"/>
                <a:gd fmla="*/ 8863474 h 31" name="T15"/>
                <a:gd fmla="*/ 73340627 w 61" name="T16"/>
                <a:gd fmla="*/ 5317818 h 31" name="T17"/>
                <a:gd fmla="*/ 31209523 w 61" name="T18"/>
                <a:gd fmla="*/ 0 h 31" name="T19"/>
                <a:gd fmla="*/ 0 w 61" name="T20"/>
                <a:gd fmla="*/ 35455227 h 31" name="T21"/>
                <a:gd fmla="*/ 0 w 61" name="T22"/>
                <a:gd fmla="*/ 35455227 h 31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w 61" name="T36"/>
                <a:gd fmla="*/ 0 h 31" name="T37"/>
                <a:gd fmla="*/ 61 w 61" name="T38"/>
                <a:gd fmla="*/ 31 h 31" name="T39"/>
              </a:gdLst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b="T39" l="T36" r="T38" t="T37"/>
              <a:pathLst>
                <a:path h="31" w="6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/>
            <p:nvPr/>
          </p:nvSpPr>
          <p:spPr bwMode="auto">
            <a:xfrm>
              <a:off x="3412294" y="3546166"/>
              <a:ext cx="47625" cy="206196"/>
            </a:xfrm>
            <a:custGeom>
              <a:gdLst>
                <a:gd fmla="*/ 0 w 39" name="T0"/>
                <a:gd fmla="*/ 30645102 h 30" name="T1"/>
                <a:gd fmla="*/ 0 w 39" name="T2"/>
                <a:gd fmla="*/ 30645102 h 30" name="T3"/>
                <a:gd fmla="*/ 7456365 w 39" name="T4"/>
                <a:gd fmla="*/ 1612900 h 30" name="T5"/>
                <a:gd fmla="*/ 38771629 w 39" name="T6"/>
                <a:gd fmla="*/ 0 h 30" name="T7"/>
                <a:gd fmla="*/ 56666420 w 39" name="T8"/>
                <a:gd fmla="*/ 22580604 h 30" name="T9"/>
                <a:gd fmla="*/ 31315267 w 39" name="T10"/>
                <a:gd fmla="*/ 22580604 h 30" name="T11"/>
                <a:gd fmla="*/ 2982058 w 39" name="T12"/>
                <a:gd fmla="*/ 46774108 h 30" name="T13"/>
                <a:gd fmla="*/ 14912730 w 39" name="T14"/>
                <a:gd fmla="*/ 32258002 h 30" name="T15"/>
                <a:gd fmla="*/ 0 w 39" name="T16"/>
                <a:gd fmla="*/ 30645102 h 30" name="T17"/>
                <a:gd fmla="*/ 0 w 39" name="T18"/>
                <a:gd fmla="*/ 30645102 h 30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39" name="T30"/>
                <a:gd fmla="*/ 0 h 30" name="T31"/>
                <a:gd fmla="*/ 39 w 39" name="T32"/>
                <a:gd fmla="*/ 30 h 30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30" w="39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/>
            <p:nvPr/>
          </p:nvGrpSpPr>
          <p:grpSpPr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/>
              <p:nvPr/>
            </p:nvSpPr>
            <p:spPr bwMode="auto">
              <a:xfrm>
                <a:off x="2942" y="2550"/>
                <a:ext cx="57" cy="158"/>
              </a:xfrm>
              <a:custGeom>
                <a:gdLst>
                  <a:gd fmla="*/ 0 w 57" name="T0"/>
                  <a:gd fmla="*/ 54 h 66" name="T1"/>
                  <a:gd fmla="*/ 0 w 57" name="T2"/>
                  <a:gd fmla="*/ 54 h 66" name="T3"/>
                  <a:gd fmla="*/ 7 w 57" name="T4"/>
                  <a:gd fmla="*/ 60 h 66" name="T5"/>
                  <a:gd fmla="*/ 2 w 57" name="T6"/>
                  <a:gd fmla="*/ 65 h 66" name="T7"/>
                  <a:gd fmla="*/ 52 w 57" name="T8"/>
                  <a:gd fmla="*/ 55 h 66" name="T9"/>
                  <a:gd fmla="*/ 56 w 57" name="T10"/>
                  <a:gd fmla="*/ 21 h 66" name="T11"/>
                  <a:gd fmla="*/ 49 w 57" name="T12"/>
                  <a:gd fmla="*/ 13 h 66" name="T13"/>
                  <a:gd fmla="*/ 34 w 57" name="T14"/>
                  <a:gd fmla="*/ 17 h 66" name="T15"/>
                  <a:gd fmla="*/ 29 w 57" name="T16"/>
                  <a:gd fmla="*/ 12 h 66" name="T17"/>
                  <a:gd fmla="*/ 36 w 57" name="T18"/>
                  <a:gd fmla="*/ 4 h 66" name="T19"/>
                  <a:gd fmla="*/ 29 w 57" name="T20"/>
                  <a:gd fmla="*/ 0 h 66" name="T21"/>
                  <a:gd fmla="*/ 23 w 57" name="T22"/>
                  <a:gd fmla="*/ 17 h 66" name="T23"/>
                  <a:gd fmla="*/ 2 w 57" name="T24"/>
                  <a:gd fmla="*/ 21 h 66" name="T25"/>
                  <a:gd fmla="*/ 9 w 57" name="T26"/>
                  <a:gd fmla="*/ 25 h 66" name="T27"/>
                  <a:gd fmla="*/ 5 w 57" name="T28"/>
                  <a:gd fmla="*/ 34 h 66" name="T29"/>
                  <a:gd fmla="*/ 18 w 57" name="T30"/>
                  <a:gd fmla="*/ 36 h 66" name="T31"/>
                  <a:gd fmla="*/ 6 w 57" name="T32"/>
                  <a:gd fmla="*/ 49 h 66" name="T33"/>
                  <a:gd fmla="*/ 20 w 57" name="T34"/>
                  <a:gd fmla="*/ 46 h 66" name="T35"/>
                  <a:gd fmla="*/ 0 w 57" name="T36"/>
                  <a:gd fmla="*/ 54 h 66" name="T37"/>
                  <a:gd fmla="*/ 0 w 57" name="T38"/>
                  <a:gd fmla="*/ 54 h 6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57" name="T60"/>
                  <a:gd fmla="*/ 0 h 66" name="T61"/>
                  <a:gd fmla="*/ 57 w 57" name="T62"/>
                  <a:gd fmla="*/ 66 h 66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66" w="57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/>
              <p:nvPr/>
            </p:nvSpPr>
            <p:spPr bwMode="auto">
              <a:xfrm>
                <a:off x="2971" y="2526"/>
                <a:ext cx="36" cy="158"/>
              </a:xfrm>
              <a:custGeom>
                <a:gdLst>
                  <a:gd fmla="*/ 0 w 36" name="T0"/>
                  <a:gd fmla="*/ 16 h 26" name="T1"/>
                  <a:gd fmla="*/ 0 w 36" name="T2"/>
                  <a:gd fmla="*/ 16 h 26" name="T3"/>
                  <a:gd fmla="*/ 5 w 36" name="T4"/>
                  <a:gd fmla="*/ 21 h 26" name="T5"/>
                  <a:gd fmla="*/ 20 w 36" name="T6"/>
                  <a:gd fmla="*/ 17 h 26" name="T7"/>
                  <a:gd fmla="*/ 27 w 36" name="T8"/>
                  <a:gd fmla="*/ 25 h 26" name="T9"/>
                  <a:gd fmla="*/ 35 w 36" name="T10"/>
                  <a:gd fmla="*/ 16 h 26" name="T11"/>
                  <a:gd fmla="*/ 27 w 36" name="T12"/>
                  <a:gd fmla="*/ 4 h 26" name="T13"/>
                  <a:gd fmla="*/ 11 w 36" name="T14"/>
                  <a:gd fmla="*/ 0 h 26" name="T15"/>
                  <a:gd fmla="*/ 7 w 36" name="T16"/>
                  <a:gd fmla="*/ 8 h 26" name="T17"/>
                  <a:gd fmla="*/ 0 w 36" name="T18"/>
                  <a:gd fmla="*/ 16 h 26" name="T19"/>
                  <a:gd fmla="*/ 0 w 36" name="T20"/>
                  <a:gd fmla="*/ 16 h 2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36" name="T33"/>
                  <a:gd fmla="*/ 0 h 26" name="T34"/>
                  <a:gd fmla="*/ 36 w 36" name="T35"/>
                  <a:gd fmla="*/ 26 h 26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26" w="3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/>
              <p:nvPr/>
            </p:nvSpPr>
            <p:spPr bwMode="auto">
              <a:xfrm>
                <a:off x="2987" y="2462"/>
                <a:ext cx="10" cy="158"/>
              </a:xfrm>
              <a:custGeom>
                <a:gdLst>
                  <a:gd fmla="*/ 0 w 10" name="T0"/>
                  <a:gd fmla="*/ 12 h 13" name="T1"/>
                  <a:gd fmla="*/ 0 w 10" name="T2"/>
                  <a:gd fmla="*/ 12 h 13" name="T3"/>
                  <a:gd fmla="*/ 0 w 10" name="T4"/>
                  <a:gd fmla="*/ 3 h 13" name="T5"/>
                  <a:gd fmla="*/ 9 w 10" name="T6"/>
                  <a:gd fmla="*/ 0 h 13" name="T7"/>
                  <a:gd fmla="*/ 0 w 10" name="T8"/>
                  <a:gd fmla="*/ 12 h 13" name="T9"/>
                  <a:gd fmla="*/ 0 w 10" name="T10"/>
                  <a:gd fmla="*/ 12 h 13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0" name="T18"/>
                  <a:gd fmla="*/ 0 h 13" name="T19"/>
                  <a:gd fmla="*/ 10 w 10" name="T20"/>
                  <a:gd fmla="*/ 13 h 13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3" w="10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/>
              <p:nvPr/>
            </p:nvSpPr>
            <p:spPr bwMode="auto">
              <a:xfrm>
                <a:off x="2991" y="2472"/>
                <a:ext cx="9" cy="158"/>
              </a:xfrm>
              <a:custGeom>
                <a:gdLst>
                  <a:gd fmla="*/ 0 w 9" name="T0"/>
                  <a:gd fmla="*/ 6 h 8" name="T1"/>
                  <a:gd fmla="*/ 0 w 9" name="T2"/>
                  <a:gd fmla="*/ 6 h 8" name="T3"/>
                  <a:gd fmla="*/ 4 w 9" name="T4"/>
                  <a:gd fmla="*/ 0 h 8" name="T5"/>
                  <a:gd fmla="*/ 8 w 9" name="T6"/>
                  <a:gd fmla="*/ 7 h 8" name="T7"/>
                  <a:gd fmla="*/ 0 w 9" name="T8"/>
                  <a:gd fmla="*/ 6 h 8" name="T9"/>
                  <a:gd fmla="*/ 0 w 9" name="T10"/>
                  <a:gd fmla="*/ 6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9" name="T18"/>
                  <a:gd fmla="*/ 0 h 8" name="T19"/>
                  <a:gd fmla="*/ 9 w 9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9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/>
              <p:nvPr/>
            </p:nvSpPr>
            <p:spPr bwMode="auto">
              <a:xfrm>
                <a:off x="2999" y="2531"/>
                <a:ext cx="106" cy="158"/>
              </a:xfrm>
              <a:custGeom>
                <a:gdLst>
                  <a:gd fmla="*/ 0 w 106" name="T0"/>
                  <a:gd fmla="*/ 37 h 161" name="T1"/>
                  <a:gd fmla="*/ 0 w 106" name="T2"/>
                  <a:gd fmla="*/ 37 h 161" name="T3"/>
                  <a:gd fmla="*/ 4 w 106" name="T4"/>
                  <a:gd fmla="*/ 16 h 161" name="T5"/>
                  <a:gd fmla="*/ 16 w 106" name="T6"/>
                  <a:gd fmla="*/ 0 h 161" name="T7"/>
                  <a:gd fmla="*/ 40 w 106" name="T8"/>
                  <a:gd fmla="*/ 0 h 161" name="T9"/>
                  <a:gd fmla="*/ 26 w 106" name="T10"/>
                  <a:gd fmla="*/ 19 h 161" name="T11"/>
                  <a:gd fmla="*/ 58 w 106" name="T12"/>
                  <a:gd fmla="*/ 23 h 161" name="T13"/>
                  <a:gd fmla="*/ 38 w 106" name="T14"/>
                  <a:gd fmla="*/ 49 h 161" name="T15"/>
                  <a:gd fmla="*/ 62 w 106" name="T16"/>
                  <a:gd fmla="*/ 58 h 161" name="T17"/>
                  <a:gd fmla="*/ 85 w 106" name="T18"/>
                  <a:gd fmla="*/ 91 h 161" name="T19"/>
                  <a:gd fmla="*/ 78 w 106" name="T20"/>
                  <a:gd fmla="*/ 93 h 161" name="T21"/>
                  <a:gd fmla="*/ 88 w 106" name="T22"/>
                  <a:gd fmla="*/ 101 h 161" name="T23"/>
                  <a:gd fmla="*/ 82 w 106" name="T24"/>
                  <a:gd fmla="*/ 110 h 161" name="T25"/>
                  <a:gd fmla="*/ 105 w 106" name="T26"/>
                  <a:gd fmla="*/ 111 h 161" name="T27"/>
                  <a:gd fmla="*/ 91 w 106" name="T28"/>
                  <a:gd fmla="*/ 133 h 161" name="T29"/>
                  <a:gd fmla="*/ 101 w 106" name="T30"/>
                  <a:gd fmla="*/ 139 h 161" name="T31"/>
                  <a:gd fmla="*/ 6 w 106" name="T32"/>
                  <a:gd fmla="*/ 160 h 161" name="T33"/>
                  <a:gd fmla="*/ 48 w 106" name="T34"/>
                  <a:gd fmla="*/ 130 h 161" name="T35"/>
                  <a:gd fmla="*/ 36 w 106" name="T36"/>
                  <a:gd fmla="*/ 135 h 161" name="T37"/>
                  <a:gd fmla="*/ 12 w 106" name="T38"/>
                  <a:gd fmla="*/ 126 h 161" name="T39"/>
                  <a:gd fmla="*/ 30 w 106" name="T40"/>
                  <a:gd fmla="*/ 115 h 161" name="T41"/>
                  <a:gd fmla="*/ 19 w 106" name="T42"/>
                  <a:gd fmla="*/ 110 h 161" name="T43"/>
                  <a:gd fmla="*/ 43 w 106" name="T44"/>
                  <a:gd fmla="*/ 98 h 161" name="T45"/>
                  <a:gd fmla="*/ 45 w 106" name="T46"/>
                  <a:gd fmla="*/ 83 h 161" name="T47"/>
                  <a:gd fmla="*/ 33 w 106" name="T48"/>
                  <a:gd fmla="*/ 79 h 161" name="T49"/>
                  <a:gd fmla="*/ 40 w 106" name="T50"/>
                  <a:gd fmla="*/ 70 h 161" name="T51"/>
                  <a:gd fmla="*/ 15 w 106" name="T52"/>
                  <a:gd fmla="*/ 74 h 161" name="T53"/>
                  <a:gd fmla="*/ 16 w 106" name="T54"/>
                  <a:gd fmla="*/ 51 h 161" name="T55"/>
                  <a:gd fmla="*/ 4 w 106" name="T56"/>
                  <a:gd fmla="*/ 62 h 161" name="T57"/>
                  <a:gd fmla="*/ 11 w 106" name="T58"/>
                  <a:gd fmla="*/ 38 h 161" name="T59"/>
                  <a:gd fmla="*/ 0 w 106" name="T60"/>
                  <a:gd fmla="*/ 37 h 161" name="T61"/>
                  <a:gd fmla="*/ 0 w 106" name="T62"/>
                  <a:gd fmla="*/ 37 h 161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06" name="T96"/>
                  <a:gd fmla="*/ 0 h 161" name="T97"/>
                  <a:gd fmla="*/ 106 w 106" name="T98"/>
                  <a:gd fmla="*/ 161 h 161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61" w="105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/>
            <p:nvPr/>
          </p:nvSpPr>
          <p:spPr bwMode="auto">
            <a:xfrm>
              <a:off x="3364669" y="3265970"/>
              <a:ext cx="136524" cy="206196"/>
            </a:xfrm>
            <a:custGeom>
              <a:gdLst>
                <a:gd fmla="*/ 54908105 w 109" name="T0"/>
                <a:gd fmla="*/ 8289855 h 90" name="T1"/>
                <a:gd fmla="*/ 64320812 w 109" name="T2"/>
                <a:gd fmla="*/ 4974170 h 90" name="T3"/>
                <a:gd fmla="*/ 76872341 w 109" name="T4"/>
                <a:gd fmla="*/ 0 h 90" name="T5"/>
                <a:gd fmla="*/ 105110482 w 109" name="T6"/>
                <a:gd fmla="*/ 21553883 h 90" name="T7"/>
                <a:gd fmla="*/ 130211035 w 109" name="T8"/>
                <a:gd fmla="*/ 24870854 h 90" name="T9"/>
                <a:gd fmla="*/ 141193153 w 109" name="T10"/>
                <a:gd fmla="*/ 41450558 h 90" name="T11"/>
                <a:gd fmla="*/ 150605860 w 109" name="T12"/>
                <a:gd fmla="*/ 64662927 h 90" name="T13"/>
                <a:gd fmla="*/ 153743429 w 109" name="T14"/>
                <a:gd fmla="*/ 72952779 h 90" name="T15"/>
                <a:gd fmla="*/ 163156136 w 109" name="T16"/>
                <a:gd fmla="*/ 81243919 h 90" name="T17"/>
                <a:gd fmla="*/ 169431313 w 109" name="T18"/>
                <a:gd fmla="*/ 87875306 h 90" name="T19"/>
                <a:gd fmla="*/ 169431313 w 109" name="T20"/>
                <a:gd fmla="*/ 96165158 h 90" name="T21"/>
                <a:gd fmla="*/ 158450409 w 109" name="T22"/>
                <a:gd fmla="*/ 96165158 h 90" name="T23"/>
                <a:gd fmla="*/ 142762563 w 109" name="T24"/>
                <a:gd fmla="*/ 96165158 h 90" name="T25"/>
                <a:gd fmla="*/ 150605860 w 109" name="T26"/>
                <a:gd fmla="*/ 104456297 h 90" name="T27"/>
                <a:gd fmla="*/ 155312840 w 109" name="T28"/>
                <a:gd fmla="*/ 111087664 h 90" name="T29"/>
                <a:gd fmla="*/ 158450409 w 109" name="T30"/>
                <a:gd fmla="*/ 122694487 h 90" name="T31"/>
                <a:gd fmla="*/ 150605860 w 109" name="T32"/>
                <a:gd fmla="*/ 127668656 h 90" name="T33"/>
                <a:gd fmla="*/ 138055584 w 109" name="T34"/>
                <a:gd fmla="*/ 127668656 h 90" name="T35"/>
                <a:gd fmla="*/ 134918014 w 109" name="T36"/>
                <a:gd fmla="*/ 127668656 h 90" name="T37"/>
                <a:gd fmla="*/ 130211035 w 109" name="T38"/>
                <a:gd fmla="*/ 134300023 h 90" name="T39"/>
                <a:gd fmla="*/ 130211035 w 109" name="T40"/>
                <a:gd fmla="*/ 144248360 h 90" name="T41"/>
                <a:gd fmla="*/ 120798327 w 109" name="T42"/>
                <a:gd fmla="*/ 147564044 h 90" name="T43"/>
                <a:gd fmla="*/ 111385620 w 109" name="T44"/>
                <a:gd fmla="*/ 142589875 h 90" name="T45"/>
                <a:gd fmla="*/ 98835344 w 109" name="T46"/>
                <a:gd fmla="*/ 139274191 h 90" name="T47"/>
                <a:gd fmla="*/ 86285068 w 109" name="T48"/>
                <a:gd fmla="*/ 134300023 h 90" name="T49"/>
                <a:gd fmla="*/ 75302930 w 109" name="T50"/>
                <a:gd fmla="*/ 135958508 h 90" name="T51"/>
                <a:gd fmla="*/ 39220249 w 109" name="T52"/>
                <a:gd fmla="*/ 122694487 h 90" name="T53"/>
                <a:gd fmla="*/ 25100562 w 109" name="T54"/>
                <a:gd fmla="*/ 126010170 h 90" name="T55"/>
                <a:gd fmla="*/ 14119692 w 109" name="T56"/>
                <a:gd fmla="*/ 122694487 h 90" name="T57"/>
                <a:gd fmla="*/ 7844551 w 109" name="T58"/>
                <a:gd fmla="*/ 134300023 h 90" name="T59"/>
                <a:gd fmla="*/ 0 w 109" name="T60"/>
                <a:gd fmla="*/ 109430466 h 90" name="T61"/>
                <a:gd fmla="*/ 9412710 w 109" name="T62"/>
                <a:gd fmla="*/ 96165158 h 90" name="T63"/>
                <a:gd fmla="*/ 7844551 w 109" name="T64"/>
                <a:gd fmla="*/ 66321412 h 90" name="T65"/>
                <a:gd fmla="*/ 23532404 w 109" name="T66"/>
                <a:gd fmla="*/ 24870854 h 90" name="T67"/>
                <a:gd fmla="*/ 37652091 w 109" name="T68"/>
                <a:gd fmla="*/ 19896680 h 90" name="T69"/>
                <a:gd fmla="*/ 45495397 w 109" name="T70"/>
                <a:gd fmla="*/ 8289855 h 90" name="T71"/>
                <a:gd fmla="*/ 54908105 w 109" name="T72"/>
                <a:gd fmla="*/ 8289855 h 90" name="T73"/>
                <a:gd fmla="*/ 54908105 w 109" name="T74"/>
                <a:gd fmla="*/ 8289855 h 90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109" name="T114"/>
                <a:gd fmla="*/ 0 h 90" name="T115"/>
                <a:gd fmla="*/ 109 w 109" name="T116"/>
                <a:gd fmla="*/ 90 h 90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90" w="109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/>
            <p:nvPr/>
          </p:nvSpPr>
          <p:spPr bwMode="auto">
            <a:xfrm>
              <a:off x="3269159" y="3521992"/>
              <a:ext cx="300036" cy="206196"/>
            </a:xfrm>
            <a:custGeom>
              <a:gdLst>
                <a:gd fmla="*/ 190643677 w 241" name="T0"/>
                <a:gd fmla="*/ 8625115 h 139" name="T1"/>
                <a:gd fmla="*/ 207693550 w 241" name="T2"/>
                <a:gd fmla="*/ 0 h 139" name="T3"/>
                <a:gd fmla="*/ 230943376 w 241" name="T4"/>
                <a:gd fmla="*/ 15525734 h 139" name="T5"/>
                <a:gd fmla="*/ 240243307 w 241" name="T6"/>
                <a:gd fmla="*/ 34500462 h 139" name="T7"/>
                <a:gd fmla="*/ 266591866 w 241" name="T8"/>
                <a:gd fmla="*/ 51750698 h 139" name="T9"/>
                <a:gd fmla="*/ 302240355 w 241" name="T10"/>
                <a:gd fmla="*/ 77626037 h 139" name="T11"/>
                <a:gd fmla="*/ 325490182 w 241" name="T12"/>
                <a:gd fmla="*/ 77626037 h 139" name="T13"/>
                <a:gd fmla="*/ 361138749 w 241" name="T14"/>
                <a:gd fmla="*/ 87976981 h 139" name="T15"/>
                <a:gd fmla="*/ 351838818 w 241" name="T16"/>
                <a:gd fmla="*/ 129376735 h 139" name="T17"/>
                <a:gd fmla="*/ 320840216 w 241" name="T18"/>
                <a:gd fmla="*/ 165602997 h 139" name="T19"/>
                <a:gd fmla="*/ 272791819 w 241" name="T20"/>
                <a:gd fmla="*/ 194928685 h 139" name="T21"/>
                <a:gd fmla="*/ 274341808 w 241" name="T22"/>
                <a:gd fmla="*/ 210453100 h 139" name="T23"/>
                <a:gd fmla="*/ 251091981 w 241" name="T24"/>
                <a:gd fmla="*/ 238054249 h 139" name="T25"/>
                <a:gd fmla="*/ 246442016 w 241" name="T26"/>
                <a:gd fmla="*/ 191478377 h 139" name="T27"/>
                <a:gd fmla="*/ 206143561 w 241" name="T28"/>
                <a:gd fmla="*/ 186302258 h 139" name="T29"/>
                <a:gd fmla="*/ 206143561 w 241" name="T30"/>
                <a:gd fmla="*/ 170777802 h 139" name="T31"/>
                <a:gd fmla="*/ 158095125 w 241" name="T32"/>
                <a:gd fmla="*/ 210453100 h 139" name="T33"/>
                <a:gd fmla="*/ 141045253 w 241" name="T34"/>
                <a:gd fmla="*/ 188028069 h 139" name="T35"/>
                <a:gd fmla="*/ 154995149 w 241" name="T36"/>
                <a:gd fmla="*/ 174228151 h 139" name="T37"/>
                <a:gd fmla="*/ 164295118 w 241" name="T38"/>
                <a:gd fmla="*/ 160426878 h 139" name="T39"/>
                <a:gd fmla="*/ 145695218 w 241" name="T40"/>
                <a:gd fmla="*/ 136277350 h 139" name="T41"/>
                <a:gd fmla="*/ 113146705 w 241" name="T42"/>
                <a:gd fmla="*/ 122477432 h 139" name="T43"/>
                <a:gd fmla="*/ 55798359 w 241" name="T44"/>
                <a:gd fmla="*/ 129376735 h 139" name="T45"/>
                <a:gd fmla="*/ 13949901 w 241" name="T46"/>
                <a:gd fmla="*/ 132827043 h 139" name="T47"/>
                <a:gd fmla="*/ 9299933 w 241" name="T48"/>
                <a:gd fmla="*/ 98326591 h 139" name="T49"/>
                <a:gd fmla="*/ 40298464 w 241" name="T50"/>
                <a:gd fmla="*/ 53475195 h 139" name="T51"/>
                <a:gd fmla="*/ 32548522 w 241" name="T52"/>
                <a:gd fmla="*/ 20700539 h 139" name="T53"/>
                <a:gd fmla="*/ 49598405 w 241" name="T54"/>
                <a:gd fmla="*/ 18974728 h 139" name="T55"/>
                <a:gd fmla="*/ 80596929 w 241" name="T56"/>
                <a:gd fmla="*/ 22425041 h 139" name="T57"/>
                <a:gd fmla="*/ 110046729 w 241" name="T58"/>
                <a:gd fmla="*/ 25875349 h 139" name="T59"/>
                <a:gd fmla="*/ 134845299 w 241" name="T60"/>
                <a:gd fmla="*/ 36224959 h 139" name="T61"/>
                <a:gd fmla="*/ 153445160 w 241" name="T62"/>
                <a:gd fmla="*/ 37950770 h 139" name="T63"/>
                <a:gd fmla="*/ 158095125 w 241" name="T64"/>
                <a:gd fmla="*/ 20700539 h 139" name="T65"/>
                <a:gd fmla="*/ 178245014 w 241" name="T66"/>
                <a:gd fmla="*/ 18974728 h 139" name="T67"/>
                <a:gd fmla="*/ 184444968 w 241" name="T68"/>
                <a:gd fmla="*/ 12075426 h 139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241" name="T105"/>
                <a:gd fmla="*/ 0 h 139" name="T106"/>
                <a:gd fmla="*/ 241 w 241" name="T107"/>
                <a:gd fmla="*/ 139 h 139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139" w="241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/>
            <p:nvPr/>
          </p:nvSpPr>
          <p:spPr bwMode="auto">
            <a:xfrm>
              <a:off x="3421819" y="3416783"/>
              <a:ext cx="55563" cy="206196"/>
            </a:xfrm>
            <a:custGeom>
              <a:gdLst>
                <a:gd fmla="*/ 15245252 w 45" name="T0"/>
                <a:gd fmla="*/ 21173698 h 51" name="T1"/>
                <a:gd fmla="*/ 22868498 w 45" name="T2"/>
                <a:gd fmla="*/ 34203856 h 51" name="T3"/>
                <a:gd fmla="*/ 27441949 w 45" name="T4"/>
                <a:gd fmla="*/ 42347396 h 51" name="T5"/>
                <a:gd fmla="*/ 32015399 w 45" name="T6"/>
                <a:gd fmla="*/ 79808144 h 51" name="T7"/>
                <a:gd fmla="*/ 38113745 w 45" name="T8"/>
                <a:gd fmla="*/ 81436595 h 51" name="T9"/>
                <a:gd fmla="*/ 44212101 w 45" name="T10"/>
                <a:gd fmla="*/ 61891357 h 51" name="T11"/>
                <a:gd fmla="*/ 45736996 w 45" name="T12"/>
                <a:gd fmla="*/ 52119377 h 51" name="T13"/>
                <a:gd fmla="*/ 64032034 w 45" name="T14"/>
                <a:gd fmla="*/ 45604298 h 51" name="T15"/>
                <a:gd fmla="*/ 67080589 w 45" name="T16"/>
                <a:gd fmla="*/ 37460758 h 51" name="T17"/>
                <a:gd fmla="*/ 59458583 w 45" name="T18"/>
                <a:gd fmla="*/ 34203856 h 51" name="T19"/>
                <a:gd fmla="*/ 50310447 w 45" name="T20"/>
                <a:gd fmla="*/ 13030163 h 51" name="T21"/>
                <a:gd fmla="*/ 35065190 w 45" name="T22"/>
                <a:gd fmla="*/ 0 h 51" name="T23"/>
                <a:gd fmla="*/ 16770147 w 45" name="T24"/>
                <a:gd fmla="*/ 0 h 51" name="T25"/>
                <a:gd fmla="*/ 0 w 45" name="T26"/>
                <a:gd fmla="*/ 1628451 h 51" name="T27"/>
                <a:gd fmla="*/ 15245252 w 45" name="T28"/>
                <a:gd fmla="*/ 21173698 h 51" name="T29"/>
                <a:gd fmla="*/ 15245252 w 45" name="T30"/>
                <a:gd fmla="*/ 21173698 h 51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w 45" name="T48"/>
                <a:gd fmla="*/ 0 h 51" name="T49"/>
                <a:gd fmla="*/ 45 w 45" name="T50"/>
                <a:gd fmla="*/ 51 h 51" name="T51"/>
              </a:gdLst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b="T51" l="T48" r="T50" t="T49"/>
              <a:pathLst>
                <a:path h="51" w="45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/>
            <p:nvPr/>
          </p:nvSpPr>
          <p:spPr bwMode="auto">
            <a:xfrm>
              <a:off x="3367844" y="3135795"/>
              <a:ext cx="87312" cy="206196"/>
            </a:xfrm>
            <a:custGeom>
              <a:gdLst>
                <a:gd fmla="*/ 92873192 w 69" name="T0"/>
                <a:gd fmla="*/ 1811599 h 46" name="T1"/>
                <a:gd fmla="*/ 0 w 69" name="T2"/>
                <a:gd fmla="*/ 18114643 h 46" name="T3"/>
                <a:gd fmla="*/ 8006221 w 69" name="T4"/>
                <a:gd fmla="*/ 48910485 h 46" name="T5"/>
                <a:gd fmla="*/ 19215183 w 69" name="T6"/>
                <a:gd fmla="*/ 47098886 h 46" name="T7"/>
                <a:gd fmla="*/ 16012443 w 69" name="T8"/>
                <a:gd fmla="*/ 76081768 h 46" name="T9"/>
                <a:gd fmla="*/ 27221407 w 69" name="T10"/>
                <a:gd fmla="*/ 76081768 h 46" name="T11"/>
                <a:gd fmla="*/ 32024886 w 69" name="T12"/>
                <a:gd fmla="*/ 72459918 h 46" name="T13"/>
                <a:gd fmla="*/ 35227626 w 69" name="T14"/>
                <a:gd fmla="*/ 74270170 h 46" name="T15"/>
                <a:gd fmla="*/ 51240074 w 69" name="T16"/>
                <a:gd fmla="*/ 72459918 h 46" name="T17"/>
                <a:gd fmla="*/ 62449034 w 69" name="T18"/>
                <a:gd fmla="*/ 74270170 h 46" name="T19"/>
                <a:gd fmla="*/ 68853250 w 69" name="T20"/>
                <a:gd fmla="*/ 81516563 h 46" name="T21"/>
                <a:gd fmla="*/ 84865707 w 69" name="T22"/>
                <a:gd fmla="*/ 74270170 h 46" name="T23"/>
                <a:gd fmla="*/ 91271189 w 69" name="T24"/>
                <a:gd fmla="*/ 81516563 h 46" name="T25"/>
                <a:gd fmla="*/ 94473929 w 69" name="T26"/>
                <a:gd fmla="*/ 76081768 h 46" name="T27"/>
                <a:gd fmla="*/ 108885629 w 69" name="T28"/>
                <a:gd fmla="*/ 50722083 h 46" name="T29"/>
                <a:gd fmla="*/ 108885629 w 69" name="T30"/>
                <a:gd fmla="*/ 28984238 h 46" name="T31"/>
                <a:gd fmla="*/ 96074667 w 69" name="T32"/>
                <a:gd fmla="*/ 18114643 h 46" name="T33"/>
                <a:gd fmla="*/ 96074667 w 69" name="T34"/>
                <a:gd fmla="*/ 0 h 46" name="T35"/>
                <a:gd fmla="*/ 78461472 w 69" name="T36"/>
                <a:gd fmla="*/ 3623198 h 46" name="T37"/>
                <a:gd fmla="*/ 92873192 w 69" name="T38"/>
                <a:gd fmla="*/ 1811599 h 46" name="T39"/>
                <a:gd fmla="*/ 92873192 w 69" name="T40"/>
                <a:gd fmla="*/ 1811599 h 4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w 69" name="T63"/>
                <a:gd fmla="*/ 0 h 46" name="T64"/>
                <a:gd fmla="*/ 69 w 69" name="T65"/>
                <a:gd fmla="*/ 46 h 46" name="T66"/>
              </a:gdLst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b="T66" l="T63" r="T65" t="T64"/>
              <a:pathLst>
                <a:path h="46" w="69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/>
            <p:nvPr/>
          </p:nvSpPr>
          <p:spPr bwMode="auto">
            <a:xfrm>
              <a:off x="3301170" y="3222313"/>
              <a:ext cx="136524" cy="206196"/>
            </a:xfrm>
            <a:custGeom>
              <a:gdLst>
                <a:gd fmla="*/ 34514522 w 109" name="T0"/>
                <a:gd fmla="*/ 12801014 h 54" name="T1"/>
                <a:gd fmla="*/ 69027792 w 109" name="T2"/>
                <a:gd fmla="*/ 9144353 h 54" name="T3"/>
                <a:gd fmla="*/ 95697775 w 109" name="T4"/>
                <a:gd fmla="*/ 0 h 54" name="T5"/>
                <a:gd fmla="*/ 133348604 w 109" name="T6"/>
                <a:gd fmla="*/ 0 h 54" name="T7"/>
                <a:gd fmla="*/ 169431313 w 109" name="T8"/>
                <a:gd fmla="*/ 0 h 54" name="T9"/>
                <a:gd fmla="*/ 155312840 w 109" name="T10"/>
                <a:gd fmla="*/ 21945364 h 54" name="T11"/>
                <a:gd fmla="*/ 141193153 w 109" name="T12"/>
                <a:gd fmla="*/ 34746378 h 54" name="T13"/>
                <a:gd fmla="*/ 123935896 w 109" name="T14"/>
                <a:gd fmla="*/ 36574707 h 54" name="T15"/>
                <a:gd fmla="*/ 103542324 w 109" name="T16"/>
                <a:gd fmla="*/ 60348405 h 54" name="T17"/>
                <a:gd fmla="*/ 95697775 w 109" name="T18"/>
                <a:gd fmla="*/ 80465435 h 54" name="T19"/>
                <a:gd fmla="*/ 89422637 w 109" name="T20"/>
                <a:gd fmla="*/ 96924475 h 54" name="T21"/>
                <a:gd fmla="*/ 80009910 w 109" name="T22"/>
                <a:gd fmla="*/ 85951774 h 54" name="T23"/>
                <a:gd fmla="*/ 0 w 109" name="T24"/>
                <a:gd fmla="*/ 69492755 h 54" name="T25"/>
                <a:gd fmla="*/ 21962993 w 109" name="T26"/>
                <a:gd fmla="*/ 49377078 h 54" name="T27"/>
                <a:gd fmla="*/ 36082680 w 109" name="T28"/>
                <a:gd fmla="*/ 60348405 h 54" name="T29"/>
                <a:gd fmla="*/ 31375701 w 109" name="T30"/>
                <a:gd fmla="*/ 38404388 h 54" name="T31"/>
                <a:gd fmla="*/ 34514522 w 109" name="T32"/>
                <a:gd fmla="*/ 12801014 h 54" name="T33"/>
                <a:gd fmla="*/ 34514522 w 109" name="T34"/>
                <a:gd fmla="*/ 12801014 h 54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w 109" name="T54"/>
                <a:gd fmla="*/ 0 h 54" name="T55"/>
                <a:gd fmla="*/ 109 w 109" name="T56"/>
                <a:gd fmla="*/ 54 h 54" name="T57"/>
              </a:gdLst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b="T57" l="T54" r="T56" t="T55"/>
              <a:pathLst>
                <a:path h="54" w="109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/>
            <p:nvPr/>
          </p:nvSpPr>
          <p:spPr bwMode="auto">
            <a:xfrm>
              <a:off x="3324982" y="3182625"/>
              <a:ext cx="117475" cy="206196"/>
            </a:xfrm>
            <a:custGeom>
              <a:gdLst>
                <a:gd fmla="*/ 68810669 w 95" name="T0"/>
                <a:gd fmla="*/ 6786359 h 39" name="T1"/>
                <a:gd fmla="*/ 81044160 w 95" name="T2"/>
                <a:gd fmla="*/ 6786359 h 39" name="T3"/>
                <a:gd fmla="*/ 91747984 w 95" name="T4"/>
                <a:gd fmla="*/ 3393179 h 39" name="T5"/>
                <a:gd fmla="*/ 93276395 w 95" name="T6"/>
                <a:gd fmla="*/ 6786359 h 39" name="T7"/>
                <a:gd fmla="*/ 97864102 w 95" name="T8"/>
                <a:gd fmla="*/ 1697241 h 39" name="T9"/>
                <a:gd fmla="*/ 140679397 w 95" name="T10"/>
                <a:gd fmla="*/ 0 h 39" name="T11"/>
                <a:gd fmla="*/ 143737456 w 95" name="T12"/>
                <a:gd fmla="*/ 10179537 h 39" name="T13"/>
                <a:gd fmla="*/ 137621339 w 95" name="T14"/>
                <a:gd fmla="*/ 35630335 h 39" name="T15"/>
                <a:gd fmla="*/ 126917515 w 95" name="T16"/>
                <a:gd fmla="*/ 64473011 h 39" name="T17"/>
                <a:gd fmla="*/ 103980219 w 95" name="T18"/>
                <a:gd fmla="*/ 49203058 h 39" name="T19"/>
                <a:gd fmla="*/ 64222963 w 95" name="T20"/>
                <a:gd fmla="*/ 42416691 h 39" name="T21"/>
                <a:gd fmla="*/ 27523775 w 95" name="T22"/>
                <a:gd fmla="*/ 50900298 h 39" name="T23"/>
                <a:gd fmla="*/ 22937305 w 95" name="T24"/>
                <a:gd fmla="*/ 50900298 h 39" name="T25"/>
                <a:gd fmla="*/ 1529648 w 95" name="T26"/>
                <a:gd fmla="*/ 54293476 h 39" name="T27"/>
                <a:gd fmla="*/ 0 w 95" name="T28"/>
                <a:gd fmla="*/ 37326272 h 39" name="T29"/>
                <a:gd fmla="*/ 13761888 w 95" name="T30"/>
                <a:gd fmla="*/ 8483599 h 39" name="T31"/>
                <a:gd fmla="*/ 30583070 w 95" name="T32"/>
                <a:gd fmla="*/ 3393179 h 39" name="T33"/>
                <a:gd fmla="*/ 65752611 w 95" name="T34"/>
                <a:gd fmla="*/ 30539916 h 39" name="T35"/>
                <a:gd fmla="*/ 68810669 w 95" name="T36"/>
                <a:gd fmla="*/ 6786359 h 39" name="T37"/>
                <a:gd fmla="*/ 68810669 w 95" name="T38"/>
                <a:gd fmla="*/ 6786359 h 39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w 95" name="T60"/>
                <a:gd fmla="*/ 0 h 39" name="T61"/>
                <a:gd fmla="*/ 95 w 95" name="T62"/>
                <a:gd fmla="*/ 39 h 39" name="T63"/>
              </a:gdLst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b="T63" l="T60" r="T62" t="T61"/>
              <a:pathLst>
                <a:path h="39" w="95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/>
            <p:nvPr/>
          </p:nvSpPr>
          <p:spPr bwMode="auto">
            <a:xfrm>
              <a:off x="3201158" y="3432658"/>
              <a:ext cx="57150" cy="206196"/>
            </a:xfrm>
            <a:custGeom>
              <a:gdLst>
                <a:gd fmla="*/ 0 w 47" name="T0"/>
                <a:gd fmla="*/ 42676691 h 25" name="T1"/>
                <a:gd fmla="*/ 0 w 47" name="T2"/>
                <a:gd fmla="*/ 42676691 h 25" name="T3"/>
                <a:gd fmla="*/ 0 w 47" name="T4"/>
                <a:gd fmla="*/ 12446704 h 25" name="T5"/>
                <a:gd fmla="*/ 47314124 w 47" name="T6"/>
                <a:gd fmla="*/ 0 h 25" name="T7"/>
                <a:gd fmla="*/ 59141738 w 47" name="T8"/>
                <a:gd fmla="*/ 8890311 h 25" name="T9"/>
                <a:gd fmla="*/ 68013361 w 47" name="T10"/>
                <a:gd fmla="*/ 17781956 h 25" name="T11"/>
                <a:gd fmla="*/ 48792728 w 47" name="T12"/>
                <a:gd fmla="*/ 24894741 h 25" name="T13"/>
                <a:gd fmla="*/ 28092265 w 47" name="T14"/>
                <a:gd fmla="*/ 37341439 h 25" name="T15"/>
                <a:gd fmla="*/ 10350231 w 47" name="T16"/>
                <a:gd fmla="*/ 37341439 h 25" name="T17"/>
                <a:gd fmla="*/ 0 w 47" name="T18"/>
                <a:gd fmla="*/ 42676691 h 25" name="T19"/>
                <a:gd fmla="*/ 0 w 47" name="T20"/>
                <a:gd fmla="*/ 42676691 h 25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47" name="T33"/>
                <a:gd fmla="*/ 0 h 25" name="T34"/>
                <a:gd fmla="*/ 47 w 47" name="T35"/>
                <a:gd fmla="*/ 25 h 25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25" w="47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/>
            <p:nvPr/>
          </p:nvSpPr>
          <p:spPr bwMode="auto">
            <a:xfrm>
              <a:off x="3320220" y="3535053"/>
              <a:ext cx="42862" cy="206196"/>
            </a:xfrm>
            <a:custGeom>
              <a:gdLst>
                <a:gd fmla="*/ 0 w 32" name="T0"/>
                <a:gd fmla="*/ 12903200 h 20" name="T1"/>
                <a:gd fmla="*/ 10765308 w 32" name="T2"/>
                <a:gd fmla="*/ 30645098 h 20" name="T3"/>
                <a:gd fmla="*/ 55620095 w 32" name="T4"/>
                <a:gd fmla="*/ 17741898 h 20" name="T5"/>
                <a:gd fmla="*/ 46648337 w 32" name="T6"/>
                <a:gd fmla="*/ 0 h 20" name="T7"/>
                <a:gd fmla="*/ 3588436 w 32" name="T8"/>
                <a:gd fmla="*/ 14516099 h 20" name="T9"/>
                <a:gd fmla="*/ 0 w 32" name="T10"/>
                <a:gd fmla="*/ 12903200 h 20" name="T11"/>
                <a:gd fmla="*/ 0 w 32" name="T12"/>
                <a:gd fmla="*/ 12903200 h 20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32" name="T21"/>
                <a:gd fmla="*/ 0 h 20" name="T22"/>
                <a:gd fmla="*/ 32 w 32" name="T23"/>
                <a:gd fmla="*/ 20 h 20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0" w="32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/>
            <p:nvPr/>
          </p:nvSpPr>
          <p:spPr bwMode="auto">
            <a:xfrm>
              <a:off x="3283708" y="3485840"/>
              <a:ext cx="73025" cy="206196"/>
            </a:xfrm>
            <a:custGeom>
              <a:gdLst>
                <a:gd fmla="*/ 25363600 w 58" name="T0"/>
                <a:gd fmla="*/ 23155799 h 79" name="T1"/>
                <a:gd fmla="*/ 34874474 w 58" name="T2"/>
                <a:gd fmla="*/ 0 h 79" name="T3"/>
                <a:gd fmla="*/ 90357122 w 58" name="T4"/>
                <a:gd fmla="*/ 52927169 h 79" name="T5"/>
                <a:gd fmla="*/ 80846228 w 58" name="T6"/>
                <a:gd fmla="*/ 89315408 h 79" name="T7"/>
                <a:gd fmla="*/ 88771976 w 58" name="T8"/>
                <a:gd fmla="*/ 109163411 h 79" name="T9"/>
                <a:gd fmla="*/ 31704183 w 58" name="T10"/>
                <a:gd fmla="*/ 129011413 h 79" name="T11"/>
                <a:gd fmla="*/ 0 w 58" name="T12"/>
                <a:gd fmla="*/ 104201732 h 79" name="T13"/>
                <a:gd fmla="*/ 41215057 w 58" name="T14"/>
                <a:gd fmla="*/ 100893946 h 79" name="T15"/>
                <a:gd fmla="*/ 49142055 w 58" name="T16"/>
                <a:gd fmla="*/ 72775172 h 79" name="T17"/>
                <a:gd fmla="*/ 25363600 w 58" name="T18"/>
                <a:gd fmla="*/ 23155799 h 79" name="T19"/>
                <a:gd fmla="*/ 25363600 w 58" name="T20"/>
                <a:gd fmla="*/ 23155799 h 7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58" name="T33"/>
                <a:gd fmla="*/ 0 h 79" name="T34"/>
                <a:gd fmla="*/ 58 w 58" name="T35"/>
                <a:gd fmla="*/ 79 h 7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79" w="57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/>
            <p:nvPr/>
          </p:nvSpPr>
          <p:spPr bwMode="auto">
            <a:xfrm>
              <a:off x="3197984" y="3473140"/>
              <a:ext cx="117475" cy="206196"/>
            </a:xfrm>
            <a:custGeom>
              <a:gdLst>
                <a:gd fmla="*/ 4891812 w 92" name="T0"/>
                <a:gd fmla="*/ 24317568 h 65" name="T1"/>
                <a:gd fmla="*/ 35870734 w 92" name="T2"/>
                <a:gd fmla="*/ 18705924 h 65" name="T3"/>
                <a:gd fmla="*/ 58696640 w 92" name="T4"/>
                <a:gd fmla="*/ 1871003 h 65" name="T5"/>
                <a:gd fmla="*/ 78262605 w 92" name="T6"/>
                <a:gd fmla="*/ 0 h 65" name="T7"/>
                <a:gd fmla="*/ 99459194 w 92" name="T8"/>
                <a:gd fmla="*/ 18705924 h 65" name="T9"/>
                <a:gd fmla="*/ 148373469 w 92" name="T10"/>
                <a:gd fmla="*/ 7482644 h 65" name="T11"/>
                <a:gd fmla="*/ 130438108 w 92" name="T12"/>
                <a:gd fmla="*/ 54246776 h 65" name="T13"/>
                <a:gd fmla="*/ 83154416 w 92" name="T14"/>
                <a:gd fmla="*/ 57987413 h 65" name="T15"/>
                <a:gd fmla="*/ 99459194 w 92" name="T16"/>
                <a:gd fmla="*/ 93529637 h 65" name="T17"/>
                <a:gd fmla="*/ 99459194 w 92" name="T18"/>
                <a:gd fmla="*/ 119716830 h 65" name="T19"/>
                <a:gd fmla="*/ 55436709 w 92" name="T20"/>
                <a:gd fmla="*/ 87917977 h 65" name="T21"/>
                <a:gd fmla="*/ 17935367 w 92" name="T22"/>
                <a:gd fmla="*/ 41152485 h 65" name="T23"/>
                <a:gd fmla="*/ 0 w 92" name="T24"/>
                <a:gd fmla="*/ 44894500 h 65" name="T25"/>
                <a:gd fmla="*/ 4891812 w 92" name="T26"/>
                <a:gd fmla="*/ 24317568 h 65" name="T27"/>
                <a:gd fmla="*/ 4891812 w 92" name="T28"/>
                <a:gd fmla="*/ 24317568 h 65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w 92" name="T45"/>
                <a:gd fmla="*/ 0 h 65" name="T46"/>
                <a:gd fmla="*/ 92 w 92" name="T47"/>
                <a:gd fmla="*/ 65 h 65" name="T48"/>
              </a:gdLst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b="T48" l="T45" r="T47" t="T46"/>
              <a:pathLst>
                <a:path h="65" w="92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/>
            <p:nvPr/>
          </p:nvGrpSpPr>
          <p:grpSpPr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/>
              <p:nvPr/>
            </p:nvSpPr>
            <p:spPr bwMode="auto">
              <a:xfrm>
                <a:off x="2963" y="2959"/>
                <a:ext cx="278" cy="158"/>
              </a:xfrm>
              <a:custGeom>
                <a:gdLst>
                  <a:gd fmla="*/ 0 w 278" name="T0"/>
                  <a:gd fmla="*/ 141 h 265" name="T1"/>
                  <a:gd fmla="*/ 0 w 278" name="T2"/>
                  <a:gd fmla="*/ 141 h 265" name="T3"/>
                  <a:gd fmla="*/ 1 w 278" name="T4"/>
                  <a:gd fmla="*/ 146 h 265" name="T5"/>
                  <a:gd fmla="*/ 52 w 278" name="T6"/>
                  <a:gd fmla="*/ 179 h 265" name="T7"/>
                  <a:gd fmla="*/ 161 w 278" name="T8"/>
                  <a:gd fmla="*/ 251 h 265" name="T9"/>
                  <a:gd fmla="*/ 162 w 278" name="T10"/>
                  <a:gd fmla="*/ 264 h 265" name="T11"/>
                  <a:gd fmla="*/ 173 w 278" name="T12"/>
                  <a:gd fmla="*/ 262 h 265" name="T13"/>
                  <a:gd fmla="*/ 194 w 278" name="T14"/>
                  <a:gd fmla="*/ 257 h 265" name="T15"/>
                  <a:gd fmla="*/ 277 w 278" name="T16"/>
                  <a:gd fmla="*/ 200 h 265" name="T17"/>
                  <a:gd fmla="*/ 245 w 278" name="T18"/>
                  <a:gd fmla="*/ 162 h 265" name="T19"/>
                  <a:gd fmla="*/ 245 w 278" name="T20"/>
                  <a:gd fmla="*/ 101 h 265" name="T21"/>
                  <a:gd fmla="*/ 241 w 278" name="T22"/>
                  <a:gd fmla="*/ 74 h 265" name="T23"/>
                  <a:gd fmla="*/ 218 w 278" name="T24"/>
                  <a:gd fmla="*/ 46 h 265" name="T25"/>
                  <a:gd fmla="*/ 230 w 278" name="T26"/>
                  <a:gd fmla="*/ 37 h 265" name="T27"/>
                  <a:gd fmla="*/ 236 w 278" name="T28"/>
                  <a:gd fmla="*/ 0 h 265" name="T29"/>
                  <a:gd fmla="*/ 138 w 278" name="T30"/>
                  <a:gd fmla="*/ 6 h 265" name="T31"/>
                  <a:gd fmla="*/ 88 w 278" name="T32"/>
                  <a:gd fmla="*/ 28 h 265" name="T33"/>
                  <a:gd fmla="*/ 100 w 278" name="T34"/>
                  <a:gd fmla="*/ 73 h 265" name="T35"/>
                  <a:gd fmla="*/ 79 w 278" name="T36"/>
                  <a:gd fmla="*/ 74 h 265" name="T37"/>
                  <a:gd fmla="*/ 67 w 278" name="T38"/>
                  <a:gd fmla="*/ 79 h 265" name="T39"/>
                  <a:gd fmla="*/ 69 w 278" name="T40"/>
                  <a:gd fmla="*/ 91 h 265" name="T41"/>
                  <a:gd fmla="*/ 7 w 278" name="T42"/>
                  <a:gd fmla="*/ 118 h 265" name="T43"/>
                  <a:gd fmla="*/ 0 w 278" name="T44"/>
                  <a:gd fmla="*/ 141 h 265" name="T45"/>
                  <a:gd fmla="*/ 0 w 278" name="T46"/>
                  <a:gd fmla="*/ 141 h 265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w 278" name="T72"/>
                  <a:gd fmla="*/ 0 h 265" name="T73"/>
                  <a:gd fmla="*/ 278 w 278" name="T74"/>
                  <a:gd fmla="*/ 265 h 265" name="T75"/>
                </a:gdLst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b="T75" l="T72" r="T74" t="T73"/>
                <a:pathLst>
                  <a:path h="265" w="278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/>
              <p:nvPr/>
            </p:nvSpPr>
            <p:spPr bwMode="auto">
              <a:xfrm>
                <a:off x="3608" y="2884"/>
                <a:ext cx="136" cy="158"/>
              </a:xfrm>
              <a:custGeom>
                <a:gdLst>
                  <a:gd fmla="*/ 0 w 136" name="T0"/>
                  <a:gd fmla="*/ 60 h 125" name="T1"/>
                  <a:gd fmla="*/ 0 w 136" name="T2"/>
                  <a:gd fmla="*/ 60 h 125" name="T3"/>
                  <a:gd fmla="*/ 6 w 136" name="T4"/>
                  <a:gd fmla="*/ 78 h 125" name="T5"/>
                  <a:gd fmla="*/ 68 w 136" name="T6"/>
                  <a:gd fmla="*/ 105 h 125" name="T7"/>
                  <a:gd fmla="*/ 68 w 136" name="T8"/>
                  <a:gd fmla="*/ 115 h 125" name="T9"/>
                  <a:gd fmla="*/ 83 w 136" name="T10"/>
                  <a:gd fmla="*/ 122 h 125" name="T11"/>
                  <a:gd fmla="*/ 108 w 136" name="T12"/>
                  <a:gd fmla="*/ 124 h 125" name="T13"/>
                  <a:gd fmla="*/ 128 w 136" name="T14"/>
                  <a:gd fmla="*/ 111 h 125" name="T15"/>
                  <a:gd fmla="*/ 135 w 136" name="T16"/>
                  <a:gd fmla="*/ 110 h 125" name="T17"/>
                  <a:gd fmla="*/ 117 w 136" name="T18"/>
                  <a:gd fmla="*/ 75 h 125" name="T19"/>
                  <a:gd fmla="*/ 92 w 136" name="T20"/>
                  <a:gd fmla="*/ 54 h 125" name="T21"/>
                  <a:gd fmla="*/ 104 w 136" name="T22"/>
                  <a:gd fmla="*/ 22 h 125" name="T23"/>
                  <a:gd fmla="*/ 93 w 136" name="T24"/>
                  <a:gd fmla="*/ 18 h 125" name="T25"/>
                  <a:gd fmla="*/ 83 w 136" name="T26"/>
                  <a:gd fmla="*/ 0 h 125" name="T27"/>
                  <a:gd fmla="*/ 53 w 136" name="T28"/>
                  <a:gd fmla="*/ 2 h 125" name="T29"/>
                  <a:gd fmla="*/ 38 w 136" name="T30"/>
                  <a:gd fmla="*/ 13 h 125" name="T31"/>
                  <a:gd fmla="*/ 33 w 136" name="T32"/>
                  <a:gd fmla="*/ 42 h 125" name="T33"/>
                  <a:gd fmla="*/ 0 w 136" name="T34"/>
                  <a:gd fmla="*/ 60 h 125" name="T35"/>
                  <a:gd fmla="*/ 0 w 136" name="T36"/>
                  <a:gd fmla="*/ 60 h 125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136" name="T57"/>
                  <a:gd fmla="*/ 0 h 125" name="T58"/>
                  <a:gd fmla="*/ 136 w 136" name="T59"/>
                  <a:gd fmla="*/ 125 h 125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125" w="136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/>
              <p:nvPr/>
            </p:nvSpPr>
            <p:spPr bwMode="auto">
              <a:xfrm>
                <a:off x="3553" y="3019"/>
                <a:ext cx="288" cy="158"/>
              </a:xfrm>
              <a:custGeom>
                <a:gdLst>
                  <a:gd fmla="*/ 0 w 288" name="T0"/>
                  <a:gd fmla="*/ 62 h 240" name="T1"/>
                  <a:gd fmla="*/ 0 w 288" name="T2"/>
                  <a:gd fmla="*/ 62 h 240" name="T3"/>
                  <a:gd fmla="*/ 4 w 288" name="T4"/>
                  <a:gd fmla="*/ 41 h 240" name="T5"/>
                  <a:gd fmla="*/ 19 w 288" name="T6"/>
                  <a:gd fmla="*/ 46 h 240" name="T7"/>
                  <a:gd fmla="*/ 38 w 288" name="T8"/>
                  <a:gd fmla="*/ 33 h 240" name="T9"/>
                  <a:gd fmla="*/ 46 w 288" name="T10"/>
                  <a:gd fmla="*/ 24 h 240" name="T11"/>
                  <a:gd fmla="*/ 30 w 288" name="T12"/>
                  <a:gd fmla="*/ 10 h 240" name="T13"/>
                  <a:gd fmla="*/ 61 w 288" name="T14"/>
                  <a:gd fmla="*/ 0 h 240" name="T15"/>
                  <a:gd fmla="*/ 123 w 288" name="T16"/>
                  <a:gd fmla="*/ 27 h 240" name="T17"/>
                  <a:gd fmla="*/ 123 w 288" name="T18"/>
                  <a:gd fmla="*/ 37 h 240" name="T19"/>
                  <a:gd fmla="*/ 138 w 288" name="T20"/>
                  <a:gd fmla="*/ 44 h 240" name="T21"/>
                  <a:gd fmla="*/ 151 w 288" name="T22"/>
                  <a:gd fmla="*/ 51 h 240" name="T23"/>
                  <a:gd fmla="*/ 163 w 288" name="T24"/>
                  <a:gd fmla="*/ 46 h 240" name="T25"/>
                  <a:gd fmla="*/ 187 w 288" name="T26"/>
                  <a:gd fmla="*/ 54 h 240" name="T27"/>
                  <a:gd fmla="*/ 220 w 288" name="T28"/>
                  <a:gd fmla="*/ 108 h 240" name="T29"/>
                  <a:gd fmla="*/ 224 w 288" name="T30"/>
                  <a:gd fmla="*/ 112 h 240" name="T31"/>
                  <a:gd fmla="*/ 237 w 288" name="T32"/>
                  <a:gd fmla="*/ 133 h 240" name="T33"/>
                  <a:gd fmla="*/ 280 w 288" name="T34"/>
                  <a:gd fmla="*/ 139 h 240" name="T35"/>
                  <a:gd fmla="*/ 287 w 288" name="T36"/>
                  <a:gd fmla="*/ 149 h 240" name="T37"/>
                  <a:gd fmla="*/ 277 w 288" name="T38"/>
                  <a:gd fmla="*/ 177 h 240" name="T39"/>
                  <a:gd fmla="*/ 237 w 288" name="T40"/>
                  <a:gd fmla="*/ 191 h 240" name="T41"/>
                  <a:gd fmla="*/ 193 w 288" name="T42"/>
                  <a:gd fmla="*/ 200 h 240" name="T43"/>
                  <a:gd fmla="*/ 159 w 288" name="T44"/>
                  <a:gd fmla="*/ 239 h 240" name="T45"/>
                  <a:gd fmla="*/ 159 w 288" name="T46"/>
                  <a:gd fmla="*/ 224 h 240" name="T47"/>
                  <a:gd fmla="*/ 134 w 288" name="T48"/>
                  <a:gd fmla="*/ 214 h 240" name="T49"/>
                  <a:gd fmla="*/ 109 w 288" name="T50"/>
                  <a:gd fmla="*/ 227 h 240" name="T51"/>
                  <a:gd fmla="*/ 84 w 288" name="T52"/>
                  <a:gd fmla="*/ 184 h 240" name="T53"/>
                  <a:gd fmla="*/ 64 w 288" name="T54"/>
                  <a:gd fmla="*/ 167 h 240" name="T55"/>
                  <a:gd fmla="*/ 51 w 288" name="T56"/>
                  <a:gd fmla="*/ 122 h 240" name="T57"/>
                  <a:gd fmla="*/ 0 w 288" name="T58"/>
                  <a:gd fmla="*/ 62 h 240" name="T59"/>
                  <a:gd fmla="*/ 0 w 288" name="T60"/>
                  <a:gd fmla="*/ 62 h 240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w 288" name="T93"/>
                  <a:gd fmla="*/ 0 h 240" name="T94"/>
                  <a:gd fmla="*/ 288 w 288" name="T95"/>
                  <a:gd fmla="*/ 240 h 240" name="T96"/>
                </a:gdLst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b="T96" l="T93" r="T95" t="T94"/>
                <a:pathLst>
                  <a:path h="240" w="288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/>
              <p:nvPr/>
            </p:nvSpPr>
            <p:spPr bwMode="auto">
              <a:xfrm>
                <a:off x="3564" y="2861"/>
                <a:ext cx="98" cy="158"/>
              </a:xfrm>
              <a:custGeom>
                <a:gdLst>
                  <a:gd fmla="*/ 0 w 98" name="T0"/>
                  <a:gd fmla="*/ 68 h 75" name="T1"/>
                  <a:gd fmla="*/ 0 w 98" name="T2"/>
                  <a:gd fmla="*/ 68 h 75" name="T3"/>
                  <a:gd fmla="*/ 1 w 98" name="T4"/>
                  <a:gd fmla="*/ 61 h 75" name="T5"/>
                  <a:gd fmla="*/ 15 w 98" name="T6"/>
                  <a:gd fmla="*/ 45 h 75" name="T7"/>
                  <a:gd fmla="*/ 8 w 98" name="T8"/>
                  <a:gd fmla="*/ 38 h 75" name="T9"/>
                  <a:gd fmla="*/ 7 w 98" name="T10"/>
                  <a:gd fmla="*/ 19 h 75" name="T11"/>
                  <a:gd fmla="*/ 15 w 98" name="T12"/>
                  <a:gd fmla="*/ 3 h 75" name="T13"/>
                  <a:gd fmla="*/ 97 w 98" name="T14"/>
                  <a:gd fmla="*/ 0 h 75" name="T15"/>
                  <a:gd fmla="*/ 82 w 98" name="T16"/>
                  <a:gd fmla="*/ 11 h 75" name="T17"/>
                  <a:gd fmla="*/ 77 w 98" name="T18"/>
                  <a:gd fmla="*/ 40 h 75" name="T19"/>
                  <a:gd fmla="*/ 44 w 98" name="T20"/>
                  <a:gd fmla="*/ 58 h 75" name="T21"/>
                  <a:gd fmla="*/ 14 w 98" name="T22"/>
                  <a:gd fmla="*/ 74 h 75" name="T23"/>
                  <a:gd fmla="*/ 0 w 98" name="T24"/>
                  <a:gd fmla="*/ 68 h 75" name="T25"/>
                  <a:gd fmla="*/ 0 w 98" name="T26"/>
                  <a:gd fmla="*/ 68 h 75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98" name="T42"/>
                  <a:gd fmla="*/ 0 h 75" name="T43"/>
                  <a:gd fmla="*/ 98 w 98" name="T44"/>
                  <a:gd fmla="*/ 75 h 75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75" w="98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/>
              <p:nvPr/>
            </p:nvSpPr>
            <p:spPr bwMode="auto">
              <a:xfrm>
                <a:off x="3777" y="3014"/>
                <a:ext cx="72" cy="158"/>
              </a:xfrm>
              <a:custGeom>
                <a:gdLst>
                  <a:gd fmla="*/ 0 w 72" name="T0"/>
                  <a:gd fmla="*/ 22 h 50" name="T1"/>
                  <a:gd fmla="*/ 0 w 72" name="T2"/>
                  <a:gd fmla="*/ 22 h 50" name="T3"/>
                  <a:gd fmla="*/ 4 w 72" name="T4"/>
                  <a:gd fmla="*/ 21 h 50" name="T5"/>
                  <a:gd fmla="*/ 10 w 72" name="T6"/>
                  <a:gd fmla="*/ 29 h 50" name="T7"/>
                  <a:gd fmla="*/ 40 w 72" name="T8"/>
                  <a:gd fmla="*/ 28 h 50" name="T9"/>
                  <a:gd fmla="*/ 67 w 72" name="T10"/>
                  <a:gd fmla="*/ 0 h 50" name="T11"/>
                  <a:gd fmla="*/ 71 w 72" name="T12"/>
                  <a:gd fmla="*/ 17 h 50" name="T13"/>
                  <a:gd fmla="*/ 63 w 72" name="T14"/>
                  <a:gd fmla="*/ 18 h 50" name="T15"/>
                  <a:gd fmla="*/ 67 w 72" name="T16"/>
                  <a:gd fmla="*/ 28 h 50" name="T17"/>
                  <a:gd fmla="*/ 56 w 72" name="T18"/>
                  <a:gd fmla="*/ 49 h 50" name="T19"/>
                  <a:gd fmla="*/ 13 w 72" name="T20"/>
                  <a:gd fmla="*/ 43 h 50" name="T21"/>
                  <a:gd fmla="*/ 0 w 72" name="T22"/>
                  <a:gd fmla="*/ 22 h 50" name="T23"/>
                  <a:gd fmla="*/ 0 w 72" name="T24"/>
                  <a:gd fmla="*/ 22 h 50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72" name="T39"/>
                  <a:gd fmla="*/ 0 h 50" name="T40"/>
                  <a:gd fmla="*/ 72 w 72" name="T41"/>
                  <a:gd fmla="*/ 50 h 50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0" w="72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/>
              <p:nvPr/>
            </p:nvSpPr>
            <p:spPr bwMode="auto">
              <a:xfrm>
                <a:off x="3673" y="3135"/>
                <a:ext cx="132" cy="158"/>
              </a:xfrm>
              <a:custGeom>
                <a:gdLst>
                  <a:gd fmla="*/ 0 w 132" name="T0"/>
                  <a:gd fmla="*/ 88 h 89" name="T1"/>
                  <a:gd fmla="*/ 0 w 132" name="T2"/>
                  <a:gd fmla="*/ 88 h 89" name="T3"/>
                  <a:gd fmla="*/ 35 w 132" name="T4"/>
                  <a:gd fmla="*/ 68 h 89" name="T5"/>
                  <a:gd fmla="*/ 29 w 132" name="T6"/>
                  <a:gd fmla="*/ 59 h 89" name="T7"/>
                  <a:gd fmla="*/ 39 w 132" name="T8"/>
                  <a:gd fmla="*/ 48 h 89" name="T9"/>
                  <a:gd fmla="*/ 73 w 132" name="T10"/>
                  <a:gd fmla="*/ 9 h 89" name="T11"/>
                  <a:gd fmla="*/ 117 w 132" name="T12"/>
                  <a:gd fmla="*/ 0 h 89" name="T13"/>
                  <a:gd fmla="*/ 131 w 132" name="T14"/>
                  <a:gd fmla="*/ 34 h 89" name="T15"/>
                  <a:gd fmla="*/ 120 w 132" name="T16"/>
                  <a:gd fmla="*/ 48 h 89" name="T17"/>
                  <a:gd fmla="*/ 70 w 132" name="T18"/>
                  <a:gd fmla="*/ 71 h 89" name="T19"/>
                  <a:gd fmla="*/ 0 w 132" name="T20"/>
                  <a:gd fmla="*/ 88 h 89" name="T21"/>
                  <a:gd fmla="*/ 0 w 132" name="T22"/>
                  <a:gd fmla="*/ 88 h 89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132" name="T36"/>
                  <a:gd fmla="*/ 0 h 89" name="T37"/>
                  <a:gd fmla="*/ 132 w 132" name="T38"/>
                  <a:gd fmla="*/ 89 h 89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89" w="132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/>
              <p:nvPr/>
            </p:nvSpPr>
            <p:spPr bwMode="auto">
              <a:xfrm>
                <a:off x="3662" y="3146"/>
                <a:ext cx="51" cy="158"/>
              </a:xfrm>
              <a:custGeom>
                <a:gdLst>
                  <a:gd fmla="*/ 0 w 51" name="T0"/>
                  <a:gd fmla="*/ 13 h 66" name="T1"/>
                  <a:gd fmla="*/ 0 w 51" name="T2"/>
                  <a:gd fmla="*/ 13 h 66" name="T3"/>
                  <a:gd fmla="*/ 11 w 51" name="T4"/>
                  <a:gd fmla="*/ 65 h 66" name="T5"/>
                  <a:gd fmla="*/ 46 w 51" name="T6"/>
                  <a:gd fmla="*/ 45 h 66" name="T7"/>
                  <a:gd fmla="*/ 40 w 51" name="T8"/>
                  <a:gd fmla="*/ 36 h 66" name="T9"/>
                  <a:gd fmla="*/ 50 w 51" name="T10"/>
                  <a:gd fmla="*/ 25 h 66" name="T11"/>
                  <a:gd fmla="*/ 50 w 51" name="T12"/>
                  <a:gd fmla="*/ 10 h 66" name="T13"/>
                  <a:gd fmla="*/ 25 w 51" name="T14"/>
                  <a:gd fmla="*/ 0 h 66" name="T15"/>
                  <a:gd fmla="*/ 0 w 51" name="T16"/>
                  <a:gd fmla="*/ 13 h 66" name="T17"/>
                  <a:gd fmla="*/ 0 w 51" name="T18"/>
                  <a:gd fmla="*/ 13 h 6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51" name="T30"/>
                  <a:gd fmla="*/ 0 h 66" name="T31"/>
                  <a:gd fmla="*/ 51 w 51" name="T32"/>
                  <a:gd fmla="*/ 66 h 66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66" w="51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/>
              <p:nvPr/>
            </p:nvSpPr>
            <p:spPr bwMode="auto">
              <a:xfrm>
                <a:off x="3238" y="3513"/>
                <a:ext cx="174" cy="158"/>
              </a:xfrm>
              <a:custGeom>
                <a:gdLst>
                  <a:gd fmla="*/ 0 w 174" name="T0"/>
                  <a:gd fmla="*/ 159 h 170" name="T1"/>
                  <a:gd fmla="*/ 0 w 174" name="T2"/>
                  <a:gd fmla="*/ 159 h 170" name="T3"/>
                  <a:gd fmla="*/ 23 w 174" name="T4"/>
                  <a:gd fmla="*/ 153 h 170" name="T5"/>
                  <a:gd fmla="*/ 134 w 174" name="T6"/>
                  <a:gd fmla="*/ 169 h 170" name="T7"/>
                  <a:gd fmla="*/ 159 w 174" name="T8"/>
                  <a:gd fmla="*/ 162 h 170" name="T9"/>
                  <a:gd fmla="*/ 142 w 174" name="T10"/>
                  <a:gd fmla="*/ 149 h 170" name="T11"/>
                  <a:gd fmla="*/ 142 w 174" name="T12"/>
                  <a:gd fmla="*/ 98 h 170" name="T13"/>
                  <a:gd fmla="*/ 173 w 174" name="T14"/>
                  <a:gd fmla="*/ 98 h 170" name="T15"/>
                  <a:gd fmla="*/ 170 w 174" name="T16"/>
                  <a:gd fmla="*/ 70 h 170" name="T17"/>
                  <a:gd fmla="*/ 142 w 174" name="T18"/>
                  <a:gd fmla="*/ 73 h 170" name="T19"/>
                  <a:gd fmla="*/ 139 w 174" name="T20"/>
                  <a:gd fmla="*/ 24 h 170" name="T21"/>
                  <a:gd fmla="*/ 127 w 174" name="T22"/>
                  <a:gd fmla="*/ 15 h 170" name="T23"/>
                  <a:gd fmla="*/ 109 w 174" name="T24"/>
                  <a:gd fmla="*/ 16 h 170" name="T25"/>
                  <a:gd fmla="*/ 105 w 174" name="T26"/>
                  <a:gd fmla="*/ 30 h 170" name="T27"/>
                  <a:gd fmla="*/ 86 w 174" name="T28"/>
                  <a:gd fmla="*/ 32 h 170" name="T29"/>
                  <a:gd fmla="*/ 63 w 174" name="T30"/>
                  <a:gd fmla="*/ 0 h 170" name="T31"/>
                  <a:gd fmla="*/ 11 w 174" name="T32"/>
                  <a:gd fmla="*/ 7 h 170" name="T33"/>
                  <a:gd fmla="*/ 30 w 174" name="T34"/>
                  <a:gd fmla="*/ 71 h 170" name="T35"/>
                  <a:gd fmla="*/ 0 w 174" name="T36"/>
                  <a:gd fmla="*/ 159 h 170" name="T37"/>
                  <a:gd fmla="*/ 0 w 174" name="T38"/>
                  <a:gd fmla="*/ 159 h 170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74" name="T60"/>
                  <a:gd fmla="*/ 0 h 170" name="T61"/>
                  <a:gd fmla="*/ 174 w 174" name="T62"/>
                  <a:gd fmla="*/ 170 h 170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70" w="174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/>
              <p:nvPr/>
            </p:nvSpPr>
            <p:spPr bwMode="auto">
              <a:xfrm>
                <a:off x="3243" y="3422"/>
                <a:ext cx="15" cy="158"/>
              </a:xfrm>
              <a:custGeom>
                <a:gdLst>
                  <a:gd fmla="*/ 0 w 15" name="T0"/>
                  <a:gd fmla="*/ 4 h 15" name="T1"/>
                  <a:gd fmla="*/ 0 w 15" name="T2"/>
                  <a:gd fmla="*/ 4 h 15" name="T3"/>
                  <a:gd fmla="*/ 5 w 15" name="T4"/>
                  <a:gd fmla="*/ 14 h 15" name="T5"/>
                  <a:gd fmla="*/ 14 w 15" name="T6"/>
                  <a:gd fmla="*/ 0 h 15" name="T7"/>
                  <a:gd fmla="*/ 0 w 15" name="T8"/>
                  <a:gd fmla="*/ 4 h 15" name="T9"/>
                  <a:gd fmla="*/ 0 w 15" name="T10"/>
                  <a:gd fmla="*/ 4 h 15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5" name="T18"/>
                  <a:gd fmla="*/ 0 h 15" name="T19"/>
                  <a:gd fmla="*/ 15 w 15" name="T20"/>
                  <a:gd fmla="*/ 15 h 15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5" w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/>
              <p:nvPr/>
            </p:nvSpPr>
            <p:spPr bwMode="auto">
              <a:xfrm>
                <a:off x="3352" y="3657"/>
                <a:ext cx="128" cy="158"/>
              </a:xfrm>
              <a:custGeom>
                <a:gdLst>
                  <a:gd fmla="*/ 0 w 128" name="T0"/>
                  <a:gd fmla="*/ 98 h 128" name="T1"/>
                  <a:gd fmla="*/ 0 w 128" name="T2"/>
                  <a:gd fmla="*/ 98 h 128" name="T3"/>
                  <a:gd fmla="*/ 0 w 128" name="T4"/>
                  <a:gd fmla="*/ 59 h 128" name="T5"/>
                  <a:gd fmla="*/ 14 w 128" name="T6"/>
                  <a:gd fmla="*/ 59 h 128" name="T7"/>
                  <a:gd fmla="*/ 14 w 128" name="T8"/>
                  <a:gd fmla="*/ 10 h 128" name="T9"/>
                  <a:gd fmla="*/ 40 w 128" name="T10"/>
                  <a:gd fmla="*/ 4 h 128" name="T11"/>
                  <a:gd fmla="*/ 48 w 128" name="T12"/>
                  <a:gd fmla="*/ 13 h 128" name="T13"/>
                  <a:gd fmla="*/ 71 w 128" name="T14"/>
                  <a:gd fmla="*/ 0 h 128" name="T15"/>
                  <a:gd fmla="*/ 109 w 128" name="T16"/>
                  <a:gd fmla="*/ 53 h 128" name="T17"/>
                  <a:gd fmla="*/ 127 w 128" name="T18"/>
                  <a:gd fmla="*/ 62 h 128" name="T19"/>
                  <a:gd fmla="*/ 76 w 128" name="T20"/>
                  <a:gd fmla="*/ 109 h 128" name="T21"/>
                  <a:gd fmla="*/ 46 w 128" name="T22"/>
                  <a:gd fmla="*/ 109 h 128" name="T23"/>
                  <a:gd fmla="*/ 30 w 128" name="T24"/>
                  <a:gd fmla="*/ 126 h 128" name="T25"/>
                  <a:gd fmla="*/ 11 w 128" name="T26"/>
                  <a:gd fmla="*/ 127 h 128" name="T27"/>
                  <a:gd fmla="*/ 11 w 128" name="T28"/>
                  <a:gd fmla="*/ 112 h 128" name="T29"/>
                  <a:gd fmla="*/ 0 w 128" name="T30"/>
                  <a:gd fmla="*/ 98 h 128" name="T31"/>
                  <a:gd fmla="*/ 0 w 128" name="T32"/>
                  <a:gd fmla="*/ 98 h 128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28" name="T51"/>
                  <a:gd fmla="*/ 0 h 128" name="T52"/>
                  <a:gd fmla="*/ 128 w 128" name="T53"/>
                  <a:gd fmla="*/ 128 h 128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28" w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/>
              <p:nvPr/>
            </p:nvSpPr>
            <p:spPr bwMode="auto">
              <a:xfrm>
                <a:off x="3477" y="3396"/>
                <a:ext cx="25" cy="158"/>
              </a:xfrm>
              <a:custGeom>
                <a:gdLst>
                  <a:gd fmla="*/ 0 w 25" name="T0"/>
                  <a:gd fmla="*/ 4 h 28" name="T1"/>
                  <a:gd fmla="*/ 0 w 25" name="T2"/>
                  <a:gd fmla="*/ 4 h 28" name="T3"/>
                  <a:gd fmla="*/ 3 w 25" name="T4"/>
                  <a:gd fmla="*/ 14 h 28" name="T5"/>
                  <a:gd fmla="*/ 9 w 25" name="T6"/>
                  <a:gd fmla="*/ 27 h 28" name="T7"/>
                  <a:gd fmla="*/ 24 w 25" name="T8"/>
                  <a:gd fmla="*/ 11 h 28" name="T9"/>
                  <a:gd fmla="*/ 23 w 25" name="T10"/>
                  <a:gd fmla="*/ 0 h 28" name="T11"/>
                  <a:gd fmla="*/ 0 w 25" name="T12"/>
                  <a:gd fmla="*/ 4 h 28" name="T13"/>
                  <a:gd fmla="*/ 0 w 25" name="T14"/>
                  <a:gd fmla="*/ 4 h 2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25" name="T24"/>
                  <a:gd fmla="*/ 0 h 28" name="T25"/>
                  <a:gd fmla="*/ 25 w 25" name="T26"/>
                  <a:gd fmla="*/ 28 h 2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8" w="25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/>
              <p:nvPr/>
            </p:nvSpPr>
            <p:spPr bwMode="auto">
              <a:xfrm>
                <a:off x="3195" y="3254"/>
                <a:ext cx="106" cy="158"/>
              </a:xfrm>
              <a:custGeom>
                <a:gdLst>
                  <a:gd fmla="*/ 0 w 106" name="T0"/>
                  <a:gd fmla="*/ 109 h 153" name="T1"/>
                  <a:gd fmla="*/ 0 w 106" name="T2"/>
                  <a:gd fmla="*/ 109 h 153" name="T3"/>
                  <a:gd fmla="*/ 14 w 106" name="T4"/>
                  <a:gd fmla="*/ 80 h 153" name="T5"/>
                  <a:gd fmla="*/ 40 w 106" name="T6"/>
                  <a:gd fmla="*/ 84 h 153" name="T7"/>
                  <a:gd fmla="*/ 68 w 106" name="T8"/>
                  <a:gd fmla="*/ 25 h 153" name="T9"/>
                  <a:gd fmla="*/ 82 w 106" name="T10"/>
                  <a:gd fmla="*/ 14 h 153" name="T11"/>
                  <a:gd fmla="*/ 77 w 106" name="T12"/>
                  <a:gd fmla="*/ 2 h 153" name="T13"/>
                  <a:gd fmla="*/ 84 w 106" name="T14"/>
                  <a:gd fmla="*/ 0 h 153" name="T15"/>
                  <a:gd fmla="*/ 94 w 106" name="T16"/>
                  <a:gd fmla="*/ 37 h 153" name="T17"/>
                  <a:gd fmla="*/ 77 w 106" name="T18"/>
                  <a:gd fmla="*/ 44 h 153" name="T19"/>
                  <a:gd fmla="*/ 96 w 106" name="T20"/>
                  <a:gd fmla="*/ 73 h 153" name="T21"/>
                  <a:gd fmla="*/ 84 w 106" name="T22"/>
                  <a:gd fmla="*/ 107 h 153" name="T23"/>
                  <a:gd fmla="*/ 105 w 106" name="T24"/>
                  <a:gd fmla="*/ 134 h 153" name="T25"/>
                  <a:gd fmla="*/ 103 w 106" name="T26"/>
                  <a:gd fmla="*/ 152 h 153" name="T27"/>
                  <a:gd fmla="*/ 67 w 106" name="T28"/>
                  <a:gd fmla="*/ 144 h 153" name="T29"/>
                  <a:gd fmla="*/ 39 w 106" name="T30"/>
                  <a:gd fmla="*/ 143 h 153" name="T31"/>
                  <a:gd fmla="*/ 17 w 106" name="T32"/>
                  <a:gd fmla="*/ 144 h 153" name="T33"/>
                  <a:gd fmla="*/ 16 w 106" name="T34"/>
                  <a:gd fmla="*/ 119 h 153" name="T35"/>
                  <a:gd fmla="*/ 0 w 106" name="T36"/>
                  <a:gd fmla="*/ 109 h 153" name="T37"/>
                  <a:gd fmla="*/ 0 w 106" name="T38"/>
                  <a:gd fmla="*/ 109 h 153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06" name="T60"/>
                  <a:gd fmla="*/ 0 h 153" name="T61"/>
                  <a:gd fmla="*/ 106 w 106" name="T62"/>
                  <a:gd fmla="*/ 153 h 153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53" w="105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/>
              <p:nvPr/>
            </p:nvSpPr>
            <p:spPr bwMode="auto">
              <a:xfrm>
                <a:off x="3279" y="3257"/>
                <a:ext cx="178" cy="158"/>
              </a:xfrm>
              <a:custGeom>
                <a:gdLst>
                  <a:gd fmla="*/ 0 w 178" name="T0"/>
                  <a:gd fmla="*/ 83 h 111" name="T1"/>
                  <a:gd fmla="*/ 0 w 178" name="T2"/>
                  <a:gd fmla="*/ 83 h 111" name="T3"/>
                  <a:gd fmla="*/ 12 w 178" name="T4"/>
                  <a:gd fmla="*/ 49 h 111" name="T5"/>
                  <a:gd fmla="*/ 56 w 178" name="T6"/>
                  <a:gd fmla="*/ 40 h 111" name="T7"/>
                  <a:gd fmla="*/ 61 w 178" name="T8"/>
                  <a:gd fmla="*/ 29 h 111" name="T9"/>
                  <a:gd fmla="*/ 81 w 178" name="T10"/>
                  <a:gd fmla="*/ 25 h 111" name="T11"/>
                  <a:gd fmla="*/ 111 w 178" name="T12"/>
                  <a:gd fmla="*/ 0 h 111" name="T13"/>
                  <a:gd fmla="*/ 121 w 178" name="T14"/>
                  <a:gd fmla="*/ 29 h 111" name="T15"/>
                  <a:gd fmla="*/ 144 w 178" name="T16"/>
                  <a:gd fmla="*/ 40 h 111" name="T17"/>
                  <a:gd fmla="*/ 177 w 178" name="T18"/>
                  <a:gd fmla="*/ 80 h 111" name="T19"/>
                  <a:gd fmla="*/ 95 w 178" name="T20"/>
                  <a:gd fmla="*/ 91 h 111" name="T21"/>
                  <a:gd fmla="*/ 68 w 178" name="T22"/>
                  <a:gd fmla="*/ 80 h 111" name="T23"/>
                  <a:gd fmla="*/ 56 w 178" name="T24"/>
                  <a:gd fmla="*/ 99 h 111" name="T25"/>
                  <a:gd fmla="*/ 33 w 178" name="T26"/>
                  <a:gd fmla="*/ 99 h 111" name="T27"/>
                  <a:gd fmla="*/ 21 w 178" name="T28"/>
                  <a:gd fmla="*/ 110 h 111" name="T29"/>
                  <a:gd fmla="*/ 0 w 178" name="T30"/>
                  <a:gd fmla="*/ 83 h 111" name="T31"/>
                  <a:gd fmla="*/ 0 w 178" name="T32"/>
                  <a:gd fmla="*/ 83 h 111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78" name="T51"/>
                  <a:gd fmla="*/ 0 h 111" name="T52"/>
                  <a:gd fmla="*/ 178 w 178" name="T53"/>
                  <a:gd fmla="*/ 111 h 111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10" w="178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/>
              <p:nvPr/>
            </p:nvSpPr>
            <p:spPr bwMode="auto">
              <a:xfrm>
                <a:off x="3263" y="3139"/>
                <a:ext cx="147" cy="158"/>
              </a:xfrm>
              <a:custGeom>
                <a:gdLst>
                  <a:gd fmla="*/ 0 w 147" name="T0"/>
                  <a:gd fmla="*/ 128 h 224" name="T1"/>
                  <a:gd fmla="*/ 0 w 147" name="T2"/>
                  <a:gd fmla="*/ 128 h 224" name="T3"/>
                  <a:gd fmla="*/ 21 w 147" name="T4"/>
                  <a:gd fmla="*/ 139 h 224" name="T5"/>
                  <a:gd fmla="*/ 16 w 147" name="T6"/>
                  <a:gd fmla="*/ 150 h 224" name="T7"/>
                  <a:gd fmla="*/ 26 w 147" name="T8"/>
                  <a:gd fmla="*/ 187 h 224" name="T9"/>
                  <a:gd fmla="*/ 9 w 147" name="T10"/>
                  <a:gd fmla="*/ 194 h 224" name="T11"/>
                  <a:gd fmla="*/ 28 w 147" name="T12"/>
                  <a:gd fmla="*/ 223 h 224" name="T13"/>
                  <a:gd fmla="*/ 72 w 147" name="T14"/>
                  <a:gd fmla="*/ 214 h 224" name="T15"/>
                  <a:gd fmla="*/ 77 w 147" name="T16"/>
                  <a:gd fmla="*/ 203 h 224" name="T17"/>
                  <a:gd fmla="*/ 97 w 147" name="T18"/>
                  <a:gd fmla="*/ 199 h 224" name="T19"/>
                  <a:gd fmla="*/ 127 w 147" name="T20"/>
                  <a:gd fmla="*/ 174 h 224" name="T21"/>
                  <a:gd fmla="*/ 117 w 147" name="T22"/>
                  <a:gd fmla="*/ 147 h 224" name="T23"/>
                  <a:gd fmla="*/ 131 w 147" name="T24"/>
                  <a:gd fmla="*/ 111 h 224" name="T25"/>
                  <a:gd fmla="*/ 145 w 147" name="T26"/>
                  <a:gd fmla="*/ 108 h 224" name="T27"/>
                  <a:gd fmla="*/ 146 w 147" name="T28"/>
                  <a:gd fmla="*/ 56 h 224" name="T29"/>
                  <a:gd fmla="*/ 36 w 147" name="T30"/>
                  <a:gd fmla="*/ 0 h 224" name="T31"/>
                  <a:gd fmla="*/ 22 w 147" name="T32"/>
                  <a:gd fmla="*/ 5 h 224" name="T33"/>
                  <a:gd fmla="*/ 22 w 147" name="T34"/>
                  <a:gd fmla="*/ 27 h 224" name="T35"/>
                  <a:gd fmla="*/ 36 w 147" name="T36"/>
                  <a:gd fmla="*/ 43 h 224" name="T37"/>
                  <a:gd fmla="*/ 28 w 147" name="T38"/>
                  <a:gd fmla="*/ 92 h 224" name="T39"/>
                  <a:gd fmla="*/ 0 w 147" name="T40"/>
                  <a:gd fmla="*/ 128 h 224" name="T41"/>
                  <a:gd fmla="*/ 0 w 147" name="T42"/>
                  <a:gd fmla="*/ 128 h 224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47" name="T66"/>
                  <a:gd fmla="*/ 0 h 224" name="T67"/>
                  <a:gd fmla="*/ 147 w 147" name="T68"/>
                  <a:gd fmla="*/ 224 h 224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24" w="147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/>
              <p:nvPr/>
            </p:nvSpPr>
            <p:spPr bwMode="auto">
              <a:xfrm>
                <a:off x="3232" y="3360"/>
                <a:ext cx="104" cy="158"/>
              </a:xfrm>
              <a:custGeom>
                <a:gdLst>
                  <a:gd fmla="*/ 0 w 104" name="T0"/>
                  <a:gd fmla="*/ 104 h 119" name="T1"/>
                  <a:gd fmla="*/ 0 w 104" name="T2"/>
                  <a:gd fmla="*/ 104 h 119" name="T3"/>
                  <a:gd fmla="*/ 11 w 104" name="T4"/>
                  <a:gd fmla="*/ 118 h 119" name="T5"/>
                  <a:gd fmla="*/ 25 w 104" name="T6"/>
                  <a:gd fmla="*/ 114 h 119" name="T7"/>
                  <a:gd fmla="*/ 46 w 104" name="T8"/>
                  <a:gd fmla="*/ 115 h 119" name="T9"/>
                  <a:gd fmla="*/ 65 w 104" name="T10"/>
                  <a:gd fmla="*/ 103 h 119" name="T11"/>
                  <a:gd fmla="*/ 70 w 104" name="T12"/>
                  <a:gd fmla="*/ 79 h 119" name="T13"/>
                  <a:gd fmla="*/ 90 w 104" name="T14"/>
                  <a:gd fmla="*/ 59 h 119" name="T15"/>
                  <a:gd fmla="*/ 103 w 104" name="T16"/>
                  <a:gd fmla="*/ 0 h 119" name="T17"/>
                  <a:gd fmla="*/ 80 w 104" name="T18"/>
                  <a:gd fmla="*/ 0 h 119" name="T19"/>
                  <a:gd fmla="*/ 68 w 104" name="T20"/>
                  <a:gd fmla="*/ 11 h 119" name="T21"/>
                  <a:gd fmla="*/ 66 w 104" name="T22"/>
                  <a:gd fmla="*/ 29 h 119" name="T23"/>
                  <a:gd fmla="*/ 30 w 104" name="T24"/>
                  <a:gd fmla="*/ 21 h 119" name="T25"/>
                  <a:gd fmla="*/ 29 w 104" name="T26"/>
                  <a:gd fmla="*/ 33 h 119" name="T27"/>
                  <a:gd fmla="*/ 43 w 104" name="T28"/>
                  <a:gd fmla="*/ 35 h 119" name="T29"/>
                  <a:gd fmla="*/ 39 w 104" name="T30"/>
                  <a:gd fmla="*/ 81 h 119" name="T31"/>
                  <a:gd fmla="*/ 21 w 104" name="T32"/>
                  <a:gd fmla="*/ 76 h 119" name="T33"/>
                  <a:gd fmla="*/ 0 w 104" name="T34"/>
                  <a:gd fmla="*/ 104 h 119" name="T35"/>
                  <a:gd fmla="*/ 0 w 104" name="T36"/>
                  <a:gd fmla="*/ 104 h 119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104" name="T57"/>
                  <a:gd fmla="*/ 0 h 119" name="T58"/>
                  <a:gd fmla="*/ 104 w 104" name="T59"/>
                  <a:gd fmla="*/ 119 h 119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119" w="104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/>
              <p:nvPr/>
            </p:nvSpPr>
            <p:spPr bwMode="auto">
              <a:xfrm>
                <a:off x="3248" y="3406"/>
                <a:ext cx="260" cy="158"/>
              </a:xfrm>
              <a:custGeom>
                <a:gdLst>
                  <a:gd fmla="*/ 0 w 260" name="T0"/>
                  <a:gd fmla="*/ 147 h 250" name="T1"/>
                  <a:gd fmla="*/ 0 w 260" name="T2"/>
                  <a:gd fmla="*/ 147 h 250" name="T3"/>
                  <a:gd fmla="*/ 1 w 260" name="T4"/>
                  <a:gd fmla="*/ 154 h 250" name="T5"/>
                  <a:gd fmla="*/ 53 w 260" name="T6"/>
                  <a:gd fmla="*/ 147 h 250" name="T7"/>
                  <a:gd fmla="*/ 76 w 260" name="T8"/>
                  <a:gd fmla="*/ 179 h 250" name="T9"/>
                  <a:gd fmla="*/ 95 w 260" name="T10"/>
                  <a:gd fmla="*/ 177 h 250" name="T11"/>
                  <a:gd fmla="*/ 99 w 260" name="T12"/>
                  <a:gd fmla="*/ 163 h 250" name="T13"/>
                  <a:gd fmla="*/ 117 w 260" name="T14"/>
                  <a:gd fmla="*/ 162 h 250" name="T15"/>
                  <a:gd fmla="*/ 129 w 260" name="T16"/>
                  <a:gd fmla="*/ 171 h 250" name="T17"/>
                  <a:gd fmla="*/ 132 w 260" name="T18"/>
                  <a:gd fmla="*/ 220 h 250" name="T19"/>
                  <a:gd fmla="*/ 160 w 260" name="T20"/>
                  <a:gd fmla="*/ 217 h 250" name="T21"/>
                  <a:gd fmla="*/ 238 w 260" name="T22"/>
                  <a:gd fmla="*/ 249 h 250" name="T23"/>
                  <a:gd fmla="*/ 238 w 260" name="T24"/>
                  <a:gd fmla="*/ 235 h 250" name="T25"/>
                  <a:gd fmla="*/ 222 w 260" name="T26"/>
                  <a:gd fmla="*/ 228 h 250" name="T27"/>
                  <a:gd fmla="*/ 225 w 260" name="T28"/>
                  <a:gd fmla="*/ 192 h 250" name="T29"/>
                  <a:gd fmla="*/ 250 w 260" name="T30"/>
                  <a:gd fmla="*/ 180 h 250" name="T31"/>
                  <a:gd fmla="*/ 234 w 260" name="T32"/>
                  <a:gd fmla="*/ 156 h 250" name="T33"/>
                  <a:gd fmla="*/ 232 w 260" name="T34"/>
                  <a:gd fmla="*/ 115 h 250" name="T35"/>
                  <a:gd fmla="*/ 229 w 260" name="T36"/>
                  <a:gd fmla="*/ 105 h 250" name="T37"/>
                  <a:gd fmla="*/ 238 w 260" name="T38"/>
                  <a:gd fmla="*/ 87 h 250" name="T39"/>
                  <a:gd fmla="*/ 250 w 260" name="T40"/>
                  <a:gd fmla="*/ 52 h 250" name="T41"/>
                  <a:gd fmla="*/ 259 w 260" name="T42"/>
                  <a:gd fmla="*/ 39 h 250" name="T43"/>
                  <a:gd fmla="*/ 254 w 260" name="T44"/>
                  <a:gd fmla="*/ 20 h 250" name="T45"/>
                  <a:gd fmla="*/ 208 w 260" name="T46"/>
                  <a:gd fmla="*/ 0 h 250" name="T47"/>
                  <a:gd fmla="*/ 126 w 260" name="T48"/>
                  <a:gd fmla="*/ 11 h 250" name="T49"/>
                  <a:gd fmla="*/ 99 w 260" name="T50"/>
                  <a:gd fmla="*/ 0 h 250" name="T51"/>
                  <a:gd fmla="*/ 87 w 260" name="T52"/>
                  <a:gd fmla="*/ 19 h 250" name="T53"/>
                  <a:gd fmla="*/ 74 w 260" name="T54"/>
                  <a:gd fmla="*/ 78 h 250" name="T55"/>
                  <a:gd fmla="*/ 54 w 260" name="T56"/>
                  <a:gd fmla="*/ 98 h 250" name="T57"/>
                  <a:gd fmla="*/ 49 w 260" name="T58"/>
                  <a:gd fmla="*/ 122 h 250" name="T59"/>
                  <a:gd fmla="*/ 30 w 260" name="T60"/>
                  <a:gd fmla="*/ 134 h 250" name="T61"/>
                  <a:gd fmla="*/ 9 w 260" name="T62"/>
                  <a:gd fmla="*/ 133 h 250" name="T63"/>
                  <a:gd fmla="*/ 0 w 260" name="T64"/>
                  <a:gd fmla="*/ 147 h 250" name="T65"/>
                  <a:gd fmla="*/ 0 w 260" name="T66"/>
                  <a:gd fmla="*/ 147 h 250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260" name="T102"/>
                  <a:gd fmla="*/ 0 h 250" name="T103"/>
                  <a:gd fmla="*/ 260 w 260" name="T104"/>
                  <a:gd fmla="*/ 250 h 250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250" w="26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/>
              <p:nvPr/>
            </p:nvSpPr>
            <p:spPr bwMode="auto">
              <a:xfrm>
                <a:off x="3522" y="2855"/>
                <a:ext cx="33" cy="158"/>
              </a:xfrm>
              <a:custGeom>
                <a:gdLst>
                  <a:gd fmla="*/ 0 w 33" name="T0"/>
                  <a:gd fmla="*/ 9 h 18" name="T1"/>
                  <a:gd fmla="*/ 0 w 33" name="T2"/>
                  <a:gd fmla="*/ 9 h 18" name="T3"/>
                  <a:gd fmla="*/ 11 w 33" name="T4"/>
                  <a:gd fmla="*/ 17 h 18" name="T5"/>
                  <a:gd fmla="*/ 32 w 33" name="T6"/>
                  <a:gd fmla="*/ 0 h 18" name="T7"/>
                  <a:gd fmla="*/ 0 w 33" name="T8"/>
                  <a:gd fmla="*/ 9 h 18" name="T9"/>
                  <a:gd fmla="*/ 0 w 33" name="T10"/>
                  <a:gd fmla="*/ 9 h 1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33" name="T18"/>
                  <a:gd fmla="*/ 0 h 18" name="T19"/>
                  <a:gd fmla="*/ 33 w 33" name="T20"/>
                  <a:gd fmla="*/ 18 h 1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8" w="33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/>
              <p:nvPr/>
            </p:nvSpPr>
            <p:spPr bwMode="auto">
              <a:xfrm>
                <a:off x="3093" y="3224"/>
                <a:ext cx="38" cy="158"/>
              </a:xfrm>
              <a:custGeom>
                <a:gdLst>
                  <a:gd fmla="*/ 0 w 38" name="T0"/>
                  <a:gd fmla="*/ 21 h 85" name="T1"/>
                  <a:gd fmla="*/ 0 w 38" name="T2"/>
                  <a:gd fmla="*/ 21 h 85" name="T3"/>
                  <a:gd fmla="*/ 14 w 38" name="T4"/>
                  <a:gd fmla="*/ 84 h 85" name="T5"/>
                  <a:gd fmla="*/ 26 w 38" name="T6"/>
                  <a:gd fmla="*/ 83 h 85" name="T7"/>
                  <a:gd fmla="*/ 37 w 38" name="T8"/>
                  <a:gd fmla="*/ 10 h 85" name="T9"/>
                  <a:gd fmla="*/ 26 w 38" name="T10"/>
                  <a:gd fmla="*/ 0 h 85" name="T11"/>
                  <a:gd fmla="*/ 19 w 38" name="T12"/>
                  <a:gd fmla="*/ 7 h 85" name="T13"/>
                  <a:gd fmla="*/ 0 w 38" name="T14"/>
                  <a:gd fmla="*/ 21 h 85" name="T15"/>
                  <a:gd fmla="*/ 0 w 38" name="T16"/>
                  <a:gd fmla="*/ 21 h 85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38" name="T27"/>
                  <a:gd fmla="*/ 0 h 85" name="T28"/>
                  <a:gd fmla="*/ 38 w 38" name="T29"/>
                  <a:gd fmla="*/ 85 h 85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85" w="38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/>
              <p:nvPr/>
            </p:nvSpPr>
            <p:spPr bwMode="auto">
              <a:xfrm>
                <a:off x="3209" y="3329"/>
                <a:ext cx="26" cy="158"/>
              </a:xfrm>
              <a:custGeom>
                <a:gdLst>
                  <a:gd fmla="*/ 0 w 26" name="T0"/>
                  <a:gd fmla="*/ 17 h 18" name="T1"/>
                  <a:gd fmla="*/ 0 w 26" name="T2"/>
                  <a:gd fmla="*/ 17 h 18" name="T3"/>
                  <a:gd fmla="*/ 3 w 26" name="T4"/>
                  <a:gd fmla="*/ 1 h 18" name="T5"/>
                  <a:gd fmla="*/ 25 w 26" name="T6"/>
                  <a:gd fmla="*/ 0 h 18" name="T7"/>
                  <a:gd fmla="*/ 25 w 26" name="T8"/>
                  <a:gd fmla="*/ 15 h 18" name="T9"/>
                  <a:gd fmla="*/ 0 w 26" name="T10"/>
                  <a:gd fmla="*/ 17 h 18" name="T11"/>
                  <a:gd fmla="*/ 0 w 26" name="T12"/>
                  <a:gd fmla="*/ 17 h 1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6" name="T21"/>
                  <a:gd fmla="*/ 0 h 18" name="T22"/>
                  <a:gd fmla="*/ 26 w 26" name="T23"/>
                  <a:gd fmla="*/ 18 h 1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8" w="26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/>
              <p:nvPr/>
            </p:nvSpPr>
            <p:spPr bwMode="auto">
              <a:xfrm>
                <a:off x="3530" y="3204"/>
                <a:ext cx="207" cy="158"/>
              </a:xfrm>
              <a:custGeom>
                <a:gdLst>
                  <a:gd fmla="*/ 0 w 207" name="T0"/>
                  <a:gd fmla="*/ 140 h 201" name="T1"/>
                  <a:gd fmla="*/ 0 w 207" name="T2"/>
                  <a:gd fmla="*/ 140 h 201" name="T3"/>
                  <a:gd fmla="*/ 16 w 207" name="T4"/>
                  <a:gd fmla="*/ 129 h 201" name="T5"/>
                  <a:gd fmla="*/ 17 w 207" name="T6"/>
                  <a:gd fmla="*/ 105 h 201" name="T7"/>
                  <a:gd fmla="*/ 44 w 207" name="T8"/>
                  <a:gd fmla="*/ 72 h 201" name="T9"/>
                  <a:gd fmla="*/ 55 w 207" name="T10"/>
                  <a:gd fmla="*/ 13 h 201" name="T11"/>
                  <a:gd fmla="*/ 76 w 207" name="T12"/>
                  <a:gd fmla="*/ 0 h 201" name="T13"/>
                  <a:gd fmla="*/ 92 w 207" name="T14"/>
                  <a:gd fmla="*/ 40 h 201" name="T15"/>
                  <a:gd fmla="*/ 137 w 207" name="T16"/>
                  <a:gd fmla="*/ 74 h 201" name="T17"/>
                  <a:gd fmla="*/ 121 w 207" name="T18"/>
                  <a:gd fmla="*/ 95 h 201" name="T19"/>
                  <a:gd fmla="*/ 136 w 207" name="T20"/>
                  <a:gd fmla="*/ 100 h 201" name="T21"/>
                  <a:gd fmla="*/ 152 w 207" name="T22"/>
                  <a:gd fmla="*/ 124 h 201" name="T23"/>
                  <a:gd fmla="*/ 206 w 207" name="T24"/>
                  <a:gd fmla="*/ 138 h 201" name="T25"/>
                  <a:gd fmla="*/ 165 w 207" name="T26"/>
                  <a:gd fmla="*/ 179 h 201" name="T27"/>
                  <a:gd fmla="*/ 122 w 207" name="T28"/>
                  <a:gd fmla="*/ 194 h 201" name="T29"/>
                  <a:gd fmla="*/ 83 w 207" name="T30"/>
                  <a:gd fmla="*/ 200 h 201" name="T31"/>
                  <a:gd fmla="*/ 39 w 207" name="T32"/>
                  <a:gd fmla="*/ 185 h 201" name="T33"/>
                  <a:gd fmla="*/ 24 w 207" name="T34"/>
                  <a:gd fmla="*/ 156 h 201" name="T35"/>
                  <a:gd fmla="*/ 0 w 207" name="T36"/>
                  <a:gd fmla="*/ 140 h 201" name="T37"/>
                  <a:gd fmla="*/ 0 w 207" name="T38"/>
                  <a:gd fmla="*/ 140 h 201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207" name="T60"/>
                  <a:gd fmla="*/ 0 h 201" name="T61"/>
                  <a:gd fmla="*/ 207 w 207" name="T62"/>
                  <a:gd fmla="*/ 201 h 201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201" w="206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/>
              <p:nvPr/>
            </p:nvSpPr>
            <p:spPr bwMode="auto">
              <a:xfrm>
                <a:off x="3651" y="3191"/>
                <a:ext cx="22" cy="158"/>
              </a:xfrm>
              <a:custGeom>
                <a:gdLst>
                  <a:gd fmla="*/ 0 w 22" name="T0"/>
                  <a:gd fmla="*/ 21 h 27" name="T1"/>
                  <a:gd fmla="*/ 0 w 22" name="T2"/>
                  <a:gd fmla="*/ 21 h 27" name="T3"/>
                  <a:gd fmla="*/ 15 w 22" name="T4"/>
                  <a:gd fmla="*/ 26 h 27" name="T5"/>
                  <a:gd fmla="*/ 21 w 22" name="T6"/>
                  <a:gd fmla="*/ 18 h 27" name="T7"/>
                  <a:gd fmla="*/ 10 w 22" name="T8"/>
                  <a:gd fmla="*/ 16 h 27" name="T9"/>
                  <a:gd fmla="*/ 21 w 22" name="T10"/>
                  <a:gd fmla="*/ 10 h 27" name="T11"/>
                  <a:gd fmla="*/ 16 w 22" name="T12"/>
                  <a:gd fmla="*/ 0 h 27" name="T13"/>
                  <a:gd fmla="*/ 0 w 22" name="T14"/>
                  <a:gd fmla="*/ 21 h 27" name="T15"/>
                  <a:gd fmla="*/ 0 w 22" name="T16"/>
                  <a:gd fmla="*/ 21 h 27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22" name="T27"/>
                  <a:gd fmla="*/ 0 h 27" name="T28"/>
                  <a:gd fmla="*/ 22 w 22" name="T29"/>
                  <a:gd fmla="*/ 27 h 27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27" w="22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/>
              <p:nvPr/>
            </p:nvSpPr>
            <p:spPr bwMode="auto">
              <a:xfrm>
                <a:off x="3199" y="3363"/>
                <a:ext cx="77" cy="158"/>
              </a:xfrm>
              <a:custGeom>
                <a:gdLst>
                  <a:gd fmla="*/ 0 w 77" name="T0"/>
                  <a:gd fmla="*/ 40 h 85" name="T1"/>
                  <a:gd fmla="*/ 0 w 77" name="T2"/>
                  <a:gd fmla="*/ 40 h 85" name="T3"/>
                  <a:gd fmla="*/ 9 w 77" name="T4"/>
                  <a:gd fmla="*/ 27 h 85" name="T5"/>
                  <a:gd fmla="*/ 14 w 77" name="T6"/>
                  <a:gd fmla="*/ 28 h 85" name="T7"/>
                  <a:gd fmla="*/ 10 w 77" name="T8"/>
                  <a:gd fmla="*/ 17 h 85" name="T9"/>
                  <a:gd fmla="*/ 35 w 77" name="T10"/>
                  <a:gd fmla="*/ 15 h 85" name="T11"/>
                  <a:gd fmla="*/ 35 w 77" name="T12"/>
                  <a:gd fmla="*/ 0 h 85" name="T13"/>
                  <a:gd fmla="*/ 63 w 77" name="T14"/>
                  <a:gd fmla="*/ 1 h 85" name="T15"/>
                  <a:gd fmla="*/ 62 w 77" name="T16"/>
                  <a:gd fmla="*/ 13 h 85" name="T17"/>
                  <a:gd fmla="*/ 76 w 77" name="T18"/>
                  <a:gd fmla="*/ 15 h 85" name="T19"/>
                  <a:gd fmla="*/ 72 w 77" name="T20"/>
                  <a:gd fmla="*/ 61 h 85" name="T21"/>
                  <a:gd fmla="*/ 54 w 77" name="T22"/>
                  <a:gd fmla="*/ 56 h 85" name="T23"/>
                  <a:gd fmla="*/ 33 w 77" name="T24"/>
                  <a:gd fmla="*/ 84 h 85" name="T25"/>
                  <a:gd fmla="*/ 0 w 77" name="T26"/>
                  <a:gd fmla="*/ 40 h 85" name="T27"/>
                  <a:gd fmla="*/ 0 w 77" name="T28"/>
                  <a:gd fmla="*/ 40 h 85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77" name="T45"/>
                  <a:gd fmla="*/ 0 h 85" name="T46"/>
                  <a:gd fmla="*/ 77 w 77" name="T47"/>
                  <a:gd fmla="*/ 85 h 85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5" w="77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/>
              <p:nvPr/>
            </p:nvSpPr>
            <p:spPr bwMode="auto">
              <a:xfrm>
                <a:off x="2852" y="3169"/>
                <a:ext cx="42" cy="158"/>
              </a:xfrm>
              <a:custGeom>
                <a:gdLst>
                  <a:gd fmla="*/ 0 w 42" name="T0"/>
                  <a:gd fmla="*/ 7 h 8" name="T1"/>
                  <a:gd fmla="*/ 0 w 42" name="T2"/>
                  <a:gd fmla="*/ 7 h 8" name="T3"/>
                  <a:gd fmla="*/ 2 w 42" name="T4"/>
                  <a:gd fmla="*/ 0 h 8" name="T5"/>
                  <a:gd fmla="*/ 41 w 42" name="T6"/>
                  <a:gd fmla="*/ 2 h 8" name="T7"/>
                  <a:gd fmla="*/ 0 w 42" name="T8"/>
                  <a:gd fmla="*/ 7 h 8" name="T9"/>
                  <a:gd fmla="*/ 0 w 42" name="T10"/>
                  <a:gd fmla="*/ 7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42" name="T18"/>
                  <a:gd fmla="*/ 0 h 8" name="T19"/>
                  <a:gd fmla="*/ 42 w 42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42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/>
              <p:nvPr/>
            </p:nvSpPr>
            <p:spPr bwMode="auto">
              <a:xfrm>
                <a:off x="3039" y="3243"/>
                <a:ext cx="59" cy="158"/>
              </a:xfrm>
              <a:custGeom>
                <a:gdLst>
                  <a:gd fmla="*/ 0 w 59" name="T0"/>
                  <a:gd fmla="*/ 83 h 89" name="T1"/>
                  <a:gd fmla="*/ 0 w 59" name="T2"/>
                  <a:gd fmla="*/ 83 h 89" name="T3"/>
                  <a:gd fmla="*/ 5 w 59" name="T4"/>
                  <a:gd fmla="*/ 23 h 89" name="T5"/>
                  <a:gd fmla="*/ 3 w 59" name="T6"/>
                  <a:gd fmla="*/ 4 h 89" name="T7"/>
                  <a:gd fmla="*/ 39 w 59" name="T8"/>
                  <a:gd fmla="*/ 0 h 89" name="T9"/>
                  <a:gd fmla="*/ 58 w 59" name="T10"/>
                  <a:gd fmla="*/ 70 h 89" name="T11"/>
                  <a:gd fmla="*/ 15 w 59" name="T12"/>
                  <a:gd fmla="*/ 88 h 89" name="T13"/>
                  <a:gd fmla="*/ 0 w 59" name="T14"/>
                  <a:gd fmla="*/ 83 h 89" name="T15"/>
                  <a:gd fmla="*/ 0 w 59" name="T16"/>
                  <a:gd fmla="*/ 83 h 89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59" name="T27"/>
                  <a:gd fmla="*/ 0 h 89" name="T28"/>
                  <a:gd fmla="*/ 59 w 59" name="T29"/>
                  <a:gd fmla="*/ 89 h 89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89" w="5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/>
              <p:nvPr/>
            </p:nvSpPr>
            <p:spPr bwMode="auto">
              <a:xfrm>
                <a:off x="2876" y="3214"/>
                <a:ext cx="101" cy="158"/>
              </a:xfrm>
              <a:custGeom>
                <a:gdLst>
                  <a:gd fmla="*/ 0 w 101" name="T0"/>
                  <a:gd fmla="*/ 25 h 74" name="T1"/>
                  <a:gd fmla="*/ 0 w 101" name="T2"/>
                  <a:gd fmla="*/ 25 h 74" name="T3"/>
                  <a:gd fmla="*/ 17 w 101" name="T4"/>
                  <a:gd fmla="*/ 14 h 74" name="T5"/>
                  <a:gd fmla="*/ 17 w 101" name="T6"/>
                  <a:gd fmla="*/ 0 h 74" name="T7"/>
                  <a:gd fmla="*/ 50 w 101" name="T8"/>
                  <a:gd fmla="*/ 3 h 74" name="T9"/>
                  <a:gd fmla="*/ 59 w 101" name="T10"/>
                  <a:gd fmla="*/ 10 h 74" name="T11"/>
                  <a:gd fmla="*/ 82 w 101" name="T12"/>
                  <a:gd fmla="*/ 2 h 74" name="T13"/>
                  <a:gd fmla="*/ 96 w 101" name="T14"/>
                  <a:gd fmla="*/ 35 h 74" name="T15"/>
                  <a:gd fmla="*/ 100 w 101" name="T16"/>
                  <a:gd fmla="*/ 59 h 74" name="T17"/>
                  <a:gd fmla="*/ 91 w 101" name="T18"/>
                  <a:gd fmla="*/ 58 h 74" name="T19"/>
                  <a:gd fmla="*/ 89 w 101" name="T20"/>
                  <a:gd fmla="*/ 71 h 74" name="T21"/>
                  <a:gd fmla="*/ 75 w 101" name="T22"/>
                  <a:gd fmla="*/ 73 h 74" name="T23"/>
                  <a:gd fmla="*/ 74 w 101" name="T24"/>
                  <a:gd fmla="*/ 59 h 74" name="T25"/>
                  <a:gd fmla="*/ 66 w 101" name="T26"/>
                  <a:gd fmla="*/ 59 h 74" name="T27"/>
                  <a:gd fmla="*/ 52 w 101" name="T28"/>
                  <a:gd fmla="*/ 38 h 74" name="T29"/>
                  <a:gd fmla="*/ 23 w 101" name="T30"/>
                  <a:gd fmla="*/ 50 h 74" name="T31"/>
                  <a:gd fmla="*/ 0 w 101" name="T32"/>
                  <a:gd fmla="*/ 25 h 74" name="T33"/>
                  <a:gd fmla="*/ 0 w 101" name="T34"/>
                  <a:gd fmla="*/ 25 h 74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101" name="T54"/>
                  <a:gd fmla="*/ 0 h 74" name="T55"/>
                  <a:gd fmla="*/ 101 w 101" name="T56"/>
                  <a:gd fmla="*/ 74 h 74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74" w="100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/>
              <p:nvPr/>
            </p:nvSpPr>
            <p:spPr bwMode="auto">
              <a:xfrm>
                <a:off x="3691" y="2947"/>
                <a:ext cx="26" cy="158"/>
              </a:xfrm>
              <a:custGeom>
                <a:gdLst>
                  <a:gd fmla="*/ 0 w 26" name="T0"/>
                  <a:gd fmla="*/ 0 h 8" name="T1"/>
                  <a:gd fmla="*/ 0 w 26" name="T2"/>
                  <a:gd fmla="*/ 0 h 8" name="T3"/>
                  <a:gd fmla="*/ 13 w 26" name="T4"/>
                  <a:gd fmla="*/ 7 h 8" name="T5"/>
                  <a:gd fmla="*/ 25 w 26" name="T6"/>
                  <a:gd fmla="*/ 2 h 8" name="T7"/>
                  <a:gd fmla="*/ 0 w 26" name="T8"/>
                  <a:gd fmla="*/ 0 h 8" name="T9"/>
                  <a:gd fmla="*/ 0 w 26" name="T10"/>
                  <a:gd fmla="*/ 0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6" name="T18"/>
                  <a:gd fmla="*/ 0 h 8" name="T19"/>
                  <a:gd fmla="*/ 26 w 26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26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/>
              <p:nvPr/>
            </p:nvSpPr>
            <p:spPr bwMode="auto">
              <a:xfrm>
                <a:off x="3544" y="2913"/>
                <a:ext cx="22" cy="158"/>
              </a:xfrm>
              <a:custGeom>
                <a:gdLst>
                  <a:gd fmla="*/ 0 w 22" name="T0"/>
                  <a:gd fmla="*/ 28 h 58" name="T1"/>
                  <a:gd fmla="*/ 0 w 22" name="T2"/>
                  <a:gd fmla="*/ 28 h 58" name="T3"/>
                  <a:gd fmla="*/ 11 w 22" name="T4"/>
                  <a:gd fmla="*/ 57 h 58" name="T5"/>
                  <a:gd fmla="*/ 13 w 22" name="T6"/>
                  <a:gd fmla="*/ 56 h 58" name="T7"/>
                  <a:gd fmla="*/ 19 w 22" name="T8"/>
                  <a:gd fmla="*/ 25 h 58" name="T9"/>
                  <a:gd fmla="*/ 11 w 22" name="T10"/>
                  <a:gd fmla="*/ 28 h 58" name="T11"/>
                  <a:gd fmla="*/ 13 w 22" name="T12"/>
                  <a:gd fmla="*/ 14 h 58" name="T13"/>
                  <a:gd fmla="*/ 20 w 22" name="T14"/>
                  <a:gd fmla="*/ 7 h 58" name="T15"/>
                  <a:gd fmla="*/ 21 w 22" name="T16"/>
                  <a:gd fmla="*/ 0 h 58" name="T17"/>
                  <a:gd fmla="*/ 14 w 22" name="T18"/>
                  <a:gd fmla="*/ 1 h 58" name="T19"/>
                  <a:gd fmla="*/ 0 w 22" name="T20"/>
                  <a:gd fmla="*/ 28 h 58" name="T21"/>
                  <a:gd fmla="*/ 0 w 22" name="T22"/>
                  <a:gd fmla="*/ 28 h 58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22" name="T36"/>
                  <a:gd fmla="*/ 0 h 58" name="T37"/>
                  <a:gd fmla="*/ 22 w 22" name="T38"/>
                  <a:gd fmla="*/ 58 h 58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57" w="22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/>
              <p:nvPr/>
            </p:nvSpPr>
            <p:spPr bwMode="auto">
              <a:xfrm>
                <a:off x="2964" y="3248"/>
                <a:ext cx="81" cy="158"/>
              </a:xfrm>
              <a:custGeom>
                <a:gdLst>
                  <a:gd fmla="*/ 0 w 81" name="T0"/>
                  <a:gd fmla="*/ 57 h 87" name="T1"/>
                  <a:gd fmla="*/ 0 w 81" name="T2"/>
                  <a:gd fmla="*/ 57 h 87" name="T3"/>
                  <a:gd fmla="*/ 1 w 81" name="T4"/>
                  <a:gd fmla="*/ 44 h 87" name="T5"/>
                  <a:gd fmla="*/ 3 w 81" name="T6"/>
                  <a:gd fmla="*/ 31 h 87" name="T7"/>
                  <a:gd fmla="*/ 12 w 81" name="T8"/>
                  <a:gd fmla="*/ 32 h 87" name="T9"/>
                  <a:gd fmla="*/ 8 w 81" name="T10"/>
                  <a:gd fmla="*/ 8 h 87" name="T11"/>
                  <a:gd fmla="*/ 32 w 81" name="T12"/>
                  <a:gd fmla="*/ 0 h 87" name="T13"/>
                  <a:gd fmla="*/ 46 w 81" name="T14"/>
                  <a:gd fmla="*/ 5 h 87" name="T15"/>
                  <a:gd fmla="*/ 53 w 81" name="T16"/>
                  <a:gd fmla="*/ 14 h 87" name="T17"/>
                  <a:gd fmla="*/ 80 w 81" name="T18"/>
                  <a:gd fmla="*/ 17 h 87" name="T19"/>
                  <a:gd fmla="*/ 75 w 81" name="T20"/>
                  <a:gd fmla="*/ 77 h 87" name="T21"/>
                  <a:gd fmla="*/ 13 w 81" name="T22"/>
                  <a:gd fmla="*/ 86 h 87" name="T23"/>
                  <a:gd fmla="*/ 15 w 81" name="T24"/>
                  <a:gd fmla="*/ 66 h 87" name="T25"/>
                  <a:gd fmla="*/ 0 w 81" name="T26"/>
                  <a:gd fmla="*/ 57 h 87" name="T27"/>
                  <a:gd fmla="*/ 0 w 81" name="T28"/>
                  <a:gd fmla="*/ 57 h 87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81" name="T45"/>
                  <a:gd fmla="*/ 0 h 87" name="T46"/>
                  <a:gd fmla="*/ 81 w 81" name="T47"/>
                  <a:gd fmla="*/ 87 h 87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7" w="81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/>
              <p:nvPr/>
            </p:nvSpPr>
            <p:spPr bwMode="auto">
              <a:xfrm>
                <a:off x="3555" y="2914"/>
                <a:ext cx="60" cy="158"/>
              </a:xfrm>
              <a:custGeom>
                <a:gdLst>
                  <a:gd fmla="*/ 0 w 60" name="T0"/>
                  <a:gd fmla="*/ 31 h 65" name="T1"/>
                  <a:gd fmla="*/ 0 w 60" name="T2"/>
                  <a:gd fmla="*/ 31 h 65" name="T3"/>
                  <a:gd fmla="*/ 2 w 60" name="T4"/>
                  <a:gd fmla="*/ 17 h 65" name="T5"/>
                  <a:gd fmla="*/ 9 w 60" name="T6"/>
                  <a:gd fmla="*/ 10 h 65" name="T7"/>
                  <a:gd fmla="*/ 23 w 60" name="T8"/>
                  <a:gd fmla="*/ 16 h 65" name="T9"/>
                  <a:gd fmla="*/ 53 w 60" name="T10"/>
                  <a:gd fmla="*/ 0 h 65" name="T11"/>
                  <a:gd fmla="*/ 59 w 60" name="T12"/>
                  <a:gd fmla="*/ 18 h 65" name="T13"/>
                  <a:gd fmla="*/ 28 w 60" name="T14"/>
                  <a:gd fmla="*/ 28 h 65" name="T15"/>
                  <a:gd fmla="*/ 44 w 60" name="T16"/>
                  <a:gd fmla="*/ 42 h 65" name="T17"/>
                  <a:gd fmla="*/ 36 w 60" name="T18"/>
                  <a:gd fmla="*/ 51 h 65" name="T19"/>
                  <a:gd fmla="*/ 17 w 60" name="T20"/>
                  <a:gd fmla="*/ 64 h 65" name="T21"/>
                  <a:gd fmla="*/ 2 w 60" name="T22"/>
                  <a:gd fmla="*/ 59 h 65" name="T23"/>
                  <a:gd fmla="*/ 2 w 60" name="T24"/>
                  <a:gd fmla="*/ 59 h 65" name="T25"/>
                  <a:gd fmla="*/ 8 w 60" name="T26"/>
                  <a:gd fmla="*/ 28 h 65" name="T27"/>
                  <a:gd fmla="*/ 0 w 60" name="T28"/>
                  <a:gd fmla="*/ 31 h 65" name="T29"/>
                  <a:gd fmla="*/ 0 w 60" name="T30"/>
                  <a:gd fmla="*/ 31 h 65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60" name="T48"/>
                  <a:gd fmla="*/ 0 h 65" name="T49"/>
                  <a:gd fmla="*/ 60 w 60" name="T50"/>
                  <a:gd fmla="*/ 65 h 65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65" w="60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/>
              <p:nvPr/>
            </p:nvSpPr>
            <p:spPr bwMode="auto">
              <a:xfrm>
                <a:off x="3544" y="3351"/>
                <a:ext cx="109" cy="158"/>
              </a:xfrm>
              <a:custGeom>
                <a:gdLst>
                  <a:gd fmla="*/ 0 w 109" name="T0"/>
                  <a:gd fmla="*/ 8 h 126" name="T1"/>
                  <a:gd fmla="*/ 0 w 109" name="T2"/>
                  <a:gd fmla="*/ 8 h 126" name="T3"/>
                  <a:gd fmla="*/ 15 w 109" name="T4"/>
                  <a:gd fmla="*/ 34 h 126" name="T5"/>
                  <a:gd fmla="*/ 0 w 109" name="T6"/>
                  <a:gd fmla="*/ 59 h 126" name="T7"/>
                  <a:gd fmla="*/ 11 w 109" name="T8"/>
                  <a:gd fmla="*/ 66 h 126" name="T9"/>
                  <a:gd fmla="*/ 3 w 109" name="T10"/>
                  <a:gd fmla="*/ 75 h 126" name="T11"/>
                  <a:gd fmla="*/ 74 w 109" name="T12"/>
                  <a:gd fmla="*/ 125 h 126" name="T13"/>
                  <a:gd fmla="*/ 104 w 109" name="T14"/>
                  <a:gd fmla="*/ 85 h 126" name="T15"/>
                  <a:gd fmla="*/ 97 w 109" name="T16"/>
                  <a:gd fmla="*/ 74 h 126" name="T17"/>
                  <a:gd fmla="*/ 97 w 109" name="T18"/>
                  <a:gd fmla="*/ 23 h 126" name="T19"/>
                  <a:gd fmla="*/ 108 w 109" name="T20"/>
                  <a:gd fmla="*/ 9 h 126" name="T21"/>
                  <a:gd fmla="*/ 69 w 109" name="T22"/>
                  <a:gd fmla="*/ 15 h 126" name="T23"/>
                  <a:gd fmla="*/ 25 w 109" name="T24"/>
                  <a:gd fmla="*/ 0 h 126" name="T25"/>
                  <a:gd fmla="*/ 0 w 109" name="T26"/>
                  <a:gd fmla="*/ 8 h 126" name="T27"/>
                  <a:gd fmla="*/ 0 w 109" name="T28"/>
                  <a:gd fmla="*/ 8 h 12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09" name="T45"/>
                  <a:gd fmla="*/ 0 h 126" name="T46"/>
                  <a:gd fmla="*/ 109 w 109" name="T47"/>
                  <a:gd fmla="*/ 126 h 12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25" w="109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/>
              <p:nvPr/>
            </p:nvSpPr>
            <p:spPr bwMode="auto">
              <a:xfrm>
                <a:off x="3716" y="2943"/>
                <a:ext cx="25" cy="158"/>
              </a:xfrm>
              <a:custGeom>
                <a:gdLst>
                  <a:gd fmla="*/ 0 w 25" name="T0"/>
                  <a:gd fmla="*/ 13 h 22" name="T1"/>
                  <a:gd fmla="*/ 0 w 25" name="T2"/>
                  <a:gd fmla="*/ 13 h 22" name="T3"/>
                  <a:gd fmla="*/ 20 w 25" name="T4"/>
                  <a:gd fmla="*/ 0 h 22" name="T5"/>
                  <a:gd fmla="*/ 24 w 25" name="T6"/>
                  <a:gd fmla="*/ 21 h 22" name="T7"/>
                  <a:gd fmla="*/ 0 w 25" name="T8"/>
                  <a:gd fmla="*/ 13 h 22" name="T9"/>
                  <a:gd fmla="*/ 0 w 25" name="T10"/>
                  <a:gd fmla="*/ 13 h 22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5" name="T18"/>
                  <a:gd fmla="*/ 0 h 22" name="T19"/>
                  <a:gd fmla="*/ 25 w 25" name="T20"/>
                  <a:gd fmla="*/ 22 h 22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2" w="25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/>
              <p:nvPr/>
            </p:nvSpPr>
            <p:spPr bwMode="auto">
              <a:xfrm>
                <a:off x="3558" y="2874"/>
                <a:ext cx="22" cy="158"/>
              </a:xfrm>
              <a:custGeom>
                <a:gdLst>
                  <a:gd fmla="*/ 0 w 22" name="T0"/>
                  <a:gd fmla="*/ 24 h 25" name="T1"/>
                  <a:gd fmla="*/ 0 w 22" name="T2"/>
                  <a:gd fmla="*/ 24 h 25" name="T3"/>
                  <a:gd fmla="*/ 7 w 22" name="T4"/>
                  <a:gd fmla="*/ 23 h 25" name="T5"/>
                  <a:gd fmla="*/ 21 w 22" name="T6"/>
                  <a:gd fmla="*/ 7 h 25" name="T7"/>
                  <a:gd fmla="*/ 14 w 22" name="T8"/>
                  <a:gd fmla="*/ 0 h 25" name="T9"/>
                  <a:gd fmla="*/ 0 w 22" name="T10"/>
                  <a:gd fmla="*/ 24 h 25" name="T11"/>
                  <a:gd fmla="*/ 0 w 22" name="T12"/>
                  <a:gd fmla="*/ 24 h 25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2" name="T21"/>
                  <a:gd fmla="*/ 0 h 25" name="T22"/>
                  <a:gd fmla="*/ 22 w 22" name="T23"/>
                  <a:gd fmla="*/ 25 h 25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5" w="22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/>
              <p:nvPr/>
            </p:nvSpPr>
            <p:spPr bwMode="auto">
              <a:xfrm>
                <a:off x="2925" y="3264"/>
                <a:ext cx="55" cy="158"/>
              </a:xfrm>
              <a:custGeom>
                <a:gdLst>
                  <a:gd fmla="*/ 0 w 55" name="T0"/>
                  <a:gd fmla="*/ 20 h 55" name="T1"/>
                  <a:gd fmla="*/ 0 w 55" name="T2"/>
                  <a:gd fmla="*/ 20 h 55" name="T3"/>
                  <a:gd fmla="*/ 17 w 55" name="T4"/>
                  <a:gd fmla="*/ 0 h 55" name="T5"/>
                  <a:gd fmla="*/ 25 w 55" name="T6"/>
                  <a:gd fmla="*/ 0 h 55" name="T7"/>
                  <a:gd fmla="*/ 26 w 55" name="T8"/>
                  <a:gd fmla="*/ 14 h 55" name="T9"/>
                  <a:gd fmla="*/ 40 w 55" name="T10"/>
                  <a:gd fmla="*/ 12 h 55" name="T11"/>
                  <a:gd fmla="*/ 39 w 55" name="T12"/>
                  <a:gd fmla="*/ 25 h 55" name="T13"/>
                  <a:gd fmla="*/ 54 w 55" name="T14"/>
                  <a:gd fmla="*/ 34 h 55" name="T15"/>
                  <a:gd fmla="*/ 52 w 55" name="T16"/>
                  <a:gd fmla="*/ 54 h 55" name="T17"/>
                  <a:gd fmla="*/ 0 w 55" name="T18"/>
                  <a:gd fmla="*/ 20 h 55" name="T19"/>
                  <a:gd fmla="*/ 0 w 55" name="T20"/>
                  <a:gd fmla="*/ 20 h 55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55" name="T33"/>
                  <a:gd fmla="*/ 0 h 55" name="T34"/>
                  <a:gd fmla="*/ 55 w 55" name="T35"/>
                  <a:gd fmla="*/ 55 h 55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55" w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/>
              <p:nvPr/>
            </p:nvSpPr>
            <p:spPr bwMode="auto">
              <a:xfrm>
                <a:off x="3208" y="2985"/>
                <a:ext cx="214" cy="158"/>
              </a:xfrm>
              <a:custGeom>
                <a:gdLst>
                  <a:gd fmla="*/ 0 w 214" name="T0"/>
                  <a:gd fmla="*/ 103 h 199" name="T1"/>
                  <a:gd fmla="*/ 0 w 214" name="T2"/>
                  <a:gd fmla="*/ 103 h 199" name="T3"/>
                  <a:gd fmla="*/ 0 w 214" name="T4"/>
                  <a:gd fmla="*/ 42 h 199" name="T5"/>
                  <a:gd fmla="*/ 27 w 214" name="T6"/>
                  <a:gd fmla="*/ 0 h 199" name="T7"/>
                  <a:gd fmla="*/ 78 w 214" name="T8"/>
                  <a:gd fmla="*/ 12 h 199" name="T9"/>
                  <a:gd fmla="*/ 87 w 214" name="T10"/>
                  <a:gd fmla="*/ 27 h 199" name="T11"/>
                  <a:gd fmla="*/ 129 w 214" name="T12"/>
                  <a:gd fmla="*/ 42 h 199" name="T13"/>
                  <a:gd fmla="*/ 143 w 214" name="T14"/>
                  <a:gd fmla="*/ 37 h 199" name="T15"/>
                  <a:gd fmla="*/ 144 w 214" name="T16"/>
                  <a:gd fmla="*/ 15 h 199" name="T17"/>
                  <a:gd fmla="*/ 157 w 214" name="T18"/>
                  <a:gd fmla="*/ 5 h 199" name="T19"/>
                  <a:gd fmla="*/ 213 w 214" name="T20"/>
                  <a:gd fmla="*/ 22 h 199" name="T21"/>
                  <a:gd fmla="*/ 207 w 214" name="T22"/>
                  <a:gd fmla="*/ 46 h 199" name="T23"/>
                  <a:gd fmla="*/ 213 w 214" name="T24"/>
                  <a:gd fmla="*/ 162 h 199" name="T25"/>
                  <a:gd fmla="*/ 213 w 214" name="T26"/>
                  <a:gd fmla="*/ 190 h 199" name="T27"/>
                  <a:gd fmla="*/ 201 w 214" name="T28"/>
                  <a:gd fmla="*/ 190 h 199" name="T29"/>
                  <a:gd fmla="*/ 201 w 214" name="T30"/>
                  <a:gd fmla="*/ 198 h 199" name="T31"/>
                  <a:gd fmla="*/ 91 w 214" name="T32"/>
                  <a:gd fmla="*/ 142 h 199" name="T33"/>
                  <a:gd fmla="*/ 77 w 214" name="T34"/>
                  <a:gd fmla="*/ 147 h 199" name="T35"/>
                  <a:gd fmla="*/ 32 w 214" name="T36"/>
                  <a:gd fmla="*/ 141 h 199" name="T37"/>
                  <a:gd fmla="*/ 0 w 214" name="T38"/>
                  <a:gd fmla="*/ 103 h 199" name="T39"/>
                  <a:gd fmla="*/ 0 w 214" name="T40"/>
                  <a:gd fmla="*/ 103 h 199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14" name="T63"/>
                  <a:gd fmla="*/ 0 h 199" name="T64"/>
                  <a:gd fmla="*/ 214 w 214" name="T65"/>
                  <a:gd fmla="*/ 199 h 199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99" w="214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/>
              <p:nvPr/>
            </p:nvSpPr>
            <p:spPr bwMode="auto">
              <a:xfrm>
                <a:off x="3668" y="3611"/>
                <a:ext cx="97" cy="158"/>
              </a:xfrm>
              <a:custGeom>
                <a:gdLst>
                  <a:gd fmla="*/ 0 w 97" name="T0"/>
                  <a:gd fmla="*/ 135 h 190" name="T1"/>
                  <a:gd fmla="*/ 0 w 97" name="T2"/>
                  <a:gd fmla="*/ 135 h 190" name="T3"/>
                  <a:gd fmla="*/ 9 w 97" name="T4"/>
                  <a:gd fmla="*/ 173 h 190" name="T5"/>
                  <a:gd fmla="*/ 27 w 97" name="T6"/>
                  <a:gd fmla="*/ 189 h 190" name="T7"/>
                  <a:gd fmla="*/ 57 w 97" name="T8"/>
                  <a:gd fmla="*/ 173 h 190" name="T9"/>
                  <a:gd fmla="*/ 90 w 97" name="T10"/>
                  <a:gd fmla="*/ 43 h 190" name="T11"/>
                  <a:gd fmla="*/ 96 w 97" name="T12"/>
                  <a:gd fmla="*/ 48 h 190" name="T13"/>
                  <a:gd fmla="*/ 82 w 97" name="T14"/>
                  <a:gd fmla="*/ 0 h 190" name="T15"/>
                  <a:gd fmla="*/ 64 w 97" name="T16"/>
                  <a:gd fmla="*/ 20 h 190" name="T17"/>
                  <a:gd fmla="*/ 65 w 97" name="T18"/>
                  <a:gd fmla="*/ 34 h 190" name="T19"/>
                  <a:gd fmla="*/ 44 w 97" name="T20"/>
                  <a:gd fmla="*/ 49 h 190" name="T21"/>
                  <a:gd fmla="*/ 17 w 97" name="T22"/>
                  <a:gd fmla="*/ 56 h 190" name="T23"/>
                  <a:gd fmla="*/ 10 w 97" name="T24"/>
                  <a:gd fmla="*/ 73 h 190" name="T25"/>
                  <a:gd fmla="*/ 17 w 97" name="T26"/>
                  <a:gd fmla="*/ 106 h 190" name="T27"/>
                  <a:gd fmla="*/ 0 w 97" name="T28"/>
                  <a:gd fmla="*/ 135 h 190" name="T29"/>
                  <a:gd fmla="*/ 0 w 97" name="T30"/>
                  <a:gd fmla="*/ 135 h 190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97" name="T48"/>
                  <a:gd fmla="*/ 0 h 190" name="T49"/>
                  <a:gd fmla="*/ 97 w 97" name="T50"/>
                  <a:gd fmla="*/ 190 h 190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90" w="97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/>
              <p:nvPr/>
            </p:nvSpPr>
            <p:spPr bwMode="auto">
              <a:xfrm>
                <a:off x="3527" y="3532"/>
                <a:ext cx="45" cy="158"/>
              </a:xfrm>
              <a:custGeom>
                <a:gdLst>
                  <a:gd fmla="*/ 0 w 45" name="T0"/>
                  <a:gd fmla="*/ 58 h 107" name="T1"/>
                  <a:gd fmla="*/ 0 w 45" name="T2"/>
                  <a:gd fmla="*/ 58 h 107" name="T3"/>
                  <a:gd fmla="*/ 6 w 45" name="T4"/>
                  <a:gd fmla="*/ 64 h 107" name="T5"/>
                  <a:gd fmla="*/ 23 w 45" name="T6"/>
                  <a:gd fmla="*/ 70 h 107" name="T7"/>
                  <a:gd fmla="*/ 21 w 45" name="T8"/>
                  <a:gd fmla="*/ 90 h 107" name="T9"/>
                  <a:gd fmla="*/ 36 w 45" name="T10"/>
                  <a:gd fmla="*/ 106 h 107" name="T11"/>
                  <a:gd fmla="*/ 44 w 45" name="T12"/>
                  <a:gd fmla="*/ 76 h 107" name="T13"/>
                  <a:gd fmla="*/ 30 w 45" name="T14"/>
                  <a:gd fmla="*/ 56 h 107" name="T15"/>
                  <a:gd fmla="*/ 34 w 45" name="T16"/>
                  <a:gd fmla="*/ 67 h 107" name="T17"/>
                  <a:gd fmla="*/ 26 w 45" name="T18"/>
                  <a:gd fmla="*/ 67 h 107" name="T19"/>
                  <a:gd fmla="*/ 17 w 45" name="T20"/>
                  <a:gd fmla="*/ 39 h 107" name="T21"/>
                  <a:gd fmla="*/ 16 w 45" name="T22"/>
                  <a:gd fmla="*/ 3 h 107" name="T23"/>
                  <a:gd fmla="*/ 3 w 45" name="T24"/>
                  <a:gd fmla="*/ 0 h 107" name="T25"/>
                  <a:gd fmla="*/ 14 w 45" name="T26"/>
                  <a:gd fmla="*/ 17 h 107" name="T27"/>
                  <a:gd fmla="*/ 0 w 45" name="T28"/>
                  <a:gd fmla="*/ 58 h 107" name="T29"/>
                  <a:gd fmla="*/ 0 w 45" name="T30"/>
                  <a:gd fmla="*/ 58 h 107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45" name="T48"/>
                  <a:gd fmla="*/ 0 h 107" name="T49"/>
                  <a:gd fmla="*/ 45 w 45" name="T50"/>
                  <a:gd fmla="*/ 107 h 107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07" w="45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/>
              <p:nvPr/>
            </p:nvSpPr>
            <p:spPr bwMode="auto">
              <a:xfrm>
                <a:off x="2916" y="3109"/>
                <a:ext cx="221" cy="158"/>
              </a:xfrm>
              <a:custGeom>
                <a:gdLst>
                  <a:gd fmla="*/ 0 w 221" name="T0"/>
                  <a:gd fmla="*/ 143 h 208" name="T1"/>
                  <a:gd fmla="*/ 0 w 221" name="T2"/>
                  <a:gd fmla="*/ 143 h 208" name="T3"/>
                  <a:gd fmla="*/ 9 w 221" name="T4"/>
                  <a:gd fmla="*/ 129 h 208" name="T5"/>
                  <a:gd fmla="*/ 20 w 221" name="T6"/>
                  <a:gd fmla="*/ 138 h 208" name="T7"/>
                  <a:gd fmla="*/ 89 w 221" name="T8"/>
                  <a:gd fmla="*/ 134 h 208" name="T9"/>
                  <a:gd fmla="*/ 75 w 221" name="T10"/>
                  <a:gd fmla="*/ 0 h 208" name="T11"/>
                  <a:gd fmla="*/ 99 w 221" name="T12"/>
                  <a:gd fmla="*/ 0 h 208" name="T13"/>
                  <a:gd fmla="*/ 208 w 221" name="T14"/>
                  <a:gd fmla="*/ 72 h 208" name="T15"/>
                  <a:gd fmla="*/ 209 w 221" name="T16"/>
                  <a:gd fmla="*/ 85 h 208" name="T17"/>
                  <a:gd fmla="*/ 220 w 221" name="T18"/>
                  <a:gd fmla="*/ 83 h 208" name="T19"/>
                  <a:gd fmla="*/ 220 w 221" name="T20"/>
                  <a:gd fmla="*/ 126 h 208" name="T21"/>
                  <a:gd fmla="*/ 211 w 221" name="T22"/>
                  <a:gd fmla="*/ 135 h 208" name="T23"/>
                  <a:gd fmla="*/ 167 w 221" name="T24"/>
                  <a:gd fmla="*/ 141 h 208" name="T25"/>
                  <a:gd fmla="*/ 111 w 221" name="T26"/>
                  <a:gd fmla="*/ 165 h 208" name="T27"/>
                  <a:gd fmla="*/ 94 w 221" name="T28"/>
                  <a:gd fmla="*/ 204 h 208" name="T29"/>
                  <a:gd fmla="*/ 80 w 221" name="T30"/>
                  <a:gd fmla="*/ 199 h 208" name="T31"/>
                  <a:gd fmla="*/ 56 w 221" name="T32"/>
                  <a:gd fmla="*/ 207 h 208" name="T33"/>
                  <a:gd fmla="*/ 42 w 221" name="T34"/>
                  <a:gd fmla="*/ 174 h 208" name="T35"/>
                  <a:gd fmla="*/ 19 w 221" name="T36"/>
                  <a:gd fmla="*/ 182 h 208" name="T37"/>
                  <a:gd fmla="*/ 10 w 221" name="T38"/>
                  <a:gd fmla="*/ 175 h 208" name="T39"/>
                  <a:gd fmla="*/ 0 w 221" name="T40"/>
                  <a:gd fmla="*/ 143 h 208" name="T41"/>
                  <a:gd fmla="*/ 0 w 221" name="T42"/>
                  <a:gd fmla="*/ 143 h 208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221" name="T66"/>
                  <a:gd fmla="*/ 0 h 208" name="T67"/>
                  <a:gd fmla="*/ 221 w 221" name="T68"/>
                  <a:gd fmla="*/ 208 h 208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08" w="221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/>
              <p:nvPr/>
            </p:nvSpPr>
            <p:spPr bwMode="auto">
              <a:xfrm>
                <a:off x="2849" y="3061"/>
                <a:ext cx="167" cy="158"/>
              </a:xfrm>
              <a:custGeom>
                <a:gdLst>
                  <a:gd fmla="*/ 0 w 167" name="T0"/>
                  <a:gd fmla="*/ 89 h 177" name="T1"/>
                  <a:gd fmla="*/ 0 w 167" name="T2"/>
                  <a:gd fmla="*/ 89 h 177" name="T3"/>
                  <a:gd fmla="*/ 10 w 167" name="T4"/>
                  <a:gd fmla="*/ 99 h 177" name="T5"/>
                  <a:gd fmla="*/ 13 w 167" name="T6"/>
                  <a:gd fmla="*/ 125 h 177" name="T7"/>
                  <a:gd fmla="*/ 5 w 167" name="T8"/>
                  <a:gd fmla="*/ 158 h 177" name="T9"/>
                  <a:gd fmla="*/ 36 w 167" name="T10"/>
                  <a:gd fmla="*/ 151 h 177" name="T11"/>
                  <a:gd fmla="*/ 67 w 167" name="T12"/>
                  <a:gd fmla="*/ 176 h 177" name="T13"/>
                  <a:gd fmla="*/ 76 w 167" name="T14"/>
                  <a:gd fmla="*/ 162 h 177" name="T15"/>
                  <a:gd fmla="*/ 87 w 167" name="T16"/>
                  <a:gd fmla="*/ 171 h 177" name="T17"/>
                  <a:gd fmla="*/ 156 w 167" name="T18"/>
                  <a:gd fmla="*/ 167 h 177" name="T19"/>
                  <a:gd fmla="*/ 142 w 167" name="T20"/>
                  <a:gd fmla="*/ 33 h 177" name="T21"/>
                  <a:gd fmla="*/ 166 w 167" name="T22"/>
                  <a:gd fmla="*/ 33 h 177" name="T23"/>
                  <a:gd fmla="*/ 115 w 167" name="T24"/>
                  <a:gd fmla="*/ 0 h 177" name="T25"/>
                  <a:gd fmla="*/ 114 w 167" name="T26"/>
                  <a:gd fmla="*/ 18 h 177" name="T27"/>
                  <a:gd fmla="*/ 70 w 167" name="T28"/>
                  <a:gd fmla="*/ 17 h 177" name="T29"/>
                  <a:gd fmla="*/ 70 w 167" name="T30"/>
                  <a:gd fmla="*/ 54 h 177" name="T31"/>
                  <a:gd fmla="*/ 54 w 167" name="T32"/>
                  <a:gd fmla="*/ 60 h 177" name="T33"/>
                  <a:gd fmla="*/ 55 w 167" name="T34"/>
                  <a:gd fmla="*/ 83 h 177" name="T35"/>
                  <a:gd fmla="*/ 0 w 167" name="T36"/>
                  <a:gd fmla="*/ 89 h 177" name="T37"/>
                  <a:gd fmla="*/ 0 w 167" name="T38"/>
                  <a:gd fmla="*/ 89 h 177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67" name="T60"/>
                  <a:gd fmla="*/ 0 h 177" name="T61"/>
                  <a:gd fmla="*/ 167 w 167" name="T62"/>
                  <a:gd fmla="*/ 177 h 177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77" w="16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/>
              <p:nvPr/>
            </p:nvSpPr>
            <p:spPr bwMode="auto">
              <a:xfrm>
                <a:off x="2903" y="2907"/>
                <a:ext cx="161" cy="158"/>
              </a:xfrm>
              <a:custGeom>
                <a:gdLst>
                  <a:gd fmla="*/ 0 w 161" name="T0"/>
                  <a:gd fmla="*/ 119 h 122" name="T1"/>
                  <a:gd fmla="*/ 0 w 161" name="T2"/>
                  <a:gd fmla="*/ 119 h 122" name="T3"/>
                  <a:gd fmla="*/ 40 w 161" name="T4"/>
                  <a:gd fmla="*/ 96 h 122" name="T5"/>
                  <a:gd fmla="*/ 54 w 161" name="T6"/>
                  <a:gd fmla="*/ 48 h 122" name="T7"/>
                  <a:gd fmla="*/ 88 w 161" name="T8"/>
                  <a:gd fmla="*/ 24 h 122" name="T9"/>
                  <a:gd fmla="*/ 99 w 161" name="T10"/>
                  <a:gd fmla="*/ 0 h 122" name="T11"/>
                  <a:gd fmla="*/ 148 w 161" name="T12"/>
                  <a:gd fmla="*/ 8 h 122" name="T13"/>
                  <a:gd fmla="*/ 160 w 161" name="T14"/>
                  <a:gd fmla="*/ 53 h 122" name="T15"/>
                  <a:gd fmla="*/ 139 w 161" name="T16"/>
                  <a:gd fmla="*/ 54 h 122" name="T17"/>
                  <a:gd fmla="*/ 127 w 161" name="T18"/>
                  <a:gd fmla="*/ 59 h 122" name="T19"/>
                  <a:gd fmla="*/ 129 w 161" name="T20"/>
                  <a:gd fmla="*/ 71 h 122" name="T21"/>
                  <a:gd fmla="*/ 67 w 161" name="T22"/>
                  <a:gd fmla="*/ 98 h 122" name="T23"/>
                  <a:gd fmla="*/ 60 w 161" name="T24"/>
                  <a:gd fmla="*/ 121 h 122" name="T25"/>
                  <a:gd fmla="*/ 0 w 161" name="T26"/>
                  <a:gd fmla="*/ 119 h 122" name="T27"/>
                  <a:gd fmla="*/ 0 w 161" name="T28"/>
                  <a:gd fmla="*/ 119 h 122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61" name="T45"/>
                  <a:gd fmla="*/ 0 h 122" name="T46"/>
                  <a:gd fmla="*/ 161 w 161" name="T47"/>
                  <a:gd fmla="*/ 122 h 122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22" w="161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/>
              <p:nvPr/>
            </p:nvSpPr>
            <p:spPr bwMode="auto">
              <a:xfrm>
                <a:off x="3489" y="3607"/>
                <a:ext cx="145" cy="158"/>
              </a:xfrm>
              <a:custGeom>
                <a:gdLst>
                  <a:gd fmla="*/ 0 w 145" name="T0"/>
                  <a:gd fmla="*/ 63 h 228" name="T1"/>
                  <a:gd fmla="*/ 0 w 145" name="T2"/>
                  <a:gd fmla="*/ 63 h 228" name="T3"/>
                  <a:gd fmla="*/ 4 w 145" name="T4"/>
                  <a:gd fmla="*/ 70 h 228" name="T5"/>
                  <a:gd fmla="*/ 38 w 145" name="T6"/>
                  <a:gd fmla="*/ 81 h 228" name="T7"/>
                  <a:gd fmla="*/ 41 w 145" name="T8"/>
                  <a:gd fmla="*/ 95 h 228" name="T9"/>
                  <a:gd fmla="*/ 39 w 145" name="T10"/>
                  <a:gd fmla="*/ 131 h 228" name="T11"/>
                  <a:gd fmla="*/ 21 w 145" name="T12"/>
                  <a:gd fmla="*/ 168 h 228" name="T13"/>
                  <a:gd fmla="*/ 26 w 145" name="T14"/>
                  <a:gd fmla="*/ 213 h 228" name="T15"/>
                  <a:gd fmla="*/ 28 w 145" name="T16"/>
                  <a:gd fmla="*/ 227 h 228" name="T17"/>
                  <a:gd fmla="*/ 39 w 145" name="T18"/>
                  <a:gd fmla="*/ 227 h 228" name="T19"/>
                  <a:gd fmla="*/ 39 w 145" name="T20"/>
                  <a:gd fmla="*/ 212 h 228" name="T21"/>
                  <a:gd fmla="*/ 74 w 145" name="T22"/>
                  <a:gd fmla="*/ 191 h 228" name="T23"/>
                  <a:gd fmla="*/ 64 w 145" name="T24"/>
                  <a:gd fmla="*/ 131 h 228" name="T25"/>
                  <a:gd fmla="*/ 143 w 145" name="T26"/>
                  <a:gd fmla="*/ 70 h 228" name="T27"/>
                  <a:gd fmla="*/ 144 w 145" name="T28"/>
                  <a:gd fmla="*/ 0 h 228" name="T29"/>
                  <a:gd fmla="*/ 124 w 145" name="T30"/>
                  <a:gd fmla="*/ 12 h 228" name="T31"/>
                  <a:gd fmla="*/ 69 w 145" name="T32"/>
                  <a:gd fmla="*/ 15 h 228" name="T33"/>
                  <a:gd fmla="*/ 68 w 145" name="T34"/>
                  <a:gd fmla="*/ 41 h 228" name="T35"/>
                  <a:gd fmla="*/ 82 w 145" name="T36"/>
                  <a:gd fmla="*/ 61 h 228" name="T37"/>
                  <a:gd fmla="*/ 74 w 145" name="T38"/>
                  <a:gd fmla="*/ 91 h 228" name="T39"/>
                  <a:gd fmla="*/ 59 w 145" name="T40"/>
                  <a:gd fmla="*/ 75 h 228" name="T41"/>
                  <a:gd fmla="*/ 61 w 145" name="T42"/>
                  <a:gd fmla="*/ 55 h 228" name="T43"/>
                  <a:gd fmla="*/ 44 w 145" name="T44"/>
                  <a:gd fmla="*/ 49 h 228" name="T45"/>
                  <a:gd fmla="*/ 0 w 145" name="T46"/>
                  <a:gd fmla="*/ 63 h 228" name="T47"/>
                  <a:gd fmla="*/ 0 w 145" name="T48"/>
                  <a:gd fmla="*/ 63 h 228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w 145" name="T75"/>
                  <a:gd fmla="*/ 0 h 228" name="T76"/>
                  <a:gd fmla="*/ 145 w 145" name="T77"/>
                  <a:gd fmla="*/ 228 h 228" name="T78"/>
                </a:gdLst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b="T78" l="T75" r="T77" t="T76"/>
                <a:pathLst>
                  <a:path h="228" w="145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/>
              <p:nvPr/>
            </p:nvSpPr>
            <p:spPr bwMode="auto">
              <a:xfrm>
                <a:off x="3083" y="3109"/>
                <a:ext cx="217" cy="158"/>
              </a:xfrm>
              <a:custGeom>
                <a:gdLst>
                  <a:gd fmla="*/ 0 w 217" name="T0"/>
                  <a:gd fmla="*/ 120 h 166" name="T1"/>
                  <a:gd fmla="*/ 0 w 217" name="T2"/>
                  <a:gd fmla="*/ 120 h 166" name="T3"/>
                  <a:gd fmla="*/ 3 w 217" name="T4"/>
                  <a:gd fmla="*/ 133 h 166" name="T5"/>
                  <a:gd fmla="*/ 29 w 217" name="T6"/>
                  <a:gd fmla="*/ 162 h 166" name="T7"/>
                  <a:gd fmla="*/ 36 w 217" name="T8"/>
                  <a:gd fmla="*/ 155 h 166" name="T9"/>
                  <a:gd fmla="*/ 47 w 217" name="T10"/>
                  <a:gd fmla="*/ 165 h 166" name="T11"/>
                  <a:gd fmla="*/ 63 w 217" name="T12"/>
                  <a:gd fmla="*/ 136 h 166" name="T13"/>
                  <a:gd fmla="*/ 125 w 217" name="T14"/>
                  <a:gd fmla="*/ 151 h 166" name="T15"/>
                  <a:gd fmla="*/ 178 w 217" name="T16"/>
                  <a:gd fmla="*/ 136 h 166" name="T17"/>
                  <a:gd fmla="*/ 180 w 217" name="T18"/>
                  <a:gd fmla="*/ 129 h 166" name="T19"/>
                  <a:gd fmla="*/ 208 w 217" name="T20"/>
                  <a:gd fmla="*/ 93 h 166" name="T21"/>
                  <a:gd fmla="*/ 216 w 217" name="T22"/>
                  <a:gd fmla="*/ 44 h 166" name="T23"/>
                  <a:gd fmla="*/ 202 w 217" name="T24"/>
                  <a:gd fmla="*/ 28 h 166" name="T25"/>
                  <a:gd fmla="*/ 202 w 217" name="T26"/>
                  <a:gd fmla="*/ 6 h 166" name="T27"/>
                  <a:gd fmla="*/ 157 w 217" name="T28"/>
                  <a:gd fmla="*/ 0 h 166" name="T29"/>
                  <a:gd fmla="*/ 74 w 217" name="T30"/>
                  <a:gd fmla="*/ 57 h 166" name="T31"/>
                  <a:gd fmla="*/ 53 w 217" name="T32"/>
                  <a:gd fmla="*/ 62 h 166" name="T33"/>
                  <a:gd fmla="*/ 53 w 217" name="T34"/>
                  <a:gd fmla="*/ 105 h 166" name="T35"/>
                  <a:gd fmla="*/ 44 w 217" name="T36"/>
                  <a:gd fmla="*/ 114 h 166" name="T37"/>
                  <a:gd fmla="*/ 0 w 217" name="T38"/>
                  <a:gd fmla="*/ 120 h 166" name="T39"/>
                  <a:gd fmla="*/ 0 w 217" name="T40"/>
                  <a:gd fmla="*/ 120 h 16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17" name="T63"/>
                  <a:gd fmla="*/ 0 h 166" name="T64"/>
                  <a:gd fmla="*/ 217 w 217" name="T65"/>
                  <a:gd fmla="*/ 166 h 166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66" w="21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/>
              <p:nvPr/>
            </p:nvSpPr>
            <p:spPr bwMode="auto">
              <a:xfrm>
                <a:off x="3119" y="3228"/>
                <a:ext cx="159" cy="158"/>
              </a:xfrm>
              <a:custGeom>
                <a:gdLst>
                  <a:gd fmla="*/ 0 w 159" name="T0"/>
                  <a:gd fmla="*/ 102 h 132" name="T1"/>
                  <a:gd fmla="*/ 0 w 159" name="T2"/>
                  <a:gd fmla="*/ 102 h 132" name="T3"/>
                  <a:gd fmla="*/ 11 w 159" name="T4"/>
                  <a:gd fmla="*/ 29 h 132" name="T5"/>
                  <a:gd fmla="*/ 27 w 159" name="T6"/>
                  <a:gd fmla="*/ 0 h 132" name="T7"/>
                  <a:gd fmla="*/ 89 w 159" name="T8"/>
                  <a:gd fmla="*/ 15 h 132" name="T9"/>
                  <a:gd fmla="*/ 142 w 159" name="T10"/>
                  <a:gd fmla="*/ 0 h 132" name="T11"/>
                  <a:gd fmla="*/ 153 w 159" name="T12"/>
                  <a:gd fmla="*/ 17 h 132" name="T13"/>
                  <a:gd fmla="*/ 158 w 159" name="T14"/>
                  <a:gd fmla="*/ 29 h 132" name="T15"/>
                  <a:gd fmla="*/ 144 w 159" name="T16"/>
                  <a:gd fmla="*/ 40 h 132" name="T17"/>
                  <a:gd fmla="*/ 116 w 159" name="T18"/>
                  <a:gd fmla="*/ 99 h 132" name="T19"/>
                  <a:gd fmla="*/ 90 w 159" name="T20"/>
                  <a:gd fmla="*/ 95 h 132" name="T21"/>
                  <a:gd fmla="*/ 76 w 159" name="T22"/>
                  <a:gd fmla="*/ 124 h 132" name="T23"/>
                  <a:gd fmla="*/ 45 w 159" name="T24"/>
                  <a:gd fmla="*/ 131 h 132" name="T25"/>
                  <a:gd fmla="*/ 27 w 159" name="T26"/>
                  <a:gd fmla="*/ 106 h 132" name="T27"/>
                  <a:gd fmla="*/ 0 w 159" name="T28"/>
                  <a:gd fmla="*/ 102 h 132" name="T29"/>
                  <a:gd fmla="*/ 0 w 159" name="T30"/>
                  <a:gd fmla="*/ 102 h 132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159" name="T48"/>
                  <a:gd fmla="*/ 0 h 132" name="T49"/>
                  <a:gd fmla="*/ 159 w 159" name="T50"/>
                  <a:gd fmla="*/ 132 h 132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32" w="159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/>
              <p:nvPr/>
            </p:nvSpPr>
            <p:spPr bwMode="auto">
              <a:xfrm>
                <a:off x="2852" y="3190"/>
                <a:ext cx="42" cy="158"/>
              </a:xfrm>
              <a:custGeom>
                <a:gdLst>
                  <a:gd fmla="*/ 0 w 42" name="T0"/>
                  <a:gd fmla="*/ 3 h 26" name="T1"/>
                  <a:gd fmla="*/ 0 w 42" name="T2"/>
                  <a:gd fmla="*/ 3 h 26" name="T3"/>
                  <a:gd fmla="*/ 12 w 42" name="T4"/>
                  <a:gd fmla="*/ 14 h 26" name="T5"/>
                  <a:gd fmla="*/ 25 w 42" name="T6"/>
                  <a:gd fmla="*/ 11 h 26" name="T7"/>
                  <a:gd fmla="*/ 18 w 42" name="T8"/>
                  <a:gd fmla="*/ 14 h 26" name="T9"/>
                  <a:gd fmla="*/ 24 w 42" name="T10"/>
                  <a:gd fmla="*/ 25 h 26" name="T11"/>
                  <a:gd fmla="*/ 41 w 42" name="T12"/>
                  <a:gd fmla="*/ 14 h 26" name="T13"/>
                  <a:gd fmla="*/ 41 w 42" name="T14"/>
                  <a:gd fmla="*/ 0 h 26" name="T15"/>
                  <a:gd fmla="*/ 0 w 42" name="T16"/>
                  <a:gd fmla="*/ 3 h 26" name="T17"/>
                  <a:gd fmla="*/ 0 w 42" name="T18"/>
                  <a:gd fmla="*/ 3 h 2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42" name="T30"/>
                  <a:gd fmla="*/ 0 h 26" name="T31"/>
                  <a:gd fmla="*/ 42 w 42" name="T32"/>
                  <a:gd fmla="*/ 26 h 26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26" w="42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/>
              <p:nvPr/>
            </p:nvSpPr>
            <p:spPr bwMode="auto">
              <a:xfrm>
                <a:off x="3773" y="3001"/>
                <a:ext cx="9" cy="158"/>
              </a:xfrm>
              <a:custGeom>
                <a:gdLst>
                  <a:gd fmla="*/ 0 w 9" name="T0"/>
                  <a:gd fmla="*/ 18 h 23" name="T1"/>
                  <a:gd fmla="*/ 0 w 9" name="T2"/>
                  <a:gd fmla="*/ 18 h 23" name="T3"/>
                  <a:gd fmla="*/ 4 w 9" name="T4"/>
                  <a:gd fmla="*/ 22 h 23" name="T5"/>
                  <a:gd fmla="*/ 8 w 9" name="T6"/>
                  <a:gd fmla="*/ 21 h 23" name="T7"/>
                  <a:gd fmla="*/ 5 w 9" name="T8"/>
                  <a:gd fmla="*/ 0 h 23" name="T9"/>
                  <a:gd fmla="*/ 0 w 9" name="T10"/>
                  <a:gd fmla="*/ 18 h 23" name="T11"/>
                  <a:gd fmla="*/ 0 w 9" name="T12"/>
                  <a:gd fmla="*/ 18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9" name="T21"/>
                  <a:gd fmla="*/ 0 h 23" name="T22"/>
                  <a:gd fmla="*/ 9 w 9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9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/>
              <p:nvPr/>
            </p:nvSpPr>
            <p:spPr bwMode="auto">
              <a:xfrm>
                <a:off x="3477" y="3376"/>
                <a:ext cx="24" cy="158"/>
              </a:xfrm>
              <a:custGeom>
                <a:gdLst>
                  <a:gd fmla="*/ 0 w 24" name="T0"/>
                  <a:gd fmla="*/ 22 h 23" name="T1"/>
                  <a:gd fmla="*/ 0 w 24" name="T2"/>
                  <a:gd fmla="*/ 22 h 23" name="T3"/>
                  <a:gd fmla="*/ 9 w 24" name="T4"/>
                  <a:gd fmla="*/ 4 h 23" name="T5"/>
                  <a:gd fmla="*/ 20 w 24" name="T6"/>
                  <a:gd fmla="*/ 0 h 23" name="T7"/>
                  <a:gd fmla="*/ 23 w 24" name="T8"/>
                  <a:gd fmla="*/ 18 h 23" name="T9"/>
                  <a:gd fmla="*/ 0 w 24" name="T10"/>
                  <a:gd fmla="*/ 22 h 23" name="T11"/>
                  <a:gd fmla="*/ 0 w 24" name="T12"/>
                  <a:gd fmla="*/ 22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4" name="T21"/>
                  <a:gd fmla="*/ 0 h 23" name="T22"/>
                  <a:gd fmla="*/ 24 w 24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24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/>
              <p:nvPr/>
            </p:nvSpPr>
            <p:spPr bwMode="auto">
              <a:xfrm>
                <a:off x="2841" y="3152"/>
                <a:ext cx="86" cy="158"/>
              </a:xfrm>
              <a:custGeom>
                <a:gdLst>
                  <a:gd fmla="*/ 0 w 86" name="T0"/>
                  <a:gd fmla="*/ 25 h 58" name="T1"/>
                  <a:gd fmla="*/ 0 w 86" name="T2"/>
                  <a:gd fmla="*/ 25 h 58" name="T3"/>
                  <a:gd fmla="*/ 13 w 86" name="T4"/>
                  <a:gd fmla="*/ 42 h 58" name="T5"/>
                  <a:gd fmla="*/ 52 w 86" name="T6"/>
                  <a:gd fmla="*/ 44 h 58" name="T7"/>
                  <a:gd fmla="*/ 11 w 86" name="T8"/>
                  <a:gd fmla="*/ 49 h 58" name="T9"/>
                  <a:gd fmla="*/ 11 w 86" name="T10"/>
                  <a:gd fmla="*/ 57 h 58" name="T11"/>
                  <a:gd fmla="*/ 52 w 86" name="T12"/>
                  <a:gd fmla="*/ 54 h 58" name="T13"/>
                  <a:gd fmla="*/ 85 w 86" name="T14"/>
                  <a:gd fmla="*/ 57 h 58" name="T15"/>
                  <a:gd fmla="*/ 75 w 86" name="T16"/>
                  <a:gd fmla="*/ 25 h 58" name="T17"/>
                  <a:gd fmla="*/ 44 w 86" name="T18"/>
                  <a:gd fmla="*/ 0 h 58" name="T19"/>
                  <a:gd fmla="*/ 13 w 86" name="T20"/>
                  <a:gd fmla="*/ 7 h 58" name="T21"/>
                  <a:gd fmla="*/ 0 w 86" name="T22"/>
                  <a:gd fmla="*/ 25 h 58" name="T23"/>
                  <a:gd fmla="*/ 0 w 86" name="T24"/>
                  <a:gd fmla="*/ 25 h 58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86" name="T39"/>
                  <a:gd fmla="*/ 0 h 58" name="T40"/>
                  <a:gd fmla="*/ 86 w 86" name="T41"/>
                  <a:gd fmla="*/ 58 h 58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7" w="86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/>
              <p:nvPr/>
            </p:nvSpPr>
            <p:spPr bwMode="auto">
              <a:xfrm>
                <a:off x="2899" y="3236"/>
                <a:ext cx="44" cy="158"/>
              </a:xfrm>
              <a:custGeom>
                <a:gdLst>
                  <a:gd fmla="*/ 0 w 44" name="T0"/>
                  <a:gd fmla="*/ 12 h 42" name="T1"/>
                  <a:gd fmla="*/ 0 w 44" name="T2"/>
                  <a:gd fmla="*/ 12 h 42" name="T3"/>
                  <a:gd fmla="*/ 5 w 44" name="T4"/>
                  <a:gd fmla="*/ 28 h 42" name="T5"/>
                  <a:gd fmla="*/ 26 w 44" name="T6"/>
                  <a:gd fmla="*/ 41 h 42" name="T7"/>
                  <a:gd fmla="*/ 43 w 44" name="T8"/>
                  <a:gd fmla="*/ 21 h 42" name="T9"/>
                  <a:gd fmla="*/ 29 w 44" name="T10"/>
                  <a:gd fmla="*/ 0 h 42" name="T11"/>
                  <a:gd fmla="*/ 0 w 44" name="T12"/>
                  <a:gd fmla="*/ 12 h 42" name="T13"/>
                  <a:gd fmla="*/ 0 w 44" name="T14"/>
                  <a:gd fmla="*/ 12 h 42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44" name="T24"/>
                  <a:gd fmla="*/ 0 h 42" name="T25"/>
                  <a:gd fmla="*/ 44 w 44" name="T26"/>
                  <a:gd fmla="*/ 42 h 42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42" w="44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/>
              <p:nvPr/>
            </p:nvSpPr>
            <p:spPr bwMode="auto">
              <a:xfrm>
                <a:off x="3641" y="3281"/>
                <a:ext cx="140" cy="158"/>
              </a:xfrm>
              <a:custGeom>
                <a:gdLst>
                  <a:gd fmla="*/ 0 w 140" name="T0"/>
                  <a:gd fmla="*/ 174 h 186" name="T1"/>
                  <a:gd fmla="*/ 0 w 140" name="T2"/>
                  <a:gd fmla="*/ 174 h 186" name="T3"/>
                  <a:gd fmla="*/ 0 w 140" name="T4"/>
                  <a:gd fmla="*/ 123 h 186" name="T5"/>
                  <a:gd fmla="*/ 11 w 140" name="T6"/>
                  <a:gd fmla="*/ 109 h 186" name="T7"/>
                  <a:gd fmla="*/ 54 w 140" name="T8"/>
                  <a:gd fmla="*/ 94 h 186" name="T9"/>
                  <a:gd fmla="*/ 95 w 140" name="T10"/>
                  <a:gd fmla="*/ 53 h 186" name="T11"/>
                  <a:gd fmla="*/ 41 w 140" name="T12"/>
                  <a:gd fmla="*/ 39 h 186" name="T13"/>
                  <a:gd fmla="*/ 25 w 140" name="T14"/>
                  <a:gd fmla="*/ 15 h 186" name="T15"/>
                  <a:gd fmla="*/ 31 w 140" name="T16"/>
                  <a:gd fmla="*/ 7 h 186" name="T17"/>
                  <a:gd fmla="*/ 52 w 140" name="T18"/>
                  <a:gd fmla="*/ 21 h 186" name="T19"/>
                  <a:gd fmla="*/ 133 w 140" name="T20"/>
                  <a:gd fmla="*/ 0 h 186" name="T21"/>
                  <a:gd fmla="*/ 139 w 140" name="T22"/>
                  <a:gd fmla="*/ 21 h 186" name="T23"/>
                  <a:gd fmla="*/ 90 w 140" name="T24"/>
                  <a:gd fmla="*/ 108 h 186" name="T25"/>
                  <a:gd fmla="*/ 7 w 140" name="T26"/>
                  <a:gd fmla="*/ 185 h 186" name="T27"/>
                  <a:gd fmla="*/ 0 w 140" name="T28"/>
                  <a:gd fmla="*/ 174 h 186" name="T29"/>
                  <a:gd fmla="*/ 0 w 140" name="T30"/>
                  <a:gd fmla="*/ 174 h 18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140" name="T48"/>
                  <a:gd fmla="*/ 0 h 186" name="T49"/>
                  <a:gd fmla="*/ 140 w 140" name="T50"/>
                  <a:gd fmla="*/ 186 h 186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86" w="140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/>
              <p:nvPr/>
            </p:nvSpPr>
            <p:spPr bwMode="auto">
              <a:xfrm>
                <a:off x="3423" y="3613"/>
                <a:ext cx="108" cy="158"/>
              </a:xfrm>
              <a:custGeom>
                <a:gdLst>
                  <a:gd fmla="*/ 0 w 108" name="T0"/>
                  <a:gd fmla="*/ 30 h 99" name="T1"/>
                  <a:gd fmla="*/ 0 w 108" name="T2"/>
                  <a:gd fmla="*/ 30 h 99" name="T3"/>
                  <a:gd fmla="*/ 0 w 108" name="T4"/>
                  <a:gd fmla="*/ 30 h 99" name="T5"/>
                  <a:gd fmla="*/ 24 w 108" name="T6"/>
                  <a:gd fmla="*/ 31 h 99" name="T7"/>
                  <a:gd fmla="*/ 48 w 108" name="T8"/>
                  <a:gd fmla="*/ 13 h 99" name="T9"/>
                  <a:gd fmla="*/ 49 w 108" name="T10"/>
                  <a:gd fmla="*/ 5 h 99" name="T11"/>
                  <a:gd fmla="*/ 70 w 108" name="T12"/>
                  <a:gd fmla="*/ 0 h 99" name="T13"/>
                  <a:gd fmla="*/ 104 w 108" name="T14"/>
                  <a:gd fmla="*/ 11 h 99" name="T15"/>
                  <a:gd fmla="*/ 107 w 108" name="T16"/>
                  <a:gd fmla="*/ 25 h 99" name="T17"/>
                  <a:gd fmla="*/ 105 w 108" name="T18"/>
                  <a:gd fmla="*/ 61 h 99" name="T19"/>
                  <a:gd fmla="*/ 87 w 108" name="T20"/>
                  <a:gd fmla="*/ 98 h 99" name="T21"/>
                  <a:gd fmla="*/ 56 w 108" name="T22"/>
                  <a:gd fmla="*/ 92 h 99" name="T23"/>
                  <a:gd fmla="*/ 38 w 108" name="T24"/>
                  <a:gd fmla="*/ 83 h 99" name="T25"/>
                  <a:gd fmla="*/ 0 w 108" name="T26"/>
                  <a:gd fmla="*/ 30 h 99" name="T27"/>
                  <a:gd fmla="*/ 0 w 108" name="T28"/>
                  <a:gd fmla="*/ 30 h 99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08" name="T45"/>
                  <a:gd fmla="*/ 0 h 99" name="T46"/>
                  <a:gd fmla="*/ 108 w 108" name="T47"/>
                  <a:gd fmla="*/ 99 h 99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99" w="108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/>
              <p:nvPr/>
            </p:nvSpPr>
            <p:spPr bwMode="auto">
              <a:xfrm>
                <a:off x="3238" y="3669"/>
                <a:ext cx="186" cy="158"/>
              </a:xfrm>
              <a:custGeom>
                <a:gdLst>
                  <a:gd fmla="*/ 0 w 186" name="T0"/>
                  <a:gd fmla="*/ 6 h 175" name="T1"/>
                  <a:gd fmla="*/ 0 w 186" name="T2"/>
                  <a:gd fmla="*/ 6 h 175" name="T3"/>
                  <a:gd fmla="*/ 23 w 186" name="T4"/>
                  <a:gd fmla="*/ 0 h 175" name="T5"/>
                  <a:gd fmla="*/ 134 w 186" name="T6"/>
                  <a:gd fmla="*/ 16 h 175" name="T7"/>
                  <a:gd fmla="*/ 159 w 186" name="T8"/>
                  <a:gd fmla="*/ 9 h 175" name="T9"/>
                  <a:gd fmla="*/ 185 w 186" name="T10"/>
                  <a:gd fmla="*/ 12 h 175" name="T11"/>
                  <a:gd fmla="*/ 185 w 186" name="T12"/>
                  <a:gd fmla="*/ 12 h 175" name="T13"/>
                  <a:gd fmla="*/ 162 w 186" name="T14"/>
                  <a:gd fmla="*/ 25 h 175" name="T15"/>
                  <a:gd fmla="*/ 154 w 186" name="T16"/>
                  <a:gd fmla="*/ 16 h 175" name="T17"/>
                  <a:gd fmla="*/ 128 w 186" name="T18"/>
                  <a:gd fmla="*/ 22 h 175" name="T19"/>
                  <a:gd fmla="*/ 128 w 186" name="T20"/>
                  <a:gd fmla="*/ 71 h 175" name="T21"/>
                  <a:gd fmla="*/ 114 w 186" name="T22"/>
                  <a:gd fmla="*/ 71 h 175" name="T23"/>
                  <a:gd fmla="*/ 114 w 186" name="T24"/>
                  <a:gd fmla="*/ 110 h 175" name="T25"/>
                  <a:gd fmla="*/ 114 w 186" name="T26"/>
                  <a:gd fmla="*/ 165 h 175" name="T27"/>
                  <a:gd fmla="*/ 102 w 186" name="T28"/>
                  <a:gd fmla="*/ 174 h 175" name="T29"/>
                  <a:gd fmla="*/ 84 w 186" name="T30"/>
                  <a:gd fmla="*/ 174 h 175" name="T31"/>
                  <a:gd fmla="*/ 75 w 186" name="T32"/>
                  <a:gd fmla="*/ 162 h 175" name="T33"/>
                  <a:gd fmla="*/ 67 w 186" name="T34"/>
                  <a:gd fmla="*/ 168 h 175" name="T35"/>
                  <a:gd fmla="*/ 49 w 186" name="T36"/>
                  <a:gd fmla="*/ 149 h 175" name="T37"/>
                  <a:gd fmla="*/ 39 w 186" name="T38"/>
                  <a:gd fmla="*/ 88 h 175" name="T39"/>
                  <a:gd fmla="*/ 39 w 186" name="T40"/>
                  <a:gd fmla="*/ 81 h 175" name="T41"/>
                  <a:gd fmla="*/ 0 w 186" name="T42"/>
                  <a:gd fmla="*/ 6 h 175" name="T43"/>
                  <a:gd fmla="*/ 0 w 186" name="T44"/>
                  <a:gd fmla="*/ 6 h 175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w 186" name="T69"/>
                  <a:gd fmla="*/ 0 h 175" name="T70"/>
                  <a:gd fmla="*/ 186 w 186" name="T71"/>
                  <a:gd fmla="*/ 175 h 175" name="T72"/>
                </a:gdLst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b="T72" l="T69" r="T71" t="T70"/>
                <a:pathLst>
                  <a:path h="175" w="186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/>
              <p:nvPr/>
            </p:nvSpPr>
            <p:spPr bwMode="auto">
              <a:xfrm>
                <a:off x="2849" y="3014"/>
                <a:ext cx="116" cy="158"/>
              </a:xfrm>
              <a:custGeom>
                <a:gdLst>
                  <a:gd fmla="*/ 0 w 116" name="T0"/>
                  <a:gd fmla="*/ 96 h 97" name="T1"/>
                  <a:gd fmla="*/ 0 w 116" name="T2"/>
                  <a:gd fmla="*/ 96 h 97" name="T3"/>
                  <a:gd fmla="*/ 54 w 116" name="T4"/>
                  <a:gd fmla="*/ 0 h 97" name="T5"/>
                  <a:gd fmla="*/ 114 w 116" name="T6"/>
                  <a:gd fmla="*/ 2 h 97" name="T7"/>
                  <a:gd fmla="*/ 115 w 116" name="T8"/>
                  <a:gd fmla="*/ 7 h 97" name="T9"/>
                  <a:gd fmla="*/ 114 w 116" name="T10"/>
                  <a:gd fmla="*/ 25 h 97" name="T11"/>
                  <a:gd fmla="*/ 70 w 116" name="T12"/>
                  <a:gd fmla="*/ 24 h 97" name="T13"/>
                  <a:gd fmla="*/ 70 w 116" name="T14"/>
                  <a:gd fmla="*/ 61 h 97" name="T15"/>
                  <a:gd fmla="*/ 54 w 116" name="T16"/>
                  <a:gd fmla="*/ 67 h 97" name="T17"/>
                  <a:gd fmla="*/ 55 w 116" name="T18"/>
                  <a:gd fmla="*/ 90 h 97" name="T19"/>
                  <a:gd fmla="*/ 0 w 116" name="T20"/>
                  <a:gd fmla="*/ 96 h 97" name="T21"/>
                  <a:gd fmla="*/ 0 w 116" name="T22"/>
                  <a:gd fmla="*/ 96 h 97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116" name="T36"/>
                  <a:gd fmla="*/ 0 h 97" name="T37"/>
                  <a:gd fmla="*/ 116 w 116" name="T38"/>
                  <a:gd fmla="*/ 97 h 97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97" w="115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/>
              <p:nvPr/>
            </p:nvSpPr>
            <p:spPr bwMode="auto">
              <a:xfrm>
                <a:off x="3380" y="3167"/>
                <a:ext cx="227" cy="158"/>
              </a:xfrm>
              <a:custGeom>
                <a:gdLst>
                  <a:gd fmla="*/ 0 w 227" name="T0"/>
                  <a:gd fmla="*/ 142 h 270" name="T1"/>
                  <a:gd fmla="*/ 0 w 227" name="T2"/>
                  <a:gd fmla="*/ 142 h 270" name="T3"/>
                  <a:gd fmla="*/ 10 w 227" name="T4"/>
                  <a:gd fmla="*/ 169 h 270" name="T5"/>
                  <a:gd fmla="*/ 20 w 227" name="T6"/>
                  <a:gd fmla="*/ 198 h 270" name="T7"/>
                  <a:gd fmla="*/ 43 w 227" name="T8"/>
                  <a:gd fmla="*/ 209 h 270" name="T9"/>
                  <a:gd fmla="*/ 76 w 227" name="T10"/>
                  <a:gd fmla="*/ 249 h 270" name="T11"/>
                  <a:gd fmla="*/ 122 w 227" name="T12"/>
                  <a:gd fmla="*/ 269 h 270" name="T13"/>
                  <a:gd fmla="*/ 164 w 227" name="T14"/>
                  <a:gd fmla="*/ 264 h 270" name="T15"/>
                  <a:gd fmla="*/ 189 w 227" name="T16"/>
                  <a:gd fmla="*/ 256 h 270" name="T17"/>
                  <a:gd fmla="*/ 174 w 227" name="T18"/>
                  <a:gd fmla="*/ 227 h 270" name="T19"/>
                  <a:gd fmla="*/ 150 w 227" name="T20"/>
                  <a:gd fmla="*/ 211 h 270" name="T21"/>
                  <a:gd fmla="*/ 166 w 227" name="T22"/>
                  <a:gd fmla="*/ 200 h 270" name="T23"/>
                  <a:gd fmla="*/ 167 w 227" name="T24"/>
                  <a:gd fmla="*/ 176 h 270" name="T25"/>
                  <a:gd fmla="*/ 194 w 227" name="T26"/>
                  <a:gd fmla="*/ 143 h 270" name="T27"/>
                  <a:gd fmla="*/ 205 w 227" name="T28"/>
                  <a:gd fmla="*/ 84 h 270" name="T29"/>
                  <a:gd fmla="*/ 226 w 227" name="T30"/>
                  <a:gd fmla="*/ 71 h 270" name="T31"/>
                  <a:gd fmla="*/ 210 w 227" name="T32"/>
                  <a:gd fmla="*/ 59 h 270" name="T33"/>
                  <a:gd fmla="*/ 203 w 227" name="T34"/>
                  <a:gd fmla="*/ 16 h 270" name="T35"/>
                  <a:gd fmla="*/ 185 w 227" name="T36"/>
                  <a:gd fmla="*/ 0 h 270" name="T37"/>
                  <a:gd fmla="*/ 164 w 227" name="T38"/>
                  <a:gd fmla="*/ 18 h 270" name="T39"/>
                  <a:gd fmla="*/ 41 w 227" name="T40"/>
                  <a:gd fmla="*/ 15 h 270" name="T41"/>
                  <a:gd fmla="*/ 41 w 227" name="T42"/>
                  <a:gd fmla="*/ 43 h 270" name="T43"/>
                  <a:gd fmla="*/ 29 w 227" name="T44"/>
                  <a:gd fmla="*/ 43 h 270" name="T45"/>
                  <a:gd fmla="*/ 29 w 227" name="T46"/>
                  <a:gd fmla="*/ 51 h 270" name="T47"/>
                  <a:gd fmla="*/ 28 w 227" name="T48"/>
                  <a:gd fmla="*/ 103 h 270" name="T49"/>
                  <a:gd fmla="*/ 14 w 227" name="T50"/>
                  <a:gd fmla="*/ 106 h 270" name="T51"/>
                  <a:gd fmla="*/ 0 w 227" name="T52"/>
                  <a:gd fmla="*/ 142 h 270" name="T53"/>
                  <a:gd fmla="*/ 0 w 227" name="T54"/>
                  <a:gd fmla="*/ 142 h 270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27" name="T84"/>
                  <a:gd fmla="*/ 0 h 270" name="T85"/>
                  <a:gd fmla="*/ 227 w 227" name="T86"/>
                  <a:gd fmla="*/ 270 h 270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270" w="226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/>
              <p:nvPr/>
            </p:nvSpPr>
            <p:spPr bwMode="auto">
              <a:xfrm>
                <a:off x="3501" y="3718"/>
                <a:ext cx="17" cy="158"/>
              </a:xfrm>
              <a:custGeom>
                <a:gdLst>
                  <a:gd fmla="*/ 0 w 17" name="T0"/>
                  <a:gd fmla="*/ 12 h 23" name="T1"/>
                  <a:gd fmla="*/ 0 w 17" name="T2"/>
                  <a:gd fmla="*/ 12 h 23" name="T3"/>
                  <a:gd fmla="*/ 9 w 17" name="T4"/>
                  <a:gd fmla="*/ 22 h 23" name="T5"/>
                  <a:gd fmla="*/ 16 w 17" name="T6"/>
                  <a:gd fmla="*/ 14 h 23" name="T7"/>
                  <a:gd fmla="*/ 14 w 17" name="T8"/>
                  <a:gd fmla="*/ 0 h 23" name="T9"/>
                  <a:gd fmla="*/ 0 w 17" name="T10"/>
                  <a:gd fmla="*/ 12 h 23" name="T11"/>
                  <a:gd fmla="*/ 0 w 17" name="T12"/>
                  <a:gd fmla="*/ 12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7" name="T21"/>
                  <a:gd fmla="*/ 0 h 23" name="T22"/>
                  <a:gd fmla="*/ 17 w 17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17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/>
              <p:nvPr/>
            </p:nvSpPr>
            <p:spPr bwMode="auto">
              <a:xfrm>
                <a:off x="3486" y="3436"/>
                <a:ext cx="148" cy="158"/>
              </a:xfrm>
              <a:custGeom>
                <a:gdLst>
                  <a:gd fmla="*/ 0 w 148" name="T0"/>
                  <a:gd fmla="*/ 46 h 146" name="T1"/>
                  <a:gd fmla="*/ 0 w 148" name="T2"/>
                  <a:gd fmla="*/ 46 h 146" name="T3"/>
                  <a:gd fmla="*/ 1 w 148" name="T4"/>
                  <a:gd fmla="*/ 74 h 146" name="T5"/>
                  <a:gd fmla="*/ 19 w 148" name="T6"/>
                  <a:gd fmla="*/ 103 h 146" name="T7"/>
                  <a:gd fmla="*/ 44 w 148" name="T8"/>
                  <a:gd fmla="*/ 115 h 146" name="T9"/>
                  <a:gd fmla="*/ 57 w 148" name="T10"/>
                  <a:gd fmla="*/ 118 h 146" name="T11"/>
                  <a:gd fmla="*/ 72 w 148" name="T12"/>
                  <a:gd fmla="*/ 145 h 146" name="T13"/>
                  <a:gd fmla="*/ 127 w 148" name="T14"/>
                  <a:gd fmla="*/ 142 h 146" name="T15"/>
                  <a:gd fmla="*/ 147 w 148" name="T16"/>
                  <a:gd fmla="*/ 130 h 146" name="T17"/>
                  <a:gd fmla="*/ 126 w 148" name="T18"/>
                  <a:gd fmla="*/ 72 h 146" name="T19"/>
                  <a:gd fmla="*/ 132 w 148" name="T20"/>
                  <a:gd fmla="*/ 50 h 146" name="T21"/>
                  <a:gd fmla="*/ 61 w 148" name="T22"/>
                  <a:gd fmla="*/ 0 h 146" name="T23"/>
                  <a:gd fmla="*/ 43 w 148" name="T24"/>
                  <a:gd fmla="*/ 25 h 146" name="T25"/>
                  <a:gd fmla="*/ 35 w 148" name="T26"/>
                  <a:gd fmla="*/ 18 h 146" name="T27"/>
                  <a:gd fmla="*/ 29 w 148" name="T28"/>
                  <a:gd fmla="*/ 24 h 146" name="T29"/>
                  <a:gd fmla="*/ 29 w 148" name="T30"/>
                  <a:gd fmla="*/ 0 h 146" name="T31"/>
                  <a:gd fmla="*/ 11 w 148" name="T32"/>
                  <a:gd fmla="*/ 1 h 146" name="T33"/>
                  <a:gd fmla="*/ 14 w 148" name="T34"/>
                  <a:gd fmla="*/ 19 h 146" name="T35"/>
                  <a:gd fmla="*/ 15 w 148" name="T36"/>
                  <a:gd fmla="*/ 30 h 146" name="T37"/>
                  <a:gd fmla="*/ 0 w 148" name="T38"/>
                  <a:gd fmla="*/ 46 h 146" name="T39"/>
                  <a:gd fmla="*/ 0 w 148" name="T40"/>
                  <a:gd fmla="*/ 46 h 14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148" name="T63"/>
                  <a:gd fmla="*/ 0 h 146" name="T64"/>
                  <a:gd fmla="*/ 148 w 148" name="T65"/>
                  <a:gd fmla="*/ 146 h 146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46" w="148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/>
              <p:nvPr/>
            </p:nvSpPr>
            <p:spPr bwMode="auto">
              <a:xfrm>
                <a:off x="3078" y="3234"/>
                <a:ext cx="30" cy="158"/>
              </a:xfrm>
              <a:custGeom>
                <a:gdLst>
                  <a:gd fmla="*/ 0 w 30" name="T0"/>
                  <a:gd fmla="*/ 0 h 71" name="T1"/>
                  <a:gd fmla="*/ 0 w 30" name="T2"/>
                  <a:gd fmla="*/ 0 h 71" name="T3"/>
                  <a:gd fmla="*/ 15 w 30" name="T4"/>
                  <a:gd fmla="*/ 4 h 71" name="T5"/>
                  <a:gd fmla="*/ 29 w 30" name="T6"/>
                  <a:gd fmla="*/ 67 h 71" name="T7"/>
                  <a:gd fmla="*/ 19 w 30" name="T8"/>
                  <a:gd fmla="*/ 70 h 71" name="T9"/>
                  <a:gd fmla="*/ 0 w 30" name="T10"/>
                  <a:gd fmla="*/ 0 h 71" name="T11"/>
                  <a:gd fmla="*/ 0 w 30" name="T12"/>
                  <a:gd fmla="*/ 0 h 71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0" name="T21"/>
                  <a:gd fmla="*/ 0 h 71" name="T22"/>
                  <a:gd fmla="*/ 30 w 30" name="T23"/>
                  <a:gd fmla="*/ 71 h 71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71" w="30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/>
              <p:nvPr/>
            </p:nvSpPr>
            <p:spPr bwMode="auto">
              <a:xfrm>
                <a:off x="3486" y="3333"/>
                <a:ext cx="74" cy="158"/>
              </a:xfrm>
              <a:custGeom>
                <a:gdLst>
                  <a:gd fmla="*/ 0 w 74" name="T0"/>
                  <a:gd fmla="*/ 72 h 73" name="T1"/>
                  <a:gd fmla="*/ 0 w 74" name="T2"/>
                  <a:gd fmla="*/ 72 h 73" name="T3"/>
                  <a:gd fmla="*/ 11 w 74" name="T4"/>
                  <a:gd fmla="*/ 68 h 73" name="T5"/>
                  <a:gd fmla="*/ 29 w 74" name="T6"/>
                  <a:gd fmla="*/ 67 h 73" name="T7"/>
                  <a:gd fmla="*/ 29 w 74" name="T8"/>
                  <a:gd fmla="*/ 57 h 73" name="T9"/>
                  <a:gd fmla="*/ 58 w 74" name="T10"/>
                  <a:gd fmla="*/ 51 h 73" name="T11"/>
                  <a:gd fmla="*/ 73 w 74" name="T12"/>
                  <a:gd fmla="*/ 26 h 73" name="T13"/>
                  <a:gd fmla="*/ 58 w 74" name="T14"/>
                  <a:gd fmla="*/ 0 h 73" name="T15"/>
                  <a:gd fmla="*/ 16 w 74" name="T16"/>
                  <a:gd fmla="*/ 5 h 73" name="T17"/>
                  <a:gd fmla="*/ 21 w 74" name="T18"/>
                  <a:gd fmla="*/ 24 h 73" name="T19"/>
                  <a:gd fmla="*/ 12 w 74" name="T20"/>
                  <a:gd fmla="*/ 37 h 73" name="T21"/>
                  <a:gd fmla="*/ 0 w 74" name="T22"/>
                  <a:gd fmla="*/ 72 h 73" name="T23"/>
                  <a:gd fmla="*/ 0 w 74" name="T24"/>
                  <a:gd fmla="*/ 72 h 73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74" name="T39"/>
                  <a:gd fmla="*/ 0 h 73" name="T40"/>
                  <a:gd fmla="*/ 74 w 74" name="T41"/>
                  <a:gd fmla="*/ 73 h 73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73" w="74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/>
              <p:nvPr/>
            </p:nvSpPr>
            <p:spPr bwMode="auto">
              <a:xfrm>
                <a:off x="3415" y="2979"/>
                <a:ext cx="154" cy="158"/>
              </a:xfrm>
              <a:custGeom>
                <a:gdLst>
                  <a:gd fmla="*/ 0 w 154" name="T0"/>
                  <a:gd fmla="*/ 24 h 144" name="T1"/>
                  <a:gd fmla="*/ 0 w 154" name="T2"/>
                  <a:gd fmla="*/ 24 h 144" name="T3"/>
                  <a:gd fmla="*/ 6 w 154" name="T4"/>
                  <a:gd fmla="*/ 140 h 144" name="T5"/>
                  <a:gd fmla="*/ 129 w 154" name="T6"/>
                  <a:gd fmla="*/ 143 h 144" name="T7"/>
                  <a:gd fmla="*/ 150 w 154" name="T8"/>
                  <a:gd fmla="*/ 125 h 144" name="T9"/>
                  <a:gd fmla="*/ 153 w 154" name="T10"/>
                  <a:gd fmla="*/ 113 h 144" name="T11"/>
                  <a:gd fmla="*/ 107 w 154" name="T12"/>
                  <a:gd fmla="*/ 30 h 144" name="T13"/>
                  <a:gd fmla="*/ 129 w 154" name="T14"/>
                  <a:gd fmla="*/ 57 h 144" name="T15"/>
                  <a:gd fmla="*/ 140 w 154" name="T16"/>
                  <a:gd fmla="*/ 34 h 144" name="T17"/>
                  <a:gd fmla="*/ 129 w 154" name="T18"/>
                  <a:gd fmla="*/ 5 h 144" name="T19"/>
                  <a:gd fmla="*/ 100 w 154" name="T20"/>
                  <a:gd fmla="*/ 10 h 144" name="T21"/>
                  <a:gd fmla="*/ 100 w 154" name="T22"/>
                  <a:gd fmla="*/ 2 h 144" name="T23"/>
                  <a:gd fmla="*/ 85 w 154" name="T24"/>
                  <a:gd fmla="*/ 2 h 144" name="T25"/>
                  <a:gd fmla="*/ 59 w 154" name="T26"/>
                  <a:gd fmla="*/ 12 h 144" name="T27"/>
                  <a:gd fmla="*/ 6 w 154" name="T28"/>
                  <a:gd fmla="*/ 0 h 144" name="T29"/>
                  <a:gd fmla="*/ 0 w 154" name="T30"/>
                  <a:gd fmla="*/ 24 h 144" name="T31"/>
                  <a:gd fmla="*/ 0 w 154" name="T32"/>
                  <a:gd fmla="*/ 24 h 144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54" name="T51"/>
                  <a:gd fmla="*/ 0 h 144" name="T52"/>
                  <a:gd fmla="*/ 154 w 154" name="T53"/>
                  <a:gd fmla="*/ 144 h 144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44" w="15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/>
              <p:nvPr/>
            </p:nvSpPr>
            <p:spPr bwMode="auto">
              <a:xfrm>
                <a:off x="3010" y="3184"/>
                <a:ext cx="103" cy="158"/>
              </a:xfrm>
              <a:custGeom>
                <a:gdLst>
                  <a:gd fmla="*/ 0 w 103" name="T0"/>
                  <a:gd fmla="*/ 63 h 76" name="T1"/>
                  <a:gd fmla="*/ 0 w 103" name="T2"/>
                  <a:gd fmla="*/ 63 h 76" name="T3"/>
                  <a:gd fmla="*/ 7 w 103" name="T4"/>
                  <a:gd fmla="*/ 72 h 76" name="T5"/>
                  <a:gd fmla="*/ 34 w 103" name="T6"/>
                  <a:gd fmla="*/ 75 h 76" name="T7"/>
                  <a:gd fmla="*/ 32 w 103" name="T8"/>
                  <a:gd fmla="*/ 56 h 76" name="T9"/>
                  <a:gd fmla="*/ 68 w 103" name="T10"/>
                  <a:gd fmla="*/ 52 h 76" name="T11"/>
                  <a:gd fmla="*/ 83 w 103" name="T12"/>
                  <a:gd fmla="*/ 56 h 76" name="T13"/>
                  <a:gd fmla="*/ 102 w 103" name="T14"/>
                  <a:gd fmla="*/ 42 h 76" name="T15"/>
                  <a:gd fmla="*/ 76 w 103" name="T16"/>
                  <a:gd fmla="*/ 13 h 76" name="T17"/>
                  <a:gd fmla="*/ 73 w 103" name="T18"/>
                  <a:gd fmla="*/ 0 h 76" name="T19"/>
                  <a:gd fmla="*/ 17 w 103" name="T20"/>
                  <a:gd fmla="*/ 24 h 76" name="T21"/>
                  <a:gd fmla="*/ 0 w 103" name="T22"/>
                  <a:gd fmla="*/ 63 h 76" name="T23"/>
                  <a:gd fmla="*/ 0 w 103" name="T24"/>
                  <a:gd fmla="*/ 63 h 7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03" name="T39"/>
                  <a:gd fmla="*/ 0 h 76" name="T40"/>
                  <a:gd fmla="*/ 103 w 103" name="T41"/>
                  <a:gd fmla="*/ 76 h 76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76" w="103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/>
              <p:nvPr/>
            </p:nvSpPr>
            <p:spPr bwMode="auto">
              <a:xfrm>
                <a:off x="3380" y="3528"/>
                <a:ext cx="162" cy="158"/>
              </a:xfrm>
              <a:custGeom>
                <a:gdLst>
                  <a:gd fmla="*/ 0 w 162" name="T0"/>
                  <a:gd fmla="*/ 65 h 134" name="T1"/>
                  <a:gd fmla="*/ 0 w 162" name="T2"/>
                  <a:gd fmla="*/ 65 h 134" name="T3"/>
                  <a:gd fmla="*/ 0 w 162" name="T4"/>
                  <a:gd fmla="*/ 116 h 134" name="T5"/>
                  <a:gd fmla="*/ 17 w 162" name="T6"/>
                  <a:gd fmla="*/ 129 h 134" name="T7"/>
                  <a:gd fmla="*/ 43 w 162" name="T8"/>
                  <a:gd fmla="*/ 132 h 134" name="T9"/>
                  <a:gd fmla="*/ 67 w 162" name="T10"/>
                  <a:gd fmla="*/ 133 h 134" name="T11"/>
                  <a:gd fmla="*/ 91 w 162" name="T12"/>
                  <a:gd fmla="*/ 115 h 134" name="T13"/>
                  <a:gd fmla="*/ 92 w 162" name="T14"/>
                  <a:gd fmla="*/ 107 h 134" name="T15"/>
                  <a:gd fmla="*/ 113 w 162" name="T16"/>
                  <a:gd fmla="*/ 102 h 134" name="T17"/>
                  <a:gd fmla="*/ 109 w 162" name="T18"/>
                  <a:gd fmla="*/ 95 h 134" name="T19"/>
                  <a:gd fmla="*/ 153 w 162" name="T20"/>
                  <a:gd fmla="*/ 81 h 134" name="T21"/>
                  <a:gd fmla="*/ 147 w 162" name="T22"/>
                  <a:gd fmla="*/ 75 h 134" name="T23"/>
                  <a:gd fmla="*/ 161 w 162" name="T24"/>
                  <a:gd fmla="*/ 34 h 134" name="T25"/>
                  <a:gd fmla="*/ 150 w 162" name="T26"/>
                  <a:gd fmla="*/ 17 h 134" name="T27"/>
                  <a:gd fmla="*/ 125 w 162" name="T28"/>
                  <a:gd fmla="*/ 5 h 134" name="T29"/>
                  <a:gd fmla="*/ 118 w 162" name="T30"/>
                  <a:gd fmla="*/ 0 h 134" name="T31"/>
                  <a:gd fmla="*/ 93 w 162" name="T32"/>
                  <a:gd fmla="*/ 12 h 134" name="T33"/>
                  <a:gd fmla="*/ 90 w 162" name="T34"/>
                  <a:gd fmla="*/ 48 h 134" name="T35"/>
                  <a:gd fmla="*/ 106 w 162" name="T36"/>
                  <a:gd fmla="*/ 55 h 134" name="T37"/>
                  <a:gd fmla="*/ 106 w 162" name="T38"/>
                  <a:gd fmla="*/ 69 h 134" name="T39"/>
                  <a:gd fmla="*/ 28 w 162" name="T40"/>
                  <a:gd fmla="*/ 37 h 134" name="T41"/>
                  <a:gd fmla="*/ 31 w 162" name="T42"/>
                  <a:gd fmla="*/ 65 h 134" name="T43"/>
                  <a:gd fmla="*/ 0 w 162" name="T44"/>
                  <a:gd fmla="*/ 65 h 134" name="T45"/>
                  <a:gd fmla="*/ 0 w 162" name="T46"/>
                  <a:gd fmla="*/ 65 h 134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w 162" name="T72"/>
                  <a:gd fmla="*/ 0 h 134" name="T73"/>
                  <a:gd fmla="*/ 162 w 162" name="T74"/>
                  <a:gd fmla="*/ 134 h 134" name="T75"/>
                </a:gdLst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b="T75" l="T72" r="T74" t="T73"/>
                <a:pathLst>
                  <a:path h="134" w="162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/>
              <p:nvPr/>
            </p:nvSpPr>
            <p:spPr bwMode="auto">
              <a:xfrm>
                <a:off x="3305" y="3745"/>
                <a:ext cx="224" cy="158"/>
              </a:xfrm>
              <a:custGeom>
                <a:gdLst>
                  <a:gd fmla="*/ 0 w 224" name="T0"/>
                  <a:gd fmla="*/ 94 h 180" name="T1"/>
                  <a:gd fmla="*/ 0 w 224" name="T2"/>
                  <a:gd fmla="*/ 94 h 180" name="T3"/>
                  <a:gd fmla="*/ 8 w 224" name="T4"/>
                  <a:gd fmla="*/ 88 h 180" name="T5"/>
                  <a:gd fmla="*/ 17 w 224" name="T6"/>
                  <a:gd fmla="*/ 100 h 180" name="T7"/>
                  <a:gd fmla="*/ 35 w 224" name="T8"/>
                  <a:gd fmla="*/ 100 h 180" name="T9"/>
                  <a:gd fmla="*/ 47 w 224" name="T10"/>
                  <a:gd fmla="*/ 91 h 180" name="T11"/>
                  <a:gd fmla="*/ 47 w 224" name="T12"/>
                  <a:gd fmla="*/ 36 h 180" name="T13"/>
                  <a:gd fmla="*/ 58 w 224" name="T14"/>
                  <a:gd fmla="*/ 50 h 180" name="T15"/>
                  <a:gd fmla="*/ 58 w 224" name="T16"/>
                  <a:gd fmla="*/ 65 h 180" name="T17"/>
                  <a:gd fmla="*/ 77 w 224" name="T18"/>
                  <a:gd fmla="*/ 64 h 180" name="T19"/>
                  <a:gd fmla="*/ 93 w 224" name="T20"/>
                  <a:gd fmla="*/ 47 h 180" name="T21"/>
                  <a:gd fmla="*/ 123 w 224" name="T22"/>
                  <a:gd fmla="*/ 47 h 180" name="T23"/>
                  <a:gd fmla="*/ 174 w 224" name="T24"/>
                  <a:gd fmla="*/ 0 h 180" name="T25"/>
                  <a:gd fmla="*/ 205 w 224" name="T26"/>
                  <a:gd fmla="*/ 6 h 180" name="T27"/>
                  <a:gd fmla="*/ 210 w 224" name="T28"/>
                  <a:gd fmla="*/ 51 h 180" name="T29"/>
                  <a:gd fmla="*/ 196 w 224" name="T30"/>
                  <a:gd fmla="*/ 63 h 180" name="T31"/>
                  <a:gd fmla="*/ 205 w 224" name="T32"/>
                  <a:gd fmla="*/ 73 h 180" name="T33"/>
                  <a:gd fmla="*/ 212 w 224" name="T34"/>
                  <a:gd fmla="*/ 65 h 180" name="T35"/>
                  <a:gd fmla="*/ 223 w 224" name="T36"/>
                  <a:gd fmla="*/ 65 h 180" name="T37"/>
                  <a:gd fmla="*/ 217 w 224" name="T38"/>
                  <a:gd fmla="*/ 91 h 180" name="T39"/>
                  <a:gd fmla="*/ 184 w 224" name="T40"/>
                  <a:gd fmla="*/ 132 h 180" name="T41"/>
                  <a:gd fmla="*/ 144 w 224" name="T42"/>
                  <a:gd fmla="*/ 167 h 180" name="T43"/>
                  <a:gd fmla="*/ 114 w 224" name="T44"/>
                  <a:gd fmla="*/ 178 h 180" name="T45"/>
                  <a:gd fmla="*/ 26 w 224" name="T46"/>
                  <a:gd fmla="*/ 179 h 180" name="T47"/>
                  <a:gd fmla="*/ 19 w 224" name="T48"/>
                  <a:gd fmla="*/ 159 h 180" name="T49"/>
                  <a:gd fmla="*/ 22 w 224" name="T50"/>
                  <a:gd fmla="*/ 143 h 180" name="T51"/>
                  <a:gd fmla="*/ 0 w 224" name="T52"/>
                  <a:gd fmla="*/ 94 h 180" name="T53"/>
                  <a:gd fmla="*/ 0 w 224" name="T54"/>
                  <a:gd fmla="*/ 94 h 180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24" name="T84"/>
                  <a:gd fmla="*/ 0 h 180" name="T85"/>
                  <a:gd fmla="*/ 224 w 224" name="T86"/>
                  <a:gd fmla="*/ 180 h 180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180" w="224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/>
              <p:nvPr/>
            </p:nvSpPr>
            <p:spPr bwMode="auto">
              <a:xfrm>
                <a:off x="3449" y="3768"/>
                <a:ext cx="32" cy="158"/>
              </a:xfrm>
              <a:custGeom>
                <a:gdLst>
                  <a:gd fmla="*/ 0 w 32" name="T0"/>
                  <a:gd fmla="*/ 16 h 33" name="T1"/>
                  <a:gd fmla="*/ 0 w 32" name="T2"/>
                  <a:gd fmla="*/ 16 h 33" name="T3"/>
                  <a:gd fmla="*/ 11 w 32" name="T4"/>
                  <a:gd fmla="*/ 32 h 33" name="T5"/>
                  <a:gd fmla="*/ 31 w 32" name="T6"/>
                  <a:gd fmla="*/ 16 h 33" name="T7"/>
                  <a:gd fmla="*/ 22 w 32" name="T8"/>
                  <a:gd fmla="*/ 0 h 33" name="T9"/>
                  <a:gd fmla="*/ 0 w 32" name="T10"/>
                  <a:gd fmla="*/ 16 h 33" name="T11"/>
                  <a:gd fmla="*/ 0 w 32" name="T12"/>
                  <a:gd fmla="*/ 16 h 3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2" name="T21"/>
                  <a:gd fmla="*/ 0 h 33" name="T22"/>
                  <a:gd fmla="*/ 32 w 32" name="T23"/>
                  <a:gd fmla="*/ 33 h 3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33" w="32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/>
              <p:nvPr/>
            </p:nvSpPr>
            <p:spPr bwMode="auto">
              <a:xfrm>
                <a:off x="3201" y="2876"/>
                <a:ext cx="43" cy="158"/>
              </a:xfrm>
              <a:custGeom>
                <a:gdLst>
                  <a:gd fmla="*/ 2 w 43" name="T0"/>
                  <a:gd fmla="*/ 25 h 27" name="T1"/>
                  <a:gd fmla="*/ 11 w 43" name="T2"/>
                  <a:gd fmla="*/ 26 h 27" name="T3"/>
                  <a:gd fmla="*/ 15 w 43" name="T4"/>
                  <a:gd fmla="*/ 25 h 27" name="T5"/>
                  <a:gd fmla="*/ 20 w 43" name="T6"/>
                  <a:gd fmla="*/ 22 h 27" name="T7"/>
                  <a:gd fmla="*/ 29 w 43" name="T8"/>
                  <a:gd fmla="*/ 20 h 27" name="T9"/>
                  <a:gd fmla="*/ 37 w 43" name="T10"/>
                  <a:gd fmla="*/ 18 h 27" name="T11"/>
                  <a:gd fmla="*/ 40 w 43" name="T12"/>
                  <a:gd fmla="*/ 11 h 27" name="T13"/>
                  <a:gd fmla="*/ 42 w 43" name="T14"/>
                  <a:gd fmla="*/ 7 h 27" name="T15"/>
                  <a:gd fmla="*/ 33 w 43" name="T16"/>
                  <a:gd fmla="*/ 0 h 27" name="T17"/>
                  <a:gd fmla="*/ 0 w 43" name="T18"/>
                  <a:gd fmla="*/ 7 h 27" name="T19"/>
                  <a:gd fmla="*/ 0 w 43" name="T20"/>
                  <a:gd fmla="*/ 25 h 27" name="T21"/>
                  <a:gd fmla="*/ 2 w 43" name="T22"/>
                  <a:gd fmla="*/ 25 h 27" name="T23"/>
                  <a:gd fmla="*/ 2 w 43" name="T24"/>
                  <a:gd fmla="*/ 25 h 27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43" name="T39"/>
                  <a:gd fmla="*/ 0 h 27" name="T40"/>
                  <a:gd fmla="*/ 43 w 43" name="T41"/>
                  <a:gd fmla="*/ 27 h 27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27" w="43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/>
              <p:nvPr/>
            </p:nvSpPr>
            <p:spPr bwMode="auto">
              <a:xfrm>
                <a:off x="3181" y="2877"/>
                <a:ext cx="55" cy="158"/>
              </a:xfrm>
              <a:custGeom>
                <a:gdLst>
                  <a:gd fmla="*/ 0 w 55" name="T0"/>
                  <a:gd fmla="*/ 47 h 103" name="T1"/>
                  <a:gd fmla="*/ 0 w 55" name="T2"/>
                  <a:gd fmla="*/ 47 h 103" name="T3"/>
                  <a:gd fmla="*/ 12 w 55" name="T4"/>
                  <a:gd fmla="*/ 38 h 103" name="T5"/>
                  <a:gd fmla="*/ 18 w 55" name="T6"/>
                  <a:gd fmla="*/ 1 h 103" name="T7"/>
                  <a:gd fmla="*/ 51 w 55" name="T8"/>
                  <a:gd fmla="*/ 0 h 103" name="T9"/>
                  <a:gd fmla="*/ 42 w 55" name="T10"/>
                  <a:gd fmla="*/ 12 h 103" name="T11"/>
                  <a:gd fmla="*/ 52 w 55" name="T12"/>
                  <a:gd fmla="*/ 28 h 103" name="T13"/>
                  <a:gd fmla="*/ 33 w 55" name="T14"/>
                  <a:gd fmla="*/ 47 h 103" name="T15"/>
                  <a:gd fmla="*/ 54 w 55" name="T16"/>
                  <a:gd fmla="*/ 60 h 103" name="T17"/>
                  <a:gd fmla="*/ 27 w 55" name="T18"/>
                  <a:gd fmla="*/ 102 h 103" name="T19"/>
                  <a:gd fmla="*/ 23 w 55" name="T20"/>
                  <a:gd fmla="*/ 75 h 103" name="T21"/>
                  <a:gd fmla="*/ 0 w 55" name="T22"/>
                  <a:gd fmla="*/ 47 h 103" name="T23"/>
                  <a:gd fmla="*/ 0 w 55" name="T24"/>
                  <a:gd fmla="*/ 47 h 103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55" name="T39"/>
                  <a:gd fmla="*/ 0 h 103" name="T40"/>
                  <a:gd fmla="*/ 55 w 55" name="T41"/>
                  <a:gd fmla="*/ 103 h 103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03" w="55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/>
            <p:nvPr/>
          </p:nvSpPr>
          <p:spPr bwMode="auto">
            <a:xfrm>
              <a:off x="3169412" y="3347724"/>
              <a:ext cx="114299" cy="206196"/>
            </a:xfrm>
            <a:custGeom>
              <a:gdLst>
                <a:gd fmla="*/ 0 w 90" name="T0"/>
                <a:gd fmla="*/ 23633520 h 43" name="T1"/>
                <a:gd fmla="*/ 0 w 90" name="T2"/>
                <a:gd fmla="*/ 23633520 h 43" name="T3"/>
                <a:gd fmla="*/ 38709597 w 90" name="T4"/>
                <a:gd fmla="*/ 66175857 h 43" name="T5"/>
                <a:gd fmla="*/ 104838504 w 90" name="T6"/>
                <a:gd fmla="*/ 64600540 h 43" name="T7"/>
                <a:gd fmla="*/ 143548091 w 90" name="T8"/>
                <a:gd fmla="*/ 40965765 h 43" name="T9"/>
                <a:gd fmla="*/ 59677300 w 90" name="T10"/>
                <a:gd fmla="*/ 9453155 h 43" name="T11"/>
                <a:gd fmla="*/ 48387003 w 90" name="T12"/>
                <a:gd fmla="*/ 0 h 43" name="T13"/>
                <a:gd fmla="*/ 0 w 90" name="T14"/>
                <a:gd fmla="*/ 23633520 h 43" name="T15"/>
                <a:gd fmla="*/ 0 w 90" name="T16"/>
                <a:gd fmla="*/ 23633520 h 43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90" name="T27"/>
                <a:gd fmla="*/ 0 h 43" name="T28"/>
                <a:gd fmla="*/ 90 w 90" name="T29"/>
                <a:gd fmla="*/ 43 h 43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43" w="90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/>
            <p:nvPr/>
          </p:nvSpPr>
          <p:spPr bwMode="auto">
            <a:xfrm>
              <a:off x="3328166" y="3224677"/>
              <a:ext cx="96837" cy="206196"/>
            </a:xfrm>
            <a:custGeom>
              <a:gdLst>
                <a:gd fmla="*/ 0 w 78" name="T0"/>
                <a:gd fmla="*/ 12590929 h 58" name="T1"/>
                <a:gd fmla="*/ 33909086 w 78" name="T2"/>
                <a:gd fmla="*/ 8993902 h 58" name="T3"/>
                <a:gd fmla="*/ 60110943 w 78" name="T4"/>
                <a:gd fmla="*/ 0 h 58" name="T5"/>
                <a:gd fmla="*/ 95561981 w 78" name="T6"/>
                <a:gd fmla="*/ 7195391 h 58" name="T7"/>
                <a:gd fmla="*/ 118682426 w 78" name="T8"/>
                <a:gd fmla="*/ 21584828 h 58" name="T9"/>
                <a:gd fmla="*/ 104809911 w 78" name="T10"/>
                <a:gd fmla="*/ 34175757 h 58" name="T11"/>
                <a:gd fmla="*/ 87854752 w 78" name="T12"/>
                <a:gd fmla="*/ 35974269 h 58" name="T13"/>
                <a:gd fmla="*/ 67818172 w 78" name="T14"/>
                <a:gd fmla="*/ 55760591 h 58" name="T15"/>
                <a:gd fmla="*/ 53946898 w 78" name="T16"/>
                <a:gd fmla="*/ 102528622 h 58" name="T17"/>
                <a:gd fmla="*/ 44697726 w 78" name="T18"/>
                <a:gd fmla="*/ 82742290 h 58" name="T19"/>
                <a:gd fmla="*/ 18495865 w 78" name="T20"/>
                <a:gd fmla="*/ 80943778 h 58" name="T21"/>
                <a:gd fmla="*/ 35449787 w 78" name="T22"/>
                <a:gd fmla="*/ 43169657 h 58" name="T23"/>
                <a:gd fmla="*/ 0 w 78" name="T24"/>
                <a:gd fmla="*/ 30578733 h 58" name="T25"/>
                <a:gd fmla="*/ 0 w 78" name="T26"/>
                <a:gd fmla="*/ 12590929 h 58" name="T27"/>
                <a:gd fmla="*/ 0 w 78" name="T28"/>
                <a:gd fmla="*/ 12590929 h 58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w 78" name="T45"/>
                <a:gd fmla="*/ 0 h 58" name="T46"/>
                <a:gd fmla="*/ 78 w 78" name="T47"/>
                <a:gd fmla="*/ 58 h 58" name="T48"/>
              </a:gdLst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b="T48" l="T45" r="T47" t="T46"/>
              <a:pathLst>
                <a:path h="57" w="7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/>
            <p:nvPr/>
          </p:nvSpPr>
          <p:spPr bwMode="auto">
            <a:xfrm>
              <a:off x="3301191" y="3230233"/>
              <a:ext cx="55563" cy="206196"/>
            </a:xfrm>
            <a:custGeom>
              <a:gdLst>
                <a:gd fmla="*/ 67080589 w 45" name="T0"/>
                <a:gd fmla="*/ 15534291 h 29" name="T1"/>
                <a:gd fmla="*/ 51835342 w 45" name="T2"/>
                <a:gd fmla="*/ 48329201 h 29" name="T3"/>
                <a:gd fmla="*/ 0 w 45" name="T4"/>
                <a:gd fmla="*/ 39698886 h 29" name="T5"/>
                <a:gd fmla="*/ 21343603 w 45" name="T6"/>
                <a:gd fmla="*/ 18986938 h 29" name="T7"/>
                <a:gd fmla="*/ 35065190 w 45" name="T8"/>
                <a:gd fmla="*/ 0 h 29" name="T9"/>
                <a:gd fmla="*/ 67080589 w 45" name="T10"/>
                <a:gd fmla="*/ 15534291 h 29" name="T11"/>
                <a:gd fmla="*/ 67080589 w 45" name="T12"/>
                <a:gd fmla="*/ 15534291 h 29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45" name="T21"/>
                <a:gd fmla="*/ 0 h 29" name="T22"/>
                <a:gd fmla="*/ 45 w 45" name="T23"/>
                <a:gd fmla="*/ 29 h 29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8" w="45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1134706" y="682724"/>
            <a:ext cx="3351073" cy="461665"/>
            <a:chOff x="1134706" y="682724"/>
            <a:chExt cx="3351073" cy="461665"/>
          </a:xfrm>
        </p:grpSpPr>
        <p:sp>
          <p:nvSpPr>
            <p:cNvPr id="365" name="矩形 364"/>
            <p:cNvSpPr/>
            <p:nvPr/>
          </p:nvSpPr>
          <p:spPr>
            <a:xfrm>
              <a:off x="1838901" y="682724"/>
              <a:ext cx="2621280" cy="45720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altLang="en-US" b="1" lang="zh-CN" smtClean="0" sz="240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charset="-122" panose="020b0503020204020204" pitchFamily="34" typeface="微软雅黑"/>
                  <a:ea charset="-122" panose="020b0503020204020204" pitchFamily="34" typeface="微软雅黑"/>
                </a:rPr>
                <a:t>点击此处输入标题</a:t>
              </a:r>
            </a:p>
          </p:txBody>
        </p:sp>
        <p:sp>
          <p:nvSpPr>
            <p:cNvPr id="366" name="椭圆 365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371" name="组合 370"/>
          <p:cNvGrpSpPr/>
          <p:nvPr/>
        </p:nvGrpSpPr>
        <p:grpSpPr>
          <a:xfrm>
            <a:off x="2797591" y="1864296"/>
            <a:ext cx="5320082" cy="4131347"/>
            <a:chOff x="54100" y="1996223"/>
            <a:chExt cx="5320082" cy="4131347"/>
          </a:xfrm>
        </p:grpSpPr>
        <p:sp>
          <p:nvSpPr>
            <p:cNvPr id="373" name="椭圆 372"/>
            <p:cNvSpPr/>
            <p:nvPr/>
          </p:nvSpPr>
          <p:spPr>
            <a:xfrm>
              <a:off x="1041164" y="2206886"/>
              <a:ext cx="3971014" cy="375193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 sz="2400"/>
            </a:p>
          </p:txBody>
        </p:sp>
        <p:sp>
          <p:nvSpPr>
            <p:cNvPr id="377" name="椭圆 376"/>
            <p:cNvSpPr/>
            <p:nvPr/>
          </p:nvSpPr>
          <p:spPr>
            <a:xfrm>
              <a:off x="1856216" y="2914360"/>
              <a:ext cx="2285828" cy="219280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zh-CN" b="1" lang="en-US" smtClean="0" sz="2000">
                <a:solidFill>
                  <a:srgbClr val="1EC83A"/>
                </a:solidFill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382" name="椭圆 381"/>
            <p:cNvSpPr/>
            <p:nvPr/>
          </p:nvSpPr>
          <p:spPr>
            <a:xfrm>
              <a:off x="2415205" y="3473566"/>
              <a:ext cx="1167850" cy="111146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384" name="矩形 383"/>
            <p:cNvSpPr/>
            <p:nvPr/>
          </p:nvSpPr>
          <p:spPr>
            <a:xfrm>
              <a:off x="2621462" y="3855850"/>
              <a:ext cx="851218" cy="30480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altLang="en-US" b="1" lang="zh-CN" smtClean="0" sz="1400">
                  <a:latin charset="-122" panose="020b0503020204020204" pitchFamily="34" typeface="微软雅黑"/>
                  <a:ea charset="-122" panose="020b0503020204020204" pitchFamily="34" typeface="微软雅黑"/>
                </a:rPr>
                <a:t>互联网+</a:t>
              </a:r>
            </a:p>
          </p:txBody>
        </p:sp>
        <p:sp>
          <p:nvSpPr>
            <p:cNvPr id="385" name="椭圆 384"/>
            <p:cNvSpPr/>
            <p:nvPr/>
          </p:nvSpPr>
          <p:spPr>
            <a:xfrm>
              <a:off x="3596708" y="2028246"/>
              <a:ext cx="1007352" cy="926129"/>
            </a:xfrm>
            <a:prstGeom prst="ellipse">
              <a:avLst/>
            </a:prstGeom>
            <a:solidFill>
              <a:srgbClr val="FE5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endParaRPr altLang="en-US" b="1" lang="zh-CN" sz="1200">
                <a:solidFill>
                  <a:schemeClr val="tx1"/>
                </a:solidFill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386" name="Line 18"/>
            <p:cNvSpPr>
              <a:spLocks noChangeShapeType="1"/>
            </p:cNvSpPr>
            <p:nvPr/>
          </p:nvSpPr>
          <p:spPr bwMode="auto">
            <a:xfrm>
              <a:off x="1600668" y="2055662"/>
              <a:ext cx="533188" cy="1836414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tailEnd len="med" type="triangle" w="med"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/>
            <a:lstStyle/>
            <a:p>
              <a:endParaRPr altLang="en-US" lang="zh-CN"/>
            </a:p>
          </p:txBody>
        </p:sp>
        <p:cxnSp>
          <p:nvCxnSpPr>
            <p:cNvPr id="387" name="AutoShape 19"/>
            <p:cNvCxnSpPr>
              <a:cxnSpLocks noChangeShapeType="1"/>
            </p:cNvCxnSpPr>
            <p:nvPr/>
          </p:nvCxnSpPr>
          <p:spPr bwMode="auto">
            <a:xfrm flipH="1">
              <a:off x="54100" y="2047254"/>
              <a:ext cx="1571105" cy="8737"/>
            </a:xfrm>
            <a:prstGeom prst="straightConnector1">
              <a:avLst/>
            </a:prstGeom>
            <a:noFill/>
            <a:ln w="9525">
              <a:solidFill>
                <a:schemeClr val="bg1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</p:cxnSp>
        <p:sp>
          <p:nvSpPr>
            <p:cNvPr id="388" name="椭圆 387"/>
            <p:cNvSpPr/>
            <p:nvPr/>
          </p:nvSpPr>
          <p:spPr>
            <a:xfrm>
              <a:off x="1870087" y="1996223"/>
              <a:ext cx="1007352" cy="926129"/>
            </a:xfrm>
            <a:prstGeom prst="ellipse">
              <a:avLst/>
            </a:prstGeom>
            <a:solidFill>
              <a:srgbClr val="FE5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endParaRPr altLang="en-US" b="1" lang="zh-CN" sz="1200">
                <a:solidFill>
                  <a:schemeClr val="tx1"/>
                </a:solidFill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389" name="椭圆 388"/>
            <p:cNvSpPr/>
            <p:nvPr/>
          </p:nvSpPr>
          <p:spPr>
            <a:xfrm>
              <a:off x="4366830" y="3527289"/>
              <a:ext cx="1007352" cy="926129"/>
            </a:xfrm>
            <a:prstGeom prst="ellipse">
              <a:avLst/>
            </a:prstGeom>
            <a:solidFill>
              <a:srgbClr val="FE5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endParaRPr altLang="en-US" b="1" lang="zh-CN" sz="1200">
                <a:solidFill>
                  <a:schemeClr val="tx1"/>
                </a:solidFill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390" name="椭圆 389"/>
            <p:cNvSpPr/>
            <p:nvPr/>
          </p:nvSpPr>
          <p:spPr>
            <a:xfrm>
              <a:off x="617966" y="3429341"/>
              <a:ext cx="1007352" cy="926129"/>
            </a:xfrm>
            <a:prstGeom prst="ellipse">
              <a:avLst/>
            </a:prstGeom>
            <a:solidFill>
              <a:srgbClr val="FE5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endParaRPr altLang="en-US" b="1" lang="zh-CN" sz="1200">
                <a:solidFill>
                  <a:schemeClr val="tx1"/>
                </a:solidFill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391" name="椭圆 390"/>
            <p:cNvSpPr/>
            <p:nvPr/>
          </p:nvSpPr>
          <p:spPr>
            <a:xfrm>
              <a:off x="3593462" y="5201441"/>
              <a:ext cx="1007352" cy="926129"/>
            </a:xfrm>
            <a:prstGeom prst="ellipse">
              <a:avLst/>
            </a:prstGeom>
            <a:solidFill>
              <a:srgbClr val="FE5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endParaRPr altLang="en-US" b="1" lang="zh-CN" sz="1200">
                <a:solidFill>
                  <a:schemeClr val="tx1"/>
                </a:solidFill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392" name="椭圆 391"/>
            <p:cNvSpPr/>
            <p:nvPr/>
          </p:nvSpPr>
          <p:spPr>
            <a:xfrm>
              <a:off x="1625205" y="5190561"/>
              <a:ext cx="1066377" cy="926129"/>
            </a:xfrm>
            <a:prstGeom prst="ellipse">
              <a:avLst/>
            </a:prstGeom>
            <a:solidFill>
              <a:srgbClr val="FE5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endParaRPr altLang="en-US" b="1" lang="zh-CN" sz="1200">
                <a:solidFill>
                  <a:schemeClr val="tx1"/>
                </a:solidFill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394" name="矩形 393"/>
            <p:cNvSpPr/>
            <p:nvPr/>
          </p:nvSpPr>
          <p:spPr>
            <a:xfrm>
              <a:off x="2625742" y="3070097"/>
              <a:ext cx="1097280" cy="36576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altLang="en-US" lang="zh-CN" smtClean="0"/>
                <a:t>输入内容</a:t>
              </a:r>
            </a:p>
          </p:txBody>
        </p:sp>
      </p:grpSp>
      <p:sp>
        <p:nvSpPr>
          <p:cNvPr id="395" name="矩形 394"/>
          <p:cNvSpPr/>
          <p:nvPr/>
        </p:nvSpPr>
        <p:spPr>
          <a:xfrm>
            <a:off x="2908508" y="1457683"/>
            <a:ext cx="1097280" cy="3657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altLang="en-US" lang="zh-CN" smtClean="0">
                <a:solidFill>
                  <a:schemeClr val="bg1">
                    <a:lumMod val="95000"/>
                  </a:schemeClr>
                </a:solidFill>
              </a:rPr>
              <a:t>输入内容</a:t>
            </a:r>
          </a:p>
        </p:txBody>
      </p:sp>
      <p:sp>
        <p:nvSpPr>
          <p:cNvPr id="396" name="矩形 395"/>
          <p:cNvSpPr/>
          <p:nvPr/>
        </p:nvSpPr>
        <p:spPr>
          <a:xfrm>
            <a:off x="4550019" y="2080707"/>
            <a:ext cx="1097280" cy="3657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altLang="en-US" lang="zh-CN" smtClean="0">
                <a:solidFill>
                  <a:schemeClr val="bg1">
                    <a:lumMod val="95000"/>
                  </a:schemeClr>
                </a:solidFill>
              </a:rPr>
              <a:t>输入内容</a:t>
            </a:r>
          </a:p>
        </p:txBody>
      </p:sp>
    </p:spTree>
    <p:extLst>
      <p:ext uri="{BB962C8B-B14F-4D97-AF65-F5344CB8AC3E}">
        <p14:creationId val="2971959545"/>
      </p:ext>
    </p:extLst>
  </p:cSld>
  <p:clrMapOvr>
    <a:masterClrMapping/>
  </p:clrMapOvr>
  <p:transition/>
  <p:timing/>
</p:sld>
</file>

<file path=ppt/slides/slide13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pic>
        <p:nvPicPr>
          <p:cNvPr id="444" name="图片 443"/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>
                  <a14:imgLayer xmlns:d3p1="http://schemas.openxmlformats.org/officeDocument/2006/relationships" d3p1:embed="">
                    <a14:imgEffect>
                      <a14:backgroundRemoval b="98708" l="2993" r="97418" t="5618"/>
                    </a14:imgEffect>
                  </a14:imgLayer>
                </a14:imgProps>
              </a:ex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>
          <a:xfrm>
            <a:off x="53504" y="4481311"/>
            <a:ext cx="4971694" cy="2297621"/>
          </a:xfrm>
          <a:prstGeom prst="rect">
            <a:avLst/>
          </a:prstGeom>
        </p:spPr>
      </p:pic>
      <p:grpSp>
        <p:nvGrpSpPr>
          <p:cNvPr id="9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/>
            <p:nvPr/>
          </p:nvGrpSpPr>
          <p:grpSpPr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/>
              <p:nvPr/>
            </p:nvSpPr>
            <p:spPr bwMode="auto">
              <a:xfrm>
                <a:off x="4449" y="3297"/>
                <a:ext cx="52" cy="154"/>
              </a:xfrm>
              <a:custGeom>
                <a:gdLst>
                  <a:gd fmla="*/ 0 w 52" name="T0"/>
                  <a:gd fmla="*/ 0 h 69" name="T1"/>
                  <a:gd fmla="*/ 0 w 52" name="T2"/>
                  <a:gd fmla="*/ 0 h 69" name="T3"/>
                  <a:gd fmla="*/ 10 w 52" name="T4"/>
                  <a:gd fmla="*/ 0 h 69" name="T5"/>
                  <a:gd fmla="*/ 13 w 52" name="T6"/>
                  <a:gd fmla="*/ 13 h 69" name="T7"/>
                  <a:gd fmla="*/ 26 w 52" name="T8"/>
                  <a:gd fmla="*/ 5 h 69" name="T9"/>
                  <a:gd fmla="*/ 43 w 52" name="T10"/>
                  <a:gd fmla="*/ 21 h 69" name="T11"/>
                  <a:gd fmla="*/ 51 w 52" name="T12"/>
                  <a:gd fmla="*/ 68 h 69" name="T13"/>
                  <a:gd fmla="*/ 50 w 52" name="T14"/>
                  <a:gd fmla="*/ 68 h 69" name="T15"/>
                  <a:gd fmla="*/ 16 w 52" name="T16"/>
                  <a:gd fmla="*/ 48 h 69" name="T17"/>
                  <a:gd fmla="*/ 0 w 52" name="T18"/>
                  <a:gd fmla="*/ 0 h 69" name="T19"/>
                  <a:gd fmla="*/ 0 w 52" name="T20"/>
                  <a:gd fmla="*/ 0 h 69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52" name="T33"/>
                  <a:gd fmla="*/ 0 h 69" name="T34"/>
                  <a:gd fmla="*/ 52 w 52" name="T35"/>
                  <a:gd fmla="*/ 69 h 69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69" w="52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/>
              <p:nvPr/>
            </p:nvSpPr>
            <p:spPr bwMode="auto">
              <a:xfrm>
                <a:off x="4577" y="3299"/>
                <a:ext cx="132" cy="154"/>
              </a:xfrm>
              <a:custGeom>
                <a:gdLst>
                  <a:gd fmla="*/ 0 w 132" name="T0"/>
                  <a:gd fmla="*/ 72 h 83" name="T1"/>
                  <a:gd fmla="*/ 0 w 132" name="T2"/>
                  <a:gd fmla="*/ 72 h 83" name="T3"/>
                  <a:gd fmla="*/ 12 w 132" name="T4"/>
                  <a:gd fmla="*/ 82 h 83" name="T5"/>
                  <a:gd fmla="*/ 53 w 132" name="T6"/>
                  <a:gd fmla="*/ 79 h 83" name="T7"/>
                  <a:gd fmla="*/ 66 w 132" name="T8"/>
                  <a:gd fmla="*/ 73 h 83" name="T9"/>
                  <a:gd fmla="*/ 84 w 132" name="T10"/>
                  <a:gd fmla="*/ 36 h 83" name="T11"/>
                  <a:gd fmla="*/ 108 w 132" name="T12"/>
                  <a:gd fmla="*/ 37 h 83" name="T13"/>
                  <a:gd fmla="*/ 131 w 132" name="T14"/>
                  <a:gd fmla="*/ 25 h 83" name="T15"/>
                  <a:gd fmla="*/ 109 w 132" name="T16"/>
                  <a:gd fmla="*/ 14 h 83" name="T17"/>
                  <a:gd fmla="*/ 102 w 132" name="T18"/>
                  <a:gd fmla="*/ 0 h 83" name="T19"/>
                  <a:gd fmla="*/ 75 w 132" name="T20"/>
                  <a:gd fmla="*/ 26 h 83" name="T21"/>
                  <a:gd fmla="*/ 67 w 132" name="T22"/>
                  <a:gd fmla="*/ 40 h 83" name="T23"/>
                  <a:gd fmla="*/ 59 w 132" name="T24"/>
                  <a:gd fmla="*/ 32 h 83" name="T25"/>
                  <a:gd fmla="*/ 43 w 132" name="T26"/>
                  <a:gd fmla="*/ 52 h 83" name="T27"/>
                  <a:gd fmla="*/ 26 w 132" name="T28"/>
                  <a:gd fmla="*/ 55 h 83" name="T29"/>
                  <a:gd fmla="*/ 20 w 132" name="T30"/>
                  <a:gd fmla="*/ 73 h 83" name="T31"/>
                  <a:gd fmla="*/ 0 w 132" name="T32"/>
                  <a:gd fmla="*/ 72 h 83" name="T33"/>
                  <a:gd fmla="*/ 0 w 132" name="T34"/>
                  <a:gd fmla="*/ 72 h 83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132" name="T54"/>
                  <a:gd fmla="*/ 0 h 83" name="T55"/>
                  <a:gd fmla="*/ 132 w 132" name="T56"/>
                  <a:gd fmla="*/ 83 h 83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83" w="132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/>
            <p:nvPr/>
          </p:nvGrpSpPr>
          <p:grpSpPr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/>
              <p:nvPr/>
            </p:nvSpPr>
            <p:spPr bwMode="auto">
              <a:xfrm>
                <a:off x="4380" y="3351"/>
                <a:ext cx="149" cy="160"/>
              </a:xfrm>
              <a:custGeom>
                <a:gdLst>
                  <a:gd fmla="*/ 0 w 149" name="T0"/>
                  <a:gd fmla="*/ 0 h 156" name="T1"/>
                  <a:gd fmla="*/ 0 w 149" name="T2"/>
                  <a:gd fmla="*/ 0 h 156" name="T3"/>
                  <a:gd fmla="*/ 33 w 149" name="T4"/>
                  <a:gd fmla="*/ 7 h 156" name="T5"/>
                  <a:gd fmla="*/ 74 w 149" name="T6"/>
                  <a:gd fmla="*/ 47 h 156" name="T7"/>
                  <a:gd fmla="*/ 108 w 149" name="T8"/>
                  <a:gd fmla="*/ 62 h 156" name="T9"/>
                  <a:gd fmla="*/ 104 w 149" name="T10"/>
                  <a:gd fmla="*/ 73 h 156" name="T11"/>
                  <a:gd fmla="*/ 115 w 149" name="T12"/>
                  <a:gd fmla="*/ 72 h 156" name="T13"/>
                  <a:gd fmla="*/ 114 w 149" name="T14"/>
                  <a:gd fmla="*/ 87 h 156" name="T15"/>
                  <a:gd fmla="*/ 148 w 149" name="T16"/>
                  <a:gd fmla="*/ 116 h 156" name="T17"/>
                  <a:gd fmla="*/ 144 w 149" name="T18"/>
                  <a:gd fmla="*/ 154 h 156" name="T19"/>
                  <a:gd fmla="*/ 129 w 149" name="T20"/>
                  <a:gd fmla="*/ 155 h 156" name="T21"/>
                  <a:gd fmla="*/ 99 w 149" name="T22"/>
                  <a:gd fmla="*/ 133 h 156" name="T23"/>
                  <a:gd fmla="*/ 50 w 149" name="T24"/>
                  <a:gd fmla="*/ 54 h 156" name="T25"/>
                  <a:gd fmla="*/ 0 w 149" name="T26"/>
                  <a:gd fmla="*/ 0 h 156" name="T27"/>
                  <a:gd fmla="*/ 0 w 149" name="T28"/>
                  <a:gd fmla="*/ 0 h 15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49" name="T45"/>
                  <a:gd fmla="*/ 0 h 156" name="T46"/>
                  <a:gd fmla="*/ 149 w 149" name="T47"/>
                  <a:gd fmla="*/ 156 h 15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56" w="149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/>
              <p:nvPr/>
            </p:nvSpPr>
            <p:spPr bwMode="auto">
              <a:xfrm>
                <a:off x="4519" y="3450"/>
                <a:ext cx="125" cy="160"/>
              </a:xfrm>
              <a:custGeom>
                <a:gdLst>
                  <a:gd fmla="*/ 0 w 125" name="T0"/>
                  <a:gd fmla="*/ 11 h 40" name="T1"/>
                  <a:gd fmla="*/ 0 w 125" name="T2"/>
                  <a:gd fmla="*/ 11 h 40" name="T3"/>
                  <a:gd fmla="*/ 8 w 125" name="T4"/>
                  <a:gd fmla="*/ 0 h 40" name="T5"/>
                  <a:gd fmla="*/ 95 w 125" name="T6"/>
                  <a:gd fmla="*/ 12 h 40" name="T7"/>
                  <a:gd fmla="*/ 104 w 125" name="T8"/>
                  <a:gd fmla="*/ 22 h 40" name="T9"/>
                  <a:gd fmla="*/ 122 w 125" name="T10"/>
                  <a:gd fmla="*/ 26 h 40" name="T11"/>
                  <a:gd fmla="*/ 124 w 125" name="T12"/>
                  <a:gd fmla="*/ 39 h 40" name="T13"/>
                  <a:gd fmla="*/ 22 w 125" name="T14"/>
                  <a:gd fmla="*/ 21 h 40" name="T15"/>
                  <a:gd fmla="*/ 0 w 125" name="T16"/>
                  <a:gd fmla="*/ 11 h 40" name="T17"/>
                  <a:gd fmla="*/ 0 w 125" name="T18"/>
                  <a:gd fmla="*/ 11 h 40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125" name="T30"/>
                  <a:gd fmla="*/ 0 h 40" name="T31"/>
                  <a:gd fmla="*/ 125 w 125" name="T32"/>
                  <a:gd fmla="*/ 40 h 40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40" w="125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/>
              <p:nvPr/>
            </p:nvSpPr>
            <p:spPr bwMode="auto">
              <a:xfrm>
                <a:off x="4568" y="3349"/>
                <a:ext cx="136" cy="160"/>
              </a:xfrm>
              <a:custGeom>
                <a:gdLst>
                  <a:gd fmla="*/ 0 w 136" name="T0"/>
                  <a:gd fmla="*/ 52 h 116" name="T1"/>
                  <a:gd fmla="*/ 0 w 136" name="T2"/>
                  <a:gd fmla="*/ 52 h 116" name="T3"/>
                  <a:gd fmla="*/ 9 w 136" name="T4"/>
                  <a:gd fmla="*/ 36 h 116" name="T5"/>
                  <a:gd fmla="*/ 21 w 136" name="T6"/>
                  <a:gd fmla="*/ 46 h 116" name="T7"/>
                  <a:gd fmla="*/ 62 w 136" name="T8"/>
                  <a:gd fmla="*/ 43 h 116" name="T9"/>
                  <a:gd fmla="*/ 75 w 136" name="T10"/>
                  <a:gd fmla="*/ 37 h 116" name="T11"/>
                  <a:gd fmla="*/ 93 w 136" name="T12"/>
                  <a:gd fmla="*/ 0 h 116" name="T13"/>
                  <a:gd fmla="*/ 117 w 136" name="T14"/>
                  <a:gd fmla="*/ 1 h 116" name="T15"/>
                  <a:gd fmla="*/ 112 w 136" name="T16"/>
                  <a:gd fmla="*/ 11 h 116" name="T17"/>
                  <a:gd fmla="*/ 135 w 136" name="T18"/>
                  <a:gd fmla="*/ 46 h 116" name="T19"/>
                  <a:gd fmla="*/ 122 w 136" name="T20"/>
                  <a:gd fmla="*/ 43 h 116" name="T21"/>
                  <a:gd fmla="*/ 99 w 136" name="T22"/>
                  <a:gd fmla="*/ 82 h 116" name="T23"/>
                  <a:gd fmla="*/ 95 w 136" name="T24"/>
                  <a:gd fmla="*/ 107 h 116" name="T25"/>
                  <a:gd fmla="*/ 81 w 136" name="T26"/>
                  <a:gd fmla="*/ 115 h 116" name="T27"/>
                  <a:gd fmla="*/ 55 w 136" name="T28"/>
                  <a:gd fmla="*/ 100 h 116" name="T29"/>
                  <a:gd fmla="*/ 40 w 136" name="T30"/>
                  <a:gd fmla="*/ 107 h 116" name="T31"/>
                  <a:gd fmla="*/ 37 w 136" name="T32"/>
                  <a:gd fmla="*/ 95 h 116" name="T33"/>
                  <a:gd fmla="*/ 17 w 136" name="T34"/>
                  <a:gd fmla="*/ 97 h 116" name="T35"/>
                  <a:gd fmla="*/ 0 w 136" name="T36"/>
                  <a:gd fmla="*/ 52 h 116" name="T37"/>
                  <a:gd fmla="*/ 0 w 136" name="T38"/>
                  <a:gd fmla="*/ 52 h 11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36" name="T60"/>
                  <a:gd fmla="*/ 0 h 116" name="T61"/>
                  <a:gd fmla="*/ 136 w 136" name="T62"/>
                  <a:gd fmla="*/ 116 h 116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15" w="13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/>
              <p:nvPr/>
            </p:nvSpPr>
            <p:spPr bwMode="auto">
              <a:xfrm>
                <a:off x="4674" y="3469"/>
                <a:ext cx="34" cy="160"/>
              </a:xfrm>
              <a:custGeom>
                <a:gdLst>
                  <a:gd fmla="*/ 0 w 34" name="T0"/>
                  <a:gd fmla="*/ 2 h 9" name="T1"/>
                  <a:gd fmla="*/ 0 w 34" name="T2"/>
                  <a:gd fmla="*/ 2 h 9" name="T3"/>
                  <a:gd fmla="*/ 4 w 34" name="T4"/>
                  <a:gd fmla="*/ 8 h 9" name="T5"/>
                  <a:gd fmla="*/ 33 w 34" name="T6"/>
                  <a:gd fmla="*/ 3 h 9" name="T7"/>
                  <a:gd fmla="*/ 11 w 34" name="T8"/>
                  <a:gd fmla="*/ 0 h 9" name="T9"/>
                  <a:gd fmla="*/ 0 w 34" name="T10"/>
                  <a:gd fmla="*/ 2 h 9" name="T11"/>
                  <a:gd fmla="*/ 0 w 34" name="T12"/>
                  <a:gd fmla="*/ 2 h 9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4" name="T21"/>
                  <a:gd fmla="*/ 0 h 9" name="T22"/>
                  <a:gd fmla="*/ 34 w 34" name="T23"/>
                  <a:gd fmla="*/ 9 h 9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9" w="34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/>
              <p:nvPr/>
            </p:nvSpPr>
            <p:spPr bwMode="auto">
              <a:xfrm>
                <a:off x="4703" y="3376"/>
                <a:ext cx="85" cy="160"/>
              </a:xfrm>
              <a:custGeom>
                <a:gdLst>
                  <a:gd fmla="*/ 0 w 85" name="T0"/>
                  <a:gd fmla="*/ 60 h 101" name="T1"/>
                  <a:gd fmla="*/ 0 w 85" name="T2"/>
                  <a:gd fmla="*/ 60 h 101" name="T3"/>
                  <a:gd fmla="*/ 10 w 85" name="T4"/>
                  <a:gd fmla="*/ 78 h 101" name="T5"/>
                  <a:gd fmla="*/ 7 w 85" name="T6"/>
                  <a:gd fmla="*/ 96 h 101" name="T7"/>
                  <a:gd fmla="*/ 21 w 85" name="T8"/>
                  <a:gd fmla="*/ 100 h 101" name="T9"/>
                  <a:gd fmla="*/ 19 w 85" name="T10"/>
                  <a:gd fmla="*/ 63 h 101" name="T11"/>
                  <a:gd fmla="*/ 28 w 85" name="T12"/>
                  <a:gd fmla="*/ 60 h 101" name="T13"/>
                  <a:gd fmla="*/ 30 w 85" name="T14"/>
                  <a:gd fmla="*/ 74 h 101" name="T15"/>
                  <a:gd fmla="*/ 37 w 85" name="T16"/>
                  <a:gd fmla="*/ 90 h 101" name="T17"/>
                  <a:gd fmla="*/ 53 w 85" name="T18"/>
                  <a:gd fmla="*/ 83 h 101" name="T19"/>
                  <a:gd fmla="*/ 34 w 85" name="T20"/>
                  <a:gd fmla="*/ 48 h 101" name="T21"/>
                  <a:gd fmla="*/ 62 w 85" name="T22"/>
                  <a:gd fmla="*/ 33 h 101" name="T23"/>
                  <a:gd fmla="*/ 25 w 85" name="T24"/>
                  <a:gd fmla="*/ 43 h 101" name="T25"/>
                  <a:gd fmla="*/ 19 w 85" name="T26"/>
                  <a:gd fmla="*/ 21 h 101" name="T27"/>
                  <a:gd fmla="*/ 74 w 85" name="T28"/>
                  <a:gd fmla="*/ 19 h 101" name="T29"/>
                  <a:gd fmla="*/ 84 w 85" name="T30"/>
                  <a:gd fmla="*/ 0 h 101" name="T31"/>
                  <a:gd fmla="*/ 68 w 85" name="T32"/>
                  <a:gd fmla="*/ 12 h 101" name="T33"/>
                  <a:gd fmla="*/ 28 w 85" name="T34"/>
                  <a:gd fmla="*/ 6 h 101" name="T35"/>
                  <a:gd fmla="*/ 15 w 85" name="T36"/>
                  <a:gd fmla="*/ 14 h 101" name="T37"/>
                  <a:gd fmla="*/ 0 w 85" name="T38"/>
                  <a:gd fmla="*/ 60 h 101" name="T39"/>
                  <a:gd fmla="*/ 0 w 85" name="T40"/>
                  <a:gd fmla="*/ 60 h 101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85" name="T63"/>
                  <a:gd fmla="*/ 0 h 101" name="T64"/>
                  <a:gd fmla="*/ 85 w 85" name="T65"/>
                  <a:gd fmla="*/ 101 h 101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00" w="85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/>
              <p:nvPr/>
            </p:nvSpPr>
            <p:spPr bwMode="auto">
              <a:xfrm>
                <a:off x="4769" y="3478"/>
                <a:ext cx="48" cy="160"/>
              </a:xfrm>
              <a:custGeom>
                <a:gdLst>
                  <a:gd fmla="*/ 0 w 48" name="T0"/>
                  <a:gd fmla="*/ 15 h 26" name="T1"/>
                  <a:gd fmla="*/ 0 w 48" name="T2"/>
                  <a:gd fmla="*/ 15 h 26" name="T3"/>
                  <a:gd fmla="*/ 2 w 48" name="T4"/>
                  <a:gd fmla="*/ 25 h 26" name="T5"/>
                  <a:gd fmla="*/ 47 w 48" name="T6"/>
                  <a:gd fmla="*/ 0 h 26" name="T7"/>
                  <a:gd fmla="*/ 14 w 48" name="T8"/>
                  <a:gd fmla="*/ 7 h 26" name="T9"/>
                  <a:gd fmla="*/ 0 w 48" name="T10"/>
                  <a:gd fmla="*/ 15 h 26" name="T11"/>
                  <a:gd fmla="*/ 0 w 48" name="T12"/>
                  <a:gd fmla="*/ 15 h 2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8" name="T21"/>
                  <a:gd fmla="*/ 0 h 26" name="T22"/>
                  <a:gd fmla="*/ 48 w 48" name="T23"/>
                  <a:gd fmla="*/ 26 h 26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6" w="48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/>
              <p:nvPr/>
            </p:nvSpPr>
            <p:spPr bwMode="auto">
              <a:xfrm>
                <a:off x="4819" y="3341"/>
                <a:ext cx="17" cy="160"/>
              </a:xfrm>
              <a:custGeom>
                <a:gdLst>
                  <a:gd fmla="*/ 0 w 17" name="T0"/>
                  <a:gd fmla="*/ 14 h 42" name="T1"/>
                  <a:gd fmla="*/ 0 w 17" name="T2"/>
                  <a:gd fmla="*/ 14 h 42" name="T3"/>
                  <a:gd fmla="*/ 3 w 17" name="T4"/>
                  <a:gd fmla="*/ 33 h 42" name="T5"/>
                  <a:gd fmla="*/ 13 w 17" name="T6"/>
                  <a:gd fmla="*/ 41 h 42" name="T7"/>
                  <a:gd fmla="*/ 7 w 17" name="T8"/>
                  <a:gd fmla="*/ 24 h 42" name="T9"/>
                  <a:gd fmla="*/ 16 w 17" name="T10"/>
                  <a:gd fmla="*/ 21 h 42" name="T11"/>
                  <a:gd fmla="*/ 15 w 17" name="T12"/>
                  <a:gd fmla="*/ 8 h 42" name="T13"/>
                  <a:gd fmla="*/ 3 w 17" name="T14"/>
                  <a:gd fmla="*/ 17 h 42" name="T15"/>
                  <a:gd fmla="*/ 8 w 17" name="T16"/>
                  <a:gd fmla="*/ 0 h 42" name="T17"/>
                  <a:gd fmla="*/ 0 w 17" name="T18"/>
                  <a:gd fmla="*/ 14 h 42" name="T19"/>
                  <a:gd fmla="*/ 0 w 17" name="T20"/>
                  <a:gd fmla="*/ 14 h 42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17" name="T33"/>
                  <a:gd fmla="*/ 0 h 42" name="T34"/>
                  <a:gd fmla="*/ 17 w 17" name="T35"/>
                  <a:gd fmla="*/ 42 h 42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42" w="17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/>
              <p:nvPr/>
            </p:nvSpPr>
            <p:spPr bwMode="auto">
              <a:xfrm>
                <a:off x="4826" y="3393"/>
                <a:ext cx="40" cy="160"/>
              </a:xfrm>
              <a:custGeom>
                <a:gdLst>
                  <a:gd fmla="*/ 0 w 40" name="T0"/>
                  <a:gd fmla="*/ 5 h 14" name="T1"/>
                  <a:gd fmla="*/ 0 w 40" name="T2"/>
                  <a:gd fmla="*/ 5 h 14" name="T3"/>
                  <a:gd fmla="*/ 22 w 40" name="T4"/>
                  <a:gd fmla="*/ 0 h 14" name="T5"/>
                  <a:gd fmla="*/ 39 w 40" name="T6"/>
                  <a:gd fmla="*/ 13 h 14" name="T7"/>
                  <a:gd fmla="*/ 0 w 40" name="T8"/>
                  <a:gd fmla="*/ 5 h 14" name="T9"/>
                  <a:gd fmla="*/ 0 w 40" name="T10"/>
                  <a:gd fmla="*/ 5 h 14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40" name="T18"/>
                  <a:gd fmla="*/ 0 h 14" name="T19"/>
                  <a:gd fmla="*/ 40 w 40" name="T20"/>
                  <a:gd fmla="*/ 14 h 14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4" w="40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/>
              <p:nvPr/>
            </p:nvSpPr>
            <p:spPr bwMode="auto">
              <a:xfrm>
                <a:off x="4865" y="3414"/>
                <a:ext cx="144" cy="160"/>
              </a:xfrm>
              <a:custGeom>
                <a:gdLst>
                  <a:gd fmla="*/ 0 w 144" name="T0"/>
                  <a:gd fmla="*/ 15 h 119" name="T1"/>
                  <a:gd fmla="*/ 0 w 144" name="T2"/>
                  <a:gd fmla="*/ 15 h 119" name="T3"/>
                  <a:gd fmla="*/ 21 w 144" name="T4"/>
                  <a:gd fmla="*/ 26 h 119" name="T5"/>
                  <a:gd fmla="*/ 42 w 144" name="T6"/>
                  <a:gd fmla="*/ 23 h 119" name="T7"/>
                  <a:gd fmla="*/ 16 w 144" name="T8"/>
                  <a:gd fmla="*/ 32 h 119" name="T9"/>
                  <a:gd fmla="*/ 28 w 144" name="T10"/>
                  <a:gd fmla="*/ 51 h 119" name="T11"/>
                  <a:gd fmla="*/ 41 w 144" name="T12"/>
                  <a:gd fmla="*/ 35 h 119" name="T13"/>
                  <a:gd fmla="*/ 49 w 144" name="T14"/>
                  <a:gd fmla="*/ 51 h 119" name="T15"/>
                  <a:gd fmla="*/ 100 w 144" name="T16"/>
                  <a:gd fmla="*/ 69 h 119" name="T17"/>
                  <a:gd fmla="*/ 113 w 144" name="T18"/>
                  <a:gd fmla="*/ 98 h 119" name="T19"/>
                  <a:gd fmla="*/ 103 w 144" name="T20"/>
                  <a:gd fmla="*/ 97 h 119" name="T21"/>
                  <a:gd fmla="*/ 95 w 144" name="T22"/>
                  <a:gd fmla="*/ 110 h 119" name="T23"/>
                  <a:gd fmla="*/ 126 w 144" name="T24"/>
                  <a:gd fmla="*/ 104 h 119" name="T25"/>
                  <a:gd fmla="*/ 143 w 144" name="T26"/>
                  <a:gd fmla="*/ 118 h 119" name="T27"/>
                  <a:gd fmla="*/ 141 w 144" name="T28"/>
                  <a:gd fmla="*/ 30 h 119" name="T29"/>
                  <a:gd fmla="*/ 97 w 144" name="T30"/>
                  <a:gd fmla="*/ 15 h 119" name="T31"/>
                  <a:gd fmla="*/ 61 w 144" name="T32"/>
                  <a:gd fmla="*/ 41 h 119" name="T33"/>
                  <a:gd fmla="*/ 47 w 144" name="T34"/>
                  <a:gd fmla="*/ 27 h 119" name="T35"/>
                  <a:gd fmla="*/ 43 w 144" name="T36"/>
                  <a:gd fmla="*/ 6 h 119" name="T37"/>
                  <a:gd fmla="*/ 21 w 144" name="T38"/>
                  <a:gd fmla="*/ 0 h 119" name="T39"/>
                  <a:gd fmla="*/ 0 w 144" name="T40"/>
                  <a:gd fmla="*/ 15 h 119" name="T41"/>
                  <a:gd fmla="*/ 0 w 144" name="T42"/>
                  <a:gd fmla="*/ 15 h 119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44" name="T66"/>
                  <a:gd fmla="*/ 0 h 119" name="T67"/>
                  <a:gd fmla="*/ 144 w 144" name="T68"/>
                  <a:gd fmla="*/ 119 h 119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119" w="144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/>
              <p:nvPr/>
            </p:nvSpPr>
            <p:spPr bwMode="auto">
              <a:xfrm>
                <a:off x="4871" y="3452"/>
                <a:ext cx="7" cy="160"/>
              </a:xfrm>
              <a:custGeom>
                <a:gdLst>
                  <a:gd fmla="*/ 0 w 7" name="T0"/>
                  <a:gd fmla="*/ 10 h 11" name="T1"/>
                  <a:gd fmla="*/ 0 w 7" name="T2"/>
                  <a:gd fmla="*/ 10 h 11" name="T3"/>
                  <a:gd fmla="*/ 3 w 7" name="T4"/>
                  <a:gd fmla="*/ 0 h 11" name="T5"/>
                  <a:gd fmla="*/ 6 w 7" name="T6"/>
                  <a:gd fmla="*/ 6 h 11" name="T7"/>
                  <a:gd fmla="*/ 0 w 7" name="T8"/>
                  <a:gd fmla="*/ 10 h 11" name="T9"/>
                  <a:gd fmla="*/ 0 w 7" name="T10"/>
                  <a:gd fmla="*/ 10 h 11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7" name="T18"/>
                  <a:gd fmla="*/ 0 h 11" name="T19"/>
                  <a:gd fmla="*/ 7 w 7" name="T20"/>
                  <a:gd fmla="*/ 11 h 11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1" w="7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/>
            <p:nvPr/>
          </p:nvSpPr>
          <p:spPr bwMode="auto">
            <a:xfrm>
              <a:off x="3998079" y="3687453"/>
              <a:ext cx="242885" cy="206196"/>
            </a:xfrm>
            <a:custGeom>
              <a:gdLst>
                <a:gd fmla="*/ 0 w 194" name="T0"/>
                <a:gd fmla="*/ 111880299 h 139" name="T1"/>
                <a:gd fmla="*/ 0 w 194" name="T2"/>
                <a:gd fmla="*/ 111880299 h 139" name="T3"/>
                <a:gd fmla="*/ 3134995 w 194" name="T4"/>
                <a:gd fmla="*/ 172905343 h 139" name="T5"/>
                <a:gd fmla="*/ 25079963 w 194" name="T6"/>
                <a:gd fmla="*/ 191552270 h 139" name="T7"/>
                <a:gd fmla="*/ 6269991 w 194" name="T8"/>
                <a:gd fmla="*/ 222064121 h 139" name="T9"/>
                <a:gd fmla="*/ 40754933 w 194" name="T10"/>
                <a:gd fmla="*/ 233930347 h 139" name="T11"/>
                <a:gd fmla="*/ 119129815 w 194" name="T12"/>
                <a:gd fmla="*/ 222064121 h 139" name="T13"/>
                <a:gd fmla="*/ 133237289 w 194" name="T14"/>
                <a:gd fmla="*/ 188161920 h 139" name="T15"/>
                <a:gd fmla="*/ 186530976 w 194" name="T16"/>
                <a:gd fmla="*/ 169514952 h 139" name="T17"/>
                <a:gd fmla="*/ 191233467 w 194" name="T18"/>
                <a:gd fmla="*/ 140696975 h 139" name="T19"/>
                <a:gd fmla="*/ 210043431 w 194" name="T20"/>
                <a:gd fmla="*/ 133916274 h 139" name="T21"/>
                <a:gd fmla="*/ 202205946 w 194" name="T22"/>
                <a:gd fmla="*/ 118659698 h 139" name="T23"/>
                <a:gd fmla="*/ 221015911 w 194" name="T24"/>
                <a:gd fmla="*/ 116965824 h 139" name="T25"/>
                <a:gd fmla="*/ 235123384 w 194" name="T26"/>
                <a:gd fmla="*/ 88147847 h 139" name="T27"/>
                <a:gd fmla="*/ 228853396 w 194" name="T28"/>
                <a:gd fmla="*/ 59329849 h 139" name="T29"/>
                <a:gd fmla="*/ 300958260 w 194" name="T30"/>
                <a:gd fmla="*/ 38989039 h 139" name="T31"/>
                <a:gd fmla="*/ 302525758 w 194" name="T32"/>
                <a:gd fmla="*/ 32208338 h 139" name="T33"/>
                <a:gd fmla="*/ 275878308 w 194" name="T34"/>
                <a:gd fmla="*/ 27122813 h 139" name="T35"/>
                <a:gd fmla="*/ 238258378 w 194" name="T36"/>
                <a:gd fmla="*/ 47463623 h 139" name="T37"/>
                <a:gd fmla="*/ 219448414 w 194" name="T38"/>
                <a:gd fmla="*/ 0 h 139" name="T39"/>
                <a:gd fmla="*/ 188098473 w 194" name="T40"/>
                <a:gd fmla="*/ 35598688 h 139" name="T41"/>
                <a:gd fmla="*/ 94049862 w 194" name="T42"/>
                <a:gd fmla="*/ 32208338 h 139" name="T43"/>
                <a:gd fmla="*/ 47024931 w 194" name="T44"/>
                <a:gd fmla="*/ 86452672 h 139" name="T45"/>
                <a:gd fmla="*/ 14107478 w 194" name="T46"/>
                <a:gd fmla="*/ 69500900 h 139" name="T47"/>
                <a:gd fmla="*/ 0 w 194" name="T48"/>
                <a:gd fmla="*/ 111880299 h 139" name="T49"/>
                <a:gd fmla="*/ 0 w 194" name="T50"/>
                <a:gd fmla="*/ 111880299 h 139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194" name="T78"/>
                <a:gd fmla="*/ 0 h 139" name="T79"/>
                <a:gd fmla="*/ 194 w 194" name="T80"/>
                <a:gd fmla="*/ 139 h 139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139" w="194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/>
            <p:nvPr/>
          </p:nvGrpSpPr>
          <p:grpSpPr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/>
              <p:nvPr/>
            </p:nvSpPr>
            <p:spPr bwMode="auto">
              <a:xfrm>
                <a:off x="4623" y="3703"/>
                <a:ext cx="552" cy="158"/>
              </a:xfrm>
              <a:custGeom>
                <a:gdLst>
                  <a:gd fmla="*/ 0 w 552" name="T0"/>
                  <a:gd fmla="*/ 218 h 414" name="T1"/>
                  <a:gd fmla="*/ 4 w 552" name="T2"/>
                  <a:gd fmla="*/ 209 h 414" name="T3"/>
                  <a:gd fmla="*/ 3 w 552" name="T4"/>
                  <a:gd fmla="*/ 192 h 414" name="T5"/>
                  <a:gd fmla="*/ 14 w 552" name="T6"/>
                  <a:gd fmla="*/ 165 h 414" name="T7"/>
                  <a:gd fmla="*/ 106 w 552" name="T8"/>
                  <a:gd fmla="*/ 123 h 414" name="T9"/>
                  <a:gd fmla="*/ 125 w 552" name="T10"/>
                  <a:gd fmla="*/ 88 h 414" name="T11"/>
                  <a:gd fmla="*/ 141 w 552" name="T12"/>
                  <a:gd fmla="*/ 94 h 414" name="T13"/>
                  <a:gd fmla="*/ 154 w 552" name="T14"/>
                  <a:gd fmla="*/ 80 h 414" name="T15"/>
                  <a:gd fmla="*/ 175 w 552" name="T16"/>
                  <a:gd fmla="*/ 46 h 414" name="T17"/>
                  <a:gd fmla="*/ 202 w 552" name="T18"/>
                  <a:gd fmla="*/ 68 h 414" name="T19"/>
                  <a:gd fmla="*/ 226 w 552" name="T20"/>
                  <a:gd fmla="*/ 63 h 414" name="T21"/>
                  <a:gd fmla="*/ 233 w 552" name="T22"/>
                  <a:gd fmla="*/ 28 h 414" name="T23"/>
                  <a:gd fmla="*/ 257 w 552" name="T24"/>
                  <a:gd fmla="*/ 6 h 414" name="T25"/>
                  <a:gd fmla="*/ 306 w 552" name="T26"/>
                  <a:gd fmla="*/ 59 h 414" name="T27"/>
                  <a:gd fmla="*/ 384 w 552" name="T28"/>
                  <a:gd fmla="*/ 82 h 414" name="T29"/>
                  <a:gd fmla="*/ 405 w 552" name="T30"/>
                  <a:gd fmla="*/ 0 h 414" name="T31"/>
                  <a:gd fmla="*/ 440 w 552" name="T32"/>
                  <a:gd fmla="*/ 59 h 414" name="T33"/>
                  <a:gd fmla="*/ 488 w 552" name="T34"/>
                  <a:gd fmla="*/ 133 h 414" name="T35"/>
                  <a:gd fmla="*/ 512 w 552" name="T36"/>
                  <a:gd fmla="*/ 163 h 414" name="T37"/>
                  <a:gd fmla="*/ 543 w 552" name="T38"/>
                  <a:gd fmla="*/ 204 h 414" name="T39"/>
                  <a:gd fmla="*/ 545 w 552" name="T40"/>
                  <a:gd fmla="*/ 290 h 414" name="T41"/>
                  <a:gd fmla="*/ 503 w 552" name="T42"/>
                  <a:gd fmla="*/ 388 h 414" name="T43"/>
                  <a:gd fmla="*/ 453 w 552" name="T44"/>
                  <a:gd fmla="*/ 406 h 414" name="T45"/>
                  <a:gd fmla="*/ 435 w 552" name="T46"/>
                  <a:gd fmla="*/ 392 h 414" name="T47"/>
                  <a:gd fmla="*/ 387 w 552" name="T48"/>
                  <a:gd fmla="*/ 401 h 414" name="T49"/>
                  <a:gd fmla="*/ 357 w 552" name="T50"/>
                  <a:gd fmla="*/ 354 h 414" name="T51"/>
                  <a:gd fmla="*/ 341 w 552" name="T52"/>
                  <a:gd fmla="*/ 337 h 414" name="T53"/>
                  <a:gd fmla="*/ 324 w 552" name="T54"/>
                  <a:gd fmla="*/ 352 h 414" name="T55"/>
                  <a:gd fmla="*/ 312 w 552" name="T56"/>
                  <a:gd fmla="*/ 349 h 414" name="T57"/>
                  <a:gd fmla="*/ 288 w 552" name="T58"/>
                  <a:gd fmla="*/ 312 h 414" name="T59"/>
                  <a:gd fmla="*/ 175 w 552" name="T60"/>
                  <a:gd fmla="*/ 308 h 414" name="T61"/>
                  <a:gd fmla="*/ 94 w 552" name="T62"/>
                  <a:gd fmla="*/ 331 h 414" name="T63"/>
                  <a:gd fmla="*/ 27 w 552" name="T64"/>
                  <a:gd fmla="*/ 337 h 414" name="T65"/>
                  <a:gd fmla="*/ 0 w 552" name="T66"/>
                  <a:gd fmla="*/ 218 h 414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552" name="T102"/>
                  <a:gd fmla="*/ 0 h 414" name="T103"/>
                  <a:gd fmla="*/ 552 w 552" name="T104"/>
                  <a:gd fmla="*/ 414 h 414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412" w="552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/>
              <p:nvPr/>
            </p:nvSpPr>
            <p:spPr bwMode="auto">
              <a:xfrm>
                <a:off x="5055" y="3957"/>
                <a:ext cx="49" cy="158"/>
              </a:xfrm>
              <a:custGeom>
                <a:gdLst>
                  <a:gd fmla="*/ 0 w 49" name="T0"/>
                  <a:gd fmla="*/ 8 h 48" name="T1"/>
                  <a:gd fmla="*/ 0 w 49" name="T2"/>
                  <a:gd fmla="*/ 8 h 48" name="T3"/>
                  <a:gd fmla="*/ 1 w 49" name="T4"/>
                  <a:gd fmla="*/ 0 h 48" name="T5"/>
                  <a:gd fmla="*/ 25 w 49" name="T6"/>
                  <a:gd fmla="*/ 7 h 48" name="T7"/>
                  <a:gd fmla="*/ 44 w 49" name="T8"/>
                  <a:gd fmla="*/ 1 h 48" name="T9"/>
                  <a:gd fmla="*/ 48 w 49" name="T10"/>
                  <a:gd fmla="*/ 13 h 48" name="T11"/>
                  <a:gd fmla="*/ 48 w 49" name="T12"/>
                  <a:gd fmla="*/ 27 h 48" name="T13"/>
                  <a:gd fmla="*/ 30 w 49" name="T14"/>
                  <a:gd fmla="*/ 47 h 48" name="T15"/>
                  <a:gd fmla="*/ 18 w 49" name="T16"/>
                  <a:gd fmla="*/ 46 h 48" name="T17"/>
                  <a:gd fmla="*/ 0 w 49" name="T18"/>
                  <a:gd fmla="*/ 8 h 48" name="T19"/>
                  <a:gd fmla="*/ 0 w 49" name="T20"/>
                  <a:gd fmla="*/ 8 h 48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49" name="T33"/>
                  <a:gd fmla="*/ 0 h 48" name="T34"/>
                  <a:gd fmla="*/ 49 w 49" name="T35"/>
                  <a:gd fmla="*/ 48 h 48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48" w="49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/>
            <p:nvPr/>
          </p:nvSpPr>
          <p:spPr bwMode="auto">
            <a:xfrm>
              <a:off x="4463213" y="3885891"/>
              <a:ext cx="82550" cy="206196"/>
            </a:xfrm>
            <a:custGeom>
              <a:gdLst>
                <a:gd fmla="*/ 0 w 66" name="T0"/>
                <a:gd fmla="*/ 43327448 h 82" name="T1"/>
                <a:gd fmla="*/ 0 w 66" name="T2"/>
                <a:gd fmla="*/ 43327448 h 82" name="T3"/>
                <a:gd fmla="*/ 14079776 w 66" name="T4"/>
                <a:gd fmla="*/ 57191119 h 82" name="T5"/>
                <a:gd fmla="*/ 21902016 w 66" name="T6"/>
                <a:gd fmla="*/ 123048514 h 82" name="T7"/>
                <a:gd fmla="*/ 46932174 w 66" name="T8"/>
                <a:gd fmla="*/ 117849802 h 82" name="T9"/>
                <a:gd fmla="*/ 62575392 w 66" name="T10"/>
                <a:gd fmla="*/ 90119827 h 82" name="T11"/>
                <a:gd fmla="*/ 79784558 w 66" name="T12"/>
                <a:gd fmla="*/ 97052321 h 82" name="T13"/>
                <a:gd fmla="*/ 92299652 w 66" name="T14"/>
                <a:gd fmla="*/ 140379749 h 82" name="T15"/>
                <a:gd fmla="*/ 101685332 w 66" name="T16"/>
                <a:gd fmla="*/ 116116020 h 82" name="T17"/>
                <a:gd fmla="*/ 90734955 w 66" name="T18"/>
                <a:gd fmla="*/ 69323642 h 82" name="T19"/>
                <a:gd fmla="*/ 79784558 w 66" name="T20"/>
                <a:gd fmla="*/ 86653580 h 82" name="T21"/>
                <a:gd fmla="*/ 67269483 w 66" name="T22"/>
                <a:gd fmla="*/ 65857395 h 82" name="T23"/>
                <a:gd fmla="*/ 92299652 w 66" name="T24"/>
                <a:gd fmla="*/ 36394944 h 82" name="T25"/>
                <a:gd fmla="*/ 43802780 w 66" name="T26"/>
                <a:gd fmla="*/ 32928697 h 82" name="T27"/>
                <a:gd fmla="*/ 12515079 w 66" name="T28"/>
                <a:gd fmla="*/ 0 h 82" name="T29"/>
                <a:gd fmla="*/ 3129395 w 66" name="T30"/>
                <a:gd fmla="*/ 19063705 h 82" name="T31"/>
                <a:gd fmla="*/ 14079776 w 66" name="T32"/>
                <a:gd fmla="*/ 32928697 h 82" name="T33"/>
                <a:gd fmla="*/ 0 w 66" name="T34"/>
                <a:gd fmla="*/ 43327448 h 82" name="T35"/>
                <a:gd fmla="*/ 0 w 66" name="T36"/>
                <a:gd fmla="*/ 43327448 h 82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66" name="T57"/>
                <a:gd fmla="*/ 0 h 82" name="T58"/>
                <a:gd fmla="*/ 66 w 66" name="T59"/>
                <a:gd fmla="*/ 82 h 82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82" w="66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/>
            <p:nvPr/>
          </p:nvSpPr>
          <p:spPr bwMode="auto">
            <a:xfrm>
              <a:off x="4480676" y="3815247"/>
              <a:ext cx="50799" cy="206196"/>
            </a:xfrm>
            <a:custGeom>
              <a:gdLst>
                <a:gd fmla="*/ 0 w 42" name="T0"/>
                <a:gd fmla="*/ 27013506 h 24" name="T1"/>
                <a:gd fmla="*/ 0 w 42" name="T2"/>
                <a:gd fmla="*/ 27013506 h 24" name="T3"/>
                <a:gd fmla="*/ 7315200 w 42" name="T4"/>
                <a:gd fmla="*/ 44379820 h 24" name="T5"/>
                <a:gd fmla="*/ 59980283 w 42" name="T6"/>
                <a:gd fmla="*/ 36662076 h 24" name="T7"/>
                <a:gd fmla="*/ 57054446 w 42" name="T8"/>
                <a:gd fmla="*/ 13507447 h 24" name="T9"/>
                <a:gd fmla="*/ 19018550 w 42" name="T10"/>
                <a:gd fmla="*/ 0 h 24" name="T11"/>
                <a:gd fmla="*/ 0 w 42" name="T12"/>
                <a:gd fmla="*/ 27013506 h 24" name="T13"/>
                <a:gd fmla="*/ 0 w 42" name="T14"/>
                <a:gd fmla="*/ 27013506 h 24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42" name="T24"/>
                <a:gd fmla="*/ 0 h 24" name="T25"/>
                <a:gd fmla="*/ 42 w 42" name="T26"/>
                <a:gd fmla="*/ 24 h 24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24" w="42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/>
            <p:nvPr/>
          </p:nvSpPr>
          <p:spPr bwMode="auto">
            <a:xfrm>
              <a:off x="4907711" y="4233555"/>
              <a:ext cx="22225" cy="206196"/>
            </a:xfrm>
            <a:custGeom>
              <a:gdLst>
                <a:gd fmla="*/ 0 w 17" name="T0"/>
                <a:gd fmla="*/ 9677400 h 15" name="T1"/>
                <a:gd fmla="*/ 0 w 17" name="T2"/>
                <a:gd fmla="*/ 9677400 h 15" name="T3"/>
                <a:gd fmla="*/ 13673603 w 17" name="T4"/>
                <a:gd fmla="*/ 22580604 h 15" name="T5"/>
                <a:gd fmla="*/ 27347207 w 17" name="T6"/>
                <a:gd fmla="*/ 0 h 15" name="T7"/>
                <a:gd fmla="*/ 0 w 17" name="T8"/>
                <a:gd fmla="*/ 9677400 h 15" name="T9"/>
                <a:gd fmla="*/ 0 w 17" name="T10"/>
                <a:gd fmla="*/ 9677400 h 15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7" name="T18"/>
                <a:gd fmla="*/ 0 h 15" name="T19"/>
                <a:gd fmla="*/ 17 w 17" name="T20"/>
                <a:gd fmla="*/ 15 h 15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5" w="17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/>
            <p:nvPr/>
          </p:nvSpPr>
          <p:spPr bwMode="auto">
            <a:xfrm>
              <a:off x="4536237" y="3967648"/>
              <a:ext cx="153987" cy="206196"/>
            </a:xfrm>
            <a:custGeom>
              <a:gdLst>
                <a:gd fmla="*/ 0 w 124" name="T0"/>
                <a:gd fmla="*/ 180866331 h 254" name="T1"/>
                <a:gd fmla="*/ 0 w 124" name="T2"/>
                <a:gd fmla="*/ 180866331 h 254" name="T3"/>
                <a:gd fmla="*/ 9252940 w 124" name="T4"/>
                <a:gd fmla="*/ 156518251 h 254" name="T5"/>
                <a:gd fmla="*/ 63228222 w 124" name="T6"/>
                <a:gd fmla="*/ 41738375 h 254" name="T7"/>
                <a:gd fmla="*/ 101782356 w 124" name="T8"/>
                <a:gd fmla="*/ 26086159 h 254" name="T9"/>
                <a:gd fmla="*/ 109494173 w 124" name="T10"/>
                <a:gd fmla="*/ 0 h 254" name="T11"/>
                <a:gd fmla="*/ 135710623 w 124" name="T12"/>
                <a:gd fmla="*/ 15652222 h 254" name="T13"/>
                <a:gd fmla="*/ 137252987 w 124" name="T14"/>
                <a:gd fmla="*/ 38259519 h 254" name="T15"/>
                <a:gd fmla="*/ 114120021 w 124" name="T16"/>
                <a:gd fmla="*/ 107823492 h 254" name="T17"/>
                <a:gd fmla="*/ 138794108 w 124" name="T18"/>
                <a:gd fmla="*/ 102606526 h 254" name="T19"/>
                <a:gd fmla="*/ 151131773 w 124" name="T20"/>
                <a:gd fmla="*/ 149561857 h 254" name="T21"/>
                <a:gd fmla="*/ 189685926 w 124" name="T22"/>
                <a:gd fmla="*/ 163474645 h 254" name="T23"/>
                <a:gd fmla="*/ 169637687 w 124" name="T24"/>
                <a:gd fmla="*/ 186083297 h 254" name="T25"/>
                <a:gd fmla="*/ 124915322 w 124" name="T26"/>
                <a:gd fmla="*/ 215648302 h 254" name="T27"/>
                <a:gd fmla="*/ 114120021 w 124" name="T28"/>
                <a:gd fmla="*/ 243473879 h 254" name="T29"/>
                <a:gd fmla="*/ 138794108 w 124" name="T30"/>
                <a:gd fmla="*/ 297385605 h 254" name="T31"/>
                <a:gd fmla="*/ 129541170 w 124" name="T32"/>
                <a:gd fmla="*/ 328688719 h 254" name="T33"/>
                <a:gd fmla="*/ 158842347 w 124" name="T34"/>
                <a:gd fmla="*/ 398252743 h 254" name="T35"/>
                <a:gd fmla="*/ 137252987 w 124" name="T36"/>
                <a:gd fmla="*/ 439991109 h 254" name="T37"/>
                <a:gd fmla="*/ 115662384 w 124" name="T38"/>
                <a:gd fmla="*/ 290429210 h 254" name="T39"/>
                <a:gd fmla="*/ 97156508 w 124" name="T40"/>
                <a:gd fmla="*/ 266081171 h 254" name="T41"/>
                <a:gd fmla="*/ 66312948 w 124" name="T42"/>
                <a:gd fmla="*/ 306081427 h 254" name="T43"/>
                <a:gd fmla="*/ 43179983 w 124" name="T44"/>
                <a:gd fmla="*/ 299125033 h 254" name="T45"/>
                <a:gd fmla="*/ 47807072 w 124" name="T46"/>
                <a:gd fmla="*/ 243473879 h 254" name="T47"/>
                <a:gd fmla="*/ 0 w 124" name="T48"/>
                <a:gd fmla="*/ 180866331 h 254" name="T49"/>
                <a:gd fmla="*/ 0 w 124" name="T50"/>
                <a:gd fmla="*/ 180866331 h 254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124" name="T78"/>
                <a:gd fmla="*/ 0 h 254" name="T79"/>
                <a:gd fmla="*/ 124 w 124" name="T80"/>
                <a:gd fmla="*/ 254 h 254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254" w="12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/>
            <p:nvPr/>
          </p:nvSpPr>
          <p:spPr bwMode="auto">
            <a:xfrm>
              <a:off x="4710861" y="4090681"/>
              <a:ext cx="87312" cy="206196"/>
            </a:xfrm>
            <a:custGeom>
              <a:gdLst>
                <a:gd fmla="*/ 0 w 70" name="T0"/>
                <a:gd fmla="*/ 18383734 h 59" name="T1"/>
                <a:gd fmla="*/ 0 w 70" name="T2"/>
                <a:gd fmla="*/ 18383734 h 59" name="T3"/>
                <a:gd fmla="*/ 7779587 w 70" name="T4"/>
                <a:gd fmla="*/ 62808929 h 59" name="T5"/>
                <a:gd fmla="*/ 21782099 w 70" name="T6"/>
                <a:gd fmla="*/ 85788301 h 59" name="T7"/>
                <a:gd fmla="*/ 43562951 w 70" name="T8"/>
                <a:gd fmla="*/ 88851637 h 59" name="T9"/>
                <a:gd fmla="*/ 107352573 w 70" name="T10"/>
                <a:gd fmla="*/ 47489774 h 59" name="T11"/>
                <a:gd fmla="*/ 104240490 w 70" name="T12"/>
                <a:gd fmla="*/ 0 h 59" name="T13"/>
                <a:gd fmla="*/ 56010037 w 70" name="T14"/>
                <a:gd fmla="*/ 7660199 h 59" name="T15"/>
                <a:gd fmla="*/ 15557927 w 70" name="T16"/>
                <a:gd fmla="*/ 6127912 h 59" name="T17"/>
                <a:gd fmla="*/ 0 w 70" name="T18"/>
                <a:gd fmla="*/ 18383734 h 59" name="T19"/>
                <a:gd fmla="*/ 0 w 70" name="T20"/>
                <a:gd fmla="*/ 18383734 h 5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70" name="T33"/>
                <a:gd fmla="*/ 0 h 59" name="T34"/>
                <a:gd fmla="*/ 70 w 70" name="T35"/>
                <a:gd fmla="*/ 59 h 5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59" w="70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/>
            <p:nvPr/>
          </p:nvSpPr>
          <p:spPr bwMode="auto">
            <a:xfrm>
              <a:off x="4326689" y="4172436"/>
              <a:ext cx="31750" cy="206196"/>
            </a:xfrm>
            <a:custGeom>
              <a:gdLst>
                <a:gd fmla="*/ 0 w 26" name="T0"/>
                <a:gd fmla="*/ 0 h 51" name="T1"/>
                <a:gd fmla="*/ 0 w 26" name="T2"/>
                <a:gd fmla="*/ 0 h 51" name="T3"/>
                <a:gd fmla="*/ 7456366 w 26" name="T4"/>
                <a:gd fmla="*/ 81436595 h 51" name="T5"/>
                <a:gd fmla="*/ 37280604 w 26" name="T6"/>
                <a:gd fmla="*/ 66777986 h 51" name="T7"/>
                <a:gd fmla="*/ 22367878 w 26" name="T8"/>
                <a:gd fmla="*/ 19545242 h 51" name="T9"/>
                <a:gd fmla="*/ 0 w 26" name="T10"/>
                <a:gd fmla="*/ 0 h 51" name="T11"/>
                <a:gd fmla="*/ 0 w 26" name="T12"/>
                <a:gd fmla="*/ 0 h 51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26" name="T21"/>
                <a:gd fmla="*/ 0 h 51" name="T22"/>
                <a:gd fmla="*/ 26 w 26" name="T23"/>
                <a:gd fmla="*/ 51 h 51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51" w="26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/>
            <p:nvPr/>
          </p:nvGrpSpPr>
          <p:grpSpPr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/>
              <p:nvPr/>
            </p:nvSpPr>
            <p:spPr bwMode="auto">
              <a:xfrm>
                <a:off x="4086" y="2810"/>
                <a:ext cx="835" cy="157"/>
              </a:xfrm>
              <a:custGeom>
                <a:gdLst>
                  <a:gd fmla="*/ 0 w 835" name="T0"/>
                  <a:gd fmla="*/ 250 h 526" name="T1"/>
                  <a:gd fmla="*/ 35 w 835" name="T2"/>
                  <a:gd fmla="*/ 226 h 526" name="T3"/>
                  <a:gd fmla="*/ 95 w 835" name="T4"/>
                  <a:gd fmla="*/ 177 h 526" name="T5"/>
                  <a:gd fmla="*/ 118 w 835" name="T6"/>
                  <a:gd fmla="*/ 145 h 526" name="T7"/>
                  <a:gd fmla="*/ 162 w 835" name="T8"/>
                  <a:gd fmla="*/ 114 h 526" name="T9"/>
                  <a:gd fmla="*/ 192 w 835" name="T10"/>
                  <a:gd fmla="*/ 81 h 526" name="T11"/>
                  <a:gd fmla="*/ 225 w 835" name="T12"/>
                  <a:gd fmla="*/ 106 h 526" name="T13"/>
                  <a:gd fmla="*/ 293 w 835" name="T14"/>
                  <a:gd fmla="*/ 160 h 526" name="T15"/>
                  <a:gd fmla="*/ 368 w 835" name="T16"/>
                  <a:gd fmla="*/ 185 h 526" name="T17"/>
                  <a:gd fmla="*/ 499 w 835" name="T18"/>
                  <a:gd fmla="*/ 187 h 526" name="T19"/>
                  <a:gd fmla="*/ 522 w 835" name="T20"/>
                  <a:gd fmla="*/ 151 h 526" name="T21"/>
                  <a:gd fmla="*/ 588 w 835" name="T22"/>
                  <a:gd fmla="*/ 123 h 526" name="T23"/>
                  <a:gd fmla="*/ 607 w 835" name="T24"/>
                  <a:gd fmla="*/ 98 h 526" name="T25"/>
                  <a:gd fmla="*/ 572 w 835" name="T26"/>
                  <a:gd fmla="*/ 78 h 526" name="T27"/>
                  <a:gd fmla="*/ 602 w 835" name="T28"/>
                  <a:gd fmla="*/ 72 h 526" name="T29"/>
                  <a:gd fmla="*/ 642 w 835" name="T30"/>
                  <a:gd fmla="*/ 28 h 526" name="T31"/>
                  <a:gd fmla="*/ 681 w 835" name="T32"/>
                  <a:gd fmla="*/ 0 h 526" name="T33"/>
                  <a:gd fmla="*/ 734 w 835" name="T34"/>
                  <a:gd fmla="*/ 69 h 526" name="T35"/>
                  <a:gd fmla="*/ 783 w 835" name="T36"/>
                  <a:gd fmla="*/ 104 h 526" name="T37"/>
                  <a:gd fmla="*/ 811 w 835" name="T38"/>
                  <a:gd fmla="*/ 147 h 526" name="T39"/>
                  <a:gd fmla="*/ 785 w 835" name="T40"/>
                  <a:gd fmla="*/ 177 h 526" name="T41"/>
                  <a:gd fmla="*/ 770 w 835" name="T42"/>
                  <a:gd fmla="*/ 185 h 526" name="T43"/>
                  <a:gd fmla="*/ 744 w 835" name="T44"/>
                  <a:gd fmla="*/ 210 h 526" name="T45"/>
                  <a:gd fmla="*/ 691 w 835" name="T46"/>
                  <a:gd fmla="*/ 232 h 526" name="T47"/>
                  <a:gd fmla="*/ 663 w 835" name="T48"/>
                  <a:gd fmla="*/ 226 h 526" name="T49"/>
                  <a:gd fmla="*/ 602 w 835" name="T50"/>
                  <a:gd fmla="*/ 247 h 526" name="T51"/>
                  <a:gd fmla="*/ 618 w 835" name="T52"/>
                  <a:gd fmla="*/ 276 h 526" name="T53"/>
                  <a:gd fmla="*/ 668 w 835" name="T54"/>
                  <a:gd fmla="*/ 274 h 526" name="T55"/>
                  <a:gd fmla="*/ 622 w 835" name="T56"/>
                  <a:gd fmla="*/ 312 h 526" name="T57"/>
                  <a:gd fmla="*/ 633 w 835" name="T58"/>
                  <a:gd fmla="*/ 355 h 526" name="T59"/>
                  <a:gd fmla="*/ 634 w 835" name="T60"/>
                  <a:gd fmla="*/ 382 h 526" name="T61"/>
                  <a:gd fmla="*/ 613 w 835" name="T62"/>
                  <a:gd fmla="*/ 463 h 526" name="T63"/>
                  <a:gd fmla="*/ 552 w 835" name="T64"/>
                  <a:gd fmla="*/ 493 h 526" name="T65"/>
                  <a:gd fmla="*/ 543 w 835" name="T66"/>
                  <a:gd fmla="*/ 489 h 526" name="T67"/>
                  <a:gd fmla="*/ 499 w 835" name="T68"/>
                  <a:gd fmla="*/ 510 h 526" name="T69"/>
                  <a:gd fmla="*/ 490 w 835" name="T70"/>
                  <a:gd fmla="*/ 506 h 526" name="T71"/>
                  <a:gd fmla="*/ 429 w 835" name="T72"/>
                  <a:gd fmla="*/ 484 h 526" name="T73"/>
                  <a:gd fmla="*/ 380 w 835" name="T74"/>
                  <a:gd fmla="*/ 494 h 526" name="T75"/>
                  <a:gd fmla="*/ 375 w 835" name="T76"/>
                  <a:gd fmla="*/ 506 h 526" name="T77"/>
                  <a:gd fmla="*/ 342 w 835" name="T78"/>
                  <a:gd fmla="*/ 471 h 526" name="T79"/>
                  <a:gd fmla="*/ 341 w 835" name="T80"/>
                  <a:gd fmla="*/ 434 h 526" name="T81"/>
                  <a:gd fmla="*/ 323 w 835" name="T82"/>
                  <a:gd fmla="*/ 412 h 526" name="T83"/>
                  <a:gd fmla="*/ 305 w 835" name="T84"/>
                  <a:gd fmla="*/ 392 h 526" name="T85"/>
                  <a:gd fmla="*/ 220 w 835" name="T86"/>
                  <a:gd fmla="*/ 410 h 526" name="T87"/>
                  <a:gd fmla="*/ 205 w 835" name="T88"/>
                  <a:gd fmla="*/ 414 h 526" name="T89"/>
                  <a:gd fmla="*/ 166 w 835" name="T90"/>
                  <a:gd fmla="*/ 416 h 526" name="T91"/>
                  <a:gd fmla="*/ 100 w 835" name="T92"/>
                  <a:gd fmla="*/ 381 h 526" name="T93"/>
                  <a:gd fmla="*/ 65 w 835" name="T94"/>
                  <a:gd fmla="*/ 347 h 526" name="T95"/>
                  <a:gd fmla="*/ 71 w 835" name="T96"/>
                  <a:gd fmla="*/ 325 h 526" name="T97"/>
                  <a:gd fmla="*/ 75 w 835" name="T98"/>
                  <a:gd fmla="*/ 295 h 526" name="T99"/>
                  <a:gd fmla="*/ 13 w 835" name="T100"/>
                  <a:gd fmla="*/ 278 h 526" name="T101"/>
                  <a:gd fmla="*/ 14 w 835" name="T102"/>
                  <a:gd fmla="*/ 256 h 526" name="T103"/>
                  <a:gd fmla="*/ 0 w 835" name="T104"/>
                  <a:gd fmla="*/ 250 h 52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w 835" name="T159"/>
                  <a:gd fmla="*/ 0 h 526" name="T160"/>
                  <a:gd fmla="*/ 835 w 835" name="T161"/>
                  <a:gd fmla="*/ 526 h 526" name="T162"/>
                </a:gdLst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b="T162" l="T159" r="T161" t="T160"/>
                <a:pathLst>
                  <a:path h="526" w="835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/>
              <p:nvPr/>
            </p:nvSpPr>
            <p:spPr bwMode="auto">
              <a:xfrm>
                <a:off x="4564" y="3089"/>
                <a:ext cx="31" cy="157"/>
              </a:xfrm>
              <a:custGeom>
                <a:gdLst>
                  <a:gd fmla="*/ 0 w 31" name="T0"/>
                  <a:gd fmla="*/ 19 h 26" name="T1"/>
                  <a:gd fmla="*/ 0 w 31" name="T2"/>
                  <a:gd fmla="*/ 19 h 26" name="T3"/>
                  <a:gd fmla="*/ 9 w 31" name="T4"/>
                  <a:gd fmla="*/ 0 h 26" name="T5"/>
                  <a:gd fmla="*/ 30 w 31" name="T6"/>
                  <a:gd fmla="*/ 4 h 26" name="T7"/>
                  <a:gd fmla="*/ 13 w 31" name="T8"/>
                  <a:gd fmla="*/ 25 h 26" name="T9"/>
                  <a:gd fmla="*/ 0 w 31" name="T10"/>
                  <a:gd fmla="*/ 19 h 26" name="T11"/>
                  <a:gd fmla="*/ 0 w 31" name="T12"/>
                  <a:gd fmla="*/ 19 h 2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1" name="T21"/>
                  <a:gd fmla="*/ 0 h 26" name="T22"/>
                  <a:gd fmla="*/ 31 w 31" name="T23"/>
                  <a:gd fmla="*/ 26 h 26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6" w="31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/>
            <p:nvPr/>
          </p:nvSpPr>
          <p:spPr bwMode="auto">
            <a:xfrm>
              <a:off x="5010897" y="3891447"/>
              <a:ext cx="33337" cy="206196"/>
            </a:xfrm>
            <a:custGeom>
              <a:gdLst>
                <a:gd fmla="*/ 0 w 25" name="T0"/>
                <a:gd fmla="*/ 29348570 h 46" name="T1"/>
                <a:gd fmla="*/ 0 w 25" name="T2"/>
                <a:gd fmla="*/ 29348570 h 46" name="T3"/>
                <a:gd fmla="*/ 16003094 w 25" name="T4"/>
                <a:gd fmla="*/ 73372696 h 46" name="T5"/>
                <a:gd fmla="*/ 42676691 w 25" name="T6"/>
                <a:gd fmla="*/ 0 h 46" name="T7"/>
                <a:gd fmla="*/ 19559484 w 25" name="T8"/>
                <a:gd fmla="*/ 1630618 h 46" name="T9"/>
                <a:gd fmla="*/ 0 w 25" name="T10"/>
                <a:gd fmla="*/ 29348570 h 46" name="T11"/>
                <a:gd fmla="*/ 0 w 25" name="T12"/>
                <a:gd fmla="*/ 29348570 h 4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25" name="T21"/>
                <a:gd fmla="*/ 0 h 46" name="T22"/>
                <a:gd fmla="*/ 25 w 25" name="T23"/>
                <a:gd fmla="*/ 46 h 46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46" w="25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/>
            <p:nvPr/>
          </p:nvSpPr>
          <p:spPr bwMode="auto">
            <a:xfrm>
              <a:off x="4126666" y="3908909"/>
              <a:ext cx="498471" cy="206196"/>
            </a:xfrm>
            <a:custGeom>
              <a:gdLst>
                <a:gd fmla="*/ 0 w 401" name="T0"/>
                <a:gd fmla="*/ 310135055 h 399" name="T1"/>
                <a:gd fmla="*/ 64899953 w 401" name="T2"/>
                <a:gd fmla="*/ 294713849 h 399" name="T3"/>
                <a:gd fmla="*/ 50993623 w 401" name="T4"/>
                <a:gd fmla="*/ 203901388 h 399" name="T5"/>
                <a:gd fmla="*/ 140617183 w 401" name="T6"/>
                <a:gd fmla="*/ 128508783 h 399" name="T7"/>
                <a:gd fmla="*/ 152979608 w 401" name="T8"/>
                <a:gd fmla="*/ 94239436 h 399" name="T9"/>
                <a:gd fmla="*/ 125164463 w 401" name="T10"/>
                <a:gd fmla="*/ 32555890 h 399" name="T11"/>
                <a:gd fmla="*/ 202426860 w 401" name="T12"/>
                <a:gd fmla="*/ 13707744 h 399" name="T13"/>
                <a:gd fmla="*/ 258055907 w 401" name="T14"/>
                <a:gd fmla="*/ 11994277 h 399" name="T15"/>
                <a:gd fmla="*/ 242604430 w 401" name="T16"/>
                <a:gd fmla="*/ 83959921 h 399" name="T17"/>
                <a:gd fmla="*/ 230242005 w 401" name="T18"/>
                <a:gd fmla="*/ 130222251 h 399" name="T19"/>
                <a:gd fmla="*/ 251875316 w 401" name="T20"/>
                <a:gd fmla="*/ 185053247 h 399" name="T21"/>
                <a:gd fmla="*/ 418762536 w 401" name="T22"/>
                <a:gd fmla="*/ 243311137 h 399" name="T23"/>
                <a:gd fmla="*/ 435760404 w 401" name="T24"/>
                <a:gd fmla="*/ 203901388 h 399" name="T25"/>
                <a:gd fmla="*/ 446576438 w 401" name="T26"/>
                <a:gd fmla="*/ 236457268 h 399" name="T27"/>
                <a:gd fmla="*/ 499115190 w 401" name="T28"/>
                <a:gd fmla="*/ 209041790 h 399" name="T29"/>
                <a:gd fmla="*/ 596465711 w 401" name="T30"/>
                <a:gd fmla="*/ 191907116 h 399" name="T31"/>
                <a:gd fmla="*/ 610373284 w 401" name="T32"/>
                <a:gd fmla="*/ 226176463 h 399" name="T33"/>
                <a:gd fmla="*/ 517658205 w 401" name="T34"/>
                <a:gd fmla="*/ 354685288 h 399" name="T35"/>
                <a:gd fmla="*/ 496024894 w 401" name="T36"/>
                <a:gd fmla="*/ 325556261 h 399" name="T37"/>
                <a:gd fmla="*/ 508386076 w 401" name="T38"/>
                <a:gd fmla="*/ 275865708 h 399" name="T39"/>
                <a:gd fmla="*/ 429578570 w 401" name="T40"/>
                <a:gd fmla="*/ 239884202 h 399" name="T41"/>
                <a:gd fmla="*/ 431123717 w 401" name="T42"/>
                <a:gd fmla="*/ 272438773 h 399" name="T43"/>
                <a:gd fmla="*/ 431123717 w 401" name="T44"/>
                <a:gd fmla="*/ 296427316 h 399" name="T45"/>
                <a:gd fmla="*/ 420307683 w 401" name="T46"/>
                <a:gd fmla="*/ 351258353 h 399" name="T47"/>
                <a:gd fmla="*/ 256510760 w 401" name="T48"/>
                <a:gd fmla="*/ 505469106 h 399" name="T49"/>
                <a:gd fmla="*/ 194701121 w 401" name="T50"/>
                <a:gd fmla="*/ 681954934 h 399" name="T51"/>
                <a:gd fmla="*/ 128256001 w 401" name="T52"/>
                <a:gd fmla="*/ 507182573 h 399" name="T53"/>
                <a:gd fmla="*/ 97350561 w 401" name="T54"/>
                <a:gd fmla="*/ 346117951 h 399" name="T55"/>
                <a:gd fmla="*/ 78807526 w 401" name="T56"/>
                <a:gd fmla="*/ 371819961 h 399" name="T57"/>
                <a:gd fmla="*/ 18543021 w 401" name="T58"/>
                <a:gd fmla="*/ 344404484 h 399" name="T59"/>
                <a:gd fmla="*/ 18543021 w 401" name="T60"/>
                <a:gd fmla="*/ 330696663 h 399" name="T61"/>
                <a:gd fmla="*/ 0 w 401" name="T62"/>
                <a:gd fmla="*/ 310135055 h 399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401" name="T96"/>
                <a:gd fmla="*/ 0 h 399" name="T97"/>
                <a:gd fmla="*/ 401 w 401" name="T98"/>
                <a:gd fmla="*/ 399 h 399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399" w="401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/>
            <p:nvPr/>
          </p:nvSpPr>
          <p:spPr bwMode="auto">
            <a:xfrm>
              <a:off x="3718680" y="3714440"/>
              <a:ext cx="327023" cy="206196"/>
            </a:xfrm>
            <a:custGeom>
              <a:gdLst>
                <a:gd fmla="*/ 0 w 262" name="T0"/>
                <a:gd fmla="*/ 12162959 h 224" name="T1"/>
                <a:gd fmla="*/ 0 w 262" name="T2"/>
                <a:gd fmla="*/ 12162959 h 224" name="T3"/>
                <a:gd fmla="*/ 10905410 w 262" name="T4"/>
                <a:gd fmla="*/ 0 h 224" name="T5"/>
                <a:gd fmla="*/ 42065151 w 262" name="T6"/>
                <a:gd fmla="*/ 29539366 h 224" name="T7"/>
                <a:gd fmla="*/ 81014809 w 262" name="T8"/>
                <a:gd fmla="*/ 5213449 h 224" name="T9"/>
                <a:gd fmla="*/ 84130302 w 262" name="T10"/>
                <a:gd fmla="*/ 27801989 h 224" name="T11"/>
                <a:gd fmla="*/ 102825638 w 262" name="T12"/>
                <a:gd fmla="*/ 36490190 h 224" name="T13"/>
                <a:gd fmla="*/ 105942360 w 262" name="T14"/>
                <a:gd fmla="*/ 60817427 h 224" name="T15"/>
                <a:gd fmla="*/ 162028369 w 262" name="T16"/>
                <a:gd fmla="*/ 88619426 h 224" name="T17"/>
                <a:gd fmla="*/ 213442456 w 262" name="T18"/>
                <a:gd fmla="*/ 79931205 h 224" name="T19"/>
                <a:gd fmla="*/ 208767998 w 262" name="T20"/>
                <a:gd fmla="*/ 66029556 h 224" name="T21"/>
                <a:gd fmla="*/ 275760660 w 262" name="T22"/>
                <a:gd fmla="*/ 41703638 h 224" name="T23"/>
                <a:gd fmla="*/ 363007722 w 262" name="T24"/>
                <a:gd fmla="*/ 85143335 h 224" name="T25"/>
                <a:gd fmla="*/ 364565459 w 262" name="T26"/>
                <a:gd fmla="*/ 109470581 h 224" name="T27"/>
                <a:gd fmla="*/ 350543333 w 262" name="T28"/>
                <a:gd fmla="*/ 152911586 h 224" name="T29"/>
                <a:gd fmla="*/ 353658806 w 262" name="T30"/>
                <a:gd fmla="*/ 215466409 h 224" name="T31"/>
                <a:gd fmla="*/ 375470864 w 262" name="T32"/>
                <a:gd fmla="*/ 234580188 h 224" name="T33"/>
                <a:gd fmla="*/ 356775527 w 262" name="T34"/>
                <a:gd fmla="*/ 265856920 h 224" name="T35"/>
                <a:gd fmla="*/ 406630590 w 262" name="T36"/>
                <a:gd fmla="*/ 337099903 h 224" name="T37"/>
                <a:gd fmla="*/ 373913127 w 262" name="T38"/>
                <a:gd fmla="*/ 387491814 h 224" name="T39"/>
                <a:gd fmla="*/ 283550592 w 262" name="T40"/>
                <a:gd fmla="*/ 370115413 h 224" name="T41"/>
                <a:gd fmla="*/ 263297519 w 262" name="T42"/>
                <a:gd fmla="*/ 338837280 h 224" name="T43"/>
                <a:gd fmla="*/ 200978066 w 262" name="T44"/>
                <a:gd fmla="*/ 349264258 h 224" name="T45"/>
                <a:gd fmla="*/ 155797422 w 262" name="T46"/>
                <a:gd fmla="*/ 317986125 h 224" name="T47"/>
                <a:gd fmla="*/ 124637696 w 262" name="T48"/>
                <a:gd fmla="*/ 258907414 h 224" name="T49"/>
                <a:gd fmla="*/ 101267901 w 262" name="T50"/>
                <a:gd fmla="*/ 248480518 h 224" name="T51"/>
                <a:gd fmla="*/ 95035706 w 262" name="T52"/>
                <a:gd fmla="*/ 262382167 h 224" name="T53"/>
                <a:gd fmla="*/ 66992682 w 262" name="T54"/>
                <a:gd fmla="*/ 201564761 h 224" name="T55"/>
                <a:gd fmla="*/ 28043015 w 262" name="T56"/>
                <a:gd fmla="*/ 165074540 h 224" name="T57"/>
                <a:gd fmla="*/ 46739609 w 262" name="T58"/>
                <a:gd fmla="*/ 109470581 h 224" name="T59"/>
                <a:gd fmla="*/ 29601999 w 262" name="T60"/>
                <a:gd fmla="*/ 102519757 h 224" name="T61"/>
                <a:gd fmla="*/ 14022131 w 262" name="T62"/>
                <a:gd fmla="*/ 71243004 h 224" name="T63"/>
                <a:gd fmla="*/ 0 w 262" name="T64"/>
                <a:gd fmla="*/ 12162959 h 224" name="T65"/>
                <a:gd fmla="*/ 0 w 262" name="T66"/>
                <a:gd fmla="*/ 12162959 h 224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w 262" name="T102"/>
                <a:gd fmla="*/ 0 h 224" name="T103"/>
                <a:gd fmla="*/ 262 w 262" name="T104"/>
                <a:gd fmla="*/ 224 h 224" name="T105"/>
              </a:gdLst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b="T105" l="T102" r="T104" t="T103"/>
              <a:pathLst>
                <a:path h="224" w="262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/>
            <p:nvPr/>
          </p:nvGrpSpPr>
          <p:grpSpPr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/>
              <p:nvPr/>
            </p:nvSpPr>
            <p:spPr bwMode="auto">
              <a:xfrm>
                <a:off x="4850" y="2894"/>
                <a:ext cx="33" cy="157"/>
              </a:xfrm>
              <a:custGeom>
                <a:gdLst>
                  <a:gd fmla="*/ 0 w 33" name="T0"/>
                  <a:gd fmla="*/ 10 h 38" name="T1"/>
                  <a:gd fmla="*/ 0 w 33" name="T2"/>
                  <a:gd fmla="*/ 10 h 38" name="T3"/>
                  <a:gd fmla="*/ 1 w 33" name="T4"/>
                  <a:gd fmla="*/ 19 h 38" name="T5"/>
                  <a:gd fmla="*/ 8 w 33" name="T6"/>
                  <a:gd fmla="*/ 10 h 38" name="T7"/>
                  <a:gd fmla="*/ 12 w 33" name="T8"/>
                  <a:gd fmla="*/ 15 h 38" name="T9"/>
                  <a:gd fmla="*/ 8 w 33" name="T10"/>
                  <a:gd fmla="*/ 37 h 38" name="T11"/>
                  <a:gd fmla="*/ 23 w 33" name="T12"/>
                  <a:gd fmla="*/ 37 h 38" name="T13"/>
                  <a:gd fmla="*/ 32 w 33" name="T14"/>
                  <a:gd fmla="*/ 14 h 38" name="T15"/>
                  <a:gd fmla="*/ 27 w 33" name="T16"/>
                  <a:gd fmla="*/ 1 h 38" name="T17"/>
                  <a:gd fmla="*/ 12 w 33" name="T18"/>
                  <a:gd fmla="*/ 0 h 38" name="T19"/>
                  <a:gd fmla="*/ 0 w 33" name="T20"/>
                  <a:gd fmla="*/ 10 h 38" name="T21"/>
                  <a:gd fmla="*/ 0 w 33" name="T22"/>
                  <a:gd fmla="*/ 10 h 38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33" name="T36"/>
                  <a:gd fmla="*/ 0 h 38" name="T37"/>
                  <a:gd fmla="*/ 33 w 33" name="T38"/>
                  <a:gd fmla="*/ 38 h 38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38" w="33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/>
              <p:nvPr/>
            </p:nvSpPr>
            <p:spPr bwMode="auto">
              <a:xfrm>
                <a:off x="4866" y="2819"/>
                <a:ext cx="155" cy="157"/>
              </a:xfrm>
              <a:custGeom>
                <a:gdLst>
                  <a:gd fmla="*/ 0 w 155" name="T0"/>
                  <a:gd fmla="*/ 116 h 125" name="T1"/>
                  <a:gd fmla="*/ 0 w 155" name="T2"/>
                  <a:gd fmla="*/ 116 h 125" name="T3"/>
                  <a:gd fmla="*/ 27 w 155" name="T4"/>
                  <a:gd fmla="*/ 93 h 125" name="T5"/>
                  <a:gd fmla="*/ 66 w 155" name="T6"/>
                  <a:gd fmla="*/ 93 h 125" name="T7"/>
                  <a:gd fmla="*/ 82 w 155" name="T8"/>
                  <a:gd fmla="*/ 65 h 125" name="T9"/>
                  <a:gd fmla="*/ 89 w 155" name="T10"/>
                  <a:gd fmla="*/ 63 h 125" name="T11"/>
                  <a:gd fmla="*/ 89 w 155" name="T12"/>
                  <a:gd fmla="*/ 74 h 125" name="T13"/>
                  <a:gd fmla="*/ 107 w 155" name="T14"/>
                  <a:gd fmla="*/ 63 h 125" name="T15"/>
                  <a:gd fmla="*/ 122 w 155" name="T16"/>
                  <a:gd fmla="*/ 42 h 125" name="T17"/>
                  <a:gd fmla="*/ 129 w 155" name="T18"/>
                  <a:gd fmla="*/ 6 h 125" name="T19"/>
                  <a:gd fmla="*/ 141 w 155" name="T20"/>
                  <a:gd fmla="*/ 8 h 125" name="T21"/>
                  <a:gd fmla="*/ 137 w 155" name="T22"/>
                  <a:gd fmla="*/ 0 h 125" name="T23"/>
                  <a:gd fmla="*/ 144 w 155" name="T24"/>
                  <a:gd fmla="*/ 1 h 125" name="T25"/>
                  <a:gd fmla="*/ 154 w 155" name="T26"/>
                  <a:gd fmla="*/ 30 h 125" name="T27"/>
                  <a:gd fmla="*/ 141 w 155" name="T28"/>
                  <a:gd fmla="*/ 51 h 125" name="T29"/>
                  <a:gd fmla="*/ 141 w 155" name="T30"/>
                  <a:gd fmla="*/ 70 h 125" name="T31"/>
                  <a:gd fmla="*/ 131 w 155" name="T32"/>
                  <a:gd fmla="*/ 98 h 125" name="T33"/>
                  <a:gd fmla="*/ 124 w 155" name="T34"/>
                  <a:gd fmla="*/ 102 h 125" name="T35"/>
                  <a:gd fmla="*/ 124 w 155" name="T36"/>
                  <a:gd fmla="*/ 91 h 125" name="T37"/>
                  <a:gd fmla="*/ 101 w 155" name="T38"/>
                  <a:gd fmla="*/ 107 h 125" name="T39"/>
                  <a:gd fmla="*/ 82 w 155" name="T40"/>
                  <a:gd fmla="*/ 100 h 125" name="T41"/>
                  <a:gd fmla="*/ 83 w 155" name="T42"/>
                  <a:gd fmla="*/ 113 h 125" name="T43"/>
                  <a:gd fmla="*/ 67 w 155" name="T44"/>
                  <a:gd fmla="*/ 124 h 125" name="T45"/>
                  <a:gd fmla="*/ 62 w 155" name="T46"/>
                  <a:gd fmla="*/ 106 h 125" name="T47"/>
                  <a:gd fmla="*/ 0 w 155" name="T48"/>
                  <a:gd fmla="*/ 116 h 125" name="T49"/>
                  <a:gd fmla="*/ 0 w 155" name="T50"/>
                  <a:gd fmla="*/ 116 h 125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155" name="T78"/>
                  <a:gd fmla="*/ 0 h 125" name="T79"/>
                  <a:gd fmla="*/ 155 w 155" name="T80"/>
                  <a:gd fmla="*/ 125 h 125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125" w="15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/>
              <p:nvPr/>
            </p:nvSpPr>
            <p:spPr bwMode="auto">
              <a:xfrm>
                <a:off x="4885" y="2881"/>
                <a:ext cx="32" cy="157"/>
              </a:xfrm>
              <a:custGeom>
                <a:gdLst>
                  <a:gd fmla="*/ 0 w 32" name="T0"/>
                  <a:gd fmla="*/ 12 h 23" name="T1"/>
                  <a:gd fmla="*/ 0 w 32" name="T2"/>
                  <a:gd fmla="*/ 12 h 23" name="T3"/>
                  <a:gd fmla="*/ 10 w 32" name="T4"/>
                  <a:gd fmla="*/ 22 h 23" name="T5"/>
                  <a:gd fmla="*/ 28 w 32" name="T6"/>
                  <a:gd fmla="*/ 14 h 23" name="T7"/>
                  <a:gd fmla="*/ 31 w 32" name="T8"/>
                  <a:gd fmla="*/ 0 h 23" name="T9"/>
                  <a:gd fmla="*/ 0 w 32" name="T10"/>
                  <a:gd fmla="*/ 12 h 23" name="T11"/>
                  <a:gd fmla="*/ 0 w 32" name="T12"/>
                  <a:gd fmla="*/ 12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2" name="T21"/>
                  <a:gd fmla="*/ 0 h 23" name="T22"/>
                  <a:gd fmla="*/ 32 w 32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32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/>
              <p:nvPr/>
            </p:nvSpPr>
            <p:spPr bwMode="auto">
              <a:xfrm>
                <a:off x="4990" y="2724"/>
                <a:ext cx="81" cy="157"/>
              </a:xfrm>
              <a:custGeom>
                <a:gdLst>
                  <a:gd fmla="*/ 0 w 81" name="T0"/>
                  <a:gd fmla="*/ 47 h 67" name="T1"/>
                  <a:gd fmla="*/ 0 w 81" name="T2"/>
                  <a:gd fmla="*/ 47 h 67" name="T3"/>
                  <a:gd fmla="*/ 3 w 81" name="T4"/>
                  <a:gd fmla="*/ 66 h 67" name="T5"/>
                  <a:gd fmla="*/ 17 w 81" name="T6"/>
                  <a:gd fmla="*/ 59 h 67" name="T7"/>
                  <a:gd fmla="*/ 8 w 81" name="T8"/>
                  <a:gd fmla="*/ 48 h 67" name="T9"/>
                  <a:gd fmla="*/ 46 w 81" name="T10"/>
                  <a:gd fmla="*/ 58 h 67" name="T11"/>
                  <a:gd fmla="*/ 55 w 81" name="T12"/>
                  <a:gd fmla="*/ 42 h 67" name="T13"/>
                  <a:gd fmla="*/ 80 w 81" name="T14"/>
                  <a:gd fmla="*/ 37 h 67" name="T15"/>
                  <a:gd fmla="*/ 71 w 81" name="T16"/>
                  <a:gd fmla="*/ 27 h 67" name="T17"/>
                  <a:gd fmla="*/ 74 w 81" name="T18"/>
                  <a:gd fmla="*/ 18 h 67" name="T19"/>
                  <a:gd fmla="*/ 53 w 81" name="T20"/>
                  <a:gd fmla="*/ 20 h 67" name="T21"/>
                  <a:gd fmla="*/ 27 w 81" name="T22"/>
                  <a:gd fmla="*/ 0 h 67" name="T23"/>
                  <a:gd fmla="*/ 18 w 81" name="T24"/>
                  <a:gd fmla="*/ 38 h 67" name="T25"/>
                  <a:gd fmla="*/ 7 w 81" name="T26"/>
                  <a:gd fmla="*/ 35 h 67" name="T27"/>
                  <a:gd fmla="*/ 0 w 81" name="T28"/>
                  <a:gd fmla="*/ 47 h 67" name="T29"/>
                  <a:gd fmla="*/ 0 w 81" name="T30"/>
                  <a:gd fmla="*/ 47 h 67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81" name="T48"/>
                  <a:gd fmla="*/ 0 h 67" name="T49"/>
                  <a:gd fmla="*/ 81 w 81" name="T50"/>
                  <a:gd fmla="*/ 67 h 67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67" w="81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charset="-122" panose="020b0503020204020204" pitchFamily="34" typeface="微软雅黑"/>
                  <a:ea typeface="+mn-ea"/>
                </a:endParaRPr>
              </a:p>
            </p:txBody>
          </p:sp>
        </p:grpSp>
        <p:sp>
          <p:nvSpPr>
            <p:cNvPr id="108" name="Freeform 19"/>
            <p:cNvSpPr/>
            <p:nvPr/>
          </p:nvSpPr>
          <p:spPr bwMode="auto">
            <a:xfrm>
              <a:off x="5083921" y="3560452"/>
              <a:ext cx="109536" cy="206196"/>
            </a:xfrm>
            <a:custGeom>
              <a:gdLst>
                <a:gd fmla="*/ 0 w 87" name="T0"/>
                <a:gd fmla="*/ 82254980 h 84" name="T1"/>
                <a:gd fmla="*/ 0 w 87" name="T2"/>
                <a:gd fmla="*/ 82254980 h 84" name="T3"/>
                <a:gd fmla="*/ 25363482 w 87" name="T4"/>
                <a:gd fmla="*/ 94505205 h 84" name="T5"/>
                <a:gd fmla="*/ 9510832 w 87" name="T6"/>
                <a:gd fmla="*/ 136509117 h 84" name="T7"/>
                <a:gd fmla="*/ 47555429 w 87" name="T8"/>
                <a:gd fmla="*/ 145258884 h 84" name="T9"/>
                <a:gd fmla="*/ 87186425 w 87" name="T10"/>
                <a:gd fmla="*/ 120757154 h 84" name="T11"/>
                <a:gd fmla="*/ 69748624 w 87" name="T12"/>
                <a:gd fmla="*/ 87505655 h 84" name="T13"/>
                <a:gd fmla="*/ 115718915 w 87" name="T14"/>
                <a:gd fmla="*/ 56003032 h 84" name="T15"/>
                <a:gd fmla="*/ 136326972 w 87" name="T16"/>
                <a:gd fmla="*/ 14000427 h 84" name="T17"/>
                <a:gd fmla="*/ 134741833 w 87" name="T18"/>
                <a:gd fmla="*/ 8751093 h 84" name="T19"/>
                <a:gd fmla="*/ 125231004 w 87" name="T20"/>
                <a:gd fmla="*/ 0 h 84" name="T21"/>
                <a:gd fmla="*/ 84014889 w 87" name="T22"/>
                <a:gd fmla="*/ 28002177 h 84" name="T23"/>
                <a:gd fmla="*/ 84014889 w 87" name="T24"/>
                <a:gd fmla="*/ 43752828 h 84" name="T25"/>
                <a:gd fmla="*/ 55482379 w 87" name="T26"/>
                <a:gd fmla="*/ 38502163 h 84" name="T27"/>
                <a:gd fmla="*/ 0 w 87" name="T28"/>
                <a:gd fmla="*/ 82254980 h 84" name="T29"/>
                <a:gd fmla="*/ 0 w 87" name="T30"/>
                <a:gd fmla="*/ 82254980 h 84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w 87" name="T48"/>
                <a:gd fmla="*/ 0 h 84" name="T49"/>
                <a:gd fmla="*/ 87 w 87" name="T50"/>
                <a:gd fmla="*/ 84 h 84" name="T51"/>
              </a:gdLst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b="T51" l="T48" r="T50" t="T49"/>
              <a:pathLst>
                <a:path h="84" w="87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/>
            <p:nvPr/>
          </p:nvSpPr>
          <p:spPr bwMode="auto">
            <a:xfrm>
              <a:off x="5117258" y="3639828"/>
              <a:ext cx="57150" cy="206196"/>
            </a:xfrm>
            <a:custGeom>
              <a:gdLst>
                <a:gd fmla="*/ 0 w 48" name="T0"/>
                <a:gd fmla="*/ 109657851 h 66" name="T1"/>
                <a:gd fmla="*/ 0 w 48" name="T2"/>
                <a:gd fmla="*/ 109657851 h 66" name="T3"/>
                <a:gd fmla="*/ 7087791 w 48" name="T4"/>
                <a:gd fmla="*/ 23618536 h 66" name="T5"/>
                <a:gd fmla="*/ 42527939 w 48" name="T6"/>
                <a:gd fmla="*/ 0 h 66" name="T7"/>
                <a:gd fmla="*/ 66626182 w 48" name="T8"/>
                <a:gd fmla="*/ 67482449 h 66" name="T9"/>
                <a:gd fmla="*/ 42527939 w 48" name="T10"/>
                <a:gd fmla="*/ 99535812 h 66" name="T11"/>
                <a:gd fmla="*/ 0 w 48" name="T12"/>
                <a:gd fmla="*/ 109657851 h 66" name="T13"/>
                <a:gd fmla="*/ 0 w 48" name="T14"/>
                <a:gd fmla="*/ 109657851 h 6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48" name="T24"/>
                <a:gd fmla="*/ 0 h 66" name="T25"/>
                <a:gd fmla="*/ 48 w 48" name="T26"/>
                <a:gd fmla="*/ 66 h 66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66" w="48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/>
            <p:nvPr/>
          </p:nvSpPr>
          <p:spPr bwMode="auto">
            <a:xfrm>
              <a:off x="4674350" y="3984316"/>
              <a:ext cx="122236" cy="206196"/>
            </a:xfrm>
            <a:custGeom>
              <a:gdLst>
                <a:gd fmla="*/ 0 w 99" name="T0"/>
                <a:gd fmla="*/ 42094425 h 115" name="T1"/>
                <a:gd fmla="*/ 0 w 99" name="T2"/>
                <a:gd fmla="*/ 42094425 h 115" name="T3"/>
                <a:gd fmla="*/ 19818444 w 99" name="T4"/>
                <a:gd fmla="*/ 69035380 h 115" name="T5"/>
                <a:gd fmla="*/ 13720178 w 99" name="T6"/>
                <a:gd fmla="*/ 116181404 h 115" name="T7"/>
                <a:gd fmla="*/ 67079713 w 99" name="T8"/>
                <a:gd fmla="*/ 95976345 h 115" name="T9"/>
                <a:gd fmla="*/ 89946687 w 99" name="T10"/>
                <a:gd fmla="*/ 116181404 h 115" name="T11"/>
                <a:gd fmla="*/ 109766361 w 99" name="T12"/>
                <a:gd fmla="*/ 163327409 h 115" name="T13"/>
                <a:gd fmla="*/ 102143220 w 99" name="T14"/>
                <a:gd fmla="*/ 191951392 h 115" name="T15"/>
                <a:gd fmla="*/ 149403240 w 99" name="T16"/>
                <a:gd fmla="*/ 183532509 h 115" name="T17"/>
                <a:gd fmla="*/ 126536285 w 99" name="T18"/>
                <a:gd fmla="*/ 121232994 h 115" name="T19"/>
                <a:gd fmla="*/ 76226495 w 99" name="T20"/>
                <a:gd fmla="*/ 75769967 h 115" name="T21"/>
                <a:gd fmla="*/ 89946687 w 99" name="T22"/>
                <a:gd fmla="*/ 50513318 h 115" name="T23"/>
                <a:gd fmla="*/ 62505087 w 99" name="T24"/>
                <a:gd fmla="*/ 35359838 h 115" name="T25"/>
                <a:gd fmla="*/ 41161773 w 99" name="T26"/>
                <a:gd fmla="*/ 0 h 115" name="T27"/>
                <a:gd fmla="*/ 27441590 w 99" name="T28"/>
                <a:gd fmla="*/ 0 h 115" name="T29"/>
                <a:gd fmla="*/ 28966466 w 99" name="T30"/>
                <a:gd fmla="*/ 26940955 h 115" name="T31"/>
                <a:gd fmla="*/ 19818444 w 99" name="T32"/>
                <a:gd fmla="*/ 20205065 h 115" name="T33"/>
                <a:gd fmla="*/ 0 w 99" name="T34"/>
                <a:gd fmla="*/ 42094425 h 115" name="T35"/>
                <a:gd fmla="*/ 0 w 99" name="T36"/>
                <a:gd fmla="*/ 42094425 h 115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99" name="T57"/>
                <a:gd fmla="*/ 0 h 115" name="T58"/>
                <a:gd fmla="*/ 99 w 99" name="T59"/>
                <a:gd fmla="*/ 115 h 115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115" w="99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/>
            <p:nvPr/>
          </p:nvGrpSpPr>
          <p:grpSpPr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/>
              <p:nvPr/>
            </p:nvSpPr>
            <p:spPr bwMode="auto">
              <a:xfrm>
                <a:off x="1156" y="2451"/>
                <a:ext cx="1166" cy="158"/>
              </a:xfrm>
              <a:custGeom>
                <a:gdLst>
                  <a:gd fmla="*/ 93 w 1166" name="T0"/>
                  <a:gd fmla="*/ 82 h 595" name="T1"/>
                  <a:gd fmla="*/ 110 w 1166" name="T2"/>
                  <a:gd fmla="*/ 69 h 595" name="T3"/>
                  <a:gd fmla="*/ 177 w 1166" name="T4"/>
                  <a:gd fmla="*/ 35 h 595" name="T5"/>
                  <a:gd fmla="*/ 250 w 1166" name="T6"/>
                  <a:gd fmla="*/ 52 h 595" name="T7"/>
                  <a:gd fmla="*/ 347 w 1166" name="T8"/>
                  <a:gd fmla="*/ 95 h 595" name="T9"/>
                  <a:gd fmla="*/ 453 w 1166" name="T10"/>
                  <a:gd fmla="*/ 123 h 595" name="T11"/>
                  <a:gd fmla="*/ 450 w 1166" name="T12"/>
                  <a:gd fmla="*/ 93 h 595" name="T13"/>
                  <a:gd fmla="*/ 515 w 1166" name="T14"/>
                  <a:gd fmla="*/ 93 h 595" name="T15"/>
                  <a:gd fmla="*/ 595 w 1166" name="T16"/>
                  <a:gd fmla="*/ 105 h 595" name="T17"/>
                  <a:gd fmla="*/ 597 w 1166" name="T18"/>
                  <a:gd fmla="*/ 85 h 595" name="T19"/>
                  <a:gd fmla="*/ 624 w 1166" name="T20"/>
                  <a:gd fmla="*/ 114 h 595" name="T21"/>
                  <a:gd fmla="*/ 632 w 1166" name="T22"/>
                  <a:gd fmla="*/ 78 h 595" name="T23"/>
                  <a:gd fmla="*/ 620 w 1166" name="T24"/>
                  <a:gd fmla="*/ 18 h 595" name="T25"/>
                  <a:gd fmla="*/ 676 w 1166" name="T26"/>
                  <a:gd fmla="*/ 44 h 595" name="T27"/>
                  <a:gd fmla="*/ 685 w 1166" name="T28"/>
                  <a:gd fmla="*/ 61 h 595" name="T29"/>
                  <a:gd fmla="*/ 721 w 1166" name="T30"/>
                  <a:gd fmla="*/ 76 h 595" name="T31"/>
                  <a:gd fmla="*/ 743 w 1166" name="T32"/>
                  <a:gd fmla="*/ 109 h 595" name="T33"/>
                  <a:gd fmla="*/ 797 w 1166" name="T34"/>
                  <a:gd fmla="*/ 55 h 595" name="T35"/>
                  <a:gd fmla="*/ 798 w 1166" name="T36"/>
                  <a:gd fmla="*/ 85 h 595" name="T37"/>
                  <a:gd fmla="*/ 783 w 1166" name="T38"/>
                  <a:gd fmla="*/ 137 h 595" name="T39"/>
                  <a:gd fmla="*/ 695 w 1166" name="T40"/>
                  <a:gd fmla="*/ 143 h 595" name="T41"/>
                  <a:gd fmla="*/ 698 w 1166" name="T42"/>
                  <a:gd fmla="*/ 183 h 595" name="T43"/>
                  <a:gd fmla="*/ 689 w 1166" name="T44"/>
                  <a:gd fmla="*/ 208 h 595" name="T45"/>
                  <a:gd fmla="*/ 661 w 1166" name="T46"/>
                  <a:gd fmla="*/ 226 h 595" name="T47"/>
                  <a:gd fmla="*/ 653 w 1166" name="T48"/>
                  <a:gd fmla="*/ 293 h 595" name="T49"/>
                  <a:gd fmla="*/ 759 w 1166" name="T50"/>
                  <a:gd fmla="*/ 359 h 595" name="T51"/>
                  <a:gd fmla="*/ 800 w 1166" name="T52"/>
                  <a:gd fmla="*/ 404 h 595" name="T53"/>
                  <a:gd fmla="*/ 817 w 1166" name="T54"/>
                  <a:gd fmla="*/ 440 h 595" name="T55"/>
                  <a:gd fmla="*/ 836 w 1166" name="T56"/>
                  <a:gd fmla="*/ 375 h 595" name="T57"/>
                  <a:gd fmla="*/ 849 w 1166" name="T58"/>
                  <a:gd fmla="*/ 293 h 595" name="T59"/>
                  <a:gd fmla="*/ 858 w 1166" name="T60"/>
                  <a:gd fmla="*/ 252 h 595" name="T61"/>
                  <a:gd fmla="*/ 900 w 1166" name="T62"/>
                  <a:gd fmla="*/ 225 h 595" name="T63"/>
                  <a:gd fmla="*/ 974 w 1166" name="T64"/>
                  <a:gd fmla="*/ 248 h 595" name="T65"/>
                  <a:gd fmla="*/ 980 w 1166" name="T66"/>
                  <a:gd fmla="*/ 283 h 595" name="T67"/>
                  <a:gd fmla="*/ 978 w 1166" name="T68"/>
                  <a:gd fmla="*/ 312 h 595" name="T69"/>
                  <a:gd fmla="*/ 1022 w 1166" name="T70"/>
                  <a:gd fmla="*/ 300 h 595" name="T71"/>
                  <a:gd fmla="*/ 1061 w 1166" name="T72"/>
                  <a:gd fmla="*/ 285 h 595" name="T73"/>
                  <a:gd fmla="*/ 1058 w 1166" name="T74"/>
                  <a:gd fmla="*/ 300 h 595" name="T75"/>
                  <a:gd fmla="*/ 1079 w 1166" name="T76"/>
                  <a:gd fmla="*/ 316 h 595" name="T77"/>
                  <a:gd fmla="*/ 1082 w 1166" name="T78"/>
                  <a:gd fmla="*/ 336 h 595" name="T79"/>
                  <a:gd fmla="*/ 1118 w 1166" name="T80"/>
                  <a:gd fmla="*/ 362 h 595" name="T81"/>
                  <a:gd fmla="*/ 1144 w 1166" name="T82"/>
                  <a:gd fmla="*/ 381 h 595" name="T83"/>
                  <a:gd fmla="*/ 1156 w 1166" name="T84"/>
                  <a:gd fmla="*/ 400 h 595" name="T85"/>
                  <a:gd fmla="*/ 985 w 1166" name="T86"/>
                  <a:gd fmla="*/ 477 h 595" name="T87"/>
                  <a:gd fmla="*/ 1047 w 1166" name="T88"/>
                  <a:gd fmla="*/ 482 h 595" name="T89"/>
                  <a:gd fmla="*/ 1053 w 1166" name="T90"/>
                  <a:gd fmla="*/ 527 h 595" name="T91"/>
                  <a:gd fmla="*/ 1108 w 1166" name="T92"/>
                  <a:gd fmla="*/ 523 h 595" name="T93"/>
                  <a:gd fmla="*/ 1022 w 1166" name="T94"/>
                  <a:gd fmla="*/ 552 h 595" name="T95"/>
                  <a:gd fmla="*/ 1010 w 1166" name="T96"/>
                  <a:gd fmla="*/ 540 h 595" name="T97"/>
                  <a:gd fmla="*/ 960 w 1166" name="T98"/>
                  <a:gd fmla="*/ 539 h 595" name="T99"/>
                  <a:gd fmla="*/ 846 w 1166" name="T100"/>
                  <a:gd fmla="*/ 574 h 595" name="T101"/>
                  <a:gd fmla="*/ 798 w 1166" name="T102"/>
                  <a:gd fmla="*/ 582 h 595" name="T103"/>
                  <a:gd fmla="*/ 820 w 1166" name="T104"/>
                  <a:gd fmla="*/ 550 h 595" name="T105"/>
                  <a:gd fmla="*/ 770 w 1166" name="T106"/>
                  <a:gd fmla="*/ 518 h 595" name="T107"/>
                  <a:gd fmla="*/ 735 w 1166" name="T108"/>
                  <a:gd fmla="*/ 479 h 595" name="T109"/>
                  <a:gd fmla="*/ 634 w 1166" name="T110"/>
                  <a:gd fmla="*/ 480 h 595" name="T111"/>
                  <a:gd fmla="*/ 244 w 1166" name="T112"/>
                  <a:gd fmla="*/ 462 h 595" name="T113"/>
                  <a:gd fmla="*/ 188 w 1166" name="T114"/>
                  <a:gd fmla="*/ 431 h 595" name="T115"/>
                  <a:gd fmla="*/ 149 w 1166" name="T116"/>
                  <a:gd fmla="*/ 366 h 595" name="T117"/>
                  <a:gd fmla="*/ 48 w 1166" name="T118"/>
                  <a:gd fmla="*/ 291 h 595" name="T119"/>
                  <a:gd fmla="*/ 0 w 1166" name="T120"/>
                  <a:gd fmla="*/ 264 h 595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1166" name="T183"/>
                  <a:gd fmla="*/ 0 h 595" name="T184"/>
                  <a:gd fmla="*/ 1166 w 1166" name="T185"/>
                  <a:gd fmla="*/ 595 h 595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595" w="1166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/>
              <p:nvPr/>
            </p:nvSpPr>
            <p:spPr bwMode="auto">
              <a:xfrm>
                <a:off x="1330" y="2617"/>
                <a:ext cx="69" cy="158"/>
              </a:xfrm>
              <a:custGeom>
                <a:gdLst>
                  <a:gd fmla="*/ 0 w 69" name="T0"/>
                  <a:gd fmla="*/ 0 h 40" name="T1"/>
                  <a:gd fmla="*/ 0 w 69" name="T2"/>
                  <a:gd fmla="*/ 0 h 40" name="T3"/>
                  <a:gd fmla="*/ 37 w 69" name="T4"/>
                  <a:gd fmla="*/ 8 h 40" name="T5"/>
                  <a:gd fmla="*/ 68 w 69" name="T6"/>
                  <a:gd fmla="*/ 39 h 40" name="T7"/>
                  <a:gd fmla="*/ 50 w 69" name="T8"/>
                  <a:gd fmla="*/ 33 h 40" name="T9"/>
                  <a:gd fmla="*/ 0 w 69" name="T10"/>
                  <a:gd fmla="*/ 0 h 40" name="T11"/>
                  <a:gd fmla="*/ 0 w 69" name="T12"/>
                  <a:gd fmla="*/ 0 h 40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69" name="T21"/>
                  <a:gd fmla="*/ 0 h 40" name="T22"/>
                  <a:gd fmla="*/ 69 w 69" name="T23"/>
                  <a:gd fmla="*/ 40 h 40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40" w="69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/>
              <p:nvPr/>
            </p:nvSpPr>
            <p:spPr bwMode="auto">
              <a:xfrm>
                <a:off x="1362" y="2131"/>
                <a:ext cx="144" cy="158"/>
              </a:xfrm>
              <a:custGeom>
                <a:gdLst>
                  <a:gd fmla="*/ 0 w 144" name="T0"/>
                  <a:gd fmla="*/ 66 h 89" name="T1"/>
                  <a:gd fmla="*/ 0 w 144" name="T2"/>
                  <a:gd fmla="*/ 66 h 89" name="T3"/>
                  <a:gd fmla="*/ 6 w 144" name="T4"/>
                  <a:gd fmla="*/ 55 h 89" name="T5"/>
                  <a:gd fmla="*/ 27 w 144" name="T6"/>
                  <a:gd fmla="*/ 18 h 89" name="T7"/>
                  <a:gd fmla="*/ 17 w 144" name="T8"/>
                  <a:gd fmla="*/ 3 h 89" name="T9"/>
                  <a:gd fmla="*/ 61 w 144" name="T10"/>
                  <a:gd fmla="*/ 0 h 89" name="T11"/>
                  <a:gd fmla="*/ 92 w 144" name="T12"/>
                  <a:gd fmla="*/ 14 h 89" name="T13"/>
                  <a:gd fmla="*/ 112 w 144" name="T14"/>
                  <a:gd fmla="*/ 6 h 89" name="T15"/>
                  <a:gd fmla="*/ 143 w 144" name="T16"/>
                  <a:gd fmla="*/ 27 h 89" name="T17"/>
                  <a:gd fmla="*/ 77 w 144" name="T18"/>
                  <a:gd fmla="*/ 59 h 89" name="T19"/>
                  <a:gd fmla="*/ 72 w 144" name="T20"/>
                  <a:gd fmla="*/ 79 h 89" name="T21"/>
                  <a:gd fmla="*/ 39 w 144" name="T22"/>
                  <a:gd fmla="*/ 88 h 89" name="T23"/>
                  <a:gd fmla="*/ 25 w 144" name="T24"/>
                  <a:gd fmla="*/ 73 h 89" name="T25"/>
                  <a:gd fmla="*/ 0 w 144" name="T26"/>
                  <a:gd fmla="*/ 66 h 89" name="T27"/>
                  <a:gd fmla="*/ 0 w 144" name="T28"/>
                  <a:gd fmla="*/ 66 h 89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44" name="T45"/>
                  <a:gd fmla="*/ 0 h 89" name="T46"/>
                  <a:gd fmla="*/ 144 w 144" name="T47"/>
                  <a:gd fmla="*/ 89 h 89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9" w="144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/>
              <p:nvPr/>
            </p:nvSpPr>
            <p:spPr bwMode="auto">
              <a:xfrm>
                <a:off x="1403" y="2029"/>
                <a:ext cx="101" cy="158"/>
              </a:xfrm>
              <a:custGeom>
                <a:gdLst>
                  <a:gd fmla="*/ 0 w 101" name="T0"/>
                  <a:gd fmla="*/ 38 h 51" name="T1"/>
                  <a:gd fmla="*/ 0 w 101" name="T2"/>
                  <a:gd fmla="*/ 38 h 51" name="T3"/>
                  <a:gd fmla="*/ 23 w 101" name="T4"/>
                  <a:gd fmla="*/ 45 h 51" name="T5"/>
                  <a:gd fmla="*/ 29 w 101" name="T6"/>
                  <a:gd fmla="*/ 37 h 51" name="T7"/>
                  <a:gd fmla="*/ 34 w 101" name="T8"/>
                  <a:gd fmla="*/ 50 h 51" name="T9"/>
                  <a:gd fmla="*/ 45 w 101" name="T10"/>
                  <a:gd fmla="*/ 45 h 51" name="T11"/>
                  <a:gd fmla="*/ 43 w 101" name="T12"/>
                  <a:gd fmla="*/ 33 h 51" name="T13"/>
                  <a:gd fmla="*/ 54 w 101" name="T14"/>
                  <a:gd fmla="*/ 39 h 51" name="T15"/>
                  <a:gd fmla="*/ 60 w 101" name="T16"/>
                  <a:gd fmla="*/ 21 h 51" name="T17"/>
                  <a:gd fmla="*/ 69 w 101" name="T18"/>
                  <a:gd fmla="*/ 20 h 51" name="T19"/>
                  <a:gd fmla="*/ 72 w 101" name="T20"/>
                  <a:gd fmla="*/ 37 h 51" name="T21"/>
                  <a:gd fmla="*/ 94 w 101" name="T22"/>
                  <a:gd fmla="*/ 24 h 51" name="T23"/>
                  <a:gd fmla="*/ 87 w 101" name="T24"/>
                  <a:gd fmla="*/ 10 h 51" name="T25"/>
                  <a:gd fmla="*/ 100 w 101" name="T26"/>
                  <a:gd fmla="*/ 7 h 51" name="T27"/>
                  <a:gd fmla="*/ 86 w 101" name="T28"/>
                  <a:gd fmla="*/ 0 h 51" name="T29"/>
                  <a:gd fmla="*/ 50 w 101" name="T30"/>
                  <a:gd fmla="*/ 7 h 51" name="T31"/>
                  <a:gd fmla="*/ 0 w 101" name="T32"/>
                  <a:gd fmla="*/ 38 h 51" name="T33"/>
                  <a:gd fmla="*/ 0 w 101" name="T34"/>
                  <a:gd fmla="*/ 38 h 51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101" name="T54"/>
                  <a:gd fmla="*/ 0 h 51" name="T55"/>
                  <a:gd fmla="*/ 101 w 101" name="T56"/>
                  <a:gd fmla="*/ 51 h 51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51" w="100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/>
              <p:nvPr/>
            </p:nvSpPr>
            <p:spPr bwMode="auto">
              <a:xfrm>
                <a:off x="1457" y="2178"/>
                <a:ext cx="247" cy="158"/>
              </a:xfrm>
              <a:custGeom>
                <a:gdLst>
                  <a:gd fmla="*/ 0 w 247" name="T0"/>
                  <a:gd fmla="*/ 39 h 122" name="T1"/>
                  <a:gd fmla="*/ 0 w 247" name="T2"/>
                  <a:gd fmla="*/ 39 h 122" name="T3"/>
                  <a:gd fmla="*/ 12 w 247" name="T4"/>
                  <a:gd fmla="*/ 29 h 122" name="T5"/>
                  <a:gd fmla="*/ 6 w 247" name="T6"/>
                  <a:gd fmla="*/ 24 h 122" name="T7"/>
                  <a:gd fmla="*/ 35 w 247" name="T8"/>
                  <a:gd fmla="*/ 7 h 122" name="T9"/>
                  <a:gd fmla="*/ 59 w 247" name="T10"/>
                  <a:gd fmla="*/ 0 h 122" name="T11"/>
                  <a:gd fmla="*/ 67 w 247" name="T12"/>
                  <a:gd fmla="*/ 13 h 122" name="T13"/>
                  <a:gd fmla="*/ 59 w 247" name="T14"/>
                  <a:gd fmla="*/ 20 h 122" name="T15"/>
                  <a:gd fmla="*/ 81 w 247" name="T16"/>
                  <a:gd fmla="*/ 10 h 122" name="T17"/>
                  <a:gd fmla="*/ 105 w 247" name="T18"/>
                  <a:gd fmla="*/ 18 h 122" name="T19"/>
                  <a:gd fmla="*/ 96 w 247" name="T20"/>
                  <a:gd fmla="*/ 27 h 122" name="T21"/>
                  <a:gd fmla="*/ 124 w 247" name="T22"/>
                  <a:gd fmla="*/ 21 h 122" name="T23"/>
                  <a:gd fmla="*/ 116 w 247" name="T24"/>
                  <a:gd fmla="*/ 11 h 122" name="T25"/>
                  <a:gd fmla="*/ 127 w 247" name="T26"/>
                  <a:gd fmla="*/ 12 h 122" name="T27"/>
                  <a:gd fmla="*/ 149 w 247" name="T28"/>
                  <a:gd fmla="*/ 44 h 122" name="T29"/>
                  <a:gd fmla="*/ 157 w 247" name="T30"/>
                  <a:gd fmla="*/ 37 h 122" name="T31"/>
                  <a:gd fmla="*/ 148 w 247" name="T32"/>
                  <a:gd fmla="*/ 1 h 122" name="T33"/>
                  <a:gd fmla="*/ 166 w 247" name="T34"/>
                  <a:gd fmla="*/ 2 h 122" name="T35"/>
                  <a:gd fmla="*/ 186 w 247" name="T36"/>
                  <a:gd fmla="*/ 14 h 122" name="T37"/>
                  <a:gd fmla="*/ 197 w 247" name="T38"/>
                  <a:gd fmla="*/ 58 h 122" name="T39"/>
                  <a:gd fmla="*/ 246 w 247" name="T40"/>
                  <a:gd fmla="*/ 80 h 122" name="T41"/>
                  <a:gd fmla="*/ 245 w 247" name="T42"/>
                  <a:gd fmla="*/ 91 h 122" name="T43"/>
                  <a:gd fmla="*/ 232 w 247" name="T44"/>
                  <a:gd fmla="*/ 86 h 122" name="T45"/>
                  <a:gd fmla="*/ 217 w 247" name="T46"/>
                  <a:gd fmla="*/ 94 h 122" name="T47"/>
                  <a:gd fmla="*/ 238 w 247" name="T48"/>
                  <a:gd fmla="*/ 104 h 122" name="T49"/>
                  <a:gd fmla="*/ 219 w 247" name="T50"/>
                  <a:gd fmla="*/ 114 h 122" name="T51"/>
                  <a:gd fmla="*/ 187 w 247" name="T52"/>
                  <a:gd fmla="*/ 109 h 122" name="T53"/>
                  <a:gd fmla="*/ 169 w 247" name="T54"/>
                  <a:gd fmla="*/ 97 h 122" name="T55"/>
                  <a:gd fmla="*/ 128 w 247" name="T56"/>
                  <a:gd fmla="*/ 117 h 122" name="T57"/>
                  <a:gd fmla="*/ 78 w 247" name="T58"/>
                  <a:gd fmla="*/ 121 h 122" name="T59"/>
                  <a:gd fmla="*/ 68 w 247" name="T60"/>
                  <a:gd fmla="*/ 102 h 122" name="T61"/>
                  <a:gd fmla="*/ 40 w 247" name="T62"/>
                  <a:gd fmla="*/ 100 h 122" name="T63"/>
                  <a:gd fmla="*/ 22 w 247" name="T64"/>
                  <a:gd fmla="*/ 84 h 122" name="T65"/>
                  <a:gd fmla="*/ 93 w 247" name="T66"/>
                  <a:gd fmla="*/ 74 h 122" name="T67"/>
                  <a:gd fmla="*/ 19 w 247" name="T68"/>
                  <a:gd fmla="*/ 69 h 122" name="T69"/>
                  <a:gd fmla="*/ 9 w 247" name="T70"/>
                  <a:gd fmla="*/ 59 h 122" name="T71"/>
                  <a:gd fmla="*/ 47 w 247" name="T72"/>
                  <a:gd fmla="*/ 48 h 122" name="T73"/>
                  <a:gd fmla="*/ 12 w 247" name="T74"/>
                  <a:gd fmla="*/ 49 h 122" name="T75"/>
                  <a:gd fmla="*/ 15 w 247" name="T76"/>
                  <a:gd fmla="*/ 44 h 122" name="T77"/>
                  <a:gd fmla="*/ 0 w 247" name="T78"/>
                  <a:gd fmla="*/ 39 h 122" name="T79"/>
                  <a:gd fmla="*/ 0 w 247" name="T80"/>
                  <a:gd fmla="*/ 39 h 122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247" name="T123"/>
                  <a:gd fmla="*/ 0 h 122" name="T124"/>
                  <a:gd fmla="*/ 247 w 247" name="T125"/>
                  <a:gd fmla="*/ 122 h 122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122" w="246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/>
              <p:nvPr/>
            </p:nvSpPr>
            <p:spPr bwMode="auto">
              <a:xfrm>
                <a:off x="1475" y="2056"/>
                <a:ext cx="168" cy="158"/>
              </a:xfrm>
              <a:custGeom>
                <a:gdLst>
                  <a:gd fmla="*/ 0 w 168" name="T0"/>
                  <a:gd fmla="*/ 44 h 68" name="T1"/>
                  <a:gd fmla="*/ 0 w 168" name="T2"/>
                  <a:gd fmla="*/ 44 h 68" name="T3"/>
                  <a:gd fmla="*/ 6 w 168" name="T4"/>
                  <a:gd fmla="*/ 38 h 68" name="T5"/>
                  <a:gd fmla="*/ 34 w 168" name="T6"/>
                  <a:gd fmla="*/ 32 h 68" name="T7"/>
                  <a:gd fmla="*/ 6 w 168" name="T8"/>
                  <a:gd fmla="*/ 33 h 68" name="T9"/>
                  <a:gd fmla="*/ 39 w 168" name="T10"/>
                  <a:gd fmla="*/ 27 h 68" name="T11"/>
                  <a:gd fmla="*/ 12 w 168" name="T12"/>
                  <a:gd fmla="*/ 27 h 68" name="T13"/>
                  <a:gd fmla="*/ 14 w 168" name="T14"/>
                  <a:gd fmla="*/ 19 h 68" name="T15"/>
                  <a:gd fmla="*/ 40 w 168" name="T16"/>
                  <a:gd fmla="*/ 19 h 68" name="T17"/>
                  <a:gd fmla="*/ 22 w 168" name="T18"/>
                  <a:gd fmla="*/ 17 h 68" name="T19"/>
                  <a:gd fmla="*/ 36 w 168" name="T20"/>
                  <a:gd fmla="*/ 10 h 68" name="T21"/>
                  <a:gd fmla="*/ 70 w 168" name="T22"/>
                  <a:gd fmla="*/ 19 h 68" name="T23"/>
                  <a:gd fmla="*/ 87 w 168" name="T24"/>
                  <a:gd fmla="*/ 36 h 68" name="T25"/>
                  <a:gd fmla="*/ 118 w 168" name="T26"/>
                  <a:gd fmla="*/ 37 h 68" name="T27"/>
                  <a:gd fmla="*/ 106 w 168" name="T28"/>
                  <a:gd fmla="*/ 27 h 68" name="T29"/>
                  <a:gd fmla="*/ 113 w 168" name="T30"/>
                  <a:gd fmla="*/ 20 h 68" name="T31"/>
                  <a:gd fmla="*/ 99 w 168" name="T32"/>
                  <a:gd fmla="*/ 12 h 68" name="T33"/>
                  <a:gd fmla="*/ 121 w 168" name="T34"/>
                  <a:gd fmla="*/ 0 h 68" name="T35"/>
                  <a:gd fmla="*/ 131 w 168" name="T36"/>
                  <a:gd fmla="*/ 14 h 68" name="T37"/>
                  <a:gd fmla="*/ 124 w 168" name="T38"/>
                  <a:gd fmla="*/ 21 h 68" name="T39"/>
                  <a:gd fmla="*/ 136 w 168" name="T40"/>
                  <a:gd fmla="*/ 23 h 68" name="T41"/>
                  <a:gd fmla="*/ 132 w 168" name="T42"/>
                  <a:gd fmla="*/ 31 h 68" name="T43"/>
                  <a:gd fmla="*/ 147 w 168" name="T44"/>
                  <a:gd fmla="*/ 33 h 68" name="T45"/>
                  <a:gd fmla="*/ 156 w 168" name="T46"/>
                  <a:gd fmla="*/ 23 h 68" name="T47"/>
                  <a:gd fmla="*/ 167 w 168" name="T48"/>
                  <a:gd fmla="*/ 35 h 68" name="T49"/>
                  <a:gd fmla="*/ 158 w 168" name="T50"/>
                  <a:gd fmla="*/ 50 h 68" name="T51"/>
                  <a:gd fmla="*/ 122 w 168" name="T52"/>
                  <a:gd fmla="*/ 49 h 68" name="T53"/>
                  <a:gd fmla="*/ 67 w 168" name="T54"/>
                  <a:gd fmla="*/ 67 h 68" name="T55"/>
                  <a:gd fmla="*/ 45 w 168" name="T56"/>
                  <a:gd fmla="*/ 57 h 68" name="T57"/>
                  <a:gd fmla="*/ 91 w 168" name="T58"/>
                  <a:gd fmla="*/ 42 h 68" name="T59"/>
                  <a:gd fmla="*/ 51 w 168" name="T60"/>
                  <a:gd fmla="*/ 51 h 68" name="T61"/>
                  <a:gd fmla="*/ 58 w 168" name="T62"/>
                  <a:gd fmla="*/ 39 h 68" name="T63"/>
                  <a:gd fmla="*/ 38 w 168" name="T64"/>
                  <a:gd fmla="*/ 52 h 68" name="T65"/>
                  <a:gd fmla="*/ 14 w 168" name="T66"/>
                  <a:gd fmla="*/ 49 h 68" name="T67"/>
                  <a:gd fmla="*/ 0 w 168" name="T68"/>
                  <a:gd fmla="*/ 44 h 68" name="T69"/>
                  <a:gd fmla="*/ 0 w 168" name="T70"/>
                  <a:gd fmla="*/ 44 h 68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168" name="T108"/>
                  <a:gd fmla="*/ 0 h 68" name="T109"/>
                  <a:gd fmla="*/ 168 w 168" name="T110"/>
                  <a:gd fmla="*/ 68 h 68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68" w="1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/>
              <p:nvPr/>
            </p:nvSpPr>
            <p:spPr bwMode="auto">
              <a:xfrm>
                <a:off x="1641" y="1974"/>
                <a:ext cx="87" cy="158"/>
              </a:xfrm>
              <a:custGeom>
                <a:gdLst>
                  <a:gd fmla="*/ 0 w 87" name="T0"/>
                  <a:gd fmla="*/ 0 h 43" name="T1"/>
                  <a:gd fmla="*/ 0 w 87" name="T2"/>
                  <a:gd fmla="*/ 0 h 43" name="T3"/>
                  <a:gd fmla="*/ 7 w 87" name="T4"/>
                  <a:gd fmla="*/ 15 h 43" name="T5"/>
                  <a:gd fmla="*/ 28 w 87" name="T6"/>
                  <a:gd fmla="*/ 15 h 43" name="T7"/>
                  <a:gd fmla="*/ 21 w 87" name="T8"/>
                  <a:gd fmla="*/ 18 h 43" name="T9"/>
                  <a:gd fmla="*/ 26 w 87" name="T10"/>
                  <a:gd fmla="*/ 23 h 43" name="T11"/>
                  <a:gd fmla="*/ 8 w 87" name="T12"/>
                  <a:gd fmla="*/ 25 h 43" name="T13"/>
                  <a:gd fmla="*/ 38 w 87" name="T14"/>
                  <a:gd fmla="*/ 31 h 43" name="T15"/>
                  <a:gd fmla="*/ 86 w 87" name="T16"/>
                  <a:gd fmla="*/ 42 h 43" name="T17"/>
                  <a:gd fmla="*/ 79 w 87" name="T18"/>
                  <a:gd fmla="*/ 17 h 43" name="T19"/>
                  <a:gd fmla="*/ 44 w 87" name="T20"/>
                  <a:gd fmla="*/ 3 h 43" name="T21"/>
                  <a:gd fmla="*/ 33 w 87" name="T22"/>
                  <a:gd fmla="*/ 9 h 43" name="T23"/>
                  <a:gd fmla="*/ 30 w 87" name="T24"/>
                  <a:gd fmla="*/ 0 h 43" name="T25"/>
                  <a:gd fmla="*/ 0 w 87" name="T26"/>
                  <a:gd fmla="*/ 0 h 43" name="T27"/>
                  <a:gd fmla="*/ 0 w 87" name="T28"/>
                  <a:gd fmla="*/ 0 h 43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87" name="T45"/>
                  <a:gd fmla="*/ 0 h 43" name="T46"/>
                  <a:gd fmla="*/ 87 w 87" name="T47"/>
                  <a:gd fmla="*/ 43 h 43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43" w="87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/>
              <p:nvPr/>
            </p:nvSpPr>
            <p:spPr bwMode="auto">
              <a:xfrm>
                <a:off x="1681" y="2053"/>
                <a:ext cx="70" cy="158"/>
              </a:xfrm>
              <a:custGeom>
                <a:gdLst>
                  <a:gd fmla="*/ 0 w 70" name="T0"/>
                  <a:gd fmla="*/ 28 h 43" name="T1"/>
                  <a:gd fmla="*/ 0 w 70" name="T2"/>
                  <a:gd fmla="*/ 28 h 43" name="T3"/>
                  <a:gd fmla="*/ 8 w 70" name="T4"/>
                  <a:gd fmla="*/ 18 h 43" name="T5"/>
                  <a:gd fmla="*/ 21 w 70" name="T6"/>
                  <a:gd fmla="*/ 19 h 43" name="T7"/>
                  <a:gd fmla="*/ 4 w 70" name="T8"/>
                  <a:gd fmla="*/ 9 h 43" name="T9"/>
                  <a:gd fmla="*/ 8 w 70" name="T10"/>
                  <a:gd fmla="*/ 3 h 43" name="T11"/>
                  <a:gd fmla="*/ 36 w 70" name="T12"/>
                  <a:gd fmla="*/ 17 h 43" name="T13"/>
                  <a:gd fmla="*/ 20 w 70" name="T14"/>
                  <a:gd fmla="*/ 2 h 43" name="T15"/>
                  <a:gd fmla="*/ 62 w 70" name="T16"/>
                  <a:gd fmla="*/ 0 h 43" name="T17"/>
                  <a:gd fmla="*/ 69 w 70" name="T18"/>
                  <a:gd fmla="*/ 31 h 43" name="T19"/>
                  <a:gd fmla="*/ 61 w 70" name="T20"/>
                  <a:gd fmla="*/ 26 h 43" name="T21"/>
                  <a:gd fmla="*/ 60 w 70" name="T22"/>
                  <a:gd fmla="*/ 42 h 43" name="T23"/>
                  <a:gd fmla="*/ 27 w 70" name="T24"/>
                  <a:gd fmla="*/ 41 h 43" name="T25"/>
                  <a:gd fmla="*/ 33 w 70" name="T26"/>
                  <a:gd fmla="*/ 36 h 43" name="T27"/>
                  <a:gd fmla="*/ 24 w 70" name="T28"/>
                  <a:gd fmla="*/ 30 h 43" name="T29"/>
                  <a:gd fmla="*/ 48 w 70" name="T30"/>
                  <a:gd fmla="*/ 22 h 43" name="T31"/>
                  <a:gd fmla="*/ 0 w 70" name="T32"/>
                  <a:gd fmla="*/ 28 h 43" name="T33"/>
                  <a:gd fmla="*/ 0 w 70" name="T34"/>
                  <a:gd fmla="*/ 28 h 43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70" name="T54"/>
                  <a:gd fmla="*/ 0 h 43" name="T55"/>
                  <a:gd fmla="*/ 70 w 70" name="T56"/>
                  <a:gd fmla="*/ 43 h 43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43" w="70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/>
              <p:nvPr/>
            </p:nvSpPr>
            <p:spPr bwMode="auto">
              <a:xfrm>
                <a:off x="1683" y="2138"/>
                <a:ext cx="82" cy="158"/>
              </a:xfrm>
              <a:custGeom>
                <a:gdLst>
                  <a:gd fmla="*/ 0 w 82" name="T0"/>
                  <a:gd fmla="*/ 33 h 67" name="T1"/>
                  <a:gd fmla="*/ 0 w 82" name="T2"/>
                  <a:gd fmla="*/ 33 h 67" name="T3"/>
                  <a:gd fmla="*/ 4 w 82" name="T4"/>
                  <a:gd fmla="*/ 24 h 67" name="T5"/>
                  <a:gd fmla="*/ 31 w 82" name="T6"/>
                  <a:gd fmla="*/ 29 h 67" name="T7"/>
                  <a:gd fmla="*/ 27 w 82" name="T8"/>
                  <a:gd fmla="*/ 19 h 67" name="T9"/>
                  <a:gd fmla="*/ 34 w 82" name="T10"/>
                  <a:gd fmla="*/ 19 h 67" name="T11"/>
                  <a:gd fmla="*/ 16 w 82" name="T12"/>
                  <a:gd fmla="*/ 14 h 67" name="T13"/>
                  <a:gd fmla="*/ 25 w 82" name="T14"/>
                  <a:gd fmla="*/ 11 h 67" name="T15"/>
                  <a:gd fmla="*/ 17 w 82" name="T16"/>
                  <a:gd fmla="*/ 5 h 67" name="T17"/>
                  <a:gd fmla="*/ 68 w 82" name="T18"/>
                  <a:gd fmla="*/ 0 h 67" name="T19"/>
                  <a:gd fmla="*/ 70 w 82" name="T20"/>
                  <a:gd fmla="*/ 14 h 67" name="T21"/>
                  <a:gd fmla="*/ 54 w 82" name="T22"/>
                  <a:gd fmla="*/ 26 h 67" name="T23"/>
                  <a:gd fmla="*/ 78 w 82" name="T24"/>
                  <a:gd fmla="*/ 29 h 67" name="T25"/>
                  <a:gd fmla="*/ 81 w 82" name="T26"/>
                  <a:gd fmla="*/ 53 h 67" name="T27"/>
                  <a:gd fmla="*/ 46 w 82" name="T28"/>
                  <a:gd fmla="*/ 66 h 67" name="T29"/>
                  <a:gd fmla="*/ 31 w 82" name="T30"/>
                  <a:gd fmla="*/ 47 h 67" name="T31"/>
                  <a:gd fmla="*/ 0 w 82" name="T32"/>
                  <a:gd fmla="*/ 33 h 67" name="T33"/>
                  <a:gd fmla="*/ 0 w 82" name="T34"/>
                  <a:gd fmla="*/ 33 h 67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82" name="T54"/>
                  <a:gd fmla="*/ 0 h 67" name="T55"/>
                  <a:gd fmla="*/ 82 w 82" name="T56"/>
                  <a:gd fmla="*/ 67 h 67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67" w="82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/>
              <p:nvPr/>
            </p:nvSpPr>
            <p:spPr bwMode="auto">
              <a:xfrm>
                <a:off x="1740" y="1980"/>
                <a:ext cx="49" cy="158"/>
              </a:xfrm>
              <a:custGeom>
                <a:gdLst>
                  <a:gd fmla="*/ 0 w 49" name="T0"/>
                  <a:gd fmla="*/ 0 h 34" name="T1"/>
                  <a:gd fmla="*/ 0 w 49" name="T2"/>
                  <a:gd fmla="*/ 0 h 34" name="T3"/>
                  <a:gd fmla="*/ 5 w 49" name="T4"/>
                  <a:gd fmla="*/ 20 h 34" name="T5"/>
                  <a:gd fmla="*/ 20 w 49" name="T6"/>
                  <a:gd fmla="*/ 21 h 34" name="T7"/>
                  <a:gd fmla="*/ 7 w 49" name="T8"/>
                  <a:gd fmla="*/ 24 h 34" name="T9"/>
                  <a:gd fmla="*/ 14 w 49" name="T10"/>
                  <a:gd fmla="*/ 33 h 34" name="T11"/>
                  <a:gd fmla="*/ 44 w 49" name="T12"/>
                  <a:gd fmla="*/ 28 h 34" name="T13"/>
                  <a:gd fmla="*/ 48 w 49" name="T14"/>
                  <a:gd fmla="*/ 16 h 34" name="T15"/>
                  <a:gd fmla="*/ 0 w 49" name="T16"/>
                  <a:gd fmla="*/ 0 h 34" name="T17"/>
                  <a:gd fmla="*/ 0 w 49" name="T18"/>
                  <a:gd fmla="*/ 0 h 34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49" name="T30"/>
                  <a:gd fmla="*/ 0 h 34" name="T31"/>
                  <a:gd fmla="*/ 49 w 49" name="T32"/>
                  <a:gd fmla="*/ 34 h 34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34" w="49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/>
              <p:nvPr/>
            </p:nvSpPr>
            <p:spPr bwMode="auto">
              <a:xfrm>
                <a:off x="1757" y="2052"/>
                <a:ext cx="236" cy="158"/>
              </a:xfrm>
              <a:custGeom>
                <a:gdLst>
                  <a:gd fmla="*/ 0 w 236" name="T0"/>
                  <a:gd fmla="*/ 12 h 76" name="T1"/>
                  <a:gd fmla="*/ 0 w 236" name="T2"/>
                  <a:gd fmla="*/ 12 h 76" name="T3"/>
                  <a:gd fmla="*/ 15 w 236" name="T4"/>
                  <a:gd fmla="*/ 0 h 76" name="T5"/>
                  <a:gd fmla="*/ 35 w 236" name="T6"/>
                  <a:gd fmla="*/ 7 h 76" name="T7"/>
                  <a:gd fmla="*/ 49 w 236" name="T8"/>
                  <a:gd fmla="*/ 12 h 76" name="T9"/>
                  <a:gd fmla="*/ 45 w 236" name="T10"/>
                  <a:gd fmla="*/ 21 h 76" name="T11"/>
                  <a:gd fmla="*/ 72 w 236" name="T12"/>
                  <a:gd fmla="*/ 13 h 76" name="T13"/>
                  <a:gd fmla="*/ 89 w 236" name="T14"/>
                  <a:gd fmla="*/ 21 h 76" name="T15"/>
                  <a:gd fmla="*/ 75 w 236" name="T16"/>
                  <a:gd fmla="*/ 21 h 76" name="T17"/>
                  <a:gd fmla="*/ 105 w 236" name="T18"/>
                  <a:gd fmla="*/ 26 h 76" name="T19"/>
                  <a:gd fmla="*/ 72 w 236" name="T20"/>
                  <a:gd fmla="*/ 28 h 76" name="T21"/>
                  <a:gd fmla="*/ 89 w 236" name="T22"/>
                  <a:gd fmla="*/ 34 h 76" name="T23"/>
                  <a:gd fmla="*/ 76 w 236" name="T24"/>
                  <a:gd fmla="*/ 40 h 76" name="T25"/>
                  <a:gd fmla="*/ 93 w 236" name="T26"/>
                  <a:gd fmla="*/ 35 h 76" name="T27"/>
                  <a:gd fmla="*/ 107 w 236" name="T28"/>
                  <a:gd fmla="*/ 49 h 76" name="T29"/>
                  <a:gd fmla="*/ 111 w 236" name="T30"/>
                  <a:gd fmla="*/ 43 h 76" name="T31"/>
                  <a:gd fmla="*/ 154 w 236" name="T32"/>
                  <a:gd fmla="*/ 49 h 76" name="T33"/>
                  <a:gd fmla="*/ 199 w 236" name="T34"/>
                  <a:gd fmla="*/ 35 h 76" name="T35"/>
                  <a:gd fmla="*/ 235 w 236" name="T36"/>
                  <a:gd fmla="*/ 52 h 76" name="T37"/>
                  <a:gd fmla="*/ 224 w 236" name="T38"/>
                  <a:gd fmla="*/ 59 h 76" name="T39"/>
                  <a:gd fmla="*/ 228 w 236" name="T40"/>
                  <a:gd fmla="*/ 72 h 76" name="T41"/>
                  <a:gd fmla="*/ 206 w 236" name="T42"/>
                  <a:gd fmla="*/ 75 h 76" name="T43"/>
                  <a:gd fmla="*/ 182 w 236" name="T44"/>
                  <a:gd fmla="*/ 63 h 76" name="T45"/>
                  <a:gd fmla="*/ 182 w 236" name="T46"/>
                  <a:gd fmla="*/ 72 h 76" name="T47"/>
                  <a:gd fmla="*/ 169 w 236" name="T48"/>
                  <a:gd fmla="*/ 73 h 76" name="T49"/>
                  <a:gd fmla="*/ 116 w 236" name="T50"/>
                  <a:gd fmla="*/ 75 h 76" name="T51"/>
                  <a:gd fmla="*/ 111 w 236" name="T52"/>
                  <a:gd fmla="*/ 64 h 76" name="T53"/>
                  <a:gd fmla="*/ 98 w 236" name="T54"/>
                  <a:gd fmla="*/ 73 h 76" name="T55"/>
                  <a:gd fmla="*/ 82 w 236" name="T56"/>
                  <a:gd fmla="*/ 64 h 76" name="T57"/>
                  <a:gd fmla="*/ 71 w 236" name="T58"/>
                  <a:gd fmla="*/ 71 h 76" name="T59"/>
                  <a:gd fmla="*/ 51 w 236" name="T60"/>
                  <a:gd fmla="*/ 22 h 76" name="T61"/>
                  <a:gd fmla="*/ 26 w 236" name="T62"/>
                  <a:gd fmla="*/ 27 h 76" name="T63"/>
                  <a:gd fmla="*/ 0 w 236" name="T64"/>
                  <a:gd fmla="*/ 12 h 76" name="T65"/>
                  <a:gd fmla="*/ 0 w 236" name="T66"/>
                  <a:gd fmla="*/ 12 h 7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236" name="T102"/>
                  <a:gd fmla="*/ 0 h 76" name="T103"/>
                  <a:gd fmla="*/ 236 w 236" name="T104"/>
                  <a:gd fmla="*/ 76 h 76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76" w="23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/>
              <p:nvPr/>
            </p:nvSpPr>
            <p:spPr bwMode="auto">
              <a:xfrm>
                <a:off x="1767" y="1937"/>
                <a:ext cx="154" cy="158"/>
              </a:xfrm>
              <a:custGeom>
                <a:gdLst>
                  <a:gd fmla="*/ 0 w 154" name="T0"/>
                  <a:gd fmla="*/ 31 h 100" name="T1"/>
                  <a:gd fmla="*/ 0 w 154" name="T2"/>
                  <a:gd fmla="*/ 31 h 100" name="T3"/>
                  <a:gd fmla="*/ 37 w 154" name="T4"/>
                  <a:gd fmla="*/ 26 h 100" name="T5"/>
                  <a:gd fmla="*/ 17 w 154" name="T6"/>
                  <a:gd fmla="*/ 12 h 100" name="T7"/>
                  <a:gd fmla="*/ 50 w 154" name="T8"/>
                  <a:gd fmla="*/ 6 h 100" name="T9"/>
                  <a:gd fmla="*/ 24 w 154" name="T10"/>
                  <a:gd fmla="*/ 0 h 100" name="T11"/>
                  <a:gd fmla="*/ 65 w 154" name="T12"/>
                  <a:gd fmla="*/ 8 h 100" name="T13"/>
                  <a:gd fmla="*/ 77 w 154" name="T14"/>
                  <a:gd fmla="*/ 26 h 100" name="T15"/>
                  <a:gd fmla="*/ 98 w 154" name="T16"/>
                  <a:gd fmla="*/ 27 h 100" name="T17"/>
                  <a:gd fmla="*/ 106 w 154" name="T18"/>
                  <a:gd fmla="*/ 40 h 100" name="T19"/>
                  <a:gd fmla="*/ 108 w 154" name="T20"/>
                  <a:gd fmla="*/ 31 h 100" name="T21"/>
                  <a:gd fmla="*/ 118 w 154" name="T22"/>
                  <a:gd fmla="*/ 31 h 100" name="T23"/>
                  <a:gd fmla="*/ 114 w 154" name="T24"/>
                  <a:gd fmla="*/ 40 h 100" name="T25"/>
                  <a:gd fmla="*/ 126 w 154" name="T26"/>
                  <a:gd fmla="*/ 46 h 100" name="T27"/>
                  <a:gd fmla="*/ 118 w 154" name="T28"/>
                  <a:gd fmla="*/ 55 h 100" name="T29"/>
                  <a:gd fmla="*/ 142 w 154" name="T30"/>
                  <a:gd fmla="*/ 54 h 100" name="T31"/>
                  <a:gd fmla="*/ 153 w 154" name="T32"/>
                  <a:gd fmla="*/ 67 h 100" name="T33"/>
                  <a:gd fmla="*/ 124 w 154" name="T34"/>
                  <a:gd fmla="*/ 71 h 100" name="T35"/>
                  <a:gd fmla="*/ 116 w 154" name="T36"/>
                  <a:gd fmla="*/ 83 h 100" name="T37"/>
                  <a:gd fmla="*/ 110 w 154" name="T38"/>
                  <a:gd fmla="*/ 71 h 100" name="T39"/>
                  <a:gd fmla="*/ 102 w 154" name="T40"/>
                  <a:gd fmla="*/ 99 h 100" name="T41"/>
                  <a:gd fmla="*/ 84 w 154" name="T42"/>
                  <a:gd fmla="*/ 84 h 100" name="T43"/>
                  <a:gd fmla="*/ 93 w 154" name="T44"/>
                  <a:gd fmla="*/ 99 h 100" name="T45"/>
                  <a:gd fmla="*/ 57 w 154" name="T46"/>
                  <a:gd fmla="*/ 97 h 100" name="T47"/>
                  <a:gd fmla="*/ 46 w 154" name="T48"/>
                  <a:gd fmla="*/ 89 h 100" name="T49"/>
                  <a:gd fmla="*/ 63 w 154" name="T50"/>
                  <a:gd fmla="*/ 88 h 100" name="T51"/>
                  <a:gd fmla="*/ 45 w 154" name="T52"/>
                  <a:gd fmla="*/ 85 h 100" name="T53"/>
                  <a:gd fmla="*/ 40 w 154" name="T54"/>
                  <a:gd fmla="*/ 81 h 100" name="T55"/>
                  <a:gd fmla="*/ 50 w 154" name="T56"/>
                  <a:gd fmla="*/ 80 h 100" name="T57"/>
                  <a:gd fmla="*/ 34 w 154" name="T58"/>
                  <a:gd fmla="*/ 74 h 100" name="T59"/>
                  <a:gd fmla="*/ 83 w 154" name="T60"/>
                  <a:gd fmla="*/ 65 h 100" name="T61"/>
                  <a:gd fmla="*/ 24 w 154" name="T62"/>
                  <a:gd fmla="*/ 67 h 100" name="T63"/>
                  <a:gd fmla="*/ 13 w 154" name="T64"/>
                  <a:gd fmla="*/ 57 h 100" name="T65"/>
                  <a:gd fmla="*/ 34 w 154" name="T66"/>
                  <a:gd fmla="*/ 53 h 100" name="T67"/>
                  <a:gd fmla="*/ 2 w 154" name="T68"/>
                  <a:gd fmla="*/ 46 h 100" name="T69"/>
                  <a:gd fmla="*/ 9 w 154" name="T70"/>
                  <a:gd fmla="*/ 45 h 100" name="T71"/>
                  <a:gd fmla="*/ 0 w 154" name="T72"/>
                  <a:gd fmla="*/ 38 h 100" name="T73"/>
                  <a:gd fmla="*/ 37 w 154" name="T74"/>
                  <a:gd fmla="*/ 38 h 100" name="T75"/>
                  <a:gd fmla="*/ 0 w 154" name="T76"/>
                  <a:gd fmla="*/ 31 h 100" name="T77"/>
                  <a:gd fmla="*/ 0 w 154" name="T78"/>
                  <a:gd fmla="*/ 31 h 100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w 154" name="T120"/>
                  <a:gd fmla="*/ 0 h 100" name="T121"/>
                  <a:gd fmla="*/ 154 w 154" name="T122"/>
                  <a:gd fmla="*/ 100 h 100" name="T123"/>
                </a:gdLst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b="T123" l="T120" r="T122" t="T121"/>
                <a:pathLst>
                  <a:path h="100" w="154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/>
              <p:nvPr/>
            </p:nvSpPr>
            <p:spPr bwMode="auto">
              <a:xfrm>
                <a:off x="1767" y="2071"/>
                <a:ext cx="38" cy="158"/>
              </a:xfrm>
              <a:custGeom>
                <a:gdLst>
                  <a:gd fmla="*/ 0 w 38" name="T0"/>
                  <a:gd fmla="*/ 17 h 26" name="T1"/>
                  <a:gd fmla="*/ 0 w 38" name="T2"/>
                  <a:gd fmla="*/ 17 h 26" name="T3"/>
                  <a:gd fmla="*/ 6 w 38" name="T4"/>
                  <a:gd fmla="*/ 0 h 26" name="T5"/>
                  <a:gd fmla="*/ 30 w 38" name="T6"/>
                  <a:gd fmla="*/ 5 h 26" name="T7"/>
                  <a:gd fmla="*/ 37 w 38" name="T8"/>
                  <a:gd fmla="*/ 25 h 26" name="T9"/>
                  <a:gd fmla="*/ 0 w 38" name="T10"/>
                  <a:gd fmla="*/ 17 h 26" name="T11"/>
                  <a:gd fmla="*/ 0 w 38" name="T12"/>
                  <a:gd fmla="*/ 17 h 2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8" name="T21"/>
                  <a:gd fmla="*/ 0 h 26" name="T22"/>
                  <a:gd fmla="*/ 38 w 38" name="T23"/>
                  <a:gd fmla="*/ 26 h 26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6" w="38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/>
              <p:nvPr/>
            </p:nvSpPr>
            <p:spPr bwMode="auto">
              <a:xfrm>
                <a:off x="1767" y="2001"/>
                <a:ext cx="43" cy="158"/>
              </a:xfrm>
              <a:custGeom>
                <a:gdLst>
                  <a:gd fmla="*/ 0 w 43" name="T0"/>
                  <a:gd fmla="*/ 4 h 10" name="T1"/>
                  <a:gd fmla="*/ 0 w 43" name="T2"/>
                  <a:gd fmla="*/ 4 h 10" name="T3"/>
                  <a:gd fmla="*/ 10 w 43" name="T4"/>
                  <a:gd fmla="*/ 9 h 10" name="T5"/>
                  <a:gd fmla="*/ 42 w 43" name="T6"/>
                  <a:gd fmla="*/ 4 h 10" name="T7"/>
                  <a:gd fmla="*/ 11 w 43" name="T8"/>
                  <a:gd fmla="*/ 0 h 10" name="T9"/>
                  <a:gd fmla="*/ 0 w 43" name="T10"/>
                  <a:gd fmla="*/ 4 h 10" name="T11"/>
                  <a:gd fmla="*/ 0 w 43" name="T12"/>
                  <a:gd fmla="*/ 4 h 10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3" name="T21"/>
                  <a:gd fmla="*/ 0 h 10" name="T22"/>
                  <a:gd fmla="*/ 43 w 43" name="T23"/>
                  <a:gd fmla="*/ 10 h 10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0" w="43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/>
              <p:nvPr/>
            </p:nvSpPr>
            <p:spPr bwMode="auto">
              <a:xfrm>
                <a:off x="1774" y="2127"/>
                <a:ext cx="75" cy="158"/>
              </a:xfrm>
              <a:custGeom>
                <a:gdLst>
                  <a:gd fmla="*/ 0 w 75" name="T0"/>
                  <a:gd fmla="*/ 9 h 53" name="T1"/>
                  <a:gd fmla="*/ 0 w 75" name="T2"/>
                  <a:gd fmla="*/ 9 h 53" name="T3"/>
                  <a:gd fmla="*/ 2 w 75" name="T4"/>
                  <a:gd fmla="*/ 33 h 53" name="T5"/>
                  <a:gd fmla="*/ 10 w 75" name="T6"/>
                  <a:gd fmla="*/ 38 h 53" name="T7"/>
                  <a:gd fmla="*/ 7 w 75" name="T8"/>
                  <a:gd fmla="*/ 52 h 53" name="T9"/>
                  <a:gd fmla="*/ 18 w 75" name="T10"/>
                  <a:gd fmla="*/ 52 h 53" name="T11"/>
                  <a:gd fmla="*/ 30 w 75" name="T12"/>
                  <a:gd fmla="*/ 41 h 53" name="T13"/>
                  <a:gd fmla="*/ 18 w 75" name="T14"/>
                  <a:gd fmla="*/ 33 h 53" name="T15"/>
                  <a:gd fmla="*/ 48 w 75" name="T16"/>
                  <a:gd fmla="*/ 33 h 53" name="T17"/>
                  <a:gd fmla="*/ 74 w 75" name="T18"/>
                  <a:gd fmla="*/ 4 h 53" name="T19"/>
                  <a:gd fmla="*/ 6 w 75" name="T20"/>
                  <a:gd fmla="*/ 0 h 53" name="T21"/>
                  <a:gd fmla="*/ 15 w 75" name="T22"/>
                  <a:gd fmla="*/ 10 h 53" name="T23"/>
                  <a:gd fmla="*/ 0 w 75" name="T24"/>
                  <a:gd fmla="*/ 9 h 53" name="T25"/>
                  <a:gd fmla="*/ 0 w 75" name="T26"/>
                  <a:gd fmla="*/ 9 h 53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75" name="T42"/>
                  <a:gd fmla="*/ 0 h 53" name="T43"/>
                  <a:gd fmla="*/ 75 w 75" name="T44"/>
                  <a:gd fmla="*/ 53 h 53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52" w="75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/>
              <p:nvPr/>
            </p:nvSpPr>
            <p:spPr bwMode="auto">
              <a:xfrm>
                <a:off x="1824" y="1936"/>
                <a:ext cx="421" cy="158"/>
              </a:xfrm>
              <a:custGeom>
                <a:gdLst>
                  <a:gd fmla="*/ 37 w 421" name="T0"/>
                  <a:gd fmla="*/ 50 h 214" name="T1"/>
                  <a:gd fmla="*/ 31 w 421" name="T2"/>
                  <a:gd fmla="*/ 58 h 214" name="T3"/>
                  <a:gd fmla="*/ 36 w 421" name="T4"/>
                  <a:gd fmla="*/ 68 h 214" name="T5"/>
                  <a:gd fmla="*/ 66 w 421" name="T6"/>
                  <a:gd fmla="*/ 83 h 214" name="T7"/>
                  <a:gd fmla="*/ 89 w 421" name="T8"/>
                  <a:gd fmla="*/ 71 h 214" name="T9"/>
                  <a:gd fmla="*/ 135 w 421" name="T10"/>
                  <a:gd fmla="*/ 72 h 214" name="T11"/>
                  <a:gd fmla="*/ 166 w 421" name="T12"/>
                  <a:gd fmla="*/ 75 h 214" name="T13"/>
                  <a:gd fmla="*/ 172 w 421" name="T14"/>
                  <a:gd fmla="*/ 74 h 214" name="T15"/>
                  <a:gd fmla="*/ 142 w 421" name="T16"/>
                  <a:gd fmla="*/ 111 h 214" name="T17"/>
                  <a:gd fmla="*/ 111 w 421" name="T18"/>
                  <a:gd fmla="*/ 93 h 214" name="T19"/>
                  <a:gd fmla="*/ 90 w 421" name="T20"/>
                  <a:gd fmla="*/ 103 h 214" name="T21"/>
                  <a:gd fmla="*/ 100 w 421" name="T22"/>
                  <a:gd fmla="*/ 131 h 214" name="T23"/>
                  <a:gd fmla="*/ 132 w 421" name="T24"/>
                  <a:gd fmla="*/ 145 h 214" name="T25"/>
                  <a:gd fmla="*/ 62 w 421" name="T26"/>
                  <a:gd fmla="*/ 157 h 214" name="T27"/>
                  <a:gd fmla="*/ 88 w 421" name="T28"/>
                  <a:gd fmla="*/ 158 h 214" name="T29"/>
                  <a:gd fmla="*/ 109 w 421" name="T30"/>
                  <a:gd fmla="*/ 157 h 214" name="T31"/>
                  <a:gd fmla="*/ 88 w 421" name="T32"/>
                  <a:gd fmla="*/ 167 h 214" name="T33"/>
                  <a:gd fmla="*/ 132 w 421" name="T34"/>
                  <a:gd fmla="*/ 159 h 214" name="T35"/>
                  <a:gd fmla="*/ 51 w 421" name="T36"/>
                  <a:gd fmla="*/ 168 h 214" name="T37"/>
                  <a:gd fmla="*/ 39 w 421" name="T38"/>
                  <a:gd fmla="*/ 207 h 214" name="T39"/>
                  <a:gd fmla="*/ 72 w 421" name="T40"/>
                  <a:gd fmla="*/ 202 h 214" name="T41"/>
                  <a:gd fmla="*/ 93 w 421" name="T42"/>
                  <a:gd fmla="*/ 203 h 214" name="T43"/>
                  <a:gd fmla="*/ 126 w 421" name="T44"/>
                  <a:gd fmla="*/ 207 h 214" name="T45"/>
                  <a:gd fmla="*/ 149 w 421" name="T46"/>
                  <a:gd fmla="*/ 205 h 214" name="T47"/>
                  <a:gd fmla="*/ 191 w 421" name="T48"/>
                  <a:gd fmla="*/ 193 h 214" name="T49"/>
                  <a:gd fmla="*/ 135 w 421" name="T50"/>
                  <a:gd fmla="*/ 184 h 214" name="T51"/>
                  <a:gd fmla="*/ 188 w 421" name="T52"/>
                  <a:gd fmla="*/ 162 h 214" name="T53"/>
                  <a:gd fmla="*/ 204 w 421" name="T54"/>
                  <a:gd fmla="*/ 155 h 214" name="T55"/>
                  <a:gd fmla="*/ 235 w 421" name="T56"/>
                  <a:gd fmla="*/ 142 h 214" name="T57"/>
                  <a:gd fmla="*/ 217 w 421" name="T58"/>
                  <a:gd fmla="*/ 129 h 214" name="T59"/>
                  <a:gd fmla="*/ 237 w 421" name="T60"/>
                  <a:gd fmla="*/ 125 h 214" name="T61"/>
                  <a:gd fmla="*/ 235 w 421" name="T62"/>
                  <a:gd fmla="*/ 108 h 214" name="T63"/>
                  <a:gd fmla="*/ 268 w 421" name="T64"/>
                  <a:gd fmla="*/ 98 h 214" name="T65"/>
                  <a:gd fmla="*/ 305 w 421" name="T66"/>
                  <a:gd fmla="*/ 90 h 214" name="T67"/>
                  <a:gd fmla="*/ 341 w 421" name="T68"/>
                  <a:gd fmla="*/ 53 h 214" name="T69"/>
                  <a:gd fmla="*/ 357 w 421" name="T70"/>
                  <a:gd fmla="*/ 50 h 214" name="T71"/>
                  <a:gd fmla="*/ 393 w 421" name="T72"/>
                  <a:gd fmla="*/ 23 h 214" name="T73"/>
                  <a:gd fmla="*/ 345 w 421" name="T74"/>
                  <a:gd fmla="*/ 6 h 214" name="T75"/>
                  <a:gd fmla="*/ 249 w 421" name="T76"/>
                  <a:gd fmla="*/ 11 h 214" name="T77"/>
                  <a:gd fmla="*/ 219 w 421" name="T78"/>
                  <a:gd fmla="*/ 19 h 214" name="T79"/>
                  <a:gd fmla="*/ 154 w 421" name="T80"/>
                  <a:gd fmla="*/ 7 h 214" name="T81"/>
                  <a:gd fmla="*/ 147 w 421" name="T82"/>
                  <a:gd fmla="*/ 21 h 214" name="T83"/>
                  <a:gd fmla="*/ 117 w 421" name="T84"/>
                  <a:gd fmla="*/ 23 h 214" name="T85"/>
                  <a:gd fmla="*/ 65 w 421" name="T86"/>
                  <a:gd fmla="*/ 33 h 214" name="T87"/>
                  <a:gd fmla="*/ 0 w 421" name="T88"/>
                  <a:gd fmla="*/ 50 h 214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w 421" name="T135"/>
                  <a:gd fmla="*/ 0 h 214" name="T136"/>
                  <a:gd fmla="*/ 421 w 421" name="T137"/>
                  <a:gd fmla="*/ 214 h 214" name="T138"/>
                </a:gdLst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b="T138" l="T135" r="T137" t="T136"/>
                <a:pathLst>
                  <a:path h="214" w="421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/>
              <p:nvPr/>
            </p:nvSpPr>
            <p:spPr bwMode="auto">
              <a:xfrm>
                <a:off x="1851" y="2244"/>
                <a:ext cx="392" cy="158"/>
              </a:xfrm>
              <a:custGeom>
                <a:gdLst>
                  <a:gd fmla="*/ 0 w 392" name="T0"/>
                  <a:gd fmla="*/ 61 h 278" name="T1"/>
                  <a:gd fmla="*/ 19 w 392" name="T2"/>
                  <a:gd fmla="*/ 10 h 278" name="T3"/>
                  <a:gd fmla="*/ 69 w 392" name="T4"/>
                  <a:gd fmla="*/ 4 h 278" name="T5"/>
                  <a:gd fmla="*/ 51 w 392" name="T6"/>
                  <a:gd fmla="*/ 49 h 278" name="T7"/>
                  <a:gd fmla="*/ 47 w 392" name="T8"/>
                  <a:gd fmla="*/ 72 h 278" name="T9"/>
                  <a:gd fmla="*/ 73 w 392" name="T10"/>
                  <a:gd fmla="*/ 56 h 278" name="T11"/>
                  <a:gd fmla="*/ 70 w 392" name="T12"/>
                  <a:gd fmla="*/ 38 h 278" name="T13"/>
                  <a:gd fmla="*/ 82 w 392" name="T14"/>
                  <a:gd fmla="*/ 28 h 278" name="T15"/>
                  <a:gd fmla="*/ 85 w 392" name="T16"/>
                  <a:gd fmla="*/ 23 h 278" name="T17"/>
                  <a:gd fmla="*/ 88 w 392" name="T18"/>
                  <a:gd fmla="*/ 14 h 278" name="T19"/>
                  <a:gd fmla="*/ 116 w 392" name="T20"/>
                  <a:gd fmla="*/ 3 h 278" name="T21"/>
                  <a:gd fmla="*/ 128 w 392" name="T22"/>
                  <a:gd fmla="*/ 21 h 278" name="T23"/>
                  <a:gd fmla="*/ 139 w 392" name="T24"/>
                  <a:gd fmla="*/ 36 h 278" name="T25"/>
                  <a:gd fmla="*/ 170 w 392" name="T26"/>
                  <a:gd fmla="*/ 28 h 278" name="T27"/>
                  <a:gd fmla="*/ 215 w 392" name="T28"/>
                  <a:gd fmla="*/ 49 h 278" name="T29"/>
                  <a:gd fmla="*/ 225 w 392" name="T30"/>
                  <a:gd fmla="*/ 53 h 278" name="T31"/>
                  <a:gd fmla="*/ 231 w 392" name="T32"/>
                  <a:gd fmla="*/ 65 h 278" name="T33"/>
                  <a:gd fmla="*/ 254 w 392" name="T34"/>
                  <a:gd fmla="*/ 60 h 278" name="T35"/>
                  <a:gd fmla="*/ 246 w 392" name="T36"/>
                  <a:gd fmla="*/ 71 h 278" name="T37"/>
                  <a:gd fmla="*/ 262 w 392" name="T38"/>
                  <a:gd fmla="*/ 82 h 278" name="T39"/>
                  <a:gd fmla="*/ 267 w 392" name="T40"/>
                  <a:gd fmla="*/ 85 h 278" name="T41"/>
                  <a:gd fmla="*/ 279 w 392" name="T42"/>
                  <a:gd fmla="*/ 92 h 278" name="T43"/>
                  <a:gd fmla="*/ 287 w 392" name="T44"/>
                  <a:gd fmla="*/ 98 h 278" name="T45"/>
                  <a:gd fmla="*/ 312 w 392" name="T46"/>
                  <a:gd fmla="*/ 99 h 278" name="T47"/>
                  <a:gd fmla="*/ 322 w 392" name="T48"/>
                  <a:gd fmla="*/ 114 h 278" name="T49"/>
                  <a:gd fmla="*/ 305 w 392" name="T50"/>
                  <a:gd fmla="*/ 120 h 278" name="T51"/>
                  <a:gd fmla="*/ 329 w 392" name="T52"/>
                  <a:gd fmla="*/ 146 h 278" name="T53"/>
                  <a:gd fmla="*/ 353 w 392" name="T54"/>
                  <a:gd fmla="*/ 162 h 278" name="T55"/>
                  <a:gd fmla="*/ 367 w 392" name="T56"/>
                  <a:gd fmla="*/ 169 h 278" name="T57"/>
                  <a:gd fmla="*/ 388 w 392" name="T58"/>
                  <a:gd fmla="*/ 184 h 278" name="T59"/>
                  <a:gd fmla="*/ 381 w 392" name="T60"/>
                  <a:gd fmla="*/ 189 h 278" name="T61"/>
                  <a:gd fmla="*/ 364 w 392" name="T62"/>
                  <a:gd fmla="*/ 195 h 278" name="T63"/>
                  <a:gd fmla="*/ 317 w 392" name="T64"/>
                  <a:gd fmla="*/ 178 h 278" name="T65"/>
                  <a:gd fmla="*/ 312 w 392" name="T66"/>
                  <a:gd fmla="*/ 190 h 278" name="T67"/>
                  <a:gd fmla="*/ 310 w 392" name="T68"/>
                  <a:gd fmla="*/ 198 h 278" name="T69"/>
                  <a:gd fmla="*/ 341 w 392" name="T70"/>
                  <a:gd fmla="*/ 220 h 278" name="T71"/>
                  <a:gd fmla="*/ 351 w 392" name="T72"/>
                  <a:gd fmla="*/ 240 h 278" name="T73"/>
                  <a:gd fmla="*/ 290 w 392" name="T74"/>
                  <a:gd fmla="*/ 239 h 278" name="T75"/>
                  <a:gd fmla="*/ 256 w 392" name="T76"/>
                  <a:gd fmla="*/ 256 h 278" name="T77"/>
                  <a:gd fmla="*/ 256 w 392" name="T78"/>
                  <a:gd fmla="*/ 242 h 278" name="T79"/>
                  <a:gd fmla="*/ 227 w 392" name="T80"/>
                  <a:gd fmla="*/ 219 h 278" name="T81"/>
                  <a:gd fmla="*/ 208 w 392" name="T82"/>
                  <a:gd fmla="*/ 224 h 278" name="T83"/>
                  <a:gd fmla="*/ 182 w 392" name="T84"/>
                  <a:gd fmla="*/ 229 h 278" name="T85"/>
                  <a:gd fmla="*/ 173 w 392" name="T86"/>
                  <a:gd fmla="*/ 202 h 278" name="T87"/>
                  <a:gd fmla="*/ 213 w 392" name="T88"/>
                  <a:gd fmla="*/ 186 h 278" name="T89"/>
                  <a:gd fmla="*/ 221 w 392" name="T90"/>
                  <a:gd fmla="*/ 128 h 278" name="T91"/>
                  <a:gd fmla="*/ 215 w 392" name="T92"/>
                  <a:gd fmla="*/ 120 h 278" name="T93"/>
                  <a:gd fmla="*/ 182 w 392" name="T94"/>
                  <a:gd fmla="*/ 119 h 278" name="T95"/>
                  <a:gd fmla="*/ 170 w 392" name="T96"/>
                  <a:gd fmla="*/ 101 h 278" name="T97"/>
                  <a:gd fmla="*/ 148 w 392" name="T98"/>
                  <a:gd fmla="*/ 86 h 278" name="T99"/>
                  <a:gd fmla="*/ 115 w 392" name="T100"/>
                  <a:gd fmla="*/ 95 h 278" name="T101"/>
                  <a:gd fmla="*/ 26 w 392" name="T102"/>
                  <a:gd fmla="*/ 89 h 278" name="T103"/>
                  <a:gd fmla="*/ 39 w 392" name="T104"/>
                  <a:gd fmla="*/ 72 h 278" name="T105"/>
                  <a:gd fmla="*/ 0 w 392" name="T106"/>
                  <a:gd fmla="*/ 61 h 278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392" name="T162"/>
                  <a:gd fmla="*/ 0 h 278" name="T163"/>
                  <a:gd fmla="*/ 392 w 392" name="T164"/>
                  <a:gd fmla="*/ 278 h 278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278" w="392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/>
              <p:nvPr/>
            </p:nvSpPr>
            <p:spPr bwMode="auto">
              <a:xfrm>
                <a:off x="1890" y="2327"/>
                <a:ext cx="92" cy="158"/>
              </a:xfrm>
              <a:custGeom>
                <a:gdLst>
                  <a:gd fmla="*/ 0 w 92" name="T0"/>
                  <a:gd fmla="*/ 50 h 62" name="T1"/>
                  <a:gd fmla="*/ 0 w 92" name="T2"/>
                  <a:gd fmla="*/ 50 h 62" name="T3"/>
                  <a:gd fmla="*/ 14 w 92" name="T4"/>
                  <a:gd fmla="*/ 38 h 62" name="T5"/>
                  <a:gd fmla="*/ 22 w 92" name="T6"/>
                  <a:gd fmla="*/ 0 h 62" name="T7"/>
                  <a:gd fmla="*/ 30 w 92" name="T8"/>
                  <a:gd fmla="*/ 14 h 62" name="T9"/>
                  <a:gd fmla="*/ 51 w 92" name="T10"/>
                  <a:gd fmla="*/ 17 h 62" name="T11"/>
                  <a:gd fmla="*/ 91 w 92" name="T12"/>
                  <a:gd fmla="*/ 45 h 62" name="T13"/>
                  <a:gd fmla="*/ 86 w 92" name="T14"/>
                  <a:gd fmla="*/ 54 h 62" name="T15"/>
                  <a:gd fmla="*/ 49 w 92" name="T16"/>
                  <a:gd fmla="*/ 41 h 62" name="T17"/>
                  <a:gd fmla="*/ 27 w 92" name="T18"/>
                  <a:gd fmla="*/ 61 h 62" name="T19"/>
                  <a:gd fmla="*/ 21 w 92" name="T20"/>
                  <a:gd fmla="*/ 45 h 62" name="T21"/>
                  <a:gd fmla="*/ 0 w 92" name="T22"/>
                  <a:gd fmla="*/ 50 h 62" name="T23"/>
                  <a:gd fmla="*/ 0 w 92" name="T24"/>
                  <a:gd fmla="*/ 50 h 62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92" name="T39"/>
                  <a:gd fmla="*/ 0 h 62" name="T40"/>
                  <a:gd fmla="*/ 92 w 92" name="T41"/>
                  <a:gd fmla="*/ 62 h 62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62" w="9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/>
              <p:nvPr/>
            </p:nvSpPr>
            <p:spPr bwMode="auto">
              <a:xfrm>
                <a:off x="2271" y="2627"/>
                <a:ext cx="92" cy="158"/>
              </a:xfrm>
              <a:custGeom>
                <a:gdLst>
                  <a:gd fmla="*/ 0 w 92" name="T0"/>
                  <a:gd fmla="*/ 69 h 89" name="T1"/>
                  <a:gd fmla="*/ 0 w 92" name="T2"/>
                  <a:gd fmla="*/ 69 h 89" name="T3"/>
                  <a:gd fmla="*/ 37 w 92" name="T4"/>
                  <a:gd fmla="*/ 4 h 89" name="T5"/>
                  <a:gd fmla="*/ 52 w 92" name="T6"/>
                  <a:gd fmla="*/ 0 h 89" name="T7"/>
                  <a:gd fmla="*/ 34 w 92" name="T8"/>
                  <a:gd fmla="*/ 34 h 89" name="T9"/>
                  <a:gd fmla="*/ 46 w 92" name="T10"/>
                  <a:gd fmla="*/ 26 h 89" name="T11"/>
                  <a:gd fmla="*/ 54 w 92" name="T12"/>
                  <a:gd fmla="*/ 41 h 89" name="T13"/>
                  <a:gd fmla="*/ 78 w 92" name="T14"/>
                  <a:gd fmla="*/ 41 h 89" name="T15"/>
                  <a:gd fmla="*/ 73 w 92" name="T16"/>
                  <a:gd fmla="*/ 54 h 89" name="T17"/>
                  <a:gd fmla="*/ 85 w 92" name="T18"/>
                  <a:gd fmla="*/ 53 h 89" name="T19"/>
                  <a:gd fmla="*/ 77 w 92" name="T20"/>
                  <a:gd fmla="*/ 67 h 89" name="T21"/>
                  <a:gd fmla="*/ 88 w 92" name="T22"/>
                  <a:gd fmla="*/ 60 h 89" name="T23"/>
                  <a:gd fmla="*/ 91 w 92" name="T24"/>
                  <a:gd fmla="*/ 73 h 89" name="T25"/>
                  <a:gd fmla="*/ 79 w 92" name="T26"/>
                  <a:gd fmla="*/ 88 h 89" name="T27"/>
                  <a:gd fmla="*/ 78 w 92" name="T28"/>
                  <a:gd fmla="*/ 77 h 89" name="T29"/>
                  <a:gd fmla="*/ 73 w 92" name="T30"/>
                  <a:gd fmla="*/ 83 h 89" name="T31"/>
                  <a:gd fmla="*/ 73 w 92" name="T32"/>
                  <a:gd fmla="*/ 66 h 89" name="T33"/>
                  <a:gd fmla="*/ 50 w 92" name="T34"/>
                  <a:gd fmla="*/ 83 h 89" name="T35"/>
                  <a:gd fmla="*/ 63 w 92" name="T36"/>
                  <a:gd fmla="*/ 71 h 89" name="T37"/>
                  <a:gd fmla="*/ 45 w 92" name="T38"/>
                  <a:gd fmla="*/ 73 h 89" name="T39"/>
                  <a:gd fmla="*/ 49 w 92" name="T40"/>
                  <a:gd fmla="*/ 66 h 89" name="T41"/>
                  <a:gd fmla="*/ 0 w 92" name="T42"/>
                  <a:gd fmla="*/ 69 h 89" name="T43"/>
                  <a:gd fmla="*/ 0 w 92" name="T44"/>
                  <a:gd fmla="*/ 69 h 89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w 92" name="T69"/>
                  <a:gd fmla="*/ 0 h 89" name="T70"/>
                  <a:gd fmla="*/ 92 w 92" name="T71"/>
                  <a:gd fmla="*/ 89 h 89" name="T72"/>
                </a:gdLst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b="T72" l="T69" r="T71" t="T70"/>
                <a:pathLst>
                  <a:path h="89" w="92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/>
            <p:nvPr/>
          </p:nvSpPr>
          <p:spPr bwMode="auto">
            <a:xfrm>
              <a:off x="1726380" y="2701609"/>
              <a:ext cx="1033456" cy="206196"/>
            </a:xfrm>
            <a:custGeom>
              <a:gdLst>
                <a:gd fmla="*/ 91471449 w 830" name="T0"/>
                <a:gd fmla="*/ 245076928 h 606" name="T1"/>
                <a:gd fmla="*/ 182942897 w 830" name="T2"/>
                <a:gd fmla="*/ 205933045 h 606" name="T3"/>
                <a:gd fmla="*/ 148834854 w 830" name="T4"/>
                <a:gd fmla="*/ 199125753 h 606" name="T5"/>
                <a:gd fmla="*/ 243406691 w 830" name="T6"/>
                <a:gd fmla="*/ 132750054 h 606" name="T7"/>
                <a:gd fmla="*/ 275964501 w 830" name="T8"/>
                <a:gd fmla="*/ 88500049 h 606" name="T9"/>
                <a:gd fmla="*/ 410846402 w 830" name="T10"/>
                <a:gd fmla="*/ 86798879 h 606" name="T11"/>
                <a:gd fmla="*/ 455807010 w 830" name="T12"/>
                <a:gd fmla="*/ 76586617 h 606" name="T13"/>
                <a:gd fmla="*/ 576735842 w 830" name="T14"/>
                <a:gd fmla="*/ 86798879 h 606" name="T15"/>
                <a:gd fmla="*/ 561231411 w 830" name="T16"/>
                <a:gd fmla="*/ 44250025 h 606" name="T17"/>
                <a:gd fmla="*/ 607742213 w 830" name="T18"/>
                <a:gd fmla="*/ 39143894 h 606" name="T19"/>
                <a:gd fmla="*/ 617044622 w 830" name="T20"/>
                <a:gd fmla="*/ 15317063 h 606" name="T21"/>
                <a:gd fmla="*/ 702315412 w 830" name="T22"/>
                <a:gd fmla="*/ 20423184 h 606" name="T23"/>
                <a:gd fmla="*/ 976729641 w 830" name="T24"/>
                <a:gd fmla="*/ 15317063 h 606" name="T25"/>
                <a:gd fmla="*/ 767429787 w 830" name="T26"/>
                <a:gd fmla="*/ 39143894 h 606" name="T27"/>
                <a:gd fmla="*/ 1021690249 w 830" name="T28"/>
                <a:gd fmla="*/ 39143894 h 606" name="T29"/>
                <a:gd fmla="*/ 883708037 w 830" name="T30"/>
                <a:gd fmla="*/ 85096383 h 606" name="T31"/>
                <a:gd fmla="*/ 992232826 w 830" name="T32"/>
                <a:gd fmla="*/ 97009816 h 606" name="T33"/>
                <a:gd fmla="*/ 1017038421 w 830" name="T34"/>
                <a:gd fmla="*/ 171893978 h 606" name="T35"/>
                <a:gd fmla="*/ 1172075258 w 830" name="T36"/>
                <a:gd fmla="*/ 97009816 h 606" name="T37"/>
                <a:gd fmla="*/ 1227888469 w 830" name="T38"/>
                <a:gd fmla="*/ 151472062 h 606" name="T39"/>
                <a:gd fmla="*/ 1114711852 w 830" name="T40"/>
                <a:gd fmla="*/ 209336691 h 606" name="T41"/>
                <a:gd fmla="*/ 1141067641 w 830" name="T42"/>
                <a:gd fmla="*/ 234865991 h 606" name="T43"/>
                <a:gd fmla="*/ 1137967253 w 830" name="T44"/>
                <a:gd fmla="*/ 311452587 h 606" name="T45"/>
                <a:gd fmla="*/ 1158122266 w 830" name="T46"/>
                <a:gd fmla="*/ 354000198 h 606" name="T47"/>
                <a:gd fmla="*/ 1085254430 w 830" name="T48"/>
                <a:gd fmla="*/ 384635619 h 606" name="T49"/>
                <a:gd fmla="*/ 1128664844 w 830" name="T50"/>
                <a:gd fmla="*/ 437395390 h 606" name="T51"/>
                <a:gd fmla="*/ 1105409443 w 830" name="T52"/>
                <a:gd fmla="*/ 442501511 h 606" name="T53"/>
                <a:gd fmla="*/ 1066650856 w 830" name="T54"/>
                <a:gd fmla="*/ 473135628 h 606" name="T55"/>
                <a:gd fmla="*/ 1030992658 w 830" name="T56"/>
                <a:gd fmla="*/ 496962453 h 606" name="T57"/>
                <a:gd fmla="*/ 1018589860 w 830" name="T58"/>
                <a:gd fmla="*/ 546318578 h 606" name="T59"/>
                <a:gd fmla="*/ 1052696620 w 830" name="T60"/>
                <a:gd fmla="*/ 595674703 h 606" name="T61"/>
                <a:gd fmla="*/ 1086804624 w 830" name="T62"/>
                <a:gd fmla="*/ 641625878 h 606" name="T63"/>
                <a:gd fmla="*/ 1021690249 w 830" name="T64"/>
                <a:gd fmla="*/ 604184470 h 606" name="T65"/>
                <a:gd fmla="*/ 930218839 w 830" name="T66"/>
                <a:gd fmla="*/ 641625878 h 606" name="T67"/>
                <a:gd fmla="*/ 1071301438 w 830" name="T68"/>
                <a:gd fmla="*/ 662049057 h 606" name="T69"/>
                <a:gd fmla="*/ 855800809 w 830" name="T70"/>
                <a:gd fmla="*/ 714808992 h 606" name="T71"/>
                <a:gd fmla="*/ 786034606 w 830" name="T72"/>
                <a:gd fmla="*/ 805011475 h 606" name="T73"/>
                <a:gd fmla="*/ 759678817 w 830" name="T74"/>
                <a:gd fmla="*/ 806712646 h 606" name="T75"/>
                <a:gd fmla="*/ 696113390 w 830" name="T76"/>
                <a:gd fmla="*/ 857771246 h 606" name="T77"/>
                <a:gd fmla="*/ 686810981 w 830" name="T78"/>
                <a:gd fmla="*/ 900318776 h 606" name="T79"/>
                <a:gd fmla="*/ 654253171 w 830" name="T80"/>
                <a:gd fmla="*/ 924146905 h 606" name="T81"/>
                <a:gd fmla="*/ 638749829 w 830" name="T82"/>
                <a:gd fmla="*/ 1014348084 h 606" name="T83"/>
                <a:gd fmla="*/ 586037006 w 830" name="T84"/>
                <a:gd fmla="*/ 1002434672 h 606" name="T85"/>
                <a:gd fmla="*/ 524023019 w 830" name="T86"/>
                <a:gd fmla="*/ 982011493 h 606" name="T87"/>
                <a:gd fmla="*/ 455807010 w 830" name="T88"/>
                <a:gd fmla="*/ 905424897 h 606" name="T89"/>
                <a:gd fmla="*/ 443404213 w 830" name="T90"/>
                <a:gd fmla="*/ 885001717 h 606" name="T91"/>
                <a:gd fmla="*/ 406195820 w 830" name="T92"/>
                <a:gd fmla="*/ 769271238 h 606" name="T93"/>
                <a:gd fmla="*/ 462009031 w 830" name="T94"/>
                <a:gd fmla="*/ 723318758 h 606" name="T95"/>
                <a:gd fmla="*/ 479062411 w 830" name="T96"/>
                <a:gd fmla="*/ 658645412 h 606" name="T97"/>
                <a:gd fmla="*/ 458907398 w 830" name="T98"/>
                <a:gd fmla="*/ 636521062 h 606" name="T99"/>
                <a:gd fmla="*/ 434101803 w 830" name="T100"/>
                <a:gd fmla="*/ 610991761 h 606" name="T101"/>
                <a:gd fmla="*/ 410846402 w 830" name="T102"/>
                <a:gd fmla="*/ 575251524 h 606" name="T103"/>
                <a:gd fmla="*/ 386040807 w 830" name="T104"/>
                <a:gd fmla="*/ 575251524 h 606" name="T105"/>
                <a:gd fmla="*/ 378288592 w 830" name="T106"/>
                <a:gd fmla="*/ 513981986 h 606" name="T107"/>
                <a:gd fmla="*/ 306972117 w 830" name="T108"/>
                <a:gd fmla="*/ 410164919 h 606" name="T109"/>
                <a:gd fmla="*/ 128679841 w 830" name="T110"/>
                <a:gd fmla="*/ 384635619 h 606" name="T111"/>
                <a:gd fmla="*/ 103874246 w 830" name="T112"/>
                <a:gd fmla="*/ 364212440 h 606" name="T113"/>
                <a:gd fmla="*/ 155036875 w 830" name="T114"/>
                <a:gd fmla="*/ 335279412 h 606" name="T115"/>
                <a:gd fmla="*/ 0 w 830" name="T116"/>
                <a:gd fmla="*/ 289326933 h 60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w 830" name="T177"/>
                <a:gd fmla="*/ 0 h 606" name="T178"/>
                <a:gd fmla="*/ 830 w 830" name="T179"/>
                <a:gd fmla="*/ 606 h 606" name="T180"/>
              </a:gdLst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b="T180" l="T177" r="T179" t="T178"/>
              <a:pathLst>
                <a:path h="606" w="830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/>
            <p:nvPr/>
          </p:nvSpPr>
          <p:spPr bwMode="auto">
            <a:xfrm>
              <a:off x="2551876" y="2964343"/>
              <a:ext cx="188912" cy="206196"/>
            </a:xfrm>
            <a:custGeom>
              <a:gdLst>
                <a:gd fmla="*/ 0 w 151" name="T0"/>
                <a:gd fmla="*/ 40104274 h 70" name="T1"/>
                <a:gd fmla="*/ 0 w 151" name="T2"/>
                <a:gd fmla="*/ 40104274 h 70" name="T3"/>
                <a:gd fmla="*/ 15652254 w 151" name="T4"/>
                <a:gd fmla="*/ 35091241 h 70" name="T5"/>
                <a:gd fmla="*/ 6260402 w 151" name="T6"/>
                <a:gd fmla="*/ 25065175 h 70" name="T7"/>
                <a:gd fmla="*/ 26607957 w 151" name="T8"/>
                <a:gd fmla="*/ 31749650 h 70" name="T9"/>
                <a:gd fmla="*/ 17217354 w 151" name="T10"/>
                <a:gd fmla="*/ 13367662 h 70" name="T11"/>
                <a:gd fmla="*/ 40695106 w 151" name="T12"/>
                <a:gd fmla="*/ 23395026 h 70" name="T13"/>
                <a:gd fmla="*/ 29739408 w 151" name="T14"/>
                <a:gd fmla="*/ 1671443 h 70" name="T15"/>
                <a:gd fmla="*/ 65737964 w 151" name="T16"/>
                <a:gd fmla="*/ 18381988 h 70" name="T17"/>
                <a:gd fmla="*/ 68868163 w 151" name="T18"/>
                <a:gd fmla="*/ 48460201 h 70" name="T19"/>
                <a:gd fmla="*/ 87650631 w 151" name="T20"/>
                <a:gd fmla="*/ 15039104 h 70" name="T21"/>
                <a:gd fmla="*/ 106433080 w 151" name="T22"/>
                <a:gd fmla="*/ 28408059 h 70" name="T23"/>
                <a:gd fmla="*/ 122085329 w 151" name="T24"/>
                <a:gd fmla="*/ 11697513 h 70" name="T25"/>
                <a:gd fmla="*/ 134607378 w 151" name="T26"/>
                <a:gd fmla="*/ 31749650 h 70" name="T27"/>
                <a:gd fmla="*/ 131477179 w 151" name="T28"/>
                <a:gd fmla="*/ 13367662 h 70" name="T29"/>
                <a:gd fmla="*/ 170607214 w 151" name="T30"/>
                <a:gd fmla="*/ 13367662 h 70" name="T31"/>
                <a:gd fmla="*/ 175302514 w 151" name="T32"/>
                <a:gd fmla="*/ 0 h 70" name="T33"/>
                <a:gd fmla="*/ 192519862 w 151" name="T34"/>
                <a:gd fmla="*/ 11697513 h 70" name="T35"/>
                <a:gd fmla="*/ 214432511 w 151" name="T36"/>
                <a:gd fmla="*/ 6684477 h 70" name="T37"/>
                <a:gd fmla="*/ 198780262 w 151" name="T38"/>
                <a:gd fmla="*/ 15039104 h 70" name="T39"/>
                <a:gd fmla="*/ 234780059 w 151" name="T40"/>
                <a:gd fmla="*/ 51801792 h 70" name="T41"/>
                <a:gd fmla="*/ 203475561 w 151" name="T42"/>
                <a:gd fmla="*/ 83551432 h 70" name="T43"/>
                <a:gd fmla="*/ 117390029 w 151" name="T44"/>
                <a:gd fmla="*/ 115301092 h 70" name="T45"/>
                <a:gd fmla="*/ 39130007 w 151" name="T46"/>
                <a:gd fmla="*/ 100261993 h 70" name="T47"/>
                <a:gd fmla="*/ 57912465 w 151" name="T48"/>
                <a:gd fmla="*/ 70183775 h 70" name="T49"/>
                <a:gd fmla="*/ 12522054 w 151" name="T50"/>
                <a:gd fmla="*/ 60157709 h 70" name="T51"/>
                <a:gd fmla="*/ 56347365 w 151" name="T52"/>
                <a:gd fmla="*/ 58486267 h 70" name="T53"/>
                <a:gd fmla="*/ 40695106 w 151" name="T54"/>
                <a:gd fmla="*/ 48460201 h 70" name="T55"/>
                <a:gd fmla="*/ 56347365 w 151" name="T56"/>
                <a:gd fmla="*/ 40104274 h 70" name="T57"/>
                <a:gd fmla="*/ 0 w 151" name="T58"/>
                <a:gd fmla="*/ 40104274 h 70" name="T59"/>
                <a:gd fmla="*/ 0 w 151" name="T60"/>
                <a:gd fmla="*/ 40104274 h 70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w 151" name="T93"/>
                <a:gd fmla="*/ 0 h 70" name="T94"/>
                <a:gd fmla="*/ 151 w 151" name="T95"/>
                <a:gd fmla="*/ 70 h 70" name="T96"/>
              </a:gdLst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b="T96" l="T93" r="T95" t="T94"/>
              <a:pathLst>
                <a:path h="70" w="151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/>
            <p:nvPr/>
          </p:nvSpPr>
          <p:spPr bwMode="auto">
            <a:xfrm>
              <a:off x="975499" y="3884304"/>
              <a:ext cx="515933" cy="206196"/>
            </a:xfrm>
            <a:custGeom>
              <a:gdLst>
                <a:gd fmla="*/ 0 w 412" name="T0"/>
                <a:gd fmla="*/ 5082858 h 261" name="T1"/>
                <a:gd fmla="*/ 0 w 412" name="T2"/>
                <a:gd fmla="*/ 5082858 h 261" name="T3"/>
                <a:gd fmla="*/ 29795363 w 412" name="T4"/>
                <a:gd fmla="*/ 72852125 h 261" name="T5"/>
                <a:gd fmla="*/ 65864618 w 412" name="T6"/>
                <a:gd fmla="*/ 105042701 h 261" name="T7"/>
                <a:gd fmla="*/ 64295518 w 412" name="T8"/>
                <a:gd fmla="*/ 123679407 h 261" name="T9"/>
                <a:gd fmla="*/ 45477599 w 412" name="T10"/>
                <a:gd fmla="*/ 127067544 h 261" name="T11"/>
                <a:gd fmla="*/ 86250404 w 412" name="T12"/>
                <a:gd fmla="*/ 142316113 h 261" name="T13"/>
                <a:gd fmla="*/ 108205270 w 412" name="T14"/>
                <a:gd fmla="*/ 174506710 h 261" name="T15"/>
                <a:gd fmla="*/ 106637423 w 412" name="T16"/>
                <a:gd fmla="*/ 199919690 h 261" name="T17"/>
                <a:gd fmla="*/ 152115002 w 412" name="T18"/>
                <a:gd fmla="*/ 242275958 h 261" name="T19"/>
                <a:gd fmla="*/ 163092435 w 412" name="T20"/>
                <a:gd fmla="*/ 228722108 h 261" name="T21"/>
                <a:gd fmla="*/ 53318085 w 412" name="T22"/>
                <a:gd fmla="*/ 62686412 h 261" name="T23"/>
                <a:gd fmla="*/ 47045445 w 412" name="T24"/>
                <a:gd fmla="*/ 18636711 h 261" name="T25"/>
                <a:gd fmla="*/ 70568158 w 412" name="T26"/>
                <a:gd fmla="*/ 28802429 h 261" name="T27"/>
                <a:gd fmla="*/ 111340964 w 412" name="T28"/>
                <a:gd fmla="*/ 101654564 h 261" name="T29"/>
                <a:gd fmla="*/ 169365114 w 412" name="T30"/>
                <a:gd fmla="*/ 155869963 h 261" name="T31"/>
                <a:gd fmla="*/ 166228168 w 412" name="T32"/>
                <a:gd fmla="*/ 176200127 h 261" name="T33"/>
                <a:gd fmla="*/ 246205893 w 412" name="T34"/>
                <a:gd fmla="*/ 250746952 h 261" name="T35"/>
                <a:gd fmla="*/ 255615479 w 412" name="T36"/>
                <a:gd fmla="*/ 282937507 h 261" name="T37"/>
                <a:gd fmla="*/ 246205893 w 412" name="T38"/>
                <a:gd fmla="*/ 303267631 h 261" name="T39"/>
                <a:gd fmla="*/ 265023813 w 412" name="T40"/>
                <a:gd fmla="*/ 332070050 h 261" name="T41"/>
                <a:gd fmla="*/ 417138854 w 412" name="T42"/>
                <a:gd fmla="*/ 410005092 h 261" name="T43"/>
                <a:gd fmla="*/ 484571299 w 412" name="T44"/>
                <a:gd fmla="*/ 403227517 h 261" name="T45"/>
                <a:gd fmla="*/ 528479779 w 412" name="T46"/>
                <a:gd fmla="*/ 440500929 h 261" name="T47"/>
                <a:gd fmla="*/ 545729852 w 412" name="T48"/>
                <a:gd fmla="*/ 404922236 h 261" name="T49"/>
                <a:gd fmla="*/ 567684718 w 412" name="T50"/>
                <a:gd fmla="*/ 403227517 h 261" name="T51"/>
                <a:gd fmla="*/ 545729852 w 412" name="T52"/>
                <a:gd fmla="*/ 372731680 h 261" name="T53"/>
                <a:gd fmla="*/ 594344377 w 412" name="T54"/>
                <a:gd fmla="*/ 360872550 h 261" name="T55"/>
                <a:gd fmla="*/ 613162297 w 412" name="T56"/>
                <a:gd fmla="*/ 347318700 h 261" name="T57"/>
                <a:gd fmla="*/ 617867090 w 412" name="T58"/>
                <a:gd fmla="*/ 340541043 h 261" name="T59"/>
                <a:gd fmla="*/ 624139730 w 412" name="T60"/>
                <a:gd fmla="*/ 357484413 h 261" name="T61"/>
                <a:gd fmla="*/ 644526749 w 412" name="T62"/>
                <a:gd fmla="*/ 282937507 h 261" name="T63"/>
                <a:gd fmla="*/ 617867090 w 412" name="T64"/>
                <a:gd fmla="*/ 272771795 h 261" name="T65"/>
                <a:gd fmla="*/ 569253817 w 412" name="T66"/>
                <a:gd fmla="*/ 282937507 h 261" name="T67"/>
                <a:gd fmla="*/ 544162005 w 412" name="T68"/>
                <a:gd fmla="*/ 347318700 h 261" name="T69"/>
                <a:gd fmla="*/ 481434353 w 412" name="T70"/>
                <a:gd fmla="*/ 354094974 h 261" name="T71"/>
                <a:gd fmla="*/ 454775946 w 412" name="T72"/>
                <a:gd fmla="*/ 338847625 h 261" name="T73"/>
                <a:gd fmla="*/ 414001908 w 412" name="T74"/>
                <a:gd fmla="*/ 259217945 h 261" name="T75"/>
                <a:gd fmla="*/ 412434061 w 412" name="T76"/>
                <a:gd fmla="*/ 199919690 h 261" name="T77"/>
                <a:gd fmla="*/ 426548440 w 412" name="T78"/>
                <a:gd fmla="*/ 171117271 h 261" name="T79"/>
                <a:gd fmla="*/ 384206555 w 412" name="T80"/>
                <a:gd fmla="*/ 155869963 h 261" name="T81"/>
                <a:gd fmla="*/ 330888489 w 412" name="T82"/>
                <a:gd fmla="*/ 72852125 h 261" name="T83"/>
                <a:gd fmla="*/ 285410832 w 412" name="T84"/>
                <a:gd fmla="*/ 89794132 h 261" name="T85"/>
                <a:gd fmla="*/ 227387973 w 412" name="T86"/>
                <a:gd fmla="*/ 22024853 h 261" name="T87"/>
                <a:gd fmla="*/ 130160136 w 412" name="T88"/>
                <a:gd fmla="*/ 35578703 h 261" name="T89"/>
                <a:gd fmla="*/ 48614545 w 412" name="T90"/>
                <a:gd fmla="*/ 0 h 261" name="T91"/>
                <a:gd fmla="*/ 0 w 412" name="T92"/>
                <a:gd fmla="*/ 5082858 h 261" name="T93"/>
                <a:gd fmla="*/ 0 w 412" name="T94"/>
                <a:gd fmla="*/ 5082858 h 261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w 412" name="T144"/>
                <a:gd fmla="*/ 0 h 261" name="T145"/>
                <a:gd fmla="*/ 412 w 412" name="T146"/>
                <a:gd fmla="*/ 261 h 261" name="T147"/>
              </a:gdLst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b="T147" l="T144" r="T146" t="T145"/>
              <a:pathLst>
                <a:path h="261" w="412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/>
            <p:nvPr/>
          </p:nvSpPr>
          <p:spPr bwMode="auto">
            <a:xfrm>
              <a:off x="4461626" y="3413608"/>
              <a:ext cx="541333" cy="206196"/>
            </a:xfrm>
            <a:custGeom>
              <a:gdLst>
                <a:gd fmla="*/ 0 w 434" name="T0"/>
                <a:gd fmla="*/ 97804222 h 183" name="T1"/>
                <a:gd fmla="*/ 0 w 434" name="T2"/>
                <a:gd fmla="*/ 97804222 h 183" name="T3"/>
                <a:gd fmla="*/ 21780710 w 434" name="T4"/>
                <a:gd fmla="*/ 130405179 h 183" name="T5"/>
                <a:gd fmla="*/ 51342202 w 434" name="T6"/>
                <a:gd fmla="*/ 140699736 h 183" name="T7"/>
                <a:gd fmla="*/ 63787960 w 434" name="T8"/>
                <a:gd fmla="*/ 207618979 h 183" name="T9"/>
                <a:gd fmla="*/ 157136156 w 434" name="T10"/>
                <a:gd fmla="*/ 233356025 h 183" name="T11"/>
                <a:gd fmla="*/ 197588027 w 434" name="T12"/>
                <a:gd fmla="*/ 279684804 h 183" name="T13"/>
                <a:gd fmla="*/ 273821727 w 434" name="T14"/>
                <a:gd fmla="*/ 276252848 h 183" name="T15"/>
                <a:gd fmla="*/ 360947101 w 434" name="T16"/>
                <a:gd fmla="*/ 312285761 h 183" name="T17"/>
                <a:gd fmla="*/ 477632633 w 434" name="T18"/>
                <a:gd fmla="*/ 279684804 h 183" name="T19"/>
                <a:gd fmla="*/ 513416994 w 434" name="T20"/>
                <a:gd fmla="*/ 253946448 h 183" name="T21"/>
                <a:gd fmla="*/ 513416994 w 434" name="T22"/>
                <a:gd fmla="*/ 217913535 h 183" name="T23"/>
                <a:gd fmla="*/ 546088045 w 434" name="T24"/>
                <a:gd fmla="*/ 221345491 h 183" name="T25"/>
                <a:gd fmla="*/ 616100113 w 434" name="T26"/>
                <a:gd fmla="*/ 169870047 h 183" name="T27"/>
                <a:gd fmla="*/ 673665330 w 434" name="T28"/>
                <a:gd fmla="*/ 166438092 h 183" name="T29"/>
                <a:gd fmla="*/ 645660348 w 434" name="T30"/>
                <a:gd fmla="*/ 126973224 h 183" name="T31"/>
                <a:gd fmla="*/ 591207349 w 434" name="T32"/>
                <a:gd fmla="*/ 137269090 h 183" name="T33"/>
                <a:gd fmla="*/ 591207349 w 434" name="T34"/>
                <a:gd fmla="*/ 92656289 h 183" name="T35"/>
                <a:gd fmla="*/ 605209762 w 434" name="T36"/>
                <a:gd fmla="*/ 68633890 h 183" name="T37"/>
                <a:gd fmla="*/ 566314585 w 434" name="T38"/>
                <a:gd fmla="*/ 61771289 h 183" name="T39"/>
                <a:gd fmla="*/ 465186875 w 434" name="T40"/>
                <a:gd fmla="*/ 89224334 h 183" name="T41"/>
                <a:gd fmla="*/ 378061578 w 434" name="T42"/>
                <a:gd fmla="*/ 49759445 h 183" name="T43"/>
                <a:gd fmla="*/ 320496438 w 434" name="T44"/>
                <a:gd fmla="*/ 54907378 h 183" name="T45"/>
                <a:gd fmla="*/ 300271146 w 434" name="T46"/>
                <a:gd fmla="*/ 22306411 h 183" name="T47"/>
                <a:gd fmla="*/ 244261492 w 434" name="T48"/>
                <a:gd fmla="*/ 0 h 183" name="T49"/>
                <a:gd fmla="*/ 214701257 w 434" name="T50"/>
                <a:gd fmla="*/ 24022389 h 183" name="T51"/>
                <a:gd fmla="*/ 213145849 w 434" name="T52"/>
                <a:gd fmla="*/ 68633890 h 183" name="T53"/>
                <a:gd fmla="*/ 85569928 w 434" name="T54"/>
                <a:gd fmla="*/ 48043467 h 183" name="T55"/>
                <a:gd fmla="*/ 0 w 434" name="T56"/>
                <a:gd fmla="*/ 97804222 h 183" name="T57"/>
                <a:gd fmla="*/ 0 w 434" name="T58"/>
                <a:gd fmla="*/ 97804222 h 183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w 434" name="T90"/>
                <a:gd fmla="*/ 0 h 183" name="T91"/>
                <a:gd fmla="*/ 434 w 434" name="T92"/>
                <a:gd fmla="*/ 183 h 183" name="T93"/>
              </a:gdLst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b="T93" l="T90" r="T92" t="T91"/>
              <a:pathLst>
                <a:path h="183" w="432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/>
            <p:nvPr/>
          </p:nvSpPr>
          <p:spPr bwMode="auto">
            <a:xfrm>
              <a:off x="3853617" y="3941454"/>
              <a:ext cx="126999" cy="206196"/>
            </a:xfrm>
            <a:custGeom>
              <a:gdLst>
                <a:gd fmla="*/ 0 w 105" name="T0"/>
                <a:gd fmla="*/ 143570889 h 119" name="T1"/>
                <a:gd fmla="*/ 0 w 105" name="T2"/>
                <a:gd fmla="*/ 143570889 h 119" name="T3"/>
                <a:gd fmla="*/ 20480870 w 105" name="T4"/>
                <a:gd fmla="*/ 201682754 h 119" name="T5"/>
                <a:gd fmla="*/ 57054450 w 105" name="T6"/>
                <a:gd fmla="*/ 193136590 h 119" name="T7"/>
                <a:gd fmla="*/ 114110109 w 105" name="T8"/>
                <a:gd fmla="*/ 141860872 h 119" name="T9"/>
                <a:gd fmla="*/ 112646586 w 105" name="T10"/>
                <a:gd fmla="*/ 117932397 h 119" name="T11"/>
                <a:gd fmla="*/ 150683680 w 105" name="T12"/>
                <a:gd fmla="*/ 73494155 h 119" name="T13"/>
                <a:gd fmla="*/ 152145994 w 105" name="T14"/>
                <a:gd fmla="*/ 59820554 h 119" name="T15"/>
                <a:gd fmla="*/ 131665133 w 105" name="T16"/>
                <a:gd fmla="*/ 34183359 h 119" name="T17"/>
                <a:gd fmla="*/ 84850527 w 105" name="T18"/>
                <a:gd fmla="*/ 0 h 119" name="T19"/>
                <a:gd fmla="*/ 73147160 w 105" name="T20"/>
                <a:gd fmla="*/ 1708710 h 119" name="T21"/>
                <a:gd fmla="*/ 78998834 w 105" name="T22"/>
                <a:gd fmla="*/ 18801043 h 119" name="T23"/>
                <a:gd fmla="*/ 62907334 w 105" name="T24"/>
                <a:gd fmla="*/ 54693117 h 119" name="T25"/>
                <a:gd fmla="*/ 73147160 w 105" name="T26"/>
                <a:gd fmla="*/ 71785445 h 119" name="T27"/>
                <a:gd fmla="*/ 58517973 w 105" name="T28"/>
                <a:gd fmla="*/ 119642415 h 119" name="T29"/>
                <a:gd fmla="*/ 0 w 105" name="T30"/>
                <a:gd fmla="*/ 143570889 h 119" name="T31"/>
                <a:gd fmla="*/ 0 w 105" name="T32"/>
                <a:gd fmla="*/ 143570889 h 119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w 105" name="T51"/>
                <a:gd fmla="*/ 0 h 119" name="T52"/>
                <a:gd fmla="*/ 105 w 105" name="T53"/>
                <a:gd fmla="*/ 119 h 119" name="T54"/>
              </a:gdLst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b="T54" l="T51" r="T53" t="T52"/>
              <a:pathLst>
                <a:path h="119" w="105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/>
            <p:nvPr/>
          </p:nvSpPr>
          <p:spPr bwMode="auto">
            <a:xfrm>
              <a:off x="4329864" y="3798578"/>
              <a:ext cx="138112" cy="206196"/>
            </a:xfrm>
            <a:custGeom>
              <a:gdLst>
                <a:gd fmla="*/ 0 w 111" name="T0"/>
                <a:gd fmla="*/ 39317863 h 57" name="T1"/>
                <a:gd fmla="*/ 0 w 111" name="T2"/>
                <a:gd fmla="*/ 39317863 h 57" name="T3"/>
                <a:gd fmla="*/ 21675035 w 111" name="T4"/>
                <a:gd fmla="*/ 0 h 57" name="T5"/>
                <a:gd fmla="*/ 88246756 w 111" name="T6"/>
                <a:gd fmla="*/ 25020341 h 57" name="T7"/>
                <a:gd fmla="*/ 123855015 w 111" name="T8"/>
                <a:gd fmla="*/ 62549509 h 57" name="T9"/>
                <a:gd fmla="*/ 170300826 w 111" name="T10"/>
                <a:gd fmla="*/ 62549509 h 57" name="T11"/>
                <a:gd fmla="*/ 167203860 w 111" name="T12"/>
                <a:gd fmla="*/ 100080026 h 57" name="T13"/>
                <a:gd fmla="*/ 57283304 w 111" name="T14"/>
                <a:gd fmla="*/ 76847032 h 57" name="T15"/>
                <a:gd fmla="*/ 0 w 111" name="T16"/>
                <a:gd fmla="*/ 39317863 h 57" name="T17"/>
                <a:gd fmla="*/ 0 w 111" name="T18"/>
                <a:gd fmla="*/ 39317863 h 57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111" name="T30"/>
                <a:gd fmla="*/ 0 h 57" name="T31"/>
                <a:gd fmla="*/ 111 w 111" name="T32"/>
                <a:gd fmla="*/ 57 h 57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57" w="110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/>
            <p:nvPr/>
          </p:nvGrpSpPr>
          <p:grpSpPr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/>
              <p:nvPr/>
            </p:nvSpPr>
            <p:spPr bwMode="auto">
              <a:xfrm>
                <a:off x="5352" y="3983"/>
                <a:ext cx="106" cy="158"/>
              </a:xfrm>
              <a:custGeom>
                <a:gdLst>
                  <a:gd fmla="*/ 0 w 106" name="T0"/>
                  <a:gd fmla="*/ 87 h 100" name="T1"/>
                  <a:gd fmla="*/ 0 w 106" name="T2"/>
                  <a:gd fmla="*/ 87 h 100" name="T3"/>
                  <a:gd fmla="*/ 22 w 106" name="T4"/>
                  <a:gd fmla="*/ 56 h 100" name="T5"/>
                  <a:gd fmla="*/ 60 w 106" name="T6"/>
                  <a:gd fmla="*/ 34 h 100" name="T7"/>
                  <a:gd fmla="*/ 79 w 106" name="T8"/>
                  <a:gd fmla="*/ 0 h 100" name="T9"/>
                  <a:gd fmla="*/ 91 w 106" name="T10"/>
                  <a:gd fmla="*/ 10 h 100" name="T11"/>
                  <a:gd fmla="*/ 104 w 106" name="T12"/>
                  <a:gd fmla="*/ 6 h 100" name="T13"/>
                  <a:gd fmla="*/ 105 w 106" name="T14"/>
                  <a:gd fmla="*/ 18 h 100" name="T15"/>
                  <a:gd fmla="*/ 85 w 106" name="T16"/>
                  <a:gd fmla="*/ 41 h 100" name="T17"/>
                  <a:gd fmla="*/ 90 w 106" name="T18"/>
                  <a:gd fmla="*/ 52 h 100" name="T19"/>
                  <a:gd fmla="*/ 67 w 106" name="T20"/>
                  <a:gd fmla="*/ 56 h 100" name="T21"/>
                  <a:gd fmla="*/ 57 w 106" name="T22"/>
                  <a:gd fmla="*/ 89 h 100" name="T23"/>
                  <a:gd fmla="*/ 34 w 106" name="T24"/>
                  <a:gd fmla="*/ 99 h 100" name="T25"/>
                  <a:gd fmla="*/ 0 w 106" name="T26"/>
                  <a:gd fmla="*/ 87 h 100" name="T27"/>
                  <a:gd fmla="*/ 0 w 106" name="T28"/>
                  <a:gd fmla="*/ 87 h 100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06" name="T45"/>
                  <a:gd fmla="*/ 0 h 100" name="T46"/>
                  <a:gd fmla="*/ 106 w 106" name="T47"/>
                  <a:gd fmla="*/ 100 h 100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00" w="105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/>
              <p:nvPr/>
            </p:nvSpPr>
            <p:spPr bwMode="auto">
              <a:xfrm>
                <a:off x="5435" y="3891"/>
                <a:ext cx="80" cy="158"/>
              </a:xfrm>
              <a:custGeom>
                <a:gdLst>
                  <a:gd fmla="*/ 0 w 80" name="T0"/>
                  <a:gd fmla="*/ 0 h 110" name="T1"/>
                  <a:gd fmla="*/ 0 w 80" name="T2"/>
                  <a:gd fmla="*/ 0 h 110" name="T3"/>
                  <a:gd fmla="*/ 22 w 80" name="T4"/>
                  <a:gd fmla="*/ 13 h 110" name="T5"/>
                  <a:gd fmla="*/ 28 w 80" name="T6"/>
                  <a:gd fmla="*/ 37 h 110" name="T7"/>
                  <a:gd fmla="*/ 37 w 80" name="T8"/>
                  <a:gd fmla="*/ 43 h 110" name="T9"/>
                  <a:gd fmla="*/ 43 w 80" name="T10"/>
                  <a:gd fmla="*/ 33 h 110" name="T11"/>
                  <a:gd fmla="*/ 47 w 80" name="T12"/>
                  <a:gd fmla="*/ 50 h 110" name="T13"/>
                  <a:gd fmla="*/ 79 w 80" name="T14"/>
                  <a:gd fmla="*/ 50 h 110" name="T15"/>
                  <a:gd fmla="*/ 73 w 80" name="T16"/>
                  <a:gd fmla="*/ 74 h 110" name="T17"/>
                  <a:gd fmla="*/ 57 w 80" name="T18"/>
                  <a:gd fmla="*/ 77 h 110" name="T19"/>
                  <a:gd fmla="*/ 43 w 80" name="T20"/>
                  <a:gd fmla="*/ 108 h 110" name="T21"/>
                  <a:gd fmla="*/ 28 w 80" name="T22"/>
                  <a:gd fmla="*/ 109 h 110" name="T23"/>
                  <a:gd fmla="*/ 35 w 80" name="T24"/>
                  <a:gd fmla="*/ 98 h 110" name="T25"/>
                  <a:gd fmla="*/ 15 w 80" name="T26"/>
                  <a:gd fmla="*/ 75 h 110" name="T27"/>
                  <a:gd fmla="*/ 31 w 80" name="T28"/>
                  <a:gd fmla="*/ 56 h 110" name="T29"/>
                  <a:gd fmla="*/ 28 w 80" name="T30"/>
                  <a:gd fmla="*/ 40 h 110" name="T31"/>
                  <a:gd fmla="*/ 0 w 80" name="T32"/>
                  <a:gd fmla="*/ 0 h 110" name="T33"/>
                  <a:gd fmla="*/ 0 w 80" name="T34"/>
                  <a:gd fmla="*/ 0 h 110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80" name="T54"/>
                  <a:gd fmla="*/ 0 h 110" name="T55"/>
                  <a:gd fmla="*/ 80 w 80" name="T56"/>
                  <a:gd fmla="*/ 110 h 110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110" w="8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/>
            <p:nvPr/>
          </p:nvSpPr>
          <p:spPr bwMode="auto">
            <a:xfrm>
              <a:off x="4002841" y="3755717"/>
              <a:ext cx="287336" cy="206196"/>
            </a:xfrm>
            <a:custGeom>
              <a:gdLst>
                <a:gd fmla="*/ 0 w 230" name="T0"/>
                <a:gd fmla="*/ 184855067 h 199" name="T1"/>
                <a:gd fmla="*/ 0 w 230" name="T2"/>
                <a:gd fmla="*/ 184855067 h 199" name="T3"/>
                <a:gd fmla="*/ 34336892 w 230" name="T4"/>
                <a:gd fmla="*/ 196837704 h 199" name="T5"/>
                <a:gd fmla="*/ 112372904 w 230" name="T6"/>
                <a:gd fmla="*/ 184855067 h 199" name="T7"/>
                <a:gd fmla="*/ 126419980 w 230" name="T8"/>
                <a:gd fmla="*/ 150623590 h 199" name="T9"/>
                <a:gd fmla="*/ 179485088 w 230" name="T10"/>
                <a:gd fmla="*/ 131794665 h 199" name="T11"/>
                <a:gd fmla="*/ 184167446 w 230" name="T12"/>
                <a:gd fmla="*/ 102696964 h 199" name="T13"/>
                <a:gd fmla="*/ 202895633 w 230" name="T14"/>
                <a:gd fmla="*/ 95850677 h 199" name="T15"/>
                <a:gd fmla="*/ 195092534 w 230" name="T16"/>
                <a:gd fmla="*/ 80446837 h 199" name="T17"/>
                <a:gd fmla="*/ 213821969 w 230" name="T18"/>
                <a:gd fmla="*/ 78734284 h 199" name="T19"/>
                <a:gd fmla="*/ 227867797 w 230" name="T20"/>
                <a:gd fmla="*/ 49636583 h 199" name="T21"/>
                <a:gd fmla="*/ 221625068 w 230" name="T22"/>
                <a:gd fmla="*/ 20538866 h 199" name="T23"/>
                <a:gd fmla="*/ 293419571 w 230" name="T24"/>
                <a:gd fmla="*/ 0 h 199" name="T25"/>
                <a:gd fmla="*/ 357409805 w 230" name="T26"/>
                <a:gd fmla="*/ 42790286 h 199" name="T27"/>
                <a:gd fmla="*/ 340240740 w 230" name="T28"/>
                <a:gd fmla="*/ 61617913 h 199" name="T29"/>
                <a:gd fmla="*/ 279372495 w 230" name="T30"/>
                <a:gd fmla="*/ 61617913 h 199" name="T31"/>
                <a:gd fmla="*/ 279372495 w 230" name="T32"/>
                <a:gd fmla="*/ 99274475 h 199" name="T33"/>
                <a:gd fmla="*/ 307465399 w 230" name="T34"/>
                <a:gd fmla="*/ 123237133 h 199" name="T35"/>
                <a:gd fmla="*/ 290297582 w 230" name="T36"/>
                <a:gd fmla="*/ 135218463 h 199" name="T37"/>
                <a:gd fmla="*/ 294979941 w 230" name="T38"/>
                <a:gd fmla="*/ 157469877 h 199" name="T39"/>
                <a:gd fmla="*/ 232550156 w 230" name="T40"/>
                <a:gd fmla="*/ 234492937 h 199" name="T41"/>
                <a:gd fmla="*/ 204457252 w 230" name="T42"/>
                <a:gd fmla="*/ 232781693 h 199" name="T43"/>
                <a:gd fmla="*/ 184167446 w 230" name="T44"/>
                <a:gd fmla="*/ 251609309 h 199" name="T45"/>
                <a:gd fmla="*/ 218503079 w 230" name="T46"/>
                <a:gd fmla="*/ 323497286 h 199" name="T47"/>
                <a:gd fmla="*/ 170120370 w 230" name="T48"/>
                <a:gd fmla="*/ 323497286 h 199" name="T49"/>
                <a:gd fmla="*/ 152952514 w 230" name="T50"/>
                <a:gd fmla="*/ 338902414 h 199" name="T51"/>
                <a:gd fmla="*/ 117055263 w 230" name="T52"/>
                <a:gd fmla="*/ 296110830 h 199" name="T53"/>
                <a:gd fmla="*/ 17167821 w 230" name="T54"/>
                <a:gd fmla="*/ 304669670 h 199" name="T55"/>
                <a:gd fmla="*/ 49943099 w 230" name="T56"/>
                <a:gd fmla="*/ 255031799 h 199" name="T57"/>
                <a:gd fmla="*/ 0 w 230" name="T58"/>
                <a:gd fmla="*/ 184855067 h 199" name="T59"/>
                <a:gd fmla="*/ 0 w 230" name="T60"/>
                <a:gd fmla="*/ 184855067 h 199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w 230" name="T93"/>
                <a:gd fmla="*/ 0 h 199" name="T94"/>
                <a:gd fmla="*/ 230 w 230" name="T95"/>
                <a:gd fmla="*/ 199 h 199" name="T96"/>
              </a:gdLst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b="T96" l="T93" r="T95" t="T94"/>
              <a:pathLst>
                <a:path h="199" w="230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/>
            <p:nvPr/>
          </p:nvGrpSpPr>
          <p:grpSpPr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/>
              <p:nvPr/>
            </p:nvSpPr>
            <p:spPr bwMode="auto">
              <a:xfrm>
                <a:off x="5006" y="3437"/>
                <a:ext cx="136" cy="162"/>
              </a:xfrm>
              <a:custGeom>
                <a:gdLst>
                  <a:gd fmla="*/ 0 w 136" name="T0"/>
                  <a:gd fmla="*/ 0 h 107" name="T1"/>
                  <a:gd fmla="*/ 0 w 136" name="T2"/>
                  <a:gd fmla="*/ 0 h 107" name="T3"/>
                  <a:gd fmla="*/ 2 w 136" name="T4"/>
                  <a:gd fmla="*/ 88 h 107" name="T5"/>
                  <a:gd fmla="*/ 24 w 136" name="T6"/>
                  <a:gd fmla="*/ 91 h 107" name="T7"/>
                  <a:gd fmla="*/ 46 w 136" name="T8"/>
                  <a:gd fmla="*/ 67 h 107" name="T9"/>
                  <a:gd fmla="*/ 70 w 136" name="T10"/>
                  <a:gd fmla="*/ 78 h 107" name="T11"/>
                  <a:gd fmla="*/ 93 w 136" name="T12"/>
                  <a:gd fmla="*/ 101 h 107" name="T13"/>
                  <a:gd fmla="*/ 135 w 136" name="T14"/>
                  <a:gd fmla="*/ 106 h 107" name="T15"/>
                  <a:gd fmla="*/ 87 w 136" name="T16"/>
                  <a:gd fmla="*/ 67 h 107" name="T17"/>
                  <a:gd fmla="*/ 90 w 136" name="T18"/>
                  <a:gd fmla="*/ 47 h 107" name="T19"/>
                  <a:gd fmla="*/ 67 w 136" name="T20"/>
                  <a:gd fmla="*/ 41 h 107" name="T21"/>
                  <a:gd fmla="*/ 46 w 136" name="T22"/>
                  <a:gd fmla="*/ 16 h 107" name="T23"/>
                  <a:gd fmla="*/ 0 w 136" name="T24"/>
                  <a:gd fmla="*/ 0 h 107" name="T25"/>
                  <a:gd fmla="*/ 0 w 136" name="T26"/>
                  <a:gd fmla="*/ 0 h 107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136" name="T42"/>
                  <a:gd fmla="*/ 0 h 107" name="T43"/>
                  <a:gd fmla="*/ 136 w 136" name="T44"/>
                  <a:gd fmla="*/ 107 h 107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107" w="136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/>
              <p:nvPr/>
            </p:nvSpPr>
            <p:spPr bwMode="auto">
              <a:xfrm>
                <a:off x="5105" y="3420"/>
                <a:ext cx="57" cy="162"/>
              </a:xfrm>
              <a:custGeom>
                <a:gdLst>
                  <a:gd fmla="*/ 0 w 57" name="T0"/>
                  <a:gd fmla="*/ 18 h 28" name="T1"/>
                  <a:gd fmla="*/ 0 w 57" name="T2"/>
                  <a:gd fmla="*/ 18 h 28" name="T3"/>
                  <a:gd fmla="*/ 33 w 57" name="T4"/>
                  <a:gd fmla="*/ 27 h 28" name="T5"/>
                  <a:gd fmla="*/ 56 w 57" name="T6"/>
                  <a:gd fmla="*/ 8 h 28" name="T7"/>
                  <a:gd fmla="*/ 47 w 57" name="T8"/>
                  <a:gd fmla="*/ 0 h 28" name="T9"/>
                  <a:gd fmla="*/ 40 w 57" name="T10"/>
                  <a:gd fmla="*/ 10 h 28" name="T11"/>
                  <a:gd fmla="*/ 0 w 57" name="T12"/>
                  <a:gd fmla="*/ 18 h 28" name="T13"/>
                  <a:gd fmla="*/ 0 w 57" name="T14"/>
                  <a:gd fmla="*/ 18 h 2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7" name="T24"/>
                  <a:gd fmla="*/ 0 h 28" name="T25"/>
                  <a:gd fmla="*/ 57 w 57" name="T26"/>
                  <a:gd fmla="*/ 28 h 2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8" w="57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/>
              <p:nvPr/>
            </p:nvSpPr>
            <p:spPr bwMode="auto">
              <a:xfrm>
                <a:off x="5139" y="3399"/>
                <a:ext cx="31" cy="162"/>
              </a:xfrm>
              <a:custGeom>
                <a:gdLst>
                  <a:gd fmla="*/ 0 w 31" name="T0"/>
                  <a:gd fmla="*/ 0 h 28" name="T1"/>
                  <a:gd fmla="*/ 0 w 31" name="T2"/>
                  <a:gd fmla="*/ 0 h 28" name="T3"/>
                  <a:gd fmla="*/ 23 w 31" name="T4"/>
                  <a:gd fmla="*/ 12 h 28" name="T5"/>
                  <a:gd fmla="*/ 30 w 31" name="T6"/>
                  <a:gd fmla="*/ 27 h 28" name="T7"/>
                  <a:gd fmla="*/ 29 w 31" name="T8"/>
                  <a:gd fmla="*/ 16 h 28" name="T9"/>
                  <a:gd fmla="*/ 0 w 31" name="T10"/>
                  <a:gd fmla="*/ 0 h 28" name="T11"/>
                  <a:gd fmla="*/ 0 w 31" name="T12"/>
                  <a:gd fmla="*/ 0 h 2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1" name="T21"/>
                  <a:gd fmla="*/ 0 h 28" name="T22"/>
                  <a:gd fmla="*/ 31 w 31" name="T23"/>
                  <a:gd fmla="*/ 28 h 2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8" w="31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/>
            <p:nvPr/>
          </p:nvGrpSpPr>
          <p:grpSpPr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/>
              <p:nvPr/>
            </p:nvSpPr>
            <p:spPr bwMode="auto">
              <a:xfrm>
                <a:off x="4680" y="3216"/>
                <a:ext cx="32" cy="157"/>
              </a:xfrm>
              <a:custGeom>
                <a:gdLst>
                  <a:gd fmla="*/ 0 w 32" name="T0"/>
                  <a:gd fmla="*/ 39 h 40" name="T1"/>
                  <a:gd fmla="*/ 0 w 32" name="T2"/>
                  <a:gd fmla="*/ 39 h 40" name="T3"/>
                  <a:gd fmla="*/ 22 w 32" name="T4"/>
                  <a:gd fmla="*/ 21 h 40" name="T5"/>
                  <a:gd fmla="*/ 31 w 32" name="T6"/>
                  <a:gd fmla="*/ 0 h 40" name="T7"/>
                  <a:gd fmla="*/ 0 w 32" name="T8"/>
                  <a:gd fmla="*/ 39 h 40" name="T9"/>
                  <a:gd fmla="*/ 0 w 32" name="T10"/>
                  <a:gd fmla="*/ 39 h 40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32" name="T18"/>
                  <a:gd fmla="*/ 0 h 40" name="T19"/>
                  <a:gd fmla="*/ 32 w 32" name="T20"/>
                  <a:gd fmla="*/ 40 h 40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40" w="32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/>
              <p:nvPr/>
            </p:nvSpPr>
            <p:spPr bwMode="auto">
              <a:xfrm>
                <a:off x="4717" y="3138"/>
                <a:ext cx="57" cy="157"/>
              </a:xfrm>
              <a:custGeom>
                <a:gdLst>
                  <a:gd fmla="*/ 0 w 57" name="T0"/>
                  <a:gd fmla="*/ 33 h 84" name="T1"/>
                  <a:gd fmla="*/ 0 w 57" name="T2"/>
                  <a:gd fmla="*/ 33 h 84" name="T3"/>
                  <a:gd fmla="*/ 11 w 57" name="T4"/>
                  <a:gd fmla="*/ 0 h 84" name="T5"/>
                  <a:gd fmla="*/ 30 w 57" name="T6"/>
                  <a:gd fmla="*/ 1 h 84" name="T7"/>
                  <a:gd fmla="*/ 35 w 57" name="T8"/>
                  <a:gd fmla="*/ 23 h 84" name="T9"/>
                  <a:gd fmla="*/ 20 w 57" name="T10"/>
                  <a:gd fmla="*/ 45 h 84" name="T11"/>
                  <a:gd fmla="*/ 23 w 57" name="T12"/>
                  <a:gd fmla="*/ 58 h 84" name="T13"/>
                  <a:gd fmla="*/ 53 w 57" name="T14"/>
                  <a:gd fmla="*/ 66 h 84" name="T15"/>
                  <a:gd fmla="*/ 56 w 57" name="T16"/>
                  <a:gd fmla="*/ 83 h 84" name="T17"/>
                  <a:gd fmla="*/ 38 w 57" name="T18"/>
                  <a:gd fmla="*/ 66 h 84" name="T19"/>
                  <a:gd fmla="*/ 38 w 57" name="T20"/>
                  <a:gd fmla="*/ 74 h 84" name="T21"/>
                  <a:gd fmla="*/ 11 w 57" name="T22"/>
                  <a:gd fmla="*/ 66 h 84" name="T23"/>
                  <a:gd fmla="*/ 0 w 57" name="T24"/>
                  <a:gd fmla="*/ 33 h 84" name="T25"/>
                  <a:gd fmla="*/ 0 w 57" name="T26"/>
                  <a:gd fmla="*/ 33 h 84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57" name="T42"/>
                  <a:gd fmla="*/ 0 h 84" name="T43"/>
                  <a:gd fmla="*/ 57 w 57" name="T44"/>
                  <a:gd fmla="*/ 84 h 84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84" w="57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/>
              <p:nvPr/>
            </p:nvSpPr>
            <p:spPr bwMode="auto">
              <a:xfrm>
                <a:off x="4722" y="3176"/>
                <a:ext cx="17" cy="157"/>
              </a:xfrm>
              <a:custGeom>
                <a:gdLst>
                  <a:gd fmla="*/ 0 w 17" name="T0"/>
                  <a:gd fmla="*/ 0 h 18" name="T1"/>
                  <a:gd fmla="*/ 0 w 17" name="T2"/>
                  <a:gd fmla="*/ 0 h 18" name="T3"/>
                  <a:gd fmla="*/ 8 w 17" name="T4"/>
                  <a:gd fmla="*/ 0 h 18" name="T5"/>
                  <a:gd fmla="*/ 16 w 17" name="T6"/>
                  <a:gd fmla="*/ 3 h 18" name="T7"/>
                  <a:gd fmla="*/ 12 w 17" name="T8"/>
                  <a:gd fmla="*/ 17 h 18" name="T9"/>
                  <a:gd fmla="*/ 0 w 17" name="T10"/>
                  <a:gd fmla="*/ 0 h 18" name="T11"/>
                  <a:gd fmla="*/ 0 w 17" name="T12"/>
                  <a:gd fmla="*/ 0 h 1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7" name="T21"/>
                  <a:gd fmla="*/ 0 h 18" name="T22"/>
                  <a:gd fmla="*/ 17 w 17" name="T23"/>
                  <a:gd fmla="*/ 18 h 1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8" w="17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/>
              <p:nvPr/>
            </p:nvSpPr>
            <p:spPr bwMode="auto">
              <a:xfrm>
                <a:off x="4744" y="3199"/>
                <a:ext cx="15" cy="157"/>
              </a:xfrm>
              <a:custGeom>
                <a:gdLst>
                  <a:gd fmla="*/ 0 w 15" name="T0"/>
                  <a:gd fmla="*/ 0 h 22" name="T1"/>
                  <a:gd fmla="*/ 0 w 15" name="T2"/>
                  <a:gd fmla="*/ 0 h 22" name="T3"/>
                  <a:gd fmla="*/ 1 w 15" name="T4"/>
                  <a:gd fmla="*/ 21 h 22" name="T5"/>
                  <a:gd fmla="*/ 14 w 15" name="T6"/>
                  <a:gd fmla="*/ 12 h 22" name="T7"/>
                  <a:gd fmla="*/ 0 w 15" name="T8"/>
                  <a:gd fmla="*/ 0 h 22" name="T9"/>
                  <a:gd fmla="*/ 0 w 15" name="T10"/>
                  <a:gd fmla="*/ 0 h 22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5" name="T18"/>
                  <a:gd fmla="*/ 0 h 22" name="T19"/>
                  <a:gd fmla="*/ 15 w 15" name="T20"/>
                  <a:gd fmla="*/ 22 h 22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2" w="15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/>
              <p:nvPr/>
            </p:nvSpPr>
            <p:spPr bwMode="auto">
              <a:xfrm>
                <a:off x="4745" y="3247"/>
                <a:ext cx="60" cy="157"/>
              </a:xfrm>
              <a:custGeom>
                <a:gdLst>
                  <a:gd fmla="*/ 0 w 60" name="T0"/>
                  <a:gd fmla="*/ 38 h 57" name="T1"/>
                  <a:gd fmla="*/ 0 w 60" name="T2"/>
                  <a:gd fmla="*/ 38 h 57" name="T3"/>
                  <a:gd fmla="*/ 13 w 60" name="T4"/>
                  <a:gd fmla="*/ 18 h 57" name="T5"/>
                  <a:gd fmla="*/ 28 w 60" name="T6"/>
                  <a:gd fmla="*/ 22 h 57" name="T7"/>
                  <a:gd fmla="*/ 49 w 60" name="T8"/>
                  <a:gd fmla="*/ 0 h 57" name="T9"/>
                  <a:gd fmla="*/ 59 w 60" name="T10"/>
                  <a:gd fmla="*/ 13 h 57" name="T11"/>
                  <a:gd fmla="*/ 58 w 60" name="T12"/>
                  <a:gd fmla="*/ 46 h 57" name="T13"/>
                  <a:gd fmla="*/ 53 w 60" name="T14"/>
                  <a:gd fmla="*/ 32 h 57" name="T15"/>
                  <a:gd fmla="*/ 47 w 60" name="T16"/>
                  <a:gd fmla="*/ 56 h 57" name="T17"/>
                  <a:gd fmla="*/ 32 w 60" name="T18"/>
                  <a:gd fmla="*/ 50 h 57" name="T19"/>
                  <a:gd fmla="*/ 23 w 60" name="T20"/>
                  <a:gd fmla="*/ 25 h 57" name="T21"/>
                  <a:gd fmla="*/ 0 w 60" name="T22"/>
                  <a:gd fmla="*/ 38 h 57" name="T23"/>
                  <a:gd fmla="*/ 0 w 60" name="T24"/>
                  <a:gd fmla="*/ 38 h 57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60" name="T39"/>
                  <a:gd fmla="*/ 0 h 57" name="T40"/>
                  <a:gd fmla="*/ 60 w 60" name="T41"/>
                  <a:gd fmla="*/ 57 h 57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7" w="60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/>
              <p:nvPr/>
            </p:nvSpPr>
            <p:spPr bwMode="auto">
              <a:xfrm>
                <a:off x="4752" y="3216"/>
                <a:ext cx="14" cy="157"/>
              </a:xfrm>
              <a:custGeom>
                <a:gdLst>
                  <a:gd fmla="*/ 0 w 14" name="T0"/>
                  <a:gd fmla="*/ 14 h 24" name="T1"/>
                  <a:gd fmla="*/ 0 w 14" name="T2"/>
                  <a:gd fmla="*/ 14 h 24" name="T3"/>
                  <a:gd fmla="*/ 3 w 14" name="T4"/>
                  <a:gd fmla="*/ 10 h 24" name="T5"/>
                  <a:gd fmla="*/ 13 w 14" name="T6"/>
                  <a:gd fmla="*/ 0 h 24" name="T7"/>
                  <a:gd fmla="*/ 9 w 14" name="T8"/>
                  <a:gd fmla="*/ 23 h 24" name="T9"/>
                  <a:gd fmla="*/ 0 w 14" name="T10"/>
                  <a:gd fmla="*/ 14 h 24" name="T11"/>
                  <a:gd fmla="*/ 0 w 14" name="T12"/>
                  <a:gd fmla="*/ 14 h 24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4" name="T21"/>
                  <a:gd fmla="*/ 0 h 24" name="T22"/>
                  <a:gd fmla="*/ 14 w 14" name="T23"/>
                  <a:gd fmla="*/ 24 h 24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4" w="1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/>
            <p:nvPr/>
          </p:nvSpPr>
          <p:spPr bwMode="auto">
            <a:xfrm>
              <a:off x="3423408" y="3035780"/>
              <a:ext cx="2782868" cy="206196"/>
            </a:xfrm>
            <a:custGeom>
              <a:gdLst>
                <a:gd fmla="*/ 37309631 w 2232" name="T0"/>
                <a:gd fmla="*/ 710412683 h 748" name="T1"/>
                <a:gd fmla="*/ 66845385 w 2232" name="T2"/>
                <a:gd fmla="*/ 442943307 h 748" name="T3"/>
                <a:gd fmla="*/ 129026444 w 2232" name="T4"/>
                <a:gd fmla="*/ 374798509 h 748" name="T5"/>
                <a:gd fmla="*/ 167890879 w 2232" name="T6"/>
                <a:gd fmla="*/ 560493703 h 748" name="T7"/>
                <a:gd fmla="*/ 300026834 w 2232" name="T8"/>
                <a:gd fmla="*/ 560493703 h 748" name="T9"/>
                <a:gd fmla="*/ 421280687 w 2232" name="T10"/>
                <a:gd fmla="*/ 431017413 h 748" name="T11"/>
                <a:gd fmla="*/ 592281039 w 2232" name="T12"/>
                <a:gd fmla="*/ 420796150 h 748" name="T13"/>
                <a:gd fmla="*/ 879870995 w 2232" name="T14"/>
                <a:gd fmla="*/ 419092823 h 748" name="T15"/>
                <a:gd fmla="*/ 881425770 w 2232" name="T16"/>
                <a:gd fmla="*/ 270877252 h 748" name="T17"/>
                <a:gd fmla="*/ 990243836 w 2232" name="T18"/>
                <a:gd fmla="*/ 408870255 h 748" name="T19"/>
                <a:gd fmla="*/ 1008898646 w 2232" name="T20"/>
                <a:gd fmla="*/ 398648993 h 748" name="T21"/>
                <a:gd fmla="*/ 1089734496 w 2232" name="T22"/>
                <a:gd fmla="*/ 417389497 h 748" name="T23"/>
                <a:gd fmla="*/ 1035326087 w 2232" name="T24"/>
                <a:gd fmla="*/ 238507527 h 748" name="T25"/>
                <a:gd fmla="*/ 1094397576 w 2232" name="T26"/>
                <a:gd fmla="*/ 247026768 h 748" name="T27"/>
                <a:gd fmla="*/ 1139479826 w 2232" name="T28"/>
                <a:gd fmla="*/ 195917844 h 748" name="T29"/>
                <a:gd fmla="*/ 1400642498 w 2232" name="T30"/>
                <a:gd fmla="*/ 78367386 h 748" name="T31"/>
                <a:gd fmla="*/ 1576305929 w 2232" name="T32"/>
                <a:gd fmla="*/ 56220229 h 748" name="T33"/>
                <a:gd fmla="*/ 1786169430 w 2232" name="T34"/>
                <a:gd fmla="*/ 47700987 h 748" name="T35"/>
                <a:gd fmla="*/ 1699115726 w 2232" name="T36"/>
                <a:gd fmla="*/ 223174980 h 748" name="T37"/>
                <a:gd fmla="*/ 1835914761 w 2232" name="T38"/>
                <a:gd fmla="*/ 209545759 h 748" name="T39"/>
                <a:gd fmla="*/ 2044223487 w 2232" name="T40"/>
                <a:gd fmla="*/ 218065001 h 748" name="T41"/>
                <a:gd fmla="*/ 2147483647 w 2232" name="T42"/>
                <a:gd fmla="*/ 284506472 h 748" name="T43"/>
                <a:gd fmla="*/ 2147483647 w 2232" name="T44"/>
                <a:gd fmla="*/ 267469294 h 748" name="T45"/>
                <a:gd fmla="*/ 2147483647 w 2232" name="T46"/>
                <a:gd fmla="*/ 371390551 h 748" name="T47"/>
                <a:gd fmla="*/ 2147483647 w 2232" name="T48"/>
                <a:gd fmla="*/ 361169288 h 748" name="T49"/>
                <a:gd fmla="*/ 2147483647 w 2232" name="T50"/>
                <a:gd fmla="*/ 459979180 h 748" name="T51"/>
                <a:gd fmla="*/ 2147483647 w 2232" name="T52"/>
                <a:gd fmla="*/ 562197029 h 748" name="T53"/>
                <a:gd fmla="*/ 2147483647 w 2232" name="T54"/>
                <a:gd fmla="*/ 492348905 h 748" name="T55"/>
                <a:gd fmla="*/ 2147483647 w 2232" name="T56"/>
                <a:gd fmla="*/ 613305954 h 748" name="T57"/>
                <a:gd fmla="*/ 2147483647 w 2232" name="T58"/>
                <a:gd fmla="*/ 725746535 h 748" name="T59"/>
                <a:gd fmla="*/ 2147483647 w 2232" name="T60"/>
                <a:gd fmla="*/ 850110236 h 748" name="T61"/>
                <a:gd fmla="*/ 2147483647 w 2232" name="T62"/>
                <a:gd fmla="*/ 982994484 h 748" name="T63"/>
                <a:gd fmla="*/ 2147483647 w 2232" name="T64"/>
                <a:gd fmla="*/ 689970157 h 748" name="T65"/>
                <a:gd fmla="*/ 2147483647 w 2232" name="T66"/>
                <a:gd fmla="*/ 662711553 h 748" name="T67"/>
                <a:gd fmla="*/ 2147483647 w 2232" name="T68"/>
                <a:gd fmla="*/ 747893692 h 748" name="T69"/>
                <a:gd fmla="*/ 2147483647 w 2232" name="T70"/>
                <a:gd fmla="*/ 919959665 h 748" name="T71"/>
                <a:gd fmla="*/ 2147483647 w 2232" name="T72"/>
                <a:gd fmla="*/ 974475243 h 748" name="T73"/>
                <a:gd fmla="*/ 2147483647 w 2232" name="T74"/>
                <a:gd fmla="*/ 1257278307 h 748" name="T75"/>
                <a:gd fmla="*/ 2135941517 w 2232" name="T76"/>
                <a:gd fmla="*/ 1051139282 h 748" name="T77"/>
                <a:gd fmla="*/ 1898097047 w 2232" name="T78"/>
                <a:gd fmla="*/ 1042621346 h 748" name="T79"/>
                <a:gd fmla="*/ 1507907035 w 2232" name="T80"/>
                <a:gd fmla="*/ 998327031 h 748" name="T81"/>
                <a:gd fmla="*/ 1147252456 w 2232" name="T82"/>
                <a:gd fmla="*/ 1042621346 h 748" name="T83"/>
                <a:gd fmla="*/ 1016671276 w 2232" name="T84"/>
                <a:gd fmla="*/ 1001733684 h 748" name="T85"/>
                <a:gd fmla="*/ 778825559 w 2232" name="T86"/>
                <a:gd fmla="*/ 877368677 h 748" name="T87"/>
                <a:gd fmla="*/ 620262008 w 2232" name="T88"/>
                <a:gd fmla="*/ 916553013 h 748" name="T89"/>
                <a:gd fmla="*/ 645134673 w 2232" name="T90"/>
                <a:gd fmla="*/ 1001733684 h 748" name="T91"/>
                <a:gd fmla="*/ 553416642 w 2232" name="T92"/>
                <a:gd fmla="*/ 993215747 h 748" name="T93"/>
                <a:gd fmla="*/ 415062832 w 2232" name="T94"/>
                <a:gd fmla="*/ 1013659578 h 748" name="T95"/>
                <a:gd fmla="*/ 401072348 w 2232" name="T96"/>
                <a:gd fmla="*/ 1097136923 h 748" name="T97"/>
                <a:gd fmla="*/ 452372453 w 2232" name="T98"/>
                <a:gd fmla="*/ 1161875068 h 748" name="T99"/>
                <a:gd fmla="*/ 411953282 w 2232" name="T100"/>
                <a:gd fmla="*/ 1253870349 h 748" name="T101"/>
                <a:gd fmla="*/ 290699429 w 2232" name="T102"/>
                <a:gd fmla="*/ 1206169383 h 748" name="T103"/>
                <a:gd fmla="*/ 272044619 w 2232" name="T104"/>
                <a:gd fmla="*/ 1092025639 h 748" name="T105"/>
                <a:gd fmla="*/ 138353849 w 2232" name="T106"/>
                <a:gd fmla="*/ 1000030358 h 748" name="T107"/>
                <a:gd fmla="*/ 93272845 w 2232" name="T108"/>
                <a:gd fmla="*/ 954032717 h 748" name="T109"/>
                <a:gd fmla="*/ 6217857 w 2232" name="T110"/>
                <a:gd fmla="*/ 880776635 h 748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w 2232" name="T168"/>
                <a:gd fmla="*/ 0 h 748" name="T169"/>
                <a:gd fmla="*/ 2232 w 2232" name="T170"/>
                <a:gd fmla="*/ 748 h 748" name="T171"/>
              </a:gdLst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b="T171" l="T168" r="T170" t="T169"/>
              <a:pathLst>
                <a:path h="748" w="2232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/>
            <p:nvPr/>
          </p:nvSpPr>
          <p:spPr bwMode="auto">
            <a:xfrm>
              <a:off x="3761542" y="2439672"/>
              <a:ext cx="85724" cy="206196"/>
            </a:xfrm>
            <a:custGeom>
              <a:gdLst>
                <a:gd fmla="*/ 0 w 69" name="T0"/>
                <a:gd fmla="*/ 37227388 h 31" name="T1"/>
                <a:gd fmla="*/ 0 w 69" name="T2"/>
                <a:gd fmla="*/ 37227388 h 31" name="T3"/>
                <a:gd fmla="*/ 21608912 w 69" name="T4"/>
                <a:gd fmla="*/ 24818262 h 31" name="T5"/>
                <a:gd fmla="*/ 6174684 w 69" name="T6"/>
                <a:gd fmla="*/ 15954786 h 31" name="T7"/>
                <a:gd fmla="*/ 80263432 w 69" name="T8"/>
                <a:gd fmla="*/ 0 h 31" name="T9"/>
                <a:gd fmla="*/ 94155865 w 69" name="T10"/>
                <a:gd fmla="*/ 1772162 h 31" name="T11"/>
                <a:gd fmla="*/ 78720382 w 69" name="T12"/>
                <a:gd fmla="*/ 14182624 h 31" name="T13"/>
                <a:gd fmla="*/ 104960937 w 69" name="T14"/>
                <a:gd fmla="*/ 14182624 h 31" name="T15"/>
                <a:gd fmla="*/ 37044375 w 69" name="T16"/>
                <a:gd fmla="*/ 42546536 h 31" name="T17"/>
                <a:gd fmla="*/ 21608912 w 69" name="T18"/>
                <a:gd fmla="*/ 53183511 h 31" name="T19"/>
                <a:gd fmla="*/ 24696253 w 69" name="T20"/>
                <a:gd fmla="*/ 39000881 h 31" name="T21"/>
                <a:gd fmla="*/ 0 w 69" name="T22"/>
                <a:gd fmla="*/ 37227388 h 31" name="T23"/>
                <a:gd fmla="*/ 0 w 69" name="T24"/>
                <a:gd fmla="*/ 37227388 h 31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69" name="T39"/>
                <a:gd fmla="*/ 0 h 31" name="T40"/>
                <a:gd fmla="*/ 69 w 69" name="T41"/>
                <a:gd fmla="*/ 31 h 31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31" w="69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/>
            <p:nvPr/>
          </p:nvSpPr>
          <p:spPr bwMode="auto">
            <a:xfrm>
              <a:off x="3786942" y="2840517"/>
              <a:ext cx="34925" cy="206196"/>
            </a:xfrm>
            <a:custGeom>
              <a:gdLst>
                <a:gd fmla="*/ 0 w 28" name="T0"/>
                <a:gd fmla="*/ 24956500 h 16" name="T1"/>
                <a:gd fmla="*/ 0 w 28" name="T2"/>
                <a:gd fmla="*/ 24956500 h 16" name="T3"/>
                <a:gd fmla="*/ 12447022 w 28" name="T4"/>
                <a:gd fmla="*/ 0 h 16" name="T5"/>
                <a:gd fmla="*/ 42007299 w 28" name="T6"/>
                <a:gd fmla="*/ 13310219 h 16" name="T7"/>
                <a:gd fmla="*/ 0 w 28" name="T8"/>
                <a:gd fmla="*/ 24956500 h 16" name="T9"/>
                <a:gd fmla="*/ 0 w 28" name="T10"/>
                <a:gd fmla="*/ 24956500 h 1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28" name="T18"/>
                <a:gd fmla="*/ 0 h 16" name="T19"/>
                <a:gd fmla="*/ 28 w 28" name="T20"/>
                <a:gd fmla="*/ 16 h 1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6" w="28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/>
            <p:nvPr/>
          </p:nvSpPr>
          <p:spPr bwMode="auto">
            <a:xfrm>
              <a:off x="3842505" y="2750824"/>
              <a:ext cx="106362" cy="206196"/>
            </a:xfrm>
            <a:custGeom>
              <a:gdLst>
                <a:gd fmla="*/ 0 w 84" name="T0"/>
                <a:gd fmla="*/ 47622488 h 63" name="T1"/>
                <a:gd fmla="*/ 0 w 84" name="T2"/>
                <a:gd fmla="*/ 47622488 h 63" name="T3"/>
                <a:gd fmla="*/ 11222458 w 84" name="T4"/>
                <a:gd fmla="*/ 69846223 h 63" name="T5"/>
                <a:gd fmla="*/ 25652236 w 84" name="T6"/>
                <a:gd fmla="*/ 61908725 h 63" name="T7"/>
                <a:gd fmla="*/ 41686311 w 84" name="T8"/>
                <a:gd fmla="*/ 76194962 h 63" name="T9"/>
                <a:gd fmla="*/ 54511791 w 84" name="T10"/>
                <a:gd fmla="*/ 69846223 h 63" name="T11"/>
                <a:gd fmla="*/ 49702711 w 84" name="T12"/>
                <a:gd fmla="*/ 95243717 h 63" name="T13"/>
                <a:gd fmla="*/ 133074048 w 84" name="T14"/>
                <a:gd fmla="*/ 98418716 h 63" name="T15"/>
                <a:gd fmla="*/ 101007183 w 84" name="T16"/>
                <a:gd fmla="*/ 80957460 h 63" name="T17"/>
                <a:gd fmla="*/ 84974383 w 84" name="T18"/>
                <a:gd fmla="*/ 50796228 h 63" name="T19"/>
                <a:gd fmla="*/ 86578676 w 84" name="T20"/>
                <a:gd fmla="*/ 17461241 h 63" name="T21"/>
                <a:gd fmla="*/ 107420556 w 84" name="T22"/>
                <a:gd fmla="*/ 0 h 63" name="T23"/>
                <a:gd fmla="*/ 35272928 w 84" name="T24"/>
                <a:gd fmla="*/ 6350001 h 63" name="T25"/>
                <a:gd fmla="*/ 17635831 w 84" name="T26"/>
                <a:gd fmla="*/ 47622488 h 63" name="T27"/>
                <a:gd fmla="*/ 0 w 84" name="T28"/>
                <a:gd fmla="*/ 47622488 h 63" name="T29"/>
                <a:gd fmla="*/ 0 w 84" name="T30"/>
                <a:gd fmla="*/ 47622488 h 63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w 84" name="T48"/>
                <a:gd fmla="*/ 0 h 63" name="T49"/>
                <a:gd fmla="*/ 84 w 84" name="T50"/>
                <a:gd fmla="*/ 63 h 63" name="T51"/>
              </a:gdLst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b="T51" l="T48" r="T50" t="T49"/>
              <a:pathLst>
                <a:path h="62" w="84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/>
            <p:nvPr/>
          </p:nvSpPr>
          <p:spPr bwMode="auto">
            <a:xfrm>
              <a:off x="3880605" y="2642873"/>
              <a:ext cx="261935" cy="206196"/>
            </a:xfrm>
            <a:custGeom>
              <a:gdLst>
                <a:gd fmla="*/ 0 w 211" name="T0"/>
                <a:gd fmla="*/ 154608593 h 103" name="T1"/>
                <a:gd fmla="*/ 0 w 211" name="T2"/>
                <a:gd fmla="*/ 154608593 h 103" name="T3"/>
                <a:gd fmla="*/ 30821668 w 211" name="T4"/>
                <a:gd fmla="*/ 158122454 h 103" name="T5"/>
                <a:gd fmla="*/ 10787834 w 211" name="T6"/>
                <a:gd fmla="*/ 173934207 h 103" name="T7"/>
                <a:gd fmla="*/ 64725751 w 211" name="T8"/>
                <a:gd fmla="*/ 179205661 h 103" name="T9"/>
                <a:gd fmla="*/ 66267578 w 211" name="T10"/>
                <a:gd fmla="*/ 158122454 h 103" name="T11"/>
                <a:gd fmla="*/ 81678427 w 211" name="T12"/>
                <a:gd fmla="*/ 163392583 h 103" name="T13"/>
                <a:gd fmla="*/ 66267578 w 211" name="T14"/>
                <a:gd fmla="*/ 151094733 h 103" name="T15"/>
                <a:gd fmla="*/ 87842014 w 211" name="T16"/>
                <a:gd fmla="*/ 154608593 h 103" name="T17"/>
                <a:gd fmla="*/ 81678427 w 211" name="T18"/>
                <a:gd fmla="*/ 131767835 h 103" name="T19"/>
                <a:gd fmla="*/ 94006842 w 211" name="T20"/>
                <a:gd fmla="*/ 145823279 h 103" name="T21"/>
                <a:gd fmla="*/ 107877085 w 211" name="T22"/>
                <a:gd fmla="*/ 133525428 h 103" name="T23"/>
                <a:gd fmla="*/ 98629843 w 211" name="T24"/>
                <a:gd fmla="*/ 117713717 h 103" name="T25"/>
                <a:gd fmla="*/ 130993329 w 211" name="T26"/>
                <a:gd fmla="*/ 119469985 h 103" name="T27"/>
                <a:gd fmla="*/ 123287914 w 211" name="T28"/>
                <a:gd fmla="*/ 110685996 h 103" name="T29"/>
                <a:gd fmla="*/ 137156916 w 211" name="T30"/>
                <a:gd fmla="*/ 114199856 h 103" name="T31"/>
                <a:gd fmla="*/ 146404158 w 211" name="T32"/>
                <a:gd fmla="*/ 94872959 h 103" name="T33"/>
                <a:gd fmla="*/ 306677318 w 211" name="T34"/>
                <a:gd fmla="*/ 38652480 h 103" name="T35"/>
                <a:gd fmla="*/ 323629975 w 211" name="T36"/>
                <a:gd fmla="*/ 15811716 h 103" name="T37"/>
                <a:gd fmla="*/ 292807075 w 211" name="T38"/>
                <a:gd fmla="*/ 0 h 103" name="T39"/>
                <a:gd fmla="*/ 225000171 w 211" name="T40"/>
                <a:gd fmla="*/ 36894887 h 103" name="T41"/>
                <a:gd fmla="*/ 154109573 w 211" name="T42"/>
                <a:gd fmla="*/ 36894887 h 103" name="T43"/>
                <a:gd fmla="*/ 80136580 w 211" name="T44"/>
                <a:gd fmla="*/ 84331356 h 103" name="T45"/>
                <a:gd fmla="*/ 40068911 w 211" name="T46"/>
                <a:gd fmla="*/ 91359098 h 103" name="T47"/>
                <a:gd fmla="*/ 41609507 w 211" name="T48"/>
                <a:gd fmla="*/ 110685996 h 103" name="T49"/>
                <a:gd fmla="*/ 63185164 w 211" name="T50"/>
                <a:gd fmla="*/ 114199856 h 103" name="T51"/>
                <a:gd fmla="*/ 38527083 w 211" name="T52"/>
                <a:gd fmla="*/ 114199856 h 103" name="T53"/>
                <a:gd fmla="*/ 49314921 w 211" name="T54"/>
                <a:gd fmla="*/ 122983846 h 103" name="T55"/>
                <a:gd fmla="*/ 30821668 w 211" name="T56"/>
                <a:gd fmla="*/ 133525428 h 103" name="T57"/>
                <a:gd fmla="*/ 52397336 w 211" name="T58"/>
                <a:gd fmla="*/ 142309418 h 103" name="T59"/>
                <a:gd fmla="*/ 0 w 211" name="T60"/>
                <a:gd fmla="*/ 154608593 h 103" name="T61"/>
                <a:gd fmla="*/ 0 w 211" name="T62"/>
                <a:gd fmla="*/ 154608593 h 103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211" name="T96"/>
                <a:gd fmla="*/ 0 h 103" name="T97"/>
                <a:gd fmla="*/ 211 w 211" name="T98"/>
                <a:gd fmla="*/ 103 h 103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103" w="211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/>
            <p:nvPr/>
          </p:nvSpPr>
          <p:spPr bwMode="auto">
            <a:xfrm>
              <a:off x="4031416" y="2414272"/>
              <a:ext cx="50799" cy="206196"/>
            </a:xfrm>
            <a:custGeom>
              <a:gdLst>
                <a:gd fmla="*/ 0 w 41" name="T0"/>
                <a:gd fmla="*/ 20480869 h 21" name="T1"/>
                <a:gd fmla="*/ 0 w 41" name="T2"/>
                <a:gd fmla="*/ 20480869 h 21" name="T3"/>
                <a:gd fmla="*/ 18421813 w 41" name="T4"/>
                <a:gd fmla="*/ 29258380 h 21" name="T5"/>
                <a:gd fmla="*/ 61407284 w 41" name="T6"/>
                <a:gd fmla="*/ 19018550 h 21" name="T7"/>
                <a:gd fmla="*/ 35309714 w 41" name="T8"/>
                <a:gd fmla="*/ 0 h 21" name="T9"/>
                <a:gd fmla="*/ 0 w 41" name="T10"/>
                <a:gd fmla="*/ 20480869 h 21" name="T11"/>
                <a:gd fmla="*/ 0 w 41" name="T12"/>
                <a:gd fmla="*/ 20480869 h 21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41" name="T21"/>
                <a:gd fmla="*/ 0 h 21" name="T22"/>
                <a:gd fmla="*/ 41 w 41" name="T23"/>
                <a:gd fmla="*/ 21 h 21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1" w="4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/>
            <p:nvPr/>
          </p:nvSpPr>
          <p:spPr bwMode="auto">
            <a:xfrm>
              <a:off x="4515602" y="2462690"/>
              <a:ext cx="47625" cy="206196"/>
            </a:xfrm>
            <a:custGeom>
              <a:gdLst>
                <a:gd fmla="*/ 0 w 38" name="T0"/>
                <a:gd fmla="*/ 0 h 14" name="T1"/>
                <a:gd fmla="*/ 0 w 38" name="T2"/>
                <a:gd fmla="*/ 0 h 14" name="T3"/>
                <a:gd fmla="*/ 25132214 w 38" name="T4"/>
                <a:gd fmla="*/ 15557395 h 14" name="T5"/>
                <a:gd fmla="*/ 17277847 w 38" name="T6"/>
                <a:gd fmla="*/ 20224737 h 14" name="T7"/>
                <a:gd fmla="*/ 39268060 w 38" name="T8"/>
                <a:gd fmla="*/ 20224737 h 14" name="T9"/>
                <a:gd fmla="*/ 58117536 w 38" name="T10"/>
                <a:gd fmla="*/ 9334686 h 14" name="T11"/>
                <a:gd fmla="*/ 0 w 38" name="T12"/>
                <a:gd fmla="*/ 0 h 14" name="T13"/>
                <a:gd fmla="*/ 0 w 38" name="T14"/>
                <a:gd fmla="*/ 0 h 14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38" name="T24"/>
                <a:gd fmla="*/ 0 h 14" name="T25"/>
                <a:gd fmla="*/ 38 w 38" name="T26"/>
                <a:gd fmla="*/ 14 h 14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14" w="38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/>
            <p:nvPr/>
          </p:nvSpPr>
          <p:spPr bwMode="auto">
            <a:xfrm>
              <a:off x="4525126" y="2430940"/>
              <a:ext cx="109536" cy="206196"/>
            </a:xfrm>
            <a:custGeom>
              <a:gdLst>
                <a:gd fmla="*/ 0 w 88" name="T0"/>
                <a:gd fmla="*/ 51992477 h 38" name="T1"/>
                <a:gd fmla="*/ 0 w 88" name="T2"/>
                <a:gd fmla="*/ 51992477 h 38" name="T3"/>
                <a:gd fmla="*/ 35635620 w 88" name="T4"/>
                <a:gd fmla="*/ 16772225 h 38" name="T5"/>
                <a:gd fmla="*/ 86764515 w 88" name="T6"/>
                <a:gd fmla="*/ 0 h 38" name="T7"/>
                <a:gd fmla="*/ 134795229 w 88" name="T8"/>
                <a:gd fmla="*/ 30188970 h 38" name="T9"/>
                <a:gd fmla="*/ 119301972 w 88" name="T10"/>
                <a:gd fmla="*/ 35220247 h 38" name="T11"/>
                <a:gd fmla="*/ 122400126 w 88" name="T12"/>
                <a:gd fmla="*/ 48638292 h 38" name="T13"/>
                <a:gd fmla="*/ 52678585 w 88" name="T14"/>
                <a:gd fmla="*/ 62055032 h 38" name="T15"/>
                <a:gd fmla="*/ 0 w 88" name="T16"/>
                <a:gd fmla="*/ 51992477 h 38" name="T17"/>
                <a:gd fmla="*/ 0 w 88" name="T18"/>
                <a:gd fmla="*/ 51992477 h 38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88" name="T30"/>
                <a:gd fmla="*/ 0 h 38" name="T31"/>
                <a:gd fmla="*/ 88 w 88" name="T32"/>
                <a:gd fmla="*/ 38 h 38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38" w="8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/>
            <p:nvPr/>
          </p:nvSpPr>
          <p:spPr bwMode="auto">
            <a:xfrm>
              <a:off x="4547350" y="2478565"/>
              <a:ext cx="120649" cy="206196"/>
            </a:xfrm>
            <a:custGeom>
              <a:gdLst>
                <a:gd fmla="*/ 0 w 98" name="T0"/>
                <a:gd fmla="*/ 32371164 h 45" name="T1"/>
                <a:gd fmla="*/ 0 w 98" name="T2"/>
                <a:gd fmla="*/ 32371164 h 45" name="T3"/>
                <a:gd fmla="*/ 27281675 w 98" name="T4"/>
                <a:gd fmla="*/ 37482673 h 45" name="T5"/>
                <a:gd fmla="*/ 45470282 w 98" name="T6"/>
                <a:gd fmla="*/ 63040231 h 45" name="T7"/>
                <a:gd fmla="*/ 60626625 w 98" name="T8"/>
                <a:gd fmla="*/ 54520614 h 45" name="T9"/>
                <a:gd fmla="*/ 121253251 w 98" name="T10"/>
                <a:gd fmla="*/ 74966652 h 45" name="T11"/>
                <a:gd fmla="*/ 142472871 w 98" name="T12"/>
                <a:gd fmla="*/ 66447034 h 45" name="T13"/>
                <a:gd fmla="*/ 125799785 w 98" name="T14"/>
                <a:gd fmla="*/ 47705703 h 45" name="T15"/>
                <a:gd fmla="*/ 137925106 w 98" name="T16"/>
                <a:gd fmla="*/ 52817212 h 45" name="T17"/>
                <a:gd fmla="*/ 147019404 w 98" name="T18"/>
                <a:gd fmla="*/ 22149450 h 45" name="T19"/>
                <a:gd fmla="*/ 115189975 w 98" name="T20"/>
                <a:gd fmla="*/ 6814914 h 45" name="T21"/>
                <a:gd fmla="*/ 83361776 w 98" name="T22"/>
                <a:gd fmla="*/ 28964361 h 45" name="T23"/>
                <a:gd fmla="*/ 109127929 w 98" name="T24"/>
                <a:gd fmla="*/ 17037935 h 45" name="T25"/>
                <a:gd fmla="*/ 93971586 w 98" name="T26"/>
                <a:gd fmla="*/ 0 h 45" name="T27"/>
                <a:gd fmla="*/ 42438028 w 98" name="T28"/>
                <a:gd fmla="*/ 6814914 h 45" name="T29"/>
                <a:gd fmla="*/ 0 w 98" name="T30"/>
                <a:gd fmla="*/ 32371164 h 45" name="T31"/>
                <a:gd fmla="*/ 0 w 98" name="T32"/>
                <a:gd fmla="*/ 32371164 h 45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w 98" name="T51"/>
                <a:gd fmla="*/ 0 h 45" name="T52"/>
                <a:gd fmla="*/ 98 w 98" name="T53"/>
                <a:gd fmla="*/ 45 h 45" name="T54"/>
              </a:gdLst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b="T54" l="T51" r="T53" t="T52"/>
              <a:pathLst>
                <a:path h="45" w="98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/>
            <p:nvPr/>
          </p:nvSpPr>
          <p:spPr bwMode="auto">
            <a:xfrm>
              <a:off x="4661649" y="2508728"/>
              <a:ext cx="101599" cy="206196"/>
            </a:xfrm>
            <a:custGeom>
              <a:gdLst>
                <a:gd fmla="*/ 0 w 82" name="T0"/>
                <a:gd fmla="*/ 61957319 h 46" name="T1"/>
                <a:gd fmla="*/ 0 w 82" name="T2"/>
                <a:gd fmla="*/ 61957319 h 46" name="T3"/>
                <a:gd fmla="*/ 9210906 w 82" name="T4"/>
                <a:gd fmla="*/ 73370170 h 46" name="T5"/>
                <a:gd fmla="*/ 113603665 w 82" name="T6"/>
                <a:gd fmla="*/ 58696140 h 46" name="T7"/>
                <a:gd fmla="*/ 124349719 w 82" name="T8"/>
                <a:gd fmla="*/ 34239839 h 46" name="T9"/>
                <a:gd fmla="*/ 95181857 w 82" name="T10"/>
                <a:gd fmla="*/ 14674035 h 46" name="T11"/>
                <a:gd fmla="*/ 70618188 w 82" name="T12"/>
                <a:gd fmla="*/ 22825711 h 46" name="T13"/>
                <a:gd fmla="*/ 73688489 w 82" name="T14"/>
                <a:gd fmla="*/ 6522361 h 46" name="T15"/>
                <a:gd fmla="*/ 59872134 w 82" name="T16"/>
                <a:gd fmla="*/ 0 h 46" name="T17"/>
                <a:gd fmla="*/ 12281210 w 82" name="T18"/>
                <a:gd fmla="*/ 53804371 h 46" name="T19"/>
                <a:gd fmla="*/ 0 w 82" name="T20"/>
                <a:gd fmla="*/ 61957319 h 46" name="T21"/>
                <a:gd fmla="*/ 0 w 82" name="T22"/>
                <a:gd fmla="*/ 61957319 h 4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w 82" name="T36"/>
                <a:gd fmla="*/ 0 h 46" name="T37"/>
                <a:gd fmla="*/ 82 w 82" name="T38"/>
                <a:gd fmla="*/ 46 h 46" name="T39"/>
              </a:gdLst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b="T39" l="T36" r="T38" t="T37"/>
              <a:pathLst>
                <a:path h="46" w="82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/>
            <p:nvPr/>
          </p:nvSpPr>
          <p:spPr bwMode="auto">
            <a:xfrm>
              <a:off x="5293470" y="2630172"/>
              <a:ext cx="114299" cy="206196"/>
            </a:xfrm>
            <a:custGeom>
              <a:gdLst>
                <a:gd fmla="*/ 0 w 92" name="T0"/>
                <a:gd fmla="*/ 40628330 h 43" name="T1"/>
                <a:gd fmla="*/ 0 w 92" name="T2"/>
                <a:gd fmla="*/ 40628330 h 43" name="T3"/>
                <a:gd fmla="*/ 27783597 w 92" name="T4"/>
                <a:gd fmla="*/ 1766334 h 43" name="T5"/>
                <a:gd fmla="*/ 47849462 w 92" name="T6"/>
                <a:gd fmla="*/ 0 h 43" name="T7"/>
                <a:gd fmla="*/ 80263441 w 92" name="T8"/>
                <a:gd fmla="*/ 28262669 h 43" name="T9"/>
                <a:gd fmla="*/ 84895093 w 92" name="T10"/>
                <a:gd fmla="*/ 7065335 h 43" name="T11"/>
                <a:gd fmla="*/ 120396413 w 92" name="T12"/>
                <a:gd fmla="*/ 24730003 h 43" name="T13"/>
                <a:gd fmla="*/ 117309072 w 92" name="T14"/>
                <a:gd fmla="*/ 51226339 h 43" name="T15"/>
                <a:gd fmla="*/ 140462268 w 92" name="T16"/>
                <a:gd fmla="*/ 61824337 h 43" name="T17"/>
                <a:gd fmla="*/ 66372268 w 92" name="T18"/>
                <a:gd fmla="*/ 65358332 h 43" name="T19"/>
                <a:gd fmla="*/ 61741877 w 92" name="T20"/>
                <a:gd fmla="*/ 54759005 h 43" name="T21"/>
                <a:gd fmla="*/ 49393754 w 92" name="T22"/>
                <a:gd fmla="*/ 74189998 h 43" name="T23"/>
                <a:gd fmla="*/ 0 w 92" name="T24"/>
                <a:gd fmla="*/ 40628330 h 43" name="T25"/>
                <a:gd fmla="*/ 0 w 92" name="T26"/>
                <a:gd fmla="*/ 40628330 h 43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92" name="T42"/>
                <a:gd fmla="*/ 0 h 43" name="T43"/>
                <a:gd fmla="*/ 92 w 92" name="T44"/>
                <a:gd fmla="*/ 43 h 43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43" w="92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/>
            <p:nvPr/>
          </p:nvSpPr>
          <p:spPr bwMode="auto">
            <a:xfrm>
              <a:off x="5372844" y="2623823"/>
              <a:ext cx="69849" cy="206196"/>
            </a:xfrm>
            <a:custGeom>
              <a:gdLst>
                <a:gd fmla="*/ 0 w 57" name="T0"/>
                <a:gd fmla="*/ 0 h 30" name="T1"/>
                <a:gd fmla="*/ 0 w 57" name="T2"/>
                <a:gd fmla="*/ 0 h 30" name="T3"/>
                <a:gd fmla="*/ 28531889 w 57" name="T4"/>
                <a:gd fmla="*/ 20821862 h 30" name="T5"/>
                <a:gd fmla="*/ 21023629 w 57" name="T6"/>
                <a:gd fmla="*/ 39751953 h 30" name="T7"/>
                <a:gd fmla="*/ 34538987 w 57" name="T8"/>
                <a:gd fmla="*/ 54894382 h 30" name="T9"/>
                <a:gd fmla="*/ 60068552 w 57" name="T10"/>
                <a:gd fmla="*/ 54894382 h 30" name="T11"/>
                <a:gd fmla="*/ 84095739 w 57" name="T12"/>
                <a:gd fmla="*/ 34072515 h 30" name="T13"/>
                <a:gd fmla="*/ 0 w 57" name="T14"/>
                <a:gd fmla="*/ 0 h 30" name="T15"/>
                <a:gd fmla="*/ 0 w 57" name="T16"/>
                <a:gd fmla="*/ 0 h 30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57" name="T27"/>
                <a:gd fmla="*/ 0 h 30" name="T28"/>
                <a:gd fmla="*/ 57 w 57" name="T29"/>
                <a:gd fmla="*/ 30 h 30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30" w="57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/>
            <p:nvPr/>
          </p:nvSpPr>
          <p:spPr bwMode="auto">
            <a:xfrm>
              <a:off x="5379193" y="3342171"/>
              <a:ext cx="52387" cy="206196"/>
            </a:xfrm>
            <a:custGeom>
              <a:gdLst>
                <a:gd fmla="*/ 0 w 43" name="T0"/>
                <a:gd fmla="*/ 65259437 h 149" name="T1"/>
                <a:gd fmla="*/ 0 w 43" name="T2"/>
                <a:gd fmla="*/ 65259437 h 149" name="T3"/>
                <a:gd fmla="*/ 10389683 w 43" name="T4"/>
                <a:gd fmla="*/ 96172434 h 149" name="T5"/>
                <a:gd fmla="*/ 10389683 w 43" name="T6"/>
                <a:gd fmla="*/ 254170820 h 149" name="T7"/>
                <a:gd fmla="*/ 20779367 w 43" name="T8"/>
                <a:gd fmla="*/ 235278901 h 149" name="T9"/>
                <a:gd fmla="*/ 37107049 w 43" name="T10"/>
                <a:gd fmla="*/ 247301269 h 149" name="T11"/>
                <a:gd fmla="*/ 19295470 w 43" name="T12"/>
                <a:gd fmla="*/ 204365925 h 149" name="T13"/>
                <a:gd fmla="*/ 29685153 w 43" name="T14"/>
                <a:gd fmla="*/ 159715118 h 149" name="T15"/>
                <a:gd fmla="*/ 62339309 w 43" name="T16"/>
                <a:gd fmla="*/ 173454260 h 149" name="T17"/>
                <a:gd fmla="*/ 31169045 w 43" name="T18"/>
                <a:gd fmla="*/ 89302883 h 149" name="T19"/>
                <a:gd fmla="*/ 20779367 w 43" name="T20"/>
                <a:gd fmla="*/ 0 h 149" name="T21"/>
                <a:gd fmla="*/ 0 w 43" name="T22"/>
                <a:gd fmla="*/ 65259437 h 149" name="T23"/>
                <a:gd fmla="*/ 0 w 43" name="T24"/>
                <a:gd fmla="*/ 65259437 h 149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43" name="T39"/>
                <a:gd fmla="*/ 0 h 149" name="T40"/>
                <a:gd fmla="*/ 43 w 43" name="T41"/>
                <a:gd fmla="*/ 149 h 149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149" w="43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/>
            <p:nvPr/>
          </p:nvSpPr>
          <p:spPr bwMode="auto">
            <a:xfrm>
              <a:off x="5456981" y="2641284"/>
              <a:ext cx="79374" cy="206196"/>
            </a:xfrm>
            <a:custGeom>
              <a:gdLst>
                <a:gd fmla="*/ 0 w 64" name="T0"/>
                <a:gd fmla="*/ 0 h 22" name="T1"/>
                <a:gd fmla="*/ 0 w 64" name="T2"/>
                <a:gd fmla="*/ 0 h 22" name="T3"/>
                <a:gd fmla="*/ 16920514 w 64" name="T4"/>
                <a:gd fmla="*/ 23618538 h 22" name="T5"/>
                <a:gd fmla="*/ 61526777 w 64" name="T6"/>
                <a:gd fmla="*/ 35427802 h 22" name="T7"/>
                <a:gd fmla="*/ 96905705 w 64" name="T8"/>
                <a:gd fmla="*/ 28680208 h 22" name="T9"/>
                <a:gd fmla="*/ 0 w 64" name="T10"/>
                <a:gd fmla="*/ 0 h 22" name="T11"/>
                <a:gd fmla="*/ 0 w 64" name="T12"/>
                <a:gd fmla="*/ 0 h 22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64" name="T21"/>
                <a:gd fmla="*/ 0 h 22" name="T22"/>
                <a:gd fmla="*/ 64 w 64" name="T23"/>
                <a:gd fmla="*/ 22 h 22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2" w="64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/>
            <p:nvPr/>
          </p:nvGrpSpPr>
          <p:grpSpPr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/>
              <p:nvPr/>
            </p:nvSpPr>
            <p:spPr bwMode="auto">
              <a:xfrm>
                <a:off x="3227" y="1979"/>
                <a:ext cx="146" cy="158"/>
              </a:xfrm>
              <a:custGeom>
                <a:gdLst>
                  <a:gd fmla="*/ 0 w 146" name="T0"/>
                  <a:gd fmla="*/ 13 h 104" name="T1"/>
                  <a:gd fmla="*/ 0 w 146" name="T2"/>
                  <a:gd fmla="*/ 13 h 104" name="T3"/>
                  <a:gd fmla="*/ 1 w 146" name="T4"/>
                  <a:gd fmla="*/ 25 h 104" name="T5"/>
                  <a:gd fmla="*/ 16 w 146" name="T6"/>
                  <a:gd fmla="*/ 25 h 104" name="T7"/>
                  <a:gd fmla="*/ 12 w 146" name="T8"/>
                  <a:gd fmla="*/ 31 h 104" name="T9"/>
                  <a:gd fmla="*/ 22 w 146" name="T10"/>
                  <a:gd fmla="*/ 35 h 104" name="T11"/>
                  <a:gd fmla="*/ 8 w 146" name="T12"/>
                  <a:gd fmla="*/ 34 h 104" name="T13"/>
                  <a:gd fmla="*/ 34 w 146" name="T14"/>
                  <a:gd fmla="*/ 45 h 104" name="T15"/>
                  <a:gd fmla="*/ 23 w 146" name="T16"/>
                  <a:gd fmla="*/ 49 h 104" name="T17"/>
                  <a:gd fmla="*/ 31 w 146" name="T18"/>
                  <a:gd fmla="*/ 57 h 104" name="T19"/>
                  <a:gd fmla="*/ 53 w 146" name="T20"/>
                  <a:gd fmla="*/ 52 h 104" name="T21"/>
                  <a:gd fmla="*/ 53 w 146" name="T22"/>
                  <a:gd fmla="*/ 42 h 104" name="T23"/>
                  <a:gd fmla="*/ 64 w 146" name="T24"/>
                  <a:gd fmla="*/ 38 h 104" name="T25"/>
                  <a:gd fmla="*/ 66 w 146" name="T26"/>
                  <a:gd fmla="*/ 50 h 104" name="T27"/>
                  <a:gd fmla="*/ 80 w 146" name="T28"/>
                  <a:gd fmla="*/ 42 h 104" name="T29"/>
                  <a:gd fmla="*/ 77 w 146" name="T30"/>
                  <a:gd fmla="*/ 50 h 104" name="T31"/>
                  <a:gd fmla="*/ 90 w 146" name="T32"/>
                  <a:gd fmla="*/ 50 h 104" name="T33"/>
                  <a:gd fmla="*/ 40 w 146" name="T34"/>
                  <a:gd fmla="*/ 62 h 104" name="T35"/>
                  <a:gd fmla="*/ 43 w 146" name="T36"/>
                  <a:gd fmla="*/ 71 h 104" name="T37"/>
                  <a:gd fmla="*/ 84 w 146" name="T38"/>
                  <a:gd fmla="*/ 64 h 104" name="T39"/>
                  <a:gd fmla="*/ 55 w 146" name="T40"/>
                  <a:gd fmla="*/ 73 h 104" name="T41"/>
                  <a:gd fmla="*/ 72 w 146" name="T42"/>
                  <a:gd fmla="*/ 78 h 104" name="T43"/>
                  <a:gd fmla="*/ 44 w 146" name="T44"/>
                  <a:gd fmla="*/ 82 h 104" name="T45"/>
                  <a:gd fmla="*/ 86 w 146" name="T46"/>
                  <a:gd fmla="*/ 103 h 104" name="T47"/>
                  <a:gd fmla="*/ 113 w 146" name="T48"/>
                  <a:gd fmla="*/ 50 h 104" name="T49"/>
                  <a:gd fmla="*/ 145 w 146" name="T50"/>
                  <a:gd fmla="*/ 37 h 104" name="T51"/>
                  <a:gd fmla="*/ 109 w 146" name="T52"/>
                  <a:gd fmla="*/ 28 h 104" name="T53"/>
                  <a:gd fmla="*/ 104 w 146" name="T54"/>
                  <a:gd fmla="*/ 15 h 104" name="T55"/>
                  <a:gd fmla="*/ 94 w 146" name="T56"/>
                  <a:gd fmla="*/ 23 h 104" name="T57"/>
                  <a:gd fmla="*/ 99 w 146" name="T58"/>
                  <a:gd fmla="*/ 10 h 104" name="T59"/>
                  <a:gd fmla="*/ 75 w 146" name="T60"/>
                  <a:gd fmla="*/ 0 h 104" name="T61"/>
                  <a:gd fmla="*/ 67 w 146" name="T62"/>
                  <a:gd fmla="*/ 10 h 104" name="T63"/>
                  <a:gd fmla="*/ 78 w 146" name="T64"/>
                  <a:gd fmla="*/ 35 h 104" name="T65"/>
                  <a:gd fmla="*/ 51 w 146" name="T66"/>
                  <a:gd fmla="*/ 10 h 104" name="T67"/>
                  <a:gd fmla="*/ 43 w 146" name="T68"/>
                  <a:gd fmla="*/ 15 h 104" name="T69"/>
                  <a:gd fmla="*/ 48 w 146" name="T70"/>
                  <a:gd fmla="*/ 28 h 104" name="T71"/>
                  <a:gd fmla="*/ 22 w 146" name="T72"/>
                  <a:gd fmla="*/ 16 h 104" name="T73"/>
                  <a:gd fmla="*/ 40 w 146" name="T74"/>
                  <a:gd fmla="*/ 9 h 104" name="T75"/>
                  <a:gd fmla="*/ 0 w 146" name="T76"/>
                  <a:gd fmla="*/ 13 h 104" name="T77"/>
                  <a:gd fmla="*/ 0 w 146" name="T78"/>
                  <a:gd fmla="*/ 13 h 104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w 146" name="T120"/>
                  <a:gd fmla="*/ 0 h 104" name="T121"/>
                  <a:gd fmla="*/ 146 w 146" name="T122"/>
                  <a:gd fmla="*/ 104 h 104" name="T123"/>
                </a:gdLst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b="T123" l="T120" r="T122" t="T121"/>
                <a:pathLst>
                  <a:path h="104" w="146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/>
              <p:nvPr/>
            </p:nvSpPr>
            <p:spPr bwMode="auto">
              <a:xfrm>
                <a:off x="3320" y="1935"/>
                <a:ext cx="132" cy="158"/>
              </a:xfrm>
              <a:custGeom>
                <a:gdLst>
                  <a:gd fmla="*/ 0 w 132" name="T0"/>
                  <a:gd fmla="*/ 11 h 44" name="T1"/>
                  <a:gd fmla="*/ 0 w 132" name="T2"/>
                  <a:gd fmla="*/ 11 h 44" name="T3"/>
                  <a:gd fmla="*/ 19 w 132" name="T4"/>
                  <a:gd fmla="*/ 15 h 44" name="T5"/>
                  <a:gd fmla="*/ 7 w 132" name="T6"/>
                  <a:gd fmla="*/ 20 h 44" name="T7"/>
                  <a:gd fmla="*/ 12 w 132" name="T8"/>
                  <a:gd fmla="*/ 24 h 44" name="T9"/>
                  <a:gd fmla="*/ 60 w 132" name="T10"/>
                  <a:gd fmla="*/ 23 h 44" name="T11"/>
                  <a:gd fmla="*/ 30 w 132" name="T12"/>
                  <a:gd fmla="*/ 29 h 44" name="T13"/>
                  <a:gd fmla="*/ 78 w 132" name="T14"/>
                  <a:gd fmla="*/ 43 h 44" name="T15"/>
                  <a:gd fmla="*/ 110 w 132" name="T16"/>
                  <a:gd fmla="*/ 35 h 44" name="T17"/>
                  <a:gd fmla="*/ 131 w 132" name="T18"/>
                  <a:gd fmla="*/ 20 h 44" name="T19"/>
                  <a:gd fmla="*/ 125 w 132" name="T20"/>
                  <a:gd fmla="*/ 12 h 44" name="T21"/>
                  <a:gd fmla="*/ 94 w 132" name="T22"/>
                  <a:gd fmla="*/ 13 h 44" name="T23"/>
                  <a:gd fmla="*/ 99 w 132" name="T24"/>
                  <a:gd fmla="*/ 5 h 44" name="T25"/>
                  <a:gd fmla="*/ 74 w 132" name="T26"/>
                  <a:gd fmla="*/ 13 h 44" name="T27"/>
                  <a:gd fmla="*/ 71 w 132" name="T28"/>
                  <a:gd fmla="*/ 0 h 44" name="T29"/>
                  <a:gd fmla="*/ 65 w 132" name="T30"/>
                  <a:gd fmla="*/ 17 h 44" name="T31"/>
                  <a:gd fmla="*/ 30 w 132" name="T32"/>
                  <a:gd fmla="*/ 0 h 44" name="T33"/>
                  <a:gd fmla="*/ 31 w 132" name="T34"/>
                  <a:gd fmla="*/ 10 h 44" name="T35"/>
                  <a:gd fmla="*/ 20 w 132" name="T36"/>
                  <a:gd fmla="*/ 5 h 44" name="T37"/>
                  <a:gd fmla="*/ 25 w 132" name="T38"/>
                  <a:gd fmla="*/ 15 h 44" name="T39"/>
                  <a:gd fmla="*/ 0 w 132" name="T40"/>
                  <a:gd fmla="*/ 11 h 44" name="T41"/>
                  <a:gd fmla="*/ 0 w 132" name="T42"/>
                  <a:gd fmla="*/ 11 h 44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32" name="T66"/>
                  <a:gd fmla="*/ 0 h 44" name="T67"/>
                  <a:gd fmla="*/ 132 w 132" name="T68"/>
                  <a:gd fmla="*/ 44 h 44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44" w="132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/>
              <p:nvPr/>
            </p:nvSpPr>
            <p:spPr bwMode="auto">
              <a:xfrm>
                <a:off x="3365" y="1997"/>
                <a:ext cx="57" cy="158"/>
              </a:xfrm>
              <a:custGeom>
                <a:gdLst>
                  <a:gd fmla="*/ 0 w 57" name="T0"/>
                  <a:gd fmla="*/ 22 h 29" name="T1"/>
                  <a:gd fmla="*/ 0 w 57" name="T2"/>
                  <a:gd fmla="*/ 22 h 29" name="T3"/>
                  <a:gd fmla="*/ 5 w 57" name="T4"/>
                  <a:gd fmla="*/ 8 h 29" name="T5"/>
                  <a:gd fmla="*/ 28 w 57" name="T6"/>
                  <a:gd fmla="*/ 0 h 29" name="T7"/>
                  <a:gd fmla="*/ 32 w 57" name="T8"/>
                  <a:gd fmla="*/ 8 h 29" name="T9"/>
                  <a:gd fmla="*/ 56 w 57" name="T10"/>
                  <a:gd fmla="*/ 14 h 29" name="T11"/>
                  <a:gd fmla="*/ 22 w 57" name="T12"/>
                  <a:gd fmla="*/ 28 h 29" name="T13"/>
                  <a:gd fmla="*/ 28 w 57" name="T14"/>
                  <a:gd fmla="*/ 21 h 29" name="T15"/>
                  <a:gd fmla="*/ 0 w 57" name="T16"/>
                  <a:gd fmla="*/ 22 h 29" name="T17"/>
                  <a:gd fmla="*/ 0 w 57" name="T18"/>
                  <a:gd fmla="*/ 22 h 29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57" name="T30"/>
                  <a:gd fmla="*/ 0 h 29" name="T31"/>
                  <a:gd fmla="*/ 57 w 57" name="T32"/>
                  <a:gd fmla="*/ 29 h 29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28" w="57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/>
            <p:nvPr/>
          </p:nvSpPr>
          <p:spPr bwMode="auto">
            <a:xfrm>
              <a:off x="4629900" y="4078775"/>
              <a:ext cx="136524" cy="206196"/>
            </a:xfrm>
            <a:custGeom>
              <a:gdLst>
                <a:gd fmla="*/ 0 w 109" name="T0"/>
                <a:gd fmla="*/ 56982790 h 209" name="T1"/>
                <a:gd fmla="*/ 0 w 109" name="T2"/>
                <a:gd fmla="*/ 56982790 h 209" name="T3"/>
                <a:gd fmla="*/ 10982123 w 109" name="T4"/>
                <a:gd fmla="*/ 29354730 h 209" name="T5"/>
                <a:gd fmla="*/ 56477515 w 109" name="T6"/>
                <a:gd fmla="*/ 0 h 209" name="T7"/>
                <a:gd fmla="*/ 76872341 w 109" name="T8"/>
                <a:gd fmla="*/ 27628059 h 209" name="T9"/>
                <a:gd fmla="*/ 70597203 w 109" name="T10"/>
                <a:gd fmla="*/ 75977484 h 209" name="T11"/>
                <a:gd fmla="*/ 125505307 w 109" name="T12"/>
                <a:gd fmla="*/ 55256119 h 209" name="T13"/>
                <a:gd fmla="*/ 149037702 w 109" name="T14"/>
                <a:gd fmla="*/ 75977484 h 209" name="T15"/>
                <a:gd fmla="*/ 169431313 w 109" name="T16"/>
                <a:gd fmla="*/ 124325605 h 209" name="T17"/>
                <a:gd fmla="*/ 161587978 w 109" name="T18"/>
                <a:gd fmla="*/ 153680325 h 209" name="T19"/>
                <a:gd fmla="*/ 120798327 w 109" name="T20"/>
                <a:gd fmla="*/ 151953654 h 209" name="T21"/>
                <a:gd fmla="*/ 105110482 w 109" name="T22"/>
                <a:gd fmla="*/ 165768336 h 209" name="T23"/>
                <a:gd fmla="*/ 112955031 w 109" name="T24"/>
                <a:gd fmla="*/ 215843148 h 209" name="T25"/>
                <a:gd fmla="*/ 58045674 w 109" name="T26"/>
                <a:gd fmla="*/ 172675061 h 209" name="T27"/>
                <a:gd fmla="*/ 34514522 w 109" name="T28"/>
                <a:gd fmla="*/ 250377881 h 209" name="T29"/>
                <a:gd fmla="*/ 61183243 w 109" name="T30"/>
                <a:gd fmla="*/ 319448661 h 209" name="T31"/>
                <a:gd fmla="*/ 98835344 w 109" name="T32"/>
                <a:gd fmla="*/ 345348807 h 209" name="T33"/>
                <a:gd fmla="*/ 78440499 w 109" name="T34"/>
                <a:gd fmla="*/ 359163489 h 209" name="T35"/>
                <a:gd fmla="*/ 73734772 w 109" name="T36"/>
                <a:gd fmla="*/ 336715370 h 209" name="T37"/>
                <a:gd fmla="*/ 58045674 w 109" name="T38"/>
                <a:gd fmla="*/ 336715370 h 209" name="T39"/>
                <a:gd fmla="*/ 15687850 w 109" name="T40"/>
                <a:gd fmla="*/ 298727295 h 209" name="T41"/>
                <a:gd fmla="*/ 23532404 w 109" name="T42"/>
                <a:gd fmla="*/ 252104552 h 209" name="T43"/>
                <a:gd fmla="*/ 45495397 w 109" name="T44"/>
                <a:gd fmla="*/ 210663135 h 209" name="T45"/>
                <a:gd fmla="*/ 15687850 w 109" name="T46"/>
                <a:gd fmla="*/ 141593628 h 209" name="T47"/>
                <a:gd fmla="*/ 25100562 w 109" name="T48"/>
                <a:gd fmla="*/ 110512237 h 209" name="T49"/>
                <a:gd fmla="*/ 0 w 109" name="T50"/>
                <a:gd fmla="*/ 56982790 h 209" name="T51"/>
                <a:gd fmla="*/ 0 w 109" name="T52"/>
                <a:gd fmla="*/ 56982790 h 209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w 109" name="T81"/>
                <a:gd fmla="*/ 0 h 209" name="T82"/>
                <a:gd fmla="*/ 109 w 109" name="T83"/>
                <a:gd fmla="*/ 209 h 209" name="T84"/>
              </a:gdLst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b="T84" l="T81" r="T83" t="T82"/>
              <a:pathLst>
                <a:path h="209" w="1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/>
            <p:nvPr/>
          </p:nvSpPr>
          <p:spPr bwMode="auto">
            <a:xfrm>
              <a:off x="3415470" y="3585060"/>
              <a:ext cx="315911" cy="206196"/>
            </a:xfrm>
            <a:custGeom>
              <a:gdLst>
                <a:gd fmla="*/ 0 w 252" name="T0"/>
                <a:gd fmla="*/ 55671680 h 99" name="T1"/>
                <a:gd fmla="*/ 0 w 252" name="T2"/>
                <a:gd fmla="*/ 55671680 h 99" name="T3"/>
                <a:gd fmla="*/ 17287462 w 252" name="T4"/>
                <a:gd fmla="*/ 97848223 h 99" name="T5"/>
                <a:gd fmla="*/ 1572043 w 252" name="T6"/>
                <a:gd fmla="*/ 102908575 h 99" name="T7"/>
                <a:gd fmla="*/ 17287462 w 252" name="T8"/>
                <a:gd fmla="*/ 109657442 h 99" name="T9"/>
                <a:gd fmla="*/ 23573131 w 252" name="T10"/>
                <a:gd fmla="*/ 136650313 h 99" name="T11"/>
                <a:gd fmla="*/ 45575473 w 252" name="T12"/>
                <a:gd fmla="*/ 133275879 h 99" name="T13"/>
                <a:gd fmla="*/ 23573131 w 252" name="T14"/>
                <a:gd fmla="*/ 145085098 h 99" name="T15"/>
                <a:gd fmla="*/ 48718305 w 252" name="T16"/>
                <a:gd fmla="*/ 140023447 h 99" name="T17"/>
                <a:gd fmla="*/ 75435513 w 252" name="T18"/>
                <a:gd fmla="*/ 156894316 h 99" name="T19"/>
                <a:gd fmla="*/ 100580697 w 252" name="T20"/>
                <a:gd fmla="*/ 138336230 h 99" name="T21"/>
                <a:gd fmla="*/ 139869232 w 252" name="T22"/>
                <a:gd fmla="*/ 161954668 h 99" name="T23"/>
                <a:gd fmla="*/ 207447058 w 252" name="T24"/>
                <a:gd fmla="*/ 138336230 h 99" name="T25"/>
                <a:gd fmla="*/ 205876268 w 252" name="T26"/>
                <a:gd fmla="*/ 165329101 h 99" name="T27"/>
                <a:gd fmla="*/ 218448850 w 252" name="T28"/>
                <a:gd fmla="*/ 138336230 h 99" name="T29"/>
                <a:gd fmla="*/ 347317583 w 252" name="T30"/>
                <a:gd fmla="*/ 133275879 h 99" name="T31"/>
                <a:gd fmla="*/ 394463826 w 252" name="T32"/>
                <a:gd fmla="*/ 129901445 h 99" name="T33"/>
                <a:gd fmla="*/ 380320454 w 252" name="T34"/>
                <a:gd fmla="*/ 72542549 h 99" name="T35"/>
                <a:gd fmla="*/ 391320994 w 252" name="T36"/>
                <a:gd fmla="*/ 60733330 h 99" name="T37"/>
                <a:gd fmla="*/ 350460415 w 252" name="T38"/>
                <a:gd fmla="*/ 11809224 h 99" name="T39"/>
                <a:gd fmla="*/ 323743129 w 252" name="T40"/>
                <a:gd fmla="*/ 11809224 h 99" name="T41"/>
                <a:gd fmla="*/ 253022511 w 252" name="T42"/>
                <a:gd fmla="*/ 32053232 h 99" name="T43"/>
                <a:gd fmla="*/ 190159600 w 252" name="T44"/>
                <a:gd fmla="*/ 0 h 99" name="T45"/>
                <a:gd fmla="*/ 150871025 w 252" name="T46"/>
                <a:gd fmla="*/ 1687217 h 99" name="T47"/>
                <a:gd fmla="*/ 102152740 w 252" name="T48"/>
                <a:gd fmla="*/ 30366016 h 99" name="T49"/>
                <a:gd fmla="*/ 61290888 w 252" name="T50"/>
                <a:gd fmla="*/ 21931231 h 99" name="T51"/>
                <a:gd fmla="*/ 73863470 w 252" name="T52"/>
                <a:gd fmla="*/ 37114883 h 99" name="T53"/>
                <a:gd fmla="*/ 0 w 252" name="T54"/>
                <a:gd fmla="*/ 55671680 h 99" name="T55"/>
                <a:gd fmla="*/ 0 w 252" name="T56"/>
                <a:gd fmla="*/ 55671680 h 99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w 252" name="T87"/>
                <a:gd fmla="*/ 0 h 99" name="T88"/>
                <a:gd fmla="*/ 252 w 252" name="T89"/>
                <a:gd fmla="*/ 99 h 99" name="T90"/>
              </a:gdLst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b="T90" l="T87" r="T89" t="T88"/>
              <a:pathLst>
                <a:path h="99" w="251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/>
            <p:nvPr/>
          </p:nvSpPr>
          <p:spPr bwMode="auto">
            <a:xfrm>
              <a:off x="110317" y="3000856"/>
              <a:ext cx="506410" cy="206196"/>
            </a:xfrm>
            <a:custGeom>
              <a:gdLst>
                <a:gd fmla="*/ 0 w 408" name="T0"/>
                <a:gd fmla="*/ 228607924 h 355" name="T1"/>
                <a:gd fmla="*/ 24649159 w 408" name="T2"/>
                <a:gd fmla="*/ 243848794 h 355" name="T3"/>
                <a:gd fmla="*/ 103220134 w 408" name="T4"/>
                <a:gd fmla="*/ 264168652 h 355" name="T5"/>
                <a:gd fmla="*/ 152519673 w 408" name="T6"/>
                <a:gd fmla="*/ 260782660 h 355" name="T7"/>
                <a:gd fmla="*/ 146357076 w 408" name="T8"/>
                <a:gd fmla="*/ 304810972 h 355" name="T9"/>
                <a:gd fmla="*/ 38514693 w 408" name="T10"/>
                <a:gd fmla="*/ 379319803 h 355" name="T11"/>
                <a:gd fmla="*/ 43136961 w 408" name="T12"/>
                <a:gd fmla="*/ 382707097 h 355" name="T13"/>
                <a:gd fmla="*/ 90894939 w 408" name="T14"/>
                <a:gd fmla="*/ 401333959 h 355" name="T15"/>
                <a:gd fmla="*/ 87814261 w 408" name="T16"/>
                <a:gd fmla="*/ 440281982 h 355" name="T17"/>
                <a:gd fmla="*/ 137113800 w 408" name="T18"/>
                <a:gd fmla="*/ 401333959 h 355" name="T19"/>
                <a:gd fmla="*/ 134031881 w 408" name="T20"/>
                <a:gd fmla="*/ 460603141 h 355" name="T21"/>
                <a:gd fmla="*/ 164843666 w 408" name="T22"/>
                <a:gd fmla="*/ 453829855 h 355" name="T23"/>
                <a:gd fmla="*/ 198737332 w 408" name="T24"/>
                <a:gd fmla="*/ 465683431 h 355" name="T25"/>
                <a:gd fmla="*/ 237252015 w 408" name="T26"/>
                <a:gd fmla="*/ 462296138 h 355" name="T27"/>
                <a:gd fmla="*/ 164843666 w 408" name="T28"/>
                <a:gd fmla="*/ 552045758 h 355" name="T29"/>
                <a:gd fmla="*/ 124788605 w 408" name="T30"/>
                <a:gd fmla="*/ 568979624 h 355" name="T31"/>
                <a:gd fmla="*/ 134031881 w 408" name="T32"/>
                <a:gd fmla="*/ 577447208 h 355" name="T33"/>
                <a:gd fmla="*/ 197196993 w 408" name="T34"/>
                <a:gd fmla="*/ 558819044 h 355" name="T35"/>
                <a:gd fmla="*/ 212602866 w 408" name="T36"/>
                <a:gd fmla="*/ 546965468 h 355" name="T37"/>
                <a:gd fmla="*/ 306578444 w 408" name="T38"/>
                <a:gd fmla="*/ 469069424 h 355" name="T39"/>
                <a:gd fmla="*/ 360500319 w 408" name="T40"/>
                <a:gd fmla="*/ 384400093 h 355" name="T41"/>
                <a:gd fmla="*/ 363580997 w 408" name="T42"/>
                <a:gd fmla="*/ 384400093 h 355" name="T43"/>
                <a:gd fmla="*/ 375906192 w 408" name="T44"/>
                <a:gd fmla="*/ 392867677 h 355" name="T45"/>
                <a:gd fmla="*/ 348175124 w 408" name="T46"/>
                <a:gd fmla="*/ 404721253 h 355" name="T47"/>
                <a:gd fmla="*/ 357418400 w 408" name="T48"/>
                <a:gd fmla="*/ 436895989 h 355" name="T49"/>
                <a:gd fmla="*/ 406717939 w 408" name="T50"/>
                <a:gd fmla="*/ 430121402 h 355" name="T51"/>
                <a:gd fmla="*/ 406717939 w 408" name="T52"/>
                <a:gd fmla="*/ 403026956 h 355" name="T53"/>
                <a:gd fmla="*/ 419043134 w 408" name="T54"/>
                <a:gd fmla="*/ 399640963 h 355" name="T55"/>
                <a:gd fmla="*/ 445232622 w 408" name="T56"/>
                <a:gd fmla="*/ 406414249 h 355" name="T57"/>
                <a:gd fmla="*/ 582346383 w 408" name="T58"/>
                <a:gd fmla="*/ 440281982 h 355" name="T59"/>
                <a:gd fmla="*/ 606995532 w 408" name="T60"/>
                <a:gd fmla="*/ 433508695 h 355" name="T61"/>
                <a:gd fmla="*/ 616238808 w 408" name="T62"/>
                <a:gd fmla="*/ 460603141 h 355" name="T63"/>
                <a:gd fmla="*/ 606995532 w 408" name="T64"/>
                <a:gd fmla="*/ 421655119 h 355" name="T65"/>
                <a:gd fmla="*/ 566940510 w 408" name="T66"/>
                <a:gd fmla="*/ 67735485 h 355" name="T67"/>
                <a:gd fmla="*/ 332769251 w 408" name="T68"/>
                <a:gd fmla="*/ 22014166 h 355" name="T69"/>
                <a:gd fmla="*/ 264983083 w 408" name="T70"/>
                <a:gd fmla="*/ 25401460 h 355" name="T71"/>
                <a:gd fmla="*/ 263442744 w 408" name="T72"/>
                <a:gd fmla="*/ 8467586 h 355" name="T73"/>
                <a:gd fmla="*/ 212602866 w 408" name="T74"/>
                <a:gd fmla="*/ 22014166 h 355" name="T75"/>
                <a:gd fmla="*/ 171006263 w 408" name="T76"/>
                <a:gd fmla="*/ 45721329 h 355" name="T77"/>
                <a:gd fmla="*/ 127869283 w 408" name="T78"/>
                <a:gd fmla="*/ 44028332 h 355" name="T79"/>
                <a:gd fmla="*/ 117085668 w 408" name="T80"/>
                <a:gd fmla="*/ 55881908 h 355" name="T81"/>
                <a:gd fmla="*/ 38514693 w 408" name="T82"/>
                <a:gd fmla="*/ 103297535 h 355" name="T83"/>
                <a:gd fmla="*/ 24649159 w 408" name="T84"/>
                <a:gd fmla="*/ 121924397 h 355" name="T85"/>
                <a:gd fmla="*/ 180249539 w 408" name="T86"/>
                <a:gd fmla="*/ 194740192 h 355" name="T87"/>
                <a:gd fmla="*/ 127869283 w 408" name="T88"/>
                <a:gd fmla="*/ 203206474 h 355" name="T89"/>
                <a:gd fmla="*/ 130951202 w 408" name="T90"/>
                <a:gd fmla="*/ 213367054 h 355" name="T91"/>
                <a:gd fmla="*/ 90894939 w 408" name="T92"/>
                <a:gd fmla="*/ 189659902 h 355" name="T93"/>
                <a:gd fmla="*/ 0 w 408" name="T94"/>
                <a:gd fmla="*/ 228607924 h 355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w 408" name="T144"/>
                <a:gd fmla="*/ 0 h 355" name="T145"/>
                <a:gd fmla="*/ 408 w 408" name="T146"/>
                <a:gd fmla="*/ 355 h 355" name="T147"/>
              </a:gdLst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b="T147" l="T144" r="T146" t="T145"/>
              <a:pathLst>
                <a:path h="355" w="408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/>
            <p:nvPr/>
          </p:nvSpPr>
          <p:spPr bwMode="auto">
            <a:xfrm>
              <a:off x="334154" y="3171513"/>
              <a:ext cx="44450" cy="206196"/>
            </a:xfrm>
            <a:custGeom>
              <a:gdLst>
                <a:gd fmla="*/ 0 w 36" name="T0"/>
                <a:gd fmla="*/ 15183716 h 22" name="T1"/>
                <a:gd fmla="*/ 0 w 36" name="T2"/>
                <a:gd fmla="*/ 15183716 h 22" name="T3"/>
                <a:gd fmla="*/ 15245114 w 36" name="T4"/>
                <a:gd fmla="*/ 35427802 h 22" name="T5"/>
                <a:gd fmla="*/ 53358518 w 36" name="T6"/>
                <a:gd fmla="*/ 6747597 h 22" name="T7"/>
                <a:gd fmla="*/ 16769995 w 36" name="T8"/>
                <a:gd fmla="*/ 0 h 22" name="T9"/>
                <a:gd fmla="*/ 21343409 w 36" name="T10"/>
                <a:gd fmla="*/ 13496492 h 22" name="T11"/>
                <a:gd fmla="*/ 0 w 36" name="T12"/>
                <a:gd fmla="*/ 15183716 h 22" name="T13"/>
                <a:gd fmla="*/ 0 w 36" name="T14"/>
                <a:gd fmla="*/ 15183716 h 22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36" name="T24"/>
                <a:gd fmla="*/ 0 h 22" name="T25"/>
                <a:gd fmla="*/ 36 w 36" name="T26"/>
                <a:gd fmla="*/ 22 h 22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22" w="36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/>
            <p:nvPr/>
          </p:nvSpPr>
          <p:spPr bwMode="auto">
            <a:xfrm>
              <a:off x="616726" y="3169927"/>
              <a:ext cx="139699" cy="206196"/>
            </a:xfrm>
            <a:custGeom>
              <a:gdLst>
                <a:gd fmla="*/ 0 w 110" name="T0"/>
                <a:gd fmla="*/ 17289607 h 99" name="T1"/>
                <a:gd fmla="*/ 0 w 110" name="T2"/>
                <a:gd fmla="*/ 17289607 h 99" name="T3"/>
                <a:gd fmla="*/ 6451601 w 110" name="T4"/>
                <a:gd fmla="*/ 41495580 h 99" name="T5"/>
                <a:gd fmla="*/ 30645101 w 110" name="T6"/>
                <a:gd fmla="*/ 51868825 h 99" name="T7"/>
                <a:gd fmla="*/ 41935408 w 110" name="T8"/>
                <a:gd fmla="*/ 43223367 h 99" name="T9"/>
                <a:gd fmla="*/ 20967704 w 110" name="T10"/>
                <a:gd fmla="*/ 31121030 h 99" name="T11"/>
                <a:gd fmla="*/ 41935408 w 110" name="T12"/>
                <a:gd fmla="*/ 31121030 h 99" name="T13"/>
                <a:gd fmla="*/ 59677303 w 110" name="T14"/>
                <a:gd fmla="*/ 51868825 h 99" name="T15"/>
                <a:gd fmla="*/ 54838605 w 110" name="T16"/>
                <a:gd fmla="*/ 15560515 h 99" name="T17"/>
                <a:gd fmla="*/ 69354701 w 110" name="T18"/>
                <a:gd fmla="*/ 48410642 h 99" name="T19"/>
                <a:gd fmla="*/ 106451410 w 110" name="T20"/>
                <a:gd fmla="*/ 67429335 h 99" name="T21"/>
                <a:gd fmla="*/ 99999812 w 110" name="T22"/>
                <a:gd fmla="*/ 89906232 h 99" name="T23"/>
                <a:gd fmla="*/ 141935200 w 110" name="T24"/>
                <a:gd fmla="*/ 119298160 h 99" name="T25"/>
                <a:gd fmla="*/ 130644903 w 110" name="T26"/>
                <a:gd fmla="*/ 143504128 h 99" name="T27"/>
                <a:gd fmla="*/ 153225497 w 110" name="T28"/>
                <a:gd fmla="*/ 124485435 h 99" name="T29"/>
                <a:gd fmla="*/ 156451296 w 110" name="T30"/>
                <a:gd fmla="*/ 169437873 h 99" name="T31"/>
                <a:gd fmla="*/ 174193231 w 110" name="T32"/>
                <a:gd fmla="*/ 160793729 h 99" name="T33"/>
                <a:gd fmla="*/ 175806131 w 110" name="T34"/>
                <a:gd fmla="*/ 127943618 h 99" name="T35"/>
                <a:gd fmla="*/ 133870703 w 110" name="T36"/>
                <a:gd fmla="*/ 108924925 h 99" name="T37"/>
                <a:gd fmla="*/ 56451504 w 110" name="T38"/>
                <a:gd fmla="*/ 0 h 99" name="T39"/>
                <a:gd fmla="*/ 11290302 w 110" name="T40"/>
                <a:gd fmla="*/ 31121030 h 99" name="T41"/>
                <a:gd fmla="*/ 0 w 110" name="T42"/>
                <a:gd fmla="*/ 17289607 h 99" name="T43"/>
                <a:gd fmla="*/ 0 w 110" name="T44"/>
                <a:gd fmla="*/ 17289607 h 99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w 110" name="T69"/>
                <a:gd fmla="*/ 0 h 99" name="T70"/>
                <a:gd fmla="*/ 110 w 110" name="T71"/>
                <a:gd fmla="*/ 99 h 99" name="T72"/>
              </a:gdLst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b="T72" l="T69" r="T71" t="T70"/>
              <a:pathLst>
                <a:path h="99" w="110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/>
            <p:nvPr/>
          </p:nvSpPr>
          <p:spPr bwMode="auto">
            <a:xfrm>
              <a:off x="648476" y="3158814"/>
              <a:ext cx="25400" cy="206196"/>
            </a:xfrm>
            <a:custGeom>
              <a:gdLst>
                <a:gd fmla="*/ 0 w 20" name="T0"/>
                <a:gd fmla="*/ 0 h 16" name="T1"/>
                <a:gd fmla="*/ 0 w 20" name="T2"/>
                <a:gd fmla="*/ 0 h 16" name="T3"/>
                <a:gd fmla="*/ 9677399 w 20" name="T4"/>
                <a:gd fmla="*/ 28942503 h 16" name="T5"/>
                <a:gd fmla="*/ 11290301 w 20" name="T6"/>
                <a:gd fmla="*/ 13505854 h 16" name="T7"/>
                <a:gd fmla="*/ 30645098 w 20" name="T8"/>
                <a:gd fmla="*/ 27013096 h 16" name="T9"/>
                <a:gd fmla="*/ 12903200 w 20" name="T10"/>
                <a:gd fmla="*/ 13505854 h 16" name="T11"/>
                <a:gd fmla="*/ 29032199 w 20" name="T12"/>
                <a:gd fmla="*/ 3858815 h 16" name="T13"/>
                <a:gd fmla="*/ 0 w 20" name="T14"/>
                <a:gd fmla="*/ 0 h 16" name="T15"/>
                <a:gd fmla="*/ 0 w 20" name="T16"/>
                <a:gd fmla="*/ 0 h 1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20" name="T27"/>
                <a:gd fmla="*/ 0 h 16" name="T28"/>
                <a:gd fmla="*/ 20 w 20" name="T29"/>
                <a:gd fmla="*/ 16 h 16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16" w="20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/>
            <p:nvPr/>
          </p:nvSpPr>
          <p:spPr bwMode="auto">
            <a:xfrm>
              <a:off x="658001" y="3181833"/>
              <a:ext cx="15875" cy="206196"/>
            </a:xfrm>
            <a:custGeom>
              <a:gdLst>
                <a:gd fmla="*/ 0 w 12" name="T0"/>
                <a:gd fmla="*/ 0 h 25" name="T1"/>
                <a:gd fmla="*/ 0 w 12" name="T2"/>
                <a:gd fmla="*/ 0 h 25" name="T3"/>
                <a:gd fmla="*/ 17500864 w 12" name="T4"/>
                <a:gd fmla="*/ 7112783 h 25" name="T5"/>
                <a:gd fmla="*/ 19251082 w 12" name="T6"/>
                <a:gd fmla="*/ 42676691 h 25" name="T7"/>
                <a:gd fmla="*/ 0 w 12" name="T8"/>
                <a:gd fmla="*/ 0 h 25" name="T9"/>
                <a:gd fmla="*/ 0 w 12" name="T10"/>
                <a:gd fmla="*/ 0 h 25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2" name="T18"/>
                <a:gd fmla="*/ 0 h 25" name="T19"/>
                <a:gd fmla="*/ 12 w 12" name="T20"/>
                <a:gd fmla="*/ 25 h 25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25" w="12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/>
            <p:nvPr/>
          </p:nvSpPr>
          <p:spPr bwMode="auto">
            <a:xfrm>
              <a:off x="673876" y="3160401"/>
              <a:ext cx="20637" cy="206196"/>
            </a:xfrm>
            <a:custGeom>
              <a:gdLst>
                <a:gd fmla="*/ 0 w 15" name="T0"/>
                <a:gd fmla="*/ 0 h 16" name="T1"/>
                <a:gd fmla="*/ 0 w 15" name="T2"/>
                <a:gd fmla="*/ 0 h 16" name="T3"/>
                <a:gd fmla="*/ 5677928 w 15" name="T4"/>
                <a:gd fmla="*/ 28942503 h 16" name="T5"/>
                <a:gd fmla="*/ 20821357 w 15" name="T6"/>
                <a:gd fmla="*/ 28942503 h 16" name="T7"/>
                <a:gd fmla="*/ 13250332 w 15" name="T8"/>
                <a:gd fmla="*/ 3858815 h 16" name="T9"/>
                <a:gd fmla="*/ 26499288 w 15" name="T10"/>
                <a:gd fmla="*/ 21224870 h 16" name="T11"/>
                <a:gd fmla="*/ 15142056 w 15" name="T12"/>
                <a:gd fmla="*/ 0 h 16" name="T13"/>
                <a:gd fmla="*/ 0 w 15" name="T14"/>
                <a:gd fmla="*/ 0 h 16" name="T15"/>
                <a:gd fmla="*/ 0 w 15" name="T16"/>
                <a:gd fmla="*/ 0 h 1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15" name="T27"/>
                <a:gd fmla="*/ 0 h 16" name="T28"/>
                <a:gd fmla="*/ 15 w 15" name="T29"/>
                <a:gd fmla="*/ 16 h 16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16" w="15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/>
            <p:nvPr/>
          </p:nvSpPr>
          <p:spPr bwMode="auto">
            <a:xfrm>
              <a:off x="689752" y="3185007"/>
              <a:ext cx="14287" cy="206196"/>
            </a:xfrm>
            <a:custGeom>
              <a:gdLst>
                <a:gd fmla="*/ 0 w 13" name="T0"/>
                <a:gd fmla="*/ 0 h 11" name="T1"/>
                <a:gd fmla="*/ 0 w 13" name="T2"/>
                <a:gd fmla="*/ 0 h 11" name="T3"/>
                <a:gd fmla="*/ 14493612 w 13" name="T4"/>
                <a:gd fmla="*/ 16869050 h 11" name="T5"/>
                <a:gd fmla="*/ 14493612 w 13" name="T6"/>
                <a:gd fmla="*/ 1687165 h 11" name="T7"/>
                <a:gd fmla="*/ 0 w 13" name="T8"/>
                <a:gd fmla="*/ 0 h 11" name="T9"/>
                <a:gd fmla="*/ 0 w 13" name="T10"/>
                <a:gd fmla="*/ 0 h 11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3" name="T18"/>
                <a:gd fmla="*/ 0 h 11" name="T19"/>
                <a:gd fmla="*/ 13 w 13" name="T20"/>
                <a:gd fmla="*/ 11 h 11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1" w="13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/>
            <p:nvPr/>
          </p:nvSpPr>
          <p:spPr bwMode="auto">
            <a:xfrm>
              <a:off x="694513" y="3212789"/>
              <a:ext cx="22225" cy="206196"/>
            </a:xfrm>
            <a:custGeom>
              <a:gdLst>
                <a:gd fmla="*/ 0 w 19" name="T0"/>
                <a:gd fmla="*/ 0 h 26" name="T1"/>
                <a:gd fmla="*/ 0 w 19" name="T2"/>
                <a:gd fmla="*/ 0 h 26" name="T3"/>
                <a:gd fmla="*/ 19155607 w 19" name="T4"/>
                <a:gd fmla="*/ 14434772 h 26" name="T5"/>
                <a:gd fmla="*/ 24628808 w 19" name="T6"/>
                <a:gd fmla="*/ 45109675 h 26" name="T7"/>
                <a:gd fmla="*/ 0 w 19" name="T8"/>
                <a:gd fmla="*/ 0 h 26" name="T9"/>
                <a:gd fmla="*/ 0 w 19" name="T10"/>
                <a:gd fmla="*/ 0 h 2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9" name="T18"/>
                <a:gd fmla="*/ 0 h 26" name="T19"/>
                <a:gd fmla="*/ 19 w 19" name="T20"/>
                <a:gd fmla="*/ 26 h 2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26" w="19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/>
            <p:nvPr/>
          </p:nvSpPr>
          <p:spPr bwMode="auto">
            <a:xfrm>
              <a:off x="727851" y="3215171"/>
              <a:ext cx="14287" cy="206196"/>
            </a:xfrm>
            <a:custGeom>
              <a:gdLst>
                <a:gd fmla="*/ 0 w 10" name="T0"/>
                <a:gd fmla="*/ 10841576 h 15" name="T1"/>
                <a:gd fmla="*/ 0 w 10" name="T2"/>
                <a:gd fmla="*/ 10841576 h 15" name="T3"/>
                <a:gd fmla="*/ 8165020 w 10" name="T4"/>
                <a:gd fmla="*/ 0 h 15" name="T5"/>
                <a:gd fmla="*/ 18370223 w 10" name="T6"/>
                <a:gd fmla="*/ 18973045 h 15" name="T7"/>
                <a:gd fmla="*/ 0 w 10" name="T8"/>
                <a:gd fmla="*/ 10841576 h 15" name="T9"/>
                <a:gd fmla="*/ 0 w 10" name="T10"/>
                <a:gd fmla="*/ 10841576 h 15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0" name="T18"/>
                <a:gd fmla="*/ 0 h 15" name="T19"/>
                <a:gd fmla="*/ 10 w 10" name="T20"/>
                <a:gd fmla="*/ 15 h 15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5" w="10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/>
            <p:nvPr/>
          </p:nvSpPr>
          <p:spPr bwMode="auto">
            <a:xfrm>
              <a:off x="846912" y="3610460"/>
              <a:ext cx="982657" cy="206196"/>
            </a:xfrm>
            <a:custGeom>
              <a:gdLst>
                <a:gd fmla="*/ 0 w 787" name="T0"/>
                <a:gd fmla="*/ 35986208 h 382" name="T1"/>
                <a:gd fmla="*/ 31180509 w 787" name="T2"/>
                <a:gd fmla="*/ 94251414 h 382" name="T3"/>
                <a:gd fmla="*/ 6235603 w 787" name="T4"/>
                <a:gd fmla="*/ 260475223 h 382" name="T5"/>
                <a:gd fmla="*/ 57684942 w 787" name="T6"/>
                <a:gd fmla="*/ 322166221 h 382" name="T7"/>
                <a:gd fmla="*/ 88865460 w 787" name="T8"/>
                <a:gd fmla="*/ 414704110 h 382" name="T9"/>
                <a:gd fmla="*/ 162140632 w 787" name="T10"/>
                <a:gd fmla="*/ 469540844 h 382" name="T11"/>
                <a:gd fmla="*/ 291542490 w 787" name="T12"/>
                <a:gd fmla="*/ 500386343 h 382" name="T13"/>
                <a:gd fmla="*/ 445888036 w 787" name="T14"/>
                <a:gd fmla="*/ 555223077 h 382" name="T15"/>
                <a:gd fmla="*/ 544108107 w 787" name="T16"/>
                <a:gd fmla="*/ 622056083 h 382" name="T17"/>
                <a:gd fmla="*/ 581525455 w 787" name="T18"/>
                <a:gd fmla="*/ 589497017 h 382" name="T19"/>
                <a:gd fmla="*/ 629855728 w 787" name="T20"/>
                <a:gd fmla="*/ 538087416 h 382" name="T21"/>
                <a:gd fmla="*/ 748343529 w 787" name="T22"/>
                <a:gd fmla="*/ 555223077 h 382" name="T23"/>
                <a:gd fmla="*/ 728075955 w 787" name="T24"/>
                <a:gd fmla="*/ 524377578 h 382" name="T25"/>
                <a:gd fmla="*/ 776406228 w 787" name="T26"/>
                <a:gd fmla="*/ 508954173 h 382" name="T27"/>
                <a:gd fmla="*/ 866831174 w 787" name="T28"/>
                <a:gd fmla="*/ 531231842 h 382" name="T29"/>
                <a:gd fmla="*/ 893335597 w 787" name="T30"/>
                <a:gd fmla="*/ 596351282 h 382" name="T31"/>
                <a:gd fmla="*/ 938548070 w 787" name="T32"/>
                <a:gd fmla="*/ 651188016 h 382" name="T33"/>
                <a:gd fmla="*/ 916720971 w 787" name="T34"/>
                <a:gd fmla="*/ 508954173 h 382" name="T35"/>
                <a:gd fmla="*/ 1041444217 w 787" name="T36"/>
                <a:gd fmla="*/ 387285743 h 382" name="T37"/>
                <a:gd fmla="*/ 1039885941 w 787" name="T38"/>
                <a:gd fmla="*/ 375289471 h 382" name="T39"/>
                <a:gd fmla="*/ 1028971767 w 787" name="T40"/>
                <a:gd fmla="*/ 325593353 h 382" name="T41"/>
                <a:gd fmla="*/ 1028971767 w 787" name="T42"/>
                <a:gd fmla="*/ 320452655 h 382" name="T43"/>
                <a:gd fmla="*/ 1036768141 w 787" name="T44"/>
                <a:gd fmla="*/ 282752891 h 382" name="T45"/>
                <a:gd fmla="*/ 1055476190 w 787" name="T46"/>
                <a:gd fmla="*/ 308457692 h 382" name="T47"/>
                <a:gd fmla="*/ 1057035715 w 787" name="T48"/>
                <a:gd fmla="*/ 296461420 h 382" name="T49"/>
                <a:gd fmla="*/ 1164609186 w 787" name="T50"/>
                <a:gd fmla="*/ 222775459 h 382" name="T51"/>
                <a:gd fmla="*/ 1158373586 w 787" name="T52"/>
                <a:gd fmla="*/ 167937375 h 382" name="T53"/>
                <a:gd fmla="*/ 1225411908 w 787" name="T54"/>
                <a:gd fmla="*/ 123383347 h 382" name="T55"/>
                <a:gd fmla="*/ 1209821659 w 787" name="T56"/>
                <a:gd fmla="*/ 71973725 h 382" name="T57"/>
                <a:gd fmla="*/ 1147459412 w 787" name="T58"/>
                <a:gd fmla="*/ 121669781 h 382" name="T59"/>
                <a:gd fmla="*/ 1032090816 w 787" name="T60"/>
                <a:gd fmla="*/ 171365816 h 382" name="T61"/>
                <a:gd fmla="*/ 974405894 w 787" name="T62"/>
                <a:gd fmla="*/ 190215085 h 382" name="T63"/>
                <a:gd fmla="*/ 885540472 w 787" name="T64"/>
                <a:gd fmla="*/ 226202591 h 382" name="T65"/>
                <a:gd fmla="*/ 888658272 w 787" name="T66"/>
                <a:gd fmla="*/ 203924923 h 382" name="T67"/>
                <a:gd fmla="*/ 898012922 w 787" name="T68"/>
                <a:gd fmla="*/ 185074386 h 382" name="T69"/>
                <a:gd fmla="*/ 866831174 w 787" name="T70"/>
                <a:gd fmla="*/ 167937375 h 382" name="T71"/>
                <a:gd fmla="*/ 841886275 w 787" name="T72"/>
                <a:gd fmla="*/ 109673509 h 382" name="T73"/>
                <a:gd fmla="*/ 807587976 w 787" name="T74"/>
                <a:gd fmla="*/ 217633452 h 382" name="T75"/>
                <a:gd fmla="*/ 781083553 w 787" name="T76"/>
                <a:gd fmla="*/ 183360820 h 382" name="T77"/>
                <a:gd fmla="*/ 782643077 w 787" name="T78"/>
                <a:gd fmla="*/ 133664744 h 382" name="T79"/>
                <a:gd fmla="*/ 865272898 w 787" name="T80"/>
                <a:gd fmla="*/ 101105678 h 382" name="T81"/>
                <a:gd fmla="*/ 851240924 w 787" name="T82"/>
                <a:gd fmla="*/ 85682254 h 382" name="T83"/>
                <a:gd fmla="*/ 782643077 w 787" name="T84"/>
                <a:gd fmla="*/ 58263887 h 382" name="T85"/>
                <a:gd fmla="*/ 692218131 w 787" name="T86"/>
                <a:gd fmla="*/ 83968688 h 382" name="T87"/>
                <a:gd fmla="*/ 639210377 w 787" name="T88"/>
                <a:gd fmla="*/ 20564108 h 382" name="T89"/>
                <a:gd fmla="*/ 625178404 w 787" name="T90"/>
                <a:gd fmla="*/ 13709843 h 382" name="T91"/>
                <a:gd fmla="*/ 51448093 w 787" name="T92"/>
                <a:gd fmla="*/ 39414649 h 382" name="T93"/>
                <a:gd fmla="*/ 42094692 w 787" name="T94"/>
                <a:gd fmla="*/ 37699774 h 382" name="T95"/>
                <a:gd fmla="*/ 0 w 787" name="T96"/>
                <a:gd fmla="*/ 35986208 h 382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w 787" name="T147"/>
                <a:gd fmla="*/ 0 h 382" name="T148"/>
                <a:gd fmla="*/ 787 w 787" name="T149"/>
                <a:gd fmla="*/ 382 h 382" name="T150"/>
              </a:gdLst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b="T150" l="T147" r="T149" t="T148"/>
              <a:pathLst>
                <a:path h="382" w="787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/>
            <p:nvPr/>
          </p:nvSpPr>
          <p:spPr bwMode="auto">
            <a:xfrm>
              <a:off x="6165001" y="3011175"/>
              <a:ext cx="55563" cy="206196"/>
            </a:xfrm>
            <a:custGeom>
              <a:gdLst>
                <a:gd fmla="*/ 0 w 43" name="T0"/>
                <a:gd fmla="*/ 7406368 h 14" name="T1"/>
                <a:gd fmla="*/ 0 w 43" name="T2"/>
                <a:gd fmla="*/ 7406368 h 14" name="T3"/>
                <a:gd fmla="*/ 41742022 w 43" name="T4"/>
                <a:gd fmla="*/ 0 h 14" name="T5"/>
                <a:gd fmla="*/ 70126962 w 43" name="T6"/>
                <a:gd fmla="*/ 11108871 h 14" name="T7"/>
                <a:gd fmla="*/ 55099114 w 43" name="T8"/>
                <a:gd fmla="*/ 24069679 h 14" name="T9"/>
                <a:gd fmla="*/ 0 w 43" name="T10"/>
                <a:gd fmla="*/ 7406368 h 14" name="T11"/>
                <a:gd fmla="*/ 0 w 43" name="T12"/>
                <a:gd fmla="*/ 7406368 h 14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43" name="T21"/>
                <a:gd fmla="*/ 0 h 14" name="T22"/>
                <a:gd fmla="*/ 43 w 43" name="T23"/>
                <a:gd fmla="*/ 14 h 14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14" w="43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/>
            <p:nvPr/>
          </p:nvGrpSpPr>
          <p:grpSpPr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/>
              <p:nvPr/>
            </p:nvSpPr>
            <p:spPr bwMode="auto">
              <a:xfrm>
                <a:off x="2163" y="3101"/>
                <a:ext cx="21" cy="158"/>
              </a:xfrm>
              <a:custGeom>
                <a:gdLst>
                  <a:gd fmla="*/ 0 w 21" name="T0"/>
                  <a:gd fmla="*/ 0 h 8" name="T1"/>
                  <a:gd fmla="*/ 0 w 21" name="T2"/>
                  <a:gd fmla="*/ 0 h 8" name="T3"/>
                  <a:gd fmla="*/ 2 w 21" name="T4"/>
                  <a:gd fmla="*/ 7 h 8" name="T5"/>
                  <a:gd fmla="*/ 20 w 21" name="T6"/>
                  <a:gd fmla="*/ 4 h 8" name="T7"/>
                  <a:gd fmla="*/ 0 w 21" name="T8"/>
                  <a:gd fmla="*/ 0 h 8" name="T9"/>
                  <a:gd fmla="*/ 0 w 21" name="T10"/>
                  <a:gd fmla="*/ 0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1" name="T18"/>
                  <a:gd fmla="*/ 0 h 8" name="T19"/>
                  <a:gd fmla="*/ 21 w 21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21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/>
              <p:nvPr/>
            </p:nvSpPr>
            <p:spPr bwMode="auto">
              <a:xfrm>
                <a:off x="2079" y="3891"/>
                <a:ext cx="270" cy="158"/>
              </a:xfrm>
              <a:custGeom>
                <a:gdLst>
                  <a:gd fmla="*/ 0 w 270" name="T0"/>
                  <a:gd fmla="*/ 444 h 481" name="T1"/>
                  <a:gd fmla="*/ 0 w 270" name="T2"/>
                  <a:gd fmla="*/ 444 h 481" name="T3"/>
                  <a:gd fmla="*/ 3 w 270" name="T4"/>
                  <a:gd fmla="*/ 455 h 481" name="T5"/>
                  <a:gd fmla="*/ 14 w 270" name="T6"/>
                  <a:gd fmla="*/ 451 h 481" name="T7"/>
                  <a:gd fmla="*/ 18 w 270" name="T8"/>
                  <a:gd fmla="*/ 475 h 481" name="T9"/>
                  <a:gd fmla="*/ 68 w 270" name="T10"/>
                  <a:gd fmla="*/ 480 h 481" name="T11"/>
                  <a:gd fmla="*/ 54 w 270" name="T12"/>
                  <a:gd fmla="*/ 468 h 481" name="T13"/>
                  <a:gd fmla="*/ 64 w 270" name="T14"/>
                  <a:gd fmla="*/ 435 h 481" name="T15"/>
                  <a:gd fmla="*/ 74 w 270" name="T16"/>
                  <a:gd fmla="*/ 442 h 481" name="T17"/>
                  <a:gd fmla="*/ 105 w 270" name="T18"/>
                  <a:gd fmla="*/ 396 h 481" name="T19"/>
                  <a:gd fmla="*/ 81 w 270" name="T20"/>
                  <a:gd fmla="*/ 370 h 481" name="T21"/>
                  <a:gd fmla="*/ 108 w 270" name="T22"/>
                  <a:gd fmla="*/ 354 h 481" name="T23"/>
                  <a:gd fmla="*/ 112 w 270" name="T24"/>
                  <a:gd fmla="*/ 331 h 481" name="T25"/>
                  <a:gd fmla="*/ 124 w 270" name="T26"/>
                  <a:gd fmla="*/ 320 h 481" name="T27"/>
                  <a:gd fmla="*/ 113 w 270" name="T28"/>
                  <a:gd fmla="*/ 316 h 481" name="T29"/>
                  <a:gd fmla="*/ 134 w 270" name="T30"/>
                  <a:gd fmla="*/ 316 h 481" name="T31"/>
                  <a:gd fmla="*/ 131 w 270" name="T32"/>
                  <a:gd fmla="*/ 305 h 481" name="T33"/>
                  <a:gd fmla="*/ 122 w 270" name="T34"/>
                  <a:gd fmla="*/ 312 h 481" name="T35"/>
                  <a:gd fmla="*/ 113 w 270" name="T36"/>
                  <a:gd fmla="*/ 304 h 481" name="T37"/>
                  <a:gd fmla="*/ 112 w 270" name="T38"/>
                  <a:gd fmla="*/ 287 h 481" name="T39"/>
                  <a:gd fmla="*/ 149 w 270" name="T40"/>
                  <a:gd fmla="*/ 288 h 481" name="T41"/>
                  <a:gd fmla="*/ 152 w 270" name="T42"/>
                  <a:gd fmla="*/ 253 h 481" name="T43"/>
                  <a:gd fmla="*/ 210 w 270" name="T44"/>
                  <a:gd fmla="*/ 247 h 481" name="T45"/>
                  <a:gd fmla="*/ 227 w 270" name="T46"/>
                  <a:gd fmla="*/ 223 h 481" name="T47"/>
                  <a:gd fmla="*/ 204 w 270" name="T48"/>
                  <a:gd fmla="*/ 178 h 481" name="T49"/>
                  <a:gd fmla="*/ 216 w 270" name="T50"/>
                  <a:gd fmla="*/ 122 h 481" name="T51"/>
                  <a:gd fmla="*/ 269 w 270" name="T52"/>
                  <a:gd fmla="*/ 76 h 481" name="T53"/>
                  <a:gd fmla="*/ 267 w 270" name="T54"/>
                  <a:gd fmla="*/ 55 h 481" name="T55"/>
                  <a:gd fmla="*/ 256 w 270" name="T56"/>
                  <a:gd fmla="*/ 55 h 481" name="T57"/>
                  <a:gd fmla="*/ 242 w 270" name="T58"/>
                  <a:gd fmla="*/ 79 h 481" name="T59"/>
                  <a:gd fmla="*/ 205 w 270" name="T60"/>
                  <a:gd fmla="*/ 78 h 481" name="T61"/>
                  <a:gd fmla="*/ 213 w 270" name="T62"/>
                  <a:gd fmla="*/ 50 h 481" name="T63"/>
                  <a:gd fmla="*/ 147 w 270" name="T64"/>
                  <a:gd fmla="*/ 7 h 481" name="T65"/>
                  <a:gd fmla="*/ 125 w 270" name="T66"/>
                  <a:gd fmla="*/ 3 h 481" name="T67"/>
                  <a:gd fmla="*/ 123 w 270" name="T68"/>
                  <a:gd fmla="*/ 12 h 481" name="T69"/>
                  <a:gd fmla="*/ 98 w 270" name="T70"/>
                  <a:gd fmla="*/ 0 h 481" name="T71"/>
                  <a:gd fmla="*/ 84 w 270" name="T72"/>
                  <a:gd fmla="*/ 15 h 481" name="T73"/>
                  <a:gd fmla="*/ 82 w 270" name="T74"/>
                  <a:gd fmla="*/ 32 h 481" name="T75"/>
                  <a:gd fmla="*/ 67 w 270" name="T76"/>
                  <a:gd fmla="*/ 39 h 481" name="T77"/>
                  <a:gd fmla="*/ 68 w 270" name="T78"/>
                  <a:gd fmla="*/ 73 h 481" name="T79"/>
                  <a:gd fmla="*/ 51 w 270" name="T80"/>
                  <a:gd fmla="*/ 91 h 481" name="T81"/>
                  <a:gd fmla="*/ 39 w 270" name="T82"/>
                  <a:gd fmla="*/ 138 h 481" name="T83"/>
                  <a:gd fmla="*/ 48 w 270" name="T84"/>
                  <a:gd fmla="*/ 182 h 481" name="T85"/>
                  <a:gd fmla="*/ 31 w 270" name="T86"/>
                  <a:gd fmla="*/ 220 h 481" name="T87"/>
                  <a:gd fmla="*/ 18 w 270" name="T88"/>
                  <a:gd fmla="*/ 313 h 481" name="T89"/>
                  <a:gd fmla="*/ 28 w 270" name="T90"/>
                  <a:gd fmla="*/ 348 h 481" name="T91"/>
                  <a:gd fmla="*/ 19 w 270" name="T92"/>
                  <a:gd fmla="*/ 351 h 481" name="T93"/>
                  <a:gd fmla="*/ 23 w 270" name="T94"/>
                  <a:gd fmla="*/ 381 h 481" name="T95"/>
                  <a:gd fmla="*/ 0 w 270" name="T96"/>
                  <a:gd fmla="*/ 444 h 481" name="T97"/>
                  <a:gd fmla="*/ 0 w 270" name="T98"/>
                  <a:gd fmla="*/ 444 h 481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270" name="T150"/>
                  <a:gd fmla="*/ 0 h 481" name="T151"/>
                  <a:gd fmla="*/ 270 w 270" name="T152"/>
                  <a:gd fmla="*/ 481 h 481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481" w="270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/>
              <p:nvPr/>
            </p:nvSpPr>
            <p:spPr bwMode="auto">
              <a:xfrm>
                <a:off x="2143" y="4159"/>
                <a:ext cx="49" cy="158"/>
              </a:xfrm>
              <a:custGeom>
                <a:gdLst>
                  <a:gd fmla="*/ 0 w 49" name="T0"/>
                  <a:gd fmla="*/ 0 h 42" name="T1"/>
                  <a:gd fmla="*/ 0 w 49" name="T2"/>
                  <a:gd fmla="*/ 0 h 42" name="T3"/>
                  <a:gd fmla="*/ 2 w 49" name="T4"/>
                  <a:gd fmla="*/ 41 h 42" name="T5"/>
                  <a:gd fmla="*/ 48 w 49" name="T6"/>
                  <a:gd fmla="*/ 37 h 42" name="T7"/>
                  <a:gd fmla="*/ 11 w 49" name="T8"/>
                  <a:gd fmla="*/ 20 h 42" name="T9"/>
                  <a:gd fmla="*/ 0 w 49" name="T10"/>
                  <a:gd fmla="*/ 0 h 42" name="T11"/>
                  <a:gd fmla="*/ 0 w 49" name="T12"/>
                  <a:gd fmla="*/ 0 h 42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9" name="T21"/>
                  <a:gd fmla="*/ 0 h 42" name="T22"/>
                  <a:gd fmla="*/ 49 w 49" name="T23"/>
                  <a:gd fmla="*/ 42 h 42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42" w="49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/>
              <p:nvPr/>
            </p:nvSpPr>
            <p:spPr bwMode="auto">
              <a:xfrm>
                <a:off x="2129" y="3574"/>
                <a:ext cx="165" cy="158"/>
              </a:xfrm>
              <a:custGeom>
                <a:gdLst>
                  <a:gd fmla="*/ 0 w 165" name="T0"/>
                  <a:gd fmla="*/ 18 h 185" name="T1"/>
                  <a:gd fmla="*/ 0 w 165" name="T2"/>
                  <a:gd fmla="*/ 18 h 185" name="T3"/>
                  <a:gd fmla="*/ 13 w 165" name="T4"/>
                  <a:gd fmla="*/ 38 h 185" name="T5"/>
                  <a:gd fmla="*/ 4 w 165" name="T6"/>
                  <a:gd fmla="*/ 80 h 185" name="T7"/>
                  <a:gd fmla="*/ 13 w 165" name="T8"/>
                  <a:gd fmla="*/ 84 h 185" name="T9"/>
                  <a:gd fmla="*/ 9 w 165" name="T10"/>
                  <a:gd fmla="*/ 91 h 185" name="T11"/>
                  <a:gd fmla="*/ 1 w 165" name="T12"/>
                  <a:gd fmla="*/ 108 h 185" name="T13"/>
                  <a:gd fmla="*/ 16 w 165" name="T14"/>
                  <a:gd fmla="*/ 133 h 185" name="T15"/>
                  <a:gd fmla="*/ 24 w 165" name="T16"/>
                  <a:gd fmla="*/ 183 h 185" name="T17"/>
                  <a:gd fmla="*/ 34 w 165" name="T18"/>
                  <a:gd fmla="*/ 184 h 185" name="T19"/>
                  <a:gd fmla="*/ 48 w 165" name="T20"/>
                  <a:gd fmla="*/ 169 h 185" name="T21"/>
                  <a:gd fmla="*/ 73 w 165" name="T22"/>
                  <a:gd fmla="*/ 181 h 185" name="T23"/>
                  <a:gd fmla="*/ 75 w 165" name="T24"/>
                  <a:gd fmla="*/ 172 h 185" name="T25"/>
                  <a:gd fmla="*/ 97 w 165" name="T26"/>
                  <a:gd fmla="*/ 176 h 185" name="T27"/>
                  <a:gd fmla="*/ 106 w 165" name="T28"/>
                  <a:gd fmla="*/ 139 h 185" name="T29"/>
                  <a:gd fmla="*/ 145 w 165" name="T30"/>
                  <a:gd fmla="*/ 133 h 185" name="T31"/>
                  <a:gd fmla="*/ 159 w 165" name="T32"/>
                  <a:gd fmla="*/ 145 h 185" name="T33"/>
                  <a:gd fmla="*/ 164 w 165" name="T34"/>
                  <a:gd fmla="*/ 117 h 185" name="T35"/>
                  <a:gd fmla="*/ 155 w 165" name="T36"/>
                  <a:gd fmla="*/ 93 h 185" name="T37"/>
                  <a:gd fmla="*/ 132 w 165" name="T38"/>
                  <a:gd fmla="*/ 91 h 185" name="T39"/>
                  <a:gd fmla="*/ 122 w 165" name="T40"/>
                  <a:gd fmla="*/ 55 h 185" name="T41"/>
                  <a:gd fmla="*/ 62 w 165" name="T42"/>
                  <a:gd fmla="*/ 31 h 185" name="T43"/>
                  <a:gd fmla="*/ 58 w 165" name="T44"/>
                  <a:gd fmla="*/ 0 h 185" name="T45"/>
                  <a:gd fmla="*/ 17 w 165" name="T46"/>
                  <a:gd fmla="*/ 19 h 185" name="T47"/>
                  <a:gd fmla="*/ 0 w 165" name="T48"/>
                  <a:gd fmla="*/ 18 h 185" name="T49"/>
                  <a:gd fmla="*/ 0 w 165" name="T50"/>
                  <a:gd fmla="*/ 18 h 185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165" name="T78"/>
                  <a:gd fmla="*/ 0 h 185" name="T79"/>
                  <a:gd fmla="*/ 165 w 165" name="T80"/>
                  <a:gd fmla="*/ 185 h 185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185" w="16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/>
              <p:nvPr/>
            </p:nvSpPr>
            <p:spPr bwMode="auto">
              <a:xfrm>
                <a:off x="2073" y="3553"/>
                <a:ext cx="533" cy="158"/>
              </a:xfrm>
              <a:custGeom>
                <a:gdLst>
                  <a:gd fmla="*/ 0 w 533" name="T0"/>
                  <a:gd fmla="*/ 172 h 544" name="T1"/>
                  <a:gd fmla="*/ 30 w 533" name="T2"/>
                  <a:gd fmla="*/ 205 h 544" name="T3"/>
                  <a:gd fmla="*/ 45 w 533" name="T4"/>
                  <a:gd fmla="*/ 218 h 544" name="T5"/>
                  <a:gd fmla="*/ 73 w 533" name="T6"/>
                  <a:gd fmla="*/ 219 h 544" name="T7"/>
                  <a:gd fmla="*/ 118 w 533" name="T8"/>
                  <a:gd fmla="*/ 231 h 544" name="T9"/>
                  <a:gd fmla="*/ 188 w 533" name="T10"/>
                  <a:gd fmla="*/ 291 h 544" name="T11"/>
                  <a:gd fmla="*/ 220 w 533" name="T12"/>
                  <a:gd fmla="*/ 317 h 544" name="T13"/>
                  <a:gd fmla="*/ 218 w 533" name="T14"/>
                  <a:gd fmla="*/ 372 h 544" name="T15"/>
                  <a:gd fmla="*/ 250 w 533" name="T16"/>
                  <a:gd fmla="*/ 396 h 544" name="T17"/>
                  <a:gd fmla="*/ 262 w 533" name="T18"/>
                  <a:gd fmla="*/ 424 h 544" name="T19"/>
                  <a:gd fmla="*/ 275 w 533" name="T20"/>
                  <a:gd fmla="*/ 445 h 544" name="T21"/>
                  <a:gd fmla="*/ 232 w 533" name="T22"/>
                  <a:gd fmla="*/ 488 h 544" name="T23"/>
                  <a:gd fmla="*/ 281 w 533" name="T24"/>
                  <a:gd fmla="*/ 529 h 544" name="T25"/>
                  <a:gd fmla="*/ 343 w 533" name="T26"/>
                  <a:gd fmla="*/ 462 h 544" name="T27"/>
                  <a:gd fmla="*/ 399 w 533" name="T28"/>
                  <a:gd fmla="*/ 384 h 544" name="T29"/>
                  <a:gd fmla="*/ 445 w 533" name="T30"/>
                  <a:gd fmla="*/ 371 h 544" name="T31"/>
                  <a:gd fmla="*/ 475 w 533" name="T32"/>
                  <a:gd fmla="*/ 249 h 544" name="T33"/>
                  <a:gd fmla="*/ 532 w 533" name="T34"/>
                  <a:gd fmla="*/ 166 h 544" name="T35"/>
                  <a:gd fmla="*/ 502 w 533" name="T36"/>
                  <a:gd fmla="*/ 137 h 544" name="T37"/>
                  <a:gd fmla="*/ 401 w 533" name="T38"/>
                  <a:gd fmla="*/ 106 h 544" name="T39"/>
                  <a:gd fmla="*/ 365 w 533" name="T40"/>
                  <a:gd fmla="*/ 78 h 544" name="T41"/>
                  <a:gd fmla="*/ 334 w 533" name="T42"/>
                  <a:gd fmla="*/ 102 h 544" name="T43"/>
                  <a:gd fmla="*/ 305 w 533" name="T44"/>
                  <a:gd fmla="*/ 98 h 544" name="T45"/>
                  <a:gd fmla="*/ 306 w 533" name="T46"/>
                  <a:gd fmla="*/ 75 h 544" name="T47"/>
                  <a:gd fmla="*/ 305 w 533" name="T48"/>
                  <a:gd fmla="*/ 15 h 544" name="T49"/>
                  <a:gd fmla="*/ 265 w 533" name="T50"/>
                  <a:gd fmla="*/ 39 h 544" name="T51"/>
                  <a:gd fmla="*/ 198 w 533" name="T52"/>
                  <a:gd fmla="*/ 49 h 544" name="T53"/>
                  <a:gd fmla="*/ 194 w 533" name="T54"/>
                  <a:gd fmla="*/ 9 h 544" name="T55"/>
                  <a:gd fmla="*/ 147 w 533" name="T56"/>
                  <a:gd fmla="*/ 16 h 544" name="T57"/>
                  <a:gd fmla="*/ 131 w 533" name="T58"/>
                  <a:gd fmla="*/ 37 h 544" name="T59"/>
                  <a:gd fmla="*/ 111 w 533" name="T60"/>
                  <a:gd fmla="*/ 59 h 544" name="T61"/>
                  <a:gd fmla="*/ 87 w 533" name="T62"/>
                  <a:gd fmla="*/ 42 h 544" name="T63"/>
                  <a:gd fmla="*/ 65 w 533" name="T64"/>
                  <a:gd fmla="*/ 61 h 544" name="T65"/>
                  <a:gd fmla="*/ 59 w 533" name="T66"/>
                  <a:gd fmla="*/ 87 h 544" name="T67"/>
                  <a:gd fmla="*/ 19 w 533" name="T68"/>
                  <a:gd fmla="*/ 140 h 544" name="T69"/>
                  <a:gd fmla="*/ 0 w 533" name="T70"/>
                  <a:gd fmla="*/ 172 h 544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533" name="T108"/>
                  <a:gd fmla="*/ 0 h 544" name="T109"/>
                  <a:gd fmla="*/ 533 w 533" name="T110"/>
                  <a:gd fmla="*/ 544 h 544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544" w="533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/>
              <p:nvPr/>
            </p:nvSpPr>
            <p:spPr bwMode="auto">
              <a:xfrm>
                <a:off x="1863" y="3116"/>
                <a:ext cx="13" cy="158"/>
              </a:xfrm>
              <a:custGeom>
                <a:gdLst>
                  <a:gd fmla="*/ 0 w 13" name="T0"/>
                  <a:gd fmla="*/ 8 h 37" name="T1"/>
                  <a:gd fmla="*/ 0 w 13" name="T2"/>
                  <a:gd fmla="*/ 8 h 37" name="T3"/>
                  <a:gd fmla="*/ 5 w 13" name="T4"/>
                  <a:gd fmla="*/ 36 h 37" name="T5"/>
                  <a:gd fmla="*/ 12 w 13" name="T6"/>
                  <a:gd fmla="*/ 0 h 37" name="T7"/>
                  <a:gd fmla="*/ 0 w 13" name="T8"/>
                  <a:gd fmla="*/ 8 h 37" name="T9"/>
                  <a:gd fmla="*/ 0 w 13" name="T10"/>
                  <a:gd fmla="*/ 8 h 37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3" name="T18"/>
                  <a:gd fmla="*/ 0 h 37" name="T19"/>
                  <a:gd fmla="*/ 13 w 13" name="T20"/>
                  <a:gd fmla="*/ 37 h 37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37" w="13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/>
              <p:nvPr/>
            </p:nvSpPr>
            <p:spPr bwMode="auto">
              <a:xfrm>
                <a:off x="2049" y="3875"/>
                <a:ext cx="115" cy="158"/>
              </a:xfrm>
              <a:custGeom>
                <a:gdLst>
                  <a:gd fmla="*/ 0 w 115" name="T0"/>
                  <a:gd fmla="*/ 445 h 571" name="T1"/>
                  <a:gd fmla="*/ 0 w 115" name="T2"/>
                  <a:gd fmla="*/ 445 h 571" name="T3"/>
                  <a:gd fmla="*/ 9 w 115" name="T4"/>
                  <a:gd fmla="*/ 430 h 571" name="T5"/>
                  <a:gd fmla="*/ 24 w 115" name="T6"/>
                  <a:gd fmla="*/ 441 h 571" name="T7"/>
                  <a:gd fmla="*/ 39 w 115" name="T8"/>
                  <a:gd fmla="*/ 412 h 571" name="T9"/>
                  <a:gd fmla="*/ 33 w 115" name="T10"/>
                  <a:gd fmla="*/ 400 h 571" name="T11"/>
                  <a:gd fmla="*/ 45 w 115" name="T12"/>
                  <a:gd fmla="*/ 360 h 571" name="T13"/>
                  <a:gd fmla="*/ 24 w 115" name="T14"/>
                  <a:gd fmla="*/ 357 h 571" name="T15"/>
                  <a:gd fmla="*/ 27 w 115" name="T16"/>
                  <a:gd fmla="*/ 292 h 571" name="T17"/>
                  <a:gd fmla="*/ 55 w 115" name="T18"/>
                  <a:gd fmla="*/ 224 h 571" name="T19"/>
                  <a:gd fmla="*/ 54 w 115" name="T20"/>
                  <a:gd fmla="*/ 166 h 571" name="T21"/>
                  <a:gd fmla="*/ 74 w 115" name="T22"/>
                  <a:gd fmla="*/ 58 h 571" name="T23"/>
                  <a:gd fmla="*/ 68 w 115" name="T24"/>
                  <a:gd fmla="*/ 9 h 571" name="T25"/>
                  <a:gd fmla="*/ 81 w 115" name="T26"/>
                  <a:gd fmla="*/ 0 h 571" name="T27"/>
                  <a:gd fmla="*/ 96 w 115" name="T28"/>
                  <a:gd fmla="*/ 25 h 571" name="T29"/>
                  <a:gd fmla="*/ 104 w 115" name="T30"/>
                  <a:gd fmla="*/ 75 h 571" name="T31"/>
                  <a:gd fmla="*/ 114 w 115" name="T32"/>
                  <a:gd fmla="*/ 76 h 571" name="T33"/>
                  <a:gd fmla="*/ 112 w 115" name="T34"/>
                  <a:gd fmla="*/ 93 h 571" name="T35"/>
                  <a:gd fmla="*/ 97 w 115" name="T36"/>
                  <a:gd fmla="*/ 100 h 571" name="T37"/>
                  <a:gd fmla="*/ 98 w 115" name="T38"/>
                  <a:gd fmla="*/ 134 h 571" name="T39"/>
                  <a:gd fmla="*/ 81 w 115" name="T40"/>
                  <a:gd fmla="*/ 152 h 571" name="T41"/>
                  <a:gd fmla="*/ 69 w 115" name="T42"/>
                  <a:gd fmla="*/ 199 h 571" name="T43"/>
                  <a:gd fmla="*/ 78 w 115" name="T44"/>
                  <a:gd fmla="*/ 243 h 571" name="T45"/>
                  <a:gd fmla="*/ 61 w 115" name="T46"/>
                  <a:gd fmla="*/ 281 h 571" name="T47"/>
                  <a:gd fmla="*/ 48 w 115" name="T48"/>
                  <a:gd fmla="*/ 374 h 571" name="T49"/>
                  <a:gd fmla="*/ 58 w 115" name="T50"/>
                  <a:gd fmla="*/ 409 h 571" name="T51"/>
                  <a:gd fmla="*/ 49 w 115" name="T52"/>
                  <a:gd fmla="*/ 412 h 571" name="T53"/>
                  <a:gd fmla="*/ 53 w 115" name="T54"/>
                  <a:gd fmla="*/ 442 h 571" name="T55"/>
                  <a:gd fmla="*/ 30 w 115" name="T56"/>
                  <a:gd fmla="*/ 505 h 571" name="T57"/>
                  <a:gd fmla="*/ 33 w 115" name="T58"/>
                  <a:gd fmla="*/ 516 h 571" name="T59"/>
                  <a:gd fmla="*/ 44 w 115" name="T60"/>
                  <a:gd fmla="*/ 512 h 571" name="T61"/>
                  <a:gd fmla="*/ 48 w 115" name="T62"/>
                  <a:gd fmla="*/ 536 h 571" name="T63"/>
                  <a:gd fmla="*/ 98 w 115" name="T64"/>
                  <a:gd fmla="*/ 541 h 571" name="T65"/>
                  <a:gd fmla="*/ 65 w 115" name="T66"/>
                  <a:gd fmla="*/ 551 h 571" name="T67"/>
                  <a:gd fmla="*/ 61 w 115" name="T68"/>
                  <a:gd fmla="*/ 570 h 571" name="T69"/>
                  <a:gd fmla="*/ 46 w 115" name="T70"/>
                  <a:gd fmla="*/ 565 h 571" name="T71"/>
                  <a:gd fmla="*/ 62 w 115" name="T72"/>
                  <a:gd fmla="*/ 553 h 571" name="T73"/>
                  <a:gd fmla="*/ 38 w 115" name="T74"/>
                  <a:gd fmla="*/ 548 h 571" name="T75"/>
                  <a:gd fmla="*/ 35 w 115" name="T76"/>
                  <a:gd fmla="*/ 527 h 571" name="T77"/>
                  <a:gd fmla="*/ 29 w 115" name="T78"/>
                  <a:gd fmla="*/ 537 h 571" name="T79"/>
                  <a:gd fmla="*/ 20 w 115" name="T80"/>
                  <a:gd fmla="*/ 518 h 571" name="T81"/>
                  <a:gd fmla="*/ 25 w 115" name="T82"/>
                  <a:gd fmla="*/ 513 h 571" name="T83"/>
                  <a:gd fmla="*/ 14 w 115" name="T84"/>
                  <a:gd fmla="*/ 504 h 571" name="T85"/>
                  <a:gd fmla="*/ 24 w 115" name="T86"/>
                  <a:gd fmla="*/ 494 h 571" name="T87"/>
                  <a:gd fmla="*/ 15 w 115" name="T88"/>
                  <a:gd fmla="*/ 466 h 571" name="T89"/>
                  <a:gd fmla="*/ 32 w 115" name="T90"/>
                  <a:gd fmla="*/ 469 h 571" name="T91"/>
                  <a:gd fmla="*/ 15 w 115" name="T92"/>
                  <a:gd fmla="*/ 455 h 571" name="T93"/>
                  <a:gd fmla="*/ 19 w 115" name="T94"/>
                  <a:gd fmla="*/ 444 h 571" name="T95"/>
                  <a:gd fmla="*/ 0 w 115" name="T96"/>
                  <a:gd fmla="*/ 445 h 571" name="T97"/>
                  <a:gd fmla="*/ 0 w 115" name="T98"/>
                  <a:gd fmla="*/ 445 h 571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115" name="T150"/>
                  <a:gd fmla="*/ 0 h 571" name="T151"/>
                  <a:gd fmla="*/ 115 w 115" name="T152"/>
                  <a:gd fmla="*/ 571 h 571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571" w="115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/>
              <p:nvPr/>
            </p:nvSpPr>
            <p:spPr bwMode="auto">
              <a:xfrm>
                <a:off x="2055" y="4078"/>
                <a:ext cx="10" cy="158"/>
              </a:xfrm>
              <a:custGeom>
                <a:gdLst>
                  <a:gd fmla="*/ 0 w 10" name="T0"/>
                  <a:gd fmla="*/ 9 h 22" name="T1"/>
                  <a:gd fmla="*/ 0 w 10" name="T2"/>
                  <a:gd fmla="*/ 9 h 22" name="T3"/>
                  <a:gd fmla="*/ 4 w 10" name="T4"/>
                  <a:gd fmla="*/ 0 h 22" name="T5"/>
                  <a:gd fmla="*/ 9 w 10" name="T6"/>
                  <a:gd fmla="*/ 21 h 22" name="T7"/>
                  <a:gd fmla="*/ 0 w 10" name="T8"/>
                  <a:gd fmla="*/ 9 h 22" name="T9"/>
                  <a:gd fmla="*/ 0 w 10" name="T10"/>
                  <a:gd fmla="*/ 9 h 22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0" name="T18"/>
                  <a:gd fmla="*/ 0 h 22" name="T19"/>
                  <a:gd fmla="*/ 10 w 10" name="T20"/>
                  <a:gd fmla="*/ 22 h 22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2" w="10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/>
              <p:nvPr/>
            </p:nvSpPr>
            <p:spPr bwMode="auto">
              <a:xfrm>
                <a:off x="2065" y="3965"/>
                <a:ext cx="9" cy="158"/>
              </a:xfrm>
              <a:custGeom>
                <a:gdLst>
                  <a:gd fmla="*/ 0 w 9" name="T0"/>
                  <a:gd fmla="*/ 23 h 28" name="T1"/>
                  <a:gd fmla="*/ 0 w 9" name="T2"/>
                  <a:gd fmla="*/ 23 h 28" name="T3"/>
                  <a:gd fmla="*/ 8 w 9" name="T4"/>
                  <a:gd fmla="*/ 0 h 28" name="T5"/>
                  <a:gd fmla="*/ 8 w 9" name="T6"/>
                  <a:gd fmla="*/ 27 h 28" name="T7"/>
                  <a:gd fmla="*/ 0 w 9" name="T8"/>
                  <a:gd fmla="*/ 23 h 28" name="T9"/>
                  <a:gd fmla="*/ 0 w 9" name="T10"/>
                  <a:gd fmla="*/ 23 h 2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9" name="T18"/>
                  <a:gd fmla="*/ 0 h 28" name="T19"/>
                  <a:gd fmla="*/ 9 w 9" name="T20"/>
                  <a:gd fmla="*/ 28 h 2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8" w="9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/>
              <p:nvPr/>
            </p:nvSpPr>
            <p:spPr bwMode="auto">
              <a:xfrm>
                <a:off x="2074" y="4159"/>
                <a:ext cx="19" cy="158"/>
              </a:xfrm>
              <a:custGeom>
                <a:gdLst>
                  <a:gd fmla="*/ 0 w 19" name="T0"/>
                  <a:gd fmla="*/ 0 h 13" name="T1"/>
                  <a:gd fmla="*/ 0 w 19" name="T2"/>
                  <a:gd fmla="*/ 0 h 13" name="T3"/>
                  <a:gd fmla="*/ 18 w 19" name="T4"/>
                  <a:gd fmla="*/ 3 h 13" name="T5"/>
                  <a:gd fmla="*/ 18 w 19" name="T6"/>
                  <a:gd fmla="*/ 12 h 13" name="T7"/>
                  <a:gd fmla="*/ 0 w 19" name="T8"/>
                  <a:gd fmla="*/ 0 h 13" name="T9"/>
                  <a:gd fmla="*/ 0 w 19" name="T10"/>
                  <a:gd fmla="*/ 0 h 13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9" name="T18"/>
                  <a:gd fmla="*/ 0 h 13" name="T19"/>
                  <a:gd fmla="*/ 19 w 19" name="T20"/>
                  <a:gd fmla="*/ 13 h 13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3" w="19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/>
              <p:nvPr/>
            </p:nvSpPr>
            <p:spPr bwMode="auto">
              <a:xfrm>
                <a:off x="2078" y="4139"/>
                <a:ext cx="28" cy="158"/>
              </a:xfrm>
              <a:custGeom>
                <a:gdLst>
                  <a:gd fmla="*/ 0 w 28" name="T0"/>
                  <a:gd fmla="*/ 5 h 28" name="T1"/>
                  <a:gd fmla="*/ 0 w 28" name="T2"/>
                  <a:gd fmla="*/ 5 h 28" name="T3"/>
                  <a:gd fmla="*/ 7 w 28" name="T4"/>
                  <a:gd fmla="*/ 0 h 28" name="T5"/>
                  <a:gd fmla="*/ 6 w 28" name="T6"/>
                  <a:gd fmla="*/ 13 h 28" name="T7"/>
                  <a:gd fmla="*/ 27 w 28" name="T8"/>
                  <a:gd fmla="*/ 17 h 28" name="T9"/>
                  <a:gd fmla="*/ 14 w 28" name="T10"/>
                  <a:gd fmla="*/ 27 h 28" name="T11"/>
                  <a:gd fmla="*/ 0 w 28" name="T12"/>
                  <a:gd fmla="*/ 5 h 28" name="T13"/>
                  <a:gd fmla="*/ 0 w 28" name="T14"/>
                  <a:gd fmla="*/ 5 h 2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28" name="T24"/>
                  <a:gd fmla="*/ 0 h 28" name="T25"/>
                  <a:gd fmla="*/ 28 w 28" name="T26"/>
                  <a:gd fmla="*/ 28 h 2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8" w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/>
              <p:nvPr/>
            </p:nvSpPr>
            <p:spPr bwMode="auto">
              <a:xfrm>
                <a:off x="2097" y="4165"/>
                <a:ext cx="16" cy="158"/>
              </a:xfrm>
              <a:custGeom>
                <a:gdLst>
                  <a:gd fmla="*/ 0 w 16" name="T0"/>
                  <a:gd fmla="*/ 5 h 8" name="T1"/>
                  <a:gd fmla="*/ 0 w 16" name="T2"/>
                  <a:gd fmla="*/ 5 h 8" name="T3"/>
                  <a:gd fmla="*/ 4 w 16" name="T4"/>
                  <a:gd fmla="*/ 0 h 8" name="T5"/>
                  <a:gd fmla="*/ 15 w 16" name="T6"/>
                  <a:gd fmla="*/ 7 h 8" name="T7"/>
                  <a:gd fmla="*/ 0 w 16" name="T8"/>
                  <a:gd fmla="*/ 5 h 8" name="T9"/>
                  <a:gd fmla="*/ 0 w 16" name="T10"/>
                  <a:gd fmla="*/ 5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6" name="T18"/>
                  <a:gd fmla="*/ 0 h 8" name="T19"/>
                  <a:gd fmla="*/ 16 w 16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16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/>
              <p:nvPr/>
            </p:nvSpPr>
            <p:spPr bwMode="auto">
              <a:xfrm>
                <a:off x="2107" y="4159"/>
                <a:ext cx="39" cy="158"/>
              </a:xfrm>
              <a:custGeom>
                <a:gdLst>
                  <a:gd fmla="*/ 0 w 39" name="T0"/>
                  <a:gd fmla="*/ 34 h 42" name="T1"/>
                  <a:gd fmla="*/ 0 w 39" name="T2"/>
                  <a:gd fmla="*/ 34 h 42" name="T3"/>
                  <a:gd fmla="*/ 6 w 39" name="T4"/>
                  <a:gd fmla="*/ 27 h 42" name="T5"/>
                  <a:gd fmla="*/ 26 w 39" name="T6"/>
                  <a:gd fmla="*/ 31 h 42" name="T7"/>
                  <a:gd fmla="*/ 17 w 39" name="T8"/>
                  <a:gd fmla="*/ 21 h 42" name="T9"/>
                  <a:gd fmla="*/ 27 w 39" name="T10"/>
                  <a:gd fmla="*/ 14 h 42" name="T11"/>
                  <a:gd fmla="*/ 12 w 39" name="T12"/>
                  <a:gd fmla="*/ 12 h 42" name="T13"/>
                  <a:gd fmla="*/ 12 w 39" name="T14"/>
                  <a:gd fmla="*/ 2 h 42" name="T15"/>
                  <a:gd fmla="*/ 36 w 39" name="T16"/>
                  <a:gd fmla="*/ 0 h 42" name="T17"/>
                  <a:gd fmla="*/ 38 w 39" name="T18"/>
                  <a:gd fmla="*/ 41 h 42" name="T19"/>
                  <a:gd fmla="*/ 0 w 39" name="T20"/>
                  <a:gd fmla="*/ 34 h 42" name="T21"/>
                  <a:gd fmla="*/ 0 w 39" name="T22"/>
                  <a:gd fmla="*/ 34 h 42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39" name="T36"/>
                  <a:gd fmla="*/ 0 h 42" name="T37"/>
                  <a:gd fmla="*/ 39 w 39" name="T38"/>
                  <a:gd fmla="*/ 42 h 42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42" w="39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/>
              <p:nvPr/>
            </p:nvSpPr>
            <p:spPr bwMode="auto">
              <a:xfrm>
                <a:off x="2126" y="4191"/>
                <a:ext cx="29" cy="158"/>
              </a:xfrm>
              <a:custGeom>
                <a:gdLst>
                  <a:gd fmla="*/ 0 w 29" name="T0"/>
                  <a:gd fmla="*/ 0 h 9" name="T1"/>
                  <a:gd fmla="*/ 0 w 29" name="T2"/>
                  <a:gd fmla="*/ 0 h 9" name="T3"/>
                  <a:gd fmla="*/ 25 w 29" name="T4"/>
                  <a:gd fmla="*/ 2 h 9" name="T5"/>
                  <a:gd fmla="*/ 28 w 29" name="T6"/>
                  <a:gd fmla="*/ 8 h 9" name="T7"/>
                  <a:gd fmla="*/ 0 w 29" name="T8"/>
                  <a:gd fmla="*/ 0 h 9" name="T9"/>
                  <a:gd fmla="*/ 0 w 29" name="T10"/>
                  <a:gd fmla="*/ 0 h 9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9" name="T18"/>
                  <a:gd fmla="*/ 0 h 9" name="T19"/>
                  <a:gd fmla="*/ 29 w 29" name="T20"/>
                  <a:gd fmla="*/ 9 h 9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9" w="28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/>
              <p:nvPr/>
            </p:nvSpPr>
            <p:spPr bwMode="auto">
              <a:xfrm>
                <a:off x="2153" y="4184"/>
                <a:ext cx="14" cy="158"/>
              </a:xfrm>
              <a:custGeom>
                <a:gdLst>
                  <a:gd fmla="*/ 0 w 14" name="T0"/>
                  <a:gd fmla="*/ 6 h 7" name="T1"/>
                  <a:gd fmla="*/ 0 w 14" name="T2"/>
                  <a:gd fmla="*/ 6 h 7" name="T3"/>
                  <a:gd fmla="*/ 3 w 14" name="T4"/>
                  <a:gd fmla="*/ 0 h 7" name="T5"/>
                  <a:gd fmla="*/ 13 w 14" name="T6"/>
                  <a:gd fmla="*/ 6 h 7" name="T7"/>
                  <a:gd fmla="*/ 0 w 14" name="T8"/>
                  <a:gd fmla="*/ 6 h 7" name="T9"/>
                  <a:gd fmla="*/ 0 w 14" name="T10"/>
                  <a:gd fmla="*/ 6 h 7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4" name="T18"/>
                  <a:gd fmla="*/ 0 h 7" name="T19"/>
                  <a:gd fmla="*/ 14 w 14" name="T20"/>
                  <a:gd fmla="*/ 7 h 7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7" w="14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/>
              <p:nvPr/>
            </p:nvSpPr>
            <p:spPr bwMode="auto">
              <a:xfrm>
                <a:off x="2005" y="3295"/>
                <a:ext cx="164" cy="158"/>
              </a:xfrm>
              <a:custGeom>
                <a:gdLst>
                  <a:gd fmla="*/ 0 w 164" name="T0"/>
                  <a:gd fmla="*/ 150 h 226" name="T1"/>
                  <a:gd fmla="*/ 0 w 164" name="T2"/>
                  <a:gd fmla="*/ 150 h 226" name="T3"/>
                  <a:gd fmla="*/ 20 w 164" name="T4"/>
                  <a:gd fmla="*/ 166 h 226" name="T5"/>
                  <a:gd fmla="*/ 49 w 164" name="T6"/>
                  <a:gd fmla="*/ 170 h 226" name="T7"/>
                  <a:gd fmla="*/ 78 w 164" name="T8"/>
                  <a:gd fmla="*/ 200 h 226" name="T9"/>
                  <a:gd fmla="*/ 117 w 164" name="T10"/>
                  <a:gd fmla="*/ 203 h 226" name="T11"/>
                  <a:gd fmla="*/ 111 w 164" name="T12"/>
                  <a:gd fmla="*/ 219 h 226" name="T13"/>
                  <a:gd fmla="*/ 121 w 164" name="T14"/>
                  <a:gd fmla="*/ 225 h 226" name="T15"/>
                  <a:gd fmla="*/ 127 w 164" name="T16"/>
                  <a:gd fmla="*/ 186 h 226" name="T17"/>
                  <a:gd fmla="*/ 120 w 164" name="T18"/>
                  <a:gd fmla="*/ 162 h 226" name="T19"/>
                  <a:gd fmla="*/ 133 w 164" name="T20"/>
                  <a:gd fmla="*/ 160 h 226" name="T21"/>
                  <a:gd fmla="*/ 123 w 164" name="T22"/>
                  <a:gd fmla="*/ 146 h 226" name="T23"/>
                  <a:gd fmla="*/ 155 w 164" name="T24"/>
                  <a:gd fmla="*/ 141 h 226" name="T25"/>
                  <a:gd fmla="*/ 163 w 164" name="T26"/>
                  <a:gd fmla="*/ 151 h 226" name="T27"/>
                  <a:gd fmla="*/ 151 w 164" name="T28"/>
                  <a:gd fmla="*/ 131 h 226" name="T29"/>
                  <a:gd fmla="*/ 155 w 164" name="T30"/>
                  <a:gd fmla="*/ 84 h 226" name="T31"/>
                  <a:gd fmla="*/ 128 w 164" name="T32"/>
                  <a:gd fmla="*/ 86 h 226" name="T33"/>
                  <a:gd fmla="*/ 120 w 164" name="T34"/>
                  <a:gd fmla="*/ 74 h 226" name="T35"/>
                  <a:gd fmla="*/ 93 w 164" name="T36"/>
                  <a:gd fmla="*/ 71 h 226" name="T37"/>
                  <a:gd fmla="*/ 76 w 164" name="T38"/>
                  <a:gd fmla="*/ 44 h 226" name="T39"/>
                  <a:gd fmla="*/ 102 w 164" name="T40"/>
                  <a:gd fmla="*/ 8 h 226" name="T41"/>
                  <a:gd fmla="*/ 98 w 164" name="T42"/>
                  <a:gd fmla="*/ 0 h 226" name="T43"/>
                  <a:gd fmla="*/ 52 w 164" name="T44"/>
                  <a:gd fmla="*/ 20 h 226" name="T45"/>
                  <a:gd fmla="*/ 27 w 164" name="T46"/>
                  <a:gd fmla="*/ 60 h 226" name="T47"/>
                  <a:gd fmla="*/ 19 w 164" name="T48"/>
                  <a:gd fmla="*/ 50 h 226" name="T49"/>
                  <a:gd fmla="*/ 13 w 164" name="T50"/>
                  <a:gd fmla="*/ 70 h 226" name="T51"/>
                  <a:gd fmla="*/ 19 w 164" name="T52"/>
                  <a:gd fmla="*/ 115 h 226" name="T53"/>
                  <a:gd fmla="*/ 25 w 164" name="T54"/>
                  <a:gd fmla="*/ 115 h 226" name="T55"/>
                  <a:gd fmla="*/ 0 w 164" name="T56"/>
                  <a:gd fmla="*/ 150 h 226" name="T57"/>
                  <a:gd fmla="*/ 0 w 164" name="T58"/>
                  <a:gd fmla="*/ 150 h 22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164" name="T90"/>
                  <a:gd fmla="*/ 0 h 226" name="T91"/>
                  <a:gd fmla="*/ 164 w 164" name="T92"/>
                  <a:gd fmla="*/ 226 h 226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226" w="164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/>
              <p:nvPr/>
            </p:nvSpPr>
            <p:spPr bwMode="auto">
              <a:xfrm>
                <a:off x="1911" y="3220"/>
                <a:ext cx="44" cy="158"/>
              </a:xfrm>
              <a:custGeom>
                <a:gdLst>
                  <a:gd fmla="*/ 0 w 44" name="T0"/>
                  <a:gd fmla="*/ 0 h 37" name="T1"/>
                  <a:gd fmla="*/ 0 w 44" name="T2"/>
                  <a:gd fmla="*/ 0 h 37" name="T3"/>
                  <a:gd fmla="*/ 1 w 44" name="T4"/>
                  <a:gd fmla="*/ 14 h 37" name="T5"/>
                  <a:gd fmla="*/ 10 w 44" name="T6"/>
                  <a:gd fmla="*/ 12 h 37" name="T7"/>
                  <a:gd fmla="*/ 37 w 44" name="T8"/>
                  <a:gd fmla="*/ 36 h 37" name="T9"/>
                  <a:gd fmla="*/ 43 w 44" name="T10"/>
                  <a:gd fmla="*/ 18 h 37" name="T11"/>
                  <a:gd fmla="*/ 28 w 44" name="T12"/>
                  <a:gd fmla="*/ 1 h 37" name="T13"/>
                  <a:gd fmla="*/ 0 w 44" name="T14"/>
                  <a:gd fmla="*/ 0 h 37" name="T15"/>
                  <a:gd fmla="*/ 0 w 44" name="T16"/>
                  <a:gd fmla="*/ 0 h 37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44" name="T27"/>
                  <a:gd fmla="*/ 0 h 37" name="T28"/>
                  <a:gd fmla="*/ 44 w 44" name="T29"/>
                  <a:gd fmla="*/ 37 h 37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37" w="44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/>
              <p:nvPr/>
            </p:nvSpPr>
            <p:spPr bwMode="auto">
              <a:xfrm>
                <a:off x="1921" y="3056"/>
                <a:ext cx="148" cy="158"/>
              </a:xfrm>
              <a:custGeom>
                <a:gdLst>
                  <a:gd fmla="*/ 0 w 148" name="T0"/>
                  <a:gd fmla="*/ 18 h 47" name="T1"/>
                  <a:gd fmla="*/ 0 w 148" name="T2"/>
                  <a:gd fmla="*/ 18 h 47" name="T3"/>
                  <a:gd fmla="*/ 20 w 148" name="T4"/>
                  <a:gd fmla="*/ 2 h 47" name="T5"/>
                  <a:gd fmla="*/ 58 w 148" name="T6"/>
                  <a:gd fmla="*/ 0 h 47" name="T7"/>
                  <a:gd fmla="*/ 147 w 148" name="T8"/>
                  <a:gd fmla="*/ 39 h 47" name="T9"/>
                  <a:gd fmla="*/ 99 w 148" name="T10"/>
                  <a:gd fmla="*/ 46 h 47" name="T11"/>
                  <a:gd fmla="*/ 107 w 148" name="T12"/>
                  <a:gd fmla="*/ 37 h 47" name="T13"/>
                  <a:gd fmla="*/ 84 w 148" name="T14"/>
                  <a:gd fmla="*/ 22 h 47" name="T15"/>
                  <a:gd fmla="*/ 40 w 148" name="T16"/>
                  <a:gd fmla="*/ 14 h 47" name="T17"/>
                  <a:gd fmla="*/ 42 w 148" name="T18"/>
                  <a:gd fmla="*/ 7 h 47" name="T19"/>
                  <a:gd fmla="*/ 0 w 148" name="T20"/>
                  <a:gd fmla="*/ 18 h 47" name="T21"/>
                  <a:gd fmla="*/ 0 w 148" name="T22"/>
                  <a:gd fmla="*/ 18 h 47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148" name="T36"/>
                  <a:gd fmla="*/ 0 h 47" name="T37"/>
                  <a:gd fmla="*/ 148 w 148" name="T38"/>
                  <a:gd fmla="*/ 47 h 47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47" w="148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/>
              <p:nvPr/>
            </p:nvSpPr>
            <p:spPr bwMode="auto">
              <a:xfrm>
                <a:off x="2100" y="3092"/>
                <a:ext cx="47" cy="158"/>
              </a:xfrm>
              <a:custGeom>
                <a:gdLst>
                  <a:gd fmla="*/ 0 w 47" name="T0"/>
                  <a:gd fmla="*/ 0 h 27" name="T1"/>
                  <a:gd fmla="*/ 0 w 47" name="T2"/>
                  <a:gd fmla="*/ 0 h 27" name="T3"/>
                  <a:gd fmla="*/ 0 w 47" name="T4"/>
                  <a:gd fmla="*/ 26 h 27" name="T5"/>
                  <a:gd fmla="*/ 46 w 47" name="T6"/>
                  <a:gd fmla="*/ 17 h 27" name="T7"/>
                  <a:gd fmla="*/ 26 w 47" name="T8"/>
                  <a:gd fmla="*/ 3 h 27" name="T9"/>
                  <a:gd fmla="*/ 0 w 47" name="T10"/>
                  <a:gd fmla="*/ 0 h 27" name="T11"/>
                  <a:gd fmla="*/ 0 w 47" name="T12"/>
                  <a:gd fmla="*/ 0 h 27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7" name="T21"/>
                  <a:gd fmla="*/ 0 h 27" name="T22"/>
                  <a:gd fmla="*/ 47 w 47" name="T23"/>
                  <a:gd fmla="*/ 27 h 27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7" w="4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/>
              <p:nvPr/>
            </p:nvSpPr>
            <p:spPr bwMode="auto">
              <a:xfrm>
                <a:off x="1978" y="3375"/>
                <a:ext cx="77" cy="158"/>
              </a:xfrm>
              <a:custGeom>
                <a:gdLst>
                  <a:gd fmla="*/ 0 w 77" name="T0"/>
                  <a:gd fmla="*/ 32 h 86" name="T1"/>
                  <a:gd fmla="*/ 0 w 77" name="T2"/>
                  <a:gd fmla="*/ 32 h 86" name="T3"/>
                  <a:gd fmla="*/ 1 w 77" name="T4"/>
                  <a:gd fmla="*/ 49 h 86" name="T5"/>
                  <a:gd fmla="*/ 14 w 77" name="T6"/>
                  <a:gd fmla="*/ 53 h 86" name="T7"/>
                  <a:gd fmla="*/ 7 w 77" name="T8"/>
                  <a:gd fmla="*/ 67 h 86" name="T9"/>
                  <a:gd fmla="*/ 4 w 77" name="T10"/>
                  <a:gd fmla="*/ 81 h 86" name="T11"/>
                  <a:gd fmla="*/ 22 w 77" name="T12"/>
                  <a:gd fmla="*/ 85 h 86" name="T13"/>
                  <a:gd fmla="*/ 38 w 77" name="T14"/>
                  <a:gd fmla="*/ 61 h 86" name="T15"/>
                  <a:gd fmla="*/ 69 w 77" name="T16"/>
                  <a:gd fmla="*/ 42 h 86" name="T17"/>
                  <a:gd fmla="*/ 76 w 77" name="T18"/>
                  <a:gd fmla="*/ 20 h 86" name="T19"/>
                  <a:gd fmla="*/ 47 w 77" name="T20"/>
                  <a:gd fmla="*/ 16 h 86" name="T21"/>
                  <a:gd fmla="*/ 27 w 77" name="T22"/>
                  <a:gd fmla="*/ 0 h 86" name="T23"/>
                  <a:gd fmla="*/ 9 w 77" name="T24"/>
                  <a:gd fmla="*/ 8 h 86" name="T25"/>
                  <a:gd fmla="*/ 0 w 77" name="T26"/>
                  <a:gd fmla="*/ 32 h 86" name="T27"/>
                  <a:gd fmla="*/ 0 w 77" name="T28"/>
                  <a:gd fmla="*/ 32 h 8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77" name="T45"/>
                  <a:gd fmla="*/ 0 h 86" name="T46"/>
                  <a:gd fmla="*/ 77 w 77" name="T47"/>
                  <a:gd fmla="*/ 86 h 8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6" w="77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/>
              <p:nvPr/>
            </p:nvSpPr>
            <p:spPr bwMode="auto">
              <a:xfrm>
                <a:off x="1851" y="3161"/>
                <a:ext cx="33" cy="158"/>
              </a:xfrm>
              <a:custGeom>
                <a:gdLst>
                  <a:gd fmla="*/ 0 w 33" name="T0"/>
                  <a:gd fmla="*/ 11 h 15" name="T1"/>
                  <a:gd fmla="*/ 0 w 33" name="T2"/>
                  <a:gd fmla="*/ 11 h 15" name="T3"/>
                  <a:gd fmla="*/ 9 w 33" name="T4"/>
                  <a:gd fmla="*/ 0 h 15" name="T5"/>
                  <a:gd fmla="*/ 32 w 33" name="T6"/>
                  <a:gd fmla="*/ 14 h 15" name="T7"/>
                  <a:gd fmla="*/ 0 w 33" name="T8"/>
                  <a:gd fmla="*/ 11 h 15" name="T9"/>
                  <a:gd fmla="*/ 0 w 33" name="T10"/>
                  <a:gd fmla="*/ 11 h 15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33" name="T18"/>
                  <a:gd fmla="*/ 0 h 15" name="T19"/>
                  <a:gd fmla="*/ 33 w 33" name="T20"/>
                  <a:gd fmla="*/ 15 h 15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5" w="33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/>
              <p:nvPr/>
            </p:nvSpPr>
            <p:spPr bwMode="auto">
              <a:xfrm>
                <a:off x="2250" y="4122"/>
                <a:ext cx="22" cy="158"/>
              </a:xfrm>
              <a:custGeom>
                <a:gdLst>
                  <a:gd fmla="*/ 0 w 22" name="T0"/>
                  <a:gd fmla="*/ 12 h 13" name="T1"/>
                  <a:gd fmla="*/ 0 w 22" name="T2"/>
                  <a:gd fmla="*/ 12 h 13" name="T3"/>
                  <a:gd fmla="*/ 12 w 22" name="T4"/>
                  <a:gd fmla="*/ 5 h 13" name="T5"/>
                  <a:gd fmla="*/ 6 w 22" name="T6"/>
                  <a:gd fmla="*/ 0 h 13" name="T7"/>
                  <a:gd fmla="*/ 21 w 22" name="T8"/>
                  <a:gd fmla="*/ 1 h 13" name="T9"/>
                  <a:gd fmla="*/ 0 w 22" name="T10"/>
                  <a:gd fmla="*/ 12 h 13" name="T11"/>
                  <a:gd fmla="*/ 0 w 22" name="T12"/>
                  <a:gd fmla="*/ 12 h 1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2" name="T21"/>
                  <a:gd fmla="*/ 0 h 13" name="T22"/>
                  <a:gd fmla="*/ 22 w 22" name="T23"/>
                  <a:gd fmla="*/ 13 h 1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3" w="22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/>
              <p:nvPr/>
            </p:nvSpPr>
            <p:spPr bwMode="auto">
              <a:xfrm>
                <a:off x="2267" y="4121"/>
                <a:ext cx="25" cy="158"/>
              </a:xfrm>
              <a:custGeom>
                <a:gdLst>
                  <a:gd fmla="*/ 0 w 25" name="T0"/>
                  <a:gd fmla="*/ 15 h 16" name="T1"/>
                  <a:gd fmla="*/ 0 w 25" name="T2"/>
                  <a:gd fmla="*/ 15 h 16" name="T3"/>
                  <a:gd fmla="*/ 11 w 25" name="T4"/>
                  <a:gd fmla="*/ 0 h 16" name="T5"/>
                  <a:gd fmla="*/ 24 w 25" name="T6"/>
                  <a:gd fmla="*/ 5 h 16" name="T7"/>
                  <a:gd fmla="*/ 0 w 25" name="T8"/>
                  <a:gd fmla="*/ 15 h 16" name="T9"/>
                  <a:gd fmla="*/ 0 w 25" name="T10"/>
                  <a:gd fmla="*/ 15 h 16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5" name="T18"/>
                  <a:gd fmla="*/ 0 h 16" name="T19"/>
                  <a:gd fmla="*/ 25 w 25" name="T20"/>
                  <a:gd fmla="*/ 16 h 16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6" w="25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/>
              <p:nvPr/>
            </p:nvSpPr>
            <p:spPr bwMode="auto">
              <a:xfrm>
                <a:off x="2338" y="3299"/>
                <a:ext cx="41" cy="158"/>
              </a:xfrm>
              <a:custGeom>
                <a:gdLst>
                  <a:gd fmla="*/ 0 w 41" name="T0"/>
                  <a:gd fmla="*/ 45 h 48" name="T1"/>
                  <a:gd fmla="*/ 0 w 41" name="T2"/>
                  <a:gd fmla="*/ 45 h 48" name="T3"/>
                  <a:gd fmla="*/ 6 w 41" name="T4"/>
                  <a:gd fmla="*/ 0 h 48" name="T5"/>
                  <a:gd fmla="*/ 40 w 41" name="T6"/>
                  <a:gd fmla="*/ 21 h 48" name="T7"/>
                  <a:gd fmla="*/ 20 w 41" name="T8"/>
                  <a:gd fmla="*/ 47 h 48" name="T9"/>
                  <a:gd fmla="*/ 0 w 41" name="T10"/>
                  <a:gd fmla="*/ 45 h 48" name="T11"/>
                  <a:gd fmla="*/ 0 w 41" name="T12"/>
                  <a:gd fmla="*/ 45 h 4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1" name="T21"/>
                  <a:gd fmla="*/ 0 h 48" name="T22"/>
                  <a:gd fmla="*/ 41 w 41" name="T23"/>
                  <a:gd fmla="*/ 48 h 4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48" w="41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/>
              <p:nvPr/>
            </p:nvSpPr>
            <p:spPr bwMode="auto">
              <a:xfrm>
                <a:off x="1821" y="3135"/>
                <a:ext cx="55" cy="158"/>
              </a:xfrm>
              <a:custGeom>
                <a:gdLst>
                  <a:gd fmla="*/ 0 w 55" name="T0"/>
                  <a:gd fmla="*/ 47 h 60" name="T1"/>
                  <a:gd fmla="*/ 0 w 55" name="T2"/>
                  <a:gd fmla="*/ 47 h 60" name="T3"/>
                  <a:gd fmla="*/ 11 w 55" name="T4"/>
                  <a:gd fmla="*/ 26 h 60" name="T5"/>
                  <a:gd fmla="*/ 25 w 55" name="T6"/>
                  <a:gd fmla="*/ 25 h 60" name="T7"/>
                  <a:gd fmla="*/ 11 w 55" name="T8"/>
                  <a:gd fmla="*/ 7 h 60" name="T9"/>
                  <a:gd fmla="*/ 42 w 55" name="T10"/>
                  <a:gd fmla="*/ 0 h 60" name="T11"/>
                  <a:gd fmla="*/ 47 w 55" name="T12"/>
                  <a:gd fmla="*/ 28 h 60" name="T13"/>
                  <a:gd fmla="*/ 54 w 55" name="T14"/>
                  <a:gd fmla="*/ 30 h 60" name="T15"/>
                  <a:gd fmla="*/ 39 w 55" name="T16"/>
                  <a:gd fmla="*/ 48 h 60" name="T17"/>
                  <a:gd fmla="*/ 30 w 55" name="T18"/>
                  <a:gd fmla="*/ 59 h 60" name="T19"/>
                  <a:gd fmla="*/ 0 w 55" name="T20"/>
                  <a:gd fmla="*/ 47 h 60" name="T21"/>
                  <a:gd fmla="*/ 0 w 55" name="T22"/>
                  <a:gd fmla="*/ 47 h 60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55" name="T36"/>
                  <a:gd fmla="*/ 0 h 60" name="T37"/>
                  <a:gd fmla="*/ 55 w 55" name="T38"/>
                  <a:gd fmla="*/ 60 h 60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60" w="55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/>
              <p:nvPr/>
            </p:nvSpPr>
            <p:spPr bwMode="auto">
              <a:xfrm>
                <a:off x="2245" y="3284"/>
                <a:ext cx="66" cy="158"/>
              </a:xfrm>
              <a:custGeom>
                <a:gdLst>
                  <a:gd fmla="*/ 0 w 66" name="T0"/>
                  <a:gd fmla="*/ 31 h 94" name="T1"/>
                  <a:gd fmla="*/ 0 w 66" name="T2"/>
                  <a:gd fmla="*/ 31 h 94" name="T3"/>
                  <a:gd fmla="*/ 9 w 66" name="T4"/>
                  <a:gd fmla="*/ 44 h 94" name="T5"/>
                  <a:gd fmla="*/ 22 w 66" name="T6"/>
                  <a:gd fmla="*/ 53 h 94" name="T7"/>
                  <a:gd fmla="*/ 19 w 66" name="T8"/>
                  <a:gd fmla="*/ 79 h 94" name="T9"/>
                  <a:gd fmla="*/ 26 w 66" name="T10"/>
                  <a:gd fmla="*/ 93 h 94" name="T11"/>
                  <a:gd fmla="*/ 65 w 66" name="T12"/>
                  <a:gd fmla="*/ 87 h 94" name="T13"/>
                  <a:gd fmla="*/ 43 w 66" name="T14"/>
                  <a:gd fmla="*/ 59 h 94" name="T15"/>
                  <a:gd fmla="*/ 58 w 66" name="T16"/>
                  <a:gd fmla="*/ 34 h 94" name="T17"/>
                  <a:gd fmla="*/ 19 w 66" name="T18"/>
                  <a:gd fmla="*/ 0 h 94" name="T19"/>
                  <a:gd fmla="*/ 6 w 66" name="T20"/>
                  <a:gd fmla="*/ 10 h 94" name="T21"/>
                  <a:gd fmla="*/ 11 w 66" name="T22"/>
                  <a:gd fmla="*/ 19 h 94" name="T23"/>
                  <a:gd fmla="*/ 0 w 66" name="T24"/>
                  <a:gd fmla="*/ 31 h 94" name="T25"/>
                  <a:gd fmla="*/ 0 w 66" name="T26"/>
                  <a:gd fmla="*/ 31 h 94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66" name="T42"/>
                  <a:gd fmla="*/ 0 h 94" name="T43"/>
                  <a:gd fmla="*/ 66 w 66" name="T44"/>
                  <a:gd fmla="*/ 94 h 94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94" w="66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/>
              <p:nvPr/>
            </p:nvSpPr>
            <p:spPr bwMode="auto">
              <a:xfrm>
                <a:off x="2065" y="3092"/>
                <a:ext cx="36" cy="158"/>
              </a:xfrm>
              <a:custGeom>
                <a:gdLst>
                  <a:gd fmla="*/ 0 w 36" name="T0"/>
                  <a:gd fmla="*/ 19 h 27" name="T1"/>
                  <a:gd fmla="*/ 0 w 36" name="T2"/>
                  <a:gd fmla="*/ 19 h 27" name="T3"/>
                  <a:gd fmla="*/ 27 w 36" name="T4"/>
                  <a:gd fmla="*/ 19 h 27" name="T5"/>
                  <a:gd fmla="*/ 14 w 36" name="T6"/>
                  <a:gd fmla="*/ 2 h 27" name="T7"/>
                  <a:gd fmla="*/ 35 w 36" name="T8"/>
                  <a:gd fmla="*/ 0 h 27" name="T9"/>
                  <a:gd fmla="*/ 35 w 36" name="T10"/>
                  <a:gd fmla="*/ 26 h 27" name="T11"/>
                  <a:gd fmla="*/ 0 w 36" name="T12"/>
                  <a:gd fmla="*/ 19 h 27" name="T13"/>
                  <a:gd fmla="*/ 0 w 36" name="T14"/>
                  <a:gd fmla="*/ 19 h 27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36" name="T24"/>
                  <a:gd fmla="*/ 0 h 27" name="T25"/>
                  <a:gd fmla="*/ 36 w 36" name="T26"/>
                  <a:gd fmla="*/ 27 h 27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7" w="36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/>
              <p:nvPr/>
            </p:nvSpPr>
            <p:spPr bwMode="auto">
              <a:xfrm>
                <a:off x="1860" y="3154"/>
                <a:ext cx="85" cy="158"/>
              </a:xfrm>
              <a:custGeom>
                <a:gdLst>
                  <a:gd fmla="*/ 0 w 85" name="T0"/>
                  <a:gd fmla="*/ 20 h 42" name="T1"/>
                  <a:gd fmla="*/ 0 w 85" name="T2"/>
                  <a:gd fmla="*/ 20 h 42" name="T3"/>
                  <a:gd fmla="*/ 15 w 85" name="T4"/>
                  <a:gd fmla="*/ 2 h 42" name="T5"/>
                  <a:gd fmla="*/ 60 w 85" name="T6"/>
                  <a:gd fmla="*/ 0 h 42" name="T7"/>
                  <a:gd fmla="*/ 84 w 85" name="T8"/>
                  <a:gd fmla="*/ 13 h 42" name="T9"/>
                  <a:gd fmla="*/ 64 w 85" name="T10"/>
                  <a:gd fmla="*/ 15 h 42" name="T11"/>
                  <a:gd fmla="*/ 29 w 85" name="T12"/>
                  <a:gd fmla="*/ 41 h 42" name="T13"/>
                  <a:gd fmla="*/ 23 w 85" name="T14"/>
                  <a:gd fmla="*/ 34 h 42" name="T15"/>
                  <a:gd fmla="*/ 0 w 85" name="T16"/>
                  <a:gd fmla="*/ 20 h 42" name="T17"/>
                  <a:gd fmla="*/ 0 w 85" name="T18"/>
                  <a:gd fmla="*/ 20 h 42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85" name="T30"/>
                  <a:gd fmla="*/ 0 h 42" name="T31"/>
                  <a:gd fmla="*/ 85 w 85" name="T32"/>
                  <a:gd fmla="*/ 42 h 42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42" w="85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/>
              <p:nvPr/>
            </p:nvSpPr>
            <p:spPr bwMode="auto">
              <a:xfrm>
                <a:off x="1889" y="3175"/>
                <a:ext cx="56" cy="158"/>
              </a:xfrm>
              <a:custGeom>
                <a:gdLst>
                  <a:gd fmla="*/ 0 w 56" name="T0"/>
                  <a:gd fmla="*/ 28 h 57" name="T1"/>
                  <a:gd fmla="*/ 0 w 56" name="T2"/>
                  <a:gd fmla="*/ 28 h 57" name="T3"/>
                  <a:gd fmla="*/ 22 w 56" name="T4"/>
                  <a:gd fmla="*/ 55 h 57" name="T5"/>
                  <a:gd fmla="*/ 50 w 56" name="T6"/>
                  <a:gd fmla="*/ 56 h 57" name="T7"/>
                  <a:gd fmla="*/ 55 w 56" name="T8"/>
                  <a:gd fmla="*/ 0 h 57" name="T9"/>
                  <a:gd fmla="*/ 35 w 56" name="T10"/>
                  <a:gd fmla="*/ 2 h 57" name="T11"/>
                  <a:gd fmla="*/ 0 w 56" name="T12"/>
                  <a:gd fmla="*/ 28 h 57" name="T13"/>
                  <a:gd fmla="*/ 0 w 56" name="T14"/>
                  <a:gd fmla="*/ 28 h 57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6" name="T24"/>
                  <a:gd fmla="*/ 0 h 57" name="T25"/>
                  <a:gd fmla="*/ 56 w 56" name="T26"/>
                  <a:gd fmla="*/ 57 h 57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57" w="56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/>
              <p:nvPr/>
            </p:nvSpPr>
            <p:spPr bwMode="auto">
              <a:xfrm>
                <a:off x="1948" y="3237"/>
                <a:ext cx="77" cy="158"/>
              </a:xfrm>
              <a:custGeom>
                <a:gdLst>
                  <a:gd fmla="*/ 0 w 77" name="T0"/>
                  <a:gd fmla="*/ 18 h 35" name="T1"/>
                  <a:gd fmla="*/ 0 w 77" name="T2"/>
                  <a:gd fmla="*/ 18 h 35" name="T3"/>
                  <a:gd fmla="*/ 6 w 77" name="T4"/>
                  <a:gd fmla="*/ 0 h 35" name="T5"/>
                  <a:gd fmla="*/ 22 w 77" name="T6"/>
                  <a:gd fmla="*/ 11 h 35" name="T7"/>
                  <a:gd fmla="*/ 51 w 77" name="T8"/>
                  <a:gd fmla="*/ 0 h 35" name="T9"/>
                  <a:gd fmla="*/ 76 w 77" name="T10"/>
                  <a:gd fmla="*/ 13 h 35" name="T11"/>
                  <a:gd fmla="*/ 70 w 77" name="T12"/>
                  <a:gd fmla="*/ 33 h 35" name="T13"/>
                  <a:gd fmla="*/ 67 w 77" name="T14"/>
                  <a:gd fmla="*/ 17 h 35" name="T15"/>
                  <a:gd fmla="*/ 51 w 77" name="T16"/>
                  <a:gd fmla="*/ 11 h 35" name="T17"/>
                  <a:gd fmla="*/ 36 w 77" name="T18"/>
                  <a:gd fmla="*/ 21 h 35" name="T19"/>
                  <a:gd fmla="*/ 39 w 77" name="T20"/>
                  <a:gd fmla="*/ 30 h 35" name="T21"/>
                  <a:gd fmla="*/ 33 w 77" name="T22"/>
                  <a:gd fmla="*/ 34 h 35" name="T23"/>
                  <a:gd fmla="*/ 0 w 77" name="T24"/>
                  <a:gd fmla="*/ 18 h 35" name="T25"/>
                  <a:gd fmla="*/ 0 w 77" name="T26"/>
                  <a:gd fmla="*/ 18 h 35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77" name="T42"/>
                  <a:gd fmla="*/ 0 h 35" name="T43"/>
                  <a:gd fmla="*/ 77 w 77" name="T44"/>
                  <a:gd fmla="*/ 35 h 35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35" w="77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/>
              <p:nvPr/>
            </p:nvSpPr>
            <p:spPr bwMode="auto">
              <a:xfrm>
                <a:off x="2226" y="3672"/>
                <a:ext cx="112" cy="158"/>
              </a:xfrm>
              <a:custGeom>
                <a:gdLst>
                  <a:gd fmla="*/ 0 w 112" name="T0"/>
                  <a:gd fmla="*/ 43 h 116" name="T1"/>
                  <a:gd fmla="*/ 0 w 112" name="T2"/>
                  <a:gd fmla="*/ 43 h 116" name="T3"/>
                  <a:gd fmla="*/ 9 w 112" name="T4"/>
                  <a:gd fmla="*/ 6 h 116" name="T5"/>
                  <a:gd fmla="*/ 48 w 112" name="T6"/>
                  <a:gd fmla="*/ 0 h 116" name="T7"/>
                  <a:gd fmla="*/ 62 w 112" name="T8"/>
                  <a:gd fmla="*/ 12 h 116" name="T9"/>
                  <a:gd fmla="*/ 65 w 112" name="T10"/>
                  <a:gd fmla="*/ 39 h 116" name="T11"/>
                  <a:gd fmla="*/ 93 w 112" name="T12"/>
                  <a:gd fmla="*/ 44 h 116" name="T13"/>
                  <a:gd fmla="*/ 97 w 112" name="T14"/>
                  <a:gd fmla="*/ 63 h 116" name="T15"/>
                  <a:gd fmla="*/ 111 w 112" name="T16"/>
                  <a:gd fmla="*/ 66 h 116" name="T17"/>
                  <a:gd fmla="*/ 109 w 112" name="T18"/>
                  <a:gd fmla="*/ 91 h 116" name="T19"/>
                  <a:gd fmla="*/ 95 w 112" name="T20"/>
                  <a:gd fmla="*/ 115 h 116" name="T21"/>
                  <a:gd fmla="*/ 58 w 112" name="T22"/>
                  <a:gd fmla="*/ 114 h 116" name="T23"/>
                  <a:gd fmla="*/ 66 w 112" name="T24"/>
                  <a:gd fmla="*/ 86 h 116" name="T25"/>
                  <a:gd fmla="*/ 0 w 112" name="T26"/>
                  <a:gd fmla="*/ 43 h 116" name="T27"/>
                  <a:gd fmla="*/ 0 w 112" name="T28"/>
                  <a:gd fmla="*/ 43 h 11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12" name="T45"/>
                  <a:gd fmla="*/ 0 h 116" name="T46"/>
                  <a:gd fmla="*/ 112 w 112" name="T47"/>
                  <a:gd fmla="*/ 116 h 11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15" w="112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/>
              <p:nvPr/>
            </p:nvSpPr>
            <p:spPr bwMode="auto">
              <a:xfrm>
                <a:off x="1971" y="3476"/>
                <a:ext cx="172" cy="158"/>
              </a:xfrm>
              <a:custGeom>
                <a:gdLst>
                  <a:gd fmla="*/ 0 w 172" name="T0"/>
                  <a:gd fmla="*/ 58 h 247" name="T1"/>
                  <a:gd fmla="*/ 0 w 172" name="T2"/>
                  <a:gd fmla="*/ 58 h 247" name="T3"/>
                  <a:gd fmla="*/ 3 w 172" name="T4"/>
                  <a:gd fmla="*/ 78 h 247" name="T5"/>
                  <a:gd fmla="*/ 34 w 172" name="T6"/>
                  <a:gd fmla="*/ 112 h 247" name="T7"/>
                  <a:gd fmla="*/ 68 w 172" name="T8"/>
                  <a:gd fmla="*/ 193 h 247" name="T9"/>
                  <a:gd fmla="*/ 146 w 172" name="T10"/>
                  <a:gd fmla="*/ 246 h 247" name="T11"/>
                  <a:gd fmla="*/ 159 w 172" name="T12"/>
                  <a:gd fmla="*/ 237 h 247" name="T13"/>
                  <a:gd fmla="*/ 167 w 172" name="T14"/>
                  <a:gd fmla="*/ 220 h 247" name="T15"/>
                  <a:gd fmla="*/ 155 w 172" name="T16"/>
                  <a:gd fmla="*/ 213 h 247" name="T17"/>
                  <a:gd fmla="*/ 162 w 172" name="T18"/>
                  <a:gd fmla="*/ 209 h 247" name="T19"/>
                  <a:gd fmla="*/ 171 w 172" name="T20"/>
                  <a:gd fmla="*/ 167 h 247" name="T21"/>
                  <a:gd fmla="*/ 158 w 172" name="T22"/>
                  <a:gd fmla="*/ 147 h 247" name="T23"/>
                  <a:gd fmla="*/ 147 w 172" name="T24"/>
                  <a:gd fmla="*/ 147 h 247" name="T25"/>
                  <a:gd fmla="*/ 147 w 172" name="T26"/>
                  <a:gd fmla="*/ 125 h 247" name="T27"/>
                  <a:gd fmla="*/ 132 w 172" name="T28"/>
                  <a:gd fmla="*/ 134 h 247" name="T29"/>
                  <a:gd fmla="*/ 113 w 172" name="T30"/>
                  <a:gd fmla="*/ 126 h 247" name="T31"/>
                  <a:gd fmla="*/ 102 w 172" name="T32"/>
                  <a:gd fmla="*/ 101 h 247" name="T33"/>
                  <a:gd fmla="*/ 121 w 172" name="T34"/>
                  <a:gd fmla="*/ 69 h 247" name="T35"/>
                  <a:gd fmla="*/ 155 w 172" name="T36"/>
                  <a:gd fmla="*/ 55 h 247" name="T37"/>
                  <a:gd fmla="*/ 145 w 172" name="T38"/>
                  <a:gd fmla="*/ 49 h 247" name="T39"/>
                  <a:gd fmla="*/ 151 w 172" name="T40"/>
                  <a:gd fmla="*/ 33 h 247" name="T41"/>
                  <a:gd fmla="*/ 112 w 172" name="T42"/>
                  <a:gd fmla="*/ 30 h 247" name="T43"/>
                  <a:gd fmla="*/ 83 w 172" name="T44"/>
                  <a:gd fmla="*/ 0 h 247" name="T45"/>
                  <a:gd fmla="*/ 76 w 172" name="T46"/>
                  <a:gd fmla="*/ 22 h 247" name="T47"/>
                  <a:gd fmla="*/ 45 w 172" name="T48"/>
                  <a:gd fmla="*/ 41 h 247" name="T49"/>
                  <a:gd fmla="*/ 29 w 172" name="T50"/>
                  <a:gd fmla="*/ 65 h 247" name="T51"/>
                  <a:gd fmla="*/ 11 w 172" name="T52"/>
                  <a:gd fmla="*/ 61 h 247" name="T53"/>
                  <a:gd fmla="*/ 14 w 172" name="T54"/>
                  <a:gd fmla="*/ 47 h 247" name="T55"/>
                  <a:gd fmla="*/ 0 w 172" name="T56"/>
                  <a:gd fmla="*/ 58 h 247" name="T57"/>
                  <a:gd fmla="*/ 0 w 172" name="T58"/>
                  <a:gd fmla="*/ 58 h 247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172" name="T90"/>
                  <a:gd fmla="*/ 0 h 247" name="T91"/>
                  <a:gd fmla="*/ 172 w 172" name="T92"/>
                  <a:gd fmla="*/ 247 h 247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246" w="172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/>
              <p:nvPr/>
            </p:nvSpPr>
            <p:spPr bwMode="auto">
              <a:xfrm>
                <a:off x="2288" y="3298"/>
                <a:ext cx="57" cy="158"/>
              </a:xfrm>
              <a:custGeom>
                <a:gdLst>
                  <a:gd fmla="*/ 0 w 57" name="T0"/>
                  <a:gd fmla="*/ 25 h 54" name="T1"/>
                  <a:gd fmla="*/ 0 w 57" name="T2"/>
                  <a:gd fmla="*/ 25 h 54" name="T3"/>
                  <a:gd fmla="*/ 15 w 57" name="T4"/>
                  <a:gd fmla="*/ 0 h 54" name="T5"/>
                  <a:gd fmla="*/ 56 w 57" name="T6"/>
                  <a:gd fmla="*/ 4 h 54" name="T7"/>
                  <a:gd fmla="*/ 50 w 57" name="T8"/>
                  <a:gd fmla="*/ 49 h 54" name="T9"/>
                  <a:gd fmla="*/ 22 w 57" name="T10"/>
                  <a:gd fmla="*/ 53 h 54" name="T11"/>
                  <a:gd fmla="*/ 0 w 57" name="T12"/>
                  <a:gd fmla="*/ 25 h 54" name="T13"/>
                  <a:gd fmla="*/ 0 w 57" name="T14"/>
                  <a:gd fmla="*/ 25 h 54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7" name="T24"/>
                  <a:gd fmla="*/ 0 h 54" name="T25"/>
                  <a:gd fmla="*/ 57 w 57" name="T26"/>
                  <a:gd fmla="*/ 54 h 54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54" w="57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/>
              <p:nvPr/>
            </p:nvSpPr>
            <p:spPr bwMode="auto">
              <a:xfrm>
                <a:off x="2235" y="3210"/>
                <a:ext cx="14" cy="158"/>
              </a:xfrm>
              <a:custGeom>
                <a:gdLst>
                  <a:gd fmla="*/ 0 w 14" name="T0"/>
                  <a:gd fmla="*/ 10 h 11" name="T1"/>
                  <a:gd fmla="*/ 0 w 14" name="T2"/>
                  <a:gd fmla="*/ 10 h 11" name="T3"/>
                  <a:gd fmla="*/ 12 w 14" name="T4"/>
                  <a:gd fmla="*/ 8 h 11" name="T5"/>
                  <a:gd fmla="*/ 13 w 14" name="T6"/>
                  <a:gd fmla="*/ 0 h 11" name="T7"/>
                  <a:gd fmla="*/ 0 w 14" name="T8"/>
                  <a:gd fmla="*/ 10 h 11" name="T9"/>
                  <a:gd fmla="*/ 0 w 14" name="T10"/>
                  <a:gd fmla="*/ 10 h 11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4" name="T18"/>
                  <a:gd fmla="*/ 0 h 11" name="T19"/>
                  <a:gd fmla="*/ 14 w 14" name="T20"/>
                  <a:gd fmla="*/ 11 h 11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1" w="14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/>
              <p:nvPr/>
            </p:nvSpPr>
            <p:spPr bwMode="auto">
              <a:xfrm>
                <a:off x="2283" y="3806"/>
                <a:ext cx="72" cy="158"/>
              </a:xfrm>
              <a:custGeom>
                <a:gdLst>
                  <a:gd fmla="*/ 0 w 72" name="T0"/>
                  <a:gd fmla="*/ 59 h 74" name="T1"/>
                  <a:gd fmla="*/ 0 w 72" name="T2"/>
                  <a:gd fmla="*/ 59 h 74" name="T3"/>
                  <a:gd fmla="*/ 12 w 72" name="T4"/>
                  <a:gd fmla="*/ 3 h 74" name="T5"/>
                  <a:gd fmla="*/ 22 w 72" name="T6"/>
                  <a:gd fmla="*/ 0 h 74" name="T7"/>
                  <a:gd fmla="*/ 63 w 72" name="T8"/>
                  <a:gd fmla="*/ 29 h 74" name="T9"/>
                  <a:gd fmla="*/ 71 w 72" name="T10"/>
                  <a:gd fmla="*/ 41 h 74" name="T11"/>
                  <a:gd fmla="*/ 68 w 72" name="T12"/>
                  <a:gd fmla="*/ 55 h 74" name="T13"/>
                  <a:gd fmla="*/ 49 w 72" name="T14"/>
                  <a:gd fmla="*/ 73 h 74" name="T15"/>
                  <a:gd fmla="*/ 0 w 72" name="T16"/>
                  <a:gd fmla="*/ 59 h 74" name="T17"/>
                  <a:gd fmla="*/ 0 w 72" name="T18"/>
                  <a:gd fmla="*/ 59 h 74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72" name="T30"/>
                  <a:gd fmla="*/ 0 h 74" name="T31"/>
                  <a:gd fmla="*/ 72 w 72" name="T32"/>
                  <a:gd fmla="*/ 74 h 74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74" w="72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/>
              <p:nvPr/>
            </p:nvSpPr>
            <p:spPr bwMode="auto">
              <a:xfrm>
                <a:off x="2081" y="3263"/>
                <a:ext cx="184" cy="158"/>
              </a:xfrm>
              <a:custGeom>
                <a:gdLst>
                  <a:gd fmla="*/ 0 w 184" name="T0"/>
                  <a:gd fmla="*/ 42 h 157" name="T1"/>
                  <a:gd fmla="*/ 0 w 184" name="T2"/>
                  <a:gd fmla="*/ 42 h 157" name="T3"/>
                  <a:gd fmla="*/ 17 w 184" name="T4"/>
                  <a:gd fmla="*/ 69 h 157" name="T5"/>
                  <a:gd fmla="*/ 44 w 184" name="T6"/>
                  <a:gd fmla="*/ 72 h 157" name="T7"/>
                  <a:gd fmla="*/ 52 w 184" name="T8"/>
                  <a:gd fmla="*/ 84 h 157" name="T9"/>
                  <a:gd fmla="*/ 79 w 184" name="T10"/>
                  <a:gd fmla="*/ 82 h 157" name="T11"/>
                  <a:gd fmla="*/ 75 w 184" name="T12"/>
                  <a:gd fmla="*/ 129 h 157" name="T13"/>
                  <a:gd fmla="*/ 87 w 184" name="T14"/>
                  <a:gd fmla="*/ 149 h 157" name="T15"/>
                  <a:gd fmla="*/ 103 w 184" name="T16"/>
                  <a:gd fmla="*/ 156 h 157" name="T17"/>
                  <a:gd fmla="*/ 136 w 184" name="T18"/>
                  <a:gd fmla="*/ 137 h 157" name="T19"/>
                  <a:gd fmla="*/ 123 w 184" name="T20"/>
                  <a:gd fmla="*/ 134 h 157" name="T21"/>
                  <a:gd fmla="*/ 116 w 184" name="T22"/>
                  <a:gd fmla="*/ 108 h 157" name="T23"/>
                  <a:gd fmla="*/ 139 w 184" name="T24"/>
                  <a:gd fmla="*/ 113 h 157" name="T25"/>
                  <a:gd fmla="*/ 173 w 184" name="T26"/>
                  <a:gd fmla="*/ 97 h 157" name="T27"/>
                  <a:gd fmla="*/ 164 w 184" name="T28"/>
                  <a:gd fmla="*/ 84 h 157" name="T29"/>
                  <a:gd fmla="*/ 175 w 184" name="T30"/>
                  <a:gd fmla="*/ 72 h 157" name="T31"/>
                  <a:gd fmla="*/ 170 w 184" name="T32"/>
                  <a:gd fmla="*/ 63 h 157" name="T33"/>
                  <a:gd fmla="*/ 183 w 184" name="T34"/>
                  <a:gd fmla="*/ 53 h 157" name="T35"/>
                  <a:gd fmla="*/ 167 w 184" name="T36"/>
                  <a:gd fmla="*/ 51 h 157" name="T37"/>
                  <a:gd fmla="*/ 167 w 184" name="T38"/>
                  <a:gd fmla="*/ 39 h 157" name="T39"/>
                  <a:gd fmla="*/ 141 w 184" name="T40"/>
                  <a:gd fmla="*/ 25 h 157" name="T41"/>
                  <a:gd fmla="*/ 152 w 184" name="T42"/>
                  <a:gd fmla="*/ 21 h 157" name="T43"/>
                  <a:gd fmla="*/ 72 w 184" name="T44"/>
                  <a:gd fmla="*/ 24 h 157" name="T45"/>
                  <a:gd fmla="*/ 46 w 184" name="T46"/>
                  <a:gd fmla="*/ 0 h 157" name="T47"/>
                  <a:gd fmla="*/ 47 w 184" name="T48"/>
                  <a:gd fmla="*/ 11 h 157" name="T49"/>
                  <a:gd fmla="*/ 24 w 184" name="T50"/>
                  <a:gd fmla="*/ 20 h 157" name="T51"/>
                  <a:gd fmla="*/ 31 w 184" name="T52"/>
                  <a:gd fmla="*/ 39 h 157" name="T53"/>
                  <a:gd fmla="*/ 22 w 184" name="T54"/>
                  <a:gd fmla="*/ 46 h 157" name="T55"/>
                  <a:gd fmla="*/ 17 w 184" name="T56"/>
                  <a:gd fmla="*/ 29 h 157" name="T57"/>
                  <a:gd fmla="*/ 26 w 184" name="T58"/>
                  <a:gd fmla="*/ 6 h 157" name="T59"/>
                  <a:gd fmla="*/ 0 w 184" name="T60"/>
                  <a:gd fmla="*/ 42 h 157" name="T61"/>
                  <a:gd fmla="*/ 0 w 184" name="T62"/>
                  <a:gd fmla="*/ 42 h 157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84" name="T96"/>
                  <a:gd fmla="*/ 0 h 157" name="T97"/>
                  <a:gd fmla="*/ 184 w 184" name="T98"/>
                  <a:gd fmla="*/ 157 h 157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57" w="184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/>
            <p:nvPr/>
          </p:nvSpPr>
          <p:spPr bwMode="auto">
            <a:xfrm>
              <a:off x="4706100" y="4029563"/>
              <a:ext cx="119061" cy="206196"/>
            </a:xfrm>
            <a:custGeom>
              <a:gdLst>
                <a:gd fmla="*/ 0 w 95" name="T0"/>
                <a:gd fmla="*/ 17056038 h 203" name="T1"/>
                <a:gd fmla="*/ 0 w 95" name="T2"/>
                <a:gd fmla="*/ 17056038 h 203" name="T3"/>
                <a:gd fmla="*/ 21990127 w 95" name="T4"/>
                <a:gd fmla="*/ 52872417 h 203" name="T5"/>
                <a:gd fmla="*/ 50262967 w 95" name="T6"/>
                <a:gd fmla="*/ 68222847 h 203" name="T7"/>
                <a:gd fmla="*/ 36127169 w 95" name="T8"/>
                <a:gd fmla="*/ 93806917 h 203" name="T9"/>
                <a:gd fmla="*/ 87960510 w 95" name="T10"/>
                <a:gd fmla="*/ 139856901 h 203" name="T11"/>
                <a:gd fmla="*/ 111520992 w 95" name="T12"/>
                <a:gd fmla="*/ 202962959 h 203" name="T13"/>
                <a:gd fmla="*/ 114662975 w 95" name="T14"/>
                <a:gd fmla="*/ 255835356 h 203" name="T15"/>
                <a:gd fmla="*/ 50262967 w 95" name="T16"/>
                <a:gd fmla="*/ 301886645 h 203" name="T17"/>
                <a:gd fmla="*/ 59687661 w 95" name="T18"/>
                <a:gd fmla="*/ 344525504 h 203" name="T19"/>
                <a:gd fmla="*/ 80106161 w 95" name="T20"/>
                <a:gd fmla="*/ 315530166 h 203" name="T21"/>
                <a:gd fmla="*/ 92672857 w 95" name="T22"/>
                <a:gd fmla="*/ 324058182 h 203" name="T23"/>
                <a:gd fmla="*/ 97385204 w 95" name="T24"/>
                <a:gd fmla="*/ 303592249 h 203" name="T25"/>
                <a:gd fmla="*/ 147648151 w 95" name="T26"/>
                <a:gd fmla="*/ 272891389 h 203" name="T27"/>
                <a:gd fmla="*/ 141365440 w 95" name="T28"/>
                <a:gd fmla="*/ 185906926 h 203" name="T29"/>
                <a:gd fmla="*/ 72253084 w 95" name="T30"/>
                <a:gd fmla="*/ 105744835 h 203" name="T31"/>
                <a:gd fmla="*/ 80106161 w 95" name="T32"/>
                <a:gd fmla="*/ 78456467 h 203" name="T33"/>
                <a:gd fmla="*/ 120945686 w 95" name="T34"/>
                <a:gd fmla="*/ 39227581 h 203" name="T35"/>
                <a:gd fmla="*/ 62828390 w 95" name="T36"/>
                <a:gd fmla="*/ 0 h 203" name="T37"/>
                <a:gd fmla="*/ 0 w 95" name="T38"/>
                <a:gd fmla="*/ 17056038 h 203" name="T39"/>
                <a:gd fmla="*/ 0 w 95" name="T40"/>
                <a:gd fmla="*/ 17056038 h 203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w 95" name="T63"/>
                <a:gd fmla="*/ 0 h 203" name="T64"/>
                <a:gd fmla="*/ 95 w 95" name="T65"/>
                <a:gd fmla="*/ 203 h 203" name="T66"/>
              </a:gdLst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b="T66" l="T63" r="T65" t="T64"/>
              <a:pathLst>
                <a:path h="203" w="95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/>
            <p:nvPr/>
          </p:nvSpPr>
          <p:spPr bwMode="auto">
            <a:xfrm>
              <a:off x="3628193" y="3503304"/>
              <a:ext cx="126999" cy="206196"/>
            </a:xfrm>
            <a:custGeom>
              <a:gdLst>
                <a:gd fmla="*/ 0 w 102" name="T0"/>
                <a:gd fmla="*/ 3439837 h 46" name="T1"/>
                <a:gd fmla="*/ 37206018 w 102" name="T2"/>
                <a:gd fmla="*/ 0 h 46" name="T3"/>
                <a:gd fmla="*/ 72863135 w 102" name="T4"/>
                <a:gd fmla="*/ 15478608 h 46" name="T5"/>
                <a:gd fmla="*/ 86814474 w 102" name="T6"/>
                <a:gd fmla="*/ 32676478 h 46" name="T7"/>
                <a:gd fmla="*/ 105418723 w 102" name="T8"/>
                <a:gd fmla="*/ 32676478 h 46" name="T9"/>
                <a:gd fmla="*/ 119371288 w 102" name="T10"/>
                <a:gd fmla="*/ 24077546 h 46" name="T11"/>
                <a:gd fmla="*/ 128672167 w 102" name="T12"/>
                <a:gd fmla="*/ 22356972 h 46" name="T13"/>
                <a:gd fmla="*/ 137974292 w 102" name="T14"/>
                <a:gd fmla="*/ 39556149 h 46" name="T15"/>
                <a:gd fmla="*/ 155027149 w 102" name="T16"/>
                <a:gd fmla="*/ 44715256 h 46" name="T17"/>
                <a:gd fmla="*/ 150376710 w 102" name="T18"/>
                <a:gd fmla="*/ 51593615 h 46" name="T19"/>
                <a:gd fmla="*/ 156577296 w 102" name="T20"/>
                <a:gd fmla="*/ 65352956 h 46" name="T21"/>
                <a:gd fmla="*/ 155027149 w 102" name="T22"/>
                <a:gd fmla="*/ 75671151 h 46" name="T23"/>
                <a:gd fmla="*/ 137974292 w 102" name="T24"/>
                <a:gd fmla="*/ 60192548 h 46" name="T25"/>
                <a:gd fmla="*/ 128672167 w 102" name="T26"/>
                <a:gd fmla="*/ 55033451 h 46" name="T27"/>
                <a:gd fmla="*/ 119371288 w 102" name="T28"/>
                <a:gd fmla="*/ 55033451 h 46" name="T29"/>
                <a:gd fmla="*/ 114719603 w 102" name="T30"/>
                <a:gd fmla="*/ 72231316 h 46" name="T31"/>
                <a:gd fmla="*/ 103868576 w 102" name="T32"/>
                <a:gd fmla="*/ 67072218 h 46" name="T33"/>
                <a:gd fmla="*/ 83714181 w 102" name="T34"/>
                <a:gd fmla="*/ 77391724 h 46" name="T35"/>
                <a:gd fmla="*/ 58910570 w 102" name="T36"/>
                <a:gd fmla="*/ 75671151 h 46" name="T37"/>
                <a:gd fmla="*/ 58910570 w 102" name="T38"/>
                <a:gd fmla="*/ 44715256 h 46" name="T39"/>
                <a:gd fmla="*/ 20153156 w 102" name="T40"/>
                <a:gd fmla="*/ 17197870 h 46" name="T41"/>
                <a:gd fmla="*/ 0 w 102" name="T42"/>
                <a:gd fmla="*/ 3439837 h 46" name="T43"/>
                <a:gd fmla="*/ 0 w 102" name="T44"/>
                <a:gd fmla="*/ 3439837 h 4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w 102" name="T69"/>
                <a:gd fmla="*/ 0 h 46" name="T70"/>
                <a:gd fmla="*/ 102 w 102" name="T71"/>
                <a:gd fmla="*/ 46 h 46" name="T72"/>
              </a:gdLst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b="T72" l="T69" r="T71" t="T70"/>
              <a:pathLst>
                <a:path h="46" w="102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/>
            <p:nvPr/>
          </p:nvSpPr>
          <p:spPr bwMode="auto">
            <a:xfrm>
              <a:off x="3718681" y="3551723"/>
              <a:ext cx="104774" cy="206196"/>
            </a:xfrm>
            <a:custGeom>
              <a:gdLst>
                <a:gd fmla="*/ 48621765 w 85" name="T0"/>
                <a:gd fmla="*/ 3439855 h 69" name="T1"/>
                <a:gd fmla="*/ 54698713 w 85" name="T2"/>
                <a:gd fmla="*/ 3439855 h 69" name="T3"/>
                <a:gd fmla="*/ 74451875 w 85" name="T4"/>
                <a:gd fmla="*/ 10319564 h 69" name="T5"/>
                <a:gd fmla="*/ 92683970 w 85" name="T6"/>
                <a:gd fmla="*/ 25796947 h 69" name="T7"/>
                <a:gd fmla="*/ 103320478 w 85" name="T8"/>
                <a:gd fmla="*/ 44715498 h 69" name="T9"/>
                <a:gd fmla="*/ 127630734 w 85" name="T10"/>
                <a:gd fmla="*/ 65353310 h 69" name="T11"/>
                <a:gd fmla="*/ 115475606 w 85" name="T12"/>
                <a:gd fmla="*/ 70512435 h 69" name="T13"/>
                <a:gd fmla="*/ 106358952 w 85" name="T14"/>
                <a:gd fmla="*/ 84271851 h 69" name="T15"/>
                <a:gd fmla="*/ 104840331 w 85" name="T16"/>
                <a:gd fmla="*/ 91150268 h 69" name="T17"/>
                <a:gd fmla="*/ 100282004 w 85" name="T18"/>
                <a:gd fmla="*/ 116948516 h 69" name="T19"/>
                <a:gd fmla="*/ 82048695 w 85" name="T20"/>
                <a:gd fmla="*/ 110068809 h 69" name="T21"/>
                <a:gd fmla="*/ 79010202 w 85" name="T22"/>
                <a:gd fmla="*/ 87710414 h 69" name="T23"/>
                <a:gd fmla="*/ 60776893 w 85" name="T24"/>
                <a:gd fmla="*/ 96310704 h 69" name="T25"/>
                <a:gd fmla="*/ 44063438 w 85" name="T26"/>
                <a:gd fmla="*/ 108348226 h 69" name="T27"/>
                <a:gd fmla="*/ 33426921 w 85" name="T28"/>
                <a:gd fmla="*/ 106628955 h 69" name="T29"/>
                <a:gd fmla="*/ 24310266 w 85" name="T30"/>
                <a:gd fmla="*/ 94590122 h 69" name="T31"/>
                <a:gd fmla="*/ 18233314 w 85" name="T32"/>
                <a:gd fmla="*/ 84271851 h 69" name="T33"/>
                <a:gd fmla="*/ 25830119 w 85" name="T34"/>
                <a:gd fmla="*/ 73952289 h 69" name="T35"/>
                <a:gd fmla="*/ 30388447 w 85" name="T36"/>
                <a:gd fmla="*/ 82551268 h 69" name="T37"/>
                <a:gd fmla="*/ 53180092 w 85" name="T38"/>
                <a:gd fmla="*/ 94590122 h 69" name="T39"/>
                <a:gd fmla="*/ 57738419 w 85" name="T40"/>
                <a:gd fmla="*/ 84271851 h 69" name="T41"/>
                <a:gd fmla="*/ 36466627 w 85" name="T42"/>
                <a:gd fmla="*/ 65353310 h 69" name="T43"/>
                <a:gd fmla="*/ 30388447 w 85" name="T44"/>
                <a:gd fmla="*/ 49874623 h 69" name="T45"/>
                <a:gd fmla="*/ 22791646 w 85" name="T46"/>
                <a:gd fmla="*/ 44715498 h 69" name="T47"/>
                <a:gd fmla="*/ 22791646 w 85" name="T48"/>
                <a:gd fmla="*/ 34395926 h 69" name="T49"/>
                <a:gd fmla="*/ 13674986 w 85" name="T50"/>
                <a:gd fmla="*/ 30957384 h 69" name="T51"/>
                <a:gd fmla="*/ 0 w 85" name="T52"/>
                <a:gd fmla="*/ 29236801 h 69" name="T53"/>
                <a:gd fmla="*/ 4558328 w 85" name="T54"/>
                <a:gd fmla="*/ 17197963 h 69" name="T55"/>
                <a:gd fmla="*/ 6078183 w 85" name="T56"/>
                <a:gd fmla="*/ 10319564 h 69" name="T57"/>
                <a:gd fmla="*/ 16713460 w 85" name="T58"/>
                <a:gd fmla="*/ 10319564 h 69" name="T59"/>
                <a:gd fmla="*/ 22791646 w 85" name="T60"/>
                <a:gd fmla="*/ 15478692 h 69" name="T61"/>
                <a:gd fmla="*/ 39505101 w 85" name="T62"/>
                <a:gd fmla="*/ 30957384 h 69" name="T63"/>
                <a:gd fmla="*/ 41023731 w 85" name="T64"/>
                <a:gd fmla="*/ 20637817 h 69" name="T65"/>
                <a:gd fmla="*/ 34946774 w 85" name="T66"/>
                <a:gd fmla="*/ 8598982 h 69" name="T67"/>
                <a:gd fmla="*/ 39505101 w 85" name="T68"/>
                <a:gd fmla="*/ 0 h 69" name="T69"/>
                <a:gd fmla="*/ 48621765 w 85" name="T70"/>
                <a:gd fmla="*/ 3439855 h 69" name="T71"/>
                <a:gd fmla="*/ 48621765 w 85" name="T72"/>
                <a:gd fmla="*/ 3439855 h 69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w 85" name="T111"/>
                <a:gd fmla="*/ 0 h 69" name="T112"/>
                <a:gd fmla="*/ 85 w 85" name="T113"/>
                <a:gd fmla="*/ 69 h 69" name="T114"/>
              </a:gdLst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b="T114" l="T111" r="T113" t="T112"/>
              <a:pathLst>
                <a:path h="69" w="85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/>
            <p:nvPr/>
          </p:nvSpPr>
          <p:spPr bwMode="auto">
            <a:xfrm>
              <a:off x="3694868" y="3551722"/>
              <a:ext cx="74613" cy="206196"/>
            </a:xfrm>
            <a:custGeom>
              <a:gdLst>
                <a:gd fmla="*/ 0 w 57" name="T0"/>
                <a:gd fmla="*/ 10017957 h 43" name="T1"/>
                <a:gd fmla="*/ 11994369 w 57" name="T2"/>
                <a:gd fmla="*/ 21705362 h 43" name="T3"/>
                <a:gd fmla="*/ 25702218 w 57" name="T4"/>
                <a:gd fmla="*/ 38401091 h 43" name="T5"/>
                <a:gd fmla="*/ 47977476 w 57" name="T6"/>
                <a:gd fmla="*/ 61775897 h 43" name="T7"/>
                <a:gd fmla="*/ 61685320 w 57" name="T8"/>
                <a:gd fmla="*/ 48419056 h 43" name="T9"/>
                <a:gd fmla="*/ 63398800 w 57" name="T10"/>
                <a:gd fmla="*/ 60106454 h 43" name="T11"/>
                <a:gd fmla="*/ 73679684 w 57" name="T12"/>
                <a:gd fmla="*/ 61775897 h 43" name="T13"/>
                <a:gd fmla="*/ 89101029 w 57" name="T14"/>
                <a:gd fmla="*/ 70124408 h 43" name="T15"/>
                <a:gd fmla="*/ 95954951 w 57" name="T16"/>
                <a:gd fmla="*/ 60106454 h 43" name="T17"/>
                <a:gd fmla="*/ 71966203 w 57" name="T18"/>
                <a:gd fmla="*/ 41739979 h 43" name="T19"/>
                <a:gd fmla="*/ 66825762 w 57" name="T20"/>
                <a:gd fmla="*/ 26713693 h 43" name="T21"/>
                <a:gd fmla="*/ 56544878 w 57" name="T22"/>
                <a:gd fmla="*/ 21705362 h 43" name="T23"/>
                <a:gd fmla="*/ 56544878 w 57" name="T24"/>
                <a:gd fmla="*/ 11687403 h 43" name="T25"/>
                <a:gd fmla="*/ 46263995 w 57" name="T26"/>
                <a:gd fmla="*/ 8348513 h 43" name="T27"/>
                <a:gd fmla="*/ 30842660 w 57" name="T28"/>
                <a:gd fmla="*/ 5008332 h 43" name="T29"/>
                <a:gd fmla="*/ 17134811 w 57" name="T30"/>
                <a:gd fmla="*/ 0 h 43" name="T31"/>
                <a:gd fmla="*/ 5140443 w 57" name="T32"/>
                <a:gd fmla="*/ 1669444 h 43" name="T33"/>
                <a:gd fmla="*/ 0 w 57" name="T34"/>
                <a:gd fmla="*/ 10017957 h 43" name="T35"/>
                <a:gd fmla="*/ 0 w 57" name="T36"/>
                <a:gd fmla="*/ 10017957 h 43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57" name="T57"/>
                <a:gd fmla="*/ 0 h 43" name="T58"/>
                <a:gd fmla="*/ 57 w 57" name="T59"/>
                <a:gd fmla="*/ 43 h 43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43" w="57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/>
            <p:nvPr/>
          </p:nvSpPr>
          <p:spPr bwMode="auto">
            <a:xfrm>
              <a:off x="3736143" y="3378684"/>
              <a:ext cx="711195" cy="206196"/>
            </a:xfrm>
            <a:custGeom>
              <a:gdLst>
                <a:gd fmla="*/ 837896752 w 572" name="T0"/>
                <a:gd fmla="*/ 173329062 h 246" name="T1"/>
                <a:gd fmla="*/ 749778861 w 572" name="T2"/>
                <a:gd fmla="*/ 163032328 h 246" name="T3"/>
                <a:gd fmla="*/ 717313589 w 572" name="T4"/>
                <a:gd fmla="*/ 130426133 h 246" name="T5"/>
                <a:gd fmla="*/ 675574125 w 572" name="T6"/>
                <a:gd fmla="*/ 135574479 h 246" name="T7"/>
                <a:gd fmla="*/ 635379996 w 572" name="T8"/>
                <a:gd fmla="*/ 121845555 h 246" name="T9"/>
                <a:gd fmla="*/ 562720752 w 572" name="T10"/>
                <a:gd fmla="*/ 70362068 h 246" name="T11"/>
                <a:gd fmla="*/ 471510634 w 572" name="T12"/>
                <a:gd fmla="*/ 51483487 h 246" name="T13"/>
                <a:gd fmla="*/ 408126826 w 572" name="T14"/>
                <a:gd fmla="*/ 30890090 h 246" name="T15"/>
                <a:gd fmla="*/ 344743018 w 572" name="T16"/>
                <a:gd fmla="*/ 17161161 h 246" name="T17"/>
                <a:gd fmla="*/ 284452602 w 572" name="T18"/>
                <a:gd fmla="*/ 36038437 h 246" name="T19"/>
                <a:gd fmla="*/ 216431076 w 572" name="T20"/>
                <a:gd fmla="*/ 36038437 h 246" name="T21"/>
                <a:gd fmla="*/ 216431076 w 572" name="T22"/>
                <a:gd fmla="*/ 84090992 h 246" name="T23"/>
                <a:gd fmla="*/ 242711894 w 572" name="T24"/>
                <a:gd fmla="*/ 106400515 h 246" name="T25"/>
                <a:gd fmla="*/ 242711894 w 572" name="T26"/>
                <a:gd fmla="*/ 139006710 h 246" name="T27"/>
                <a:gd fmla="*/ 216431076 w 572" name="T28"/>
                <a:gd fmla="*/ 140722826 h 246" name="T29"/>
                <a:gd fmla="*/ 177782595 w 572" name="T30"/>
                <a:gd fmla="*/ 123561671 h 246" name="T31"/>
                <a:gd fmla="*/ 151501738 w 572" name="T32"/>
                <a:gd fmla="*/ 130426133 h 246" name="T33"/>
                <a:gd fmla="*/ 120583201 w 572" name="T34"/>
                <a:gd fmla="*/ 118413324 h 246" name="T35"/>
                <a:gd fmla="*/ 46378446 w 572" name="T36"/>
                <a:gd fmla="*/ 116697208 h 246" name="T37"/>
                <a:gd fmla="*/ 30918546 w 572" name="T38"/>
                <a:gd fmla="*/ 133858364 h 246" name="T39"/>
                <a:gd fmla="*/ 27826320 w 572" name="T40"/>
                <a:gd fmla="*/ 156167866 h 246" name="T41"/>
                <a:gd fmla="*/ 4637720 w 572" name="T42"/>
                <a:gd fmla="*/ 145871173 h 246" name="T43"/>
                <a:gd fmla="*/ 0 w 572" name="T44"/>
                <a:gd fmla="*/ 192206333 h 246" name="T45"/>
                <a:gd fmla="*/ 12367668 w 572" name="T46"/>
                <a:gd fmla="*/ 224813839 h 246" name="T47"/>
                <a:gd fmla="*/ 40193983 w 572" name="T48"/>
                <a:gd fmla="*/ 223097723 h 246" name="T49"/>
                <a:gd fmla="*/ 66474811 w 572" name="T50"/>
                <a:gd fmla="*/ 269432843 h 246" name="T51"/>
                <a:gd fmla="*/ 160777174 w 572" name="T52"/>
                <a:gd fmla="*/ 252271688 h 246" name="T53"/>
                <a:gd fmla="*/ 153047229 w 572" name="T54"/>
                <a:gd fmla="*/ 302039039 h 246" name="T55"/>
                <a:gd fmla="*/ 105123311 w 572" name="T56"/>
                <a:gd fmla="*/ 327780772 h 246" name="T57"/>
                <a:gd fmla="*/ 157684948 w 572" name="T58"/>
                <a:gd fmla="*/ 375833399 h 246" name="T59"/>
                <a:gd fmla="*/ 194787976 w 572" name="T60"/>
                <a:gd fmla="*/ 380981746 h 246" name="T61"/>
                <a:gd fmla="*/ 222614286 w 572" name="T62"/>
                <a:gd fmla="*/ 387846208 h 246" name="T63"/>
                <a:gd fmla="*/ 222614286 w 572" name="T64"/>
                <a:gd fmla="*/ 293458461 h 246" name="T65"/>
                <a:gd fmla="*/ 259717276 w 572" name="T66"/>
                <a:gd fmla="*/ 264284497 h 246" name="T67"/>
                <a:gd fmla="*/ 272084939 w 572" name="T68"/>
                <a:gd fmla="*/ 252271688 h 246" name="T69"/>
                <a:gd fmla="*/ 290635812 w 572" name="T70"/>
                <a:gd fmla="*/ 260852265 h 246" name="T71"/>
                <a:gd fmla="*/ 299911249 w 572" name="T72"/>
                <a:gd fmla="*/ 267716728 h 246" name="T73"/>
                <a:gd fmla="*/ 323101084 w 572" name="T74"/>
                <a:gd fmla="*/ 307187385 h 246" name="T75"/>
                <a:gd fmla="*/ 343197526 w 572" name="T76"/>
                <a:gd fmla="*/ 332929119 h 246" name="T77"/>
                <a:gd fmla="*/ 394213671 w 572" name="T78"/>
                <a:gd fmla="*/ 332929119 h 246" name="T79"/>
                <a:gd fmla="*/ 414311279 w 572" name="T80"/>
                <a:gd fmla="*/ 398142901 h 246" name="T81"/>
                <a:gd fmla="*/ 435954379 w 572" name="T82"/>
                <a:gd fmla="*/ 420452403 h 246" name="T83"/>
                <a:gd fmla="*/ 486969280 w 572" name="T84"/>
                <a:gd fmla="*/ 410155710 h 246" name="T85"/>
                <a:gd fmla="*/ 547260862 w 572" name="T86"/>
                <a:gd fmla="*/ 410155710 h 246" name="T87"/>
                <a:gd fmla="*/ 544169878 w 572" name="T88"/>
                <a:gd fmla="*/ 382697861 h 246" name="T89"/>
                <a:gd fmla="*/ 554990807 w 572" name="T90"/>
                <a:gd fmla="*/ 368968937 h 246" name="T91"/>
                <a:gd fmla="*/ 592093796 w 572" name="T92"/>
                <a:gd fmla="*/ 374117284 h 246" name="T93"/>
                <a:gd fmla="*/ 644655433 w 572" name="T94"/>
                <a:gd fmla="*/ 360388359 h 246" name="T95"/>
                <a:gd fmla="*/ 732773479 w 572" name="T96"/>
                <a:gd fmla="*/ 379265630 h 246" name="T97"/>
                <a:gd fmla="*/ 732773479 w 572" name="T98"/>
                <a:gd fmla="*/ 319200194 h 246" name="T99"/>
                <a:gd fmla="*/ 799248270 w 572" name="T100"/>
                <a:gd fmla="*/ 252271688 h 246" name="T101"/>
                <a:gd fmla="*/ 861086587 w 572" name="T102"/>
                <a:gd fmla="*/ 216233261 h 24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w 572" name="T156"/>
                <a:gd fmla="*/ 0 h 246" name="T157"/>
                <a:gd fmla="*/ 572 w 572" name="T158"/>
                <a:gd fmla="*/ 246 h 246" name="T159"/>
              </a:gdLst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b="T159" l="T156" r="T158" t="T157"/>
              <a:pathLst>
                <a:path h="246" w="572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/>
            <p:nvPr/>
          </p:nvSpPr>
          <p:spPr bwMode="auto">
            <a:xfrm>
              <a:off x="3907591" y="3526322"/>
              <a:ext cx="312736" cy="206196"/>
            </a:xfrm>
            <a:custGeom>
              <a:gdLst>
                <a:gd fmla="*/ 37557332 w 250" name="T0"/>
                <a:gd fmla="*/ 114387181 h 153" name="T1"/>
                <a:gd fmla="*/ 43817105 w 250" name="T2"/>
                <a:gd fmla="*/ 95883169 h 153" name="T3"/>
                <a:gd fmla="*/ 53205497 w 250" name="T4"/>
                <a:gd fmla="*/ 87472254 h 153" name="T5"/>
                <a:gd fmla="*/ 70419843 w 250" name="T6"/>
                <a:gd fmla="*/ 90836620 h 153" name="T7"/>
                <a:gd fmla="*/ 89197899 w 250" name="T8"/>
                <a:gd fmla="*/ 97565352 h 153" name="T9"/>
                <a:gd fmla="*/ 93892720 w 250" name="T10"/>
                <a:gd fmla="*/ 102611900 h 153" name="T11"/>
                <a:gd fmla="*/ 106412245 w 250" name="T12"/>
                <a:gd fmla="*/ 114387181 h 153" name="T13"/>
                <a:gd fmla="*/ 115800637 w 250" name="T14"/>
                <a:gd fmla="*/ 144665176 h 153" name="T15"/>
                <a:gd fmla="*/ 129885103 w 250" name="T16"/>
                <a:gd fmla="*/ 141300810 h 153" name="T17"/>
                <a:gd fmla="*/ 151793020 w 250" name="T18"/>
                <a:gd fmla="*/ 144665176 h 153" name="T19"/>
                <a:gd fmla="*/ 183090619 w 250" name="T20"/>
                <a:gd fmla="*/ 178308874 h 153" name="T21"/>
                <a:gd fmla="*/ 215953120 w 250" name="T22"/>
                <a:gd fmla="*/ 198495069 h 153" name="T23"/>
                <a:gd fmla="*/ 247250681 w 250" name="T24"/>
                <a:gd fmla="*/ 220362150 h 153" name="T25"/>
                <a:gd fmla="*/ 259770205 w 250" name="T26"/>
                <a:gd fmla="*/ 255687991 h 153" name="T27"/>
                <a:gd fmla="*/ 278548241 w 250" name="T28"/>
                <a:gd fmla="*/ 227090881 h 153" name="T29"/>
                <a:gd fmla="*/ 281678122 w 250" name="T30"/>
                <a:gd fmla="*/ 201859435 h 153" name="T31"/>
                <a:gd fmla="*/ 269159849 w 250" name="T32"/>
                <a:gd fmla="*/ 163169188 h 153" name="T33"/>
                <a:gd fmla="*/ 295762587 w 250" name="T34"/>
                <a:gd fmla="*/ 154758273 h 153" name="T35"/>
                <a:gd fmla="*/ 328625167 w 250" name="T36"/>
                <a:gd fmla="*/ 163169188 h 153" name="T37"/>
                <a:gd fmla="*/ 381830644 w 250" name="T38"/>
                <a:gd fmla="*/ 158122639 h 153" name="T39"/>
                <a:gd fmla="*/ 381830644 w 250" name="T40"/>
                <a:gd fmla="*/ 136254261 h 153" name="T41"/>
                <a:gd fmla="*/ 317670504 w 250" name="T42"/>
                <a:gd fmla="*/ 136254261 h 153" name="T43"/>
                <a:gd fmla="*/ 286372944 w 250" name="T44"/>
                <a:gd fmla="*/ 132889895 h 153" name="T45"/>
                <a:gd fmla="*/ 258205265 w 250" name="T46"/>
                <a:gd fmla="*/ 144665176 h 153" name="T47"/>
                <a:gd fmla="*/ 239427229 w 250" name="T48"/>
                <a:gd fmla="*/ 141300810 h 153" name="T49"/>
                <a:gd fmla="*/ 223777823 w 250" name="T50"/>
                <a:gd fmla="*/ 142982993 h 153" name="T51"/>
                <a:gd fmla="*/ 204999787 w 250" name="T52"/>
                <a:gd fmla="*/ 132889895 h 153" name="T53"/>
                <a:gd fmla="*/ 204999787 w 250" name="T54"/>
                <a:gd fmla="*/ 124480278 h 153" name="T55"/>
                <a:gd fmla="*/ 201869906 w 250" name="T56"/>
                <a:gd fmla="*/ 95883169 h 153" name="T57"/>
                <a:gd fmla="*/ 140839687 w 250" name="T58"/>
                <a:gd fmla="*/ 72332588 h 153" name="T59"/>
                <a:gd fmla="*/ 109542126 w 250" name="T60"/>
                <a:gd fmla="*/ 50464210 h 153" name="T61"/>
                <a:gd fmla="*/ 70419843 w 250" name="T62"/>
                <a:gd fmla="*/ 60557308 h 153" name="T63"/>
                <a:gd fmla="*/ 45382045 w 250" name="T64"/>
                <a:gd fmla="*/ 26914936 h 153" name="T65"/>
                <a:gd fmla="*/ 46946986 w 250" name="T66"/>
                <a:gd fmla="*/ 0 h 153" name="T67"/>
                <a:gd fmla="*/ 28167689 w 250" name="T68"/>
                <a:gd fmla="*/ 117751546 h 153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250" name="T105"/>
                <a:gd fmla="*/ 0 h 153" name="T106"/>
                <a:gd fmla="*/ 250 w 250" name="T107"/>
                <a:gd fmla="*/ 153 h 153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153" w="250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/>
            <p:nvPr/>
          </p:nvSpPr>
          <p:spPr bwMode="auto">
            <a:xfrm>
              <a:off x="3864730" y="3577123"/>
              <a:ext cx="239711" cy="206196"/>
            </a:xfrm>
            <a:custGeom>
              <a:gdLst>
                <a:gd fmla="*/ 0 w 191" name="T0"/>
                <a:gd fmla="*/ 32855643 h 134" name="T1"/>
                <a:gd fmla="*/ 1575071 w 191" name="T2"/>
                <a:gd fmla="*/ 63983358 h 134" name="T3"/>
                <a:gd fmla="*/ 17325780 w 191" name="T4"/>
                <a:gd fmla="*/ 44960360 h 134" name="T5"/>
                <a:gd fmla="*/ 39378027 w 191" name="T6"/>
                <a:gd fmla="*/ 69171089 h 134" name="T7"/>
                <a:gd fmla="*/ 29927604 w 191" name="T8"/>
                <a:gd fmla="*/ 83005040 h 134" name="T9"/>
                <a:gd fmla="*/ 3150142 w 191" name="T10"/>
                <a:gd fmla="*/ 69171089 h 134" name="T11"/>
                <a:gd fmla="*/ 0 w 191" name="T12"/>
                <a:gd fmla="*/ 89922036 h 134" name="T13"/>
                <a:gd fmla="*/ 3150142 w 191" name="T14"/>
                <a:gd fmla="*/ 102026743 h 134" name="T15"/>
                <a:gd fmla="*/ 17325780 w 191" name="T16"/>
                <a:gd fmla="*/ 103755986 h 134" name="T17"/>
                <a:gd fmla="*/ 11025498 w 191" name="T18"/>
                <a:gd fmla="*/ 117589937 h 134" name="T19"/>
                <a:gd fmla="*/ 23627322 w 191" name="T20"/>
                <a:gd fmla="*/ 126236156 h 134" name="T21"/>
                <a:gd fmla="*/ 23627322 w 191" name="T22"/>
                <a:gd fmla="*/ 167738009 h 134" name="T23"/>
                <a:gd fmla="*/ 64580420 w 191" name="T24"/>
                <a:gd fmla="*/ 155633302 h 134" name="T25"/>
                <a:gd fmla="*/ 88206497 w 191" name="T26"/>
                <a:gd fmla="*/ 143528595 h 134" name="T27"/>
                <a:gd fmla="*/ 141760149 w 191" name="T28"/>
                <a:gd fmla="*/ 171196496 h 134" name="T29"/>
                <a:gd fmla="*/ 173262853 w 191" name="T30"/>
                <a:gd fmla="*/ 186761047 h 134" name="T31"/>
                <a:gd fmla="*/ 181138205 w 191" name="T32"/>
                <a:gd fmla="*/ 195407266 h 134" name="T33"/>
                <a:gd fmla="*/ 184288346 w 191" name="T34"/>
                <a:gd fmla="*/ 214428948 h 134" name="T35"/>
                <a:gd fmla="*/ 215791011 w 191" name="T36"/>
                <a:gd fmla="*/ 229992143 h 134" name="T37"/>
                <a:gd fmla="*/ 261469310 w 191" name="T38"/>
                <a:gd fmla="*/ 174655025 h 134" name="T39"/>
                <a:gd fmla="*/ 291396905 w 191" name="T40"/>
                <a:gd fmla="*/ 174655025 h 134" name="T41"/>
                <a:gd fmla="*/ 296122116 w 191" name="T42"/>
                <a:gd fmla="*/ 152174814 h 134" name="T43"/>
                <a:gd fmla="*/ 299272257 w 191" name="T44"/>
                <a:gd fmla="*/ 141799351 h 134" name="T45"/>
                <a:gd fmla="*/ 289821834 w 191" name="T46"/>
                <a:gd fmla="*/ 127965400 h 134" name="T47"/>
                <a:gd fmla="*/ 267769592 w 191" name="T48"/>
                <a:gd fmla="*/ 119319181 h 134" name="T49"/>
                <a:gd fmla="*/ 266194522 w 191" name="T50"/>
                <a:gd fmla="*/ 107214474 h 134" name="T51"/>
                <a:gd fmla="*/ 234691857 w 191" name="T52"/>
                <a:gd fmla="*/ 98568255 h 134" name="T53"/>
                <a:gd fmla="*/ 215791011 w 191" name="T54"/>
                <a:gd fmla="*/ 77817308 h 134" name="T55"/>
                <a:gd fmla="*/ 207915658 w 191" name="T56"/>
                <a:gd fmla="*/ 65712601 h 134" name="T57"/>
                <a:gd fmla="*/ 193738769 w 191" name="T58"/>
                <a:gd fmla="*/ 53606580 h 134" name="T59"/>
                <a:gd fmla="*/ 184288346 w 191" name="T60"/>
                <a:gd fmla="*/ 60524870 h 134" name="T61"/>
                <a:gd fmla="*/ 177988064 w 191" name="T62"/>
                <a:gd fmla="*/ 65712601 h 134" name="T63"/>
                <a:gd fmla="*/ 166962571 w 191" name="T64"/>
                <a:gd fmla="*/ 63983358 h 134" name="T65"/>
                <a:gd fmla="*/ 157512109 w 191" name="T66"/>
                <a:gd fmla="*/ 44960360 h 134" name="T67"/>
                <a:gd fmla="*/ 157512109 w 191" name="T68"/>
                <a:gd fmla="*/ 32855643 h 134" name="T69"/>
                <a:gd fmla="*/ 146485360 w 191" name="T70"/>
                <a:gd fmla="*/ 29397156 h 134" name="T71"/>
                <a:gd fmla="*/ 143335219 w 191" name="T72"/>
                <a:gd fmla="*/ 19021687 h 134" name="T73"/>
                <a:gd fmla="*/ 130734655 w 191" name="T74"/>
                <a:gd fmla="*/ 8646222 h 134" name="T75"/>
                <a:gd fmla="*/ 121284232 w 191" name="T76"/>
                <a:gd fmla="*/ 8646222 h 134" name="T77"/>
                <a:gd fmla="*/ 114983950 w 191" name="T78"/>
                <a:gd fmla="*/ 0 h 134" name="T79"/>
                <a:gd fmla="*/ 103957202 w 191" name="T80"/>
                <a:gd fmla="*/ 5187733 h 134" name="T81"/>
                <a:gd fmla="*/ 107108598 w 191" name="T82"/>
                <a:gd fmla="*/ 19021687 h 134" name="T83"/>
                <a:gd fmla="*/ 102382131 w 191" name="T84"/>
                <a:gd fmla="*/ 15563200 h 134" name="T85"/>
                <a:gd fmla="*/ 94506779 w 191" name="T86"/>
                <a:gd fmla="*/ 13833956 h 134" name="T87"/>
                <a:gd fmla="*/ 88206497 w 191" name="T88"/>
                <a:gd fmla="*/ 32855643 h 134" name="T89"/>
                <a:gd fmla="*/ 75605913 w 191" name="T90"/>
                <a:gd fmla="*/ 36314131 h 134" name="T91"/>
                <a:gd fmla="*/ 64580420 w 191" name="T92"/>
                <a:gd fmla="*/ 32855643 h 134" name="T93"/>
                <a:gd fmla="*/ 55128742 w 191" name="T94"/>
                <a:gd fmla="*/ 41501862 h 134" name="T95"/>
                <a:gd fmla="*/ 45678319 w 191" name="T96"/>
                <a:gd fmla="*/ 32855643 h 134" name="T97"/>
                <a:gd fmla="*/ 31502675 w 191" name="T98"/>
                <a:gd fmla="*/ 24209424 h 134" name="T99"/>
                <a:gd fmla="*/ 0 w 191" name="T100"/>
                <a:gd fmla="*/ 32855643 h 134" name="T101"/>
                <a:gd fmla="*/ 0 w 191" name="T102"/>
                <a:gd fmla="*/ 32855643 h 134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w 191" name="T156"/>
                <a:gd fmla="*/ 0 h 134" name="T157"/>
                <a:gd fmla="*/ 191 w 191" name="T158"/>
                <a:gd fmla="*/ 134 h 134" name="T159"/>
              </a:gdLst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b="T159" l="T156" r="T158" t="T157"/>
              <a:pathLst>
                <a:path h="134" w="191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/>
            <p:nvPr/>
          </p:nvSpPr>
          <p:spPr bwMode="auto">
            <a:xfrm>
              <a:off x="4134602" y="3532673"/>
              <a:ext cx="196849" cy="206196"/>
            </a:xfrm>
            <a:custGeom>
              <a:gdLst>
                <a:gd fmla="*/ 62060649 w 160" name="T0"/>
                <a:gd fmla="*/ 82551268 h 69" name="T1"/>
                <a:gd fmla="*/ 43896322 w 160" name="T2"/>
                <a:gd fmla="*/ 82551268 h 69" name="T3"/>
                <a:gd fmla="*/ 9082166 w 160" name="T4"/>
                <a:gd fmla="*/ 87710414 h 69" name="T5"/>
                <a:gd fmla="*/ 0 w 160" name="T6"/>
                <a:gd fmla="*/ 99749247 h 69" name="T7"/>
                <a:gd fmla="*/ 9082166 w 160" name="T8"/>
                <a:gd fmla="*/ 104909684 h 69" name="T9"/>
                <a:gd fmla="*/ 16649818 w 160" name="T10"/>
                <a:gd fmla="*/ 110068809 h 69" name="T11"/>
                <a:gd fmla="*/ 65087217 w 160" name="T12"/>
                <a:gd fmla="*/ 108348226 h 69" name="T13"/>
                <a:gd fmla="*/ 96874808 w 160" name="T14"/>
                <a:gd fmla="*/ 108348226 h 69" name="T15"/>
                <a:gd fmla="*/ 112011337 w 160" name="T16"/>
                <a:gd fmla="*/ 116948516 h 69" name="T17"/>
                <a:gd fmla="*/ 116552418 w 160" name="T18"/>
                <a:gd fmla="*/ 101469830 h 69" name="T19"/>
                <a:gd fmla="*/ 130175663 w 160" name="T20"/>
                <a:gd fmla="*/ 99749247 h 69" name="T21"/>
                <a:gd fmla="*/ 149853274 w 160" name="T22"/>
                <a:gd fmla="*/ 94590122 h 69" name="T23"/>
                <a:gd fmla="*/ 166503125 w 160" name="T24"/>
                <a:gd fmla="*/ 91150268 h 69" name="T25"/>
                <a:gd fmla="*/ 196777413 w 160" name="T26"/>
                <a:gd fmla="*/ 72233018 h 69" name="T27"/>
                <a:gd fmla="*/ 230078269 w 160" name="T28"/>
                <a:gd fmla="*/ 53314477 h 69" name="T29"/>
                <a:gd fmla="*/ 240673716 w 160" name="T30"/>
                <a:gd fmla="*/ 42996227 h 69" name="T31"/>
                <a:gd fmla="*/ 236132635 w 160" name="T32"/>
                <a:gd fmla="*/ 25796947 h 69" name="T33"/>
                <a:gd fmla="*/ 220996106 w 160" name="T34"/>
                <a:gd fmla="*/ 25796947 h 69" name="T35"/>
                <a:gd fmla="*/ 205859577 w 160" name="T36"/>
                <a:gd fmla="*/ 17197963 h 69" name="T37"/>
                <a:gd fmla="*/ 189208534 w 160" name="T38"/>
                <a:gd fmla="*/ 10319564 h 69" name="T39"/>
                <a:gd fmla="*/ 149853274 w 160" name="T40"/>
                <a:gd fmla="*/ 6879710 h 69" name="T41"/>
                <a:gd fmla="*/ 98388092 w 160" name="T42"/>
                <a:gd fmla="*/ 0 h 69" name="T43"/>
                <a:gd fmla="*/ 89305928 w 160" name="T44"/>
                <a:gd fmla="*/ 1719272 h 69" name="T45"/>
                <a:gd fmla="*/ 92333726 w 160" name="T46"/>
                <a:gd fmla="*/ 10319564 h 69" name="T47"/>
                <a:gd fmla="*/ 98388092 w 160" name="T48"/>
                <a:gd fmla="*/ 20637817 h 69" name="T49"/>
                <a:gd fmla="*/ 83251563 w 160" name="T50"/>
                <a:gd fmla="*/ 22357093 h 69" name="T51"/>
                <a:gd fmla="*/ 80224976 w 160" name="T52"/>
                <a:gd fmla="*/ 17197963 h 69" name="T53"/>
                <a:gd fmla="*/ 63573933 w 160" name="T54"/>
                <a:gd fmla="*/ 15478692 h 69" name="T55"/>
                <a:gd fmla="*/ 40868524 w 160" name="T56"/>
                <a:gd fmla="*/ 17197963 h 69" name="T57"/>
                <a:gd fmla="*/ 51465202 w 160" name="T58"/>
                <a:gd fmla="*/ 22357093 h 69" name="T59"/>
                <a:gd fmla="*/ 52978486 w 160" name="T60"/>
                <a:gd fmla="*/ 29236801 h 69" name="T61"/>
                <a:gd fmla="*/ 46924120 w 160" name="T62"/>
                <a:gd fmla="*/ 37835780 h 69" name="T63"/>
                <a:gd fmla="*/ 46924120 w 160" name="T64"/>
                <a:gd fmla="*/ 49874623 h 69" name="T65"/>
                <a:gd fmla="*/ 54491769 w 160" name="T66"/>
                <a:gd fmla="*/ 56754331 h 69" name="T67"/>
                <a:gd fmla="*/ 83251563 w 160" name="T68"/>
                <a:gd fmla="*/ 56754331 h 69" name="T69"/>
                <a:gd fmla="*/ 93847010 w 160" name="T70"/>
                <a:gd fmla="*/ 56754331 h 69" name="T71"/>
                <a:gd fmla="*/ 102929173 w 160" name="T72"/>
                <a:gd fmla="*/ 67072582 h 69" name="T73"/>
                <a:gd fmla="*/ 93847010 w 160" name="T74"/>
                <a:gd fmla="*/ 80831997 h 69" name="T75"/>
                <a:gd fmla="*/ 83251563 w 160" name="T76"/>
                <a:gd fmla="*/ 80831997 h 69" name="T77"/>
                <a:gd fmla="*/ 72656096 w 160" name="T78"/>
                <a:gd fmla="*/ 79111414 h 69" name="T79"/>
                <a:gd fmla="*/ 68115014 w 160" name="T80"/>
                <a:gd fmla="*/ 80831997 h 69" name="T81"/>
                <a:gd fmla="*/ 62060649 w 160" name="T82"/>
                <a:gd fmla="*/ 82551268 h 69" name="T83"/>
                <a:gd fmla="*/ 62060649 w 160" name="T84"/>
                <a:gd fmla="*/ 82551268 h 69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w 160" name="T129"/>
                <a:gd fmla="*/ 0 h 69" name="T130"/>
                <a:gd fmla="*/ 160 w 160" name="T131"/>
                <a:gd fmla="*/ 69 h 69" name="T132"/>
              </a:gdLst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b="T132" l="T129" r="T131" t="T130"/>
              <a:pathLst>
                <a:path h="69" w="160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/>
            <p:nvPr/>
          </p:nvSpPr>
          <p:spPr bwMode="auto">
            <a:xfrm>
              <a:off x="4115552" y="3589822"/>
              <a:ext cx="126999" cy="206196"/>
            </a:xfrm>
            <a:custGeom>
              <a:gdLst>
                <a:gd fmla="*/ 0 w 102" name="T0"/>
                <a:gd fmla="*/ 102674656 h 71" name="T1"/>
                <a:gd fmla="*/ 1550147 w 102" name="T2"/>
                <a:gd fmla="*/ 107894661 h 71" name="T3"/>
                <a:gd fmla="*/ 12402423 w 102" name="T4"/>
                <a:gd fmla="*/ 109635982 h 71" name="T5"/>
                <a:gd fmla="*/ 40307556 w 102" name="T6"/>
                <a:gd fmla="*/ 111375984 h 71" name="T7"/>
                <a:gd fmla="*/ 72863135 w 102" name="T8"/>
                <a:gd fmla="*/ 73090648 h 71" name="T9"/>
                <a:gd fmla="*/ 82164034 w 102" name="T10"/>
                <a:gd fmla="*/ 97453332 h 71" name="T11"/>
                <a:gd fmla="*/ 91466159 w 102" name="T12"/>
                <a:gd fmla="*/ 121817314 h 71" name="T13"/>
                <a:gd fmla="*/ 111619309 w 102" name="T14"/>
                <a:gd fmla="*/ 111375984 h 71" name="T15"/>
                <a:gd fmla="*/ 133322607 w 102" name="T16"/>
                <a:gd fmla="*/ 102674656 h 71" name="T17"/>
                <a:gd fmla="*/ 155027149 w 102" name="T18"/>
                <a:gd fmla="*/ 109635982 h 71" name="T19"/>
                <a:gd fmla="*/ 156577296 w 102" name="T20"/>
                <a:gd fmla="*/ 73090648 h 71" name="T21"/>
                <a:gd fmla="*/ 141074585 w 102" name="T22"/>
                <a:gd fmla="*/ 66129322 h 71" name="T23"/>
                <a:gd fmla="*/ 131772460 w 102" name="T24"/>
                <a:gd fmla="*/ 67869323 h 71" name="T25"/>
                <a:gd fmla="*/ 137974292 w 102" name="T26"/>
                <a:gd fmla="*/ 45246662 h 71" name="T27"/>
                <a:gd fmla="*/ 119371288 w 102" name="T28"/>
                <a:gd fmla="*/ 40025327 h 71" name="T29"/>
                <a:gd fmla="*/ 103868576 w 102" name="T30"/>
                <a:gd fmla="*/ 38285326 h 71" name="T31"/>
                <a:gd fmla="*/ 82164034 w 102" name="T32"/>
                <a:gd fmla="*/ 38285326 h 71" name="T33"/>
                <a:gd fmla="*/ 65111157 w 102" name="T34"/>
                <a:gd fmla="*/ 38285326 h 71" name="T35"/>
                <a:gd fmla="*/ 43407859 w 102" name="T36"/>
                <a:gd fmla="*/ 38285326 h 71" name="T37"/>
                <a:gd fmla="*/ 26354992 w 102" name="T38"/>
                <a:gd fmla="*/ 34805322 h 71" name="T39"/>
                <a:gd fmla="*/ 23253454 w 102" name="T40"/>
                <a:gd fmla="*/ 31324000 h 71" name="T41"/>
                <a:gd fmla="*/ 26354992 w 102" name="T42"/>
                <a:gd fmla="*/ 22622672 h 71" name="T43"/>
                <a:gd fmla="*/ 34105725 w 102" name="T44"/>
                <a:gd fmla="*/ 17402661 h 71" name="T45"/>
                <a:gd fmla="*/ 63561010 w 102" name="T46"/>
                <a:gd fmla="*/ 10441332 h 71" name="T47"/>
                <a:gd fmla="*/ 62010864 w 102" name="T48"/>
                <a:gd fmla="*/ 0 h 71" name="T49"/>
                <a:gd fmla="*/ 40307556 w 102" name="T50"/>
                <a:gd fmla="*/ 3480005 h 71" name="T51"/>
                <a:gd fmla="*/ 20153156 w 102" name="T52"/>
                <a:gd fmla="*/ 1740002 h 71" name="T53"/>
                <a:gd fmla="*/ 7750735 w 102" name="T54"/>
                <a:gd fmla="*/ 13921338 h 71" name="T55"/>
                <a:gd fmla="*/ 3100294 w 102" name="T56"/>
                <a:gd fmla="*/ 38285326 h 71" name="T57"/>
                <a:gd fmla="*/ 4650441 w 102" name="T58"/>
                <a:gd fmla="*/ 45246662 h 71" name="T59"/>
                <a:gd fmla="*/ 3100294 w 102" name="T60"/>
                <a:gd fmla="*/ 46986664 h 71" name="T61"/>
                <a:gd fmla="*/ 17052863 w 102" name="T62"/>
                <a:gd fmla="*/ 50466668 h 71" name="T63"/>
                <a:gd fmla="*/ 23253454 w 102" name="T64"/>
                <a:gd fmla="*/ 64389320 h 71" name="T65"/>
                <a:gd fmla="*/ 20153156 w 102" name="T66"/>
                <a:gd fmla="*/ 80050655 h 71" name="T67"/>
                <a:gd fmla="*/ 15502716 w 102" name="T68"/>
                <a:gd fmla="*/ 81791976 h 71" name="T69"/>
                <a:gd fmla="*/ 10852276 w 102" name="T70"/>
                <a:gd fmla="*/ 88752004 h 71" name="T71"/>
                <a:gd fmla="*/ 0 w 102" name="T72"/>
                <a:gd fmla="*/ 102674656 h 71" name="T73"/>
                <a:gd fmla="*/ 0 w 102" name="T74"/>
                <a:gd fmla="*/ 102674656 h 71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102" name="T114"/>
                <a:gd fmla="*/ 0 h 71" name="T115"/>
                <a:gd fmla="*/ 102 w 102" name="T116"/>
                <a:gd fmla="*/ 71 h 71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71" w="102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/>
            <p:nvPr/>
          </p:nvSpPr>
          <p:spPr bwMode="auto">
            <a:xfrm>
              <a:off x="3263070" y="3487427"/>
              <a:ext cx="61912" cy="206196"/>
            </a:xfrm>
            <a:custGeom>
              <a:gdLst>
                <a:gd fmla="*/ 0 w 48" name="T0"/>
                <a:gd fmla="*/ 20152825 h 49" name="T1"/>
                <a:gd fmla="*/ 46584378 w 48" name="T2"/>
                <a:gd fmla="*/ 18473316 h 49" name="T3"/>
                <a:gd fmla="*/ 51574823 w 48" name="T4"/>
                <a:gd fmla="*/ 0 h 49" name="T5"/>
                <a:gd fmla="*/ 78194824 w 48" name="T6"/>
                <a:gd fmla="*/ 48703209 h 49" name="T7"/>
                <a:gd fmla="*/ 71540469 w 48" name="T8"/>
                <a:gd fmla="*/ 75572772 h 49" name="T9"/>
                <a:gd fmla="*/ 29946545 w 48" name="T10"/>
                <a:gd fmla="*/ 80611301 h 49" name="T11"/>
                <a:gd fmla="*/ 14973917 w 48" name="T12"/>
                <a:gd fmla="*/ 75572772 h 49" name="T13"/>
                <a:gd fmla="*/ 13310006 w 48" name="T14"/>
                <a:gd fmla="*/ 48703209 h 49" name="T15"/>
                <a:gd fmla="*/ 0 w 48" name="T16"/>
                <a:gd fmla="*/ 21832340 h 49" name="T17"/>
                <a:gd fmla="*/ 0 w 48" name="T18"/>
                <a:gd fmla="*/ 20152825 h 49" name="T19"/>
                <a:gd fmla="*/ 0 w 48" name="T20"/>
                <a:gd fmla="*/ 20152825 h 4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48" name="T33"/>
                <a:gd fmla="*/ 0 h 49" name="T34"/>
                <a:gd fmla="*/ 48 w 48" name="T35"/>
                <a:gd fmla="*/ 49 h 4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49" w="48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/>
            <p:nvPr/>
          </p:nvSpPr>
          <p:spPr bwMode="auto">
            <a:xfrm>
              <a:off x="3294819" y="3542197"/>
              <a:ext cx="31750" cy="206196"/>
            </a:xfrm>
            <a:custGeom>
              <a:gdLst>
                <a:gd fmla="*/ 0 w 25" name="T0"/>
                <a:gd fmla="*/ 60733038 h 47" name="T1"/>
                <a:gd fmla="*/ 0 w 25" name="T2"/>
                <a:gd fmla="*/ 60733038 h 47" name="T3"/>
                <a:gd fmla="*/ 1612900 w 25" name="T4"/>
                <a:gd fmla="*/ 19087337 h 47" name="T5"/>
                <a:gd fmla="*/ 19354799 w 25" name="T6"/>
                <a:gd fmla="*/ 0 h 47" name="T7"/>
                <a:gd fmla="*/ 38709598 w 25" name="T8"/>
                <a:gd fmla="*/ 46850265 h 47" name="T9"/>
                <a:gd fmla="*/ 20967704 w 25" name="T10"/>
                <a:gd fmla="*/ 79820370 h 47" name="T11"/>
                <a:gd fmla="*/ 0 w 25" name="T12"/>
                <a:gd fmla="*/ 60733038 h 47" name="T13"/>
                <a:gd fmla="*/ 0 w 25" name="T14"/>
                <a:gd fmla="*/ 60733038 h 47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25" name="T24"/>
                <a:gd fmla="*/ 0 h 47" name="T25"/>
                <a:gd fmla="*/ 25 w 25" name="T26"/>
                <a:gd fmla="*/ 47 h 47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47" w="25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/>
            <p:nvPr/>
          </p:nvSpPr>
          <p:spPr bwMode="auto">
            <a:xfrm>
              <a:off x="3128133" y="3399321"/>
              <a:ext cx="130174" cy="206196"/>
            </a:xfrm>
            <a:custGeom>
              <a:gdLst>
                <a:gd fmla="*/ 0 w 105" name="T0"/>
                <a:gd fmla="*/ 42239311 h 41" name="T1"/>
                <a:gd fmla="*/ 0 w 105" name="T2"/>
                <a:gd fmla="*/ 42239311 h 41" name="T3"/>
                <a:gd fmla="*/ 1537305 w 105" name="T4"/>
                <a:gd fmla="*/ 45911833 h 41" name="T5"/>
                <a:gd fmla="*/ 3074610 w 105" name="T6"/>
                <a:gd fmla="*/ 58766978 h 41" name="T7"/>
                <a:gd fmla="*/ 19981242 w 105" name="T8"/>
                <a:gd fmla="*/ 62440845 h 41" name="T9"/>
                <a:gd fmla="*/ 53795752 w 105" name="T10"/>
                <a:gd fmla="*/ 55094467 h 41" name="T11"/>
                <a:gd fmla="*/ 89146332 w 105" name="T12"/>
                <a:gd fmla="*/ 73459734 h 41" name="T13"/>
                <a:gd fmla="*/ 138331392 w 105" name="T14"/>
                <a:gd fmla="*/ 60604589 h 41" name="T15"/>
                <a:gd fmla="*/ 159848693 w 105" name="T16"/>
                <a:gd fmla="*/ 23874044 h 41" name="T17"/>
                <a:gd fmla="*/ 152163412 w 105" name="T18"/>
                <a:gd fmla="*/ 0 h 41" name="T19"/>
                <a:gd fmla="*/ 89146332 w 105" name="T20"/>
                <a:gd fmla="*/ 1836256 h 41" name="T21"/>
                <a:gd fmla="*/ 70702380 w 105" name="T22"/>
                <a:gd fmla="*/ 40403056 h 41" name="T23"/>
                <a:gd fmla="*/ 0 w 105" name="T24"/>
                <a:gd fmla="*/ 42239311 h 41" name="T25"/>
                <a:gd fmla="*/ 0 w 105" name="T26"/>
                <a:gd fmla="*/ 42239311 h 41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105" name="T42"/>
                <a:gd fmla="*/ 0 h 41" name="T43"/>
                <a:gd fmla="*/ 105 w 105" name="T44"/>
                <a:gd fmla="*/ 41 h 41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41" w="105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/>
            <p:nvPr/>
          </p:nvSpPr>
          <p:spPr bwMode="auto">
            <a:xfrm>
              <a:off x="3017010" y="3334233"/>
              <a:ext cx="57150" cy="206196"/>
            </a:xfrm>
            <a:custGeom>
              <a:gdLst>
                <a:gd fmla="*/ 0 w 45" name="T0"/>
                <a:gd fmla="*/ 11676657 h 33" name="T1"/>
                <a:gd fmla="*/ 0 w 45" name="T2"/>
                <a:gd fmla="*/ 11676657 h 33" name="T3"/>
                <a:gd fmla="*/ 16128999 w 45" name="T4"/>
                <a:gd fmla="*/ 1946109 h 33" name="T5"/>
                <a:gd fmla="*/ 48387003 w 45" name="T6"/>
                <a:gd fmla="*/ 0 h 33" name="T7"/>
                <a:gd fmla="*/ 69354696 w 45" name="T8"/>
                <a:gd fmla="*/ 25300818 h 33" name="T9"/>
                <a:gd fmla="*/ 70967596 w 45" name="T10"/>
                <a:gd fmla="*/ 44761905 h 33" name="T11"/>
                <a:gd fmla="*/ 62903099 w 45" name="T12"/>
                <a:gd fmla="*/ 62278289 h 33" name="T13"/>
                <a:gd fmla="*/ 0 w 45" name="T14"/>
                <a:gd fmla="*/ 11676657 h 33" name="T15"/>
                <a:gd fmla="*/ 0 w 45" name="T16"/>
                <a:gd fmla="*/ 11676657 h 33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45" name="T27"/>
                <a:gd fmla="*/ 0 h 33" name="T28"/>
                <a:gd fmla="*/ 45 w 45" name="T29"/>
                <a:gd fmla="*/ 33 h 33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33" w="45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/>
            <p:nvPr/>
          </p:nvSpPr>
          <p:spPr bwMode="auto">
            <a:xfrm>
              <a:off x="3348794" y="3507272"/>
              <a:ext cx="107950" cy="206196"/>
            </a:xfrm>
            <a:custGeom>
              <a:gdLst>
                <a:gd fmla="*/ 0 w 86" name="T0"/>
                <a:gd fmla="*/ 53237874 h 48" name="T1"/>
                <a:gd fmla="*/ 0 w 86" name="T2"/>
                <a:gd fmla="*/ 53237874 h 48" name="T3"/>
                <a:gd fmla="*/ 7877839 w 86" name="T4"/>
                <a:gd fmla="*/ 0 h 48" name="T5"/>
                <a:gd fmla="*/ 133927029 w 86" name="T6"/>
                <a:gd fmla="*/ 11645907 h 48" name="T7"/>
                <a:gd fmla="*/ 110292264 w 86" name="T8"/>
                <a:gd fmla="*/ 44918452 h 48" name="T9"/>
                <a:gd fmla="*/ 119746672 w 86" name="T10"/>
                <a:gd fmla="*/ 63219891 h 48" name="T11"/>
                <a:gd fmla="*/ 86658754 w 86" name="T12"/>
                <a:gd fmla="*/ 64883776 h 48" name="T13"/>
                <a:gd fmla="*/ 66175857 w 86" name="T14"/>
                <a:gd fmla="*/ 78192272 h 48" name="T15"/>
                <a:gd fmla="*/ 12605046 w 86" name="T16"/>
                <a:gd fmla="*/ 78192272 h 48" name="T17"/>
                <a:gd fmla="*/ 0 w 86" name="T18"/>
                <a:gd fmla="*/ 53237874 h 48" name="T19"/>
                <a:gd fmla="*/ 0 w 86" name="T20"/>
                <a:gd fmla="*/ 53237874 h 48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86" name="T33"/>
                <a:gd fmla="*/ 0 h 48" name="T34"/>
                <a:gd fmla="*/ 86 w 86" name="T35"/>
                <a:gd fmla="*/ 48 h 48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48" w="86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/>
            <p:nvPr/>
          </p:nvSpPr>
          <p:spPr bwMode="auto">
            <a:xfrm>
              <a:off x="3251958" y="3376302"/>
              <a:ext cx="98425" cy="206196"/>
            </a:xfrm>
            <a:custGeom>
              <a:gdLst>
                <a:gd fmla="*/ 0 w 79" name="T0"/>
                <a:gd fmla="*/ 25637190 h 34" name="T1"/>
                <a:gd fmla="*/ 7760624 w 79" name="T2"/>
                <a:gd fmla="*/ 47856961 h 34" name="T3"/>
                <a:gd fmla="*/ 37253235 w 79" name="T4"/>
                <a:gd fmla="*/ 56403123 h 34" name="T5"/>
                <a:gd fmla="*/ 85373103 w 79" name="T6"/>
                <a:gd fmla="*/ 34183352 h 34" name="T7"/>
                <a:gd fmla="*/ 114865707 w 79" name="T8"/>
                <a:gd fmla="*/ 39310788 h 34" name="T9"/>
                <a:gd fmla="*/ 121073955 w 79" name="T10"/>
                <a:gd fmla="*/ 17092330 h 34" name="T11"/>
                <a:gd fmla="*/ 68298222 w 79" name="T12"/>
                <a:gd fmla="*/ 11963587 h 34" name="T13"/>
                <a:gd fmla="*/ 37253235 w 79" name="T14"/>
                <a:gd fmla="*/ 0 h 34" name="T15"/>
                <a:gd fmla="*/ 1552374 w 79" name="T16"/>
                <a:gd fmla="*/ 23928480 h 34" name="T17"/>
                <a:gd fmla="*/ 0 w 79" name="T18"/>
                <a:gd fmla="*/ 25637190 h 34" name="T19"/>
                <a:gd fmla="*/ 0 w 79" name="T20"/>
                <a:gd fmla="*/ 25637190 h 34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79" name="T33"/>
                <a:gd fmla="*/ 0 h 34" name="T34"/>
                <a:gd fmla="*/ 79 w 79" name="T35"/>
                <a:gd fmla="*/ 34 h 34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34" w="79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/>
            <p:nvPr/>
          </p:nvGrpSpPr>
          <p:grpSpPr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/>
              <p:nvPr/>
            </p:nvSpPr>
            <p:spPr bwMode="auto">
              <a:xfrm>
                <a:off x="3191" y="2497"/>
                <a:ext cx="37" cy="155"/>
              </a:xfrm>
              <a:custGeom>
                <a:gdLst>
                  <a:gd fmla="*/ 0 w 37" name="T0"/>
                  <a:gd fmla="*/ 41 h 55" name="T1"/>
                  <a:gd fmla="*/ 0 w 37" name="T2"/>
                  <a:gd fmla="*/ 41 h 55" name="T3"/>
                  <a:gd fmla="*/ 3 w 37" name="T4"/>
                  <a:gd fmla="*/ 15 h 55" name="T5"/>
                  <a:gd fmla="*/ 31 w 37" name="T6"/>
                  <a:gd fmla="*/ 0 h 55" name="T7"/>
                  <a:gd fmla="*/ 26 w 37" name="T8"/>
                  <a:gd fmla="*/ 21 h 55" name="T9"/>
                  <a:gd fmla="*/ 36 w 37" name="T10"/>
                  <a:gd fmla="*/ 27 h 55" name="T11"/>
                  <a:gd fmla="*/ 18 w 37" name="T12"/>
                  <a:gd fmla="*/ 39 h 55" name="T13"/>
                  <a:gd fmla="*/ 18 w 37" name="T14"/>
                  <a:gd fmla="*/ 54 h 55" name="T15"/>
                  <a:gd fmla="*/ 7 w 37" name="T16"/>
                  <a:gd fmla="*/ 54 h 55" name="T17"/>
                  <a:gd fmla="*/ 0 w 37" name="T18"/>
                  <a:gd fmla="*/ 41 h 55" name="T19"/>
                  <a:gd fmla="*/ 0 w 37" name="T20"/>
                  <a:gd fmla="*/ 41 h 55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37" name="T33"/>
                  <a:gd fmla="*/ 0 h 55" name="T34"/>
                  <a:gd fmla="*/ 37 w 37" name="T35"/>
                  <a:gd fmla="*/ 55 h 55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55" w="37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/>
              <p:nvPr/>
            </p:nvSpPr>
            <p:spPr bwMode="auto">
              <a:xfrm>
                <a:off x="3216" y="2514"/>
                <a:ext cx="13" cy="155"/>
              </a:xfrm>
              <a:custGeom>
                <a:gdLst>
                  <a:gd fmla="*/ 0 w 13" name="T0"/>
                  <a:gd fmla="*/ 6 h 7" name="T1"/>
                  <a:gd fmla="*/ 0 w 13" name="T2"/>
                  <a:gd fmla="*/ 6 h 7" name="T3"/>
                  <a:gd fmla="*/ 10 w 13" name="T4"/>
                  <a:gd fmla="*/ 0 h 7" name="T5"/>
                  <a:gd fmla="*/ 12 w 13" name="T6"/>
                  <a:gd fmla="*/ 4 h 7" name="T7"/>
                  <a:gd fmla="*/ 0 w 13" name="T8"/>
                  <a:gd fmla="*/ 6 h 7" name="T9"/>
                  <a:gd fmla="*/ 0 w 13" name="T10"/>
                  <a:gd fmla="*/ 6 h 7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3" name="T18"/>
                  <a:gd fmla="*/ 0 h 7" name="T19"/>
                  <a:gd fmla="*/ 13 w 13" name="T20"/>
                  <a:gd fmla="*/ 7 h 7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7" w="13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/>
              <p:nvPr/>
            </p:nvSpPr>
            <p:spPr bwMode="auto">
              <a:xfrm>
                <a:off x="3232" y="2510"/>
                <a:ext cx="22" cy="155"/>
              </a:xfrm>
              <a:custGeom>
                <a:gdLst>
                  <a:gd fmla="*/ 0 w 22" name="T0"/>
                  <a:gd fmla="*/ 12 h 24" name="T1"/>
                  <a:gd fmla="*/ 0 w 22" name="T2"/>
                  <a:gd fmla="*/ 12 h 24" name="T3"/>
                  <a:gd fmla="*/ 16 w 22" name="T4"/>
                  <a:gd fmla="*/ 23 h 24" name="T5"/>
                  <a:gd fmla="*/ 21 w 22" name="T6"/>
                  <a:gd fmla="*/ 11 h 24" name="T7"/>
                  <a:gd fmla="*/ 17 w 22" name="T8"/>
                  <a:gd fmla="*/ 0 h 24" name="T9"/>
                  <a:gd fmla="*/ 0 w 22" name="T10"/>
                  <a:gd fmla="*/ 12 h 24" name="T11"/>
                  <a:gd fmla="*/ 0 w 22" name="T12"/>
                  <a:gd fmla="*/ 12 h 24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2" name="T21"/>
                  <a:gd fmla="*/ 0 h 24" name="T22"/>
                  <a:gd fmla="*/ 22 w 22" name="T23"/>
                  <a:gd fmla="*/ 24 h 24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4" w="22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/>
            <p:nvPr/>
          </p:nvSpPr>
          <p:spPr bwMode="auto">
            <a:xfrm>
              <a:off x="3318633" y="2957993"/>
              <a:ext cx="185736" cy="206196"/>
            </a:xfrm>
            <a:custGeom>
              <a:gdLst>
                <a:gd fmla="*/ 0 w 149" name="T0"/>
                <a:gd fmla="*/ 39536435 h 224" name="T1"/>
                <a:gd fmla="*/ 0 w 149" name="T2"/>
                <a:gd fmla="*/ 39536435 h 224" name="T3"/>
                <a:gd fmla="*/ 15539579 w 149" name="T4"/>
                <a:gd fmla="*/ 27504408 h 224" name="T5"/>
                <a:gd fmla="*/ 38847698 w 149" name="T6"/>
                <a:gd fmla="*/ 51569784 h 224" name="T7"/>
                <a:gd fmla="*/ 83910746 w 149" name="T8"/>
                <a:gd fmla="*/ 55007506 h 224" name="T9"/>
                <a:gd fmla="*/ 108773316 w 149" name="T10"/>
                <a:gd fmla="*/ 41256607 h 224" name="T11"/>
                <a:gd fmla="*/ 116543103 w 149" name="T12"/>
                <a:gd fmla="*/ 8595619 h 224" name="T13"/>
                <a:gd fmla="*/ 158498456 w 149" name="T14"/>
                <a:gd fmla="*/ 0 h 224" name="T15"/>
                <a:gd fmla="*/ 180253400 w 149" name="T16"/>
                <a:gd fmla="*/ 12033343 h 224" name="T17"/>
                <a:gd fmla="*/ 177144488 w 149" name="T18"/>
                <a:gd fmla="*/ 39536435 h 224" name="T19"/>
                <a:gd fmla="*/ 169375947 w 149" name="T20"/>
                <a:gd fmla="*/ 67040844 h 224" name="T21"/>
                <a:gd fmla="*/ 198899392 w 149" name="T22"/>
                <a:gd fmla="*/ 99701845 h 224" name="T23"/>
                <a:gd fmla="*/ 181806609 w 149" name="T24"/>
                <a:gd fmla="*/ 123768522 h 224" name="T25"/>
                <a:gd fmla="*/ 203561514 w 149" name="T26"/>
                <a:gd fmla="*/ 166742669 h 224" name="T27"/>
                <a:gd fmla="*/ 194238517 w 149" name="T28"/>
                <a:gd fmla="*/ 204561585 h 224" name="T29"/>
                <a:gd fmla="*/ 229977293 w 149" name="T30"/>
                <a:gd fmla="*/ 283635746 h 224" name="T31"/>
                <a:gd fmla="*/ 149174213 w 149" name="T32"/>
                <a:gd fmla="*/ 359270956 h 224" name="T33"/>
                <a:gd fmla="*/ 51278369 w 149" name="T34"/>
                <a:gd fmla="*/ 383337633 h 224" name="T35"/>
                <a:gd fmla="*/ 46617494 w 149" name="T36"/>
                <a:gd fmla="*/ 367866572 h 224" name="T37"/>
                <a:gd fmla="*/ 15539579 w 149" name="T38"/>
                <a:gd fmla="*/ 357552095 h 224" name="T39"/>
                <a:gd fmla="*/ 10877457 w 149" name="T40"/>
                <a:gd fmla="*/ 281916885 h 224" name="T41"/>
                <a:gd fmla="*/ 104111194 w 149" name="T42"/>
                <a:gd fmla="*/ 201123863 h 224" name="T43"/>
                <a:gd fmla="*/ 73033274 w 149" name="T44"/>
                <a:gd fmla="*/ 161586086 h 224" name="T45"/>
                <a:gd fmla="*/ 62155821 w 149" name="T46"/>
                <a:gd fmla="*/ 80793043 h 224" name="T47"/>
                <a:gd fmla="*/ 0 w 149" name="T48"/>
                <a:gd fmla="*/ 39536435 h 224" name="T49"/>
                <a:gd fmla="*/ 0 w 149" name="T50"/>
                <a:gd fmla="*/ 39536435 h 224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149" name="T78"/>
                <a:gd fmla="*/ 0 h 224" name="T79"/>
                <a:gd fmla="*/ 149 w 149" name="T80"/>
                <a:gd fmla="*/ 224 h 224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224" w="149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/>
            <p:nvPr/>
          </p:nvGrpSpPr>
          <p:grpSpPr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/>
              <p:nvPr/>
            </p:nvSpPr>
            <p:spPr bwMode="auto">
              <a:xfrm>
                <a:off x="3019" y="2666"/>
                <a:ext cx="172" cy="158"/>
              </a:xfrm>
              <a:custGeom>
                <a:gdLst>
                  <a:gd fmla="*/ 0 w 172" name="T0"/>
                  <a:gd fmla="*/ 45 h 150" name="T1"/>
                  <a:gd fmla="*/ 0 w 172" name="T2"/>
                  <a:gd fmla="*/ 45 h 150" name="T3"/>
                  <a:gd fmla="*/ 5 w 172" name="T4"/>
                  <a:gd fmla="*/ 58 h 150" name="T5"/>
                  <a:gd fmla="*/ 41 w 172" name="T6"/>
                  <a:gd fmla="*/ 67 h 150" name="T7"/>
                  <a:gd fmla="*/ 35 w 172" name="T8"/>
                  <a:gd fmla="*/ 75 h 150" name="T9"/>
                  <a:gd fmla="*/ 48 w 172" name="T10"/>
                  <a:gd fmla="*/ 84 h 150" name="T11"/>
                  <a:gd fmla="*/ 53 w 172" name="T12"/>
                  <a:gd fmla="*/ 101 h 150" name="T13"/>
                  <a:gd fmla="*/ 38 w 172" name="T14"/>
                  <a:gd fmla="*/ 133 h 150" name="T15"/>
                  <a:gd fmla="*/ 81 w 172" name="T16"/>
                  <a:gd fmla="*/ 145 h 150" name="T17"/>
                  <a:gd fmla="*/ 85 w 172" name="T18"/>
                  <a:gd fmla="*/ 147 h 150" name="T19"/>
                  <a:gd fmla="*/ 105 w 172" name="T20"/>
                  <a:gd fmla="*/ 149 h 150" name="T21"/>
                  <a:gd fmla="*/ 105 w 172" name="T22"/>
                  <a:gd fmla="*/ 137 h 150" name="T23"/>
                  <a:gd fmla="*/ 117 w 172" name="T24"/>
                  <a:gd fmla="*/ 130 h 150" name="T25"/>
                  <a:gd fmla="*/ 145 w 172" name="T26"/>
                  <a:gd fmla="*/ 138 h 150" name="T27"/>
                  <a:gd fmla="*/ 163 w 172" name="T28"/>
                  <a:gd fmla="*/ 125 h 150" name="T29"/>
                  <a:gd fmla="*/ 153 w 172" name="T30"/>
                  <a:gd fmla="*/ 107 h 150" name="T31"/>
                  <a:gd fmla="*/ 157 w 172" name="T32"/>
                  <a:gd fmla="*/ 90 h 150" name="T33"/>
                  <a:gd fmla="*/ 143 w 172" name="T34"/>
                  <a:gd fmla="*/ 80 h 150" name="T35"/>
                  <a:gd fmla="*/ 163 w 172" name="T36"/>
                  <a:gd fmla="*/ 60 h 150" name="T37"/>
                  <a:gd fmla="*/ 171 w 172" name="T38"/>
                  <a:gd fmla="*/ 38 h 150" name="T39"/>
                  <a:gd fmla="*/ 146 w 172" name="T40"/>
                  <a:gd fmla="*/ 28 h 150" name="T41"/>
                  <a:gd fmla="*/ 139 w 172" name="T42"/>
                  <a:gd fmla="*/ 26 h 150" name="T43"/>
                  <a:gd fmla="*/ 100 w 172" name="T44"/>
                  <a:gd fmla="*/ 0 h 150" name="T45"/>
                  <a:gd fmla="*/ 86 w 172" name="T46"/>
                  <a:gd fmla="*/ 4 h 150" name="T47"/>
                  <a:gd fmla="*/ 71 w 172" name="T48"/>
                  <a:gd fmla="*/ 29 h 150" name="T49"/>
                  <a:gd fmla="*/ 38 w 172" name="T50"/>
                  <a:gd fmla="*/ 25 h 150" name="T51"/>
                  <a:gd fmla="*/ 43 w 172" name="T52"/>
                  <a:gd fmla="*/ 44 h 150" name="T53"/>
                  <a:gd fmla="*/ 0 w 172" name="T54"/>
                  <a:gd fmla="*/ 45 h 150" name="T55"/>
                  <a:gd fmla="*/ 0 w 172" name="T56"/>
                  <a:gd fmla="*/ 45 h 150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w 172" name="T87"/>
                  <a:gd fmla="*/ 0 h 150" name="T88"/>
                  <a:gd fmla="*/ 172 w 172" name="T89"/>
                  <a:gd fmla="*/ 150 h 150" name="T90"/>
                </a:gdLst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b="T90" l="T87" r="T89" t="T88"/>
                <a:pathLst>
                  <a:path h="150" w="172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/>
              <p:nvPr/>
            </p:nvSpPr>
            <p:spPr bwMode="auto">
              <a:xfrm>
                <a:off x="3198" y="2743"/>
                <a:ext cx="11" cy="158"/>
              </a:xfrm>
              <a:custGeom>
                <a:gdLst>
                  <a:gd fmla="*/ 0 w 11" name="T0"/>
                  <a:gd fmla="*/ 14 h 29" name="T1"/>
                  <a:gd fmla="*/ 0 w 11" name="T2"/>
                  <a:gd fmla="*/ 14 h 29" name="T3"/>
                  <a:gd fmla="*/ 9 w 11" name="T4"/>
                  <a:gd fmla="*/ 28 h 29" name="T5"/>
                  <a:gd fmla="*/ 10 w 11" name="T6"/>
                  <a:gd fmla="*/ 0 h 29" name="T7"/>
                  <a:gd fmla="*/ 0 w 11" name="T8"/>
                  <a:gd fmla="*/ 14 h 29" name="T9"/>
                  <a:gd fmla="*/ 0 w 11" name="T10"/>
                  <a:gd fmla="*/ 14 h 29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1" name="T18"/>
                  <a:gd fmla="*/ 0 h 29" name="T19"/>
                  <a:gd fmla="*/ 11 w 11" name="T20"/>
                  <a:gd fmla="*/ 29 h 29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8" w="11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/>
            <p:nvPr/>
          </p:nvSpPr>
          <p:spPr bwMode="auto">
            <a:xfrm>
              <a:off x="3070984" y="3316770"/>
              <a:ext cx="144461" cy="206196"/>
            </a:xfrm>
            <a:custGeom>
              <a:gdLst>
                <a:gd fmla="*/ 0 w 119" name="T0"/>
                <a:gd fmla="*/ 91405696 h 133" name="T1"/>
                <a:gd fmla="*/ 0 w 119" name="T2"/>
                <a:gd fmla="*/ 91405696 h 133" name="T3"/>
                <a:gd fmla="*/ 0 w 119" name="T4"/>
                <a:gd fmla="*/ 128645278 h 133" name="T5"/>
                <a:gd fmla="*/ 1473755 w 119" name="T6"/>
                <a:gd fmla="*/ 145571769 h 133" name="T7"/>
                <a:gd fmla="*/ 4421266 w 119" name="T8"/>
                <a:gd fmla="*/ 164192211 h 133" name="T9"/>
                <a:gd fmla="*/ 41263940 w 119" name="T10"/>
                <a:gd fmla="*/ 181118743 h 133" name="T11"/>
                <a:gd fmla="*/ 29473892 w 119" name="T12"/>
                <a:gd fmla="*/ 218358325 h 133" name="T13"/>
                <a:gd fmla="*/ 69264067 w 119" name="T14"/>
                <a:gd fmla="*/ 223436272 h 133" name="T15"/>
                <a:gd fmla="*/ 137055594 w 119" name="T16"/>
                <a:gd fmla="*/ 221743623 h 133" name="T17"/>
                <a:gd fmla="*/ 154739438 w 119" name="T18"/>
                <a:gd fmla="*/ 186196690 h 133" name="T19"/>
                <a:gd fmla="*/ 119370536 w 119" name="T20"/>
                <a:gd fmla="*/ 140493822 h 133" name="T21"/>
                <a:gd fmla="*/ 162108250 w 119" name="T22"/>
                <a:gd fmla="*/ 115104085 h 133" name="T23"/>
                <a:gd fmla="*/ 173898288 w 119" name="T24"/>
                <a:gd fmla="*/ 123567330 h 133" name="T25"/>
                <a:gd fmla="*/ 162108250 w 119" name="T26"/>
                <a:gd fmla="*/ 33854294 h 133" name="T27"/>
                <a:gd fmla="*/ 129686820 w 119" name="T28"/>
                <a:gd fmla="*/ 11848549 h 133" name="T29"/>
                <a:gd fmla="*/ 94317918 w 119" name="T30"/>
                <a:gd fmla="*/ 27083697 h 133" name="T31"/>
                <a:gd fmla="*/ 100212937 w 119" name="T32"/>
                <a:gd fmla="*/ 16926496 h 133" name="T33"/>
                <a:gd fmla="*/ 69264067 w 119" name="T34"/>
                <a:gd fmla="*/ 0 h 133" name="T35"/>
                <a:gd fmla="*/ 53053978 w 119" name="T36"/>
                <a:gd fmla="*/ 0 h 133" name="T37"/>
                <a:gd fmla="*/ 53053978 w 119" name="T38"/>
                <a:gd fmla="*/ 49088146 h 133" name="T39"/>
                <a:gd fmla="*/ 33895156 w 119" name="T40"/>
                <a:gd fmla="*/ 35546943 h 133" name="T41"/>
                <a:gd fmla="*/ 23578873 w 119" name="T42"/>
                <a:gd fmla="*/ 50780795 h 133" name="T43"/>
                <a:gd fmla="*/ 20632577 w 119" name="T44"/>
                <a:gd fmla="*/ 81249781 h 133" name="T45"/>
                <a:gd fmla="*/ 0 w 119" name="T46"/>
                <a:gd fmla="*/ 91405696 h 133" name="T47"/>
                <a:gd fmla="*/ 0 w 119" name="T48"/>
                <a:gd fmla="*/ 91405696 h 133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w 119" name="T75"/>
                <a:gd fmla="*/ 0 h 133" name="T76"/>
                <a:gd fmla="*/ 119 w 119" name="T77"/>
                <a:gd fmla="*/ 133 h 133" name="T78"/>
              </a:gdLst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b="T78" l="T75" r="T77" t="T76"/>
              <a:pathLst>
                <a:path h="133" w="119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/>
            <p:nvPr/>
          </p:nvGrpSpPr>
          <p:grpSpPr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/>
              <p:nvPr/>
            </p:nvSpPr>
            <p:spPr bwMode="auto">
              <a:xfrm>
                <a:off x="3356" y="2792"/>
                <a:ext cx="86" cy="158"/>
              </a:xfrm>
              <a:custGeom>
                <a:gdLst>
                  <a:gd fmla="*/ 0 w 86" name="T0"/>
                  <a:gd fmla="*/ 34 h 86" name="T1"/>
                  <a:gd fmla="*/ 0 w 86" name="T2"/>
                  <a:gd fmla="*/ 34 h 86" name="T3"/>
                  <a:gd fmla="*/ 11 w 86" name="T4"/>
                  <a:gd fmla="*/ 15 h 86" name="T5"/>
                  <a:gd fmla="*/ 38 w 86" name="T6"/>
                  <a:gd fmla="*/ 8 h 86" name="T7"/>
                  <a:gd fmla="*/ 72 w 86" name="T8"/>
                  <a:gd fmla="*/ 8 h 86" name="T9"/>
                  <a:gd fmla="*/ 85 w 86" name="T10"/>
                  <a:gd fmla="*/ 0 h 86" name="T11"/>
                  <a:gd fmla="*/ 80 w 86" name="T12"/>
                  <a:gd fmla="*/ 18 h 86" name="T13"/>
                  <a:gd fmla="*/ 57 w 86" name="T14"/>
                  <a:gd fmla="*/ 14 h 86" name="T15"/>
                  <a:gd fmla="*/ 46 w 86" name="T16"/>
                  <a:gd fmla="*/ 29 h 86" name="T17"/>
                  <a:gd fmla="*/ 33 w 86" name="T18"/>
                  <a:gd fmla="*/ 21 h 86" name="T19"/>
                  <a:gd fmla="*/ 42 w 86" name="T20"/>
                  <a:gd fmla="*/ 43 h 86" name="T21"/>
                  <a:gd fmla="*/ 31 w 86" name="T22"/>
                  <a:gd fmla="*/ 48 h 86" name="T23"/>
                  <a:gd fmla="*/ 52 w 86" name="T24"/>
                  <a:gd fmla="*/ 57 h 86" name="T25"/>
                  <a:gd fmla="*/ 52 w 86" name="T26"/>
                  <a:gd fmla="*/ 66 h 86" name="T27"/>
                  <a:gd fmla="*/ 35 w 86" name="T28"/>
                  <a:gd fmla="*/ 69 h 86" name="T29"/>
                  <a:gd fmla="*/ 41 w 86" name="T30"/>
                  <a:gd fmla="*/ 85 h 86" name="T31"/>
                  <a:gd fmla="*/ 20 w 86" name="T32"/>
                  <a:gd fmla="*/ 80 h 86" name="T33"/>
                  <a:gd fmla="*/ 14 w 86" name="T34"/>
                  <a:gd fmla="*/ 65 h 86" name="T35"/>
                  <a:gd fmla="*/ 41 w 86" name="T36"/>
                  <a:gd fmla="*/ 58 h 86" name="T37"/>
                  <a:gd fmla="*/ 14 w 86" name="T38"/>
                  <a:gd fmla="*/ 56 h 86" name="T39"/>
                  <a:gd fmla="*/ 0 w 86" name="T40"/>
                  <a:gd fmla="*/ 34 h 86" name="T41"/>
                  <a:gd fmla="*/ 0 w 86" name="T42"/>
                  <a:gd fmla="*/ 34 h 8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86" name="T66"/>
                  <a:gd fmla="*/ 0 h 86" name="T67"/>
                  <a:gd fmla="*/ 86 w 86" name="T68"/>
                  <a:gd fmla="*/ 86 h 86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86" w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/>
              <p:nvPr/>
            </p:nvSpPr>
            <p:spPr bwMode="auto">
              <a:xfrm>
                <a:off x="3401" y="2851"/>
                <a:ext cx="41" cy="158"/>
              </a:xfrm>
              <a:custGeom>
                <a:gdLst>
                  <a:gd fmla="*/ 0 w 41" name="T0"/>
                  <a:gd fmla="*/ 6 h 7" name="T1"/>
                  <a:gd fmla="*/ 0 w 41" name="T2"/>
                  <a:gd fmla="*/ 6 h 7" name="T3"/>
                  <a:gd fmla="*/ 3 w 41" name="T4"/>
                  <a:gd fmla="*/ 0 h 7" name="T5"/>
                  <a:gd fmla="*/ 40 w 41" name="T6"/>
                  <a:gd fmla="*/ 6 h 7" name="T7"/>
                  <a:gd fmla="*/ 13 w 41" name="T8"/>
                  <a:gd fmla="*/ 6 h 7" name="T9"/>
                  <a:gd fmla="*/ 0 w 41" name="T10"/>
                  <a:gd fmla="*/ 6 h 7" name="T11"/>
                  <a:gd fmla="*/ 0 w 41" name="T12"/>
                  <a:gd fmla="*/ 6 h 7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1" name="T21"/>
                  <a:gd fmla="*/ 0 h 7" name="T22"/>
                  <a:gd fmla="*/ 41 w 41" name="T23"/>
                  <a:gd fmla="*/ 7 h 7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7" w="41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/>
            <p:nvPr/>
          </p:nvSpPr>
          <p:spPr bwMode="auto">
            <a:xfrm>
              <a:off x="3239258" y="3412021"/>
              <a:ext cx="117475" cy="206196"/>
            </a:xfrm>
            <a:custGeom>
              <a:gdLst>
                <a:gd fmla="*/ 0 w 93" name="T0"/>
                <a:gd fmla="*/ 44700470 h 49" name="T1"/>
                <a:gd fmla="*/ 0 w 93" name="T2"/>
                <a:gd fmla="*/ 44700470 h 49" name="T3"/>
                <a:gd fmla="*/ 22337937 w 93" name="T4"/>
                <a:gd fmla="*/ 12771562 h 49" name="T5"/>
                <a:gd fmla="*/ 52655329 w 93" name="T6"/>
                <a:gd fmla="*/ 20754422 h 49" name="T7"/>
                <a:gd fmla="*/ 102118623 w 93" name="T8"/>
                <a:gd fmla="*/ 0 h 49" name="T9"/>
                <a:gd fmla="*/ 132434743 w 93" name="T10"/>
                <a:gd fmla="*/ 4789967 h 49" name="T11"/>
                <a:gd fmla="*/ 146795741 w 93" name="T12"/>
                <a:gd fmla="*/ 15964451 h 49" name="T13"/>
                <a:gd fmla="*/ 90949660 w 93" name="T14"/>
                <a:gd fmla="*/ 67050695 h 49" name="T15"/>
                <a:gd fmla="*/ 43081751 w 93" name="T16"/>
                <a:gd fmla="*/ 76629363 h 49" name="T17"/>
                <a:gd fmla="*/ 0 w 93" name="T18"/>
                <a:gd fmla="*/ 44700470 h 49" name="T19"/>
                <a:gd fmla="*/ 0 w 93" name="T20"/>
                <a:gd fmla="*/ 44700470 h 4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93" name="T33"/>
                <a:gd fmla="*/ 0 h 49" name="T34"/>
                <a:gd fmla="*/ 93 w 93" name="T35"/>
                <a:gd fmla="*/ 49 h 4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49" w="93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/>
            <p:nvPr/>
          </p:nvGrpSpPr>
          <p:grpSpPr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/>
              <p:nvPr/>
            </p:nvSpPr>
            <p:spPr bwMode="auto">
              <a:xfrm>
                <a:off x="3172" y="2737"/>
                <a:ext cx="161" cy="157"/>
              </a:xfrm>
              <a:custGeom>
                <a:gdLst>
                  <a:gd fmla="*/ 0 w 161" name="T0"/>
                  <a:gd fmla="*/ 37 h 151" name="T1"/>
                  <a:gd fmla="*/ 0 w 161" name="T2"/>
                  <a:gd fmla="*/ 37 h 151" name="T3"/>
                  <a:gd fmla="*/ 4 w 161" name="T4"/>
                  <a:gd fmla="*/ 20 h 151" name="T5"/>
                  <a:gd fmla="*/ 23 w 161" name="T6"/>
                  <a:gd fmla="*/ 11 h 151" name="T7"/>
                  <a:gd fmla="*/ 31 w 161" name="T8"/>
                  <a:gd fmla="*/ 19 h 151" name="T9"/>
                  <a:gd fmla="*/ 50 w 161" name="T10"/>
                  <a:gd fmla="*/ 4 h 151" name="T11"/>
                  <a:gd fmla="*/ 72 w 161" name="T12"/>
                  <a:gd fmla="*/ 0 h 151" name="T13"/>
                  <a:gd fmla="*/ 95 w 161" name="T14"/>
                  <a:gd fmla="*/ 10 h 151" name="T15"/>
                  <a:gd fmla="*/ 95 w 161" name="T16"/>
                  <a:gd fmla="*/ 27 h 151" name="T17"/>
                  <a:gd fmla="*/ 76 w 161" name="T18"/>
                  <a:gd fmla="*/ 29 h 151" name="T19"/>
                  <a:gd fmla="*/ 78 w 161" name="T20"/>
                  <a:gd fmla="*/ 50 h 151" name="T21"/>
                  <a:gd fmla="*/ 108 w 161" name="T22"/>
                  <a:gd fmla="*/ 83 h 151" name="T23"/>
                  <a:gd fmla="*/ 127 w 161" name="T24"/>
                  <a:gd fmla="*/ 86 h 151" name="T25"/>
                  <a:gd fmla="*/ 126 w 161" name="T26"/>
                  <a:gd fmla="*/ 93 h 151" name="T27"/>
                  <a:gd fmla="*/ 160 w 161" name="T28"/>
                  <a:gd fmla="*/ 115 h 151" name="T29"/>
                  <a:gd fmla="*/ 136 w 161" name="T30"/>
                  <a:gd fmla="*/ 112 h 151" name="T31"/>
                  <a:gd fmla="*/ 141 w 161" name="T32"/>
                  <a:gd fmla="*/ 133 h 151" name="T33"/>
                  <a:gd fmla="*/ 127 w 161" name="T34"/>
                  <a:gd fmla="*/ 150 h 151" name="T35"/>
                  <a:gd fmla="*/ 121 w 161" name="T36"/>
                  <a:gd fmla="*/ 116 h 151" name="T37"/>
                  <a:gd fmla="*/ 61 w 161" name="T38"/>
                  <a:gd fmla="*/ 78 h 151" name="T39"/>
                  <a:gd fmla="*/ 47 w 161" name="T40"/>
                  <a:gd fmla="*/ 53 h 151" name="T41"/>
                  <a:gd fmla="*/ 28 w 161" name="T42"/>
                  <a:gd fmla="*/ 45 h 151" name="T43"/>
                  <a:gd fmla="*/ 10 w 161" name="T44"/>
                  <a:gd fmla="*/ 55 h 151" name="T45"/>
                  <a:gd fmla="*/ 0 w 161" name="T46"/>
                  <a:gd fmla="*/ 37 h 151" name="T47"/>
                  <a:gd fmla="*/ 0 w 161" name="T48"/>
                  <a:gd fmla="*/ 37 h 151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w 161" name="T75"/>
                  <a:gd fmla="*/ 0 h 151" name="T76"/>
                  <a:gd fmla="*/ 161 w 161" name="T77"/>
                  <a:gd fmla="*/ 151 h 151" name="T78"/>
                </a:gdLst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b="T78" l="T75" r="T77" t="T76"/>
                <a:pathLst>
                  <a:path h="151" w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/>
              <p:nvPr/>
            </p:nvSpPr>
            <p:spPr bwMode="auto">
              <a:xfrm>
                <a:off x="3192" y="2777"/>
                <a:ext cx="21" cy="157"/>
              </a:xfrm>
              <a:custGeom>
                <a:gdLst>
                  <a:gd fmla="*/ 0 w 21" name="T0"/>
                  <a:gd fmla="*/ 6 h 38" name="T1"/>
                  <a:gd fmla="*/ 0 w 21" name="T2"/>
                  <a:gd fmla="*/ 6 h 38" name="T3"/>
                  <a:gd fmla="*/ 4 w 21" name="T4"/>
                  <a:gd fmla="*/ 34 h 38" name="T5"/>
                  <a:gd fmla="*/ 12 w 21" name="T6"/>
                  <a:gd fmla="*/ 37 h 38" name="T7"/>
                  <a:gd fmla="*/ 20 w 21" name="T8"/>
                  <a:gd fmla="*/ 15 h 38" name="T9"/>
                  <a:gd fmla="*/ 13 w 21" name="T10"/>
                  <a:gd fmla="*/ 0 h 38" name="T11"/>
                  <a:gd fmla="*/ 0 w 21" name="T12"/>
                  <a:gd fmla="*/ 6 h 38" name="T13"/>
                  <a:gd fmla="*/ 0 w 21" name="T14"/>
                  <a:gd fmla="*/ 6 h 3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21" name="T24"/>
                  <a:gd fmla="*/ 0 h 38" name="T25"/>
                  <a:gd fmla="*/ 21 w 21" name="T26"/>
                  <a:gd fmla="*/ 38 h 3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38" w="21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/>
              <p:nvPr/>
            </p:nvSpPr>
            <p:spPr bwMode="auto">
              <a:xfrm>
                <a:off x="3251" y="2819"/>
                <a:ext cx="43" cy="157"/>
              </a:xfrm>
              <a:custGeom>
                <a:gdLst>
                  <a:gd fmla="*/ 0 w 43" name="T0"/>
                  <a:gd fmla="*/ 5 h 25" name="T1"/>
                  <a:gd fmla="*/ 0 w 43" name="T2"/>
                  <a:gd fmla="*/ 5 h 25" name="T3"/>
                  <a:gd fmla="*/ 35 w 43" name="T4"/>
                  <a:gd fmla="*/ 24 h 25" name="T5"/>
                  <a:gd fmla="*/ 42 w 43" name="T6"/>
                  <a:gd fmla="*/ 0 h 25" name="T7"/>
                  <a:gd fmla="*/ 0 w 43" name="T8"/>
                  <a:gd fmla="*/ 5 h 25" name="T9"/>
                  <a:gd fmla="*/ 0 w 43" name="T10"/>
                  <a:gd fmla="*/ 5 h 25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43" name="T18"/>
                  <a:gd fmla="*/ 0 h 25" name="T19"/>
                  <a:gd fmla="*/ 43 w 43" name="T20"/>
                  <a:gd fmla="*/ 25 h 25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5" w="43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/>
            <p:nvPr/>
          </p:nvSpPr>
          <p:spPr bwMode="auto">
            <a:xfrm>
              <a:off x="3064635" y="3351696"/>
              <a:ext cx="9525" cy="206196"/>
            </a:xfrm>
            <a:custGeom>
              <a:gdLst>
                <a:gd fmla="*/ 0 w 8" name="T0"/>
                <a:gd fmla="*/ 19058317 h 12" name="T1"/>
                <a:gd fmla="*/ 0 w 8" name="T2"/>
                <a:gd fmla="*/ 19058317 h 12" name="T3"/>
                <a:gd fmla="*/ 7087790 w 8" name="T4"/>
                <a:gd fmla="*/ 0 h 12" name="T5"/>
                <a:gd fmla="*/ 9922669 w 8" name="T6"/>
                <a:gd fmla="*/ 23292851 h 12" name="T7"/>
                <a:gd fmla="*/ 0 w 8" name="T8"/>
                <a:gd fmla="*/ 19058317 h 12" name="T9"/>
                <a:gd fmla="*/ 0 w 8" name="T10"/>
                <a:gd fmla="*/ 19058317 h 12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8" name="T18"/>
                <a:gd fmla="*/ 0 h 12" name="T19"/>
                <a:gd fmla="*/ 8 w 8" name="T20"/>
                <a:gd fmla="*/ 12 h 12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2" w="8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/>
            <p:nvPr/>
          </p:nvSpPr>
          <p:spPr bwMode="auto">
            <a:xfrm>
              <a:off x="3028122" y="3300103"/>
              <a:ext cx="63500" cy="206196"/>
            </a:xfrm>
            <a:custGeom>
              <a:gdLst>
                <a:gd fmla="*/ 0 w 50" name="T0"/>
                <a:gd fmla="*/ 62062469 h 47" name="T1"/>
                <a:gd fmla="*/ 0 w 50" name="T2"/>
                <a:gd fmla="*/ 62062469 h 47" name="T3"/>
                <a:gd fmla="*/ 30645101 w 50" name="T4"/>
                <a:gd fmla="*/ 52936036 h 47" name="T5"/>
                <a:gd fmla="*/ 14516101 w 50" name="T6"/>
                <a:gd fmla="*/ 41982954 h 47" name="T7"/>
                <a:gd fmla="*/ 29032201 w 50" name="T8"/>
                <a:gd fmla="*/ 12777012 h 47" name="T9"/>
                <a:gd fmla="*/ 41935407 w 50" name="T10"/>
                <a:gd fmla="*/ 32856521 h 47" name="T11"/>
                <a:gd fmla="*/ 41935407 w 50" name="T12"/>
                <a:gd fmla="*/ 0 h 47" name="T13"/>
                <a:gd fmla="*/ 79032096 w 50" name="T14"/>
                <a:gd fmla="*/ 0 h 47" name="T15"/>
                <a:gd fmla="*/ 75806297 w 50" name="T16"/>
                <a:gd fmla="*/ 32856521 h 47" name="T17"/>
                <a:gd fmla="*/ 53225704 w 50" name="T18"/>
                <a:gd fmla="*/ 43809592 h 47" name="T19"/>
                <a:gd fmla="*/ 53225704 w 50" name="T20"/>
                <a:gd fmla="*/ 83967260 h 47" name="T21"/>
                <a:gd fmla="*/ 32258000 w 50" name="T22"/>
                <a:gd fmla="*/ 60237182 h 47" name="T23"/>
                <a:gd fmla="*/ 0 w 50" name="T24"/>
                <a:gd fmla="*/ 62062469 h 47" name="T25"/>
                <a:gd fmla="*/ 0 w 50" name="T26"/>
                <a:gd fmla="*/ 62062469 h 47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50" name="T42"/>
                <a:gd fmla="*/ 0 h 47" name="T43"/>
                <a:gd fmla="*/ 50 w 50" name="T44"/>
                <a:gd fmla="*/ 47 h 47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47" w="50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/>
            <p:nvPr/>
          </p:nvSpPr>
          <p:spPr bwMode="auto">
            <a:xfrm>
              <a:off x="3051934" y="2963550"/>
              <a:ext cx="441322" cy="206196"/>
            </a:xfrm>
            <a:custGeom>
              <a:gdLst>
                <a:gd fmla="*/ 0 w 354" name="T0"/>
                <a:gd fmla="*/ 360167831 h 285" name="T1"/>
                <a:gd fmla="*/ 51288450 w 354" name="T2"/>
                <a:gd fmla="*/ 366963865 h 285" name="T3"/>
                <a:gd fmla="*/ 1554611 w 354" name="T4"/>
                <a:gd fmla="*/ 389049022 h 285" name="T5"/>
                <a:gd fmla="*/ 9325172 w 354" name="T6"/>
                <a:gd fmla="*/ 423027891 h 285" name="T7"/>
                <a:gd fmla="*/ 6217197 w 354" name="T8"/>
                <a:gd fmla="*/ 436618657 h 285" name="T9"/>
                <a:gd fmla="*/ 13987759 w 354" name="T10"/>
                <a:gd fmla="*/ 468897865 h 285" name="T11"/>
                <a:gd fmla="*/ 108795341 w 354" name="T12"/>
                <a:gd fmla="*/ 451909083 h 285" name="T13"/>
                <a:gd fmla="*/ 130553653 w 354" name="T14"/>
                <a:gd fmla="*/ 451909083 h 285" name="T15"/>
                <a:gd fmla="*/ 150758602 w 354" name="T16"/>
                <a:gd fmla="*/ 385652309 h 285" name="T17"/>
                <a:gd fmla="*/ 150758602 w 354" name="T18"/>
                <a:gd fmla="*/ 358469474 h 285" name="T19"/>
                <a:gd fmla="*/ 191168538 w 354" name="T20"/>
                <a:gd fmla="*/ 273524176 h 285" name="T21"/>
                <a:gd fmla="*/ 202048317 w 354" name="T22"/>
                <a:gd fmla="*/ 200471367 h 285" name="T23"/>
                <a:gd fmla="*/ 245566189 w 354" name="T24"/>
                <a:gd fmla="*/ 130815232 h 285" name="T25"/>
                <a:gd fmla="*/ 279758891 w 354" name="T26"/>
                <a:gd fmla="*/ 105332058 h 285" name="T27"/>
                <a:gd fmla="*/ 320167542 w 354" name="T28"/>
                <a:gd fmla="*/ 83246880 h 285" name="T29"/>
                <a:gd fmla="*/ 345035153 w 354" name="T30"/>
                <a:gd fmla="*/ 71354472 h 285" name="T31"/>
                <a:gd fmla="*/ 413420557 w 354" name="T32"/>
                <a:gd fmla="*/ 98536023 h 285" name="T33"/>
                <a:gd fmla="*/ 446058649 w 354" name="T34"/>
                <a:gd fmla="*/ 52666029 h 285" name="T35"/>
                <a:gd fmla="*/ 509781469 w 354" name="T36"/>
                <a:gd fmla="*/ 56064046 h 285" name="T37"/>
                <a:gd fmla="*/ 547083392 w 354" name="T38"/>
                <a:gd fmla="*/ 52666029 h 285" name="T39"/>
                <a:gd fmla="*/ 526878443 w 354" name="T40"/>
                <a:gd fmla="*/ 50967672 h 285" name="T41"/>
                <a:gd fmla="*/ 548636756 w 354" name="T42"/>
                <a:gd fmla="*/ 27182845 h 285" name="T43"/>
                <a:gd fmla="*/ 484913936 w 354" name="T44"/>
                <a:gd fmla="*/ 27182845 h 285" name="T45"/>
                <a:gd fmla="*/ 477143377 w 354" name="T46"/>
                <a:gd fmla="*/ 0 h 285" name="T47"/>
                <a:gd fmla="*/ 458493039 w 354" name="T48"/>
                <a:gd fmla="*/ 28881201 h 285" name="T49"/>
                <a:gd fmla="*/ 422745726 w 354" name="T50"/>
                <a:gd fmla="*/ 44171637 h 285" name="T51"/>
                <a:gd fmla="*/ 422745726 w 354" name="T52"/>
                <a:gd fmla="*/ 5096375 h 285" name="T53"/>
                <a:gd fmla="*/ 349697737 w 354" name="T54"/>
                <a:gd fmla="*/ 32279219 h 285" name="T55"/>
                <a:gd fmla="*/ 345035153 w 354" name="T56"/>
                <a:gd fmla="*/ 44171637 h 285" name="T57"/>
                <a:gd fmla="*/ 323276762 w 354" name="T58"/>
                <a:gd fmla="*/ 49268012 h 285" name="T59"/>
                <a:gd fmla="*/ 298409229 w 354" name="T60"/>
                <a:gd fmla="*/ 54364386 h 285" name="T61"/>
                <a:gd fmla="*/ 276649670 w 354" name="T62"/>
                <a:gd fmla="*/ 67956455 h 285" name="T63"/>
                <a:gd fmla="*/ 244011578 w 354" name="T64"/>
                <a:gd fmla="*/ 107031718 h 285" name="T65"/>
                <a:gd fmla="*/ 223806630 w 354" name="T66"/>
                <a:gd fmla="*/ 122320840 h 285" name="T67"/>
                <a:gd fmla="*/ 230023825 w 354" name="T68"/>
                <a:gd fmla="*/ 142707640 h 285" name="T69"/>
                <a:gd fmla="*/ 155421186 w 354" name="T70"/>
                <a:gd fmla="*/ 232750576 h 285" name="T71"/>
                <a:gd fmla="*/ 108795341 w 354" name="T72"/>
                <a:gd fmla="*/ 293910976 h 285" name="T73"/>
                <a:gd fmla="*/ 76155983 w 354" name="T74"/>
                <a:gd fmla="*/ 299007350 h 285" name="T75"/>
                <a:gd fmla="*/ 51288450 w 354" name="T76"/>
                <a:gd fmla="*/ 329588201 h 285" name="T77"/>
                <a:gd fmla="*/ 31084738 w 354" name="T78"/>
                <a:gd fmla="*/ 344877405 h 285" name="T79"/>
                <a:gd fmla="*/ 29530127 w 354" name="T80"/>
                <a:gd fmla="*/ 351673440 h 285" name="T81"/>
                <a:gd fmla="*/ 0 w 354" name="T82"/>
                <a:gd fmla="*/ 360167831 h 285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w 354" name="T126"/>
                <a:gd fmla="*/ 0 h 285" name="T127"/>
                <a:gd fmla="*/ 354 w 354" name="T128"/>
                <a:gd fmla="*/ 285 h 285" name="T129"/>
              </a:gdLst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b="T129" l="T126" r="T128" t="T127"/>
              <a:pathLst>
                <a:path h="285" w="354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/>
            <p:nvPr/>
          </p:nvSpPr>
          <p:spPr bwMode="auto">
            <a:xfrm>
              <a:off x="3207508" y="3302484"/>
              <a:ext cx="169861" cy="206196"/>
            </a:xfrm>
            <a:custGeom>
              <a:gdLst>
                <a:gd fmla="*/ 0 w 137" name="T0"/>
                <a:gd fmla="*/ 32364034 h 103" name="T1"/>
                <a:gd fmla="*/ 0 w 137" name="T2"/>
                <a:gd fmla="*/ 32364034 h 103" name="T3"/>
                <a:gd fmla="*/ 12298256 w 137" name="T4"/>
                <a:gd fmla="*/ 129457475 h 103" name="T5"/>
                <a:gd fmla="*/ 122981312 w 137" name="T6"/>
                <a:gd fmla="*/ 178003552 h 103" name="T7"/>
                <a:gd fmla="*/ 175249229 w 137" name="T8"/>
                <a:gd fmla="*/ 183398003 h 103" name="T9"/>
                <a:gd fmla="*/ 209069110 w 137" name="T10"/>
                <a:gd fmla="*/ 134851926 h 103" name="T11"/>
                <a:gd fmla="*/ 192159789 w 137" name="T12"/>
                <a:gd fmla="*/ 79113269 h 103" name="T13"/>
                <a:gd fmla="*/ 204458040 w 137" name="T14"/>
                <a:gd fmla="*/ 66526217 h 103" name="T15"/>
                <a:gd fmla="*/ 196770858 w 137" name="T16"/>
                <a:gd fmla="*/ 23374623 h 103" name="T17"/>
                <a:gd fmla="*/ 116832806 w 137" name="T18"/>
                <a:gd fmla="*/ 8990754 h 103" name="T19"/>
                <a:gd fmla="*/ 66102345 w 137" name="T20"/>
                <a:gd fmla="*/ 0 h 103" name="T21"/>
                <a:gd fmla="*/ 0 w 137" name="T22"/>
                <a:gd fmla="*/ 32364034 h 103" name="T23"/>
                <a:gd fmla="*/ 0 w 137" name="T24"/>
                <a:gd fmla="*/ 32364034 h 103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137" name="T39"/>
                <a:gd fmla="*/ 0 h 103" name="T40"/>
                <a:gd fmla="*/ 137 w 137" name="T41"/>
                <a:gd fmla="*/ 103 h 103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103" w="137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/>
            <p:nvPr/>
          </p:nvSpPr>
          <p:spPr bwMode="auto">
            <a:xfrm>
              <a:off x="2812223" y="3577122"/>
              <a:ext cx="53975" cy="206196"/>
            </a:xfrm>
            <a:custGeom>
              <a:gdLst>
                <a:gd fmla="*/ 0 w 44" name="T0"/>
                <a:gd fmla="*/ 82664452 h 77" name="T1"/>
                <a:gd fmla="*/ 0 w 44" name="T2"/>
                <a:gd fmla="*/ 82664452 h 77" name="T3"/>
                <a:gd fmla="*/ 10533713 w 44" name="T4"/>
                <a:gd fmla="*/ 0 h 77" name="T5"/>
                <a:gd fmla="*/ 64706208 w 44" name="T6"/>
                <a:gd fmla="*/ 5061646 h 77" name="T7"/>
                <a:gd fmla="*/ 40629686 w 44" name="T8"/>
                <a:gd fmla="*/ 59046043 h 77" name="T9"/>
                <a:gd fmla="*/ 40629686 w 44" name="T10"/>
                <a:gd fmla="*/ 124839645 h 77" name="T11"/>
                <a:gd fmla="*/ 9028545 w 44" name="T12"/>
                <a:gd fmla="*/ 128214075 h 77" name="T13"/>
                <a:gd fmla="*/ 13542818 w 44" name="T14"/>
                <a:gd fmla="*/ 87726116 h 77" name="T15"/>
                <a:gd fmla="*/ 0 w 44" name="T16"/>
                <a:gd fmla="*/ 82664452 h 77" name="T17"/>
                <a:gd fmla="*/ 0 w 44" name="T18"/>
                <a:gd fmla="*/ 82664452 h 77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44" name="T30"/>
                <a:gd fmla="*/ 0 h 77" name="T31"/>
                <a:gd fmla="*/ 44 w 44" name="T32"/>
                <a:gd fmla="*/ 77 h 77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77" w="44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/>
            <p:nvPr/>
          </p:nvSpPr>
          <p:spPr bwMode="auto">
            <a:xfrm>
              <a:off x="3310695" y="3437421"/>
              <a:ext cx="161924" cy="206196"/>
            </a:xfrm>
            <a:custGeom>
              <a:gdLst>
                <a:gd fmla="*/ 0 w 130" name="T0"/>
                <a:gd fmla="*/ 62420472 h 77" name="T1"/>
                <a:gd fmla="*/ 0 w 130" name="T2"/>
                <a:gd fmla="*/ 62420472 h 77" name="T3"/>
                <a:gd fmla="*/ 54300920 w 130" name="T4"/>
                <a:gd fmla="*/ 116404870 h 77" name="T5"/>
                <a:gd fmla="*/ 178417678 w 130" name="T6"/>
                <a:gd fmla="*/ 128214075 h 77" name="T7"/>
                <a:gd fmla="*/ 200138038 w 130" name="T8"/>
                <a:gd fmla="*/ 82664452 h 77" name="T9"/>
                <a:gd fmla="*/ 169109486 w 130" name="T10"/>
                <a:gd fmla="*/ 80977237 h 77" name="T11"/>
                <a:gd fmla="*/ 166006755 w 130" name="T12"/>
                <a:gd fmla="*/ 42175184 h 77" name="T13"/>
                <a:gd fmla="*/ 138079649 w 130" name="T14"/>
                <a:gd fmla="*/ 0 h 77" name="T15"/>
                <a:gd fmla="*/ 54300920 w 130" name="T16"/>
                <a:gd fmla="*/ 8434777 h 77" name="T17"/>
                <a:gd fmla="*/ 0 w 130" name="T18"/>
                <a:gd fmla="*/ 62420472 h 77" name="T19"/>
                <a:gd fmla="*/ 0 w 130" name="T20"/>
                <a:gd fmla="*/ 62420472 h 77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130" name="T33"/>
                <a:gd fmla="*/ 0 h 77" name="T34"/>
                <a:gd fmla="*/ 130 w 130" name="T35"/>
                <a:gd fmla="*/ 77 h 77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77" w="130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/>
            <p:nvPr/>
          </p:nvSpPr>
          <p:spPr bwMode="auto">
            <a:xfrm>
              <a:off x="2813811" y="3566804"/>
              <a:ext cx="209548" cy="206196"/>
            </a:xfrm>
            <a:custGeom>
              <a:gdLst>
                <a:gd fmla="*/ 0 w 168" name="T0"/>
                <a:gd fmla="*/ 16931599 h 122" name="T1"/>
                <a:gd fmla="*/ 0 w 168" name="T2"/>
                <a:gd fmla="*/ 16931599 h 122" name="T3"/>
                <a:gd fmla="*/ 7779543 w 168" name="T4"/>
                <a:gd fmla="*/ 50796104 h 122" name="T5"/>
                <a:gd fmla="*/ 63788014 w 168" name="T6"/>
                <a:gd fmla="*/ 55876103 h 122" name="T7"/>
                <a:gd fmla="*/ 38895220 w 168" name="T8"/>
                <a:gd fmla="*/ 110058005 h 122" name="T9"/>
                <a:gd fmla="*/ 38895220 w 168" name="T10"/>
                <a:gd fmla="*/ 176092824 h 122" name="T11"/>
                <a:gd fmla="*/ 77790439 w 168" name="T12"/>
                <a:gd fmla="*/ 204877315 h 122" name="T13"/>
                <a:gd fmla="*/ 154025470 w 168" name="T14"/>
                <a:gd fmla="*/ 186251520 h 122" name="T15"/>
                <a:gd fmla="*/ 197588194 w 168" name="T16"/>
                <a:gd fmla="*/ 137149597 h 122" name="T17"/>
                <a:gd fmla="*/ 188253243 w 168" name="T18"/>
                <a:gd fmla="*/ 116830903 h 122" name="T19"/>
                <a:gd fmla="*/ 211590619 w 168" name="T20"/>
                <a:gd fmla="*/ 79580595 h 122" name="T21"/>
                <a:gd fmla="*/ 259820779 w 168" name="T22"/>
                <a:gd fmla="*/ 52489003 h 122" name="T23"/>
                <a:gd fmla="*/ 259820779 w 168" name="T24"/>
                <a:gd fmla="*/ 35557399 h 122" name="T25"/>
                <a:gd fmla="*/ 228703863 w 168" name="T26"/>
                <a:gd fmla="*/ 32170299 h 122" name="T27"/>
                <a:gd fmla="*/ 222480978 w 168" name="T28"/>
                <a:gd fmla="*/ 28784501 h 122" name="T29"/>
                <a:gd fmla="*/ 155580879 w 168" name="T30"/>
                <a:gd fmla="*/ 8465800 h 122" name="T31"/>
                <a:gd fmla="*/ 21780729 w 168" name="T32"/>
                <a:gd fmla="*/ 0 h 122" name="T33"/>
                <a:gd fmla="*/ 0 w 168" name="T34"/>
                <a:gd fmla="*/ 16931599 h 122" name="T35"/>
                <a:gd fmla="*/ 0 w 168" name="T36"/>
                <a:gd fmla="*/ 16931599 h 122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168" name="T57"/>
                <a:gd fmla="*/ 0 h 122" name="T58"/>
                <a:gd fmla="*/ 168 w 168" name="T59"/>
                <a:gd fmla="*/ 122 h 122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122" w="168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/>
            <p:nvPr/>
          </p:nvSpPr>
          <p:spPr bwMode="auto">
            <a:xfrm>
              <a:off x="3158296" y="3029432"/>
              <a:ext cx="219073" cy="206196"/>
            </a:xfrm>
            <a:custGeom>
              <a:gdLst>
                <a:gd fmla="*/ 0 w 176" name="T0"/>
                <a:gd fmla="*/ 367778835 h 289" name="T1"/>
                <a:gd fmla="*/ 0 w 176" name="T2"/>
                <a:gd fmla="*/ 367778835 h 289" name="T3"/>
                <a:gd fmla="*/ 10845458 w 176" name="T4"/>
                <a:gd fmla="*/ 423707939 h 289" name="T5"/>
                <a:gd fmla="*/ 34086076 w 176" name="T6"/>
                <a:gd fmla="*/ 449130614 h 289" name="T7"/>
                <a:gd fmla="*/ 32537615 w 176" name="T8"/>
                <a:gd fmla="*/ 488112135 h 289" name="T9"/>
                <a:gd fmla="*/ 99161316 w 176" name="T10"/>
                <a:gd fmla="*/ 462689460 h 289" name="T11"/>
                <a:gd fmla="*/ 116204349 w 176" name="T12"/>
                <a:gd fmla="*/ 384727719 h 289" name="T13"/>
                <a:gd fmla="*/ 102259483 w 176" name="T14"/>
                <a:gd fmla="*/ 383032700 h 289" name="T15"/>
                <a:gd fmla="*/ 151840122 w 176" name="T16"/>
                <a:gd fmla="*/ 359305044 h 289" name="T17"/>
                <a:gd fmla="*/ 105358896 w 176" name="T18"/>
                <a:gd fmla="*/ 352524970 h 289" name="T19"/>
                <a:gd fmla="*/ 140994668 w 176" name="T20"/>
                <a:gd fmla="*/ 359305044 h 289" name="T21"/>
                <a:gd fmla="*/ 159587408 w 176" name="T22"/>
                <a:gd fmla="*/ 338967344 h 289" name="T23"/>
                <a:gd fmla="*/ 131697676 w 176" name="T24"/>
                <a:gd fmla="*/ 313544669 h 289" name="T25"/>
                <a:gd fmla="*/ 103809190 w 176" name="T26"/>
                <a:gd fmla="*/ 330492251 h 289" name="T27"/>
                <a:gd fmla="*/ 127049803 w 176" name="T28"/>
                <a:gd fmla="*/ 315239687 h 289" name="T29"/>
                <a:gd fmla="*/ 127049803 w 176" name="T30"/>
                <a:gd fmla="*/ 245750435 h 289" name="T31"/>
                <a:gd fmla="*/ 218463833 w 176" name="T32"/>
                <a:gd fmla="*/ 177957503 h 289" name="T33"/>
                <a:gd fmla="*/ 212266253 w 176" name="T34"/>
                <a:gd fmla="*/ 164398616 h 289" name="T35"/>
                <a:gd fmla="*/ 227759580 w 176" name="T36"/>
                <a:gd fmla="*/ 130502150 h 289" name="T37"/>
                <a:gd fmla="*/ 271142639 w 176" name="T38"/>
                <a:gd fmla="*/ 120333341 h 289" name="T39"/>
                <a:gd fmla="*/ 260297185 w 176" name="T40"/>
                <a:gd fmla="*/ 40676550 h 289" name="T41"/>
                <a:gd fmla="*/ 198321387 w 176" name="T42"/>
                <a:gd fmla="*/ 0 h 289" name="T43"/>
                <a:gd fmla="*/ 189025640 w 176" name="T44"/>
                <a:gd fmla="*/ 0 h 289" name="T45"/>
                <a:gd fmla="*/ 187475934 w 176" name="T46"/>
                <a:gd fmla="*/ 25422685 h 289" name="T47"/>
                <a:gd fmla="*/ 148740710 w 176" name="T48"/>
                <a:gd fmla="*/ 22032648 h 289" name="T49"/>
                <a:gd fmla="*/ 140994668 w 176" name="T50"/>
                <a:gd fmla="*/ 40676550 h 289" name="T51"/>
                <a:gd fmla="*/ 114654643 w 176" name="T52"/>
                <a:gd fmla="*/ 47455333 h 289" name="T53"/>
                <a:gd fmla="*/ 106907357 w 176" name="T54"/>
                <a:gd fmla="*/ 77961762 h 289" name="T55"/>
                <a:gd fmla="*/ 71271565 w 176" name="T56"/>
                <a:gd fmla="*/ 116943304 h 289" name="T57"/>
                <a:gd fmla="*/ 52678825 w 176" name="T58"/>
                <a:gd fmla="*/ 169483672 h 289" name="T59"/>
                <a:gd fmla="*/ 60426111 w 176" name="T60"/>
                <a:gd fmla="*/ 189821332 h 289" name="T61"/>
                <a:gd fmla="*/ 21690917 w 176" name="T62"/>
                <a:gd fmla="*/ 206770215 h 289" name="T63"/>
                <a:gd fmla="*/ 20142450 w 176" name="T64"/>
                <a:gd fmla="*/ 274563147 h 289" name="T65"/>
                <a:gd fmla="*/ 30987909 w 176" name="T66"/>
                <a:gd fmla="*/ 289817012 h 289" name="T67"/>
                <a:gd fmla="*/ 20142450 w 176" name="T68"/>
                <a:gd fmla="*/ 301680841 h 289" name="T69"/>
                <a:gd fmla="*/ 24790329 w 176" name="T70"/>
                <a:gd fmla="*/ 332187269 h 289" name="T71"/>
                <a:gd fmla="*/ 0 w 176" name="T72"/>
                <a:gd fmla="*/ 367778835 h 289" name="T73"/>
                <a:gd fmla="*/ 0 w 176" name="T74"/>
                <a:gd fmla="*/ 367778835 h 289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176" name="T114"/>
                <a:gd fmla="*/ 0 h 289" name="T115"/>
                <a:gd fmla="*/ 176 w 176" name="T116"/>
                <a:gd fmla="*/ 289 h 289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289" w="176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/>
            <p:nvPr/>
          </p:nvSpPr>
          <p:spPr bwMode="auto">
            <a:xfrm>
              <a:off x="3070984" y="3420753"/>
              <a:ext cx="76199" cy="206196"/>
            </a:xfrm>
            <a:custGeom>
              <a:gdLst>
                <a:gd fmla="*/ 0 w 61" name="T0"/>
                <a:gd fmla="*/ 35455227 h 31" name="T1"/>
                <a:gd fmla="*/ 0 w 61" name="T2"/>
                <a:gd fmla="*/ 35455227 h 31" name="T3"/>
                <a:gd fmla="*/ 21846919 w 61" name="T4"/>
                <a:gd fmla="*/ 53183511 h 31" name="T5"/>
                <a:gd fmla="*/ 51494967 w 61" name="T6"/>
                <a:gd fmla="*/ 37227388 h 31" name="T7"/>
                <a:gd fmla="*/ 63978023 w 61" name="T8"/>
                <a:gd fmla="*/ 51410018 h 31" name="T9"/>
                <a:gd fmla="*/ 93627330 w 61" name="T10"/>
                <a:gd fmla="*/ 24818262 h 31" name="T11"/>
                <a:gd fmla="*/ 76462328 w 61" name="T12"/>
                <a:gd fmla="*/ 21272602 h 31" name="T13"/>
                <a:gd fmla="*/ 74902102 w 61" name="T14"/>
                <a:gd fmla="*/ 8863474 h 31" name="T15"/>
                <a:gd fmla="*/ 73340627 w 61" name="T16"/>
                <a:gd fmla="*/ 5317818 h 31" name="T17"/>
                <a:gd fmla="*/ 31209523 w 61" name="T18"/>
                <a:gd fmla="*/ 0 h 31" name="T19"/>
                <a:gd fmla="*/ 0 w 61" name="T20"/>
                <a:gd fmla="*/ 35455227 h 31" name="T21"/>
                <a:gd fmla="*/ 0 w 61" name="T22"/>
                <a:gd fmla="*/ 35455227 h 31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w 61" name="T36"/>
                <a:gd fmla="*/ 0 h 31" name="T37"/>
                <a:gd fmla="*/ 61 w 61" name="T38"/>
                <a:gd fmla="*/ 31 h 31" name="T39"/>
              </a:gdLst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b="T39" l="T36" r="T38" t="T37"/>
              <a:pathLst>
                <a:path h="31" w="6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/>
            <p:nvPr/>
          </p:nvSpPr>
          <p:spPr bwMode="auto">
            <a:xfrm>
              <a:off x="3412294" y="3546166"/>
              <a:ext cx="47625" cy="206196"/>
            </a:xfrm>
            <a:custGeom>
              <a:gdLst>
                <a:gd fmla="*/ 0 w 39" name="T0"/>
                <a:gd fmla="*/ 30645102 h 30" name="T1"/>
                <a:gd fmla="*/ 0 w 39" name="T2"/>
                <a:gd fmla="*/ 30645102 h 30" name="T3"/>
                <a:gd fmla="*/ 7456365 w 39" name="T4"/>
                <a:gd fmla="*/ 1612900 h 30" name="T5"/>
                <a:gd fmla="*/ 38771629 w 39" name="T6"/>
                <a:gd fmla="*/ 0 h 30" name="T7"/>
                <a:gd fmla="*/ 56666420 w 39" name="T8"/>
                <a:gd fmla="*/ 22580604 h 30" name="T9"/>
                <a:gd fmla="*/ 31315267 w 39" name="T10"/>
                <a:gd fmla="*/ 22580604 h 30" name="T11"/>
                <a:gd fmla="*/ 2982058 w 39" name="T12"/>
                <a:gd fmla="*/ 46774108 h 30" name="T13"/>
                <a:gd fmla="*/ 14912730 w 39" name="T14"/>
                <a:gd fmla="*/ 32258002 h 30" name="T15"/>
                <a:gd fmla="*/ 0 w 39" name="T16"/>
                <a:gd fmla="*/ 30645102 h 30" name="T17"/>
                <a:gd fmla="*/ 0 w 39" name="T18"/>
                <a:gd fmla="*/ 30645102 h 30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39" name="T30"/>
                <a:gd fmla="*/ 0 h 30" name="T31"/>
                <a:gd fmla="*/ 39 w 39" name="T32"/>
                <a:gd fmla="*/ 30 h 30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30" w="39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/>
            <p:nvPr/>
          </p:nvGrpSpPr>
          <p:grpSpPr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/>
              <p:nvPr/>
            </p:nvSpPr>
            <p:spPr bwMode="auto">
              <a:xfrm>
                <a:off x="2942" y="2550"/>
                <a:ext cx="57" cy="158"/>
              </a:xfrm>
              <a:custGeom>
                <a:gdLst>
                  <a:gd fmla="*/ 0 w 57" name="T0"/>
                  <a:gd fmla="*/ 54 h 66" name="T1"/>
                  <a:gd fmla="*/ 0 w 57" name="T2"/>
                  <a:gd fmla="*/ 54 h 66" name="T3"/>
                  <a:gd fmla="*/ 7 w 57" name="T4"/>
                  <a:gd fmla="*/ 60 h 66" name="T5"/>
                  <a:gd fmla="*/ 2 w 57" name="T6"/>
                  <a:gd fmla="*/ 65 h 66" name="T7"/>
                  <a:gd fmla="*/ 52 w 57" name="T8"/>
                  <a:gd fmla="*/ 55 h 66" name="T9"/>
                  <a:gd fmla="*/ 56 w 57" name="T10"/>
                  <a:gd fmla="*/ 21 h 66" name="T11"/>
                  <a:gd fmla="*/ 49 w 57" name="T12"/>
                  <a:gd fmla="*/ 13 h 66" name="T13"/>
                  <a:gd fmla="*/ 34 w 57" name="T14"/>
                  <a:gd fmla="*/ 17 h 66" name="T15"/>
                  <a:gd fmla="*/ 29 w 57" name="T16"/>
                  <a:gd fmla="*/ 12 h 66" name="T17"/>
                  <a:gd fmla="*/ 36 w 57" name="T18"/>
                  <a:gd fmla="*/ 4 h 66" name="T19"/>
                  <a:gd fmla="*/ 29 w 57" name="T20"/>
                  <a:gd fmla="*/ 0 h 66" name="T21"/>
                  <a:gd fmla="*/ 23 w 57" name="T22"/>
                  <a:gd fmla="*/ 17 h 66" name="T23"/>
                  <a:gd fmla="*/ 2 w 57" name="T24"/>
                  <a:gd fmla="*/ 21 h 66" name="T25"/>
                  <a:gd fmla="*/ 9 w 57" name="T26"/>
                  <a:gd fmla="*/ 25 h 66" name="T27"/>
                  <a:gd fmla="*/ 5 w 57" name="T28"/>
                  <a:gd fmla="*/ 34 h 66" name="T29"/>
                  <a:gd fmla="*/ 18 w 57" name="T30"/>
                  <a:gd fmla="*/ 36 h 66" name="T31"/>
                  <a:gd fmla="*/ 6 w 57" name="T32"/>
                  <a:gd fmla="*/ 49 h 66" name="T33"/>
                  <a:gd fmla="*/ 20 w 57" name="T34"/>
                  <a:gd fmla="*/ 46 h 66" name="T35"/>
                  <a:gd fmla="*/ 0 w 57" name="T36"/>
                  <a:gd fmla="*/ 54 h 66" name="T37"/>
                  <a:gd fmla="*/ 0 w 57" name="T38"/>
                  <a:gd fmla="*/ 54 h 6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57" name="T60"/>
                  <a:gd fmla="*/ 0 h 66" name="T61"/>
                  <a:gd fmla="*/ 57 w 57" name="T62"/>
                  <a:gd fmla="*/ 66 h 66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66" w="57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/>
              <p:nvPr/>
            </p:nvSpPr>
            <p:spPr bwMode="auto">
              <a:xfrm>
                <a:off x="2971" y="2526"/>
                <a:ext cx="36" cy="158"/>
              </a:xfrm>
              <a:custGeom>
                <a:gdLst>
                  <a:gd fmla="*/ 0 w 36" name="T0"/>
                  <a:gd fmla="*/ 16 h 26" name="T1"/>
                  <a:gd fmla="*/ 0 w 36" name="T2"/>
                  <a:gd fmla="*/ 16 h 26" name="T3"/>
                  <a:gd fmla="*/ 5 w 36" name="T4"/>
                  <a:gd fmla="*/ 21 h 26" name="T5"/>
                  <a:gd fmla="*/ 20 w 36" name="T6"/>
                  <a:gd fmla="*/ 17 h 26" name="T7"/>
                  <a:gd fmla="*/ 27 w 36" name="T8"/>
                  <a:gd fmla="*/ 25 h 26" name="T9"/>
                  <a:gd fmla="*/ 35 w 36" name="T10"/>
                  <a:gd fmla="*/ 16 h 26" name="T11"/>
                  <a:gd fmla="*/ 27 w 36" name="T12"/>
                  <a:gd fmla="*/ 4 h 26" name="T13"/>
                  <a:gd fmla="*/ 11 w 36" name="T14"/>
                  <a:gd fmla="*/ 0 h 26" name="T15"/>
                  <a:gd fmla="*/ 7 w 36" name="T16"/>
                  <a:gd fmla="*/ 8 h 26" name="T17"/>
                  <a:gd fmla="*/ 0 w 36" name="T18"/>
                  <a:gd fmla="*/ 16 h 26" name="T19"/>
                  <a:gd fmla="*/ 0 w 36" name="T20"/>
                  <a:gd fmla="*/ 16 h 2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36" name="T33"/>
                  <a:gd fmla="*/ 0 h 26" name="T34"/>
                  <a:gd fmla="*/ 36 w 36" name="T35"/>
                  <a:gd fmla="*/ 26 h 26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26" w="3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/>
              <p:nvPr/>
            </p:nvSpPr>
            <p:spPr bwMode="auto">
              <a:xfrm>
                <a:off x="2987" y="2462"/>
                <a:ext cx="10" cy="158"/>
              </a:xfrm>
              <a:custGeom>
                <a:gdLst>
                  <a:gd fmla="*/ 0 w 10" name="T0"/>
                  <a:gd fmla="*/ 12 h 13" name="T1"/>
                  <a:gd fmla="*/ 0 w 10" name="T2"/>
                  <a:gd fmla="*/ 12 h 13" name="T3"/>
                  <a:gd fmla="*/ 0 w 10" name="T4"/>
                  <a:gd fmla="*/ 3 h 13" name="T5"/>
                  <a:gd fmla="*/ 9 w 10" name="T6"/>
                  <a:gd fmla="*/ 0 h 13" name="T7"/>
                  <a:gd fmla="*/ 0 w 10" name="T8"/>
                  <a:gd fmla="*/ 12 h 13" name="T9"/>
                  <a:gd fmla="*/ 0 w 10" name="T10"/>
                  <a:gd fmla="*/ 12 h 13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0" name="T18"/>
                  <a:gd fmla="*/ 0 h 13" name="T19"/>
                  <a:gd fmla="*/ 10 w 10" name="T20"/>
                  <a:gd fmla="*/ 13 h 13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3" w="10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/>
              <p:nvPr/>
            </p:nvSpPr>
            <p:spPr bwMode="auto">
              <a:xfrm>
                <a:off x="2991" y="2472"/>
                <a:ext cx="9" cy="158"/>
              </a:xfrm>
              <a:custGeom>
                <a:gdLst>
                  <a:gd fmla="*/ 0 w 9" name="T0"/>
                  <a:gd fmla="*/ 6 h 8" name="T1"/>
                  <a:gd fmla="*/ 0 w 9" name="T2"/>
                  <a:gd fmla="*/ 6 h 8" name="T3"/>
                  <a:gd fmla="*/ 4 w 9" name="T4"/>
                  <a:gd fmla="*/ 0 h 8" name="T5"/>
                  <a:gd fmla="*/ 8 w 9" name="T6"/>
                  <a:gd fmla="*/ 7 h 8" name="T7"/>
                  <a:gd fmla="*/ 0 w 9" name="T8"/>
                  <a:gd fmla="*/ 6 h 8" name="T9"/>
                  <a:gd fmla="*/ 0 w 9" name="T10"/>
                  <a:gd fmla="*/ 6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9" name="T18"/>
                  <a:gd fmla="*/ 0 h 8" name="T19"/>
                  <a:gd fmla="*/ 9 w 9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9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/>
              <p:nvPr/>
            </p:nvSpPr>
            <p:spPr bwMode="auto">
              <a:xfrm>
                <a:off x="2999" y="2531"/>
                <a:ext cx="106" cy="158"/>
              </a:xfrm>
              <a:custGeom>
                <a:gdLst>
                  <a:gd fmla="*/ 0 w 106" name="T0"/>
                  <a:gd fmla="*/ 37 h 161" name="T1"/>
                  <a:gd fmla="*/ 0 w 106" name="T2"/>
                  <a:gd fmla="*/ 37 h 161" name="T3"/>
                  <a:gd fmla="*/ 4 w 106" name="T4"/>
                  <a:gd fmla="*/ 16 h 161" name="T5"/>
                  <a:gd fmla="*/ 16 w 106" name="T6"/>
                  <a:gd fmla="*/ 0 h 161" name="T7"/>
                  <a:gd fmla="*/ 40 w 106" name="T8"/>
                  <a:gd fmla="*/ 0 h 161" name="T9"/>
                  <a:gd fmla="*/ 26 w 106" name="T10"/>
                  <a:gd fmla="*/ 19 h 161" name="T11"/>
                  <a:gd fmla="*/ 58 w 106" name="T12"/>
                  <a:gd fmla="*/ 23 h 161" name="T13"/>
                  <a:gd fmla="*/ 38 w 106" name="T14"/>
                  <a:gd fmla="*/ 49 h 161" name="T15"/>
                  <a:gd fmla="*/ 62 w 106" name="T16"/>
                  <a:gd fmla="*/ 58 h 161" name="T17"/>
                  <a:gd fmla="*/ 85 w 106" name="T18"/>
                  <a:gd fmla="*/ 91 h 161" name="T19"/>
                  <a:gd fmla="*/ 78 w 106" name="T20"/>
                  <a:gd fmla="*/ 93 h 161" name="T21"/>
                  <a:gd fmla="*/ 88 w 106" name="T22"/>
                  <a:gd fmla="*/ 101 h 161" name="T23"/>
                  <a:gd fmla="*/ 82 w 106" name="T24"/>
                  <a:gd fmla="*/ 110 h 161" name="T25"/>
                  <a:gd fmla="*/ 105 w 106" name="T26"/>
                  <a:gd fmla="*/ 111 h 161" name="T27"/>
                  <a:gd fmla="*/ 91 w 106" name="T28"/>
                  <a:gd fmla="*/ 133 h 161" name="T29"/>
                  <a:gd fmla="*/ 101 w 106" name="T30"/>
                  <a:gd fmla="*/ 139 h 161" name="T31"/>
                  <a:gd fmla="*/ 6 w 106" name="T32"/>
                  <a:gd fmla="*/ 160 h 161" name="T33"/>
                  <a:gd fmla="*/ 48 w 106" name="T34"/>
                  <a:gd fmla="*/ 130 h 161" name="T35"/>
                  <a:gd fmla="*/ 36 w 106" name="T36"/>
                  <a:gd fmla="*/ 135 h 161" name="T37"/>
                  <a:gd fmla="*/ 12 w 106" name="T38"/>
                  <a:gd fmla="*/ 126 h 161" name="T39"/>
                  <a:gd fmla="*/ 30 w 106" name="T40"/>
                  <a:gd fmla="*/ 115 h 161" name="T41"/>
                  <a:gd fmla="*/ 19 w 106" name="T42"/>
                  <a:gd fmla="*/ 110 h 161" name="T43"/>
                  <a:gd fmla="*/ 43 w 106" name="T44"/>
                  <a:gd fmla="*/ 98 h 161" name="T45"/>
                  <a:gd fmla="*/ 45 w 106" name="T46"/>
                  <a:gd fmla="*/ 83 h 161" name="T47"/>
                  <a:gd fmla="*/ 33 w 106" name="T48"/>
                  <a:gd fmla="*/ 79 h 161" name="T49"/>
                  <a:gd fmla="*/ 40 w 106" name="T50"/>
                  <a:gd fmla="*/ 70 h 161" name="T51"/>
                  <a:gd fmla="*/ 15 w 106" name="T52"/>
                  <a:gd fmla="*/ 74 h 161" name="T53"/>
                  <a:gd fmla="*/ 16 w 106" name="T54"/>
                  <a:gd fmla="*/ 51 h 161" name="T55"/>
                  <a:gd fmla="*/ 4 w 106" name="T56"/>
                  <a:gd fmla="*/ 62 h 161" name="T57"/>
                  <a:gd fmla="*/ 11 w 106" name="T58"/>
                  <a:gd fmla="*/ 38 h 161" name="T59"/>
                  <a:gd fmla="*/ 0 w 106" name="T60"/>
                  <a:gd fmla="*/ 37 h 161" name="T61"/>
                  <a:gd fmla="*/ 0 w 106" name="T62"/>
                  <a:gd fmla="*/ 37 h 161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06" name="T96"/>
                  <a:gd fmla="*/ 0 h 161" name="T97"/>
                  <a:gd fmla="*/ 106 w 106" name="T98"/>
                  <a:gd fmla="*/ 161 h 161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61" w="105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/>
            <p:nvPr/>
          </p:nvSpPr>
          <p:spPr bwMode="auto">
            <a:xfrm>
              <a:off x="3364669" y="3265970"/>
              <a:ext cx="136524" cy="206196"/>
            </a:xfrm>
            <a:custGeom>
              <a:gdLst>
                <a:gd fmla="*/ 54908105 w 109" name="T0"/>
                <a:gd fmla="*/ 8289855 h 90" name="T1"/>
                <a:gd fmla="*/ 64320812 w 109" name="T2"/>
                <a:gd fmla="*/ 4974170 h 90" name="T3"/>
                <a:gd fmla="*/ 76872341 w 109" name="T4"/>
                <a:gd fmla="*/ 0 h 90" name="T5"/>
                <a:gd fmla="*/ 105110482 w 109" name="T6"/>
                <a:gd fmla="*/ 21553883 h 90" name="T7"/>
                <a:gd fmla="*/ 130211035 w 109" name="T8"/>
                <a:gd fmla="*/ 24870854 h 90" name="T9"/>
                <a:gd fmla="*/ 141193153 w 109" name="T10"/>
                <a:gd fmla="*/ 41450558 h 90" name="T11"/>
                <a:gd fmla="*/ 150605860 w 109" name="T12"/>
                <a:gd fmla="*/ 64662927 h 90" name="T13"/>
                <a:gd fmla="*/ 153743429 w 109" name="T14"/>
                <a:gd fmla="*/ 72952779 h 90" name="T15"/>
                <a:gd fmla="*/ 163156136 w 109" name="T16"/>
                <a:gd fmla="*/ 81243919 h 90" name="T17"/>
                <a:gd fmla="*/ 169431313 w 109" name="T18"/>
                <a:gd fmla="*/ 87875306 h 90" name="T19"/>
                <a:gd fmla="*/ 169431313 w 109" name="T20"/>
                <a:gd fmla="*/ 96165158 h 90" name="T21"/>
                <a:gd fmla="*/ 158450409 w 109" name="T22"/>
                <a:gd fmla="*/ 96165158 h 90" name="T23"/>
                <a:gd fmla="*/ 142762563 w 109" name="T24"/>
                <a:gd fmla="*/ 96165158 h 90" name="T25"/>
                <a:gd fmla="*/ 150605860 w 109" name="T26"/>
                <a:gd fmla="*/ 104456297 h 90" name="T27"/>
                <a:gd fmla="*/ 155312840 w 109" name="T28"/>
                <a:gd fmla="*/ 111087664 h 90" name="T29"/>
                <a:gd fmla="*/ 158450409 w 109" name="T30"/>
                <a:gd fmla="*/ 122694487 h 90" name="T31"/>
                <a:gd fmla="*/ 150605860 w 109" name="T32"/>
                <a:gd fmla="*/ 127668656 h 90" name="T33"/>
                <a:gd fmla="*/ 138055584 w 109" name="T34"/>
                <a:gd fmla="*/ 127668656 h 90" name="T35"/>
                <a:gd fmla="*/ 134918014 w 109" name="T36"/>
                <a:gd fmla="*/ 127668656 h 90" name="T37"/>
                <a:gd fmla="*/ 130211035 w 109" name="T38"/>
                <a:gd fmla="*/ 134300023 h 90" name="T39"/>
                <a:gd fmla="*/ 130211035 w 109" name="T40"/>
                <a:gd fmla="*/ 144248360 h 90" name="T41"/>
                <a:gd fmla="*/ 120798327 w 109" name="T42"/>
                <a:gd fmla="*/ 147564044 h 90" name="T43"/>
                <a:gd fmla="*/ 111385620 w 109" name="T44"/>
                <a:gd fmla="*/ 142589875 h 90" name="T45"/>
                <a:gd fmla="*/ 98835344 w 109" name="T46"/>
                <a:gd fmla="*/ 139274191 h 90" name="T47"/>
                <a:gd fmla="*/ 86285068 w 109" name="T48"/>
                <a:gd fmla="*/ 134300023 h 90" name="T49"/>
                <a:gd fmla="*/ 75302930 w 109" name="T50"/>
                <a:gd fmla="*/ 135958508 h 90" name="T51"/>
                <a:gd fmla="*/ 39220249 w 109" name="T52"/>
                <a:gd fmla="*/ 122694487 h 90" name="T53"/>
                <a:gd fmla="*/ 25100562 w 109" name="T54"/>
                <a:gd fmla="*/ 126010170 h 90" name="T55"/>
                <a:gd fmla="*/ 14119692 w 109" name="T56"/>
                <a:gd fmla="*/ 122694487 h 90" name="T57"/>
                <a:gd fmla="*/ 7844551 w 109" name="T58"/>
                <a:gd fmla="*/ 134300023 h 90" name="T59"/>
                <a:gd fmla="*/ 0 w 109" name="T60"/>
                <a:gd fmla="*/ 109430466 h 90" name="T61"/>
                <a:gd fmla="*/ 9412710 w 109" name="T62"/>
                <a:gd fmla="*/ 96165158 h 90" name="T63"/>
                <a:gd fmla="*/ 7844551 w 109" name="T64"/>
                <a:gd fmla="*/ 66321412 h 90" name="T65"/>
                <a:gd fmla="*/ 23532404 w 109" name="T66"/>
                <a:gd fmla="*/ 24870854 h 90" name="T67"/>
                <a:gd fmla="*/ 37652091 w 109" name="T68"/>
                <a:gd fmla="*/ 19896680 h 90" name="T69"/>
                <a:gd fmla="*/ 45495397 w 109" name="T70"/>
                <a:gd fmla="*/ 8289855 h 90" name="T71"/>
                <a:gd fmla="*/ 54908105 w 109" name="T72"/>
                <a:gd fmla="*/ 8289855 h 90" name="T73"/>
                <a:gd fmla="*/ 54908105 w 109" name="T74"/>
                <a:gd fmla="*/ 8289855 h 90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109" name="T114"/>
                <a:gd fmla="*/ 0 h 90" name="T115"/>
                <a:gd fmla="*/ 109 w 109" name="T116"/>
                <a:gd fmla="*/ 90 h 90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90" w="109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/>
            <p:nvPr/>
          </p:nvSpPr>
          <p:spPr bwMode="auto">
            <a:xfrm>
              <a:off x="3269159" y="3521992"/>
              <a:ext cx="300036" cy="206196"/>
            </a:xfrm>
            <a:custGeom>
              <a:gdLst>
                <a:gd fmla="*/ 190643677 w 241" name="T0"/>
                <a:gd fmla="*/ 8625115 h 139" name="T1"/>
                <a:gd fmla="*/ 207693550 w 241" name="T2"/>
                <a:gd fmla="*/ 0 h 139" name="T3"/>
                <a:gd fmla="*/ 230943376 w 241" name="T4"/>
                <a:gd fmla="*/ 15525734 h 139" name="T5"/>
                <a:gd fmla="*/ 240243307 w 241" name="T6"/>
                <a:gd fmla="*/ 34500462 h 139" name="T7"/>
                <a:gd fmla="*/ 266591866 w 241" name="T8"/>
                <a:gd fmla="*/ 51750698 h 139" name="T9"/>
                <a:gd fmla="*/ 302240355 w 241" name="T10"/>
                <a:gd fmla="*/ 77626037 h 139" name="T11"/>
                <a:gd fmla="*/ 325490182 w 241" name="T12"/>
                <a:gd fmla="*/ 77626037 h 139" name="T13"/>
                <a:gd fmla="*/ 361138749 w 241" name="T14"/>
                <a:gd fmla="*/ 87976981 h 139" name="T15"/>
                <a:gd fmla="*/ 351838818 w 241" name="T16"/>
                <a:gd fmla="*/ 129376735 h 139" name="T17"/>
                <a:gd fmla="*/ 320840216 w 241" name="T18"/>
                <a:gd fmla="*/ 165602997 h 139" name="T19"/>
                <a:gd fmla="*/ 272791819 w 241" name="T20"/>
                <a:gd fmla="*/ 194928685 h 139" name="T21"/>
                <a:gd fmla="*/ 274341808 w 241" name="T22"/>
                <a:gd fmla="*/ 210453100 h 139" name="T23"/>
                <a:gd fmla="*/ 251091981 w 241" name="T24"/>
                <a:gd fmla="*/ 238054249 h 139" name="T25"/>
                <a:gd fmla="*/ 246442016 w 241" name="T26"/>
                <a:gd fmla="*/ 191478377 h 139" name="T27"/>
                <a:gd fmla="*/ 206143561 w 241" name="T28"/>
                <a:gd fmla="*/ 186302258 h 139" name="T29"/>
                <a:gd fmla="*/ 206143561 w 241" name="T30"/>
                <a:gd fmla="*/ 170777802 h 139" name="T31"/>
                <a:gd fmla="*/ 158095125 w 241" name="T32"/>
                <a:gd fmla="*/ 210453100 h 139" name="T33"/>
                <a:gd fmla="*/ 141045253 w 241" name="T34"/>
                <a:gd fmla="*/ 188028069 h 139" name="T35"/>
                <a:gd fmla="*/ 154995149 w 241" name="T36"/>
                <a:gd fmla="*/ 174228151 h 139" name="T37"/>
                <a:gd fmla="*/ 164295118 w 241" name="T38"/>
                <a:gd fmla="*/ 160426878 h 139" name="T39"/>
                <a:gd fmla="*/ 145695218 w 241" name="T40"/>
                <a:gd fmla="*/ 136277350 h 139" name="T41"/>
                <a:gd fmla="*/ 113146705 w 241" name="T42"/>
                <a:gd fmla="*/ 122477432 h 139" name="T43"/>
                <a:gd fmla="*/ 55798359 w 241" name="T44"/>
                <a:gd fmla="*/ 129376735 h 139" name="T45"/>
                <a:gd fmla="*/ 13949901 w 241" name="T46"/>
                <a:gd fmla="*/ 132827043 h 139" name="T47"/>
                <a:gd fmla="*/ 9299933 w 241" name="T48"/>
                <a:gd fmla="*/ 98326591 h 139" name="T49"/>
                <a:gd fmla="*/ 40298464 w 241" name="T50"/>
                <a:gd fmla="*/ 53475195 h 139" name="T51"/>
                <a:gd fmla="*/ 32548522 w 241" name="T52"/>
                <a:gd fmla="*/ 20700539 h 139" name="T53"/>
                <a:gd fmla="*/ 49598405 w 241" name="T54"/>
                <a:gd fmla="*/ 18974728 h 139" name="T55"/>
                <a:gd fmla="*/ 80596929 w 241" name="T56"/>
                <a:gd fmla="*/ 22425041 h 139" name="T57"/>
                <a:gd fmla="*/ 110046729 w 241" name="T58"/>
                <a:gd fmla="*/ 25875349 h 139" name="T59"/>
                <a:gd fmla="*/ 134845299 w 241" name="T60"/>
                <a:gd fmla="*/ 36224959 h 139" name="T61"/>
                <a:gd fmla="*/ 153445160 w 241" name="T62"/>
                <a:gd fmla="*/ 37950770 h 139" name="T63"/>
                <a:gd fmla="*/ 158095125 w 241" name="T64"/>
                <a:gd fmla="*/ 20700539 h 139" name="T65"/>
                <a:gd fmla="*/ 178245014 w 241" name="T66"/>
                <a:gd fmla="*/ 18974728 h 139" name="T67"/>
                <a:gd fmla="*/ 184444968 w 241" name="T68"/>
                <a:gd fmla="*/ 12075426 h 139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241" name="T105"/>
                <a:gd fmla="*/ 0 h 139" name="T106"/>
                <a:gd fmla="*/ 241 w 241" name="T107"/>
                <a:gd fmla="*/ 139 h 139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139" w="241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/>
            <p:nvPr/>
          </p:nvSpPr>
          <p:spPr bwMode="auto">
            <a:xfrm>
              <a:off x="3421819" y="3416783"/>
              <a:ext cx="55563" cy="206196"/>
            </a:xfrm>
            <a:custGeom>
              <a:gdLst>
                <a:gd fmla="*/ 15245252 w 45" name="T0"/>
                <a:gd fmla="*/ 21173698 h 51" name="T1"/>
                <a:gd fmla="*/ 22868498 w 45" name="T2"/>
                <a:gd fmla="*/ 34203856 h 51" name="T3"/>
                <a:gd fmla="*/ 27441949 w 45" name="T4"/>
                <a:gd fmla="*/ 42347396 h 51" name="T5"/>
                <a:gd fmla="*/ 32015399 w 45" name="T6"/>
                <a:gd fmla="*/ 79808144 h 51" name="T7"/>
                <a:gd fmla="*/ 38113745 w 45" name="T8"/>
                <a:gd fmla="*/ 81436595 h 51" name="T9"/>
                <a:gd fmla="*/ 44212101 w 45" name="T10"/>
                <a:gd fmla="*/ 61891357 h 51" name="T11"/>
                <a:gd fmla="*/ 45736996 w 45" name="T12"/>
                <a:gd fmla="*/ 52119377 h 51" name="T13"/>
                <a:gd fmla="*/ 64032034 w 45" name="T14"/>
                <a:gd fmla="*/ 45604298 h 51" name="T15"/>
                <a:gd fmla="*/ 67080589 w 45" name="T16"/>
                <a:gd fmla="*/ 37460758 h 51" name="T17"/>
                <a:gd fmla="*/ 59458583 w 45" name="T18"/>
                <a:gd fmla="*/ 34203856 h 51" name="T19"/>
                <a:gd fmla="*/ 50310447 w 45" name="T20"/>
                <a:gd fmla="*/ 13030163 h 51" name="T21"/>
                <a:gd fmla="*/ 35065190 w 45" name="T22"/>
                <a:gd fmla="*/ 0 h 51" name="T23"/>
                <a:gd fmla="*/ 16770147 w 45" name="T24"/>
                <a:gd fmla="*/ 0 h 51" name="T25"/>
                <a:gd fmla="*/ 0 w 45" name="T26"/>
                <a:gd fmla="*/ 1628451 h 51" name="T27"/>
                <a:gd fmla="*/ 15245252 w 45" name="T28"/>
                <a:gd fmla="*/ 21173698 h 51" name="T29"/>
                <a:gd fmla="*/ 15245252 w 45" name="T30"/>
                <a:gd fmla="*/ 21173698 h 51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w 45" name="T48"/>
                <a:gd fmla="*/ 0 h 51" name="T49"/>
                <a:gd fmla="*/ 45 w 45" name="T50"/>
                <a:gd fmla="*/ 51 h 51" name="T51"/>
              </a:gdLst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b="T51" l="T48" r="T50" t="T49"/>
              <a:pathLst>
                <a:path h="51" w="45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/>
            <p:nvPr/>
          </p:nvSpPr>
          <p:spPr bwMode="auto">
            <a:xfrm>
              <a:off x="3367844" y="3135795"/>
              <a:ext cx="87312" cy="206196"/>
            </a:xfrm>
            <a:custGeom>
              <a:gdLst>
                <a:gd fmla="*/ 92873192 w 69" name="T0"/>
                <a:gd fmla="*/ 1811599 h 46" name="T1"/>
                <a:gd fmla="*/ 0 w 69" name="T2"/>
                <a:gd fmla="*/ 18114643 h 46" name="T3"/>
                <a:gd fmla="*/ 8006221 w 69" name="T4"/>
                <a:gd fmla="*/ 48910485 h 46" name="T5"/>
                <a:gd fmla="*/ 19215183 w 69" name="T6"/>
                <a:gd fmla="*/ 47098886 h 46" name="T7"/>
                <a:gd fmla="*/ 16012443 w 69" name="T8"/>
                <a:gd fmla="*/ 76081768 h 46" name="T9"/>
                <a:gd fmla="*/ 27221407 w 69" name="T10"/>
                <a:gd fmla="*/ 76081768 h 46" name="T11"/>
                <a:gd fmla="*/ 32024886 w 69" name="T12"/>
                <a:gd fmla="*/ 72459918 h 46" name="T13"/>
                <a:gd fmla="*/ 35227626 w 69" name="T14"/>
                <a:gd fmla="*/ 74270170 h 46" name="T15"/>
                <a:gd fmla="*/ 51240074 w 69" name="T16"/>
                <a:gd fmla="*/ 72459918 h 46" name="T17"/>
                <a:gd fmla="*/ 62449034 w 69" name="T18"/>
                <a:gd fmla="*/ 74270170 h 46" name="T19"/>
                <a:gd fmla="*/ 68853250 w 69" name="T20"/>
                <a:gd fmla="*/ 81516563 h 46" name="T21"/>
                <a:gd fmla="*/ 84865707 w 69" name="T22"/>
                <a:gd fmla="*/ 74270170 h 46" name="T23"/>
                <a:gd fmla="*/ 91271189 w 69" name="T24"/>
                <a:gd fmla="*/ 81516563 h 46" name="T25"/>
                <a:gd fmla="*/ 94473929 w 69" name="T26"/>
                <a:gd fmla="*/ 76081768 h 46" name="T27"/>
                <a:gd fmla="*/ 108885629 w 69" name="T28"/>
                <a:gd fmla="*/ 50722083 h 46" name="T29"/>
                <a:gd fmla="*/ 108885629 w 69" name="T30"/>
                <a:gd fmla="*/ 28984238 h 46" name="T31"/>
                <a:gd fmla="*/ 96074667 w 69" name="T32"/>
                <a:gd fmla="*/ 18114643 h 46" name="T33"/>
                <a:gd fmla="*/ 96074667 w 69" name="T34"/>
                <a:gd fmla="*/ 0 h 46" name="T35"/>
                <a:gd fmla="*/ 78461472 w 69" name="T36"/>
                <a:gd fmla="*/ 3623198 h 46" name="T37"/>
                <a:gd fmla="*/ 92873192 w 69" name="T38"/>
                <a:gd fmla="*/ 1811599 h 46" name="T39"/>
                <a:gd fmla="*/ 92873192 w 69" name="T40"/>
                <a:gd fmla="*/ 1811599 h 4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w 69" name="T63"/>
                <a:gd fmla="*/ 0 h 46" name="T64"/>
                <a:gd fmla="*/ 69 w 69" name="T65"/>
                <a:gd fmla="*/ 46 h 46" name="T66"/>
              </a:gdLst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b="T66" l="T63" r="T65" t="T64"/>
              <a:pathLst>
                <a:path h="46" w="69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/>
            <p:nvPr/>
          </p:nvSpPr>
          <p:spPr bwMode="auto">
            <a:xfrm>
              <a:off x="3301170" y="3222313"/>
              <a:ext cx="136524" cy="206196"/>
            </a:xfrm>
            <a:custGeom>
              <a:gdLst>
                <a:gd fmla="*/ 34514522 w 109" name="T0"/>
                <a:gd fmla="*/ 12801014 h 54" name="T1"/>
                <a:gd fmla="*/ 69027792 w 109" name="T2"/>
                <a:gd fmla="*/ 9144353 h 54" name="T3"/>
                <a:gd fmla="*/ 95697775 w 109" name="T4"/>
                <a:gd fmla="*/ 0 h 54" name="T5"/>
                <a:gd fmla="*/ 133348604 w 109" name="T6"/>
                <a:gd fmla="*/ 0 h 54" name="T7"/>
                <a:gd fmla="*/ 169431313 w 109" name="T8"/>
                <a:gd fmla="*/ 0 h 54" name="T9"/>
                <a:gd fmla="*/ 155312840 w 109" name="T10"/>
                <a:gd fmla="*/ 21945364 h 54" name="T11"/>
                <a:gd fmla="*/ 141193153 w 109" name="T12"/>
                <a:gd fmla="*/ 34746378 h 54" name="T13"/>
                <a:gd fmla="*/ 123935896 w 109" name="T14"/>
                <a:gd fmla="*/ 36574707 h 54" name="T15"/>
                <a:gd fmla="*/ 103542324 w 109" name="T16"/>
                <a:gd fmla="*/ 60348405 h 54" name="T17"/>
                <a:gd fmla="*/ 95697775 w 109" name="T18"/>
                <a:gd fmla="*/ 80465435 h 54" name="T19"/>
                <a:gd fmla="*/ 89422637 w 109" name="T20"/>
                <a:gd fmla="*/ 96924475 h 54" name="T21"/>
                <a:gd fmla="*/ 80009910 w 109" name="T22"/>
                <a:gd fmla="*/ 85951774 h 54" name="T23"/>
                <a:gd fmla="*/ 0 w 109" name="T24"/>
                <a:gd fmla="*/ 69492755 h 54" name="T25"/>
                <a:gd fmla="*/ 21962993 w 109" name="T26"/>
                <a:gd fmla="*/ 49377078 h 54" name="T27"/>
                <a:gd fmla="*/ 36082680 w 109" name="T28"/>
                <a:gd fmla="*/ 60348405 h 54" name="T29"/>
                <a:gd fmla="*/ 31375701 w 109" name="T30"/>
                <a:gd fmla="*/ 38404388 h 54" name="T31"/>
                <a:gd fmla="*/ 34514522 w 109" name="T32"/>
                <a:gd fmla="*/ 12801014 h 54" name="T33"/>
                <a:gd fmla="*/ 34514522 w 109" name="T34"/>
                <a:gd fmla="*/ 12801014 h 54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w 109" name="T54"/>
                <a:gd fmla="*/ 0 h 54" name="T55"/>
                <a:gd fmla="*/ 109 w 109" name="T56"/>
                <a:gd fmla="*/ 54 h 54" name="T57"/>
              </a:gdLst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b="T57" l="T54" r="T56" t="T55"/>
              <a:pathLst>
                <a:path h="54" w="109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/>
            <p:nvPr/>
          </p:nvSpPr>
          <p:spPr bwMode="auto">
            <a:xfrm>
              <a:off x="3324982" y="3182625"/>
              <a:ext cx="117475" cy="206196"/>
            </a:xfrm>
            <a:custGeom>
              <a:gdLst>
                <a:gd fmla="*/ 68810669 w 95" name="T0"/>
                <a:gd fmla="*/ 6786359 h 39" name="T1"/>
                <a:gd fmla="*/ 81044160 w 95" name="T2"/>
                <a:gd fmla="*/ 6786359 h 39" name="T3"/>
                <a:gd fmla="*/ 91747984 w 95" name="T4"/>
                <a:gd fmla="*/ 3393179 h 39" name="T5"/>
                <a:gd fmla="*/ 93276395 w 95" name="T6"/>
                <a:gd fmla="*/ 6786359 h 39" name="T7"/>
                <a:gd fmla="*/ 97864102 w 95" name="T8"/>
                <a:gd fmla="*/ 1697241 h 39" name="T9"/>
                <a:gd fmla="*/ 140679397 w 95" name="T10"/>
                <a:gd fmla="*/ 0 h 39" name="T11"/>
                <a:gd fmla="*/ 143737456 w 95" name="T12"/>
                <a:gd fmla="*/ 10179537 h 39" name="T13"/>
                <a:gd fmla="*/ 137621339 w 95" name="T14"/>
                <a:gd fmla="*/ 35630335 h 39" name="T15"/>
                <a:gd fmla="*/ 126917515 w 95" name="T16"/>
                <a:gd fmla="*/ 64473011 h 39" name="T17"/>
                <a:gd fmla="*/ 103980219 w 95" name="T18"/>
                <a:gd fmla="*/ 49203058 h 39" name="T19"/>
                <a:gd fmla="*/ 64222963 w 95" name="T20"/>
                <a:gd fmla="*/ 42416691 h 39" name="T21"/>
                <a:gd fmla="*/ 27523775 w 95" name="T22"/>
                <a:gd fmla="*/ 50900298 h 39" name="T23"/>
                <a:gd fmla="*/ 22937305 w 95" name="T24"/>
                <a:gd fmla="*/ 50900298 h 39" name="T25"/>
                <a:gd fmla="*/ 1529648 w 95" name="T26"/>
                <a:gd fmla="*/ 54293476 h 39" name="T27"/>
                <a:gd fmla="*/ 0 w 95" name="T28"/>
                <a:gd fmla="*/ 37326272 h 39" name="T29"/>
                <a:gd fmla="*/ 13761888 w 95" name="T30"/>
                <a:gd fmla="*/ 8483599 h 39" name="T31"/>
                <a:gd fmla="*/ 30583070 w 95" name="T32"/>
                <a:gd fmla="*/ 3393179 h 39" name="T33"/>
                <a:gd fmla="*/ 65752611 w 95" name="T34"/>
                <a:gd fmla="*/ 30539916 h 39" name="T35"/>
                <a:gd fmla="*/ 68810669 w 95" name="T36"/>
                <a:gd fmla="*/ 6786359 h 39" name="T37"/>
                <a:gd fmla="*/ 68810669 w 95" name="T38"/>
                <a:gd fmla="*/ 6786359 h 39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w 95" name="T60"/>
                <a:gd fmla="*/ 0 h 39" name="T61"/>
                <a:gd fmla="*/ 95 w 95" name="T62"/>
                <a:gd fmla="*/ 39 h 39" name="T63"/>
              </a:gdLst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b="T63" l="T60" r="T62" t="T61"/>
              <a:pathLst>
                <a:path h="39" w="95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/>
            <p:nvPr/>
          </p:nvSpPr>
          <p:spPr bwMode="auto">
            <a:xfrm>
              <a:off x="3201158" y="3432658"/>
              <a:ext cx="57150" cy="206196"/>
            </a:xfrm>
            <a:custGeom>
              <a:gdLst>
                <a:gd fmla="*/ 0 w 47" name="T0"/>
                <a:gd fmla="*/ 42676691 h 25" name="T1"/>
                <a:gd fmla="*/ 0 w 47" name="T2"/>
                <a:gd fmla="*/ 42676691 h 25" name="T3"/>
                <a:gd fmla="*/ 0 w 47" name="T4"/>
                <a:gd fmla="*/ 12446704 h 25" name="T5"/>
                <a:gd fmla="*/ 47314124 w 47" name="T6"/>
                <a:gd fmla="*/ 0 h 25" name="T7"/>
                <a:gd fmla="*/ 59141738 w 47" name="T8"/>
                <a:gd fmla="*/ 8890311 h 25" name="T9"/>
                <a:gd fmla="*/ 68013361 w 47" name="T10"/>
                <a:gd fmla="*/ 17781956 h 25" name="T11"/>
                <a:gd fmla="*/ 48792728 w 47" name="T12"/>
                <a:gd fmla="*/ 24894741 h 25" name="T13"/>
                <a:gd fmla="*/ 28092265 w 47" name="T14"/>
                <a:gd fmla="*/ 37341439 h 25" name="T15"/>
                <a:gd fmla="*/ 10350231 w 47" name="T16"/>
                <a:gd fmla="*/ 37341439 h 25" name="T17"/>
                <a:gd fmla="*/ 0 w 47" name="T18"/>
                <a:gd fmla="*/ 42676691 h 25" name="T19"/>
                <a:gd fmla="*/ 0 w 47" name="T20"/>
                <a:gd fmla="*/ 42676691 h 25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47" name="T33"/>
                <a:gd fmla="*/ 0 h 25" name="T34"/>
                <a:gd fmla="*/ 47 w 47" name="T35"/>
                <a:gd fmla="*/ 25 h 25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25" w="47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/>
            <p:nvPr/>
          </p:nvSpPr>
          <p:spPr bwMode="auto">
            <a:xfrm>
              <a:off x="3320220" y="3535053"/>
              <a:ext cx="42862" cy="206196"/>
            </a:xfrm>
            <a:custGeom>
              <a:gdLst>
                <a:gd fmla="*/ 0 w 32" name="T0"/>
                <a:gd fmla="*/ 12903200 h 20" name="T1"/>
                <a:gd fmla="*/ 10765308 w 32" name="T2"/>
                <a:gd fmla="*/ 30645098 h 20" name="T3"/>
                <a:gd fmla="*/ 55620095 w 32" name="T4"/>
                <a:gd fmla="*/ 17741898 h 20" name="T5"/>
                <a:gd fmla="*/ 46648337 w 32" name="T6"/>
                <a:gd fmla="*/ 0 h 20" name="T7"/>
                <a:gd fmla="*/ 3588436 w 32" name="T8"/>
                <a:gd fmla="*/ 14516099 h 20" name="T9"/>
                <a:gd fmla="*/ 0 w 32" name="T10"/>
                <a:gd fmla="*/ 12903200 h 20" name="T11"/>
                <a:gd fmla="*/ 0 w 32" name="T12"/>
                <a:gd fmla="*/ 12903200 h 20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32" name="T21"/>
                <a:gd fmla="*/ 0 h 20" name="T22"/>
                <a:gd fmla="*/ 32 w 32" name="T23"/>
                <a:gd fmla="*/ 20 h 20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0" w="32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/>
            <p:nvPr/>
          </p:nvSpPr>
          <p:spPr bwMode="auto">
            <a:xfrm>
              <a:off x="3283708" y="3485840"/>
              <a:ext cx="73025" cy="206196"/>
            </a:xfrm>
            <a:custGeom>
              <a:gdLst>
                <a:gd fmla="*/ 25363600 w 58" name="T0"/>
                <a:gd fmla="*/ 23155799 h 79" name="T1"/>
                <a:gd fmla="*/ 34874474 w 58" name="T2"/>
                <a:gd fmla="*/ 0 h 79" name="T3"/>
                <a:gd fmla="*/ 90357122 w 58" name="T4"/>
                <a:gd fmla="*/ 52927169 h 79" name="T5"/>
                <a:gd fmla="*/ 80846228 w 58" name="T6"/>
                <a:gd fmla="*/ 89315408 h 79" name="T7"/>
                <a:gd fmla="*/ 88771976 w 58" name="T8"/>
                <a:gd fmla="*/ 109163411 h 79" name="T9"/>
                <a:gd fmla="*/ 31704183 w 58" name="T10"/>
                <a:gd fmla="*/ 129011413 h 79" name="T11"/>
                <a:gd fmla="*/ 0 w 58" name="T12"/>
                <a:gd fmla="*/ 104201732 h 79" name="T13"/>
                <a:gd fmla="*/ 41215057 w 58" name="T14"/>
                <a:gd fmla="*/ 100893946 h 79" name="T15"/>
                <a:gd fmla="*/ 49142055 w 58" name="T16"/>
                <a:gd fmla="*/ 72775172 h 79" name="T17"/>
                <a:gd fmla="*/ 25363600 w 58" name="T18"/>
                <a:gd fmla="*/ 23155799 h 79" name="T19"/>
                <a:gd fmla="*/ 25363600 w 58" name="T20"/>
                <a:gd fmla="*/ 23155799 h 7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58" name="T33"/>
                <a:gd fmla="*/ 0 h 79" name="T34"/>
                <a:gd fmla="*/ 58 w 58" name="T35"/>
                <a:gd fmla="*/ 79 h 7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79" w="57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/>
            <p:nvPr/>
          </p:nvSpPr>
          <p:spPr bwMode="auto">
            <a:xfrm>
              <a:off x="3197984" y="3473140"/>
              <a:ext cx="117475" cy="206196"/>
            </a:xfrm>
            <a:custGeom>
              <a:gdLst>
                <a:gd fmla="*/ 4891812 w 92" name="T0"/>
                <a:gd fmla="*/ 24317568 h 65" name="T1"/>
                <a:gd fmla="*/ 35870734 w 92" name="T2"/>
                <a:gd fmla="*/ 18705924 h 65" name="T3"/>
                <a:gd fmla="*/ 58696640 w 92" name="T4"/>
                <a:gd fmla="*/ 1871003 h 65" name="T5"/>
                <a:gd fmla="*/ 78262605 w 92" name="T6"/>
                <a:gd fmla="*/ 0 h 65" name="T7"/>
                <a:gd fmla="*/ 99459194 w 92" name="T8"/>
                <a:gd fmla="*/ 18705924 h 65" name="T9"/>
                <a:gd fmla="*/ 148373469 w 92" name="T10"/>
                <a:gd fmla="*/ 7482644 h 65" name="T11"/>
                <a:gd fmla="*/ 130438108 w 92" name="T12"/>
                <a:gd fmla="*/ 54246776 h 65" name="T13"/>
                <a:gd fmla="*/ 83154416 w 92" name="T14"/>
                <a:gd fmla="*/ 57987413 h 65" name="T15"/>
                <a:gd fmla="*/ 99459194 w 92" name="T16"/>
                <a:gd fmla="*/ 93529637 h 65" name="T17"/>
                <a:gd fmla="*/ 99459194 w 92" name="T18"/>
                <a:gd fmla="*/ 119716830 h 65" name="T19"/>
                <a:gd fmla="*/ 55436709 w 92" name="T20"/>
                <a:gd fmla="*/ 87917977 h 65" name="T21"/>
                <a:gd fmla="*/ 17935367 w 92" name="T22"/>
                <a:gd fmla="*/ 41152485 h 65" name="T23"/>
                <a:gd fmla="*/ 0 w 92" name="T24"/>
                <a:gd fmla="*/ 44894500 h 65" name="T25"/>
                <a:gd fmla="*/ 4891812 w 92" name="T26"/>
                <a:gd fmla="*/ 24317568 h 65" name="T27"/>
                <a:gd fmla="*/ 4891812 w 92" name="T28"/>
                <a:gd fmla="*/ 24317568 h 65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w 92" name="T45"/>
                <a:gd fmla="*/ 0 h 65" name="T46"/>
                <a:gd fmla="*/ 92 w 92" name="T47"/>
                <a:gd fmla="*/ 65 h 65" name="T48"/>
              </a:gdLst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b="T48" l="T45" r="T47" t="T46"/>
              <a:pathLst>
                <a:path h="65" w="92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/>
            <p:nvPr/>
          </p:nvGrpSpPr>
          <p:grpSpPr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/>
              <p:nvPr/>
            </p:nvSpPr>
            <p:spPr bwMode="auto">
              <a:xfrm>
                <a:off x="2963" y="2959"/>
                <a:ext cx="278" cy="158"/>
              </a:xfrm>
              <a:custGeom>
                <a:gdLst>
                  <a:gd fmla="*/ 0 w 278" name="T0"/>
                  <a:gd fmla="*/ 141 h 265" name="T1"/>
                  <a:gd fmla="*/ 0 w 278" name="T2"/>
                  <a:gd fmla="*/ 141 h 265" name="T3"/>
                  <a:gd fmla="*/ 1 w 278" name="T4"/>
                  <a:gd fmla="*/ 146 h 265" name="T5"/>
                  <a:gd fmla="*/ 52 w 278" name="T6"/>
                  <a:gd fmla="*/ 179 h 265" name="T7"/>
                  <a:gd fmla="*/ 161 w 278" name="T8"/>
                  <a:gd fmla="*/ 251 h 265" name="T9"/>
                  <a:gd fmla="*/ 162 w 278" name="T10"/>
                  <a:gd fmla="*/ 264 h 265" name="T11"/>
                  <a:gd fmla="*/ 173 w 278" name="T12"/>
                  <a:gd fmla="*/ 262 h 265" name="T13"/>
                  <a:gd fmla="*/ 194 w 278" name="T14"/>
                  <a:gd fmla="*/ 257 h 265" name="T15"/>
                  <a:gd fmla="*/ 277 w 278" name="T16"/>
                  <a:gd fmla="*/ 200 h 265" name="T17"/>
                  <a:gd fmla="*/ 245 w 278" name="T18"/>
                  <a:gd fmla="*/ 162 h 265" name="T19"/>
                  <a:gd fmla="*/ 245 w 278" name="T20"/>
                  <a:gd fmla="*/ 101 h 265" name="T21"/>
                  <a:gd fmla="*/ 241 w 278" name="T22"/>
                  <a:gd fmla="*/ 74 h 265" name="T23"/>
                  <a:gd fmla="*/ 218 w 278" name="T24"/>
                  <a:gd fmla="*/ 46 h 265" name="T25"/>
                  <a:gd fmla="*/ 230 w 278" name="T26"/>
                  <a:gd fmla="*/ 37 h 265" name="T27"/>
                  <a:gd fmla="*/ 236 w 278" name="T28"/>
                  <a:gd fmla="*/ 0 h 265" name="T29"/>
                  <a:gd fmla="*/ 138 w 278" name="T30"/>
                  <a:gd fmla="*/ 6 h 265" name="T31"/>
                  <a:gd fmla="*/ 88 w 278" name="T32"/>
                  <a:gd fmla="*/ 28 h 265" name="T33"/>
                  <a:gd fmla="*/ 100 w 278" name="T34"/>
                  <a:gd fmla="*/ 73 h 265" name="T35"/>
                  <a:gd fmla="*/ 79 w 278" name="T36"/>
                  <a:gd fmla="*/ 74 h 265" name="T37"/>
                  <a:gd fmla="*/ 67 w 278" name="T38"/>
                  <a:gd fmla="*/ 79 h 265" name="T39"/>
                  <a:gd fmla="*/ 69 w 278" name="T40"/>
                  <a:gd fmla="*/ 91 h 265" name="T41"/>
                  <a:gd fmla="*/ 7 w 278" name="T42"/>
                  <a:gd fmla="*/ 118 h 265" name="T43"/>
                  <a:gd fmla="*/ 0 w 278" name="T44"/>
                  <a:gd fmla="*/ 141 h 265" name="T45"/>
                  <a:gd fmla="*/ 0 w 278" name="T46"/>
                  <a:gd fmla="*/ 141 h 265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w 278" name="T72"/>
                  <a:gd fmla="*/ 0 h 265" name="T73"/>
                  <a:gd fmla="*/ 278 w 278" name="T74"/>
                  <a:gd fmla="*/ 265 h 265" name="T75"/>
                </a:gdLst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b="T75" l="T72" r="T74" t="T73"/>
                <a:pathLst>
                  <a:path h="265" w="278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/>
              <p:nvPr/>
            </p:nvSpPr>
            <p:spPr bwMode="auto">
              <a:xfrm>
                <a:off x="3608" y="2884"/>
                <a:ext cx="136" cy="158"/>
              </a:xfrm>
              <a:custGeom>
                <a:gdLst>
                  <a:gd fmla="*/ 0 w 136" name="T0"/>
                  <a:gd fmla="*/ 60 h 125" name="T1"/>
                  <a:gd fmla="*/ 0 w 136" name="T2"/>
                  <a:gd fmla="*/ 60 h 125" name="T3"/>
                  <a:gd fmla="*/ 6 w 136" name="T4"/>
                  <a:gd fmla="*/ 78 h 125" name="T5"/>
                  <a:gd fmla="*/ 68 w 136" name="T6"/>
                  <a:gd fmla="*/ 105 h 125" name="T7"/>
                  <a:gd fmla="*/ 68 w 136" name="T8"/>
                  <a:gd fmla="*/ 115 h 125" name="T9"/>
                  <a:gd fmla="*/ 83 w 136" name="T10"/>
                  <a:gd fmla="*/ 122 h 125" name="T11"/>
                  <a:gd fmla="*/ 108 w 136" name="T12"/>
                  <a:gd fmla="*/ 124 h 125" name="T13"/>
                  <a:gd fmla="*/ 128 w 136" name="T14"/>
                  <a:gd fmla="*/ 111 h 125" name="T15"/>
                  <a:gd fmla="*/ 135 w 136" name="T16"/>
                  <a:gd fmla="*/ 110 h 125" name="T17"/>
                  <a:gd fmla="*/ 117 w 136" name="T18"/>
                  <a:gd fmla="*/ 75 h 125" name="T19"/>
                  <a:gd fmla="*/ 92 w 136" name="T20"/>
                  <a:gd fmla="*/ 54 h 125" name="T21"/>
                  <a:gd fmla="*/ 104 w 136" name="T22"/>
                  <a:gd fmla="*/ 22 h 125" name="T23"/>
                  <a:gd fmla="*/ 93 w 136" name="T24"/>
                  <a:gd fmla="*/ 18 h 125" name="T25"/>
                  <a:gd fmla="*/ 83 w 136" name="T26"/>
                  <a:gd fmla="*/ 0 h 125" name="T27"/>
                  <a:gd fmla="*/ 53 w 136" name="T28"/>
                  <a:gd fmla="*/ 2 h 125" name="T29"/>
                  <a:gd fmla="*/ 38 w 136" name="T30"/>
                  <a:gd fmla="*/ 13 h 125" name="T31"/>
                  <a:gd fmla="*/ 33 w 136" name="T32"/>
                  <a:gd fmla="*/ 42 h 125" name="T33"/>
                  <a:gd fmla="*/ 0 w 136" name="T34"/>
                  <a:gd fmla="*/ 60 h 125" name="T35"/>
                  <a:gd fmla="*/ 0 w 136" name="T36"/>
                  <a:gd fmla="*/ 60 h 125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136" name="T57"/>
                  <a:gd fmla="*/ 0 h 125" name="T58"/>
                  <a:gd fmla="*/ 136 w 136" name="T59"/>
                  <a:gd fmla="*/ 125 h 125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125" w="136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charset="0" pitchFamily="50" typeface="DIN-BoldItalic"/>
                </a:endParaRPr>
              </a:p>
            </p:txBody>
          </p:sp>
          <p:sp>
            <p:nvSpPr>
              <p:cNvPr id="200" name="Freeform 111"/>
              <p:cNvSpPr/>
              <p:nvPr/>
            </p:nvSpPr>
            <p:spPr bwMode="auto">
              <a:xfrm>
                <a:off x="3553" y="3019"/>
                <a:ext cx="288" cy="158"/>
              </a:xfrm>
              <a:custGeom>
                <a:gdLst>
                  <a:gd fmla="*/ 0 w 288" name="T0"/>
                  <a:gd fmla="*/ 62 h 240" name="T1"/>
                  <a:gd fmla="*/ 0 w 288" name="T2"/>
                  <a:gd fmla="*/ 62 h 240" name="T3"/>
                  <a:gd fmla="*/ 4 w 288" name="T4"/>
                  <a:gd fmla="*/ 41 h 240" name="T5"/>
                  <a:gd fmla="*/ 19 w 288" name="T6"/>
                  <a:gd fmla="*/ 46 h 240" name="T7"/>
                  <a:gd fmla="*/ 38 w 288" name="T8"/>
                  <a:gd fmla="*/ 33 h 240" name="T9"/>
                  <a:gd fmla="*/ 46 w 288" name="T10"/>
                  <a:gd fmla="*/ 24 h 240" name="T11"/>
                  <a:gd fmla="*/ 30 w 288" name="T12"/>
                  <a:gd fmla="*/ 10 h 240" name="T13"/>
                  <a:gd fmla="*/ 61 w 288" name="T14"/>
                  <a:gd fmla="*/ 0 h 240" name="T15"/>
                  <a:gd fmla="*/ 123 w 288" name="T16"/>
                  <a:gd fmla="*/ 27 h 240" name="T17"/>
                  <a:gd fmla="*/ 123 w 288" name="T18"/>
                  <a:gd fmla="*/ 37 h 240" name="T19"/>
                  <a:gd fmla="*/ 138 w 288" name="T20"/>
                  <a:gd fmla="*/ 44 h 240" name="T21"/>
                  <a:gd fmla="*/ 151 w 288" name="T22"/>
                  <a:gd fmla="*/ 51 h 240" name="T23"/>
                  <a:gd fmla="*/ 163 w 288" name="T24"/>
                  <a:gd fmla="*/ 46 h 240" name="T25"/>
                  <a:gd fmla="*/ 187 w 288" name="T26"/>
                  <a:gd fmla="*/ 54 h 240" name="T27"/>
                  <a:gd fmla="*/ 220 w 288" name="T28"/>
                  <a:gd fmla="*/ 108 h 240" name="T29"/>
                  <a:gd fmla="*/ 224 w 288" name="T30"/>
                  <a:gd fmla="*/ 112 h 240" name="T31"/>
                  <a:gd fmla="*/ 237 w 288" name="T32"/>
                  <a:gd fmla="*/ 133 h 240" name="T33"/>
                  <a:gd fmla="*/ 280 w 288" name="T34"/>
                  <a:gd fmla="*/ 139 h 240" name="T35"/>
                  <a:gd fmla="*/ 287 w 288" name="T36"/>
                  <a:gd fmla="*/ 149 h 240" name="T37"/>
                  <a:gd fmla="*/ 277 w 288" name="T38"/>
                  <a:gd fmla="*/ 177 h 240" name="T39"/>
                  <a:gd fmla="*/ 237 w 288" name="T40"/>
                  <a:gd fmla="*/ 191 h 240" name="T41"/>
                  <a:gd fmla="*/ 193 w 288" name="T42"/>
                  <a:gd fmla="*/ 200 h 240" name="T43"/>
                  <a:gd fmla="*/ 159 w 288" name="T44"/>
                  <a:gd fmla="*/ 239 h 240" name="T45"/>
                  <a:gd fmla="*/ 159 w 288" name="T46"/>
                  <a:gd fmla="*/ 224 h 240" name="T47"/>
                  <a:gd fmla="*/ 134 w 288" name="T48"/>
                  <a:gd fmla="*/ 214 h 240" name="T49"/>
                  <a:gd fmla="*/ 109 w 288" name="T50"/>
                  <a:gd fmla="*/ 227 h 240" name="T51"/>
                  <a:gd fmla="*/ 84 w 288" name="T52"/>
                  <a:gd fmla="*/ 184 h 240" name="T53"/>
                  <a:gd fmla="*/ 64 w 288" name="T54"/>
                  <a:gd fmla="*/ 167 h 240" name="T55"/>
                  <a:gd fmla="*/ 51 w 288" name="T56"/>
                  <a:gd fmla="*/ 122 h 240" name="T57"/>
                  <a:gd fmla="*/ 0 w 288" name="T58"/>
                  <a:gd fmla="*/ 62 h 240" name="T59"/>
                  <a:gd fmla="*/ 0 w 288" name="T60"/>
                  <a:gd fmla="*/ 62 h 240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w 288" name="T93"/>
                  <a:gd fmla="*/ 0 h 240" name="T94"/>
                  <a:gd fmla="*/ 288 w 288" name="T95"/>
                  <a:gd fmla="*/ 240 h 240" name="T96"/>
                </a:gdLst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b="T96" l="T93" r="T95" t="T94"/>
                <a:pathLst>
                  <a:path h="240" w="288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/>
              <p:nvPr/>
            </p:nvSpPr>
            <p:spPr bwMode="auto">
              <a:xfrm>
                <a:off x="3564" y="2861"/>
                <a:ext cx="98" cy="158"/>
              </a:xfrm>
              <a:custGeom>
                <a:gdLst>
                  <a:gd fmla="*/ 0 w 98" name="T0"/>
                  <a:gd fmla="*/ 68 h 75" name="T1"/>
                  <a:gd fmla="*/ 0 w 98" name="T2"/>
                  <a:gd fmla="*/ 68 h 75" name="T3"/>
                  <a:gd fmla="*/ 1 w 98" name="T4"/>
                  <a:gd fmla="*/ 61 h 75" name="T5"/>
                  <a:gd fmla="*/ 15 w 98" name="T6"/>
                  <a:gd fmla="*/ 45 h 75" name="T7"/>
                  <a:gd fmla="*/ 8 w 98" name="T8"/>
                  <a:gd fmla="*/ 38 h 75" name="T9"/>
                  <a:gd fmla="*/ 7 w 98" name="T10"/>
                  <a:gd fmla="*/ 19 h 75" name="T11"/>
                  <a:gd fmla="*/ 15 w 98" name="T12"/>
                  <a:gd fmla="*/ 3 h 75" name="T13"/>
                  <a:gd fmla="*/ 97 w 98" name="T14"/>
                  <a:gd fmla="*/ 0 h 75" name="T15"/>
                  <a:gd fmla="*/ 82 w 98" name="T16"/>
                  <a:gd fmla="*/ 11 h 75" name="T17"/>
                  <a:gd fmla="*/ 77 w 98" name="T18"/>
                  <a:gd fmla="*/ 40 h 75" name="T19"/>
                  <a:gd fmla="*/ 44 w 98" name="T20"/>
                  <a:gd fmla="*/ 58 h 75" name="T21"/>
                  <a:gd fmla="*/ 14 w 98" name="T22"/>
                  <a:gd fmla="*/ 74 h 75" name="T23"/>
                  <a:gd fmla="*/ 0 w 98" name="T24"/>
                  <a:gd fmla="*/ 68 h 75" name="T25"/>
                  <a:gd fmla="*/ 0 w 98" name="T26"/>
                  <a:gd fmla="*/ 68 h 75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98" name="T42"/>
                  <a:gd fmla="*/ 0 h 75" name="T43"/>
                  <a:gd fmla="*/ 98 w 98" name="T44"/>
                  <a:gd fmla="*/ 75 h 75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75" w="98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/>
              <p:nvPr/>
            </p:nvSpPr>
            <p:spPr bwMode="auto">
              <a:xfrm>
                <a:off x="3777" y="3014"/>
                <a:ext cx="72" cy="158"/>
              </a:xfrm>
              <a:custGeom>
                <a:gdLst>
                  <a:gd fmla="*/ 0 w 72" name="T0"/>
                  <a:gd fmla="*/ 22 h 50" name="T1"/>
                  <a:gd fmla="*/ 0 w 72" name="T2"/>
                  <a:gd fmla="*/ 22 h 50" name="T3"/>
                  <a:gd fmla="*/ 4 w 72" name="T4"/>
                  <a:gd fmla="*/ 21 h 50" name="T5"/>
                  <a:gd fmla="*/ 10 w 72" name="T6"/>
                  <a:gd fmla="*/ 29 h 50" name="T7"/>
                  <a:gd fmla="*/ 40 w 72" name="T8"/>
                  <a:gd fmla="*/ 28 h 50" name="T9"/>
                  <a:gd fmla="*/ 67 w 72" name="T10"/>
                  <a:gd fmla="*/ 0 h 50" name="T11"/>
                  <a:gd fmla="*/ 71 w 72" name="T12"/>
                  <a:gd fmla="*/ 17 h 50" name="T13"/>
                  <a:gd fmla="*/ 63 w 72" name="T14"/>
                  <a:gd fmla="*/ 18 h 50" name="T15"/>
                  <a:gd fmla="*/ 67 w 72" name="T16"/>
                  <a:gd fmla="*/ 28 h 50" name="T17"/>
                  <a:gd fmla="*/ 56 w 72" name="T18"/>
                  <a:gd fmla="*/ 49 h 50" name="T19"/>
                  <a:gd fmla="*/ 13 w 72" name="T20"/>
                  <a:gd fmla="*/ 43 h 50" name="T21"/>
                  <a:gd fmla="*/ 0 w 72" name="T22"/>
                  <a:gd fmla="*/ 22 h 50" name="T23"/>
                  <a:gd fmla="*/ 0 w 72" name="T24"/>
                  <a:gd fmla="*/ 22 h 50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72" name="T39"/>
                  <a:gd fmla="*/ 0 h 50" name="T40"/>
                  <a:gd fmla="*/ 72 w 72" name="T41"/>
                  <a:gd fmla="*/ 50 h 50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0" w="72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/>
              <p:nvPr/>
            </p:nvSpPr>
            <p:spPr bwMode="auto">
              <a:xfrm>
                <a:off x="3673" y="3135"/>
                <a:ext cx="132" cy="158"/>
              </a:xfrm>
              <a:custGeom>
                <a:gdLst>
                  <a:gd fmla="*/ 0 w 132" name="T0"/>
                  <a:gd fmla="*/ 88 h 89" name="T1"/>
                  <a:gd fmla="*/ 0 w 132" name="T2"/>
                  <a:gd fmla="*/ 88 h 89" name="T3"/>
                  <a:gd fmla="*/ 35 w 132" name="T4"/>
                  <a:gd fmla="*/ 68 h 89" name="T5"/>
                  <a:gd fmla="*/ 29 w 132" name="T6"/>
                  <a:gd fmla="*/ 59 h 89" name="T7"/>
                  <a:gd fmla="*/ 39 w 132" name="T8"/>
                  <a:gd fmla="*/ 48 h 89" name="T9"/>
                  <a:gd fmla="*/ 73 w 132" name="T10"/>
                  <a:gd fmla="*/ 9 h 89" name="T11"/>
                  <a:gd fmla="*/ 117 w 132" name="T12"/>
                  <a:gd fmla="*/ 0 h 89" name="T13"/>
                  <a:gd fmla="*/ 131 w 132" name="T14"/>
                  <a:gd fmla="*/ 34 h 89" name="T15"/>
                  <a:gd fmla="*/ 120 w 132" name="T16"/>
                  <a:gd fmla="*/ 48 h 89" name="T17"/>
                  <a:gd fmla="*/ 70 w 132" name="T18"/>
                  <a:gd fmla="*/ 71 h 89" name="T19"/>
                  <a:gd fmla="*/ 0 w 132" name="T20"/>
                  <a:gd fmla="*/ 88 h 89" name="T21"/>
                  <a:gd fmla="*/ 0 w 132" name="T22"/>
                  <a:gd fmla="*/ 88 h 89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132" name="T36"/>
                  <a:gd fmla="*/ 0 h 89" name="T37"/>
                  <a:gd fmla="*/ 132 w 132" name="T38"/>
                  <a:gd fmla="*/ 89 h 89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89" w="132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/>
              <p:nvPr/>
            </p:nvSpPr>
            <p:spPr bwMode="auto">
              <a:xfrm>
                <a:off x="3662" y="3146"/>
                <a:ext cx="51" cy="158"/>
              </a:xfrm>
              <a:custGeom>
                <a:gdLst>
                  <a:gd fmla="*/ 0 w 51" name="T0"/>
                  <a:gd fmla="*/ 13 h 66" name="T1"/>
                  <a:gd fmla="*/ 0 w 51" name="T2"/>
                  <a:gd fmla="*/ 13 h 66" name="T3"/>
                  <a:gd fmla="*/ 11 w 51" name="T4"/>
                  <a:gd fmla="*/ 65 h 66" name="T5"/>
                  <a:gd fmla="*/ 46 w 51" name="T6"/>
                  <a:gd fmla="*/ 45 h 66" name="T7"/>
                  <a:gd fmla="*/ 40 w 51" name="T8"/>
                  <a:gd fmla="*/ 36 h 66" name="T9"/>
                  <a:gd fmla="*/ 50 w 51" name="T10"/>
                  <a:gd fmla="*/ 25 h 66" name="T11"/>
                  <a:gd fmla="*/ 50 w 51" name="T12"/>
                  <a:gd fmla="*/ 10 h 66" name="T13"/>
                  <a:gd fmla="*/ 25 w 51" name="T14"/>
                  <a:gd fmla="*/ 0 h 66" name="T15"/>
                  <a:gd fmla="*/ 0 w 51" name="T16"/>
                  <a:gd fmla="*/ 13 h 66" name="T17"/>
                  <a:gd fmla="*/ 0 w 51" name="T18"/>
                  <a:gd fmla="*/ 13 h 6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51" name="T30"/>
                  <a:gd fmla="*/ 0 h 66" name="T31"/>
                  <a:gd fmla="*/ 51 w 51" name="T32"/>
                  <a:gd fmla="*/ 66 h 66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66" w="51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/>
              <p:nvPr/>
            </p:nvSpPr>
            <p:spPr bwMode="auto">
              <a:xfrm>
                <a:off x="3238" y="3513"/>
                <a:ext cx="174" cy="158"/>
              </a:xfrm>
              <a:custGeom>
                <a:gdLst>
                  <a:gd fmla="*/ 0 w 174" name="T0"/>
                  <a:gd fmla="*/ 159 h 170" name="T1"/>
                  <a:gd fmla="*/ 0 w 174" name="T2"/>
                  <a:gd fmla="*/ 159 h 170" name="T3"/>
                  <a:gd fmla="*/ 23 w 174" name="T4"/>
                  <a:gd fmla="*/ 153 h 170" name="T5"/>
                  <a:gd fmla="*/ 134 w 174" name="T6"/>
                  <a:gd fmla="*/ 169 h 170" name="T7"/>
                  <a:gd fmla="*/ 159 w 174" name="T8"/>
                  <a:gd fmla="*/ 162 h 170" name="T9"/>
                  <a:gd fmla="*/ 142 w 174" name="T10"/>
                  <a:gd fmla="*/ 149 h 170" name="T11"/>
                  <a:gd fmla="*/ 142 w 174" name="T12"/>
                  <a:gd fmla="*/ 98 h 170" name="T13"/>
                  <a:gd fmla="*/ 173 w 174" name="T14"/>
                  <a:gd fmla="*/ 98 h 170" name="T15"/>
                  <a:gd fmla="*/ 170 w 174" name="T16"/>
                  <a:gd fmla="*/ 70 h 170" name="T17"/>
                  <a:gd fmla="*/ 142 w 174" name="T18"/>
                  <a:gd fmla="*/ 73 h 170" name="T19"/>
                  <a:gd fmla="*/ 139 w 174" name="T20"/>
                  <a:gd fmla="*/ 24 h 170" name="T21"/>
                  <a:gd fmla="*/ 127 w 174" name="T22"/>
                  <a:gd fmla="*/ 15 h 170" name="T23"/>
                  <a:gd fmla="*/ 109 w 174" name="T24"/>
                  <a:gd fmla="*/ 16 h 170" name="T25"/>
                  <a:gd fmla="*/ 105 w 174" name="T26"/>
                  <a:gd fmla="*/ 30 h 170" name="T27"/>
                  <a:gd fmla="*/ 86 w 174" name="T28"/>
                  <a:gd fmla="*/ 32 h 170" name="T29"/>
                  <a:gd fmla="*/ 63 w 174" name="T30"/>
                  <a:gd fmla="*/ 0 h 170" name="T31"/>
                  <a:gd fmla="*/ 11 w 174" name="T32"/>
                  <a:gd fmla="*/ 7 h 170" name="T33"/>
                  <a:gd fmla="*/ 30 w 174" name="T34"/>
                  <a:gd fmla="*/ 71 h 170" name="T35"/>
                  <a:gd fmla="*/ 0 w 174" name="T36"/>
                  <a:gd fmla="*/ 159 h 170" name="T37"/>
                  <a:gd fmla="*/ 0 w 174" name="T38"/>
                  <a:gd fmla="*/ 159 h 170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74" name="T60"/>
                  <a:gd fmla="*/ 0 h 170" name="T61"/>
                  <a:gd fmla="*/ 174 w 174" name="T62"/>
                  <a:gd fmla="*/ 170 h 170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70" w="174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/>
              <p:nvPr/>
            </p:nvSpPr>
            <p:spPr bwMode="auto">
              <a:xfrm>
                <a:off x="3243" y="3422"/>
                <a:ext cx="15" cy="158"/>
              </a:xfrm>
              <a:custGeom>
                <a:gdLst>
                  <a:gd fmla="*/ 0 w 15" name="T0"/>
                  <a:gd fmla="*/ 4 h 15" name="T1"/>
                  <a:gd fmla="*/ 0 w 15" name="T2"/>
                  <a:gd fmla="*/ 4 h 15" name="T3"/>
                  <a:gd fmla="*/ 5 w 15" name="T4"/>
                  <a:gd fmla="*/ 14 h 15" name="T5"/>
                  <a:gd fmla="*/ 14 w 15" name="T6"/>
                  <a:gd fmla="*/ 0 h 15" name="T7"/>
                  <a:gd fmla="*/ 0 w 15" name="T8"/>
                  <a:gd fmla="*/ 4 h 15" name="T9"/>
                  <a:gd fmla="*/ 0 w 15" name="T10"/>
                  <a:gd fmla="*/ 4 h 15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5" name="T18"/>
                  <a:gd fmla="*/ 0 h 15" name="T19"/>
                  <a:gd fmla="*/ 15 w 15" name="T20"/>
                  <a:gd fmla="*/ 15 h 15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5" w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/>
              <p:nvPr/>
            </p:nvSpPr>
            <p:spPr bwMode="auto">
              <a:xfrm>
                <a:off x="3352" y="3657"/>
                <a:ext cx="128" cy="158"/>
              </a:xfrm>
              <a:custGeom>
                <a:gdLst>
                  <a:gd fmla="*/ 0 w 128" name="T0"/>
                  <a:gd fmla="*/ 98 h 128" name="T1"/>
                  <a:gd fmla="*/ 0 w 128" name="T2"/>
                  <a:gd fmla="*/ 98 h 128" name="T3"/>
                  <a:gd fmla="*/ 0 w 128" name="T4"/>
                  <a:gd fmla="*/ 59 h 128" name="T5"/>
                  <a:gd fmla="*/ 14 w 128" name="T6"/>
                  <a:gd fmla="*/ 59 h 128" name="T7"/>
                  <a:gd fmla="*/ 14 w 128" name="T8"/>
                  <a:gd fmla="*/ 10 h 128" name="T9"/>
                  <a:gd fmla="*/ 40 w 128" name="T10"/>
                  <a:gd fmla="*/ 4 h 128" name="T11"/>
                  <a:gd fmla="*/ 48 w 128" name="T12"/>
                  <a:gd fmla="*/ 13 h 128" name="T13"/>
                  <a:gd fmla="*/ 71 w 128" name="T14"/>
                  <a:gd fmla="*/ 0 h 128" name="T15"/>
                  <a:gd fmla="*/ 109 w 128" name="T16"/>
                  <a:gd fmla="*/ 53 h 128" name="T17"/>
                  <a:gd fmla="*/ 127 w 128" name="T18"/>
                  <a:gd fmla="*/ 62 h 128" name="T19"/>
                  <a:gd fmla="*/ 76 w 128" name="T20"/>
                  <a:gd fmla="*/ 109 h 128" name="T21"/>
                  <a:gd fmla="*/ 46 w 128" name="T22"/>
                  <a:gd fmla="*/ 109 h 128" name="T23"/>
                  <a:gd fmla="*/ 30 w 128" name="T24"/>
                  <a:gd fmla="*/ 126 h 128" name="T25"/>
                  <a:gd fmla="*/ 11 w 128" name="T26"/>
                  <a:gd fmla="*/ 127 h 128" name="T27"/>
                  <a:gd fmla="*/ 11 w 128" name="T28"/>
                  <a:gd fmla="*/ 112 h 128" name="T29"/>
                  <a:gd fmla="*/ 0 w 128" name="T30"/>
                  <a:gd fmla="*/ 98 h 128" name="T31"/>
                  <a:gd fmla="*/ 0 w 128" name="T32"/>
                  <a:gd fmla="*/ 98 h 128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28" name="T51"/>
                  <a:gd fmla="*/ 0 h 128" name="T52"/>
                  <a:gd fmla="*/ 128 w 128" name="T53"/>
                  <a:gd fmla="*/ 128 h 128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28" w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/>
              <p:nvPr/>
            </p:nvSpPr>
            <p:spPr bwMode="auto">
              <a:xfrm>
                <a:off x="3477" y="3396"/>
                <a:ext cx="25" cy="158"/>
              </a:xfrm>
              <a:custGeom>
                <a:gdLst>
                  <a:gd fmla="*/ 0 w 25" name="T0"/>
                  <a:gd fmla="*/ 4 h 28" name="T1"/>
                  <a:gd fmla="*/ 0 w 25" name="T2"/>
                  <a:gd fmla="*/ 4 h 28" name="T3"/>
                  <a:gd fmla="*/ 3 w 25" name="T4"/>
                  <a:gd fmla="*/ 14 h 28" name="T5"/>
                  <a:gd fmla="*/ 9 w 25" name="T6"/>
                  <a:gd fmla="*/ 27 h 28" name="T7"/>
                  <a:gd fmla="*/ 24 w 25" name="T8"/>
                  <a:gd fmla="*/ 11 h 28" name="T9"/>
                  <a:gd fmla="*/ 23 w 25" name="T10"/>
                  <a:gd fmla="*/ 0 h 28" name="T11"/>
                  <a:gd fmla="*/ 0 w 25" name="T12"/>
                  <a:gd fmla="*/ 4 h 28" name="T13"/>
                  <a:gd fmla="*/ 0 w 25" name="T14"/>
                  <a:gd fmla="*/ 4 h 2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25" name="T24"/>
                  <a:gd fmla="*/ 0 h 28" name="T25"/>
                  <a:gd fmla="*/ 25 w 25" name="T26"/>
                  <a:gd fmla="*/ 28 h 2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8" w="25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/>
              <p:nvPr/>
            </p:nvSpPr>
            <p:spPr bwMode="auto">
              <a:xfrm>
                <a:off x="3195" y="3254"/>
                <a:ext cx="106" cy="158"/>
              </a:xfrm>
              <a:custGeom>
                <a:gdLst>
                  <a:gd fmla="*/ 0 w 106" name="T0"/>
                  <a:gd fmla="*/ 109 h 153" name="T1"/>
                  <a:gd fmla="*/ 0 w 106" name="T2"/>
                  <a:gd fmla="*/ 109 h 153" name="T3"/>
                  <a:gd fmla="*/ 14 w 106" name="T4"/>
                  <a:gd fmla="*/ 80 h 153" name="T5"/>
                  <a:gd fmla="*/ 40 w 106" name="T6"/>
                  <a:gd fmla="*/ 84 h 153" name="T7"/>
                  <a:gd fmla="*/ 68 w 106" name="T8"/>
                  <a:gd fmla="*/ 25 h 153" name="T9"/>
                  <a:gd fmla="*/ 82 w 106" name="T10"/>
                  <a:gd fmla="*/ 14 h 153" name="T11"/>
                  <a:gd fmla="*/ 77 w 106" name="T12"/>
                  <a:gd fmla="*/ 2 h 153" name="T13"/>
                  <a:gd fmla="*/ 84 w 106" name="T14"/>
                  <a:gd fmla="*/ 0 h 153" name="T15"/>
                  <a:gd fmla="*/ 94 w 106" name="T16"/>
                  <a:gd fmla="*/ 37 h 153" name="T17"/>
                  <a:gd fmla="*/ 77 w 106" name="T18"/>
                  <a:gd fmla="*/ 44 h 153" name="T19"/>
                  <a:gd fmla="*/ 96 w 106" name="T20"/>
                  <a:gd fmla="*/ 73 h 153" name="T21"/>
                  <a:gd fmla="*/ 84 w 106" name="T22"/>
                  <a:gd fmla="*/ 107 h 153" name="T23"/>
                  <a:gd fmla="*/ 105 w 106" name="T24"/>
                  <a:gd fmla="*/ 134 h 153" name="T25"/>
                  <a:gd fmla="*/ 103 w 106" name="T26"/>
                  <a:gd fmla="*/ 152 h 153" name="T27"/>
                  <a:gd fmla="*/ 67 w 106" name="T28"/>
                  <a:gd fmla="*/ 144 h 153" name="T29"/>
                  <a:gd fmla="*/ 39 w 106" name="T30"/>
                  <a:gd fmla="*/ 143 h 153" name="T31"/>
                  <a:gd fmla="*/ 17 w 106" name="T32"/>
                  <a:gd fmla="*/ 144 h 153" name="T33"/>
                  <a:gd fmla="*/ 16 w 106" name="T34"/>
                  <a:gd fmla="*/ 119 h 153" name="T35"/>
                  <a:gd fmla="*/ 0 w 106" name="T36"/>
                  <a:gd fmla="*/ 109 h 153" name="T37"/>
                  <a:gd fmla="*/ 0 w 106" name="T38"/>
                  <a:gd fmla="*/ 109 h 153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06" name="T60"/>
                  <a:gd fmla="*/ 0 h 153" name="T61"/>
                  <a:gd fmla="*/ 106 w 106" name="T62"/>
                  <a:gd fmla="*/ 153 h 153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53" w="105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/>
              <p:nvPr/>
            </p:nvSpPr>
            <p:spPr bwMode="auto">
              <a:xfrm>
                <a:off x="3279" y="3257"/>
                <a:ext cx="178" cy="158"/>
              </a:xfrm>
              <a:custGeom>
                <a:gdLst>
                  <a:gd fmla="*/ 0 w 178" name="T0"/>
                  <a:gd fmla="*/ 83 h 111" name="T1"/>
                  <a:gd fmla="*/ 0 w 178" name="T2"/>
                  <a:gd fmla="*/ 83 h 111" name="T3"/>
                  <a:gd fmla="*/ 12 w 178" name="T4"/>
                  <a:gd fmla="*/ 49 h 111" name="T5"/>
                  <a:gd fmla="*/ 56 w 178" name="T6"/>
                  <a:gd fmla="*/ 40 h 111" name="T7"/>
                  <a:gd fmla="*/ 61 w 178" name="T8"/>
                  <a:gd fmla="*/ 29 h 111" name="T9"/>
                  <a:gd fmla="*/ 81 w 178" name="T10"/>
                  <a:gd fmla="*/ 25 h 111" name="T11"/>
                  <a:gd fmla="*/ 111 w 178" name="T12"/>
                  <a:gd fmla="*/ 0 h 111" name="T13"/>
                  <a:gd fmla="*/ 121 w 178" name="T14"/>
                  <a:gd fmla="*/ 29 h 111" name="T15"/>
                  <a:gd fmla="*/ 144 w 178" name="T16"/>
                  <a:gd fmla="*/ 40 h 111" name="T17"/>
                  <a:gd fmla="*/ 177 w 178" name="T18"/>
                  <a:gd fmla="*/ 80 h 111" name="T19"/>
                  <a:gd fmla="*/ 95 w 178" name="T20"/>
                  <a:gd fmla="*/ 91 h 111" name="T21"/>
                  <a:gd fmla="*/ 68 w 178" name="T22"/>
                  <a:gd fmla="*/ 80 h 111" name="T23"/>
                  <a:gd fmla="*/ 56 w 178" name="T24"/>
                  <a:gd fmla="*/ 99 h 111" name="T25"/>
                  <a:gd fmla="*/ 33 w 178" name="T26"/>
                  <a:gd fmla="*/ 99 h 111" name="T27"/>
                  <a:gd fmla="*/ 21 w 178" name="T28"/>
                  <a:gd fmla="*/ 110 h 111" name="T29"/>
                  <a:gd fmla="*/ 0 w 178" name="T30"/>
                  <a:gd fmla="*/ 83 h 111" name="T31"/>
                  <a:gd fmla="*/ 0 w 178" name="T32"/>
                  <a:gd fmla="*/ 83 h 111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78" name="T51"/>
                  <a:gd fmla="*/ 0 h 111" name="T52"/>
                  <a:gd fmla="*/ 178 w 178" name="T53"/>
                  <a:gd fmla="*/ 111 h 111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10" w="178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/>
              <p:nvPr/>
            </p:nvSpPr>
            <p:spPr bwMode="auto">
              <a:xfrm>
                <a:off x="3263" y="3139"/>
                <a:ext cx="147" cy="158"/>
              </a:xfrm>
              <a:custGeom>
                <a:gdLst>
                  <a:gd fmla="*/ 0 w 147" name="T0"/>
                  <a:gd fmla="*/ 128 h 224" name="T1"/>
                  <a:gd fmla="*/ 0 w 147" name="T2"/>
                  <a:gd fmla="*/ 128 h 224" name="T3"/>
                  <a:gd fmla="*/ 21 w 147" name="T4"/>
                  <a:gd fmla="*/ 139 h 224" name="T5"/>
                  <a:gd fmla="*/ 16 w 147" name="T6"/>
                  <a:gd fmla="*/ 150 h 224" name="T7"/>
                  <a:gd fmla="*/ 26 w 147" name="T8"/>
                  <a:gd fmla="*/ 187 h 224" name="T9"/>
                  <a:gd fmla="*/ 9 w 147" name="T10"/>
                  <a:gd fmla="*/ 194 h 224" name="T11"/>
                  <a:gd fmla="*/ 28 w 147" name="T12"/>
                  <a:gd fmla="*/ 223 h 224" name="T13"/>
                  <a:gd fmla="*/ 72 w 147" name="T14"/>
                  <a:gd fmla="*/ 214 h 224" name="T15"/>
                  <a:gd fmla="*/ 77 w 147" name="T16"/>
                  <a:gd fmla="*/ 203 h 224" name="T17"/>
                  <a:gd fmla="*/ 97 w 147" name="T18"/>
                  <a:gd fmla="*/ 199 h 224" name="T19"/>
                  <a:gd fmla="*/ 127 w 147" name="T20"/>
                  <a:gd fmla="*/ 174 h 224" name="T21"/>
                  <a:gd fmla="*/ 117 w 147" name="T22"/>
                  <a:gd fmla="*/ 147 h 224" name="T23"/>
                  <a:gd fmla="*/ 131 w 147" name="T24"/>
                  <a:gd fmla="*/ 111 h 224" name="T25"/>
                  <a:gd fmla="*/ 145 w 147" name="T26"/>
                  <a:gd fmla="*/ 108 h 224" name="T27"/>
                  <a:gd fmla="*/ 146 w 147" name="T28"/>
                  <a:gd fmla="*/ 56 h 224" name="T29"/>
                  <a:gd fmla="*/ 36 w 147" name="T30"/>
                  <a:gd fmla="*/ 0 h 224" name="T31"/>
                  <a:gd fmla="*/ 22 w 147" name="T32"/>
                  <a:gd fmla="*/ 5 h 224" name="T33"/>
                  <a:gd fmla="*/ 22 w 147" name="T34"/>
                  <a:gd fmla="*/ 27 h 224" name="T35"/>
                  <a:gd fmla="*/ 36 w 147" name="T36"/>
                  <a:gd fmla="*/ 43 h 224" name="T37"/>
                  <a:gd fmla="*/ 28 w 147" name="T38"/>
                  <a:gd fmla="*/ 92 h 224" name="T39"/>
                  <a:gd fmla="*/ 0 w 147" name="T40"/>
                  <a:gd fmla="*/ 128 h 224" name="T41"/>
                  <a:gd fmla="*/ 0 w 147" name="T42"/>
                  <a:gd fmla="*/ 128 h 224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47" name="T66"/>
                  <a:gd fmla="*/ 0 h 224" name="T67"/>
                  <a:gd fmla="*/ 147 w 147" name="T68"/>
                  <a:gd fmla="*/ 224 h 224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24" w="147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/>
              <p:nvPr/>
            </p:nvSpPr>
            <p:spPr bwMode="auto">
              <a:xfrm>
                <a:off x="3232" y="3360"/>
                <a:ext cx="104" cy="158"/>
              </a:xfrm>
              <a:custGeom>
                <a:gdLst>
                  <a:gd fmla="*/ 0 w 104" name="T0"/>
                  <a:gd fmla="*/ 104 h 119" name="T1"/>
                  <a:gd fmla="*/ 0 w 104" name="T2"/>
                  <a:gd fmla="*/ 104 h 119" name="T3"/>
                  <a:gd fmla="*/ 11 w 104" name="T4"/>
                  <a:gd fmla="*/ 118 h 119" name="T5"/>
                  <a:gd fmla="*/ 25 w 104" name="T6"/>
                  <a:gd fmla="*/ 114 h 119" name="T7"/>
                  <a:gd fmla="*/ 46 w 104" name="T8"/>
                  <a:gd fmla="*/ 115 h 119" name="T9"/>
                  <a:gd fmla="*/ 65 w 104" name="T10"/>
                  <a:gd fmla="*/ 103 h 119" name="T11"/>
                  <a:gd fmla="*/ 70 w 104" name="T12"/>
                  <a:gd fmla="*/ 79 h 119" name="T13"/>
                  <a:gd fmla="*/ 90 w 104" name="T14"/>
                  <a:gd fmla="*/ 59 h 119" name="T15"/>
                  <a:gd fmla="*/ 103 w 104" name="T16"/>
                  <a:gd fmla="*/ 0 h 119" name="T17"/>
                  <a:gd fmla="*/ 80 w 104" name="T18"/>
                  <a:gd fmla="*/ 0 h 119" name="T19"/>
                  <a:gd fmla="*/ 68 w 104" name="T20"/>
                  <a:gd fmla="*/ 11 h 119" name="T21"/>
                  <a:gd fmla="*/ 66 w 104" name="T22"/>
                  <a:gd fmla="*/ 29 h 119" name="T23"/>
                  <a:gd fmla="*/ 30 w 104" name="T24"/>
                  <a:gd fmla="*/ 21 h 119" name="T25"/>
                  <a:gd fmla="*/ 29 w 104" name="T26"/>
                  <a:gd fmla="*/ 33 h 119" name="T27"/>
                  <a:gd fmla="*/ 43 w 104" name="T28"/>
                  <a:gd fmla="*/ 35 h 119" name="T29"/>
                  <a:gd fmla="*/ 39 w 104" name="T30"/>
                  <a:gd fmla="*/ 81 h 119" name="T31"/>
                  <a:gd fmla="*/ 21 w 104" name="T32"/>
                  <a:gd fmla="*/ 76 h 119" name="T33"/>
                  <a:gd fmla="*/ 0 w 104" name="T34"/>
                  <a:gd fmla="*/ 104 h 119" name="T35"/>
                  <a:gd fmla="*/ 0 w 104" name="T36"/>
                  <a:gd fmla="*/ 104 h 119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104" name="T57"/>
                  <a:gd fmla="*/ 0 h 119" name="T58"/>
                  <a:gd fmla="*/ 104 w 104" name="T59"/>
                  <a:gd fmla="*/ 119 h 119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119" w="104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/>
              <p:nvPr/>
            </p:nvSpPr>
            <p:spPr bwMode="auto">
              <a:xfrm>
                <a:off x="3248" y="3406"/>
                <a:ext cx="260" cy="158"/>
              </a:xfrm>
              <a:custGeom>
                <a:gdLst>
                  <a:gd fmla="*/ 0 w 260" name="T0"/>
                  <a:gd fmla="*/ 147 h 250" name="T1"/>
                  <a:gd fmla="*/ 0 w 260" name="T2"/>
                  <a:gd fmla="*/ 147 h 250" name="T3"/>
                  <a:gd fmla="*/ 1 w 260" name="T4"/>
                  <a:gd fmla="*/ 154 h 250" name="T5"/>
                  <a:gd fmla="*/ 53 w 260" name="T6"/>
                  <a:gd fmla="*/ 147 h 250" name="T7"/>
                  <a:gd fmla="*/ 76 w 260" name="T8"/>
                  <a:gd fmla="*/ 179 h 250" name="T9"/>
                  <a:gd fmla="*/ 95 w 260" name="T10"/>
                  <a:gd fmla="*/ 177 h 250" name="T11"/>
                  <a:gd fmla="*/ 99 w 260" name="T12"/>
                  <a:gd fmla="*/ 163 h 250" name="T13"/>
                  <a:gd fmla="*/ 117 w 260" name="T14"/>
                  <a:gd fmla="*/ 162 h 250" name="T15"/>
                  <a:gd fmla="*/ 129 w 260" name="T16"/>
                  <a:gd fmla="*/ 171 h 250" name="T17"/>
                  <a:gd fmla="*/ 132 w 260" name="T18"/>
                  <a:gd fmla="*/ 220 h 250" name="T19"/>
                  <a:gd fmla="*/ 160 w 260" name="T20"/>
                  <a:gd fmla="*/ 217 h 250" name="T21"/>
                  <a:gd fmla="*/ 238 w 260" name="T22"/>
                  <a:gd fmla="*/ 249 h 250" name="T23"/>
                  <a:gd fmla="*/ 238 w 260" name="T24"/>
                  <a:gd fmla="*/ 235 h 250" name="T25"/>
                  <a:gd fmla="*/ 222 w 260" name="T26"/>
                  <a:gd fmla="*/ 228 h 250" name="T27"/>
                  <a:gd fmla="*/ 225 w 260" name="T28"/>
                  <a:gd fmla="*/ 192 h 250" name="T29"/>
                  <a:gd fmla="*/ 250 w 260" name="T30"/>
                  <a:gd fmla="*/ 180 h 250" name="T31"/>
                  <a:gd fmla="*/ 234 w 260" name="T32"/>
                  <a:gd fmla="*/ 156 h 250" name="T33"/>
                  <a:gd fmla="*/ 232 w 260" name="T34"/>
                  <a:gd fmla="*/ 115 h 250" name="T35"/>
                  <a:gd fmla="*/ 229 w 260" name="T36"/>
                  <a:gd fmla="*/ 105 h 250" name="T37"/>
                  <a:gd fmla="*/ 238 w 260" name="T38"/>
                  <a:gd fmla="*/ 87 h 250" name="T39"/>
                  <a:gd fmla="*/ 250 w 260" name="T40"/>
                  <a:gd fmla="*/ 52 h 250" name="T41"/>
                  <a:gd fmla="*/ 259 w 260" name="T42"/>
                  <a:gd fmla="*/ 39 h 250" name="T43"/>
                  <a:gd fmla="*/ 254 w 260" name="T44"/>
                  <a:gd fmla="*/ 20 h 250" name="T45"/>
                  <a:gd fmla="*/ 208 w 260" name="T46"/>
                  <a:gd fmla="*/ 0 h 250" name="T47"/>
                  <a:gd fmla="*/ 126 w 260" name="T48"/>
                  <a:gd fmla="*/ 11 h 250" name="T49"/>
                  <a:gd fmla="*/ 99 w 260" name="T50"/>
                  <a:gd fmla="*/ 0 h 250" name="T51"/>
                  <a:gd fmla="*/ 87 w 260" name="T52"/>
                  <a:gd fmla="*/ 19 h 250" name="T53"/>
                  <a:gd fmla="*/ 74 w 260" name="T54"/>
                  <a:gd fmla="*/ 78 h 250" name="T55"/>
                  <a:gd fmla="*/ 54 w 260" name="T56"/>
                  <a:gd fmla="*/ 98 h 250" name="T57"/>
                  <a:gd fmla="*/ 49 w 260" name="T58"/>
                  <a:gd fmla="*/ 122 h 250" name="T59"/>
                  <a:gd fmla="*/ 30 w 260" name="T60"/>
                  <a:gd fmla="*/ 134 h 250" name="T61"/>
                  <a:gd fmla="*/ 9 w 260" name="T62"/>
                  <a:gd fmla="*/ 133 h 250" name="T63"/>
                  <a:gd fmla="*/ 0 w 260" name="T64"/>
                  <a:gd fmla="*/ 147 h 250" name="T65"/>
                  <a:gd fmla="*/ 0 w 260" name="T66"/>
                  <a:gd fmla="*/ 147 h 250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260" name="T102"/>
                  <a:gd fmla="*/ 0 h 250" name="T103"/>
                  <a:gd fmla="*/ 260 w 260" name="T104"/>
                  <a:gd fmla="*/ 250 h 250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250" w="26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/>
              <p:nvPr/>
            </p:nvSpPr>
            <p:spPr bwMode="auto">
              <a:xfrm>
                <a:off x="3522" y="2855"/>
                <a:ext cx="33" cy="158"/>
              </a:xfrm>
              <a:custGeom>
                <a:gdLst>
                  <a:gd fmla="*/ 0 w 33" name="T0"/>
                  <a:gd fmla="*/ 9 h 18" name="T1"/>
                  <a:gd fmla="*/ 0 w 33" name="T2"/>
                  <a:gd fmla="*/ 9 h 18" name="T3"/>
                  <a:gd fmla="*/ 11 w 33" name="T4"/>
                  <a:gd fmla="*/ 17 h 18" name="T5"/>
                  <a:gd fmla="*/ 32 w 33" name="T6"/>
                  <a:gd fmla="*/ 0 h 18" name="T7"/>
                  <a:gd fmla="*/ 0 w 33" name="T8"/>
                  <a:gd fmla="*/ 9 h 18" name="T9"/>
                  <a:gd fmla="*/ 0 w 33" name="T10"/>
                  <a:gd fmla="*/ 9 h 1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33" name="T18"/>
                  <a:gd fmla="*/ 0 h 18" name="T19"/>
                  <a:gd fmla="*/ 33 w 33" name="T20"/>
                  <a:gd fmla="*/ 18 h 1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8" w="33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/>
              <p:nvPr/>
            </p:nvSpPr>
            <p:spPr bwMode="auto">
              <a:xfrm>
                <a:off x="3093" y="3224"/>
                <a:ext cx="38" cy="158"/>
              </a:xfrm>
              <a:custGeom>
                <a:gdLst>
                  <a:gd fmla="*/ 0 w 38" name="T0"/>
                  <a:gd fmla="*/ 21 h 85" name="T1"/>
                  <a:gd fmla="*/ 0 w 38" name="T2"/>
                  <a:gd fmla="*/ 21 h 85" name="T3"/>
                  <a:gd fmla="*/ 14 w 38" name="T4"/>
                  <a:gd fmla="*/ 84 h 85" name="T5"/>
                  <a:gd fmla="*/ 26 w 38" name="T6"/>
                  <a:gd fmla="*/ 83 h 85" name="T7"/>
                  <a:gd fmla="*/ 37 w 38" name="T8"/>
                  <a:gd fmla="*/ 10 h 85" name="T9"/>
                  <a:gd fmla="*/ 26 w 38" name="T10"/>
                  <a:gd fmla="*/ 0 h 85" name="T11"/>
                  <a:gd fmla="*/ 19 w 38" name="T12"/>
                  <a:gd fmla="*/ 7 h 85" name="T13"/>
                  <a:gd fmla="*/ 0 w 38" name="T14"/>
                  <a:gd fmla="*/ 21 h 85" name="T15"/>
                  <a:gd fmla="*/ 0 w 38" name="T16"/>
                  <a:gd fmla="*/ 21 h 85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38" name="T27"/>
                  <a:gd fmla="*/ 0 h 85" name="T28"/>
                  <a:gd fmla="*/ 38 w 38" name="T29"/>
                  <a:gd fmla="*/ 85 h 85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85" w="38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/>
              <p:nvPr/>
            </p:nvSpPr>
            <p:spPr bwMode="auto">
              <a:xfrm>
                <a:off x="3209" y="3329"/>
                <a:ext cx="26" cy="158"/>
              </a:xfrm>
              <a:custGeom>
                <a:gdLst>
                  <a:gd fmla="*/ 0 w 26" name="T0"/>
                  <a:gd fmla="*/ 17 h 18" name="T1"/>
                  <a:gd fmla="*/ 0 w 26" name="T2"/>
                  <a:gd fmla="*/ 17 h 18" name="T3"/>
                  <a:gd fmla="*/ 3 w 26" name="T4"/>
                  <a:gd fmla="*/ 1 h 18" name="T5"/>
                  <a:gd fmla="*/ 25 w 26" name="T6"/>
                  <a:gd fmla="*/ 0 h 18" name="T7"/>
                  <a:gd fmla="*/ 25 w 26" name="T8"/>
                  <a:gd fmla="*/ 15 h 18" name="T9"/>
                  <a:gd fmla="*/ 0 w 26" name="T10"/>
                  <a:gd fmla="*/ 17 h 18" name="T11"/>
                  <a:gd fmla="*/ 0 w 26" name="T12"/>
                  <a:gd fmla="*/ 17 h 1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6" name="T21"/>
                  <a:gd fmla="*/ 0 h 18" name="T22"/>
                  <a:gd fmla="*/ 26 w 26" name="T23"/>
                  <a:gd fmla="*/ 18 h 1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8" w="26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/>
              <p:nvPr/>
            </p:nvSpPr>
            <p:spPr bwMode="auto">
              <a:xfrm>
                <a:off x="3530" y="3204"/>
                <a:ext cx="207" cy="158"/>
              </a:xfrm>
              <a:custGeom>
                <a:gdLst>
                  <a:gd fmla="*/ 0 w 207" name="T0"/>
                  <a:gd fmla="*/ 140 h 201" name="T1"/>
                  <a:gd fmla="*/ 0 w 207" name="T2"/>
                  <a:gd fmla="*/ 140 h 201" name="T3"/>
                  <a:gd fmla="*/ 16 w 207" name="T4"/>
                  <a:gd fmla="*/ 129 h 201" name="T5"/>
                  <a:gd fmla="*/ 17 w 207" name="T6"/>
                  <a:gd fmla="*/ 105 h 201" name="T7"/>
                  <a:gd fmla="*/ 44 w 207" name="T8"/>
                  <a:gd fmla="*/ 72 h 201" name="T9"/>
                  <a:gd fmla="*/ 55 w 207" name="T10"/>
                  <a:gd fmla="*/ 13 h 201" name="T11"/>
                  <a:gd fmla="*/ 76 w 207" name="T12"/>
                  <a:gd fmla="*/ 0 h 201" name="T13"/>
                  <a:gd fmla="*/ 92 w 207" name="T14"/>
                  <a:gd fmla="*/ 40 h 201" name="T15"/>
                  <a:gd fmla="*/ 137 w 207" name="T16"/>
                  <a:gd fmla="*/ 74 h 201" name="T17"/>
                  <a:gd fmla="*/ 121 w 207" name="T18"/>
                  <a:gd fmla="*/ 95 h 201" name="T19"/>
                  <a:gd fmla="*/ 136 w 207" name="T20"/>
                  <a:gd fmla="*/ 100 h 201" name="T21"/>
                  <a:gd fmla="*/ 152 w 207" name="T22"/>
                  <a:gd fmla="*/ 124 h 201" name="T23"/>
                  <a:gd fmla="*/ 206 w 207" name="T24"/>
                  <a:gd fmla="*/ 138 h 201" name="T25"/>
                  <a:gd fmla="*/ 165 w 207" name="T26"/>
                  <a:gd fmla="*/ 179 h 201" name="T27"/>
                  <a:gd fmla="*/ 122 w 207" name="T28"/>
                  <a:gd fmla="*/ 194 h 201" name="T29"/>
                  <a:gd fmla="*/ 83 w 207" name="T30"/>
                  <a:gd fmla="*/ 200 h 201" name="T31"/>
                  <a:gd fmla="*/ 39 w 207" name="T32"/>
                  <a:gd fmla="*/ 185 h 201" name="T33"/>
                  <a:gd fmla="*/ 24 w 207" name="T34"/>
                  <a:gd fmla="*/ 156 h 201" name="T35"/>
                  <a:gd fmla="*/ 0 w 207" name="T36"/>
                  <a:gd fmla="*/ 140 h 201" name="T37"/>
                  <a:gd fmla="*/ 0 w 207" name="T38"/>
                  <a:gd fmla="*/ 140 h 201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207" name="T60"/>
                  <a:gd fmla="*/ 0 h 201" name="T61"/>
                  <a:gd fmla="*/ 207 w 207" name="T62"/>
                  <a:gd fmla="*/ 201 h 201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201" w="206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/>
              <p:nvPr/>
            </p:nvSpPr>
            <p:spPr bwMode="auto">
              <a:xfrm>
                <a:off x="3651" y="3191"/>
                <a:ext cx="22" cy="158"/>
              </a:xfrm>
              <a:custGeom>
                <a:gdLst>
                  <a:gd fmla="*/ 0 w 22" name="T0"/>
                  <a:gd fmla="*/ 21 h 27" name="T1"/>
                  <a:gd fmla="*/ 0 w 22" name="T2"/>
                  <a:gd fmla="*/ 21 h 27" name="T3"/>
                  <a:gd fmla="*/ 15 w 22" name="T4"/>
                  <a:gd fmla="*/ 26 h 27" name="T5"/>
                  <a:gd fmla="*/ 21 w 22" name="T6"/>
                  <a:gd fmla="*/ 18 h 27" name="T7"/>
                  <a:gd fmla="*/ 10 w 22" name="T8"/>
                  <a:gd fmla="*/ 16 h 27" name="T9"/>
                  <a:gd fmla="*/ 21 w 22" name="T10"/>
                  <a:gd fmla="*/ 10 h 27" name="T11"/>
                  <a:gd fmla="*/ 16 w 22" name="T12"/>
                  <a:gd fmla="*/ 0 h 27" name="T13"/>
                  <a:gd fmla="*/ 0 w 22" name="T14"/>
                  <a:gd fmla="*/ 21 h 27" name="T15"/>
                  <a:gd fmla="*/ 0 w 22" name="T16"/>
                  <a:gd fmla="*/ 21 h 27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22" name="T27"/>
                  <a:gd fmla="*/ 0 h 27" name="T28"/>
                  <a:gd fmla="*/ 22 w 22" name="T29"/>
                  <a:gd fmla="*/ 27 h 27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27" w="22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/>
              <p:nvPr/>
            </p:nvSpPr>
            <p:spPr bwMode="auto">
              <a:xfrm>
                <a:off x="3199" y="3363"/>
                <a:ext cx="77" cy="158"/>
              </a:xfrm>
              <a:custGeom>
                <a:gdLst>
                  <a:gd fmla="*/ 0 w 77" name="T0"/>
                  <a:gd fmla="*/ 40 h 85" name="T1"/>
                  <a:gd fmla="*/ 0 w 77" name="T2"/>
                  <a:gd fmla="*/ 40 h 85" name="T3"/>
                  <a:gd fmla="*/ 9 w 77" name="T4"/>
                  <a:gd fmla="*/ 27 h 85" name="T5"/>
                  <a:gd fmla="*/ 14 w 77" name="T6"/>
                  <a:gd fmla="*/ 28 h 85" name="T7"/>
                  <a:gd fmla="*/ 10 w 77" name="T8"/>
                  <a:gd fmla="*/ 17 h 85" name="T9"/>
                  <a:gd fmla="*/ 35 w 77" name="T10"/>
                  <a:gd fmla="*/ 15 h 85" name="T11"/>
                  <a:gd fmla="*/ 35 w 77" name="T12"/>
                  <a:gd fmla="*/ 0 h 85" name="T13"/>
                  <a:gd fmla="*/ 63 w 77" name="T14"/>
                  <a:gd fmla="*/ 1 h 85" name="T15"/>
                  <a:gd fmla="*/ 62 w 77" name="T16"/>
                  <a:gd fmla="*/ 13 h 85" name="T17"/>
                  <a:gd fmla="*/ 76 w 77" name="T18"/>
                  <a:gd fmla="*/ 15 h 85" name="T19"/>
                  <a:gd fmla="*/ 72 w 77" name="T20"/>
                  <a:gd fmla="*/ 61 h 85" name="T21"/>
                  <a:gd fmla="*/ 54 w 77" name="T22"/>
                  <a:gd fmla="*/ 56 h 85" name="T23"/>
                  <a:gd fmla="*/ 33 w 77" name="T24"/>
                  <a:gd fmla="*/ 84 h 85" name="T25"/>
                  <a:gd fmla="*/ 0 w 77" name="T26"/>
                  <a:gd fmla="*/ 40 h 85" name="T27"/>
                  <a:gd fmla="*/ 0 w 77" name="T28"/>
                  <a:gd fmla="*/ 40 h 85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77" name="T45"/>
                  <a:gd fmla="*/ 0 h 85" name="T46"/>
                  <a:gd fmla="*/ 77 w 77" name="T47"/>
                  <a:gd fmla="*/ 85 h 85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5" w="77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/>
              <p:nvPr/>
            </p:nvSpPr>
            <p:spPr bwMode="auto">
              <a:xfrm>
                <a:off x="2852" y="3169"/>
                <a:ext cx="42" cy="158"/>
              </a:xfrm>
              <a:custGeom>
                <a:gdLst>
                  <a:gd fmla="*/ 0 w 42" name="T0"/>
                  <a:gd fmla="*/ 7 h 8" name="T1"/>
                  <a:gd fmla="*/ 0 w 42" name="T2"/>
                  <a:gd fmla="*/ 7 h 8" name="T3"/>
                  <a:gd fmla="*/ 2 w 42" name="T4"/>
                  <a:gd fmla="*/ 0 h 8" name="T5"/>
                  <a:gd fmla="*/ 41 w 42" name="T6"/>
                  <a:gd fmla="*/ 2 h 8" name="T7"/>
                  <a:gd fmla="*/ 0 w 42" name="T8"/>
                  <a:gd fmla="*/ 7 h 8" name="T9"/>
                  <a:gd fmla="*/ 0 w 42" name="T10"/>
                  <a:gd fmla="*/ 7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42" name="T18"/>
                  <a:gd fmla="*/ 0 h 8" name="T19"/>
                  <a:gd fmla="*/ 42 w 42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42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/>
              <p:nvPr/>
            </p:nvSpPr>
            <p:spPr bwMode="auto">
              <a:xfrm>
                <a:off x="3039" y="3243"/>
                <a:ext cx="59" cy="158"/>
              </a:xfrm>
              <a:custGeom>
                <a:gdLst>
                  <a:gd fmla="*/ 0 w 59" name="T0"/>
                  <a:gd fmla="*/ 83 h 89" name="T1"/>
                  <a:gd fmla="*/ 0 w 59" name="T2"/>
                  <a:gd fmla="*/ 83 h 89" name="T3"/>
                  <a:gd fmla="*/ 5 w 59" name="T4"/>
                  <a:gd fmla="*/ 23 h 89" name="T5"/>
                  <a:gd fmla="*/ 3 w 59" name="T6"/>
                  <a:gd fmla="*/ 4 h 89" name="T7"/>
                  <a:gd fmla="*/ 39 w 59" name="T8"/>
                  <a:gd fmla="*/ 0 h 89" name="T9"/>
                  <a:gd fmla="*/ 58 w 59" name="T10"/>
                  <a:gd fmla="*/ 70 h 89" name="T11"/>
                  <a:gd fmla="*/ 15 w 59" name="T12"/>
                  <a:gd fmla="*/ 88 h 89" name="T13"/>
                  <a:gd fmla="*/ 0 w 59" name="T14"/>
                  <a:gd fmla="*/ 83 h 89" name="T15"/>
                  <a:gd fmla="*/ 0 w 59" name="T16"/>
                  <a:gd fmla="*/ 83 h 89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59" name="T27"/>
                  <a:gd fmla="*/ 0 h 89" name="T28"/>
                  <a:gd fmla="*/ 59 w 59" name="T29"/>
                  <a:gd fmla="*/ 89 h 89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89" w="5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/>
              <p:nvPr/>
            </p:nvSpPr>
            <p:spPr bwMode="auto">
              <a:xfrm>
                <a:off x="2876" y="3214"/>
                <a:ext cx="101" cy="158"/>
              </a:xfrm>
              <a:custGeom>
                <a:gdLst>
                  <a:gd fmla="*/ 0 w 101" name="T0"/>
                  <a:gd fmla="*/ 25 h 74" name="T1"/>
                  <a:gd fmla="*/ 0 w 101" name="T2"/>
                  <a:gd fmla="*/ 25 h 74" name="T3"/>
                  <a:gd fmla="*/ 17 w 101" name="T4"/>
                  <a:gd fmla="*/ 14 h 74" name="T5"/>
                  <a:gd fmla="*/ 17 w 101" name="T6"/>
                  <a:gd fmla="*/ 0 h 74" name="T7"/>
                  <a:gd fmla="*/ 50 w 101" name="T8"/>
                  <a:gd fmla="*/ 3 h 74" name="T9"/>
                  <a:gd fmla="*/ 59 w 101" name="T10"/>
                  <a:gd fmla="*/ 10 h 74" name="T11"/>
                  <a:gd fmla="*/ 82 w 101" name="T12"/>
                  <a:gd fmla="*/ 2 h 74" name="T13"/>
                  <a:gd fmla="*/ 96 w 101" name="T14"/>
                  <a:gd fmla="*/ 35 h 74" name="T15"/>
                  <a:gd fmla="*/ 100 w 101" name="T16"/>
                  <a:gd fmla="*/ 59 h 74" name="T17"/>
                  <a:gd fmla="*/ 91 w 101" name="T18"/>
                  <a:gd fmla="*/ 58 h 74" name="T19"/>
                  <a:gd fmla="*/ 89 w 101" name="T20"/>
                  <a:gd fmla="*/ 71 h 74" name="T21"/>
                  <a:gd fmla="*/ 75 w 101" name="T22"/>
                  <a:gd fmla="*/ 73 h 74" name="T23"/>
                  <a:gd fmla="*/ 74 w 101" name="T24"/>
                  <a:gd fmla="*/ 59 h 74" name="T25"/>
                  <a:gd fmla="*/ 66 w 101" name="T26"/>
                  <a:gd fmla="*/ 59 h 74" name="T27"/>
                  <a:gd fmla="*/ 52 w 101" name="T28"/>
                  <a:gd fmla="*/ 38 h 74" name="T29"/>
                  <a:gd fmla="*/ 23 w 101" name="T30"/>
                  <a:gd fmla="*/ 50 h 74" name="T31"/>
                  <a:gd fmla="*/ 0 w 101" name="T32"/>
                  <a:gd fmla="*/ 25 h 74" name="T33"/>
                  <a:gd fmla="*/ 0 w 101" name="T34"/>
                  <a:gd fmla="*/ 25 h 74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101" name="T54"/>
                  <a:gd fmla="*/ 0 h 74" name="T55"/>
                  <a:gd fmla="*/ 101 w 101" name="T56"/>
                  <a:gd fmla="*/ 74 h 74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74" w="100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/>
              <p:nvPr/>
            </p:nvSpPr>
            <p:spPr bwMode="auto">
              <a:xfrm>
                <a:off x="3691" y="2947"/>
                <a:ext cx="26" cy="158"/>
              </a:xfrm>
              <a:custGeom>
                <a:gdLst>
                  <a:gd fmla="*/ 0 w 26" name="T0"/>
                  <a:gd fmla="*/ 0 h 8" name="T1"/>
                  <a:gd fmla="*/ 0 w 26" name="T2"/>
                  <a:gd fmla="*/ 0 h 8" name="T3"/>
                  <a:gd fmla="*/ 13 w 26" name="T4"/>
                  <a:gd fmla="*/ 7 h 8" name="T5"/>
                  <a:gd fmla="*/ 25 w 26" name="T6"/>
                  <a:gd fmla="*/ 2 h 8" name="T7"/>
                  <a:gd fmla="*/ 0 w 26" name="T8"/>
                  <a:gd fmla="*/ 0 h 8" name="T9"/>
                  <a:gd fmla="*/ 0 w 26" name="T10"/>
                  <a:gd fmla="*/ 0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6" name="T18"/>
                  <a:gd fmla="*/ 0 h 8" name="T19"/>
                  <a:gd fmla="*/ 26 w 26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26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/>
              <p:nvPr/>
            </p:nvSpPr>
            <p:spPr bwMode="auto">
              <a:xfrm>
                <a:off x="3544" y="2913"/>
                <a:ext cx="22" cy="158"/>
              </a:xfrm>
              <a:custGeom>
                <a:gdLst>
                  <a:gd fmla="*/ 0 w 22" name="T0"/>
                  <a:gd fmla="*/ 28 h 58" name="T1"/>
                  <a:gd fmla="*/ 0 w 22" name="T2"/>
                  <a:gd fmla="*/ 28 h 58" name="T3"/>
                  <a:gd fmla="*/ 11 w 22" name="T4"/>
                  <a:gd fmla="*/ 57 h 58" name="T5"/>
                  <a:gd fmla="*/ 13 w 22" name="T6"/>
                  <a:gd fmla="*/ 56 h 58" name="T7"/>
                  <a:gd fmla="*/ 19 w 22" name="T8"/>
                  <a:gd fmla="*/ 25 h 58" name="T9"/>
                  <a:gd fmla="*/ 11 w 22" name="T10"/>
                  <a:gd fmla="*/ 28 h 58" name="T11"/>
                  <a:gd fmla="*/ 13 w 22" name="T12"/>
                  <a:gd fmla="*/ 14 h 58" name="T13"/>
                  <a:gd fmla="*/ 20 w 22" name="T14"/>
                  <a:gd fmla="*/ 7 h 58" name="T15"/>
                  <a:gd fmla="*/ 21 w 22" name="T16"/>
                  <a:gd fmla="*/ 0 h 58" name="T17"/>
                  <a:gd fmla="*/ 14 w 22" name="T18"/>
                  <a:gd fmla="*/ 1 h 58" name="T19"/>
                  <a:gd fmla="*/ 0 w 22" name="T20"/>
                  <a:gd fmla="*/ 28 h 58" name="T21"/>
                  <a:gd fmla="*/ 0 w 22" name="T22"/>
                  <a:gd fmla="*/ 28 h 58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22" name="T36"/>
                  <a:gd fmla="*/ 0 h 58" name="T37"/>
                  <a:gd fmla="*/ 22 w 22" name="T38"/>
                  <a:gd fmla="*/ 58 h 58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57" w="22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/>
              <p:nvPr/>
            </p:nvSpPr>
            <p:spPr bwMode="auto">
              <a:xfrm>
                <a:off x="2964" y="3248"/>
                <a:ext cx="81" cy="158"/>
              </a:xfrm>
              <a:custGeom>
                <a:gdLst>
                  <a:gd fmla="*/ 0 w 81" name="T0"/>
                  <a:gd fmla="*/ 57 h 87" name="T1"/>
                  <a:gd fmla="*/ 0 w 81" name="T2"/>
                  <a:gd fmla="*/ 57 h 87" name="T3"/>
                  <a:gd fmla="*/ 1 w 81" name="T4"/>
                  <a:gd fmla="*/ 44 h 87" name="T5"/>
                  <a:gd fmla="*/ 3 w 81" name="T6"/>
                  <a:gd fmla="*/ 31 h 87" name="T7"/>
                  <a:gd fmla="*/ 12 w 81" name="T8"/>
                  <a:gd fmla="*/ 32 h 87" name="T9"/>
                  <a:gd fmla="*/ 8 w 81" name="T10"/>
                  <a:gd fmla="*/ 8 h 87" name="T11"/>
                  <a:gd fmla="*/ 32 w 81" name="T12"/>
                  <a:gd fmla="*/ 0 h 87" name="T13"/>
                  <a:gd fmla="*/ 46 w 81" name="T14"/>
                  <a:gd fmla="*/ 5 h 87" name="T15"/>
                  <a:gd fmla="*/ 53 w 81" name="T16"/>
                  <a:gd fmla="*/ 14 h 87" name="T17"/>
                  <a:gd fmla="*/ 80 w 81" name="T18"/>
                  <a:gd fmla="*/ 17 h 87" name="T19"/>
                  <a:gd fmla="*/ 75 w 81" name="T20"/>
                  <a:gd fmla="*/ 77 h 87" name="T21"/>
                  <a:gd fmla="*/ 13 w 81" name="T22"/>
                  <a:gd fmla="*/ 86 h 87" name="T23"/>
                  <a:gd fmla="*/ 15 w 81" name="T24"/>
                  <a:gd fmla="*/ 66 h 87" name="T25"/>
                  <a:gd fmla="*/ 0 w 81" name="T26"/>
                  <a:gd fmla="*/ 57 h 87" name="T27"/>
                  <a:gd fmla="*/ 0 w 81" name="T28"/>
                  <a:gd fmla="*/ 57 h 87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81" name="T45"/>
                  <a:gd fmla="*/ 0 h 87" name="T46"/>
                  <a:gd fmla="*/ 81 w 81" name="T47"/>
                  <a:gd fmla="*/ 87 h 87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7" w="81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/>
              <p:nvPr/>
            </p:nvSpPr>
            <p:spPr bwMode="auto">
              <a:xfrm>
                <a:off x="3555" y="2914"/>
                <a:ext cx="60" cy="158"/>
              </a:xfrm>
              <a:custGeom>
                <a:gdLst>
                  <a:gd fmla="*/ 0 w 60" name="T0"/>
                  <a:gd fmla="*/ 31 h 65" name="T1"/>
                  <a:gd fmla="*/ 0 w 60" name="T2"/>
                  <a:gd fmla="*/ 31 h 65" name="T3"/>
                  <a:gd fmla="*/ 2 w 60" name="T4"/>
                  <a:gd fmla="*/ 17 h 65" name="T5"/>
                  <a:gd fmla="*/ 9 w 60" name="T6"/>
                  <a:gd fmla="*/ 10 h 65" name="T7"/>
                  <a:gd fmla="*/ 23 w 60" name="T8"/>
                  <a:gd fmla="*/ 16 h 65" name="T9"/>
                  <a:gd fmla="*/ 53 w 60" name="T10"/>
                  <a:gd fmla="*/ 0 h 65" name="T11"/>
                  <a:gd fmla="*/ 59 w 60" name="T12"/>
                  <a:gd fmla="*/ 18 h 65" name="T13"/>
                  <a:gd fmla="*/ 28 w 60" name="T14"/>
                  <a:gd fmla="*/ 28 h 65" name="T15"/>
                  <a:gd fmla="*/ 44 w 60" name="T16"/>
                  <a:gd fmla="*/ 42 h 65" name="T17"/>
                  <a:gd fmla="*/ 36 w 60" name="T18"/>
                  <a:gd fmla="*/ 51 h 65" name="T19"/>
                  <a:gd fmla="*/ 17 w 60" name="T20"/>
                  <a:gd fmla="*/ 64 h 65" name="T21"/>
                  <a:gd fmla="*/ 2 w 60" name="T22"/>
                  <a:gd fmla="*/ 59 h 65" name="T23"/>
                  <a:gd fmla="*/ 2 w 60" name="T24"/>
                  <a:gd fmla="*/ 59 h 65" name="T25"/>
                  <a:gd fmla="*/ 8 w 60" name="T26"/>
                  <a:gd fmla="*/ 28 h 65" name="T27"/>
                  <a:gd fmla="*/ 0 w 60" name="T28"/>
                  <a:gd fmla="*/ 31 h 65" name="T29"/>
                  <a:gd fmla="*/ 0 w 60" name="T30"/>
                  <a:gd fmla="*/ 31 h 65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60" name="T48"/>
                  <a:gd fmla="*/ 0 h 65" name="T49"/>
                  <a:gd fmla="*/ 60 w 60" name="T50"/>
                  <a:gd fmla="*/ 65 h 65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65" w="60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/>
              <p:nvPr/>
            </p:nvSpPr>
            <p:spPr bwMode="auto">
              <a:xfrm>
                <a:off x="3544" y="3351"/>
                <a:ext cx="109" cy="158"/>
              </a:xfrm>
              <a:custGeom>
                <a:gdLst>
                  <a:gd fmla="*/ 0 w 109" name="T0"/>
                  <a:gd fmla="*/ 8 h 126" name="T1"/>
                  <a:gd fmla="*/ 0 w 109" name="T2"/>
                  <a:gd fmla="*/ 8 h 126" name="T3"/>
                  <a:gd fmla="*/ 15 w 109" name="T4"/>
                  <a:gd fmla="*/ 34 h 126" name="T5"/>
                  <a:gd fmla="*/ 0 w 109" name="T6"/>
                  <a:gd fmla="*/ 59 h 126" name="T7"/>
                  <a:gd fmla="*/ 11 w 109" name="T8"/>
                  <a:gd fmla="*/ 66 h 126" name="T9"/>
                  <a:gd fmla="*/ 3 w 109" name="T10"/>
                  <a:gd fmla="*/ 75 h 126" name="T11"/>
                  <a:gd fmla="*/ 74 w 109" name="T12"/>
                  <a:gd fmla="*/ 125 h 126" name="T13"/>
                  <a:gd fmla="*/ 104 w 109" name="T14"/>
                  <a:gd fmla="*/ 85 h 126" name="T15"/>
                  <a:gd fmla="*/ 97 w 109" name="T16"/>
                  <a:gd fmla="*/ 74 h 126" name="T17"/>
                  <a:gd fmla="*/ 97 w 109" name="T18"/>
                  <a:gd fmla="*/ 23 h 126" name="T19"/>
                  <a:gd fmla="*/ 108 w 109" name="T20"/>
                  <a:gd fmla="*/ 9 h 126" name="T21"/>
                  <a:gd fmla="*/ 69 w 109" name="T22"/>
                  <a:gd fmla="*/ 15 h 126" name="T23"/>
                  <a:gd fmla="*/ 25 w 109" name="T24"/>
                  <a:gd fmla="*/ 0 h 126" name="T25"/>
                  <a:gd fmla="*/ 0 w 109" name="T26"/>
                  <a:gd fmla="*/ 8 h 126" name="T27"/>
                  <a:gd fmla="*/ 0 w 109" name="T28"/>
                  <a:gd fmla="*/ 8 h 12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09" name="T45"/>
                  <a:gd fmla="*/ 0 h 126" name="T46"/>
                  <a:gd fmla="*/ 109 w 109" name="T47"/>
                  <a:gd fmla="*/ 126 h 12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25" w="109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/>
              <p:nvPr/>
            </p:nvSpPr>
            <p:spPr bwMode="auto">
              <a:xfrm>
                <a:off x="3716" y="2943"/>
                <a:ext cx="25" cy="158"/>
              </a:xfrm>
              <a:custGeom>
                <a:gdLst>
                  <a:gd fmla="*/ 0 w 25" name="T0"/>
                  <a:gd fmla="*/ 13 h 22" name="T1"/>
                  <a:gd fmla="*/ 0 w 25" name="T2"/>
                  <a:gd fmla="*/ 13 h 22" name="T3"/>
                  <a:gd fmla="*/ 20 w 25" name="T4"/>
                  <a:gd fmla="*/ 0 h 22" name="T5"/>
                  <a:gd fmla="*/ 24 w 25" name="T6"/>
                  <a:gd fmla="*/ 21 h 22" name="T7"/>
                  <a:gd fmla="*/ 0 w 25" name="T8"/>
                  <a:gd fmla="*/ 13 h 22" name="T9"/>
                  <a:gd fmla="*/ 0 w 25" name="T10"/>
                  <a:gd fmla="*/ 13 h 22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5" name="T18"/>
                  <a:gd fmla="*/ 0 h 22" name="T19"/>
                  <a:gd fmla="*/ 25 w 25" name="T20"/>
                  <a:gd fmla="*/ 22 h 22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2" w="25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/>
              <p:nvPr/>
            </p:nvSpPr>
            <p:spPr bwMode="auto">
              <a:xfrm>
                <a:off x="3558" y="2874"/>
                <a:ext cx="22" cy="158"/>
              </a:xfrm>
              <a:custGeom>
                <a:gdLst>
                  <a:gd fmla="*/ 0 w 22" name="T0"/>
                  <a:gd fmla="*/ 24 h 25" name="T1"/>
                  <a:gd fmla="*/ 0 w 22" name="T2"/>
                  <a:gd fmla="*/ 24 h 25" name="T3"/>
                  <a:gd fmla="*/ 7 w 22" name="T4"/>
                  <a:gd fmla="*/ 23 h 25" name="T5"/>
                  <a:gd fmla="*/ 21 w 22" name="T6"/>
                  <a:gd fmla="*/ 7 h 25" name="T7"/>
                  <a:gd fmla="*/ 14 w 22" name="T8"/>
                  <a:gd fmla="*/ 0 h 25" name="T9"/>
                  <a:gd fmla="*/ 0 w 22" name="T10"/>
                  <a:gd fmla="*/ 24 h 25" name="T11"/>
                  <a:gd fmla="*/ 0 w 22" name="T12"/>
                  <a:gd fmla="*/ 24 h 25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2" name="T21"/>
                  <a:gd fmla="*/ 0 h 25" name="T22"/>
                  <a:gd fmla="*/ 22 w 22" name="T23"/>
                  <a:gd fmla="*/ 25 h 25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5" w="22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/>
              <p:nvPr/>
            </p:nvSpPr>
            <p:spPr bwMode="auto">
              <a:xfrm>
                <a:off x="2925" y="3264"/>
                <a:ext cx="55" cy="158"/>
              </a:xfrm>
              <a:custGeom>
                <a:gdLst>
                  <a:gd fmla="*/ 0 w 55" name="T0"/>
                  <a:gd fmla="*/ 20 h 55" name="T1"/>
                  <a:gd fmla="*/ 0 w 55" name="T2"/>
                  <a:gd fmla="*/ 20 h 55" name="T3"/>
                  <a:gd fmla="*/ 17 w 55" name="T4"/>
                  <a:gd fmla="*/ 0 h 55" name="T5"/>
                  <a:gd fmla="*/ 25 w 55" name="T6"/>
                  <a:gd fmla="*/ 0 h 55" name="T7"/>
                  <a:gd fmla="*/ 26 w 55" name="T8"/>
                  <a:gd fmla="*/ 14 h 55" name="T9"/>
                  <a:gd fmla="*/ 40 w 55" name="T10"/>
                  <a:gd fmla="*/ 12 h 55" name="T11"/>
                  <a:gd fmla="*/ 39 w 55" name="T12"/>
                  <a:gd fmla="*/ 25 h 55" name="T13"/>
                  <a:gd fmla="*/ 54 w 55" name="T14"/>
                  <a:gd fmla="*/ 34 h 55" name="T15"/>
                  <a:gd fmla="*/ 52 w 55" name="T16"/>
                  <a:gd fmla="*/ 54 h 55" name="T17"/>
                  <a:gd fmla="*/ 0 w 55" name="T18"/>
                  <a:gd fmla="*/ 20 h 55" name="T19"/>
                  <a:gd fmla="*/ 0 w 55" name="T20"/>
                  <a:gd fmla="*/ 20 h 55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55" name="T33"/>
                  <a:gd fmla="*/ 0 h 55" name="T34"/>
                  <a:gd fmla="*/ 55 w 55" name="T35"/>
                  <a:gd fmla="*/ 55 h 55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55" w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/>
              <p:nvPr/>
            </p:nvSpPr>
            <p:spPr bwMode="auto">
              <a:xfrm>
                <a:off x="3208" y="2985"/>
                <a:ext cx="214" cy="158"/>
              </a:xfrm>
              <a:custGeom>
                <a:gdLst>
                  <a:gd fmla="*/ 0 w 214" name="T0"/>
                  <a:gd fmla="*/ 103 h 199" name="T1"/>
                  <a:gd fmla="*/ 0 w 214" name="T2"/>
                  <a:gd fmla="*/ 103 h 199" name="T3"/>
                  <a:gd fmla="*/ 0 w 214" name="T4"/>
                  <a:gd fmla="*/ 42 h 199" name="T5"/>
                  <a:gd fmla="*/ 27 w 214" name="T6"/>
                  <a:gd fmla="*/ 0 h 199" name="T7"/>
                  <a:gd fmla="*/ 78 w 214" name="T8"/>
                  <a:gd fmla="*/ 12 h 199" name="T9"/>
                  <a:gd fmla="*/ 87 w 214" name="T10"/>
                  <a:gd fmla="*/ 27 h 199" name="T11"/>
                  <a:gd fmla="*/ 129 w 214" name="T12"/>
                  <a:gd fmla="*/ 42 h 199" name="T13"/>
                  <a:gd fmla="*/ 143 w 214" name="T14"/>
                  <a:gd fmla="*/ 37 h 199" name="T15"/>
                  <a:gd fmla="*/ 144 w 214" name="T16"/>
                  <a:gd fmla="*/ 15 h 199" name="T17"/>
                  <a:gd fmla="*/ 157 w 214" name="T18"/>
                  <a:gd fmla="*/ 5 h 199" name="T19"/>
                  <a:gd fmla="*/ 213 w 214" name="T20"/>
                  <a:gd fmla="*/ 22 h 199" name="T21"/>
                  <a:gd fmla="*/ 207 w 214" name="T22"/>
                  <a:gd fmla="*/ 46 h 199" name="T23"/>
                  <a:gd fmla="*/ 213 w 214" name="T24"/>
                  <a:gd fmla="*/ 162 h 199" name="T25"/>
                  <a:gd fmla="*/ 213 w 214" name="T26"/>
                  <a:gd fmla="*/ 190 h 199" name="T27"/>
                  <a:gd fmla="*/ 201 w 214" name="T28"/>
                  <a:gd fmla="*/ 190 h 199" name="T29"/>
                  <a:gd fmla="*/ 201 w 214" name="T30"/>
                  <a:gd fmla="*/ 198 h 199" name="T31"/>
                  <a:gd fmla="*/ 91 w 214" name="T32"/>
                  <a:gd fmla="*/ 142 h 199" name="T33"/>
                  <a:gd fmla="*/ 77 w 214" name="T34"/>
                  <a:gd fmla="*/ 147 h 199" name="T35"/>
                  <a:gd fmla="*/ 32 w 214" name="T36"/>
                  <a:gd fmla="*/ 141 h 199" name="T37"/>
                  <a:gd fmla="*/ 0 w 214" name="T38"/>
                  <a:gd fmla="*/ 103 h 199" name="T39"/>
                  <a:gd fmla="*/ 0 w 214" name="T40"/>
                  <a:gd fmla="*/ 103 h 199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14" name="T63"/>
                  <a:gd fmla="*/ 0 h 199" name="T64"/>
                  <a:gd fmla="*/ 214 w 214" name="T65"/>
                  <a:gd fmla="*/ 199 h 199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99" w="214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/>
              <p:nvPr/>
            </p:nvSpPr>
            <p:spPr bwMode="auto">
              <a:xfrm>
                <a:off x="3668" y="3611"/>
                <a:ext cx="97" cy="158"/>
              </a:xfrm>
              <a:custGeom>
                <a:gdLst>
                  <a:gd fmla="*/ 0 w 97" name="T0"/>
                  <a:gd fmla="*/ 135 h 190" name="T1"/>
                  <a:gd fmla="*/ 0 w 97" name="T2"/>
                  <a:gd fmla="*/ 135 h 190" name="T3"/>
                  <a:gd fmla="*/ 9 w 97" name="T4"/>
                  <a:gd fmla="*/ 173 h 190" name="T5"/>
                  <a:gd fmla="*/ 27 w 97" name="T6"/>
                  <a:gd fmla="*/ 189 h 190" name="T7"/>
                  <a:gd fmla="*/ 57 w 97" name="T8"/>
                  <a:gd fmla="*/ 173 h 190" name="T9"/>
                  <a:gd fmla="*/ 90 w 97" name="T10"/>
                  <a:gd fmla="*/ 43 h 190" name="T11"/>
                  <a:gd fmla="*/ 96 w 97" name="T12"/>
                  <a:gd fmla="*/ 48 h 190" name="T13"/>
                  <a:gd fmla="*/ 82 w 97" name="T14"/>
                  <a:gd fmla="*/ 0 h 190" name="T15"/>
                  <a:gd fmla="*/ 64 w 97" name="T16"/>
                  <a:gd fmla="*/ 20 h 190" name="T17"/>
                  <a:gd fmla="*/ 65 w 97" name="T18"/>
                  <a:gd fmla="*/ 34 h 190" name="T19"/>
                  <a:gd fmla="*/ 44 w 97" name="T20"/>
                  <a:gd fmla="*/ 49 h 190" name="T21"/>
                  <a:gd fmla="*/ 17 w 97" name="T22"/>
                  <a:gd fmla="*/ 56 h 190" name="T23"/>
                  <a:gd fmla="*/ 10 w 97" name="T24"/>
                  <a:gd fmla="*/ 73 h 190" name="T25"/>
                  <a:gd fmla="*/ 17 w 97" name="T26"/>
                  <a:gd fmla="*/ 106 h 190" name="T27"/>
                  <a:gd fmla="*/ 0 w 97" name="T28"/>
                  <a:gd fmla="*/ 135 h 190" name="T29"/>
                  <a:gd fmla="*/ 0 w 97" name="T30"/>
                  <a:gd fmla="*/ 135 h 190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97" name="T48"/>
                  <a:gd fmla="*/ 0 h 190" name="T49"/>
                  <a:gd fmla="*/ 97 w 97" name="T50"/>
                  <a:gd fmla="*/ 190 h 190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90" w="97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/>
              <p:nvPr/>
            </p:nvSpPr>
            <p:spPr bwMode="auto">
              <a:xfrm>
                <a:off x="3527" y="3532"/>
                <a:ext cx="45" cy="158"/>
              </a:xfrm>
              <a:custGeom>
                <a:gdLst>
                  <a:gd fmla="*/ 0 w 45" name="T0"/>
                  <a:gd fmla="*/ 58 h 107" name="T1"/>
                  <a:gd fmla="*/ 0 w 45" name="T2"/>
                  <a:gd fmla="*/ 58 h 107" name="T3"/>
                  <a:gd fmla="*/ 6 w 45" name="T4"/>
                  <a:gd fmla="*/ 64 h 107" name="T5"/>
                  <a:gd fmla="*/ 23 w 45" name="T6"/>
                  <a:gd fmla="*/ 70 h 107" name="T7"/>
                  <a:gd fmla="*/ 21 w 45" name="T8"/>
                  <a:gd fmla="*/ 90 h 107" name="T9"/>
                  <a:gd fmla="*/ 36 w 45" name="T10"/>
                  <a:gd fmla="*/ 106 h 107" name="T11"/>
                  <a:gd fmla="*/ 44 w 45" name="T12"/>
                  <a:gd fmla="*/ 76 h 107" name="T13"/>
                  <a:gd fmla="*/ 30 w 45" name="T14"/>
                  <a:gd fmla="*/ 56 h 107" name="T15"/>
                  <a:gd fmla="*/ 34 w 45" name="T16"/>
                  <a:gd fmla="*/ 67 h 107" name="T17"/>
                  <a:gd fmla="*/ 26 w 45" name="T18"/>
                  <a:gd fmla="*/ 67 h 107" name="T19"/>
                  <a:gd fmla="*/ 17 w 45" name="T20"/>
                  <a:gd fmla="*/ 39 h 107" name="T21"/>
                  <a:gd fmla="*/ 16 w 45" name="T22"/>
                  <a:gd fmla="*/ 3 h 107" name="T23"/>
                  <a:gd fmla="*/ 3 w 45" name="T24"/>
                  <a:gd fmla="*/ 0 h 107" name="T25"/>
                  <a:gd fmla="*/ 14 w 45" name="T26"/>
                  <a:gd fmla="*/ 17 h 107" name="T27"/>
                  <a:gd fmla="*/ 0 w 45" name="T28"/>
                  <a:gd fmla="*/ 58 h 107" name="T29"/>
                  <a:gd fmla="*/ 0 w 45" name="T30"/>
                  <a:gd fmla="*/ 58 h 107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45" name="T48"/>
                  <a:gd fmla="*/ 0 h 107" name="T49"/>
                  <a:gd fmla="*/ 45 w 45" name="T50"/>
                  <a:gd fmla="*/ 107 h 107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07" w="45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/>
              <p:nvPr/>
            </p:nvSpPr>
            <p:spPr bwMode="auto">
              <a:xfrm>
                <a:off x="2916" y="3109"/>
                <a:ext cx="221" cy="158"/>
              </a:xfrm>
              <a:custGeom>
                <a:gdLst>
                  <a:gd fmla="*/ 0 w 221" name="T0"/>
                  <a:gd fmla="*/ 143 h 208" name="T1"/>
                  <a:gd fmla="*/ 0 w 221" name="T2"/>
                  <a:gd fmla="*/ 143 h 208" name="T3"/>
                  <a:gd fmla="*/ 9 w 221" name="T4"/>
                  <a:gd fmla="*/ 129 h 208" name="T5"/>
                  <a:gd fmla="*/ 20 w 221" name="T6"/>
                  <a:gd fmla="*/ 138 h 208" name="T7"/>
                  <a:gd fmla="*/ 89 w 221" name="T8"/>
                  <a:gd fmla="*/ 134 h 208" name="T9"/>
                  <a:gd fmla="*/ 75 w 221" name="T10"/>
                  <a:gd fmla="*/ 0 h 208" name="T11"/>
                  <a:gd fmla="*/ 99 w 221" name="T12"/>
                  <a:gd fmla="*/ 0 h 208" name="T13"/>
                  <a:gd fmla="*/ 208 w 221" name="T14"/>
                  <a:gd fmla="*/ 72 h 208" name="T15"/>
                  <a:gd fmla="*/ 209 w 221" name="T16"/>
                  <a:gd fmla="*/ 85 h 208" name="T17"/>
                  <a:gd fmla="*/ 220 w 221" name="T18"/>
                  <a:gd fmla="*/ 83 h 208" name="T19"/>
                  <a:gd fmla="*/ 220 w 221" name="T20"/>
                  <a:gd fmla="*/ 126 h 208" name="T21"/>
                  <a:gd fmla="*/ 211 w 221" name="T22"/>
                  <a:gd fmla="*/ 135 h 208" name="T23"/>
                  <a:gd fmla="*/ 167 w 221" name="T24"/>
                  <a:gd fmla="*/ 141 h 208" name="T25"/>
                  <a:gd fmla="*/ 111 w 221" name="T26"/>
                  <a:gd fmla="*/ 165 h 208" name="T27"/>
                  <a:gd fmla="*/ 94 w 221" name="T28"/>
                  <a:gd fmla="*/ 204 h 208" name="T29"/>
                  <a:gd fmla="*/ 80 w 221" name="T30"/>
                  <a:gd fmla="*/ 199 h 208" name="T31"/>
                  <a:gd fmla="*/ 56 w 221" name="T32"/>
                  <a:gd fmla="*/ 207 h 208" name="T33"/>
                  <a:gd fmla="*/ 42 w 221" name="T34"/>
                  <a:gd fmla="*/ 174 h 208" name="T35"/>
                  <a:gd fmla="*/ 19 w 221" name="T36"/>
                  <a:gd fmla="*/ 182 h 208" name="T37"/>
                  <a:gd fmla="*/ 10 w 221" name="T38"/>
                  <a:gd fmla="*/ 175 h 208" name="T39"/>
                  <a:gd fmla="*/ 0 w 221" name="T40"/>
                  <a:gd fmla="*/ 143 h 208" name="T41"/>
                  <a:gd fmla="*/ 0 w 221" name="T42"/>
                  <a:gd fmla="*/ 143 h 208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221" name="T66"/>
                  <a:gd fmla="*/ 0 h 208" name="T67"/>
                  <a:gd fmla="*/ 221 w 221" name="T68"/>
                  <a:gd fmla="*/ 208 h 208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08" w="221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/>
              <p:nvPr/>
            </p:nvSpPr>
            <p:spPr bwMode="auto">
              <a:xfrm>
                <a:off x="2849" y="3061"/>
                <a:ext cx="167" cy="158"/>
              </a:xfrm>
              <a:custGeom>
                <a:gdLst>
                  <a:gd fmla="*/ 0 w 167" name="T0"/>
                  <a:gd fmla="*/ 89 h 177" name="T1"/>
                  <a:gd fmla="*/ 0 w 167" name="T2"/>
                  <a:gd fmla="*/ 89 h 177" name="T3"/>
                  <a:gd fmla="*/ 10 w 167" name="T4"/>
                  <a:gd fmla="*/ 99 h 177" name="T5"/>
                  <a:gd fmla="*/ 13 w 167" name="T6"/>
                  <a:gd fmla="*/ 125 h 177" name="T7"/>
                  <a:gd fmla="*/ 5 w 167" name="T8"/>
                  <a:gd fmla="*/ 158 h 177" name="T9"/>
                  <a:gd fmla="*/ 36 w 167" name="T10"/>
                  <a:gd fmla="*/ 151 h 177" name="T11"/>
                  <a:gd fmla="*/ 67 w 167" name="T12"/>
                  <a:gd fmla="*/ 176 h 177" name="T13"/>
                  <a:gd fmla="*/ 76 w 167" name="T14"/>
                  <a:gd fmla="*/ 162 h 177" name="T15"/>
                  <a:gd fmla="*/ 87 w 167" name="T16"/>
                  <a:gd fmla="*/ 171 h 177" name="T17"/>
                  <a:gd fmla="*/ 156 w 167" name="T18"/>
                  <a:gd fmla="*/ 167 h 177" name="T19"/>
                  <a:gd fmla="*/ 142 w 167" name="T20"/>
                  <a:gd fmla="*/ 33 h 177" name="T21"/>
                  <a:gd fmla="*/ 166 w 167" name="T22"/>
                  <a:gd fmla="*/ 33 h 177" name="T23"/>
                  <a:gd fmla="*/ 115 w 167" name="T24"/>
                  <a:gd fmla="*/ 0 h 177" name="T25"/>
                  <a:gd fmla="*/ 114 w 167" name="T26"/>
                  <a:gd fmla="*/ 18 h 177" name="T27"/>
                  <a:gd fmla="*/ 70 w 167" name="T28"/>
                  <a:gd fmla="*/ 17 h 177" name="T29"/>
                  <a:gd fmla="*/ 70 w 167" name="T30"/>
                  <a:gd fmla="*/ 54 h 177" name="T31"/>
                  <a:gd fmla="*/ 54 w 167" name="T32"/>
                  <a:gd fmla="*/ 60 h 177" name="T33"/>
                  <a:gd fmla="*/ 55 w 167" name="T34"/>
                  <a:gd fmla="*/ 83 h 177" name="T35"/>
                  <a:gd fmla="*/ 0 w 167" name="T36"/>
                  <a:gd fmla="*/ 89 h 177" name="T37"/>
                  <a:gd fmla="*/ 0 w 167" name="T38"/>
                  <a:gd fmla="*/ 89 h 177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67" name="T60"/>
                  <a:gd fmla="*/ 0 h 177" name="T61"/>
                  <a:gd fmla="*/ 167 w 167" name="T62"/>
                  <a:gd fmla="*/ 177 h 177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77" w="16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/>
              <p:nvPr/>
            </p:nvSpPr>
            <p:spPr bwMode="auto">
              <a:xfrm>
                <a:off x="2903" y="2907"/>
                <a:ext cx="161" cy="158"/>
              </a:xfrm>
              <a:custGeom>
                <a:gdLst>
                  <a:gd fmla="*/ 0 w 161" name="T0"/>
                  <a:gd fmla="*/ 119 h 122" name="T1"/>
                  <a:gd fmla="*/ 0 w 161" name="T2"/>
                  <a:gd fmla="*/ 119 h 122" name="T3"/>
                  <a:gd fmla="*/ 40 w 161" name="T4"/>
                  <a:gd fmla="*/ 96 h 122" name="T5"/>
                  <a:gd fmla="*/ 54 w 161" name="T6"/>
                  <a:gd fmla="*/ 48 h 122" name="T7"/>
                  <a:gd fmla="*/ 88 w 161" name="T8"/>
                  <a:gd fmla="*/ 24 h 122" name="T9"/>
                  <a:gd fmla="*/ 99 w 161" name="T10"/>
                  <a:gd fmla="*/ 0 h 122" name="T11"/>
                  <a:gd fmla="*/ 148 w 161" name="T12"/>
                  <a:gd fmla="*/ 8 h 122" name="T13"/>
                  <a:gd fmla="*/ 160 w 161" name="T14"/>
                  <a:gd fmla="*/ 53 h 122" name="T15"/>
                  <a:gd fmla="*/ 139 w 161" name="T16"/>
                  <a:gd fmla="*/ 54 h 122" name="T17"/>
                  <a:gd fmla="*/ 127 w 161" name="T18"/>
                  <a:gd fmla="*/ 59 h 122" name="T19"/>
                  <a:gd fmla="*/ 129 w 161" name="T20"/>
                  <a:gd fmla="*/ 71 h 122" name="T21"/>
                  <a:gd fmla="*/ 67 w 161" name="T22"/>
                  <a:gd fmla="*/ 98 h 122" name="T23"/>
                  <a:gd fmla="*/ 60 w 161" name="T24"/>
                  <a:gd fmla="*/ 121 h 122" name="T25"/>
                  <a:gd fmla="*/ 0 w 161" name="T26"/>
                  <a:gd fmla="*/ 119 h 122" name="T27"/>
                  <a:gd fmla="*/ 0 w 161" name="T28"/>
                  <a:gd fmla="*/ 119 h 122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61" name="T45"/>
                  <a:gd fmla="*/ 0 h 122" name="T46"/>
                  <a:gd fmla="*/ 161 w 161" name="T47"/>
                  <a:gd fmla="*/ 122 h 122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22" w="161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/>
              <p:nvPr/>
            </p:nvSpPr>
            <p:spPr bwMode="auto">
              <a:xfrm>
                <a:off x="3489" y="3607"/>
                <a:ext cx="145" cy="158"/>
              </a:xfrm>
              <a:custGeom>
                <a:gdLst>
                  <a:gd fmla="*/ 0 w 145" name="T0"/>
                  <a:gd fmla="*/ 63 h 228" name="T1"/>
                  <a:gd fmla="*/ 0 w 145" name="T2"/>
                  <a:gd fmla="*/ 63 h 228" name="T3"/>
                  <a:gd fmla="*/ 4 w 145" name="T4"/>
                  <a:gd fmla="*/ 70 h 228" name="T5"/>
                  <a:gd fmla="*/ 38 w 145" name="T6"/>
                  <a:gd fmla="*/ 81 h 228" name="T7"/>
                  <a:gd fmla="*/ 41 w 145" name="T8"/>
                  <a:gd fmla="*/ 95 h 228" name="T9"/>
                  <a:gd fmla="*/ 39 w 145" name="T10"/>
                  <a:gd fmla="*/ 131 h 228" name="T11"/>
                  <a:gd fmla="*/ 21 w 145" name="T12"/>
                  <a:gd fmla="*/ 168 h 228" name="T13"/>
                  <a:gd fmla="*/ 26 w 145" name="T14"/>
                  <a:gd fmla="*/ 213 h 228" name="T15"/>
                  <a:gd fmla="*/ 28 w 145" name="T16"/>
                  <a:gd fmla="*/ 227 h 228" name="T17"/>
                  <a:gd fmla="*/ 39 w 145" name="T18"/>
                  <a:gd fmla="*/ 227 h 228" name="T19"/>
                  <a:gd fmla="*/ 39 w 145" name="T20"/>
                  <a:gd fmla="*/ 212 h 228" name="T21"/>
                  <a:gd fmla="*/ 74 w 145" name="T22"/>
                  <a:gd fmla="*/ 191 h 228" name="T23"/>
                  <a:gd fmla="*/ 64 w 145" name="T24"/>
                  <a:gd fmla="*/ 131 h 228" name="T25"/>
                  <a:gd fmla="*/ 143 w 145" name="T26"/>
                  <a:gd fmla="*/ 70 h 228" name="T27"/>
                  <a:gd fmla="*/ 144 w 145" name="T28"/>
                  <a:gd fmla="*/ 0 h 228" name="T29"/>
                  <a:gd fmla="*/ 124 w 145" name="T30"/>
                  <a:gd fmla="*/ 12 h 228" name="T31"/>
                  <a:gd fmla="*/ 69 w 145" name="T32"/>
                  <a:gd fmla="*/ 15 h 228" name="T33"/>
                  <a:gd fmla="*/ 68 w 145" name="T34"/>
                  <a:gd fmla="*/ 41 h 228" name="T35"/>
                  <a:gd fmla="*/ 82 w 145" name="T36"/>
                  <a:gd fmla="*/ 61 h 228" name="T37"/>
                  <a:gd fmla="*/ 74 w 145" name="T38"/>
                  <a:gd fmla="*/ 91 h 228" name="T39"/>
                  <a:gd fmla="*/ 59 w 145" name="T40"/>
                  <a:gd fmla="*/ 75 h 228" name="T41"/>
                  <a:gd fmla="*/ 61 w 145" name="T42"/>
                  <a:gd fmla="*/ 55 h 228" name="T43"/>
                  <a:gd fmla="*/ 44 w 145" name="T44"/>
                  <a:gd fmla="*/ 49 h 228" name="T45"/>
                  <a:gd fmla="*/ 0 w 145" name="T46"/>
                  <a:gd fmla="*/ 63 h 228" name="T47"/>
                  <a:gd fmla="*/ 0 w 145" name="T48"/>
                  <a:gd fmla="*/ 63 h 228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w 145" name="T75"/>
                  <a:gd fmla="*/ 0 h 228" name="T76"/>
                  <a:gd fmla="*/ 145 w 145" name="T77"/>
                  <a:gd fmla="*/ 228 h 228" name="T78"/>
                </a:gdLst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b="T78" l="T75" r="T77" t="T76"/>
                <a:pathLst>
                  <a:path h="228" w="145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/>
              <p:nvPr/>
            </p:nvSpPr>
            <p:spPr bwMode="auto">
              <a:xfrm>
                <a:off x="3083" y="3109"/>
                <a:ext cx="217" cy="158"/>
              </a:xfrm>
              <a:custGeom>
                <a:gdLst>
                  <a:gd fmla="*/ 0 w 217" name="T0"/>
                  <a:gd fmla="*/ 120 h 166" name="T1"/>
                  <a:gd fmla="*/ 0 w 217" name="T2"/>
                  <a:gd fmla="*/ 120 h 166" name="T3"/>
                  <a:gd fmla="*/ 3 w 217" name="T4"/>
                  <a:gd fmla="*/ 133 h 166" name="T5"/>
                  <a:gd fmla="*/ 29 w 217" name="T6"/>
                  <a:gd fmla="*/ 162 h 166" name="T7"/>
                  <a:gd fmla="*/ 36 w 217" name="T8"/>
                  <a:gd fmla="*/ 155 h 166" name="T9"/>
                  <a:gd fmla="*/ 47 w 217" name="T10"/>
                  <a:gd fmla="*/ 165 h 166" name="T11"/>
                  <a:gd fmla="*/ 63 w 217" name="T12"/>
                  <a:gd fmla="*/ 136 h 166" name="T13"/>
                  <a:gd fmla="*/ 125 w 217" name="T14"/>
                  <a:gd fmla="*/ 151 h 166" name="T15"/>
                  <a:gd fmla="*/ 178 w 217" name="T16"/>
                  <a:gd fmla="*/ 136 h 166" name="T17"/>
                  <a:gd fmla="*/ 180 w 217" name="T18"/>
                  <a:gd fmla="*/ 129 h 166" name="T19"/>
                  <a:gd fmla="*/ 208 w 217" name="T20"/>
                  <a:gd fmla="*/ 93 h 166" name="T21"/>
                  <a:gd fmla="*/ 216 w 217" name="T22"/>
                  <a:gd fmla="*/ 44 h 166" name="T23"/>
                  <a:gd fmla="*/ 202 w 217" name="T24"/>
                  <a:gd fmla="*/ 28 h 166" name="T25"/>
                  <a:gd fmla="*/ 202 w 217" name="T26"/>
                  <a:gd fmla="*/ 6 h 166" name="T27"/>
                  <a:gd fmla="*/ 157 w 217" name="T28"/>
                  <a:gd fmla="*/ 0 h 166" name="T29"/>
                  <a:gd fmla="*/ 74 w 217" name="T30"/>
                  <a:gd fmla="*/ 57 h 166" name="T31"/>
                  <a:gd fmla="*/ 53 w 217" name="T32"/>
                  <a:gd fmla="*/ 62 h 166" name="T33"/>
                  <a:gd fmla="*/ 53 w 217" name="T34"/>
                  <a:gd fmla="*/ 105 h 166" name="T35"/>
                  <a:gd fmla="*/ 44 w 217" name="T36"/>
                  <a:gd fmla="*/ 114 h 166" name="T37"/>
                  <a:gd fmla="*/ 0 w 217" name="T38"/>
                  <a:gd fmla="*/ 120 h 166" name="T39"/>
                  <a:gd fmla="*/ 0 w 217" name="T40"/>
                  <a:gd fmla="*/ 120 h 16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17" name="T63"/>
                  <a:gd fmla="*/ 0 h 166" name="T64"/>
                  <a:gd fmla="*/ 217 w 217" name="T65"/>
                  <a:gd fmla="*/ 166 h 166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66" w="21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/>
              <p:nvPr/>
            </p:nvSpPr>
            <p:spPr bwMode="auto">
              <a:xfrm>
                <a:off x="3119" y="3228"/>
                <a:ext cx="159" cy="158"/>
              </a:xfrm>
              <a:custGeom>
                <a:gdLst>
                  <a:gd fmla="*/ 0 w 159" name="T0"/>
                  <a:gd fmla="*/ 102 h 132" name="T1"/>
                  <a:gd fmla="*/ 0 w 159" name="T2"/>
                  <a:gd fmla="*/ 102 h 132" name="T3"/>
                  <a:gd fmla="*/ 11 w 159" name="T4"/>
                  <a:gd fmla="*/ 29 h 132" name="T5"/>
                  <a:gd fmla="*/ 27 w 159" name="T6"/>
                  <a:gd fmla="*/ 0 h 132" name="T7"/>
                  <a:gd fmla="*/ 89 w 159" name="T8"/>
                  <a:gd fmla="*/ 15 h 132" name="T9"/>
                  <a:gd fmla="*/ 142 w 159" name="T10"/>
                  <a:gd fmla="*/ 0 h 132" name="T11"/>
                  <a:gd fmla="*/ 153 w 159" name="T12"/>
                  <a:gd fmla="*/ 17 h 132" name="T13"/>
                  <a:gd fmla="*/ 158 w 159" name="T14"/>
                  <a:gd fmla="*/ 29 h 132" name="T15"/>
                  <a:gd fmla="*/ 144 w 159" name="T16"/>
                  <a:gd fmla="*/ 40 h 132" name="T17"/>
                  <a:gd fmla="*/ 116 w 159" name="T18"/>
                  <a:gd fmla="*/ 99 h 132" name="T19"/>
                  <a:gd fmla="*/ 90 w 159" name="T20"/>
                  <a:gd fmla="*/ 95 h 132" name="T21"/>
                  <a:gd fmla="*/ 76 w 159" name="T22"/>
                  <a:gd fmla="*/ 124 h 132" name="T23"/>
                  <a:gd fmla="*/ 45 w 159" name="T24"/>
                  <a:gd fmla="*/ 131 h 132" name="T25"/>
                  <a:gd fmla="*/ 27 w 159" name="T26"/>
                  <a:gd fmla="*/ 106 h 132" name="T27"/>
                  <a:gd fmla="*/ 0 w 159" name="T28"/>
                  <a:gd fmla="*/ 102 h 132" name="T29"/>
                  <a:gd fmla="*/ 0 w 159" name="T30"/>
                  <a:gd fmla="*/ 102 h 132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159" name="T48"/>
                  <a:gd fmla="*/ 0 h 132" name="T49"/>
                  <a:gd fmla="*/ 159 w 159" name="T50"/>
                  <a:gd fmla="*/ 132 h 132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32" w="159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/>
              <p:nvPr/>
            </p:nvSpPr>
            <p:spPr bwMode="auto">
              <a:xfrm>
                <a:off x="2852" y="3190"/>
                <a:ext cx="42" cy="158"/>
              </a:xfrm>
              <a:custGeom>
                <a:gdLst>
                  <a:gd fmla="*/ 0 w 42" name="T0"/>
                  <a:gd fmla="*/ 3 h 26" name="T1"/>
                  <a:gd fmla="*/ 0 w 42" name="T2"/>
                  <a:gd fmla="*/ 3 h 26" name="T3"/>
                  <a:gd fmla="*/ 12 w 42" name="T4"/>
                  <a:gd fmla="*/ 14 h 26" name="T5"/>
                  <a:gd fmla="*/ 25 w 42" name="T6"/>
                  <a:gd fmla="*/ 11 h 26" name="T7"/>
                  <a:gd fmla="*/ 18 w 42" name="T8"/>
                  <a:gd fmla="*/ 14 h 26" name="T9"/>
                  <a:gd fmla="*/ 24 w 42" name="T10"/>
                  <a:gd fmla="*/ 25 h 26" name="T11"/>
                  <a:gd fmla="*/ 41 w 42" name="T12"/>
                  <a:gd fmla="*/ 14 h 26" name="T13"/>
                  <a:gd fmla="*/ 41 w 42" name="T14"/>
                  <a:gd fmla="*/ 0 h 26" name="T15"/>
                  <a:gd fmla="*/ 0 w 42" name="T16"/>
                  <a:gd fmla="*/ 3 h 26" name="T17"/>
                  <a:gd fmla="*/ 0 w 42" name="T18"/>
                  <a:gd fmla="*/ 3 h 2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42" name="T30"/>
                  <a:gd fmla="*/ 0 h 26" name="T31"/>
                  <a:gd fmla="*/ 42 w 42" name="T32"/>
                  <a:gd fmla="*/ 26 h 26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26" w="42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/>
              <p:nvPr/>
            </p:nvSpPr>
            <p:spPr bwMode="auto">
              <a:xfrm>
                <a:off x="3773" y="3001"/>
                <a:ext cx="9" cy="158"/>
              </a:xfrm>
              <a:custGeom>
                <a:gdLst>
                  <a:gd fmla="*/ 0 w 9" name="T0"/>
                  <a:gd fmla="*/ 18 h 23" name="T1"/>
                  <a:gd fmla="*/ 0 w 9" name="T2"/>
                  <a:gd fmla="*/ 18 h 23" name="T3"/>
                  <a:gd fmla="*/ 4 w 9" name="T4"/>
                  <a:gd fmla="*/ 22 h 23" name="T5"/>
                  <a:gd fmla="*/ 8 w 9" name="T6"/>
                  <a:gd fmla="*/ 21 h 23" name="T7"/>
                  <a:gd fmla="*/ 5 w 9" name="T8"/>
                  <a:gd fmla="*/ 0 h 23" name="T9"/>
                  <a:gd fmla="*/ 0 w 9" name="T10"/>
                  <a:gd fmla="*/ 18 h 23" name="T11"/>
                  <a:gd fmla="*/ 0 w 9" name="T12"/>
                  <a:gd fmla="*/ 18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9" name="T21"/>
                  <a:gd fmla="*/ 0 h 23" name="T22"/>
                  <a:gd fmla="*/ 9 w 9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9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/>
              <p:nvPr/>
            </p:nvSpPr>
            <p:spPr bwMode="auto">
              <a:xfrm>
                <a:off x="3477" y="3376"/>
                <a:ext cx="24" cy="158"/>
              </a:xfrm>
              <a:custGeom>
                <a:gdLst>
                  <a:gd fmla="*/ 0 w 24" name="T0"/>
                  <a:gd fmla="*/ 22 h 23" name="T1"/>
                  <a:gd fmla="*/ 0 w 24" name="T2"/>
                  <a:gd fmla="*/ 22 h 23" name="T3"/>
                  <a:gd fmla="*/ 9 w 24" name="T4"/>
                  <a:gd fmla="*/ 4 h 23" name="T5"/>
                  <a:gd fmla="*/ 20 w 24" name="T6"/>
                  <a:gd fmla="*/ 0 h 23" name="T7"/>
                  <a:gd fmla="*/ 23 w 24" name="T8"/>
                  <a:gd fmla="*/ 18 h 23" name="T9"/>
                  <a:gd fmla="*/ 0 w 24" name="T10"/>
                  <a:gd fmla="*/ 22 h 23" name="T11"/>
                  <a:gd fmla="*/ 0 w 24" name="T12"/>
                  <a:gd fmla="*/ 22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4" name="T21"/>
                  <a:gd fmla="*/ 0 h 23" name="T22"/>
                  <a:gd fmla="*/ 24 w 24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24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/>
              <p:nvPr/>
            </p:nvSpPr>
            <p:spPr bwMode="auto">
              <a:xfrm>
                <a:off x="2841" y="3152"/>
                <a:ext cx="86" cy="158"/>
              </a:xfrm>
              <a:custGeom>
                <a:gdLst>
                  <a:gd fmla="*/ 0 w 86" name="T0"/>
                  <a:gd fmla="*/ 25 h 58" name="T1"/>
                  <a:gd fmla="*/ 0 w 86" name="T2"/>
                  <a:gd fmla="*/ 25 h 58" name="T3"/>
                  <a:gd fmla="*/ 13 w 86" name="T4"/>
                  <a:gd fmla="*/ 42 h 58" name="T5"/>
                  <a:gd fmla="*/ 52 w 86" name="T6"/>
                  <a:gd fmla="*/ 44 h 58" name="T7"/>
                  <a:gd fmla="*/ 11 w 86" name="T8"/>
                  <a:gd fmla="*/ 49 h 58" name="T9"/>
                  <a:gd fmla="*/ 11 w 86" name="T10"/>
                  <a:gd fmla="*/ 57 h 58" name="T11"/>
                  <a:gd fmla="*/ 52 w 86" name="T12"/>
                  <a:gd fmla="*/ 54 h 58" name="T13"/>
                  <a:gd fmla="*/ 85 w 86" name="T14"/>
                  <a:gd fmla="*/ 57 h 58" name="T15"/>
                  <a:gd fmla="*/ 75 w 86" name="T16"/>
                  <a:gd fmla="*/ 25 h 58" name="T17"/>
                  <a:gd fmla="*/ 44 w 86" name="T18"/>
                  <a:gd fmla="*/ 0 h 58" name="T19"/>
                  <a:gd fmla="*/ 13 w 86" name="T20"/>
                  <a:gd fmla="*/ 7 h 58" name="T21"/>
                  <a:gd fmla="*/ 0 w 86" name="T22"/>
                  <a:gd fmla="*/ 25 h 58" name="T23"/>
                  <a:gd fmla="*/ 0 w 86" name="T24"/>
                  <a:gd fmla="*/ 25 h 58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86" name="T39"/>
                  <a:gd fmla="*/ 0 h 58" name="T40"/>
                  <a:gd fmla="*/ 86 w 86" name="T41"/>
                  <a:gd fmla="*/ 58 h 58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7" w="86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/>
              <p:nvPr/>
            </p:nvSpPr>
            <p:spPr bwMode="auto">
              <a:xfrm>
                <a:off x="2899" y="3236"/>
                <a:ext cx="44" cy="158"/>
              </a:xfrm>
              <a:custGeom>
                <a:gdLst>
                  <a:gd fmla="*/ 0 w 44" name="T0"/>
                  <a:gd fmla="*/ 12 h 42" name="T1"/>
                  <a:gd fmla="*/ 0 w 44" name="T2"/>
                  <a:gd fmla="*/ 12 h 42" name="T3"/>
                  <a:gd fmla="*/ 5 w 44" name="T4"/>
                  <a:gd fmla="*/ 28 h 42" name="T5"/>
                  <a:gd fmla="*/ 26 w 44" name="T6"/>
                  <a:gd fmla="*/ 41 h 42" name="T7"/>
                  <a:gd fmla="*/ 43 w 44" name="T8"/>
                  <a:gd fmla="*/ 21 h 42" name="T9"/>
                  <a:gd fmla="*/ 29 w 44" name="T10"/>
                  <a:gd fmla="*/ 0 h 42" name="T11"/>
                  <a:gd fmla="*/ 0 w 44" name="T12"/>
                  <a:gd fmla="*/ 12 h 42" name="T13"/>
                  <a:gd fmla="*/ 0 w 44" name="T14"/>
                  <a:gd fmla="*/ 12 h 42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44" name="T24"/>
                  <a:gd fmla="*/ 0 h 42" name="T25"/>
                  <a:gd fmla="*/ 44 w 44" name="T26"/>
                  <a:gd fmla="*/ 42 h 42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42" w="44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/>
              <p:nvPr/>
            </p:nvSpPr>
            <p:spPr bwMode="auto">
              <a:xfrm>
                <a:off x="3641" y="3281"/>
                <a:ext cx="140" cy="158"/>
              </a:xfrm>
              <a:custGeom>
                <a:gdLst>
                  <a:gd fmla="*/ 0 w 140" name="T0"/>
                  <a:gd fmla="*/ 174 h 186" name="T1"/>
                  <a:gd fmla="*/ 0 w 140" name="T2"/>
                  <a:gd fmla="*/ 174 h 186" name="T3"/>
                  <a:gd fmla="*/ 0 w 140" name="T4"/>
                  <a:gd fmla="*/ 123 h 186" name="T5"/>
                  <a:gd fmla="*/ 11 w 140" name="T6"/>
                  <a:gd fmla="*/ 109 h 186" name="T7"/>
                  <a:gd fmla="*/ 54 w 140" name="T8"/>
                  <a:gd fmla="*/ 94 h 186" name="T9"/>
                  <a:gd fmla="*/ 95 w 140" name="T10"/>
                  <a:gd fmla="*/ 53 h 186" name="T11"/>
                  <a:gd fmla="*/ 41 w 140" name="T12"/>
                  <a:gd fmla="*/ 39 h 186" name="T13"/>
                  <a:gd fmla="*/ 25 w 140" name="T14"/>
                  <a:gd fmla="*/ 15 h 186" name="T15"/>
                  <a:gd fmla="*/ 31 w 140" name="T16"/>
                  <a:gd fmla="*/ 7 h 186" name="T17"/>
                  <a:gd fmla="*/ 52 w 140" name="T18"/>
                  <a:gd fmla="*/ 21 h 186" name="T19"/>
                  <a:gd fmla="*/ 133 w 140" name="T20"/>
                  <a:gd fmla="*/ 0 h 186" name="T21"/>
                  <a:gd fmla="*/ 139 w 140" name="T22"/>
                  <a:gd fmla="*/ 21 h 186" name="T23"/>
                  <a:gd fmla="*/ 90 w 140" name="T24"/>
                  <a:gd fmla="*/ 108 h 186" name="T25"/>
                  <a:gd fmla="*/ 7 w 140" name="T26"/>
                  <a:gd fmla="*/ 185 h 186" name="T27"/>
                  <a:gd fmla="*/ 0 w 140" name="T28"/>
                  <a:gd fmla="*/ 174 h 186" name="T29"/>
                  <a:gd fmla="*/ 0 w 140" name="T30"/>
                  <a:gd fmla="*/ 174 h 18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140" name="T48"/>
                  <a:gd fmla="*/ 0 h 186" name="T49"/>
                  <a:gd fmla="*/ 140 w 140" name="T50"/>
                  <a:gd fmla="*/ 186 h 186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86" w="140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/>
              <p:nvPr/>
            </p:nvSpPr>
            <p:spPr bwMode="auto">
              <a:xfrm>
                <a:off x="3423" y="3613"/>
                <a:ext cx="108" cy="158"/>
              </a:xfrm>
              <a:custGeom>
                <a:gdLst>
                  <a:gd fmla="*/ 0 w 108" name="T0"/>
                  <a:gd fmla="*/ 30 h 99" name="T1"/>
                  <a:gd fmla="*/ 0 w 108" name="T2"/>
                  <a:gd fmla="*/ 30 h 99" name="T3"/>
                  <a:gd fmla="*/ 0 w 108" name="T4"/>
                  <a:gd fmla="*/ 30 h 99" name="T5"/>
                  <a:gd fmla="*/ 24 w 108" name="T6"/>
                  <a:gd fmla="*/ 31 h 99" name="T7"/>
                  <a:gd fmla="*/ 48 w 108" name="T8"/>
                  <a:gd fmla="*/ 13 h 99" name="T9"/>
                  <a:gd fmla="*/ 49 w 108" name="T10"/>
                  <a:gd fmla="*/ 5 h 99" name="T11"/>
                  <a:gd fmla="*/ 70 w 108" name="T12"/>
                  <a:gd fmla="*/ 0 h 99" name="T13"/>
                  <a:gd fmla="*/ 104 w 108" name="T14"/>
                  <a:gd fmla="*/ 11 h 99" name="T15"/>
                  <a:gd fmla="*/ 107 w 108" name="T16"/>
                  <a:gd fmla="*/ 25 h 99" name="T17"/>
                  <a:gd fmla="*/ 105 w 108" name="T18"/>
                  <a:gd fmla="*/ 61 h 99" name="T19"/>
                  <a:gd fmla="*/ 87 w 108" name="T20"/>
                  <a:gd fmla="*/ 98 h 99" name="T21"/>
                  <a:gd fmla="*/ 56 w 108" name="T22"/>
                  <a:gd fmla="*/ 92 h 99" name="T23"/>
                  <a:gd fmla="*/ 38 w 108" name="T24"/>
                  <a:gd fmla="*/ 83 h 99" name="T25"/>
                  <a:gd fmla="*/ 0 w 108" name="T26"/>
                  <a:gd fmla="*/ 30 h 99" name="T27"/>
                  <a:gd fmla="*/ 0 w 108" name="T28"/>
                  <a:gd fmla="*/ 30 h 99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08" name="T45"/>
                  <a:gd fmla="*/ 0 h 99" name="T46"/>
                  <a:gd fmla="*/ 108 w 108" name="T47"/>
                  <a:gd fmla="*/ 99 h 99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99" w="108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/>
              <p:nvPr/>
            </p:nvSpPr>
            <p:spPr bwMode="auto">
              <a:xfrm>
                <a:off x="3238" y="3669"/>
                <a:ext cx="186" cy="158"/>
              </a:xfrm>
              <a:custGeom>
                <a:gdLst>
                  <a:gd fmla="*/ 0 w 186" name="T0"/>
                  <a:gd fmla="*/ 6 h 175" name="T1"/>
                  <a:gd fmla="*/ 0 w 186" name="T2"/>
                  <a:gd fmla="*/ 6 h 175" name="T3"/>
                  <a:gd fmla="*/ 23 w 186" name="T4"/>
                  <a:gd fmla="*/ 0 h 175" name="T5"/>
                  <a:gd fmla="*/ 134 w 186" name="T6"/>
                  <a:gd fmla="*/ 16 h 175" name="T7"/>
                  <a:gd fmla="*/ 159 w 186" name="T8"/>
                  <a:gd fmla="*/ 9 h 175" name="T9"/>
                  <a:gd fmla="*/ 185 w 186" name="T10"/>
                  <a:gd fmla="*/ 12 h 175" name="T11"/>
                  <a:gd fmla="*/ 185 w 186" name="T12"/>
                  <a:gd fmla="*/ 12 h 175" name="T13"/>
                  <a:gd fmla="*/ 162 w 186" name="T14"/>
                  <a:gd fmla="*/ 25 h 175" name="T15"/>
                  <a:gd fmla="*/ 154 w 186" name="T16"/>
                  <a:gd fmla="*/ 16 h 175" name="T17"/>
                  <a:gd fmla="*/ 128 w 186" name="T18"/>
                  <a:gd fmla="*/ 22 h 175" name="T19"/>
                  <a:gd fmla="*/ 128 w 186" name="T20"/>
                  <a:gd fmla="*/ 71 h 175" name="T21"/>
                  <a:gd fmla="*/ 114 w 186" name="T22"/>
                  <a:gd fmla="*/ 71 h 175" name="T23"/>
                  <a:gd fmla="*/ 114 w 186" name="T24"/>
                  <a:gd fmla="*/ 110 h 175" name="T25"/>
                  <a:gd fmla="*/ 114 w 186" name="T26"/>
                  <a:gd fmla="*/ 165 h 175" name="T27"/>
                  <a:gd fmla="*/ 102 w 186" name="T28"/>
                  <a:gd fmla="*/ 174 h 175" name="T29"/>
                  <a:gd fmla="*/ 84 w 186" name="T30"/>
                  <a:gd fmla="*/ 174 h 175" name="T31"/>
                  <a:gd fmla="*/ 75 w 186" name="T32"/>
                  <a:gd fmla="*/ 162 h 175" name="T33"/>
                  <a:gd fmla="*/ 67 w 186" name="T34"/>
                  <a:gd fmla="*/ 168 h 175" name="T35"/>
                  <a:gd fmla="*/ 49 w 186" name="T36"/>
                  <a:gd fmla="*/ 149 h 175" name="T37"/>
                  <a:gd fmla="*/ 39 w 186" name="T38"/>
                  <a:gd fmla="*/ 88 h 175" name="T39"/>
                  <a:gd fmla="*/ 39 w 186" name="T40"/>
                  <a:gd fmla="*/ 81 h 175" name="T41"/>
                  <a:gd fmla="*/ 0 w 186" name="T42"/>
                  <a:gd fmla="*/ 6 h 175" name="T43"/>
                  <a:gd fmla="*/ 0 w 186" name="T44"/>
                  <a:gd fmla="*/ 6 h 175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w 186" name="T69"/>
                  <a:gd fmla="*/ 0 h 175" name="T70"/>
                  <a:gd fmla="*/ 186 w 186" name="T71"/>
                  <a:gd fmla="*/ 175 h 175" name="T72"/>
                </a:gdLst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b="T72" l="T69" r="T71" t="T70"/>
                <a:pathLst>
                  <a:path h="175" w="186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/>
              <p:nvPr/>
            </p:nvSpPr>
            <p:spPr bwMode="auto">
              <a:xfrm>
                <a:off x="2849" y="3014"/>
                <a:ext cx="116" cy="158"/>
              </a:xfrm>
              <a:custGeom>
                <a:gdLst>
                  <a:gd fmla="*/ 0 w 116" name="T0"/>
                  <a:gd fmla="*/ 96 h 97" name="T1"/>
                  <a:gd fmla="*/ 0 w 116" name="T2"/>
                  <a:gd fmla="*/ 96 h 97" name="T3"/>
                  <a:gd fmla="*/ 54 w 116" name="T4"/>
                  <a:gd fmla="*/ 0 h 97" name="T5"/>
                  <a:gd fmla="*/ 114 w 116" name="T6"/>
                  <a:gd fmla="*/ 2 h 97" name="T7"/>
                  <a:gd fmla="*/ 115 w 116" name="T8"/>
                  <a:gd fmla="*/ 7 h 97" name="T9"/>
                  <a:gd fmla="*/ 114 w 116" name="T10"/>
                  <a:gd fmla="*/ 25 h 97" name="T11"/>
                  <a:gd fmla="*/ 70 w 116" name="T12"/>
                  <a:gd fmla="*/ 24 h 97" name="T13"/>
                  <a:gd fmla="*/ 70 w 116" name="T14"/>
                  <a:gd fmla="*/ 61 h 97" name="T15"/>
                  <a:gd fmla="*/ 54 w 116" name="T16"/>
                  <a:gd fmla="*/ 67 h 97" name="T17"/>
                  <a:gd fmla="*/ 55 w 116" name="T18"/>
                  <a:gd fmla="*/ 90 h 97" name="T19"/>
                  <a:gd fmla="*/ 0 w 116" name="T20"/>
                  <a:gd fmla="*/ 96 h 97" name="T21"/>
                  <a:gd fmla="*/ 0 w 116" name="T22"/>
                  <a:gd fmla="*/ 96 h 97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116" name="T36"/>
                  <a:gd fmla="*/ 0 h 97" name="T37"/>
                  <a:gd fmla="*/ 116 w 116" name="T38"/>
                  <a:gd fmla="*/ 97 h 97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97" w="115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/>
              <p:nvPr/>
            </p:nvSpPr>
            <p:spPr bwMode="auto">
              <a:xfrm>
                <a:off x="3380" y="3167"/>
                <a:ext cx="227" cy="158"/>
              </a:xfrm>
              <a:custGeom>
                <a:gdLst>
                  <a:gd fmla="*/ 0 w 227" name="T0"/>
                  <a:gd fmla="*/ 142 h 270" name="T1"/>
                  <a:gd fmla="*/ 0 w 227" name="T2"/>
                  <a:gd fmla="*/ 142 h 270" name="T3"/>
                  <a:gd fmla="*/ 10 w 227" name="T4"/>
                  <a:gd fmla="*/ 169 h 270" name="T5"/>
                  <a:gd fmla="*/ 20 w 227" name="T6"/>
                  <a:gd fmla="*/ 198 h 270" name="T7"/>
                  <a:gd fmla="*/ 43 w 227" name="T8"/>
                  <a:gd fmla="*/ 209 h 270" name="T9"/>
                  <a:gd fmla="*/ 76 w 227" name="T10"/>
                  <a:gd fmla="*/ 249 h 270" name="T11"/>
                  <a:gd fmla="*/ 122 w 227" name="T12"/>
                  <a:gd fmla="*/ 269 h 270" name="T13"/>
                  <a:gd fmla="*/ 164 w 227" name="T14"/>
                  <a:gd fmla="*/ 264 h 270" name="T15"/>
                  <a:gd fmla="*/ 189 w 227" name="T16"/>
                  <a:gd fmla="*/ 256 h 270" name="T17"/>
                  <a:gd fmla="*/ 174 w 227" name="T18"/>
                  <a:gd fmla="*/ 227 h 270" name="T19"/>
                  <a:gd fmla="*/ 150 w 227" name="T20"/>
                  <a:gd fmla="*/ 211 h 270" name="T21"/>
                  <a:gd fmla="*/ 166 w 227" name="T22"/>
                  <a:gd fmla="*/ 200 h 270" name="T23"/>
                  <a:gd fmla="*/ 167 w 227" name="T24"/>
                  <a:gd fmla="*/ 176 h 270" name="T25"/>
                  <a:gd fmla="*/ 194 w 227" name="T26"/>
                  <a:gd fmla="*/ 143 h 270" name="T27"/>
                  <a:gd fmla="*/ 205 w 227" name="T28"/>
                  <a:gd fmla="*/ 84 h 270" name="T29"/>
                  <a:gd fmla="*/ 226 w 227" name="T30"/>
                  <a:gd fmla="*/ 71 h 270" name="T31"/>
                  <a:gd fmla="*/ 210 w 227" name="T32"/>
                  <a:gd fmla="*/ 59 h 270" name="T33"/>
                  <a:gd fmla="*/ 203 w 227" name="T34"/>
                  <a:gd fmla="*/ 16 h 270" name="T35"/>
                  <a:gd fmla="*/ 185 w 227" name="T36"/>
                  <a:gd fmla="*/ 0 h 270" name="T37"/>
                  <a:gd fmla="*/ 164 w 227" name="T38"/>
                  <a:gd fmla="*/ 18 h 270" name="T39"/>
                  <a:gd fmla="*/ 41 w 227" name="T40"/>
                  <a:gd fmla="*/ 15 h 270" name="T41"/>
                  <a:gd fmla="*/ 41 w 227" name="T42"/>
                  <a:gd fmla="*/ 43 h 270" name="T43"/>
                  <a:gd fmla="*/ 29 w 227" name="T44"/>
                  <a:gd fmla="*/ 43 h 270" name="T45"/>
                  <a:gd fmla="*/ 29 w 227" name="T46"/>
                  <a:gd fmla="*/ 51 h 270" name="T47"/>
                  <a:gd fmla="*/ 28 w 227" name="T48"/>
                  <a:gd fmla="*/ 103 h 270" name="T49"/>
                  <a:gd fmla="*/ 14 w 227" name="T50"/>
                  <a:gd fmla="*/ 106 h 270" name="T51"/>
                  <a:gd fmla="*/ 0 w 227" name="T52"/>
                  <a:gd fmla="*/ 142 h 270" name="T53"/>
                  <a:gd fmla="*/ 0 w 227" name="T54"/>
                  <a:gd fmla="*/ 142 h 270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27" name="T84"/>
                  <a:gd fmla="*/ 0 h 270" name="T85"/>
                  <a:gd fmla="*/ 227 w 227" name="T86"/>
                  <a:gd fmla="*/ 270 h 270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270" w="226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/>
              <p:nvPr/>
            </p:nvSpPr>
            <p:spPr bwMode="auto">
              <a:xfrm>
                <a:off x="3501" y="3718"/>
                <a:ext cx="17" cy="158"/>
              </a:xfrm>
              <a:custGeom>
                <a:gdLst>
                  <a:gd fmla="*/ 0 w 17" name="T0"/>
                  <a:gd fmla="*/ 12 h 23" name="T1"/>
                  <a:gd fmla="*/ 0 w 17" name="T2"/>
                  <a:gd fmla="*/ 12 h 23" name="T3"/>
                  <a:gd fmla="*/ 9 w 17" name="T4"/>
                  <a:gd fmla="*/ 22 h 23" name="T5"/>
                  <a:gd fmla="*/ 16 w 17" name="T6"/>
                  <a:gd fmla="*/ 14 h 23" name="T7"/>
                  <a:gd fmla="*/ 14 w 17" name="T8"/>
                  <a:gd fmla="*/ 0 h 23" name="T9"/>
                  <a:gd fmla="*/ 0 w 17" name="T10"/>
                  <a:gd fmla="*/ 12 h 23" name="T11"/>
                  <a:gd fmla="*/ 0 w 17" name="T12"/>
                  <a:gd fmla="*/ 12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7" name="T21"/>
                  <a:gd fmla="*/ 0 h 23" name="T22"/>
                  <a:gd fmla="*/ 17 w 17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17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/>
              <p:nvPr/>
            </p:nvSpPr>
            <p:spPr bwMode="auto">
              <a:xfrm>
                <a:off x="3486" y="3436"/>
                <a:ext cx="148" cy="158"/>
              </a:xfrm>
              <a:custGeom>
                <a:gdLst>
                  <a:gd fmla="*/ 0 w 148" name="T0"/>
                  <a:gd fmla="*/ 46 h 146" name="T1"/>
                  <a:gd fmla="*/ 0 w 148" name="T2"/>
                  <a:gd fmla="*/ 46 h 146" name="T3"/>
                  <a:gd fmla="*/ 1 w 148" name="T4"/>
                  <a:gd fmla="*/ 74 h 146" name="T5"/>
                  <a:gd fmla="*/ 19 w 148" name="T6"/>
                  <a:gd fmla="*/ 103 h 146" name="T7"/>
                  <a:gd fmla="*/ 44 w 148" name="T8"/>
                  <a:gd fmla="*/ 115 h 146" name="T9"/>
                  <a:gd fmla="*/ 57 w 148" name="T10"/>
                  <a:gd fmla="*/ 118 h 146" name="T11"/>
                  <a:gd fmla="*/ 72 w 148" name="T12"/>
                  <a:gd fmla="*/ 145 h 146" name="T13"/>
                  <a:gd fmla="*/ 127 w 148" name="T14"/>
                  <a:gd fmla="*/ 142 h 146" name="T15"/>
                  <a:gd fmla="*/ 147 w 148" name="T16"/>
                  <a:gd fmla="*/ 130 h 146" name="T17"/>
                  <a:gd fmla="*/ 126 w 148" name="T18"/>
                  <a:gd fmla="*/ 72 h 146" name="T19"/>
                  <a:gd fmla="*/ 132 w 148" name="T20"/>
                  <a:gd fmla="*/ 50 h 146" name="T21"/>
                  <a:gd fmla="*/ 61 w 148" name="T22"/>
                  <a:gd fmla="*/ 0 h 146" name="T23"/>
                  <a:gd fmla="*/ 43 w 148" name="T24"/>
                  <a:gd fmla="*/ 25 h 146" name="T25"/>
                  <a:gd fmla="*/ 35 w 148" name="T26"/>
                  <a:gd fmla="*/ 18 h 146" name="T27"/>
                  <a:gd fmla="*/ 29 w 148" name="T28"/>
                  <a:gd fmla="*/ 24 h 146" name="T29"/>
                  <a:gd fmla="*/ 29 w 148" name="T30"/>
                  <a:gd fmla="*/ 0 h 146" name="T31"/>
                  <a:gd fmla="*/ 11 w 148" name="T32"/>
                  <a:gd fmla="*/ 1 h 146" name="T33"/>
                  <a:gd fmla="*/ 14 w 148" name="T34"/>
                  <a:gd fmla="*/ 19 h 146" name="T35"/>
                  <a:gd fmla="*/ 15 w 148" name="T36"/>
                  <a:gd fmla="*/ 30 h 146" name="T37"/>
                  <a:gd fmla="*/ 0 w 148" name="T38"/>
                  <a:gd fmla="*/ 46 h 146" name="T39"/>
                  <a:gd fmla="*/ 0 w 148" name="T40"/>
                  <a:gd fmla="*/ 46 h 14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148" name="T63"/>
                  <a:gd fmla="*/ 0 h 146" name="T64"/>
                  <a:gd fmla="*/ 148 w 148" name="T65"/>
                  <a:gd fmla="*/ 146 h 146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46" w="148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/>
              <p:nvPr/>
            </p:nvSpPr>
            <p:spPr bwMode="auto">
              <a:xfrm>
                <a:off x="3078" y="3234"/>
                <a:ext cx="30" cy="158"/>
              </a:xfrm>
              <a:custGeom>
                <a:gdLst>
                  <a:gd fmla="*/ 0 w 30" name="T0"/>
                  <a:gd fmla="*/ 0 h 71" name="T1"/>
                  <a:gd fmla="*/ 0 w 30" name="T2"/>
                  <a:gd fmla="*/ 0 h 71" name="T3"/>
                  <a:gd fmla="*/ 15 w 30" name="T4"/>
                  <a:gd fmla="*/ 4 h 71" name="T5"/>
                  <a:gd fmla="*/ 29 w 30" name="T6"/>
                  <a:gd fmla="*/ 67 h 71" name="T7"/>
                  <a:gd fmla="*/ 19 w 30" name="T8"/>
                  <a:gd fmla="*/ 70 h 71" name="T9"/>
                  <a:gd fmla="*/ 0 w 30" name="T10"/>
                  <a:gd fmla="*/ 0 h 71" name="T11"/>
                  <a:gd fmla="*/ 0 w 30" name="T12"/>
                  <a:gd fmla="*/ 0 h 71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0" name="T21"/>
                  <a:gd fmla="*/ 0 h 71" name="T22"/>
                  <a:gd fmla="*/ 30 w 30" name="T23"/>
                  <a:gd fmla="*/ 71 h 71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71" w="30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/>
              <p:nvPr/>
            </p:nvSpPr>
            <p:spPr bwMode="auto">
              <a:xfrm>
                <a:off x="3486" y="3333"/>
                <a:ext cx="74" cy="158"/>
              </a:xfrm>
              <a:custGeom>
                <a:gdLst>
                  <a:gd fmla="*/ 0 w 74" name="T0"/>
                  <a:gd fmla="*/ 72 h 73" name="T1"/>
                  <a:gd fmla="*/ 0 w 74" name="T2"/>
                  <a:gd fmla="*/ 72 h 73" name="T3"/>
                  <a:gd fmla="*/ 11 w 74" name="T4"/>
                  <a:gd fmla="*/ 68 h 73" name="T5"/>
                  <a:gd fmla="*/ 29 w 74" name="T6"/>
                  <a:gd fmla="*/ 67 h 73" name="T7"/>
                  <a:gd fmla="*/ 29 w 74" name="T8"/>
                  <a:gd fmla="*/ 57 h 73" name="T9"/>
                  <a:gd fmla="*/ 58 w 74" name="T10"/>
                  <a:gd fmla="*/ 51 h 73" name="T11"/>
                  <a:gd fmla="*/ 73 w 74" name="T12"/>
                  <a:gd fmla="*/ 26 h 73" name="T13"/>
                  <a:gd fmla="*/ 58 w 74" name="T14"/>
                  <a:gd fmla="*/ 0 h 73" name="T15"/>
                  <a:gd fmla="*/ 16 w 74" name="T16"/>
                  <a:gd fmla="*/ 5 h 73" name="T17"/>
                  <a:gd fmla="*/ 21 w 74" name="T18"/>
                  <a:gd fmla="*/ 24 h 73" name="T19"/>
                  <a:gd fmla="*/ 12 w 74" name="T20"/>
                  <a:gd fmla="*/ 37 h 73" name="T21"/>
                  <a:gd fmla="*/ 0 w 74" name="T22"/>
                  <a:gd fmla="*/ 72 h 73" name="T23"/>
                  <a:gd fmla="*/ 0 w 74" name="T24"/>
                  <a:gd fmla="*/ 72 h 73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74" name="T39"/>
                  <a:gd fmla="*/ 0 h 73" name="T40"/>
                  <a:gd fmla="*/ 74 w 74" name="T41"/>
                  <a:gd fmla="*/ 73 h 73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73" w="74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/>
              <p:nvPr/>
            </p:nvSpPr>
            <p:spPr bwMode="auto">
              <a:xfrm>
                <a:off x="3415" y="2979"/>
                <a:ext cx="154" cy="158"/>
              </a:xfrm>
              <a:custGeom>
                <a:gdLst>
                  <a:gd fmla="*/ 0 w 154" name="T0"/>
                  <a:gd fmla="*/ 24 h 144" name="T1"/>
                  <a:gd fmla="*/ 0 w 154" name="T2"/>
                  <a:gd fmla="*/ 24 h 144" name="T3"/>
                  <a:gd fmla="*/ 6 w 154" name="T4"/>
                  <a:gd fmla="*/ 140 h 144" name="T5"/>
                  <a:gd fmla="*/ 129 w 154" name="T6"/>
                  <a:gd fmla="*/ 143 h 144" name="T7"/>
                  <a:gd fmla="*/ 150 w 154" name="T8"/>
                  <a:gd fmla="*/ 125 h 144" name="T9"/>
                  <a:gd fmla="*/ 153 w 154" name="T10"/>
                  <a:gd fmla="*/ 113 h 144" name="T11"/>
                  <a:gd fmla="*/ 107 w 154" name="T12"/>
                  <a:gd fmla="*/ 30 h 144" name="T13"/>
                  <a:gd fmla="*/ 129 w 154" name="T14"/>
                  <a:gd fmla="*/ 57 h 144" name="T15"/>
                  <a:gd fmla="*/ 140 w 154" name="T16"/>
                  <a:gd fmla="*/ 34 h 144" name="T17"/>
                  <a:gd fmla="*/ 129 w 154" name="T18"/>
                  <a:gd fmla="*/ 5 h 144" name="T19"/>
                  <a:gd fmla="*/ 100 w 154" name="T20"/>
                  <a:gd fmla="*/ 10 h 144" name="T21"/>
                  <a:gd fmla="*/ 100 w 154" name="T22"/>
                  <a:gd fmla="*/ 2 h 144" name="T23"/>
                  <a:gd fmla="*/ 85 w 154" name="T24"/>
                  <a:gd fmla="*/ 2 h 144" name="T25"/>
                  <a:gd fmla="*/ 59 w 154" name="T26"/>
                  <a:gd fmla="*/ 12 h 144" name="T27"/>
                  <a:gd fmla="*/ 6 w 154" name="T28"/>
                  <a:gd fmla="*/ 0 h 144" name="T29"/>
                  <a:gd fmla="*/ 0 w 154" name="T30"/>
                  <a:gd fmla="*/ 24 h 144" name="T31"/>
                  <a:gd fmla="*/ 0 w 154" name="T32"/>
                  <a:gd fmla="*/ 24 h 144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54" name="T51"/>
                  <a:gd fmla="*/ 0 h 144" name="T52"/>
                  <a:gd fmla="*/ 154 w 154" name="T53"/>
                  <a:gd fmla="*/ 144 h 144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44" w="15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/>
              <p:nvPr/>
            </p:nvSpPr>
            <p:spPr bwMode="auto">
              <a:xfrm>
                <a:off x="3010" y="3184"/>
                <a:ext cx="103" cy="158"/>
              </a:xfrm>
              <a:custGeom>
                <a:gdLst>
                  <a:gd fmla="*/ 0 w 103" name="T0"/>
                  <a:gd fmla="*/ 63 h 76" name="T1"/>
                  <a:gd fmla="*/ 0 w 103" name="T2"/>
                  <a:gd fmla="*/ 63 h 76" name="T3"/>
                  <a:gd fmla="*/ 7 w 103" name="T4"/>
                  <a:gd fmla="*/ 72 h 76" name="T5"/>
                  <a:gd fmla="*/ 34 w 103" name="T6"/>
                  <a:gd fmla="*/ 75 h 76" name="T7"/>
                  <a:gd fmla="*/ 32 w 103" name="T8"/>
                  <a:gd fmla="*/ 56 h 76" name="T9"/>
                  <a:gd fmla="*/ 68 w 103" name="T10"/>
                  <a:gd fmla="*/ 52 h 76" name="T11"/>
                  <a:gd fmla="*/ 83 w 103" name="T12"/>
                  <a:gd fmla="*/ 56 h 76" name="T13"/>
                  <a:gd fmla="*/ 102 w 103" name="T14"/>
                  <a:gd fmla="*/ 42 h 76" name="T15"/>
                  <a:gd fmla="*/ 76 w 103" name="T16"/>
                  <a:gd fmla="*/ 13 h 76" name="T17"/>
                  <a:gd fmla="*/ 73 w 103" name="T18"/>
                  <a:gd fmla="*/ 0 h 76" name="T19"/>
                  <a:gd fmla="*/ 17 w 103" name="T20"/>
                  <a:gd fmla="*/ 24 h 76" name="T21"/>
                  <a:gd fmla="*/ 0 w 103" name="T22"/>
                  <a:gd fmla="*/ 63 h 76" name="T23"/>
                  <a:gd fmla="*/ 0 w 103" name="T24"/>
                  <a:gd fmla="*/ 63 h 7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03" name="T39"/>
                  <a:gd fmla="*/ 0 h 76" name="T40"/>
                  <a:gd fmla="*/ 103 w 103" name="T41"/>
                  <a:gd fmla="*/ 76 h 76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76" w="103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/>
              <p:nvPr/>
            </p:nvSpPr>
            <p:spPr bwMode="auto">
              <a:xfrm>
                <a:off x="3380" y="3528"/>
                <a:ext cx="162" cy="158"/>
              </a:xfrm>
              <a:custGeom>
                <a:gdLst>
                  <a:gd fmla="*/ 0 w 162" name="T0"/>
                  <a:gd fmla="*/ 65 h 134" name="T1"/>
                  <a:gd fmla="*/ 0 w 162" name="T2"/>
                  <a:gd fmla="*/ 65 h 134" name="T3"/>
                  <a:gd fmla="*/ 0 w 162" name="T4"/>
                  <a:gd fmla="*/ 116 h 134" name="T5"/>
                  <a:gd fmla="*/ 17 w 162" name="T6"/>
                  <a:gd fmla="*/ 129 h 134" name="T7"/>
                  <a:gd fmla="*/ 43 w 162" name="T8"/>
                  <a:gd fmla="*/ 132 h 134" name="T9"/>
                  <a:gd fmla="*/ 67 w 162" name="T10"/>
                  <a:gd fmla="*/ 133 h 134" name="T11"/>
                  <a:gd fmla="*/ 91 w 162" name="T12"/>
                  <a:gd fmla="*/ 115 h 134" name="T13"/>
                  <a:gd fmla="*/ 92 w 162" name="T14"/>
                  <a:gd fmla="*/ 107 h 134" name="T15"/>
                  <a:gd fmla="*/ 113 w 162" name="T16"/>
                  <a:gd fmla="*/ 102 h 134" name="T17"/>
                  <a:gd fmla="*/ 109 w 162" name="T18"/>
                  <a:gd fmla="*/ 95 h 134" name="T19"/>
                  <a:gd fmla="*/ 153 w 162" name="T20"/>
                  <a:gd fmla="*/ 81 h 134" name="T21"/>
                  <a:gd fmla="*/ 147 w 162" name="T22"/>
                  <a:gd fmla="*/ 75 h 134" name="T23"/>
                  <a:gd fmla="*/ 161 w 162" name="T24"/>
                  <a:gd fmla="*/ 34 h 134" name="T25"/>
                  <a:gd fmla="*/ 150 w 162" name="T26"/>
                  <a:gd fmla="*/ 17 h 134" name="T27"/>
                  <a:gd fmla="*/ 125 w 162" name="T28"/>
                  <a:gd fmla="*/ 5 h 134" name="T29"/>
                  <a:gd fmla="*/ 118 w 162" name="T30"/>
                  <a:gd fmla="*/ 0 h 134" name="T31"/>
                  <a:gd fmla="*/ 93 w 162" name="T32"/>
                  <a:gd fmla="*/ 12 h 134" name="T33"/>
                  <a:gd fmla="*/ 90 w 162" name="T34"/>
                  <a:gd fmla="*/ 48 h 134" name="T35"/>
                  <a:gd fmla="*/ 106 w 162" name="T36"/>
                  <a:gd fmla="*/ 55 h 134" name="T37"/>
                  <a:gd fmla="*/ 106 w 162" name="T38"/>
                  <a:gd fmla="*/ 69 h 134" name="T39"/>
                  <a:gd fmla="*/ 28 w 162" name="T40"/>
                  <a:gd fmla="*/ 37 h 134" name="T41"/>
                  <a:gd fmla="*/ 31 w 162" name="T42"/>
                  <a:gd fmla="*/ 65 h 134" name="T43"/>
                  <a:gd fmla="*/ 0 w 162" name="T44"/>
                  <a:gd fmla="*/ 65 h 134" name="T45"/>
                  <a:gd fmla="*/ 0 w 162" name="T46"/>
                  <a:gd fmla="*/ 65 h 134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w 162" name="T72"/>
                  <a:gd fmla="*/ 0 h 134" name="T73"/>
                  <a:gd fmla="*/ 162 w 162" name="T74"/>
                  <a:gd fmla="*/ 134 h 134" name="T75"/>
                </a:gdLst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b="T75" l="T72" r="T74" t="T73"/>
                <a:pathLst>
                  <a:path h="134" w="162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/>
              <p:nvPr/>
            </p:nvSpPr>
            <p:spPr bwMode="auto">
              <a:xfrm>
                <a:off x="3305" y="3745"/>
                <a:ext cx="224" cy="158"/>
              </a:xfrm>
              <a:custGeom>
                <a:gdLst>
                  <a:gd fmla="*/ 0 w 224" name="T0"/>
                  <a:gd fmla="*/ 94 h 180" name="T1"/>
                  <a:gd fmla="*/ 0 w 224" name="T2"/>
                  <a:gd fmla="*/ 94 h 180" name="T3"/>
                  <a:gd fmla="*/ 8 w 224" name="T4"/>
                  <a:gd fmla="*/ 88 h 180" name="T5"/>
                  <a:gd fmla="*/ 17 w 224" name="T6"/>
                  <a:gd fmla="*/ 100 h 180" name="T7"/>
                  <a:gd fmla="*/ 35 w 224" name="T8"/>
                  <a:gd fmla="*/ 100 h 180" name="T9"/>
                  <a:gd fmla="*/ 47 w 224" name="T10"/>
                  <a:gd fmla="*/ 91 h 180" name="T11"/>
                  <a:gd fmla="*/ 47 w 224" name="T12"/>
                  <a:gd fmla="*/ 36 h 180" name="T13"/>
                  <a:gd fmla="*/ 58 w 224" name="T14"/>
                  <a:gd fmla="*/ 50 h 180" name="T15"/>
                  <a:gd fmla="*/ 58 w 224" name="T16"/>
                  <a:gd fmla="*/ 65 h 180" name="T17"/>
                  <a:gd fmla="*/ 77 w 224" name="T18"/>
                  <a:gd fmla="*/ 64 h 180" name="T19"/>
                  <a:gd fmla="*/ 93 w 224" name="T20"/>
                  <a:gd fmla="*/ 47 h 180" name="T21"/>
                  <a:gd fmla="*/ 123 w 224" name="T22"/>
                  <a:gd fmla="*/ 47 h 180" name="T23"/>
                  <a:gd fmla="*/ 174 w 224" name="T24"/>
                  <a:gd fmla="*/ 0 h 180" name="T25"/>
                  <a:gd fmla="*/ 205 w 224" name="T26"/>
                  <a:gd fmla="*/ 6 h 180" name="T27"/>
                  <a:gd fmla="*/ 210 w 224" name="T28"/>
                  <a:gd fmla="*/ 51 h 180" name="T29"/>
                  <a:gd fmla="*/ 196 w 224" name="T30"/>
                  <a:gd fmla="*/ 63 h 180" name="T31"/>
                  <a:gd fmla="*/ 205 w 224" name="T32"/>
                  <a:gd fmla="*/ 73 h 180" name="T33"/>
                  <a:gd fmla="*/ 212 w 224" name="T34"/>
                  <a:gd fmla="*/ 65 h 180" name="T35"/>
                  <a:gd fmla="*/ 223 w 224" name="T36"/>
                  <a:gd fmla="*/ 65 h 180" name="T37"/>
                  <a:gd fmla="*/ 217 w 224" name="T38"/>
                  <a:gd fmla="*/ 91 h 180" name="T39"/>
                  <a:gd fmla="*/ 184 w 224" name="T40"/>
                  <a:gd fmla="*/ 132 h 180" name="T41"/>
                  <a:gd fmla="*/ 144 w 224" name="T42"/>
                  <a:gd fmla="*/ 167 h 180" name="T43"/>
                  <a:gd fmla="*/ 114 w 224" name="T44"/>
                  <a:gd fmla="*/ 178 h 180" name="T45"/>
                  <a:gd fmla="*/ 26 w 224" name="T46"/>
                  <a:gd fmla="*/ 179 h 180" name="T47"/>
                  <a:gd fmla="*/ 19 w 224" name="T48"/>
                  <a:gd fmla="*/ 159 h 180" name="T49"/>
                  <a:gd fmla="*/ 22 w 224" name="T50"/>
                  <a:gd fmla="*/ 143 h 180" name="T51"/>
                  <a:gd fmla="*/ 0 w 224" name="T52"/>
                  <a:gd fmla="*/ 94 h 180" name="T53"/>
                  <a:gd fmla="*/ 0 w 224" name="T54"/>
                  <a:gd fmla="*/ 94 h 180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24" name="T84"/>
                  <a:gd fmla="*/ 0 h 180" name="T85"/>
                  <a:gd fmla="*/ 224 w 224" name="T86"/>
                  <a:gd fmla="*/ 180 h 180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180" w="224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/>
              <p:nvPr/>
            </p:nvSpPr>
            <p:spPr bwMode="auto">
              <a:xfrm>
                <a:off x="3449" y="3768"/>
                <a:ext cx="32" cy="158"/>
              </a:xfrm>
              <a:custGeom>
                <a:gdLst>
                  <a:gd fmla="*/ 0 w 32" name="T0"/>
                  <a:gd fmla="*/ 16 h 33" name="T1"/>
                  <a:gd fmla="*/ 0 w 32" name="T2"/>
                  <a:gd fmla="*/ 16 h 33" name="T3"/>
                  <a:gd fmla="*/ 11 w 32" name="T4"/>
                  <a:gd fmla="*/ 32 h 33" name="T5"/>
                  <a:gd fmla="*/ 31 w 32" name="T6"/>
                  <a:gd fmla="*/ 16 h 33" name="T7"/>
                  <a:gd fmla="*/ 22 w 32" name="T8"/>
                  <a:gd fmla="*/ 0 h 33" name="T9"/>
                  <a:gd fmla="*/ 0 w 32" name="T10"/>
                  <a:gd fmla="*/ 16 h 33" name="T11"/>
                  <a:gd fmla="*/ 0 w 32" name="T12"/>
                  <a:gd fmla="*/ 16 h 3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2" name="T21"/>
                  <a:gd fmla="*/ 0 h 33" name="T22"/>
                  <a:gd fmla="*/ 32 w 32" name="T23"/>
                  <a:gd fmla="*/ 33 h 3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33" w="32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/>
              <p:nvPr/>
            </p:nvSpPr>
            <p:spPr bwMode="auto">
              <a:xfrm>
                <a:off x="3201" y="2876"/>
                <a:ext cx="43" cy="158"/>
              </a:xfrm>
              <a:custGeom>
                <a:gdLst>
                  <a:gd fmla="*/ 2 w 43" name="T0"/>
                  <a:gd fmla="*/ 25 h 27" name="T1"/>
                  <a:gd fmla="*/ 11 w 43" name="T2"/>
                  <a:gd fmla="*/ 26 h 27" name="T3"/>
                  <a:gd fmla="*/ 15 w 43" name="T4"/>
                  <a:gd fmla="*/ 25 h 27" name="T5"/>
                  <a:gd fmla="*/ 20 w 43" name="T6"/>
                  <a:gd fmla="*/ 22 h 27" name="T7"/>
                  <a:gd fmla="*/ 29 w 43" name="T8"/>
                  <a:gd fmla="*/ 20 h 27" name="T9"/>
                  <a:gd fmla="*/ 37 w 43" name="T10"/>
                  <a:gd fmla="*/ 18 h 27" name="T11"/>
                  <a:gd fmla="*/ 40 w 43" name="T12"/>
                  <a:gd fmla="*/ 11 h 27" name="T13"/>
                  <a:gd fmla="*/ 42 w 43" name="T14"/>
                  <a:gd fmla="*/ 7 h 27" name="T15"/>
                  <a:gd fmla="*/ 33 w 43" name="T16"/>
                  <a:gd fmla="*/ 0 h 27" name="T17"/>
                  <a:gd fmla="*/ 0 w 43" name="T18"/>
                  <a:gd fmla="*/ 7 h 27" name="T19"/>
                  <a:gd fmla="*/ 0 w 43" name="T20"/>
                  <a:gd fmla="*/ 25 h 27" name="T21"/>
                  <a:gd fmla="*/ 2 w 43" name="T22"/>
                  <a:gd fmla="*/ 25 h 27" name="T23"/>
                  <a:gd fmla="*/ 2 w 43" name="T24"/>
                  <a:gd fmla="*/ 25 h 27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43" name="T39"/>
                  <a:gd fmla="*/ 0 h 27" name="T40"/>
                  <a:gd fmla="*/ 43 w 43" name="T41"/>
                  <a:gd fmla="*/ 27 h 27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27" w="43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/>
              <p:nvPr/>
            </p:nvSpPr>
            <p:spPr bwMode="auto">
              <a:xfrm>
                <a:off x="3181" y="2877"/>
                <a:ext cx="55" cy="158"/>
              </a:xfrm>
              <a:custGeom>
                <a:gdLst>
                  <a:gd fmla="*/ 0 w 55" name="T0"/>
                  <a:gd fmla="*/ 47 h 103" name="T1"/>
                  <a:gd fmla="*/ 0 w 55" name="T2"/>
                  <a:gd fmla="*/ 47 h 103" name="T3"/>
                  <a:gd fmla="*/ 12 w 55" name="T4"/>
                  <a:gd fmla="*/ 38 h 103" name="T5"/>
                  <a:gd fmla="*/ 18 w 55" name="T6"/>
                  <a:gd fmla="*/ 1 h 103" name="T7"/>
                  <a:gd fmla="*/ 51 w 55" name="T8"/>
                  <a:gd fmla="*/ 0 h 103" name="T9"/>
                  <a:gd fmla="*/ 42 w 55" name="T10"/>
                  <a:gd fmla="*/ 12 h 103" name="T11"/>
                  <a:gd fmla="*/ 52 w 55" name="T12"/>
                  <a:gd fmla="*/ 28 h 103" name="T13"/>
                  <a:gd fmla="*/ 33 w 55" name="T14"/>
                  <a:gd fmla="*/ 47 h 103" name="T15"/>
                  <a:gd fmla="*/ 54 w 55" name="T16"/>
                  <a:gd fmla="*/ 60 h 103" name="T17"/>
                  <a:gd fmla="*/ 27 w 55" name="T18"/>
                  <a:gd fmla="*/ 102 h 103" name="T19"/>
                  <a:gd fmla="*/ 23 w 55" name="T20"/>
                  <a:gd fmla="*/ 75 h 103" name="T21"/>
                  <a:gd fmla="*/ 0 w 55" name="T22"/>
                  <a:gd fmla="*/ 47 h 103" name="T23"/>
                  <a:gd fmla="*/ 0 w 55" name="T24"/>
                  <a:gd fmla="*/ 47 h 103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55" name="T39"/>
                  <a:gd fmla="*/ 0 h 103" name="T40"/>
                  <a:gd fmla="*/ 55 w 55" name="T41"/>
                  <a:gd fmla="*/ 103 h 103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03" w="55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/>
            <p:nvPr/>
          </p:nvSpPr>
          <p:spPr bwMode="auto">
            <a:xfrm>
              <a:off x="3169412" y="3347724"/>
              <a:ext cx="114299" cy="206196"/>
            </a:xfrm>
            <a:custGeom>
              <a:gdLst>
                <a:gd fmla="*/ 0 w 90" name="T0"/>
                <a:gd fmla="*/ 23633520 h 43" name="T1"/>
                <a:gd fmla="*/ 0 w 90" name="T2"/>
                <a:gd fmla="*/ 23633520 h 43" name="T3"/>
                <a:gd fmla="*/ 38709597 w 90" name="T4"/>
                <a:gd fmla="*/ 66175857 h 43" name="T5"/>
                <a:gd fmla="*/ 104838504 w 90" name="T6"/>
                <a:gd fmla="*/ 64600540 h 43" name="T7"/>
                <a:gd fmla="*/ 143548091 w 90" name="T8"/>
                <a:gd fmla="*/ 40965765 h 43" name="T9"/>
                <a:gd fmla="*/ 59677300 w 90" name="T10"/>
                <a:gd fmla="*/ 9453155 h 43" name="T11"/>
                <a:gd fmla="*/ 48387003 w 90" name="T12"/>
                <a:gd fmla="*/ 0 h 43" name="T13"/>
                <a:gd fmla="*/ 0 w 90" name="T14"/>
                <a:gd fmla="*/ 23633520 h 43" name="T15"/>
                <a:gd fmla="*/ 0 w 90" name="T16"/>
                <a:gd fmla="*/ 23633520 h 43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90" name="T27"/>
                <a:gd fmla="*/ 0 h 43" name="T28"/>
                <a:gd fmla="*/ 90 w 90" name="T29"/>
                <a:gd fmla="*/ 43 h 43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43" w="90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/>
            <p:nvPr/>
          </p:nvSpPr>
          <p:spPr bwMode="auto">
            <a:xfrm>
              <a:off x="3328166" y="3224677"/>
              <a:ext cx="96837" cy="206196"/>
            </a:xfrm>
            <a:custGeom>
              <a:gdLst>
                <a:gd fmla="*/ 0 w 78" name="T0"/>
                <a:gd fmla="*/ 12590929 h 58" name="T1"/>
                <a:gd fmla="*/ 33909086 w 78" name="T2"/>
                <a:gd fmla="*/ 8993902 h 58" name="T3"/>
                <a:gd fmla="*/ 60110943 w 78" name="T4"/>
                <a:gd fmla="*/ 0 h 58" name="T5"/>
                <a:gd fmla="*/ 95561981 w 78" name="T6"/>
                <a:gd fmla="*/ 7195391 h 58" name="T7"/>
                <a:gd fmla="*/ 118682426 w 78" name="T8"/>
                <a:gd fmla="*/ 21584828 h 58" name="T9"/>
                <a:gd fmla="*/ 104809911 w 78" name="T10"/>
                <a:gd fmla="*/ 34175757 h 58" name="T11"/>
                <a:gd fmla="*/ 87854752 w 78" name="T12"/>
                <a:gd fmla="*/ 35974269 h 58" name="T13"/>
                <a:gd fmla="*/ 67818172 w 78" name="T14"/>
                <a:gd fmla="*/ 55760591 h 58" name="T15"/>
                <a:gd fmla="*/ 53946898 w 78" name="T16"/>
                <a:gd fmla="*/ 102528622 h 58" name="T17"/>
                <a:gd fmla="*/ 44697726 w 78" name="T18"/>
                <a:gd fmla="*/ 82742290 h 58" name="T19"/>
                <a:gd fmla="*/ 18495865 w 78" name="T20"/>
                <a:gd fmla="*/ 80943778 h 58" name="T21"/>
                <a:gd fmla="*/ 35449787 w 78" name="T22"/>
                <a:gd fmla="*/ 43169657 h 58" name="T23"/>
                <a:gd fmla="*/ 0 w 78" name="T24"/>
                <a:gd fmla="*/ 30578733 h 58" name="T25"/>
                <a:gd fmla="*/ 0 w 78" name="T26"/>
                <a:gd fmla="*/ 12590929 h 58" name="T27"/>
                <a:gd fmla="*/ 0 w 78" name="T28"/>
                <a:gd fmla="*/ 12590929 h 58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w 78" name="T45"/>
                <a:gd fmla="*/ 0 h 58" name="T46"/>
                <a:gd fmla="*/ 78 w 78" name="T47"/>
                <a:gd fmla="*/ 58 h 58" name="T48"/>
              </a:gdLst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b="T48" l="T45" r="T47" t="T46"/>
              <a:pathLst>
                <a:path h="57" w="7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/>
            <p:nvPr/>
          </p:nvSpPr>
          <p:spPr bwMode="auto">
            <a:xfrm>
              <a:off x="3301191" y="3230233"/>
              <a:ext cx="55563" cy="206196"/>
            </a:xfrm>
            <a:custGeom>
              <a:gdLst>
                <a:gd fmla="*/ 67080589 w 45" name="T0"/>
                <a:gd fmla="*/ 15534291 h 29" name="T1"/>
                <a:gd fmla="*/ 51835342 w 45" name="T2"/>
                <a:gd fmla="*/ 48329201 h 29" name="T3"/>
                <a:gd fmla="*/ 0 w 45" name="T4"/>
                <a:gd fmla="*/ 39698886 h 29" name="T5"/>
                <a:gd fmla="*/ 21343603 w 45" name="T6"/>
                <a:gd fmla="*/ 18986938 h 29" name="T7"/>
                <a:gd fmla="*/ 35065190 w 45" name="T8"/>
                <a:gd fmla="*/ 0 h 29" name="T9"/>
                <a:gd fmla="*/ 67080589 w 45" name="T10"/>
                <a:gd fmla="*/ 15534291 h 29" name="T11"/>
                <a:gd fmla="*/ 67080589 w 45" name="T12"/>
                <a:gd fmla="*/ 15534291 h 29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45" name="T21"/>
                <a:gd fmla="*/ 0 h 29" name="T22"/>
                <a:gd fmla="*/ 45 w 45" name="T23"/>
                <a:gd fmla="*/ 29 h 29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8" w="45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1134706" y="682724"/>
            <a:ext cx="3351073" cy="461665"/>
            <a:chOff x="1134706" y="682724"/>
            <a:chExt cx="3351073" cy="461665"/>
          </a:xfrm>
        </p:grpSpPr>
        <p:sp>
          <p:nvSpPr>
            <p:cNvPr id="365" name="矩形 364"/>
            <p:cNvSpPr/>
            <p:nvPr/>
          </p:nvSpPr>
          <p:spPr>
            <a:xfrm>
              <a:off x="1838901" y="682724"/>
              <a:ext cx="2621280" cy="45720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altLang="en-US" b="1" lang="zh-CN" smtClean="0" sz="240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charset="-122" panose="020b0503020204020204" pitchFamily="34" typeface="微软雅黑"/>
                  <a:ea charset="-122" panose="020b0503020204020204" pitchFamily="34" typeface="微软雅黑"/>
                </a:rPr>
                <a:t>点击此处输入标题</a:t>
              </a:r>
            </a:p>
          </p:txBody>
        </p:sp>
        <p:sp>
          <p:nvSpPr>
            <p:cNvPr id="366" name="椭圆 365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pic>
        <p:nvPicPr>
          <p:cNvPr id="425" name="图片 42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>
          <a:xfrm>
            <a:off x="1744138" y="2534762"/>
            <a:ext cx="1074795" cy="1074795"/>
          </a:xfrm>
          <a:prstGeom prst="rect">
            <a:avLst/>
          </a:prstGeom>
        </p:spPr>
      </p:pic>
      <p:pic>
        <p:nvPicPr>
          <p:cNvPr id="426" name="图片 42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>
          <a:xfrm flipH="1">
            <a:off x="3394497" y="4308697"/>
            <a:ext cx="609403" cy="609403"/>
          </a:xfrm>
          <a:prstGeom prst="rect">
            <a:avLst/>
          </a:prstGeom>
        </p:spPr>
      </p:pic>
      <p:pic>
        <p:nvPicPr>
          <p:cNvPr id="427" name="图片 426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>
          <a:xfrm>
            <a:off x="2515264" y="2709677"/>
            <a:ext cx="989176" cy="989176"/>
          </a:xfrm>
          <a:prstGeom prst="rect">
            <a:avLst/>
          </a:prstGeom>
        </p:spPr>
      </p:pic>
      <p:pic>
        <p:nvPicPr>
          <p:cNvPr id="428" name="图片 42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>
          <a:xfrm>
            <a:off x="2634313" y="3900142"/>
            <a:ext cx="699603" cy="633416"/>
          </a:xfrm>
          <a:prstGeom prst="rect">
            <a:avLst/>
          </a:prstGeom>
        </p:spPr>
      </p:pic>
      <p:pic>
        <p:nvPicPr>
          <p:cNvPr id="429" name="图片 428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>
          <a:xfrm>
            <a:off x="2753726" y="4963572"/>
            <a:ext cx="256126" cy="256126"/>
          </a:xfrm>
          <a:prstGeom prst="rect">
            <a:avLst/>
          </a:prstGeom>
        </p:spPr>
      </p:pic>
      <p:pic>
        <p:nvPicPr>
          <p:cNvPr id="430" name="图片 429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>
          <a:xfrm>
            <a:off x="1284762" y="3072159"/>
            <a:ext cx="750714" cy="750714"/>
          </a:xfrm>
          <a:prstGeom prst="rect">
            <a:avLst/>
          </a:prstGeom>
        </p:spPr>
      </p:pic>
      <p:pic>
        <p:nvPicPr>
          <p:cNvPr id="431" name="图片 430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>
          <a:xfrm>
            <a:off x="1861324" y="3746596"/>
            <a:ext cx="609403" cy="609403"/>
          </a:xfrm>
          <a:prstGeom prst="rect">
            <a:avLst/>
          </a:prstGeom>
        </p:spPr>
      </p:pic>
      <p:pic>
        <p:nvPicPr>
          <p:cNvPr id="432" name="图片 431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>
          <a:xfrm>
            <a:off x="1578326" y="4424824"/>
            <a:ext cx="794874" cy="794874"/>
          </a:xfrm>
          <a:prstGeom prst="rect">
            <a:avLst/>
          </a:prstGeom>
        </p:spPr>
      </p:pic>
      <p:pic>
        <p:nvPicPr>
          <p:cNvPr id="433" name="图片 432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>
          <a:xfrm>
            <a:off x="856300" y="3653104"/>
            <a:ext cx="922394" cy="922394"/>
          </a:xfrm>
          <a:prstGeom prst="rect">
            <a:avLst/>
          </a:prstGeom>
        </p:spPr>
      </p:pic>
      <p:sp>
        <p:nvSpPr>
          <p:cNvPr id="434" name="圆角矩形 433"/>
          <p:cNvSpPr/>
          <p:nvPr/>
        </p:nvSpPr>
        <p:spPr>
          <a:xfrm>
            <a:off x="252056" y="1715829"/>
            <a:ext cx="4574589" cy="635512"/>
          </a:xfrm>
          <a:prstGeom prst="roundRect">
            <a:avLst>
              <a:gd fmla="val 50000" name="adj"/>
            </a:avLst>
          </a:prstGeom>
          <a:noFill/>
          <a:ln>
            <a:solidFill>
              <a:schemeClr val="bg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r>
              <a:rPr altLang="en-US" b="1" lang="zh-CN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点击此处输入标题</a:t>
            </a:r>
          </a:p>
        </p:txBody>
      </p:sp>
      <p:sp>
        <p:nvSpPr>
          <p:cNvPr id="435" name="圆角矩形 434"/>
          <p:cNvSpPr/>
          <p:nvPr/>
        </p:nvSpPr>
        <p:spPr>
          <a:xfrm>
            <a:off x="6259156" y="1715829"/>
            <a:ext cx="4574589" cy="635512"/>
          </a:xfrm>
          <a:prstGeom prst="roundRect">
            <a:avLst>
              <a:gd fmla="val 50000" name="adj"/>
            </a:avLst>
          </a:prstGeom>
          <a:noFill/>
          <a:ln>
            <a:solidFill>
              <a:schemeClr val="bg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r>
              <a:rPr altLang="en-US" b="1" lang="zh-CN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点击此处输入标题</a:t>
            </a:r>
          </a:p>
        </p:txBody>
      </p:sp>
      <p:sp>
        <p:nvSpPr>
          <p:cNvPr id="436" name="圆角矩形 435"/>
          <p:cNvSpPr/>
          <p:nvPr/>
        </p:nvSpPr>
        <p:spPr>
          <a:xfrm>
            <a:off x="6259156" y="2797153"/>
            <a:ext cx="1190308" cy="863773"/>
          </a:xfrm>
          <a:prstGeom prst="round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r>
              <a:rPr altLang="en-US" lang="zh-CN" smtClean="0"/>
              <a:t>输入内容</a:t>
            </a:r>
          </a:p>
        </p:txBody>
      </p:sp>
      <p:sp>
        <p:nvSpPr>
          <p:cNvPr id="437" name="圆角矩形 436"/>
          <p:cNvSpPr/>
          <p:nvPr/>
        </p:nvSpPr>
        <p:spPr>
          <a:xfrm>
            <a:off x="7692824" y="2797153"/>
            <a:ext cx="1190308" cy="863773"/>
          </a:xfrm>
          <a:prstGeom prst="round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r>
              <a:rPr altLang="en-US" lang="zh-CN"/>
              <a:t>输入内容</a:t>
            </a:r>
          </a:p>
        </p:txBody>
      </p:sp>
      <p:sp>
        <p:nvSpPr>
          <p:cNvPr id="438" name="圆角矩形 437"/>
          <p:cNvSpPr/>
          <p:nvPr/>
        </p:nvSpPr>
        <p:spPr>
          <a:xfrm>
            <a:off x="9126492" y="2771753"/>
            <a:ext cx="1190308" cy="863773"/>
          </a:xfrm>
          <a:prstGeom prst="round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r>
              <a:rPr altLang="en-US" lang="zh-CN"/>
              <a:t>输入内容</a:t>
            </a:r>
          </a:p>
        </p:txBody>
      </p:sp>
      <p:sp>
        <p:nvSpPr>
          <p:cNvPr id="439" name="圆角矩形 438"/>
          <p:cNvSpPr/>
          <p:nvPr/>
        </p:nvSpPr>
        <p:spPr>
          <a:xfrm>
            <a:off x="10560160" y="2784453"/>
            <a:ext cx="1190308" cy="863773"/>
          </a:xfrm>
          <a:prstGeom prst="round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r>
              <a:rPr altLang="en-US" lang="zh-CN"/>
              <a:t>输入内容</a:t>
            </a:r>
          </a:p>
        </p:txBody>
      </p:sp>
      <p:sp>
        <p:nvSpPr>
          <p:cNvPr id="440" name="圆角矩形 439"/>
          <p:cNvSpPr/>
          <p:nvPr/>
        </p:nvSpPr>
        <p:spPr>
          <a:xfrm>
            <a:off x="6259156" y="4081338"/>
            <a:ext cx="1190308" cy="863773"/>
          </a:xfrm>
          <a:prstGeom prst="round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r>
              <a:rPr altLang="en-US" lang="zh-CN"/>
              <a:t>输入内容</a:t>
            </a:r>
          </a:p>
        </p:txBody>
      </p:sp>
      <p:sp>
        <p:nvSpPr>
          <p:cNvPr id="441" name="圆角矩形 440"/>
          <p:cNvSpPr/>
          <p:nvPr/>
        </p:nvSpPr>
        <p:spPr>
          <a:xfrm>
            <a:off x="7692824" y="4081338"/>
            <a:ext cx="1190308" cy="863773"/>
          </a:xfrm>
          <a:prstGeom prst="round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r>
              <a:rPr altLang="en-US" lang="zh-CN"/>
              <a:t>输入内容</a:t>
            </a:r>
          </a:p>
        </p:txBody>
      </p:sp>
      <p:sp>
        <p:nvSpPr>
          <p:cNvPr id="442" name="圆角矩形 441"/>
          <p:cNvSpPr/>
          <p:nvPr/>
        </p:nvSpPr>
        <p:spPr>
          <a:xfrm>
            <a:off x="9126492" y="4055938"/>
            <a:ext cx="1190308" cy="863773"/>
          </a:xfrm>
          <a:prstGeom prst="round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r>
              <a:rPr altLang="en-US" lang="zh-CN"/>
              <a:t>输入内容</a:t>
            </a:r>
          </a:p>
        </p:txBody>
      </p:sp>
      <p:sp>
        <p:nvSpPr>
          <p:cNvPr id="443" name="圆角矩形 442"/>
          <p:cNvSpPr/>
          <p:nvPr/>
        </p:nvSpPr>
        <p:spPr>
          <a:xfrm>
            <a:off x="10560160" y="4068638"/>
            <a:ext cx="1190308" cy="863773"/>
          </a:xfrm>
          <a:prstGeom prst="round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r>
              <a:rPr altLang="en-US" lang="zh-CN"/>
              <a:t>输入内容</a:t>
            </a:r>
          </a:p>
        </p:txBody>
      </p:sp>
    </p:spTree>
    <p:extLst>
      <p:ext uri="{BB962C8B-B14F-4D97-AF65-F5344CB8AC3E}">
        <p14:creationId val="61534540"/>
      </p:ext>
    </p:extLst>
  </p:cSld>
  <p:clrMapOvr>
    <a:masterClrMapping/>
  </p:clrMapOvr>
  <p:transition/>
  <p:timing/>
</p:sld>
</file>

<file path=ppt/slides/slide14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9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/>
            <p:nvPr/>
          </p:nvGrpSpPr>
          <p:grpSpPr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/>
              <p:nvPr/>
            </p:nvSpPr>
            <p:spPr bwMode="auto">
              <a:xfrm>
                <a:off x="4449" y="3297"/>
                <a:ext cx="52" cy="154"/>
              </a:xfrm>
              <a:custGeom>
                <a:gdLst>
                  <a:gd fmla="*/ 0 w 52" name="T0"/>
                  <a:gd fmla="*/ 0 h 69" name="T1"/>
                  <a:gd fmla="*/ 0 w 52" name="T2"/>
                  <a:gd fmla="*/ 0 h 69" name="T3"/>
                  <a:gd fmla="*/ 10 w 52" name="T4"/>
                  <a:gd fmla="*/ 0 h 69" name="T5"/>
                  <a:gd fmla="*/ 13 w 52" name="T6"/>
                  <a:gd fmla="*/ 13 h 69" name="T7"/>
                  <a:gd fmla="*/ 26 w 52" name="T8"/>
                  <a:gd fmla="*/ 5 h 69" name="T9"/>
                  <a:gd fmla="*/ 43 w 52" name="T10"/>
                  <a:gd fmla="*/ 21 h 69" name="T11"/>
                  <a:gd fmla="*/ 51 w 52" name="T12"/>
                  <a:gd fmla="*/ 68 h 69" name="T13"/>
                  <a:gd fmla="*/ 50 w 52" name="T14"/>
                  <a:gd fmla="*/ 68 h 69" name="T15"/>
                  <a:gd fmla="*/ 16 w 52" name="T16"/>
                  <a:gd fmla="*/ 48 h 69" name="T17"/>
                  <a:gd fmla="*/ 0 w 52" name="T18"/>
                  <a:gd fmla="*/ 0 h 69" name="T19"/>
                  <a:gd fmla="*/ 0 w 52" name="T20"/>
                  <a:gd fmla="*/ 0 h 69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52" name="T33"/>
                  <a:gd fmla="*/ 0 h 69" name="T34"/>
                  <a:gd fmla="*/ 52 w 52" name="T35"/>
                  <a:gd fmla="*/ 69 h 69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69" w="52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/>
              <p:nvPr/>
            </p:nvSpPr>
            <p:spPr bwMode="auto">
              <a:xfrm>
                <a:off x="4577" y="3299"/>
                <a:ext cx="132" cy="154"/>
              </a:xfrm>
              <a:custGeom>
                <a:gdLst>
                  <a:gd fmla="*/ 0 w 132" name="T0"/>
                  <a:gd fmla="*/ 72 h 83" name="T1"/>
                  <a:gd fmla="*/ 0 w 132" name="T2"/>
                  <a:gd fmla="*/ 72 h 83" name="T3"/>
                  <a:gd fmla="*/ 12 w 132" name="T4"/>
                  <a:gd fmla="*/ 82 h 83" name="T5"/>
                  <a:gd fmla="*/ 53 w 132" name="T6"/>
                  <a:gd fmla="*/ 79 h 83" name="T7"/>
                  <a:gd fmla="*/ 66 w 132" name="T8"/>
                  <a:gd fmla="*/ 73 h 83" name="T9"/>
                  <a:gd fmla="*/ 84 w 132" name="T10"/>
                  <a:gd fmla="*/ 36 h 83" name="T11"/>
                  <a:gd fmla="*/ 108 w 132" name="T12"/>
                  <a:gd fmla="*/ 37 h 83" name="T13"/>
                  <a:gd fmla="*/ 131 w 132" name="T14"/>
                  <a:gd fmla="*/ 25 h 83" name="T15"/>
                  <a:gd fmla="*/ 109 w 132" name="T16"/>
                  <a:gd fmla="*/ 14 h 83" name="T17"/>
                  <a:gd fmla="*/ 102 w 132" name="T18"/>
                  <a:gd fmla="*/ 0 h 83" name="T19"/>
                  <a:gd fmla="*/ 75 w 132" name="T20"/>
                  <a:gd fmla="*/ 26 h 83" name="T21"/>
                  <a:gd fmla="*/ 67 w 132" name="T22"/>
                  <a:gd fmla="*/ 40 h 83" name="T23"/>
                  <a:gd fmla="*/ 59 w 132" name="T24"/>
                  <a:gd fmla="*/ 32 h 83" name="T25"/>
                  <a:gd fmla="*/ 43 w 132" name="T26"/>
                  <a:gd fmla="*/ 52 h 83" name="T27"/>
                  <a:gd fmla="*/ 26 w 132" name="T28"/>
                  <a:gd fmla="*/ 55 h 83" name="T29"/>
                  <a:gd fmla="*/ 20 w 132" name="T30"/>
                  <a:gd fmla="*/ 73 h 83" name="T31"/>
                  <a:gd fmla="*/ 0 w 132" name="T32"/>
                  <a:gd fmla="*/ 72 h 83" name="T33"/>
                  <a:gd fmla="*/ 0 w 132" name="T34"/>
                  <a:gd fmla="*/ 72 h 83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132" name="T54"/>
                  <a:gd fmla="*/ 0 h 83" name="T55"/>
                  <a:gd fmla="*/ 132 w 132" name="T56"/>
                  <a:gd fmla="*/ 83 h 83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83" w="132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/>
            <p:nvPr/>
          </p:nvGrpSpPr>
          <p:grpSpPr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/>
              <p:nvPr/>
            </p:nvSpPr>
            <p:spPr bwMode="auto">
              <a:xfrm>
                <a:off x="4380" y="3351"/>
                <a:ext cx="149" cy="160"/>
              </a:xfrm>
              <a:custGeom>
                <a:gdLst>
                  <a:gd fmla="*/ 0 w 149" name="T0"/>
                  <a:gd fmla="*/ 0 h 156" name="T1"/>
                  <a:gd fmla="*/ 0 w 149" name="T2"/>
                  <a:gd fmla="*/ 0 h 156" name="T3"/>
                  <a:gd fmla="*/ 33 w 149" name="T4"/>
                  <a:gd fmla="*/ 7 h 156" name="T5"/>
                  <a:gd fmla="*/ 74 w 149" name="T6"/>
                  <a:gd fmla="*/ 47 h 156" name="T7"/>
                  <a:gd fmla="*/ 108 w 149" name="T8"/>
                  <a:gd fmla="*/ 62 h 156" name="T9"/>
                  <a:gd fmla="*/ 104 w 149" name="T10"/>
                  <a:gd fmla="*/ 73 h 156" name="T11"/>
                  <a:gd fmla="*/ 115 w 149" name="T12"/>
                  <a:gd fmla="*/ 72 h 156" name="T13"/>
                  <a:gd fmla="*/ 114 w 149" name="T14"/>
                  <a:gd fmla="*/ 87 h 156" name="T15"/>
                  <a:gd fmla="*/ 148 w 149" name="T16"/>
                  <a:gd fmla="*/ 116 h 156" name="T17"/>
                  <a:gd fmla="*/ 144 w 149" name="T18"/>
                  <a:gd fmla="*/ 154 h 156" name="T19"/>
                  <a:gd fmla="*/ 129 w 149" name="T20"/>
                  <a:gd fmla="*/ 155 h 156" name="T21"/>
                  <a:gd fmla="*/ 99 w 149" name="T22"/>
                  <a:gd fmla="*/ 133 h 156" name="T23"/>
                  <a:gd fmla="*/ 50 w 149" name="T24"/>
                  <a:gd fmla="*/ 54 h 156" name="T25"/>
                  <a:gd fmla="*/ 0 w 149" name="T26"/>
                  <a:gd fmla="*/ 0 h 156" name="T27"/>
                  <a:gd fmla="*/ 0 w 149" name="T28"/>
                  <a:gd fmla="*/ 0 h 15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49" name="T45"/>
                  <a:gd fmla="*/ 0 h 156" name="T46"/>
                  <a:gd fmla="*/ 149 w 149" name="T47"/>
                  <a:gd fmla="*/ 156 h 15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56" w="149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/>
              <p:nvPr/>
            </p:nvSpPr>
            <p:spPr bwMode="auto">
              <a:xfrm>
                <a:off x="4519" y="3450"/>
                <a:ext cx="125" cy="160"/>
              </a:xfrm>
              <a:custGeom>
                <a:gdLst>
                  <a:gd fmla="*/ 0 w 125" name="T0"/>
                  <a:gd fmla="*/ 11 h 40" name="T1"/>
                  <a:gd fmla="*/ 0 w 125" name="T2"/>
                  <a:gd fmla="*/ 11 h 40" name="T3"/>
                  <a:gd fmla="*/ 8 w 125" name="T4"/>
                  <a:gd fmla="*/ 0 h 40" name="T5"/>
                  <a:gd fmla="*/ 95 w 125" name="T6"/>
                  <a:gd fmla="*/ 12 h 40" name="T7"/>
                  <a:gd fmla="*/ 104 w 125" name="T8"/>
                  <a:gd fmla="*/ 22 h 40" name="T9"/>
                  <a:gd fmla="*/ 122 w 125" name="T10"/>
                  <a:gd fmla="*/ 26 h 40" name="T11"/>
                  <a:gd fmla="*/ 124 w 125" name="T12"/>
                  <a:gd fmla="*/ 39 h 40" name="T13"/>
                  <a:gd fmla="*/ 22 w 125" name="T14"/>
                  <a:gd fmla="*/ 21 h 40" name="T15"/>
                  <a:gd fmla="*/ 0 w 125" name="T16"/>
                  <a:gd fmla="*/ 11 h 40" name="T17"/>
                  <a:gd fmla="*/ 0 w 125" name="T18"/>
                  <a:gd fmla="*/ 11 h 40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125" name="T30"/>
                  <a:gd fmla="*/ 0 h 40" name="T31"/>
                  <a:gd fmla="*/ 125 w 125" name="T32"/>
                  <a:gd fmla="*/ 40 h 40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40" w="125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/>
              <p:nvPr/>
            </p:nvSpPr>
            <p:spPr bwMode="auto">
              <a:xfrm>
                <a:off x="4568" y="3349"/>
                <a:ext cx="136" cy="160"/>
              </a:xfrm>
              <a:custGeom>
                <a:gdLst>
                  <a:gd fmla="*/ 0 w 136" name="T0"/>
                  <a:gd fmla="*/ 52 h 116" name="T1"/>
                  <a:gd fmla="*/ 0 w 136" name="T2"/>
                  <a:gd fmla="*/ 52 h 116" name="T3"/>
                  <a:gd fmla="*/ 9 w 136" name="T4"/>
                  <a:gd fmla="*/ 36 h 116" name="T5"/>
                  <a:gd fmla="*/ 21 w 136" name="T6"/>
                  <a:gd fmla="*/ 46 h 116" name="T7"/>
                  <a:gd fmla="*/ 62 w 136" name="T8"/>
                  <a:gd fmla="*/ 43 h 116" name="T9"/>
                  <a:gd fmla="*/ 75 w 136" name="T10"/>
                  <a:gd fmla="*/ 37 h 116" name="T11"/>
                  <a:gd fmla="*/ 93 w 136" name="T12"/>
                  <a:gd fmla="*/ 0 h 116" name="T13"/>
                  <a:gd fmla="*/ 117 w 136" name="T14"/>
                  <a:gd fmla="*/ 1 h 116" name="T15"/>
                  <a:gd fmla="*/ 112 w 136" name="T16"/>
                  <a:gd fmla="*/ 11 h 116" name="T17"/>
                  <a:gd fmla="*/ 135 w 136" name="T18"/>
                  <a:gd fmla="*/ 46 h 116" name="T19"/>
                  <a:gd fmla="*/ 122 w 136" name="T20"/>
                  <a:gd fmla="*/ 43 h 116" name="T21"/>
                  <a:gd fmla="*/ 99 w 136" name="T22"/>
                  <a:gd fmla="*/ 82 h 116" name="T23"/>
                  <a:gd fmla="*/ 95 w 136" name="T24"/>
                  <a:gd fmla="*/ 107 h 116" name="T25"/>
                  <a:gd fmla="*/ 81 w 136" name="T26"/>
                  <a:gd fmla="*/ 115 h 116" name="T27"/>
                  <a:gd fmla="*/ 55 w 136" name="T28"/>
                  <a:gd fmla="*/ 100 h 116" name="T29"/>
                  <a:gd fmla="*/ 40 w 136" name="T30"/>
                  <a:gd fmla="*/ 107 h 116" name="T31"/>
                  <a:gd fmla="*/ 37 w 136" name="T32"/>
                  <a:gd fmla="*/ 95 h 116" name="T33"/>
                  <a:gd fmla="*/ 17 w 136" name="T34"/>
                  <a:gd fmla="*/ 97 h 116" name="T35"/>
                  <a:gd fmla="*/ 0 w 136" name="T36"/>
                  <a:gd fmla="*/ 52 h 116" name="T37"/>
                  <a:gd fmla="*/ 0 w 136" name="T38"/>
                  <a:gd fmla="*/ 52 h 11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36" name="T60"/>
                  <a:gd fmla="*/ 0 h 116" name="T61"/>
                  <a:gd fmla="*/ 136 w 136" name="T62"/>
                  <a:gd fmla="*/ 116 h 116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15" w="13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/>
              <p:nvPr/>
            </p:nvSpPr>
            <p:spPr bwMode="auto">
              <a:xfrm>
                <a:off x="4674" y="3469"/>
                <a:ext cx="34" cy="160"/>
              </a:xfrm>
              <a:custGeom>
                <a:gdLst>
                  <a:gd fmla="*/ 0 w 34" name="T0"/>
                  <a:gd fmla="*/ 2 h 9" name="T1"/>
                  <a:gd fmla="*/ 0 w 34" name="T2"/>
                  <a:gd fmla="*/ 2 h 9" name="T3"/>
                  <a:gd fmla="*/ 4 w 34" name="T4"/>
                  <a:gd fmla="*/ 8 h 9" name="T5"/>
                  <a:gd fmla="*/ 33 w 34" name="T6"/>
                  <a:gd fmla="*/ 3 h 9" name="T7"/>
                  <a:gd fmla="*/ 11 w 34" name="T8"/>
                  <a:gd fmla="*/ 0 h 9" name="T9"/>
                  <a:gd fmla="*/ 0 w 34" name="T10"/>
                  <a:gd fmla="*/ 2 h 9" name="T11"/>
                  <a:gd fmla="*/ 0 w 34" name="T12"/>
                  <a:gd fmla="*/ 2 h 9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4" name="T21"/>
                  <a:gd fmla="*/ 0 h 9" name="T22"/>
                  <a:gd fmla="*/ 34 w 34" name="T23"/>
                  <a:gd fmla="*/ 9 h 9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9" w="34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/>
              <p:nvPr/>
            </p:nvSpPr>
            <p:spPr bwMode="auto">
              <a:xfrm>
                <a:off x="4703" y="3376"/>
                <a:ext cx="85" cy="160"/>
              </a:xfrm>
              <a:custGeom>
                <a:gdLst>
                  <a:gd fmla="*/ 0 w 85" name="T0"/>
                  <a:gd fmla="*/ 60 h 101" name="T1"/>
                  <a:gd fmla="*/ 0 w 85" name="T2"/>
                  <a:gd fmla="*/ 60 h 101" name="T3"/>
                  <a:gd fmla="*/ 10 w 85" name="T4"/>
                  <a:gd fmla="*/ 78 h 101" name="T5"/>
                  <a:gd fmla="*/ 7 w 85" name="T6"/>
                  <a:gd fmla="*/ 96 h 101" name="T7"/>
                  <a:gd fmla="*/ 21 w 85" name="T8"/>
                  <a:gd fmla="*/ 100 h 101" name="T9"/>
                  <a:gd fmla="*/ 19 w 85" name="T10"/>
                  <a:gd fmla="*/ 63 h 101" name="T11"/>
                  <a:gd fmla="*/ 28 w 85" name="T12"/>
                  <a:gd fmla="*/ 60 h 101" name="T13"/>
                  <a:gd fmla="*/ 30 w 85" name="T14"/>
                  <a:gd fmla="*/ 74 h 101" name="T15"/>
                  <a:gd fmla="*/ 37 w 85" name="T16"/>
                  <a:gd fmla="*/ 90 h 101" name="T17"/>
                  <a:gd fmla="*/ 53 w 85" name="T18"/>
                  <a:gd fmla="*/ 83 h 101" name="T19"/>
                  <a:gd fmla="*/ 34 w 85" name="T20"/>
                  <a:gd fmla="*/ 48 h 101" name="T21"/>
                  <a:gd fmla="*/ 62 w 85" name="T22"/>
                  <a:gd fmla="*/ 33 h 101" name="T23"/>
                  <a:gd fmla="*/ 25 w 85" name="T24"/>
                  <a:gd fmla="*/ 43 h 101" name="T25"/>
                  <a:gd fmla="*/ 19 w 85" name="T26"/>
                  <a:gd fmla="*/ 21 h 101" name="T27"/>
                  <a:gd fmla="*/ 74 w 85" name="T28"/>
                  <a:gd fmla="*/ 19 h 101" name="T29"/>
                  <a:gd fmla="*/ 84 w 85" name="T30"/>
                  <a:gd fmla="*/ 0 h 101" name="T31"/>
                  <a:gd fmla="*/ 68 w 85" name="T32"/>
                  <a:gd fmla="*/ 12 h 101" name="T33"/>
                  <a:gd fmla="*/ 28 w 85" name="T34"/>
                  <a:gd fmla="*/ 6 h 101" name="T35"/>
                  <a:gd fmla="*/ 15 w 85" name="T36"/>
                  <a:gd fmla="*/ 14 h 101" name="T37"/>
                  <a:gd fmla="*/ 0 w 85" name="T38"/>
                  <a:gd fmla="*/ 60 h 101" name="T39"/>
                  <a:gd fmla="*/ 0 w 85" name="T40"/>
                  <a:gd fmla="*/ 60 h 101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85" name="T63"/>
                  <a:gd fmla="*/ 0 h 101" name="T64"/>
                  <a:gd fmla="*/ 85 w 85" name="T65"/>
                  <a:gd fmla="*/ 101 h 101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00" w="85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/>
              <p:nvPr/>
            </p:nvSpPr>
            <p:spPr bwMode="auto">
              <a:xfrm>
                <a:off x="4769" y="3478"/>
                <a:ext cx="48" cy="160"/>
              </a:xfrm>
              <a:custGeom>
                <a:gdLst>
                  <a:gd fmla="*/ 0 w 48" name="T0"/>
                  <a:gd fmla="*/ 15 h 26" name="T1"/>
                  <a:gd fmla="*/ 0 w 48" name="T2"/>
                  <a:gd fmla="*/ 15 h 26" name="T3"/>
                  <a:gd fmla="*/ 2 w 48" name="T4"/>
                  <a:gd fmla="*/ 25 h 26" name="T5"/>
                  <a:gd fmla="*/ 47 w 48" name="T6"/>
                  <a:gd fmla="*/ 0 h 26" name="T7"/>
                  <a:gd fmla="*/ 14 w 48" name="T8"/>
                  <a:gd fmla="*/ 7 h 26" name="T9"/>
                  <a:gd fmla="*/ 0 w 48" name="T10"/>
                  <a:gd fmla="*/ 15 h 26" name="T11"/>
                  <a:gd fmla="*/ 0 w 48" name="T12"/>
                  <a:gd fmla="*/ 15 h 2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8" name="T21"/>
                  <a:gd fmla="*/ 0 h 26" name="T22"/>
                  <a:gd fmla="*/ 48 w 48" name="T23"/>
                  <a:gd fmla="*/ 26 h 26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6" w="48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/>
              <p:nvPr/>
            </p:nvSpPr>
            <p:spPr bwMode="auto">
              <a:xfrm>
                <a:off x="4819" y="3341"/>
                <a:ext cx="17" cy="160"/>
              </a:xfrm>
              <a:custGeom>
                <a:gdLst>
                  <a:gd fmla="*/ 0 w 17" name="T0"/>
                  <a:gd fmla="*/ 14 h 42" name="T1"/>
                  <a:gd fmla="*/ 0 w 17" name="T2"/>
                  <a:gd fmla="*/ 14 h 42" name="T3"/>
                  <a:gd fmla="*/ 3 w 17" name="T4"/>
                  <a:gd fmla="*/ 33 h 42" name="T5"/>
                  <a:gd fmla="*/ 13 w 17" name="T6"/>
                  <a:gd fmla="*/ 41 h 42" name="T7"/>
                  <a:gd fmla="*/ 7 w 17" name="T8"/>
                  <a:gd fmla="*/ 24 h 42" name="T9"/>
                  <a:gd fmla="*/ 16 w 17" name="T10"/>
                  <a:gd fmla="*/ 21 h 42" name="T11"/>
                  <a:gd fmla="*/ 15 w 17" name="T12"/>
                  <a:gd fmla="*/ 8 h 42" name="T13"/>
                  <a:gd fmla="*/ 3 w 17" name="T14"/>
                  <a:gd fmla="*/ 17 h 42" name="T15"/>
                  <a:gd fmla="*/ 8 w 17" name="T16"/>
                  <a:gd fmla="*/ 0 h 42" name="T17"/>
                  <a:gd fmla="*/ 0 w 17" name="T18"/>
                  <a:gd fmla="*/ 14 h 42" name="T19"/>
                  <a:gd fmla="*/ 0 w 17" name="T20"/>
                  <a:gd fmla="*/ 14 h 42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17" name="T33"/>
                  <a:gd fmla="*/ 0 h 42" name="T34"/>
                  <a:gd fmla="*/ 17 w 17" name="T35"/>
                  <a:gd fmla="*/ 42 h 42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42" w="17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/>
              <p:nvPr/>
            </p:nvSpPr>
            <p:spPr bwMode="auto">
              <a:xfrm>
                <a:off x="4826" y="3393"/>
                <a:ext cx="40" cy="160"/>
              </a:xfrm>
              <a:custGeom>
                <a:gdLst>
                  <a:gd fmla="*/ 0 w 40" name="T0"/>
                  <a:gd fmla="*/ 5 h 14" name="T1"/>
                  <a:gd fmla="*/ 0 w 40" name="T2"/>
                  <a:gd fmla="*/ 5 h 14" name="T3"/>
                  <a:gd fmla="*/ 22 w 40" name="T4"/>
                  <a:gd fmla="*/ 0 h 14" name="T5"/>
                  <a:gd fmla="*/ 39 w 40" name="T6"/>
                  <a:gd fmla="*/ 13 h 14" name="T7"/>
                  <a:gd fmla="*/ 0 w 40" name="T8"/>
                  <a:gd fmla="*/ 5 h 14" name="T9"/>
                  <a:gd fmla="*/ 0 w 40" name="T10"/>
                  <a:gd fmla="*/ 5 h 14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40" name="T18"/>
                  <a:gd fmla="*/ 0 h 14" name="T19"/>
                  <a:gd fmla="*/ 40 w 40" name="T20"/>
                  <a:gd fmla="*/ 14 h 14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4" w="40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/>
              <p:nvPr/>
            </p:nvSpPr>
            <p:spPr bwMode="auto">
              <a:xfrm>
                <a:off x="4865" y="3414"/>
                <a:ext cx="144" cy="160"/>
              </a:xfrm>
              <a:custGeom>
                <a:gdLst>
                  <a:gd fmla="*/ 0 w 144" name="T0"/>
                  <a:gd fmla="*/ 15 h 119" name="T1"/>
                  <a:gd fmla="*/ 0 w 144" name="T2"/>
                  <a:gd fmla="*/ 15 h 119" name="T3"/>
                  <a:gd fmla="*/ 21 w 144" name="T4"/>
                  <a:gd fmla="*/ 26 h 119" name="T5"/>
                  <a:gd fmla="*/ 42 w 144" name="T6"/>
                  <a:gd fmla="*/ 23 h 119" name="T7"/>
                  <a:gd fmla="*/ 16 w 144" name="T8"/>
                  <a:gd fmla="*/ 32 h 119" name="T9"/>
                  <a:gd fmla="*/ 28 w 144" name="T10"/>
                  <a:gd fmla="*/ 51 h 119" name="T11"/>
                  <a:gd fmla="*/ 41 w 144" name="T12"/>
                  <a:gd fmla="*/ 35 h 119" name="T13"/>
                  <a:gd fmla="*/ 49 w 144" name="T14"/>
                  <a:gd fmla="*/ 51 h 119" name="T15"/>
                  <a:gd fmla="*/ 100 w 144" name="T16"/>
                  <a:gd fmla="*/ 69 h 119" name="T17"/>
                  <a:gd fmla="*/ 113 w 144" name="T18"/>
                  <a:gd fmla="*/ 98 h 119" name="T19"/>
                  <a:gd fmla="*/ 103 w 144" name="T20"/>
                  <a:gd fmla="*/ 97 h 119" name="T21"/>
                  <a:gd fmla="*/ 95 w 144" name="T22"/>
                  <a:gd fmla="*/ 110 h 119" name="T23"/>
                  <a:gd fmla="*/ 126 w 144" name="T24"/>
                  <a:gd fmla="*/ 104 h 119" name="T25"/>
                  <a:gd fmla="*/ 143 w 144" name="T26"/>
                  <a:gd fmla="*/ 118 h 119" name="T27"/>
                  <a:gd fmla="*/ 141 w 144" name="T28"/>
                  <a:gd fmla="*/ 30 h 119" name="T29"/>
                  <a:gd fmla="*/ 97 w 144" name="T30"/>
                  <a:gd fmla="*/ 15 h 119" name="T31"/>
                  <a:gd fmla="*/ 61 w 144" name="T32"/>
                  <a:gd fmla="*/ 41 h 119" name="T33"/>
                  <a:gd fmla="*/ 47 w 144" name="T34"/>
                  <a:gd fmla="*/ 27 h 119" name="T35"/>
                  <a:gd fmla="*/ 43 w 144" name="T36"/>
                  <a:gd fmla="*/ 6 h 119" name="T37"/>
                  <a:gd fmla="*/ 21 w 144" name="T38"/>
                  <a:gd fmla="*/ 0 h 119" name="T39"/>
                  <a:gd fmla="*/ 0 w 144" name="T40"/>
                  <a:gd fmla="*/ 15 h 119" name="T41"/>
                  <a:gd fmla="*/ 0 w 144" name="T42"/>
                  <a:gd fmla="*/ 15 h 119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44" name="T66"/>
                  <a:gd fmla="*/ 0 h 119" name="T67"/>
                  <a:gd fmla="*/ 144 w 144" name="T68"/>
                  <a:gd fmla="*/ 119 h 119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119" w="144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/>
              <p:nvPr/>
            </p:nvSpPr>
            <p:spPr bwMode="auto">
              <a:xfrm>
                <a:off x="4871" y="3452"/>
                <a:ext cx="7" cy="160"/>
              </a:xfrm>
              <a:custGeom>
                <a:gdLst>
                  <a:gd fmla="*/ 0 w 7" name="T0"/>
                  <a:gd fmla="*/ 10 h 11" name="T1"/>
                  <a:gd fmla="*/ 0 w 7" name="T2"/>
                  <a:gd fmla="*/ 10 h 11" name="T3"/>
                  <a:gd fmla="*/ 3 w 7" name="T4"/>
                  <a:gd fmla="*/ 0 h 11" name="T5"/>
                  <a:gd fmla="*/ 6 w 7" name="T6"/>
                  <a:gd fmla="*/ 6 h 11" name="T7"/>
                  <a:gd fmla="*/ 0 w 7" name="T8"/>
                  <a:gd fmla="*/ 10 h 11" name="T9"/>
                  <a:gd fmla="*/ 0 w 7" name="T10"/>
                  <a:gd fmla="*/ 10 h 11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7" name="T18"/>
                  <a:gd fmla="*/ 0 h 11" name="T19"/>
                  <a:gd fmla="*/ 7 w 7" name="T20"/>
                  <a:gd fmla="*/ 11 h 11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1" w="7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/>
            <p:nvPr/>
          </p:nvSpPr>
          <p:spPr bwMode="auto">
            <a:xfrm>
              <a:off x="3998079" y="3687453"/>
              <a:ext cx="242885" cy="206196"/>
            </a:xfrm>
            <a:custGeom>
              <a:gdLst>
                <a:gd fmla="*/ 0 w 194" name="T0"/>
                <a:gd fmla="*/ 111880299 h 139" name="T1"/>
                <a:gd fmla="*/ 0 w 194" name="T2"/>
                <a:gd fmla="*/ 111880299 h 139" name="T3"/>
                <a:gd fmla="*/ 3134995 w 194" name="T4"/>
                <a:gd fmla="*/ 172905343 h 139" name="T5"/>
                <a:gd fmla="*/ 25079963 w 194" name="T6"/>
                <a:gd fmla="*/ 191552270 h 139" name="T7"/>
                <a:gd fmla="*/ 6269991 w 194" name="T8"/>
                <a:gd fmla="*/ 222064121 h 139" name="T9"/>
                <a:gd fmla="*/ 40754933 w 194" name="T10"/>
                <a:gd fmla="*/ 233930347 h 139" name="T11"/>
                <a:gd fmla="*/ 119129815 w 194" name="T12"/>
                <a:gd fmla="*/ 222064121 h 139" name="T13"/>
                <a:gd fmla="*/ 133237289 w 194" name="T14"/>
                <a:gd fmla="*/ 188161920 h 139" name="T15"/>
                <a:gd fmla="*/ 186530976 w 194" name="T16"/>
                <a:gd fmla="*/ 169514952 h 139" name="T17"/>
                <a:gd fmla="*/ 191233467 w 194" name="T18"/>
                <a:gd fmla="*/ 140696975 h 139" name="T19"/>
                <a:gd fmla="*/ 210043431 w 194" name="T20"/>
                <a:gd fmla="*/ 133916274 h 139" name="T21"/>
                <a:gd fmla="*/ 202205946 w 194" name="T22"/>
                <a:gd fmla="*/ 118659698 h 139" name="T23"/>
                <a:gd fmla="*/ 221015911 w 194" name="T24"/>
                <a:gd fmla="*/ 116965824 h 139" name="T25"/>
                <a:gd fmla="*/ 235123384 w 194" name="T26"/>
                <a:gd fmla="*/ 88147847 h 139" name="T27"/>
                <a:gd fmla="*/ 228853396 w 194" name="T28"/>
                <a:gd fmla="*/ 59329849 h 139" name="T29"/>
                <a:gd fmla="*/ 300958260 w 194" name="T30"/>
                <a:gd fmla="*/ 38989039 h 139" name="T31"/>
                <a:gd fmla="*/ 302525758 w 194" name="T32"/>
                <a:gd fmla="*/ 32208338 h 139" name="T33"/>
                <a:gd fmla="*/ 275878308 w 194" name="T34"/>
                <a:gd fmla="*/ 27122813 h 139" name="T35"/>
                <a:gd fmla="*/ 238258378 w 194" name="T36"/>
                <a:gd fmla="*/ 47463623 h 139" name="T37"/>
                <a:gd fmla="*/ 219448414 w 194" name="T38"/>
                <a:gd fmla="*/ 0 h 139" name="T39"/>
                <a:gd fmla="*/ 188098473 w 194" name="T40"/>
                <a:gd fmla="*/ 35598688 h 139" name="T41"/>
                <a:gd fmla="*/ 94049862 w 194" name="T42"/>
                <a:gd fmla="*/ 32208338 h 139" name="T43"/>
                <a:gd fmla="*/ 47024931 w 194" name="T44"/>
                <a:gd fmla="*/ 86452672 h 139" name="T45"/>
                <a:gd fmla="*/ 14107478 w 194" name="T46"/>
                <a:gd fmla="*/ 69500900 h 139" name="T47"/>
                <a:gd fmla="*/ 0 w 194" name="T48"/>
                <a:gd fmla="*/ 111880299 h 139" name="T49"/>
                <a:gd fmla="*/ 0 w 194" name="T50"/>
                <a:gd fmla="*/ 111880299 h 139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194" name="T78"/>
                <a:gd fmla="*/ 0 h 139" name="T79"/>
                <a:gd fmla="*/ 194 w 194" name="T80"/>
                <a:gd fmla="*/ 139 h 139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139" w="194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/>
            <p:nvPr/>
          </p:nvGrpSpPr>
          <p:grpSpPr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/>
              <p:nvPr/>
            </p:nvSpPr>
            <p:spPr bwMode="auto">
              <a:xfrm>
                <a:off x="4623" y="3703"/>
                <a:ext cx="552" cy="158"/>
              </a:xfrm>
              <a:custGeom>
                <a:gdLst>
                  <a:gd fmla="*/ 0 w 552" name="T0"/>
                  <a:gd fmla="*/ 218 h 414" name="T1"/>
                  <a:gd fmla="*/ 4 w 552" name="T2"/>
                  <a:gd fmla="*/ 209 h 414" name="T3"/>
                  <a:gd fmla="*/ 3 w 552" name="T4"/>
                  <a:gd fmla="*/ 192 h 414" name="T5"/>
                  <a:gd fmla="*/ 14 w 552" name="T6"/>
                  <a:gd fmla="*/ 165 h 414" name="T7"/>
                  <a:gd fmla="*/ 106 w 552" name="T8"/>
                  <a:gd fmla="*/ 123 h 414" name="T9"/>
                  <a:gd fmla="*/ 125 w 552" name="T10"/>
                  <a:gd fmla="*/ 88 h 414" name="T11"/>
                  <a:gd fmla="*/ 141 w 552" name="T12"/>
                  <a:gd fmla="*/ 94 h 414" name="T13"/>
                  <a:gd fmla="*/ 154 w 552" name="T14"/>
                  <a:gd fmla="*/ 80 h 414" name="T15"/>
                  <a:gd fmla="*/ 175 w 552" name="T16"/>
                  <a:gd fmla="*/ 46 h 414" name="T17"/>
                  <a:gd fmla="*/ 202 w 552" name="T18"/>
                  <a:gd fmla="*/ 68 h 414" name="T19"/>
                  <a:gd fmla="*/ 226 w 552" name="T20"/>
                  <a:gd fmla="*/ 63 h 414" name="T21"/>
                  <a:gd fmla="*/ 233 w 552" name="T22"/>
                  <a:gd fmla="*/ 28 h 414" name="T23"/>
                  <a:gd fmla="*/ 257 w 552" name="T24"/>
                  <a:gd fmla="*/ 6 h 414" name="T25"/>
                  <a:gd fmla="*/ 306 w 552" name="T26"/>
                  <a:gd fmla="*/ 59 h 414" name="T27"/>
                  <a:gd fmla="*/ 384 w 552" name="T28"/>
                  <a:gd fmla="*/ 82 h 414" name="T29"/>
                  <a:gd fmla="*/ 405 w 552" name="T30"/>
                  <a:gd fmla="*/ 0 h 414" name="T31"/>
                  <a:gd fmla="*/ 440 w 552" name="T32"/>
                  <a:gd fmla="*/ 59 h 414" name="T33"/>
                  <a:gd fmla="*/ 488 w 552" name="T34"/>
                  <a:gd fmla="*/ 133 h 414" name="T35"/>
                  <a:gd fmla="*/ 512 w 552" name="T36"/>
                  <a:gd fmla="*/ 163 h 414" name="T37"/>
                  <a:gd fmla="*/ 543 w 552" name="T38"/>
                  <a:gd fmla="*/ 204 h 414" name="T39"/>
                  <a:gd fmla="*/ 545 w 552" name="T40"/>
                  <a:gd fmla="*/ 290 h 414" name="T41"/>
                  <a:gd fmla="*/ 503 w 552" name="T42"/>
                  <a:gd fmla="*/ 388 h 414" name="T43"/>
                  <a:gd fmla="*/ 453 w 552" name="T44"/>
                  <a:gd fmla="*/ 406 h 414" name="T45"/>
                  <a:gd fmla="*/ 435 w 552" name="T46"/>
                  <a:gd fmla="*/ 392 h 414" name="T47"/>
                  <a:gd fmla="*/ 387 w 552" name="T48"/>
                  <a:gd fmla="*/ 401 h 414" name="T49"/>
                  <a:gd fmla="*/ 357 w 552" name="T50"/>
                  <a:gd fmla="*/ 354 h 414" name="T51"/>
                  <a:gd fmla="*/ 341 w 552" name="T52"/>
                  <a:gd fmla="*/ 337 h 414" name="T53"/>
                  <a:gd fmla="*/ 324 w 552" name="T54"/>
                  <a:gd fmla="*/ 352 h 414" name="T55"/>
                  <a:gd fmla="*/ 312 w 552" name="T56"/>
                  <a:gd fmla="*/ 349 h 414" name="T57"/>
                  <a:gd fmla="*/ 288 w 552" name="T58"/>
                  <a:gd fmla="*/ 312 h 414" name="T59"/>
                  <a:gd fmla="*/ 175 w 552" name="T60"/>
                  <a:gd fmla="*/ 308 h 414" name="T61"/>
                  <a:gd fmla="*/ 94 w 552" name="T62"/>
                  <a:gd fmla="*/ 331 h 414" name="T63"/>
                  <a:gd fmla="*/ 27 w 552" name="T64"/>
                  <a:gd fmla="*/ 337 h 414" name="T65"/>
                  <a:gd fmla="*/ 0 w 552" name="T66"/>
                  <a:gd fmla="*/ 218 h 414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552" name="T102"/>
                  <a:gd fmla="*/ 0 h 414" name="T103"/>
                  <a:gd fmla="*/ 552 w 552" name="T104"/>
                  <a:gd fmla="*/ 414 h 414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412" w="552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/>
              <p:nvPr/>
            </p:nvSpPr>
            <p:spPr bwMode="auto">
              <a:xfrm>
                <a:off x="5055" y="3957"/>
                <a:ext cx="49" cy="158"/>
              </a:xfrm>
              <a:custGeom>
                <a:gdLst>
                  <a:gd fmla="*/ 0 w 49" name="T0"/>
                  <a:gd fmla="*/ 8 h 48" name="T1"/>
                  <a:gd fmla="*/ 0 w 49" name="T2"/>
                  <a:gd fmla="*/ 8 h 48" name="T3"/>
                  <a:gd fmla="*/ 1 w 49" name="T4"/>
                  <a:gd fmla="*/ 0 h 48" name="T5"/>
                  <a:gd fmla="*/ 25 w 49" name="T6"/>
                  <a:gd fmla="*/ 7 h 48" name="T7"/>
                  <a:gd fmla="*/ 44 w 49" name="T8"/>
                  <a:gd fmla="*/ 1 h 48" name="T9"/>
                  <a:gd fmla="*/ 48 w 49" name="T10"/>
                  <a:gd fmla="*/ 13 h 48" name="T11"/>
                  <a:gd fmla="*/ 48 w 49" name="T12"/>
                  <a:gd fmla="*/ 27 h 48" name="T13"/>
                  <a:gd fmla="*/ 30 w 49" name="T14"/>
                  <a:gd fmla="*/ 47 h 48" name="T15"/>
                  <a:gd fmla="*/ 18 w 49" name="T16"/>
                  <a:gd fmla="*/ 46 h 48" name="T17"/>
                  <a:gd fmla="*/ 0 w 49" name="T18"/>
                  <a:gd fmla="*/ 8 h 48" name="T19"/>
                  <a:gd fmla="*/ 0 w 49" name="T20"/>
                  <a:gd fmla="*/ 8 h 48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49" name="T33"/>
                  <a:gd fmla="*/ 0 h 48" name="T34"/>
                  <a:gd fmla="*/ 49 w 49" name="T35"/>
                  <a:gd fmla="*/ 48 h 48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48" w="49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/>
            <p:nvPr/>
          </p:nvSpPr>
          <p:spPr bwMode="auto">
            <a:xfrm>
              <a:off x="4463213" y="3885891"/>
              <a:ext cx="82550" cy="206196"/>
            </a:xfrm>
            <a:custGeom>
              <a:gdLst>
                <a:gd fmla="*/ 0 w 66" name="T0"/>
                <a:gd fmla="*/ 43327448 h 82" name="T1"/>
                <a:gd fmla="*/ 0 w 66" name="T2"/>
                <a:gd fmla="*/ 43327448 h 82" name="T3"/>
                <a:gd fmla="*/ 14079776 w 66" name="T4"/>
                <a:gd fmla="*/ 57191119 h 82" name="T5"/>
                <a:gd fmla="*/ 21902016 w 66" name="T6"/>
                <a:gd fmla="*/ 123048514 h 82" name="T7"/>
                <a:gd fmla="*/ 46932174 w 66" name="T8"/>
                <a:gd fmla="*/ 117849802 h 82" name="T9"/>
                <a:gd fmla="*/ 62575392 w 66" name="T10"/>
                <a:gd fmla="*/ 90119827 h 82" name="T11"/>
                <a:gd fmla="*/ 79784558 w 66" name="T12"/>
                <a:gd fmla="*/ 97052321 h 82" name="T13"/>
                <a:gd fmla="*/ 92299652 w 66" name="T14"/>
                <a:gd fmla="*/ 140379749 h 82" name="T15"/>
                <a:gd fmla="*/ 101685332 w 66" name="T16"/>
                <a:gd fmla="*/ 116116020 h 82" name="T17"/>
                <a:gd fmla="*/ 90734955 w 66" name="T18"/>
                <a:gd fmla="*/ 69323642 h 82" name="T19"/>
                <a:gd fmla="*/ 79784558 w 66" name="T20"/>
                <a:gd fmla="*/ 86653580 h 82" name="T21"/>
                <a:gd fmla="*/ 67269483 w 66" name="T22"/>
                <a:gd fmla="*/ 65857395 h 82" name="T23"/>
                <a:gd fmla="*/ 92299652 w 66" name="T24"/>
                <a:gd fmla="*/ 36394944 h 82" name="T25"/>
                <a:gd fmla="*/ 43802780 w 66" name="T26"/>
                <a:gd fmla="*/ 32928697 h 82" name="T27"/>
                <a:gd fmla="*/ 12515079 w 66" name="T28"/>
                <a:gd fmla="*/ 0 h 82" name="T29"/>
                <a:gd fmla="*/ 3129395 w 66" name="T30"/>
                <a:gd fmla="*/ 19063705 h 82" name="T31"/>
                <a:gd fmla="*/ 14079776 w 66" name="T32"/>
                <a:gd fmla="*/ 32928697 h 82" name="T33"/>
                <a:gd fmla="*/ 0 w 66" name="T34"/>
                <a:gd fmla="*/ 43327448 h 82" name="T35"/>
                <a:gd fmla="*/ 0 w 66" name="T36"/>
                <a:gd fmla="*/ 43327448 h 82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66" name="T57"/>
                <a:gd fmla="*/ 0 h 82" name="T58"/>
                <a:gd fmla="*/ 66 w 66" name="T59"/>
                <a:gd fmla="*/ 82 h 82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82" w="66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/>
            <p:nvPr/>
          </p:nvSpPr>
          <p:spPr bwMode="auto">
            <a:xfrm>
              <a:off x="4480676" y="3815247"/>
              <a:ext cx="50799" cy="206196"/>
            </a:xfrm>
            <a:custGeom>
              <a:gdLst>
                <a:gd fmla="*/ 0 w 42" name="T0"/>
                <a:gd fmla="*/ 27013506 h 24" name="T1"/>
                <a:gd fmla="*/ 0 w 42" name="T2"/>
                <a:gd fmla="*/ 27013506 h 24" name="T3"/>
                <a:gd fmla="*/ 7315200 w 42" name="T4"/>
                <a:gd fmla="*/ 44379820 h 24" name="T5"/>
                <a:gd fmla="*/ 59980283 w 42" name="T6"/>
                <a:gd fmla="*/ 36662076 h 24" name="T7"/>
                <a:gd fmla="*/ 57054446 w 42" name="T8"/>
                <a:gd fmla="*/ 13507447 h 24" name="T9"/>
                <a:gd fmla="*/ 19018550 w 42" name="T10"/>
                <a:gd fmla="*/ 0 h 24" name="T11"/>
                <a:gd fmla="*/ 0 w 42" name="T12"/>
                <a:gd fmla="*/ 27013506 h 24" name="T13"/>
                <a:gd fmla="*/ 0 w 42" name="T14"/>
                <a:gd fmla="*/ 27013506 h 24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42" name="T24"/>
                <a:gd fmla="*/ 0 h 24" name="T25"/>
                <a:gd fmla="*/ 42 w 42" name="T26"/>
                <a:gd fmla="*/ 24 h 24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24" w="42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/>
            <p:nvPr/>
          </p:nvSpPr>
          <p:spPr bwMode="auto">
            <a:xfrm>
              <a:off x="4907711" y="4233555"/>
              <a:ext cx="22225" cy="206196"/>
            </a:xfrm>
            <a:custGeom>
              <a:gdLst>
                <a:gd fmla="*/ 0 w 17" name="T0"/>
                <a:gd fmla="*/ 9677400 h 15" name="T1"/>
                <a:gd fmla="*/ 0 w 17" name="T2"/>
                <a:gd fmla="*/ 9677400 h 15" name="T3"/>
                <a:gd fmla="*/ 13673603 w 17" name="T4"/>
                <a:gd fmla="*/ 22580604 h 15" name="T5"/>
                <a:gd fmla="*/ 27347207 w 17" name="T6"/>
                <a:gd fmla="*/ 0 h 15" name="T7"/>
                <a:gd fmla="*/ 0 w 17" name="T8"/>
                <a:gd fmla="*/ 9677400 h 15" name="T9"/>
                <a:gd fmla="*/ 0 w 17" name="T10"/>
                <a:gd fmla="*/ 9677400 h 15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7" name="T18"/>
                <a:gd fmla="*/ 0 h 15" name="T19"/>
                <a:gd fmla="*/ 17 w 17" name="T20"/>
                <a:gd fmla="*/ 15 h 15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5" w="17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/>
            <p:nvPr/>
          </p:nvSpPr>
          <p:spPr bwMode="auto">
            <a:xfrm>
              <a:off x="4536237" y="3967648"/>
              <a:ext cx="153987" cy="206196"/>
            </a:xfrm>
            <a:custGeom>
              <a:gdLst>
                <a:gd fmla="*/ 0 w 124" name="T0"/>
                <a:gd fmla="*/ 180866331 h 254" name="T1"/>
                <a:gd fmla="*/ 0 w 124" name="T2"/>
                <a:gd fmla="*/ 180866331 h 254" name="T3"/>
                <a:gd fmla="*/ 9252940 w 124" name="T4"/>
                <a:gd fmla="*/ 156518251 h 254" name="T5"/>
                <a:gd fmla="*/ 63228222 w 124" name="T6"/>
                <a:gd fmla="*/ 41738375 h 254" name="T7"/>
                <a:gd fmla="*/ 101782356 w 124" name="T8"/>
                <a:gd fmla="*/ 26086159 h 254" name="T9"/>
                <a:gd fmla="*/ 109494173 w 124" name="T10"/>
                <a:gd fmla="*/ 0 h 254" name="T11"/>
                <a:gd fmla="*/ 135710623 w 124" name="T12"/>
                <a:gd fmla="*/ 15652222 h 254" name="T13"/>
                <a:gd fmla="*/ 137252987 w 124" name="T14"/>
                <a:gd fmla="*/ 38259519 h 254" name="T15"/>
                <a:gd fmla="*/ 114120021 w 124" name="T16"/>
                <a:gd fmla="*/ 107823492 h 254" name="T17"/>
                <a:gd fmla="*/ 138794108 w 124" name="T18"/>
                <a:gd fmla="*/ 102606526 h 254" name="T19"/>
                <a:gd fmla="*/ 151131773 w 124" name="T20"/>
                <a:gd fmla="*/ 149561857 h 254" name="T21"/>
                <a:gd fmla="*/ 189685926 w 124" name="T22"/>
                <a:gd fmla="*/ 163474645 h 254" name="T23"/>
                <a:gd fmla="*/ 169637687 w 124" name="T24"/>
                <a:gd fmla="*/ 186083297 h 254" name="T25"/>
                <a:gd fmla="*/ 124915322 w 124" name="T26"/>
                <a:gd fmla="*/ 215648302 h 254" name="T27"/>
                <a:gd fmla="*/ 114120021 w 124" name="T28"/>
                <a:gd fmla="*/ 243473879 h 254" name="T29"/>
                <a:gd fmla="*/ 138794108 w 124" name="T30"/>
                <a:gd fmla="*/ 297385605 h 254" name="T31"/>
                <a:gd fmla="*/ 129541170 w 124" name="T32"/>
                <a:gd fmla="*/ 328688719 h 254" name="T33"/>
                <a:gd fmla="*/ 158842347 w 124" name="T34"/>
                <a:gd fmla="*/ 398252743 h 254" name="T35"/>
                <a:gd fmla="*/ 137252987 w 124" name="T36"/>
                <a:gd fmla="*/ 439991109 h 254" name="T37"/>
                <a:gd fmla="*/ 115662384 w 124" name="T38"/>
                <a:gd fmla="*/ 290429210 h 254" name="T39"/>
                <a:gd fmla="*/ 97156508 w 124" name="T40"/>
                <a:gd fmla="*/ 266081171 h 254" name="T41"/>
                <a:gd fmla="*/ 66312948 w 124" name="T42"/>
                <a:gd fmla="*/ 306081427 h 254" name="T43"/>
                <a:gd fmla="*/ 43179983 w 124" name="T44"/>
                <a:gd fmla="*/ 299125033 h 254" name="T45"/>
                <a:gd fmla="*/ 47807072 w 124" name="T46"/>
                <a:gd fmla="*/ 243473879 h 254" name="T47"/>
                <a:gd fmla="*/ 0 w 124" name="T48"/>
                <a:gd fmla="*/ 180866331 h 254" name="T49"/>
                <a:gd fmla="*/ 0 w 124" name="T50"/>
                <a:gd fmla="*/ 180866331 h 254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124" name="T78"/>
                <a:gd fmla="*/ 0 h 254" name="T79"/>
                <a:gd fmla="*/ 124 w 124" name="T80"/>
                <a:gd fmla="*/ 254 h 254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254" w="12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/>
            <p:nvPr/>
          </p:nvSpPr>
          <p:spPr bwMode="auto">
            <a:xfrm>
              <a:off x="4710861" y="4090681"/>
              <a:ext cx="87312" cy="206196"/>
            </a:xfrm>
            <a:custGeom>
              <a:gdLst>
                <a:gd fmla="*/ 0 w 70" name="T0"/>
                <a:gd fmla="*/ 18383734 h 59" name="T1"/>
                <a:gd fmla="*/ 0 w 70" name="T2"/>
                <a:gd fmla="*/ 18383734 h 59" name="T3"/>
                <a:gd fmla="*/ 7779587 w 70" name="T4"/>
                <a:gd fmla="*/ 62808929 h 59" name="T5"/>
                <a:gd fmla="*/ 21782099 w 70" name="T6"/>
                <a:gd fmla="*/ 85788301 h 59" name="T7"/>
                <a:gd fmla="*/ 43562951 w 70" name="T8"/>
                <a:gd fmla="*/ 88851637 h 59" name="T9"/>
                <a:gd fmla="*/ 107352573 w 70" name="T10"/>
                <a:gd fmla="*/ 47489774 h 59" name="T11"/>
                <a:gd fmla="*/ 104240490 w 70" name="T12"/>
                <a:gd fmla="*/ 0 h 59" name="T13"/>
                <a:gd fmla="*/ 56010037 w 70" name="T14"/>
                <a:gd fmla="*/ 7660199 h 59" name="T15"/>
                <a:gd fmla="*/ 15557927 w 70" name="T16"/>
                <a:gd fmla="*/ 6127912 h 59" name="T17"/>
                <a:gd fmla="*/ 0 w 70" name="T18"/>
                <a:gd fmla="*/ 18383734 h 59" name="T19"/>
                <a:gd fmla="*/ 0 w 70" name="T20"/>
                <a:gd fmla="*/ 18383734 h 5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70" name="T33"/>
                <a:gd fmla="*/ 0 h 59" name="T34"/>
                <a:gd fmla="*/ 70 w 70" name="T35"/>
                <a:gd fmla="*/ 59 h 5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59" w="70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/>
            <p:nvPr/>
          </p:nvSpPr>
          <p:spPr bwMode="auto">
            <a:xfrm>
              <a:off x="4326689" y="4172436"/>
              <a:ext cx="31750" cy="206196"/>
            </a:xfrm>
            <a:custGeom>
              <a:gdLst>
                <a:gd fmla="*/ 0 w 26" name="T0"/>
                <a:gd fmla="*/ 0 h 51" name="T1"/>
                <a:gd fmla="*/ 0 w 26" name="T2"/>
                <a:gd fmla="*/ 0 h 51" name="T3"/>
                <a:gd fmla="*/ 7456366 w 26" name="T4"/>
                <a:gd fmla="*/ 81436595 h 51" name="T5"/>
                <a:gd fmla="*/ 37280604 w 26" name="T6"/>
                <a:gd fmla="*/ 66777986 h 51" name="T7"/>
                <a:gd fmla="*/ 22367878 w 26" name="T8"/>
                <a:gd fmla="*/ 19545242 h 51" name="T9"/>
                <a:gd fmla="*/ 0 w 26" name="T10"/>
                <a:gd fmla="*/ 0 h 51" name="T11"/>
                <a:gd fmla="*/ 0 w 26" name="T12"/>
                <a:gd fmla="*/ 0 h 51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26" name="T21"/>
                <a:gd fmla="*/ 0 h 51" name="T22"/>
                <a:gd fmla="*/ 26 w 26" name="T23"/>
                <a:gd fmla="*/ 51 h 51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51" w="26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/>
            <p:nvPr/>
          </p:nvGrpSpPr>
          <p:grpSpPr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/>
              <p:nvPr/>
            </p:nvSpPr>
            <p:spPr bwMode="auto">
              <a:xfrm>
                <a:off x="4086" y="2810"/>
                <a:ext cx="835" cy="157"/>
              </a:xfrm>
              <a:custGeom>
                <a:gdLst>
                  <a:gd fmla="*/ 0 w 835" name="T0"/>
                  <a:gd fmla="*/ 250 h 526" name="T1"/>
                  <a:gd fmla="*/ 35 w 835" name="T2"/>
                  <a:gd fmla="*/ 226 h 526" name="T3"/>
                  <a:gd fmla="*/ 95 w 835" name="T4"/>
                  <a:gd fmla="*/ 177 h 526" name="T5"/>
                  <a:gd fmla="*/ 118 w 835" name="T6"/>
                  <a:gd fmla="*/ 145 h 526" name="T7"/>
                  <a:gd fmla="*/ 162 w 835" name="T8"/>
                  <a:gd fmla="*/ 114 h 526" name="T9"/>
                  <a:gd fmla="*/ 192 w 835" name="T10"/>
                  <a:gd fmla="*/ 81 h 526" name="T11"/>
                  <a:gd fmla="*/ 225 w 835" name="T12"/>
                  <a:gd fmla="*/ 106 h 526" name="T13"/>
                  <a:gd fmla="*/ 293 w 835" name="T14"/>
                  <a:gd fmla="*/ 160 h 526" name="T15"/>
                  <a:gd fmla="*/ 368 w 835" name="T16"/>
                  <a:gd fmla="*/ 185 h 526" name="T17"/>
                  <a:gd fmla="*/ 499 w 835" name="T18"/>
                  <a:gd fmla="*/ 187 h 526" name="T19"/>
                  <a:gd fmla="*/ 522 w 835" name="T20"/>
                  <a:gd fmla="*/ 151 h 526" name="T21"/>
                  <a:gd fmla="*/ 588 w 835" name="T22"/>
                  <a:gd fmla="*/ 123 h 526" name="T23"/>
                  <a:gd fmla="*/ 607 w 835" name="T24"/>
                  <a:gd fmla="*/ 98 h 526" name="T25"/>
                  <a:gd fmla="*/ 572 w 835" name="T26"/>
                  <a:gd fmla="*/ 78 h 526" name="T27"/>
                  <a:gd fmla="*/ 602 w 835" name="T28"/>
                  <a:gd fmla="*/ 72 h 526" name="T29"/>
                  <a:gd fmla="*/ 642 w 835" name="T30"/>
                  <a:gd fmla="*/ 28 h 526" name="T31"/>
                  <a:gd fmla="*/ 681 w 835" name="T32"/>
                  <a:gd fmla="*/ 0 h 526" name="T33"/>
                  <a:gd fmla="*/ 734 w 835" name="T34"/>
                  <a:gd fmla="*/ 69 h 526" name="T35"/>
                  <a:gd fmla="*/ 783 w 835" name="T36"/>
                  <a:gd fmla="*/ 104 h 526" name="T37"/>
                  <a:gd fmla="*/ 811 w 835" name="T38"/>
                  <a:gd fmla="*/ 147 h 526" name="T39"/>
                  <a:gd fmla="*/ 785 w 835" name="T40"/>
                  <a:gd fmla="*/ 177 h 526" name="T41"/>
                  <a:gd fmla="*/ 770 w 835" name="T42"/>
                  <a:gd fmla="*/ 185 h 526" name="T43"/>
                  <a:gd fmla="*/ 744 w 835" name="T44"/>
                  <a:gd fmla="*/ 210 h 526" name="T45"/>
                  <a:gd fmla="*/ 691 w 835" name="T46"/>
                  <a:gd fmla="*/ 232 h 526" name="T47"/>
                  <a:gd fmla="*/ 663 w 835" name="T48"/>
                  <a:gd fmla="*/ 226 h 526" name="T49"/>
                  <a:gd fmla="*/ 602 w 835" name="T50"/>
                  <a:gd fmla="*/ 247 h 526" name="T51"/>
                  <a:gd fmla="*/ 618 w 835" name="T52"/>
                  <a:gd fmla="*/ 276 h 526" name="T53"/>
                  <a:gd fmla="*/ 668 w 835" name="T54"/>
                  <a:gd fmla="*/ 274 h 526" name="T55"/>
                  <a:gd fmla="*/ 622 w 835" name="T56"/>
                  <a:gd fmla="*/ 312 h 526" name="T57"/>
                  <a:gd fmla="*/ 633 w 835" name="T58"/>
                  <a:gd fmla="*/ 355 h 526" name="T59"/>
                  <a:gd fmla="*/ 634 w 835" name="T60"/>
                  <a:gd fmla="*/ 382 h 526" name="T61"/>
                  <a:gd fmla="*/ 613 w 835" name="T62"/>
                  <a:gd fmla="*/ 463 h 526" name="T63"/>
                  <a:gd fmla="*/ 552 w 835" name="T64"/>
                  <a:gd fmla="*/ 493 h 526" name="T65"/>
                  <a:gd fmla="*/ 543 w 835" name="T66"/>
                  <a:gd fmla="*/ 489 h 526" name="T67"/>
                  <a:gd fmla="*/ 499 w 835" name="T68"/>
                  <a:gd fmla="*/ 510 h 526" name="T69"/>
                  <a:gd fmla="*/ 490 w 835" name="T70"/>
                  <a:gd fmla="*/ 506 h 526" name="T71"/>
                  <a:gd fmla="*/ 429 w 835" name="T72"/>
                  <a:gd fmla="*/ 484 h 526" name="T73"/>
                  <a:gd fmla="*/ 380 w 835" name="T74"/>
                  <a:gd fmla="*/ 494 h 526" name="T75"/>
                  <a:gd fmla="*/ 375 w 835" name="T76"/>
                  <a:gd fmla="*/ 506 h 526" name="T77"/>
                  <a:gd fmla="*/ 342 w 835" name="T78"/>
                  <a:gd fmla="*/ 471 h 526" name="T79"/>
                  <a:gd fmla="*/ 341 w 835" name="T80"/>
                  <a:gd fmla="*/ 434 h 526" name="T81"/>
                  <a:gd fmla="*/ 323 w 835" name="T82"/>
                  <a:gd fmla="*/ 412 h 526" name="T83"/>
                  <a:gd fmla="*/ 305 w 835" name="T84"/>
                  <a:gd fmla="*/ 392 h 526" name="T85"/>
                  <a:gd fmla="*/ 220 w 835" name="T86"/>
                  <a:gd fmla="*/ 410 h 526" name="T87"/>
                  <a:gd fmla="*/ 205 w 835" name="T88"/>
                  <a:gd fmla="*/ 414 h 526" name="T89"/>
                  <a:gd fmla="*/ 166 w 835" name="T90"/>
                  <a:gd fmla="*/ 416 h 526" name="T91"/>
                  <a:gd fmla="*/ 100 w 835" name="T92"/>
                  <a:gd fmla="*/ 381 h 526" name="T93"/>
                  <a:gd fmla="*/ 65 w 835" name="T94"/>
                  <a:gd fmla="*/ 347 h 526" name="T95"/>
                  <a:gd fmla="*/ 71 w 835" name="T96"/>
                  <a:gd fmla="*/ 325 h 526" name="T97"/>
                  <a:gd fmla="*/ 75 w 835" name="T98"/>
                  <a:gd fmla="*/ 295 h 526" name="T99"/>
                  <a:gd fmla="*/ 13 w 835" name="T100"/>
                  <a:gd fmla="*/ 278 h 526" name="T101"/>
                  <a:gd fmla="*/ 14 w 835" name="T102"/>
                  <a:gd fmla="*/ 256 h 526" name="T103"/>
                  <a:gd fmla="*/ 0 w 835" name="T104"/>
                  <a:gd fmla="*/ 250 h 52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w 835" name="T159"/>
                  <a:gd fmla="*/ 0 h 526" name="T160"/>
                  <a:gd fmla="*/ 835 w 835" name="T161"/>
                  <a:gd fmla="*/ 526 h 526" name="T162"/>
                </a:gdLst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b="T162" l="T159" r="T161" t="T160"/>
                <a:pathLst>
                  <a:path h="526" w="835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/>
              <p:nvPr/>
            </p:nvSpPr>
            <p:spPr bwMode="auto">
              <a:xfrm>
                <a:off x="4564" y="3089"/>
                <a:ext cx="31" cy="157"/>
              </a:xfrm>
              <a:custGeom>
                <a:gdLst>
                  <a:gd fmla="*/ 0 w 31" name="T0"/>
                  <a:gd fmla="*/ 19 h 26" name="T1"/>
                  <a:gd fmla="*/ 0 w 31" name="T2"/>
                  <a:gd fmla="*/ 19 h 26" name="T3"/>
                  <a:gd fmla="*/ 9 w 31" name="T4"/>
                  <a:gd fmla="*/ 0 h 26" name="T5"/>
                  <a:gd fmla="*/ 30 w 31" name="T6"/>
                  <a:gd fmla="*/ 4 h 26" name="T7"/>
                  <a:gd fmla="*/ 13 w 31" name="T8"/>
                  <a:gd fmla="*/ 25 h 26" name="T9"/>
                  <a:gd fmla="*/ 0 w 31" name="T10"/>
                  <a:gd fmla="*/ 19 h 26" name="T11"/>
                  <a:gd fmla="*/ 0 w 31" name="T12"/>
                  <a:gd fmla="*/ 19 h 2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1" name="T21"/>
                  <a:gd fmla="*/ 0 h 26" name="T22"/>
                  <a:gd fmla="*/ 31 w 31" name="T23"/>
                  <a:gd fmla="*/ 26 h 26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6" w="31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/>
            <p:nvPr/>
          </p:nvSpPr>
          <p:spPr bwMode="auto">
            <a:xfrm>
              <a:off x="5010897" y="3891447"/>
              <a:ext cx="33337" cy="206196"/>
            </a:xfrm>
            <a:custGeom>
              <a:gdLst>
                <a:gd fmla="*/ 0 w 25" name="T0"/>
                <a:gd fmla="*/ 29348570 h 46" name="T1"/>
                <a:gd fmla="*/ 0 w 25" name="T2"/>
                <a:gd fmla="*/ 29348570 h 46" name="T3"/>
                <a:gd fmla="*/ 16003094 w 25" name="T4"/>
                <a:gd fmla="*/ 73372696 h 46" name="T5"/>
                <a:gd fmla="*/ 42676691 w 25" name="T6"/>
                <a:gd fmla="*/ 0 h 46" name="T7"/>
                <a:gd fmla="*/ 19559484 w 25" name="T8"/>
                <a:gd fmla="*/ 1630618 h 46" name="T9"/>
                <a:gd fmla="*/ 0 w 25" name="T10"/>
                <a:gd fmla="*/ 29348570 h 46" name="T11"/>
                <a:gd fmla="*/ 0 w 25" name="T12"/>
                <a:gd fmla="*/ 29348570 h 4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25" name="T21"/>
                <a:gd fmla="*/ 0 h 46" name="T22"/>
                <a:gd fmla="*/ 25 w 25" name="T23"/>
                <a:gd fmla="*/ 46 h 46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46" w="25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/>
            <p:nvPr/>
          </p:nvSpPr>
          <p:spPr bwMode="auto">
            <a:xfrm>
              <a:off x="4126666" y="3908909"/>
              <a:ext cx="498471" cy="206196"/>
            </a:xfrm>
            <a:custGeom>
              <a:gdLst>
                <a:gd fmla="*/ 0 w 401" name="T0"/>
                <a:gd fmla="*/ 310135055 h 399" name="T1"/>
                <a:gd fmla="*/ 64899953 w 401" name="T2"/>
                <a:gd fmla="*/ 294713849 h 399" name="T3"/>
                <a:gd fmla="*/ 50993623 w 401" name="T4"/>
                <a:gd fmla="*/ 203901388 h 399" name="T5"/>
                <a:gd fmla="*/ 140617183 w 401" name="T6"/>
                <a:gd fmla="*/ 128508783 h 399" name="T7"/>
                <a:gd fmla="*/ 152979608 w 401" name="T8"/>
                <a:gd fmla="*/ 94239436 h 399" name="T9"/>
                <a:gd fmla="*/ 125164463 w 401" name="T10"/>
                <a:gd fmla="*/ 32555890 h 399" name="T11"/>
                <a:gd fmla="*/ 202426860 w 401" name="T12"/>
                <a:gd fmla="*/ 13707744 h 399" name="T13"/>
                <a:gd fmla="*/ 258055907 w 401" name="T14"/>
                <a:gd fmla="*/ 11994277 h 399" name="T15"/>
                <a:gd fmla="*/ 242604430 w 401" name="T16"/>
                <a:gd fmla="*/ 83959921 h 399" name="T17"/>
                <a:gd fmla="*/ 230242005 w 401" name="T18"/>
                <a:gd fmla="*/ 130222251 h 399" name="T19"/>
                <a:gd fmla="*/ 251875316 w 401" name="T20"/>
                <a:gd fmla="*/ 185053247 h 399" name="T21"/>
                <a:gd fmla="*/ 418762536 w 401" name="T22"/>
                <a:gd fmla="*/ 243311137 h 399" name="T23"/>
                <a:gd fmla="*/ 435760404 w 401" name="T24"/>
                <a:gd fmla="*/ 203901388 h 399" name="T25"/>
                <a:gd fmla="*/ 446576438 w 401" name="T26"/>
                <a:gd fmla="*/ 236457268 h 399" name="T27"/>
                <a:gd fmla="*/ 499115190 w 401" name="T28"/>
                <a:gd fmla="*/ 209041790 h 399" name="T29"/>
                <a:gd fmla="*/ 596465711 w 401" name="T30"/>
                <a:gd fmla="*/ 191907116 h 399" name="T31"/>
                <a:gd fmla="*/ 610373284 w 401" name="T32"/>
                <a:gd fmla="*/ 226176463 h 399" name="T33"/>
                <a:gd fmla="*/ 517658205 w 401" name="T34"/>
                <a:gd fmla="*/ 354685288 h 399" name="T35"/>
                <a:gd fmla="*/ 496024894 w 401" name="T36"/>
                <a:gd fmla="*/ 325556261 h 399" name="T37"/>
                <a:gd fmla="*/ 508386076 w 401" name="T38"/>
                <a:gd fmla="*/ 275865708 h 399" name="T39"/>
                <a:gd fmla="*/ 429578570 w 401" name="T40"/>
                <a:gd fmla="*/ 239884202 h 399" name="T41"/>
                <a:gd fmla="*/ 431123717 w 401" name="T42"/>
                <a:gd fmla="*/ 272438773 h 399" name="T43"/>
                <a:gd fmla="*/ 431123717 w 401" name="T44"/>
                <a:gd fmla="*/ 296427316 h 399" name="T45"/>
                <a:gd fmla="*/ 420307683 w 401" name="T46"/>
                <a:gd fmla="*/ 351258353 h 399" name="T47"/>
                <a:gd fmla="*/ 256510760 w 401" name="T48"/>
                <a:gd fmla="*/ 505469106 h 399" name="T49"/>
                <a:gd fmla="*/ 194701121 w 401" name="T50"/>
                <a:gd fmla="*/ 681954934 h 399" name="T51"/>
                <a:gd fmla="*/ 128256001 w 401" name="T52"/>
                <a:gd fmla="*/ 507182573 h 399" name="T53"/>
                <a:gd fmla="*/ 97350561 w 401" name="T54"/>
                <a:gd fmla="*/ 346117951 h 399" name="T55"/>
                <a:gd fmla="*/ 78807526 w 401" name="T56"/>
                <a:gd fmla="*/ 371819961 h 399" name="T57"/>
                <a:gd fmla="*/ 18543021 w 401" name="T58"/>
                <a:gd fmla="*/ 344404484 h 399" name="T59"/>
                <a:gd fmla="*/ 18543021 w 401" name="T60"/>
                <a:gd fmla="*/ 330696663 h 399" name="T61"/>
                <a:gd fmla="*/ 0 w 401" name="T62"/>
                <a:gd fmla="*/ 310135055 h 399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401" name="T96"/>
                <a:gd fmla="*/ 0 h 399" name="T97"/>
                <a:gd fmla="*/ 401 w 401" name="T98"/>
                <a:gd fmla="*/ 399 h 399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399" w="401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/>
            <p:nvPr/>
          </p:nvSpPr>
          <p:spPr bwMode="auto">
            <a:xfrm>
              <a:off x="3718680" y="3714440"/>
              <a:ext cx="327023" cy="206196"/>
            </a:xfrm>
            <a:custGeom>
              <a:gdLst>
                <a:gd fmla="*/ 0 w 262" name="T0"/>
                <a:gd fmla="*/ 12162959 h 224" name="T1"/>
                <a:gd fmla="*/ 0 w 262" name="T2"/>
                <a:gd fmla="*/ 12162959 h 224" name="T3"/>
                <a:gd fmla="*/ 10905410 w 262" name="T4"/>
                <a:gd fmla="*/ 0 h 224" name="T5"/>
                <a:gd fmla="*/ 42065151 w 262" name="T6"/>
                <a:gd fmla="*/ 29539366 h 224" name="T7"/>
                <a:gd fmla="*/ 81014809 w 262" name="T8"/>
                <a:gd fmla="*/ 5213449 h 224" name="T9"/>
                <a:gd fmla="*/ 84130302 w 262" name="T10"/>
                <a:gd fmla="*/ 27801989 h 224" name="T11"/>
                <a:gd fmla="*/ 102825638 w 262" name="T12"/>
                <a:gd fmla="*/ 36490190 h 224" name="T13"/>
                <a:gd fmla="*/ 105942360 w 262" name="T14"/>
                <a:gd fmla="*/ 60817427 h 224" name="T15"/>
                <a:gd fmla="*/ 162028369 w 262" name="T16"/>
                <a:gd fmla="*/ 88619426 h 224" name="T17"/>
                <a:gd fmla="*/ 213442456 w 262" name="T18"/>
                <a:gd fmla="*/ 79931205 h 224" name="T19"/>
                <a:gd fmla="*/ 208767998 w 262" name="T20"/>
                <a:gd fmla="*/ 66029556 h 224" name="T21"/>
                <a:gd fmla="*/ 275760660 w 262" name="T22"/>
                <a:gd fmla="*/ 41703638 h 224" name="T23"/>
                <a:gd fmla="*/ 363007722 w 262" name="T24"/>
                <a:gd fmla="*/ 85143335 h 224" name="T25"/>
                <a:gd fmla="*/ 364565459 w 262" name="T26"/>
                <a:gd fmla="*/ 109470581 h 224" name="T27"/>
                <a:gd fmla="*/ 350543333 w 262" name="T28"/>
                <a:gd fmla="*/ 152911586 h 224" name="T29"/>
                <a:gd fmla="*/ 353658806 w 262" name="T30"/>
                <a:gd fmla="*/ 215466409 h 224" name="T31"/>
                <a:gd fmla="*/ 375470864 w 262" name="T32"/>
                <a:gd fmla="*/ 234580188 h 224" name="T33"/>
                <a:gd fmla="*/ 356775527 w 262" name="T34"/>
                <a:gd fmla="*/ 265856920 h 224" name="T35"/>
                <a:gd fmla="*/ 406630590 w 262" name="T36"/>
                <a:gd fmla="*/ 337099903 h 224" name="T37"/>
                <a:gd fmla="*/ 373913127 w 262" name="T38"/>
                <a:gd fmla="*/ 387491814 h 224" name="T39"/>
                <a:gd fmla="*/ 283550592 w 262" name="T40"/>
                <a:gd fmla="*/ 370115413 h 224" name="T41"/>
                <a:gd fmla="*/ 263297519 w 262" name="T42"/>
                <a:gd fmla="*/ 338837280 h 224" name="T43"/>
                <a:gd fmla="*/ 200978066 w 262" name="T44"/>
                <a:gd fmla="*/ 349264258 h 224" name="T45"/>
                <a:gd fmla="*/ 155797422 w 262" name="T46"/>
                <a:gd fmla="*/ 317986125 h 224" name="T47"/>
                <a:gd fmla="*/ 124637696 w 262" name="T48"/>
                <a:gd fmla="*/ 258907414 h 224" name="T49"/>
                <a:gd fmla="*/ 101267901 w 262" name="T50"/>
                <a:gd fmla="*/ 248480518 h 224" name="T51"/>
                <a:gd fmla="*/ 95035706 w 262" name="T52"/>
                <a:gd fmla="*/ 262382167 h 224" name="T53"/>
                <a:gd fmla="*/ 66992682 w 262" name="T54"/>
                <a:gd fmla="*/ 201564761 h 224" name="T55"/>
                <a:gd fmla="*/ 28043015 w 262" name="T56"/>
                <a:gd fmla="*/ 165074540 h 224" name="T57"/>
                <a:gd fmla="*/ 46739609 w 262" name="T58"/>
                <a:gd fmla="*/ 109470581 h 224" name="T59"/>
                <a:gd fmla="*/ 29601999 w 262" name="T60"/>
                <a:gd fmla="*/ 102519757 h 224" name="T61"/>
                <a:gd fmla="*/ 14022131 w 262" name="T62"/>
                <a:gd fmla="*/ 71243004 h 224" name="T63"/>
                <a:gd fmla="*/ 0 w 262" name="T64"/>
                <a:gd fmla="*/ 12162959 h 224" name="T65"/>
                <a:gd fmla="*/ 0 w 262" name="T66"/>
                <a:gd fmla="*/ 12162959 h 224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w 262" name="T102"/>
                <a:gd fmla="*/ 0 h 224" name="T103"/>
                <a:gd fmla="*/ 262 w 262" name="T104"/>
                <a:gd fmla="*/ 224 h 224" name="T105"/>
              </a:gdLst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b="T105" l="T102" r="T104" t="T103"/>
              <a:pathLst>
                <a:path h="224" w="262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/>
            <p:nvPr/>
          </p:nvGrpSpPr>
          <p:grpSpPr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/>
              <p:nvPr/>
            </p:nvSpPr>
            <p:spPr bwMode="auto">
              <a:xfrm>
                <a:off x="4850" y="2894"/>
                <a:ext cx="33" cy="157"/>
              </a:xfrm>
              <a:custGeom>
                <a:gdLst>
                  <a:gd fmla="*/ 0 w 33" name="T0"/>
                  <a:gd fmla="*/ 10 h 38" name="T1"/>
                  <a:gd fmla="*/ 0 w 33" name="T2"/>
                  <a:gd fmla="*/ 10 h 38" name="T3"/>
                  <a:gd fmla="*/ 1 w 33" name="T4"/>
                  <a:gd fmla="*/ 19 h 38" name="T5"/>
                  <a:gd fmla="*/ 8 w 33" name="T6"/>
                  <a:gd fmla="*/ 10 h 38" name="T7"/>
                  <a:gd fmla="*/ 12 w 33" name="T8"/>
                  <a:gd fmla="*/ 15 h 38" name="T9"/>
                  <a:gd fmla="*/ 8 w 33" name="T10"/>
                  <a:gd fmla="*/ 37 h 38" name="T11"/>
                  <a:gd fmla="*/ 23 w 33" name="T12"/>
                  <a:gd fmla="*/ 37 h 38" name="T13"/>
                  <a:gd fmla="*/ 32 w 33" name="T14"/>
                  <a:gd fmla="*/ 14 h 38" name="T15"/>
                  <a:gd fmla="*/ 27 w 33" name="T16"/>
                  <a:gd fmla="*/ 1 h 38" name="T17"/>
                  <a:gd fmla="*/ 12 w 33" name="T18"/>
                  <a:gd fmla="*/ 0 h 38" name="T19"/>
                  <a:gd fmla="*/ 0 w 33" name="T20"/>
                  <a:gd fmla="*/ 10 h 38" name="T21"/>
                  <a:gd fmla="*/ 0 w 33" name="T22"/>
                  <a:gd fmla="*/ 10 h 38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33" name="T36"/>
                  <a:gd fmla="*/ 0 h 38" name="T37"/>
                  <a:gd fmla="*/ 33 w 33" name="T38"/>
                  <a:gd fmla="*/ 38 h 38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38" w="33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/>
              <p:nvPr/>
            </p:nvSpPr>
            <p:spPr bwMode="auto">
              <a:xfrm>
                <a:off x="4866" y="2819"/>
                <a:ext cx="155" cy="157"/>
              </a:xfrm>
              <a:custGeom>
                <a:gdLst>
                  <a:gd fmla="*/ 0 w 155" name="T0"/>
                  <a:gd fmla="*/ 116 h 125" name="T1"/>
                  <a:gd fmla="*/ 0 w 155" name="T2"/>
                  <a:gd fmla="*/ 116 h 125" name="T3"/>
                  <a:gd fmla="*/ 27 w 155" name="T4"/>
                  <a:gd fmla="*/ 93 h 125" name="T5"/>
                  <a:gd fmla="*/ 66 w 155" name="T6"/>
                  <a:gd fmla="*/ 93 h 125" name="T7"/>
                  <a:gd fmla="*/ 82 w 155" name="T8"/>
                  <a:gd fmla="*/ 65 h 125" name="T9"/>
                  <a:gd fmla="*/ 89 w 155" name="T10"/>
                  <a:gd fmla="*/ 63 h 125" name="T11"/>
                  <a:gd fmla="*/ 89 w 155" name="T12"/>
                  <a:gd fmla="*/ 74 h 125" name="T13"/>
                  <a:gd fmla="*/ 107 w 155" name="T14"/>
                  <a:gd fmla="*/ 63 h 125" name="T15"/>
                  <a:gd fmla="*/ 122 w 155" name="T16"/>
                  <a:gd fmla="*/ 42 h 125" name="T17"/>
                  <a:gd fmla="*/ 129 w 155" name="T18"/>
                  <a:gd fmla="*/ 6 h 125" name="T19"/>
                  <a:gd fmla="*/ 141 w 155" name="T20"/>
                  <a:gd fmla="*/ 8 h 125" name="T21"/>
                  <a:gd fmla="*/ 137 w 155" name="T22"/>
                  <a:gd fmla="*/ 0 h 125" name="T23"/>
                  <a:gd fmla="*/ 144 w 155" name="T24"/>
                  <a:gd fmla="*/ 1 h 125" name="T25"/>
                  <a:gd fmla="*/ 154 w 155" name="T26"/>
                  <a:gd fmla="*/ 30 h 125" name="T27"/>
                  <a:gd fmla="*/ 141 w 155" name="T28"/>
                  <a:gd fmla="*/ 51 h 125" name="T29"/>
                  <a:gd fmla="*/ 141 w 155" name="T30"/>
                  <a:gd fmla="*/ 70 h 125" name="T31"/>
                  <a:gd fmla="*/ 131 w 155" name="T32"/>
                  <a:gd fmla="*/ 98 h 125" name="T33"/>
                  <a:gd fmla="*/ 124 w 155" name="T34"/>
                  <a:gd fmla="*/ 102 h 125" name="T35"/>
                  <a:gd fmla="*/ 124 w 155" name="T36"/>
                  <a:gd fmla="*/ 91 h 125" name="T37"/>
                  <a:gd fmla="*/ 101 w 155" name="T38"/>
                  <a:gd fmla="*/ 107 h 125" name="T39"/>
                  <a:gd fmla="*/ 82 w 155" name="T40"/>
                  <a:gd fmla="*/ 100 h 125" name="T41"/>
                  <a:gd fmla="*/ 83 w 155" name="T42"/>
                  <a:gd fmla="*/ 113 h 125" name="T43"/>
                  <a:gd fmla="*/ 67 w 155" name="T44"/>
                  <a:gd fmla="*/ 124 h 125" name="T45"/>
                  <a:gd fmla="*/ 62 w 155" name="T46"/>
                  <a:gd fmla="*/ 106 h 125" name="T47"/>
                  <a:gd fmla="*/ 0 w 155" name="T48"/>
                  <a:gd fmla="*/ 116 h 125" name="T49"/>
                  <a:gd fmla="*/ 0 w 155" name="T50"/>
                  <a:gd fmla="*/ 116 h 125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155" name="T78"/>
                  <a:gd fmla="*/ 0 h 125" name="T79"/>
                  <a:gd fmla="*/ 155 w 155" name="T80"/>
                  <a:gd fmla="*/ 125 h 125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125" w="15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/>
              <p:nvPr/>
            </p:nvSpPr>
            <p:spPr bwMode="auto">
              <a:xfrm>
                <a:off x="4885" y="2881"/>
                <a:ext cx="32" cy="157"/>
              </a:xfrm>
              <a:custGeom>
                <a:gdLst>
                  <a:gd fmla="*/ 0 w 32" name="T0"/>
                  <a:gd fmla="*/ 12 h 23" name="T1"/>
                  <a:gd fmla="*/ 0 w 32" name="T2"/>
                  <a:gd fmla="*/ 12 h 23" name="T3"/>
                  <a:gd fmla="*/ 10 w 32" name="T4"/>
                  <a:gd fmla="*/ 22 h 23" name="T5"/>
                  <a:gd fmla="*/ 28 w 32" name="T6"/>
                  <a:gd fmla="*/ 14 h 23" name="T7"/>
                  <a:gd fmla="*/ 31 w 32" name="T8"/>
                  <a:gd fmla="*/ 0 h 23" name="T9"/>
                  <a:gd fmla="*/ 0 w 32" name="T10"/>
                  <a:gd fmla="*/ 12 h 23" name="T11"/>
                  <a:gd fmla="*/ 0 w 32" name="T12"/>
                  <a:gd fmla="*/ 12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2" name="T21"/>
                  <a:gd fmla="*/ 0 h 23" name="T22"/>
                  <a:gd fmla="*/ 32 w 32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32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/>
              <p:nvPr/>
            </p:nvSpPr>
            <p:spPr bwMode="auto">
              <a:xfrm>
                <a:off x="4990" y="2724"/>
                <a:ext cx="81" cy="157"/>
              </a:xfrm>
              <a:custGeom>
                <a:gdLst>
                  <a:gd fmla="*/ 0 w 81" name="T0"/>
                  <a:gd fmla="*/ 47 h 67" name="T1"/>
                  <a:gd fmla="*/ 0 w 81" name="T2"/>
                  <a:gd fmla="*/ 47 h 67" name="T3"/>
                  <a:gd fmla="*/ 3 w 81" name="T4"/>
                  <a:gd fmla="*/ 66 h 67" name="T5"/>
                  <a:gd fmla="*/ 17 w 81" name="T6"/>
                  <a:gd fmla="*/ 59 h 67" name="T7"/>
                  <a:gd fmla="*/ 8 w 81" name="T8"/>
                  <a:gd fmla="*/ 48 h 67" name="T9"/>
                  <a:gd fmla="*/ 46 w 81" name="T10"/>
                  <a:gd fmla="*/ 58 h 67" name="T11"/>
                  <a:gd fmla="*/ 55 w 81" name="T12"/>
                  <a:gd fmla="*/ 42 h 67" name="T13"/>
                  <a:gd fmla="*/ 80 w 81" name="T14"/>
                  <a:gd fmla="*/ 37 h 67" name="T15"/>
                  <a:gd fmla="*/ 71 w 81" name="T16"/>
                  <a:gd fmla="*/ 27 h 67" name="T17"/>
                  <a:gd fmla="*/ 74 w 81" name="T18"/>
                  <a:gd fmla="*/ 18 h 67" name="T19"/>
                  <a:gd fmla="*/ 53 w 81" name="T20"/>
                  <a:gd fmla="*/ 20 h 67" name="T21"/>
                  <a:gd fmla="*/ 27 w 81" name="T22"/>
                  <a:gd fmla="*/ 0 h 67" name="T23"/>
                  <a:gd fmla="*/ 18 w 81" name="T24"/>
                  <a:gd fmla="*/ 38 h 67" name="T25"/>
                  <a:gd fmla="*/ 7 w 81" name="T26"/>
                  <a:gd fmla="*/ 35 h 67" name="T27"/>
                  <a:gd fmla="*/ 0 w 81" name="T28"/>
                  <a:gd fmla="*/ 47 h 67" name="T29"/>
                  <a:gd fmla="*/ 0 w 81" name="T30"/>
                  <a:gd fmla="*/ 47 h 67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81" name="T48"/>
                  <a:gd fmla="*/ 0 h 67" name="T49"/>
                  <a:gd fmla="*/ 81 w 81" name="T50"/>
                  <a:gd fmla="*/ 67 h 67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67" w="81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/>
            <p:nvPr/>
          </p:nvSpPr>
          <p:spPr bwMode="auto">
            <a:xfrm>
              <a:off x="5083921" y="3560452"/>
              <a:ext cx="109536" cy="206196"/>
            </a:xfrm>
            <a:custGeom>
              <a:gdLst>
                <a:gd fmla="*/ 0 w 87" name="T0"/>
                <a:gd fmla="*/ 82254980 h 84" name="T1"/>
                <a:gd fmla="*/ 0 w 87" name="T2"/>
                <a:gd fmla="*/ 82254980 h 84" name="T3"/>
                <a:gd fmla="*/ 25363482 w 87" name="T4"/>
                <a:gd fmla="*/ 94505205 h 84" name="T5"/>
                <a:gd fmla="*/ 9510832 w 87" name="T6"/>
                <a:gd fmla="*/ 136509117 h 84" name="T7"/>
                <a:gd fmla="*/ 47555429 w 87" name="T8"/>
                <a:gd fmla="*/ 145258884 h 84" name="T9"/>
                <a:gd fmla="*/ 87186425 w 87" name="T10"/>
                <a:gd fmla="*/ 120757154 h 84" name="T11"/>
                <a:gd fmla="*/ 69748624 w 87" name="T12"/>
                <a:gd fmla="*/ 87505655 h 84" name="T13"/>
                <a:gd fmla="*/ 115718915 w 87" name="T14"/>
                <a:gd fmla="*/ 56003032 h 84" name="T15"/>
                <a:gd fmla="*/ 136326972 w 87" name="T16"/>
                <a:gd fmla="*/ 14000427 h 84" name="T17"/>
                <a:gd fmla="*/ 134741833 w 87" name="T18"/>
                <a:gd fmla="*/ 8751093 h 84" name="T19"/>
                <a:gd fmla="*/ 125231004 w 87" name="T20"/>
                <a:gd fmla="*/ 0 h 84" name="T21"/>
                <a:gd fmla="*/ 84014889 w 87" name="T22"/>
                <a:gd fmla="*/ 28002177 h 84" name="T23"/>
                <a:gd fmla="*/ 84014889 w 87" name="T24"/>
                <a:gd fmla="*/ 43752828 h 84" name="T25"/>
                <a:gd fmla="*/ 55482379 w 87" name="T26"/>
                <a:gd fmla="*/ 38502163 h 84" name="T27"/>
                <a:gd fmla="*/ 0 w 87" name="T28"/>
                <a:gd fmla="*/ 82254980 h 84" name="T29"/>
                <a:gd fmla="*/ 0 w 87" name="T30"/>
                <a:gd fmla="*/ 82254980 h 84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w 87" name="T48"/>
                <a:gd fmla="*/ 0 h 84" name="T49"/>
                <a:gd fmla="*/ 87 w 87" name="T50"/>
                <a:gd fmla="*/ 84 h 84" name="T51"/>
              </a:gdLst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b="T51" l="T48" r="T50" t="T49"/>
              <a:pathLst>
                <a:path h="84" w="87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/>
            <p:nvPr/>
          </p:nvSpPr>
          <p:spPr bwMode="auto">
            <a:xfrm>
              <a:off x="5117258" y="3639828"/>
              <a:ext cx="57150" cy="206196"/>
            </a:xfrm>
            <a:custGeom>
              <a:gdLst>
                <a:gd fmla="*/ 0 w 48" name="T0"/>
                <a:gd fmla="*/ 109657851 h 66" name="T1"/>
                <a:gd fmla="*/ 0 w 48" name="T2"/>
                <a:gd fmla="*/ 109657851 h 66" name="T3"/>
                <a:gd fmla="*/ 7087791 w 48" name="T4"/>
                <a:gd fmla="*/ 23618536 h 66" name="T5"/>
                <a:gd fmla="*/ 42527939 w 48" name="T6"/>
                <a:gd fmla="*/ 0 h 66" name="T7"/>
                <a:gd fmla="*/ 66626182 w 48" name="T8"/>
                <a:gd fmla="*/ 67482449 h 66" name="T9"/>
                <a:gd fmla="*/ 42527939 w 48" name="T10"/>
                <a:gd fmla="*/ 99535812 h 66" name="T11"/>
                <a:gd fmla="*/ 0 w 48" name="T12"/>
                <a:gd fmla="*/ 109657851 h 66" name="T13"/>
                <a:gd fmla="*/ 0 w 48" name="T14"/>
                <a:gd fmla="*/ 109657851 h 6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48" name="T24"/>
                <a:gd fmla="*/ 0 h 66" name="T25"/>
                <a:gd fmla="*/ 48 w 48" name="T26"/>
                <a:gd fmla="*/ 66 h 66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66" w="48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/>
            <p:nvPr/>
          </p:nvSpPr>
          <p:spPr bwMode="auto">
            <a:xfrm>
              <a:off x="4674350" y="3984316"/>
              <a:ext cx="122236" cy="206196"/>
            </a:xfrm>
            <a:custGeom>
              <a:gdLst>
                <a:gd fmla="*/ 0 w 99" name="T0"/>
                <a:gd fmla="*/ 42094425 h 115" name="T1"/>
                <a:gd fmla="*/ 0 w 99" name="T2"/>
                <a:gd fmla="*/ 42094425 h 115" name="T3"/>
                <a:gd fmla="*/ 19818444 w 99" name="T4"/>
                <a:gd fmla="*/ 69035380 h 115" name="T5"/>
                <a:gd fmla="*/ 13720178 w 99" name="T6"/>
                <a:gd fmla="*/ 116181404 h 115" name="T7"/>
                <a:gd fmla="*/ 67079713 w 99" name="T8"/>
                <a:gd fmla="*/ 95976345 h 115" name="T9"/>
                <a:gd fmla="*/ 89946687 w 99" name="T10"/>
                <a:gd fmla="*/ 116181404 h 115" name="T11"/>
                <a:gd fmla="*/ 109766361 w 99" name="T12"/>
                <a:gd fmla="*/ 163327409 h 115" name="T13"/>
                <a:gd fmla="*/ 102143220 w 99" name="T14"/>
                <a:gd fmla="*/ 191951392 h 115" name="T15"/>
                <a:gd fmla="*/ 149403240 w 99" name="T16"/>
                <a:gd fmla="*/ 183532509 h 115" name="T17"/>
                <a:gd fmla="*/ 126536285 w 99" name="T18"/>
                <a:gd fmla="*/ 121232994 h 115" name="T19"/>
                <a:gd fmla="*/ 76226495 w 99" name="T20"/>
                <a:gd fmla="*/ 75769967 h 115" name="T21"/>
                <a:gd fmla="*/ 89946687 w 99" name="T22"/>
                <a:gd fmla="*/ 50513318 h 115" name="T23"/>
                <a:gd fmla="*/ 62505087 w 99" name="T24"/>
                <a:gd fmla="*/ 35359838 h 115" name="T25"/>
                <a:gd fmla="*/ 41161773 w 99" name="T26"/>
                <a:gd fmla="*/ 0 h 115" name="T27"/>
                <a:gd fmla="*/ 27441590 w 99" name="T28"/>
                <a:gd fmla="*/ 0 h 115" name="T29"/>
                <a:gd fmla="*/ 28966466 w 99" name="T30"/>
                <a:gd fmla="*/ 26940955 h 115" name="T31"/>
                <a:gd fmla="*/ 19818444 w 99" name="T32"/>
                <a:gd fmla="*/ 20205065 h 115" name="T33"/>
                <a:gd fmla="*/ 0 w 99" name="T34"/>
                <a:gd fmla="*/ 42094425 h 115" name="T35"/>
                <a:gd fmla="*/ 0 w 99" name="T36"/>
                <a:gd fmla="*/ 42094425 h 115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99" name="T57"/>
                <a:gd fmla="*/ 0 h 115" name="T58"/>
                <a:gd fmla="*/ 99 w 99" name="T59"/>
                <a:gd fmla="*/ 115 h 115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115" w="99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/>
            <p:nvPr/>
          </p:nvGrpSpPr>
          <p:grpSpPr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/>
              <p:nvPr/>
            </p:nvSpPr>
            <p:spPr bwMode="auto">
              <a:xfrm>
                <a:off x="1156" y="2451"/>
                <a:ext cx="1166" cy="158"/>
              </a:xfrm>
              <a:custGeom>
                <a:gdLst>
                  <a:gd fmla="*/ 93 w 1166" name="T0"/>
                  <a:gd fmla="*/ 82 h 595" name="T1"/>
                  <a:gd fmla="*/ 110 w 1166" name="T2"/>
                  <a:gd fmla="*/ 69 h 595" name="T3"/>
                  <a:gd fmla="*/ 177 w 1166" name="T4"/>
                  <a:gd fmla="*/ 35 h 595" name="T5"/>
                  <a:gd fmla="*/ 250 w 1166" name="T6"/>
                  <a:gd fmla="*/ 52 h 595" name="T7"/>
                  <a:gd fmla="*/ 347 w 1166" name="T8"/>
                  <a:gd fmla="*/ 95 h 595" name="T9"/>
                  <a:gd fmla="*/ 453 w 1166" name="T10"/>
                  <a:gd fmla="*/ 123 h 595" name="T11"/>
                  <a:gd fmla="*/ 450 w 1166" name="T12"/>
                  <a:gd fmla="*/ 93 h 595" name="T13"/>
                  <a:gd fmla="*/ 515 w 1166" name="T14"/>
                  <a:gd fmla="*/ 93 h 595" name="T15"/>
                  <a:gd fmla="*/ 595 w 1166" name="T16"/>
                  <a:gd fmla="*/ 105 h 595" name="T17"/>
                  <a:gd fmla="*/ 597 w 1166" name="T18"/>
                  <a:gd fmla="*/ 85 h 595" name="T19"/>
                  <a:gd fmla="*/ 624 w 1166" name="T20"/>
                  <a:gd fmla="*/ 114 h 595" name="T21"/>
                  <a:gd fmla="*/ 632 w 1166" name="T22"/>
                  <a:gd fmla="*/ 78 h 595" name="T23"/>
                  <a:gd fmla="*/ 620 w 1166" name="T24"/>
                  <a:gd fmla="*/ 18 h 595" name="T25"/>
                  <a:gd fmla="*/ 676 w 1166" name="T26"/>
                  <a:gd fmla="*/ 44 h 595" name="T27"/>
                  <a:gd fmla="*/ 685 w 1166" name="T28"/>
                  <a:gd fmla="*/ 61 h 595" name="T29"/>
                  <a:gd fmla="*/ 721 w 1166" name="T30"/>
                  <a:gd fmla="*/ 76 h 595" name="T31"/>
                  <a:gd fmla="*/ 743 w 1166" name="T32"/>
                  <a:gd fmla="*/ 109 h 595" name="T33"/>
                  <a:gd fmla="*/ 797 w 1166" name="T34"/>
                  <a:gd fmla="*/ 55 h 595" name="T35"/>
                  <a:gd fmla="*/ 798 w 1166" name="T36"/>
                  <a:gd fmla="*/ 85 h 595" name="T37"/>
                  <a:gd fmla="*/ 783 w 1166" name="T38"/>
                  <a:gd fmla="*/ 137 h 595" name="T39"/>
                  <a:gd fmla="*/ 695 w 1166" name="T40"/>
                  <a:gd fmla="*/ 143 h 595" name="T41"/>
                  <a:gd fmla="*/ 698 w 1166" name="T42"/>
                  <a:gd fmla="*/ 183 h 595" name="T43"/>
                  <a:gd fmla="*/ 689 w 1166" name="T44"/>
                  <a:gd fmla="*/ 208 h 595" name="T45"/>
                  <a:gd fmla="*/ 661 w 1166" name="T46"/>
                  <a:gd fmla="*/ 226 h 595" name="T47"/>
                  <a:gd fmla="*/ 653 w 1166" name="T48"/>
                  <a:gd fmla="*/ 293 h 595" name="T49"/>
                  <a:gd fmla="*/ 759 w 1166" name="T50"/>
                  <a:gd fmla="*/ 359 h 595" name="T51"/>
                  <a:gd fmla="*/ 800 w 1166" name="T52"/>
                  <a:gd fmla="*/ 404 h 595" name="T53"/>
                  <a:gd fmla="*/ 817 w 1166" name="T54"/>
                  <a:gd fmla="*/ 440 h 595" name="T55"/>
                  <a:gd fmla="*/ 836 w 1166" name="T56"/>
                  <a:gd fmla="*/ 375 h 595" name="T57"/>
                  <a:gd fmla="*/ 849 w 1166" name="T58"/>
                  <a:gd fmla="*/ 293 h 595" name="T59"/>
                  <a:gd fmla="*/ 858 w 1166" name="T60"/>
                  <a:gd fmla="*/ 252 h 595" name="T61"/>
                  <a:gd fmla="*/ 900 w 1166" name="T62"/>
                  <a:gd fmla="*/ 225 h 595" name="T63"/>
                  <a:gd fmla="*/ 974 w 1166" name="T64"/>
                  <a:gd fmla="*/ 248 h 595" name="T65"/>
                  <a:gd fmla="*/ 980 w 1166" name="T66"/>
                  <a:gd fmla="*/ 283 h 595" name="T67"/>
                  <a:gd fmla="*/ 978 w 1166" name="T68"/>
                  <a:gd fmla="*/ 312 h 595" name="T69"/>
                  <a:gd fmla="*/ 1022 w 1166" name="T70"/>
                  <a:gd fmla="*/ 300 h 595" name="T71"/>
                  <a:gd fmla="*/ 1061 w 1166" name="T72"/>
                  <a:gd fmla="*/ 285 h 595" name="T73"/>
                  <a:gd fmla="*/ 1058 w 1166" name="T74"/>
                  <a:gd fmla="*/ 300 h 595" name="T75"/>
                  <a:gd fmla="*/ 1079 w 1166" name="T76"/>
                  <a:gd fmla="*/ 316 h 595" name="T77"/>
                  <a:gd fmla="*/ 1082 w 1166" name="T78"/>
                  <a:gd fmla="*/ 336 h 595" name="T79"/>
                  <a:gd fmla="*/ 1118 w 1166" name="T80"/>
                  <a:gd fmla="*/ 362 h 595" name="T81"/>
                  <a:gd fmla="*/ 1144 w 1166" name="T82"/>
                  <a:gd fmla="*/ 381 h 595" name="T83"/>
                  <a:gd fmla="*/ 1156 w 1166" name="T84"/>
                  <a:gd fmla="*/ 400 h 595" name="T85"/>
                  <a:gd fmla="*/ 985 w 1166" name="T86"/>
                  <a:gd fmla="*/ 477 h 595" name="T87"/>
                  <a:gd fmla="*/ 1047 w 1166" name="T88"/>
                  <a:gd fmla="*/ 482 h 595" name="T89"/>
                  <a:gd fmla="*/ 1053 w 1166" name="T90"/>
                  <a:gd fmla="*/ 527 h 595" name="T91"/>
                  <a:gd fmla="*/ 1108 w 1166" name="T92"/>
                  <a:gd fmla="*/ 523 h 595" name="T93"/>
                  <a:gd fmla="*/ 1022 w 1166" name="T94"/>
                  <a:gd fmla="*/ 552 h 595" name="T95"/>
                  <a:gd fmla="*/ 1010 w 1166" name="T96"/>
                  <a:gd fmla="*/ 540 h 595" name="T97"/>
                  <a:gd fmla="*/ 960 w 1166" name="T98"/>
                  <a:gd fmla="*/ 539 h 595" name="T99"/>
                  <a:gd fmla="*/ 846 w 1166" name="T100"/>
                  <a:gd fmla="*/ 574 h 595" name="T101"/>
                  <a:gd fmla="*/ 798 w 1166" name="T102"/>
                  <a:gd fmla="*/ 582 h 595" name="T103"/>
                  <a:gd fmla="*/ 820 w 1166" name="T104"/>
                  <a:gd fmla="*/ 550 h 595" name="T105"/>
                  <a:gd fmla="*/ 770 w 1166" name="T106"/>
                  <a:gd fmla="*/ 518 h 595" name="T107"/>
                  <a:gd fmla="*/ 735 w 1166" name="T108"/>
                  <a:gd fmla="*/ 479 h 595" name="T109"/>
                  <a:gd fmla="*/ 634 w 1166" name="T110"/>
                  <a:gd fmla="*/ 480 h 595" name="T111"/>
                  <a:gd fmla="*/ 244 w 1166" name="T112"/>
                  <a:gd fmla="*/ 462 h 595" name="T113"/>
                  <a:gd fmla="*/ 188 w 1166" name="T114"/>
                  <a:gd fmla="*/ 431 h 595" name="T115"/>
                  <a:gd fmla="*/ 149 w 1166" name="T116"/>
                  <a:gd fmla="*/ 366 h 595" name="T117"/>
                  <a:gd fmla="*/ 48 w 1166" name="T118"/>
                  <a:gd fmla="*/ 291 h 595" name="T119"/>
                  <a:gd fmla="*/ 0 w 1166" name="T120"/>
                  <a:gd fmla="*/ 264 h 595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1166" name="T183"/>
                  <a:gd fmla="*/ 0 h 595" name="T184"/>
                  <a:gd fmla="*/ 1166 w 1166" name="T185"/>
                  <a:gd fmla="*/ 595 h 595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595" w="1166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/>
              <p:nvPr/>
            </p:nvSpPr>
            <p:spPr bwMode="auto">
              <a:xfrm>
                <a:off x="1330" y="2617"/>
                <a:ext cx="69" cy="158"/>
              </a:xfrm>
              <a:custGeom>
                <a:gdLst>
                  <a:gd fmla="*/ 0 w 69" name="T0"/>
                  <a:gd fmla="*/ 0 h 40" name="T1"/>
                  <a:gd fmla="*/ 0 w 69" name="T2"/>
                  <a:gd fmla="*/ 0 h 40" name="T3"/>
                  <a:gd fmla="*/ 37 w 69" name="T4"/>
                  <a:gd fmla="*/ 8 h 40" name="T5"/>
                  <a:gd fmla="*/ 68 w 69" name="T6"/>
                  <a:gd fmla="*/ 39 h 40" name="T7"/>
                  <a:gd fmla="*/ 50 w 69" name="T8"/>
                  <a:gd fmla="*/ 33 h 40" name="T9"/>
                  <a:gd fmla="*/ 0 w 69" name="T10"/>
                  <a:gd fmla="*/ 0 h 40" name="T11"/>
                  <a:gd fmla="*/ 0 w 69" name="T12"/>
                  <a:gd fmla="*/ 0 h 40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69" name="T21"/>
                  <a:gd fmla="*/ 0 h 40" name="T22"/>
                  <a:gd fmla="*/ 69 w 69" name="T23"/>
                  <a:gd fmla="*/ 40 h 40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40" w="69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/>
              <p:nvPr/>
            </p:nvSpPr>
            <p:spPr bwMode="auto">
              <a:xfrm>
                <a:off x="1362" y="2131"/>
                <a:ext cx="144" cy="158"/>
              </a:xfrm>
              <a:custGeom>
                <a:gdLst>
                  <a:gd fmla="*/ 0 w 144" name="T0"/>
                  <a:gd fmla="*/ 66 h 89" name="T1"/>
                  <a:gd fmla="*/ 0 w 144" name="T2"/>
                  <a:gd fmla="*/ 66 h 89" name="T3"/>
                  <a:gd fmla="*/ 6 w 144" name="T4"/>
                  <a:gd fmla="*/ 55 h 89" name="T5"/>
                  <a:gd fmla="*/ 27 w 144" name="T6"/>
                  <a:gd fmla="*/ 18 h 89" name="T7"/>
                  <a:gd fmla="*/ 17 w 144" name="T8"/>
                  <a:gd fmla="*/ 3 h 89" name="T9"/>
                  <a:gd fmla="*/ 61 w 144" name="T10"/>
                  <a:gd fmla="*/ 0 h 89" name="T11"/>
                  <a:gd fmla="*/ 92 w 144" name="T12"/>
                  <a:gd fmla="*/ 14 h 89" name="T13"/>
                  <a:gd fmla="*/ 112 w 144" name="T14"/>
                  <a:gd fmla="*/ 6 h 89" name="T15"/>
                  <a:gd fmla="*/ 143 w 144" name="T16"/>
                  <a:gd fmla="*/ 27 h 89" name="T17"/>
                  <a:gd fmla="*/ 77 w 144" name="T18"/>
                  <a:gd fmla="*/ 59 h 89" name="T19"/>
                  <a:gd fmla="*/ 72 w 144" name="T20"/>
                  <a:gd fmla="*/ 79 h 89" name="T21"/>
                  <a:gd fmla="*/ 39 w 144" name="T22"/>
                  <a:gd fmla="*/ 88 h 89" name="T23"/>
                  <a:gd fmla="*/ 25 w 144" name="T24"/>
                  <a:gd fmla="*/ 73 h 89" name="T25"/>
                  <a:gd fmla="*/ 0 w 144" name="T26"/>
                  <a:gd fmla="*/ 66 h 89" name="T27"/>
                  <a:gd fmla="*/ 0 w 144" name="T28"/>
                  <a:gd fmla="*/ 66 h 89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44" name="T45"/>
                  <a:gd fmla="*/ 0 h 89" name="T46"/>
                  <a:gd fmla="*/ 144 w 144" name="T47"/>
                  <a:gd fmla="*/ 89 h 89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9" w="144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/>
              <p:nvPr/>
            </p:nvSpPr>
            <p:spPr bwMode="auto">
              <a:xfrm>
                <a:off x="1403" y="2029"/>
                <a:ext cx="101" cy="158"/>
              </a:xfrm>
              <a:custGeom>
                <a:gdLst>
                  <a:gd fmla="*/ 0 w 101" name="T0"/>
                  <a:gd fmla="*/ 38 h 51" name="T1"/>
                  <a:gd fmla="*/ 0 w 101" name="T2"/>
                  <a:gd fmla="*/ 38 h 51" name="T3"/>
                  <a:gd fmla="*/ 23 w 101" name="T4"/>
                  <a:gd fmla="*/ 45 h 51" name="T5"/>
                  <a:gd fmla="*/ 29 w 101" name="T6"/>
                  <a:gd fmla="*/ 37 h 51" name="T7"/>
                  <a:gd fmla="*/ 34 w 101" name="T8"/>
                  <a:gd fmla="*/ 50 h 51" name="T9"/>
                  <a:gd fmla="*/ 45 w 101" name="T10"/>
                  <a:gd fmla="*/ 45 h 51" name="T11"/>
                  <a:gd fmla="*/ 43 w 101" name="T12"/>
                  <a:gd fmla="*/ 33 h 51" name="T13"/>
                  <a:gd fmla="*/ 54 w 101" name="T14"/>
                  <a:gd fmla="*/ 39 h 51" name="T15"/>
                  <a:gd fmla="*/ 60 w 101" name="T16"/>
                  <a:gd fmla="*/ 21 h 51" name="T17"/>
                  <a:gd fmla="*/ 69 w 101" name="T18"/>
                  <a:gd fmla="*/ 20 h 51" name="T19"/>
                  <a:gd fmla="*/ 72 w 101" name="T20"/>
                  <a:gd fmla="*/ 37 h 51" name="T21"/>
                  <a:gd fmla="*/ 94 w 101" name="T22"/>
                  <a:gd fmla="*/ 24 h 51" name="T23"/>
                  <a:gd fmla="*/ 87 w 101" name="T24"/>
                  <a:gd fmla="*/ 10 h 51" name="T25"/>
                  <a:gd fmla="*/ 100 w 101" name="T26"/>
                  <a:gd fmla="*/ 7 h 51" name="T27"/>
                  <a:gd fmla="*/ 86 w 101" name="T28"/>
                  <a:gd fmla="*/ 0 h 51" name="T29"/>
                  <a:gd fmla="*/ 50 w 101" name="T30"/>
                  <a:gd fmla="*/ 7 h 51" name="T31"/>
                  <a:gd fmla="*/ 0 w 101" name="T32"/>
                  <a:gd fmla="*/ 38 h 51" name="T33"/>
                  <a:gd fmla="*/ 0 w 101" name="T34"/>
                  <a:gd fmla="*/ 38 h 51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101" name="T54"/>
                  <a:gd fmla="*/ 0 h 51" name="T55"/>
                  <a:gd fmla="*/ 101 w 101" name="T56"/>
                  <a:gd fmla="*/ 51 h 51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51" w="100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/>
              <p:nvPr/>
            </p:nvSpPr>
            <p:spPr bwMode="auto">
              <a:xfrm>
                <a:off x="1457" y="2178"/>
                <a:ext cx="247" cy="158"/>
              </a:xfrm>
              <a:custGeom>
                <a:gdLst>
                  <a:gd fmla="*/ 0 w 247" name="T0"/>
                  <a:gd fmla="*/ 39 h 122" name="T1"/>
                  <a:gd fmla="*/ 0 w 247" name="T2"/>
                  <a:gd fmla="*/ 39 h 122" name="T3"/>
                  <a:gd fmla="*/ 12 w 247" name="T4"/>
                  <a:gd fmla="*/ 29 h 122" name="T5"/>
                  <a:gd fmla="*/ 6 w 247" name="T6"/>
                  <a:gd fmla="*/ 24 h 122" name="T7"/>
                  <a:gd fmla="*/ 35 w 247" name="T8"/>
                  <a:gd fmla="*/ 7 h 122" name="T9"/>
                  <a:gd fmla="*/ 59 w 247" name="T10"/>
                  <a:gd fmla="*/ 0 h 122" name="T11"/>
                  <a:gd fmla="*/ 67 w 247" name="T12"/>
                  <a:gd fmla="*/ 13 h 122" name="T13"/>
                  <a:gd fmla="*/ 59 w 247" name="T14"/>
                  <a:gd fmla="*/ 20 h 122" name="T15"/>
                  <a:gd fmla="*/ 81 w 247" name="T16"/>
                  <a:gd fmla="*/ 10 h 122" name="T17"/>
                  <a:gd fmla="*/ 105 w 247" name="T18"/>
                  <a:gd fmla="*/ 18 h 122" name="T19"/>
                  <a:gd fmla="*/ 96 w 247" name="T20"/>
                  <a:gd fmla="*/ 27 h 122" name="T21"/>
                  <a:gd fmla="*/ 124 w 247" name="T22"/>
                  <a:gd fmla="*/ 21 h 122" name="T23"/>
                  <a:gd fmla="*/ 116 w 247" name="T24"/>
                  <a:gd fmla="*/ 11 h 122" name="T25"/>
                  <a:gd fmla="*/ 127 w 247" name="T26"/>
                  <a:gd fmla="*/ 12 h 122" name="T27"/>
                  <a:gd fmla="*/ 149 w 247" name="T28"/>
                  <a:gd fmla="*/ 44 h 122" name="T29"/>
                  <a:gd fmla="*/ 157 w 247" name="T30"/>
                  <a:gd fmla="*/ 37 h 122" name="T31"/>
                  <a:gd fmla="*/ 148 w 247" name="T32"/>
                  <a:gd fmla="*/ 1 h 122" name="T33"/>
                  <a:gd fmla="*/ 166 w 247" name="T34"/>
                  <a:gd fmla="*/ 2 h 122" name="T35"/>
                  <a:gd fmla="*/ 186 w 247" name="T36"/>
                  <a:gd fmla="*/ 14 h 122" name="T37"/>
                  <a:gd fmla="*/ 197 w 247" name="T38"/>
                  <a:gd fmla="*/ 58 h 122" name="T39"/>
                  <a:gd fmla="*/ 246 w 247" name="T40"/>
                  <a:gd fmla="*/ 80 h 122" name="T41"/>
                  <a:gd fmla="*/ 245 w 247" name="T42"/>
                  <a:gd fmla="*/ 91 h 122" name="T43"/>
                  <a:gd fmla="*/ 232 w 247" name="T44"/>
                  <a:gd fmla="*/ 86 h 122" name="T45"/>
                  <a:gd fmla="*/ 217 w 247" name="T46"/>
                  <a:gd fmla="*/ 94 h 122" name="T47"/>
                  <a:gd fmla="*/ 238 w 247" name="T48"/>
                  <a:gd fmla="*/ 104 h 122" name="T49"/>
                  <a:gd fmla="*/ 219 w 247" name="T50"/>
                  <a:gd fmla="*/ 114 h 122" name="T51"/>
                  <a:gd fmla="*/ 187 w 247" name="T52"/>
                  <a:gd fmla="*/ 109 h 122" name="T53"/>
                  <a:gd fmla="*/ 169 w 247" name="T54"/>
                  <a:gd fmla="*/ 97 h 122" name="T55"/>
                  <a:gd fmla="*/ 128 w 247" name="T56"/>
                  <a:gd fmla="*/ 117 h 122" name="T57"/>
                  <a:gd fmla="*/ 78 w 247" name="T58"/>
                  <a:gd fmla="*/ 121 h 122" name="T59"/>
                  <a:gd fmla="*/ 68 w 247" name="T60"/>
                  <a:gd fmla="*/ 102 h 122" name="T61"/>
                  <a:gd fmla="*/ 40 w 247" name="T62"/>
                  <a:gd fmla="*/ 100 h 122" name="T63"/>
                  <a:gd fmla="*/ 22 w 247" name="T64"/>
                  <a:gd fmla="*/ 84 h 122" name="T65"/>
                  <a:gd fmla="*/ 93 w 247" name="T66"/>
                  <a:gd fmla="*/ 74 h 122" name="T67"/>
                  <a:gd fmla="*/ 19 w 247" name="T68"/>
                  <a:gd fmla="*/ 69 h 122" name="T69"/>
                  <a:gd fmla="*/ 9 w 247" name="T70"/>
                  <a:gd fmla="*/ 59 h 122" name="T71"/>
                  <a:gd fmla="*/ 47 w 247" name="T72"/>
                  <a:gd fmla="*/ 48 h 122" name="T73"/>
                  <a:gd fmla="*/ 12 w 247" name="T74"/>
                  <a:gd fmla="*/ 49 h 122" name="T75"/>
                  <a:gd fmla="*/ 15 w 247" name="T76"/>
                  <a:gd fmla="*/ 44 h 122" name="T77"/>
                  <a:gd fmla="*/ 0 w 247" name="T78"/>
                  <a:gd fmla="*/ 39 h 122" name="T79"/>
                  <a:gd fmla="*/ 0 w 247" name="T80"/>
                  <a:gd fmla="*/ 39 h 122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247" name="T123"/>
                  <a:gd fmla="*/ 0 h 122" name="T124"/>
                  <a:gd fmla="*/ 247 w 247" name="T125"/>
                  <a:gd fmla="*/ 122 h 122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122" w="246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/>
              <p:nvPr/>
            </p:nvSpPr>
            <p:spPr bwMode="auto">
              <a:xfrm>
                <a:off x="1475" y="2056"/>
                <a:ext cx="168" cy="158"/>
              </a:xfrm>
              <a:custGeom>
                <a:gdLst>
                  <a:gd fmla="*/ 0 w 168" name="T0"/>
                  <a:gd fmla="*/ 44 h 68" name="T1"/>
                  <a:gd fmla="*/ 0 w 168" name="T2"/>
                  <a:gd fmla="*/ 44 h 68" name="T3"/>
                  <a:gd fmla="*/ 6 w 168" name="T4"/>
                  <a:gd fmla="*/ 38 h 68" name="T5"/>
                  <a:gd fmla="*/ 34 w 168" name="T6"/>
                  <a:gd fmla="*/ 32 h 68" name="T7"/>
                  <a:gd fmla="*/ 6 w 168" name="T8"/>
                  <a:gd fmla="*/ 33 h 68" name="T9"/>
                  <a:gd fmla="*/ 39 w 168" name="T10"/>
                  <a:gd fmla="*/ 27 h 68" name="T11"/>
                  <a:gd fmla="*/ 12 w 168" name="T12"/>
                  <a:gd fmla="*/ 27 h 68" name="T13"/>
                  <a:gd fmla="*/ 14 w 168" name="T14"/>
                  <a:gd fmla="*/ 19 h 68" name="T15"/>
                  <a:gd fmla="*/ 40 w 168" name="T16"/>
                  <a:gd fmla="*/ 19 h 68" name="T17"/>
                  <a:gd fmla="*/ 22 w 168" name="T18"/>
                  <a:gd fmla="*/ 17 h 68" name="T19"/>
                  <a:gd fmla="*/ 36 w 168" name="T20"/>
                  <a:gd fmla="*/ 10 h 68" name="T21"/>
                  <a:gd fmla="*/ 70 w 168" name="T22"/>
                  <a:gd fmla="*/ 19 h 68" name="T23"/>
                  <a:gd fmla="*/ 87 w 168" name="T24"/>
                  <a:gd fmla="*/ 36 h 68" name="T25"/>
                  <a:gd fmla="*/ 118 w 168" name="T26"/>
                  <a:gd fmla="*/ 37 h 68" name="T27"/>
                  <a:gd fmla="*/ 106 w 168" name="T28"/>
                  <a:gd fmla="*/ 27 h 68" name="T29"/>
                  <a:gd fmla="*/ 113 w 168" name="T30"/>
                  <a:gd fmla="*/ 20 h 68" name="T31"/>
                  <a:gd fmla="*/ 99 w 168" name="T32"/>
                  <a:gd fmla="*/ 12 h 68" name="T33"/>
                  <a:gd fmla="*/ 121 w 168" name="T34"/>
                  <a:gd fmla="*/ 0 h 68" name="T35"/>
                  <a:gd fmla="*/ 131 w 168" name="T36"/>
                  <a:gd fmla="*/ 14 h 68" name="T37"/>
                  <a:gd fmla="*/ 124 w 168" name="T38"/>
                  <a:gd fmla="*/ 21 h 68" name="T39"/>
                  <a:gd fmla="*/ 136 w 168" name="T40"/>
                  <a:gd fmla="*/ 23 h 68" name="T41"/>
                  <a:gd fmla="*/ 132 w 168" name="T42"/>
                  <a:gd fmla="*/ 31 h 68" name="T43"/>
                  <a:gd fmla="*/ 147 w 168" name="T44"/>
                  <a:gd fmla="*/ 33 h 68" name="T45"/>
                  <a:gd fmla="*/ 156 w 168" name="T46"/>
                  <a:gd fmla="*/ 23 h 68" name="T47"/>
                  <a:gd fmla="*/ 167 w 168" name="T48"/>
                  <a:gd fmla="*/ 35 h 68" name="T49"/>
                  <a:gd fmla="*/ 158 w 168" name="T50"/>
                  <a:gd fmla="*/ 50 h 68" name="T51"/>
                  <a:gd fmla="*/ 122 w 168" name="T52"/>
                  <a:gd fmla="*/ 49 h 68" name="T53"/>
                  <a:gd fmla="*/ 67 w 168" name="T54"/>
                  <a:gd fmla="*/ 67 h 68" name="T55"/>
                  <a:gd fmla="*/ 45 w 168" name="T56"/>
                  <a:gd fmla="*/ 57 h 68" name="T57"/>
                  <a:gd fmla="*/ 91 w 168" name="T58"/>
                  <a:gd fmla="*/ 42 h 68" name="T59"/>
                  <a:gd fmla="*/ 51 w 168" name="T60"/>
                  <a:gd fmla="*/ 51 h 68" name="T61"/>
                  <a:gd fmla="*/ 58 w 168" name="T62"/>
                  <a:gd fmla="*/ 39 h 68" name="T63"/>
                  <a:gd fmla="*/ 38 w 168" name="T64"/>
                  <a:gd fmla="*/ 52 h 68" name="T65"/>
                  <a:gd fmla="*/ 14 w 168" name="T66"/>
                  <a:gd fmla="*/ 49 h 68" name="T67"/>
                  <a:gd fmla="*/ 0 w 168" name="T68"/>
                  <a:gd fmla="*/ 44 h 68" name="T69"/>
                  <a:gd fmla="*/ 0 w 168" name="T70"/>
                  <a:gd fmla="*/ 44 h 68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168" name="T108"/>
                  <a:gd fmla="*/ 0 h 68" name="T109"/>
                  <a:gd fmla="*/ 168 w 168" name="T110"/>
                  <a:gd fmla="*/ 68 h 68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68" w="1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/>
              <p:nvPr/>
            </p:nvSpPr>
            <p:spPr bwMode="auto">
              <a:xfrm>
                <a:off x="1641" y="1974"/>
                <a:ext cx="87" cy="158"/>
              </a:xfrm>
              <a:custGeom>
                <a:gdLst>
                  <a:gd fmla="*/ 0 w 87" name="T0"/>
                  <a:gd fmla="*/ 0 h 43" name="T1"/>
                  <a:gd fmla="*/ 0 w 87" name="T2"/>
                  <a:gd fmla="*/ 0 h 43" name="T3"/>
                  <a:gd fmla="*/ 7 w 87" name="T4"/>
                  <a:gd fmla="*/ 15 h 43" name="T5"/>
                  <a:gd fmla="*/ 28 w 87" name="T6"/>
                  <a:gd fmla="*/ 15 h 43" name="T7"/>
                  <a:gd fmla="*/ 21 w 87" name="T8"/>
                  <a:gd fmla="*/ 18 h 43" name="T9"/>
                  <a:gd fmla="*/ 26 w 87" name="T10"/>
                  <a:gd fmla="*/ 23 h 43" name="T11"/>
                  <a:gd fmla="*/ 8 w 87" name="T12"/>
                  <a:gd fmla="*/ 25 h 43" name="T13"/>
                  <a:gd fmla="*/ 38 w 87" name="T14"/>
                  <a:gd fmla="*/ 31 h 43" name="T15"/>
                  <a:gd fmla="*/ 86 w 87" name="T16"/>
                  <a:gd fmla="*/ 42 h 43" name="T17"/>
                  <a:gd fmla="*/ 79 w 87" name="T18"/>
                  <a:gd fmla="*/ 17 h 43" name="T19"/>
                  <a:gd fmla="*/ 44 w 87" name="T20"/>
                  <a:gd fmla="*/ 3 h 43" name="T21"/>
                  <a:gd fmla="*/ 33 w 87" name="T22"/>
                  <a:gd fmla="*/ 9 h 43" name="T23"/>
                  <a:gd fmla="*/ 30 w 87" name="T24"/>
                  <a:gd fmla="*/ 0 h 43" name="T25"/>
                  <a:gd fmla="*/ 0 w 87" name="T26"/>
                  <a:gd fmla="*/ 0 h 43" name="T27"/>
                  <a:gd fmla="*/ 0 w 87" name="T28"/>
                  <a:gd fmla="*/ 0 h 43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87" name="T45"/>
                  <a:gd fmla="*/ 0 h 43" name="T46"/>
                  <a:gd fmla="*/ 87 w 87" name="T47"/>
                  <a:gd fmla="*/ 43 h 43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43" w="87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/>
              <p:nvPr/>
            </p:nvSpPr>
            <p:spPr bwMode="auto">
              <a:xfrm>
                <a:off x="1681" y="2053"/>
                <a:ext cx="70" cy="158"/>
              </a:xfrm>
              <a:custGeom>
                <a:gdLst>
                  <a:gd fmla="*/ 0 w 70" name="T0"/>
                  <a:gd fmla="*/ 28 h 43" name="T1"/>
                  <a:gd fmla="*/ 0 w 70" name="T2"/>
                  <a:gd fmla="*/ 28 h 43" name="T3"/>
                  <a:gd fmla="*/ 8 w 70" name="T4"/>
                  <a:gd fmla="*/ 18 h 43" name="T5"/>
                  <a:gd fmla="*/ 21 w 70" name="T6"/>
                  <a:gd fmla="*/ 19 h 43" name="T7"/>
                  <a:gd fmla="*/ 4 w 70" name="T8"/>
                  <a:gd fmla="*/ 9 h 43" name="T9"/>
                  <a:gd fmla="*/ 8 w 70" name="T10"/>
                  <a:gd fmla="*/ 3 h 43" name="T11"/>
                  <a:gd fmla="*/ 36 w 70" name="T12"/>
                  <a:gd fmla="*/ 17 h 43" name="T13"/>
                  <a:gd fmla="*/ 20 w 70" name="T14"/>
                  <a:gd fmla="*/ 2 h 43" name="T15"/>
                  <a:gd fmla="*/ 62 w 70" name="T16"/>
                  <a:gd fmla="*/ 0 h 43" name="T17"/>
                  <a:gd fmla="*/ 69 w 70" name="T18"/>
                  <a:gd fmla="*/ 31 h 43" name="T19"/>
                  <a:gd fmla="*/ 61 w 70" name="T20"/>
                  <a:gd fmla="*/ 26 h 43" name="T21"/>
                  <a:gd fmla="*/ 60 w 70" name="T22"/>
                  <a:gd fmla="*/ 42 h 43" name="T23"/>
                  <a:gd fmla="*/ 27 w 70" name="T24"/>
                  <a:gd fmla="*/ 41 h 43" name="T25"/>
                  <a:gd fmla="*/ 33 w 70" name="T26"/>
                  <a:gd fmla="*/ 36 h 43" name="T27"/>
                  <a:gd fmla="*/ 24 w 70" name="T28"/>
                  <a:gd fmla="*/ 30 h 43" name="T29"/>
                  <a:gd fmla="*/ 48 w 70" name="T30"/>
                  <a:gd fmla="*/ 22 h 43" name="T31"/>
                  <a:gd fmla="*/ 0 w 70" name="T32"/>
                  <a:gd fmla="*/ 28 h 43" name="T33"/>
                  <a:gd fmla="*/ 0 w 70" name="T34"/>
                  <a:gd fmla="*/ 28 h 43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70" name="T54"/>
                  <a:gd fmla="*/ 0 h 43" name="T55"/>
                  <a:gd fmla="*/ 70 w 70" name="T56"/>
                  <a:gd fmla="*/ 43 h 43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43" w="70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/>
              <p:nvPr/>
            </p:nvSpPr>
            <p:spPr bwMode="auto">
              <a:xfrm>
                <a:off x="1683" y="2138"/>
                <a:ext cx="82" cy="158"/>
              </a:xfrm>
              <a:custGeom>
                <a:gdLst>
                  <a:gd fmla="*/ 0 w 82" name="T0"/>
                  <a:gd fmla="*/ 33 h 67" name="T1"/>
                  <a:gd fmla="*/ 0 w 82" name="T2"/>
                  <a:gd fmla="*/ 33 h 67" name="T3"/>
                  <a:gd fmla="*/ 4 w 82" name="T4"/>
                  <a:gd fmla="*/ 24 h 67" name="T5"/>
                  <a:gd fmla="*/ 31 w 82" name="T6"/>
                  <a:gd fmla="*/ 29 h 67" name="T7"/>
                  <a:gd fmla="*/ 27 w 82" name="T8"/>
                  <a:gd fmla="*/ 19 h 67" name="T9"/>
                  <a:gd fmla="*/ 34 w 82" name="T10"/>
                  <a:gd fmla="*/ 19 h 67" name="T11"/>
                  <a:gd fmla="*/ 16 w 82" name="T12"/>
                  <a:gd fmla="*/ 14 h 67" name="T13"/>
                  <a:gd fmla="*/ 25 w 82" name="T14"/>
                  <a:gd fmla="*/ 11 h 67" name="T15"/>
                  <a:gd fmla="*/ 17 w 82" name="T16"/>
                  <a:gd fmla="*/ 5 h 67" name="T17"/>
                  <a:gd fmla="*/ 68 w 82" name="T18"/>
                  <a:gd fmla="*/ 0 h 67" name="T19"/>
                  <a:gd fmla="*/ 70 w 82" name="T20"/>
                  <a:gd fmla="*/ 14 h 67" name="T21"/>
                  <a:gd fmla="*/ 54 w 82" name="T22"/>
                  <a:gd fmla="*/ 26 h 67" name="T23"/>
                  <a:gd fmla="*/ 78 w 82" name="T24"/>
                  <a:gd fmla="*/ 29 h 67" name="T25"/>
                  <a:gd fmla="*/ 81 w 82" name="T26"/>
                  <a:gd fmla="*/ 53 h 67" name="T27"/>
                  <a:gd fmla="*/ 46 w 82" name="T28"/>
                  <a:gd fmla="*/ 66 h 67" name="T29"/>
                  <a:gd fmla="*/ 31 w 82" name="T30"/>
                  <a:gd fmla="*/ 47 h 67" name="T31"/>
                  <a:gd fmla="*/ 0 w 82" name="T32"/>
                  <a:gd fmla="*/ 33 h 67" name="T33"/>
                  <a:gd fmla="*/ 0 w 82" name="T34"/>
                  <a:gd fmla="*/ 33 h 67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82" name="T54"/>
                  <a:gd fmla="*/ 0 h 67" name="T55"/>
                  <a:gd fmla="*/ 82 w 82" name="T56"/>
                  <a:gd fmla="*/ 67 h 67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67" w="82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/>
              <p:nvPr/>
            </p:nvSpPr>
            <p:spPr bwMode="auto">
              <a:xfrm>
                <a:off x="1740" y="1980"/>
                <a:ext cx="49" cy="158"/>
              </a:xfrm>
              <a:custGeom>
                <a:gdLst>
                  <a:gd fmla="*/ 0 w 49" name="T0"/>
                  <a:gd fmla="*/ 0 h 34" name="T1"/>
                  <a:gd fmla="*/ 0 w 49" name="T2"/>
                  <a:gd fmla="*/ 0 h 34" name="T3"/>
                  <a:gd fmla="*/ 5 w 49" name="T4"/>
                  <a:gd fmla="*/ 20 h 34" name="T5"/>
                  <a:gd fmla="*/ 20 w 49" name="T6"/>
                  <a:gd fmla="*/ 21 h 34" name="T7"/>
                  <a:gd fmla="*/ 7 w 49" name="T8"/>
                  <a:gd fmla="*/ 24 h 34" name="T9"/>
                  <a:gd fmla="*/ 14 w 49" name="T10"/>
                  <a:gd fmla="*/ 33 h 34" name="T11"/>
                  <a:gd fmla="*/ 44 w 49" name="T12"/>
                  <a:gd fmla="*/ 28 h 34" name="T13"/>
                  <a:gd fmla="*/ 48 w 49" name="T14"/>
                  <a:gd fmla="*/ 16 h 34" name="T15"/>
                  <a:gd fmla="*/ 0 w 49" name="T16"/>
                  <a:gd fmla="*/ 0 h 34" name="T17"/>
                  <a:gd fmla="*/ 0 w 49" name="T18"/>
                  <a:gd fmla="*/ 0 h 34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49" name="T30"/>
                  <a:gd fmla="*/ 0 h 34" name="T31"/>
                  <a:gd fmla="*/ 49 w 49" name="T32"/>
                  <a:gd fmla="*/ 34 h 34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34" w="49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/>
              <p:nvPr/>
            </p:nvSpPr>
            <p:spPr bwMode="auto">
              <a:xfrm>
                <a:off x="1757" y="2052"/>
                <a:ext cx="236" cy="158"/>
              </a:xfrm>
              <a:custGeom>
                <a:gdLst>
                  <a:gd fmla="*/ 0 w 236" name="T0"/>
                  <a:gd fmla="*/ 12 h 76" name="T1"/>
                  <a:gd fmla="*/ 0 w 236" name="T2"/>
                  <a:gd fmla="*/ 12 h 76" name="T3"/>
                  <a:gd fmla="*/ 15 w 236" name="T4"/>
                  <a:gd fmla="*/ 0 h 76" name="T5"/>
                  <a:gd fmla="*/ 35 w 236" name="T6"/>
                  <a:gd fmla="*/ 7 h 76" name="T7"/>
                  <a:gd fmla="*/ 49 w 236" name="T8"/>
                  <a:gd fmla="*/ 12 h 76" name="T9"/>
                  <a:gd fmla="*/ 45 w 236" name="T10"/>
                  <a:gd fmla="*/ 21 h 76" name="T11"/>
                  <a:gd fmla="*/ 72 w 236" name="T12"/>
                  <a:gd fmla="*/ 13 h 76" name="T13"/>
                  <a:gd fmla="*/ 89 w 236" name="T14"/>
                  <a:gd fmla="*/ 21 h 76" name="T15"/>
                  <a:gd fmla="*/ 75 w 236" name="T16"/>
                  <a:gd fmla="*/ 21 h 76" name="T17"/>
                  <a:gd fmla="*/ 105 w 236" name="T18"/>
                  <a:gd fmla="*/ 26 h 76" name="T19"/>
                  <a:gd fmla="*/ 72 w 236" name="T20"/>
                  <a:gd fmla="*/ 28 h 76" name="T21"/>
                  <a:gd fmla="*/ 89 w 236" name="T22"/>
                  <a:gd fmla="*/ 34 h 76" name="T23"/>
                  <a:gd fmla="*/ 76 w 236" name="T24"/>
                  <a:gd fmla="*/ 40 h 76" name="T25"/>
                  <a:gd fmla="*/ 93 w 236" name="T26"/>
                  <a:gd fmla="*/ 35 h 76" name="T27"/>
                  <a:gd fmla="*/ 107 w 236" name="T28"/>
                  <a:gd fmla="*/ 49 h 76" name="T29"/>
                  <a:gd fmla="*/ 111 w 236" name="T30"/>
                  <a:gd fmla="*/ 43 h 76" name="T31"/>
                  <a:gd fmla="*/ 154 w 236" name="T32"/>
                  <a:gd fmla="*/ 49 h 76" name="T33"/>
                  <a:gd fmla="*/ 199 w 236" name="T34"/>
                  <a:gd fmla="*/ 35 h 76" name="T35"/>
                  <a:gd fmla="*/ 235 w 236" name="T36"/>
                  <a:gd fmla="*/ 52 h 76" name="T37"/>
                  <a:gd fmla="*/ 224 w 236" name="T38"/>
                  <a:gd fmla="*/ 59 h 76" name="T39"/>
                  <a:gd fmla="*/ 228 w 236" name="T40"/>
                  <a:gd fmla="*/ 72 h 76" name="T41"/>
                  <a:gd fmla="*/ 206 w 236" name="T42"/>
                  <a:gd fmla="*/ 75 h 76" name="T43"/>
                  <a:gd fmla="*/ 182 w 236" name="T44"/>
                  <a:gd fmla="*/ 63 h 76" name="T45"/>
                  <a:gd fmla="*/ 182 w 236" name="T46"/>
                  <a:gd fmla="*/ 72 h 76" name="T47"/>
                  <a:gd fmla="*/ 169 w 236" name="T48"/>
                  <a:gd fmla="*/ 73 h 76" name="T49"/>
                  <a:gd fmla="*/ 116 w 236" name="T50"/>
                  <a:gd fmla="*/ 75 h 76" name="T51"/>
                  <a:gd fmla="*/ 111 w 236" name="T52"/>
                  <a:gd fmla="*/ 64 h 76" name="T53"/>
                  <a:gd fmla="*/ 98 w 236" name="T54"/>
                  <a:gd fmla="*/ 73 h 76" name="T55"/>
                  <a:gd fmla="*/ 82 w 236" name="T56"/>
                  <a:gd fmla="*/ 64 h 76" name="T57"/>
                  <a:gd fmla="*/ 71 w 236" name="T58"/>
                  <a:gd fmla="*/ 71 h 76" name="T59"/>
                  <a:gd fmla="*/ 51 w 236" name="T60"/>
                  <a:gd fmla="*/ 22 h 76" name="T61"/>
                  <a:gd fmla="*/ 26 w 236" name="T62"/>
                  <a:gd fmla="*/ 27 h 76" name="T63"/>
                  <a:gd fmla="*/ 0 w 236" name="T64"/>
                  <a:gd fmla="*/ 12 h 76" name="T65"/>
                  <a:gd fmla="*/ 0 w 236" name="T66"/>
                  <a:gd fmla="*/ 12 h 7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236" name="T102"/>
                  <a:gd fmla="*/ 0 h 76" name="T103"/>
                  <a:gd fmla="*/ 236 w 236" name="T104"/>
                  <a:gd fmla="*/ 76 h 76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76" w="23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/>
              <p:nvPr/>
            </p:nvSpPr>
            <p:spPr bwMode="auto">
              <a:xfrm>
                <a:off x="1767" y="1937"/>
                <a:ext cx="154" cy="158"/>
              </a:xfrm>
              <a:custGeom>
                <a:gdLst>
                  <a:gd fmla="*/ 0 w 154" name="T0"/>
                  <a:gd fmla="*/ 31 h 100" name="T1"/>
                  <a:gd fmla="*/ 0 w 154" name="T2"/>
                  <a:gd fmla="*/ 31 h 100" name="T3"/>
                  <a:gd fmla="*/ 37 w 154" name="T4"/>
                  <a:gd fmla="*/ 26 h 100" name="T5"/>
                  <a:gd fmla="*/ 17 w 154" name="T6"/>
                  <a:gd fmla="*/ 12 h 100" name="T7"/>
                  <a:gd fmla="*/ 50 w 154" name="T8"/>
                  <a:gd fmla="*/ 6 h 100" name="T9"/>
                  <a:gd fmla="*/ 24 w 154" name="T10"/>
                  <a:gd fmla="*/ 0 h 100" name="T11"/>
                  <a:gd fmla="*/ 65 w 154" name="T12"/>
                  <a:gd fmla="*/ 8 h 100" name="T13"/>
                  <a:gd fmla="*/ 77 w 154" name="T14"/>
                  <a:gd fmla="*/ 26 h 100" name="T15"/>
                  <a:gd fmla="*/ 98 w 154" name="T16"/>
                  <a:gd fmla="*/ 27 h 100" name="T17"/>
                  <a:gd fmla="*/ 106 w 154" name="T18"/>
                  <a:gd fmla="*/ 40 h 100" name="T19"/>
                  <a:gd fmla="*/ 108 w 154" name="T20"/>
                  <a:gd fmla="*/ 31 h 100" name="T21"/>
                  <a:gd fmla="*/ 118 w 154" name="T22"/>
                  <a:gd fmla="*/ 31 h 100" name="T23"/>
                  <a:gd fmla="*/ 114 w 154" name="T24"/>
                  <a:gd fmla="*/ 40 h 100" name="T25"/>
                  <a:gd fmla="*/ 126 w 154" name="T26"/>
                  <a:gd fmla="*/ 46 h 100" name="T27"/>
                  <a:gd fmla="*/ 118 w 154" name="T28"/>
                  <a:gd fmla="*/ 55 h 100" name="T29"/>
                  <a:gd fmla="*/ 142 w 154" name="T30"/>
                  <a:gd fmla="*/ 54 h 100" name="T31"/>
                  <a:gd fmla="*/ 153 w 154" name="T32"/>
                  <a:gd fmla="*/ 67 h 100" name="T33"/>
                  <a:gd fmla="*/ 124 w 154" name="T34"/>
                  <a:gd fmla="*/ 71 h 100" name="T35"/>
                  <a:gd fmla="*/ 116 w 154" name="T36"/>
                  <a:gd fmla="*/ 83 h 100" name="T37"/>
                  <a:gd fmla="*/ 110 w 154" name="T38"/>
                  <a:gd fmla="*/ 71 h 100" name="T39"/>
                  <a:gd fmla="*/ 102 w 154" name="T40"/>
                  <a:gd fmla="*/ 99 h 100" name="T41"/>
                  <a:gd fmla="*/ 84 w 154" name="T42"/>
                  <a:gd fmla="*/ 84 h 100" name="T43"/>
                  <a:gd fmla="*/ 93 w 154" name="T44"/>
                  <a:gd fmla="*/ 99 h 100" name="T45"/>
                  <a:gd fmla="*/ 57 w 154" name="T46"/>
                  <a:gd fmla="*/ 97 h 100" name="T47"/>
                  <a:gd fmla="*/ 46 w 154" name="T48"/>
                  <a:gd fmla="*/ 89 h 100" name="T49"/>
                  <a:gd fmla="*/ 63 w 154" name="T50"/>
                  <a:gd fmla="*/ 88 h 100" name="T51"/>
                  <a:gd fmla="*/ 45 w 154" name="T52"/>
                  <a:gd fmla="*/ 85 h 100" name="T53"/>
                  <a:gd fmla="*/ 40 w 154" name="T54"/>
                  <a:gd fmla="*/ 81 h 100" name="T55"/>
                  <a:gd fmla="*/ 50 w 154" name="T56"/>
                  <a:gd fmla="*/ 80 h 100" name="T57"/>
                  <a:gd fmla="*/ 34 w 154" name="T58"/>
                  <a:gd fmla="*/ 74 h 100" name="T59"/>
                  <a:gd fmla="*/ 83 w 154" name="T60"/>
                  <a:gd fmla="*/ 65 h 100" name="T61"/>
                  <a:gd fmla="*/ 24 w 154" name="T62"/>
                  <a:gd fmla="*/ 67 h 100" name="T63"/>
                  <a:gd fmla="*/ 13 w 154" name="T64"/>
                  <a:gd fmla="*/ 57 h 100" name="T65"/>
                  <a:gd fmla="*/ 34 w 154" name="T66"/>
                  <a:gd fmla="*/ 53 h 100" name="T67"/>
                  <a:gd fmla="*/ 2 w 154" name="T68"/>
                  <a:gd fmla="*/ 46 h 100" name="T69"/>
                  <a:gd fmla="*/ 9 w 154" name="T70"/>
                  <a:gd fmla="*/ 45 h 100" name="T71"/>
                  <a:gd fmla="*/ 0 w 154" name="T72"/>
                  <a:gd fmla="*/ 38 h 100" name="T73"/>
                  <a:gd fmla="*/ 37 w 154" name="T74"/>
                  <a:gd fmla="*/ 38 h 100" name="T75"/>
                  <a:gd fmla="*/ 0 w 154" name="T76"/>
                  <a:gd fmla="*/ 31 h 100" name="T77"/>
                  <a:gd fmla="*/ 0 w 154" name="T78"/>
                  <a:gd fmla="*/ 31 h 100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w 154" name="T120"/>
                  <a:gd fmla="*/ 0 h 100" name="T121"/>
                  <a:gd fmla="*/ 154 w 154" name="T122"/>
                  <a:gd fmla="*/ 100 h 100" name="T123"/>
                </a:gdLst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b="T123" l="T120" r="T122" t="T121"/>
                <a:pathLst>
                  <a:path h="100" w="154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/>
              <p:nvPr/>
            </p:nvSpPr>
            <p:spPr bwMode="auto">
              <a:xfrm>
                <a:off x="1767" y="2071"/>
                <a:ext cx="38" cy="158"/>
              </a:xfrm>
              <a:custGeom>
                <a:gdLst>
                  <a:gd fmla="*/ 0 w 38" name="T0"/>
                  <a:gd fmla="*/ 17 h 26" name="T1"/>
                  <a:gd fmla="*/ 0 w 38" name="T2"/>
                  <a:gd fmla="*/ 17 h 26" name="T3"/>
                  <a:gd fmla="*/ 6 w 38" name="T4"/>
                  <a:gd fmla="*/ 0 h 26" name="T5"/>
                  <a:gd fmla="*/ 30 w 38" name="T6"/>
                  <a:gd fmla="*/ 5 h 26" name="T7"/>
                  <a:gd fmla="*/ 37 w 38" name="T8"/>
                  <a:gd fmla="*/ 25 h 26" name="T9"/>
                  <a:gd fmla="*/ 0 w 38" name="T10"/>
                  <a:gd fmla="*/ 17 h 26" name="T11"/>
                  <a:gd fmla="*/ 0 w 38" name="T12"/>
                  <a:gd fmla="*/ 17 h 2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8" name="T21"/>
                  <a:gd fmla="*/ 0 h 26" name="T22"/>
                  <a:gd fmla="*/ 38 w 38" name="T23"/>
                  <a:gd fmla="*/ 26 h 26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6" w="38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/>
              <p:nvPr/>
            </p:nvSpPr>
            <p:spPr bwMode="auto">
              <a:xfrm>
                <a:off x="1767" y="2001"/>
                <a:ext cx="43" cy="158"/>
              </a:xfrm>
              <a:custGeom>
                <a:gdLst>
                  <a:gd fmla="*/ 0 w 43" name="T0"/>
                  <a:gd fmla="*/ 4 h 10" name="T1"/>
                  <a:gd fmla="*/ 0 w 43" name="T2"/>
                  <a:gd fmla="*/ 4 h 10" name="T3"/>
                  <a:gd fmla="*/ 10 w 43" name="T4"/>
                  <a:gd fmla="*/ 9 h 10" name="T5"/>
                  <a:gd fmla="*/ 42 w 43" name="T6"/>
                  <a:gd fmla="*/ 4 h 10" name="T7"/>
                  <a:gd fmla="*/ 11 w 43" name="T8"/>
                  <a:gd fmla="*/ 0 h 10" name="T9"/>
                  <a:gd fmla="*/ 0 w 43" name="T10"/>
                  <a:gd fmla="*/ 4 h 10" name="T11"/>
                  <a:gd fmla="*/ 0 w 43" name="T12"/>
                  <a:gd fmla="*/ 4 h 10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3" name="T21"/>
                  <a:gd fmla="*/ 0 h 10" name="T22"/>
                  <a:gd fmla="*/ 43 w 43" name="T23"/>
                  <a:gd fmla="*/ 10 h 10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0" w="43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/>
              <p:nvPr/>
            </p:nvSpPr>
            <p:spPr bwMode="auto">
              <a:xfrm>
                <a:off x="1774" y="2127"/>
                <a:ext cx="75" cy="158"/>
              </a:xfrm>
              <a:custGeom>
                <a:gdLst>
                  <a:gd fmla="*/ 0 w 75" name="T0"/>
                  <a:gd fmla="*/ 9 h 53" name="T1"/>
                  <a:gd fmla="*/ 0 w 75" name="T2"/>
                  <a:gd fmla="*/ 9 h 53" name="T3"/>
                  <a:gd fmla="*/ 2 w 75" name="T4"/>
                  <a:gd fmla="*/ 33 h 53" name="T5"/>
                  <a:gd fmla="*/ 10 w 75" name="T6"/>
                  <a:gd fmla="*/ 38 h 53" name="T7"/>
                  <a:gd fmla="*/ 7 w 75" name="T8"/>
                  <a:gd fmla="*/ 52 h 53" name="T9"/>
                  <a:gd fmla="*/ 18 w 75" name="T10"/>
                  <a:gd fmla="*/ 52 h 53" name="T11"/>
                  <a:gd fmla="*/ 30 w 75" name="T12"/>
                  <a:gd fmla="*/ 41 h 53" name="T13"/>
                  <a:gd fmla="*/ 18 w 75" name="T14"/>
                  <a:gd fmla="*/ 33 h 53" name="T15"/>
                  <a:gd fmla="*/ 48 w 75" name="T16"/>
                  <a:gd fmla="*/ 33 h 53" name="T17"/>
                  <a:gd fmla="*/ 74 w 75" name="T18"/>
                  <a:gd fmla="*/ 4 h 53" name="T19"/>
                  <a:gd fmla="*/ 6 w 75" name="T20"/>
                  <a:gd fmla="*/ 0 h 53" name="T21"/>
                  <a:gd fmla="*/ 15 w 75" name="T22"/>
                  <a:gd fmla="*/ 10 h 53" name="T23"/>
                  <a:gd fmla="*/ 0 w 75" name="T24"/>
                  <a:gd fmla="*/ 9 h 53" name="T25"/>
                  <a:gd fmla="*/ 0 w 75" name="T26"/>
                  <a:gd fmla="*/ 9 h 53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75" name="T42"/>
                  <a:gd fmla="*/ 0 h 53" name="T43"/>
                  <a:gd fmla="*/ 75 w 75" name="T44"/>
                  <a:gd fmla="*/ 53 h 53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52" w="75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/>
              <p:nvPr/>
            </p:nvSpPr>
            <p:spPr bwMode="auto">
              <a:xfrm>
                <a:off x="1824" y="1936"/>
                <a:ext cx="421" cy="158"/>
              </a:xfrm>
              <a:custGeom>
                <a:gdLst>
                  <a:gd fmla="*/ 37 w 421" name="T0"/>
                  <a:gd fmla="*/ 50 h 214" name="T1"/>
                  <a:gd fmla="*/ 31 w 421" name="T2"/>
                  <a:gd fmla="*/ 58 h 214" name="T3"/>
                  <a:gd fmla="*/ 36 w 421" name="T4"/>
                  <a:gd fmla="*/ 68 h 214" name="T5"/>
                  <a:gd fmla="*/ 66 w 421" name="T6"/>
                  <a:gd fmla="*/ 83 h 214" name="T7"/>
                  <a:gd fmla="*/ 89 w 421" name="T8"/>
                  <a:gd fmla="*/ 71 h 214" name="T9"/>
                  <a:gd fmla="*/ 135 w 421" name="T10"/>
                  <a:gd fmla="*/ 72 h 214" name="T11"/>
                  <a:gd fmla="*/ 166 w 421" name="T12"/>
                  <a:gd fmla="*/ 75 h 214" name="T13"/>
                  <a:gd fmla="*/ 172 w 421" name="T14"/>
                  <a:gd fmla="*/ 74 h 214" name="T15"/>
                  <a:gd fmla="*/ 142 w 421" name="T16"/>
                  <a:gd fmla="*/ 111 h 214" name="T17"/>
                  <a:gd fmla="*/ 111 w 421" name="T18"/>
                  <a:gd fmla="*/ 93 h 214" name="T19"/>
                  <a:gd fmla="*/ 90 w 421" name="T20"/>
                  <a:gd fmla="*/ 103 h 214" name="T21"/>
                  <a:gd fmla="*/ 100 w 421" name="T22"/>
                  <a:gd fmla="*/ 131 h 214" name="T23"/>
                  <a:gd fmla="*/ 132 w 421" name="T24"/>
                  <a:gd fmla="*/ 145 h 214" name="T25"/>
                  <a:gd fmla="*/ 62 w 421" name="T26"/>
                  <a:gd fmla="*/ 157 h 214" name="T27"/>
                  <a:gd fmla="*/ 88 w 421" name="T28"/>
                  <a:gd fmla="*/ 158 h 214" name="T29"/>
                  <a:gd fmla="*/ 109 w 421" name="T30"/>
                  <a:gd fmla="*/ 157 h 214" name="T31"/>
                  <a:gd fmla="*/ 88 w 421" name="T32"/>
                  <a:gd fmla="*/ 167 h 214" name="T33"/>
                  <a:gd fmla="*/ 132 w 421" name="T34"/>
                  <a:gd fmla="*/ 159 h 214" name="T35"/>
                  <a:gd fmla="*/ 51 w 421" name="T36"/>
                  <a:gd fmla="*/ 168 h 214" name="T37"/>
                  <a:gd fmla="*/ 39 w 421" name="T38"/>
                  <a:gd fmla="*/ 207 h 214" name="T39"/>
                  <a:gd fmla="*/ 72 w 421" name="T40"/>
                  <a:gd fmla="*/ 202 h 214" name="T41"/>
                  <a:gd fmla="*/ 93 w 421" name="T42"/>
                  <a:gd fmla="*/ 203 h 214" name="T43"/>
                  <a:gd fmla="*/ 126 w 421" name="T44"/>
                  <a:gd fmla="*/ 207 h 214" name="T45"/>
                  <a:gd fmla="*/ 149 w 421" name="T46"/>
                  <a:gd fmla="*/ 205 h 214" name="T47"/>
                  <a:gd fmla="*/ 191 w 421" name="T48"/>
                  <a:gd fmla="*/ 193 h 214" name="T49"/>
                  <a:gd fmla="*/ 135 w 421" name="T50"/>
                  <a:gd fmla="*/ 184 h 214" name="T51"/>
                  <a:gd fmla="*/ 188 w 421" name="T52"/>
                  <a:gd fmla="*/ 162 h 214" name="T53"/>
                  <a:gd fmla="*/ 204 w 421" name="T54"/>
                  <a:gd fmla="*/ 155 h 214" name="T55"/>
                  <a:gd fmla="*/ 235 w 421" name="T56"/>
                  <a:gd fmla="*/ 142 h 214" name="T57"/>
                  <a:gd fmla="*/ 217 w 421" name="T58"/>
                  <a:gd fmla="*/ 129 h 214" name="T59"/>
                  <a:gd fmla="*/ 237 w 421" name="T60"/>
                  <a:gd fmla="*/ 125 h 214" name="T61"/>
                  <a:gd fmla="*/ 235 w 421" name="T62"/>
                  <a:gd fmla="*/ 108 h 214" name="T63"/>
                  <a:gd fmla="*/ 268 w 421" name="T64"/>
                  <a:gd fmla="*/ 98 h 214" name="T65"/>
                  <a:gd fmla="*/ 305 w 421" name="T66"/>
                  <a:gd fmla="*/ 90 h 214" name="T67"/>
                  <a:gd fmla="*/ 341 w 421" name="T68"/>
                  <a:gd fmla="*/ 53 h 214" name="T69"/>
                  <a:gd fmla="*/ 357 w 421" name="T70"/>
                  <a:gd fmla="*/ 50 h 214" name="T71"/>
                  <a:gd fmla="*/ 393 w 421" name="T72"/>
                  <a:gd fmla="*/ 23 h 214" name="T73"/>
                  <a:gd fmla="*/ 345 w 421" name="T74"/>
                  <a:gd fmla="*/ 6 h 214" name="T75"/>
                  <a:gd fmla="*/ 249 w 421" name="T76"/>
                  <a:gd fmla="*/ 11 h 214" name="T77"/>
                  <a:gd fmla="*/ 219 w 421" name="T78"/>
                  <a:gd fmla="*/ 19 h 214" name="T79"/>
                  <a:gd fmla="*/ 154 w 421" name="T80"/>
                  <a:gd fmla="*/ 7 h 214" name="T81"/>
                  <a:gd fmla="*/ 147 w 421" name="T82"/>
                  <a:gd fmla="*/ 21 h 214" name="T83"/>
                  <a:gd fmla="*/ 117 w 421" name="T84"/>
                  <a:gd fmla="*/ 23 h 214" name="T85"/>
                  <a:gd fmla="*/ 65 w 421" name="T86"/>
                  <a:gd fmla="*/ 33 h 214" name="T87"/>
                  <a:gd fmla="*/ 0 w 421" name="T88"/>
                  <a:gd fmla="*/ 50 h 214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w 421" name="T135"/>
                  <a:gd fmla="*/ 0 h 214" name="T136"/>
                  <a:gd fmla="*/ 421 w 421" name="T137"/>
                  <a:gd fmla="*/ 214 h 214" name="T138"/>
                </a:gdLst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b="T138" l="T135" r="T137" t="T136"/>
                <a:pathLst>
                  <a:path h="214" w="421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/>
              <p:nvPr/>
            </p:nvSpPr>
            <p:spPr bwMode="auto">
              <a:xfrm>
                <a:off x="1851" y="2244"/>
                <a:ext cx="392" cy="158"/>
              </a:xfrm>
              <a:custGeom>
                <a:gdLst>
                  <a:gd fmla="*/ 0 w 392" name="T0"/>
                  <a:gd fmla="*/ 61 h 278" name="T1"/>
                  <a:gd fmla="*/ 19 w 392" name="T2"/>
                  <a:gd fmla="*/ 10 h 278" name="T3"/>
                  <a:gd fmla="*/ 69 w 392" name="T4"/>
                  <a:gd fmla="*/ 4 h 278" name="T5"/>
                  <a:gd fmla="*/ 51 w 392" name="T6"/>
                  <a:gd fmla="*/ 49 h 278" name="T7"/>
                  <a:gd fmla="*/ 47 w 392" name="T8"/>
                  <a:gd fmla="*/ 72 h 278" name="T9"/>
                  <a:gd fmla="*/ 73 w 392" name="T10"/>
                  <a:gd fmla="*/ 56 h 278" name="T11"/>
                  <a:gd fmla="*/ 70 w 392" name="T12"/>
                  <a:gd fmla="*/ 38 h 278" name="T13"/>
                  <a:gd fmla="*/ 82 w 392" name="T14"/>
                  <a:gd fmla="*/ 28 h 278" name="T15"/>
                  <a:gd fmla="*/ 85 w 392" name="T16"/>
                  <a:gd fmla="*/ 23 h 278" name="T17"/>
                  <a:gd fmla="*/ 88 w 392" name="T18"/>
                  <a:gd fmla="*/ 14 h 278" name="T19"/>
                  <a:gd fmla="*/ 116 w 392" name="T20"/>
                  <a:gd fmla="*/ 3 h 278" name="T21"/>
                  <a:gd fmla="*/ 128 w 392" name="T22"/>
                  <a:gd fmla="*/ 21 h 278" name="T23"/>
                  <a:gd fmla="*/ 139 w 392" name="T24"/>
                  <a:gd fmla="*/ 36 h 278" name="T25"/>
                  <a:gd fmla="*/ 170 w 392" name="T26"/>
                  <a:gd fmla="*/ 28 h 278" name="T27"/>
                  <a:gd fmla="*/ 215 w 392" name="T28"/>
                  <a:gd fmla="*/ 49 h 278" name="T29"/>
                  <a:gd fmla="*/ 225 w 392" name="T30"/>
                  <a:gd fmla="*/ 53 h 278" name="T31"/>
                  <a:gd fmla="*/ 231 w 392" name="T32"/>
                  <a:gd fmla="*/ 65 h 278" name="T33"/>
                  <a:gd fmla="*/ 254 w 392" name="T34"/>
                  <a:gd fmla="*/ 60 h 278" name="T35"/>
                  <a:gd fmla="*/ 246 w 392" name="T36"/>
                  <a:gd fmla="*/ 71 h 278" name="T37"/>
                  <a:gd fmla="*/ 262 w 392" name="T38"/>
                  <a:gd fmla="*/ 82 h 278" name="T39"/>
                  <a:gd fmla="*/ 267 w 392" name="T40"/>
                  <a:gd fmla="*/ 85 h 278" name="T41"/>
                  <a:gd fmla="*/ 279 w 392" name="T42"/>
                  <a:gd fmla="*/ 92 h 278" name="T43"/>
                  <a:gd fmla="*/ 287 w 392" name="T44"/>
                  <a:gd fmla="*/ 98 h 278" name="T45"/>
                  <a:gd fmla="*/ 312 w 392" name="T46"/>
                  <a:gd fmla="*/ 99 h 278" name="T47"/>
                  <a:gd fmla="*/ 322 w 392" name="T48"/>
                  <a:gd fmla="*/ 114 h 278" name="T49"/>
                  <a:gd fmla="*/ 305 w 392" name="T50"/>
                  <a:gd fmla="*/ 120 h 278" name="T51"/>
                  <a:gd fmla="*/ 329 w 392" name="T52"/>
                  <a:gd fmla="*/ 146 h 278" name="T53"/>
                  <a:gd fmla="*/ 353 w 392" name="T54"/>
                  <a:gd fmla="*/ 162 h 278" name="T55"/>
                  <a:gd fmla="*/ 367 w 392" name="T56"/>
                  <a:gd fmla="*/ 169 h 278" name="T57"/>
                  <a:gd fmla="*/ 388 w 392" name="T58"/>
                  <a:gd fmla="*/ 184 h 278" name="T59"/>
                  <a:gd fmla="*/ 381 w 392" name="T60"/>
                  <a:gd fmla="*/ 189 h 278" name="T61"/>
                  <a:gd fmla="*/ 364 w 392" name="T62"/>
                  <a:gd fmla="*/ 195 h 278" name="T63"/>
                  <a:gd fmla="*/ 317 w 392" name="T64"/>
                  <a:gd fmla="*/ 178 h 278" name="T65"/>
                  <a:gd fmla="*/ 312 w 392" name="T66"/>
                  <a:gd fmla="*/ 190 h 278" name="T67"/>
                  <a:gd fmla="*/ 310 w 392" name="T68"/>
                  <a:gd fmla="*/ 198 h 278" name="T69"/>
                  <a:gd fmla="*/ 341 w 392" name="T70"/>
                  <a:gd fmla="*/ 220 h 278" name="T71"/>
                  <a:gd fmla="*/ 351 w 392" name="T72"/>
                  <a:gd fmla="*/ 240 h 278" name="T73"/>
                  <a:gd fmla="*/ 290 w 392" name="T74"/>
                  <a:gd fmla="*/ 239 h 278" name="T75"/>
                  <a:gd fmla="*/ 256 w 392" name="T76"/>
                  <a:gd fmla="*/ 256 h 278" name="T77"/>
                  <a:gd fmla="*/ 256 w 392" name="T78"/>
                  <a:gd fmla="*/ 242 h 278" name="T79"/>
                  <a:gd fmla="*/ 227 w 392" name="T80"/>
                  <a:gd fmla="*/ 219 h 278" name="T81"/>
                  <a:gd fmla="*/ 208 w 392" name="T82"/>
                  <a:gd fmla="*/ 224 h 278" name="T83"/>
                  <a:gd fmla="*/ 182 w 392" name="T84"/>
                  <a:gd fmla="*/ 229 h 278" name="T85"/>
                  <a:gd fmla="*/ 173 w 392" name="T86"/>
                  <a:gd fmla="*/ 202 h 278" name="T87"/>
                  <a:gd fmla="*/ 213 w 392" name="T88"/>
                  <a:gd fmla="*/ 186 h 278" name="T89"/>
                  <a:gd fmla="*/ 221 w 392" name="T90"/>
                  <a:gd fmla="*/ 128 h 278" name="T91"/>
                  <a:gd fmla="*/ 215 w 392" name="T92"/>
                  <a:gd fmla="*/ 120 h 278" name="T93"/>
                  <a:gd fmla="*/ 182 w 392" name="T94"/>
                  <a:gd fmla="*/ 119 h 278" name="T95"/>
                  <a:gd fmla="*/ 170 w 392" name="T96"/>
                  <a:gd fmla="*/ 101 h 278" name="T97"/>
                  <a:gd fmla="*/ 148 w 392" name="T98"/>
                  <a:gd fmla="*/ 86 h 278" name="T99"/>
                  <a:gd fmla="*/ 115 w 392" name="T100"/>
                  <a:gd fmla="*/ 95 h 278" name="T101"/>
                  <a:gd fmla="*/ 26 w 392" name="T102"/>
                  <a:gd fmla="*/ 89 h 278" name="T103"/>
                  <a:gd fmla="*/ 39 w 392" name="T104"/>
                  <a:gd fmla="*/ 72 h 278" name="T105"/>
                  <a:gd fmla="*/ 0 w 392" name="T106"/>
                  <a:gd fmla="*/ 61 h 278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392" name="T162"/>
                  <a:gd fmla="*/ 0 h 278" name="T163"/>
                  <a:gd fmla="*/ 392 w 392" name="T164"/>
                  <a:gd fmla="*/ 278 h 278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278" w="392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/>
              <p:nvPr/>
            </p:nvSpPr>
            <p:spPr bwMode="auto">
              <a:xfrm>
                <a:off x="1890" y="2327"/>
                <a:ext cx="92" cy="158"/>
              </a:xfrm>
              <a:custGeom>
                <a:gdLst>
                  <a:gd fmla="*/ 0 w 92" name="T0"/>
                  <a:gd fmla="*/ 50 h 62" name="T1"/>
                  <a:gd fmla="*/ 0 w 92" name="T2"/>
                  <a:gd fmla="*/ 50 h 62" name="T3"/>
                  <a:gd fmla="*/ 14 w 92" name="T4"/>
                  <a:gd fmla="*/ 38 h 62" name="T5"/>
                  <a:gd fmla="*/ 22 w 92" name="T6"/>
                  <a:gd fmla="*/ 0 h 62" name="T7"/>
                  <a:gd fmla="*/ 30 w 92" name="T8"/>
                  <a:gd fmla="*/ 14 h 62" name="T9"/>
                  <a:gd fmla="*/ 51 w 92" name="T10"/>
                  <a:gd fmla="*/ 17 h 62" name="T11"/>
                  <a:gd fmla="*/ 91 w 92" name="T12"/>
                  <a:gd fmla="*/ 45 h 62" name="T13"/>
                  <a:gd fmla="*/ 86 w 92" name="T14"/>
                  <a:gd fmla="*/ 54 h 62" name="T15"/>
                  <a:gd fmla="*/ 49 w 92" name="T16"/>
                  <a:gd fmla="*/ 41 h 62" name="T17"/>
                  <a:gd fmla="*/ 27 w 92" name="T18"/>
                  <a:gd fmla="*/ 61 h 62" name="T19"/>
                  <a:gd fmla="*/ 21 w 92" name="T20"/>
                  <a:gd fmla="*/ 45 h 62" name="T21"/>
                  <a:gd fmla="*/ 0 w 92" name="T22"/>
                  <a:gd fmla="*/ 50 h 62" name="T23"/>
                  <a:gd fmla="*/ 0 w 92" name="T24"/>
                  <a:gd fmla="*/ 50 h 62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92" name="T39"/>
                  <a:gd fmla="*/ 0 h 62" name="T40"/>
                  <a:gd fmla="*/ 92 w 92" name="T41"/>
                  <a:gd fmla="*/ 62 h 62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62" w="9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/>
              <p:nvPr/>
            </p:nvSpPr>
            <p:spPr bwMode="auto">
              <a:xfrm>
                <a:off x="2271" y="2627"/>
                <a:ext cx="92" cy="158"/>
              </a:xfrm>
              <a:custGeom>
                <a:gdLst>
                  <a:gd fmla="*/ 0 w 92" name="T0"/>
                  <a:gd fmla="*/ 69 h 89" name="T1"/>
                  <a:gd fmla="*/ 0 w 92" name="T2"/>
                  <a:gd fmla="*/ 69 h 89" name="T3"/>
                  <a:gd fmla="*/ 37 w 92" name="T4"/>
                  <a:gd fmla="*/ 4 h 89" name="T5"/>
                  <a:gd fmla="*/ 52 w 92" name="T6"/>
                  <a:gd fmla="*/ 0 h 89" name="T7"/>
                  <a:gd fmla="*/ 34 w 92" name="T8"/>
                  <a:gd fmla="*/ 34 h 89" name="T9"/>
                  <a:gd fmla="*/ 46 w 92" name="T10"/>
                  <a:gd fmla="*/ 26 h 89" name="T11"/>
                  <a:gd fmla="*/ 54 w 92" name="T12"/>
                  <a:gd fmla="*/ 41 h 89" name="T13"/>
                  <a:gd fmla="*/ 78 w 92" name="T14"/>
                  <a:gd fmla="*/ 41 h 89" name="T15"/>
                  <a:gd fmla="*/ 73 w 92" name="T16"/>
                  <a:gd fmla="*/ 54 h 89" name="T17"/>
                  <a:gd fmla="*/ 85 w 92" name="T18"/>
                  <a:gd fmla="*/ 53 h 89" name="T19"/>
                  <a:gd fmla="*/ 77 w 92" name="T20"/>
                  <a:gd fmla="*/ 67 h 89" name="T21"/>
                  <a:gd fmla="*/ 88 w 92" name="T22"/>
                  <a:gd fmla="*/ 60 h 89" name="T23"/>
                  <a:gd fmla="*/ 91 w 92" name="T24"/>
                  <a:gd fmla="*/ 73 h 89" name="T25"/>
                  <a:gd fmla="*/ 79 w 92" name="T26"/>
                  <a:gd fmla="*/ 88 h 89" name="T27"/>
                  <a:gd fmla="*/ 78 w 92" name="T28"/>
                  <a:gd fmla="*/ 77 h 89" name="T29"/>
                  <a:gd fmla="*/ 73 w 92" name="T30"/>
                  <a:gd fmla="*/ 83 h 89" name="T31"/>
                  <a:gd fmla="*/ 73 w 92" name="T32"/>
                  <a:gd fmla="*/ 66 h 89" name="T33"/>
                  <a:gd fmla="*/ 50 w 92" name="T34"/>
                  <a:gd fmla="*/ 83 h 89" name="T35"/>
                  <a:gd fmla="*/ 63 w 92" name="T36"/>
                  <a:gd fmla="*/ 71 h 89" name="T37"/>
                  <a:gd fmla="*/ 45 w 92" name="T38"/>
                  <a:gd fmla="*/ 73 h 89" name="T39"/>
                  <a:gd fmla="*/ 49 w 92" name="T40"/>
                  <a:gd fmla="*/ 66 h 89" name="T41"/>
                  <a:gd fmla="*/ 0 w 92" name="T42"/>
                  <a:gd fmla="*/ 69 h 89" name="T43"/>
                  <a:gd fmla="*/ 0 w 92" name="T44"/>
                  <a:gd fmla="*/ 69 h 89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w 92" name="T69"/>
                  <a:gd fmla="*/ 0 h 89" name="T70"/>
                  <a:gd fmla="*/ 92 w 92" name="T71"/>
                  <a:gd fmla="*/ 89 h 89" name="T72"/>
                </a:gdLst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b="T72" l="T69" r="T71" t="T70"/>
                <a:pathLst>
                  <a:path h="89" w="92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/>
            <p:nvPr/>
          </p:nvSpPr>
          <p:spPr bwMode="auto">
            <a:xfrm>
              <a:off x="1726380" y="2701609"/>
              <a:ext cx="1033456" cy="206196"/>
            </a:xfrm>
            <a:custGeom>
              <a:gdLst>
                <a:gd fmla="*/ 91471449 w 830" name="T0"/>
                <a:gd fmla="*/ 245076928 h 606" name="T1"/>
                <a:gd fmla="*/ 182942897 w 830" name="T2"/>
                <a:gd fmla="*/ 205933045 h 606" name="T3"/>
                <a:gd fmla="*/ 148834854 w 830" name="T4"/>
                <a:gd fmla="*/ 199125753 h 606" name="T5"/>
                <a:gd fmla="*/ 243406691 w 830" name="T6"/>
                <a:gd fmla="*/ 132750054 h 606" name="T7"/>
                <a:gd fmla="*/ 275964501 w 830" name="T8"/>
                <a:gd fmla="*/ 88500049 h 606" name="T9"/>
                <a:gd fmla="*/ 410846402 w 830" name="T10"/>
                <a:gd fmla="*/ 86798879 h 606" name="T11"/>
                <a:gd fmla="*/ 455807010 w 830" name="T12"/>
                <a:gd fmla="*/ 76586617 h 606" name="T13"/>
                <a:gd fmla="*/ 576735842 w 830" name="T14"/>
                <a:gd fmla="*/ 86798879 h 606" name="T15"/>
                <a:gd fmla="*/ 561231411 w 830" name="T16"/>
                <a:gd fmla="*/ 44250025 h 606" name="T17"/>
                <a:gd fmla="*/ 607742213 w 830" name="T18"/>
                <a:gd fmla="*/ 39143894 h 606" name="T19"/>
                <a:gd fmla="*/ 617044622 w 830" name="T20"/>
                <a:gd fmla="*/ 15317063 h 606" name="T21"/>
                <a:gd fmla="*/ 702315412 w 830" name="T22"/>
                <a:gd fmla="*/ 20423184 h 606" name="T23"/>
                <a:gd fmla="*/ 976729641 w 830" name="T24"/>
                <a:gd fmla="*/ 15317063 h 606" name="T25"/>
                <a:gd fmla="*/ 767429787 w 830" name="T26"/>
                <a:gd fmla="*/ 39143894 h 606" name="T27"/>
                <a:gd fmla="*/ 1021690249 w 830" name="T28"/>
                <a:gd fmla="*/ 39143894 h 606" name="T29"/>
                <a:gd fmla="*/ 883708037 w 830" name="T30"/>
                <a:gd fmla="*/ 85096383 h 606" name="T31"/>
                <a:gd fmla="*/ 992232826 w 830" name="T32"/>
                <a:gd fmla="*/ 97009816 h 606" name="T33"/>
                <a:gd fmla="*/ 1017038421 w 830" name="T34"/>
                <a:gd fmla="*/ 171893978 h 606" name="T35"/>
                <a:gd fmla="*/ 1172075258 w 830" name="T36"/>
                <a:gd fmla="*/ 97009816 h 606" name="T37"/>
                <a:gd fmla="*/ 1227888469 w 830" name="T38"/>
                <a:gd fmla="*/ 151472062 h 606" name="T39"/>
                <a:gd fmla="*/ 1114711852 w 830" name="T40"/>
                <a:gd fmla="*/ 209336691 h 606" name="T41"/>
                <a:gd fmla="*/ 1141067641 w 830" name="T42"/>
                <a:gd fmla="*/ 234865991 h 606" name="T43"/>
                <a:gd fmla="*/ 1137967253 w 830" name="T44"/>
                <a:gd fmla="*/ 311452587 h 606" name="T45"/>
                <a:gd fmla="*/ 1158122266 w 830" name="T46"/>
                <a:gd fmla="*/ 354000198 h 606" name="T47"/>
                <a:gd fmla="*/ 1085254430 w 830" name="T48"/>
                <a:gd fmla="*/ 384635619 h 606" name="T49"/>
                <a:gd fmla="*/ 1128664844 w 830" name="T50"/>
                <a:gd fmla="*/ 437395390 h 606" name="T51"/>
                <a:gd fmla="*/ 1105409443 w 830" name="T52"/>
                <a:gd fmla="*/ 442501511 h 606" name="T53"/>
                <a:gd fmla="*/ 1066650856 w 830" name="T54"/>
                <a:gd fmla="*/ 473135628 h 606" name="T55"/>
                <a:gd fmla="*/ 1030992658 w 830" name="T56"/>
                <a:gd fmla="*/ 496962453 h 606" name="T57"/>
                <a:gd fmla="*/ 1018589860 w 830" name="T58"/>
                <a:gd fmla="*/ 546318578 h 606" name="T59"/>
                <a:gd fmla="*/ 1052696620 w 830" name="T60"/>
                <a:gd fmla="*/ 595674703 h 606" name="T61"/>
                <a:gd fmla="*/ 1086804624 w 830" name="T62"/>
                <a:gd fmla="*/ 641625878 h 606" name="T63"/>
                <a:gd fmla="*/ 1021690249 w 830" name="T64"/>
                <a:gd fmla="*/ 604184470 h 606" name="T65"/>
                <a:gd fmla="*/ 930218839 w 830" name="T66"/>
                <a:gd fmla="*/ 641625878 h 606" name="T67"/>
                <a:gd fmla="*/ 1071301438 w 830" name="T68"/>
                <a:gd fmla="*/ 662049057 h 606" name="T69"/>
                <a:gd fmla="*/ 855800809 w 830" name="T70"/>
                <a:gd fmla="*/ 714808992 h 606" name="T71"/>
                <a:gd fmla="*/ 786034606 w 830" name="T72"/>
                <a:gd fmla="*/ 805011475 h 606" name="T73"/>
                <a:gd fmla="*/ 759678817 w 830" name="T74"/>
                <a:gd fmla="*/ 806712646 h 606" name="T75"/>
                <a:gd fmla="*/ 696113390 w 830" name="T76"/>
                <a:gd fmla="*/ 857771246 h 606" name="T77"/>
                <a:gd fmla="*/ 686810981 w 830" name="T78"/>
                <a:gd fmla="*/ 900318776 h 606" name="T79"/>
                <a:gd fmla="*/ 654253171 w 830" name="T80"/>
                <a:gd fmla="*/ 924146905 h 606" name="T81"/>
                <a:gd fmla="*/ 638749829 w 830" name="T82"/>
                <a:gd fmla="*/ 1014348084 h 606" name="T83"/>
                <a:gd fmla="*/ 586037006 w 830" name="T84"/>
                <a:gd fmla="*/ 1002434672 h 606" name="T85"/>
                <a:gd fmla="*/ 524023019 w 830" name="T86"/>
                <a:gd fmla="*/ 982011493 h 606" name="T87"/>
                <a:gd fmla="*/ 455807010 w 830" name="T88"/>
                <a:gd fmla="*/ 905424897 h 606" name="T89"/>
                <a:gd fmla="*/ 443404213 w 830" name="T90"/>
                <a:gd fmla="*/ 885001717 h 606" name="T91"/>
                <a:gd fmla="*/ 406195820 w 830" name="T92"/>
                <a:gd fmla="*/ 769271238 h 606" name="T93"/>
                <a:gd fmla="*/ 462009031 w 830" name="T94"/>
                <a:gd fmla="*/ 723318758 h 606" name="T95"/>
                <a:gd fmla="*/ 479062411 w 830" name="T96"/>
                <a:gd fmla="*/ 658645412 h 606" name="T97"/>
                <a:gd fmla="*/ 458907398 w 830" name="T98"/>
                <a:gd fmla="*/ 636521062 h 606" name="T99"/>
                <a:gd fmla="*/ 434101803 w 830" name="T100"/>
                <a:gd fmla="*/ 610991761 h 606" name="T101"/>
                <a:gd fmla="*/ 410846402 w 830" name="T102"/>
                <a:gd fmla="*/ 575251524 h 606" name="T103"/>
                <a:gd fmla="*/ 386040807 w 830" name="T104"/>
                <a:gd fmla="*/ 575251524 h 606" name="T105"/>
                <a:gd fmla="*/ 378288592 w 830" name="T106"/>
                <a:gd fmla="*/ 513981986 h 606" name="T107"/>
                <a:gd fmla="*/ 306972117 w 830" name="T108"/>
                <a:gd fmla="*/ 410164919 h 606" name="T109"/>
                <a:gd fmla="*/ 128679841 w 830" name="T110"/>
                <a:gd fmla="*/ 384635619 h 606" name="T111"/>
                <a:gd fmla="*/ 103874246 w 830" name="T112"/>
                <a:gd fmla="*/ 364212440 h 606" name="T113"/>
                <a:gd fmla="*/ 155036875 w 830" name="T114"/>
                <a:gd fmla="*/ 335279412 h 606" name="T115"/>
                <a:gd fmla="*/ 0 w 830" name="T116"/>
                <a:gd fmla="*/ 289326933 h 60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w 830" name="T177"/>
                <a:gd fmla="*/ 0 h 606" name="T178"/>
                <a:gd fmla="*/ 830 w 830" name="T179"/>
                <a:gd fmla="*/ 606 h 606" name="T180"/>
              </a:gdLst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b="T180" l="T177" r="T179" t="T178"/>
              <a:pathLst>
                <a:path h="606" w="830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/>
            <p:nvPr/>
          </p:nvSpPr>
          <p:spPr bwMode="auto">
            <a:xfrm>
              <a:off x="2551876" y="2964343"/>
              <a:ext cx="188912" cy="206196"/>
            </a:xfrm>
            <a:custGeom>
              <a:gdLst>
                <a:gd fmla="*/ 0 w 151" name="T0"/>
                <a:gd fmla="*/ 40104274 h 70" name="T1"/>
                <a:gd fmla="*/ 0 w 151" name="T2"/>
                <a:gd fmla="*/ 40104274 h 70" name="T3"/>
                <a:gd fmla="*/ 15652254 w 151" name="T4"/>
                <a:gd fmla="*/ 35091241 h 70" name="T5"/>
                <a:gd fmla="*/ 6260402 w 151" name="T6"/>
                <a:gd fmla="*/ 25065175 h 70" name="T7"/>
                <a:gd fmla="*/ 26607957 w 151" name="T8"/>
                <a:gd fmla="*/ 31749650 h 70" name="T9"/>
                <a:gd fmla="*/ 17217354 w 151" name="T10"/>
                <a:gd fmla="*/ 13367662 h 70" name="T11"/>
                <a:gd fmla="*/ 40695106 w 151" name="T12"/>
                <a:gd fmla="*/ 23395026 h 70" name="T13"/>
                <a:gd fmla="*/ 29739408 w 151" name="T14"/>
                <a:gd fmla="*/ 1671443 h 70" name="T15"/>
                <a:gd fmla="*/ 65737964 w 151" name="T16"/>
                <a:gd fmla="*/ 18381988 h 70" name="T17"/>
                <a:gd fmla="*/ 68868163 w 151" name="T18"/>
                <a:gd fmla="*/ 48460201 h 70" name="T19"/>
                <a:gd fmla="*/ 87650631 w 151" name="T20"/>
                <a:gd fmla="*/ 15039104 h 70" name="T21"/>
                <a:gd fmla="*/ 106433080 w 151" name="T22"/>
                <a:gd fmla="*/ 28408059 h 70" name="T23"/>
                <a:gd fmla="*/ 122085329 w 151" name="T24"/>
                <a:gd fmla="*/ 11697513 h 70" name="T25"/>
                <a:gd fmla="*/ 134607378 w 151" name="T26"/>
                <a:gd fmla="*/ 31749650 h 70" name="T27"/>
                <a:gd fmla="*/ 131477179 w 151" name="T28"/>
                <a:gd fmla="*/ 13367662 h 70" name="T29"/>
                <a:gd fmla="*/ 170607214 w 151" name="T30"/>
                <a:gd fmla="*/ 13367662 h 70" name="T31"/>
                <a:gd fmla="*/ 175302514 w 151" name="T32"/>
                <a:gd fmla="*/ 0 h 70" name="T33"/>
                <a:gd fmla="*/ 192519862 w 151" name="T34"/>
                <a:gd fmla="*/ 11697513 h 70" name="T35"/>
                <a:gd fmla="*/ 214432511 w 151" name="T36"/>
                <a:gd fmla="*/ 6684477 h 70" name="T37"/>
                <a:gd fmla="*/ 198780262 w 151" name="T38"/>
                <a:gd fmla="*/ 15039104 h 70" name="T39"/>
                <a:gd fmla="*/ 234780059 w 151" name="T40"/>
                <a:gd fmla="*/ 51801792 h 70" name="T41"/>
                <a:gd fmla="*/ 203475561 w 151" name="T42"/>
                <a:gd fmla="*/ 83551432 h 70" name="T43"/>
                <a:gd fmla="*/ 117390029 w 151" name="T44"/>
                <a:gd fmla="*/ 115301092 h 70" name="T45"/>
                <a:gd fmla="*/ 39130007 w 151" name="T46"/>
                <a:gd fmla="*/ 100261993 h 70" name="T47"/>
                <a:gd fmla="*/ 57912465 w 151" name="T48"/>
                <a:gd fmla="*/ 70183775 h 70" name="T49"/>
                <a:gd fmla="*/ 12522054 w 151" name="T50"/>
                <a:gd fmla="*/ 60157709 h 70" name="T51"/>
                <a:gd fmla="*/ 56347365 w 151" name="T52"/>
                <a:gd fmla="*/ 58486267 h 70" name="T53"/>
                <a:gd fmla="*/ 40695106 w 151" name="T54"/>
                <a:gd fmla="*/ 48460201 h 70" name="T55"/>
                <a:gd fmla="*/ 56347365 w 151" name="T56"/>
                <a:gd fmla="*/ 40104274 h 70" name="T57"/>
                <a:gd fmla="*/ 0 w 151" name="T58"/>
                <a:gd fmla="*/ 40104274 h 70" name="T59"/>
                <a:gd fmla="*/ 0 w 151" name="T60"/>
                <a:gd fmla="*/ 40104274 h 70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w 151" name="T93"/>
                <a:gd fmla="*/ 0 h 70" name="T94"/>
                <a:gd fmla="*/ 151 w 151" name="T95"/>
                <a:gd fmla="*/ 70 h 70" name="T96"/>
              </a:gdLst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b="T96" l="T93" r="T95" t="T94"/>
              <a:pathLst>
                <a:path h="70" w="151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/>
            <p:nvPr/>
          </p:nvSpPr>
          <p:spPr bwMode="auto">
            <a:xfrm>
              <a:off x="975499" y="3884304"/>
              <a:ext cx="515933" cy="206196"/>
            </a:xfrm>
            <a:custGeom>
              <a:gdLst>
                <a:gd fmla="*/ 0 w 412" name="T0"/>
                <a:gd fmla="*/ 5082858 h 261" name="T1"/>
                <a:gd fmla="*/ 0 w 412" name="T2"/>
                <a:gd fmla="*/ 5082858 h 261" name="T3"/>
                <a:gd fmla="*/ 29795363 w 412" name="T4"/>
                <a:gd fmla="*/ 72852125 h 261" name="T5"/>
                <a:gd fmla="*/ 65864618 w 412" name="T6"/>
                <a:gd fmla="*/ 105042701 h 261" name="T7"/>
                <a:gd fmla="*/ 64295518 w 412" name="T8"/>
                <a:gd fmla="*/ 123679407 h 261" name="T9"/>
                <a:gd fmla="*/ 45477599 w 412" name="T10"/>
                <a:gd fmla="*/ 127067544 h 261" name="T11"/>
                <a:gd fmla="*/ 86250404 w 412" name="T12"/>
                <a:gd fmla="*/ 142316113 h 261" name="T13"/>
                <a:gd fmla="*/ 108205270 w 412" name="T14"/>
                <a:gd fmla="*/ 174506710 h 261" name="T15"/>
                <a:gd fmla="*/ 106637423 w 412" name="T16"/>
                <a:gd fmla="*/ 199919690 h 261" name="T17"/>
                <a:gd fmla="*/ 152115002 w 412" name="T18"/>
                <a:gd fmla="*/ 242275958 h 261" name="T19"/>
                <a:gd fmla="*/ 163092435 w 412" name="T20"/>
                <a:gd fmla="*/ 228722108 h 261" name="T21"/>
                <a:gd fmla="*/ 53318085 w 412" name="T22"/>
                <a:gd fmla="*/ 62686412 h 261" name="T23"/>
                <a:gd fmla="*/ 47045445 w 412" name="T24"/>
                <a:gd fmla="*/ 18636711 h 261" name="T25"/>
                <a:gd fmla="*/ 70568158 w 412" name="T26"/>
                <a:gd fmla="*/ 28802429 h 261" name="T27"/>
                <a:gd fmla="*/ 111340964 w 412" name="T28"/>
                <a:gd fmla="*/ 101654564 h 261" name="T29"/>
                <a:gd fmla="*/ 169365114 w 412" name="T30"/>
                <a:gd fmla="*/ 155869963 h 261" name="T31"/>
                <a:gd fmla="*/ 166228168 w 412" name="T32"/>
                <a:gd fmla="*/ 176200127 h 261" name="T33"/>
                <a:gd fmla="*/ 246205893 w 412" name="T34"/>
                <a:gd fmla="*/ 250746952 h 261" name="T35"/>
                <a:gd fmla="*/ 255615479 w 412" name="T36"/>
                <a:gd fmla="*/ 282937507 h 261" name="T37"/>
                <a:gd fmla="*/ 246205893 w 412" name="T38"/>
                <a:gd fmla="*/ 303267631 h 261" name="T39"/>
                <a:gd fmla="*/ 265023813 w 412" name="T40"/>
                <a:gd fmla="*/ 332070050 h 261" name="T41"/>
                <a:gd fmla="*/ 417138854 w 412" name="T42"/>
                <a:gd fmla="*/ 410005092 h 261" name="T43"/>
                <a:gd fmla="*/ 484571299 w 412" name="T44"/>
                <a:gd fmla="*/ 403227517 h 261" name="T45"/>
                <a:gd fmla="*/ 528479779 w 412" name="T46"/>
                <a:gd fmla="*/ 440500929 h 261" name="T47"/>
                <a:gd fmla="*/ 545729852 w 412" name="T48"/>
                <a:gd fmla="*/ 404922236 h 261" name="T49"/>
                <a:gd fmla="*/ 567684718 w 412" name="T50"/>
                <a:gd fmla="*/ 403227517 h 261" name="T51"/>
                <a:gd fmla="*/ 545729852 w 412" name="T52"/>
                <a:gd fmla="*/ 372731680 h 261" name="T53"/>
                <a:gd fmla="*/ 594344377 w 412" name="T54"/>
                <a:gd fmla="*/ 360872550 h 261" name="T55"/>
                <a:gd fmla="*/ 613162297 w 412" name="T56"/>
                <a:gd fmla="*/ 347318700 h 261" name="T57"/>
                <a:gd fmla="*/ 617867090 w 412" name="T58"/>
                <a:gd fmla="*/ 340541043 h 261" name="T59"/>
                <a:gd fmla="*/ 624139730 w 412" name="T60"/>
                <a:gd fmla="*/ 357484413 h 261" name="T61"/>
                <a:gd fmla="*/ 644526749 w 412" name="T62"/>
                <a:gd fmla="*/ 282937507 h 261" name="T63"/>
                <a:gd fmla="*/ 617867090 w 412" name="T64"/>
                <a:gd fmla="*/ 272771795 h 261" name="T65"/>
                <a:gd fmla="*/ 569253817 w 412" name="T66"/>
                <a:gd fmla="*/ 282937507 h 261" name="T67"/>
                <a:gd fmla="*/ 544162005 w 412" name="T68"/>
                <a:gd fmla="*/ 347318700 h 261" name="T69"/>
                <a:gd fmla="*/ 481434353 w 412" name="T70"/>
                <a:gd fmla="*/ 354094974 h 261" name="T71"/>
                <a:gd fmla="*/ 454775946 w 412" name="T72"/>
                <a:gd fmla="*/ 338847625 h 261" name="T73"/>
                <a:gd fmla="*/ 414001908 w 412" name="T74"/>
                <a:gd fmla="*/ 259217945 h 261" name="T75"/>
                <a:gd fmla="*/ 412434061 w 412" name="T76"/>
                <a:gd fmla="*/ 199919690 h 261" name="T77"/>
                <a:gd fmla="*/ 426548440 w 412" name="T78"/>
                <a:gd fmla="*/ 171117271 h 261" name="T79"/>
                <a:gd fmla="*/ 384206555 w 412" name="T80"/>
                <a:gd fmla="*/ 155869963 h 261" name="T81"/>
                <a:gd fmla="*/ 330888489 w 412" name="T82"/>
                <a:gd fmla="*/ 72852125 h 261" name="T83"/>
                <a:gd fmla="*/ 285410832 w 412" name="T84"/>
                <a:gd fmla="*/ 89794132 h 261" name="T85"/>
                <a:gd fmla="*/ 227387973 w 412" name="T86"/>
                <a:gd fmla="*/ 22024853 h 261" name="T87"/>
                <a:gd fmla="*/ 130160136 w 412" name="T88"/>
                <a:gd fmla="*/ 35578703 h 261" name="T89"/>
                <a:gd fmla="*/ 48614545 w 412" name="T90"/>
                <a:gd fmla="*/ 0 h 261" name="T91"/>
                <a:gd fmla="*/ 0 w 412" name="T92"/>
                <a:gd fmla="*/ 5082858 h 261" name="T93"/>
                <a:gd fmla="*/ 0 w 412" name="T94"/>
                <a:gd fmla="*/ 5082858 h 261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w 412" name="T144"/>
                <a:gd fmla="*/ 0 h 261" name="T145"/>
                <a:gd fmla="*/ 412 w 412" name="T146"/>
                <a:gd fmla="*/ 261 h 261" name="T147"/>
              </a:gdLst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b="T147" l="T144" r="T146" t="T145"/>
              <a:pathLst>
                <a:path h="261" w="412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/>
            <p:nvPr/>
          </p:nvSpPr>
          <p:spPr bwMode="auto">
            <a:xfrm>
              <a:off x="4461626" y="3413608"/>
              <a:ext cx="541333" cy="206196"/>
            </a:xfrm>
            <a:custGeom>
              <a:gdLst>
                <a:gd fmla="*/ 0 w 434" name="T0"/>
                <a:gd fmla="*/ 97804222 h 183" name="T1"/>
                <a:gd fmla="*/ 0 w 434" name="T2"/>
                <a:gd fmla="*/ 97804222 h 183" name="T3"/>
                <a:gd fmla="*/ 21780710 w 434" name="T4"/>
                <a:gd fmla="*/ 130405179 h 183" name="T5"/>
                <a:gd fmla="*/ 51342202 w 434" name="T6"/>
                <a:gd fmla="*/ 140699736 h 183" name="T7"/>
                <a:gd fmla="*/ 63787960 w 434" name="T8"/>
                <a:gd fmla="*/ 207618979 h 183" name="T9"/>
                <a:gd fmla="*/ 157136156 w 434" name="T10"/>
                <a:gd fmla="*/ 233356025 h 183" name="T11"/>
                <a:gd fmla="*/ 197588027 w 434" name="T12"/>
                <a:gd fmla="*/ 279684804 h 183" name="T13"/>
                <a:gd fmla="*/ 273821727 w 434" name="T14"/>
                <a:gd fmla="*/ 276252848 h 183" name="T15"/>
                <a:gd fmla="*/ 360947101 w 434" name="T16"/>
                <a:gd fmla="*/ 312285761 h 183" name="T17"/>
                <a:gd fmla="*/ 477632633 w 434" name="T18"/>
                <a:gd fmla="*/ 279684804 h 183" name="T19"/>
                <a:gd fmla="*/ 513416994 w 434" name="T20"/>
                <a:gd fmla="*/ 253946448 h 183" name="T21"/>
                <a:gd fmla="*/ 513416994 w 434" name="T22"/>
                <a:gd fmla="*/ 217913535 h 183" name="T23"/>
                <a:gd fmla="*/ 546088045 w 434" name="T24"/>
                <a:gd fmla="*/ 221345491 h 183" name="T25"/>
                <a:gd fmla="*/ 616100113 w 434" name="T26"/>
                <a:gd fmla="*/ 169870047 h 183" name="T27"/>
                <a:gd fmla="*/ 673665330 w 434" name="T28"/>
                <a:gd fmla="*/ 166438092 h 183" name="T29"/>
                <a:gd fmla="*/ 645660348 w 434" name="T30"/>
                <a:gd fmla="*/ 126973224 h 183" name="T31"/>
                <a:gd fmla="*/ 591207349 w 434" name="T32"/>
                <a:gd fmla="*/ 137269090 h 183" name="T33"/>
                <a:gd fmla="*/ 591207349 w 434" name="T34"/>
                <a:gd fmla="*/ 92656289 h 183" name="T35"/>
                <a:gd fmla="*/ 605209762 w 434" name="T36"/>
                <a:gd fmla="*/ 68633890 h 183" name="T37"/>
                <a:gd fmla="*/ 566314585 w 434" name="T38"/>
                <a:gd fmla="*/ 61771289 h 183" name="T39"/>
                <a:gd fmla="*/ 465186875 w 434" name="T40"/>
                <a:gd fmla="*/ 89224334 h 183" name="T41"/>
                <a:gd fmla="*/ 378061578 w 434" name="T42"/>
                <a:gd fmla="*/ 49759445 h 183" name="T43"/>
                <a:gd fmla="*/ 320496438 w 434" name="T44"/>
                <a:gd fmla="*/ 54907378 h 183" name="T45"/>
                <a:gd fmla="*/ 300271146 w 434" name="T46"/>
                <a:gd fmla="*/ 22306411 h 183" name="T47"/>
                <a:gd fmla="*/ 244261492 w 434" name="T48"/>
                <a:gd fmla="*/ 0 h 183" name="T49"/>
                <a:gd fmla="*/ 214701257 w 434" name="T50"/>
                <a:gd fmla="*/ 24022389 h 183" name="T51"/>
                <a:gd fmla="*/ 213145849 w 434" name="T52"/>
                <a:gd fmla="*/ 68633890 h 183" name="T53"/>
                <a:gd fmla="*/ 85569928 w 434" name="T54"/>
                <a:gd fmla="*/ 48043467 h 183" name="T55"/>
                <a:gd fmla="*/ 0 w 434" name="T56"/>
                <a:gd fmla="*/ 97804222 h 183" name="T57"/>
                <a:gd fmla="*/ 0 w 434" name="T58"/>
                <a:gd fmla="*/ 97804222 h 183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w 434" name="T90"/>
                <a:gd fmla="*/ 0 h 183" name="T91"/>
                <a:gd fmla="*/ 434 w 434" name="T92"/>
                <a:gd fmla="*/ 183 h 183" name="T93"/>
              </a:gdLst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b="T93" l="T90" r="T92" t="T91"/>
              <a:pathLst>
                <a:path h="183" w="432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/>
            <p:nvPr/>
          </p:nvSpPr>
          <p:spPr bwMode="auto">
            <a:xfrm>
              <a:off x="3853617" y="3941454"/>
              <a:ext cx="126999" cy="206196"/>
            </a:xfrm>
            <a:custGeom>
              <a:gdLst>
                <a:gd fmla="*/ 0 w 105" name="T0"/>
                <a:gd fmla="*/ 143570889 h 119" name="T1"/>
                <a:gd fmla="*/ 0 w 105" name="T2"/>
                <a:gd fmla="*/ 143570889 h 119" name="T3"/>
                <a:gd fmla="*/ 20480870 w 105" name="T4"/>
                <a:gd fmla="*/ 201682754 h 119" name="T5"/>
                <a:gd fmla="*/ 57054450 w 105" name="T6"/>
                <a:gd fmla="*/ 193136590 h 119" name="T7"/>
                <a:gd fmla="*/ 114110109 w 105" name="T8"/>
                <a:gd fmla="*/ 141860872 h 119" name="T9"/>
                <a:gd fmla="*/ 112646586 w 105" name="T10"/>
                <a:gd fmla="*/ 117932397 h 119" name="T11"/>
                <a:gd fmla="*/ 150683680 w 105" name="T12"/>
                <a:gd fmla="*/ 73494155 h 119" name="T13"/>
                <a:gd fmla="*/ 152145994 w 105" name="T14"/>
                <a:gd fmla="*/ 59820554 h 119" name="T15"/>
                <a:gd fmla="*/ 131665133 w 105" name="T16"/>
                <a:gd fmla="*/ 34183359 h 119" name="T17"/>
                <a:gd fmla="*/ 84850527 w 105" name="T18"/>
                <a:gd fmla="*/ 0 h 119" name="T19"/>
                <a:gd fmla="*/ 73147160 w 105" name="T20"/>
                <a:gd fmla="*/ 1708710 h 119" name="T21"/>
                <a:gd fmla="*/ 78998834 w 105" name="T22"/>
                <a:gd fmla="*/ 18801043 h 119" name="T23"/>
                <a:gd fmla="*/ 62907334 w 105" name="T24"/>
                <a:gd fmla="*/ 54693117 h 119" name="T25"/>
                <a:gd fmla="*/ 73147160 w 105" name="T26"/>
                <a:gd fmla="*/ 71785445 h 119" name="T27"/>
                <a:gd fmla="*/ 58517973 w 105" name="T28"/>
                <a:gd fmla="*/ 119642415 h 119" name="T29"/>
                <a:gd fmla="*/ 0 w 105" name="T30"/>
                <a:gd fmla="*/ 143570889 h 119" name="T31"/>
                <a:gd fmla="*/ 0 w 105" name="T32"/>
                <a:gd fmla="*/ 143570889 h 119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w 105" name="T51"/>
                <a:gd fmla="*/ 0 h 119" name="T52"/>
                <a:gd fmla="*/ 105 w 105" name="T53"/>
                <a:gd fmla="*/ 119 h 119" name="T54"/>
              </a:gdLst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b="T54" l="T51" r="T53" t="T52"/>
              <a:pathLst>
                <a:path h="119" w="105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/>
            <p:nvPr/>
          </p:nvSpPr>
          <p:spPr bwMode="auto">
            <a:xfrm>
              <a:off x="4329864" y="3798578"/>
              <a:ext cx="138112" cy="206196"/>
            </a:xfrm>
            <a:custGeom>
              <a:gdLst>
                <a:gd fmla="*/ 0 w 111" name="T0"/>
                <a:gd fmla="*/ 39317863 h 57" name="T1"/>
                <a:gd fmla="*/ 0 w 111" name="T2"/>
                <a:gd fmla="*/ 39317863 h 57" name="T3"/>
                <a:gd fmla="*/ 21675035 w 111" name="T4"/>
                <a:gd fmla="*/ 0 h 57" name="T5"/>
                <a:gd fmla="*/ 88246756 w 111" name="T6"/>
                <a:gd fmla="*/ 25020341 h 57" name="T7"/>
                <a:gd fmla="*/ 123855015 w 111" name="T8"/>
                <a:gd fmla="*/ 62549509 h 57" name="T9"/>
                <a:gd fmla="*/ 170300826 w 111" name="T10"/>
                <a:gd fmla="*/ 62549509 h 57" name="T11"/>
                <a:gd fmla="*/ 167203860 w 111" name="T12"/>
                <a:gd fmla="*/ 100080026 h 57" name="T13"/>
                <a:gd fmla="*/ 57283304 w 111" name="T14"/>
                <a:gd fmla="*/ 76847032 h 57" name="T15"/>
                <a:gd fmla="*/ 0 w 111" name="T16"/>
                <a:gd fmla="*/ 39317863 h 57" name="T17"/>
                <a:gd fmla="*/ 0 w 111" name="T18"/>
                <a:gd fmla="*/ 39317863 h 57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111" name="T30"/>
                <a:gd fmla="*/ 0 h 57" name="T31"/>
                <a:gd fmla="*/ 111 w 111" name="T32"/>
                <a:gd fmla="*/ 57 h 57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57" w="110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/>
            <p:nvPr/>
          </p:nvGrpSpPr>
          <p:grpSpPr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/>
              <p:nvPr/>
            </p:nvSpPr>
            <p:spPr bwMode="auto">
              <a:xfrm>
                <a:off x="5352" y="3983"/>
                <a:ext cx="106" cy="158"/>
              </a:xfrm>
              <a:custGeom>
                <a:gdLst>
                  <a:gd fmla="*/ 0 w 106" name="T0"/>
                  <a:gd fmla="*/ 87 h 100" name="T1"/>
                  <a:gd fmla="*/ 0 w 106" name="T2"/>
                  <a:gd fmla="*/ 87 h 100" name="T3"/>
                  <a:gd fmla="*/ 22 w 106" name="T4"/>
                  <a:gd fmla="*/ 56 h 100" name="T5"/>
                  <a:gd fmla="*/ 60 w 106" name="T6"/>
                  <a:gd fmla="*/ 34 h 100" name="T7"/>
                  <a:gd fmla="*/ 79 w 106" name="T8"/>
                  <a:gd fmla="*/ 0 h 100" name="T9"/>
                  <a:gd fmla="*/ 91 w 106" name="T10"/>
                  <a:gd fmla="*/ 10 h 100" name="T11"/>
                  <a:gd fmla="*/ 104 w 106" name="T12"/>
                  <a:gd fmla="*/ 6 h 100" name="T13"/>
                  <a:gd fmla="*/ 105 w 106" name="T14"/>
                  <a:gd fmla="*/ 18 h 100" name="T15"/>
                  <a:gd fmla="*/ 85 w 106" name="T16"/>
                  <a:gd fmla="*/ 41 h 100" name="T17"/>
                  <a:gd fmla="*/ 90 w 106" name="T18"/>
                  <a:gd fmla="*/ 52 h 100" name="T19"/>
                  <a:gd fmla="*/ 67 w 106" name="T20"/>
                  <a:gd fmla="*/ 56 h 100" name="T21"/>
                  <a:gd fmla="*/ 57 w 106" name="T22"/>
                  <a:gd fmla="*/ 89 h 100" name="T23"/>
                  <a:gd fmla="*/ 34 w 106" name="T24"/>
                  <a:gd fmla="*/ 99 h 100" name="T25"/>
                  <a:gd fmla="*/ 0 w 106" name="T26"/>
                  <a:gd fmla="*/ 87 h 100" name="T27"/>
                  <a:gd fmla="*/ 0 w 106" name="T28"/>
                  <a:gd fmla="*/ 87 h 100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06" name="T45"/>
                  <a:gd fmla="*/ 0 h 100" name="T46"/>
                  <a:gd fmla="*/ 106 w 106" name="T47"/>
                  <a:gd fmla="*/ 100 h 100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00" w="105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/>
              <p:nvPr/>
            </p:nvSpPr>
            <p:spPr bwMode="auto">
              <a:xfrm>
                <a:off x="5435" y="3891"/>
                <a:ext cx="80" cy="158"/>
              </a:xfrm>
              <a:custGeom>
                <a:gdLst>
                  <a:gd fmla="*/ 0 w 80" name="T0"/>
                  <a:gd fmla="*/ 0 h 110" name="T1"/>
                  <a:gd fmla="*/ 0 w 80" name="T2"/>
                  <a:gd fmla="*/ 0 h 110" name="T3"/>
                  <a:gd fmla="*/ 22 w 80" name="T4"/>
                  <a:gd fmla="*/ 13 h 110" name="T5"/>
                  <a:gd fmla="*/ 28 w 80" name="T6"/>
                  <a:gd fmla="*/ 37 h 110" name="T7"/>
                  <a:gd fmla="*/ 37 w 80" name="T8"/>
                  <a:gd fmla="*/ 43 h 110" name="T9"/>
                  <a:gd fmla="*/ 43 w 80" name="T10"/>
                  <a:gd fmla="*/ 33 h 110" name="T11"/>
                  <a:gd fmla="*/ 47 w 80" name="T12"/>
                  <a:gd fmla="*/ 50 h 110" name="T13"/>
                  <a:gd fmla="*/ 79 w 80" name="T14"/>
                  <a:gd fmla="*/ 50 h 110" name="T15"/>
                  <a:gd fmla="*/ 73 w 80" name="T16"/>
                  <a:gd fmla="*/ 74 h 110" name="T17"/>
                  <a:gd fmla="*/ 57 w 80" name="T18"/>
                  <a:gd fmla="*/ 77 h 110" name="T19"/>
                  <a:gd fmla="*/ 43 w 80" name="T20"/>
                  <a:gd fmla="*/ 108 h 110" name="T21"/>
                  <a:gd fmla="*/ 28 w 80" name="T22"/>
                  <a:gd fmla="*/ 109 h 110" name="T23"/>
                  <a:gd fmla="*/ 35 w 80" name="T24"/>
                  <a:gd fmla="*/ 98 h 110" name="T25"/>
                  <a:gd fmla="*/ 15 w 80" name="T26"/>
                  <a:gd fmla="*/ 75 h 110" name="T27"/>
                  <a:gd fmla="*/ 31 w 80" name="T28"/>
                  <a:gd fmla="*/ 56 h 110" name="T29"/>
                  <a:gd fmla="*/ 28 w 80" name="T30"/>
                  <a:gd fmla="*/ 40 h 110" name="T31"/>
                  <a:gd fmla="*/ 0 w 80" name="T32"/>
                  <a:gd fmla="*/ 0 h 110" name="T33"/>
                  <a:gd fmla="*/ 0 w 80" name="T34"/>
                  <a:gd fmla="*/ 0 h 110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80" name="T54"/>
                  <a:gd fmla="*/ 0 h 110" name="T55"/>
                  <a:gd fmla="*/ 80 w 80" name="T56"/>
                  <a:gd fmla="*/ 110 h 110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110" w="8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/>
            <p:nvPr/>
          </p:nvSpPr>
          <p:spPr bwMode="auto">
            <a:xfrm>
              <a:off x="4002841" y="3755717"/>
              <a:ext cx="287336" cy="206196"/>
            </a:xfrm>
            <a:custGeom>
              <a:gdLst>
                <a:gd fmla="*/ 0 w 230" name="T0"/>
                <a:gd fmla="*/ 184855067 h 199" name="T1"/>
                <a:gd fmla="*/ 0 w 230" name="T2"/>
                <a:gd fmla="*/ 184855067 h 199" name="T3"/>
                <a:gd fmla="*/ 34336892 w 230" name="T4"/>
                <a:gd fmla="*/ 196837704 h 199" name="T5"/>
                <a:gd fmla="*/ 112372904 w 230" name="T6"/>
                <a:gd fmla="*/ 184855067 h 199" name="T7"/>
                <a:gd fmla="*/ 126419980 w 230" name="T8"/>
                <a:gd fmla="*/ 150623590 h 199" name="T9"/>
                <a:gd fmla="*/ 179485088 w 230" name="T10"/>
                <a:gd fmla="*/ 131794665 h 199" name="T11"/>
                <a:gd fmla="*/ 184167446 w 230" name="T12"/>
                <a:gd fmla="*/ 102696964 h 199" name="T13"/>
                <a:gd fmla="*/ 202895633 w 230" name="T14"/>
                <a:gd fmla="*/ 95850677 h 199" name="T15"/>
                <a:gd fmla="*/ 195092534 w 230" name="T16"/>
                <a:gd fmla="*/ 80446837 h 199" name="T17"/>
                <a:gd fmla="*/ 213821969 w 230" name="T18"/>
                <a:gd fmla="*/ 78734284 h 199" name="T19"/>
                <a:gd fmla="*/ 227867797 w 230" name="T20"/>
                <a:gd fmla="*/ 49636583 h 199" name="T21"/>
                <a:gd fmla="*/ 221625068 w 230" name="T22"/>
                <a:gd fmla="*/ 20538866 h 199" name="T23"/>
                <a:gd fmla="*/ 293419571 w 230" name="T24"/>
                <a:gd fmla="*/ 0 h 199" name="T25"/>
                <a:gd fmla="*/ 357409805 w 230" name="T26"/>
                <a:gd fmla="*/ 42790286 h 199" name="T27"/>
                <a:gd fmla="*/ 340240740 w 230" name="T28"/>
                <a:gd fmla="*/ 61617913 h 199" name="T29"/>
                <a:gd fmla="*/ 279372495 w 230" name="T30"/>
                <a:gd fmla="*/ 61617913 h 199" name="T31"/>
                <a:gd fmla="*/ 279372495 w 230" name="T32"/>
                <a:gd fmla="*/ 99274475 h 199" name="T33"/>
                <a:gd fmla="*/ 307465399 w 230" name="T34"/>
                <a:gd fmla="*/ 123237133 h 199" name="T35"/>
                <a:gd fmla="*/ 290297582 w 230" name="T36"/>
                <a:gd fmla="*/ 135218463 h 199" name="T37"/>
                <a:gd fmla="*/ 294979941 w 230" name="T38"/>
                <a:gd fmla="*/ 157469877 h 199" name="T39"/>
                <a:gd fmla="*/ 232550156 w 230" name="T40"/>
                <a:gd fmla="*/ 234492937 h 199" name="T41"/>
                <a:gd fmla="*/ 204457252 w 230" name="T42"/>
                <a:gd fmla="*/ 232781693 h 199" name="T43"/>
                <a:gd fmla="*/ 184167446 w 230" name="T44"/>
                <a:gd fmla="*/ 251609309 h 199" name="T45"/>
                <a:gd fmla="*/ 218503079 w 230" name="T46"/>
                <a:gd fmla="*/ 323497286 h 199" name="T47"/>
                <a:gd fmla="*/ 170120370 w 230" name="T48"/>
                <a:gd fmla="*/ 323497286 h 199" name="T49"/>
                <a:gd fmla="*/ 152952514 w 230" name="T50"/>
                <a:gd fmla="*/ 338902414 h 199" name="T51"/>
                <a:gd fmla="*/ 117055263 w 230" name="T52"/>
                <a:gd fmla="*/ 296110830 h 199" name="T53"/>
                <a:gd fmla="*/ 17167821 w 230" name="T54"/>
                <a:gd fmla="*/ 304669670 h 199" name="T55"/>
                <a:gd fmla="*/ 49943099 w 230" name="T56"/>
                <a:gd fmla="*/ 255031799 h 199" name="T57"/>
                <a:gd fmla="*/ 0 w 230" name="T58"/>
                <a:gd fmla="*/ 184855067 h 199" name="T59"/>
                <a:gd fmla="*/ 0 w 230" name="T60"/>
                <a:gd fmla="*/ 184855067 h 199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w 230" name="T93"/>
                <a:gd fmla="*/ 0 h 199" name="T94"/>
                <a:gd fmla="*/ 230 w 230" name="T95"/>
                <a:gd fmla="*/ 199 h 199" name="T96"/>
              </a:gdLst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b="T96" l="T93" r="T95" t="T94"/>
              <a:pathLst>
                <a:path h="199" w="230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/>
            <p:nvPr/>
          </p:nvGrpSpPr>
          <p:grpSpPr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/>
              <p:nvPr/>
            </p:nvSpPr>
            <p:spPr bwMode="auto">
              <a:xfrm>
                <a:off x="5006" y="3437"/>
                <a:ext cx="136" cy="162"/>
              </a:xfrm>
              <a:custGeom>
                <a:gdLst>
                  <a:gd fmla="*/ 0 w 136" name="T0"/>
                  <a:gd fmla="*/ 0 h 107" name="T1"/>
                  <a:gd fmla="*/ 0 w 136" name="T2"/>
                  <a:gd fmla="*/ 0 h 107" name="T3"/>
                  <a:gd fmla="*/ 2 w 136" name="T4"/>
                  <a:gd fmla="*/ 88 h 107" name="T5"/>
                  <a:gd fmla="*/ 24 w 136" name="T6"/>
                  <a:gd fmla="*/ 91 h 107" name="T7"/>
                  <a:gd fmla="*/ 46 w 136" name="T8"/>
                  <a:gd fmla="*/ 67 h 107" name="T9"/>
                  <a:gd fmla="*/ 70 w 136" name="T10"/>
                  <a:gd fmla="*/ 78 h 107" name="T11"/>
                  <a:gd fmla="*/ 93 w 136" name="T12"/>
                  <a:gd fmla="*/ 101 h 107" name="T13"/>
                  <a:gd fmla="*/ 135 w 136" name="T14"/>
                  <a:gd fmla="*/ 106 h 107" name="T15"/>
                  <a:gd fmla="*/ 87 w 136" name="T16"/>
                  <a:gd fmla="*/ 67 h 107" name="T17"/>
                  <a:gd fmla="*/ 90 w 136" name="T18"/>
                  <a:gd fmla="*/ 47 h 107" name="T19"/>
                  <a:gd fmla="*/ 67 w 136" name="T20"/>
                  <a:gd fmla="*/ 41 h 107" name="T21"/>
                  <a:gd fmla="*/ 46 w 136" name="T22"/>
                  <a:gd fmla="*/ 16 h 107" name="T23"/>
                  <a:gd fmla="*/ 0 w 136" name="T24"/>
                  <a:gd fmla="*/ 0 h 107" name="T25"/>
                  <a:gd fmla="*/ 0 w 136" name="T26"/>
                  <a:gd fmla="*/ 0 h 107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136" name="T42"/>
                  <a:gd fmla="*/ 0 h 107" name="T43"/>
                  <a:gd fmla="*/ 136 w 136" name="T44"/>
                  <a:gd fmla="*/ 107 h 107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107" w="136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/>
              <p:nvPr/>
            </p:nvSpPr>
            <p:spPr bwMode="auto">
              <a:xfrm>
                <a:off x="5105" y="3420"/>
                <a:ext cx="57" cy="162"/>
              </a:xfrm>
              <a:custGeom>
                <a:gdLst>
                  <a:gd fmla="*/ 0 w 57" name="T0"/>
                  <a:gd fmla="*/ 18 h 28" name="T1"/>
                  <a:gd fmla="*/ 0 w 57" name="T2"/>
                  <a:gd fmla="*/ 18 h 28" name="T3"/>
                  <a:gd fmla="*/ 33 w 57" name="T4"/>
                  <a:gd fmla="*/ 27 h 28" name="T5"/>
                  <a:gd fmla="*/ 56 w 57" name="T6"/>
                  <a:gd fmla="*/ 8 h 28" name="T7"/>
                  <a:gd fmla="*/ 47 w 57" name="T8"/>
                  <a:gd fmla="*/ 0 h 28" name="T9"/>
                  <a:gd fmla="*/ 40 w 57" name="T10"/>
                  <a:gd fmla="*/ 10 h 28" name="T11"/>
                  <a:gd fmla="*/ 0 w 57" name="T12"/>
                  <a:gd fmla="*/ 18 h 28" name="T13"/>
                  <a:gd fmla="*/ 0 w 57" name="T14"/>
                  <a:gd fmla="*/ 18 h 2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7" name="T24"/>
                  <a:gd fmla="*/ 0 h 28" name="T25"/>
                  <a:gd fmla="*/ 57 w 57" name="T26"/>
                  <a:gd fmla="*/ 28 h 2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8" w="57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/>
              <p:nvPr/>
            </p:nvSpPr>
            <p:spPr bwMode="auto">
              <a:xfrm>
                <a:off x="5139" y="3399"/>
                <a:ext cx="31" cy="162"/>
              </a:xfrm>
              <a:custGeom>
                <a:gdLst>
                  <a:gd fmla="*/ 0 w 31" name="T0"/>
                  <a:gd fmla="*/ 0 h 28" name="T1"/>
                  <a:gd fmla="*/ 0 w 31" name="T2"/>
                  <a:gd fmla="*/ 0 h 28" name="T3"/>
                  <a:gd fmla="*/ 23 w 31" name="T4"/>
                  <a:gd fmla="*/ 12 h 28" name="T5"/>
                  <a:gd fmla="*/ 30 w 31" name="T6"/>
                  <a:gd fmla="*/ 27 h 28" name="T7"/>
                  <a:gd fmla="*/ 29 w 31" name="T8"/>
                  <a:gd fmla="*/ 16 h 28" name="T9"/>
                  <a:gd fmla="*/ 0 w 31" name="T10"/>
                  <a:gd fmla="*/ 0 h 28" name="T11"/>
                  <a:gd fmla="*/ 0 w 31" name="T12"/>
                  <a:gd fmla="*/ 0 h 2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1" name="T21"/>
                  <a:gd fmla="*/ 0 h 28" name="T22"/>
                  <a:gd fmla="*/ 31 w 31" name="T23"/>
                  <a:gd fmla="*/ 28 h 2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8" w="31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/>
            <p:nvPr/>
          </p:nvGrpSpPr>
          <p:grpSpPr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/>
              <p:nvPr/>
            </p:nvSpPr>
            <p:spPr bwMode="auto">
              <a:xfrm>
                <a:off x="4680" y="3216"/>
                <a:ext cx="32" cy="157"/>
              </a:xfrm>
              <a:custGeom>
                <a:gdLst>
                  <a:gd fmla="*/ 0 w 32" name="T0"/>
                  <a:gd fmla="*/ 39 h 40" name="T1"/>
                  <a:gd fmla="*/ 0 w 32" name="T2"/>
                  <a:gd fmla="*/ 39 h 40" name="T3"/>
                  <a:gd fmla="*/ 22 w 32" name="T4"/>
                  <a:gd fmla="*/ 21 h 40" name="T5"/>
                  <a:gd fmla="*/ 31 w 32" name="T6"/>
                  <a:gd fmla="*/ 0 h 40" name="T7"/>
                  <a:gd fmla="*/ 0 w 32" name="T8"/>
                  <a:gd fmla="*/ 39 h 40" name="T9"/>
                  <a:gd fmla="*/ 0 w 32" name="T10"/>
                  <a:gd fmla="*/ 39 h 40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32" name="T18"/>
                  <a:gd fmla="*/ 0 h 40" name="T19"/>
                  <a:gd fmla="*/ 32 w 32" name="T20"/>
                  <a:gd fmla="*/ 40 h 40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40" w="32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/>
              <p:nvPr/>
            </p:nvSpPr>
            <p:spPr bwMode="auto">
              <a:xfrm>
                <a:off x="4717" y="3138"/>
                <a:ext cx="57" cy="157"/>
              </a:xfrm>
              <a:custGeom>
                <a:gdLst>
                  <a:gd fmla="*/ 0 w 57" name="T0"/>
                  <a:gd fmla="*/ 33 h 84" name="T1"/>
                  <a:gd fmla="*/ 0 w 57" name="T2"/>
                  <a:gd fmla="*/ 33 h 84" name="T3"/>
                  <a:gd fmla="*/ 11 w 57" name="T4"/>
                  <a:gd fmla="*/ 0 h 84" name="T5"/>
                  <a:gd fmla="*/ 30 w 57" name="T6"/>
                  <a:gd fmla="*/ 1 h 84" name="T7"/>
                  <a:gd fmla="*/ 35 w 57" name="T8"/>
                  <a:gd fmla="*/ 23 h 84" name="T9"/>
                  <a:gd fmla="*/ 20 w 57" name="T10"/>
                  <a:gd fmla="*/ 45 h 84" name="T11"/>
                  <a:gd fmla="*/ 23 w 57" name="T12"/>
                  <a:gd fmla="*/ 58 h 84" name="T13"/>
                  <a:gd fmla="*/ 53 w 57" name="T14"/>
                  <a:gd fmla="*/ 66 h 84" name="T15"/>
                  <a:gd fmla="*/ 56 w 57" name="T16"/>
                  <a:gd fmla="*/ 83 h 84" name="T17"/>
                  <a:gd fmla="*/ 38 w 57" name="T18"/>
                  <a:gd fmla="*/ 66 h 84" name="T19"/>
                  <a:gd fmla="*/ 38 w 57" name="T20"/>
                  <a:gd fmla="*/ 74 h 84" name="T21"/>
                  <a:gd fmla="*/ 11 w 57" name="T22"/>
                  <a:gd fmla="*/ 66 h 84" name="T23"/>
                  <a:gd fmla="*/ 0 w 57" name="T24"/>
                  <a:gd fmla="*/ 33 h 84" name="T25"/>
                  <a:gd fmla="*/ 0 w 57" name="T26"/>
                  <a:gd fmla="*/ 33 h 84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57" name="T42"/>
                  <a:gd fmla="*/ 0 h 84" name="T43"/>
                  <a:gd fmla="*/ 57 w 57" name="T44"/>
                  <a:gd fmla="*/ 84 h 84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84" w="57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/>
              <p:nvPr/>
            </p:nvSpPr>
            <p:spPr bwMode="auto">
              <a:xfrm>
                <a:off x="4722" y="3176"/>
                <a:ext cx="17" cy="157"/>
              </a:xfrm>
              <a:custGeom>
                <a:gdLst>
                  <a:gd fmla="*/ 0 w 17" name="T0"/>
                  <a:gd fmla="*/ 0 h 18" name="T1"/>
                  <a:gd fmla="*/ 0 w 17" name="T2"/>
                  <a:gd fmla="*/ 0 h 18" name="T3"/>
                  <a:gd fmla="*/ 8 w 17" name="T4"/>
                  <a:gd fmla="*/ 0 h 18" name="T5"/>
                  <a:gd fmla="*/ 16 w 17" name="T6"/>
                  <a:gd fmla="*/ 3 h 18" name="T7"/>
                  <a:gd fmla="*/ 12 w 17" name="T8"/>
                  <a:gd fmla="*/ 17 h 18" name="T9"/>
                  <a:gd fmla="*/ 0 w 17" name="T10"/>
                  <a:gd fmla="*/ 0 h 18" name="T11"/>
                  <a:gd fmla="*/ 0 w 17" name="T12"/>
                  <a:gd fmla="*/ 0 h 1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7" name="T21"/>
                  <a:gd fmla="*/ 0 h 18" name="T22"/>
                  <a:gd fmla="*/ 17 w 17" name="T23"/>
                  <a:gd fmla="*/ 18 h 1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8" w="17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/>
              <p:nvPr/>
            </p:nvSpPr>
            <p:spPr bwMode="auto">
              <a:xfrm>
                <a:off x="4744" y="3199"/>
                <a:ext cx="15" cy="157"/>
              </a:xfrm>
              <a:custGeom>
                <a:gdLst>
                  <a:gd fmla="*/ 0 w 15" name="T0"/>
                  <a:gd fmla="*/ 0 h 22" name="T1"/>
                  <a:gd fmla="*/ 0 w 15" name="T2"/>
                  <a:gd fmla="*/ 0 h 22" name="T3"/>
                  <a:gd fmla="*/ 1 w 15" name="T4"/>
                  <a:gd fmla="*/ 21 h 22" name="T5"/>
                  <a:gd fmla="*/ 14 w 15" name="T6"/>
                  <a:gd fmla="*/ 12 h 22" name="T7"/>
                  <a:gd fmla="*/ 0 w 15" name="T8"/>
                  <a:gd fmla="*/ 0 h 22" name="T9"/>
                  <a:gd fmla="*/ 0 w 15" name="T10"/>
                  <a:gd fmla="*/ 0 h 22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5" name="T18"/>
                  <a:gd fmla="*/ 0 h 22" name="T19"/>
                  <a:gd fmla="*/ 15 w 15" name="T20"/>
                  <a:gd fmla="*/ 22 h 22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2" w="15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/>
              <p:nvPr/>
            </p:nvSpPr>
            <p:spPr bwMode="auto">
              <a:xfrm>
                <a:off x="4745" y="3247"/>
                <a:ext cx="60" cy="157"/>
              </a:xfrm>
              <a:custGeom>
                <a:gdLst>
                  <a:gd fmla="*/ 0 w 60" name="T0"/>
                  <a:gd fmla="*/ 38 h 57" name="T1"/>
                  <a:gd fmla="*/ 0 w 60" name="T2"/>
                  <a:gd fmla="*/ 38 h 57" name="T3"/>
                  <a:gd fmla="*/ 13 w 60" name="T4"/>
                  <a:gd fmla="*/ 18 h 57" name="T5"/>
                  <a:gd fmla="*/ 28 w 60" name="T6"/>
                  <a:gd fmla="*/ 22 h 57" name="T7"/>
                  <a:gd fmla="*/ 49 w 60" name="T8"/>
                  <a:gd fmla="*/ 0 h 57" name="T9"/>
                  <a:gd fmla="*/ 59 w 60" name="T10"/>
                  <a:gd fmla="*/ 13 h 57" name="T11"/>
                  <a:gd fmla="*/ 58 w 60" name="T12"/>
                  <a:gd fmla="*/ 46 h 57" name="T13"/>
                  <a:gd fmla="*/ 53 w 60" name="T14"/>
                  <a:gd fmla="*/ 32 h 57" name="T15"/>
                  <a:gd fmla="*/ 47 w 60" name="T16"/>
                  <a:gd fmla="*/ 56 h 57" name="T17"/>
                  <a:gd fmla="*/ 32 w 60" name="T18"/>
                  <a:gd fmla="*/ 50 h 57" name="T19"/>
                  <a:gd fmla="*/ 23 w 60" name="T20"/>
                  <a:gd fmla="*/ 25 h 57" name="T21"/>
                  <a:gd fmla="*/ 0 w 60" name="T22"/>
                  <a:gd fmla="*/ 38 h 57" name="T23"/>
                  <a:gd fmla="*/ 0 w 60" name="T24"/>
                  <a:gd fmla="*/ 38 h 57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60" name="T39"/>
                  <a:gd fmla="*/ 0 h 57" name="T40"/>
                  <a:gd fmla="*/ 60 w 60" name="T41"/>
                  <a:gd fmla="*/ 57 h 57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7" w="60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/>
              <p:nvPr/>
            </p:nvSpPr>
            <p:spPr bwMode="auto">
              <a:xfrm>
                <a:off x="4752" y="3216"/>
                <a:ext cx="14" cy="157"/>
              </a:xfrm>
              <a:custGeom>
                <a:gdLst>
                  <a:gd fmla="*/ 0 w 14" name="T0"/>
                  <a:gd fmla="*/ 14 h 24" name="T1"/>
                  <a:gd fmla="*/ 0 w 14" name="T2"/>
                  <a:gd fmla="*/ 14 h 24" name="T3"/>
                  <a:gd fmla="*/ 3 w 14" name="T4"/>
                  <a:gd fmla="*/ 10 h 24" name="T5"/>
                  <a:gd fmla="*/ 13 w 14" name="T6"/>
                  <a:gd fmla="*/ 0 h 24" name="T7"/>
                  <a:gd fmla="*/ 9 w 14" name="T8"/>
                  <a:gd fmla="*/ 23 h 24" name="T9"/>
                  <a:gd fmla="*/ 0 w 14" name="T10"/>
                  <a:gd fmla="*/ 14 h 24" name="T11"/>
                  <a:gd fmla="*/ 0 w 14" name="T12"/>
                  <a:gd fmla="*/ 14 h 24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4" name="T21"/>
                  <a:gd fmla="*/ 0 h 24" name="T22"/>
                  <a:gd fmla="*/ 14 w 14" name="T23"/>
                  <a:gd fmla="*/ 24 h 24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4" w="1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/>
            <p:nvPr/>
          </p:nvSpPr>
          <p:spPr bwMode="auto">
            <a:xfrm>
              <a:off x="3423408" y="3035780"/>
              <a:ext cx="2782868" cy="206196"/>
            </a:xfrm>
            <a:custGeom>
              <a:gdLst>
                <a:gd fmla="*/ 37309631 w 2232" name="T0"/>
                <a:gd fmla="*/ 710412683 h 748" name="T1"/>
                <a:gd fmla="*/ 66845385 w 2232" name="T2"/>
                <a:gd fmla="*/ 442943307 h 748" name="T3"/>
                <a:gd fmla="*/ 129026444 w 2232" name="T4"/>
                <a:gd fmla="*/ 374798509 h 748" name="T5"/>
                <a:gd fmla="*/ 167890879 w 2232" name="T6"/>
                <a:gd fmla="*/ 560493703 h 748" name="T7"/>
                <a:gd fmla="*/ 300026834 w 2232" name="T8"/>
                <a:gd fmla="*/ 560493703 h 748" name="T9"/>
                <a:gd fmla="*/ 421280687 w 2232" name="T10"/>
                <a:gd fmla="*/ 431017413 h 748" name="T11"/>
                <a:gd fmla="*/ 592281039 w 2232" name="T12"/>
                <a:gd fmla="*/ 420796150 h 748" name="T13"/>
                <a:gd fmla="*/ 879870995 w 2232" name="T14"/>
                <a:gd fmla="*/ 419092823 h 748" name="T15"/>
                <a:gd fmla="*/ 881425770 w 2232" name="T16"/>
                <a:gd fmla="*/ 270877252 h 748" name="T17"/>
                <a:gd fmla="*/ 990243836 w 2232" name="T18"/>
                <a:gd fmla="*/ 408870255 h 748" name="T19"/>
                <a:gd fmla="*/ 1008898646 w 2232" name="T20"/>
                <a:gd fmla="*/ 398648993 h 748" name="T21"/>
                <a:gd fmla="*/ 1089734496 w 2232" name="T22"/>
                <a:gd fmla="*/ 417389497 h 748" name="T23"/>
                <a:gd fmla="*/ 1035326087 w 2232" name="T24"/>
                <a:gd fmla="*/ 238507527 h 748" name="T25"/>
                <a:gd fmla="*/ 1094397576 w 2232" name="T26"/>
                <a:gd fmla="*/ 247026768 h 748" name="T27"/>
                <a:gd fmla="*/ 1139479826 w 2232" name="T28"/>
                <a:gd fmla="*/ 195917844 h 748" name="T29"/>
                <a:gd fmla="*/ 1400642498 w 2232" name="T30"/>
                <a:gd fmla="*/ 78367386 h 748" name="T31"/>
                <a:gd fmla="*/ 1576305929 w 2232" name="T32"/>
                <a:gd fmla="*/ 56220229 h 748" name="T33"/>
                <a:gd fmla="*/ 1786169430 w 2232" name="T34"/>
                <a:gd fmla="*/ 47700987 h 748" name="T35"/>
                <a:gd fmla="*/ 1699115726 w 2232" name="T36"/>
                <a:gd fmla="*/ 223174980 h 748" name="T37"/>
                <a:gd fmla="*/ 1835914761 w 2232" name="T38"/>
                <a:gd fmla="*/ 209545759 h 748" name="T39"/>
                <a:gd fmla="*/ 2044223487 w 2232" name="T40"/>
                <a:gd fmla="*/ 218065001 h 748" name="T41"/>
                <a:gd fmla="*/ 2147483647 w 2232" name="T42"/>
                <a:gd fmla="*/ 284506472 h 748" name="T43"/>
                <a:gd fmla="*/ 2147483647 w 2232" name="T44"/>
                <a:gd fmla="*/ 267469294 h 748" name="T45"/>
                <a:gd fmla="*/ 2147483647 w 2232" name="T46"/>
                <a:gd fmla="*/ 371390551 h 748" name="T47"/>
                <a:gd fmla="*/ 2147483647 w 2232" name="T48"/>
                <a:gd fmla="*/ 361169288 h 748" name="T49"/>
                <a:gd fmla="*/ 2147483647 w 2232" name="T50"/>
                <a:gd fmla="*/ 459979180 h 748" name="T51"/>
                <a:gd fmla="*/ 2147483647 w 2232" name="T52"/>
                <a:gd fmla="*/ 562197029 h 748" name="T53"/>
                <a:gd fmla="*/ 2147483647 w 2232" name="T54"/>
                <a:gd fmla="*/ 492348905 h 748" name="T55"/>
                <a:gd fmla="*/ 2147483647 w 2232" name="T56"/>
                <a:gd fmla="*/ 613305954 h 748" name="T57"/>
                <a:gd fmla="*/ 2147483647 w 2232" name="T58"/>
                <a:gd fmla="*/ 725746535 h 748" name="T59"/>
                <a:gd fmla="*/ 2147483647 w 2232" name="T60"/>
                <a:gd fmla="*/ 850110236 h 748" name="T61"/>
                <a:gd fmla="*/ 2147483647 w 2232" name="T62"/>
                <a:gd fmla="*/ 982994484 h 748" name="T63"/>
                <a:gd fmla="*/ 2147483647 w 2232" name="T64"/>
                <a:gd fmla="*/ 689970157 h 748" name="T65"/>
                <a:gd fmla="*/ 2147483647 w 2232" name="T66"/>
                <a:gd fmla="*/ 662711553 h 748" name="T67"/>
                <a:gd fmla="*/ 2147483647 w 2232" name="T68"/>
                <a:gd fmla="*/ 747893692 h 748" name="T69"/>
                <a:gd fmla="*/ 2147483647 w 2232" name="T70"/>
                <a:gd fmla="*/ 919959665 h 748" name="T71"/>
                <a:gd fmla="*/ 2147483647 w 2232" name="T72"/>
                <a:gd fmla="*/ 974475243 h 748" name="T73"/>
                <a:gd fmla="*/ 2147483647 w 2232" name="T74"/>
                <a:gd fmla="*/ 1257278307 h 748" name="T75"/>
                <a:gd fmla="*/ 2135941517 w 2232" name="T76"/>
                <a:gd fmla="*/ 1051139282 h 748" name="T77"/>
                <a:gd fmla="*/ 1898097047 w 2232" name="T78"/>
                <a:gd fmla="*/ 1042621346 h 748" name="T79"/>
                <a:gd fmla="*/ 1507907035 w 2232" name="T80"/>
                <a:gd fmla="*/ 998327031 h 748" name="T81"/>
                <a:gd fmla="*/ 1147252456 w 2232" name="T82"/>
                <a:gd fmla="*/ 1042621346 h 748" name="T83"/>
                <a:gd fmla="*/ 1016671276 w 2232" name="T84"/>
                <a:gd fmla="*/ 1001733684 h 748" name="T85"/>
                <a:gd fmla="*/ 778825559 w 2232" name="T86"/>
                <a:gd fmla="*/ 877368677 h 748" name="T87"/>
                <a:gd fmla="*/ 620262008 w 2232" name="T88"/>
                <a:gd fmla="*/ 916553013 h 748" name="T89"/>
                <a:gd fmla="*/ 645134673 w 2232" name="T90"/>
                <a:gd fmla="*/ 1001733684 h 748" name="T91"/>
                <a:gd fmla="*/ 553416642 w 2232" name="T92"/>
                <a:gd fmla="*/ 993215747 h 748" name="T93"/>
                <a:gd fmla="*/ 415062832 w 2232" name="T94"/>
                <a:gd fmla="*/ 1013659578 h 748" name="T95"/>
                <a:gd fmla="*/ 401072348 w 2232" name="T96"/>
                <a:gd fmla="*/ 1097136923 h 748" name="T97"/>
                <a:gd fmla="*/ 452372453 w 2232" name="T98"/>
                <a:gd fmla="*/ 1161875068 h 748" name="T99"/>
                <a:gd fmla="*/ 411953282 w 2232" name="T100"/>
                <a:gd fmla="*/ 1253870349 h 748" name="T101"/>
                <a:gd fmla="*/ 290699429 w 2232" name="T102"/>
                <a:gd fmla="*/ 1206169383 h 748" name="T103"/>
                <a:gd fmla="*/ 272044619 w 2232" name="T104"/>
                <a:gd fmla="*/ 1092025639 h 748" name="T105"/>
                <a:gd fmla="*/ 138353849 w 2232" name="T106"/>
                <a:gd fmla="*/ 1000030358 h 748" name="T107"/>
                <a:gd fmla="*/ 93272845 w 2232" name="T108"/>
                <a:gd fmla="*/ 954032717 h 748" name="T109"/>
                <a:gd fmla="*/ 6217857 w 2232" name="T110"/>
                <a:gd fmla="*/ 880776635 h 748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w 2232" name="T168"/>
                <a:gd fmla="*/ 0 h 748" name="T169"/>
                <a:gd fmla="*/ 2232 w 2232" name="T170"/>
                <a:gd fmla="*/ 748 h 748" name="T171"/>
              </a:gdLst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b="T171" l="T168" r="T170" t="T169"/>
              <a:pathLst>
                <a:path h="748" w="2232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/>
            <p:nvPr/>
          </p:nvSpPr>
          <p:spPr bwMode="auto">
            <a:xfrm>
              <a:off x="3761542" y="2439672"/>
              <a:ext cx="85724" cy="206196"/>
            </a:xfrm>
            <a:custGeom>
              <a:gdLst>
                <a:gd fmla="*/ 0 w 69" name="T0"/>
                <a:gd fmla="*/ 37227388 h 31" name="T1"/>
                <a:gd fmla="*/ 0 w 69" name="T2"/>
                <a:gd fmla="*/ 37227388 h 31" name="T3"/>
                <a:gd fmla="*/ 21608912 w 69" name="T4"/>
                <a:gd fmla="*/ 24818262 h 31" name="T5"/>
                <a:gd fmla="*/ 6174684 w 69" name="T6"/>
                <a:gd fmla="*/ 15954786 h 31" name="T7"/>
                <a:gd fmla="*/ 80263432 w 69" name="T8"/>
                <a:gd fmla="*/ 0 h 31" name="T9"/>
                <a:gd fmla="*/ 94155865 w 69" name="T10"/>
                <a:gd fmla="*/ 1772162 h 31" name="T11"/>
                <a:gd fmla="*/ 78720382 w 69" name="T12"/>
                <a:gd fmla="*/ 14182624 h 31" name="T13"/>
                <a:gd fmla="*/ 104960937 w 69" name="T14"/>
                <a:gd fmla="*/ 14182624 h 31" name="T15"/>
                <a:gd fmla="*/ 37044375 w 69" name="T16"/>
                <a:gd fmla="*/ 42546536 h 31" name="T17"/>
                <a:gd fmla="*/ 21608912 w 69" name="T18"/>
                <a:gd fmla="*/ 53183511 h 31" name="T19"/>
                <a:gd fmla="*/ 24696253 w 69" name="T20"/>
                <a:gd fmla="*/ 39000881 h 31" name="T21"/>
                <a:gd fmla="*/ 0 w 69" name="T22"/>
                <a:gd fmla="*/ 37227388 h 31" name="T23"/>
                <a:gd fmla="*/ 0 w 69" name="T24"/>
                <a:gd fmla="*/ 37227388 h 31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69" name="T39"/>
                <a:gd fmla="*/ 0 h 31" name="T40"/>
                <a:gd fmla="*/ 69 w 69" name="T41"/>
                <a:gd fmla="*/ 31 h 31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31" w="69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/>
            <p:nvPr/>
          </p:nvSpPr>
          <p:spPr bwMode="auto">
            <a:xfrm>
              <a:off x="3786942" y="2840517"/>
              <a:ext cx="34925" cy="206196"/>
            </a:xfrm>
            <a:custGeom>
              <a:gdLst>
                <a:gd fmla="*/ 0 w 28" name="T0"/>
                <a:gd fmla="*/ 24956500 h 16" name="T1"/>
                <a:gd fmla="*/ 0 w 28" name="T2"/>
                <a:gd fmla="*/ 24956500 h 16" name="T3"/>
                <a:gd fmla="*/ 12447022 w 28" name="T4"/>
                <a:gd fmla="*/ 0 h 16" name="T5"/>
                <a:gd fmla="*/ 42007299 w 28" name="T6"/>
                <a:gd fmla="*/ 13310219 h 16" name="T7"/>
                <a:gd fmla="*/ 0 w 28" name="T8"/>
                <a:gd fmla="*/ 24956500 h 16" name="T9"/>
                <a:gd fmla="*/ 0 w 28" name="T10"/>
                <a:gd fmla="*/ 24956500 h 1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28" name="T18"/>
                <a:gd fmla="*/ 0 h 16" name="T19"/>
                <a:gd fmla="*/ 28 w 28" name="T20"/>
                <a:gd fmla="*/ 16 h 1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6" w="28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/>
            <p:nvPr/>
          </p:nvSpPr>
          <p:spPr bwMode="auto">
            <a:xfrm>
              <a:off x="3842505" y="2750824"/>
              <a:ext cx="106362" cy="206196"/>
            </a:xfrm>
            <a:custGeom>
              <a:gdLst>
                <a:gd fmla="*/ 0 w 84" name="T0"/>
                <a:gd fmla="*/ 47622488 h 63" name="T1"/>
                <a:gd fmla="*/ 0 w 84" name="T2"/>
                <a:gd fmla="*/ 47622488 h 63" name="T3"/>
                <a:gd fmla="*/ 11222458 w 84" name="T4"/>
                <a:gd fmla="*/ 69846223 h 63" name="T5"/>
                <a:gd fmla="*/ 25652236 w 84" name="T6"/>
                <a:gd fmla="*/ 61908725 h 63" name="T7"/>
                <a:gd fmla="*/ 41686311 w 84" name="T8"/>
                <a:gd fmla="*/ 76194962 h 63" name="T9"/>
                <a:gd fmla="*/ 54511791 w 84" name="T10"/>
                <a:gd fmla="*/ 69846223 h 63" name="T11"/>
                <a:gd fmla="*/ 49702711 w 84" name="T12"/>
                <a:gd fmla="*/ 95243717 h 63" name="T13"/>
                <a:gd fmla="*/ 133074048 w 84" name="T14"/>
                <a:gd fmla="*/ 98418716 h 63" name="T15"/>
                <a:gd fmla="*/ 101007183 w 84" name="T16"/>
                <a:gd fmla="*/ 80957460 h 63" name="T17"/>
                <a:gd fmla="*/ 84974383 w 84" name="T18"/>
                <a:gd fmla="*/ 50796228 h 63" name="T19"/>
                <a:gd fmla="*/ 86578676 w 84" name="T20"/>
                <a:gd fmla="*/ 17461241 h 63" name="T21"/>
                <a:gd fmla="*/ 107420556 w 84" name="T22"/>
                <a:gd fmla="*/ 0 h 63" name="T23"/>
                <a:gd fmla="*/ 35272928 w 84" name="T24"/>
                <a:gd fmla="*/ 6350001 h 63" name="T25"/>
                <a:gd fmla="*/ 17635831 w 84" name="T26"/>
                <a:gd fmla="*/ 47622488 h 63" name="T27"/>
                <a:gd fmla="*/ 0 w 84" name="T28"/>
                <a:gd fmla="*/ 47622488 h 63" name="T29"/>
                <a:gd fmla="*/ 0 w 84" name="T30"/>
                <a:gd fmla="*/ 47622488 h 63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w 84" name="T48"/>
                <a:gd fmla="*/ 0 h 63" name="T49"/>
                <a:gd fmla="*/ 84 w 84" name="T50"/>
                <a:gd fmla="*/ 63 h 63" name="T51"/>
              </a:gdLst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b="T51" l="T48" r="T50" t="T49"/>
              <a:pathLst>
                <a:path h="62" w="84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/>
            <p:nvPr/>
          </p:nvSpPr>
          <p:spPr bwMode="auto">
            <a:xfrm>
              <a:off x="3880605" y="2642873"/>
              <a:ext cx="261935" cy="206196"/>
            </a:xfrm>
            <a:custGeom>
              <a:gdLst>
                <a:gd fmla="*/ 0 w 211" name="T0"/>
                <a:gd fmla="*/ 154608593 h 103" name="T1"/>
                <a:gd fmla="*/ 0 w 211" name="T2"/>
                <a:gd fmla="*/ 154608593 h 103" name="T3"/>
                <a:gd fmla="*/ 30821668 w 211" name="T4"/>
                <a:gd fmla="*/ 158122454 h 103" name="T5"/>
                <a:gd fmla="*/ 10787834 w 211" name="T6"/>
                <a:gd fmla="*/ 173934207 h 103" name="T7"/>
                <a:gd fmla="*/ 64725751 w 211" name="T8"/>
                <a:gd fmla="*/ 179205661 h 103" name="T9"/>
                <a:gd fmla="*/ 66267578 w 211" name="T10"/>
                <a:gd fmla="*/ 158122454 h 103" name="T11"/>
                <a:gd fmla="*/ 81678427 w 211" name="T12"/>
                <a:gd fmla="*/ 163392583 h 103" name="T13"/>
                <a:gd fmla="*/ 66267578 w 211" name="T14"/>
                <a:gd fmla="*/ 151094733 h 103" name="T15"/>
                <a:gd fmla="*/ 87842014 w 211" name="T16"/>
                <a:gd fmla="*/ 154608593 h 103" name="T17"/>
                <a:gd fmla="*/ 81678427 w 211" name="T18"/>
                <a:gd fmla="*/ 131767835 h 103" name="T19"/>
                <a:gd fmla="*/ 94006842 w 211" name="T20"/>
                <a:gd fmla="*/ 145823279 h 103" name="T21"/>
                <a:gd fmla="*/ 107877085 w 211" name="T22"/>
                <a:gd fmla="*/ 133525428 h 103" name="T23"/>
                <a:gd fmla="*/ 98629843 w 211" name="T24"/>
                <a:gd fmla="*/ 117713717 h 103" name="T25"/>
                <a:gd fmla="*/ 130993329 w 211" name="T26"/>
                <a:gd fmla="*/ 119469985 h 103" name="T27"/>
                <a:gd fmla="*/ 123287914 w 211" name="T28"/>
                <a:gd fmla="*/ 110685996 h 103" name="T29"/>
                <a:gd fmla="*/ 137156916 w 211" name="T30"/>
                <a:gd fmla="*/ 114199856 h 103" name="T31"/>
                <a:gd fmla="*/ 146404158 w 211" name="T32"/>
                <a:gd fmla="*/ 94872959 h 103" name="T33"/>
                <a:gd fmla="*/ 306677318 w 211" name="T34"/>
                <a:gd fmla="*/ 38652480 h 103" name="T35"/>
                <a:gd fmla="*/ 323629975 w 211" name="T36"/>
                <a:gd fmla="*/ 15811716 h 103" name="T37"/>
                <a:gd fmla="*/ 292807075 w 211" name="T38"/>
                <a:gd fmla="*/ 0 h 103" name="T39"/>
                <a:gd fmla="*/ 225000171 w 211" name="T40"/>
                <a:gd fmla="*/ 36894887 h 103" name="T41"/>
                <a:gd fmla="*/ 154109573 w 211" name="T42"/>
                <a:gd fmla="*/ 36894887 h 103" name="T43"/>
                <a:gd fmla="*/ 80136580 w 211" name="T44"/>
                <a:gd fmla="*/ 84331356 h 103" name="T45"/>
                <a:gd fmla="*/ 40068911 w 211" name="T46"/>
                <a:gd fmla="*/ 91359098 h 103" name="T47"/>
                <a:gd fmla="*/ 41609507 w 211" name="T48"/>
                <a:gd fmla="*/ 110685996 h 103" name="T49"/>
                <a:gd fmla="*/ 63185164 w 211" name="T50"/>
                <a:gd fmla="*/ 114199856 h 103" name="T51"/>
                <a:gd fmla="*/ 38527083 w 211" name="T52"/>
                <a:gd fmla="*/ 114199856 h 103" name="T53"/>
                <a:gd fmla="*/ 49314921 w 211" name="T54"/>
                <a:gd fmla="*/ 122983846 h 103" name="T55"/>
                <a:gd fmla="*/ 30821668 w 211" name="T56"/>
                <a:gd fmla="*/ 133525428 h 103" name="T57"/>
                <a:gd fmla="*/ 52397336 w 211" name="T58"/>
                <a:gd fmla="*/ 142309418 h 103" name="T59"/>
                <a:gd fmla="*/ 0 w 211" name="T60"/>
                <a:gd fmla="*/ 154608593 h 103" name="T61"/>
                <a:gd fmla="*/ 0 w 211" name="T62"/>
                <a:gd fmla="*/ 154608593 h 103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211" name="T96"/>
                <a:gd fmla="*/ 0 h 103" name="T97"/>
                <a:gd fmla="*/ 211 w 211" name="T98"/>
                <a:gd fmla="*/ 103 h 103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103" w="211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/>
            <p:nvPr/>
          </p:nvSpPr>
          <p:spPr bwMode="auto">
            <a:xfrm>
              <a:off x="4031416" y="2414272"/>
              <a:ext cx="50799" cy="206196"/>
            </a:xfrm>
            <a:custGeom>
              <a:gdLst>
                <a:gd fmla="*/ 0 w 41" name="T0"/>
                <a:gd fmla="*/ 20480869 h 21" name="T1"/>
                <a:gd fmla="*/ 0 w 41" name="T2"/>
                <a:gd fmla="*/ 20480869 h 21" name="T3"/>
                <a:gd fmla="*/ 18421813 w 41" name="T4"/>
                <a:gd fmla="*/ 29258380 h 21" name="T5"/>
                <a:gd fmla="*/ 61407284 w 41" name="T6"/>
                <a:gd fmla="*/ 19018550 h 21" name="T7"/>
                <a:gd fmla="*/ 35309714 w 41" name="T8"/>
                <a:gd fmla="*/ 0 h 21" name="T9"/>
                <a:gd fmla="*/ 0 w 41" name="T10"/>
                <a:gd fmla="*/ 20480869 h 21" name="T11"/>
                <a:gd fmla="*/ 0 w 41" name="T12"/>
                <a:gd fmla="*/ 20480869 h 21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41" name="T21"/>
                <a:gd fmla="*/ 0 h 21" name="T22"/>
                <a:gd fmla="*/ 41 w 41" name="T23"/>
                <a:gd fmla="*/ 21 h 21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1" w="4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/>
            <p:nvPr/>
          </p:nvSpPr>
          <p:spPr bwMode="auto">
            <a:xfrm>
              <a:off x="4515602" y="2462690"/>
              <a:ext cx="47625" cy="206196"/>
            </a:xfrm>
            <a:custGeom>
              <a:gdLst>
                <a:gd fmla="*/ 0 w 38" name="T0"/>
                <a:gd fmla="*/ 0 h 14" name="T1"/>
                <a:gd fmla="*/ 0 w 38" name="T2"/>
                <a:gd fmla="*/ 0 h 14" name="T3"/>
                <a:gd fmla="*/ 25132214 w 38" name="T4"/>
                <a:gd fmla="*/ 15557395 h 14" name="T5"/>
                <a:gd fmla="*/ 17277847 w 38" name="T6"/>
                <a:gd fmla="*/ 20224737 h 14" name="T7"/>
                <a:gd fmla="*/ 39268060 w 38" name="T8"/>
                <a:gd fmla="*/ 20224737 h 14" name="T9"/>
                <a:gd fmla="*/ 58117536 w 38" name="T10"/>
                <a:gd fmla="*/ 9334686 h 14" name="T11"/>
                <a:gd fmla="*/ 0 w 38" name="T12"/>
                <a:gd fmla="*/ 0 h 14" name="T13"/>
                <a:gd fmla="*/ 0 w 38" name="T14"/>
                <a:gd fmla="*/ 0 h 14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38" name="T24"/>
                <a:gd fmla="*/ 0 h 14" name="T25"/>
                <a:gd fmla="*/ 38 w 38" name="T26"/>
                <a:gd fmla="*/ 14 h 14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14" w="38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/>
            <p:nvPr/>
          </p:nvSpPr>
          <p:spPr bwMode="auto">
            <a:xfrm>
              <a:off x="4525126" y="2430940"/>
              <a:ext cx="109536" cy="206196"/>
            </a:xfrm>
            <a:custGeom>
              <a:gdLst>
                <a:gd fmla="*/ 0 w 88" name="T0"/>
                <a:gd fmla="*/ 51992477 h 38" name="T1"/>
                <a:gd fmla="*/ 0 w 88" name="T2"/>
                <a:gd fmla="*/ 51992477 h 38" name="T3"/>
                <a:gd fmla="*/ 35635620 w 88" name="T4"/>
                <a:gd fmla="*/ 16772225 h 38" name="T5"/>
                <a:gd fmla="*/ 86764515 w 88" name="T6"/>
                <a:gd fmla="*/ 0 h 38" name="T7"/>
                <a:gd fmla="*/ 134795229 w 88" name="T8"/>
                <a:gd fmla="*/ 30188970 h 38" name="T9"/>
                <a:gd fmla="*/ 119301972 w 88" name="T10"/>
                <a:gd fmla="*/ 35220247 h 38" name="T11"/>
                <a:gd fmla="*/ 122400126 w 88" name="T12"/>
                <a:gd fmla="*/ 48638292 h 38" name="T13"/>
                <a:gd fmla="*/ 52678585 w 88" name="T14"/>
                <a:gd fmla="*/ 62055032 h 38" name="T15"/>
                <a:gd fmla="*/ 0 w 88" name="T16"/>
                <a:gd fmla="*/ 51992477 h 38" name="T17"/>
                <a:gd fmla="*/ 0 w 88" name="T18"/>
                <a:gd fmla="*/ 51992477 h 38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88" name="T30"/>
                <a:gd fmla="*/ 0 h 38" name="T31"/>
                <a:gd fmla="*/ 88 w 88" name="T32"/>
                <a:gd fmla="*/ 38 h 38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38" w="8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/>
            <p:nvPr/>
          </p:nvSpPr>
          <p:spPr bwMode="auto">
            <a:xfrm>
              <a:off x="4547350" y="2478565"/>
              <a:ext cx="120649" cy="206196"/>
            </a:xfrm>
            <a:custGeom>
              <a:gdLst>
                <a:gd fmla="*/ 0 w 98" name="T0"/>
                <a:gd fmla="*/ 32371164 h 45" name="T1"/>
                <a:gd fmla="*/ 0 w 98" name="T2"/>
                <a:gd fmla="*/ 32371164 h 45" name="T3"/>
                <a:gd fmla="*/ 27281675 w 98" name="T4"/>
                <a:gd fmla="*/ 37482673 h 45" name="T5"/>
                <a:gd fmla="*/ 45470282 w 98" name="T6"/>
                <a:gd fmla="*/ 63040231 h 45" name="T7"/>
                <a:gd fmla="*/ 60626625 w 98" name="T8"/>
                <a:gd fmla="*/ 54520614 h 45" name="T9"/>
                <a:gd fmla="*/ 121253251 w 98" name="T10"/>
                <a:gd fmla="*/ 74966652 h 45" name="T11"/>
                <a:gd fmla="*/ 142472871 w 98" name="T12"/>
                <a:gd fmla="*/ 66447034 h 45" name="T13"/>
                <a:gd fmla="*/ 125799785 w 98" name="T14"/>
                <a:gd fmla="*/ 47705703 h 45" name="T15"/>
                <a:gd fmla="*/ 137925106 w 98" name="T16"/>
                <a:gd fmla="*/ 52817212 h 45" name="T17"/>
                <a:gd fmla="*/ 147019404 w 98" name="T18"/>
                <a:gd fmla="*/ 22149450 h 45" name="T19"/>
                <a:gd fmla="*/ 115189975 w 98" name="T20"/>
                <a:gd fmla="*/ 6814914 h 45" name="T21"/>
                <a:gd fmla="*/ 83361776 w 98" name="T22"/>
                <a:gd fmla="*/ 28964361 h 45" name="T23"/>
                <a:gd fmla="*/ 109127929 w 98" name="T24"/>
                <a:gd fmla="*/ 17037935 h 45" name="T25"/>
                <a:gd fmla="*/ 93971586 w 98" name="T26"/>
                <a:gd fmla="*/ 0 h 45" name="T27"/>
                <a:gd fmla="*/ 42438028 w 98" name="T28"/>
                <a:gd fmla="*/ 6814914 h 45" name="T29"/>
                <a:gd fmla="*/ 0 w 98" name="T30"/>
                <a:gd fmla="*/ 32371164 h 45" name="T31"/>
                <a:gd fmla="*/ 0 w 98" name="T32"/>
                <a:gd fmla="*/ 32371164 h 45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w 98" name="T51"/>
                <a:gd fmla="*/ 0 h 45" name="T52"/>
                <a:gd fmla="*/ 98 w 98" name="T53"/>
                <a:gd fmla="*/ 45 h 45" name="T54"/>
              </a:gdLst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b="T54" l="T51" r="T53" t="T52"/>
              <a:pathLst>
                <a:path h="45" w="98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/>
            <p:nvPr/>
          </p:nvSpPr>
          <p:spPr bwMode="auto">
            <a:xfrm>
              <a:off x="4661649" y="2508728"/>
              <a:ext cx="101599" cy="206196"/>
            </a:xfrm>
            <a:custGeom>
              <a:gdLst>
                <a:gd fmla="*/ 0 w 82" name="T0"/>
                <a:gd fmla="*/ 61957319 h 46" name="T1"/>
                <a:gd fmla="*/ 0 w 82" name="T2"/>
                <a:gd fmla="*/ 61957319 h 46" name="T3"/>
                <a:gd fmla="*/ 9210906 w 82" name="T4"/>
                <a:gd fmla="*/ 73370170 h 46" name="T5"/>
                <a:gd fmla="*/ 113603665 w 82" name="T6"/>
                <a:gd fmla="*/ 58696140 h 46" name="T7"/>
                <a:gd fmla="*/ 124349719 w 82" name="T8"/>
                <a:gd fmla="*/ 34239839 h 46" name="T9"/>
                <a:gd fmla="*/ 95181857 w 82" name="T10"/>
                <a:gd fmla="*/ 14674035 h 46" name="T11"/>
                <a:gd fmla="*/ 70618188 w 82" name="T12"/>
                <a:gd fmla="*/ 22825711 h 46" name="T13"/>
                <a:gd fmla="*/ 73688489 w 82" name="T14"/>
                <a:gd fmla="*/ 6522361 h 46" name="T15"/>
                <a:gd fmla="*/ 59872134 w 82" name="T16"/>
                <a:gd fmla="*/ 0 h 46" name="T17"/>
                <a:gd fmla="*/ 12281210 w 82" name="T18"/>
                <a:gd fmla="*/ 53804371 h 46" name="T19"/>
                <a:gd fmla="*/ 0 w 82" name="T20"/>
                <a:gd fmla="*/ 61957319 h 46" name="T21"/>
                <a:gd fmla="*/ 0 w 82" name="T22"/>
                <a:gd fmla="*/ 61957319 h 4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w 82" name="T36"/>
                <a:gd fmla="*/ 0 h 46" name="T37"/>
                <a:gd fmla="*/ 82 w 82" name="T38"/>
                <a:gd fmla="*/ 46 h 46" name="T39"/>
              </a:gdLst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b="T39" l="T36" r="T38" t="T37"/>
              <a:pathLst>
                <a:path h="46" w="82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/>
            <p:nvPr/>
          </p:nvSpPr>
          <p:spPr bwMode="auto">
            <a:xfrm>
              <a:off x="5293470" y="2630172"/>
              <a:ext cx="114299" cy="206196"/>
            </a:xfrm>
            <a:custGeom>
              <a:gdLst>
                <a:gd fmla="*/ 0 w 92" name="T0"/>
                <a:gd fmla="*/ 40628330 h 43" name="T1"/>
                <a:gd fmla="*/ 0 w 92" name="T2"/>
                <a:gd fmla="*/ 40628330 h 43" name="T3"/>
                <a:gd fmla="*/ 27783597 w 92" name="T4"/>
                <a:gd fmla="*/ 1766334 h 43" name="T5"/>
                <a:gd fmla="*/ 47849462 w 92" name="T6"/>
                <a:gd fmla="*/ 0 h 43" name="T7"/>
                <a:gd fmla="*/ 80263441 w 92" name="T8"/>
                <a:gd fmla="*/ 28262669 h 43" name="T9"/>
                <a:gd fmla="*/ 84895093 w 92" name="T10"/>
                <a:gd fmla="*/ 7065335 h 43" name="T11"/>
                <a:gd fmla="*/ 120396413 w 92" name="T12"/>
                <a:gd fmla="*/ 24730003 h 43" name="T13"/>
                <a:gd fmla="*/ 117309072 w 92" name="T14"/>
                <a:gd fmla="*/ 51226339 h 43" name="T15"/>
                <a:gd fmla="*/ 140462268 w 92" name="T16"/>
                <a:gd fmla="*/ 61824337 h 43" name="T17"/>
                <a:gd fmla="*/ 66372268 w 92" name="T18"/>
                <a:gd fmla="*/ 65358332 h 43" name="T19"/>
                <a:gd fmla="*/ 61741877 w 92" name="T20"/>
                <a:gd fmla="*/ 54759005 h 43" name="T21"/>
                <a:gd fmla="*/ 49393754 w 92" name="T22"/>
                <a:gd fmla="*/ 74189998 h 43" name="T23"/>
                <a:gd fmla="*/ 0 w 92" name="T24"/>
                <a:gd fmla="*/ 40628330 h 43" name="T25"/>
                <a:gd fmla="*/ 0 w 92" name="T26"/>
                <a:gd fmla="*/ 40628330 h 43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92" name="T42"/>
                <a:gd fmla="*/ 0 h 43" name="T43"/>
                <a:gd fmla="*/ 92 w 92" name="T44"/>
                <a:gd fmla="*/ 43 h 43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43" w="92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/>
            <p:nvPr/>
          </p:nvSpPr>
          <p:spPr bwMode="auto">
            <a:xfrm>
              <a:off x="5372844" y="2623823"/>
              <a:ext cx="69849" cy="206196"/>
            </a:xfrm>
            <a:custGeom>
              <a:gdLst>
                <a:gd fmla="*/ 0 w 57" name="T0"/>
                <a:gd fmla="*/ 0 h 30" name="T1"/>
                <a:gd fmla="*/ 0 w 57" name="T2"/>
                <a:gd fmla="*/ 0 h 30" name="T3"/>
                <a:gd fmla="*/ 28531889 w 57" name="T4"/>
                <a:gd fmla="*/ 20821862 h 30" name="T5"/>
                <a:gd fmla="*/ 21023629 w 57" name="T6"/>
                <a:gd fmla="*/ 39751953 h 30" name="T7"/>
                <a:gd fmla="*/ 34538987 w 57" name="T8"/>
                <a:gd fmla="*/ 54894382 h 30" name="T9"/>
                <a:gd fmla="*/ 60068552 w 57" name="T10"/>
                <a:gd fmla="*/ 54894382 h 30" name="T11"/>
                <a:gd fmla="*/ 84095739 w 57" name="T12"/>
                <a:gd fmla="*/ 34072515 h 30" name="T13"/>
                <a:gd fmla="*/ 0 w 57" name="T14"/>
                <a:gd fmla="*/ 0 h 30" name="T15"/>
                <a:gd fmla="*/ 0 w 57" name="T16"/>
                <a:gd fmla="*/ 0 h 30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57" name="T27"/>
                <a:gd fmla="*/ 0 h 30" name="T28"/>
                <a:gd fmla="*/ 57 w 57" name="T29"/>
                <a:gd fmla="*/ 30 h 30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30" w="57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/>
            <p:nvPr/>
          </p:nvSpPr>
          <p:spPr bwMode="auto">
            <a:xfrm>
              <a:off x="5379193" y="3342171"/>
              <a:ext cx="52387" cy="206196"/>
            </a:xfrm>
            <a:custGeom>
              <a:gdLst>
                <a:gd fmla="*/ 0 w 43" name="T0"/>
                <a:gd fmla="*/ 65259437 h 149" name="T1"/>
                <a:gd fmla="*/ 0 w 43" name="T2"/>
                <a:gd fmla="*/ 65259437 h 149" name="T3"/>
                <a:gd fmla="*/ 10389683 w 43" name="T4"/>
                <a:gd fmla="*/ 96172434 h 149" name="T5"/>
                <a:gd fmla="*/ 10389683 w 43" name="T6"/>
                <a:gd fmla="*/ 254170820 h 149" name="T7"/>
                <a:gd fmla="*/ 20779367 w 43" name="T8"/>
                <a:gd fmla="*/ 235278901 h 149" name="T9"/>
                <a:gd fmla="*/ 37107049 w 43" name="T10"/>
                <a:gd fmla="*/ 247301269 h 149" name="T11"/>
                <a:gd fmla="*/ 19295470 w 43" name="T12"/>
                <a:gd fmla="*/ 204365925 h 149" name="T13"/>
                <a:gd fmla="*/ 29685153 w 43" name="T14"/>
                <a:gd fmla="*/ 159715118 h 149" name="T15"/>
                <a:gd fmla="*/ 62339309 w 43" name="T16"/>
                <a:gd fmla="*/ 173454260 h 149" name="T17"/>
                <a:gd fmla="*/ 31169045 w 43" name="T18"/>
                <a:gd fmla="*/ 89302883 h 149" name="T19"/>
                <a:gd fmla="*/ 20779367 w 43" name="T20"/>
                <a:gd fmla="*/ 0 h 149" name="T21"/>
                <a:gd fmla="*/ 0 w 43" name="T22"/>
                <a:gd fmla="*/ 65259437 h 149" name="T23"/>
                <a:gd fmla="*/ 0 w 43" name="T24"/>
                <a:gd fmla="*/ 65259437 h 149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43" name="T39"/>
                <a:gd fmla="*/ 0 h 149" name="T40"/>
                <a:gd fmla="*/ 43 w 43" name="T41"/>
                <a:gd fmla="*/ 149 h 149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149" w="43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/>
            <p:nvPr/>
          </p:nvSpPr>
          <p:spPr bwMode="auto">
            <a:xfrm>
              <a:off x="5456981" y="2641284"/>
              <a:ext cx="79374" cy="206196"/>
            </a:xfrm>
            <a:custGeom>
              <a:gdLst>
                <a:gd fmla="*/ 0 w 64" name="T0"/>
                <a:gd fmla="*/ 0 h 22" name="T1"/>
                <a:gd fmla="*/ 0 w 64" name="T2"/>
                <a:gd fmla="*/ 0 h 22" name="T3"/>
                <a:gd fmla="*/ 16920514 w 64" name="T4"/>
                <a:gd fmla="*/ 23618538 h 22" name="T5"/>
                <a:gd fmla="*/ 61526777 w 64" name="T6"/>
                <a:gd fmla="*/ 35427802 h 22" name="T7"/>
                <a:gd fmla="*/ 96905705 w 64" name="T8"/>
                <a:gd fmla="*/ 28680208 h 22" name="T9"/>
                <a:gd fmla="*/ 0 w 64" name="T10"/>
                <a:gd fmla="*/ 0 h 22" name="T11"/>
                <a:gd fmla="*/ 0 w 64" name="T12"/>
                <a:gd fmla="*/ 0 h 22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64" name="T21"/>
                <a:gd fmla="*/ 0 h 22" name="T22"/>
                <a:gd fmla="*/ 64 w 64" name="T23"/>
                <a:gd fmla="*/ 22 h 22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2" w="64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/>
            <p:nvPr/>
          </p:nvGrpSpPr>
          <p:grpSpPr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/>
              <p:nvPr/>
            </p:nvSpPr>
            <p:spPr bwMode="auto">
              <a:xfrm>
                <a:off x="3227" y="1979"/>
                <a:ext cx="146" cy="158"/>
              </a:xfrm>
              <a:custGeom>
                <a:gdLst>
                  <a:gd fmla="*/ 0 w 146" name="T0"/>
                  <a:gd fmla="*/ 13 h 104" name="T1"/>
                  <a:gd fmla="*/ 0 w 146" name="T2"/>
                  <a:gd fmla="*/ 13 h 104" name="T3"/>
                  <a:gd fmla="*/ 1 w 146" name="T4"/>
                  <a:gd fmla="*/ 25 h 104" name="T5"/>
                  <a:gd fmla="*/ 16 w 146" name="T6"/>
                  <a:gd fmla="*/ 25 h 104" name="T7"/>
                  <a:gd fmla="*/ 12 w 146" name="T8"/>
                  <a:gd fmla="*/ 31 h 104" name="T9"/>
                  <a:gd fmla="*/ 22 w 146" name="T10"/>
                  <a:gd fmla="*/ 35 h 104" name="T11"/>
                  <a:gd fmla="*/ 8 w 146" name="T12"/>
                  <a:gd fmla="*/ 34 h 104" name="T13"/>
                  <a:gd fmla="*/ 34 w 146" name="T14"/>
                  <a:gd fmla="*/ 45 h 104" name="T15"/>
                  <a:gd fmla="*/ 23 w 146" name="T16"/>
                  <a:gd fmla="*/ 49 h 104" name="T17"/>
                  <a:gd fmla="*/ 31 w 146" name="T18"/>
                  <a:gd fmla="*/ 57 h 104" name="T19"/>
                  <a:gd fmla="*/ 53 w 146" name="T20"/>
                  <a:gd fmla="*/ 52 h 104" name="T21"/>
                  <a:gd fmla="*/ 53 w 146" name="T22"/>
                  <a:gd fmla="*/ 42 h 104" name="T23"/>
                  <a:gd fmla="*/ 64 w 146" name="T24"/>
                  <a:gd fmla="*/ 38 h 104" name="T25"/>
                  <a:gd fmla="*/ 66 w 146" name="T26"/>
                  <a:gd fmla="*/ 50 h 104" name="T27"/>
                  <a:gd fmla="*/ 80 w 146" name="T28"/>
                  <a:gd fmla="*/ 42 h 104" name="T29"/>
                  <a:gd fmla="*/ 77 w 146" name="T30"/>
                  <a:gd fmla="*/ 50 h 104" name="T31"/>
                  <a:gd fmla="*/ 90 w 146" name="T32"/>
                  <a:gd fmla="*/ 50 h 104" name="T33"/>
                  <a:gd fmla="*/ 40 w 146" name="T34"/>
                  <a:gd fmla="*/ 62 h 104" name="T35"/>
                  <a:gd fmla="*/ 43 w 146" name="T36"/>
                  <a:gd fmla="*/ 71 h 104" name="T37"/>
                  <a:gd fmla="*/ 84 w 146" name="T38"/>
                  <a:gd fmla="*/ 64 h 104" name="T39"/>
                  <a:gd fmla="*/ 55 w 146" name="T40"/>
                  <a:gd fmla="*/ 73 h 104" name="T41"/>
                  <a:gd fmla="*/ 72 w 146" name="T42"/>
                  <a:gd fmla="*/ 78 h 104" name="T43"/>
                  <a:gd fmla="*/ 44 w 146" name="T44"/>
                  <a:gd fmla="*/ 82 h 104" name="T45"/>
                  <a:gd fmla="*/ 86 w 146" name="T46"/>
                  <a:gd fmla="*/ 103 h 104" name="T47"/>
                  <a:gd fmla="*/ 113 w 146" name="T48"/>
                  <a:gd fmla="*/ 50 h 104" name="T49"/>
                  <a:gd fmla="*/ 145 w 146" name="T50"/>
                  <a:gd fmla="*/ 37 h 104" name="T51"/>
                  <a:gd fmla="*/ 109 w 146" name="T52"/>
                  <a:gd fmla="*/ 28 h 104" name="T53"/>
                  <a:gd fmla="*/ 104 w 146" name="T54"/>
                  <a:gd fmla="*/ 15 h 104" name="T55"/>
                  <a:gd fmla="*/ 94 w 146" name="T56"/>
                  <a:gd fmla="*/ 23 h 104" name="T57"/>
                  <a:gd fmla="*/ 99 w 146" name="T58"/>
                  <a:gd fmla="*/ 10 h 104" name="T59"/>
                  <a:gd fmla="*/ 75 w 146" name="T60"/>
                  <a:gd fmla="*/ 0 h 104" name="T61"/>
                  <a:gd fmla="*/ 67 w 146" name="T62"/>
                  <a:gd fmla="*/ 10 h 104" name="T63"/>
                  <a:gd fmla="*/ 78 w 146" name="T64"/>
                  <a:gd fmla="*/ 35 h 104" name="T65"/>
                  <a:gd fmla="*/ 51 w 146" name="T66"/>
                  <a:gd fmla="*/ 10 h 104" name="T67"/>
                  <a:gd fmla="*/ 43 w 146" name="T68"/>
                  <a:gd fmla="*/ 15 h 104" name="T69"/>
                  <a:gd fmla="*/ 48 w 146" name="T70"/>
                  <a:gd fmla="*/ 28 h 104" name="T71"/>
                  <a:gd fmla="*/ 22 w 146" name="T72"/>
                  <a:gd fmla="*/ 16 h 104" name="T73"/>
                  <a:gd fmla="*/ 40 w 146" name="T74"/>
                  <a:gd fmla="*/ 9 h 104" name="T75"/>
                  <a:gd fmla="*/ 0 w 146" name="T76"/>
                  <a:gd fmla="*/ 13 h 104" name="T77"/>
                  <a:gd fmla="*/ 0 w 146" name="T78"/>
                  <a:gd fmla="*/ 13 h 104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w 146" name="T120"/>
                  <a:gd fmla="*/ 0 h 104" name="T121"/>
                  <a:gd fmla="*/ 146 w 146" name="T122"/>
                  <a:gd fmla="*/ 104 h 104" name="T123"/>
                </a:gdLst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b="T123" l="T120" r="T122" t="T121"/>
                <a:pathLst>
                  <a:path h="104" w="146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/>
              <p:nvPr/>
            </p:nvSpPr>
            <p:spPr bwMode="auto">
              <a:xfrm>
                <a:off x="3320" y="1935"/>
                <a:ext cx="132" cy="158"/>
              </a:xfrm>
              <a:custGeom>
                <a:gdLst>
                  <a:gd fmla="*/ 0 w 132" name="T0"/>
                  <a:gd fmla="*/ 11 h 44" name="T1"/>
                  <a:gd fmla="*/ 0 w 132" name="T2"/>
                  <a:gd fmla="*/ 11 h 44" name="T3"/>
                  <a:gd fmla="*/ 19 w 132" name="T4"/>
                  <a:gd fmla="*/ 15 h 44" name="T5"/>
                  <a:gd fmla="*/ 7 w 132" name="T6"/>
                  <a:gd fmla="*/ 20 h 44" name="T7"/>
                  <a:gd fmla="*/ 12 w 132" name="T8"/>
                  <a:gd fmla="*/ 24 h 44" name="T9"/>
                  <a:gd fmla="*/ 60 w 132" name="T10"/>
                  <a:gd fmla="*/ 23 h 44" name="T11"/>
                  <a:gd fmla="*/ 30 w 132" name="T12"/>
                  <a:gd fmla="*/ 29 h 44" name="T13"/>
                  <a:gd fmla="*/ 78 w 132" name="T14"/>
                  <a:gd fmla="*/ 43 h 44" name="T15"/>
                  <a:gd fmla="*/ 110 w 132" name="T16"/>
                  <a:gd fmla="*/ 35 h 44" name="T17"/>
                  <a:gd fmla="*/ 131 w 132" name="T18"/>
                  <a:gd fmla="*/ 20 h 44" name="T19"/>
                  <a:gd fmla="*/ 125 w 132" name="T20"/>
                  <a:gd fmla="*/ 12 h 44" name="T21"/>
                  <a:gd fmla="*/ 94 w 132" name="T22"/>
                  <a:gd fmla="*/ 13 h 44" name="T23"/>
                  <a:gd fmla="*/ 99 w 132" name="T24"/>
                  <a:gd fmla="*/ 5 h 44" name="T25"/>
                  <a:gd fmla="*/ 74 w 132" name="T26"/>
                  <a:gd fmla="*/ 13 h 44" name="T27"/>
                  <a:gd fmla="*/ 71 w 132" name="T28"/>
                  <a:gd fmla="*/ 0 h 44" name="T29"/>
                  <a:gd fmla="*/ 65 w 132" name="T30"/>
                  <a:gd fmla="*/ 17 h 44" name="T31"/>
                  <a:gd fmla="*/ 30 w 132" name="T32"/>
                  <a:gd fmla="*/ 0 h 44" name="T33"/>
                  <a:gd fmla="*/ 31 w 132" name="T34"/>
                  <a:gd fmla="*/ 10 h 44" name="T35"/>
                  <a:gd fmla="*/ 20 w 132" name="T36"/>
                  <a:gd fmla="*/ 5 h 44" name="T37"/>
                  <a:gd fmla="*/ 25 w 132" name="T38"/>
                  <a:gd fmla="*/ 15 h 44" name="T39"/>
                  <a:gd fmla="*/ 0 w 132" name="T40"/>
                  <a:gd fmla="*/ 11 h 44" name="T41"/>
                  <a:gd fmla="*/ 0 w 132" name="T42"/>
                  <a:gd fmla="*/ 11 h 44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32" name="T66"/>
                  <a:gd fmla="*/ 0 h 44" name="T67"/>
                  <a:gd fmla="*/ 132 w 132" name="T68"/>
                  <a:gd fmla="*/ 44 h 44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44" w="132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/>
              <p:nvPr/>
            </p:nvSpPr>
            <p:spPr bwMode="auto">
              <a:xfrm>
                <a:off x="3365" y="1997"/>
                <a:ext cx="57" cy="158"/>
              </a:xfrm>
              <a:custGeom>
                <a:gdLst>
                  <a:gd fmla="*/ 0 w 57" name="T0"/>
                  <a:gd fmla="*/ 22 h 29" name="T1"/>
                  <a:gd fmla="*/ 0 w 57" name="T2"/>
                  <a:gd fmla="*/ 22 h 29" name="T3"/>
                  <a:gd fmla="*/ 5 w 57" name="T4"/>
                  <a:gd fmla="*/ 8 h 29" name="T5"/>
                  <a:gd fmla="*/ 28 w 57" name="T6"/>
                  <a:gd fmla="*/ 0 h 29" name="T7"/>
                  <a:gd fmla="*/ 32 w 57" name="T8"/>
                  <a:gd fmla="*/ 8 h 29" name="T9"/>
                  <a:gd fmla="*/ 56 w 57" name="T10"/>
                  <a:gd fmla="*/ 14 h 29" name="T11"/>
                  <a:gd fmla="*/ 22 w 57" name="T12"/>
                  <a:gd fmla="*/ 28 h 29" name="T13"/>
                  <a:gd fmla="*/ 28 w 57" name="T14"/>
                  <a:gd fmla="*/ 21 h 29" name="T15"/>
                  <a:gd fmla="*/ 0 w 57" name="T16"/>
                  <a:gd fmla="*/ 22 h 29" name="T17"/>
                  <a:gd fmla="*/ 0 w 57" name="T18"/>
                  <a:gd fmla="*/ 22 h 29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57" name="T30"/>
                  <a:gd fmla="*/ 0 h 29" name="T31"/>
                  <a:gd fmla="*/ 57 w 57" name="T32"/>
                  <a:gd fmla="*/ 29 h 29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28" w="57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/>
            <p:nvPr/>
          </p:nvSpPr>
          <p:spPr bwMode="auto">
            <a:xfrm>
              <a:off x="4629900" y="4078775"/>
              <a:ext cx="136524" cy="206196"/>
            </a:xfrm>
            <a:custGeom>
              <a:gdLst>
                <a:gd fmla="*/ 0 w 109" name="T0"/>
                <a:gd fmla="*/ 56982790 h 209" name="T1"/>
                <a:gd fmla="*/ 0 w 109" name="T2"/>
                <a:gd fmla="*/ 56982790 h 209" name="T3"/>
                <a:gd fmla="*/ 10982123 w 109" name="T4"/>
                <a:gd fmla="*/ 29354730 h 209" name="T5"/>
                <a:gd fmla="*/ 56477515 w 109" name="T6"/>
                <a:gd fmla="*/ 0 h 209" name="T7"/>
                <a:gd fmla="*/ 76872341 w 109" name="T8"/>
                <a:gd fmla="*/ 27628059 h 209" name="T9"/>
                <a:gd fmla="*/ 70597203 w 109" name="T10"/>
                <a:gd fmla="*/ 75977484 h 209" name="T11"/>
                <a:gd fmla="*/ 125505307 w 109" name="T12"/>
                <a:gd fmla="*/ 55256119 h 209" name="T13"/>
                <a:gd fmla="*/ 149037702 w 109" name="T14"/>
                <a:gd fmla="*/ 75977484 h 209" name="T15"/>
                <a:gd fmla="*/ 169431313 w 109" name="T16"/>
                <a:gd fmla="*/ 124325605 h 209" name="T17"/>
                <a:gd fmla="*/ 161587978 w 109" name="T18"/>
                <a:gd fmla="*/ 153680325 h 209" name="T19"/>
                <a:gd fmla="*/ 120798327 w 109" name="T20"/>
                <a:gd fmla="*/ 151953654 h 209" name="T21"/>
                <a:gd fmla="*/ 105110482 w 109" name="T22"/>
                <a:gd fmla="*/ 165768336 h 209" name="T23"/>
                <a:gd fmla="*/ 112955031 w 109" name="T24"/>
                <a:gd fmla="*/ 215843148 h 209" name="T25"/>
                <a:gd fmla="*/ 58045674 w 109" name="T26"/>
                <a:gd fmla="*/ 172675061 h 209" name="T27"/>
                <a:gd fmla="*/ 34514522 w 109" name="T28"/>
                <a:gd fmla="*/ 250377881 h 209" name="T29"/>
                <a:gd fmla="*/ 61183243 w 109" name="T30"/>
                <a:gd fmla="*/ 319448661 h 209" name="T31"/>
                <a:gd fmla="*/ 98835344 w 109" name="T32"/>
                <a:gd fmla="*/ 345348807 h 209" name="T33"/>
                <a:gd fmla="*/ 78440499 w 109" name="T34"/>
                <a:gd fmla="*/ 359163489 h 209" name="T35"/>
                <a:gd fmla="*/ 73734772 w 109" name="T36"/>
                <a:gd fmla="*/ 336715370 h 209" name="T37"/>
                <a:gd fmla="*/ 58045674 w 109" name="T38"/>
                <a:gd fmla="*/ 336715370 h 209" name="T39"/>
                <a:gd fmla="*/ 15687850 w 109" name="T40"/>
                <a:gd fmla="*/ 298727295 h 209" name="T41"/>
                <a:gd fmla="*/ 23532404 w 109" name="T42"/>
                <a:gd fmla="*/ 252104552 h 209" name="T43"/>
                <a:gd fmla="*/ 45495397 w 109" name="T44"/>
                <a:gd fmla="*/ 210663135 h 209" name="T45"/>
                <a:gd fmla="*/ 15687850 w 109" name="T46"/>
                <a:gd fmla="*/ 141593628 h 209" name="T47"/>
                <a:gd fmla="*/ 25100562 w 109" name="T48"/>
                <a:gd fmla="*/ 110512237 h 209" name="T49"/>
                <a:gd fmla="*/ 0 w 109" name="T50"/>
                <a:gd fmla="*/ 56982790 h 209" name="T51"/>
                <a:gd fmla="*/ 0 w 109" name="T52"/>
                <a:gd fmla="*/ 56982790 h 209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w 109" name="T81"/>
                <a:gd fmla="*/ 0 h 209" name="T82"/>
                <a:gd fmla="*/ 109 w 109" name="T83"/>
                <a:gd fmla="*/ 209 h 209" name="T84"/>
              </a:gdLst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b="T84" l="T81" r="T83" t="T82"/>
              <a:pathLst>
                <a:path h="209" w="1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/>
            <p:nvPr/>
          </p:nvSpPr>
          <p:spPr bwMode="auto">
            <a:xfrm>
              <a:off x="3415470" y="3585060"/>
              <a:ext cx="315911" cy="206196"/>
            </a:xfrm>
            <a:custGeom>
              <a:gdLst>
                <a:gd fmla="*/ 0 w 252" name="T0"/>
                <a:gd fmla="*/ 55671680 h 99" name="T1"/>
                <a:gd fmla="*/ 0 w 252" name="T2"/>
                <a:gd fmla="*/ 55671680 h 99" name="T3"/>
                <a:gd fmla="*/ 17287462 w 252" name="T4"/>
                <a:gd fmla="*/ 97848223 h 99" name="T5"/>
                <a:gd fmla="*/ 1572043 w 252" name="T6"/>
                <a:gd fmla="*/ 102908575 h 99" name="T7"/>
                <a:gd fmla="*/ 17287462 w 252" name="T8"/>
                <a:gd fmla="*/ 109657442 h 99" name="T9"/>
                <a:gd fmla="*/ 23573131 w 252" name="T10"/>
                <a:gd fmla="*/ 136650313 h 99" name="T11"/>
                <a:gd fmla="*/ 45575473 w 252" name="T12"/>
                <a:gd fmla="*/ 133275879 h 99" name="T13"/>
                <a:gd fmla="*/ 23573131 w 252" name="T14"/>
                <a:gd fmla="*/ 145085098 h 99" name="T15"/>
                <a:gd fmla="*/ 48718305 w 252" name="T16"/>
                <a:gd fmla="*/ 140023447 h 99" name="T17"/>
                <a:gd fmla="*/ 75435513 w 252" name="T18"/>
                <a:gd fmla="*/ 156894316 h 99" name="T19"/>
                <a:gd fmla="*/ 100580697 w 252" name="T20"/>
                <a:gd fmla="*/ 138336230 h 99" name="T21"/>
                <a:gd fmla="*/ 139869232 w 252" name="T22"/>
                <a:gd fmla="*/ 161954668 h 99" name="T23"/>
                <a:gd fmla="*/ 207447058 w 252" name="T24"/>
                <a:gd fmla="*/ 138336230 h 99" name="T25"/>
                <a:gd fmla="*/ 205876268 w 252" name="T26"/>
                <a:gd fmla="*/ 165329101 h 99" name="T27"/>
                <a:gd fmla="*/ 218448850 w 252" name="T28"/>
                <a:gd fmla="*/ 138336230 h 99" name="T29"/>
                <a:gd fmla="*/ 347317583 w 252" name="T30"/>
                <a:gd fmla="*/ 133275879 h 99" name="T31"/>
                <a:gd fmla="*/ 394463826 w 252" name="T32"/>
                <a:gd fmla="*/ 129901445 h 99" name="T33"/>
                <a:gd fmla="*/ 380320454 w 252" name="T34"/>
                <a:gd fmla="*/ 72542549 h 99" name="T35"/>
                <a:gd fmla="*/ 391320994 w 252" name="T36"/>
                <a:gd fmla="*/ 60733330 h 99" name="T37"/>
                <a:gd fmla="*/ 350460415 w 252" name="T38"/>
                <a:gd fmla="*/ 11809224 h 99" name="T39"/>
                <a:gd fmla="*/ 323743129 w 252" name="T40"/>
                <a:gd fmla="*/ 11809224 h 99" name="T41"/>
                <a:gd fmla="*/ 253022511 w 252" name="T42"/>
                <a:gd fmla="*/ 32053232 h 99" name="T43"/>
                <a:gd fmla="*/ 190159600 w 252" name="T44"/>
                <a:gd fmla="*/ 0 h 99" name="T45"/>
                <a:gd fmla="*/ 150871025 w 252" name="T46"/>
                <a:gd fmla="*/ 1687217 h 99" name="T47"/>
                <a:gd fmla="*/ 102152740 w 252" name="T48"/>
                <a:gd fmla="*/ 30366016 h 99" name="T49"/>
                <a:gd fmla="*/ 61290888 w 252" name="T50"/>
                <a:gd fmla="*/ 21931231 h 99" name="T51"/>
                <a:gd fmla="*/ 73863470 w 252" name="T52"/>
                <a:gd fmla="*/ 37114883 h 99" name="T53"/>
                <a:gd fmla="*/ 0 w 252" name="T54"/>
                <a:gd fmla="*/ 55671680 h 99" name="T55"/>
                <a:gd fmla="*/ 0 w 252" name="T56"/>
                <a:gd fmla="*/ 55671680 h 99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w 252" name="T87"/>
                <a:gd fmla="*/ 0 h 99" name="T88"/>
                <a:gd fmla="*/ 252 w 252" name="T89"/>
                <a:gd fmla="*/ 99 h 99" name="T90"/>
              </a:gdLst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b="T90" l="T87" r="T89" t="T88"/>
              <a:pathLst>
                <a:path h="99" w="251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/>
            <p:nvPr/>
          </p:nvSpPr>
          <p:spPr bwMode="auto">
            <a:xfrm>
              <a:off x="110317" y="3000856"/>
              <a:ext cx="506410" cy="206196"/>
            </a:xfrm>
            <a:custGeom>
              <a:gdLst>
                <a:gd fmla="*/ 0 w 408" name="T0"/>
                <a:gd fmla="*/ 228607924 h 355" name="T1"/>
                <a:gd fmla="*/ 24649159 w 408" name="T2"/>
                <a:gd fmla="*/ 243848794 h 355" name="T3"/>
                <a:gd fmla="*/ 103220134 w 408" name="T4"/>
                <a:gd fmla="*/ 264168652 h 355" name="T5"/>
                <a:gd fmla="*/ 152519673 w 408" name="T6"/>
                <a:gd fmla="*/ 260782660 h 355" name="T7"/>
                <a:gd fmla="*/ 146357076 w 408" name="T8"/>
                <a:gd fmla="*/ 304810972 h 355" name="T9"/>
                <a:gd fmla="*/ 38514693 w 408" name="T10"/>
                <a:gd fmla="*/ 379319803 h 355" name="T11"/>
                <a:gd fmla="*/ 43136961 w 408" name="T12"/>
                <a:gd fmla="*/ 382707097 h 355" name="T13"/>
                <a:gd fmla="*/ 90894939 w 408" name="T14"/>
                <a:gd fmla="*/ 401333959 h 355" name="T15"/>
                <a:gd fmla="*/ 87814261 w 408" name="T16"/>
                <a:gd fmla="*/ 440281982 h 355" name="T17"/>
                <a:gd fmla="*/ 137113800 w 408" name="T18"/>
                <a:gd fmla="*/ 401333959 h 355" name="T19"/>
                <a:gd fmla="*/ 134031881 w 408" name="T20"/>
                <a:gd fmla="*/ 460603141 h 355" name="T21"/>
                <a:gd fmla="*/ 164843666 w 408" name="T22"/>
                <a:gd fmla="*/ 453829855 h 355" name="T23"/>
                <a:gd fmla="*/ 198737332 w 408" name="T24"/>
                <a:gd fmla="*/ 465683431 h 355" name="T25"/>
                <a:gd fmla="*/ 237252015 w 408" name="T26"/>
                <a:gd fmla="*/ 462296138 h 355" name="T27"/>
                <a:gd fmla="*/ 164843666 w 408" name="T28"/>
                <a:gd fmla="*/ 552045758 h 355" name="T29"/>
                <a:gd fmla="*/ 124788605 w 408" name="T30"/>
                <a:gd fmla="*/ 568979624 h 355" name="T31"/>
                <a:gd fmla="*/ 134031881 w 408" name="T32"/>
                <a:gd fmla="*/ 577447208 h 355" name="T33"/>
                <a:gd fmla="*/ 197196993 w 408" name="T34"/>
                <a:gd fmla="*/ 558819044 h 355" name="T35"/>
                <a:gd fmla="*/ 212602866 w 408" name="T36"/>
                <a:gd fmla="*/ 546965468 h 355" name="T37"/>
                <a:gd fmla="*/ 306578444 w 408" name="T38"/>
                <a:gd fmla="*/ 469069424 h 355" name="T39"/>
                <a:gd fmla="*/ 360500319 w 408" name="T40"/>
                <a:gd fmla="*/ 384400093 h 355" name="T41"/>
                <a:gd fmla="*/ 363580997 w 408" name="T42"/>
                <a:gd fmla="*/ 384400093 h 355" name="T43"/>
                <a:gd fmla="*/ 375906192 w 408" name="T44"/>
                <a:gd fmla="*/ 392867677 h 355" name="T45"/>
                <a:gd fmla="*/ 348175124 w 408" name="T46"/>
                <a:gd fmla="*/ 404721253 h 355" name="T47"/>
                <a:gd fmla="*/ 357418400 w 408" name="T48"/>
                <a:gd fmla="*/ 436895989 h 355" name="T49"/>
                <a:gd fmla="*/ 406717939 w 408" name="T50"/>
                <a:gd fmla="*/ 430121402 h 355" name="T51"/>
                <a:gd fmla="*/ 406717939 w 408" name="T52"/>
                <a:gd fmla="*/ 403026956 h 355" name="T53"/>
                <a:gd fmla="*/ 419043134 w 408" name="T54"/>
                <a:gd fmla="*/ 399640963 h 355" name="T55"/>
                <a:gd fmla="*/ 445232622 w 408" name="T56"/>
                <a:gd fmla="*/ 406414249 h 355" name="T57"/>
                <a:gd fmla="*/ 582346383 w 408" name="T58"/>
                <a:gd fmla="*/ 440281982 h 355" name="T59"/>
                <a:gd fmla="*/ 606995532 w 408" name="T60"/>
                <a:gd fmla="*/ 433508695 h 355" name="T61"/>
                <a:gd fmla="*/ 616238808 w 408" name="T62"/>
                <a:gd fmla="*/ 460603141 h 355" name="T63"/>
                <a:gd fmla="*/ 606995532 w 408" name="T64"/>
                <a:gd fmla="*/ 421655119 h 355" name="T65"/>
                <a:gd fmla="*/ 566940510 w 408" name="T66"/>
                <a:gd fmla="*/ 67735485 h 355" name="T67"/>
                <a:gd fmla="*/ 332769251 w 408" name="T68"/>
                <a:gd fmla="*/ 22014166 h 355" name="T69"/>
                <a:gd fmla="*/ 264983083 w 408" name="T70"/>
                <a:gd fmla="*/ 25401460 h 355" name="T71"/>
                <a:gd fmla="*/ 263442744 w 408" name="T72"/>
                <a:gd fmla="*/ 8467586 h 355" name="T73"/>
                <a:gd fmla="*/ 212602866 w 408" name="T74"/>
                <a:gd fmla="*/ 22014166 h 355" name="T75"/>
                <a:gd fmla="*/ 171006263 w 408" name="T76"/>
                <a:gd fmla="*/ 45721329 h 355" name="T77"/>
                <a:gd fmla="*/ 127869283 w 408" name="T78"/>
                <a:gd fmla="*/ 44028332 h 355" name="T79"/>
                <a:gd fmla="*/ 117085668 w 408" name="T80"/>
                <a:gd fmla="*/ 55881908 h 355" name="T81"/>
                <a:gd fmla="*/ 38514693 w 408" name="T82"/>
                <a:gd fmla="*/ 103297535 h 355" name="T83"/>
                <a:gd fmla="*/ 24649159 w 408" name="T84"/>
                <a:gd fmla="*/ 121924397 h 355" name="T85"/>
                <a:gd fmla="*/ 180249539 w 408" name="T86"/>
                <a:gd fmla="*/ 194740192 h 355" name="T87"/>
                <a:gd fmla="*/ 127869283 w 408" name="T88"/>
                <a:gd fmla="*/ 203206474 h 355" name="T89"/>
                <a:gd fmla="*/ 130951202 w 408" name="T90"/>
                <a:gd fmla="*/ 213367054 h 355" name="T91"/>
                <a:gd fmla="*/ 90894939 w 408" name="T92"/>
                <a:gd fmla="*/ 189659902 h 355" name="T93"/>
                <a:gd fmla="*/ 0 w 408" name="T94"/>
                <a:gd fmla="*/ 228607924 h 355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w 408" name="T144"/>
                <a:gd fmla="*/ 0 h 355" name="T145"/>
                <a:gd fmla="*/ 408 w 408" name="T146"/>
                <a:gd fmla="*/ 355 h 355" name="T147"/>
              </a:gdLst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b="T147" l="T144" r="T146" t="T145"/>
              <a:pathLst>
                <a:path h="355" w="408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/>
            <p:nvPr/>
          </p:nvSpPr>
          <p:spPr bwMode="auto">
            <a:xfrm>
              <a:off x="334154" y="3171513"/>
              <a:ext cx="44450" cy="206196"/>
            </a:xfrm>
            <a:custGeom>
              <a:gdLst>
                <a:gd fmla="*/ 0 w 36" name="T0"/>
                <a:gd fmla="*/ 15183716 h 22" name="T1"/>
                <a:gd fmla="*/ 0 w 36" name="T2"/>
                <a:gd fmla="*/ 15183716 h 22" name="T3"/>
                <a:gd fmla="*/ 15245114 w 36" name="T4"/>
                <a:gd fmla="*/ 35427802 h 22" name="T5"/>
                <a:gd fmla="*/ 53358518 w 36" name="T6"/>
                <a:gd fmla="*/ 6747597 h 22" name="T7"/>
                <a:gd fmla="*/ 16769995 w 36" name="T8"/>
                <a:gd fmla="*/ 0 h 22" name="T9"/>
                <a:gd fmla="*/ 21343409 w 36" name="T10"/>
                <a:gd fmla="*/ 13496492 h 22" name="T11"/>
                <a:gd fmla="*/ 0 w 36" name="T12"/>
                <a:gd fmla="*/ 15183716 h 22" name="T13"/>
                <a:gd fmla="*/ 0 w 36" name="T14"/>
                <a:gd fmla="*/ 15183716 h 22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36" name="T24"/>
                <a:gd fmla="*/ 0 h 22" name="T25"/>
                <a:gd fmla="*/ 36 w 36" name="T26"/>
                <a:gd fmla="*/ 22 h 22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22" w="36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/>
            <p:nvPr/>
          </p:nvSpPr>
          <p:spPr bwMode="auto">
            <a:xfrm>
              <a:off x="616726" y="3169927"/>
              <a:ext cx="139699" cy="206196"/>
            </a:xfrm>
            <a:custGeom>
              <a:gdLst>
                <a:gd fmla="*/ 0 w 110" name="T0"/>
                <a:gd fmla="*/ 17289607 h 99" name="T1"/>
                <a:gd fmla="*/ 0 w 110" name="T2"/>
                <a:gd fmla="*/ 17289607 h 99" name="T3"/>
                <a:gd fmla="*/ 6451601 w 110" name="T4"/>
                <a:gd fmla="*/ 41495580 h 99" name="T5"/>
                <a:gd fmla="*/ 30645101 w 110" name="T6"/>
                <a:gd fmla="*/ 51868825 h 99" name="T7"/>
                <a:gd fmla="*/ 41935408 w 110" name="T8"/>
                <a:gd fmla="*/ 43223367 h 99" name="T9"/>
                <a:gd fmla="*/ 20967704 w 110" name="T10"/>
                <a:gd fmla="*/ 31121030 h 99" name="T11"/>
                <a:gd fmla="*/ 41935408 w 110" name="T12"/>
                <a:gd fmla="*/ 31121030 h 99" name="T13"/>
                <a:gd fmla="*/ 59677303 w 110" name="T14"/>
                <a:gd fmla="*/ 51868825 h 99" name="T15"/>
                <a:gd fmla="*/ 54838605 w 110" name="T16"/>
                <a:gd fmla="*/ 15560515 h 99" name="T17"/>
                <a:gd fmla="*/ 69354701 w 110" name="T18"/>
                <a:gd fmla="*/ 48410642 h 99" name="T19"/>
                <a:gd fmla="*/ 106451410 w 110" name="T20"/>
                <a:gd fmla="*/ 67429335 h 99" name="T21"/>
                <a:gd fmla="*/ 99999812 w 110" name="T22"/>
                <a:gd fmla="*/ 89906232 h 99" name="T23"/>
                <a:gd fmla="*/ 141935200 w 110" name="T24"/>
                <a:gd fmla="*/ 119298160 h 99" name="T25"/>
                <a:gd fmla="*/ 130644903 w 110" name="T26"/>
                <a:gd fmla="*/ 143504128 h 99" name="T27"/>
                <a:gd fmla="*/ 153225497 w 110" name="T28"/>
                <a:gd fmla="*/ 124485435 h 99" name="T29"/>
                <a:gd fmla="*/ 156451296 w 110" name="T30"/>
                <a:gd fmla="*/ 169437873 h 99" name="T31"/>
                <a:gd fmla="*/ 174193231 w 110" name="T32"/>
                <a:gd fmla="*/ 160793729 h 99" name="T33"/>
                <a:gd fmla="*/ 175806131 w 110" name="T34"/>
                <a:gd fmla="*/ 127943618 h 99" name="T35"/>
                <a:gd fmla="*/ 133870703 w 110" name="T36"/>
                <a:gd fmla="*/ 108924925 h 99" name="T37"/>
                <a:gd fmla="*/ 56451504 w 110" name="T38"/>
                <a:gd fmla="*/ 0 h 99" name="T39"/>
                <a:gd fmla="*/ 11290302 w 110" name="T40"/>
                <a:gd fmla="*/ 31121030 h 99" name="T41"/>
                <a:gd fmla="*/ 0 w 110" name="T42"/>
                <a:gd fmla="*/ 17289607 h 99" name="T43"/>
                <a:gd fmla="*/ 0 w 110" name="T44"/>
                <a:gd fmla="*/ 17289607 h 99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w 110" name="T69"/>
                <a:gd fmla="*/ 0 h 99" name="T70"/>
                <a:gd fmla="*/ 110 w 110" name="T71"/>
                <a:gd fmla="*/ 99 h 99" name="T72"/>
              </a:gdLst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b="T72" l="T69" r="T71" t="T70"/>
              <a:pathLst>
                <a:path h="99" w="110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/>
            <p:nvPr/>
          </p:nvSpPr>
          <p:spPr bwMode="auto">
            <a:xfrm>
              <a:off x="648476" y="3158814"/>
              <a:ext cx="25400" cy="206196"/>
            </a:xfrm>
            <a:custGeom>
              <a:gdLst>
                <a:gd fmla="*/ 0 w 20" name="T0"/>
                <a:gd fmla="*/ 0 h 16" name="T1"/>
                <a:gd fmla="*/ 0 w 20" name="T2"/>
                <a:gd fmla="*/ 0 h 16" name="T3"/>
                <a:gd fmla="*/ 9677399 w 20" name="T4"/>
                <a:gd fmla="*/ 28942503 h 16" name="T5"/>
                <a:gd fmla="*/ 11290301 w 20" name="T6"/>
                <a:gd fmla="*/ 13505854 h 16" name="T7"/>
                <a:gd fmla="*/ 30645098 w 20" name="T8"/>
                <a:gd fmla="*/ 27013096 h 16" name="T9"/>
                <a:gd fmla="*/ 12903200 w 20" name="T10"/>
                <a:gd fmla="*/ 13505854 h 16" name="T11"/>
                <a:gd fmla="*/ 29032199 w 20" name="T12"/>
                <a:gd fmla="*/ 3858815 h 16" name="T13"/>
                <a:gd fmla="*/ 0 w 20" name="T14"/>
                <a:gd fmla="*/ 0 h 16" name="T15"/>
                <a:gd fmla="*/ 0 w 20" name="T16"/>
                <a:gd fmla="*/ 0 h 1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20" name="T27"/>
                <a:gd fmla="*/ 0 h 16" name="T28"/>
                <a:gd fmla="*/ 20 w 20" name="T29"/>
                <a:gd fmla="*/ 16 h 16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16" w="20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/>
            <p:nvPr/>
          </p:nvSpPr>
          <p:spPr bwMode="auto">
            <a:xfrm>
              <a:off x="658001" y="3181833"/>
              <a:ext cx="15875" cy="206196"/>
            </a:xfrm>
            <a:custGeom>
              <a:gdLst>
                <a:gd fmla="*/ 0 w 12" name="T0"/>
                <a:gd fmla="*/ 0 h 25" name="T1"/>
                <a:gd fmla="*/ 0 w 12" name="T2"/>
                <a:gd fmla="*/ 0 h 25" name="T3"/>
                <a:gd fmla="*/ 17500864 w 12" name="T4"/>
                <a:gd fmla="*/ 7112783 h 25" name="T5"/>
                <a:gd fmla="*/ 19251082 w 12" name="T6"/>
                <a:gd fmla="*/ 42676691 h 25" name="T7"/>
                <a:gd fmla="*/ 0 w 12" name="T8"/>
                <a:gd fmla="*/ 0 h 25" name="T9"/>
                <a:gd fmla="*/ 0 w 12" name="T10"/>
                <a:gd fmla="*/ 0 h 25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2" name="T18"/>
                <a:gd fmla="*/ 0 h 25" name="T19"/>
                <a:gd fmla="*/ 12 w 12" name="T20"/>
                <a:gd fmla="*/ 25 h 25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25" w="12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/>
            <p:nvPr/>
          </p:nvSpPr>
          <p:spPr bwMode="auto">
            <a:xfrm>
              <a:off x="673876" y="3160401"/>
              <a:ext cx="20637" cy="206196"/>
            </a:xfrm>
            <a:custGeom>
              <a:gdLst>
                <a:gd fmla="*/ 0 w 15" name="T0"/>
                <a:gd fmla="*/ 0 h 16" name="T1"/>
                <a:gd fmla="*/ 0 w 15" name="T2"/>
                <a:gd fmla="*/ 0 h 16" name="T3"/>
                <a:gd fmla="*/ 5677928 w 15" name="T4"/>
                <a:gd fmla="*/ 28942503 h 16" name="T5"/>
                <a:gd fmla="*/ 20821357 w 15" name="T6"/>
                <a:gd fmla="*/ 28942503 h 16" name="T7"/>
                <a:gd fmla="*/ 13250332 w 15" name="T8"/>
                <a:gd fmla="*/ 3858815 h 16" name="T9"/>
                <a:gd fmla="*/ 26499288 w 15" name="T10"/>
                <a:gd fmla="*/ 21224870 h 16" name="T11"/>
                <a:gd fmla="*/ 15142056 w 15" name="T12"/>
                <a:gd fmla="*/ 0 h 16" name="T13"/>
                <a:gd fmla="*/ 0 w 15" name="T14"/>
                <a:gd fmla="*/ 0 h 16" name="T15"/>
                <a:gd fmla="*/ 0 w 15" name="T16"/>
                <a:gd fmla="*/ 0 h 1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15" name="T27"/>
                <a:gd fmla="*/ 0 h 16" name="T28"/>
                <a:gd fmla="*/ 15 w 15" name="T29"/>
                <a:gd fmla="*/ 16 h 16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16" w="15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/>
            <p:nvPr/>
          </p:nvSpPr>
          <p:spPr bwMode="auto">
            <a:xfrm>
              <a:off x="689752" y="3185007"/>
              <a:ext cx="14287" cy="206196"/>
            </a:xfrm>
            <a:custGeom>
              <a:gdLst>
                <a:gd fmla="*/ 0 w 13" name="T0"/>
                <a:gd fmla="*/ 0 h 11" name="T1"/>
                <a:gd fmla="*/ 0 w 13" name="T2"/>
                <a:gd fmla="*/ 0 h 11" name="T3"/>
                <a:gd fmla="*/ 14493612 w 13" name="T4"/>
                <a:gd fmla="*/ 16869050 h 11" name="T5"/>
                <a:gd fmla="*/ 14493612 w 13" name="T6"/>
                <a:gd fmla="*/ 1687165 h 11" name="T7"/>
                <a:gd fmla="*/ 0 w 13" name="T8"/>
                <a:gd fmla="*/ 0 h 11" name="T9"/>
                <a:gd fmla="*/ 0 w 13" name="T10"/>
                <a:gd fmla="*/ 0 h 11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3" name="T18"/>
                <a:gd fmla="*/ 0 h 11" name="T19"/>
                <a:gd fmla="*/ 13 w 13" name="T20"/>
                <a:gd fmla="*/ 11 h 11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1" w="13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/>
            <p:nvPr/>
          </p:nvSpPr>
          <p:spPr bwMode="auto">
            <a:xfrm>
              <a:off x="694513" y="3212789"/>
              <a:ext cx="22225" cy="206196"/>
            </a:xfrm>
            <a:custGeom>
              <a:gdLst>
                <a:gd fmla="*/ 0 w 19" name="T0"/>
                <a:gd fmla="*/ 0 h 26" name="T1"/>
                <a:gd fmla="*/ 0 w 19" name="T2"/>
                <a:gd fmla="*/ 0 h 26" name="T3"/>
                <a:gd fmla="*/ 19155607 w 19" name="T4"/>
                <a:gd fmla="*/ 14434772 h 26" name="T5"/>
                <a:gd fmla="*/ 24628808 w 19" name="T6"/>
                <a:gd fmla="*/ 45109675 h 26" name="T7"/>
                <a:gd fmla="*/ 0 w 19" name="T8"/>
                <a:gd fmla="*/ 0 h 26" name="T9"/>
                <a:gd fmla="*/ 0 w 19" name="T10"/>
                <a:gd fmla="*/ 0 h 2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9" name="T18"/>
                <a:gd fmla="*/ 0 h 26" name="T19"/>
                <a:gd fmla="*/ 19 w 19" name="T20"/>
                <a:gd fmla="*/ 26 h 2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26" w="19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/>
            <p:nvPr/>
          </p:nvSpPr>
          <p:spPr bwMode="auto">
            <a:xfrm>
              <a:off x="727851" y="3215171"/>
              <a:ext cx="14287" cy="206196"/>
            </a:xfrm>
            <a:custGeom>
              <a:gdLst>
                <a:gd fmla="*/ 0 w 10" name="T0"/>
                <a:gd fmla="*/ 10841576 h 15" name="T1"/>
                <a:gd fmla="*/ 0 w 10" name="T2"/>
                <a:gd fmla="*/ 10841576 h 15" name="T3"/>
                <a:gd fmla="*/ 8165020 w 10" name="T4"/>
                <a:gd fmla="*/ 0 h 15" name="T5"/>
                <a:gd fmla="*/ 18370223 w 10" name="T6"/>
                <a:gd fmla="*/ 18973045 h 15" name="T7"/>
                <a:gd fmla="*/ 0 w 10" name="T8"/>
                <a:gd fmla="*/ 10841576 h 15" name="T9"/>
                <a:gd fmla="*/ 0 w 10" name="T10"/>
                <a:gd fmla="*/ 10841576 h 15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0" name="T18"/>
                <a:gd fmla="*/ 0 h 15" name="T19"/>
                <a:gd fmla="*/ 10 w 10" name="T20"/>
                <a:gd fmla="*/ 15 h 15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5" w="10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/>
            <p:nvPr/>
          </p:nvSpPr>
          <p:spPr bwMode="auto">
            <a:xfrm>
              <a:off x="846912" y="3610460"/>
              <a:ext cx="982657" cy="206196"/>
            </a:xfrm>
            <a:custGeom>
              <a:gdLst>
                <a:gd fmla="*/ 0 w 787" name="T0"/>
                <a:gd fmla="*/ 35986208 h 382" name="T1"/>
                <a:gd fmla="*/ 31180509 w 787" name="T2"/>
                <a:gd fmla="*/ 94251414 h 382" name="T3"/>
                <a:gd fmla="*/ 6235603 w 787" name="T4"/>
                <a:gd fmla="*/ 260475223 h 382" name="T5"/>
                <a:gd fmla="*/ 57684942 w 787" name="T6"/>
                <a:gd fmla="*/ 322166221 h 382" name="T7"/>
                <a:gd fmla="*/ 88865460 w 787" name="T8"/>
                <a:gd fmla="*/ 414704110 h 382" name="T9"/>
                <a:gd fmla="*/ 162140632 w 787" name="T10"/>
                <a:gd fmla="*/ 469540844 h 382" name="T11"/>
                <a:gd fmla="*/ 291542490 w 787" name="T12"/>
                <a:gd fmla="*/ 500386343 h 382" name="T13"/>
                <a:gd fmla="*/ 445888036 w 787" name="T14"/>
                <a:gd fmla="*/ 555223077 h 382" name="T15"/>
                <a:gd fmla="*/ 544108107 w 787" name="T16"/>
                <a:gd fmla="*/ 622056083 h 382" name="T17"/>
                <a:gd fmla="*/ 581525455 w 787" name="T18"/>
                <a:gd fmla="*/ 589497017 h 382" name="T19"/>
                <a:gd fmla="*/ 629855728 w 787" name="T20"/>
                <a:gd fmla="*/ 538087416 h 382" name="T21"/>
                <a:gd fmla="*/ 748343529 w 787" name="T22"/>
                <a:gd fmla="*/ 555223077 h 382" name="T23"/>
                <a:gd fmla="*/ 728075955 w 787" name="T24"/>
                <a:gd fmla="*/ 524377578 h 382" name="T25"/>
                <a:gd fmla="*/ 776406228 w 787" name="T26"/>
                <a:gd fmla="*/ 508954173 h 382" name="T27"/>
                <a:gd fmla="*/ 866831174 w 787" name="T28"/>
                <a:gd fmla="*/ 531231842 h 382" name="T29"/>
                <a:gd fmla="*/ 893335597 w 787" name="T30"/>
                <a:gd fmla="*/ 596351282 h 382" name="T31"/>
                <a:gd fmla="*/ 938548070 w 787" name="T32"/>
                <a:gd fmla="*/ 651188016 h 382" name="T33"/>
                <a:gd fmla="*/ 916720971 w 787" name="T34"/>
                <a:gd fmla="*/ 508954173 h 382" name="T35"/>
                <a:gd fmla="*/ 1041444217 w 787" name="T36"/>
                <a:gd fmla="*/ 387285743 h 382" name="T37"/>
                <a:gd fmla="*/ 1039885941 w 787" name="T38"/>
                <a:gd fmla="*/ 375289471 h 382" name="T39"/>
                <a:gd fmla="*/ 1028971767 w 787" name="T40"/>
                <a:gd fmla="*/ 325593353 h 382" name="T41"/>
                <a:gd fmla="*/ 1028971767 w 787" name="T42"/>
                <a:gd fmla="*/ 320452655 h 382" name="T43"/>
                <a:gd fmla="*/ 1036768141 w 787" name="T44"/>
                <a:gd fmla="*/ 282752891 h 382" name="T45"/>
                <a:gd fmla="*/ 1055476190 w 787" name="T46"/>
                <a:gd fmla="*/ 308457692 h 382" name="T47"/>
                <a:gd fmla="*/ 1057035715 w 787" name="T48"/>
                <a:gd fmla="*/ 296461420 h 382" name="T49"/>
                <a:gd fmla="*/ 1164609186 w 787" name="T50"/>
                <a:gd fmla="*/ 222775459 h 382" name="T51"/>
                <a:gd fmla="*/ 1158373586 w 787" name="T52"/>
                <a:gd fmla="*/ 167937375 h 382" name="T53"/>
                <a:gd fmla="*/ 1225411908 w 787" name="T54"/>
                <a:gd fmla="*/ 123383347 h 382" name="T55"/>
                <a:gd fmla="*/ 1209821659 w 787" name="T56"/>
                <a:gd fmla="*/ 71973725 h 382" name="T57"/>
                <a:gd fmla="*/ 1147459412 w 787" name="T58"/>
                <a:gd fmla="*/ 121669781 h 382" name="T59"/>
                <a:gd fmla="*/ 1032090816 w 787" name="T60"/>
                <a:gd fmla="*/ 171365816 h 382" name="T61"/>
                <a:gd fmla="*/ 974405894 w 787" name="T62"/>
                <a:gd fmla="*/ 190215085 h 382" name="T63"/>
                <a:gd fmla="*/ 885540472 w 787" name="T64"/>
                <a:gd fmla="*/ 226202591 h 382" name="T65"/>
                <a:gd fmla="*/ 888658272 w 787" name="T66"/>
                <a:gd fmla="*/ 203924923 h 382" name="T67"/>
                <a:gd fmla="*/ 898012922 w 787" name="T68"/>
                <a:gd fmla="*/ 185074386 h 382" name="T69"/>
                <a:gd fmla="*/ 866831174 w 787" name="T70"/>
                <a:gd fmla="*/ 167937375 h 382" name="T71"/>
                <a:gd fmla="*/ 841886275 w 787" name="T72"/>
                <a:gd fmla="*/ 109673509 h 382" name="T73"/>
                <a:gd fmla="*/ 807587976 w 787" name="T74"/>
                <a:gd fmla="*/ 217633452 h 382" name="T75"/>
                <a:gd fmla="*/ 781083553 w 787" name="T76"/>
                <a:gd fmla="*/ 183360820 h 382" name="T77"/>
                <a:gd fmla="*/ 782643077 w 787" name="T78"/>
                <a:gd fmla="*/ 133664744 h 382" name="T79"/>
                <a:gd fmla="*/ 865272898 w 787" name="T80"/>
                <a:gd fmla="*/ 101105678 h 382" name="T81"/>
                <a:gd fmla="*/ 851240924 w 787" name="T82"/>
                <a:gd fmla="*/ 85682254 h 382" name="T83"/>
                <a:gd fmla="*/ 782643077 w 787" name="T84"/>
                <a:gd fmla="*/ 58263887 h 382" name="T85"/>
                <a:gd fmla="*/ 692218131 w 787" name="T86"/>
                <a:gd fmla="*/ 83968688 h 382" name="T87"/>
                <a:gd fmla="*/ 639210377 w 787" name="T88"/>
                <a:gd fmla="*/ 20564108 h 382" name="T89"/>
                <a:gd fmla="*/ 625178404 w 787" name="T90"/>
                <a:gd fmla="*/ 13709843 h 382" name="T91"/>
                <a:gd fmla="*/ 51448093 w 787" name="T92"/>
                <a:gd fmla="*/ 39414649 h 382" name="T93"/>
                <a:gd fmla="*/ 42094692 w 787" name="T94"/>
                <a:gd fmla="*/ 37699774 h 382" name="T95"/>
                <a:gd fmla="*/ 0 w 787" name="T96"/>
                <a:gd fmla="*/ 35986208 h 382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w 787" name="T147"/>
                <a:gd fmla="*/ 0 h 382" name="T148"/>
                <a:gd fmla="*/ 787 w 787" name="T149"/>
                <a:gd fmla="*/ 382 h 382" name="T150"/>
              </a:gdLst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b="T150" l="T147" r="T149" t="T148"/>
              <a:pathLst>
                <a:path h="382" w="787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/>
            <p:nvPr/>
          </p:nvSpPr>
          <p:spPr bwMode="auto">
            <a:xfrm>
              <a:off x="6165001" y="3011175"/>
              <a:ext cx="55563" cy="206196"/>
            </a:xfrm>
            <a:custGeom>
              <a:gdLst>
                <a:gd fmla="*/ 0 w 43" name="T0"/>
                <a:gd fmla="*/ 7406368 h 14" name="T1"/>
                <a:gd fmla="*/ 0 w 43" name="T2"/>
                <a:gd fmla="*/ 7406368 h 14" name="T3"/>
                <a:gd fmla="*/ 41742022 w 43" name="T4"/>
                <a:gd fmla="*/ 0 h 14" name="T5"/>
                <a:gd fmla="*/ 70126962 w 43" name="T6"/>
                <a:gd fmla="*/ 11108871 h 14" name="T7"/>
                <a:gd fmla="*/ 55099114 w 43" name="T8"/>
                <a:gd fmla="*/ 24069679 h 14" name="T9"/>
                <a:gd fmla="*/ 0 w 43" name="T10"/>
                <a:gd fmla="*/ 7406368 h 14" name="T11"/>
                <a:gd fmla="*/ 0 w 43" name="T12"/>
                <a:gd fmla="*/ 7406368 h 14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43" name="T21"/>
                <a:gd fmla="*/ 0 h 14" name="T22"/>
                <a:gd fmla="*/ 43 w 43" name="T23"/>
                <a:gd fmla="*/ 14 h 14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14" w="43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/>
            <p:nvPr/>
          </p:nvGrpSpPr>
          <p:grpSpPr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/>
              <p:nvPr/>
            </p:nvSpPr>
            <p:spPr bwMode="auto">
              <a:xfrm>
                <a:off x="2163" y="3101"/>
                <a:ext cx="21" cy="158"/>
              </a:xfrm>
              <a:custGeom>
                <a:gdLst>
                  <a:gd fmla="*/ 0 w 21" name="T0"/>
                  <a:gd fmla="*/ 0 h 8" name="T1"/>
                  <a:gd fmla="*/ 0 w 21" name="T2"/>
                  <a:gd fmla="*/ 0 h 8" name="T3"/>
                  <a:gd fmla="*/ 2 w 21" name="T4"/>
                  <a:gd fmla="*/ 7 h 8" name="T5"/>
                  <a:gd fmla="*/ 20 w 21" name="T6"/>
                  <a:gd fmla="*/ 4 h 8" name="T7"/>
                  <a:gd fmla="*/ 0 w 21" name="T8"/>
                  <a:gd fmla="*/ 0 h 8" name="T9"/>
                  <a:gd fmla="*/ 0 w 21" name="T10"/>
                  <a:gd fmla="*/ 0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1" name="T18"/>
                  <a:gd fmla="*/ 0 h 8" name="T19"/>
                  <a:gd fmla="*/ 21 w 21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21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/>
              <p:nvPr/>
            </p:nvSpPr>
            <p:spPr bwMode="auto">
              <a:xfrm>
                <a:off x="2079" y="3891"/>
                <a:ext cx="270" cy="158"/>
              </a:xfrm>
              <a:custGeom>
                <a:gdLst>
                  <a:gd fmla="*/ 0 w 270" name="T0"/>
                  <a:gd fmla="*/ 444 h 481" name="T1"/>
                  <a:gd fmla="*/ 0 w 270" name="T2"/>
                  <a:gd fmla="*/ 444 h 481" name="T3"/>
                  <a:gd fmla="*/ 3 w 270" name="T4"/>
                  <a:gd fmla="*/ 455 h 481" name="T5"/>
                  <a:gd fmla="*/ 14 w 270" name="T6"/>
                  <a:gd fmla="*/ 451 h 481" name="T7"/>
                  <a:gd fmla="*/ 18 w 270" name="T8"/>
                  <a:gd fmla="*/ 475 h 481" name="T9"/>
                  <a:gd fmla="*/ 68 w 270" name="T10"/>
                  <a:gd fmla="*/ 480 h 481" name="T11"/>
                  <a:gd fmla="*/ 54 w 270" name="T12"/>
                  <a:gd fmla="*/ 468 h 481" name="T13"/>
                  <a:gd fmla="*/ 64 w 270" name="T14"/>
                  <a:gd fmla="*/ 435 h 481" name="T15"/>
                  <a:gd fmla="*/ 74 w 270" name="T16"/>
                  <a:gd fmla="*/ 442 h 481" name="T17"/>
                  <a:gd fmla="*/ 105 w 270" name="T18"/>
                  <a:gd fmla="*/ 396 h 481" name="T19"/>
                  <a:gd fmla="*/ 81 w 270" name="T20"/>
                  <a:gd fmla="*/ 370 h 481" name="T21"/>
                  <a:gd fmla="*/ 108 w 270" name="T22"/>
                  <a:gd fmla="*/ 354 h 481" name="T23"/>
                  <a:gd fmla="*/ 112 w 270" name="T24"/>
                  <a:gd fmla="*/ 331 h 481" name="T25"/>
                  <a:gd fmla="*/ 124 w 270" name="T26"/>
                  <a:gd fmla="*/ 320 h 481" name="T27"/>
                  <a:gd fmla="*/ 113 w 270" name="T28"/>
                  <a:gd fmla="*/ 316 h 481" name="T29"/>
                  <a:gd fmla="*/ 134 w 270" name="T30"/>
                  <a:gd fmla="*/ 316 h 481" name="T31"/>
                  <a:gd fmla="*/ 131 w 270" name="T32"/>
                  <a:gd fmla="*/ 305 h 481" name="T33"/>
                  <a:gd fmla="*/ 122 w 270" name="T34"/>
                  <a:gd fmla="*/ 312 h 481" name="T35"/>
                  <a:gd fmla="*/ 113 w 270" name="T36"/>
                  <a:gd fmla="*/ 304 h 481" name="T37"/>
                  <a:gd fmla="*/ 112 w 270" name="T38"/>
                  <a:gd fmla="*/ 287 h 481" name="T39"/>
                  <a:gd fmla="*/ 149 w 270" name="T40"/>
                  <a:gd fmla="*/ 288 h 481" name="T41"/>
                  <a:gd fmla="*/ 152 w 270" name="T42"/>
                  <a:gd fmla="*/ 253 h 481" name="T43"/>
                  <a:gd fmla="*/ 210 w 270" name="T44"/>
                  <a:gd fmla="*/ 247 h 481" name="T45"/>
                  <a:gd fmla="*/ 227 w 270" name="T46"/>
                  <a:gd fmla="*/ 223 h 481" name="T47"/>
                  <a:gd fmla="*/ 204 w 270" name="T48"/>
                  <a:gd fmla="*/ 178 h 481" name="T49"/>
                  <a:gd fmla="*/ 216 w 270" name="T50"/>
                  <a:gd fmla="*/ 122 h 481" name="T51"/>
                  <a:gd fmla="*/ 269 w 270" name="T52"/>
                  <a:gd fmla="*/ 76 h 481" name="T53"/>
                  <a:gd fmla="*/ 267 w 270" name="T54"/>
                  <a:gd fmla="*/ 55 h 481" name="T55"/>
                  <a:gd fmla="*/ 256 w 270" name="T56"/>
                  <a:gd fmla="*/ 55 h 481" name="T57"/>
                  <a:gd fmla="*/ 242 w 270" name="T58"/>
                  <a:gd fmla="*/ 79 h 481" name="T59"/>
                  <a:gd fmla="*/ 205 w 270" name="T60"/>
                  <a:gd fmla="*/ 78 h 481" name="T61"/>
                  <a:gd fmla="*/ 213 w 270" name="T62"/>
                  <a:gd fmla="*/ 50 h 481" name="T63"/>
                  <a:gd fmla="*/ 147 w 270" name="T64"/>
                  <a:gd fmla="*/ 7 h 481" name="T65"/>
                  <a:gd fmla="*/ 125 w 270" name="T66"/>
                  <a:gd fmla="*/ 3 h 481" name="T67"/>
                  <a:gd fmla="*/ 123 w 270" name="T68"/>
                  <a:gd fmla="*/ 12 h 481" name="T69"/>
                  <a:gd fmla="*/ 98 w 270" name="T70"/>
                  <a:gd fmla="*/ 0 h 481" name="T71"/>
                  <a:gd fmla="*/ 84 w 270" name="T72"/>
                  <a:gd fmla="*/ 15 h 481" name="T73"/>
                  <a:gd fmla="*/ 82 w 270" name="T74"/>
                  <a:gd fmla="*/ 32 h 481" name="T75"/>
                  <a:gd fmla="*/ 67 w 270" name="T76"/>
                  <a:gd fmla="*/ 39 h 481" name="T77"/>
                  <a:gd fmla="*/ 68 w 270" name="T78"/>
                  <a:gd fmla="*/ 73 h 481" name="T79"/>
                  <a:gd fmla="*/ 51 w 270" name="T80"/>
                  <a:gd fmla="*/ 91 h 481" name="T81"/>
                  <a:gd fmla="*/ 39 w 270" name="T82"/>
                  <a:gd fmla="*/ 138 h 481" name="T83"/>
                  <a:gd fmla="*/ 48 w 270" name="T84"/>
                  <a:gd fmla="*/ 182 h 481" name="T85"/>
                  <a:gd fmla="*/ 31 w 270" name="T86"/>
                  <a:gd fmla="*/ 220 h 481" name="T87"/>
                  <a:gd fmla="*/ 18 w 270" name="T88"/>
                  <a:gd fmla="*/ 313 h 481" name="T89"/>
                  <a:gd fmla="*/ 28 w 270" name="T90"/>
                  <a:gd fmla="*/ 348 h 481" name="T91"/>
                  <a:gd fmla="*/ 19 w 270" name="T92"/>
                  <a:gd fmla="*/ 351 h 481" name="T93"/>
                  <a:gd fmla="*/ 23 w 270" name="T94"/>
                  <a:gd fmla="*/ 381 h 481" name="T95"/>
                  <a:gd fmla="*/ 0 w 270" name="T96"/>
                  <a:gd fmla="*/ 444 h 481" name="T97"/>
                  <a:gd fmla="*/ 0 w 270" name="T98"/>
                  <a:gd fmla="*/ 444 h 481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270" name="T150"/>
                  <a:gd fmla="*/ 0 h 481" name="T151"/>
                  <a:gd fmla="*/ 270 w 270" name="T152"/>
                  <a:gd fmla="*/ 481 h 481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481" w="270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/>
              <p:nvPr/>
            </p:nvSpPr>
            <p:spPr bwMode="auto">
              <a:xfrm>
                <a:off x="2143" y="4159"/>
                <a:ext cx="49" cy="158"/>
              </a:xfrm>
              <a:custGeom>
                <a:gdLst>
                  <a:gd fmla="*/ 0 w 49" name="T0"/>
                  <a:gd fmla="*/ 0 h 42" name="T1"/>
                  <a:gd fmla="*/ 0 w 49" name="T2"/>
                  <a:gd fmla="*/ 0 h 42" name="T3"/>
                  <a:gd fmla="*/ 2 w 49" name="T4"/>
                  <a:gd fmla="*/ 41 h 42" name="T5"/>
                  <a:gd fmla="*/ 48 w 49" name="T6"/>
                  <a:gd fmla="*/ 37 h 42" name="T7"/>
                  <a:gd fmla="*/ 11 w 49" name="T8"/>
                  <a:gd fmla="*/ 20 h 42" name="T9"/>
                  <a:gd fmla="*/ 0 w 49" name="T10"/>
                  <a:gd fmla="*/ 0 h 42" name="T11"/>
                  <a:gd fmla="*/ 0 w 49" name="T12"/>
                  <a:gd fmla="*/ 0 h 42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9" name="T21"/>
                  <a:gd fmla="*/ 0 h 42" name="T22"/>
                  <a:gd fmla="*/ 49 w 49" name="T23"/>
                  <a:gd fmla="*/ 42 h 42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42" w="49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/>
              <p:nvPr/>
            </p:nvSpPr>
            <p:spPr bwMode="auto">
              <a:xfrm>
                <a:off x="2129" y="3574"/>
                <a:ext cx="165" cy="158"/>
              </a:xfrm>
              <a:custGeom>
                <a:gdLst>
                  <a:gd fmla="*/ 0 w 165" name="T0"/>
                  <a:gd fmla="*/ 18 h 185" name="T1"/>
                  <a:gd fmla="*/ 0 w 165" name="T2"/>
                  <a:gd fmla="*/ 18 h 185" name="T3"/>
                  <a:gd fmla="*/ 13 w 165" name="T4"/>
                  <a:gd fmla="*/ 38 h 185" name="T5"/>
                  <a:gd fmla="*/ 4 w 165" name="T6"/>
                  <a:gd fmla="*/ 80 h 185" name="T7"/>
                  <a:gd fmla="*/ 13 w 165" name="T8"/>
                  <a:gd fmla="*/ 84 h 185" name="T9"/>
                  <a:gd fmla="*/ 9 w 165" name="T10"/>
                  <a:gd fmla="*/ 91 h 185" name="T11"/>
                  <a:gd fmla="*/ 1 w 165" name="T12"/>
                  <a:gd fmla="*/ 108 h 185" name="T13"/>
                  <a:gd fmla="*/ 16 w 165" name="T14"/>
                  <a:gd fmla="*/ 133 h 185" name="T15"/>
                  <a:gd fmla="*/ 24 w 165" name="T16"/>
                  <a:gd fmla="*/ 183 h 185" name="T17"/>
                  <a:gd fmla="*/ 34 w 165" name="T18"/>
                  <a:gd fmla="*/ 184 h 185" name="T19"/>
                  <a:gd fmla="*/ 48 w 165" name="T20"/>
                  <a:gd fmla="*/ 169 h 185" name="T21"/>
                  <a:gd fmla="*/ 73 w 165" name="T22"/>
                  <a:gd fmla="*/ 181 h 185" name="T23"/>
                  <a:gd fmla="*/ 75 w 165" name="T24"/>
                  <a:gd fmla="*/ 172 h 185" name="T25"/>
                  <a:gd fmla="*/ 97 w 165" name="T26"/>
                  <a:gd fmla="*/ 176 h 185" name="T27"/>
                  <a:gd fmla="*/ 106 w 165" name="T28"/>
                  <a:gd fmla="*/ 139 h 185" name="T29"/>
                  <a:gd fmla="*/ 145 w 165" name="T30"/>
                  <a:gd fmla="*/ 133 h 185" name="T31"/>
                  <a:gd fmla="*/ 159 w 165" name="T32"/>
                  <a:gd fmla="*/ 145 h 185" name="T33"/>
                  <a:gd fmla="*/ 164 w 165" name="T34"/>
                  <a:gd fmla="*/ 117 h 185" name="T35"/>
                  <a:gd fmla="*/ 155 w 165" name="T36"/>
                  <a:gd fmla="*/ 93 h 185" name="T37"/>
                  <a:gd fmla="*/ 132 w 165" name="T38"/>
                  <a:gd fmla="*/ 91 h 185" name="T39"/>
                  <a:gd fmla="*/ 122 w 165" name="T40"/>
                  <a:gd fmla="*/ 55 h 185" name="T41"/>
                  <a:gd fmla="*/ 62 w 165" name="T42"/>
                  <a:gd fmla="*/ 31 h 185" name="T43"/>
                  <a:gd fmla="*/ 58 w 165" name="T44"/>
                  <a:gd fmla="*/ 0 h 185" name="T45"/>
                  <a:gd fmla="*/ 17 w 165" name="T46"/>
                  <a:gd fmla="*/ 19 h 185" name="T47"/>
                  <a:gd fmla="*/ 0 w 165" name="T48"/>
                  <a:gd fmla="*/ 18 h 185" name="T49"/>
                  <a:gd fmla="*/ 0 w 165" name="T50"/>
                  <a:gd fmla="*/ 18 h 185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165" name="T78"/>
                  <a:gd fmla="*/ 0 h 185" name="T79"/>
                  <a:gd fmla="*/ 165 w 165" name="T80"/>
                  <a:gd fmla="*/ 185 h 185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185" w="16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/>
              <p:nvPr/>
            </p:nvSpPr>
            <p:spPr bwMode="auto">
              <a:xfrm>
                <a:off x="2073" y="3553"/>
                <a:ext cx="533" cy="158"/>
              </a:xfrm>
              <a:custGeom>
                <a:gdLst>
                  <a:gd fmla="*/ 0 w 533" name="T0"/>
                  <a:gd fmla="*/ 172 h 544" name="T1"/>
                  <a:gd fmla="*/ 30 w 533" name="T2"/>
                  <a:gd fmla="*/ 205 h 544" name="T3"/>
                  <a:gd fmla="*/ 45 w 533" name="T4"/>
                  <a:gd fmla="*/ 218 h 544" name="T5"/>
                  <a:gd fmla="*/ 73 w 533" name="T6"/>
                  <a:gd fmla="*/ 219 h 544" name="T7"/>
                  <a:gd fmla="*/ 118 w 533" name="T8"/>
                  <a:gd fmla="*/ 231 h 544" name="T9"/>
                  <a:gd fmla="*/ 188 w 533" name="T10"/>
                  <a:gd fmla="*/ 291 h 544" name="T11"/>
                  <a:gd fmla="*/ 220 w 533" name="T12"/>
                  <a:gd fmla="*/ 317 h 544" name="T13"/>
                  <a:gd fmla="*/ 218 w 533" name="T14"/>
                  <a:gd fmla="*/ 372 h 544" name="T15"/>
                  <a:gd fmla="*/ 250 w 533" name="T16"/>
                  <a:gd fmla="*/ 396 h 544" name="T17"/>
                  <a:gd fmla="*/ 262 w 533" name="T18"/>
                  <a:gd fmla="*/ 424 h 544" name="T19"/>
                  <a:gd fmla="*/ 275 w 533" name="T20"/>
                  <a:gd fmla="*/ 445 h 544" name="T21"/>
                  <a:gd fmla="*/ 232 w 533" name="T22"/>
                  <a:gd fmla="*/ 488 h 544" name="T23"/>
                  <a:gd fmla="*/ 281 w 533" name="T24"/>
                  <a:gd fmla="*/ 529 h 544" name="T25"/>
                  <a:gd fmla="*/ 343 w 533" name="T26"/>
                  <a:gd fmla="*/ 462 h 544" name="T27"/>
                  <a:gd fmla="*/ 399 w 533" name="T28"/>
                  <a:gd fmla="*/ 384 h 544" name="T29"/>
                  <a:gd fmla="*/ 445 w 533" name="T30"/>
                  <a:gd fmla="*/ 371 h 544" name="T31"/>
                  <a:gd fmla="*/ 475 w 533" name="T32"/>
                  <a:gd fmla="*/ 249 h 544" name="T33"/>
                  <a:gd fmla="*/ 532 w 533" name="T34"/>
                  <a:gd fmla="*/ 166 h 544" name="T35"/>
                  <a:gd fmla="*/ 502 w 533" name="T36"/>
                  <a:gd fmla="*/ 137 h 544" name="T37"/>
                  <a:gd fmla="*/ 401 w 533" name="T38"/>
                  <a:gd fmla="*/ 106 h 544" name="T39"/>
                  <a:gd fmla="*/ 365 w 533" name="T40"/>
                  <a:gd fmla="*/ 78 h 544" name="T41"/>
                  <a:gd fmla="*/ 334 w 533" name="T42"/>
                  <a:gd fmla="*/ 102 h 544" name="T43"/>
                  <a:gd fmla="*/ 305 w 533" name="T44"/>
                  <a:gd fmla="*/ 98 h 544" name="T45"/>
                  <a:gd fmla="*/ 306 w 533" name="T46"/>
                  <a:gd fmla="*/ 75 h 544" name="T47"/>
                  <a:gd fmla="*/ 305 w 533" name="T48"/>
                  <a:gd fmla="*/ 15 h 544" name="T49"/>
                  <a:gd fmla="*/ 265 w 533" name="T50"/>
                  <a:gd fmla="*/ 39 h 544" name="T51"/>
                  <a:gd fmla="*/ 198 w 533" name="T52"/>
                  <a:gd fmla="*/ 49 h 544" name="T53"/>
                  <a:gd fmla="*/ 194 w 533" name="T54"/>
                  <a:gd fmla="*/ 9 h 544" name="T55"/>
                  <a:gd fmla="*/ 147 w 533" name="T56"/>
                  <a:gd fmla="*/ 16 h 544" name="T57"/>
                  <a:gd fmla="*/ 131 w 533" name="T58"/>
                  <a:gd fmla="*/ 37 h 544" name="T59"/>
                  <a:gd fmla="*/ 111 w 533" name="T60"/>
                  <a:gd fmla="*/ 59 h 544" name="T61"/>
                  <a:gd fmla="*/ 87 w 533" name="T62"/>
                  <a:gd fmla="*/ 42 h 544" name="T63"/>
                  <a:gd fmla="*/ 65 w 533" name="T64"/>
                  <a:gd fmla="*/ 61 h 544" name="T65"/>
                  <a:gd fmla="*/ 59 w 533" name="T66"/>
                  <a:gd fmla="*/ 87 h 544" name="T67"/>
                  <a:gd fmla="*/ 19 w 533" name="T68"/>
                  <a:gd fmla="*/ 140 h 544" name="T69"/>
                  <a:gd fmla="*/ 0 w 533" name="T70"/>
                  <a:gd fmla="*/ 172 h 544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533" name="T108"/>
                  <a:gd fmla="*/ 0 h 544" name="T109"/>
                  <a:gd fmla="*/ 533 w 533" name="T110"/>
                  <a:gd fmla="*/ 544 h 544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544" w="533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/>
              <p:nvPr/>
            </p:nvSpPr>
            <p:spPr bwMode="auto">
              <a:xfrm>
                <a:off x="1863" y="3116"/>
                <a:ext cx="13" cy="158"/>
              </a:xfrm>
              <a:custGeom>
                <a:gdLst>
                  <a:gd fmla="*/ 0 w 13" name="T0"/>
                  <a:gd fmla="*/ 8 h 37" name="T1"/>
                  <a:gd fmla="*/ 0 w 13" name="T2"/>
                  <a:gd fmla="*/ 8 h 37" name="T3"/>
                  <a:gd fmla="*/ 5 w 13" name="T4"/>
                  <a:gd fmla="*/ 36 h 37" name="T5"/>
                  <a:gd fmla="*/ 12 w 13" name="T6"/>
                  <a:gd fmla="*/ 0 h 37" name="T7"/>
                  <a:gd fmla="*/ 0 w 13" name="T8"/>
                  <a:gd fmla="*/ 8 h 37" name="T9"/>
                  <a:gd fmla="*/ 0 w 13" name="T10"/>
                  <a:gd fmla="*/ 8 h 37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3" name="T18"/>
                  <a:gd fmla="*/ 0 h 37" name="T19"/>
                  <a:gd fmla="*/ 13 w 13" name="T20"/>
                  <a:gd fmla="*/ 37 h 37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37" w="13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/>
              <p:nvPr/>
            </p:nvSpPr>
            <p:spPr bwMode="auto">
              <a:xfrm>
                <a:off x="2049" y="3875"/>
                <a:ext cx="115" cy="158"/>
              </a:xfrm>
              <a:custGeom>
                <a:gdLst>
                  <a:gd fmla="*/ 0 w 115" name="T0"/>
                  <a:gd fmla="*/ 445 h 571" name="T1"/>
                  <a:gd fmla="*/ 0 w 115" name="T2"/>
                  <a:gd fmla="*/ 445 h 571" name="T3"/>
                  <a:gd fmla="*/ 9 w 115" name="T4"/>
                  <a:gd fmla="*/ 430 h 571" name="T5"/>
                  <a:gd fmla="*/ 24 w 115" name="T6"/>
                  <a:gd fmla="*/ 441 h 571" name="T7"/>
                  <a:gd fmla="*/ 39 w 115" name="T8"/>
                  <a:gd fmla="*/ 412 h 571" name="T9"/>
                  <a:gd fmla="*/ 33 w 115" name="T10"/>
                  <a:gd fmla="*/ 400 h 571" name="T11"/>
                  <a:gd fmla="*/ 45 w 115" name="T12"/>
                  <a:gd fmla="*/ 360 h 571" name="T13"/>
                  <a:gd fmla="*/ 24 w 115" name="T14"/>
                  <a:gd fmla="*/ 357 h 571" name="T15"/>
                  <a:gd fmla="*/ 27 w 115" name="T16"/>
                  <a:gd fmla="*/ 292 h 571" name="T17"/>
                  <a:gd fmla="*/ 55 w 115" name="T18"/>
                  <a:gd fmla="*/ 224 h 571" name="T19"/>
                  <a:gd fmla="*/ 54 w 115" name="T20"/>
                  <a:gd fmla="*/ 166 h 571" name="T21"/>
                  <a:gd fmla="*/ 74 w 115" name="T22"/>
                  <a:gd fmla="*/ 58 h 571" name="T23"/>
                  <a:gd fmla="*/ 68 w 115" name="T24"/>
                  <a:gd fmla="*/ 9 h 571" name="T25"/>
                  <a:gd fmla="*/ 81 w 115" name="T26"/>
                  <a:gd fmla="*/ 0 h 571" name="T27"/>
                  <a:gd fmla="*/ 96 w 115" name="T28"/>
                  <a:gd fmla="*/ 25 h 571" name="T29"/>
                  <a:gd fmla="*/ 104 w 115" name="T30"/>
                  <a:gd fmla="*/ 75 h 571" name="T31"/>
                  <a:gd fmla="*/ 114 w 115" name="T32"/>
                  <a:gd fmla="*/ 76 h 571" name="T33"/>
                  <a:gd fmla="*/ 112 w 115" name="T34"/>
                  <a:gd fmla="*/ 93 h 571" name="T35"/>
                  <a:gd fmla="*/ 97 w 115" name="T36"/>
                  <a:gd fmla="*/ 100 h 571" name="T37"/>
                  <a:gd fmla="*/ 98 w 115" name="T38"/>
                  <a:gd fmla="*/ 134 h 571" name="T39"/>
                  <a:gd fmla="*/ 81 w 115" name="T40"/>
                  <a:gd fmla="*/ 152 h 571" name="T41"/>
                  <a:gd fmla="*/ 69 w 115" name="T42"/>
                  <a:gd fmla="*/ 199 h 571" name="T43"/>
                  <a:gd fmla="*/ 78 w 115" name="T44"/>
                  <a:gd fmla="*/ 243 h 571" name="T45"/>
                  <a:gd fmla="*/ 61 w 115" name="T46"/>
                  <a:gd fmla="*/ 281 h 571" name="T47"/>
                  <a:gd fmla="*/ 48 w 115" name="T48"/>
                  <a:gd fmla="*/ 374 h 571" name="T49"/>
                  <a:gd fmla="*/ 58 w 115" name="T50"/>
                  <a:gd fmla="*/ 409 h 571" name="T51"/>
                  <a:gd fmla="*/ 49 w 115" name="T52"/>
                  <a:gd fmla="*/ 412 h 571" name="T53"/>
                  <a:gd fmla="*/ 53 w 115" name="T54"/>
                  <a:gd fmla="*/ 442 h 571" name="T55"/>
                  <a:gd fmla="*/ 30 w 115" name="T56"/>
                  <a:gd fmla="*/ 505 h 571" name="T57"/>
                  <a:gd fmla="*/ 33 w 115" name="T58"/>
                  <a:gd fmla="*/ 516 h 571" name="T59"/>
                  <a:gd fmla="*/ 44 w 115" name="T60"/>
                  <a:gd fmla="*/ 512 h 571" name="T61"/>
                  <a:gd fmla="*/ 48 w 115" name="T62"/>
                  <a:gd fmla="*/ 536 h 571" name="T63"/>
                  <a:gd fmla="*/ 98 w 115" name="T64"/>
                  <a:gd fmla="*/ 541 h 571" name="T65"/>
                  <a:gd fmla="*/ 65 w 115" name="T66"/>
                  <a:gd fmla="*/ 551 h 571" name="T67"/>
                  <a:gd fmla="*/ 61 w 115" name="T68"/>
                  <a:gd fmla="*/ 570 h 571" name="T69"/>
                  <a:gd fmla="*/ 46 w 115" name="T70"/>
                  <a:gd fmla="*/ 565 h 571" name="T71"/>
                  <a:gd fmla="*/ 62 w 115" name="T72"/>
                  <a:gd fmla="*/ 553 h 571" name="T73"/>
                  <a:gd fmla="*/ 38 w 115" name="T74"/>
                  <a:gd fmla="*/ 548 h 571" name="T75"/>
                  <a:gd fmla="*/ 35 w 115" name="T76"/>
                  <a:gd fmla="*/ 527 h 571" name="T77"/>
                  <a:gd fmla="*/ 29 w 115" name="T78"/>
                  <a:gd fmla="*/ 537 h 571" name="T79"/>
                  <a:gd fmla="*/ 20 w 115" name="T80"/>
                  <a:gd fmla="*/ 518 h 571" name="T81"/>
                  <a:gd fmla="*/ 25 w 115" name="T82"/>
                  <a:gd fmla="*/ 513 h 571" name="T83"/>
                  <a:gd fmla="*/ 14 w 115" name="T84"/>
                  <a:gd fmla="*/ 504 h 571" name="T85"/>
                  <a:gd fmla="*/ 24 w 115" name="T86"/>
                  <a:gd fmla="*/ 494 h 571" name="T87"/>
                  <a:gd fmla="*/ 15 w 115" name="T88"/>
                  <a:gd fmla="*/ 466 h 571" name="T89"/>
                  <a:gd fmla="*/ 32 w 115" name="T90"/>
                  <a:gd fmla="*/ 469 h 571" name="T91"/>
                  <a:gd fmla="*/ 15 w 115" name="T92"/>
                  <a:gd fmla="*/ 455 h 571" name="T93"/>
                  <a:gd fmla="*/ 19 w 115" name="T94"/>
                  <a:gd fmla="*/ 444 h 571" name="T95"/>
                  <a:gd fmla="*/ 0 w 115" name="T96"/>
                  <a:gd fmla="*/ 445 h 571" name="T97"/>
                  <a:gd fmla="*/ 0 w 115" name="T98"/>
                  <a:gd fmla="*/ 445 h 571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115" name="T150"/>
                  <a:gd fmla="*/ 0 h 571" name="T151"/>
                  <a:gd fmla="*/ 115 w 115" name="T152"/>
                  <a:gd fmla="*/ 571 h 571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571" w="115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/>
              <p:nvPr/>
            </p:nvSpPr>
            <p:spPr bwMode="auto">
              <a:xfrm>
                <a:off x="2055" y="4078"/>
                <a:ext cx="10" cy="158"/>
              </a:xfrm>
              <a:custGeom>
                <a:gdLst>
                  <a:gd fmla="*/ 0 w 10" name="T0"/>
                  <a:gd fmla="*/ 9 h 22" name="T1"/>
                  <a:gd fmla="*/ 0 w 10" name="T2"/>
                  <a:gd fmla="*/ 9 h 22" name="T3"/>
                  <a:gd fmla="*/ 4 w 10" name="T4"/>
                  <a:gd fmla="*/ 0 h 22" name="T5"/>
                  <a:gd fmla="*/ 9 w 10" name="T6"/>
                  <a:gd fmla="*/ 21 h 22" name="T7"/>
                  <a:gd fmla="*/ 0 w 10" name="T8"/>
                  <a:gd fmla="*/ 9 h 22" name="T9"/>
                  <a:gd fmla="*/ 0 w 10" name="T10"/>
                  <a:gd fmla="*/ 9 h 22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0" name="T18"/>
                  <a:gd fmla="*/ 0 h 22" name="T19"/>
                  <a:gd fmla="*/ 10 w 10" name="T20"/>
                  <a:gd fmla="*/ 22 h 22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2" w="10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/>
              <p:nvPr/>
            </p:nvSpPr>
            <p:spPr bwMode="auto">
              <a:xfrm>
                <a:off x="2065" y="3965"/>
                <a:ext cx="9" cy="158"/>
              </a:xfrm>
              <a:custGeom>
                <a:gdLst>
                  <a:gd fmla="*/ 0 w 9" name="T0"/>
                  <a:gd fmla="*/ 23 h 28" name="T1"/>
                  <a:gd fmla="*/ 0 w 9" name="T2"/>
                  <a:gd fmla="*/ 23 h 28" name="T3"/>
                  <a:gd fmla="*/ 8 w 9" name="T4"/>
                  <a:gd fmla="*/ 0 h 28" name="T5"/>
                  <a:gd fmla="*/ 8 w 9" name="T6"/>
                  <a:gd fmla="*/ 27 h 28" name="T7"/>
                  <a:gd fmla="*/ 0 w 9" name="T8"/>
                  <a:gd fmla="*/ 23 h 28" name="T9"/>
                  <a:gd fmla="*/ 0 w 9" name="T10"/>
                  <a:gd fmla="*/ 23 h 2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9" name="T18"/>
                  <a:gd fmla="*/ 0 h 28" name="T19"/>
                  <a:gd fmla="*/ 9 w 9" name="T20"/>
                  <a:gd fmla="*/ 28 h 2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8" w="9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/>
              <p:nvPr/>
            </p:nvSpPr>
            <p:spPr bwMode="auto">
              <a:xfrm>
                <a:off x="2074" y="4159"/>
                <a:ext cx="19" cy="158"/>
              </a:xfrm>
              <a:custGeom>
                <a:gdLst>
                  <a:gd fmla="*/ 0 w 19" name="T0"/>
                  <a:gd fmla="*/ 0 h 13" name="T1"/>
                  <a:gd fmla="*/ 0 w 19" name="T2"/>
                  <a:gd fmla="*/ 0 h 13" name="T3"/>
                  <a:gd fmla="*/ 18 w 19" name="T4"/>
                  <a:gd fmla="*/ 3 h 13" name="T5"/>
                  <a:gd fmla="*/ 18 w 19" name="T6"/>
                  <a:gd fmla="*/ 12 h 13" name="T7"/>
                  <a:gd fmla="*/ 0 w 19" name="T8"/>
                  <a:gd fmla="*/ 0 h 13" name="T9"/>
                  <a:gd fmla="*/ 0 w 19" name="T10"/>
                  <a:gd fmla="*/ 0 h 13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9" name="T18"/>
                  <a:gd fmla="*/ 0 h 13" name="T19"/>
                  <a:gd fmla="*/ 19 w 19" name="T20"/>
                  <a:gd fmla="*/ 13 h 13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3" w="19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/>
              <p:nvPr/>
            </p:nvSpPr>
            <p:spPr bwMode="auto">
              <a:xfrm>
                <a:off x="2078" y="4139"/>
                <a:ext cx="28" cy="158"/>
              </a:xfrm>
              <a:custGeom>
                <a:gdLst>
                  <a:gd fmla="*/ 0 w 28" name="T0"/>
                  <a:gd fmla="*/ 5 h 28" name="T1"/>
                  <a:gd fmla="*/ 0 w 28" name="T2"/>
                  <a:gd fmla="*/ 5 h 28" name="T3"/>
                  <a:gd fmla="*/ 7 w 28" name="T4"/>
                  <a:gd fmla="*/ 0 h 28" name="T5"/>
                  <a:gd fmla="*/ 6 w 28" name="T6"/>
                  <a:gd fmla="*/ 13 h 28" name="T7"/>
                  <a:gd fmla="*/ 27 w 28" name="T8"/>
                  <a:gd fmla="*/ 17 h 28" name="T9"/>
                  <a:gd fmla="*/ 14 w 28" name="T10"/>
                  <a:gd fmla="*/ 27 h 28" name="T11"/>
                  <a:gd fmla="*/ 0 w 28" name="T12"/>
                  <a:gd fmla="*/ 5 h 28" name="T13"/>
                  <a:gd fmla="*/ 0 w 28" name="T14"/>
                  <a:gd fmla="*/ 5 h 2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28" name="T24"/>
                  <a:gd fmla="*/ 0 h 28" name="T25"/>
                  <a:gd fmla="*/ 28 w 28" name="T26"/>
                  <a:gd fmla="*/ 28 h 2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8" w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/>
              <p:nvPr/>
            </p:nvSpPr>
            <p:spPr bwMode="auto">
              <a:xfrm>
                <a:off x="2097" y="4165"/>
                <a:ext cx="16" cy="158"/>
              </a:xfrm>
              <a:custGeom>
                <a:gdLst>
                  <a:gd fmla="*/ 0 w 16" name="T0"/>
                  <a:gd fmla="*/ 5 h 8" name="T1"/>
                  <a:gd fmla="*/ 0 w 16" name="T2"/>
                  <a:gd fmla="*/ 5 h 8" name="T3"/>
                  <a:gd fmla="*/ 4 w 16" name="T4"/>
                  <a:gd fmla="*/ 0 h 8" name="T5"/>
                  <a:gd fmla="*/ 15 w 16" name="T6"/>
                  <a:gd fmla="*/ 7 h 8" name="T7"/>
                  <a:gd fmla="*/ 0 w 16" name="T8"/>
                  <a:gd fmla="*/ 5 h 8" name="T9"/>
                  <a:gd fmla="*/ 0 w 16" name="T10"/>
                  <a:gd fmla="*/ 5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6" name="T18"/>
                  <a:gd fmla="*/ 0 h 8" name="T19"/>
                  <a:gd fmla="*/ 16 w 16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16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/>
              <p:nvPr/>
            </p:nvSpPr>
            <p:spPr bwMode="auto">
              <a:xfrm>
                <a:off x="2107" y="4159"/>
                <a:ext cx="39" cy="158"/>
              </a:xfrm>
              <a:custGeom>
                <a:gdLst>
                  <a:gd fmla="*/ 0 w 39" name="T0"/>
                  <a:gd fmla="*/ 34 h 42" name="T1"/>
                  <a:gd fmla="*/ 0 w 39" name="T2"/>
                  <a:gd fmla="*/ 34 h 42" name="T3"/>
                  <a:gd fmla="*/ 6 w 39" name="T4"/>
                  <a:gd fmla="*/ 27 h 42" name="T5"/>
                  <a:gd fmla="*/ 26 w 39" name="T6"/>
                  <a:gd fmla="*/ 31 h 42" name="T7"/>
                  <a:gd fmla="*/ 17 w 39" name="T8"/>
                  <a:gd fmla="*/ 21 h 42" name="T9"/>
                  <a:gd fmla="*/ 27 w 39" name="T10"/>
                  <a:gd fmla="*/ 14 h 42" name="T11"/>
                  <a:gd fmla="*/ 12 w 39" name="T12"/>
                  <a:gd fmla="*/ 12 h 42" name="T13"/>
                  <a:gd fmla="*/ 12 w 39" name="T14"/>
                  <a:gd fmla="*/ 2 h 42" name="T15"/>
                  <a:gd fmla="*/ 36 w 39" name="T16"/>
                  <a:gd fmla="*/ 0 h 42" name="T17"/>
                  <a:gd fmla="*/ 38 w 39" name="T18"/>
                  <a:gd fmla="*/ 41 h 42" name="T19"/>
                  <a:gd fmla="*/ 0 w 39" name="T20"/>
                  <a:gd fmla="*/ 34 h 42" name="T21"/>
                  <a:gd fmla="*/ 0 w 39" name="T22"/>
                  <a:gd fmla="*/ 34 h 42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39" name="T36"/>
                  <a:gd fmla="*/ 0 h 42" name="T37"/>
                  <a:gd fmla="*/ 39 w 39" name="T38"/>
                  <a:gd fmla="*/ 42 h 42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42" w="39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/>
              <p:nvPr/>
            </p:nvSpPr>
            <p:spPr bwMode="auto">
              <a:xfrm>
                <a:off x="2126" y="4191"/>
                <a:ext cx="29" cy="158"/>
              </a:xfrm>
              <a:custGeom>
                <a:gdLst>
                  <a:gd fmla="*/ 0 w 29" name="T0"/>
                  <a:gd fmla="*/ 0 h 9" name="T1"/>
                  <a:gd fmla="*/ 0 w 29" name="T2"/>
                  <a:gd fmla="*/ 0 h 9" name="T3"/>
                  <a:gd fmla="*/ 25 w 29" name="T4"/>
                  <a:gd fmla="*/ 2 h 9" name="T5"/>
                  <a:gd fmla="*/ 28 w 29" name="T6"/>
                  <a:gd fmla="*/ 8 h 9" name="T7"/>
                  <a:gd fmla="*/ 0 w 29" name="T8"/>
                  <a:gd fmla="*/ 0 h 9" name="T9"/>
                  <a:gd fmla="*/ 0 w 29" name="T10"/>
                  <a:gd fmla="*/ 0 h 9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9" name="T18"/>
                  <a:gd fmla="*/ 0 h 9" name="T19"/>
                  <a:gd fmla="*/ 29 w 29" name="T20"/>
                  <a:gd fmla="*/ 9 h 9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9" w="28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/>
              <p:nvPr/>
            </p:nvSpPr>
            <p:spPr bwMode="auto">
              <a:xfrm>
                <a:off x="2153" y="4184"/>
                <a:ext cx="14" cy="158"/>
              </a:xfrm>
              <a:custGeom>
                <a:gdLst>
                  <a:gd fmla="*/ 0 w 14" name="T0"/>
                  <a:gd fmla="*/ 6 h 7" name="T1"/>
                  <a:gd fmla="*/ 0 w 14" name="T2"/>
                  <a:gd fmla="*/ 6 h 7" name="T3"/>
                  <a:gd fmla="*/ 3 w 14" name="T4"/>
                  <a:gd fmla="*/ 0 h 7" name="T5"/>
                  <a:gd fmla="*/ 13 w 14" name="T6"/>
                  <a:gd fmla="*/ 6 h 7" name="T7"/>
                  <a:gd fmla="*/ 0 w 14" name="T8"/>
                  <a:gd fmla="*/ 6 h 7" name="T9"/>
                  <a:gd fmla="*/ 0 w 14" name="T10"/>
                  <a:gd fmla="*/ 6 h 7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4" name="T18"/>
                  <a:gd fmla="*/ 0 h 7" name="T19"/>
                  <a:gd fmla="*/ 14 w 14" name="T20"/>
                  <a:gd fmla="*/ 7 h 7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7" w="14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/>
              <p:nvPr/>
            </p:nvSpPr>
            <p:spPr bwMode="auto">
              <a:xfrm>
                <a:off x="2005" y="3295"/>
                <a:ext cx="164" cy="158"/>
              </a:xfrm>
              <a:custGeom>
                <a:gdLst>
                  <a:gd fmla="*/ 0 w 164" name="T0"/>
                  <a:gd fmla="*/ 150 h 226" name="T1"/>
                  <a:gd fmla="*/ 0 w 164" name="T2"/>
                  <a:gd fmla="*/ 150 h 226" name="T3"/>
                  <a:gd fmla="*/ 20 w 164" name="T4"/>
                  <a:gd fmla="*/ 166 h 226" name="T5"/>
                  <a:gd fmla="*/ 49 w 164" name="T6"/>
                  <a:gd fmla="*/ 170 h 226" name="T7"/>
                  <a:gd fmla="*/ 78 w 164" name="T8"/>
                  <a:gd fmla="*/ 200 h 226" name="T9"/>
                  <a:gd fmla="*/ 117 w 164" name="T10"/>
                  <a:gd fmla="*/ 203 h 226" name="T11"/>
                  <a:gd fmla="*/ 111 w 164" name="T12"/>
                  <a:gd fmla="*/ 219 h 226" name="T13"/>
                  <a:gd fmla="*/ 121 w 164" name="T14"/>
                  <a:gd fmla="*/ 225 h 226" name="T15"/>
                  <a:gd fmla="*/ 127 w 164" name="T16"/>
                  <a:gd fmla="*/ 186 h 226" name="T17"/>
                  <a:gd fmla="*/ 120 w 164" name="T18"/>
                  <a:gd fmla="*/ 162 h 226" name="T19"/>
                  <a:gd fmla="*/ 133 w 164" name="T20"/>
                  <a:gd fmla="*/ 160 h 226" name="T21"/>
                  <a:gd fmla="*/ 123 w 164" name="T22"/>
                  <a:gd fmla="*/ 146 h 226" name="T23"/>
                  <a:gd fmla="*/ 155 w 164" name="T24"/>
                  <a:gd fmla="*/ 141 h 226" name="T25"/>
                  <a:gd fmla="*/ 163 w 164" name="T26"/>
                  <a:gd fmla="*/ 151 h 226" name="T27"/>
                  <a:gd fmla="*/ 151 w 164" name="T28"/>
                  <a:gd fmla="*/ 131 h 226" name="T29"/>
                  <a:gd fmla="*/ 155 w 164" name="T30"/>
                  <a:gd fmla="*/ 84 h 226" name="T31"/>
                  <a:gd fmla="*/ 128 w 164" name="T32"/>
                  <a:gd fmla="*/ 86 h 226" name="T33"/>
                  <a:gd fmla="*/ 120 w 164" name="T34"/>
                  <a:gd fmla="*/ 74 h 226" name="T35"/>
                  <a:gd fmla="*/ 93 w 164" name="T36"/>
                  <a:gd fmla="*/ 71 h 226" name="T37"/>
                  <a:gd fmla="*/ 76 w 164" name="T38"/>
                  <a:gd fmla="*/ 44 h 226" name="T39"/>
                  <a:gd fmla="*/ 102 w 164" name="T40"/>
                  <a:gd fmla="*/ 8 h 226" name="T41"/>
                  <a:gd fmla="*/ 98 w 164" name="T42"/>
                  <a:gd fmla="*/ 0 h 226" name="T43"/>
                  <a:gd fmla="*/ 52 w 164" name="T44"/>
                  <a:gd fmla="*/ 20 h 226" name="T45"/>
                  <a:gd fmla="*/ 27 w 164" name="T46"/>
                  <a:gd fmla="*/ 60 h 226" name="T47"/>
                  <a:gd fmla="*/ 19 w 164" name="T48"/>
                  <a:gd fmla="*/ 50 h 226" name="T49"/>
                  <a:gd fmla="*/ 13 w 164" name="T50"/>
                  <a:gd fmla="*/ 70 h 226" name="T51"/>
                  <a:gd fmla="*/ 19 w 164" name="T52"/>
                  <a:gd fmla="*/ 115 h 226" name="T53"/>
                  <a:gd fmla="*/ 25 w 164" name="T54"/>
                  <a:gd fmla="*/ 115 h 226" name="T55"/>
                  <a:gd fmla="*/ 0 w 164" name="T56"/>
                  <a:gd fmla="*/ 150 h 226" name="T57"/>
                  <a:gd fmla="*/ 0 w 164" name="T58"/>
                  <a:gd fmla="*/ 150 h 22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164" name="T90"/>
                  <a:gd fmla="*/ 0 h 226" name="T91"/>
                  <a:gd fmla="*/ 164 w 164" name="T92"/>
                  <a:gd fmla="*/ 226 h 226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226" w="164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/>
              <p:nvPr/>
            </p:nvSpPr>
            <p:spPr bwMode="auto">
              <a:xfrm>
                <a:off x="1911" y="3220"/>
                <a:ext cx="44" cy="158"/>
              </a:xfrm>
              <a:custGeom>
                <a:gdLst>
                  <a:gd fmla="*/ 0 w 44" name="T0"/>
                  <a:gd fmla="*/ 0 h 37" name="T1"/>
                  <a:gd fmla="*/ 0 w 44" name="T2"/>
                  <a:gd fmla="*/ 0 h 37" name="T3"/>
                  <a:gd fmla="*/ 1 w 44" name="T4"/>
                  <a:gd fmla="*/ 14 h 37" name="T5"/>
                  <a:gd fmla="*/ 10 w 44" name="T6"/>
                  <a:gd fmla="*/ 12 h 37" name="T7"/>
                  <a:gd fmla="*/ 37 w 44" name="T8"/>
                  <a:gd fmla="*/ 36 h 37" name="T9"/>
                  <a:gd fmla="*/ 43 w 44" name="T10"/>
                  <a:gd fmla="*/ 18 h 37" name="T11"/>
                  <a:gd fmla="*/ 28 w 44" name="T12"/>
                  <a:gd fmla="*/ 1 h 37" name="T13"/>
                  <a:gd fmla="*/ 0 w 44" name="T14"/>
                  <a:gd fmla="*/ 0 h 37" name="T15"/>
                  <a:gd fmla="*/ 0 w 44" name="T16"/>
                  <a:gd fmla="*/ 0 h 37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44" name="T27"/>
                  <a:gd fmla="*/ 0 h 37" name="T28"/>
                  <a:gd fmla="*/ 44 w 44" name="T29"/>
                  <a:gd fmla="*/ 37 h 37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37" w="44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charset="0" panose="02000000000000000000" pitchFamily="2" typeface="Roboto Light"/>
                  <a:ea typeface="+mn-ea"/>
                </a:endParaRPr>
              </a:p>
            </p:txBody>
          </p:sp>
          <p:sp>
            <p:nvSpPr>
              <p:cNvPr id="293" name="Freeform 204"/>
              <p:cNvSpPr/>
              <p:nvPr/>
            </p:nvSpPr>
            <p:spPr bwMode="auto">
              <a:xfrm>
                <a:off x="1921" y="3056"/>
                <a:ext cx="148" cy="158"/>
              </a:xfrm>
              <a:custGeom>
                <a:gdLst>
                  <a:gd fmla="*/ 0 w 148" name="T0"/>
                  <a:gd fmla="*/ 18 h 47" name="T1"/>
                  <a:gd fmla="*/ 0 w 148" name="T2"/>
                  <a:gd fmla="*/ 18 h 47" name="T3"/>
                  <a:gd fmla="*/ 20 w 148" name="T4"/>
                  <a:gd fmla="*/ 2 h 47" name="T5"/>
                  <a:gd fmla="*/ 58 w 148" name="T6"/>
                  <a:gd fmla="*/ 0 h 47" name="T7"/>
                  <a:gd fmla="*/ 147 w 148" name="T8"/>
                  <a:gd fmla="*/ 39 h 47" name="T9"/>
                  <a:gd fmla="*/ 99 w 148" name="T10"/>
                  <a:gd fmla="*/ 46 h 47" name="T11"/>
                  <a:gd fmla="*/ 107 w 148" name="T12"/>
                  <a:gd fmla="*/ 37 h 47" name="T13"/>
                  <a:gd fmla="*/ 84 w 148" name="T14"/>
                  <a:gd fmla="*/ 22 h 47" name="T15"/>
                  <a:gd fmla="*/ 40 w 148" name="T16"/>
                  <a:gd fmla="*/ 14 h 47" name="T17"/>
                  <a:gd fmla="*/ 42 w 148" name="T18"/>
                  <a:gd fmla="*/ 7 h 47" name="T19"/>
                  <a:gd fmla="*/ 0 w 148" name="T20"/>
                  <a:gd fmla="*/ 18 h 47" name="T21"/>
                  <a:gd fmla="*/ 0 w 148" name="T22"/>
                  <a:gd fmla="*/ 18 h 47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148" name="T36"/>
                  <a:gd fmla="*/ 0 h 47" name="T37"/>
                  <a:gd fmla="*/ 148 w 148" name="T38"/>
                  <a:gd fmla="*/ 47 h 47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47" w="148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/>
              <p:nvPr/>
            </p:nvSpPr>
            <p:spPr bwMode="auto">
              <a:xfrm>
                <a:off x="2100" y="3092"/>
                <a:ext cx="47" cy="158"/>
              </a:xfrm>
              <a:custGeom>
                <a:gdLst>
                  <a:gd fmla="*/ 0 w 47" name="T0"/>
                  <a:gd fmla="*/ 0 h 27" name="T1"/>
                  <a:gd fmla="*/ 0 w 47" name="T2"/>
                  <a:gd fmla="*/ 0 h 27" name="T3"/>
                  <a:gd fmla="*/ 0 w 47" name="T4"/>
                  <a:gd fmla="*/ 26 h 27" name="T5"/>
                  <a:gd fmla="*/ 46 w 47" name="T6"/>
                  <a:gd fmla="*/ 17 h 27" name="T7"/>
                  <a:gd fmla="*/ 26 w 47" name="T8"/>
                  <a:gd fmla="*/ 3 h 27" name="T9"/>
                  <a:gd fmla="*/ 0 w 47" name="T10"/>
                  <a:gd fmla="*/ 0 h 27" name="T11"/>
                  <a:gd fmla="*/ 0 w 47" name="T12"/>
                  <a:gd fmla="*/ 0 h 27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7" name="T21"/>
                  <a:gd fmla="*/ 0 h 27" name="T22"/>
                  <a:gd fmla="*/ 47 w 47" name="T23"/>
                  <a:gd fmla="*/ 27 h 27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7" w="4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/>
              <p:nvPr/>
            </p:nvSpPr>
            <p:spPr bwMode="auto">
              <a:xfrm>
                <a:off x="1978" y="3375"/>
                <a:ext cx="77" cy="158"/>
              </a:xfrm>
              <a:custGeom>
                <a:gdLst>
                  <a:gd fmla="*/ 0 w 77" name="T0"/>
                  <a:gd fmla="*/ 32 h 86" name="T1"/>
                  <a:gd fmla="*/ 0 w 77" name="T2"/>
                  <a:gd fmla="*/ 32 h 86" name="T3"/>
                  <a:gd fmla="*/ 1 w 77" name="T4"/>
                  <a:gd fmla="*/ 49 h 86" name="T5"/>
                  <a:gd fmla="*/ 14 w 77" name="T6"/>
                  <a:gd fmla="*/ 53 h 86" name="T7"/>
                  <a:gd fmla="*/ 7 w 77" name="T8"/>
                  <a:gd fmla="*/ 67 h 86" name="T9"/>
                  <a:gd fmla="*/ 4 w 77" name="T10"/>
                  <a:gd fmla="*/ 81 h 86" name="T11"/>
                  <a:gd fmla="*/ 22 w 77" name="T12"/>
                  <a:gd fmla="*/ 85 h 86" name="T13"/>
                  <a:gd fmla="*/ 38 w 77" name="T14"/>
                  <a:gd fmla="*/ 61 h 86" name="T15"/>
                  <a:gd fmla="*/ 69 w 77" name="T16"/>
                  <a:gd fmla="*/ 42 h 86" name="T17"/>
                  <a:gd fmla="*/ 76 w 77" name="T18"/>
                  <a:gd fmla="*/ 20 h 86" name="T19"/>
                  <a:gd fmla="*/ 47 w 77" name="T20"/>
                  <a:gd fmla="*/ 16 h 86" name="T21"/>
                  <a:gd fmla="*/ 27 w 77" name="T22"/>
                  <a:gd fmla="*/ 0 h 86" name="T23"/>
                  <a:gd fmla="*/ 9 w 77" name="T24"/>
                  <a:gd fmla="*/ 8 h 86" name="T25"/>
                  <a:gd fmla="*/ 0 w 77" name="T26"/>
                  <a:gd fmla="*/ 32 h 86" name="T27"/>
                  <a:gd fmla="*/ 0 w 77" name="T28"/>
                  <a:gd fmla="*/ 32 h 8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77" name="T45"/>
                  <a:gd fmla="*/ 0 h 86" name="T46"/>
                  <a:gd fmla="*/ 77 w 77" name="T47"/>
                  <a:gd fmla="*/ 86 h 8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6" w="77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/>
              <p:nvPr/>
            </p:nvSpPr>
            <p:spPr bwMode="auto">
              <a:xfrm>
                <a:off x="1851" y="3161"/>
                <a:ext cx="33" cy="158"/>
              </a:xfrm>
              <a:custGeom>
                <a:gdLst>
                  <a:gd fmla="*/ 0 w 33" name="T0"/>
                  <a:gd fmla="*/ 11 h 15" name="T1"/>
                  <a:gd fmla="*/ 0 w 33" name="T2"/>
                  <a:gd fmla="*/ 11 h 15" name="T3"/>
                  <a:gd fmla="*/ 9 w 33" name="T4"/>
                  <a:gd fmla="*/ 0 h 15" name="T5"/>
                  <a:gd fmla="*/ 32 w 33" name="T6"/>
                  <a:gd fmla="*/ 14 h 15" name="T7"/>
                  <a:gd fmla="*/ 0 w 33" name="T8"/>
                  <a:gd fmla="*/ 11 h 15" name="T9"/>
                  <a:gd fmla="*/ 0 w 33" name="T10"/>
                  <a:gd fmla="*/ 11 h 15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33" name="T18"/>
                  <a:gd fmla="*/ 0 h 15" name="T19"/>
                  <a:gd fmla="*/ 33 w 33" name="T20"/>
                  <a:gd fmla="*/ 15 h 15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5" w="33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/>
              <p:nvPr/>
            </p:nvSpPr>
            <p:spPr bwMode="auto">
              <a:xfrm>
                <a:off x="2250" y="4122"/>
                <a:ext cx="22" cy="158"/>
              </a:xfrm>
              <a:custGeom>
                <a:gdLst>
                  <a:gd fmla="*/ 0 w 22" name="T0"/>
                  <a:gd fmla="*/ 12 h 13" name="T1"/>
                  <a:gd fmla="*/ 0 w 22" name="T2"/>
                  <a:gd fmla="*/ 12 h 13" name="T3"/>
                  <a:gd fmla="*/ 12 w 22" name="T4"/>
                  <a:gd fmla="*/ 5 h 13" name="T5"/>
                  <a:gd fmla="*/ 6 w 22" name="T6"/>
                  <a:gd fmla="*/ 0 h 13" name="T7"/>
                  <a:gd fmla="*/ 21 w 22" name="T8"/>
                  <a:gd fmla="*/ 1 h 13" name="T9"/>
                  <a:gd fmla="*/ 0 w 22" name="T10"/>
                  <a:gd fmla="*/ 12 h 13" name="T11"/>
                  <a:gd fmla="*/ 0 w 22" name="T12"/>
                  <a:gd fmla="*/ 12 h 1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2" name="T21"/>
                  <a:gd fmla="*/ 0 h 13" name="T22"/>
                  <a:gd fmla="*/ 22 w 22" name="T23"/>
                  <a:gd fmla="*/ 13 h 1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3" w="22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/>
              <p:nvPr/>
            </p:nvSpPr>
            <p:spPr bwMode="auto">
              <a:xfrm>
                <a:off x="2267" y="4121"/>
                <a:ext cx="25" cy="158"/>
              </a:xfrm>
              <a:custGeom>
                <a:gdLst>
                  <a:gd fmla="*/ 0 w 25" name="T0"/>
                  <a:gd fmla="*/ 15 h 16" name="T1"/>
                  <a:gd fmla="*/ 0 w 25" name="T2"/>
                  <a:gd fmla="*/ 15 h 16" name="T3"/>
                  <a:gd fmla="*/ 11 w 25" name="T4"/>
                  <a:gd fmla="*/ 0 h 16" name="T5"/>
                  <a:gd fmla="*/ 24 w 25" name="T6"/>
                  <a:gd fmla="*/ 5 h 16" name="T7"/>
                  <a:gd fmla="*/ 0 w 25" name="T8"/>
                  <a:gd fmla="*/ 15 h 16" name="T9"/>
                  <a:gd fmla="*/ 0 w 25" name="T10"/>
                  <a:gd fmla="*/ 15 h 16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5" name="T18"/>
                  <a:gd fmla="*/ 0 h 16" name="T19"/>
                  <a:gd fmla="*/ 25 w 25" name="T20"/>
                  <a:gd fmla="*/ 16 h 16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6" w="25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/>
              <p:nvPr/>
            </p:nvSpPr>
            <p:spPr bwMode="auto">
              <a:xfrm>
                <a:off x="2338" y="3299"/>
                <a:ext cx="41" cy="158"/>
              </a:xfrm>
              <a:custGeom>
                <a:gdLst>
                  <a:gd fmla="*/ 0 w 41" name="T0"/>
                  <a:gd fmla="*/ 45 h 48" name="T1"/>
                  <a:gd fmla="*/ 0 w 41" name="T2"/>
                  <a:gd fmla="*/ 45 h 48" name="T3"/>
                  <a:gd fmla="*/ 6 w 41" name="T4"/>
                  <a:gd fmla="*/ 0 h 48" name="T5"/>
                  <a:gd fmla="*/ 40 w 41" name="T6"/>
                  <a:gd fmla="*/ 21 h 48" name="T7"/>
                  <a:gd fmla="*/ 20 w 41" name="T8"/>
                  <a:gd fmla="*/ 47 h 48" name="T9"/>
                  <a:gd fmla="*/ 0 w 41" name="T10"/>
                  <a:gd fmla="*/ 45 h 48" name="T11"/>
                  <a:gd fmla="*/ 0 w 41" name="T12"/>
                  <a:gd fmla="*/ 45 h 4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1" name="T21"/>
                  <a:gd fmla="*/ 0 h 48" name="T22"/>
                  <a:gd fmla="*/ 41 w 41" name="T23"/>
                  <a:gd fmla="*/ 48 h 4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48" w="41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/>
              <p:nvPr/>
            </p:nvSpPr>
            <p:spPr bwMode="auto">
              <a:xfrm>
                <a:off x="1821" y="3135"/>
                <a:ext cx="55" cy="158"/>
              </a:xfrm>
              <a:custGeom>
                <a:gdLst>
                  <a:gd fmla="*/ 0 w 55" name="T0"/>
                  <a:gd fmla="*/ 47 h 60" name="T1"/>
                  <a:gd fmla="*/ 0 w 55" name="T2"/>
                  <a:gd fmla="*/ 47 h 60" name="T3"/>
                  <a:gd fmla="*/ 11 w 55" name="T4"/>
                  <a:gd fmla="*/ 26 h 60" name="T5"/>
                  <a:gd fmla="*/ 25 w 55" name="T6"/>
                  <a:gd fmla="*/ 25 h 60" name="T7"/>
                  <a:gd fmla="*/ 11 w 55" name="T8"/>
                  <a:gd fmla="*/ 7 h 60" name="T9"/>
                  <a:gd fmla="*/ 42 w 55" name="T10"/>
                  <a:gd fmla="*/ 0 h 60" name="T11"/>
                  <a:gd fmla="*/ 47 w 55" name="T12"/>
                  <a:gd fmla="*/ 28 h 60" name="T13"/>
                  <a:gd fmla="*/ 54 w 55" name="T14"/>
                  <a:gd fmla="*/ 30 h 60" name="T15"/>
                  <a:gd fmla="*/ 39 w 55" name="T16"/>
                  <a:gd fmla="*/ 48 h 60" name="T17"/>
                  <a:gd fmla="*/ 30 w 55" name="T18"/>
                  <a:gd fmla="*/ 59 h 60" name="T19"/>
                  <a:gd fmla="*/ 0 w 55" name="T20"/>
                  <a:gd fmla="*/ 47 h 60" name="T21"/>
                  <a:gd fmla="*/ 0 w 55" name="T22"/>
                  <a:gd fmla="*/ 47 h 60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55" name="T36"/>
                  <a:gd fmla="*/ 0 h 60" name="T37"/>
                  <a:gd fmla="*/ 55 w 55" name="T38"/>
                  <a:gd fmla="*/ 60 h 60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60" w="55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/>
              <p:nvPr/>
            </p:nvSpPr>
            <p:spPr bwMode="auto">
              <a:xfrm>
                <a:off x="2245" y="3284"/>
                <a:ext cx="66" cy="158"/>
              </a:xfrm>
              <a:custGeom>
                <a:gdLst>
                  <a:gd fmla="*/ 0 w 66" name="T0"/>
                  <a:gd fmla="*/ 31 h 94" name="T1"/>
                  <a:gd fmla="*/ 0 w 66" name="T2"/>
                  <a:gd fmla="*/ 31 h 94" name="T3"/>
                  <a:gd fmla="*/ 9 w 66" name="T4"/>
                  <a:gd fmla="*/ 44 h 94" name="T5"/>
                  <a:gd fmla="*/ 22 w 66" name="T6"/>
                  <a:gd fmla="*/ 53 h 94" name="T7"/>
                  <a:gd fmla="*/ 19 w 66" name="T8"/>
                  <a:gd fmla="*/ 79 h 94" name="T9"/>
                  <a:gd fmla="*/ 26 w 66" name="T10"/>
                  <a:gd fmla="*/ 93 h 94" name="T11"/>
                  <a:gd fmla="*/ 65 w 66" name="T12"/>
                  <a:gd fmla="*/ 87 h 94" name="T13"/>
                  <a:gd fmla="*/ 43 w 66" name="T14"/>
                  <a:gd fmla="*/ 59 h 94" name="T15"/>
                  <a:gd fmla="*/ 58 w 66" name="T16"/>
                  <a:gd fmla="*/ 34 h 94" name="T17"/>
                  <a:gd fmla="*/ 19 w 66" name="T18"/>
                  <a:gd fmla="*/ 0 h 94" name="T19"/>
                  <a:gd fmla="*/ 6 w 66" name="T20"/>
                  <a:gd fmla="*/ 10 h 94" name="T21"/>
                  <a:gd fmla="*/ 11 w 66" name="T22"/>
                  <a:gd fmla="*/ 19 h 94" name="T23"/>
                  <a:gd fmla="*/ 0 w 66" name="T24"/>
                  <a:gd fmla="*/ 31 h 94" name="T25"/>
                  <a:gd fmla="*/ 0 w 66" name="T26"/>
                  <a:gd fmla="*/ 31 h 94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66" name="T42"/>
                  <a:gd fmla="*/ 0 h 94" name="T43"/>
                  <a:gd fmla="*/ 66 w 66" name="T44"/>
                  <a:gd fmla="*/ 94 h 94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94" w="66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/>
              <p:nvPr/>
            </p:nvSpPr>
            <p:spPr bwMode="auto">
              <a:xfrm>
                <a:off x="2065" y="3092"/>
                <a:ext cx="36" cy="158"/>
              </a:xfrm>
              <a:custGeom>
                <a:gdLst>
                  <a:gd fmla="*/ 0 w 36" name="T0"/>
                  <a:gd fmla="*/ 19 h 27" name="T1"/>
                  <a:gd fmla="*/ 0 w 36" name="T2"/>
                  <a:gd fmla="*/ 19 h 27" name="T3"/>
                  <a:gd fmla="*/ 27 w 36" name="T4"/>
                  <a:gd fmla="*/ 19 h 27" name="T5"/>
                  <a:gd fmla="*/ 14 w 36" name="T6"/>
                  <a:gd fmla="*/ 2 h 27" name="T7"/>
                  <a:gd fmla="*/ 35 w 36" name="T8"/>
                  <a:gd fmla="*/ 0 h 27" name="T9"/>
                  <a:gd fmla="*/ 35 w 36" name="T10"/>
                  <a:gd fmla="*/ 26 h 27" name="T11"/>
                  <a:gd fmla="*/ 0 w 36" name="T12"/>
                  <a:gd fmla="*/ 19 h 27" name="T13"/>
                  <a:gd fmla="*/ 0 w 36" name="T14"/>
                  <a:gd fmla="*/ 19 h 27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36" name="T24"/>
                  <a:gd fmla="*/ 0 h 27" name="T25"/>
                  <a:gd fmla="*/ 36 w 36" name="T26"/>
                  <a:gd fmla="*/ 27 h 27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7" w="36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/>
              <p:nvPr/>
            </p:nvSpPr>
            <p:spPr bwMode="auto">
              <a:xfrm>
                <a:off x="1860" y="3154"/>
                <a:ext cx="85" cy="158"/>
              </a:xfrm>
              <a:custGeom>
                <a:gdLst>
                  <a:gd fmla="*/ 0 w 85" name="T0"/>
                  <a:gd fmla="*/ 20 h 42" name="T1"/>
                  <a:gd fmla="*/ 0 w 85" name="T2"/>
                  <a:gd fmla="*/ 20 h 42" name="T3"/>
                  <a:gd fmla="*/ 15 w 85" name="T4"/>
                  <a:gd fmla="*/ 2 h 42" name="T5"/>
                  <a:gd fmla="*/ 60 w 85" name="T6"/>
                  <a:gd fmla="*/ 0 h 42" name="T7"/>
                  <a:gd fmla="*/ 84 w 85" name="T8"/>
                  <a:gd fmla="*/ 13 h 42" name="T9"/>
                  <a:gd fmla="*/ 64 w 85" name="T10"/>
                  <a:gd fmla="*/ 15 h 42" name="T11"/>
                  <a:gd fmla="*/ 29 w 85" name="T12"/>
                  <a:gd fmla="*/ 41 h 42" name="T13"/>
                  <a:gd fmla="*/ 23 w 85" name="T14"/>
                  <a:gd fmla="*/ 34 h 42" name="T15"/>
                  <a:gd fmla="*/ 0 w 85" name="T16"/>
                  <a:gd fmla="*/ 20 h 42" name="T17"/>
                  <a:gd fmla="*/ 0 w 85" name="T18"/>
                  <a:gd fmla="*/ 20 h 42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85" name="T30"/>
                  <a:gd fmla="*/ 0 h 42" name="T31"/>
                  <a:gd fmla="*/ 85 w 85" name="T32"/>
                  <a:gd fmla="*/ 42 h 42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42" w="85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/>
              <p:nvPr/>
            </p:nvSpPr>
            <p:spPr bwMode="auto">
              <a:xfrm>
                <a:off x="1889" y="3175"/>
                <a:ext cx="56" cy="158"/>
              </a:xfrm>
              <a:custGeom>
                <a:gdLst>
                  <a:gd fmla="*/ 0 w 56" name="T0"/>
                  <a:gd fmla="*/ 28 h 57" name="T1"/>
                  <a:gd fmla="*/ 0 w 56" name="T2"/>
                  <a:gd fmla="*/ 28 h 57" name="T3"/>
                  <a:gd fmla="*/ 22 w 56" name="T4"/>
                  <a:gd fmla="*/ 55 h 57" name="T5"/>
                  <a:gd fmla="*/ 50 w 56" name="T6"/>
                  <a:gd fmla="*/ 56 h 57" name="T7"/>
                  <a:gd fmla="*/ 55 w 56" name="T8"/>
                  <a:gd fmla="*/ 0 h 57" name="T9"/>
                  <a:gd fmla="*/ 35 w 56" name="T10"/>
                  <a:gd fmla="*/ 2 h 57" name="T11"/>
                  <a:gd fmla="*/ 0 w 56" name="T12"/>
                  <a:gd fmla="*/ 28 h 57" name="T13"/>
                  <a:gd fmla="*/ 0 w 56" name="T14"/>
                  <a:gd fmla="*/ 28 h 57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6" name="T24"/>
                  <a:gd fmla="*/ 0 h 57" name="T25"/>
                  <a:gd fmla="*/ 56 w 56" name="T26"/>
                  <a:gd fmla="*/ 57 h 57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57" w="56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/>
              <p:nvPr/>
            </p:nvSpPr>
            <p:spPr bwMode="auto">
              <a:xfrm>
                <a:off x="1948" y="3237"/>
                <a:ext cx="77" cy="158"/>
              </a:xfrm>
              <a:custGeom>
                <a:gdLst>
                  <a:gd fmla="*/ 0 w 77" name="T0"/>
                  <a:gd fmla="*/ 18 h 35" name="T1"/>
                  <a:gd fmla="*/ 0 w 77" name="T2"/>
                  <a:gd fmla="*/ 18 h 35" name="T3"/>
                  <a:gd fmla="*/ 6 w 77" name="T4"/>
                  <a:gd fmla="*/ 0 h 35" name="T5"/>
                  <a:gd fmla="*/ 22 w 77" name="T6"/>
                  <a:gd fmla="*/ 11 h 35" name="T7"/>
                  <a:gd fmla="*/ 51 w 77" name="T8"/>
                  <a:gd fmla="*/ 0 h 35" name="T9"/>
                  <a:gd fmla="*/ 76 w 77" name="T10"/>
                  <a:gd fmla="*/ 13 h 35" name="T11"/>
                  <a:gd fmla="*/ 70 w 77" name="T12"/>
                  <a:gd fmla="*/ 33 h 35" name="T13"/>
                  <a:gd fmla="*/ 67 w 77" name="T14"/>
                  <a:gd fmla="*/ 17 h 35" name="T15"/>
                  <a:gd fmla="*/ 51 w 77" name="T16"/>
                  <a:gd fmla="*/ 11 h 35" name="T17"/>
                  <a:gd fmla="*/ 36 w 77" name="T18"/>
                  <a:gd fmla="*/ 21 h 35" name="T19"/>
                  <a:gd fmla="*/ 39 w 77" name="T20"/>
                  <a:gd fmla="*/ 30 h 35" name="T21"/>
                  <a:gd fmla="*/ 33 w 77" name="T22"/>
                  <a:gd fmla="*/ 34 h 35" name="T23"/>
                  <a:gd fmla="*/ 0 w 77" name="T24"/>
                  <a:gd fmla="*/ 18 h 35" name="T25"/>
                  <a:gd fmla="*/ 0 w 77" name="T26"/>
                  <a:gd fmla="*/ 18 h 35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77" name="T42"/>
                  <a:gd fmla="*/ 0 h 35" name="T43"/>
                  <a:gd fmla="*/ 77 w 77" name="T44"/>
                  <a:gd fmla="*/ 35 h 35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35" w="77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/>
              <p:nvPr/>
            </p:nvSpPr>
            <p:spPr bwMode="auto">
              <a:xfrm>
                <a:off x="2226" y="3672"/>
                <a:ext cx="112" cy="158"/>
              </a:xfrm>
              <a:custGeom>
                <a:gdLst>
                  <a:gd fmla="*/ 0 w 112" name="T0"/>
                  <a:gd fmla="*/ 43 h 116" name="T1"/>
                  <a:gd fmla="*/ 0 w 112" name="T2"/>
                  <a:gd fmla="*/ 43 h 116" name="T3"/>
                  <a:gd fmla="*/ 9 w 112" name="T4"/>
                  <a:gd fmla="*/ 6 h 116" name="T5"/>
                  <a:gd fmla="*/ 48 w 112" name="T6"/>
                  <a:gd fmla="*/ 0 h 116" name="T7"/>
                  <a:gd fmla="*/ 62 w 112" name="T8"/>
                  <a:gd fmla="*/ 12 h 116" name="T9"/>
                  <a:gd fmla="*/ 65 w 112" name="T10"/>
                  <a:gd fmla="*/ 39 h 116" name="T11"/>
                  <a:gd fmla="*/ 93 w 112" name="T12"/>
                  <a:gd fmla="*/ 44 h 116" name="T13"/>
                  <a:gd fmla="*/ 97 w 112" name="T14"/>
                  <a:gd fmla="*/ 63 h 116" name="T15"/>
                  <a:gd fmla="*/ 111 w 112" name="T16"/>
                  <a:gd fmla="*/ 66 h 116" name="T17"/>
                  <a:gd fmla="*/ 109 w 112" name="T18"/>
                  <a:gd fmla="*/ 91 h 116" name="T19"/>
                  <a:gd fmla="*/ 95 w 112" name="T20"/>
                  <a:gd fmla="*/ 115 h 116" name="T21"/>
                  <a:gd fmla="*/ 58 w 112" name="T22"/>
                  <a:gd fmla="*/ 114 h 116" name="T23"/>
                  <a:gd fmla="*/ 66 w 112" name="T24"/>
                  <a:gd fmla="*/ 86 h 116" name="T25"/>
                  <a:gd fmla="*/ 0 w 112" name="T26"/>
                  <a:gd fmla="*/ 43 h 116" name="T27"/>
                  <a:gd fmla="*/ 0 w 112" name="T28"/>
                  <a:gd fmla="*/ 43 h 11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12" name="T45"/>
                  <a:gd fmla="*/ 0 h 116" name="T46"/>
                  <a:gd fmla="*/ 112 w 112" name="T47"/>
                  <a:gd fmla="*/ 116 h 11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15" w="112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/>
              <p:nvPr/>
            </p:nvSpPr>
            <p:spPr bwMode="auto">
              <a:xfrm>
                <a:off x="1971" y="3476"/>
                <a:ext cx="172" cy="158"/>
              </a:xfrm>
              <a:custGeom>
                <a:gdLst>
                  <a:gd fmla="*/ 0 w 172" name="T0"/>
                  <a:gd fmla="*/ 58 h 247" name="T1"/>
                  <a:gd fmla="*/ 0 w 172" name="T2"/>
                  <a:gd fmla="*/ 58 h 247" name="T3"/>
                  <a:gd fmla="*/ 3 w 172" name="T4"/>
                  <a:gd fmla="*/ 78 h 247" name="T5"/>
                  <a:gd fmla="*/ 34 w 172" name="T6"/>
                  <a:gd fmla="*/ 112 h 247" name="T7"/>
                  <a:gd fmla="*/ 68 w 172" name="T8"/>
                  <a:gd fmla="*/ 193 h 247" name="T9"/>
                  <a:gd fmla="*/ 146 w 172" name="T10"/>
                  <a:gd fmla="*/ 246 h 247" name="T11"/>
                  <a:gd fmla="*/ 159 w 172" name="T12"/>
                  <a:gd fmla="*/ 237 h 247" name="T13"/>
                  <a:gd fmla="*/ 167 w 172" name="T14"/>
                  <a:gd fmla="*/ 220 h 247" name="T15"/>
                  <a:gd fmla="*/ 155 w 172" name="T16"/>
                  <a:gd fmla="*/ 213 h 247" name="T17"/>
                  <a:gd fmla="*/ 162 w 172" name="T18"/>
                  <a:gd fmla="*/ 209 h 247" name="T19"/>
                  <a:gd fmla="*/ 171 w 172" name="T20"/>
                  <a:gd fmla="*/ 167 h 247" name="T21"/>
                  <a:gd fmla="*/ 158 w 172" name="T22"/>
                  <a:gd fmla="*/ 147 h 247" name="T23"/>
                  <a:gd fmla="*/ 147 w 172" name="T24"/>
                  <a:gd fmla="*/ 147 h 247" name="T25"/>
                  <a:gd fmla="*/ 147 w 172" name="T26"/>
                  <a:gd fmla="*/ 125 h 247" name="T27"/>
                  <a:gd fmla="*/ 132 w 172" name="T28"/>
                  <a:gd fmla="*/ 134 h 247" name="T29"/>
                  <a:gd fmla="*/ 113 w 172" name="T30"/>
                  <a:gd fmla="*/ 126 h 247" name="T31"/>
                  <a:gd fmla="*/ 102 w 172" name="T32"/>
                  <a:gd fmla="*/ 101 h 247" name="T33"/>
                  <a:gd fmla="*/ 121 w 172" name="T34"/>
                  <a:gd fmla="*/ 69 h 247" name="T35"/>
                  <a:gd fmla="*/ 155 w 172" name="T36"/>
                  <a:gd fmla="*/ 55 h 247" name="T37"/>
                  <a:gd fmla="*/ 145 w 172" name="T38"/>
                  <a:gd fmla="*/ 49 h 247" name="T39"/>
                  <a:gd fmla="*/ 151 w 172" name="T40"/>
                  <a:gd fmla="*/ 33 h 247" name="T41"/>
                  <a:gd fmla="*/ 112 w 172" name="T42"/>
                  <a:gd fmla="*/ 30 h 247" name="T43"/>
                  <a:gd fmla="*/ 83 w 172" name="T44"/>
                  <a:gd fmla="*/ 0 h 247" name="T45"/>
                  <a:gd fmla="*/ 76 w 172" name="T46"/>
                  <a:gd fmla="*/ 22 h 247" name="T47"/>
                  <a:gd fmla="*/ 45 w 172" name="T48"/>
                  <a:gd fmla="*/ 41 h 247" name="T49"/>
                  <a:gd fmla="*/ 29 w 172" name="T50"/>
                  <a:gd fmla="*/ 65 h 247" name="T51"/>
                  <a:gd fmla="*/ 11 w 172" name="T52"/>
                  <a:gd fmla="*/ 61 h 247" name="T53"/>
                  <a:gd fmla="*/ 14 w 172" name="T54"/>
                  <a:gd fmla="*/ 47 h 247" name="T55"/>
                  <a:gd fmla="*/ 0 w 172" name="T56"/>
                  <a:gd fmla="*/ 58 h 247" name="T57"/>
                  <a:gd fmla="*/ 0 w 172" name="T58"/>
                  <a:gd fmla="*/ 58 h 247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172" name="T90"/>
                  <a:gd fmla="*/ 0 h 247" name="T91"/>
                  <a:gd fmla="*/ 172 w 172" name="T92"/>
                  <a:gd fmla="*/ 247 h 247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246" w="172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/>
              <p:nvPr/>
            </p:nvSpPr>
            <p:spPr bwMode="auto">
              <a:xfrm>
                <a:off x="2288" y="3298"/>
                <a:ext cx="57" cy="158"/>
              </a:xfrm>
              <a:custGeom>
                <a:gdLst>
                  <a:gd fmla="*/ 0 w 57" name="T0"/>
                  <a:gd fmla="*/ 25 h 54" name="T1"/>
                  <a:gd fmla="*/ 0 w 57" name="T2"/>
                  <a:gd fmla="*/ 25 h 54" name="T3"/>
                  <a:gd fmla="*/ 15 w 57" name="T4"/>
                  <a:gd fmla="*/ 0 h 54" name="T5"/>
                  <a:gd fmla="*/ 56 w 57" name="T6"/>
                  <a:gd fmla="*/ 4 h 54" name="T7"/>
                  <a:gd fmla="*/ 50 w 57" name="T8"/>
                  <a:gd fmla="*/ 49 h 54" name="T9"/>
                  <a:gd fmla="*/ 22 w 57" name="T10"/>
                  <a:gd fmla="*/ 53 h 54" name="T11"/>
                  <a:gd fmla="*/ 0 w 57" name="T12"/>
                  <a:gd fmla="*/ 25 h 54" name="T13"/>
                  <a:gd fmla="*/ 0 w 57" name="T14"/>
                  <a:gd fmla="*/ 25 h 54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7" name="T24"/>
                  <a:gd fmla="*/ 0 h 54" name="T25"/>
                  <a:gd fmla="*/ 57 w 57" name="T26"/>
                  <a:gd fmla="*/ 54 h 54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54" w="57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/>
              <p:nvPr/>
            </p:nvSpPr>
            <p:spPr bwMode="auto">
              <a:xfrm>
                <a:off x="2235" y="3210"/>
                <a:ext cx="14" cy="158"/>
              </a:xfrm>
              <a:custGeom>
                <a:gdLst>
                  <a:gd fmla="*/ 0 w 14" name="T0"/>
                  <a:gd fmla="*/ 10 h 11" name="T1"/>
                  <a:gd fmla="*/ 0 w 14" name="T2"/>
                  <a:gd fmla="*/ 10 h 11" name="T3"/>
                  <a:gd fmla="*/ 12 w 14" name="T4"/>
                  <a:gd fmla="*/ 8 h 11" name="T5"/>
                  <a:gd fmla="*/ 13 w 14" name="T6"/>
                  <a:gd fmla="*/ 0 h 11" name="T7"/>
                  <a:gd fmla="*/ 0 w 14" name="T8"/>
                  <a:gd fmla="*/ 10 h 11" name="T9"/>
                  <a:gd fmla="*/ 0 w 14" name="T10"/>
                  <a:gd fmla="*/ 10 h 11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4" name="T18"/>
                  <a:gd fmla="*/ 0 h 11" name="T19"/>
                  <a:gd fmla="*/ 14 w 14" name="T20"/>
                  <a:gd fmla="*/ 11 h 11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1" w="14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/>
              <p:nvPr/>
            </p:nvSpPr>
            <p:spPr bwMode="auto">
              <a:xfrm>
                <a:off x="2283" y="3806"/>
                <a:ext cx="72" cy="158"/>
              </a:xfrm>
              <a:custGeom>
                <a:gdLst>
                  <a:gd fmla="*/ 0 w 72" name="T0"/>
                  <a:gd fmla="*/ 59 h 74" name="T1"/>
                  <a:gd fmla="*/ 0 w 72" name="T2"/>
                  <a:gd fmla="*/ 59 h 74" name="T3"/>
                  <a:gd fmla="*/ 12 w 72" name="T4"/>
                  <a:gd fmla="*/ 3 h 74" name="T5"/>
                  <a:gd fmla="*/ 22 w 72" name="T6"/>
                  <a:gd fmla="*/ 0 h 74" name="T7"/>
                  <a:gd fmla="*/ 63 w 72" name="T8"/>
                  <a:gd fmla="*/ 29 h 74" name="T9"/>
                  <a:gd fmla="*/ 71 w 72" name="T10"/>
                  <a:gd fmla="*/ 41 h 74" name="T11"/>
                  <a:gd fmla="*/ 68 w 72" name="T12"/>
                  <a:gd fmla="*/ 55 h 74" name="T13"/>
                  <a:gd fmla="*/ 49 w 72" name="T14"/>
                  <a:gd fmla="*/ 73 h 74" name="T15"/>
                  <a:gd fmla="*/ 0 w 72" name="T16"/>
                  <a:gd fmla="*/ 59 h 74" name="T17"/>
                  <a:gd fmla="*/ 0 w 72" name="T18"/>
                  <a:gd fmla="*/ 59 h 74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72" name="T30"/>
                  <a:gd fmla="*/ 0 h 74" name="T31"/>
                  <a:gd fmla="*/ 72 w 72" name="T32"/>
                  <a:gd fmla="*/ 74 h 74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74" w="72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/>
              <p:nvPr/>
            </p:nvSpPr>
            <p:spPr bwMode="auto">
              <a:xfrm>
                <a:off x="2081" y="3263"/>
                <a:ext cx="184" cy="158"/>
              </a:xfrm>
              <a:custGeom>
                <a:gdLst>
                  <a:gd fmla="*/ 0 w 184" name="T0"/>
                  <a:gd fmla="*/ 42 h 157" name="T1"/>
                  <a:gd fmla="*/ 0 w 184" name="T2"/>
                  <a:gd fmla="*/ 42 h 157" name="T3"/>
                  <a:gd fmla="*/ 17 w 184" name="T4"/>
                  <a:gd fmla="*/ 69 h 157" name="T5"/>
                  <a:gd fmla="*/ 44 w 184" name="T6"/>
                  <a:gd fmla="*/ 72 h 157" name="T7"/>
                  <a:gd fmla="*/ 52 w 184" name="T8"/>
                  <a:gd fmla="*/ 84 h 157" name="T9"/>
                  <a:gd fmla="*/ 79 w 184" name="T10"/>
                  <a:gd fmla="*/ 82 h 157" name="T11"/>
                  <a:gd fmla="*/ 75 w 184" name="T12"/>
                  <a:gd fmla="*/ 129 h 157" name="T13"/>
                  <a:gd fmla="*/ 87 w 184" name="T14"/>
                  <a:gd fmla="*/ 149 h 157" name="T15"/>
                  <a:gd fmla="*/ 103 w 184" name="T16"/>
                  <a:gd fmla="*/ 156 h 157" name="T17"/>
                  <a:gd fmla="*/ 136 w 184" name="T18"/>
                  <a:gd fmla="*/ 137 h 157" name="T19"/>
                  <a:gd fmla="*/ 123 w 184" name="T20"/>
                  <a:gd fmla="*/ 134 h 157" name="T21"/>
                  <a:gd fmla="*/ 116 w 184" name="T22"/>
                  <a:gd fmla="*/ 108 h 157" name="T23"/>
                  <a:gd fmla="*/ 139 w 184" name="T24"/>
                  <a:gd fmla="*/ 113 h 157" name="T25"/>
                  <a:gd fmla="*/ 173 w 184" name="T26"/>
                  <a:gd fmla="*/ 97 h 157" name="T27"/>
                  <a:gd fmla="*/ 164 w 184" name="T28"/>
                  <a:gd fmla="*/ 84 h 157" name="T29"/>
                  <a:gd fmla="*/ 175 w 184" name="T30"/>
                  <a:gd fmla="*/ 72 h 157" name="T31"/>
                  <a:gd fmla="*/ 170 w 184" name="T32"/>
                  <a:gd fmla="*/ 63 h 157" name="T33"/>
                  <a:gd fmla="*/ 183 w 184" name="T34"/>
                  <a:gd fmla="*/ 53 h 157" name="T35"/>
                  <a:gd fmla="*/ 167 w 184" name="T36"/>
                  <a:gd fmla="*/ 51 h 157" name="T37"/>
                  <a:gd fmla="*/ 167 w 184" name="T38"/>
                  <a:gd fmla="*/ 39 h 157" name="T39"/>
                  <a:gd fmla="*/ 141 w 184" name="T40"/>
                  <a:gd fmla="*/ 25 h 157" name="T41"/>
                  <a:gd fmla="*/ 152 w 184" name="T42"/>
                  <a:gd fmla="*/ 21 h 157" name="T43"/>
                  <a:gd fmla="*/ 72 w 184" name="T44"/>
                  <a:gd fmla="*/ 24 h 157" name="T45"/>
                  <a:gd fmla="*/ 46 w 184" name="T46"/>
                  <a:gd fmla="*/ 0 h 157" name="T47"/>
                  <a:gd fmla="*/ 47 w 184" name="T48"/>
                  <a:gd fmla="*/ 11 h 157" name="T49"/>
                  <a:gd fmla="*/ 24 w 184" name="T50"/>
                  <a:gd fmla="*/ 20 h 157" name="T51"/>
                  <a:gd fmla="*/ 31 w 184" name="T52"/>
                  <a:gd fmla="*/ 39 h 157" name="T53"/>
                  <a:gd fmla="*/ 22 w 184" name="T54"/>
                  <a:gd fmla="*/ 46 h 157" name="T55"/>
                  <a:gd fmla="*/ 17 w 184" name="T56"/>
                  <a:gd fmla="*/ 29 h 157" name="T57"/>
                  <a:gd fmla="*/ 26 w 184" name="T58"/>
                  <a:gd fmla="*/ 6 h 157" name="T59"/>
                  <a:gd fmla="*/ 0 w 184" name="T60"/>
                  <a:gd fmla="*/ 42 h 157" name="T61"/>
                  <a:gd fmla="*/ 0 w 184" name="T62"/>
                  <a:gd fmla="*/ 42 h 157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84" name="T96"/>
                  <a:gd fmla="*/ 0 h 157" name="T97"/>
                  <a:gd fmla="*/ 184 w 184" name="T98"/>
                  <a:gd fmla="*/ 157 h 157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57" w="184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/>
            <p:nvPr/>
          </p:nvSpPr>
          <p:spPr bwMode="auto">
            <a:xfrm>
              <a:off x="4706100" y="4029563"/>
              <a:ext cx="119061" cy="206196"/>
            </a:xfrm>
            <a:custGeom>
              <a:gdLst>
                <a:gd fmla="*/ 0 w 95" name="T0"/>
                <a:gd fmla="*/ 17056038 h 203" name="T1"/>
                <a:gd fmla="*/ 0 w 95" name="T2"/>
                <a:gd fmla="*/ 17056038 h 203" name="T3"/>
                <a:gd fmla="*/ 21990127 w 95" name="T4"/>
                <a:gd fmla="*/ 52872417 h 203" name="T5"/>
                <a:gd fmla="*/ 50262967 w 95" name="T6"/>
                <a:gd fmla="*/ 68222847 h 203" name="T7"/>
                <a:gd fmla="*/ 36127169 w 95" name="T8"/>
                <a:gd fmla="*/ 93806917 h 203" name="T9"/>
                <a:gd fmla="*/ 87960510 w 95" name="T10"/>
                <a:gd fmla="*/ 139856901 h 203" name="T11"/>
                <a:gd fmla="*/ 111520992 w 95" name="T12"/>
                <a:gd fmla="*/ 202962959 h 203" name="T13"/>
                <a:gd fmla="*/ 114662975 w 95" name="T14"/>
                <a:gd fmla="*/ 255835356 h 203" name="T15"/>
                <a:gd fmla="*/ 50262967 w 95" name="T16"/>
                <a:gd fmla="*/ 301886645 h 203" name="T17"/>
                <a:gd fmla="*/ 59687661 w 95" name="T18"/>
                <a:gd fmla="*/ 344525504 h 203" name="T19"/>
                <a:gd fmla="*/ 80106161 w 95" name="T20"/>
                <a:gd fmla="*/ 315530166 h 203" name="T21"/>
                <a:gd fmla="*/ 92672857 w 95" name="T22"/>
                <a:gd fmla="*/ 324058182 h 203" name="T23"/>
                <a:gd fmla="*/ 97385204 w 95" name="T24"/>
                <a:gd fmla="*/ 303592249 h 203" name="T25"/>
                <a:gd fmla="*/ 147648151 w 95" name="T26"/>
                <a:gd fmla="*/ 272891389 h 203" name="T27"/>
                <a:gd fmla="*/ 141365440 w 95" name="T28"/>
                <a:gd fmla="*/ 185906926 h 203" name="T29"/>
                <a:gd fmla="*/ 72253084 w 95" name="T30"/>
                <a:gd fmla="*/ 105744835 h 203" name="T31"/>
                <a:gd fmla="*/ 80106161 w 95" name="T32"/>
                <a:gd fmla="*/ 78456467 h 203" name="T33"/>
                <a:gd fmla="*/ 120945686 w 95" name="T34"/>
                <a:gd fmla="*/ 39227581 h 203" name="T35"/>
                <a:gd fmla="*/ 62828390 w 95" name="T36"/>
                <a:gd fmla="*/ 0 h 203" name="T37"/>
                <a:gd fmla="*/ 0 w 95" name="T38"/>
                <a:gd fmla="*/ 17056038 h 203" name="T39"/>
                <a:gd fmla="*/ 0 w 95" name="T40"/>
                <a:gd fmla="*/ 17056038 h 203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w 95" name="T63"/>
                <a:gd fmla="*/ 0 h 203" name="T64"/>
                <a:gd fmla="*/ 95 w 95" name="T65"/>
                <a:gd fmla="*/ 203 h 203" name="T66"/>
              </a:gdLst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b="T66" l="T63" r="T65" t="T64"/>
              <a:pathLst>
                <a:path h="203" w="95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/>
            <p:nvPr/>
          </p:nvSpPr>
          <p:spPr bwMode="auto">
            <a:xfrm>
              <a:off x="3628193" y="3503304"/>
              <a:ext cx="126999" cy="206196"/>
            </a:xfrm>
            <a:custGeom>
              <a:gdLst>
                <a:gd fmla="*/ 0 w 102" name="T0"/>
                <a:gd fmla="*/ 3439837 h 46" name="T1"/>
                <a:gd fmla="*/ 37206018 w 102" name="T2"/>
                <a:gd fmla="*/ 0 h 46" name="T3"/>
                <a:gd fmla="*/ 72863135 w 102" name="T4"/>
                <a:gd fmla="*/ 15478608 h 46" name="T5"/>
                <a:gd fmla="*/ 86814474 w 102" name="T6"/>
                <a:gd fmla="*/ 32676478 h 46" name="T7"/>
                <a:gd fmla="*/ 105418723 w 102" name="T8"/>
                <a:gd fmla="*/ 32676478 h 46" name="T9"/>
                <a:gd fmla="*/ 119371288 w 102" name="T10"/>
                <a:gd fmla="*/ 24077546 h 46" name="T11"/>
                <a:gd fmla="*/ 128672167 w 102" name="T12"/>
                <a:gd fmla="*/ 22356972 h 46" name="T13"/>
                <a:gd fmla="*/ 137974292 w 102" name="T14"/>
                <a:gd fmla="*/ 39556149 h 46" name="T15"/>
                <a:gd fmla="*/ 155027149 w 102" name="T16"/>
                <a:gd fmla="*/ 44715256 h 46" name="T17"/>
                <a:gd fmla="*/ 150376710 w 102" name="T18"/>
                <a:gd fmla="*/ 51593615 h 46" name="T19"/>
                <a:gd fmla="*/ 156577296 w 102" name="T20"/>
                <a:gd fmla="*/ 65352956 h 46" name="T21"/>
                <a:gd fmla="*/ 155027149 w 102" name="T22"/>
                <a:gd fmla="*/ 75671151 h 46" name="T23"/>
                <a:gd fmla="*/ 137974292 w 102" name="T24"/>
                <a:gd fmla="*/ 60192548 h 46" name="T25"/>
                <a:gd fmla="*/ 128672167 w 102" name="T26"/>
                <a:gd fmla="*/ 55033451 h 46" name="T27"/>
                <a:gd fmla="*/ 119371288 w 102" name="T28"/>
                <a:gd fmla="*/ 55033451 h 46" name="T29"/>
                <a:gd fmla="*/ 114719603 w 102" name="T30"/>
                <a:gd fmla="*/ 72231316 h 46" name="T31"/>
                <a:gd fmla="*/ 103868576 w 102" name="T32"/>
                <a:gd fmla="*/ 67072218 h 46" name="T33"/>
                <a:gd fmla="*/ 83714181 w 102" name="T34"/>
                <a:gd fmla="*/ 77391724 h 46" name="T35"/>
                <a:gd fmla="*/ 58910570 w 102" name="T36"/>
                <a:gd fmla="*/ 75671151 h 46" name="T37"/>
                <a:gd fmla="*/ 58910570 w 102" name="T38"/>
                <a:gd fmla="*/ 44715256 h 46" name="T39"/>
                <a:gd fmla="*/ 20153156 w 102" name="T40"/>
                <a:gd fmla="*/ 17197870 h 46" name="T41"/>
                <a:gd fmla="*/ 0 w 102" name="T42"/>
                <a:gd fmla="*/ 3439837 h 46" name="T43"/>
                <a:gd fmla="*/ 0 w 102" name="T44"/>
                <a:gd fmla="*/ 3439837 h 4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w 102" name="T69"/>
                <a:gd fmla="*/ 0 h 46" name="T70"/>
                <a:gd fmla="*/ 102 w 102" name="T71"/>
                <a:gd fmla="*/ 46 h 46" name="T72"/>
              </a:gdLst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b="T72" l="T69" r="T71" t="T70"/>
              <a:pathLst>
                <a:path h="46" w="102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/>
            <p:nvPr/>
          </p:nvSpPr>
          <p:spPr bwMode="auto">
            <a:xfrm>
              <a:off x="3718681" y="3551723"/>
              <a:ext cx="104774" cy="206196"/>
            </a:xfrm>
            <a:custGeom>
              <a:gdLst>
                <a:gd fmla="*/ 48621765 w 85" name="T0"/>
                <a:gd fmla="*/ 3439855 h 69" name="T1"/>
                <a:gd fmla="*/ 54698713 w 85" name="T2"/>
                <a:gd fmla="*/ 3439855 h 69" name="T3"/>
                <a:gd fmla="*/ 74451875 w 85" name="T4"/>
                <a:gd fmla="*/ 10319564 h 69" name="T5"/>
                <a:gd fmla="*/ 92683970 w 85" name="T6"/>
                <a:gd fmla="*/ 25796947 h 69" name="T7"/>
                <a:gd fmla="*/ 103320478 w 85" name="T8"/>
                <a:gd fmla="*/ 44715498 h 69" name="T9"/>
                <a:gd fmla="*/ 127630734 w 85" name="T10"/>
                <a:gd fmla="*/ 65353310 h 69" name="T11"/>
                <a:gd fmla="*/ 115475606 w 85" name="T12"/>
                <a:gd fmla="*/ 70512435 h 69" name="T13"/>
                <a:gd fmla="*/ 106358952 w 85" name="T14"/>
                <a:gd fmla="*/ 84271851 h 69" name="T15"/>
                <a:gd fmla="*/ 104840331 w 85" name="T16"/>
                <a:gd fmla="*/ 91150268 h 69" name="T17"/>
                <a:gd fmla="*/ 100282004 w 85" name="T18"/>
                <a:gd fmla="*/ 116948516 h 69" name="T19"/>
                <a:gd fmla="*/ 82048695 w 85" name="T20"/>
                <a:gd fmla="*/ 110068809 h 69" name="T21"/>
                <a:gd fmla="*/ 79010202 w 85" name="T22"/>
                <a:gd fmla="*/ 87710414 h 69" name="T23"/>
                <a:gd fmla="*/ 60776893 w 85" name="T24"/>
                <a:gd fmla="*/ 96310704 h 69" name="T25"/>
                <a:gd fmla="*/ 44063438 w 85" name="T26"/>
                <a:gd fmla="*/ 108348226 h 69" name="T27"/>
                <a:gd fmla="*/ 33426921 w 85" name="T28"/>
                <a:gd fmla="*/ 106628955 h 69" name="T29"/>
                <a:gd fmla="*/ 24310266 w 85" name="T30"/>
                <a:gd fmla="*/ 94590122 h 69" name="T31"/>
                <a:gd fmla="*/ 18233314 w 85" name="T32"/>
                <a:gd fmla="*/ 84271851 h 69" name="T33"/>
                <a:gd fmla="*/ 25830119 w 85" name="T34"/>
                <a:gd fmla="*/ 73952289 h 69" name="T35"/>
                <a:gd fmla="*/ 30388447 w 85" name="T36"/>
                <a:gd fmla="*/ 82551268 h 69" name="T37"/>
                <a:gd fmla="*/ 53180092 w 85" name="T38"/>
                <a:gd fmla="*/ 94590122 h 69" name="T39"/>
                <a:gd fmla="*/ 57738419 w 85" name="T40"/>
                <a:gd fmla="*/ 84271851 h 69" name="T41"/>
                <a:gd fmla="*/ 36466627 w 85" name="T42"/>
                <a:gd fmla="*/ 65353310 h 69" name="T43"/>
                <a:gd fmla="*/ 30388447 w 85" name="T44"/>
                <a:gd fmla="*/ 49874623 h 69" name="T45"/>
                <a:gd fmla="*/ 22791646 w 85" name="T46"/>
                <a:gd fmla="*/ 44715498 h 69" name="T47"/>
                <a:gd fmla="*/ 22791646 w 85" name="T48"/>
                <a:gd fmla="*/ 34395926 h 69" name="T49"/>
                <a:gd fmla="*/ 13674986 w 85" name="T50"/>
                <a:gd fmla="*/ 30957384 h 69" name="T51"/>
                <a:gd fmla="*/ 0 w 85" name="T52"/>
                <a:gd fmla="*/ 29236801 h 69" name="T53"/>
                <a:gd fmla="*/ 4558328 w 85" name="T54"/>
                <a:gd fmla="*/ 17197963 h 69" name="T55"/>
                <a:gd fmla="*/ 6078183 w 85" name="T56"/>
                <a:gd fmla="*/ 10319564 h 69" name="T57"/>
                <a:gd fmla="*/ 16713460 w 85" name="T58"/>
                <a:gd fmla="*/ 10319564 h 69" name="T59"/>
                <a:gd fmla="*/ 22791646 w 85" name="T60"/>
                <a:gd fmla="*/ 15478692 h 69" name="T61"/>
                <a:gd fmla="*/ 39505101 w 85" name="T62"/>
                <a:gd fmla="*/ 30957384 h 69" name="T63"/>
                <a:gd fmla="*/ 41023731 w 85" name="T64"/>
                <a:gd fmla="*/ 20637817 h 69" name="T65"/>
                <a:gd fmla="*/ 34946774 w 85" name="T66"/>
                <a:gd fmla="*/ 8598982 h 69" name="T67"/>
                <a:gd fmla="*/ 39505101 w 85" name="T68"/>
                <a:gd fmla="*/ 0 h 69" name="T69"/>
                <a:gd fmla="*/ 48621765 w 85" name="T70"/>
                <a:gd fmla="*/ 3439855 h 69" name="T71"/>
                <a:gd fmla="*/ 48621765 w 85" name="T72"/>
                <a:gd fmla="*/ 3439855 h 69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w 85" name="T111"/>
                <a:gd fmla="*/ 0 h 69" name="T112"/>
                <a:gd fmla="*/ 85 w 85" name="T113"/>
                <a:gd fmla="*/ 69 h 69" name="T114"/>
              </a:gdLst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b="T114" l="T111" r="T113" t="T112"/>
              <a:pathLst>
                <a:path h="69" w="85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/>
            <p:nvPr/>
          </p:nvSpPr>
          <p:spPr bwMode="auto">
            <a:xfrm>
              <a:off x="3694868" y="3551722"/>
              <a:ext cx="74613" cy="206196"/>
            </a:xfrm>
            <a:custGeom>
              <a:gdLst>
                <a:gd fmla="*/ 0 w 57" name="T0"/>
                <a:gd fmla="*/ 10017957 h 43" name="T1"/>
                <a:gd fmla="*/ 11994369 w 57" name="T2"/>
                <a:gd fmla="*/ 21705362 h 43" name="T3"/>
                <a:gd fmla="*/ 25702218 w 57" name="T4"/>
                <a:gd fmla="*/ 38401091 h 43" name="T5"/>
                <a:gd fmla="*/ 47977476 w 57" name="T6"/>
                <a:gd fmla="*/ 61775897 h 43" name="T7"/>
                <a:gd fmla="*/ 61685320 w 57" name="T8"/>
                <a:gd fmla="*/ 48419056 h 43" name="T9"/>
                <a:gd fmla="*/ 63398800 w 57" name="T10"/>
                <a:gd fmla="*/ 60106454 h 43" name="T11"/>
                <a:gd fmla="*/ 73679684 w 57" name="T12"/>
                <a:gd fmla="*/ 61775897 h 43" name="T13"/>
                <a:gd fmla="*/ 89101029 w 57" name="T14"/>
                <a:gd fmla="*/ 70124408 h 43" name="T15"/>
                <a:gd fmla="*/ 95954951 w 57" name="T16"/>
                <a:gd fmla="*/ 60106454 h 43" name="T17"/>
                <a:gd fmla="*/ 71966203 w 57" name="T18"/>
                <a:gd fmla="*/ 41739979 h 43" name="T19"/>
                <a:gd fmla="*/ 66825762 w 57" name="T20"/>
                <a:gd fmla="*/ 26713693 h 43" name="T21"/>
                <a:gd fmla="*/ 56544878 w 57" name="T22"/>
                <a:gd fmla="*/ 21705362 h 43" name="T23"/>
                <a:gd fmla="*/ 56544878 w 57" name="T24"/>
                <a:gd fmla="*/ 11687403 h 43" name="T25"/>
                <a:gd fmla="*/ 46263995 w 57" name="T26"/>
                <a:gd fmla="*/ 8348513 h 43" name="T27"/>
                <a:gd fmla="*/ 30842660 w 57" name="T28"/>
                <a:gd fmla="*/ 5008332 h 43" name="T29"/>
                <a:gd fmla="*/ 17134811 w 57" name="T30"/>
                <a:gd fmla="*/ 0 h 43" name="T31"/>
                <a:gd fmla="*/ 5140443 w 57" name="T32"/>
                <a:gd fmla="*/ 1669444 h 43" name="T33"/>
                <a:gd fmla="*/ 0 w 57" name="T34"/>
                <a:gd fmla="*/ 10017957 h 43" name="T35"/>
                <a:gd fmla="*/ 0 w 57" name="T36"/>
                <a:gd fmla="*/ 10017957 h 43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57" name="T57"/>
                <a:gd fmla="*/ 0 h 43" name="T58"/>
                <a:gd fmla="*/ 57 w 57" name="T59"/>
                <a:gd fmla="*/ 43 h 43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43" w="57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/>
            <p:nvPr/>
          </p:nvSpPr>
          <p:spPr bwMode="auto">
            <a:xfrm>
              <a:off x="3736143" y="3378684"/>
              <a:ext cx="711195" cy="206196"/>
            </a:xfrm>
            <a:custGeom>
              <a:gdLst>
                <a:gd fmla="*/ 837896752 w 572" name="T0"/>
                <a:gd fmla="*/ 173329062 h 246" name="T1"/>
                <a:gd fmla="*/ 749778861 w 572" name="T2"/>
                <a:gd fmla="*/ 163032328 h 246" name="T3"/>
                <a:gd fmla="*/ 717313589 w 572" name="T4"/>
                <a:gd fmla="*/ 130426133 h 246" name="T5"/>
                <a:gd fmla="*/ 675574125 w 572" name="T6"/>
                <a:gd fmla="*/ 135574479 h 246" name="T7"/>
                <a:gd fmla="*/ 635379996 w 572" name="T8"/>
                <a:gd fmla="*/ 121845555 h 246" name="T9"/>
                <a:gd fmla="*/ 562720752 w 572" name="T10"/>
                <a:gd fmla="*/ 70362068 h 246" name="T11"/>
                <a:gd fmla="*/ 471510634 w 572" name="T12"/>
                <a:gd fmla="*/ 51483487 h 246" name="T13"/>
                <a:gd fmla="*/ 408126826 w 572" name="T14"/>
                <a:gd fmla="*/ 30890090 h 246" name="T15"/>
                <a:gd fmla="*/ 344743018 w 572" name="T16"/>
                <a:gd fmla="*/ 17161161 h 246" name="T17"/>
                <a:gd fmla="*/ 284452602 w 572" name="T18"/>
                <a:gd fmla="*/ 36038437 h 246" name="T19"/>
                <a:gd fmla="*/ 216431076 w 572" name="T20"/>
                <a:gd fmla="*/ 36038437 h 246" name="T21"/>
                <a:gd fmla="*/ 216431076 w 572" name="T22"/>
                <a:gd fmla="*/ 84090992 h 246" name="T23"/>
                <a:gd fmla="*/ 242711894 w 572" name="T24"/>
                <a:gd fmla="*/ 106400515 h 246" name="T25"/>
                <a:gd fmla="*/ 242711894 w 572" name="T26"/>
                <a:gd fmla="*/ 139006710 h 246" name="T27"/>
                <a:gd fmla="*/ 216431076 w 572" name="T28"/>
                <a:gd fmla="*/ 140722826 h 246" name="T29"/>
                <a:gd fmla="*/ 177782595 w 572" name="T30"/>
                <a:gd fmla="*/ 123561671 h 246" name="T31"/>
                <a:gd fmla="*/ 151501738 w 572" name="T32"/>
                <a:gd fmla="*/ 130426133 h 246" name="T33"/>
                <a:gd fmla="*/ 120583201 w 572" name="T34"/>
                <a:gd fmla="*/ 118413324 h 246" name="T35"/>
                <a:gd fmla="*/ 46378446 w 572" name="T36"/>
                <a:gd fmla="*/ 116697208 h 246" name="T37"/>
                <a:gd fmla="*/ 30918546 w 572" name="T38"/>
                <a:gd fmla="*/ 133858364 h 246" name="T39"/>
                <a:gd fmla="*/ 27826320 w 572" name="T40"/>
                <a:gd fmla="*/ 156167866 h 246" name="T41"/>
                <a:gd fmla="*/ 4637720 w 572" name="T42"/>
                <a:gd fmla="*/ 145871173 h 246" name="T43"/>
                <a:gd fmla="*/ 0 w 572" name="T44"/>
                <a:gd fmla="*/ 192206333 h 246" name="T45"/>
                <a:gd fmla="*/ 12367668 w 572" name="T46"/>
                <a:gd fmla="*/ 224813839 h 246" name="T47"/>
                <a:gd fmla="*/ 40193983 w 572" name="T48"/>
                <a:gd fmla="*/ 223097723 h 246" name="T49"/>
                <a:gd fmla="*/ 66474811 w 572" name="T50"/>
                <a:gd fmla="*/ 269432843 h 246" name="T51"/>
                <a:gd fmla="*/ 160777174 w 572" name="T52"/>
                <a:gd fmla="*/ 252271688 h 246" name="T53"/>
                <a:gd fmla="*/ 153047229 w 572" name="T54"/>
                <a:gd fmla="*/ 302039039 h 246" name="T55"/>
                <a:gd fmla="*/ 105123311 w 572" name="T56"/>
                <a:gd fmla="*/ 327780772 h 246" name="T57"/>
                <a:gd fmla="*/ 157684948 w 572" name="T58"/>
                <a:gd fmla="*/ 375833399 h 246" name="T59"/>
                <a:gd fmla="*/ 194787976 w 572" name="T60"/>
                <a:gd fmla="*/ 380981746 h 246" name="T61"/>
                <a:gd fmla="*/ 222614286 w 572" name="T62"/>
                <a:gd fmla="*/ 387846208 h 246" name="T63"/>
                <a:gd fmla="*/ 222614286 w 572" name="T64"/>
                <a:gd fmla="*/ 293458461 h 246" name="T65"/>
                <a:gd fmla="*/ 259717276 w 572" name="T66"/>
                <a:gd fmla="*/ 264284497 h 246" name="T67"/>
                <a:gd fmla="*/ 272084939 w 572" name="T68"/>
                <a:gd fmla="*/ 252271688 h 246" name="T69"/>
                <a:gd fmla="*/ 290635812 w 572" name="T70"/>
                <a:gd fmla="*/ 260852265 h 246" name="T71"/>
                <a:gd fmla="*/ 299911249 w 572" name="T72"/>
                <a:gd fmla="*/ 267716728 h 246" name="T73"/>
                <a:gd fmla="*/ 323101084 w 572" name="T74"/>
                <a:gd fmla="*/ 307187385 h 246" name="T75"/>
                <a:gd fmla="*/ 343197526 w 572" name="T76"/>
                <a:gd fmla="*/ 332929119 h 246" name="T77"/>
                <a:gd fmla="*/ 394213671 w 572" name="T78"/>
                <a:gd fmla="*/ 332929119 h 246" name="T79"/>
                <a:gd fmla="*/ 414311279 w 572" name="T80"/>
                <a:gd fmla="*/ 398142901 h 246" name="T81"/>
                <a:gd fmla="*/ 435954379 w 572" name="T82"/>
                <a:gd fmla="*/ 420452403 h 246" name="T83"/>
                <a:gd fmla="*/ 486969280 w 572" name="T84"/>
                <a:gd fmla="*/ 410155710 h 246" name="T85"/>
                <a:gd fmla="*/ 547260862 w 572" name="T86"/>
                <a:gd fmla="*/ 410155710 h 246" name="T87"/>
                <a:gd fmla="*/ 544169878 w 572" name="T88"/>
                <a:gd fmla="*/ 382697861 h 246" name="T89"/>
                <a:gd fmla="*/ 554990807 w 572" name="T90"/>
                <a:gd fmla="*/ 368968937 h 246" name="T91"/>
                <a:gd fmla="*/ 592093796 w 572" name="T92"/>
                <a:gd fmla="*/ 374117284 h 246" name="T93"/>
                <a:gd fmla="*/ 644655433 w 572" name="T94"/>
                <a:gd fmla="*/ 360388359 h 246" name="T95"/>
                <a:gd fmla="*/ 732773479 w 572" name="T96"/>
                <a:gd fmla="*/ 379265630 h 246" name="T97"/>
                <a:gd fmla="*/ 732773479 w 572" name="T98"/>
                <a:gd fmla="*/ 319200194 h 246" name="T99"/>
                <a:gd fmla="*/ 799248270 w 572" name="T100"/>
                <a:gd fmla="*/ 252271688 h 246" name="T101"/>
                <a:gd fmla="*/ 861086587 w 572" name="T102"/>
                <a:gd fmla="*/ 216233261 h 24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w 572" name="T156"/>
                <a:gd fmla="*/ 0 h 246" name="T157"/>
                <a:gd fmla="*/ 572 w 572" name="T158"/>
                <a:gd fmla="*/ 246 h 246" name="T159"/>
              </a:gdLst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b="T159" l="T156" r="T158" t="T157"/>
              <a:pathLst>
                <a:path h="246" w="572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/>
            <p:nvPr/>
          </p:nvSpPr>
          <p:spPr bwMode="auto">
            <a:xfrm>
              <a:off x="3907591" y="3526322"/>
              <a:ext cx="312736" cy="206196"/>
            </a:xfrm>
            <a:custGeom>
              <a:gdLst>
                <a:gd fmla="*/ 37557332 w 250" name="T0"/>
                <a:gd fmla="*/ 114387181 h 153" name="T1"/>
                <a:gd fmla="*/ 43817105 w 250" name="T2"/>
                <a:gd fmla="*/ 95883169 h 153" name="T3"/>
                <a:gd fmla="*/ 53205497 w 250" name="T4"/>
                <a:gd fmla="*/ 87472254 h 153" name="T5"/>
                <a:gd fmla="*/ 70419843 w 250" name="T6"/>
                <a:gd fmla="*/ 90836620 h 153" name="T7"/>
                <a:gd fmla="*/ 89197899 w 250" name="T8"/>
                <a:gd fmla="*/ 97565352 h 153" name="T9"/>
                <a:gd fmla="*/ 93892720 w 250" name="T10"/>
                <a:gd fmla="*/ 102611900 h 153" name="T11"/>
                <a:gd fmla="*/ 106412245 w 250" name="T12"/>
                <a:gd fmla="*/ 114387181 h 153" name="T13"/>
                <a:gd fmla="*/ 115800637 w 250" name="T14"/>
                <a:gd fmla="*/ 144665176 h 153" name="T15"/>
                <a:gd fmla="*/ 129885103 w 250" name="T16"/>
                <a:gd fmla="*/ 141300810 h 153" name="T17"/>
                <a:gd fmla="*/ 151793020 w 250" name="T18"/>
                <a:gd fmla="*/ 144665176 h 153" name="T19"/>
                <a:gd fmla="*/ 183090619 w 250" name="T20"/>
                <a:gd fmla="*/ 178308874 h 153" name="T21"/>
                <a:gd fmla="*/ 215953120 w 250" name="T22"/>
                <a:gd fmla="*/ 198495069 h 153" name="T23"/>
                <a:gd fmla="*/ 247250681 w 250" name="T24"/>
                <a:gd fmla="*/ 220362150 h 153" name="T25"/>
                <a:gd fmla="*/ 259770205 w 250" name="T26"/>
                <a:gd fmla="*/ 255687991 h 153" name="T27"/>
                <a:gd fmla="*/ 278548241 w 250" name="T28"/>
                <a:gd fmla="*/ 227090881 h 153" name="T29"/>
                <a:gd fmla="*/ 281678122 w 250" name="T30"/>
                <a:gd fmla="*/ 201859435 h 153" name="T31"/>
                <a:gd fmla="*/ 269159849 w 250" name="T32"/>
                <a:gd fmla="*/ 163169188 h 153" name="T33"/>
                <a:gd fmla="*/ 295762587 w 250" name="T34"/>
                <a:gd fmla="*/ 154758273 h 153" name="T35"/>
                <a:gd fmla="*/ 328625167 w 250" name="T36"/>
                <a:gd fmla="*/ 163169188 h 153" name="T37"/>
                <a:gd fmla="*/ 381830644 w 250" name="T38"/>
                <a:gd fmla="*/ 158122639 h 153" name="T39"/>
                <a:gd fmla="*/ 381830644 w 250" name="T40"/>
                <a:gd fmla="*/ 136254261 h 153" name="T41"/>
                <a:gd fmla="*/ 317670504 w 250" name="T42"/>
                <a:gd fmla="*/ 136254261 h 153" name="T43"/>
                <a:gd fmla="*/ 286372944 w 250" name="T44"/>
                <a:gd fmla="*/ 132889895 h 153" name="T45"/>
                <a:gd fmla="*/ 258205265 w 250" name="T46"/>
                <a:gd fmla="*/ 144665176 h 153" name="T47"/>
                <a:gd fmla="*/ 239427229 w 250" name="T48"/>
                <a:gd fmla="*/ 141300810 h 153" name="T49"/>
                <a:gd fmla="*/ 223777823 w 250" name="T50"/>
                <a:gd fmla="*/ 142982993 h 153" name="T51"/>
                <a:gd fmla="*/ 204999787 w 250" name="T52"/>
                <a:gd fmla="*/ 132889895 h 153" name="T53"/>
                <a:gd fmla="*/ 204999787 w 250" name="T54"/>
                <a:gd fmla="*/ 124480278 h 153" name="T55"/>
                <a:gd fmla="*/ 201869906 w 250" name="T56"/>
                <a:gd fmla="*/ 95883169 h 153" name="T57"/>
                <a:gd fmla="*/ 140839687 w 250" name="T58"/>
                <a:gd fmla="*/ 72332588 h 153" name="T59"/>
                <a:gd fmla="*/ 109542126 w 250" name="T60"/>
                <a:gd fmla="*/ 50464210 h 153" name="T61"/>
                <a:gd fmla="*/ 70419843 w 250" name="T62"/>
                <a:gd fmla="*/ 60557308 h 153" name="T63"/>
                <a:gd fmla="*/ 45382045 w 250" name="T64"/>
                <a:gd fmla="*/ 26914936 h 153" name="T65"/>
                <a:gd fmla="*/ 46946986 w 250" name="T66"/>
                <a:gd fmla="*/ 0 h 153" name="T67"/>
                <a:gd fmla="*/ 28167689 w 250" name="T68"/>
                <a:gd fmla="*/ 117751546 h 153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250" name="T105"/>
                <a:gd fmla="*/ 0 h 153" name="T106"/>
                <a:gd fmla="*/ 250 w 250" name="T107"/>
                <a:gd fmla="*/ 153 h 153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153" w="250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/>
            <p:nvPr/>
          </p:nvSpPr>
          <p:spPr bwMode="auto">
            <a:xfrm>
              <a:off x="3864730" y="3577123"/>
              <a:ext cx="239711" cy="206196"/>
            </a:xfrm>
            <a:custGeom>
              <a:gdLst>
                <a:gd fmla="*/ 0 w 191" name="T0"/>
                <a:gd fmla="*/ 32855643 h 134" name="T1"/>
                <a:gd fmla="*/ 1575071 w 191" name="T2"/>
                <a:gd fmla="*/ 63983358 h 134" name="T3"/>
                <a:gd fmla="*/ 17325780 w 191" name="T4"/>
                <a:gd fmla="*/ 44960360 h 134" name="T5"/>
                <a:gd fmla="*/ 39378027 w 191" name="T6"/>
                <a:gd fmla="*/ 69171089 h 134" name="T7"/>
                <a:gd fmla="*/ 29927604 w 191" name="T8"/>
                <a:gd fmla="*/ 83005040 h 134" name="T9"/>
                <a:gd fmla="*/ 3150142 w 191" name="T10"/>
                <a:gd fmla="*/ 69171089 h 134" name="T11"/>
                <a:gd fmla="*/ 0 w 191" name="T12"/>
                <a:gd fmla="*/ 89922036 h 134" name="T13"/>
                <a:gd fmla="*/ 3150142 w 191" name="T14"/>
                <a:gd fmla="*/ 102026743 h 134" name="T15"/>
                <a:gd fmla="*/ 17325780 w 191" name="T16"/>
                <a:gd fmla="*/ 103755986 h 134" name="T17"/>
                <a:gd fmla="*/ 11025498 w 191" name="T18"/>
                <a:gd fmla="*/ 117589937 h 134" name="T19"/>
                <a:gd fmla="*/ 23627322 w 191" name="T20"/>
                <a:gd fmla="*/ 126236156 h 134" name="T21"/>
                <a:gd fmla="*/ 23627322 w 191" name="T22"/>
                <a:gd fmla="*/ 167738009 h 134" name="T23"/>
                <a:gd fmla="*/ 64580420 w 191" name="T24"/>
                <a:gd fmla="*/ 155633302 h 134" name="T25"/>
                <a:gd fmla="*/ 88206497 w 191" name="T26"/>
                <a:gd fmla="*/ 143528595 h 134" name="T27"/>
                <a:gd fmla="*/ 141760149 w 191" name="T28"/>
                <a:gd fmla="*/ 171196496 h 134" name="T29"/>
                <a:gd fmla="*/ 173262853 w 191" name="T30"/>
                <a:gd fmla="*/ 186761047 h 134" name="T31"/>
                <a:gd fmla="*/ 181138205 w 191" name="T32"/>
                <a:gd fmla="*/ 195407266 h 134" name="T33"/>
                <a:gd fmla="*/ 184288346 w 191" name="T34"/>
                <a:gd fmla="*/ 214428948 h 134" name="T35"/>
                <a:gd fmla="*/ 215791011 w 191" name="T36"/>
                <a:gd fmla="*/ 229992143 h 134" name="T37"/>
                <a:gd fmla="*/ 261469310 w 191" name="T38"/>
                <a:gd fmla="*/ 174655025 h 134" name="T39"/>
                <a:gd fmla="*/ 291396905 w 191" name="T40"/>
                <a:gd fmla="*/ 174655025 h 134" name="T41"/>
                <a:gd fmla="*/ 296122116 w 191" name="T42"/>
                <a:gd fmla="*/ 152174814 h 134" name="T43"/>
                <a:gd fmla="*/ 299272257 w 191" name="T44"/>
                <a:gd fmla="*/ 141799351 h 134" name="T45"/>
                <a:gd fmla="*/ 289821834 w 191" name="T46"/>
                <a:gd fmla="*/ 127965400 h 134" name="T47"/>
                <a:gd fmla="*/ 267769592 w 191" name="T48"/>
                <a:gd fmla="*/ 119319181 h 134" name="T49"/>
                <a:gd fmla="*/ 266194522 w 191" name="T50"/>
                <a:gd fmla="*/ 107214474 h 134" name="T51"/>
                <a:gd fmla="*/ 234691857 w 191" name="T52"/>
                <a:gd fmla="*/ 98568255 h 134" name="T53"/>
                <a:gd fmla="*/ 215791011 w 191" name="T54"/>
                <a:gd fmla="*/ 77817308 h 134" name="T55"/>
                <a:gd fmla="*/ 207915658 w 191" name="T56"/>
                <a:gd fmla="*/ 65712601 h 134" name="T57"/>
                <a:gd fmla="*/ 193738769 w 191" name="T58"/>
                <a:gd fmla="*/ 53606580 h 134" name="T59"/>
                <a:gd fmla="*/ 184288346 w 191" name="T60"/>
                <a:gd fmla="*/ 60524870 h 134" name="T61"/>
                <a:gd fmla="*/ 177988064 w 191" name="T62"/>
                <a:gd fmla="*/ 65712601 h 134" name="T63"/>
                <a:gd fmla="*/ 166962571 w 191" name="T64"/>
                <a:gd fmla="*/ 63983358 h 134" name="T65"/>
                <a:gd fmla="*/ 157512109 w 191" name="T66"/>
                <a:gd fmla="*/ 44960360 h 134" name="T67"/>
                <a:gd fmla="*/ 157512109 w 191" name="T68"/>
                <a:gd fmla="*/ 32855643 h 134" name="T69"/>
                <a:gd fmla="*/ 146485360 w 191" name="T70"/>
                <a:gd fmla="*/ 29397156 h 134" name="T71"/>
                <a:gd fmla="*/ 143335219 w 191" name="T72"/>
                <a:gd fmla="*/ 19021687 h 134" name="T73"/>
                <a:gd fmla="*/ 130734655 w 191" name="T74"/>
                <a:gd fmla="*/ 8646222 h 134" name="T75"/>
                <a:gd fmla="*/ 121284232 w 191" name="T76"/>
                <a:gd fmla="*/ 8646222 h 134" name="T77"/>
                <a:gd fmla="*/ 114983950 w 191" name="T78"/>
                <a:gd fmla="*/ 0 h 134" name="T79"/>
                <a:gd fmla="*/ 103957202 w 191" name="T80"/>
                <a:gd fmla="*/ 5187733 h 134" name="T81"/>
                <a:gd fmla="*/ 107108598 w 191" name="T82"/>
                <a:gd fmla="*/ 19021687 h 134" name="T83"/>
                <a:gd fmla="*/ 102382131 w 191" name="T84"/>
                <a:gd fmla="*/ 15563200 h 134" name="T85"/>
                <a:gd fmla="*/ 94506779 w 191" name="T86"/>
                <a:gd fmla="*/ 13833956 h 134" name="T87"/>
                <a:gd fmla="*/ 88206497 w 191" name="T88"/>
                <a:gd fmla="*/ 32855643 h 134" name="T89"/>
                <a:gd fmla="*/ 75605913 w 191" name="T90"/>
                <a:gd fmla="*/ 36314131 h 134" name="T91"/>
                <a:gd fmla="*/ 64580420 w 191" name="T92"/>
                <a:gd fmla="*/ 32855643 h 134" name="T93"/>
                <a:gd fmla="*/ 55128742 w 191" name="T94"/>
                <a:gd fmla="*/ 41501862 h 134" name="T95"/>
                <a:gd fmla="*/ 45678319 w 191" name="T96"/>
                <a:gd fmla="*/ 32855643 h 134" name="T97"/>
                <a:gd fmla="*/ 31502675 w 191" name="T98"/>
                <a:gd fmla="*/ 24209424 h 134" name="T99"/>
                <a:gd fmla="*/ 0 w 191" name="T100"/>
                <a:gd fmla="*/ 32855643 h 134" name="T101"/>
                <a:gd fmla="*/ 0 w 191" name="T102"/>
                <a:gd fmla="*/ 32855643 h 134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w 191" name="T156"/>
                <a:gd fmla="*/ 0 h 134" name="T157"/>
                <a:gd fmla="*/ 191 w 191" name="T158"/>
                <a:gd fmla="*/ 134 h 134" name="T159"/>
              </a:gdLst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b="T159" l="T156" r="T158" t="T157"/>
              <a:pathLst>
                <a:path h="134" w="191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/>
            <p:nvPr/>
          </p:nvSpPr>
          <p:spPr bwMode="auto">
            <a:xfrm>
              <a:off x="4134602" y="3532673"/>
              <a:ext cx="196849" cy="206196"/>
            </a:xfrm>
            <a:custGeom>
              <a:gdLst>
                <a:gd fmla="*/ 62060649 w 160" name="T0"/>
                <a:gd fmla="*/ 82551268 h 69" name="T1"/>
                <a:gd fmla="*/ 43896322 w 160" name="T2"/>
                <a:gd fmla="*/ 82551268 h 69" name="T3"/>
                <a:gd fmla="*/ 9082166 w 160" name="T4"/>
                <a:gd fmla="*/ 87710414 h 69" name="T5"/>
                <a:gd fmla="*/ 0 w 160" name="T6"/>
                <a:gd fmla="*/ 99749247 h 69" name="T7"/>
                <a:gd fmla="*/ 9082166 w 160" name="T8"/>
                <a:gd fmla="*/ 104909684 h 69" name="T9"/>
                <a:gd fmla="*/ 16649818 w 160" name="T10"/>
                <a:gd fmla="*/ 110068809 h 69" name="T11"/>
                <a:gd fmla="*/ 65087217 w 160" name="T12"/>
                <a:gd fmla="*/ 108348226 h 69" name="T13"/>
                <a:gd fmla="*/ 96874808 w 160" name="T14"/>
                <a:gd fmla="*/ 108348226 h 69" name="T15"/>
                <a:gd fmla="*/ 112011337 w 160" name="T16"/>
                <a:gd fmla="*/ 116948516 h 69" name="T17"/>
                <a:gd fmla="*/ 116552418 w 160" name="T18"/>
                <a:gd fmla="*/ 101469830 h 69" name="T19"/>
                <a:gd fmla="*/ 130175663 w 160" name="T20"/>
                <a:gd fmla="*/ 99749247 h 69" name="T21"/>
                <a:gd fmla="*/ 149853274 w 160" name="T22"/>
                <a:gd fmla="*/ 94590122 h 69" name="T23"/>
                <a:gd fmla="*/ 166503125 w 160" name="T24"/>
                <a:gd fmla="*/ 91150268 h 69" name="T25"/>
                <a:gd fmla="*/ 196777413 w 160" name="T26"/>
                <a:gd fmla="*/ 72233018 h 69" name="T27"/>
                <a:gd fmla="*/ 230078269 w 160" name="T28"/>
                <a:gd fmla="*/ 53314477 h 69" name="T29"/>
                <a:gd fmla="*/ 240673716 w 160" name="T30"/>
                <a:gd fmla="*/ 42996227 h 69" name="T31"/>
                <a:gd fmla="*/ 236132635 w 160" name="T32"/>
                <a:gd fmla="*/ 25796947 h 69" name="T33"/>
                <a:gd fmla="*/ 220996106 w 160" name="T34"/>
                <a:gd fmla="*/ 25796947 h 69" name="T35"/>
                <a:gd fmla="*/ 205859577 w 160" name="T36"/>
                <a:gd fmla="*/ 17197963 h 69" name="T37"/>
                <a:gd fmla="*/ 189208534 w 160" name="T38"/>
                <a:gd fmla="*/ 10319564 h 69" name="T39"/>
                <a:gd fmla="*/ 149853274 w 160" name="T40"/>
                <a:gd fmla="*/ 6879710 h 69" name="T41"/>
                <a:gd fmla="*/ 98388092 w 160" name="T42"/>
                <a:gd fmla="*/ 0 h 69" name="T43"/>
                <a:gd fmla="*/ 89305928 w 160" name="T44"/>
                <a:gd fmla="*/ 1719272 h 69" name="T45"/>
                <a:gd fmla="*/ 92333726 w 160" name="T46"/>
                <a:gd fmla="*/ 10319564 h 69" name="T47"/>
                <a:gd fmla="*/ 98388092 w 160" name="T48"/>
                <a:gd fmla="*/ 20637817 h 69" name="T49"/>
                <a:gd fmla="*/ 83251563 w 160" name="T50"/>
                <a:gd fmla="*/ 22357093 h 69" name="T51"/>
                <a:gd fmla="*/ 80224976 w 160" name="T52"/>
                <a:gd fmla="*/ 17197963 h 69" name="T53"/>
                <a:gd fmla="*/ 63573933 w 160" name="T54"/>
                <a:gd fmla="*/ 15478692 h 69" name="T55"/>
                <a:gd fmla="*/ 40868524 w 160" name="T56"/>
                <a:gd fmla="*/ 17197963 h 69" name="T57"/>
                <a:gd fmla="*/ 51465202 w 160" name="T58"/>
                <a:gd fmla="*/ 22357093 h 69" name="T59"/>
                <a:gd fmla="*/ 52978486 w 160" name="T60"/>
                <a:gd fmla="*/ 29236801 h 69" name="T61"/>
                <a:gd fmla="*/ 46924120 w 160" name="T62"/>
                <a:gd fmla="*/ 37835780 h 69" name="T63"/>
                <a:gd fmla="*/ 46924120 w 160" name="T64"/>
                <a:gd fmla="*/ 49874623 h 69" name="T65"/>
                <a:gd fmla="*/ 54491769 w 160" name="T66"/>
                <a:gd fmla="*/ 56754331 h 69" name="T67"/>
                <a:gd fmla="*/ 83251563 w 160" name="T68"/>
                <a:gd fmla="*/ 56754331 h 69" name="T69"/>
                <a:gd fmla="*/ 93847010 w 160" name="T70"/>
                <a:gd fmla="*/ 56754331 h 69" name="T71"/>
                <a:gd fmla="*/ 102929173 w 160" name="T72"/>
                <a:gd fmla="*/ 67072582 h 69" name="T73"/>
                <a:gd fmla="*/ 93847010 w 160" name="T74"/>
                <a:gd fmla="*/ 80831997 h 69" name="T75"/>
                <a:gd fmla="*/ 83251563 w 160" name="T76"/>
                <a:gd fmla="*/ 80831997 h 69" name="T77"/>
                <a:gd fmla="*/ 72656096 w 160" name="T78"/>
                <a:gd fmla="*/ 79111414 h 69" name="T79"/>
                <a:gd fmla="*/ 68115014 w 160" name="T80"/>
                <a:gd fmla="*/ 80831997 h 69" name="T81"/>
                <a:gd fmla="*/ 62060649 w 160" name="T82"/>
                <a:gd fmla="*/ 82551268 h 69" name="T83"/>
                <a:gd fmla="*/ 62060649 w 160" name="T84"/>
                <a:gd fmla="*/ 82551268 h 69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w 160" name="T129"/>
                <a:gd fmla="*/ 0 h 69" name="T130"/>
                <a:gd fmla="*/ 160 w 160" name="T131"/>
                <a:gd fmla="*/ 69 h 69" name="T132"/>
              </a:gdLst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b="T132" l="T129" r="T131" t="T130"/>
              <a:pathLst>
                <a:path h="69" w="160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/>
            <p:nvPr/>
          </p:nvSpPr>
          <p:spPr bwMode="auto">
            <a:xfrm>
              <a:off x="4115552" y="3589822"/>
              <a:ext cx="126999" cy="206196"/>
            </a:xfrm>
            <a:custGeom>
              <a:gdLst>
                <a:gd fmla="*/ 0 w 102" name="T0"/>
                <a:gd fmla="*/ 102674656 h 71" name="T1"/>
                <a:gd fmla="*/ 1550147 w 102" name="T2"/>
                <a:gd fmla="*/ 107894661 h 71" name="T3"/>
                <a:gd fmla="*/ 12402423 w 102" name="T4"/>
                <a:gd fmla="*/ 109635982 h 71" name="T5"/>
                <a:gd fmla="*/ 40307556 w 102" name="T6"/>
                <a:gd fmla="*/ 111375984 h 71" name="T7"/>
                <a:gd fmla="*/ 72863135 w 102" name="T8"/>
                <a:gd fmla="*/ 73090648 h 71" name="T9"/>
                <a:gd fmla="*/ 82164034 w 102" name="T10"/>
                <a:gd fmla="*/ 97453332 h 71" name="T11"/>
                <a:gd fmla="*/ 91466159 w 102" name="T12"/>
                <a:gd fmla="*/ 121817314 h 71" name="T13"/>
                <a:gd fmla="*/ 111619309 w 102" name="T14"/>
                <a:gd fmla="*/ 111375984 h 71" name="T15"/>
                <a:gd fmla="*/ 133322607 w 102" name="T16"/>
                <a:gd fmla="*/ 102674656 h 71" name="T17"/>
                <a:gd fmla="*/ 155027149 w 102" name="T18"/>
                <a:gd fmla="*/ 109635982 h 71" name="T19"/>
                <a:gd fmla="*/ 156577296 w 102" name="T20"/>
                <a:gd fmla="*/ 73090648 h 71" name="T21"/>
                <a:gd fmla="*/ 141074585 w 102" name="T22"/>
                <a:gd fmla="*/ 66129322 h 71" name="T23"/>
                <a:gd fmla="*/ 131772460 w 102" name="T24"/>
                <a:gd fmla="*/ 67869323 h 71" name="T25"/>
                <a:gd fmla="*/ 137974292 w 102" name="T26"/>
                <a:gd fmla="*/ 45246662 h 71" name="T27"/>
                <a:gd fmla="*/ 119371288 w 102" name="T28"/>
                <a:gd fmla="*/ 40025327 h 71" name="T29"/>
                <a:gd fmla="*/ 103868576 w 102" name="T30"/>
                <a:gd fmla="*/ 38285326 h 71" name="T31"/>
                <a:gd fmla="*/ 82164034 w 102" name="T32"/>
                <a:gd fmla="*/ 38285326 h 71" name="T33"/>
                <a:gd fmla="*/ 65111157 w 102" name="T34"/>
                <a:gd fmla="*/ 38285326 h 71" name="T35"/>
                <a:gd fmla="*/ 43407859 w 102" name="T36"/>
                <a:gd fmla="*/ 38285326 h 71" name="T37"/>
                <a:gd fmla="*/ 26354992 w 102" name="T38"/>
                <a:gd fmla="*/ 34805322 h 71" name="T39"/>
                <a:gd fmla="*/ 23253454 w 102" name="T40"/>
                <a:gd fmla="*/ 31324000 h 71" name="T41"/>
                <a:gd fmla="*/ 26354992 w 102" name="T42"/>
                <a:gd fmla="*/ 22622672 h 71" name="T43"/>
                <a:gd fmla="*/ 34105725 w 102" name="T44"/>
                <a:gd fmla="*/ 17402661 h 71" name="T45"/>
                <a:gd fmla="*/ 63561010 w 102" name="T46"/>
                <a:gd fmla="*/ 10441332 h 71" name="T47"/>
                <a:gd fmla="*/ 62010864 w 102" name="T48"/>
                <a:gd fmla="*/ 0 h 71" name="T49"/>
                <a:gd fmla="*/ 40307556 w 102" name="T50"/>
                <a:gd fmla="*/ 3480005 h 71" name="T51"/>
                <a:gd fmla="*/ 20153156 w 102" name="T52"/>
                <a:gd fmla="*/ 1740002 h 71" name="T53"/>
                <a:gd fmla="*/ 7750735 w 102" name="T54"/>
                <a:gd fmla="*/ 13921338 h 71" name="T55"/>
                <a:gd fmla="*/ 3100294 w 102" name="T56"/>
                <a:gd fmla="*/ 38285326 h 71" name="T57"/>
                <a:gd fmla="*/ 4650441 w 102" name="T58"/>
                <a:gd fmla="*/ 45246662 h 71" name="T59"/>
                <a:gd fmla="*/ 3100294 w 102" name="T60"/>
                <a:gd fmla="*/ 46986664 h 71" name="T61"/>
                <a:gd fmla="*/ 17052863 w 102" name="T62"/>
                <a:gd fmla="*/ 50466668 h 71" name="T63"/>
                <a:gd fmla="*/ 23253454 w 102" name="T64"/>
                <a:gd fmla="*/ 64389320 h 71" name="T65"/>
                <a:gd fmla="*/ 20153156 w 102" name="T66"/>
                <a:gd fmla="*/ 80050655 h 71" name="T67"/>
                <a:gd fmla="*/ 15502716 w 102" name="T68"/>
                <a:gd fmla="*/ 81791976 h 71" name="T69"/>
                <a:gd fmla="*/ 10852276 w 102" name="T70"/>
                <a:gd fmla="*/ 88752004 h 71" name="T71"/>
                <a:gd fmla="*/ 0 w 102" name="T72"/>
                <a:gd fmla="*/ 102674656 h 71" name="T73"/>
                <a:gd fmla="*/ 0 w 102" name="T74"/>
                <a:gd fmla="*/ 102674656 h 71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102" name="T114"/>
                <a:gd fmla="*/ 0 h 71" name="T115"/>
                <a:gd fmla="*/ 102 w 102" name="T116"/>
                <a:gd fmla="*/ 71 h 71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71" w="102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/>
            <p:nvPr/>
          </p:nvSpPr>
          <p:spPr bwMode="auto">
            <a:xfrm>
              <a:off x="3263070" y="3487427"/>
              <a:ext cx="61912" cy="206196"/>
            </a:xfrm>
            <a:custGeom>
              <a:gdLst>
                <a:gd fmla="*/ 0 w 48" name="T0"/>
                <a:gd fmla="*/ 20152825 h 49" name="T1"/>
                <a:gd fmla="*/ 46584378 w 48" name="T2"/>
                <a:gd fmla="*/ 18473316 h 49" name="T3"/>
                <a:gd fmla="*/ 51574823 w 48" name="T4"/>
                <a:gd fmla="*/ 0 h 49" name="T5"/>
                <a:gd fmla="*/ 78194824 w 48" name="T6"/>
                <a:gd fmla="*/ 48703209 h 49" name="T7"/>
                <a:gd fmla="*/ 71540469 w 48" name="T8"/>
                <a:gd fmla="*/ 75572772 h 49" name="T9"/>
                <a:gd fmla="*/ 29946545 w 48" name="T10"/>
                <a:gd fmla="*/ 80611301 h 49" name="T11"/>
                <a:gd fmla="*/ 14973917 w 48" name="T12"/>
                <a:gd fmla="*/ 75572772 h 49" name="T13"/>
                <a:gd fmla="*/ 13310006 w 48" name="T14"/>
                <a:gd fmla="*/ 48703209 h 49" name="T15"/>
                <a:gd fmla="*/ 0 w 48" name="T16"/>
                <a:gd fmla="*/ 21832340 h 49" name="T17"/>
                <a:gd fmla="*/ 0 w 48" name="T18"/>
                <a:gd fmla="*/ 20152825 h 49" name="T19"/>
                <a:gd fmla="*/ 0 w 48" name="T20"/>
                <a:gd fmla="*/ 20152825 h 4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48" name="T33"/>
                <a:gd fmla="*/ 0 h 49" name="T34"/>
                <a:gd fmla="*/ 48 w 48" name="T35"/>
                <a:gd fmla="*/ 49 h 4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49" w="48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/>
            <p:nvPr/>
          </p:nvSpPr>
          <p:spPr bwMode="auto">
            <a:xfrm>
              <a:off x="3294819" y="3542197"/>
              <a:ext cx="31750" cy="206196"/>
            </a:xfrm>
            <a:custGeom>
              <a:gdLst>
                <a:gd fmla="*/ 0 w 25" name="T0"/>
                <a:gd fmla="*/ 60733038 h 47" name="T1"/>
                <a:gd fmla="*/ 0 w 25" name="T2"/>
                <a:gd fmla="*/ 60733038 h 47" name="T3"/>
                <a:gd fmla="*/ 1612900 w 25" name="T4"/>
                <a:gd fmla="*/ 19087337 h 47" name="T5"/>
                <a:gd fmla="*/ 19354799 w 25" name="T6"/>
                <a:gd fmla="*/ 0 h 47" name="T7"/>
                <a:gd fmla="*/ 38709598 w 25" name="T8"/>
                <a:gd fmla="*/ 46850265 h 47" name="T9"/>
                <a:gd fmla="*/ 20967704 w 25" name="T10"/>
                <a:gd fmla="*/ 79820370 h 47" name="T11"/>
                <a:gd fmla="*/ 0 w 25" name="T12"/>
                <a:gd fmla="*/ 60733038 h 47" name="T13"/>
                <a:gd fmla="*/ 0 w 25" name="T14"/>
                <a:gd fmla="*/ 60733038 h 47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25" name="T24"/>
                <a:gd fmla="*/ 0 h 47" name="T25"/>
                <a:gd fmla="*/ 25 w 25" name="T26"/>
                <a:gd fmla="*/ 47 h 47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47" w="25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/>
            <p:nvPr/>
          </p:nvSpPr>
          <p:spPr bwMode="auto">
            <a:xfrm>
              <a:off x="3128133" y="3399321"/>
              <a:ext cx="130174" cy="206196"/>
            </a:xfrm>
            <a:custGeom>
              <a:gdLst>
                <a:gd fmla="*/ 0 w 105" name="T0"/>
                <a:gd fmla="*/ 42239311 h 41" name="T1"/>
                <a:gd fmla="*/ 0 w 105" name="T2"/>
                <a:gd fmla="*/ 42239311 h 41" name="T3"/>
                <a:gd fmla="*/ 1537305 w 105" name="T4"/>
                <a:gd fmla="*/ 45911833 h 41" name="T5"/>
                <a:gd fmla="*/ 3074610 w 105" name="T6"/>
                <a:gd fmla="*/ 58766978 h 41" name="T7"/>
                <a:gd fmla="*/ 19981242 w 105" name="T8"/>
                <a:gd fmla="*/ 62440845 h 41" name="T9"/>
                <a:gd fmla="*/ 53795752 w 105" name="T10"/>
                <a:gd fmla="*/ 55094467 h 41" name="T11"/>
                <a:gd fmla="*/ 89146332 w 105" name="T12"/>
                <a:gd fmla="*/ 73459734 h 41" name="T13"/>
                <a:gd fmla="*/ 138331392 w 105" name="T14"/>
                <a:gd fmla="*/ 60604589 h 41" name="T15"/>
                <a:gd fmla="*/ 159848693 w 105" name="T16"/>
                <a:gd fmla="*/ 23874044 h 41" name="T17"/>
                <a:gd fmla="*/ 152163412 w 105" name="T18"/>
                <a:gd fmla="*/ 0 h 41" name="T19"/>
                <a:gd fmla="*/ 89146332 w 105" name="T20"/>
                <a:gd fmla="*/ 1836256 h 41" name="T21"/>
                <a:gd fmla="*/ 70702380 w 105" name="T22"/>
                <a:gd fmla="*/ 40403056 h 41" name="T23"/>
                <a:gd fmla="*/ 0 w 105" name="T24"/>
                <a:gd fmla="*/ 42239311 h 41" name="T25"/>
                <a:gd fmla="*/ 0 w 105" name="T26"/>
                <a:gd fmla="*/ 42239311 h 41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105" name="T42"/>
                <a:gd fmla="*/ 0 h 41" name="T43"/>
                <a:gd fmla="*/ 105 w 105" name="T44"/>
                <a:gd fmla="*/ 41 h 41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41" w="105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/>
            <p:nvPr/>
          </p:nvSpPr>
          <p:spPr bwMode="auto">
            <a:xfrm>
              <a:off x="3017010" y="3334233"/>
              <a:ext cx="57150" cy="206196"/>
            </a:xfrm>
            <a:custGeom>
              <a:gdLst>
                <a:gd fmla="*/ 0 w 45" name="T0"/>
                <a:gd fmla="*/ 11676657 h 33" name="T1"/>
                <a:gd fmla="*/ 0 w 45" name="T2"/>
                <a:gd fmla="*/ 11676657 h 33" name="T3"/>
                <a:gd fmla="*/ 16128999 w 45" name="T4"/>
                <a:gd fmla="*/ 1946109 h 33" name="T5"/>
                <a:gd fmla="*/ 48387003 w 45" name="T6"/>
                <a:gd fmla="*/ 0 h 33" name="T7"/>
                <a:gd fmla="*/ 69354696 w 45" name="T8"/>
                <a:gd fmla="*/ 25300818 h 33" name="T9"/>
                <a:gd fmla="*/ 70967596 w 45" name="T10"/>
                <a:gd fmla="*/ 44761905 h 33" name="T11"/>
                <a:gd fmla="*/ 62903099 w 45" name="T12"/>
                <a:gd fmla="*/ 62278289 h 33" name="T13"/>
                <a:gd fmla="*/ 0 w 45" name="T14"/>
                <a:gd fmla="*/ 11676657 h 33" name="T15"/>
                <a:gd fmla="*/ 0 w 45" name="T16"/>
                <a:gd fmla="*/ 11676657 h 33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45" name="T27"/>
                <a:gd fmla="*/ 0 h 33" name="T28"/>
                <a:gd fmla="*/ 45 w 45" name="T29"/>
                <a:gd fmla="*/ 33 h 33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33" w="45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/>
            <p:nvPr/>
          </p:nvSpPr>
          <p:spPr bwMode="auto">
            <a:xfrm>
              <a:off x="3348794" y="3507272"/>
              <a:ext cx="107950" cy="206196"/>
            </a:xfrm>
            <a:custGeom>
              <a:gdLst>
                <a:gd fmla="*/ 0 w 86" name="T0"/>
                <a:gd fmla="*/ 53237874 h 48" name="T1"/>
                <a:gd fmla="*/ 0 w 86" name="T2"/>
                <a:gd fmla="*/ 53237874 h 48" name="T3"/>
                <a:gd fmla="*/ 7877839 w 86" name="T4"/>
                <a:gd fmla="*/ 0 h 48" name="T5"/>
                <a:gd fmla="*/ 133927029 w 86" name="T6"/>
                <a:gd fmla="*/ 11645907 h 48" name="T7"/>
                <a:gd fmla="*/ 110292264 w 86" name="T8"/>
                <a:gd fmla="*/ 44918452 h 48" name="T9"/>
                <a:gd fmla="*/ 119746672 w 86" name="T10"/>
                <a:gd fmla="*/ 63219891 h 48" name="T11"/>
                <a:gd fmla="*/ 86658754 w 86" name="T12"/>
                <a:gd fmla="*/ 64883776 h 48" name="T13"/>
                <a:gd fmla="*/ 66175857 w 86" name="T14"/>
                <a:gd fmla="*/ 78192272 h 48" name="T15"/>
                <a:gd fmla="*/ 12605046 w 86" name="T16"/>
                <a:gd fmla="*/ 78192272 h 48" name="T17"/>
                <a:gd fmla="*/ 0 w 86" name="T18"/>
                <a:gd fmla="*/ 53237874 h 48" name="T19"/>
                <a:gd fmla="*/ 0 w 86" name="T20"/>
                <a:gd fmla="*/ 53237874 h 48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86" name="T33"/>
                <a:gd fmla="*/ 0 h 48" name="T34"/>
                <a:gd fmla="*/ 86 w 86" name="T35"/>
                <a:gd fmla="*/ 48 h 48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48" w="86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/>
            <p:nvPr/>
          </p:nvSpPr>
          <p:spPr bwMode="auto">
            <a:xfrm>
              <a:off x="3251958" y="3376302"/>
              <a:ext cx="98425" cy="206196"/>
            </a:xfrm>
            <a:custGeom>
              <a:gdLst>
                <a:gd fmla="*/ 0 w 79" name="T0"/>
                <a:gd fmla="*/ 25637190 h 34" name="T1"/>
                <a:gd fmla="*/ 7760624 w 79" name="T2"/>
                <a:gd fmla="*/ 47856961 h 34" name="T3"/>
                <a:gd fmla="*/ 37253235 w 79" name="T4"/>
                <a:gd fmla="*/ 56403123 h 34" name="T5"/>
                <a:gd fmla="*/ 85373103 w 79" name="T6"/>
                <a:gd fmla="*/ 34183352 h 34" name="T7"/>
                <a:gd fmla="*/ 114865707 w 79" name="T8"/>
                <a:gd fmla="*/ 39310788 h 34" name="T9"/>
                <a:gd fmla="*/ 121073955 w 79" name="T10"/>
                <a:gd fmla="*/ 17092330 h 34" name="T11"/>
                <a:gd fmla="*/ 68298222 w 79" name="T12"/>
                <a:gd fmla="*/ 11963587 h 34" name="T13"/>
                <a:gd fmla="*/ 37253235 w 79" name="T14"/>
                <a:gd fmla="*/ 0 h 34" name="T15"/>
                <a:gd fmla="*/ 1552374 w 79" name="T16"/>
                <a:gd fmla="*/ 23928480 h 34" name="T17"/>
                <a:gd fmla="*/ 0 w 79" name="T18"/>
                <a:gd fmla="*/ 25637190 h 34" name="T19"/>
                <a:gd fmla="*/ 0 w 79" name="T20"/>
                <a:gd fmla="*/ 25637190 h 34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79" name="T33"/>
                <a:gd fmla="*/ 0 h 34" name="T34"/>
                <a:gd fmla="*/ 79 w 79" name="T35"/>
                <a:gd fmla="*/ 34 h 34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34" w="79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/>
            <p:nvPr/>
          </p:nvGrpSpPr>
          <p:grpSpPr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/>
              <p:nvPr/>
            </p:nvSpPr>
            <p:spPr bwMode="auto">
              <a:xfrm>
                <a:off x="3191" y="2497"/>
                <a:ext cx="37" cy="155"/>
              </a:xfrm>
              <a:custGeom>
                <a:gdLst>
                  <a:gd fmla="*/ 0 w 37" name="T0"/>
                  <a:gd fmla="*/ 41 h 55" name="T1"/>
                  <a:gd fmla="*/ 0 w 37" name="T2"/>
                  <a:gd fmla="*/ 41 h 55" name="T3"/>
                  <a:gd fmla="*/ 3 w 37" name="T4"/>
                  <a:gd fmla="*/ 15 h 55" name="T5"/>
                  <a:gd fmla="*/ 31 w 37" name="T6"/>
                  <a:gd fmla="*/ 0 h 55" name="T7"/>
                  <a:gd fmla="*/ 26 w 37" name="T8"/>
                  <a:gd fmla="*/ 21 h 55" name="T9"/>
                  <a:gd fmla="*/ 36 w 37" name="T10"/>
                  <a:gd fmla="*/ 27 h 55" name="T11"/>
                  <a:gd fmla="*/ 18 w 37" name="T12"/>
                  <a:gd fmla="*/ 39 h 55" name="T13"/>
                  <a:gd fmla="*/ 18 w 37" name="T14"/>
                  <a:gd fmla="*/ 54 h 55" name="T15"/>
                  <a:gd fmla="*/ 7 w 37" name="T16"/>
                  <a:gd fmla="*/ 54 h 55" name="T17"/>
                  <a:gd fmla="*/ 0 w 37" name="T18"/>
                  <a:gd fmla="*/ 41 h 55" name="T19"/>
                  <a:gd fmla="*/ 0 w 37" name="T20"/>
                  <a:gd fmla="*/ 41 h 55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37" name="T33"/>
                  <a:gd fmla="*/ 0 h 55" name="T34"/>
                  <a:gd fmla="*/ 37 w 37" name="T35"/>
                  <a:gd fmla="*/ 55 h 55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55" w="37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/>
              <p:nvPr/>
            </p:nvSpPr>
            <p:spPr bwMode="auto">
              <a:xfrm>
                <a:off x="3216" y="2514"/>
                <a:ext cx="13" cy="155"/>
              </a:xfrm>
              <a:custGeom>
                <a:gdLst>
                  <a:gd fmla="*/ 0 w 13" name="T0"/>
                  <a:gd fmla="*/ 6 h 7" name="T1"/>
                  <a:gd fmla="*/ 0 w 13" name="T2"/>
                  <a:gd fmla="*/ 6 h 7" name="T3"/>
                  <a:gd fmla="*/ 10 w 13" name="T4"/>
                  <a:gd fmla="*/ 0 h 7" name="T5"/>
                  <a:gd fmla="*/ 12 w 13" name="T6"/>
                  <a:gd fmla="*/ 4 h 7" name="T7"/>
                  <a:gd fmla="*/ 0 w 13" name="T8"/>
                  <a:gd fmla="*/ 6 h 7" name="T9"/>
                  <a:gd fmla="*/ 0 w 13" name="T10"/>
                  <a:gd fmla="*/ 6 h 7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3" name="T18"/>
                  <a:gd fmla="*/ 0 h 7" name="T19"/>
                  <a:gd fmla="*/ 13 w 13" name="T20"/>
                  <a:gd fmla="*/ 7 h 7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7" w="13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/>
              <p:nvPr/>
            </p:nvSpPr>
            <p:spPr bwMode="auto">
              <a:xfrm>
                <a:off x="3232" y="2510"/>
                <a:ext cx="22" cy="155"/>
              </a:xfrm>
              <a:custGeom>
                <a:gdLst>
                  <a:gd fmla="*/ 0 w 22" name="T0"/>
                  <a:gd fmla="*/ 12 h 24" name="T1"/>
                  <a:gd fmla="*/ 0 w 22" name="T2"/>
                  <a:gd fmla="*/ 12 h 24" name="T3"/>
                  <a:gd fmla="*/ 16 w 22" name="T4"/>
                  <a:gd fmla="*/ 23 h 24" name="T5"/>
                  <a:gd fmla="*/ 21 w 22" name="T6"/>
                  <a:gd fmla="*/ 11 h 24" name="T7"/>
                  <a:gd fmla="*/ 17 w 22" name="T8"/>
                  <a:gd fmla="*/ 0 h 24" name="T9"/>
                  <a:gd fmla="*/ 0 w 22" name="T10"/>
                  <a:gd fmla="*/ 12 h 24" name="T11"/>
                  <a:gd fmla="*/ 0 w 22" name="T12"/>
                  <a:gd fmla="*/ 12 h 24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2" name="T21"/>
                  <a:gd fmla="*/ 0 h 24" name="T22"/>
                  <a:gd fmla="*/ 22 w 22" name="T23"/>
                  <a:gd fmla="*/ 24 h 24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4" w="22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/>
            <p:nvPr/>
          </p:nvSpPr>
          <p:spPr bwMode="auto">
            <a:xfrm>
              <a:off x="3318633" y="2957993"/>
              <a:ext cx="185736" cy="206196"/>
            </a:xfrm>
            <a:custGeom>
              <a:gdLst>
                <a:gd fmla="*/ 0 w 149" name="T0"/>
                <a:gd fmla="*/ 39536435 h 224" name="T1"/>
                <a:gd fmla="*/ 0 w 149" name="T2"/>
                <a:gd fmla="*/ 39536435 h 224" name="T3"/>
                <a:gd fmla="*/ 15539579 w 149" name="T4"/>
                <a:gd fmla="*/ 27504408 h 224" name="T5"/>
                <a:gd fmla="*/ 38847698 w 149" name="T6"/>
                <a:gd fmla="*/ 51569784 h 224" name="T7"/>
                <a:gd fmla="*/ 83910746 w 149" name="T8"/>
                <a:gd fmla="*/ 55007506 h 224" name="T9"/>
                <a:gd fmla="*/ 108773316 w 149" name="T10"/>
                <a:gd fmla="*/ 41256607 h 224" name="T11"/>
                <a:gd fmla="*/ 116543103 w 149" name="T12"/>
                <a:gd fmla="*/ 8595619 h 224" name="T13"/>
                <a:gd fmla="*/ 158498456 w 149" name="T14"/>
                <a:gd fmla="*/ 0 h 224" name="T15"/>
                <a:gd fmla="*/ 180253400 w 149" name="T16"/>
                <a:gd fmla="*/ 12033343 h 224" name="T17"/>
                <a:gd fmla="*/ 177144488 w 149" name="T18"/>
                <a:gd fmla="*/ 39536435 h 224" name="T19"/>
                <a:gd fmla="*/ 169375947 w 149" name="T20"/>
                <a:gd fmla="*/ 67040844 h 224" name="T21"/>
                <a:gd fmla="*/ 198899392 w 149" name="T22"/>
                <a:gd fmla="*/ 99701845 h 224" name="T23"/>
                <a:gd fmla="*/ 181806609 w 149" name="T24"/>
                <a:gd fmla="*/ 123768522 h 224" name="T25"/>
                <a:gd fmla="*/ 203561514 w 149" name="T26"/>
                <a:gd fmla="*/ 166742669 h 224" name="T27"/>
                <a:gd fmla="*/ 194238517 w 149" name="T28"/>
                <a:gd fmla="*/ 204561585 h 224" name="T29"/>
                <a:gd fmla="*/ 229977293 w 149" name="T30"/>
                <a:gd fmla="*/ 283635746 h 224" name="T31"/>
                <a:gd fmla="*/ 149174213 w 149" name="T32"/>
                <a:gd fmla="*/ 359270956 h 224" name="T33"/>
                <a:gd fmla="*/ 51278369 w 149" name="T34"/>
                <a:gd fmla="*/ 383337633 h 224" name="T35"/>
                <a:gd fmla="*/ 46617494 w 149" name="T36"/>
                <a:gd fmla="*/ 367866572 h 224" name="T37"/>
                <a:gd fmla="*/ 15539579 w 149" name="T38"/>
                <a:gd fmla="*/ 357552095 h 224" name="T39"/>
                <a:gd fmla="*/ 10877457 w 149" name="T40"/>
                <a:gd fmla="*/ 281916885 h 224" name="T41"/>
                <a:gd fmla="*/ 104111194 w 149" name="T42"/>
                <a:gd fmla="*/ 201123863 h 224" name="T43"/>
                <a:gd fmla="*/ 73033274 w 149" name="T44"/>
                <a:gd fmla="*/ 161586086 h 224" name="T45"/>
                <a:gd fmla="*/ 62155821 w 149" name="T46"/>
                <a:gd fmla="*/ 80793043 h 224" name="T47"/>
                <a:gd fmla="*/ 0 w 149" name="T48"/>
                <a:gd fmla="*/ 39536435 h 224" name="T49"/>
                <a:gd fmla="*/ 0 w 149" name="T50"/>
                <a:gd fmla="*/ 39536435 h 224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149" name="T78"/>
                <a:gd fmla="*/ 0 h 224" name="T79"/>
                <a:gd fmla="*/ 149 w 149" name="T80"/>
                <a:gd fmla="*/ 224 h 224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224" w="149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/>
            <p:nvPr/>
          </p:nvGrpSpPr>
          <p:grpSpPr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/>
              <p:nvPr/>
            </p:nvSpPr>
            <p:spPr bwMode="auto">
              <a:xfrm>
                <a:off x="3019" y="2666"/>
                <a:ext cx="172" cy="158"/>
              </a:xfrm>
              <a:custGeom>
                <a:gdLst>
                  <a:gd fmla="*/ 0 w 172" name="T0"/>
                  <a:gd fmla="*/ 45 h 150" name="T1"/>
                  <a:gd fmla="*/ 0 w 172" name="T2"/>
                  <a:gd fmla="*/ 45 h 150" name="T3"/>
                  <a:gd fmla="*/ 5 w 172" name="T4"/>
                  <a:gd fmla="*/ 58 h 150" name="T5"/>
                  <a:gd fmla="*/ 41 w 172" name="T6"/>
                  <a:gd fmla="*/ 67 h 150" name="T7"/>
                  <a:gd fmla="*/ 35 w 172" name="T8"/>
                  <a:gd fmla="*/ 75 h 150" name="T9"/>
                  <a:gd fmla="*/ 48 w 172" name="T10"/>
                  <a:gd fmla="*/ 84 h 150" name="T11"/>
                  <a:gd fmla="*/ 53 w 172" name="T12"/>
                  <a:gd fmla="*/ 101 h 150" name="T13"/>
                  <a:gd fmla="*/ 38 w 172" name="T14"/>
                  <a:gd fmla="*/ 133 h 150" name="T15"/>
                  <a:gd fmla="*/ 81 w 172" name="T16"/>
                  <a:gd fmla="*/ 145 h 150" name="T17"/>
                  <a:gd fmla="*/ 85 w 172" name="T18"/>
                  <a:gd fmla="*/ 147 h 150" name="T19"/>
                  <a:gd fmla="*/ 105 w 172" name="T20"/>
                  <a:gd fmla="*/ 149 h 150" name="T21"/>
                  <a:gd fmla="*/ 105 w 172" name="T22"/>
                  <a:gd fmla="*/ 137 h 150" name="T23"/>
                  <a:gd fmla="*/ 117 w 172" name="T24"/>
                  <a:gd fmla="*/ 130 h 150" name="T25"/>
                  <a:gd fmla="*/ 145 w 172" name="T26"/>
                  <a:gd fmla="*/ 138 h 150" name="T27"/>
                  <a:gd fmla="*/ 163 w 172" name="T28"/>
                  <a:gd fmla="*/ 125 h 150" name="T29"/>
                  <a:gd fmla="*/ 153 w 172" name="T30"/>
                  <a:gd fmla="*/ 107 h 150" name="T31"/>
                  <a:gd fmla="*/ 157 w 172" name="T32"/>
                  <a:gd fmla="*/ 90 h 150" name="T33"/>
                  <a:gd fmla="*/ 143 w 172" name="T34"/>
                  <a:gd fmla="*/ 80 h 150" name="T35"/>
                  <a:gd fmla="*/ 163 w 172" name="T36"/>
                  <a:gd fmla="*/ 60 h 150" name="T37"/>
                  <a:gd fmla="*/ 171 w 172" name="T38"/>
                  <a:gd fmla="*/ 38 h 150" name="T39"/>
                  <a:gd fmla="*/ 146 w 172" name="T40"/>
                  <a:gd fmla="*/ 28 h 150" name="T41"/>
                  <a:gd fmla="*/ 139 w 172" name="T42"/>
                  <a:gd fmla="*/ 26 h 150" name="T43"/>
                  <a:gd fmla="*/ 100 w 172" name="T44"/>
                  <a:gd fmla="*/ 0 h 150" name="T45"/>
                  <a:gd fmla="*/ 86 w 172" name="T46"/>
                  <a:gd fmla="*/ 4 h 150" name="T47"/>
                  <a:gd fmla="*/ 71 w 172" name="T48"/>
                  <a:gd fmla="*/ 29 h 150" name="T49"/>
                  <a:gd fmla="*/ 38 w 172" name="T50"/>
                  <a:gd fmla="*/ 25 h 150" name="T51"/>
                  <a:gd fmla="*/ 43 w 172" name="T52"/>
                  <a:gd fmla="*/ 44 h 150" name="T53"/>
                  <a:gd fmla="*/ 0 w 172" name="T54"/>
                  <a:gd fmla="*/ 45 h 150" name="T55"/>
                  <a:gd fmla="*/ 0 w 172" name="T56"/>
                  <a:gd fmla="*/ 45 h 150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w 172" name="T87"/>
                  <a:gd fmla="*/ 0 h 150" name="T88"/>
                  <a:gd fmla="*/ 172 w 172" name="T89"/>
                  <a:gd fmla="*/ 150 h 150" name="T90"/>
                </a:gdLst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b="T90" l="T87" r="T89" t="T88"/>
                <a:pathLst>
                  <a:path h="150" w="172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/>
              <p:nvPr/>
            </p:nvSpPr>
            <p:spPr bwMode="auto">
              <a:xfrm>
                <a:off x="3198" y="2743"/>
                <a:ext cx="11" cy="158"/>
              </a:xfrm>
              <a:custGeom>
                <a:gdLst>
                  <a:gd fmla="*/ 0 w 11" name="T0"/>
                  <a:gd fmla="*/ 14 h 29" name="T1"/>
                  <a:gd fmla="*/ 0 w 11" name="T2"/>
                  <a:gd fmla="*/ 14 h 29" name="T3"/>
                  <a:gd fmla="*/ 9 w 11" name="T4"/>
                  <a:gd fmla="*/ 28 h 29" name="T5"/>
                  <a:gd fmla="*/ 10 w 11" name="T6"/>
                  <a:gd fmla="*/ 0 h 29" name="T7"/>
                  <a:gd fmla="*/ 0 w 11" name="T8"/>
                  <a:gd fmla="*/ 14 h 29" name="T9"/>
                  <a:gd fmla="*/ 0 w 11" name="T10"/>
                  <a:gd fmla="*/ 14 h 29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1" name="T18"/>
                  <a:gd fmla="*/ 0 h 29" name="T19"/>
                  <a:gd fmla="*/ 11 w 11" name="T20"/>
                  <a:gd fmla="*/ 29 h 29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8" w="11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/>
            <p:nvPr/>
          </p:nvSpPr>
          <p:spPr bwMode="auto">
            <a:xfrm>
              <a:off x="3070984" y="3316770"/>
              <a:ext cx="144461" cy="206196"/>
            </a:xfrm>
            <a:custGeom>
              <a:gdLst>
                <a:gd fmla="*/ 0 w 119" name="T0"/>
                <a:gd fmla="*/ 91405696 h 133" name="T1"/>
                <a:gd fmla="*/ 0 w 119" name="T2"/>
                <a:gd fmla="*/ 91405696 h 133" name="T3"/>
                <a:gd fmla="*/ 0 w 119" name="T4"/>
                <a:gd fmla="*/ 128645278 h 133" name="T5"/>
                <a:gd fmla="*/ 1473755 w 119" name="T6"/>
                <a:gd fmla="*/ 145571769 h 133" name="T7"/>
                <a:gd fmla="*/ 4421266 w 119" name="T8"/>
                <a:gd fmla="*/ 164192211 h 133" name="T9"/>
                <a:gd fmla="*/ 41263940 w 119" name="T10"/>
                <a:gd fmla="*/ 181118743 h 133" name="T11"/>
                <a:gd fmla="*/ 29473892 w 119" name="T12"/>
                <a:gd fmla="*/ 218358325 h 133" name="T13"/>
                <a:gd fmla="*/ 69264067 w 119" name="T14"/>
                <a:gd fmla="*/ 223436272 h 133" name="T15"/>
                <a:gd fmla="*/ 137055594 w 119" name="T16"/>
                <a:gd fmla="*/ 221743623 h 133" name="T17"/>
                <a:gd fmla="*/ 154739438 w 119" name="T18"/>
                <a:gd fmla="*/ 186196690 h 133" name="T19"/>
                <a:gd fmla="*/ 119370536 w 119" name="T20"/>
                <a:gd fmla="*/ 140493822 h 133" name="T21"/>
                <a:gd fmla="*/ 162108250 w 119" name="T22"/>
                <a:gd fmla="*/ 115104085 h 133" name="T23"/>
                <a:gd fmla="*/ 173898288 w 119" name="T24"/>
                <a:gd fmla="*/ 123567330 h 133" name="T25"/>
                <a:gd fmla="*/ 162108250 w 119" name="T26"/>
                <a:gd fmla="*/ 33854294 h 133" name="T27"/>
                <a:gd fmla="*/ 129686820 w 119" name="T28"/>
                <a:gd fmla="*/ 11848549 h 133" name="T29"/>
                <a:gd fmla="*/ 94317918 w 119" name="T30"/>
                <a:gd fmla="*/ 27083697 h 133" name="T31"/>
                <a:gd fmla="*/ 100212937 w 119" name="T32"/>
                <a:gd fmla="*/ 16926496 h 133" name="T33"/>
                <a:gd fmla="*/ 69264067 w 119" name="T34"/>
                <a:gd fmla="*/ 0 h 133" name="T35"/>
                <a:gd fmla="*/ 53053978 w 119" name="T36"/>
                <a:gd fmla="*/ 0 h 133" name="T37"/>
                <a:gd fmla="*/ 53053978 w 119" name="T38"/>
                <a:gd fmla="*/ 49088146 h 133" name="T39"/>
                <a:gd fmla="*/ 33895156 w 119" name="T40"/>
                <a:gd fmla="*/ 35546943 h 133" name="T41"/>
                <a:gd fmla="*/ 23578873 w 119" name="T42"/>
                <a:gd fmla="*/ 50780795 h 133" name="T43"/>
                <a:gd fmla="*/ 20632577 w 119" name="T44"/>
                <a:gd fmla="*/ 81249781 h 133" name="T45"/>
                <a:gd fmla="*/ 0 w 119" name="T46"/>
                <a:gd fmla="*/ 91405696 h 133" name="T47"/>
                <a:gd fmla="*/ 0 w 119" name="T48"/>
                <a:gd fmla="*/ 91405696 h 133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w 119" name="T75"/>
                <a:gd fmla="*/ 0 h 133" name="T76"/>
                <a:gd fmla="*/ 119 w 119" name="T77"/>
                <a:gd fmla="*/ 133 h 133" name="T78"/>
              </a:gdLst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b="T78" l="T75" r="T77" t="T76"/>
              <a:pathLst>
                <a:path h="133" w="119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/>
            <p:nvPr/>
          </p:nvGrpSpPr>
          <p:grpSpPr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/>
              <p:nvPr/>
            </p:nvSpPr>
            <p:spPr bwMode="auto">
              <a:xfrm>
                <a:off x="3356" y="2792"/>
                <a:ext cx="86" cy="158"/>
              </a:xfrm>
              <a:custGeom>
                <a:gdLst>
                  <a:gd fmla="*/ 0 w 86" name="T0"/>
                  <a:gd fmla="*/ 34 h 86" name="T1"/>
                  <a:gd fmla="*/ 0 w 86" name="T2"/>
                  <a:gd fmla="*/ 34 h 86" name="T3"/>
                  <a:gd fmla="*/ 11 w 86" name="T4"/>
                  <a:gd fmla="*/ 15 h 86" name="T5"/>
                  <a:gd fmla="*/ 38 w 86" name="T6"/>
                  <a:gd fmla="*/ 8 h 86" name="T7"/>
                  <a:gd fmla="*/ 72 w 86" name="T8"/>
                  <a:gd fmla="*/ 8 h 86" name="T9"/>
                  <a:gd fmla="*/ 85 w 86" name="T10"/>
                  <a:gd fmla="*/ 0 h 86" name="T11"/>
                  <a:gd fmla="*/ 80 w 86" name="T12"/>
                  <a:gd fmla="*/ 18 h 86" name="T13"/>
                  <a:gd fmla="*/ 57 w 86" name="T14"/>
                  <a:gd fmla="*/ 14 h 86" name="T15"/>
                  <a:gd fmla="*/ 46 w 86" name="T16"/>
                  <a:gd fmla="*/ 29 h 86" name="T17"/>
                  <a:gd fmla="*/ 33 w 86" name="T18"/>
                  <a:gd fmla="*/ 21 h 86" name="T19"/>
                  <a:gd fmla="*/ 42 w 86" name="T20"/>
                  <a:gd fmla="*/ 43 h 86" name="T21"/>
                  <a:gd fmla="*/ 31 w 86" name="T22"/>
                  <a:gd fmla="*/ 48 h 86" name="T23"/>
                  <a:gd fmla="*/ 52 w 86" name="T24"/>
                  <a:gd fmla="*/ 57 h 86" name="T25"/>
                  <a:gd fmla="*/ 52 w 86" name="T26"/>
                  <a:gd fmla="*/ 66 h 86" name="T27"/>
                  <a:gd fmla="*/ 35 w 86" name="T28"/>
                  <a:gd fmla="*/ 69 h 86" name="T29"/>
                  <a:gd fmla="*/ 41 w 86" name="T30"/>
                  <a:gd fmla="*/ 85 h 86" name="T31"/>
                  <a:gd fmla="*/ 20 w 86" name="T32"/>
                  <a:gd fmla="*/ 80 h 86" name="T33"/>
                  <a:gd fmla="*/ 14 w 86" name="T34"/>
                  <a:gd fmla="*/ 65 h 86" name="T35"/>
                  <a:gd fmla="*/ 41 w 86" name="T36"/>
                  <a:gd fmla="*/ 58 h 86" name="T37"/>
                  <a:gd fmla="*/ 14 w 86" name="T38"/>
                  <a:gd fmla="*/ 56 h 86" name="T39"/>
                  <a:gd fmla="*/ 0 w 86" name="T40"/>
                  <a:gd fmla="*/ 34 h 86" name="T41"/>
                  <a:gd fmla="*/ 0 w 86" name="T42"/>
                  <a:gd fmla="*/ 34 h 8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86" name="T66"/>
                  <a:gd fmla="*/ 0 h 86" name="T67"/>
                  <a:gd fmla="*/ 86 w 86" name="T68"/>
                  <a:gd fmla="*/ 86 h 86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86" w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/>
              <p:nvPr/>
            </p:nvSpPr>
            <p:spPr bwMode="auto">
              <a:xfrm>
                <a:off x="3401" y="2851"/>
                <a:ext cx="41" cy="158"/>
              </a:xfrm>
              <a:custGeom>
                <a:gdLst>
                  <a:gd fmla="*/ 0 w 41" name="T0"/>
                  <a:gd fmla="*/ 6 h 7" name="T1"/>
                  <a:gd fmla="*/ 0 w 41" name="T2"/>
                  <a:gd fmla="*/ 6 h 7" name="T3"/>
                  <a:gd fmla="*/ 3 w 41" name="T4"/>
                  <a:gd fmla="*/ 0 h 7" name="T5"/>
                  <a:gd fmla="*/ 40 w 41" name="T6"/>
                  <a:gd fmla="*/ 6 h 7" name="T7"/>
                  <a:gd fmla="*/ 13 w 41" name="T8"/>
                  <a:gd fmla="*/ 6 h 7" name="T9"/>
                  <a:gd fmla="*/ 0 w 41" name="T10"/>
                  <a:gd fmla="*/ 6 h 7" name="T11"/>
                  <a:gd fmla="*/ 0 w 41" name="T12"/>
                  <a:gd fmla="*/ 6 h 7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1" name="T21"/>
                  <a:gd fmla="*/ 0 h 7" name="T22"/>
                  <a:gd fmla="*/ 41 w 41" name="T23"/>
                  <a:gd fmla="*/ 7 h 7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7" w="41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/>
            <p:nvPr/>
          </p:nvSpPr>
          <p:spPr bwMode="auto">
            <a:xfrm>
              <a:off x="3239258" y="3412021"/>
              <a:ext cx="117475" cy="206196"/>
            </a:xfrm>
            <a:custGeom>
              <a:gdLst>
                <a:gd fmla="*/ 0 w 93" name="T0"/>
                <a:gd fmla="*/ 44700470 h 49" name="T1"/>
                <a:gd fmla="*/ 0 w 93" name="T2"/>
                <a:gd fmla="*/ 44700470 h 49" name="T3"/>
                <a:gd fmla="*/ 22337937 w 93" name="T4"/>
                <a:gd fmla="*/ 12771562 h 49" name="T5"/>
                <a:gd fmla="*/ 52655329 w 93" name="T6"/>
                <a:gd fmla="*/ 20754422 h 49" name="T7"/>
                <a:gd fmla="*/ 102118623 w 93" name="T8"/>
                <a:gd fmla="*/ 0 h 49" name="T9"/>
                <a:gd fmla="*/ 132434743 w 93" name="T10"/>
                <a:gd fmla="*/ 4789967 h 49" name="T11"/>
                <a:gd fmla="*/ 146795741 w 93" name="T12"/>
                <a:gd fmla="*/ 15964451 h 49" name="T13"/>
                <a:gd fmla="*/ 90949660 w 93" name="T14"/>
                <a:gd fmla="*/ 67050695 h 49" name="T15"/>
                <a:gd fmla="*/ 43081751 w 93" name="T16"/>
                <a:gd fmla="*/ 76629363 h 49" name="T17"/>
                <a:gd fmla="*/ 0 w 93" name="T18"/>
                <a:gd fmla="*/ 44700470 h 49" name="T19"/>
                <a:gd fmla="*/ 0 w 93" name="T20"/>
                <a:gd fmla="*/ 44700470 h 4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93" name="T33"/>
                <a:gd fmla="*/ 0 h 49" name="T34"/>
                <a:gd fmla="*/ 93 w 93" name="T35"/>
                <a:gd fmla="*/ 49 h 4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49" w="93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/>
            <p:nvPr/>
          </p:nvGrpSpPr>
          <p:grpSpPr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/>
              <p:nvPr/>
            </p:nvSpPr>
            <p:spPr bwMode="auto">
              <a:xfrm>
                <a:off x="3172" y="2737"/>
                <a:ext cx="161" cy="157"/>
              </a:xfrm>
              <a:custGeom>
                <a:gdLst>
                  <a:gd fmla="*/ 0 w 161" name="T0"/>
                  <a:gd fmla="*/ 37 h 151" name="T1"/>
                  <a:gd fmla="*/ 0 w 161" name="T2"/>
                  <a:gd fmla="*/ 37 h 151" name="T3"/>
                  <a:gd fmla="*/ 4 w 161" name="T4"/>
                  <a:gd fmla="*/ 20 h 151" name="T5"/>
                  <a:gd fmla="*/ 23 w 161" name="T6"/>
                  <a:gd fmla="*/ 11 h 151" name="T7"/>
                  <a:gd fmla="*/ 31 w 161" name="T8"/>
                  <a:gd fmla="*/ 19 h 151" name="T9"/>
                  <a:gd fmla="*/ 50 w 161" name="T10"/>
                  <a:gd fmla="*/ 4 h 151" name="T11"/>
                  <a:gd fmla="*/ 72 w 161" name="T12"/>
                  <a:gd fmla="*/ 0 h 151" name="T13"/>
                  <a:gd fmla="*/ 95 w 161" name="T14"/>
                  <a:gd fmla="*/ 10 h 151" name="T15"/>
                  <a:gd fmla="*/ 95 w 161" name="T16"/>
                  <a:gd fmla="*/ 27 h 151" name="T17"/>
                  <a:gd fmla="*/ 76 w 161" name="T18"/>
                  <a:gd fmla="*/ 29 h 151" name="T19"/>
                  <a:gd fmla="*/ 78 w 161" name="T20"/>
                  <a:gd fmla="*/ 50 h 151" name="T21"/>
                  <a:gd fmla="*/ 108 w 161" name="T22"/>
                  <a:gd fmla="*/ 83 h 151" name="T23"/>
                  <a:gd fmla="*/ 127 w 161" name="T24"/>
                  <a:gd fmla="*/ 86 h 151" name="T25"/>
                  <a:gd fmla="*/ 126 w 161" name="T26"/>
                  <a:gd fmla="*/ 93 h 151" name="T27"/>
                  <a:gd fmla="*/ 160 w 161" name="T28"/>
                  <a:gd fmla="*/ 115 h 151" name="T29"/>
                  <a:gd fmla="*/ 136 w 161" name="T30"/>
                  <a:gd fmla="*/ 112 h 151" name="T31"/>
                  <a:gd fmla="*/ 141 w 161" name="T32"/>
                  <a:gd fmla="*/ 133 h 151" name="T33"/>
                  <a:gd fmla="*/ 127 w 161" name="T34"/>
                  <a:gd fmla="*/ 150 h 151" name="T35"/>
                  <a:gd fmla="*/ 121 w 161" name="T36"/>
                  <a:gd fmla="*/ 116 h 151" name="T37"/>
                  <a:gd fmla="*/ 61 w 161" name="T38"/>
                  <a:gd fmla="*/ 78 h 151" name="T39"/>
                  <a:gd fmla="*/ 47 w 161" name="T40"/>
                  <a:gd fmla="*/ 53 h 151" name="T41"/>
                  <a:gd fmla="*/ 28 w 161" name="T42"/>
                  <a:gd fmla="*/ 45 h 151" name="T43"/>
                  <a:gd fmla="*/ 10 w 161" name="T44"/>
                  <a:gd fmla="*/ 55 h 151" name="T45"/>
                  <a:gd fmla="*/ 0 w 161" name="T46"/>
                  <a:gd fmla="*/ 37 h 151" name="T47"/>
                  <a:gd fmla="*/ 0 w 161" name="T48"/>
                  <a:gd fmla="*/ 37 h 151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w 161" name="T75"/>
                  <a:gd fmla="*/ 0 h 151" name="T76"/>
                  <a:gd fmla="*/ 161 w 161" name="T77"/>
                  <a:gd fmla="*/ 151 h 151" name="T78"/>
                </a:gdLst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b="T78" l="T75" r="T77" t="T76"/>
                <a:pathLst>
                  <a:path h="151" w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/>
              <p:nvPr/>
            </p:nvSpPr>
            <p:spPr bwMode="auto">
              <a:xfrm>
                <a:off x="3192" y="2777"/>
                <a:ext cx="21" cy="157"/>
              </a:xfrm>
              <a:custGeom>
                <a:gdLst>
                  <a:gd fmla="*/ 0 w 21" name="T0"/>
                  <a:gd fmla="*/ 6 h 38" name="T1"/>
                  <a:gd fmla="*/ 0 w 21" name="T2"/>
                  <a:gd fmla="*/ 6 h 38" name="T3"/>
                  <a:gd fmla="*/ 4 w 21" name="T4"/>
                  <a:gd fmla="*/ 34 h 38" name="T5"/>
                  <a:gd fmla="*/ 12 w 21" name="T6"/>
                  <a:gd fmla="*/ 37 h 38" name="T7"/>
                  <a:gd fmla="*/ 20 w 21" name="T8"/>
                  <a:gd fmla="*/ 15 h 38" name="T9"/>
                  <a:gd fmla="*/ 13 w 21" name="T10"/>
                  <a:gd fmla="*/ 0 h 38" name="T11"/>
                  <a:gd fmla="*/ 0 w 21" name="T12"/>
                  <a:gd fmla="*/ 6 h 38" name="T13"/>
                  <a:gd fmla="*/ 0 w 21" name="T14"/>
                  <a:gd fmla="*/ 6 h 3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21" name="T24"/>
                  <a:gd fmla="*/ 0 h 38" name="T25"/>
                  <a:gd fmla="*/ 21 w 21" name="T26"/>
                  <a:gd fmla="*/ 38 h 3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38" w="21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/>
              <p:nvPr/>
            </p:nvSpPr>
            <p:spPr bwMode="auto">
              <a:xfrm>
                <a:off x="3251" y="2819"/>
                <a:ext cx="43" cy="157"/>
              </a:xfrm>
              <a:custGeom>
                <a:gdLst>
                  <a:gd fmla="*/ 0 w 43" name="T0"/>
                  <a:gd fmla="*/ 5 h 25" name="T1"/>
                  <a:gd fmla="*/ 0 w 43" name="T2"/>
                  <a:gd fmla="*/ 5 h 25" name="T3"/>
                  <a:gd fmla="*/ 35 w 43" name="T4"/>
                  <a:gd fmla="*/ 24 h 25" name="T5"/>
                  <a:gd fmla="*/ 42 w 43" name="T6"/>
                  <a:gd fmla="*/ 0 h 25" name="T7"/>
                  <a:gd fmla="*/ 0 w 43" name="T8"/>
                  <a:gd fmla="*/ 5 h 25" name="T9"/>
                  <a:gd fmla="*/ 0 w 43" name="T10"/>
                  <a:gd fmla="*/ 5 h 25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43" name="T18"/>
                  <a:gd fmla="*/ 0 h 25" name="T19"/>
                  <a:gd fmla="*/ 43 w 43" name="T20"/>
                  <a:gd fmla="*/ 25 h 25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5" w="43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/>
            <p:nvPr/>
          </p:nvSpPr>
          <p:spPr bwMode="auto">
            <a:xfrm>
              <a:off x="3064635" y="3351696"/>
              <a:ext cx="9525" cy="206196"/>
            </a:xfrm>
            <a:custGeom>
              <a:gdLst>
                <a:gd fmla="*/ 0 w 8" name="T0"/>
                <a:gd fmla="*/ 19058317 h 12" name="T1"/>
                <a:gd fmla="*/ 0 w 8" name="T2"/>
                <a:gd fmla="*/ 19058317 h 12" name="T3"/>
                <a:gd fmla="*/ 7087790 w 8" name="T4"/>
                <a:gd fmla="*/ 0 h 12" name="T5"/>
                <a:gd fmla="*/ 9922669 w 8" name="T6"/>
                <a:gd fmla="*/ 23292851 h 12" name="T7"/>
                <a:gd fmla="*/ 0 w 8" name="T8"/>
                <a:gd fmla="*/ 19058317 h 12" name="T9"/>
                <a:gd fmla="*/ 0 w 8" name="T10"/>
                <a:gd fmla="*/ 19058317 h 12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8" name="T18"/>
                <a:gd fmla="*/ 0 h 12" name="T19"/>
                <a:gd fmla="*/ 8 w 8" name="T20"/>
                <a:gd fmla="*/ 12 h 12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2" w="8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/>
            <p:nvPr/>
          </p:nvSpPr>
          <p:spPr bwMode="auto">
            <a:xfrm>
              <a:off x="3028122" y="3300103"/>
              <a:ext cx="63500" cy="206196"/>
            </a:xfrm>
            <a:custGeom>
              <a:gdLst>
                <a:gd fmla="*/ 0 w 50" name="T0"/>
                <a:gd fmla="*/ 62062469 h 47" name="T1"/>
                <a:gd fmla="*/ 0 w 50" name="T2"/>
                <a:gd fmla="*/ 62062469 h 47" name="T3"/>
                <a:gd fmla="*/ 30645101 w 50" name="T4"/>
                <a:gd fmla="*/ 52936036 h 47" name="T5"/>
                <a:gd fmla="*/ 14516101 w 50" name="T6"/>
                <a:gd fmla="*/ 41982954 h 47" name="T7"/>
                <a:gd fmla="*/ 29032201 w 50" name="T8"/>
                <a:gd fmla="*/ 12777012 h 47" name="T9"/>
                <a:gd fmla="*/ 41935407 w 50" name="T10"/>
                <a:gd fmla="*/ 32856521 h 47" name="T11"/>
                <a:gd fmla="*/ 41935407 w 50" name="T12"/>
                <a:gd fmla="*/ 0 h 47" name="T13"/>
                <a:gd fmla="*/ 79032096 w 50" name="T14"/>
                <a:gd fmla="*/ 0 h 47" name="T15"/>
                <a:gd fmla="*/ 75806297 w 50" name="T16"/>
                <a:gd fmla="*/ 32856521 h 47" name="T17"/>
                <a:gd fmla="*/ 53225704 w 50" name="T18"/>
                <a:gd fmla="*/ 43809592 h 47" name="T19"/>
                <a:gd fmla="*/ 53225704 w 50" name="T20"/>
                <a:gd fmla="*/ 83967260 h 47" name="T21"/>
                <a:gd fmla="*/ 32258000 w 50" name="T22"/>
                <a:gd fmla="*/ 60237182 h 47" name="T23"/>
                <a:gd fmla="*/ 0 w 50" name="T24"/>
                <a:gd fmla="*/ 62062469 h 47" name="T25"/>
                <a:gd fmla="*/ 0 w 50" name="T26"/>
                <a:gd fmla="*/ 62062469 h 47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50" name="T42"/>
                <a:gd fmla="*/ 0 h 47" name="T43"/>
                <a:gd fmla="*/ 50 w 50" name="T44"/>
                <a:gd fmla="*/ 47 h 47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47" w="50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/>
            <p:nvPr/>
          </p:nvSpPr>
          <p:spPr bwMode="auto">
            <a:xfrm>
              <a:off x="3051934" y="2963550"/>
              <a:ext cx="441322" cy="206196"/>
            </a:xfrm>
            <a:custGeom>
              <a:gdLst>
                <a:gd fmla="*/ 0 w 354" name="T0"/>
                <a:gd fmla="*/ 360167831 h 285" name="T1"/>
                <a:gd fmla="*/ 51288450 w 354" name="T2"/>
                <a:gd fmla="*/ 366963865 h 285" name="T3"/>
                <a:gd fmla="*/ 1554611 w 354" name="T4"/>
                <a:gd fmla="*/ 389049022 h 285" name="T5"/>
                <a:gd fmla="*/ 9325172 w 354" name="T6"/>
                <a:gd fmla="*/ 423027891 h 285" name="T7"/>
                <a:gd fmla="*/ 6217197 w 354" name="T8"/>
                <a:gd fmla="*/ 436618657 h 285" name="T9"/>
                <a:gd fmla="*/ 13987759 w 354" name="T10"/>
                <a:gd fmla="*/ 468897865 h 285" name="T11"/>
                <a:gd fmla="*/ 108795341 w 354" name="T12"/>
                <a:gd fmla="*/ 451909083 h 285" name="T13"/>
                <a:gd fmla="*/ 130553653 w 354" name="T14"/>
                <a:gd fmla="*/ 451909083 h 285" name="T15"/>
                <a:gd fmla="*/ 150758602 w 354" name="T16"/>
                <a:gd fmla="*/ 385652309 h 285" name="T17"/>
                <a:gd fmla="*/ 150758602 w 354" name="T18"/>
                <a:gd fmla="*/ 358469474 h 285" name="T19"/>
                <a:gd fmla="*/ 191168538 w 354" name="T20"/>
                <a:gd fmla="*/ 273524176 h 285" name="T21"/>
                <a:gd fmla="*/ 202048317 w 354" name="T22"/>
                <a:gd fmla="*/ 200471367 h 285" name="T23"/>
                <a:gd fmla="*/ 245566189 w 354" name="T24"/>
                <a:gd fmla="*/ 130815232 h 285" name="T25"/>
                <a:gd fmla="*/ 279758891 w 354" name="T26"/>
                <a:gd fmla="*/ 105332058 h 285" name="T27"/>
                <a:gd fmla="*/ 320167542 w 354" name="T28"/>
                <a:gd fmla="*/ 83246880 h 285" name="T29"/>
                <a:gd fmla="*/ 345035153 w 354" name="T30"/>
                <a:gd fmla="*/ 71354472 h 285" name="T31"/>
                <a:gd fmla="*/ 413420557 w 354" name="T32"/>
                <a:gd fmla="*/ 98536023 h 285" name="T33"/>
                <a:gd fmla="*/ 446058649 w 354" name="T34"/>
                <a:gd fmla="*/ 52666029 h 285" name="T35"/>
                <a:gd fmla="*/ 509781469 w 354" name="T36"/>
                <a:gd fmla="*/ 56064046 h 285" name="T37"/>
                <a:gd fmla="*/ 547083392 w 354" name="T38"/>
                <a:gd fmla="*/ 52666029 h 285" name="T39"/>
                <a:gd fmla="*/ 526878443 w 354" name="T40"/>
                <a:gd fmla="*/ 50967672 h 285" name="T41"/>
                <a:gd fmla="*/ 548636756 w 354" name="T42"/>
                <a:gd fmla="*/ 27182845 h 285" name="T43"/>
                <a:gd fmla="*/ 484913936 w 354" name="T44"/>
                <a:gd fmla="*/ 27182845 h 285" name="T45"/>
                <a:gd fmla="*/ 477143377 w 354" name="T46"/>
                <a:gd fmla="*/ 0 h 285" name="T47"/>
                <a:gd fmla="*/ 458493039 w 354" name="T48"/>
                <a:gd fmla="*/ 28881201 h 285" name="T49"/>
                <a:gd fmla="*/ 422745726 w 354" name="T50"/>
                <a:gd fmla="*/ 44171637 h 285" name="T51"/>
                <a:gd fmla="*/ 422745726 w 354" name="T52"/>
                <a:gd fmla="*/ 5096375 h 285" name="T53"/>
                <a:gd fmla="*/ 349697737 w 354" name="T54"/>
                <a:gd fmla="*/ 32279219 h 285" name="T55"/>
                <a:gd fmla="*/ 345035153 w 354" name="T56"/>
                <a:gd fmla="*/ 44171637 h 285" name="T57"/>
                <a:gd fmla="*/ 323276762 w 354" name="T58"/>
                <a:gd fmla="*/ 49268012 h 285" name="T59"/>
                <a:gd fmla="*/ 298409229 w 354" name="T60"/>
                <a:gd fmla="*/ 54364386 h 285" name="T61"/>
                <a:gd fmla="*/ 276649670 w 354" name="T62"/>
                <a:gd fmla="*/ 67956455 h 285" name="T63"/>
                <a:gd fmla="*/ 244011578 w 354" name="T64"/>
                <a:gd fmla="*/ 107031718 h 285" name="T65"/>
                <a:gd fmla="*/ 223806630 w 354" name="T66"/>
                <a:gd fmla="*/ 122320840 h 285" name="T67"/>
                <a:gd fmla="*/ 230023825 w 354" name="T68"/>
                <a:gd fmla="*/ 142707640 h 285" name="T69"/>
                <a:gd fmla="*/ 155421186 w 354" name="T70"/>
                <a:gd fmla="*/ 232750576 h 285" name="T71"/>
                <a:gd fmla="*/ 108795341 w 354" name="T72"/>
                <a:gd fmla="*/ 293910976 h 285" name="T73"/>
                <a:gd fmla="*/ 76155983 w 354" name="T74"/>
                <a:gd fmla="*/ 299007350 h 285" name="T75"/>
                <a:gd fmla="*/ 51288450 w 354" name="T76"/>
                <a:gd fmla="*/ 329588201 h 285" name="T77"/>
                <a:gd fmla="*/ 31084738 w 354" name="T78"/>
                <a:gd fmla="*/ 344877405 h 285" name="T79"/>
                <a:gd fmla="*/ 29530127 w 354" name="T80"/>
                <a:gd fmla="*/ 351673440 h 285" name="T81"/>
                <a:gd fmla="*/ 0 w 354" name="T82"/>
                <a:gd fmla="*/ 360167831 h 285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w 354" name="T126"/>
                <a:gd fmla="*/ 0 h 285" name="T127"/>
                <a:gd fmla="*/ 354 w 354" name="T128"/>
                <a:gd fmla="*/ 285 h 285" name="T129"/>
              </a:gdLst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b="T129" l="T126" r="T128" t="T127"/>
              <a:pathLst>
                <a:path h="285" w="354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/>
            <p:nvPr/>
          </p:nvSpPr>
          <p:spPr bwMode="auto">
            <a:xfrm>
              <a:off x="3207508" y="3302484"/>
              <a:ext cx="169861" cy="206196"/>
            </a:xfrm>
            <a:custGeom>
              <a:gdLst>
                <a:gd fmla="*/ 0 w 137" name="T0"/>
                <a:gd fmla="*/ 32364034 h 103" name="T1"/>
                <a:gd fmla="*/ 0 w 137" name="T2"/>
                <a:gd fmla="*/ 32364034 h 103" name="T3"/>
                <a:gd fmla="*/ 12298256 w 137" name="T4"/>
                <a:gd fmla="*/ 129457475 h 103" name="T5"/>
                <a:gd fmla="*/ 122981312 w 137" name="T6"/>
                <a:gd fmla="*/ 178003552 h 103" name="T7"/>
                <a:gd fmla="*/ 175249229 w 137" name="T8"/>
                <a:gd fmla="*/ 183398003 h 103" name="T9"/>
                <a:gd fmla="*/ 209069110 w 137" name="T10"/>
                <a:gd fmla="*/ 134851926 h 103" name="T11"/>
                <a:gd fmla="*/ 192159789 w 137" name="T12"/>
                <a:gd fmla="*/ 79113269 h 103" name="T13"/>
                <a:gd fmla="*/ 204458040 w 137" name="T14"/>
                <a:gd fmla="*/ 66526217 h 103" name="T15"/>
                <a:gd fmla="*/ 196770858 w 137" name="T16"/>
                <a:gd fmla="*/ 23374623 h 103" name="T17"/>
                <a:gd fmla="*/ 116832806 w 137" name="T18"/>
                <a:gd fmla="*/ 8990754 h 103" name="T19"/>
                <a:gd fmla="*/ 66102345 w 137" name="T20"/>
                <a:gd fmla="*/ 0 h 103" name="T21"/>
                <a:gd fmla="*/ 0 w 137" name="T22"/>
                <a:gd fmla="*/ 32364034 h 103" name="T23"/>
                <a:gd fmla="*/ 0 w 137" name="T24"/>
                <a:gd fmla="*/ 32364034 h 103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137" name="T39"/>
                <a:gd fmla="*/ 0 h 103" name="T40"/>
                <a:gd fmla="*/ 137 w 137" name="T41"/>
                <a:gd fmla="*/ 103 h 103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103" w="137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/>
            <p:nvPr/>
          </p:nvSpPr>
          <p:spPr bwMode="auto">
            <a:xfrm>
              <a:off x="2812223" y="3577122"/>
              <a:ext cx="53975" cy="206196"/>
            </a:xfrm>
            <a:custGeom>
              <a:gdLst>
                <a:gd fmla="*/ 0 w 44" name="T0"/>
                <a:gd fmla="*/ 82664452 h 77" name="T1"/>
                <a:gd fmla="*/ 0 w 44" name="T2"/>
                <a:gd fmla="*/ 82664452 h 77" name="T3"/>
                <a:gd fmla="*/ 10533713 w 44" name="T4"/>
                <a:gd fmla="*/ 0 h 77" name="T5"/>
                <a:gd fmla="*/ 64706208 w 44" name="T6"/>
                <a:gd fmla="*/ 5061646 h 77" name="T7"/>
                <a:gd fmla="*/ 40629686 w 44" name="T8"/>
                <a:gd fmla="*/ 59046043 h 77" name="T9"/>
                <a:gd fmla="*/ 40629686 w 44" name="T10"/>
                <a:gd fmla="*/ 124839645 h 77" name="T11"/>
                <a:gd fmla="*/ 9028545 w 44" name="T12"/>
                <a:gd fmla="*/ 128214075 h 77" name="T13"/>
                <a:gd fmla="*/ 13542818 w 44" name="T14"/>
                <a:gd fmla="*/ 87726116 h 77" name="T15"/>
                <a:gd fmla="*/ 0 w 44" name="T16"/>
                <a:gd fmla="*/ 82664452 h 77" name="T17"/>
                <a:gd fmla="*/ 0 w 44" name="T18"/>
                <a:gd fmla="*/ 82664452 h 77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44" name="T30"/>
                <a:gd fmla="*/ 0 h 77" name="T31"/>
                <a:gd fmla="*/ 44 w 44" name="T32"/>
                <a:gd fmla="*/ 77 h 77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77" w="44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/>
            <p:nvPr/>
          </p:nvSpPr>
          <p:spPr bwMode="auto">
            <a:xfrm>
              <a:off x="3310695" y="3437421"/>
              <a:ext cx="161924" cy="206196"/>
            </a:xfrm>
            <a:custGeom>
              <a:gdLst>
                <a:gd fmla="*/ 0 w 130" name="T0"/>
                <a:gd fmla="*/ 62420472 h 77" name="T1"/>
                <a:gd fmla="*/ 0 w 130" name="T2"/>
                <a:gd fmla="*/ 62420472 h 77" name="T3"/>
                <a:gd fmla="*/ 54300920 w 130" name="T4"/>
                <a:gd fmla="*/ 116404870 h 77" name="T5"/>
                <a:gd fmla="*/ 178417678 w 130" name="T6"/>
                <a:gd fmla="*/ 128214075 h 77" name="T7"/>
                <a:gd fmla="*/ 200138038 w 130" name="T8"/>
                <a:gd fmla="*/ 82664452 h 77" name="T9"/>
                <a:gd fmla="*/ 169109486 w 130" name="T10"/>
                <a:gd fmla="*/ 80977237 h 77" name="T11"/>
                <a:gd fmla="*/ 166006755 w 130" name="T12"/>
                <a:gd fmla="*/ 42175184 h 77" name="T13"/>
                <a:gd fmla="*/ 138079649 w 130" name="T14"/>
                <a:gd fmla="*/ 0 h 77" name="T15"/>
                <a:gd fmla="*/ 54300920 w 130" name="T16"/>
                <a:gd fmla="*/ 8434777 h 77" name="T17"/>
                <a:gd fmla="*/ 0 w 130" name="T18"/>
                <a:gd fmla="*/ 62420472 h 77" name="T19"/>
                <a:gd fmla="*/ 0 w 130" name="T20"/>
                <a:gd fmla="*/ 62420472 h 77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130" name="T33"/>
                <a:gd fmla="*/ 0 h 77" name="T34"/>
                <a:gd fmla="*/ 130 w 130" name="T35"/>
                <a:gd fmla="*/ 77 h 77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77" w="130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/>
            <p:nvPr/>
          </p:nvSpPr>
          <p:spPr bwMode="auto">
            <a:xfrm>
              <a:off x="2813811" y="3566804"/>
              <a:ext cx="209548" cy="206196"/>
            </a:xfrm>
            <a:custGeom>
              <a:gdLst>
                <a:gd fmla="*/ 0 w 168" name="T0"/>
                <a:gd fmla="*/ 16931599 h 122" name="T1"/>
                <a:gd fmla="*/ 0 w 168" name="T2"/>
                <a:gd fmla="*/ 16931599 h 122" name="T3"/>
                <a:gd fmla="*/ 7779543 w 168" name="T4"/>
                <a:gd fmla="*/ 50796104 h 122" name="T5"/>
                <a:gd fmla="*/ 63788014 w 168" name="T6"/>
                <a:gd fmla="*/ 55876103 h 122" name="T7"/>
                <a:gd fmla="*/ 38895220 w 168" name="T8"/>
                <a:gd fmla="*/ 110058005 h 122" name="T9"/>
                <a:gd fmla="*/ 38895220 w 168" name="T10"/>
                <a:gd fmla="*/ 176092824 h 122" name="T11"/>
                <a:gd fmla="*/ 77790439 w 168" name="T12"/>
                <a:gd fmla="*/ 204877315 h 122" name="T13"/>
                <a:gd fmla="*/ 154025470 w 168" name="T14"/>
                <a:gd fmla="*/ 186251520 h 122" name="T15"/>
                <a:gd fmla="*/ 197588194 w 168" name="T16"/>
                <a:gd fmla="*/ 137149597 h 122" name="T17"/>
                <a:gd fmla="*/ 188253243 w 168" name="T18"/>
                <a:gd fmla="*/ 116830903 h 122" name="T19"/>
                <a:gd fmla="*/ 211590619 w 168" name="T20"/>
                <a:gd fmla="*/ 79580595 h 122" name="T21"/>
                <a:gd fmla="*/ 259820779 w 168" name="T22"/>
                <a:gd fmla="*/ 52489003 h 122" name="T23"/>
                <a:gd fmla="*/ 259820779 w 168" name="T24"/>
                <a:gd fmla="*/ 35557399 h 122" name="T25"/>
                <a:gd fmla="*/ 228703863 w 168" name="T26"/>
                <a:gd fmla="*/ 32170299 h 122" name="T27"/>
                <a:gd fmla="*/ 222480978 w 168" name="T28"/>
                <a:gd fmla="*/ 28784501 h 122" name="T29"/>
                <a:gd fmla="*/ 155580879 w 168" name="T30"/>
                <a:gd fmla="*/ 8465800 h 122" name="T31"/>
                <a:gd fmla="*/ 21780729 w 168" name="T32"/>
                <a:gd fmla="*/ 0 h 122" name="T33"/>
                <a:gd fmla="*/ 0 w 168" name="T34"/>
                <a:gd fmla="*/ 16931599 h 122" name="T35"/>
                <a:gd fmla="*/ 0 w 168" name="T36"/>
                <a:gd fmla="*/ 16931599 h 122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168" name="T57"/>
                <a:gd fmla="*/ 0 h 122" name="T58"/>
                <a:gd fmla="*/ 168 w 168" name="T59"/>
                <a:gd fmla="*/ 122 h 122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122" w="168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/>
            <p:nvPr/>
          </p:nvSpPr>
          <p:spPr bwMode="auto">
            <a:xfrm>
              <a:off x="3158296" y="3029432"/>
              <a:ext cx="219073" cy="206196"/>
            </a:xfrm>
            <a:custGeom>
              <a:gdLst>
                <a:gd fmla="*/ 0 w 176" name="T0"/>
                <a:gd fmla="*/ 367778835 h 289" name="T1"/>
                <a:gd fmla="*/ 0 w 176" name="T2"/>
                <a:gd fmla="*/ 367778835 h 289" name="T3"/>
                <a:gd fmla="*/ 10845458 w 176" name="T4"/>
                <a:gd fmla="*/ 423707939 h 289" name="T5"/>
                <a:gd fmla="*/ 34086076 w 176" name="T6"/>
                <a:gd fmla="*/ 449130614 h 289" name="T7"/>
                <a:gd fmla="*/ 32537615 w 176" name="T8"/>
                <a:gd fmla="*/ 488112135 h 289" name="T9"/>
                <a:gd fmla="*/ 99161316 w 176" name="T10"/>
                <a:gd fmla="*/ 462689460 h 289" name="T11"/>
                <a:gd fmla="*/ 116204349 w 176" name="T12"/>
                <a:gd fmla="*/ 384727719 h 289" name="T13"/>
                <a:gd fmla="*/ 102259483 w 176" name="T14"/>
                <a:gd fmla="*/ 383032700 h 289" name="T15"/>
                <a:gd fmla="*/ 151840122 w 176" name="T16"/>
                <a:gd fmla="*/ 359305044 h 289" name="T17"/>
                <a:gd fmla="*/ 105358896 w 176" name="T18"/>
                <a:gd fmla="*/ 352524970 h 289" name="T19"/>
                <a:gd fmla="*/ 140994668 w 176" name="T20"/>
                <a:gd fmla="*/ 359305044 h 289" name="T21"/>
                <a:gd fmla="*/ 159587408 w 176" name="T22"/>
                <a:gd fmla="*/ 338967344 h 289" name="T23"/>
                <a:gd fmla="*/ 131697676 w 176" name="T24"/>
                <a:gd fmla="*/ 313544669 h 289" name="T25"/>
                <a:gd fmla="*/ 103809190 w 176" name="T26"/>
                <a:gd fmla="*/ 330492251 h 289" name="T27"/>
                <a:gd fmla="*/ 127049803 w 176" name="T28"/>
                <a:gd fmla="*/ 315239687 h 289" name="T29"/>
                <a:gd fmla="*/ 127049803 w 176" name="T30"/>
                <a:gd fmla="*/ 245750435 h 289" name="T31"/>
                <a:gd fmla="*/ 218463833 w 176" name="T32"/>
                <a:gd fmla="*/ 177957503 h 289" name="T33"/>
                <a:gd fmla="*/ 212266253 w 176" name="T34"/>
                <a:gd fmla="*/ 164398616 h 289" name="T35"/>
                <a:gd fmla="*/ 227759580 w 176" name="T36"/>
                <a:gd fmla="*/ 130502150 h 289" name="T37"/>
                <a:gd fmla="*/ 271142639 w 176" name="T38"/>
                <a:gd fmla="*/ 120333341 h 289" name="T39"/>
                <a:gd fmla="*/ 260297185 w 176" name="T40"/>
                <a:gd fmla="*/ 40676550 h 289" name="T41"/>
                <a:gd fmla="*/ 198321387 w 176" name="T42"/>
                <a:gd fmla="*/ 0 h 289" name="T43"/>
                <a:gd fmla="*/ 189025640 w 176" name="T44"/>
                <a:gd fmla="*/ 0 h 289" name="T45"/>
                <a:gd fmla="*/ 187475934 w 176" name="T46"/>
                <a:gd fmla="*/ 25422685 h 289" name="T47"/>
                <a:gd fmla="*/ 148740710 w 176" name="T48"/>
                <a:gd fmla="*/ 22032648 h 289" name="T49"/>
                <a:gd fmla="*/ 140994668 w 176" name="T50"/>
                <a:gd fmla="*/ 40676550 h 289" name="T51"/>
                <a:gd fmla="*/ 114654643 w 176" name="T52"/>
                <a:gd fmla="*/ 47455333 h 289" name="T53"/>
                <a:gd fmla="*/ 106907357 w 176" name="T54"/>
                <a:gd fmla="*/ 77961762 h 289" name="T55"/>
                <a:gd fmla="*/ 71271565 w 176" name="T56"/>
                <a:gd fmla="*/ 116943304 h 289" name="T57"/>
                <a:gd fmla="*/ 52678825 w 176" name="T58"/>
                <a:gd fmla="*/ 169483672 h 289" name="T59"/>
                <a:gd fmla="*/ 60426111 w 176" name="T60"/>
                <a:gd fmla="*/ 189821332 h 289" name="T61"/>
                <a:gd fmla="*/ 21690917 w 176" name="T62"/>
                <a:gd fmla="*/ 206770215 h 289" name="T63"/>
                <a:gd fmla="*/ 20142450 w 176" name="T64"/>
                <a:gd fmla="*/ 274563147 h 289" name="T65"/>
                <a:gd fmla="*/ 30987909 w 176" name="T66"/>
                <a:gd fmla="*/ 289817012 h 289" name="T67"/>
                <a:gd fmla="*/ 20142450 w 176" name="T68"/>
                <a:gd fmla="*/ 301680841 h 289" name="T69"/>
                <a:gd fmla="*/ 24790329 w 176" name="T70"/>
                <a:gd fmla="*/ 332187269 h 289" name="T71"/>
                <a:gd fmla="*/ 0 w 176" name="T72"/>
                <a:gd fmla="*/ 367778835 h 289" name="T73"/>
                <a:gd fmla="*/ 0 w 176" name="T74"/>
                <a:gd fmla="*/ 367778835 h 289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176" name="T114"/>
                <a:gd fmla="*/ 0 h 289" name="T115"/>
                <a:gd fmla="*/ 176 w 176" name="T116"/>
                <a:gd fmla="*/ 289 h 289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289" w="176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/>
            <p:nvPr/>
          </p:nvSpPr>
          <p:spPr bwMode="auto">
            <a:xfrm>
              <a:off x="3070984" y="3420753"/>
              <a:ext cx="76199" cy="206196"/>
            </a:xfrm>
            <a:custGeom>
              <a:gdLst>
                <a:gd fmla="*/ 0 w 61" name="T0"/>
                <a:gd fmla="*/ 35455227 h 31" name="T1"/>
                <a:gd fmla="*/ 0 w 61" name="T2"/>
                <a:gd fmla="*/ 35455227 h 31" name="T3"/>
                <a:gd fmla="*/ 21846919 w 61" name="T4"/>
                <a:gd fmla="*/ 53183511 h 31" name="T5"/>
                <a:gd fmla="*/ 51494967 w 61" name="T6"/>
                <a:gd fmla="*/ 37227388 h 31" name="T7"/>
                <a:gd fmla="*/ 63978023 w 61" name="T8"/>
                <a:gd fmla="*/ 51410018 h 31" name="T9"/>
                <a:gd fmla="*/ 93627330 w 61" name="T10"/>
                <a:gd fmla="*/ 24818262 h 31" name="T11"/>
                <a:gd fmla="*/ 76462328 w 61" name="T12"/>
                <a:gd fmla="*/ 21272602 h 31" name="T13"/>
                <a:gd fmla="*/ 74902102 w 61" name="T14"/>
                <a:gd fmla="*/ 8863474 h 31" name="T15"/>
                <a:gd fmla="*/ 73340627 w 61" name="T16"/>
                <a:gd fmla="*/ 5317818 h 31" name="T17"/>
                <a:gd fmla="*/ 31209523 w 61" name="T18"/>
                <a:gd fmla="*/ 0 h 31" name="T19"/>
                <a:gd fmla="*/ 0 w 61" name="T20"/>
                <a:gd fmla="*/ 35455227 h 31" name="T21"/>
                <a:gd fmla="*/ 0 w 61" name="T22"/>
                <a:gd fmla="*/ 35455227 h 31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w 61" name="T36"/>
                <a:gd fmla="*/ 0 h 31" name="T37"/>
                <a:gd fmla="*/ 61 w 61" name="T38"/>
                <a:gd fmla="*/ 31 h 31" name="T39"/>
              </a:gdLst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b="T39" l="T36" r="T38" t="T37"/>
              <a:pathLst>
                <a:path h="31" w="6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/>
            <p:nvPr/>
          </p:nvSpPr>
          <p:spPr bwMode="auto">
            <a:xfrm>
              <a:off x="3412294" y="3546166"/>
              <a:ext cx="47625" cy="206196"/>
            </a:xfrm>
            <a:custGeom>
              <a:gdLst>
                <a:gd fmla="*/ 0 w 39" name="T0"/>
                <a:gd fmla="*/ 30645102 h 30" name="T1"/>
                <a:gd fmla="*/ 0 w 39" name="T2"/>
                <a:gd fmla="*/ 30645102 h 30" name="T3"/>
                <a:gd fmla="*/ 7456365 w 39" name="T4"/>
                <a:gd fmla="*/ 1612900 h 30" name="T5"/>
                <a:gd fmla="*/ 38771629 w 39" name="T6"/>
                <a:gd fmla="*/ 0 h 30" name="T7"/>
                <a:gd fmla="*/ 56666420 w 39" name="T8"/>
                <a:gd fmla="*/ 22580604 h 30" name="T9"/>
                <a:gd fmla="*/ 31315267 w 39" name="T10"/>
                <a:gd fmla="*/ 22580604 h 30" name="T11"/>
                <a:gd fmla="*/ 2982058 w 39" name="T12"/>
                <a:gd fmla="*/ 46774108 h 30" name="T13"/>
                <a:gd fmla="*/ 14912730 w 39" name="T14"/>
                <a:gd fmla="*/ 32258002 h 30" name="T15"/>
                <a:gd fmla="*/ 0 w 39" name="T16"/>
                <a:gd fmla="*/ 30645102 h 30" name="T17"/>
                <a:gd fmla="*/ 0 w 39" name="T18"/>
                <a:gd fmla="*/ 30645102 h 30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39" name="T30"/>
                <a:gd fmla="*/ 0 h 30" name="T31"/>
                <a:gd fmla="*/ 39 w 39" name="T32"/>
                <a:gd fmla="*/ 30 h 30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30" w="39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/>
            <p:nvPr/>
          </p:nvGrpSpPr>
          <p:grpSpPr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/>
              <p:nvPr/>
            </p:nvSpPr>
            <p:spPr bwMode="auto">
              <a:xfrm>
                <a:off x="2942" y="2550"/>
                <a:ext cx="57" cy="158"/>
              </a:xfrm>
              <a:custGeom>
                <a:gdLst>
                  <a:gd fmla="*/ 0 w 57" name="T0"/>
                  <a:gd fmla="*/ 54 h 66" name="T1"/>
                  <a:gd fmla="*/ 0 w 57" name="T2"/>
                  <a:gd fmla="*/ 54 h 66" name="T3"/>
                  <a:gd fmla="*/ 7 w 57" name="T4"/>
                  <a:gd fmla="*/ 60 h 66" name="T5"/>
                  <a:gd fmla="*/ 2 w 57" name="T6"/>
                  <a:gd fmla="*/ 65 h 66" name="T7"/>
                  <a:gd fmla="*/ 52 w 57" name="T8"/>
                  <a:gd fmla="*/ 55 h 66" name="T9"/>
                  <a:gd fmla="*/ 56 w 57" name="T10"/>
                  <a:gd fmla="*/ 21 h 66" name="T11"/>
                  <a:gd fmla="*/ 49 w 57" name="T12"/>
                  <a:gd fmla="*/ 13 h 66" name="T13"/>
                  <a:gd fmla="*/ 34 w 57" name="T14"/>
                  <a:gd fmla="*/ 17 h 66" name="T15"/>
                  <a:gd fmla="*/ 29 w 57" name="T16"/>
                  <a:gd fmla="*/ 12 h 66" name="T17"/>
                  <a:gd fmla="*/ 36 w 57" name="T18"/>
                  <a:gd fmla="*/ 4 h 66" name="T19"/>
                  <a:gd fmla="*/ 29 w 57" name="T20"/>
                  <a:gd fmla="*/ 0 h 66" name="T21"/>
                  <a:gd fmla="*/ 23 w 57" name="T22"/>
                  <a:gd fmla="*/ 17 h 66" name="T23"/>
                  <a:gd fmla="*/ 2 w 57" name="T24"/>
                  <a:gd fmla="*/ 21 h 66" name="T25"/>
                  <a:gd fmla="*/ 9 w 57" name="T26"/>
                  <a:gd fmla="*/ 25 h 66" name="T27"/>
                  <a:gd fmla="*/ 5 w 57" name="T28"/>
                  <a:gd fmla="*/ 34 h 66" name="T29"/>
                  <a:gd fmla="*/ 18 w 57" name="T30"/>
                  <a:gd fmla="*/ 36 h 66" name="T31"/>
                  <a:gd fmla="*/ 6 w 57" name="T32"/>
                  <a:gd fmla="*/ 49 h 66" name="T33"/>
                  <a:gd fmla="*/ 20 w 57" name="T34"/>
                  <a:gd fmla="*/ 46 h 66" name="T35"/>
                  <a:gd fmla="*/ 0 w 57" name="T36"/>
                  <a:gd fmla="*/ 54 h 66" name="T37"/>
                  <a:gd fmla="*/ 0 w 57" name="T38"/>
                  <a:gd fmla="*/ 54 h 6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57" name="T60"/>
                  <a:gd fmla="*/ 0 h 66" name="T61"/>
                  <a:gd fmla="*/ 57 w 57" name="T62"/>
                  <a:gd fmla="*/ 66 h 66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66" w="57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/>
              <p:nvPr/>
            </p:nvSpPr>
            <p:spPr bwMode="auto">
              <a:xfrm>
                <a:off x="2971" y="2526"/>
                <a:ext cx="36" cy="158"/>
              </a:xfrm>
              <a:custGeom>
                <a:gdLst>
                  <a:gd fmla="*/ 0 w 36" name="T0"/>
                  <a:gd fmla="*/ 16 h 26" name="T1"/>
                  <a:gd fmla="*/ 0 w 36" name="T2"/>
                  <a:gd fmla="*/ 16 h 26" name="T3"/>
                  <a:gd fmla="*/ 5 w 36" name="T4"/>
                  <a:gd fmla="*/ 21 h 26" name="T5"/>
                  <a:gd fmla="*/ 20 w 36" name="T6"/>
                  <a:gd fmla="*/ 17 h 26" name="T7"/>
                  <a:gd fmla="*/ 27 w 36" name="T8"/>
                  <a:gd fmla="*/ 25 h 26" name="T9"/>
                  <a:gd fmla="*/ 35 w 36" name="T10"/>
                  <a:gd fmla="*/ 16 h 26" name="T11"/>
                  <a:gd fmla="*/ 27 w 36" name="T12"/>
                  <a:gd fmla="*/ 4 h 26" name="T13"/>
                  <a:gd fmla="*/ 11 w 36" name="T14"/>
                  <a:gd fmla="*/ 0 h 26" name="T15"/>
                  <a:gd fmla="*/ 7 w 36" name="T16"/>
                  <a:gd fmla="*/ 8 h 26" name="T17"/>
                  <a:gd fmla="*/ 0 w 36" name="T18"/>
                  <a:gd fmla="*/ 16 h 26" name="T19"/>
                  <a:gd fmla="*/ 0 w 36" name="T20"/>
                  <a:gd fmla="*/ 16 h 2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36" name="T33"/>
                  <a:gd fmla="*/ 0 h 26" name="T34"/>
                  <a:gd fmla="*/ 36 w 36" name="T35"/>
                  <a:gd fmla="*/ 26 h 26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26" w="3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/>
              <p:nvPr/>
            </p:nvSpPr>
            <p:spPr bwMode="auto">
              <a:xfrm>
                <a:off x="2987" y="2462"/>
                <a:ext cx="10" cy="158"/>
              </a:xfrm>
              <a:custGeom>
                <a:gdLst>
                  <a:gd fmla="*/ 0 w 10" name="T0"/>
                  <a:gd fmla="*/ 12 h 13" name="T1"/>
                  <a:gd fmla="*/ 0 w 10" name="T2"/>
                  <a:gd fmla="*/ 12 h 13" name="T3"/>
                  <a:gd fmla="*/ 0 w 10" name="T4"/>
                  <a:gd fmla="*/ 3 h 13" name="T5"/>
                  <a:gd fmla="*/ 9 w 10" name="T6"/>
                  <a:gd fmla="*/ 0 h 13" name="T7"/>
                  <a:gd fmla="*/ 0 w 10" name="T8"/>
                  <a:gd fmla="*/ 12 h 13" name="T9"/>
                  <a:gd fmla="*/ 0 w 10" name="T10"/>
                  <a:gd fmla="*/ 12 h 13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0" name="T18"/>
                  <a:gd fmla="*/ 0 h 13" name="T19"/>
                  <a:gd fmla="*/ 10 w 10" name="T20"/>
                  <a:gd fmla="*/ 13 h 13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3" w="10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/>
              <p:nvPr/>
            </p:nvSpPr>
            <p:spPr bwMode="auto">
              <a:xfrm>
                <a:off x="2991" y="2472"/>
                <a:ext cx="9" cy="158"/>
              </a:xfrm>
              <a:custGeom>
                <a:gdLst>
                  <a:gd fmla="*/ 0 w 9" name="T0"/>
                  <a:gd fmla="*/ 6 h 8" name="T1"/>
                  <a:gd fmla="*/ 0 w 9" name="T2"/>
                  <a:gd fmla="*/ 6 h 8" name="T3"/>
                  <a:gd fmla="*/ 4 w 9" name="T4"/>
                  <a:gd fmla="*/ 0 h 8" name="T5"/>
                  <a:gd fmla="*/ 8 w 9" name="T6"/>
                  <a:gd fmla="*/ 7 h 8" name="T7"/>
                  <a:gd fmla="*/ 0 w 9" name="T8"/>
                  <a:gd fmla="*/ 6 h 8" name="T9"/>
                  <a:gd fmla="*/ 0 w 9" name="T10"/>
                  <a:gd fmla="*/ 6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9" name="T18"/>
                  <a:gd fmla="*/ 0 h 8" name="T19"/>
                  <a:gd fmla="*/ 9 w 9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9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/>
              <p:nvPr/>
            </p:nvSpPr>
            <p:spPr bwMode="auto">
              <a:xfrm>
                <a:off x="2999" y="2531"/>
                <a:ext cx="106" cy="158"/>
              </a:xfrm>
              <a:custGeom>
                <a:gdLst>
                  <a:gd fmla="*/ 0 w 106" name="T0"/>
                  <a:gd fmla="*/ 37 h 161" name="T1"/>
                  <a:gd fmla="*/ 0 w 106" name="T2"/>
                  <a:gd fmla="*/ 37 h 161" name="T3"/>
                  <a:gd fmla="*/ 4 w 106" name="T4"/>
                  <a:gd fmla="*/ 16 h 161" name="T5"/>
                  <a:gd fmla="*/ 16 w 106" name="T6"/>
                  <a:gd fmla="*/ 0 h 161" name="T7"/>
                  <a:gd fmla="*/ 40 w 106" name="T8"/>
                  <a:gd fmla="*/ 0 h 161" name="T9"/>
                  <a:gd fmla="*/ 26 w 106" name="T10"/>
                  <a:gd fmla="*/ 19 h 161" name="T11"/>
                  <a:gd fmla="*/ 58 w 106" name="T12"/>
                  <a:gd fmla="*/ 23 h 161" name="T13"/>
                  <a:gd fmla="*/ 38 w 106" name="T14"/>
                  <a:gd fmla="*/ 49 h 161" name="T15"/>
                  <a:gd fmla="*/ 62 w 106" name="T16"/>
                  <a:gd fmla="*/ 58 h 161" name="T17"/>
                  <a:gd fmla="*/ 85 w 106" name="T18"/>
                  <a:gd fmla="*/ 91 h 161" name="T19"/>
                  <a:gd fmla="*/ 78 w 106" name="T20"/>
                  <a:gd fmla="*/ 93 h 161" name="T21"/>
                  <a:gd fmla="*/ 88 w 106" name="T22"/>
                  <a:gd fmla="*/ 101 h 161" name="T23"/>
                  <a:gd fmla="*/ 82 w 106" name="T24"/>
                  <a:gd fmla="*/ 110 h 161" name="T25"/>
                  <a:gd fmla="*/ 105 w 106" name="T26"/>
                  <a:gd fmla="*/ 111 h 161" name="T27"/>
                  <a:gd fmla="*/ 91 w 106" name="T28"/>
                  <a:gd fmla="*/ 133 h 161" name="T29"/>
                  <a:gd fmla="*/ 101 w 106" name="T30"/>
                  <a:gd fmla="*/ 139 h 161" name="T31"/>
                  <a:gd fmla="*/ 6 w 106" name="T32"/>
                  <a:gd fmla="*/ 160 h 161" name="T33"/>
                  <a:gd fmla="*/ 48 w 106" name="T34"/>
                  <a:gd fmla="*/ 130 h 161" name="T35"/>
                  <a:gd fmla="*/ 36 w 106" name="T36"/>
                  <a:gd fmla="*/ 135 h 161" name="T37"/>
                  <a:gd fmla="*/ 12 w 106" name="T38"/>
                  <a:gd fmla="*/ 126 h 161" name="T39"/>
                  <a:gd fmla="*/ 30 w 106" name="T40"/>
                  <a:gd fmla="*/ 115 h 161" name="T41"/>
                  <a:gd fmla="*/ 19 w 106" name="T42"/>
                  <a:gd fmla="*/ 110 h 161" name="T43"/>
                  <a:gd fmla="*/ 43 w 106" name="T44"/>
                  <a:gd fmla="*/ 98 h 161" name="T45"/>
                  <a:gd fmla="*/ 45 w 106" name="T46"/>
                  <a:gd fmla="*/ 83 h 161" name="T47"/>
                  <a:gd fmla="*/ 33 w 106" name="T48"/>
                  <a:gd fmla="*/ 79 h 161" name="T49"/>
                  <a:gd fmla="*/ 40 w 106" name="T50"/>
                  <a:gd fmla="*/ 70 h 161" name="T51"/>
                  <a:gd fmla="*/ 15 w 106" name="T52"/>
                  <a:gd fmla="*/ 74 h 161" name="T53"/>
                  <a:gd fmla="*/ 16 w 106" name="T54"/>
                  <a:gd fmla="*/ 51 h 161" name="T55"/>
                  <a:gd fmla="*/ 4 w 106" name="T56"/>
                  <a:gd fmla="*/ 62 h 161" name="T57"/>
                  <a:gd fmla="*/ 11 w 106" name="T58"/>
                  <a:gd fmla="*/ 38 h 161" name="T59"/>
                  <a:gd fmla="*/ 0 w 106" name="T60"/>
                  <a:gd fmla="*/ 37 h 161" name="T61"/>
                  <a:gd fmla="*/ 0 w 106" name="T62"/>
                  <a:gd fmla="*/ 37 h 161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06" name="T96"/>
                  <a:gd fmla="*/ 0 h 161" name="T97"/>
                  <a:gd fmla="*/ 106 w 106" name="T98"/>
                  <a:gd fmla="*/ 161 h 161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61" w="105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/>
            <p:nvPr/>
          </p:nvSpPr>
          <p:spPr bwMode="auto">
            <a:xfrm>
              <a:off x="3364669" y="3265970"/>
              <a:ext cx="136524" cy="206196"/>
            </a:xfrm>
            <a:custGeom>
              <a:gdLst>
                <a:gd fmla="*/ 54908105 w 109" name="T0"/>
                <a:gd fmla="*/ 8289855 h 90" name="T1"/>
                <a:gd fmla="*/ 64320812 w 109" name="T2"/>
                <a:gd fmla="*/ 4974170 h 90" name="T3"/>
                <a:gd fmla="*/ 76872341 w 109" name="T4"/>
                <a:gd fmla="*/ 0 h 90" name="T5"/>
                <a:gd fmla="*/ 105110482 w 109" name="T6"/>
                <a:gd fmla="*/ 21553883 h 90" name="T7"/>
                <a:gd fmla="*/ 130211035 w 109" name="T8"/>
                <a:gd fmla="*/ 24870854 h 90" name="T9"/>
                <a:gd fmla="*/ 141193153 w 109" name="T10"/>
                <a:gd fmla="*/ 41450558 h 90" name="T11"/>
                <a:gd fmla="*/ 150605860 w 109" name="T12"/>
                <a:gd fmla="*/ 64662927 h 90" name="T13"/>
                <a:gd fmla="*/ 153743429 w 109" name="T14"/>
                <a:gd fmla="*/ 72952779 h 90" name="T15"/>
                <a:gd fmla="*/ 163156136 w 109" name="T16"/>
                <a:gd fmla="*/ 81243919 h 90" name="T17"/>
                <a:gd fmla="*/ 169431313 w 109" name="T18"/>
                <a:gd fmla="*/ 87875306 h 90" name="T19"/>
                <a:gd fmla="*/ 169431313 w 109" name="T20"/>
                <a:gd fmla="*/ 96165158 h 90" name="T21"/>
                <a:gd fmla="*/ 158450409 w 109" name="T22"/>
                <a:gd fmla="*/ 96165158 h 90" name="T23"/>
                <a:gd fmla="*/ 142762563 w 109" name="T24"/>
                <a:gd fmla="*/ 96165158 h 90" name="T25"/>
                <a:gd fmla="*/ 150605860 w 109" name="T26"/>
                <a:gd fmla="*/ 104456297 h 90" name="T27"/>
                <a:gd fmla="*/ 155312840 w 109" name="T28"/>
                <a:gd fmla="*/ 111087664 h 90" name="T29"/>
                <a:gd fmla="*/ 158450409 w 109" name="T30"/>
                <a:gd fmla="*/ 122694487 h 90" name="T31"/>
                <a:gd fmla="*/ 150605860 w 109" name="T32"/>
                <a:gd fmla="*/ 127668656 h 90" name="T33"/>
                <a:gd fmla="*/ 138055584 w 109" name="T34"/>
                <a:gd fmla="*/ 127668656 h 90" name="T35"/>
                <a:gd fmla="*/ 134918014 w 109" name="T36"/>
                <a:gd fmla="*/ 127668656 h 90" name="T37"/>
                <a:gd fmla="*/ 130211035 w 109" name="T38"/>
                <a:gd fmla="*/ 134300023 h 90" name="T39"/>
                <a:gd fmla="*/ 130211035 w 109" name="T40"/>
                <a:gd fmla="*/ 144248360 h 90" name="T41"/>
                <a:gd fmla="*/ 120798327 w 109" name="T42"/>
                <a:gd fmla="*/ 147564044 h 90" name="T43"/>
                <a:gd fmla="*/ 111385620 w 109" name="T44"/>
                <a:gd fmla="*/ 142589875 h 90" name="T45"/>
                <a:gd fmla="*/ 98835344 w 109" name="T46"/>
                <a:gd fmla="*/ 139274191 h 90" name="T47"/>
                <a:gd fmla="*/ 86285068 w 109" name="T48"/>
                <a:gd fmla="*/ 134300023 h 90" name="T49"/>
                <a:gd fmla="*/ 75302930 w 109" name="T50"/>
                <a:gd fmla="*/ 135958508 h 90" name="T51"/>
                <a:gd fmla="*/ 39220249 w 109" name="T52"/>
                <a:gd fmla="*/ 122694487 h 90" name="T53"/>
                <a:gd fmla="*/ 25100562 w 109" name="T54"/>
                <a:gd fmla="*/ 126010170 h 90" name="T55"/>
                <a:gd fmla="*/ 14119692 w 109" name="T56"/>
                <a:gd fmla="*/ 122694487 h 90" name="T57"/>
                <a:gd fmla="*/ 7844551 w 109" name="T58"/>
                <a:gd fmla="*/ 134300023 h 90" name="T59"/>
                <a:gd fmla="*/ 0 w 109" name="T60"/>
                <a:gd fmla="*/ 109430466 h 90" name="T61"/>
                <a:gd fmla="*/ 9412710 w 109" name="T62"/>
                <a:gd fmla="*/ 96165158 h 90" name="T63"/>
                <a:gd fmla="*/ 7844551 w 109" name="T64"/>
                <a:gd fmla="*/ 66321412 h 90" name="T65"/>
                <a:gd fmla="*/ 23532404 w 109" name="T66"/>
                <a:gd fmla="*/ 24870854 h 90" name="T67"/>
                <a:gd fmla="*/ 37652091 w 109" name="T68"/>
                <a:gd fmla="*/ 19896680 h 90" name="T69"/>
                <a:gd fmla="*/ 45495397 w 109" name="T70"/>
                <a:gd fmla="*/ 8289855 h 90" name="T71"/>
                <a:gd fmla="*/ 54908105 w 109" name="T72"/>
                <a:gd fmla="*/ 8289855 h 90" name="T73"/>
                <a:gd fmla="*/ 54908105 w 109" name="T74"/>
                <a:gd fmla="*/ 8289855 h 90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109" name="T114"/>
                <a:gd fmla="*/ 0 h 90" name="T115"/>
                <a:gd fmla="*/ 109 w 109" name="T116"/>
                <a:gd fmla="*/ 90 h 90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90" w="109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/>
            <p:nvPr/>
          </p:nvSpPr>
          <p:spPr bwMode="auto">
            <a:xfrm>
              <a:off x="3269159" y="3521992"/>
              <a:ext cx="300036" cy="206196"/>
            </a:xfrm>
            <a:custGeom>
              <a:gdLst>
                <a:gd fmla="*/ 190643677 w 241" name="T0"/>
                <a:gd fmla="*/ 8625115 h 139" name="T1"/>
                <a:gd fmla="*/ 207693550 w 241" name="T2"/>
                <a:gd fmla="*/ 0 h 139" name="T3"/>
                <a:gd fmla="*/ 230943376 w 241" name="T4"/>
                <a:gd fmla="*/ 15525734 h 139" name="T5"/>
                <a:gd fmla="*/ 240243307 w 241" name="T6"/>
                <a:gd fmla="*/ 34500462 h 139" name="T7"/>
                <a:gd fmla="*/ 266591866 w 241" name="T8"/>
                <a:gd fmla="*/ 51750698 h 139" name="T9"/>
                <a:gd fmla="*/ 302240355 w 241" name="T10"/>
                <a:gd fmla="*/ 77626037 h 139" name="T11"/>
                <a:gd fmla="*/ 325490182 w 241" name="T12"/>
                <a:gd fmla="*/ 77626037 h 139" name="T13"/>
                <a:gd fmla="*/ 361138749 w 241" name="T14"/>
                <a:gd fmla="*/ 87976981 h 139" name="T15"/>
                <a:gd fmla="*/ 351838818 w 241" name="T16"/>
                <a:gd fmla="*/ 129376735 h 139" name="T17"/>
                <a:gd fmla="*/ 320840216 w 241" name="T18"/>
                <a:gd fmla="*/ 165602997 h 139" name="T19"/>
                <a:gd fmla="*/ 272791819 w 241" name="T20"/>
                <a:gd fmla="*/ 194928685 h 139" name="T21"/>
                <a:gd fmla="*/ 274341808 w 241" name="T22"/>
                <a:gd fmla="*/ 210453100 h 139" name="T23"/>
                <a:gd fmla="*/ 251091981 w 241" name="T24"/>
                <a:gd fmla="*/ 238054249 h 139" name="T25"/>
                <a:gd fmla="*/ 246442016 w 241" name="T26"/>
                <a:gd fmla="*/ 191478377 h 139" name="T27"/>
                <a:gd fmla="*/ 206143561 w 241" name="T28"/>
                <a:gd fmla="*/ 186302258 h 139" name="T29"/>
                <a:gd fmla="*/ 206143561 w 241" name="T30"/>
                <a:gd fmla="*/ 170777802 h 139" name="T31"/>
                <a:gd fmla="*/ 158095125 w 241" name="T32"/>
                <a:gd fmla="*/ 210453100 h 139" name="T33"/>
                <a:gd fmla="*/ 141045253 w 241" name="T34"/>
                <a:gd fmla="*/ 188028069 h 139" name="T35"/>
                <a:gd fmla="*/ 154995149 w 241" name="T36"/>
                <a:gd fmla="*/ 174228151 h 139" name="T37"/>
                <a:gd fmla="*/ 164295118 w 241" name="T38"/>
                <a:gd fmla="*/ 160426878 h 139" name="T39"/>
                <a:gd fmla="*/ 145695218 w 241" name="T40"/>
                <a:gd fmla="*/ 136277350 h 139" name="T41"/>
                <a:gd fmla="*/ 113146705 w 241" name="T42"/>
                <a:gd fmla="*/ 122477432 h 139" name="T43"/>
                <a:gd fmla="*/ 55798359 w 241" name="T44"/>
                <a:gd fmla="*/ 129376735 h 139" name="T45"/>
                <a:gd fmla="*/ 13949901 w 241" name="T46"/>
                <a:gd fmla="*/ 132827043 h 139" name="T47"/>
                <a:gd fmla="*/ 9299933 w 241" name="T48"/>
                <a:gd fmla="*/ 98326591 h 139" name="T49"/>
                <a:gd fmla="*/ 40298464 w 241" name="T50"/>
                <a:gd fmla="*/ 53475195 h 139" name="T51"/>
                <a:gd fmla="*/ 32548522 w 241" name="T52"/>
                <a:gd fmla="*/ 20700539 h 139" name="T53"/>
                <a:gd fmla="*/ 49598405 w 241" name="T54"/>
                <a:gd fmla="*/ 18974728 h 139" name="T55"/>
                <a:gd fmla="*/ 80596929 w 241" name="T56"/>
                <a:gd fmla="*/ 22425041 h 139" name="T57"/>
                <a:gd fmla="*/ 110046729 w 241" name="T58"/>
                <a:gd fmla="*/ 25875349 h 139" name="T59"/>
                <a:gd fmla="*/ 134845299 w 241" name="T60"/>
                <a:gd fmla="*/ 36224959 h 139" name="T61"/>
                <a:gd fmla="*/ 153445160 w 241" name="T62"/>
                <a:gd fmla="*/ 37950770 h 139" name="T63"/>
                <a:gd fmla="*/ 158095125 w 241" name="T64"/>
                <a:gd fmla="*/ 20700539 h 139" name="T65"/>
                <a:gd fmla="*/ 178245014 w 241" name="T66"/>
                <a:gd fmla="*/ 18974728 h 139" name="T67"/>
                <a:gd fmla="*/ 184444968 w 241" name="T68"/>
                <a:gd fmla="*/ 12075426 h 139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241" name="T105"/>
                <a:gd fmla="*/ 0 h 139" name="T106"/>
                <a:gd fmla="*/ 241 w 241" name="T107"/>
                <a:gd fmla="*/ 139 h 139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139" w="241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/>
            <p:nvPr/>
          </p:nvSpPr>
          <p:spPr bwMode="auto">
            <a:xfrm>
              <a:off x="3421819" y="3416783"/>
              <a:ext cx="55563" cy="206196"/>
            </a:xfrm>
            <a:custGeom>
              <a:gdLst>
                <a:gd fmla="*/ 15245252 w 45" name="T0"/>
                <a:gd fmla="*/ 21173698 h 51" name="T1"/>
                <a:gd fmla="*/ 22868498 w 45" name="T2"/>
                <a:gd fmla="*/ 34203856 h 51" name="T3"/>
                <a:gd fmla="*/ 27441949 w 45" name="T4"/>
                <a:gd fmla="*/ 42347396 h 51" name="T5"/>
                <a:gd fmla="*/ 32015399 w 45" name="T6"/>
                <a:gd fmla="*/ 79808144 h 51" name="T7"/>
                <a:gd fmla="*/ 38113745 w 45" name="T8"/>
                <a:gd fmla="*/ 81436595 h 51" name="T9"/>
                <a:gd fmla="*/ 44212101 w 45" name="T10"/>
                <a:gd fmla="*/ 61891357 h 51" name="T11"/>
                <a:gd fmla="*/ 45736996 w 45" name="T12"/>
                <a:gd fmla="*/ 52119377 h 51" name="T13"/>
                <a:gd fmla="*/ 64032034 w 45" name="T14"/>
                <a:gd fmla="*/ 45604298 h 51" name="T15"/>
                <a:gd fmla="*/ 67080589 w 45" name="T16"/>
                <a:gd fmla="*/ 37460758 h 51" name="T17"/>
                <a:gd fmla="*/ 59458583 w 45" name="T18"/>
                <a:gd fmla="*/ 34203856 h 51" name="T19"/>
                <a:gd fmla="*/ 50310447 w 45" name="T20"/>
                <a:gd fmla="*/ 13030163 h 51" name="T21"/>
                <a:gd fmla="*/ 35065190 w 45" name="T22"/>
                <a:gd fmla="*/ 0 h 51" name="T23"/>
                <a:gd fmla="*/ 16770147 w 45" name="T24"/>
                <a:gd fmla="*/ 0 h 51" name="T25"/>
                <a:gd fmla="*/ 0 w 45" name="T26"/>
                <a:gd fmla="*/ 1628451 h 51" name="T27"/>
                <a:gd fmla="*/ 15245252 w 45" name="T28"/>
                <a:gd fmla="*/ 21173698 h 51" name="T29"/>
                <a:gd fmla="*/ 15245252 w 45" name="T30"/>
                <a:gd fmla="*/ 21173698 h 51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w 45" name="T48"/>
                <a:gd fmla="*/ 0 h 51" name="T49"/>
                <a:gd fmla="*/ 45 w 45" name="T50"/>
                <a:gd fmla="*/ 51 h 51" name="T51"/>
              </a:gdLst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b="T51" l="T48" r="T50" t="T49"/>
              <a:pathLst>
                <a:path h="51" w="45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/>
            <p:nvPr/>
          </p:nvSpPr>
          <p:spPr bwMode="auto">
            <a:xfrm>
              <a:off x="3367844" y="3135795"/>
              <a:ext cx="87312" cy="206196"/>
            </a:xfrm>
            <a:custGeom>
              <a:gdLst>
                <a:gd fmla="*/ 92873192 w 69" name="T0"/>
                <a:gd fmla="*/ 1811599 h 46" name="T1"/>
                <a:gd fmla="*/ 0 w 69" name="T2"/>
                <a:gd fmla="*/ 18114643 h 46" name="T3"/>
                <a:gd fmla="*/ 8006221 w 69" name="T4"/>
                <a:gd fmla="*/ 48910485 h 46" name="T5"/>
                <a:gd fmla="*/ 19215183 w 69" name="T6"/>
                <a:gd fmla="*/ 47098886 h 46" name="T7"/>
                <a:gd fmla="*/ 16012443 w 69" name="T8"/>
                <a:gd fmla="*/ 76081768 h 46" name="T9"/>
                <a:gd fmla="*/ 27221407 w 69" name="T10"/>
                <a:gd fmla="*/ 76081768 h 46" name="T11"/>
                <a:gd fmla="*/ 32024886 w 69" name="T12"/>
                <a:gd fmla="*/ 72459918 h 46" name="T13"/>
                <a:gd fmla="*/ 35227626 w 69" name="T14"/>
                <a:gd fmla="*/ 74270170 h 46" name="T15"/>
                <a:gd fmla="*/ 51240074 w 69" name="T16"/>
                <a:gd fmla="*/ 72459918 h 46" name="T17"/>
                <a:gd fmla="*/ 62449034 w 69" name="T18"/>
                <a:gd fmla="*/ 74270170 h 46" name="T19"/>
                <a:gd fmla="*/ 68853250 w 69" name="T20"/>
                <a:gd fmla="*/ 81516563 h 46" name="T21"/>
                <a:gd fmla="*/ 84865707 w 69" name="T22"/>
                <a:gd fmla="*/ 74270170 h 46" name="T23"/>
                <a:gd fmla="*/ 91271189 w 69" name="T24"/>
                <a:gd fmla="*/ 81516563 h 46" name="T25"/>
                <a:gd fmla="*/ 94473929 w 69" name="T26"/>
                <a:gd fmla="*/ 76081768 h 46" name="T27"/>
                <a:gd fmla="*/ 108885629 w 69" name="T28"/>
                <a:gd fmla="*/ 50722083 h 46" name="T29"/>
                <a:gd fmla="*/ 108885629 w 69" name="T30"/>
                <a:gd fmla="*/ 28984238 h 46" name="T31"/>
                <a:gd fmla="*/ 96074667 w 69" name="T32"/>
                <a:gd fmla="*/ 18114643 h 46" name="T33"/>
                <a:gd fmla="*/ 96074667 w 69" name="T34"/>
                <a:gd fmla="*/ 0 h 46" name="T35"/>
                <a:gd fmla="*/ 78461472 w 69" name="T36"/>
                <a:gd fmla="*/ 3623198 h 46" name="T37"/>
                <a:gd fmla="*/ 92873192 w 69" name="T38"/>
                <a:gd fmla="*/ 1811599 h 46" name="T39"/>
                <a:gd fmla="*/ 92873192 w 69" name="T40"/>
                <a:gd fmla="*/ 1811599 h 4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w 69" name="T63"/>
                <a:gd fmla="*/ 0 h 46" name="T64"/>
                <a:gd fmla="*/ 69 w 69" name="T65"/>
                <a:gd fmla="*/ 46 h 46" name="T66"/>
              </a:gdLst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b="T66" l="T63" r="T65" t="T64"/>
              <a:pathLst>
                <a:path h="46" w="69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/>
            <p:nvPr/>
          </p:nvSpPr>
          <p:spPr bwMode="auto">
            <a:xfrm>
              <a:off x="3301170" y="3222313"/>
              <a:ext cx="136524" cy="206196"/>
            </a:xfrm>
            <a:custGeom>
              <a:gdLst>
                <a:gd fmla="*/ 34514522 w 109" name="T0"/>
                <a:gd fmla="*/ 12801014 h 54" name="T1"/>
                <a:gd fmla="*/ 69027792 w 109" name="T2"/>
                <a:gd fmla="*/ 9144353 h 54" name="T3"/>
                <a:gd fmla="*/ 95697775 w 109" name="T4"/>
                <a:gd fmla="*/ 0 h 54" name="T5"/>
                <a:gd fmla="*/ 133348604 w 109" name="T6"/>
                <a:gd fmla="*/ 0 h 54" name="T7"/>
                <a:gd fmla="*/ 169431313 w 109" name="T8"/>
                <a:gd fmla="*/ 0 h 54" name="T9"/>
                <a:gd fmla="*/ 155312840 w 109" name="T10"/>
                <a:gd fmla="*/ 21945364 h 54" name="T11"/>
                <a:gd fmla="*/ 141193153 w 109" name="T12"/>
                <a:gd fmla="*/ 34746378 h 54" name="T13"/>
                <a:gd fmla="*/ 123935896 w 109" name="T14"/>
                <a:gd fmla="*/ 36574707 h 54" name="T15"/>
                <a:gd fmla="*/ 103542324 w 109" name="T16"/>
                <a:gd fmla="*/ 60348405 h 54" name="T17"/>
                <a:gd fmla="*/ 95697775 w 109" name="T18"/>
                <a:gd fmla="*/ 80465435 h 54" name="T19"/>
                <a:gd fmla="*/ 89422637 w 109" name="T20"/>
                <a:gd fmla="*/ 96924475 h 54" name="T21"/>
                <a:gd fmla="*/ 80009910 w 109" name="T22"/>
                <a:gd fmla="*/ 85951774 h 54" name="T23"/>
                <a:gd fmla="*/ 0 w 109" name="T24"/>
                <a:gd fmla="*/ 69492755 h 54" name="T25"/>
                <a:gd fmla="*/ 21962993 w 109" name="T26"/>
                <a:gd fmla="*/ 49377078 h 54" name="T27"/>
                <a:gd fmla="*/ 36082680 w 109" name="T28"/>
                <a:gd fmla="*/ 60348405 h 54" name="T29"/>
                <a:gd fmla="*/ 31375701 w 109" name="T30"/>
                <a:gd fmla="*/ 38404388 h 54" name="T31"/>
                <a:gd fmla="*/ 34514522 w 109" name="T32"/>
                <a:gd fmla="*/ 12801014 h 54" name="T33"/>
                <a:gd fmla="*/ 34514522 w 109" name="T34"/>
                <a:gd fmla="*/ 12801014 h 54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w 109" name="T54"/>
                <a:gd fmla="*/ 0 h 54" name="T55"/>
                <a:gd fmla="*/ 109 w 109" name="T56"/>
                <a:gd fmla="*/ 54 h 54" name="T57"/>
              </a:gdLst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b="T57" l="T54" r="T56" t="T55"/>
              <a:pathLst>
                <a:path h="54" w="109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/>
            <p:nvPr/>
          </p:nvSpPr>
          <p:spPr bwMode="auto">
            <a:xfrm>
              <a:off x="3324982" y="3182625"/>
              <a:ext cx="117475" cy="206196"/>
            </a:xfrm>
            <a:custGeom>
              <a:gdLst>
                <a:gd fmla="*/ 68810669 w 95" name="T0"/>
                <a:gd fmla="*/ 6786359 h 39" name="T1"/>
                <a:gd fmla="*/ 81044160 w 95" name="T2"/>
                <a:gd fmla="*/ 6786359 h 39" name="T3"/>
                <a:gd fmla="*/ 91747984 w 95" name="T4"/>
                <a:gd fmla="*/ 3393179 h 39" name="T5"/>
                <a:gd fmla="*/ 93276395 w 95" name="T6"/>
                <a:gd fmla="*/ 6786359 h 39" name="T7"/>
                <a:gd fmla="*/ 97864102 w 95" name="T8"/>
                <a:gd fmla="*/ 1697241 h 39" name="T9"/>
                <a:gd fmla="*/ 140679397 w 95" name="T10"/>
                <a:gd fmla="*/ 0 h 39" name="T11"/>
                <a:gd fmla="*/ 143737456 w 95" name="T12"/>
                <a:gd fmla="*/ 10179537 h 39" name="T13"/>
                <a:gd fmla="*/ 137621339 w 95" name="T14"/>
                <a:gd fmla="*/ 35630335 h 39" name="T15"/>
                <a:gd fmla="*/ 126917515 w 95" name="T16"/>
                <a:gd fmla="*/ 64473011 h 39" name="T17"/>
                <a:gd fmla="*/ 103980219 w 95" name="T18"/>
                <a:gd fmla="*/ 49203058 h 39" name="T19"/>
                <a:gd fmla="*/ 64222963 w 95" name="T20"/>
                <a:gd fmla="*/ 42416691 h 39" name="T21"/>
                <a:gd fmla="*/ 27523775 w 95" name="T22"/>
                <a:gd fmla="*/ 50900298 h 39" name="T23"/>
                <a:gd fmla="*/ 22937305 w 95" name="T24"/>
                <a:gd fmla="*/ 50900298 h 39" name="T25"/>
                <a:gd fmla="*/ 1529648 w 95" name="T26"/>
                <a:gd fmla="*/ 54293476 h 39" name="T27"/>
                <a:gd fmla="*/ 0 w 95" name="T28"/>
                <a:gd fmla="*/ 37326272 h 39" name="T29"/>
                <a:gd fmla="*/ 13761888 w 95" name="T30"/>
                <a:gd fmla="*/ 8483599 h 39" name="T31"/>
                <a:gd fmla="*/ 30583070 w 95" name="T32"/>
                <a:gd fmla="*/ 3393179 h 39" name="T33"/>
                <a:gd fmla="*/ 65752611 w 95" name="T34"/>
                <a:gd fmla="*/ 30539916 h 39" name="T35"/>
                <a:gd fmla="*/ 68810669 w 95" name="T36"/>
                <a:gd fmla="*/ 6786359 h 39" name="T37"/>
                <a:gd fmla="*/ 68810669 w 95" name="T38"/>
                <a:gd fmla="*/ 6786359 h 39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w 95" name="T60"/>
                <a:gd fmla="*/ 0 h 39" name="T61"/>
                <a:gd fmla="*/ 95 w 95" name="T62"/>
                <a:gd fmla="*/ 39 h 39" name="T63"/>
              </a:gdLst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b="T63" l="T60" r="T62" t="T61"/>
              <a:pathLst>
                <a:path h="39" w="95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/>
            <p:nvPr/>
          </p:nvSpPr>
          <p:spPr bwMode="auto">
            <a:xfrm>
              <a:off x="3201158" y="3432658"/>
              <a:ext cx="57150" cy="206196"/>
            </a:xfrm>
            <a:custGeom>
              <a:gdLst>
                <a:gd fmla="*/ 0 w 47" name="T0"/>
                <a:gd fmla="*/ 42676691 h 25" name="T1"/>
                <a:gd fmla="*/ 0 w 47" name="T2"/>
                <a:gd fmla="*/ 42676691 h 25" name="T3"/>
                <a:gd fmla="*/ 0 w 47" name="T4"/>
                <a:gd fmla="*/ 12446704 h 25" name="T5"/>
                <a:gd fmla="*/ 47314124 w 47" name="T6"/>
                <a:gd fmla="*/ 0 h 25" name="T7"/>
                <a:gd fmla="*/ 59141738 w 47" name="T8"/>
                <a:gd fmla="*/ 8890311 h 25" name="T9"/>
                <a:gd fmla="*/ 68013361 w 47" name="T10"/>
                <a:gd fmla="*/ 17781956 h 25" name="T11"/>
                <a:gd fmla="*/ 48792728 w 47" name="T12"/>
                <a:gd fmla="*/ 24894741 h 25" name="T13"/>
                <a:gd fmla="*/ 28092265 w 47" name="T14"/>
                <a:gd fmla="*/ 37341439 h 25" name="T15"/>
                <a:gd fmla="*/ 10350231 w 47" name="T16"/>
                <a:gd fmla="*/ 37341439 h 25" name="T17"/>
                <a:gd fmla="*/ 0 w 47" name="T18"/>
                <a:gd fmla="*/ 42676691 h 25" name="T19"/>
                <a:gd fmla="*/ 0 w 47" name="T20"/>
                <a:gd fmla="*/ 42676691 h 25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47" name="T33"/>
                <a:gd fmla="*/ 0 h 25" name="T34"/>
                <a:gd fmla="*/ 47 w 47" name="T35"/>
                <a:gd fmla="*/ 25 h 25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25" w="47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/>
            <p:nvPr/>
          </p:nvSpPr>
          <p:spPr bwMode="auto">
            <a:xfrm>
              <a:off x="3320220" y="3535053"/>
              <a:ext cx="42862" cy="206196"/>
            </a:xfrm>
            <a:custGeom>
              <a:gdLst>
                <a:gd fmla="*/ 0 w 32" name="T0"/>
                <a:gd fmla="*/ 12903200 h 20" name="T1"/>
                <a:gd fmla="*/ 10765308 w 32" name="T2"/>
                <a:gd fmla="*/ 30645098 h 20" name="T3"/>
                <a:gd fmla="*/ 55620095 w 32" name="T4"/>
                <a:gd fmla="*/ 17741898 h 20" name="T5"/>
                <a:gd fmla="*/ 46648337 w 32" name="T6"/>
                <a:gd fmla="*/ 0 h 20" name="T7"/>
                <a:gd fmla="*/ 3588436 w 32" name="T8"/>
                <a:gd fmla="*/ 14516099 h 20" name="T9"/>
                <a:gd fmla="*/ 0 w 32" name="T10"/>
                <a:gd fmla="*/ 12903200 h 20" name="T11"/>
                <a:gd fmla="*/ 0 w 32" name="T12"/>
                <a:gd fmla="*/ 12903200 h 20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32" name="T21"/>
                <a:gd fmla="*/ 0 h 20" name="T22"/>
                <a:gd fmla="*/ 32 w 32" name="T23"/>
                <a:gd fmla="*/ 20 h 20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0" w="32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/>
            <p:nvPr/>
          </p:nvSpPr>
          <p:spPr bwMode="auto">
            <a:xfrm>
              <a:off x="3283708" y="3485840"/>
              <a:ext cx="73025" cy="206196"/>
            </a:xfrm>
            <a:custGeom>
              <a:gdLst>
                <a:gd fmla="*/ 25363600 w 58" name="T0"/>
                <a:gd fmla="*/ 23155799 h 79" name="T1"/>
                <a:gd fmla="*/ 34874474 w 58" name="T2"/>
                <a:gd fmla="*/ 0 h 79" name="T3"/>
                <a:gd fmla="*/ 90357122 w 58" name="T4"/>
                <a:gd fmla="*/ 52927169 h 79" name="T5"/>
                <a:gd fmla="*/ 80846228 w 58" name="T6"/>
                <a:gd fmla="*/ 89315408 h 79" name="T7"/>
                <a:gd fmla="*/ 88771976 w 58" name="T8"/>
                <a:gd fmla="*/ 109163411 h 79" name="T9"/>
                <a:gd fmla="*/ 31704183 w 58" name="T10"/>
                <a:gd fmla="*/ 129011413 h 79" name="T11"/>
                <a:gd fmla="*/ 0 w 58" name="T12"/>
                <a:gd fmla="*/ 104201732 h 79" name="T13"/>
                <a:gd fmla="*/ 41215057 w 58" name="T14"/>
                <a:gd fmla="*/ 100893946 h 79" name="T15"/>
                <a:gd fmla="*/ 49142055 w 58" name="T16"/>
                <a:gd fmla="*/ 72775172 h 79" name="T17"/>
                <a:gd fmla="*/ 25363600 w 58" name="T18"/>
                <a:gd fmla="*/ 23155799 h 79" name="T19"/>
                <a:gd fmla="*/ 25363600 w 58" name="T20"/>
                <a:gd fmla="*/ 23155799 h 7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58" name="T33"/>
                <a:gd fmla="*/ 0 h 79" name="T34"/>
                <a:gd fmla="*/ 58 w 58" name="T35"/>
                <a:gd fmla="*/ 79 h 7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79" w="57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/>
            <p:nvPr/>
          </p:nvSpPr>
          <p:spPr bwMode="auto">
            <a:xfrm>
              <a:off x="3197984" y="3473140"/>
              <a:ext cx="117475" cy="206196"/>
            </a:xfrm>
            <a:custGeom>
              <a:gdLst>
                <a:gd fmla="*/ 4891812 w 92" name="T0"/>
                <a:gd fmla="*/ 24317568 h 65" name="T1"/>
                <a:gd fmla="*/ 35870734 w 92" name="T2"/>
                <a:gd fmla="*/ 18705924 h 65" name="T3"/>
                <a:gd fmla="*/ 58696640 w 92" name="T4"/>
                <a:gd fmla="*/ 1871003 h 65" name="T5"/>
                <a:gd fmla="*/ 78262605 w 92" name="T6"/>
                <a:gd fmla="*/ 0 h 65" name="T7"/>
                <a:gd fmla="*/ 99459194 w 92" name="T8"/>
                <a:gd fmla="*/ 18705924 h 65" name="T9"/>
                <a:gd fmla="*/ 148373469 w 92" name="T10"/>
                <a:gd fmla="*/ 7482644 h 65" name="T11"/>
                <a:gd fmla="*/ 130438108 w 92" name="T12"/>
                <a:gd fmla="*/ 54246776 h 65" name="T13"/>
                <a:gd fmla="*/ 83154416 w 92" name="T14"/>
                <a:gd fmla="*/ 57987413 h 65" name="T15"/>
                <a:gd fmla="*/ 99459194 w 92" name="T16"/>
                <a:gd fmla="*/ 93529637 h 65" name="T17"/>
                <a:gd fmla="*/ 99459194 w 92" name="T18"/>
                <a:gd fmla="*/ 119716830 h 65" name="T19"/>
                <a:gd fmla="*/ 55436709 w 92" name="T20"/>
                <a:gd fmla="*/ 87917977 h 65" name="T21"/>
                <a:gd fmla="*/ 17935367 w 92" name="T22"/>
                <a:gd fmla="*/ 41152485 h 65" name="T23"/>
                <a:gd fmla="*/ 0 w 92" name="T24"/>
                <a:gd fmla="*/ 44894500 h 65" name="T25"/>
                <a:gd fmla="*/ 4891812 w 92" name="T26"/>
                <a:gd fmla="*/ 24317568 h 65" name="T27"/>
                <a:gd fmla="*/ 4891812 w 92" name="T28"/>
                <a:gd fmla="*/ 24317568 h 65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w 92" name="T45"/>
                <a:gd fmla="*/ 0 h 65" name="T46"/>
                <a:gd fmla="*/ 92 w 92" name="T47"/>
                <a:gd fmla="*/ 65 h 65" name="T48"/>
              </a:gdLst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b="T48" l="T45" r="T47" t="T46"/>
              <a:pathLst>
                <a:path h="65" w="92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/>
            <p:nvPr/>
          </p:nvGrpSpPr>
          <p:grpSpPr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/>
              <p:nvPr/>
            </p:nvSpPr>
            <p:spPr bwMode="auto">
              <a:xfrm>
                <a:off x="2963" y="2959"/>
                <a:ext cx="278" cy="158"/>
              </a:xfrm>
              <a:custGeom>
                <a:gdLst>
                  <a:gd fmla="*/ 0 w 278" name="T0"/>
                  <a:gd fmla="*/ 141 h 265" name="T1"/>
                  <a:gd fmla="*/ 0 w 278" name="T2"/>
                  <a:gd fmla="*/ 141 h 265" name="T3"/>
                  <a:gd fmla="*/ 1 w 278" name="T4"/>
                  <a:gd fmla="*/ 146 h 265" name="T5"/>
                  <a:gd fmla="*/ 52 w 278" name="T6"/>
                  <a:gd fmla="*/ 179 h 265" name="T7"/>
                  <a:gd fmla="*/ 161 w 278" name="T8"/>
                  <a:gd fmla="*/ 251 h 265" name="T9"/>
                  <a:gd fmla="*/ 162 w 278" name="T10"/>
                  <a:gd fmla="*/ 264 h 265" name="T11"/>
                  <a:gd fmla="*/ 173 w 278" name="T12"/>
                  <a:gd fmla="*/ 262 h 265" name="T13"/>
                  <a:gd fmla="*/ 194 w 278" name="T14"/>
                  <a:gd fmla="*/ 257 h 265" name="T15"/>
                  <a:gd fmla="*/ 277 w 278" name="T16"/>
                  <a:gd fmla="*/ 200 h 265" name="T17"/>
                  <a:gd fmla="*/ 245 w 278" name="T18"/>
                  <a:gd fmla="*/ 162 h 265" name="T19"/>
                  <a:gd fmla="*/ 245 w 278" name="T20"/>
                  <a:gd fmla="*/ 101 h 265" name="T21"/>
                  <a:gd fmla="*/ 241 w 278" name="T22"/>
                  <a:gd fmla="*/ 74 h 265" name="T23"/>
                  <a:gd fmla="*/ 218 w 278" name="T24"/>
                  <a:gd fmla="*/ 46 h 265" name="T25"/>
                  <a:gd fmla="*/ 230 w 278" name="T26"/>
                  <a:gd fmla="*/ 37 h 265" name="T27"/>
                  <a:gd fmla="*/ 236 w 278" name="T28"/>
                  <a:gd fmla="*/ 0 h 265" name="T29"/>
                  <a:gd fmla="*/ 138 w 278" name="T30"/>
                  <a:gd fmla="*/ 6 h 265" name="T31"/>
                  <a:gd fmla="*/ 88 w 278" name="T32"/>
                  <a:gd fmla="*/ 28 h 265" name="T33"/>
                  <a:gd fmla="*/ 100 w 278" name="T34"/>
                  <a:gd fmla="*/ 73 h 265" name="T35"/>
                  <a:gd fmla="*/ 79 w 278" name="T36"/>
                  <a:gd fmla="*/ 74 h 265" name="T37"/>
                  <a:gd fmla="*/ 67 w 278" name="T38"/>
                  <a:gd fmla="*/ 79 h 265" name="T39"/>
                  <a:gd fmla="*/ 69 w 278" name="T40"/>
                  <a:gd fmla="*/ 91 h 265" name="T41"/>
                  <a:gd fmla="*/ 7 w 278" name="T42"/>
                  <a:gd fmla="*/ 118 h 265" name="T43"/>
                  <a:gd fmla="*/ 0 w 278" name="T44"/>
                  <a:gd fmla="*/ 141 h 265" name="T45"/>
                  <a:gd fmla="*/ 0 w 278" name="T46"/>
                  <a:gd fmla="*/ 141 h 265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w 278" name="T72"/>
                  <a:gd fmla="*/ 0 h 265" name="T73"/>
                  <a:gd fmla="*/ 278 w 278" name="T74"/>
                  <a:gd fmla="*/ 265 h 265" name="T75"/>
                </a:gdLst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b="T75" l="T72" r="T74" t="T73"/>
                <a:pathLst>
                  <a:path h="265" w="278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/>
              <p:nvPr/>
            </p:nvSpPr>
            <p:spPr bwMode="auto">
              <a:xfrm>
                <a:off x="3608" y="2884"/>
                <a:ext cx="136" cy="158"/>
              </a:xfrm>
              <a:custGeom>
                <a:gdLst>
                  <a:gd fmla="*/ 0 w 136" name="T0"/>
                  <a:gd fmla="*/ 60 h 125" name="T1"/>
                  <a:gd fmla="*/ 0 w 136" name="T2"/>
                  <a:gd fmla="*/ 60 h 125" name="T3"/>
                  <a:gd fmla="*/ 6 w 136" name="T4"/>
                  <a:gd fmla="*/ 78 h 125" name="T5"/>
                  <a:gd fmla="*/ 68 w 136" name="T6"/>
                  <a:gd fmla="*/ 105 h 125" name="T7"/>
                  <a:gd fmla="*/ 68 w 136" name="T8"/>
                  <a:gd fmla="*/ 115 h 125" name="T9"/>
                  <a:gd fmla="*/ 83 w 136" name="T10"/>
                  <a:gd fmla="*/ 122 h 125" name="T11"/>
                  <a:gd fmla="*/ 108 w 136" name="T12"/>
                  <a:gd fmla="*/ 124 h 125" name="T13"/>
                  <a:gd fmla="*/ 128 w 136" name="T14"/>
                  <a:gd fmla="*/ 111 h 125" name="T15"/>
                  <a:gd fmla="*/ 135 w 136" name="T16"/>
                  <a:gd fmla="*/ 110 h 125" name="T17"/>
                  <a:gd fmla="*/ 117 w 136" name="T18"/>
                  <a:gd fmla="*/ 75 h 125" name="T19"/>
                  <a:gd fmla="*/ 92 w 136" name="T20"/>
                  <a:gd fmla="*/ 54 h 125" name="T21"/>
                  <a:gd fmla="*/ 104 w 136" name="T22"/>
                  <a:gd fmla="*/ 22 h 125" name="T23"/>
                  <a:gd fmla="*/ 93 w 136" name="T24"/>
                  <a:gd fmla="*/ 18 h 125" name="T25"/>
                  <a:gd fmla="*/ 83 w 136" name="T26"/>
                  <a:gd fmla="*/ 0 h 125" name="T27"/>
                  <a:gd fmla="*/ 53 w 136" name="T28"/>
                  <a:gd fmla="*/ 2 h 125" name="T29"/>
                  <a:gd fmla="*/ 38 w 136" name="T30"/>
                  <a:gd fmla="*/ 13 h 125" name="T31"/>
                  <a:gd fmla="*/ 33 w 136" name="T32"/>
                  <a:gd fmla="*/ 42 h 125" name="T33"/>
                  <a:gd fmla="*/ 0 w 136" name="T34"/>
                  <a:gd fmla="*/ 60 h 125" name="T35"/>
                  <a:gd fmla="*/ 0 w 136" name="T36"/>
                  <a:gd fmla="*/ 60 h 125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136" name="T57"/>
                  <a:gd fmla="*/ 0 h 125" name="T58"/>
                  <a:gd fmla="*/ 136 w 136" name="T59"/>
                  <a:gd fmla="*/ 125 h 125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125" w="136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/>
              <p:nvPr/>
            </p:nvSpPr>
            <p:spPr bwMode="auto">
              <a:xfrm>
                <a:off x="3553" y="3019"/>
                <a:ext cx="288" cy="158"/>
              </a:xfrm>
              <a:custGeom>
                <a:gdLst>
                  <a:gd fmla="*/ 0 w 288" name="T0"/>
                  <a:gd fmla="*/ 62 h 240" name="T1"/>
                  <a:gd fmla="*/ 0 w 288" name="T2"/>
                  <a:gd fmla="*/ 62 h 240" name="T3"/>
                  <a:gd fmla="*/ 4 w 288" name="T4"/>
                  <a:gd fmla="*/ 41 h 240" name="T5"/>
                  <a:gd fmla="*/ 19 w 288" name="T6"/>
                  <a:gd fmla="*/ 46 h 240" name="T7"/>
                  <a:gd fmla="*/ 38 w 288" name="T8"/>
                  <a:gd fmla="*/ 33 h 240" name="T9"/>
                  <a:gd fmla="*/ 46 w 288" name="T10"/>
                  <a:gd fmla="*/ 24 h 240" name="T11"/>
                  <a:gd fmla="*/ 30 w 288" name="T12"/>
                  <a:gd fmla="*/ 10 h 240" name="T13"/>
                  <a:gd fmla="*/ 61 w 288" name="T14"/>
                  <a:gd fmla="*/ 0 h 240" name="T15"/>
                  <a:gd fmla="*/ 123 w 288" name="T16"/>
                  <a:gd fmla="*/ 27 h 240" name="T17"/>
                  <a:gd fmla="*/ 123 w 288" name="T18"/>
                  <a:gd fmla="*/ 37 h 240" name="T19"/>
                  <a:gd fmla="*/ 138 w 288" name="T20"/>
                  <a:gd fmla="*/ 44 h 240" name="T21"/>
                  <a:gd fmla="*/ 151 w 288" name="T22"/>
                  <a:gd fmla="*/ 51 h 240" name="T23"/>
                  <a:gd fmla="*/ 163 w 288" name="T24"/>
                  <a:gd fmla="*/ 46 h 240" name="T25"/>
                  <a:gd fmla="*/ 187 w 288" name="T26"/>
                  <a:gd fmla="*/ 54 h 240" name="T27"/>
                  <a:gd fmla="*/ 220 w 288" name="T28"/>
                  <a:gd fmla="*/ 108 h 240" name="T29"/>
                  <a:gd fmla="*/ 224 w 288" name="T30"/>
                  <a:gd fmla="*/ 112 h 240" name="T31"/>
                  <a:gd fmla="*/ 237 w 288" name="T32"/>
                  <a:gd fmla="*/ 133 h 240" name="T33"/>
                  <a:gd fmla="*/ 280 w 288" name="T34"/>
                  <a:gd fmla="*/ 139 h 240" name="T35"/>
                  <a:gd fmla="*/ 287 w 288" name="T36"/>
                  <a:gd fmla="*/ 149 h 240" name="T37"/>
                  <a:gd fmla="*/ 277 w 288" name="T38"/>
                  <a:gd fmla="*/ 177 h 240" name="T39"/>
                  <a:gd fmla="*/ 237 w 288" name="T40"/>
                  <a:gd fmla="*/ 191 h 240" name="T41"/>
                  <a:gd fmla="*/ 193 w 288" name="T42"/>
                  <a:gd fmla="*/ 200 h 240" name="T43"/>
                  <a:gd fmla="*/ 159 w 288" name="T44"/>
                  <a:gd fmla="*/ 239 h 240" name="T45"/>
                  <a:gd fmla="*/ 159 w 288" name="T46"/>
                  <a:gd fmla="*/ 224 h 240" name="T47"/>
                  <a:gd fmla="*/ 134 w 288" name="T48"/>
                  <a:gd fmla="*/ 214 h 240" name="T49"/>
                  <a:gd fmla="*/ 109 w 288" name="T50"/>
                  <a:gd fmla="*/ 227 h 240" name="T51"/>
                  <a:gd fmla="*/ 84 w 288" name="T52"/>
                  <a:gd fmla="*/ 184 h 240" name="T53"/>
                  <a:gd fmla="*/ 64 w 288" name="T54"/>
                  <a:gd fmla="*/ 167 h 240" name="T55"/>
                  <a:gd fmla="*/ 51 w 288" name="T56"/>
                  <a:gd fmla="*/ 122 h 240" name="T57"/>
                  <a:gd fmla="*/ 0 w 288" name="T58"/>
                  <a:gd fmla="*/ 62 h 240" name="T59"/>
                  <a:gd fmla="*/ 0 w 288" name="T60"/>
                  <a:gd fmla="*/ 62 h 240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w 288" name="T93"/>
                  <a:gd fmla="*/ 0 h 240" name="T94"/>
                  <a:gd fmla="*/ 288 w 288" name="T95"/>
                  <a:gd fmla="*/ 240 h 240" name="T96"/>
                </a:gdLst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b="T96" l="T93" r="T95" t="T94"/>
                <a:pathLst>
                  <a:path h="240" w="288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/>
              <p:nvPr/>
            </p:nvSpPr>
            <p:spPr bwMode="auto">
              <a:xfrm>
                <a:off x="3564" y="2861"/>
                <a:ext cx="98" cy="158"/>
              </a:xfrm>
              <a:custGeom>
                <a:gdLst>
                  <a:gd fmla="*/ 0 w 98" name="T0"/>
                  <a:gd fmla="*/ 68 h 75" name="T1"/>
                  <a:gd fmla="*/ 0 w 98" name="T2"/>
                  <a:gd fmla="*/ 68 h 75" name="T3"/>
                  <a:gd fmla="*/ 1 w 98" name="T4"/>
                  <a:gd fmla="*/ 61 h 75" name="T5"/>
                  <a:gd fmla="*/ 15 w 98" name="T6"/>
                  <a:gd fmla="*/ 45 h 75" name="T7"/>
                  <a:gd fmla="*/ 8 w 98" name="T8"/>
                  <a:gd fmla="*/ 38 h 75" name="T9"/>
                  <a:gd fmla="*/ 7 w 98" name="T10"/>
                  <a:gd fmla="*/ 19 h 75" name="T11"/>
                  <a:gd fmla="*/ 15 w 98" name="T12"/>
                  <a:gd fmla="*/ 3 h 75" name="T13"/>
                  <a:gd fmla="*/ 97 w 98" name="T14"/>
                  <a:gd fmla="*/ 0 h 75" name="T15"/>
                  <a:gd fmla="*/ 82 w 98" name="T16"/>
                  <a:gd fmla="*/ 11 h 75" name="T17"/>
                  <a:gd fmla="*/ 77 w 98" name="T18"/>
                  <a:gd fmla="*/ 40 h 75" name="T19"/>
                  <a:gd fmla="*/ 44 w 98" name="T20"/>
                  <a:gd fmla="*/ 58 h 75" name="T21"/>
                  <a:gd fmla="*/ 14 w 98" name="T22"/>
                  <a:gd fmla="*/ 74 h 75" name="T23"/>
                  <a:gd fmla="*/ 0 w 98" name="T24"/>
                  <a:gd fmla="*/ 68 h 75" name="T25"/>
                  <a:gd fmla="*/ 0 w 98" name="T26"/>
                  <a:gd fmla="*/ 68 h 75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98" name="T42"/>
                  <a:gd fmla="*/ 0 h 75" name="T43"/>
                  <a:gd fmla="*/ 98 w 98" name="T44"/>
                  <a:gd fmla="*/ 75 h 75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75" w="98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/>
              <p:nvPr/>
            </p:nvSpPr>
            <p:spPr bwMode="auto">
              <a:xfrm>
                <a:off x="3777" y="3014"/>
                <a:ext cx="72" cy="158"/>
              </a:xfrm>
              <a:custGeom>
                <a:gdLst>
                  <a:gd fmla="*/ 0 w 72" name="T0"/>
                  <a:gd fmla="*/ 22 h 50" name="T1"/>
                  <a:gd fmla="*/ 0 w 72" name="T2"/>
                  <a:gd fmla="*/ 22 h 50" name="T3"/>
                  <a:gd fmla="*/ 4 w 72" name="T4"/>
                  <a:gd fmla="*/ 21 h 50" name="T5"/>
                  <a:gd fmla="*/ 10 w 72" name="T6"/>
                  <a:gd fmla="*/ 29 h 50" name="T7"/>
                  <a:gd fmla="*/ 40 w 72" name="T8"/>
                  <a:gd fmla="*/ 28 h 50" name="T9"/>
                  <a:gd fmla="*/ 67 w 72" name="T10"/>
                  <a:gd fmla="*/ 0 h 50" name="T11"/>
                  <a:gd fmla="*/ 71 w 72" name="T12"/>
                  <a:gd fmla="*/ 17 h 50" name="T13"/>
                  <a:gd fmla="*/ 63 w 72" name="T14"/>
                  <a:gd fmla="*/ 18 h 50" name="T15"/>
                  <a:gd fmla="*/ 67 w 72" name="T16"/>
                  <a:gd fmla="*/ 28 h 50" name="T17"/>
                  <a:gd fmla="*/ 56 w 72" name="T18"/>
                  <a:gd fmla="*/ 49 h 50" name="T19"/>
                  <a:gd fmla="*/ 13 w 72" name="T20"/>
                  <a:gd fmla="*/ 43 h 50" name="T21"/>
                  <a:gd fmla="*/ 0 w 72" name="T22"/>
                  <a:gd fmla="*/ 22 h 50" name="T23"/>
                  <a:gd fmla="*/ 0 w 72" name="T24"/>
                  <a:gd fmla="*/ 22 h 50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72" name="T39"/>
                  <a:gd fmla="*/ 0 h 50" name="T40"/>
                  <a:gd fmla="*/ 72 w 72" name="T41"/>
                  <a:gd fmla="*/ 50 h 50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0" w="72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/>
              <p:nvPr/>
            </p:nvSpPr>
            <p:spPr bwMode="auto">
              <a:xfrm>
                <a:off x="3673" y="3135"/>
                <a:ext cx="132" cy="158"/>
              </a:xfrm>
              <a:custGeom>
                <a:gdLst>
                  <a:gd fmla="*/ 0 w 132" name="T0"/>
                  <a:gd fmla="*/ 88 h 89" name="T1"/>
                  <a:gd fmla="*/ 0 w 132" name="T2"/>
                  <a:gd fmla="*/ 88 h 89" name="T3"/>
                  <a:gd fmla="*/ 35 w 132" name="T4"/>
                  <a:gd fmla="*/ 68 h 89" name="T5"/>
                  <a:gd fmla="*/ 29 w 132" name="T6"/>
                  <a:gd fmla="*/ 59 h 89" name="T7"/>
                  <a:gd fmla="*/ 39 w 132" name="T8"/>
                  <a:gd fmla="*/ 48 h 89" name="T9"/>
                  <a:gd fmla="*/ 73 w 132" name="T10"/>
                  <a:gd fmla="*/ 9 h 89" name="T11"/>
                  <a:gd fmla="*/ 117 w 132" name="T12"/>
                  <a:gd fmla="*/ 0 h 89" name="T13"/>
                  <a:gd fmla="*/ 131 w 132" name="T14"/>
                  <a:gd fmla="*/ 34 h 89" name="T15"/>
                  <a:gd fmla="*/ 120 w 132" name="T16"/>
                  <a:gd fmla="*/ 48 h 89" name="T17"/>
                  <a:gd fmla="*/ 70 w 132" name="T18"/>
                  <a:gd fmla="*/ 71 h 89" name="T19"/>
                  <a:gd fmla="*/ 0 w 132" name="T20"/>
                  <a:gd fmla="*/ 88 h 89" name="T21"/>
                  <a:gd fmla="*/ 0 w 132" name="T22"/>
                  <a:gd fmla="*/ 88 h 89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132" name="T36"/>
                  <a:gd fmla="*/ 0 h 89" name="T37"/>
                  <a:gd fmla="*/ 132 w 132" name="T38"/>
                  <a:gd fmla="*/ 89 h 89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89" w="132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/>
              <p:nvPr/>
            </p:nvSpPr>
            <p:spPr bwMode="auto">
              <a:xfrm>
                <a:off x="3662" y="3146"/>
                <a:ext cx="51" cy="158"/>
              </a:xfrm>
              <a:custGeom>
                <a:gdLst>
                  <a:gd fmla="*/ 0 w 51" name="T0"/>
                  <a:gd fmla="*/ 13 h 66" name="T1"/>
                  <a:gd fmla="*/ 0 w 51" name="T2"/>
                  <a:gd fmla="*/ 13 h 66" name="T3"/>
                  <a:gd fmla="*/ 11 w 51" name="T4"/>
                  <a:gd fmla="*/ 65 h 66" name="T5"/>
                  <a:gd fmla="*/ 46 w 51" name="T6"/>
                  <a:gd fmla="*/ 45 h 66" name="T7"/>
                  <a:gd fmla="*/ 40 w 51" name="T8"/>
                  <a:gd fmla="*/ 36 h 66" name="T9"/>
                  <a:gd fmla="*/ 50 w 51" name="T10"/>
                  <a:gd fmla="*/ 25 h 66" name="T11"/>
                  <a:gd fmla="*/ 50 w 51" name="T12"/>
                  <a:gd fmla="*/ 10 h 66" name="T13"/>
                  <a:gd fmla="*/ 25 w 51" name="T14"/>
                  <a:gd fmla="*/ 0 h 66" name="T15"/>
                  <a:gd fmla="*/ 0 w 51" name="T16"/>
                  <a:gd fmla="*/ 13 h 66" name="T17"/>
                  <a:gd fmla="*/ 0 w 51" name="T18"/>
                  <a:gd fmla="*/ 13 h 6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51" name="T30"/>
                  <a:gd fmla="*/ 0 h 66" name="T31"/>
                  <a:gd fmla="*/ 51 w 51" name="T32"/>
                  <a:gd fmla="*/ 66 h 66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66" w="51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/>
              <p:nvPr/>
            </p:nvSpPr>
            <p:spPr bwMode="auto">
              <a:xfrm>
                <a:off x="3238" y="3513"/>
                <a:ext cx="174" cy="158"/>
              </a:xfrm>
              <a:custGeom>
                <a:gdLst>
                  <a:gd fmla="*/ 0 w 174" name="T0"/>
                  <a:gd fmla="*/ 159 h 170" name="T1"/>
                  <a:gd fmla="*/ 0 w 174" name="T2"/>
                  <a:gd fmla="*/ 159 h 170" name="T3"/>
                  <a:gd fmla="*/ 23 w 174" name="T4"/>
                  <a:gd fmla="*/ 153 h 170" name="T5"/>
                  <a:gd fmla="*/ 134 w 174" name="T6"/>
                  <a:gd fmla="*/ 169 h 170" name="T7"/>
                  <a:gd fmla="*/ 159 w 174" name="T8"/>
                  <a:gd fmla="*/ 162 h 170" name="T9"/>
                  <a:gd fmla="*/ 142 w 174" name="T10"/>
                  <a:gd fmla="*/ 149 h 170" name="T11"/>
                  <a:gd fmla="*/ 142 w 174" name="T12"/>
                  <a:gd fmla="*/ 98 h 170" name="T13"/>
                  <a:gd fmla="*/ 173 w 174" name="T14"/>
                  <a:gd fmla="*/ 98 h 170" name="T15"/>
                  <a:gd fmla="*/ 170 w 174" name="T16"/>
                  <a:gd fmla="*/ 70 h 170" name="T17"/>
                  <a:gd fmla="*/ 142 w 174" name="T18"/>
                  <a:gd fmla="*/ 73 h 170" name="T19"/>
                  <a:gd fmla="*/ 139 w 174" name="T20"/>
                  <a:gd fmla="*/ 24 h 170" name="T21"/>
                  <a:gd fmla="*/ 127 w 174" name="T22"/>
                  <a:gd fmla="*/ 15 h 170" name="T23"/>
                  <a:gd fmla="*/ 109 w 174" name="T24"/>
                  <a:gd fmla="*/ 16 h 170" name="T25"/>
                  <a:gd fmla="*/ 105 w 174" name="T26"/>
                  <a:gd fmla="*/ 30 h 170" name="T27"/>
                  <a:gd fmla="*/ 86 w 174" name="T28"/>
                  <a:gd fmla="*/ 32 h 170" name="T29"/>
                  <a:gd fmla="*/ 63 w 174" name="T30"/>
                  <a:gd fmla="*/ 0 h 170" name="T31"/>
                  <a:gd fmla="*/ 11 w 174" name="T32"/>
                  <a:gd fmla="*/ 7 h 170" name="T33"/>
                  <a:gd fmla="*/ 30 w 174" name="T34"/>
                  <a:gd fmla="*/ 71 h 170" name="T35"/>
                  <a:gd fmla="*/ 0 w 174" name="T36"/>
                  <a:gd fmla="*/ 159 h 170" name="T37"/>
                  <a:gd fmla="*/ 0 w 174" name="T38"/>
                  <a:gd fmla="*/ 159 h 170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74" name="T60"/>
                  <a:gd fmla="*/ 0 h 170" name="T61"/>
                  <a:gd fmla="*/ 174 w 174" name="T62"/>
                  <a:gd fmla="*/ 170 h 170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70" w="174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/>
              <p:nvPr/>
            </p:nvSpPr>
            <p:spPr bwMode="auto">
              <a:xfrm>
                <a:off x="3243" y="3422"/>
                <a:ext cx="15" cy="158"/>
              </a:xfrm>
              <a:custGeom>
                <a:gdLst>
                  <a:gd fmla="*/ 0 w 15" name="T0"/>
                  <a:gd fmla="*/ 4 h 15" name="T1"/>
                  <a:gd fmla="*/ 0 w 15" name="T2"/>
                  <a:gd fmla="*/ 4 h 15" name="T3"/>
                  <a:gd fmla="*/ 5 w 15" name="T4"/>
                  <a:gd fmla="*/ 14 h 15" name="T5"/>
                  <a:gd fmla="*/ 14 w 15" name="T6"/>
                  <a:gd fmla="*/ 0 h 15" name="T7"/>
                  <a:gd fmla="*/ 0 w 15" name="T8"/>
                  <a:gd fmla="*/ 4 h 15" name="T9"/>
                  <a:gd fmla="*/ 0 w 15" name="T10"/>
                  <a:gd fmla="*/ 4 h 15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5" name="T18"/>
                  <a:gd fmla="*/ 0 h 15" name="T19"/>
                  <a:gd fmla="*/ 15 w 15" name="T20"/>
                  <a:gd fmla="*/ 15 h 15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5" w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/>
              <p:nvPr/>
            </p:nvSpPr>
            <p:spPr bwMode="auto">
              <a:xfrm>
                <a:off x="3352" y="3657"/>
                <a:ext cx="128" cy="158"/>
              </a:xfrm>
              <a:custGeom>
                <a:gdLst>
                  <a:gd fmla="*/ 0 w 128" name="T0"/>
                  <a:gd fmla="*/ 98 h 128" name="T1"/>
                  <a:gd fmla="*/ 0 w 128" name="T2"/>
                  <a:gd fmla="*/ 98 h 128" name="T3"/>
                  <a:gd fmla="*/ 0 w 128" name="T4"/>
                  <a:gd fmla="*/ 59 h 128" name="T5"/>
                  <a:gd fmla="*/ 14 w 128" name="T6"/>
                  <a:gd fmla="*/ 59 h 128" name="T7"/>
                  <a:gd fmla="*/ 14 w 128" name="T8"/>
                  <a:gd fmla="*/ 10 h 128" name="T9"/>
                  <a:gd fmla="*/ 40 w 128" name="T10"/>
                  <a:gd fmla="*/ 4 h 128" name="T11"/>
                  <a:gd fmla="*/ 48 w 128" name="T12"/>
                  <a:gd fmla="*/ 13 h 128" name="T13"/>
                  <a:gd fmla="*/ 71 w 128" name="T14"/>
                  <a:gd fmla="*/ 0 h 128" name="T15"/>
                  <a:gd fmla="*/ 109 w 128" name="T16"/>
                  <a:gd fmla="*/ 53 h 128" name="T17"/>
                  <a:gd fmla="*/ 127 w 128" name="T18"/>
                  <a:gd fmla="*/ 62 h 128" name="T19"/>
                  <a:gd fmla="*/ 76 w 128" name="T20"/>
                  <a:gd fmla="*/ 109 h 128" name="T21"/>
                  <a:gd fmla="*/ 46 w 128" name="T22"/>
                  <a:gd fmla="*/ 109 h 128" name="T23"/>
                  <a:gd fmla="*/ 30 w 128" name="T24"/>
                  <a:gd fmla="*/ 126 h 128" name="T25"/>
                  <a:gd fmla="*/ 11 w 128" name="T26"/>
                  <a:gd fmla="*/ 127 h 128" name="T27"/>
                  <a:gd fmla="*/ 11 w 128" name="T28"/>
                  <a:gd fmla="*/ 112 h 128" name="T29"/>
                  <a:gd fmla="*/ 0 w 128" name="T30"/>
                  <a:gd fmla="*/ 98 h 128" name="T31"/>
                  <a:gd fmla="*/ 0 w 128" name="T32"/>
                  <a:gd fmla="*/ 98 h 128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28" name="T51"/>
                  <a:gd fmla="*/ 0 h 128" name="T52"/>
                  <a:gd fmla="*/ 128 w 128" name="T53"/>
                  <a:gd fmla="*/ 128 h 128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28" w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/>
              <p:nvPr/>
            </p:nvSpPr>
            <p:spPr bwMode="auto">
              <a:xfrm>
                <a:off x="3477" y="3396"/>
                <a:ext cx="25" cy="158"/>
              </a:xfrm>
              <a:custGeom>
                <a:gdLst>
                  <a:gd fmla="*/ 0 w 25" name="T0"/>
                  <a:gd fmla="*/ 4 h 28" name="T1"/>
                  <a:gd fmla="*/ 0 w 25" name="T2"/>
                  <a:gd fmla="*/ 4 h 28" name="T3"/>
                  <a:gd fmla="*/ 3 w 25" name="T4"/>
                  <a:gd fmla="*/ 14 h 28" name="T5"/>
                  <a:gd fmla="*/ 9 w 25" name="T6"/>
                  <a:gd fmla="*/ 27 h 28" name="T7"/>
                  <a:gd fmla="*/ 24 w 25" name="T8"/>
                  <a:gd fmla="*/ 11 h 28" name="T9"/>
                  <a:gd fmla="*/ 23 w 25" name="T10"/>
                  <a:gd fmla="*/ 0 h 28" name="T11"/>
                  <a:gd fmla="*/ 0 w 25" name="T12"/>
                  <a:gd fmla="*/ 4 h 28" name="T13"/>
                  <a:gd fmla="*/ 0 w 25" name="T14"/>
                  <a:gd fmla="*/ 4 h 2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25" name="T24"/>
                  <a:gd fmla="*/ 0 h 28" name="T25"/>
                  <a:gd fmla="*/ 25 w 25" name="T26"/>
                  <a:gd fmla="*/ 28 h 2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8" w="25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/>
              <p:nvPr/>
            </p:nvSpPr>
            <p:spPr bwMode="auto">
              <a:xfrm>
                <a:off x="3195" y="3254"/>
                <a:ext cx="106" cy="158"/>
              </a:xfrm>
              <a:custGeom>
                <a:gdLst>
                  <a:gd fmla="*/ 0 w 106" name="T0"/>
                  <a:gd fmla="*/ 109 h 153" name="T1"/>
                  <a:gd fmla="*/ 0 w 106" name="T2"/>
                  <a:gd fmla="*/ 109 h 153" name="T3"/>
                  <a:gd fmla="*/ 14 w 106" name="T4"/>
                  <a:gd fmla="*/ 80 h 153" name="T5"/>
                  <a:gd fmla="*/ 40 w 106" name="T6"/>
                  <a:gd fmla="*/ 84 h 153" name="T7"/>
                  <a:gd fmla="*/ 68 w 106" name="T8"/>
                  <a:gd fmla="*/ 25 h 153" name="T9"/>
                  <a:gd fmla="*/ 82 w 106" name="T10"/>
                  <a:gd fmla="*/ 14 h 153" name="T11"/>
                  <a:gd fmla="*/ 77 w 106" name="T12"/>
                  <a:gd fmla="*/ 2 h 153" name="T13"/>
                  <a:gd fmla="*/ 84 w 106" name="T14"/>
                  <a:gd fmla="*/ 0 h 153" name="T15"/>
                  <a:gd fmla="*/ 94 w 106" name="T16"/>
                  <a:gd fmla="*/ 37 h 153" name="T17"/>
                  <a:gd fmla="*/ 77 w 106" name="T18"/>
                  <a:gd fmla="*/ 44 h 153" name="T19"/>
                  <a:gd fmla="*/ 96 w 106" name="T20"/>
                  <a:gd fmla="*/ 73 h 153" name="T21"/>
                  <a:gd fmla="*/ 84 w 106" name="T22"/>
                  <a:gd fmla="*/ 107 h 153" name="T23"/>
                  <a:gd fmla="*/ 105 w 106" name="T24"/>
                  <a:gd fmla="*/ 134 h 153" name="T25"/>
                  <a:gd fmla="*/ 103 w 106" name="T26"/>
                  <a:gd fmla="*/ 152 h 153" name="T27"/>
                  <a:gd fmla="*/ 67 w 106" name="T28"/>
                  <a:gd fmla="*/ 144 h 153" name="T29"/>
                  <a:gd fmla="*/ 39 w 106" name="T30"/>
                  <a:gd fmla="*/ 143 h 153" name="T31"/>
                  <a:gd fmla="*/ 17 w 106" name="T32"/>
                  <a:gd fmla="*/ 144 h 153" name="T33"/>
                  <a:gd fmla="*/ 16 w 106" name="T34"/>
                  <a:gd fmla="*/ 119 h 153" name="T35"/>
                  <a:gd fmla="*/ 0 w 106" name="T36"/>
                  <a:gd fmla="*/ 109 h 153" name="T37"/>
                  <a:gd fmla="*/ 0 w 106" name="T38"/>
                  <a:gd fmla="*/ 109 h 153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06" name="T60"/>
                  <a:gd fmla="*/ 0 h 153" name="T61"/>
                  <a:gd fmla="*/ 106 w 106" name="T62"/>
                  <a:gd fmla="*/ 153 h 153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53" w="105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/>
              <p:nvPr/>
            </p:nvSpPr>
            <p:spPr bwMode="auto">
              <a:xfrm>
                <a:off x="3279" y="3257"/>
                <a:ext cx="178" cy="158"/>
              </a:xfrm>
              <a:custGeom>
                <a:gdLst>
                  <a:gd fmla="*/ 0 w 178" name="T0"/>
                  <a:gd fmla="*/ 83 h 111" name="T1"/>
                  <a:gd fmla="*/ 0 w 178" name="T2"/>
                  <a:gd fmla="*/ 83 h 111" name="T3"/>
                  <a:gd fmla="*/ 12 w 178" name="T4"/>
                  <a:gd fmla="*/ 49 h 111" name="T5"/>
                  <a:gd fmla="*/ 56 w 178" name="T6"/>
                  <a:gd fmla="*/ 40 h 111" name="T7"/>
                  <a:gd fmla="*/ 61 w 178" name="T8"/>
                  <a:gd fmla="*/ 29 h 111" name="T9"/>
                  <a:gd fmla="*/ 81 w 178" name="T10"/>
                  <a:gd fmla="*/ 25 h 111" name="T11"/>
                  <a:gd fmla="*/ 111 w 178" name="T12"/>
                  <a:gd fmla="*/ 0 h 111" name="T13"/>
                  <a:gd fmla="*/ 121 w 178" name="T14"/>
                  <a:gd fmla="*/ 29 h 111" name="T15"/>
                  <a:gd fmla="*/ 144 w 178" name="T16"/>
                  <a:gd fmla="*/ 40 h 111" name="T17"/>
                  <a:gd fmla="*/ 177 w 178" name="T18"/>
                  <a:gd fmla="*/ 80 h 111" name="T19"/>
                  <a:gd fmla="*/ 95 w 178" name="T20"/>
                  <a:gd fmla="*/ 91 h 111" name="T21"/>
                  <a:gd fmla="*/ 68 w 178" name="T22"/>
                  <a:gd fmla="*/ 80 h 111" name="T23"/>
                  <a:gd fmla="*/ 56 w 178" name="T24"/>
                  <a:gd fmla="*/ 99 h 111" name="T25"/>
                  <a:gd fmla="*/ 33 w 178" name="T26"/>
                  <a:gd fmla="*/ 99 h 111" name="T27"/>
                  <a:gd fmla="*/ 21 w 178" name="T28"/>
                  <a:gd fmla="*/ 110 h 111" name="T29"/>
                  <a:gd fmla="*/ 0 w 178" name="T30"/>
                  <a:gd fmla="*/ 83 h 111" name="T31"/>
                  <a:gd fmla="*/ 0 w 178" name="T32"/>
                  <a:gd fmla="*/ 83 h 111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78" name="T51"/>
                  <a:gd fmla="*/ 0 h 111" name="T52"/>
                  <a:gd fmla="*/ 178 w 178" name="T53"/>
                  <a:gd fmla="*/ 111 h 111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10" w="178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/>
              <p:nvPr/>
            </p:nvSpPr>
            <p:spPr bwMode="auto">
              <a:xfrm>
                <a:off x="3263" y="3139"/>
                <a:ext cx="147" cy="158"/>
              </a:xfrm>
              <a:custGeom>
                <a:gdLst>
                  <a:gd fmla="*/ 0 w 147" name="T0"/>
                  <a:gd fmla="*/ 128 h 224" name="T1"/>
                  <a:gd fmla="*/ 0 w 147" name="T2"/>
                  <a:gd fmla="*/ 128 h 224" name="T3"/>
                  <a:gd fmla="*/ 21 w 147" name="T4"/>
                  <a:gd fmla="*/ 139 h 224" name="T5"/>
                  <a:gd fmla="*/ 16 w 147" name="T6"/>
                  <a:gd fmla="*/ 150 h 224" name="T7"/>
                  <a:gd fmla="*/ 26 w 147" name="T8"/>
                  <a:gd fmla="*/ 187 h 224" name="T9"/>
                  <a:gd fmla="*/ 9 w 147" name="T10"/>
                  <a:gd fmla="*/ 194 h 224" name="T11"/>
                  <a:gd fmla="*/ 28 w 147" name="T12"/>
                  <a:gd fmla="*/ 223 h 224" name="T13"/>
                  <a:gd fmla="*/ 72 w 147" name="T14"/>
                  <a:gd fmla="*/ 214 h 224" name="T15"/>
                  <a:gd fmla="*/ 77 w 147" name="T16"/>
                  <a:gd fmla="*/ 203 h 224" name="T17"/>
                  <a:gd fmla="*/ 97 w 147" name="T18"/>
                  <a:gd fmla="*/ 199 h 224" name="T19"/>
                  <a:gd fmla="*/ 127 w 147" name="T20"/>
                  <a:gd fmla="*/ 174 h 224" name="T21"/>
                  <a:gd fmla="*/ 117 w 147" name="T22"/>
                  <a:gd fmla="*/ 147 h 224" name="T23"/>
                  <a:gd fmla="*/ 131 w 147" name="T24"/>
                  <a:gd fmla="*/ 111 h 224" name="T25"/>
                  <a:gd fmla="*/ 145 w 147" name="T26"/>
                  <a:gd fmla="*/ 108 h 224" name="T27"/>
                  <a:gd fmla="*/ 146 w 147" name="T28"/>
                  <a:gd fmla="*/ 56 h 224" name="T29"/>
                  <a:gd fmla="*/ 36 w 147" name="T30"/>
                  <a:gd fmla="*/ 0 h 224" name="T31"/>
                  <a:gd fmla="*/ 22 w 147" name="T32"/>
                  <a:gd fmla="*/ 5 h 224" name="T33"/>
                  <a:gd fmla="*/ 22 w 147" name="T34"/>
                  <a:gd fmla="*/ 27 h 224" name="T35"/>
                  <a:gd fmla="*/ 36 w 147" name="T36"/>
                  <a:gd fmla="*/ 43 h 224" name="T37"/>
                  <a:gd fmla="*/ 28 w 147" name="T38"/>
                  <a:gd fmla="*/ 92 h 224" name="T39"/>
                  <a:gd fmla="*/ 0 w 147" name="T40"/>
                  <a:gd fmla="*/ 128 h 224" name="T41"/>
                  <a:gd fmla="*/ 0 w 147" name="T42"/>
                  <a:gd fmla="*/ 128 h 224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47" name="T66"/>
                  <a:gd fmla="*/ 0 h 224" name="T67"/>
                  <a:gd fmla="*/ 147 w 147" name="T68"/>
                  <a:gd fmla="*/ 224 h 224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24" w="147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/>
              <p:nvPr/>
            </p:nvSpPr>
            <p:spPr bwMode="auto">
              <a:xfrm>
                <a:off x="3232" y="3360"/>
                <a:ext cx="104" cy="158"/>
              </a:xfrm>
              <a:custGeom>
                <a:gdLst>
                  <a:gd fmla="*/ 0 w 104" name="T0"/>
                  <a:gd fmla="*/ 104 h 119" name="T1"/>
                  <a:gd fmla="*/ 0 w 104" name="T2"/>
                  <a:gd fmla="*/ 104 h 119" name="T3"/>
                  <a:gd fmla="*/ 11 w 104" name="T4"/>
                  <a:gd fmla="*/ 118 h 119" name="T5"/>
                  <a:gd fmla="*/ 25 w 104" name="T6"/>
                  <a:gd fmla="*/ 114 h 119" name="T7"/>
                  <a:gd fmla="*/ 46 w 104" name="T8"/>
                  <a:gd fmla="*/ 115 h 119" name="T9"/>
                  <a:gd fmla="*/ 65 w 104" name="T10"/>
                  <a:gd fmla="*/ 103 h 119" name="T11"/>
                  <a:gd fmla="*/ 70 w 104" name="T12"/>
                  <a:gd fmla="*/ 79 h 119" name="T13"/>
                  <a:gd fmla="*/ 90 w 104" name="T14"/>
                  <a:gd fmla="*/ 59 h 119" name="T15"/>
                  <a:gd fmla="*/ 103 w 104" name="T16"/>
                  <a:gd fmla="*/ 0 h 119" name="T17"/>
                  <a:gd fmla="*/ 80 w 104" name="T18"/>
                  <a:gd fmla="*/ 0 h 119" name="T19"/>
                  <a:gd fmla="*/ 68 w 104" name="T20"/>
                  <a:gd fmla="*/ 11 h 119" name="T21"/>
                  <a:gd fmla="*/ 66 w 104" name="T22"/>
                  <a:gd fmla="*/ 29 h 119" name="T23"/>
                  <a:gd fmla="*/ 30 w 104" name="T24"/>
                  <a:gd fmla="*/ 21 h 119" name="T25"/>
                  <a:gd fmla="*/ 29 w 104" name="T26"/>
                  <a:gd fmla="*/ 33 h 119" name="T27"/>
                  <a:gd fmla="*/ 43 w 104" name="T28"/>
                  <a:gd fmla="*/ 35 h 119" name="T29"/>
                  <a:gd fmla="*/ 39 w 104" name="T30"/>
                  <a:gd fmla="*/ 81 h 119" name="T31"/>
                  <a:gd fmla="*/ 21 w 104" name="T32"/>
                  <a:gd fmla="*/ 76 h 119" name="T33"/>
                  <a:gd fmla="*/ 0 w 104" name="T34"/>
                  <a:gd fmla="*/ 104 h 119" name="T35"/>
                  <a:gd fmla="*/ 0 w 104" name="T36"/>
                  <a:gd fmla="*/ 104 h 119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104" name="T57"/>
                  <a:gd fmla="*/ 0 h 119" name="T58"/>
                  <a:gd fmla="*/ 104 w 104" name="T59"/>
                  <a:gd fmla="*/ 119 h 119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119" w="104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/>
              <p:nvPr/>
            </p:nvSpPr>
            <p:spPr bwMode="auto">
              <a:xfrm>
                <a:off x="3248" y="3406"/>
                <a:ext cx="260" cy="158"/>
              </a:xfrm>
              <a:custGeom>
                <a:gdLst>
                  <a:gd fmla="*/ 0 w 260" name="T0"/>
                  <a:gd fmla="*/ 147 h 250" name="T1"/>
                  <a:gd fmla="*/ 0 w 260" name="T2"/>
                  <a:gd fmla="*/ 147 h 250" name="T3"/>
                  <a:gd fmla="*/ 1 w 260" name="T4"/>
                  <a:gd fmla="*/ 154 h 250" name="T5"/>
                  <a:gd fmla="*/ 53 w 260" name="T6"/>
                  <a:gd fmla="*/ 147 h 250" name="T7"/>
                  <a:gd fmla="*/ 76 w 260" name="T8"/>
                  <a:gd fmla="*/ 179 h 250" name="T9"/>
                  <a:gd fmla="*/ 95 w 260" name="T10"/>
                  <a:gd fmla="*/ 177 h 250" name="T11"/>
                  <a:gd fmla="*/ 99 w 260" name="T12"/>
                  <a:gd fmla="*/ 163 h 250" name="T13"/>
                  <a:gd fmla="*/ 117 w 260" name="T14"/>
                  <a:gd fmla="*/ 162 h 250" name="T15"/>
                  <a:gd fmla="*/ 129 w 260" name="T16"/>
                  <a:gd fmla="*/ 171 h 250" name="T17"/>
                  <a:gd fmla="*/ 132 w 260" name="T18"/>
                  <a:gd fmla="*/ 220 h 250" name="T19"/>
                  <a:gd fmla="*/ 160 w 260" name="T20"/>
                  <a:gd fmla="*/ 217 h 250" name="T21"/>
                  <a:gd fmla="*/ 238 w 260" name="T22"/>
                  <a:gd fmla="*/ 249 h 250" name="T23"/>
                  <a:gd fmla="*/ 238 w 260" name="T24"/>
                  <a:gd fmla="*/ 235 h 250" name="T25"/>
                  <a:gd fmla="*/ 222 w 260" name="T26"/>
                  <a:gd fmla="*/ 228 h 250" name="T27"/>
                  <a:gd fmla="*/ 225 w 260" name="T28"/>
                  <a:gd fmla="*/ 192 h 250" name="T29"/>
                  <a:gd fmla="*/ 250 w 260" name="T30"/>
                  <a:gd fmla="*/ 180 h 250" name="T31"/>
                  <a:gd fmla="*/ 234 w 260" name="T32"/>
                  <a:gd fmla="*/ 156 h 250" name="T33"/>
                  <a:gd fmla="*/ 232 w 260" name="T34"/>
                  <a:gd fmla="*/ 115 h 250" name="T35"/>
                  <a:gd fmla="*/ 229 w 260" name="T36"/>
                  <a:gd fmla="*/ 105 h 250" name="T37"/>
                  <a:gd fmla="*/ 238 w 260" name="T38"/>
                  <a:gd fmla="*/ 87 h 250" name="T39"/>
                  <a:gd fmla="*/ 250 w 260" name="T40"/>
                  <a:gd fmla="*/ 52 h 250" name="T41"/>
                  <a:gd fmla="*/ 259 w 260" name="T42"/>
                  <a:gd fmla="*/ 39 h 250" name="T43"/>
                  <a:gd fmla="*/ 254 w 260" name="T44"/>
                  <a:gd fmla="*/ 20 h 250" name="T45"/>
                  <a:gd fmla="*/ 208 w 260" name="T46"/>
                  <a:gd fmla="*/ 0 h 250" name="T47"/>
                  <a:gd fmla="*/ 126 w 260" name="T48"/>
                  <a:gd fmla="*/ 11 h 250" name="T49"/>
                  <a:gd fmla="*/ 99 w 260" name="T50"/>
                  <a:gd fmla="*/ 0 h 250" name="T51"/>
                  <a:gd fmla="*/ 87 w 260" name="T52"/>
                  <a:gd fmla="*/ 19 h 250" name="T53"/>
                  <a:gd fmla="*/ 74 w 260" name="T54"/>
                  <a:gd fmla="*/ 78 h 250" name="T55"/>
                  <a:gd fmla="*/ 54 w 260" name="T56"/>
                  <a:gd fmla="*/ 98 h 250" name="T57"/>
                  <a:gd fmla="*/ 49 w 260" name="T58"/>
                  <a:gd fmla="*/ 122 h 250" name="T59"/>
                  <a:gd fmla="*/ 30 w 260" name="T60"/>
                  <a:gd fmla="*/ 134 h 250" name="T61"/>
                  <a:gd fmla="*/ 9 w 260" name="T62"/>
                  <a:gd fmla="*/ 133 h 250" name="T63"/>
                  <a:gd fmla="*/ 0 w 260" name="T64"/>
                  <a:gd fmla="*/ 147 h 250" name="T65"/>
                  <a:gd fmla="*/ 0 w 260" name="T66"/>
                  <a:gd fmla="*/ 147 h 250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260" name="T102"/>
                  <a:gd fmla="*/ 0 h 250" name="T103"/>
                  <a:gd fmla="*/ 260 w 260" name="T104"/>
                  <a:gd fmla="*/ 250 h 250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250" w="26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/>
              <p:nvPr/>
            </p:nvSpPr>
            <p:spPr bwMode="auto">
              <a:xfrm>
                <a:off x="3522" y="2855"/>
                <a:ext cx="33" cy="158"/>
              </a:xfrm>
              <a:custGeom>
                <a:gdLst>
                  <a:gd fmla="*/ 0 w 33" name="T0"/>
                  <a:gd fmla="*/ 9 h 18" name="T1"/>
                  <a:gd fmla="*/ 0 w 33" name="T2"/>
                  <a:gd fmla="*/ 9 h 18" name="T3"/>
                  <a:gd fmla="*/ 11 w 33" name="T4"/>
                  <a:gd fmla="*/ 17 h 18" name="T5"/>
                  <a:gd fmla="*/ 32 w 33" name="T6"/>
                  <a:gd fmla="*/ 0 h 18" name="T7"/>
                  <a:gd fmla="*/ 0 w 33" name="T8"/>
                  <a:gd fmla="*/ 9 h 18" name="T9"/>
                  <a:gd fmla="*/ 0 w 33" name="T10"/>
                  <a:gd fmla="*/ 9 h 1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33" name="T18"/>
                  <a:gd fmla="*/ 0 h 18" name="T19"/>
                  <a:gd fmla="*/ 33 w 33" name="T20"/>
                  <a:gd fmla="*/ 18 h 1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8" w="33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/>
              <p:nvPr/>
            </p:nvSpPr>
            <p:spPr bwMode="auto">
              <a:xfrm>
                <a:off x="3093" y="3224"/>
                <a:ext cx="38" cy="158"/>
              </a:xfrm>
              <a:custGeom>
                <a:gdLst>
                  <a:gd fmla="*/ 0 w 38" name="T0"/>
                  <a:gd fmla="*/ 21 h 85" name="T1"/>
                  <a:gd fmla="*/ 0 w 38" name="T2"/>
                  <a:gd fmla="*/ 21 h 85" name="T3"/>
                  <a:gd fmla="*/ 14 w 38" name="T4"/>
                  <a:gd fmla="*/ 84 h 85" name="T5"/>
                  <a:gd fmla="*/ 26 w 38" name="T6"/>
                  <a:gd fmla="*/ 83 h 85" name="T7"/>
                  <a:gd fmla="*/ 37 w 38" name="T8"/>
                  <a:gd fmla="*/ 10 h 85" name="T9"/>
                  <a:gd fmla="*/ 26 w 38" name="T10"/>
                  <a:gd fmla="*/ 0 h 85" name="T11"/>
                  <a:gd fmla="*/ 19 w 38" name="T12"/>
                  <a:gd fmla="*/ 7 h 85" name="T13"/>
                  <a:gd fmla="*/ 0 w 38" name="T14"/>
                  <a:gd fmla="*/ 21 h 85" name="T15"/>
                  <a:gd fmla="*/ 0 w 38" name="T16"/>
                  <a:gd fmla="*/ 21 h 85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38" name="T27"/>
                  <a:gd fmla="*/ 0 h 85" name="T28"/>
                  <a:gd fmla="*/ 38 w 38" name="T29"/>
                  <a:gd fmla="*/ 85 h 85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85" w="38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/>
              <p:nvPr/>
            </p:nvSpPr>
            <p:spPr bwMode="auto">
              <a:xfrm>
                <a:off x="3209" y="3329"/>
                <a:ext cx="26" cy="158"/>
              </a:xfrm>
              <a:custGeom>
                <a:gdLst>
                  <a:gd fmla="*/ 0 w 26" name="T0"/>
                  <a:gd fmla="*/ 17 h 18" name="T1"/>
                  <a:gd fmla="*/ 0 w 26" name="T2"/>
                  <a:gd fmla="*/ 17 h 18" name="T3"/>
                  <a:gd fmla="*/ 3 w 26" name="T4"/>
                  <a:gd fmla="*/ 1 h 18" name="T5"/>
                  <a:gd fmla="*/ 25 w 26" name="T6"/>
                  <a:gd fmla="*/ 0 h 18" name="T7"/>
                  <a:gd fmla="*/ 25 w 26" name="T8"/>
                  <a:gd fmla="*/ 15 h 18" name="T9"/>
                  <a:gd fmla="*/ 0 w 26" name="T10"/>
                  <a:gd fmla="*/ 17 h 18" name="T11"/>
                  <a:gd fmla="*/ 0 w 26" name="T12"/>
                  <a:gd fmla="*/ 17 h 1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6" name="T21"/>
                  <a:gd fmla="*/ 0 h 18" name="T22"/>
                  <a:gd fmla="*/ 26 w 26" name="T23"/>
                  <a:gd fmla="*/ 18 h 1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8" w="26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/>
              <p:nvPr/>
            </p:nvSpPr>
            <p:spPr bwMode="auto">
              <a:xfrm>
                <a:off x="3530" y="3204"/>
                <a:ext cx="207" cy="158"/>
              </a:xfrm>
              <a:custGeom>
                <a:gdLst>
                  <a:gd fmla="*/ 0 w 207" name="T0"/>
                  <a:gd fmla="*/ 140 h 201" name="T1"/>
                  <a:gd fmla="*/ 0 w 207" name="T2"/>
                  <a:gd fmla="*/ 140 h 201" name="T3"/>
                  <a:gd fmla="*/ 16 w 207" name="T4"/>
                  <a:gd fmla="*/ 129 h 201" name="T5"/>
                  <a:gd fmla="*/ 17 w 207" name="T6"/>
                  <a:gd fmla="*/ 105 h 201" name="T7"/>
                  <a:gd fmla="*/ 44 w 207" name="T8"/>
                  <a:gd fmla="*/ 72 h 201" name="T9"/>
                  <a:gd fmla="*/ 55 w 207" name="T10"/>
                  <a:gd fmla="*/ 13 h 201" name="T11"/>
                  <a:gd fmla="*/ 76 w 207" name="T12"/>
                  <a:gd fmla="*/ 0 h 201" name="T13"/>
                  <a:gd fmla="*/ 92 w 207" name="T14"/>
                  <a:gd fmla="*/ 40 h 201" name="T15"/>
                  <a:gd fmla="*/ 137 w 207" name="T16"/>
                  <a:gd fmla="*/ 74 h 201" name="T17"/>
                  <a:gd fmla="*/ 121 w 207" name="T18"/>
                  <a:gd fmla="*/ 95 h 201" name="T19"/>
                  <a:gd fmla="*/ 136 w 207" name="T20"/>
                  <a:gd fmla="*/ 100 h 201" name="T21"/>
                  <a:gd fmla="*/ 152 w 207" name="T22"/>
                  <a:gd fmla="*/ 124 h 201" name="T23"/>
                  <a:gd fmla="*/ 206 w 207" name="T24"/>
                  <a:gd fmla="*/ 138 h 201" name="T25"/>
                  <a:gd fmla="*/ 165 w 207" name="T26"/>
                  <a:gd fmla="*/ 179 h 201" name="T27"/>
                  <a:gd fmla="*/ 122 w 207" name="T28"/>
                  <a:gd fmla="*/ 194 h 201" name="T29"/>
                  <a:gd fmla="*/ 83 w 207" name="T30"/>
                  <a:gd fmla="*/ 200 h 201" name="T31"/>
                  <a:gd fmla="*/ 39 w 207" name="T32"/>
                  <a:gd fmla="*/ 185 h 201" name="T33"/>
                  <a:gd fmla="*/ 24 w 207" name="T34"/>
                  <a:gd fmla="*/ 156 h 201" name="T35"/>
                  <a:gd fmla="*/ 0 w 207" name="T36"/>
                  <a:gd fmla="*/ 140 h 201" name="T37"/>
                  <a:gd fmla="*/ 0 w 207" name="T38"/>
                  <a:gd fmla="*/ 140 h 201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207" name="T60"/>
                  <a:gd fmla="*/ 0 h 201" name="T61"/>
                  <a:gd fmla="*/ 207 w 207" name="T62"/>
                  <a:gd fmla="*/ 201 h 201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201" w="206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/>
              <p:nvPr/>
            </p:nvSpPr>
            <p:spPr bwMode="auto">
              <a:xfrm>
                <a:off x="3651" y="3191"/>
                <a:ext cx="22" cy="158"/>
              </a:xfrm>
              <a:custGeom>
                <a:gdLst>
                  <a:gd fmla="*/ 0 w 22" name="T0"/>
                  <a:gd fmla="*/ 21 h 27" name="T1"/>
                  <a:gd fmla="*/ 0 w 22" name="T2"/>
                  <a:gd fmla="*/ 21 h 27" name="T3"/>
                  <a:gd fmla="*/ 15 w 22" name="T4"/>
                  <a:gd fmla="*/ 26 h 27" name="T5"/>
                  <a:gd fmla="*/ 21 w 22" name="T6"/>
                  <a:gd fmla="*/ 18 h 27" name="T7"/>
                  <a:gd fmla="*/ 10 w 22" name="T8"/>
                  <a:gd fmla="*/ 16 h 27" name="T9"/>
                  <a:gd fmla="*/ 21 w 22" name="T10"/>
                  <a:gd fmla="*/ 10 h 27" name="T11"/>
                  <a:gd fmla="*/ 16 w 22" name="T12"/>
                  <a:gd fmla="*/ 0 h 27" name="T13"/>
                  <a:gd fmla="*/ 0 w 22" name="T14"/>
                  <a:gd fmla="*/ 21 h 27" name="T15"/>
                  <a:gd fmla="*/ 0 w 22" name="T16"/>
                  <a:gd fmla="*/ 21 h 27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22" name="T27"/>
                  <a:gd fmla="*/ 0 h 27" name="T28"/>
                  <a:gd fmla="*/ 22 w 22" name="T29"/>
                  <a:gd fmla="*/ 27 h 27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27" w="22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/>
              <p:nvPr/>
            </p:nvSpPr>
            <p:spPr bwMode="auto">
              <a:xfrm>
                <a:off x="3199" y="3363"/>
                <a:ext cx="77" cy="158"/>
              </a:xfrm>
              <a:custGeom>
                <a:gdLst>
                  <a:gd fmla="*/ 0 w 77" name="T0"/>
                  <a:gd fmla="*/ 40 h 85" name="T1"/>
                  <a:gd fmla="*/ 0 w 77" name="T2"/>
                  <a:gd fmla="*/ 40 h 85" name="T3"/>
                  <a:gd fmla="*/ 9 w 77" name="T4"/>
                  <a:gd fmla="*/ 27 h 85" name="T5"/>
                  <a:gd fmla="*/ 14 w 77" name="T6"/>
                  <a:gd fmla="*/ 28 h 85" name="T7"/>
                  <a:gd fmla="*/ 10 w 77" name="T8"/>
                  <a:gd fmla="*/ 17 h 85" name="T9"/>
                  <a:gd fmla="*/ 35 w 77" name="T10"/>
                  <a:gd fmla="*/ 15 h 85" name="T11"/>
                  <a:gd fmla="*/ 35 w 77" name="T12"/>
                  <a:gd fmla="*/ 0 h 85" name="T13"/>
                  <a:gd fmla="*/ 63 w 77" name="T14"/>
                  <a:gd fmla="*/ 1 h 85" name="T15"/>
                  <a:gd fmla="*/ 62 w 77" name="T16"/>
                  <a:gd fmla="*/ 13 h 85" name="T17"/>
                  <a:gd fmla="*/ 76 w 77" name="T18"/>
                  <a:gd fmla="*/ 15 h 85" name="T19"/>
                  <a:gd fmla="*/ 72 w 77" name="T20"/>
                  <a:gd fmla="*/ 61 h 85" name="T21"/>
                  <a:gd fmla="*/ 54 w 77" name="T22"/>
                  <a:gd fmla="*/ 56 h 85" name="T23"/>
                  <a:gd fmla="*/ 33 w 77" name="T24"/>
                  <a:gd fmla="*/ 84 h 85" name="T25"/>
                  <a:gd fmla="*/ 0 w 77" name="T26"/>
                  <a:gd fmla="*/ 40 h 85" name="T27"/>
                  <a:gd fmla="*/ 0 w 77" name="T28"/>
                  <a:gd fmla="*/ 40 h 85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77" name="T45"/>
                  <a:gd fmla="*/ 0 h 85" name="T46"/>
                  <a:gd fmla="*/ 77 w 77" name="T47"/>
                  <a:gd fmla="*/ 85 h 85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5" w="77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/>
              <p:nvPr/>
            </p:nvSpPr>
            <p:spPr bwMode="auto">
              <a:xfrm>
                <a:off x="2852" y="3169"/>
                <a:ext cx="42" cy="158"/>
              </a:xfrm>
              <a:custGeom>
                <a:gdLst>
                  <a:gd fmla="*/ 0 w 42" name="T0"/>
                  <a:gd fmla="*/ 7 h 8" name="T1"/>
                  <a:gd fmla="*/ 0 w 42" name="T2"/>
                  <a:gd fmla="*/ 7 h 8" name="T3"/>
                  <a:gd fmla="*/ 2 w 42" name="T4"/>
                  <a:gd fmla="*/ 0 h 8" name="T5"/>
                  <a:gd fmla="*/ 41 w 42" name="T6"/>
                  <a:gd fmla="*/ 2 h 8" name="T7"/>
                  <a:gd fmla="*/ 0 w 42" name="T8"/>
                  <a:gd fmla="*/ 7 h 8" name="T9"/>
                  <a:gd fmla="*/ 0 w 42" name="T10"/>
                  <a:gd fmla="*/ 7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42" name="T18"/>
                  <a:gd fmla="*/ 0 h 8" name="T19"/>
                  <a:gd fmla="*/ 42 w 42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42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/>
              <p:nvPr/>
            </p:nvSpPr>
            <p:spPr bwMode="auto">
              <a:xfrm>
                <a:off x="3039" y="3243"/>
                <a:ext cx="59" cy="158"/>
              </a:xfrm>
              <a:custGeom>
                <a:gdLst>
                  <a:gd fmla="*/ 0 w 59" name="T0"/>
                  <a:gd fmla="*/ 83 h 89" name="T1"/>
                  <a:gd fmla="*/ 0 w 59" name="T2"/>
                  <a:gd fmla="*/ 83 h 89" name="T3"/>
                  <a:gd fmla="*/ 5 w 59" name="T4"/>
                  <a:gd fmla="*/ 23 h 89" name="T5"/>
                  <a:gd fmla="*/ 3 w 59" name="T6"/>
                  <a:gd fmla="*/ 4 h 89" name="T7"/>
                  <a:gd fmla="*/ 39 w 59" name="T8"/>
                  <a:gd fmla="*/ 0 h 89" name="T9"/>
                  <a:gd fmla="*/ 58 w 59" name="T10"/>
                  <a:gd fmla="*/ 70 h 89" name="T11"/>
                  <a:gd fmla="*/ 15 w 59" name="T12"/>
                  <a:gd fmla="*/ 88 h 89" name="T13"/>
                  <a:gd fmla="*/ 0 w 59" name="T14"/>
                  <a:gd fmla="*/ 83 h 89" name="T15"/>
                  <a:gd fmla="*/ 0 w 59" name="T16"/>
                  <a:gd fmla="*/ 83 h 89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59" name="T27"/>
                  <a:gd fmla="*/ 0 h 89" name="T28"/>
                  <a:gd fmla="*/ 59 w 59" name="T29"/>
                  <a:gd fmla="*/ 89 h 89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89" w="5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/>
              <p:nvPr/>
            </p:nvSpPr>
            <p:spPr bwMode="auto">
              <a:xfrm>
                <a:off x="2876" y="3214"/>
                <a:ext cx="101" cy="158"/>
              </a:xfrm>
              <a:custGeom>
                <a:gdLst>
                  <a:gd fmla="*/ 0 w 101" name="T0"/>
                  <a:gd fmla="*/ 25 h 74" name="T1"/>
                  <a:gd fmla="*/ 0 w 101" name="T2"/>
                  <a:gd fmla="*/ 25 h 74" name="T3"/>
                  <a:gd fmla="*/ 17 w 101" name="T4"/>
                  <a:gd fmla="*/ 14 h 74" name="T5"/>
                  <a:gd fmla="*/ 17 w 101" name="T6"/>
                  <a:gd fmla="*/ 0 h 74" name="T7"/>
                  <a:gd fmla="*/ 50 w 101" name="T8"/>
                  <a:gd fmla="*/ 3 h 74" name="T9"/>
                  <a:gd fmla="*/ 59 w 101" name="T10"/>
                  <a:gd fmla="*/ 10 h 74" name="T11"/>
                  <a:gd fmla="*/ 82 w 101" name="T12"/>
                  <a:gd fmla="*/ 2 h 74" name="T13"/>
                  <a:gd fmla="*/ 96 w 101" name="T14"/>
                  <a:gd fmla="*/ 35 h 74" name="T15"/>
                  <a:gd fmla="*/ 100 w 101" name="T16"/>
                  <a:gd fmla="*/ 59 h 74" name="T17"/>
                  <a:gd fmla="*/ 91 w 101" name="T18"/>
                  <a:gd fmla="*/ 58 h 74" name="T19"/>
                  <a:gd fmla="*/ 89 w 101" name="T20"/>
                  <a:gd fmla="*/ 71 h 74" name="T21"/>
                  <a:gd fmla="*/ 75 w 101" name="T22"/>
                  <a:gd fmla="*/ 73 h 74" name="T23"/>
                  <a:gd fmla="*/ 74 w 101" name="T24"/>
                  <a:gd fmla="*/ 59 h 74" name="T25"/>
                  <a:gd fmla="*/ 66 w 101" name="T26"/>
                  <a:gd fmla="*/ 59 h 74" name="T27"/>
                  <a:gd fmla="*/ 52 w 101" name="T28"/>
                  <a:gd fmla="*/ 38 h 74" name="T29"/>
                  <a:gd fmla="*/ 23 w 101" name="T30"/>
                  <a:gd fmla="*/ 50 h 74" name="T31"/>
                  <a:gd fmla="*/ 0 w 101" name="T32"/>
                  <a:gd fmla="*/ 25 h 74" name="T33"/>
                  <a:gd fmla="*/ 0 w 101" name="T34"/>
                  <a:gd fmla="*/ 25 h 74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101" name="T54"/>
                  <a:gd fmla="*/ 0 h 74" name="T55"/>
                  <a:gd fmla="*/ 101 w 101" name="T56"/>
                  <a:gd fmla="*/ 74 h 74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74" w="100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/>
              <p:nvPr/>
            </p:nvSpPr>
            <p:spPr bwMode="auto">
              <a:xfrm>
                <a:off x="3691" y="2947"/>
                <a:ext cx="26" cy="158"/>
              </a:xfrm>
              <a:custGeom>
                <a:gdLst>
                  <a:gd fmla="*/ 0 w 26" name="T0"/>
                  <a:gd fmla="*/ 0 h 8" name="T1"/>
                  <a:gd fmla="*/ 0 w 26" name="T2"/>
                  <a:gd fmla="*/ 0 h 8" name="T3"/>
                  <a:gd fmla="*/ 13 w 26" name="T4"/>
                  <a:gd fmla="*/ 7 h 8" name="T5"/>
                  <a:gd fmla="*/ 25 w 26" name="T6"/>
                  <a:gd fmla="*/ 2 h 8" name="T7"/>
                  <a:gd fmla="*/ 0 w 26" name="T8"/>
                  <a:gd fmla="*/ 0 h 8" name="T9"/>
                  <a:gd fmla="*/ 0 w 26" name="T10"/>
                  <a:gd fmla="*/ 0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6" name="T18"/>
                  <a:gd fmla="*/ 0 h 8" name="T19"/>
                  <a:gd fmla="*/ 26 w 26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26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/>
              <p:nvPr/>
            </p:nvSpPr>
            <p:spPr bwMode="auto">
              <a:xfrm>
                <a:off x="3544" y="2913"/>
                <a:ext cx="22" cy="158"/>
              </a:xfrm>
              <a:custGeom>
                <a:gdLst>
                  <a:gd fmla="*/ 0 w 22" name="T0"/>
                  <a:gd fmla="*/ 28 h 58" name="T1"/>
                  <a:gd fmla="*/ 0 w 22" name="T2"/>
                  <a:gd fmla="*/ 28 h 58" name="T3"/>
                  <a:gd fmla="*/ 11 w 22" name="T4"/>
                  <a:gd fmla="*/ 57 h 58" name="T5"/>
                  <a:gd fmla="*/ 13 w 22" name="T6"/>
                  <a:gd fmla="*/ 56 h 58" name="T7"/>
                  <a:gd fmla="*/ 19 w 22" name="T8"/>
                  <a:gd fmla="*/ 25 h 58" name="T9"/>
                  <a:gd fmla="*/ 11 w 22" name="T10"/>
                  <a:gd fmla="*/ 28 h 58" name="T11"/>
                  <a:gd fmla="*/ 13 w 22" name="T12"/>
                  <a:gd fmla="*/ 14 h 58" name="T13"/>
                  <a:gd fmla="*/ 20 w 22" name="T14"/>
                  <a:gd fmla="*/ 7 h 58" name="T15"/>
                  <a:gd fmla="*/ 21 w 22" name="T16"/>
                  <a:gd fmla="*/ 0 h 58" name="T17"/>
                  <a:gd fmla="*/ 14 w 22" name="T18"/>
                  <a:gd fmla="*/ 1 h 58" name="T19"/>
                  <a:gd fmla="*/ 0 w 22" name="T20"/>
                  <a:gd fmla="*/ 28 h 58" name="T21"/>
                  <a:gd fmla="*/ 0 w 22" name="T22"/>
                  <a:gd fmla="*/ 28 h 58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22" name="T36"/>
                  <a:gd fmla="*/ 0 h 58" name="T37"/>
                  <a:gd fmla="*/ 22 w 22" name="T38"/>
                  <a:gd fmla="*/ 58 h 58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57" w="22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/>
              <p:nvPr/>
            </p:nvSpPr>
            <p:spPr bwMode="auto">
              <a:xfrm>
                <a:off x="2964" y="3248"/>
                <a:ext cx="81" cy="158"/>
              </a:xfrm>
              <a:custGeom>
                <a:gdLst>
                  <a:gd fmla="*/ 0 w 81" name="T0"/>
                  <a:gd fmla="*/ 57 h 87" name="T1"/>
                  <a:gd fmla="*/ 0 w 81" name="T2"/>
                  <a:gd fmla="*/ 57 h 87" name="T3"/>
                  <a:gd fmla="*/ 1 w 81" name="T4"/>
                  <a:gd fmla="*/ 44 h 87" name="T5"/>
                  <a:gd fmla="*/ 3 w 81" name="T6"/>
                  <a:gd fmla="*/ 31 h 87" name="T7"/>
                  <a:gd fmla="*/ 12 w 81" name="T8"/>
                  <a:gd fmla="*/ 32 h 87" name="T9"/>
                  <a:gd fmla="*/ 8 w 81" name="T10"/>
                  <a:gd fmla="*/ 8 h 87" name="T11"/>
                  <a:gd fmla="*/ 32 w 81" name="T12"/>
                  <a:gd fmla="*/ 0 h 87" name="T13"/>
                  <a:gd fmla="*/ 46 w 81" name="T14"/>
                  <a:gd fmla="*/ 5 h 87" name="T15"/>
                  <a:gd fmla="*/ 53 w 81" name="T16"/>
                  <a:gd fmla="*/ 14 h 87" name="T17"/>
                  <a:gd fmla="*/ 80 w 81" name="T18"/>
                  <a:gd fmla="*/ 17 h 87" name="T19"/>
                  <a:gd fmla="*/ 75 w 81" name="T20"/>
                  <a:gd fmla="*/ 77 h 87" name="T21"/>
                  <a:gd fmla="*/ 13 w 81" name="T22"/>
                  <a:gd fmla="*/ 86 h 87" name="T23"/>
                  <a:gd fmla="*/ 15 w 81" name="T24"/>
                  <a:gd fmla="*/ 66 h 87" name="T25"/>
                  <a:gd fmla="*/ 0 w 81" name="T26"/>
                  <a:gd fmla="*/ 57 h 87" name="T27"/>
                  <a:gd fmla="*/ 0 w 81" name="T28"/>
                  <a:gd fmla="*/ 57 h 87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81" name="T45"/>
                  <a:gd fmla="*/ 0 h 87" name="T46"/>
                  <a:gd fmla="*/ 81 w 81" name="T47"/>
                  <a:gd fmla="*/ 87 h 87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7" w="81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/>
              <p:nvPr/>
            </p:nvSpPr>
            <p:spPr bwMode="auto">
              <a:xfrm>
                <a:off x="3555" y="2914"/>
                <a:ext cx="60" cy="158"/>
              </a:xfrm>
              <a:custGeom>
                <a:gdLst>
                  <a:gd fmla="*/ 0 w 60" name="T0"/>
                  <a:gd fmla="*/ 31 h 65" name="T1"/>
                  <a:gd fmla="*/ 0 w 60" name="T2"/>
                  <a:gd fmla="*/ 31 h 65" name="T3"/>
                  <a:gd fmla="*/ 2 w 60" name="T4"/>
                  <a:gd fmla="*/ 17 h 65" name="T5"/>
                  <a:gd fmla="*/ 9 w 60" name="T6"/>
                  <a:gd fmla="*/ 10 h 65" name="T7"/>
                  <a:gd fmla="*/ 23 w 60" name="T8"/>
                  <a:gd fmla="*/ 16 h 65" name="T9"/>
                  <a:gd fmla="*/ 53 w 60" name="T10"/>
                  <a:gd fmla="*/ 0 h 65" name="T11"/>
                  <a:gd fmla="*/ 59 w 60" name="T12"/>
                  <a:gd fmla="*/ 18 h 65" name="T13"/>
                  <a:gd fmla="*/ 28 w 60" name="T14"/>
                  <a:gd fmla="*/ 28 h 65" name="T15"/>
                  <a:gd fmla="*/ 44 w 60" name="T16"/>
                  <a:gd fmla="*/ 42 h 65" name="T17"/>
                  <a:gd fmla="*/ 36 w 60" name="T18"/>
                  <a:gd fmla="*/ 51 h 65" name="T19"/>
                  <a:gd fmla="*/ 17 w 60" name="T20"/>
                  <a:gd fmla="*/ 64 h 65" name="T21"/>
                  <a:gd fmla="*/ 2 w 60" name="T22"/>
                  <a:gd fmla="*/ 59 h 65" name="T23"/>
                  <a:gd fmla="*/ 2 w 60" name="T24"/>
                  <a:gd fmla="*/ 59 h 65" name="T25"/>
                  <a:gd fmla="*/ 8 w 60" name="T26"/>
                  <a:gd fmla="*/ 28 h 65" name="T27"/>
                  <a:gd fmla="*/ 0 w 60" name="T28"/>
                  <a:gd fmla="*/ 31 h 65" name="T29"/>
                  <a:gd fmla="*/ 0 w 60" name="T30"/>
                  <a:gd fmla="*/ 31 h 65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60" name="T48"/>
                  <a:gd fmla="*/ 0 h 65" name="T49"/>
                  <a:gd fmla="*/ 60 w 60" name="T50"/>
                  <a:gd fmla="*/ 65 h 65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65" w="60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/>
              <p:nvPr/>
            </p:nvSpPr>
            <p:spPr bwMode="auto">
              <a:xfrm>
                <a:off x="3544" y="3351"/>
                <a:ext cx="109" cy="158"/>
              </a:xfrm>
              <a:custGeom>
                <a:gdLst>
                  <a:gd fmla="*/ 0 w 109" name="T0"/>
                  <a:gd fmla="*/ 8 h 126" name="T1"/>
                  <a:gd fmla="*/ 0 w 109" name="T2"/>
                  <a:gd fmla="*/ 8 h 126" name="T3"/>
                  <a:gd fmla="*/ 15 w 109" name="T4"/>
                  <a:gd fmla="*/ 34 h 126" name="T5"/>
                  <a:gd fmla="*/ 0 w 109" name="T6"/>
                  <a:gd fmla="*/ 59 h 126" name="T7"/>
                  <a:gd fmla="*/ 11 w 109" name="T8"/>
                  <a:gd fmla="*/ 66 h 126" name="T9"/>
                  <a:gd fmla="*/ 3 w 109" name="T10"/>
                  <a:gd fmla="*/ 75 h 126" name="T11"/>
                  <a:gd fmla="*/ 74 w 109" name="T12"/>
                  <a:gd fmla="*/ 125 h 126" name="T13"/>
                  <a:gd fmla="*/ 104 w 109" name="T14"/>
                  <a:gd fmla="*/ 85 h 126" name="T15"/>
                  <a:gd fmla="*/ 97 w 109" name="T16"/>
                  <a:gd fmla="*/ 74 h 126" name="T17"/>
                  <a:gd fmla="*/ 97 w 109" name="T18"/>
                  <a:gd fmla="*/ 23 h 126" name="T19"/>
                  <a:gd fmla="*/ 108 w 109" name="T20"/>
                  <a:gd fmla="*/ 9 h 126" name="T21"/>
                  <a:gd fmla="*/ 69 w 109" name="T22"/>
                  <a:gd fmla="*/ 15 h 126" name="T23"/>
                  <a:gd fmla="*/ 25 w 109" name="T24"/>
                  <a:gd fmla="*/ 0 h 126" name="T25"/>
                  <a:gd fmla="*/ 0 w 109" name="T26"/>
                  <a:gd fmla="*/ 8 h 126" name="T27"/>
                  <a:gd fmla="*/ 0 w 109" name="T28"/>
                  <a:gd fmla="*/ 8 h 12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09" name="T45"/>
                  <a:gd fmla="*/ 0 h 126" name="T46"/>
                  <a:gd fmla="*/ 109 w 109" name="T47"/>
                  <a:gd fmla="*/ 126 h 12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25" w="109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/>
              <p:nvPr/>
            </p:nvSpPr>
            <p:spPr bwMode="auto">
              <a:xfrm>
                <a:off x="3716" y="2943"/>
                <a:ext cx="25" cy="158"/>
              </a:xfrm>
              <a:custGeom>
                <a:gdLst>
                  <a:gd fmla="*/ 0 w 25" name="T0"/>
                  <a:gd fmla="*/ 13 h 22" name="T1"/>
                  <a:gd fmla="*/ 0 w 25" name="T2"/>
                  <a:gd fmla="*/ 13 h 22" name="T3"/>
                  <a:gd fmla="*/ 20 w 25" name="T4"/>
                  <a:gd fmla="*/ 0 h 22" name="T5"/>
                  <a:gd fmla="*/ 24 w 25" name="T6"/>
                  <a:gd fmla="*/ 21 h 22" name="T7"/>
                  <a:gd fmla="*/ 0 w 25" name="T8"/>
                  <a:gd fmla="*/ 13 h 22" name="T9"/>
                  <a:gd fmla="*/ 0 w 25" name="T10"/>
                  <a:gd fmla="*/ 13 h 22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5" name="T18"/>
                  <a:gd fmla="*/ 0 h 22" name="T19"/>
                  <a:gd fmla="*/ 25 w 25" name="T20"/>
                  <a:gd fmla="*/ 22 h 22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2" w="25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/>
              <p:nvPr/>
            </p:nvSpPr>
            <p:spPr bwMode="auto">
              <a:xfrm>
                <a:off x="3558" y="2874"/>
                <a:ext cx="22" cy="158"/>
              </a:xfrm>
              <a:custGeom>
                <a:gdLst>
                  <a:gd fmla="*/ 0 w 22" name="T0"/>
                  <a:gd fmla="*/ 24 h 25" name="T1"/>
                  <a:gd fmla="*/ 0 w 22" name="T2"/>
                  <a:gd fmla="*/ 24 h 25" name="T3"/>
                  <a:gd fmla="*/ 7 w 22" name="T4"/>
                  <a:gd fmla="*/ 23 h 25" name="T5"/>
                  <a:gd fmla="*/ 21 w 22" name="T6"/>
                  <a:gd fmla="*/ 7 h 25" name="T7"/>
                  <a:gd fmla="*/ 14 w 22" name="T8"/>
                  <a:gd fmla="*/ 0 h 25" name="T9"/>
                  <a:gd fmla="*/ 0 w 22" name="T10"/>
                  <a:gd fmla="*/ 24 h 25" name="T11"/>
                  <a:gd fmla="*/ 0 w 22" name="T12"/>
                  <a:gd fmla="*/ 24 h 25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2" name="T21"/>
                  <a:gd fmla="*/ 0 h 25" name="T22"/>
                  <a:gd fmla="*/ 22 w 22" name="T23"/>
                  <a:gd fmla="*/ 25 h 25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5" w="22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/>
              <p:nvPr/>
            </p:nvSpPr>
            <p:spPr bwMode="auto">
              <a:xfrm>
                <a:off x="2925" y="3264"/>
                <a:ext cx="55" cy="158"/>
              </a:xfrm>
              <a:custGeom>
                <a:gdLst>
                  <a:gd fmla="*/ 0 w 55" name="T0"/>
                  <a:gd fmla="*/ 20 h 55" name="T1"/>
                  <a:gd fmla="*/ 0 w 55" name="T2"/>
                  <a:gd fmla="*/ 20 h 55" name="T3"/>
                  <a:gd fmla="*/ 17 w 55" name="T4"/>
                  <a:gd fmla="*/ 0 h 55" name="T5"/>
                  <a:gd fmla="*/ 25 w 55" name="T6"/>
                  <a:gd fmla="*/ 0 h 55" name="T7"/>
                  <a:gd fmla="*/ 26 w 55" name="T8"/>
                  <a:gd fmla="*/ 14 h 55" name="T9"/>
                  <a:gd fmla="*/ 40 w 55" name="T10"/>
                  <a:gd fmla="*/ 12 h 55" name="T11"/>
                  <a:gd fmla="*/ 39 w 55" name="T12"/>
                  <a:gd fmla="*/ 25 h 55" name="T13"/>
                  <a:gd fmla="*/ 54 w 55" name="T14"/>
                  <a:gd fmla="*/ 34 h 55" name="T15"/>
                  <a:gd fmla="*/ 52 w 55" name="T16"/>
                  <a:gd fmla="*/ 54 h 55" name="T17"/>
                  <a:gd fmla="*/ 0 w 55" name="T18"/>
                  <a:gd fmla="*/ 20 h 55" name="T19"/>
                  <a:gd fmla="*/ 0 w 55" name="T20"/>
                  <a:gd fmla="*/ 20 h 55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55" name="T33"/>
                  <a:gd fmla="*/ 0 h 55" name="T34"/>
                  <a:gd fmla="*/ 55 w 55" name="T35"/>
                  <a:gd fmla="*/ 55 h 55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55" w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/>
              <p:nvPr/>
            </p:nvSpPr>
            <p:spPr bwMode="auto">
              <a:xfrm>
                <a:off x="3208" y="2985"/>
                <a:ext cx="214" cy="158"/>
              </a:xfrm>
              <a:custGeom>
                <a:gdLst>
                  <a:gd fmla="*/ 0 w 214" name="T0"/>
                  <a:gd fmla="*/ 103 h 199" name="T1"/>
                  <a:gd fmla="*/ 0 w 214" name="T2"/>
                  <a:gd fmla="*/ 103 h 199" name="T3"/>
                  <a:gd fmla="*/ 0 w 214" name="T4"/>
                  <a:gd fmla="*/ 42 h 199" name="T5"/>
                  <a:gd fmla="*/ 27 w 214" name="T6"/>
                  <a:gd fmla="*/ 0 h 199" name="T7"/>
                  <a:gd fmla="*/ 78 w 214" name="T8"/>
                  <a:gd fmla="*/ 12 h 199" name="T9"/>
                  <a:gd fmla="*/ 87 w 214" name="T10"/>
                  <a:gd fmla="*/ 27 h 199" name="T11"/>
                  <a:gd fmla="*/ 129 w 214" name="T12"/>
                  <a:gd fmla="*/ 42 h 199" name="T13"/>
                  <a:gd fmla="*/ 143 w 214" name="T14"/>
                  <a:gd fmla="*/ 37 h 199" name="T15"/>
                  <a:gd fmla="*/ 144 w 214" name="T16"/>
                  <a:gd fmla="*/ 15 h 199" name="T17"/>
                  <a:gd fmla="*/ 157 w 214" name="T18"/>
                  <a:gd fmla="*/ 5 h 199" name="T19"/>
                  <a:gd fmla="*/ 213 w 214" name="T20"/>
                  <a:gd fmla="*/ 22 h 199" name="T21"/>
                  <a:gd fmla="*/ 207 w 214" name="T22"/>
                  <a:gd fmla="*/ 46 h 199" name="T23"/>
                  <a:gd fmla="*/ 213 w 214" name="T24"/>
                  <a:gd fmla="*/ 162 h 199" name="T25"/>
                  <a:gd fmla="*/ 213 w 214" name="T26"/>
                  <a:gd fmla="*/ 190 h 199" name="T27"/>
                  <a:gd fmla="*/ 201 w 214" name="T28"/>
                  <a:gd fmla="*/ 190 h 199" name="T29"/>
                  <a:gd fmla="*/ 201 w 214" name="T30"/>
                  <a:gd fmla="*/ 198 h 199" name="T31"/>
                  <a:gd fmla="*/ 91 w 214" name="T32"/>
                  <a:gd fmla="*/ 142 h 199" name="T33"/>
                  <a:gd fmla="*/ 77 w 214" name="T34"/>
                  <a:gd fmla="*/ 147 h 199" name="T35"/>
                  <a:gd fmla="*/ 32 w 214" name="T36"/>
                  <a:gd fmla="*/ 141 h 199" name="T37"/>
                  <a:gd fmla="*/ 0 w 214" name="T38"/>
                  <a:gd fmla="*/ 103 h 199" name="T39"/>
                  <a:gd fmla="*/ 0 w 214" name="T40"/>
                  <a:gd fmla="*/ 103 h 199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14" name="T63"/>
                  <a:gd fmla="*/ 0 h 199" name="T64"/>
                  <a:gd fmla="*/ 214 w 214" name="T65"/>
                  <a:gd fmla="*/ 199 h 199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99" w="214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/>
              <p:nvPr/>
            </p:nvSpPr>
            <p:spPr bwMode="auto">
              <a:xfrm>
                <a:off x="3668" y="3611"/>
                <a:ext cx="97" cy="158"/>
              </a:xfrm>
              <a:custGeom>
                <a:gdLst>
                  <a:gd fmla="*/ 0 w 97" name="T0"/>
                  <a:gd fmla="*/ 135 h 190" name="T1"/>
                  <a:gd fmla="*/ 0 w 97" name="T2"/>
                  <a:gd fmla="*/ 135 h 190" name="T3"/>
                  <a:gd fmla="*/ 9 w 97" name="T4"/>
                  <a:gd fmla="*/ 173 h 190" name="T5"/>
                  <a:gd fmla="*/ 27 w 97" name="T6"/>
                  <a:gd fmla="*/ 189 h 190" name="T7"/>
                  <a:gd fmla="*/ 57 w 97" name="T8"/>
                  <a:gd fmla="*/ 173 h 190" name="T9"/>
                  <a:gd fmla="*/ 90 w 97" name="T10"/>
                  <a:gd fmla="*/ 43 h 190" name="T11"/>
                  <a:gd fmla="*/ 96 w 97" name="T12"/>
                  <a:gd fmla="*/ 48 h 190" name="T13"/>
                  <a:gd fmla="*/ 82 w 97" name="T14"/>
                  <a:gd fmla="*/ 0 h 190" name="T15"/>
                  <a:gd fmla="*/ 64 w 97" name="T16"/>
                  <a:gd fmla="*/ 20 h 190" name="T17"/>
                  <a:gd fmla="*/ 65 w 97" name="T18"/>
                  <a:gd fmla="*/ 34 h 190" name="T19"/>
                  <a:gd fmla="*/ 44 w 97" name="T20"/>
                  <a:gd fmla="*/ 49 h 190" name="T21"/>
                  <a:gd fmla="*/ 17 w 97" name="T22"/>
                  <a:gd fmla="*/ 56 h 190" name="T23"/>
                  <a:gd fmla="*/ 10 w 97" name="T24"/>
                  <a:gd fmla="*/ 73 h 190" name="T25"/>
                  <a:gd fmla="*/ 17 w 97" name="T26"/>
                  <a:gd fmla="*/ 106 h 190" name="T27"/>
                  <a:gd fmla="*/ 0 w 97" name="T28"/>
                  <a:gd fmla="*/ 135 h 190" name="T29"/>
                  <a:gd fmla="*/ 0 w 97" name="T30"/>
                  <a:gd fmla="*/ 135 h 190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97" name="T48"/>
                  <a:gd fmla="*/ 0 h 190" name="T49"/>
                  <a:gd fmla="*/ 97 w 97" name="T50"/>
                  <a:gd fmla="*/ 190 h 190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90" w="97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/>
              <p:nvPr/>
            </p:nvSpPr>
            <p:spPr bwMode="auto">
              <a:xfrm>
                <a:off x="3527" y="3532"/>
                <a:ext cx="45" cy="158"/>
              </a:xfrm>
              <a:custGeom>
                <a:gdLst>
                  <a:gd fmla="*/ 0 w 45" name="T0"/>
                  <a:gd fmla="*/ 58 h 107" name="T1"/>
                  <a:gd fmla="*/ 0 w 45" name="T2"/>
                  <a:gd fmla="*/ 58 h 107" name="T3"/>
                  <a:gd fmla="*/ 6 w 45" name="T4"/>
                  <a:gd fmla="*/ 64 h 107" name="T5"/>
                  <a:gd fmla="*/ 23 w 45" name="T6"/>
                  <a:gd fmla="*/ 70 h 107" name="T7"/>
                  <a:gd fmla="*/ 21 w 45" name="T8"/>
                  <a:gd fmla="*/ 90 h 107" name="T9"/>
                  <a:gd fmla="*/ 36 w 45" name="T10"/>
                  <a:gd fmla="*/ 106 h 107" name="T11"/>
                  <a:gd fmla="*/ 44 w 45" name="T12"/>
                  <a:gd fmla="*/ 76 h 107" name="T13"/>
                  <a:gd fmla="*/ 30 w 45" name="T14"/>
                  <a:gd fmla="*/ 56 h 107" name="T15"/>
                  <a:gd fmla="*/ 34 w 45" name="T16"/>
                  <a:gd fmla="*/ 67 h 107" name="T17"/>
                  <a:gd fmla="*/ 26 w 45" name="T18"/>
                  <a:gd fmla="*/ 67 h 107" name="T19"/>
                  <a:gd fmla="*/ 17 w 45" name="T20"/>
                  <a:gd fmla="*/ 39 h 107" name="T21"/>
                  <a:gd fmla="*/ 16 w 45" name="T22"/>
                  <a:gd fmla="*/ 3 h 107" name="T23"/>
                  <a:gd fmla="*/ 3 w 45" name="T24"/>
                  <a:gd fmla="*/ 0 h 107" name="T25"/>
                  <a:gd fmla="*/ 14 w 45" name="T26"/>
                  <a:gd fmla="*/ 17 h 107" name="T27"/>
                  <a:gd fmla="*/ 0 w 45" name="T28"/>
                  <a:gd fmla="*/ 58 h 107" name="T29"/>
                  <a:gd fmla="*/ 0 w 45" name="T30"/>
                  <a:gd fmla="*/ 58 h 107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45" name="T48"/>
                  <a:gd fmla="*/ 0 h 107" name="T49"/>
                  <a:gd fmla="*/ 45 w 45" name="T50"/>
                  <a:gd fmla="*/ 107 h 107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07" w="45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/>
              <p:nvPr/>
            </p:nvSpPr>
            <p:spPr bwMode="auto">
              <a:xfrm>
                <a:off x="2916" y="3109"/>
                <a:ext cx="221" cy="158"/>
              </a:xfrm>
              <a:custGeom>
                <a:gdLst>
                  <a:gd fmla="*/ 0 w 221" name="T0"/>
                  <a:gd fmla="*/ 143 h 208" name="T1"/>
                  <a:gd fmla="*/ 0 w 221" name="T2"/>
                  <a:gd fmla="*/ 143 h 208" name="T3"/>
                  <a:gd fmla="*/ 9 w 221" name="T4"/>
                  <a:gd fmla="*/ 129 h 208" name="T5"/>
                  <a:gd fmla="*/ 20 w 221" name="T6"/>
                  <a:gd fmla="*/ 138 h 208" name="T7"/>
                  <a:gd fmla="*/ 89 w 221" name="T8"/>
                  <a:gd fmla="*/ 134 h 208" name="T9"/>
                  <a:gd fmla="*/ 75 w 221" name="T10"/>
                  <a:gd fmla="*/ 0 h 208" name="T11"/>
                  <a:gd fmla="*/ 99 w 221" name="T12"/>
                  <a:gd fmla="*/ 0 h 208" name="T13"/>
                  <a:gd fmla="*/ 208 w 221" name="T14"/>
                  <a:gd fmla="*/ 72 h 208" name="T15"/>
                  <a:gd fmla="*/ 209 w 221" name="T16"/>
                  <a:gd fmla="*/ 85 h 208" name="T17"/>
                  <a:gd fmla="*/ 220 w 221" name="T18"/>
                  <a:gd fmla="*/ 83 h 208" name="T19"/>
                  <a:gd fmla="*/ 220 w 221" name="T20"/>
                  <a:gd fmla="*/ 126 h 208" name="T21"/>
                  <a:gd fmla="*/ 211 w 221" name="T22"/>
                  <a:gd fmla="*/ 135 h 208" name="T23"/>
                  <a:gd fmla="*/ 167 w 221" name="T24"/>
                  <a:gd fmla="*/ 141 h 208" name="T25"/>
                  <a:gd fmla="*/ 111 w 221" name="T26"/>
                  <a:gd fmla="*/ 165 h 208" name="T27"/>
                  <a:gd fmla="*/ 94 w 221" name="T28"/>
                  <a:gd fmla="*/ 204 h 208" name="T29"/>
                  <a:gd fmla="*/ 80 w 221" name="T30"/>
                  <a:gd fmla="*/ 199 h 208" name="T31"/>
                  <a:gd fmla="*/ 56 w 221" name="T32"/>
                  <a:gd fmla="*/ 207 h 208" name="T33"/>
                  <a:gd fmla="*/ 42 w 221" name="T34"/>
                  <a:gd fmla="*/ 174 h 208" name="T35"/>
                  <a:gd fmla="*/ 19 w 221" name="T36"/>
                  <a:gd fmla="*/ 182 h 208" name="T37"/>
                  <a:gd fmla="*/ 10 w 221" name="T38"/>
                  <a:gd fmla="*/ 175 h 208" name="T39"/>
                  <a:gd fmla="*/ 0 w 221" name="T40"/>
                  <a:gd fmla="*/ 143 h 208" name="T41"/>
                  <a:gd fmla="*/ 0 w 221" name="T42"/>
                  <a:gd fmla="*/ 143 h 208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221" name="T66"/>
                  <a:gd fmla="*/ 0 h 208" name="T67"/>
                  <a:gd fmla="*/ 221 w 221" name="T68"/>
                  <a:gd fmla="*/ 208 h 208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08" w="221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/>
              <p:nvPr/>
            </p:nvSpPr>
            <p:spPr bwMode="auto">
              <a:xfrm>
                <a:off x="2849" y="3061"/>
                <a:ext cx="167" cy="158"/>
              </a:xfrm>
              <a:custGeom>
                <a:gdLst>
                  <a:gd fmla="*/ 0 w 167" name="T0"/>
                  <a:gd fmla="*/ 89 h 177" name="T1"/>
                  <a:gd fmla="*/ 0 w 167" name="T2"/>
                  <a:gd fmla="*/ 89 h 177" name="T3"/>
                  <a:gd fmla="*/ 10 w 167" name="T4"/>
                  <a:gd fmla="*/ 99 h 177" name="T5"/>
                  <a:gd fmla="*/ 13 w 167" name="T6"/>
                  <a:gd fmla="*/ 125 h 177" name="T7"/>
                  <a:gd fmla="*/ 5 w 167" name="T8"/>
                  <a:gd fmla="*/ 158 h 177" name="T9"/>
                  <a:gd fmla="*/ 36 w 167" name="T10"/>
                  <a:gd fmla="*/ 151 h 177" name="T11"/>
                  <a:gd fmla="*/ 67 w 167" name="T12"/>
                  <a:gd fmla="*/ 176 h 177" name="T13"/>
                  <a:gd fmla="*/ 76 w 167" name="T14"/>
                  <a:gd fmla="*/ 162 h 177" name="T15"/>
                  <a:gd fmla="*/ 87 w 167" name="T16"/>
                  <a:gd fmla="*/ 171 h 177" name="T17"/>
                  <a:gd fmla="*/ 156 w 167" name="T18"/>
                  <a:gd fmla="*/ 167 h 177" name="T19"/>
                  <a:gd fmla="*/ 142 w 167" name="T20"/>
                  <a:gd fmla="*/ 33 h 177" name="T21"/>
                  <a:gd fmla="*/ 166 w 167" name="T22"/>
                  <a:gd fmla="*/ 33 h 177" name="T23"/>
                  <a:gd fmla="*/ 115 w 167" name="T24"/>
                  <a:gd fmla="*/ 0 h 177" name="T25"/>
                  <a:gd fmla="*/ 114 w 167" name="T26"/>
                  <a:gd fmla="*/ 18 h 177" name="T27"/>
                  <a:gd fmla="*/ 70 w 167" name="T28"/>
                  <a:gd fmla="*/ 17 h 177" name="T29"/>
                  <a:gd fmla="*/ 70 w 167" name="T30"/>
                  <a:gd fmla="*/ 54 h 177" name="T31"/>
                  <a:gd fmla="*/ 54 w 167" name="T32"/>
                  <a:gd fmla="*/ 60 h 177" name="T33"/>
                  <a:gd fmla="*/ 55 w 167" name="T34"/>
                  <a:gd fmla="*/ 83 h 177" name="T35"/>
                  <a:gd fmla="*/ 0 w 167" name="T36"/>
                  <a:gd fmla="*/ 89 h 177" name="T37"/>
                  <a:gd fmla="*/ 0 w 167" name="T38"/>
                  <a:gd fmla="*/ 89 h 177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67" name="T60"/>
                  <a:gd fmla="*/ 0 h 177" name="T61"/>
                  <a:gd fmla="*/ 167 w 167" name="T62"/>
                  <a:gd fmla="*/ 177 h 177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77" w="16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/>
              <p:nvPr/>
            </p:nvSpPr>
            <p:spPr bwMode="auto">
              <a:xfrm>
                <a:off x="2903" y="2907"/>
                <a:ext cx="161" cy="158"/>
              </a:xfrm>
              <a:custGeom>
                <a:gdLst>
                  <a:gd fmla="*/ 0 w 161" name="T0"/>
                  <a:gd fmla="*/ 119 h 122" name="T1"/>
                  <a:gd fmla="*/ 0 w 161" name="T2"/>
                  <a:gd fmla="*/ 119 h 122" name="T3"/>
                  <a:gd fmla="*/ 40 w 161" name="T4"/>
                  <a:gd fmla="*/ 96 h 122" name="T5"/>
                  <a:gd fmla="*/ 54 w 161" name="T6"/>
                  <a:gd fmla="*/ 48 h 122" name="T7"/>
                  <a:gd fmla="*/ 88 w 161" name="T8"/>
                  <a:gd fmla="*/ 24 h 122" name="T9"/>
                  <a:gd fmla="*/ 99 w 161" name="T10"/>
                  <a:gd fmla="*/ 0 h 122" name="T11"/>
                  <a:gd fmla="*/ 148 w 161" name="T12"/>
                  <a:gd fmla="*/ 8 h 122" name="T13"/>
                  <a:gd fmla="*/ 160 w 161" name="T14"/>
                  <a:gd fmla="*/ 53 h 122" name="T15"/>
                  <a:gd fmla="*/ 139 w 161" name="T16"/>
                  <a:gd fmla="*/ 54 h 122" name="T17"/>
                  <a:gd fmla="*/ 127 w 161" name="T18"/>
                  <a:gd fmla="*/ 59 h 122" name="T19"/>
                  <a:gd fmla="*/ 129 w 161" name="T20"/>
                  <a:gd fmla="*/ 71 h 122" name="T21"/>
                  <a:gd fmla="*/ 67 w 161" name="T22"/>
                  <a:gd fmla="*/ 98 h 122" name="T23"/>
                  <a:gd fmla="*/ 60 w 161" name="T24"/>
                  <a:gd fmla="*/ 121 h 122" name="T25"/>
                  <a:gd fmla="*/ 0 w 161" name="T26"/>
                  <a:gd fmla="*/ 119 h 122" name="T27"/>
                  <a:gd fmla="*/ 0 w 161" name="T28"/>
                  <a:gd fmla="*/ 119 h 122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61" name="T45"/>
                  <a:gd fmla="*/ 0 h 122" name="T46"/>
                  <a:gd fmla="*/ 161 w 161" name="T47"/>
                  <a:gd fmla="*/ 122 h 122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22" w="161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/>
              <p:nvPr/>
            </p:nvSpPr>
            <p:spPr bwMode="auto">
              <a:xfrm>
                <a:off x="3489" y="3607"/>
                <a:ext cx="145" cy="158"/>
              </a:xfrm>
              <a:custGeom>
                <a:gdLst>
                  <a:gd fmla="*/ 0 w 145" name="T0"/>
                  <a:gd fmla="*/ 63 h 228" name="T1"/>
                  <a:gd fmla="*/ 0 w 145" name="T2"/>
                  <a:gd fmla="*/ 63 h 228" name="T3"/>
                  <a:gd fmla="*/ 4 w 145" name="T4"/>
                  <a:gd fmla="*/ 70 h 228" name="T5"/>
                  <a:gd fmla="*/ 38 w 145" name="T6"/>
                  <a:gd fmla="*/ 81 h 228" name="T7"/>
                  <a:gd fmla="*/ 41 w 145" name="T8"/>
                  <a:gd fmla="*/ 95 h 228" name="T9"/>
                  <a:gd fmla="*/ 39 w 145" name="T10"/>
                  <a:gd fmla="*/ 131 h 228" name="T11"/>
                  <a:gd fmla="*/ 21 w 145" name="T12"/>
                  <a:gd fmla="*/ 168 h 228" name="T13"/>
                  <a:gd fmla="*/ 26 w 145" name="T14"/>
                  <a:gd fmla="*/ 213 h 228" name="T15"/>
                  <a:gd fmla="*/ 28 w 145" name="T16"/>
                  <a:gd fmla="*/ 227 h 228" name="T17"/>
                  <a:gd fmla="*/ 39 w 145" name="T18"/>
                  <a:gd fmla="*/ 227 h 228" name="T19"/>
                  <a:gd fmla="*/ 39 w 145" name="T20"/>
                  <a:gd fmla="*/ 212 h 228" name="T21"/>
                  <a:gd fmla="*/ 74 w 145" name="T22"/>
                  <a:gd fmla="*/ 191 h 228" name="T23"/>
                  <a:gd fmla="*/ 64 w 145" name="T24"/>
                  <a:gd fmla="*/ 131 h 228" name="T25"/>
                  <a:gd fmla="*/ 143 w 145" name="T26"/>
                  <a:gd fmla="*/ 70 h 228" name="T27"/>
                  <a:gd fmla="*/ 144 w 145" name="T28"/>
                  <a:gd fmla="*/ 0 h 228" name="T29"/>
                  <a:gd fmla="*/ 124 w 145" name="T30"/>
                  <a:gd fmla="*/ 12 h 228" name="T31"/>
                  <a:gd fmla="*/ 69 w 145" name="T32"/>
                  <a:gd fmla="*/ 15 h 228" name="T33"/>
                  <a:gd fmla="*/ 68 w 145" name="T34"/>
                  <a:gd fmla="*/ 41 h 228" name="T35"/>
                  <a:gd fmla="*/ 82 w 145" name="T36"/>
                  <a:gd fmla="*/ 61 h 228" name="T37"/>
                  <a:gd fmla="*/ 74 w 145" name="T38"/>
                  <a:gd fmla="*/ 91 h 228" name="T39"/>
                  <a:gd fmla="*/ 59 w 145" name="T40"/>
                  <a:gd fmla="*/ 75 h 228" name="T41"/>
                  <a:gd fmla="*/ 61 w 145" name="T42"/>
                  <a:gd fmla="*/ 55 h 228" name="T43"/>
                  <a:gd fmla="*/ 44 w 145" name="T44"/>
                  <a:gd fmla="*/ 49 h 228" name="T45"/>
                  <a:gd fmla="*/ 0 w 145" name="T46"/>
                  <a:gd fmla="*/ 63 h 228" name="T47"/>
                  <a:gd fmla="*/ 0 w 145" name="T48"/>
                  <a:gd fmla="*/ 63 h 228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w 145" name="T75"/>
                  <a:gd fmla="*/ 0 h 228" name="T76"/>
                  <a:gd fmla="*/ 145 w 145" name="T77"/>
                  <a:gd fmla="*/ 228 h 228" name="T78"/>
                </a:gdLst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b="T78" l="T75" r="T77" t="T76"/>
                <a:pathLst>
                  <a:path h="228" w="145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/>
              <p:nvPr/>
            </p:nvSpPr>
            <p:spPr bwMode="auto">
              <a:xfrm>
                <a:off x="3083" y="3109"/>
                <a:ext cx="217" cy="158"/>
              </a:xfrm>
              <a:custGeom>
                <a:gdLst>
                  <a:gd fmla="*/ 0 w 217" name="T0"/>
                  <a:gd fmla="*/ 120 h 166" name="T1"/>
                  <a:gd fmla="*/ 0 w 217" name="T2"/>
                  <a:gd fmla="*/ 120 h 166" name="T3"/>
                  <a:gd fmla="*/ 3 w 217" name="T4"/>
                  <a:gd fmla="*/ 133 h 166" name="T5"/>
                  <a:gd fmla="*/ 29 w 217" name="T6"/>
                  <a:gd fmla="*/ 162 h 166" name="T7"/>
                  <a:gd fmla="*/ 36 w 217" name="T8"/>
                  <a:gd fmla="*/ 155 h 166" name="T9"/>
                  <a:gd fmla="*/ 47 w 217" name="T10"/>
                  <a:gd fmla="*/ 165 h 166" name="T11"/>
                  <a:gd fmla="*/ 63 w 217" name="T12"/>
                  <a:gd fmla="*/ 136 h 166" name="T13"/>
                  <a:gd fmla="*/ 125 w 217" name="T14"/>
                  <a:gd fmla="*/ 151 h 166" name="T15"/>
                  <a:gd fmla="*/ 178 w 217" name="T16"/>
                  <a:gd fmla="*/ 136 h 166" name="T17"/>
                  <a:gd fmla="*/ 180 w 217" name="T18"/>
                  <a:gd fmla="*/ 129 h 166" name="T19"/>
                  <a:gd fmla="*/ 208 w 217" name="T20"/>
                  <a:gd fmla="*/ 93 h 166" name="T21"/>
                  <a:gd fmla="*/ 216 w 217" name="T22"/>
                  <a:gd fmla="*/ 44 h 166" name="T23"/>
                  <a:gd fmla="*/ 202 w 217" name="T24"/>
                  <a:gd fmla="*/ 28 h 166" name="T25"/>
                  <a:gd fmla="*/ 202 w 217" name="T26"/>
                  <a:gd fmla="*/ 6 h 166" name="T27"/>
                  <a:gd fmla="*/ 157 w 217" name="T28"/>
                  <a:gd fmla="*/ 0 h 166" name="T29"/>
                  <a:gd fmla="*/ 74 w 217" name="T30"/>
                  <a:gd fmla="*/ 57 h 166" name="T31"/>
                  <a:gd fmla="*/ 53 w 217" name="T32"/>
                  <a:gd fmla="*/ 62 h 166" name="T33"/>
                  <a:gd fmla="*/ 53 w 217" name="T34"/>
                  <a:gd fmla="*/ 105 h 166" name="T35"/>
                  <a:gd fmla="*/ 44 w 217" name="T36"/>
                  <a:gd fmla="*/ 114 h 166" name="T37"/>
                  <a:gd fmla="*/ 0 w 217" name="T38"/>
                  <a:gd fmla="*/ 120 h 166" name="T39"/>
                  <a:gd fmla="*/ 0 w 217" name="T40"/>
                  <a:gd fmla="*/ 120 h 16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17" name="T63"/>
                  <a:gd fmla="*/ 0 h 166" name="T64"/>
                  <a:gd fmla="*/ 217 w 217" name="T65"/>
                  <a:gd fmla="*/ 166 h 166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66" w="21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/>
              <p:nvPr/>
            </p:nvSpPr>
            <p:spPr bwMode="auto">
              <a:xfrm>
                <a:off x="3119" y="3228"/>
                <a:ext cx="159" cy="158"/>
              </a:xfrm>
              <a:custGeom>
                <a:gdLst>
                  <a:gd fmla="*/ 0 w 159" name="T0"/>
                  <a:gd fmla="*/ 102 h 132" name="T1"/>
                  <a:gd fmla="*/ 0 w 159" name="T2"/>
                  <a:gd fmla="*/ 102 h 132" name="T3"/>
                  <a:gd fmla="*/ 11 w 159" name="T4"/>
                  <a:gd fmla="*/ 29 h 132" name="T5"/>
                  <a:gd fmla="*/ 27 w 159" name="T6"/>
                  <a:gd fmla="*/ 0 h 132" name="T7"/>
                  <a:gd fmla="*/ 89 w 159" name="T8"/>
                  <a:gd fmla="*/ 15 h 132" name="T9"/>
                  <a:gd fmla="*/ 142 w 159" name="T10"/>
                  <a:gd fmla="*/ 0 h 132" name="T11"/>
                  <a:gd fmla="*/ 153 w 159" name="T12"/>
                  <a:gd fmla="*/ 17 h 132" name="T13"/>
                  <a:gd fmla="*/ 158 w 159" name="T14"/>
                  <a:gd fmla="*/ 29 h 132" name="T15"/>
                  <a:gd fmla="*/ 144 w 159" name="T16"/>
                  <a:gd fmla="*/ 40 h 132" name="T17"/>
                  <a:gd fmla="*/ 116 w 159" name="T18"/>
                  <a:gd fmla="*/ 99 h 132" name="T19"/>
                  <a:gd fmla="*/ 90 w 159" name="T20"/>
                  <a:gd fmla="*/ 95 h 132" name="T21"/>
                  <a:gd fmla="*/ 76 w 159" name="T22"/>
                  <a:gd fmla="*/ 124 h 132" name="T23"/>
                  <a:gd fmla="*/ 45 w 159" name="T24"/>
                  <a:gd fmla="*/ 131 h 132" name="T25"/>
                  <a:gd fmla="*/ 27 w 159" name="T26"/>
                  <a:gd fmla="*/ 106 h 132" name="T27"/>
                  <a:gd fmla="*/ 0 w 159" name="T28"/>
                  <a:gd fmla="*/ 102 h 132" name="T29"/>
                  <a:gd fmla="*/ 0 w 159" name="T30"/>
                  <a:gd fmla="*/ 102 h 132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159" name="T48"/>
                  <a:gd fmla="*/ 0 h 132" name="T49"/>
                  <a:gd fmla="*/ 159 w 159" name="T50"/>
                  <a:gd fmla="*/ 132 h 132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32" w="159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/>
              <p:nvPr/>
            </p:nvSpPr>
            <p:spPr bwMode="auto">
              <a:xfrm>
                <a:off x="2852" y="3190"/>
                <a:ext cx="42" cy="158"/>
              </a:xfrm>
              <a:custGeom>
                <a:gdLst>
                  <a:gd fmla="*/ 0 w 42" name="T0"/>
                  <a:gd fmla="*/ 3 h 26" name="T1"/>
                  <a:gd fmla="*/ 0 w 42" name="T2"/>
                  <a:gd fmla="*/ 3 h 26" name="T3"/>
                  <a:gd fmla="*/ 12 w 42" name="T4"/>
                  <a:gd fmla="*/ 14 h 26" name="T5"/>
                  <a:gd fmla="*/ 25 w 42" name="T6"/>
                  <a:gd fmla="*/ 11 h 26" name="T7"/>
                  <a:gd fmla="*/ 18 w 42" name="T8"/>
                  <a:gd fmla="*/ 14 h 26" name="T9"/>
                  <a:gd fmla="*/ 24 w 42" name="T10"/>
                  <a:gd fmla="*/ 25 h 26" name="T11"/>
                  <a:gd fmla="*/ 41 w 42" name="T12"/>
                  <a:gd fmla="*/ 14 h 26" name="T13"/>
                  <a:gd fmla="*/ 41 w 42" name="T14"/>
                  <a:gd fmla="*/ 0 h 26" name="T15"/>
                  <a:gd fmla="*/ 0 w 42" name="T16"/>
                  <a:gd fmla="*/ 3 h 26" name="T17"/>
                  <a:gd fmla="*/ 0 w 42" name="T18"/>
                  <a:gd fmla="*/ 3 h 2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42" name="T30"/>
                  <a:gd fmla="*/ 0 h 26" name="T31"/>
                  <a:gd fmla="*/ 42 w 42" name="T32"/>
                  <a:gd fmla="*/ 26 h 26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26" w="42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/>
              <p:nvPr/>
            </p:nvSpPr>
            <p:spPr bwMode="auto">
              <a:xfrm>
                <a:off x="3773" y="3001"/>
                <a:ext cx="9" cy="158"/>
              </a:xfrm>
              <a:custGeom>
                <a:gdLst>
                  <a:gd fmla="*/ 0 w 9" name="T0"/>
                  <a:gd fmla="*/ 18 h 23" name="T1"/>
                  <a:gd fmla="*/ 0 w 9" name="T2"/>
                  <a:gd fmla="*/ 18 h 23" name="T3"/>
                  <a:gd fmla="*/ 4 w 9" name="T4"/>
                  <a:gd fmla="*/ 22 h 23" name="T5"/>
                  <a:gd fmla="*/ 8 w 9" name="T6"/>
                  <a:gd fmla="*/ 21 h 23" name="T7"/>
                  <a:gd fmla="*/ 5 w 9" name="T8"/>
                  <a:gd fmla="*/ 0 h 23" name="T9"/>
                  <a:gd fmla="*/ 0 w 9" name="T10"/>
                  <a:gd fmla="*/ 18 h 23" name="T11"/>
                  <a:gd fmla="*/ 0 w 9" name="T12"/>
                  <a:gd fmla="*/ 18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9" name="T21"/>
                  <a:gd fmla="*/ 0 h 23" name="T22"/>
                  <a:gd fmla="*/ 9 w 9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9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/>
              <p:nvPr/>
            </p:nvSpPr>
            <p:spPr bwMode="auto">
              <a:xfrm>
                <a:off x="3477" y="3376"/>
                <a:ext cx="24" cy="158"/>
              </a:xfrm>
              <a:custGeom>
                <a:gdLst>
                  <a:gd fmla="*/ 0 w 24" name="T0"/>
                  <a:gd fmla="*/ 22 h 23" name="T1"/>
                  <a:gd fmla="*/ 0 w 24" name="T2"/>
                  <a:gd fmla="*/ 22 h 23" name="T3"/>
                  <a:gd fmla="*/ 9 w 24" name="T4"/>
                  <a:gd fmla="*/ 4 h 23" name="T5"/>
                  <a:gd fmla="*/ 20 w 24" name="T6"/>
                  <a:gd fmla="*/ 0 h 23" name="T7"/>
                  <a:gd fmla="*/ 23 w 24" name="T8"/>
                  <a:gd fmla="*/ 18 h 23" name="T9"/>
                  <a:gd fmla="*/ 0 w 24" name="T10"/>
                  <a:gd fmla="*/ 22 h 23" name="T11"/>
                  <a:gd fmla="*/ 0 w 24" name="T12"/>
                  <a:gd fmla="*/ 22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4" name="T21"/>
                  <a:gd fmla="*/ 0 h 23" name="T22"/>
                  <a:gd fmla="*/ 24 w 24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24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/>
              <p:nvPr/>
            </p:nvSpPr>
            <p:spPr bwMode="auto">
              <a:xfrm>
                <a:off x="2841" y="3152"/>
                <a:ext cx="86" cy="158"/>
              </a:xfrm>
              <a:custGeom>
                <a:gdLst>
                  <a:gd fmla="*/ 0 w 86" name="T0"/>
                  <a:gd fmla="*/ 25 h 58" name="T1"/>
                  <a:gd fmla="*/ 0 w 86" name="T2"/>
                  <a:gd fmla="*/ 25 h 58" name="T3"/>
                  <a:gd fmla="*/ 13 w 86" name="T4"/>
                  <a:gd fmla="*/ 42 h 58" name="T5"/>
                  <a:gd fmla="*/ 52 w 86" name="T6"/>
                  <a:gd fmla="*/ 44 h 58" name="T7"/>
                  <a:gd fmla="*/ 11 w 86" name="T8"/>
                  <a:gd fmla="*/ 49 h 58" name="T9"/>
                  <a:gd fmla="*/ 11 w 86" name="T10"/>
                  <a:gd fmla="*/ 57 h 58" name="T11"/>
                  <a:gd fmla="*/ 52 w 86" name="T12"/>
                  <a:gd fmla="*/ 54 h 58" name="T13"/>
                  <a:gd fmla="*/ 85 w 86" name="T14"/>
                  <a:gd fmla="*/ 57 h 58" name="T15"/>
                  <a:gd fmla="*/ 75 w 86" name="T16"/>
                  <a:gd fmla="*/ 25 h 58" name="T17"/>
                  <a:gd fmla="*/ 44 w 86" name="T18"/>
                  <a:gd fmla="*/ 0 h 58" name="T19"/>
                  <a:gd fmla="*/ 13 w 86" name="T20"/>
                  <a:gd fmla="*/ 7 h 58" name="T21"/>
                  <a:gd fmla="*/ 0 w 86" name="T22"/>
                  <a:gd fmla="*/ 25 h 58" name="T23"/>
                  <a:gd fmla="*/ 0 w 86" name="T24"/>
                  <a:gd fmla="*/ 25 h 58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86" name="T39"/>
                  <a:gd fmla="*/ 0 h 58" name="T40"/>
                  <a:gd fmla="*/ 86 w 86" name="T41"/>
                  <a:gd fmla="*/ 58 h 58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7" w="86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/>
              <p:nvPr/>
            </p:nvSpPr>
            <p:spPr bwMode="auto">
              <a:xfrm>
                <a:off x="2899" y="3236"/>
                <a:ext cx="44" cy="158"/>
              </a:xfrm>
              <a:custGeom>
                <a:gdLst>
                  <a:gd fmla="*/ 0 w 44" name="T0"/>
                  <a:gd fmla="*/ 12 h 42" name="T1"/>
                  <a:gd fmla="*/ 0 w 44" name="T2"/>
                  <a:gd fmla="*/ 12 h 42" name="T3"/>
                  <a:gd fmla="*/ 5 w 44" name="T4"/>
                  <a:gd fmla="*/ 28 h 42" name="T5"/>
                  <a:gd fmla="*/ 26 w 44" name="T6"/>
                  <a:gd fmla="*/ 41 h 42" name="T7"/>
                  <a:gd fmla="*/ 43 w 44" name="T8"/>
                  <a:gd fmla="*/ 21 h 42" name="T9"/>
                  <a:gd fmla="*/ 29 w 44" name="T10"/>
                  <a:gd fmla="*/ 0 h 42" name="T11"/>
                  <a:gd fmla="*/ 0 w 44" name="T12"/>
                  <a:gd fmla="*/ 12 h 42" name="T13"/>
                  <a:gd fmla="*/ 0 w 44" name="T14"/>
                  <a:gd fmla="*/ 12 h 42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44" name="T24"/>
                  <a:gd fmla="*/ 0 h 42" name="T25"/>
                  <a:gd fmla="*/ 44 w 44" name="T26"/>
                  <a:gd fmla="*/ 42 h 42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42" w="44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/>
              <p:nvPr/>
            </p:nvSpPr>
            <p:spPr bwMode="auto">
              <a:xfrm>
                <a:off x="3641" y="3281"/>
                <a:ext cx="140" cy="158"/>
              </a:xfrm>
              <a:custGeom>
                <a:gdLst>
                  <a:gd fmla="*/ 0 w 140" name="T0"/>
                  <a:gd fmla="*/ 174 h 186" name="T1"/>
                  <a:gd fmla="*/ 0 w 140" name="T2"/>
                  <a:gd fmla="*/ 174 h 186" name="T3"/>
                  <a:gd fmla="*/ 0 w 140" name="T4"/>
                  <a:gd fmla="*/ 123 h 186" name="T5"/>
                  <a:gd fmla="*/ 11 w 140" name="T6"/>
                  <a:gd fmla="*/ 109 h 186" name="T7"/>
                  <a:gd fmla="*/ 54 w 140" name="T8"/>
                  <a:gd fmla="*/ 94 h 186" name="T9"/>
                  <a:gd fmla="*/ 95 w 140" name="T10"/>
                  <a:gd fmla="*/ 53 h 186" name="T11"/>
                  <a:gd fmla="*/ 41 w 140" name="T12"/>
                  <a:gd fmla="*/ 39 h 186" name="T13"/>
                  <a:gd fmla="*/ 25 w 140" name="T14"/>
                  <a:gd fmla="*/ 15 h 186" name="T15"/>
                  <a:gd fmla="*/ 31 w 140" name="T16"/>
                  <a:gd fmla="*/ 7 h 186" name="T17"/>
                  <a:gd fmla="*/ 52 w 140" name="T18"/>
                  <a:gd fmla="*/ 21 h 186" name="T19"/>
                  <a:gd fmla="*/ 133 w 140" name="T20"/>
                  <a:gd fmla="*/ 0 h 186" name="T21"/>
                  <a:gd fmla="*/ 139 w 140" name="T22"/>
                  <a:gd fmla="*/ 21 h 186" name="T23"/>
                  <a:gd fmla="*/ 90 w 140" name="T24"/>
                  <a:gd fmla="*/ 108 h 186" name="T25"/>
                  <a:gd fmla="*/ 7 w 140" name="T26"/>
                  <a:gd fmla="*/ 185 h 186" name="T27"/>
                  <a:gd fmla="*/ 0 w 140" name="T28"/>
                  <a:gd fmla="*/ 174 h 186" name="T29"/>
                  <a:gd fmla="*/ 0 w 140" name="T30"/>
                  <a:gd fmla="*/ 174 h 18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140" name="T48"/>
                  <a:gd fmla="*/ 0 h 186" name="T49"/>
                  <a:gd fmla="*/ 140 w 140" name="T50"/>
                  <a:gd fmla="*/ 186 h 186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86" w="140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/>
              <p:nvPr/>
            </p:nvSpPr>
            <p:spPr bwMode="auto">
              <a:xfrm>
                <a:off x="3423" y="3613"/>
                <a:ext cx="108" cy="158"/>
              </a:xfrm>
              <a:custGeom>
                <a:gdLst>
                  <a:gd fmla="*/ 0 w 108" name="T0"/>
                  <a:gd fmla="*/ 30 h 99" name="T1"/>
                  <a:gd fmla="*/ 0 w 108" name="T2"/>
                  <a:gd fmla="*/ 30 h 99" name="T3"/>
                  <a:gd fmla="*/ 0 w 108" name="T4"/>
                  <a:gd fmla="*/ 30 h 99" name="T5"/>
                  <a:gd fmla="*/ 24 w 108" name="T6"/>
                  <a:gd fmla="*/ 31 h 99" name="T7"/>
                  <a:gd fmla="*/ 48 w 108" name="T8"/>
                  <a:gd fmla="*/ 13 h 99" name="T9"/>
                  <a:gd fmla="*/ 49 w 108" name="T10"/>
                  <a:gd fmla="*/ 5 h 99" name="T11"/>
                  <a:gd fmla="*/ 70 w 108" name="T12"/>
                  <a:gd fmla="*/ 0 h 99" name="T13"/>
                  <a:gd fmla="*/ 104 w 108" name="T14"/>
                  <a:gd fmla="*/ 11 h 99" name="T15"/>
                  <a:gd fmla="*/ 107 w 108" name="T16"/>
                  <a:gd fmla="*/ 25 h 99" name="T17"/>
                  <a:gd fmla="*/ 105 w 108" name="T18"/>
                  <a:gd fmla="*/ 61 h 99" name="T19"/>
                  <a:gd fmla="*/ 87 w 108" name="T20"/>
                  <a:gd fmla="*/ 98 h 99" name="T21"/>
                  <a:gd fmla="*/ 56 w 108" name="T22"/>
                  <a:gd fmla="*/ 92 h 99" name="T23"/>
                  <a:gd fmla="*/ 38 w 108" name="T24"/>
                  <a:gd fmla="*/ 83 h 99" name="T25"/>
                  <a:gd fmla="*/ 0 w 108" name="T26"/>
                  <a:gd fmla="*/ 30 h 99" name="T27"/>
                  <a:gd fmla="*/ 0 w 108" name="T28"/>
                  <a:gd fmla="*/ 30 h 99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08" name="T45"/>
                  <a:gd fmla="*/ 0 h 99" name="T46"/>
                  <a:gd fmla="*/ 108 w 108" name="T47"/>
                  <a:gd fmla="*/ 99 h 99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99" w="108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/>
              <p:nvPr/>
            </p:nvSpPr>
            <p:spPr bwMode="auto">
              <a:xfrm>
                <a:off x="3238" y="3669"/>
                <a:ext cx="186" cy="158"/>
              </a:xfrm>
              <a:custGeom>
                <a:gdLst>
                  <a:gd fmla="*/ 0 w 186" name="T0"/>
                  <a:gd fmla="*/ 6 h 175" name="T1"/>
                  <a:gd fmla="*/ 0 w 186" name="T2"/>
                  <a:gd fmla="*/ 6 h 175" name="T3"/>
                  <a:gd fmla="*/ 23 w 186" name="T4"/>
                  <a:gd fmla="*/ 0 h 175" name="T5"/>
                  <a:gd fmla="*/ 134 w 186" name="T6"/>
                  <a:gd fmla="*/ 16 h 175" name="T7"/>
                  <a:gd fmla="*/ 159 w 186" name="T8"/>
                  <a:gd fmla="*/ 9 h 175" name="T9"/>
                  <a:gd fmla="*/ 185 w 186" name="T10"/>
                  <a:gd fmla="*/ 12 h 175" name="T11"/>
                  <a:gd fmla="*/ 185 w 186" name="T12"/>
                  <a:gd fmla="*/ 12 h 175" name="T13"/>
                  <a:gd fmla="*/ 162 w 186" name="T14"/>
                  <a:gd fmla="*/ 25 h 175" name="T15"/>
                  <a:gd fmla="*/ 154 w 186" name="T16"/>
                  <a:gd fmla="*/ 16 h 175" name="T17"/>
                  <a:gd fmla="*/ 128 w 186" name="T18"/>
                  <a:gd fmla="*/ 22 h 175" name="T19"/>
                  <a:gd fmla="*/ 128 w 186" name="T20"/>
                  <a:gd fmla="*/ 71 h 175" name="T21"/>
                  <a:gd fmla="*/ 114 w 186" name="T22"/>
                  <a:gd fmla="*/ 71 h 175" name="T23"/>
                  <a:gd fmla="*/ 114 w 186" name="T24"/>
                  <a:gd fmla="*/ 110 h 175" name="T25"/>
                  <a:gd fmla="*/ 114 w 186" name="T26"/>
                  <a:gd fmla="*/ 165 h 175" name="T27"/>
                  <a:gd fmla="*/ 102 w 186" name="T28"/>
                  <a:gd fmla="*/ 174 h 175" name="T29"/>
                  <a:gd fmla="*/ 84 w 186" name="T30"/>
                  <a:gd fmla="*/ 174 h 175" name="T31"/>
                  <a:gd fmla="*/ 75 w 186" name="T32"/>
                  <a:gd fmla="*/ 162 h 175" name="T33"/>
                  <a:gd fmla="*/ 67 w 186" name="T34"/>
                  <a:gd fmla="*/ 168 h 175" name="T35"/>
                  <a:gd fmla="*/ 49 w 186" name="T36"/>
                  <a:gd fmla="*/ 149 h 175" name="T37"/>
                  <a:gd fmla="*/ 39 w 186" name="T38"/>
                  <a:gd fmla="*/ 88 h 175" name="T39"/>
                  <a:gd fmla="*/ 39 w 186" name="T40"/>
                  <a:gd fmla="*/ 81 h 175" name="T41"/>
                  <a:gd fmla="*/ 0 w 186" name="T42"/>
                  <a:gd fmla="*/ 6 h 175" name="T43"/>
                  <a:gd fmla="*/ 0 w 186" name="T44"/>
                  <a:gd fmla="*/ 6 h 175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w 186" name="T69"/>
                  <a:gd fmla="*/ 0 h 175" name="T70"/>
                  <a:gd fmla="*/ 186 w 186" name="T71"/>
                  <a:gd fmla="*/ 175 h 175" name="T72"/>
                </a:gdLst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b="T72" l="T69" r="T71" t="T70"/>
                <a:pathLst>
                  <a:path h="175" w="186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/>
              <p:nvPr/>
            </p:nvSpPr>
            <p:spPr bwMode="auto">
              <a:xfrm>
                <a:off x="2849" y="3014"/>
                <a:ext cx="116" cy="158"/>
              </a:xfrm>
              <a:custGeom>
                <a:gdLst>
                  <a:gd fmla="*/ 0 w 116" name="T0"/>
                  <a:gd fmla="*/ 96 h 97" name="T1"/>
                  <a:gd fmla="*/ 0 w 116" name="T2"/>
                  <a:gd fmla="*/ 96 h 97" name="T3"/>
                  <a:gd fmla="*/ 54 w 116" name="T4"/>
                  <a:gd fmla="*/ 0 h 97" name="T5"/>
                  <a:gd fmla="*/ 114 w 116" name="T6"/>
                  <a:gd fmla="*/ 2 h 97" name="T7"/>
                  <a:gd fmla="*/ 115 w 116" name="T8"/>
                  <a:gd fmla="*/ 7 h 97" name="T9"/>
                  <a:gd fmla="*/ 114 w 116" name="T10"/>
                  <a:gd fmla="*/ 25 h 97" name="T11"/>
                  <a:gd fmla="*/ 70 w 116" name="T12"/>
                  <a:gd fmla="*/ 24 h 97" name="T13"/>
                  <a:gd fmla="*/ 70 w 116" name="T14"/>
                  <a:gd fmla="*/ 61 h 97" name="T15"/>
                  <a:gd fmla="*/ 54 w 116" name="T16"/>
                  <a:gd fmla="*/ 67 h 97" name="T17"/>
                  <a:gd fmla="*/ 55 w 116" name="T18"/>
                  <a:gd fmla="*/ 90 h 97" name="T19"/>
                  <a:gd fmla="*/ 0 w 116" name="T20"/>
                  <a:gd fmla="*/ 96 h 97" name="T21"/>
                  <a:gd fmla="*/ 0 w 116" name="T22"/>
                  <a:gd fmla="*/ 96 h 97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116" name="T36"/>
                  <a:gd fmla="*/ 0 h 97" name="T37"/>
                  <a:gd fmla="*/ 116 w 116" name="T38"/>
                  <a:gd fmla="*/ 97 h 97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97" w="115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/>
              <p:nvPr/>
            </p:nvSpPr>
            <p:spPr bwMode="auto">
              <a:xfrm>
                <a:off x="3380" y="3167"/>
                <a:ext cx="227" cy="158"/>
              </a:xfrm>
              <a:custGeom>
                <a:gdLst>
                  <a:gd fmla="*/ 0 w 227" name="T0"/>
                  <a:gd fmla="*/ 142 h 270" name="T1"/>
                  <a:gd fmla="*/ 0 w 227" name="T2"/>
                  <a:gd fmla="*/ 142 h 270" name="T3"/>
                  <a:gd fmla="*/ 10 w 227" name="T4"/>
                  <a:gd fmla="*/ 169 h 270" name="T5"/>
                  <a:gd fmla="*/ 20 w 227" name="T6"/>
                  <a:gd fmla="*/ 198 h 270" name="T7"/>
                  <a:gd fmla="*/ 43 w 227" name="T8"/>
                  <a:gd fmla="*/ 209 h 270" name="T9"/>
                  <a:gd fmla="*/ 76 w 227" name="T10"/>
                  <a:gd fmla="*/ 249 h 270" name="T11"/>
                  <a:gd fmla="*/ 122 w 227" name="T12"/>
                  <a:gd fmla="*/ 269 h 270" name="T13"/>
                  <a:gd fmla="*/ 164 w 227" name="T14"/>
                  <a:gd fmla="*/ 264 h 270" name="T15"/>
                  <a:gd fmla="*/ 189 w 227" name="T16"/>
                  <a:gd fmla="*/ 256 h 270" name="T17"/>
                  <a:gd fmla="*/ 174 w 227" name="T18"/>
                  <a:gd fmla="*/ 227 h 270" name="T19"/>
                  <a:gd fmla="*/ 150 w 227" name="T20"/>
                  <a:gd fmla="*/ 211 h 270" name="T21"/>
                  <a:gd fmla="*/ 166 w 227" name="T22"/>
                  <a:gd fmla="*/ 200 h 270" name="T23"/>
                  <a:gd fmla="*/ 167 w 227" name="T24"/>
                  <a:gd fmla="*/ 176 h 270" name="T25"/>
                  <a:gd fmla="*/ 194 w 227" name="T26"/>
                  <a:gd fmla="*/ 143 h 270" name="T27"/>
                  <a:gd fmla="*/ 205 w 227" name="T28"/>
                  <a:gd fmla="*/ 84 h 270" name="T29"/>
                  <a:gd fmla="*/ 226 w 227" name="T30"/>
                  <a:gd fmla="*/ 71 h 270" name="T31"/>
                  <a:gd fmla="*/ 210 w 227" name="T32"/>
                  <a:gd fmla="*/ 59 h 270" name="T33"/>
                  <a:gd fmla="*/ 203 w 227" name="T34"/>
                  <a:gd fmla="*/ 16 h 270" name="T35"/>
                  <a:gd fmla="*/ 185 w 227" name="T36"/>
                  <a:gd fmla="*/ 0 h 270" name="T37"/>
                  <a:gd fmla="*/ 164 w 227" name="T38"/>
                  <a:gd fmla="*/ 18 h 270" name="T39"/>
                  <a:gd fmla="*/ 41 w 227" name="T40"/>
                  <a:gd fmla="*/ 15 h 270" name="T41"/>
                  <a:gd fmla="*/ 41 w 227" name="T42"/>
                  <a:gd fmla="*/ 43 h 270" name="T43"/>
                  <a:gd fmla="*/ 29 w 227" name="T44"/>
                  <a:gd fmla="*/ 43 h 270" name="T45"/>
                  <a:gd fmla="*/ 29 w 227" name="T46"/>
                  <a:gd fmla="*/ 51 h 270" name="T47"/>
                  <a:gd fmla="*/ 28 w 227" name="T48"/>
                  <a:gd fmla="*/ 103 h 270" name="T49"/>
                  <a:gd fmla="*/ 14 w 227" name="T50"/>
                  <a:gd fmla="*/ 106 h 270" name="T51"/>
                  <a:gd fmla="*/ 0 w 227" name="T52"/>
                  <a:gd fmla="*/ 142 h 270" name="T53"/>
                  <a:gd fmla="*/ 0 w 227" name="T54"/>
                  <a:gd fmla="*/ 142 h 270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27" name="T84"/>
                  <a:gd fmla="*/ 0 h 270" name="T85"/>
                  <a:gd fmla="*/ 227 w 227" name="T86"/>
                  <a:gd fmla="*/ 270 h 270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270" w="226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/>
              <p:nvPr/>
            </p:nvSpPr>
            <p:spPr bwMode="auto">
              <a:xfrm>
                <a:off x="3501" y="3718"/>
                <a:ext cx="17" cy="158"/>
              </a:xfrm>
              <a:custGeom>
                <a:gdLst>
                  <a:gd fmla="*/ 0 w 17" name="T0"/>
                  <a:gd fmla="*/ 12 h 23" name="T1"/>
                  <a:gd fmla="*/ 0 w 17" name="T2"/>
                  <a:gd fmla="*/ 12 h 23" name="T3"/>
                  <a:gd fmla="*/ 9 w 17" name="T4"/>
                  <a:gd fmla="*/ 22 h 23" name="T5"/>
                  <a:gd fmla="*/ 16 w 17" name="T6"/>
                  <a:gd fmla="*/ 14 h 23" name="T7"/>
                  <a:gd fmla="*/ 14 w 17" name="T8"/>
                  <a:gd fmla="*/ 0 h 23" name="T9"/>
                  <a:gd fmla="*/ 0 w 17" name="T10"/>
                  <a:gd fmla="*/ 12 h 23" name="T11"/>
                  <a:gd fmla="*/ 0 w 17" name="T12"/>
                  <a:gd fmla="*/ 12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7" name="T21"/>
                  <a:gd fmla="*/ 0 h 23" name="T22"/>
                  <a:gd fmla="*/ 17 w 17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17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/>
              <p:nvPr/>
            </p:nvSpPr>
            <p:spPr bwMode="auto">
              <a:xfrm>
                <a:off x="3486" y="3436"/>
                <a:ext cx="148" cy="158"/>
              </a:xfrm>
              <a:custGeom>
                <a:gdLst>
                  <a:gd fmla="*/ 0 w 148" name="T0"/>
                  <a:gd fmla="*/ 46 h 146" name="T1"/>
                  <a:gd fmla="*/ 0 w 148" name="T2"/>
                  <a:gd fmla="*/ 46 h 146" name="T3"/>
                  <a:gd fmla="*/ 1 w 148" name="T4"/>
                  <a:gd fmla="*/ 74 h 146" name="T5"/>
                  <a:gd fmla="*/ 19 w 148" name="T6"/>
                  <a:gd fmla="*/ 103 h 146" name="T7"/>
                  <a:gd fmla="*/ 44 w 148" name="T8"/>
                  <a:gd fmla="*/ 115 h 146" name="T9"/>
                  <a:gd fmla="*/ 57 w 148" name="T10"/>
                  <a:gd fmla="*/ 118 h 146" name="T11"/>
                  <a:gd fmla="*/ 72 w 148" name="T12"/>
                  <a:gd fmla="*/ 145 h 146" name="T13"/>
                  <a:gd fmla="*/ 127 w 148" name="T14"/>
                  <a:gd fmla="*/ 142 h 146" name="T15"/>
                  <a:gd fmla="*/ 147 w 148" name="T16"/>
                  <a:gd fmla="*/ 130 h 146" name="T17"/>
                  <a:gd fmla="*/ 126 w 148" name="T18"/>
                  <a:gd fmla="*/ 72 h 146" name="T19"/>
                  <a:gd fmla="*/ 132 w 148" name="T20"/>
                  <a:gd fmla="*/ 50 h 146" name="T21"/>
                  <a:gd fmla="*/ 61 w 148" name="T22"/>
                  <a:gd fmla="*/ 0 h 146" name="T23"/>
                  <a:gd fmla="*/ 43 w 148" name="T24"/>
                  <a:gd fmla="*/ 25 h 146" name="T25"/>
                  <a:gd fmla="*/ 35 w 148" name="T26"/>
                  <a:gd fmla="*/ 18 h 146" name="T27"/>
                  <a:gd fmla="*/ 29 w 148" name="T28"/>
                  <a:gd fmla="*/ 24 h 146" name="T29"/>
                  <a:gd fmla="*/ 29 w 148" name="T30"/>
                  <a:gd fmla="*/ 0 h 146" name="T31"/>
                  <a:gd fmla="*/ 11 w 148" name="T32"/>
                  <a:gd fmla="*/ 1 h 146" name="T33"/>
                  <a:gd fmla="*/ 14 w 148" name="T34"/>
                  <a:gd fmla="*/ 19 h 146" name="T35"/>
                  <a:gd fmla="*/ 15 w 148" name="T36"/>
                  <a:gd fmla="*/ 30 h 146" name="T37"/>
                  <a:gd fmla="*/ 0 w 148" name="T38"/>
                  <a:gd fmla="*/ 46 h 146" name="T39"/>
                  <a:gd fmla="*/ 0 w 148" name="T40"/>
                  <a:gd fmla="*/ 46 h 14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148" name="T63"/>
                  <a:gd fmla="*/ 0 h 146" name="T64"/>
                  <a:gd fmla="*/ 148 w 148" name="T65"/>
                  <a:gd fmla="*/ 146 h 146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46" w="148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/>
              <p:nvPr/>
            </p:nvSpPr>
            <p:spPr bwMode="auto">
              <a:xfrm>
                <a:off x="3078" y="3234"/>
                <a:ext cx="30" cy="158"/>
              </a:xfrm>
              <a:custGeom>
                <a:gdLst>
                  <a:gd fmla="*/ 0 w 30" name="T0"/>
                  <a:gd fmla="*/ 0 h 71" name="T1"/>
                  <a:gd fmla="*/ 0 w 30" name="T2"/>
                  <a:gd fmla="*/ 0 h 71" name="T3"/>
                  <a:gd fmla="*/ 15 w 30" name="T4"/>
                  <a:gd fmla="*/ 4 h 71" name="T5"/>
                  <a:gd fmla="*/ 29 w 30" name="T6"/>
                  <a:gd fmla="*/ 67 h 71" name="T7"/>
                  <a:gd fmla="*/ 19 w 30" name="T8"/>
                  <a:gd fmla="*/ 70 h 71" name="T9"/>
                  <a:gd fmla="*/ 0 w 30" name="T10"/>
                  <a:gd fmla="*/ 0 h 71" name="T11"/>
                  <a:gd fmla="*/ 0 w 30" name="T12"/>
                  <a:gd fmla="*/ 0 h 71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0" name="T21"/>
                  <a:gd fmla="*/ 0 h 71" name="T22"/>
                  <a:gd fmla="*/ 30 w 30" name="T23"/>
                  <a:gd fmla="*/ 71 h 71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71" w="30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/>
              <p:nvPr/>
            </p:nvSpPr>
            <p:spPr bwMode="auto">
              <a:xfrm>
                <a:off x="3486" y="3333"/>
                <a:ext cx="74" cy="158"/>
              </a:xfrm>
              <a:custGeom>
                <a:gdLst>
                  <a:gd fmla="*/ 0 w 74" name="T0"/>
                  <a:gd fmla="*/ 72 h 73" name="T1"/>
                  <a:gd fmla="*/ 0 w 74" name="T2"/>
                  <a:gd fmla="*/ 72 h 73" name="T3"/>
                  <a:gd fmla="*/ 11 w 74" name="T4"/>
                  <a:gd fmla="*/ 68 h 73" name="T5"/>
                  <a:gd fmla="*/ 29 w 74" name="T6"/>
                  <a:gd fmla="*/ 67 h 73" name="T7"/>
                  <a:gd fmla="*/ 29 w 74" name="T8"/>
                  <a:gd fmla="*/ 57 h 73" name="T9"/>
                  <a:gd fmla="*/ 58 w 74" name="T10"/>
                  <a:gd fmla="*/ 51 h 73" name="T11"/>
                  <a:gd fmla="*/ 73 w 74" name="T12"/>
                  <a:gd fmla="*/ 26 h 73" name="T13"/>
                  <a:gd fmla="*/ 58 w 74" name="T14"/>
                  <a:gd fmla="*/ 0 h 73" name="T15"/>
                  <a:gd fmla="*/ 16 w 74" name="T16"/>
                  <a:gd fmla="*/ 5 h 73" name="T17"/>
                  <a:gd fmla="*/ 21 w 74" name="T18"/>
                  <a:gd fmla="*/ 24 h 73" name="T19"/>
                  <a:gd fmla="*/ 12 w 74" name="T20"/>
                  <a:gd fmla="*/ 37 h 73" name="T21"/>
                  <a:gd fmla="*/ 0 w 74" name="T22"/>
                  <a:gd fmla="*/ 72 h 73" name="T23"/>
                  <a:gd fmla="*/ 0 w 74" name="T24"/>
                  <a:gd fmla="*/ 72 h 73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74" name="T39"/>
                  <a:gd fmla="*/ 0 h 73" name="T40"/>
                  <a:gd fmla="*/ 74 w 74" name="T41"/>
                  <a:gd fmla="*/ 73 h 73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73" w="74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/>
              <p:nvPr/>
            </p:nvSpPr>
            <p:spPr bwMode="auto">
              <a:xfrm>
                <a:off x="3415" y="2979"/>
                <a:ext cx="154" cy="158"/>
              </a:xfrm>
              <a:custGeom>
                <a:gdLst>
                  <a:gd fmla="*/ 0 w 154" name="T0"/>
                  <a:gd fmla="*/ 24 h 144" name="T1"/>
                  <a:gd fmla="*/ 0 w 154" name="T2"/>
                  <a:gd fmla="*/ 24 h 144" name="T3"/>
                  <a:gd fmla="*/ 6 w 154" name="T4"/>
                  <a:gd fmla="*/ 140 h 144" name="T5"/>
                  <a:gd fmla="*/ 129 w 154" name="T6"/>
                  <a:gd fmla="*/ 143 h 144" name="T7"/>
                  <a:gd fmla="*/ 150 w 154" name="T8"/>
                  <a:gd fmla="*/ 125 h 144" name="T9"/>
                  <a:gd fmla="*/ 153 w 154" name="T10"/>
                  <a:gd fmla="*/ 113 h 144" name="T11"/>
                  <a:gd fmla="*/ 107 w 154" name="T12"/>
                  <a:gd fmla="*/ 30 h 144" name="T13"/>
                  <a:gd fmla="*/ 129 w 154" name="T14"/>
                  <a:gd fmla="*/ 57 h 144" name="T15"/>
                  <a:gd fmla="*/ 140 w 154" name="T16"/>
                  <a:gd fmla="*/ 34 h 144" name="T17"/>
                  <a:gd fmla="*/ 129 w 154" name="T18"/>
                  <a:gd fmla="*/ 5 h 144" name="T19"/>
                  <a:gd fmla="*/ 100 w 154" name="T20"/>
                  <a:gd fmla="*/ 10 h 144" name="T21"/>
                  <a:gd fmla="*/ 100 w 154" name="T22"/>
                  <a:gd fmla="*/ 2 h 144" name="T23"/>
                  <a:gd fmla="*/ 85 w 154" name="T24"/>
                  <a:gd fmla="*/ 2 h 144" name="T25"/>
                  <a:gd fmla="*/ 59 w 154" name="T26"/>
                  <a:gd fmla="*/ 12 h 144" name="T27"/>
                  <a:gd fmla="*/ 6 w 154" name="T28"/>
                  <a:gd fmla="*/ 0 h 144" name="T29"/>
                  <a:gd fmla="*/ 0 w 154" name="T30"/>
                  <a:gd fmla="*/ 24 h 144" name="T31"/>
                  <a:gd fmla="*/ 0 w 154" name="T32"/>
                  <a:gd fmla="*/ 24 h 144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54" name="T51"/>
                  <a:gd fmla="*/ 0 h 144" name="T52"/>
                  <a:gd fmla="*/ 154 w 154" name="T53"/>
                  <a:gd fmla="*/ 144 h 144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44" w="15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/>
              <p:nvPr/>
            </p:nvSpPr>
            <p:spPr bwMode="auto">
              <a:xfrm>
                <a:off x="3010" y="3184"/>
                <a:ext cx="103" cy="158"/>
              </a:xfrm>
              <a:custGeom>
                <a:gdLst>
                  <a:gd fmla="*/ 0 w 103" name="T0"/>
                  <a:gd fmla="*/ 63 h 76" name="T1"/>
                  <a:gd fmla="*/ 0 w 103" name="T2"/>
                  <a:gd fmla="*/ 63 h 76" name="T3"/>
                  <a:gd fmla="*/ 7 w 103" name="T4"/>
                  <a:gd fmla="*/ 72 h 76" name="T5"/>
                  <a:gd fmla="*/ 34 w 103" name="T6"/>
                  <a:gd fmla="*/ 75 h 76" name="T7"/>
                  <a:gd fmla="*/ 32 w 103" name="T8"/>
                  <a:gd fmla="*/ 56 h 76" name="T9"/>
                  <a:gd fmla="*/ 68 w 103" name="T10"/>
                  <a:gd fmla="*/ 52 h 76" name="T11"/>
                  <a:gd fmla="*/ 83 w 103" name="T12"/>
                  <a:gd fmla="*/ 56 h 76" name="T13"/>
                  <a:gd fmla="*/ 102 w 103" name="T14"/>
                  <a:gd fmla="*/ 42 h 76" name="T15"/>
                  <a:gd fmla="*/ 76 w 103" name="T16"/>
                  <a:gd fmla="*/ 13 h 76" name="T17"/>
                  <a:gd fmla="*/ 73 w 103" name="T18"/>
                  <a:gd fmla="*/ 0 h 76" name="T19"/>
                  <a:gd fmla="*/ 17 w 103" name="T20"/>
                  <a:gd fmla="*/ 24 h 76" name="T21"/>
                  <a:gd fmla="*/ 0 w 103" name="T22"/>
                  <a:gd fmla="*/ 63 h 76" name="T23"/>
                  <a:gd fmla="*/ 0 w 103" name="T24"/>
                  <a:gd fmla="*/ 63 h 7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03" name="T39"/>
                  <a:gd fmla="*/ 0 h 76" name="T40"/>
                  <a:gd fmla="*/ 103 w 103" name="T41"/>
                  <a:gd fmla="*/ 76 h 76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76" w="103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/>
              <p:nvPr/>
            </p:nvSpPr>
            <p:spPr bwMode="auto">
              <a:xfrm>
                <a:off x="3380" y="3528"/>
                <a:ext cx="162" cy="158"/>
              </a:xfrm>
              <a:custGeom>
                <a:gdLst>
                  <a:gd fmla="*/ 0 w 162" name="T0"/>
                  <a:gd fmla="*/ 65 h 134" name="T1"/>
                  <a:gd fmla="*/ 0 w 162" name="T2"/>
                  <a:gd fmla="*/ 65 h 134" name="T3"/>
                  <a:gd fmla="*/ 0 w 162" name="T4"/>
                  <a:gd fmla="*/ 116 h 134" name="T5"/>
                  <a:gd fmla="*/ 17 w 162" name="T6"/>
                  <a:gd fmla="*/ 129 h 134" name="T7"/>
                  <a:gd fmla="*/ 43 w 162" name="T8"/>
                  <a:gd fmla="*/ 132 h 134" name="T9"/>
                  <a:gd fmla="*/ 67 w 162" name="T10"/>
                  <a:gd fmla="*/ 133 h 134" name="T11"/>
                  <a:gd fmla="*/ 91 w 162" name="T12"/>
                  <a:gd fmla="*/ 115 h 134" name="T13"/>
                  <a:gd fmla="*/ 92 w 162" name="T14"/>
                  <a:gd fmla="*/ 107 h 134" name="T15"/>
                  <a:gd fmla="*/ 113 w 162" name="T16"/>
                  <a:gd fmla="*/ 102 h 134" name="T17"/>
                  <a:gd fmla="*/ 109 w 162" name="T18"/>
                  <a:gd fmla="*/ 95 h 134" name="T19"/>
                  <a:gd fmla="*/ 153 w 162" name="T20"/>
                  <a:gd fmla="*/ 81 h 134" name="T21"/>
                  <a:gd fmla="*/ 147 w 162" name="T22"/>
                  <a:gd fmla="*/ 75 h 134" name="T23"/>
                  <a:gd fmla="*/ 161 w 162" name="T24"/>
                  <a:gd fmla="*/ 34 h 134" name="T25"/>
                  <a:gd fmla="*/ 150 w 162" name="T26"/>
                  <a:gd fmla="*/ 17 h 134" name="T27"/>
                  <a:gd fmla="*/ 125 w 162" name="T28"/>
                  <a:gd fmla="*/ 5 h 134" name="T29"/>
                  <a:gd fmla="*/ 118 w 162" name="T30"/>
                  <a:gd fmla="*/ 0 h 134" name="T31"/>
                  <a:gd fmla="*/ 93 w 162" name="T32"/>
                  <a:gd fmla="*/ 12 h 134" name="T33"/>
                  <a:gd fmla="*/ 90 w 162" name="T34"/>
                  <a:gd fmla="*/ 48 h 134" name="T35"/>
                  <a:gd fmla="*/ 106 w 162" name="T36"/>
                  <a:gd fmla="*/ 55 h 134" name="T37"/>
                  <a:gd fmla="*/ 106 w 162" name="T38"/>
                  <a:gd fmla="*/ 69 h 134" name="T39"/>
                  <a:gd fmla="*/ 28 w 162" name="T40"/>
                  <a:gd fmla="*/ 37 h 134" name="T41"/>
                  <a:gd fmla="*/ 31 w 162" name="T42"/>
                  <a:gd fmla="*/ 65 h 134" name="T43"/>
                  <a:gd fmla="*/ 0 w 162" name="T44"/>
                  <a:gd fmla="*/ 65 h 134" name="T45"/>
                  <a:gd fmla="*/ 0 w 162" name="T46"/>
                  <a:gd fmla="*/ 65 h 134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w 162" name="T72"/>
                  <a:gd fmla="*/ 0 h 134" name="T73"/>
                  <a:gd fmla="*/ 162 w 162" name="T74"/>
                  <a:gd fmla="*/ 134 h 134" name="T75"/>
                </a:gdLst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b="T75" l="T72" r="T74" t="T73"/>
                <a:pathLst>
                  <a:path h="134" w="162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/>
              <p:nvPr/>
            </p:nvSpPr>
            <p:spPr bwMode="auto">
              <a:xfrm>
                <a:off x="3305" y="3745"/>
                <a:ext cx="224" cy="158"/>
              </a:xfrm>
              <a:custGeom>
                <a:gdLst>
                  <a:gd fmla="*/ 0 w 224" name="T0"/>
                  <a:gd fmla="*/ 94 h 180" name="T1"/>
                  <a:gd fmla="*/ 0 w 224" name="T2"/>
                  <a:gd fmla="*/ 94 h 180" name="T3"/>
                  <a:gd fmla="*/ 8 w 224" name="T4"/>
                  <a:gd fmla="*/ 88 h 180" name="T5"/>
                  <a:gd fmla="*/ 17 w 224" name="T6"/>
                  <a:gd fmla="*/ 100 h 180" name="T7"/>
                  <a:gd fmla="*/ 35 w 224" name="T8"/>
                  <a:gd fmla="*/ 100 h 180" name="T9"/>
                  <a:gd fmla="*/ 47 w 224" name="T10"/>
                  <a:gd fmla="*/ 91 h 180" name="T11"/>
                  <a:gd fmla="*/ 47 w 224" name="T12"/>
                  <a:gd fmla="*/ 36 h 180" name="T13"/>
                  <a:gd fmla="*/ 58 w 224" name="T14"/>
                  <a:gd fmla="*/ 50 h 180" name="T15"/>
                  <a:gd fmla="*/ 58 w 224" name="T16"/>
                  <a:gd fmla="*/ 65 h 180" name="T17"/>
                  <a:gd fmla="*/ 77 w 224" name="T18"/>
                  <a:gd fmla="*/ 64 h 180" name="T19"/>
                  <a:gd fmla="*/ 93 w 224" name="T20"/>
                  <a:gd fmla="*/ 47 h 180" name="T21"/>
                  <a:gd fmla="*/ 123 w 224" name="T22"/>
                  <a:gd fmla="*/ 47 h 180" name="T23"/>
                  <a:gd fmla="*/ 174 w 224" name="T24"/>
                  <a:gd fmla="*/ 0 h 180" name="T25"/>
                  <a:gd fmla="*/ 205 w 224" name="T26"/>
                  <a:gd fmla="*/ 6 h 180" name="T27"/>
                  <a:gd fmla="*/ 210 w 224" name="T28"/>
                  <a:gd fmla="*/ 51 h 180" name="T29"/>
                  <a:gd fmla="*/ 196 w 224" name="T30"/>
                  <a:gd fmla="*/ 63 h 180" name="T31"/>
                  <a:gd fmla="*/ 205 w 224" name="T32"/>
                  <a:gd fmla="*/ 73 h 180" name="T33"/>
                  <a:gd fmla="*/ 212 w 224" name="T34"/>
                  <a:gd fmla="*/ 65 h 180" name="T35"/>
                  <a:gd fmla="*/ 223 w 224" name="T36"/>
                  <a:gd fmla="*/ 65 h 180" name="T37"/>
                  <a:gd fmla="*/ 217 w 224" name="T38"/>
                  <a:gd fmla="*/ 91 h 180" name="T39"/>
                  <a:gd fmla="*/ 184 w 224" name="T40"/>
                  <a:gd fmla="*/ 132 h 180" name="T41"/>
                  <a:gd fmla="*/ 144 w 224" name="T42"/>
                  <a:gd fmla="*/ 167 h 180" name="T43"/>
                  <a:gd fmla="*/ 114 w 224" name="T44"/>
                  <a:gd fmla="*/ 178 h 180" name="T45"/>
                  <a:gd fmla="*/ 26 w 224" name="T46"/>
                  <a:gd fmla="*/ 179 h 180" name="T47"/>
                  <a:gd fmla="*/ 19 w 224" name="T48"/>
                  <a:gd fmla="*/ 159 h 180" name="T49"/>
                  <a:gd fmla="*/ 22 w 224" name="T50"/>
                  <a:gd fmla="*/ 143 h 180" name="T51"/>
                  <a:gd fmla="*/ 0 w 224" name="T52"/>
                  <a:gd fmla="*/ 94 h 180" name="T53"/>
                  <a:gd fmla="*/ 0 w 224" name="T54"/>
                  <a:gd fmla="*/ 94 h 180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24" name="T84"/>
                  <a:gd fmla="*/ 0 h 180" name="T85"/>
                  <a:gd fmla="*/ 224 w 224" name="T86"/>
                  <a:gd fmla="*/ 180 h 180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180" w="224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/>
              <p:nvPr/>
            </p:nvSpPr>
            <p:spPr bwMode="auto">
              <a:xfrm>
                <a:off x="3449" y="3768"/>
                <a:ext cx="32" cy="158"/>
              </a:xfrm>
              <a:custGeom>
                <a:gdLst>
                  <a:gd fmla="*/ 0 w 32" name="T0"/>
                  <a:gd fmla="*/ 16 h 33" name="T1"/>
                  <a:gd fmla="*/ 0 w 32" name="T2"/>
                  <a:gd fmla="*/ 16 h 33" name="T3"/>
                  <a:gd fmla="*/ 11 w 32" name="T4"/>
                  <a:gd fmla="*/ 32 h 33" name="T5"/>
                  <a:gd fmla="*/ 31 w 32" name="T6"/>
                  <a:gd fmla="*/ 16 h 33" name="T7"/>
                  <a:gd fmla="*/ 22 w 32" name="T8"/>
                  <a:gd fmla="*/ 0 h 33" name="T9"/>
                  <a:gd fmla="*/ 0 w 32" name="T10"/>
                  <a:gd fmla="*/ 16 h 33" name="T11"/>
                  <a:gd fmla="*/ 0 w 32" name="T12"/>
                  <a:gd fmla="*/ 16 h 3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2" name="T21"/>
                  <a:gd fmla="*/ 0 h 33" name="T22"/>
                  <a:gd fmla="*/ 32 w 32" name="T23"/>
                  <a:gd fmla="*/ 33 h 3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33" w="32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/>
              <p:nvPr/>
            </p:nvSpPr>
            <p:spPr bwMode="auto">
              <a:xfrm>
                <a:off x="3201" y="2876"/>
                <a:ext cx="43" cy="158"/>
              </a:xfrm>
              <a:custGeom>
                <a:gdLst>
                  <a:gd fmla="*/ 2 w 43" name="T0"/>
                  <a:gd fmla="*/ 25 h 27" name="T1"/>
                  <a:gd fmla="*/ 11 w 43" name="T2"/>
                  <a:gd fmla="*/ 26 h 27" name="T3"/>
                  <a:gd fmla="*/ 15 w 43" name="T4"/>
                  <a:gd fmla="*/ 25 h 27" name="T5"/>
                  <a:gd fmla="*/ 20 w 43" name="T6"/>
                  <a:gd fmla="*/ 22 h 27" name="T7"/>
                  <a:gd fmla="*/ 29 w 43" name="T8"/>
                  <a:gd fmla="*/ 20 h 27" name="T9"/>
                  <a:gd fmla="*/ 37 w 43" name="T10"/>
                  <a:gd fmla="*/ 18 h 27" name="T11"/>
                  <a:gd fmla="*/ 40 w 43" name="T12"/>
                  <a:gd fmla="*/ 11 h 27" name="T13"/>
                  <a:gd fmla="*/ 42 w 43" name="T14"/>
                  <a:gd fmla="*/ 7 h 27" name="T15"/>
                  <a:gd fmla="*/ 33 w 43" name="T16"/>
                  <a:gd fmla="*/ 0 h 27" name="T17"/>
                  <a:gd fmla="*/ 0 w 43" name="T18"/>
                  <a:gd fmla="*/ 7 h 27" name="T19"/>
                  <a:gd fmla="*/ 0 w 43" name="T20"/>
                  <a:gd fmla="*/ 25 h 27" name="T21"/>
                  <a:gd fmla="*/ 2 w 43" name="T22"/>
                  <a:gd fmla="*/ 25 h 27" name="T23"/>
                  <a:gd fmla="*/ 2 w 43" name="T24"/>
                  <a:gd fmla="*/ 25 h 27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43" name="T39"/>
                  <a:gd fmla="*/ 0 h 27" name="T40"/>
                  <a:gd fmla="*/ 43 w 43" name="T41"/>
                  <a:gd fmla="*/ 27 h 27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27" w="43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/>
              <p:nvPr/>
            </p:nvSpPr>
            <p:spPr bwMode="auto">
              <a:xfrm>
                <a:off x="3181" y="2877"/>
                <a:ext cx="55" cy="158"/>
              </a:xfrm>
              <a:custGeom>
                <a:gdLst>
                  <a:gd fmla="*/ 0 w 55" name="T0"/>
                  <a:gd fmla="*/ 47 h 103" name="T1"/>
                  <a:gd fmla="*/ 0 w 55" name="T2"/>
                  <a:gd fmla="*/ 47 h 103" name="T3"/>
                  <a:gd fmla="*/ 12 w 55" name="T4"/>
                  <a:gd fmla="*/ 38 h 103" name="T5"/>
                  <a:gd fmla="*/ 18 w 55" name="T6"/>
                  <a:gd fmla="*/ 1 h 103" name="T7"/>
                  <a:gd fmla="*/ 51 w 55" name="T8"/>
                  <a:gd fmla="*/ 0 h 103" name="T9"/>
                  <a:gd fmla="*/ 42 w 55" name="T10"/>
                  <a:gd fmla="*/ 12 h 103" name="T11"/>
                  <a:gd fmla="*/ 52 w 55" name="T12"/>
                  <a:gd fmla="*/ 28 h 103" name="T13"/>
                  <a:gd fmla="*/ 33 w 55" name="T14"/>
                  <a:gd fmla="*/ 47 h 103" name="T15"/>
                  <a:gd fmla="*/ 54 w 55" name="T16"/>
                  <a:gd fmla="*/ 60 h 103" name="T17"/>
                  <a:gd fmla="*/ 27 w 55" name="T18"/>
                  <a:gd fmla="*/ 102 h 103" name="T19"/>
                  <a:gd fmla="*/ 23 w 55" name="T20"/>
                  <a:gd fmla="*/ 75 h 103" name="T21"/>
                  <a:gd fmla="*/ 0 w 55" name="T22"/>
                  <a:gd fmla="*/ 47 h 103" name="T23"/>
                  <a:gd fmla="*/ 0 w 55" name="T24"/>
                  <a:gd fmla="*/ 47 h 103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55" name="T39"/>
                  <a:gd fmla="*/ 0 h 103" name="T40"/>
                  <a:gd fmla="*/ 55 w 55" name="T41"/>
                  <a:gd fmla="*/ 103 h 103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03" w="55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/>
            <p:nvPr/>
          </p:nvSpPr>
          <p:spPr bwMode="auto">
            <a:xfrm>
              <a:off x="3169412" y="3347724"/>
              <a:ext cx="114299" cy="206196"/>
            </a:xfrm>
            <a:custGeom>
              <a:gdLst>
                <a:gd fmla="*/ 0 w 90" name="T0"/>
                <a:gd fmla="*/ 23633520 h 43" name="T1"/>
                <a:gd fmla="*/ 0 w 90" name="T2"/>
                <a:gd fmla="*/ 23633520 h 43" name="T3"/>
                <a:gd fmla="*/ 38709597 w 90" name="T4"/>
                <a:gd fmla="*/ 66175857 h 43" name="T5"/>
                <a:gd fmla="*/ 104838504 w 90" name="T6"/>
                <a:gd fmla="*/ 64600540 h 43" name="T7"/>
                <a:gd fmla="*/ 143548091 w 90" name="T8"/>
                <a:gd fmla="*/ 40965765 h 43" name="T9"/>
                <a:gd fmla="*/ 59677300 w 90" name="T10"/>
                <a:gd fmla="*/ 9453155 h 43" name="T11"/>
                <a:gd fmla="*/ 48387003 w 90" name="T12"/>
                <a:gd fmla="*/ 0 h 43" name="T13"/>
                <a:gd fmla="*/ 0 w 90" name="T14"/>
                <a:gd fmla="*/ 23633520 h 43" name="T15"/>
                <a:gd fmla="*/ 0 w 90" name="T16"/>
                <a:gd fmla="*/ 23633520 h 43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90" name="T27"/>
                <a:gd fmla="*/ 0 h 43" name="T28"/>
                <a:gd fmla="*/ 90 w 90" name="T29"/>
                <a:gd fmla="*/ 43 h 43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43" w="90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/>
            <p:nvPr/>
          </p:nvSpPr>
          <p:spPr bwMode="auto">
            <a:xfrm>
              <a:off x="3328166" y="3224677"/>
              <a:ext cx="96837" cy="206196"/>
            </a:xfrm>
            <a:custGeom>
              <a:gdLst>
                <a:gd fmla="*/ 0 w 78" name="T0"/>
                <a:gd fmla="*/ 12590929 h 58" name="T1"/>
                <a:gd fmla="*/ 33909086 w 78" name="T2"/>
                <a:gd fmla="*/ 8993902 h 58" name="T3"/>
                <a:gd fmla="*/ 60110943 w 78" name="T4"/>
                <a:gd fmla="*/ 0 h 58" name="T5"/>
                <a:gd fmla="*/ 95561981 w 78" name="T6"/>
                <a:gd fmla="*/ 7195391 h 58" name="T7"/>
                <a:gd fmla="*/ 118682426 w 78" name="T8"/>
                <a:gd fmla="*/ 21584828 h 58" name="T9"/>
                <a:gd fmla="*/ 104809911 w 78" name="T10"/>
                <a:gd fmla="*/ 34175757 h 58" name="T11"/>
                <a:gd fmla="*/ 87854752 w 78" name="T12"/>
                <a:gd fmla="*/ 35974269 h 58" name="T13"/>
                <a:gd fmla="*/ 67818172 w 78" name="T14"/>
                <a:gd fmla="*/ 55760591 h 58" name="T15"/>
                <a:gd fmla="*/ 53946898 w 78" name="T16"/>
                <a:gd fmla="*/ 102528622 h 58" name="T17"/>
                <a:gd fmla="*/ 44697726 w 78" name="T18"/>
                <a:gd fmla="*/ 82742290 h 58" name="T19"/>
                <a:gd fmla="*/ 18495865 w 78" name="T20"/>
                <a:gd fmla="*/ 80943778 h 58" name="T21"/>
                <a:gd fmla="*/ 35449787 w 78" name="T22"/>
                <a:gd fmla="*/ 43169657 h 58" name="T23"/>
                <a:gd fmla="*/ 0 w 78" name="T24"/>
                <a:gd fmla="*/ 30578733 h 58" name="T25"/>
                <a:gd fmla="*/ 0 w 78" name="T26"/>
                <a:gd fmla="*/ 12590929 h 58" name="T27"/>
                <a:gd fmla="*/ 0 w 78" name="T28"/>
                <a:gd fmla="*/ 12590929 h 58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w 78" name="T45"/>
                <a:gd fmla="*/ 0 h 58" name="T46"/>
                <a:gd fmla="*/ 78 w 78" name="T47"/>
                <a:gd fmla="*/ 58 h 58" name="T48"/>
              </a:gdLst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b="T48" l="T45" r="T47" t="T46"/>
              <a:pathLst>
                <a:path h="57" w="7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/>
            <p:nvPr/>
          </p:nvSpPr>
          <p:spPr bwMode="auto">
            <a:xfrm>
              <a:off x="3301191" y="3230233"/>
              <a:ext cx="55563" cy="206196"/>
            </a:xfrm>
            <a:custGeom>
              <a:gdLst>
                <a:gd fmla="*/ 67080589 w 45" name="T0"/>
                <a:gd fmla="*/ 15534291 h 29" name="T1"/>
                <a:gd fmla="*/ 51835342 w 45" name="T2"/>
                <a:gd fmla="*/ 48329201 h 29" name="T3"/>
                <a:gd fmla="*/ 0 w 45" name="T4"/>
                <a:gd fmla="*/ 39698886 h 29" name="T5"/>
                <a:gd fmla="*/ 21343603 w 45" name="T6"/>
                <a:gd fmla="*/ 18986938 h 29" name="T7"/>
                <a:gd fmla="*/ 35065190 w 45" name="T8"/>
                <a:gd fmla="*/ 0 h 29" name="T9"/>
                <a:gd fmla="*/ 67080589 w 45" name="T10"/>
                <a:gd fmla="*/ 15534291 h 29" name="T11"/>
                <a:gd fmla="*/ 67080589 w 45" name="T12"/>
                <a:gd fmla="*/ 15534291 h 29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45" name="T21"/>
                <a:gd fmla="*/ 0 h 29" name="T22"/>
                <a:gd fmla="*/ 45 w 45" name="T23"/>
                <a:gd fmla="*/ 29 h 29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8" w="45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1134706" y="682724"/>
            <a:ext cx="3351073" cy="461665"/>
            <a:chOff x="1134706" y="682724"/>
            <a:chExt cx="3351073" cy="461665"/>
          </a:xfrm>
        </p:grpSpPr>
        <p:sp>
          <p:nvSpPr>
            <p:cNvPr id="365" name="矩形 364"/>
            <p:cNvSpPr/>
            <p:nvPr/>
          </p:nvSpPr>
          <p:spPr>
            <a:xfrm>
              <a:off x="1838901" y="682724"/>
              <a:ext cx="2621280" cy="45720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altLang="en-US" b="1" lang="zh-CN" smtClean="0" sz="240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charset="-122" panose="020b0503020204020204" pitchFamily="34" typeface="微软雅黑"/>
                  <a:ea charset="-122" panose="020b0503020204020204" pitchFamily="34" typeface="微软雅黑"/>
                </a:rPr>
                <a:t>点击此处输入标题</a:t>
              </a:r>
            </a:p>
          </p:txBody>
        </p:sp>
        <p:sp>
          <p:nvSpPr>
            <p:cNvPr id="366" name="椭圆 365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aphicFrame>
        <p:nvGraphicFramePr>
          <p:cNvPr id="3" name="图示 2"/>
          <p:cNvGraphicFramePr/>
          <p:nvPr>
            <p:extLst>
              <p:ext uri="{D42A27DB-BD31-4B8C-83A1-F6EECF244321}">
                <p14:modId val="1066499778"/>
              </p:ext>
            </p:extLst>
          </p:nvPr>
        </p:nvGraphicFramePr>
        <p:xfrm>
          <a:off x="-54619" y="1837885"/>
          <a:ext cx="5951376" cy="4014493"/>
        </p:xfrm>
        <a:graphic>
          <a:graphicData uri="http://schemas.openxmlformats.org/drawingml/2006/diagram">
            <dgm:relIds xmlns:dgm="http://schemas.openxmlformats.org/drawingml/2006/diagram" r:cs="rId6" r:dm="rId3" r:lo="rId4" r:qs="rId5"/>
          </a:graphicData>
        </a:graphic>
      </p:graphicFrame>
      <p:grpSp>
        <p:nvGrpSpPr>
          <p:cNvPr id="10" name="组合 9"/>
          <p:cNvGrpSpPr/>
          <p:nvPr/>
        </p:nvGrpSpPr>
        <p:grpSpPr>
          <a:xfrm>
            <a:off x="6226360" y="1461919"/>
            <a:ext cx="5238341" cy="4390770"/>
            <a:chOff x="6192035" y="1678494"/>
            <a:chExt cx="5238341" cy="7323672"/>
          </a:xfrm>
        </p:grpSpPr>
        <p:sp>
          <p:nvSpPr>
            <p:cNvPr id="4" name="矩形 3"/>
            <p:cNvSpPr/>
            <p:nvPr/>
          </p:nvSpPr>
          <p:spPr>
            <a:xfrm>
              <a:off x="6192035" y="3747355"/>
              <a:ext cx="5238341" cy="5254811"/>
            </a:xfrm>
            <a:prstGeom prst="rect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5" name="矩形 4"/>
            <p:cNvSpPr/>
            <p:nvPr/>
          </p:nvSpPr>
          <p:spPr>
            <a:xfrm>
              <a:off x="6641754" y="3462455"/>
              <a:ext cx="4290003" cy="515503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6" name="矩形 5"/>
            <p:cNvSpPr/>
            <p:nvPr/>
          </p:nvSpPr>
          <p:spPr>
            <a:xfrm>
              <a:off x="6644258" y="1678494"/>
              <a:ext cx="4287499" cy="519018"/>
            </a:xfrm>
            <a:prstGeom prst="rect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r>
                <a:rPr altLang="en-US" lang="zh-CN"/>
                <a:t>点击此处输入内容</a:t>
              </a:r>
            </a:p>
          </p:txBody>
        </p:sp>
        <p:cxnSp>
          <p:nvCxnSpPr>
            <p:cNvPr id="8" name="直接连接符 7"/>
            <p:cNvCxnSpPr/>
            <p:nvPr/>
          </p:nvCxnSpPr>
          <p:spPr>
            <a:xfrm flipH="1">
              <a:off x="7579902" y="2197041"/>
              <a:ext cx="0" cy="1289827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7" name="直接连接符 366"/>
            <p:cNvCxnSpPr/>
            <p:nvPr/>
          </p:nvCxnSpPr>
          <p:spPr>
            <a:xfrm flipH="1">
              <a:off x="9813044" y="2196584"/>
              <a:ext cx="0" cy="1289827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矩形 8"/>
            <p:cNvSpPr/>
            <p:nvPr/>
          </p:nvSpPr>
          <p:spPr>
            <a:xfrm>
              <a:off x="7469490" y="4838234"/>
              <a:ext cx="2011680" cy="6100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altLang="en-US" lang="zh-CN">
                  <a:solidFill>
                    <a:schemeClr val="bg1">
                      <a:lumMod val="95000"/>
                    </a:schemeClr>
                  </a:solidFill>
                </a:rPr>
                <a:t>点击此处输入内容</a:t>
              </a:r>
            </a:p>
          </p:txBody>
        </p:sp>
      </p:grpSp>
    </p:spTree>
    <p:extLst>
      <p:ext uri="{BB962C8B-B14F-4D97-AF65-F5344CB8AC3E}">
        <p14:creationId val="836686828"/>
      </p:ext>
    </p:extLst>
  </p:cSld>
  <p:clrMapOvr>
    <a:masterClrMapping/>
  </p:clrMapOvr>
  <p:transition/>
  <p:timing/>
</p:sld>
</file>

<file path=ppt/slides/slide15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9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/>
            <p:nvPr/>
          </p:nvGrpSpPr>
          <p:grpSpPr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/>
              <p:nvPr/>
            </p:nvSpPr>
            <p:spPr bwMode="auto">
              <a:xfrm>
                <a:off x="4449" y="3297"/>
                <a:ext cx="52" cy="154"/>
              </a:xfrm>
              <a:custGeom>
                <a:gdLst>
                  <a:gd fmla="*/ 0 w 52" name="T0"/>
                  <a:gd fmla="*/ 0 h 69" name="T1"/>
                  <a:gd fmla="*/ 0 w 52" name="T2"/>
                  <a:gd fmla="*/ 0 h 69" name="T3"/>
                  <a:gd fmla="*/ 10 w 52" name="T4"/>
                  <a:gd fmla="*/ 0 h 69" name="T5"/>
                  <a:gd fmla="*/ 13 w 52" name="T6"/>
                  <a:gd fmla="*/ 13 h 69" name="T7"/>
                  <a:gd fmla="*/ 26 w 52" name="T8"/>
                  <a:gd fmla="*/ 5 h 69" name="T9"/>
                  <a:gd fmla="*/ 43 w 52" name="T10"/>
                  <a:gd fmla="*/ 21 h 69" name="T11"/>
                  <a:gd fmla="*/ 51 w 52" name="T12"/>
                  <a:gd fmla="*/ 68 h 69" name="T13"/>
                  <a:gd fmla="*/ 50 w 52" name="T14"/>
                  <a:gd fmla="*/ 68 h 69" name="T15"/>
                  <a:gd fmla="*/ 16 w 52" name="T16"/>
                  <a:gd fmla="*/ 48 h 69" name="T17"/>
                  <a:gd fmla="*/ 0 w 52" name="T18"/>
                  <a:gd fmla="*/ 0 h 69" name="T19"/>
                  <a:gd fmla="*/ 0 w 52" name="T20"/>
                  <a:gd fmla="*/ 0 h 69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52" name="T33"/>
                  <a:gd fmla="*/ 0 h 69" name="T34"/>
                  <a:gd fmla="*/ 52 w 52" name="T35"/>
                  <a:gd fmla="*/ 69 h 69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69" w="52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/>
              <p:nvPr/>
            </p:nvSpPr>
            <p:spPr bwMode="auto">
              <a:xfrm>
                <a:off x="4577" y="3299"/>
                <a:ext cx="132" cy="154"/>
              </a:xfrm>
              <a:custGeom>
                <a:gdLst>
                  <a:gd fmla="*/ 0 w 132" name="T0"/>
                  <a:gd fmla="*/ 72 h 83" name="T1"/>
                  <a:gd fmla="*/ 0 w 132" name="T2"/>
                  <a:gd fmla="*/ 72 h 83" name="T3"/>
                  <a:gd fmla="*/ 12 w 132" name="T4"/>
                  <a:gd fmla="*/ 82 h 83" name="T5"/>
                  <a:gd fmla="*/ 53 w 132" name="T6"/>
                  <a:gd fmla="*/ 79 h 83" name="T7"/>
                  <a:gd fmla="*/ 66 w 132" name="T8"/>
                  <a:gd fmla="*/ 73 h 83" name="T9"/>
                  <a:gd fmla="*/ 84 w 132" name="T10"/>
                  <a:gd fmla="*/ 36 h 83" name="T11"/>
                  <a:gd fmla="*/ 108 w 132" name="T12"/>
                  <a:gd fmla="*/ 37 h 83" name="T13"/>
                  <a:gd fmla="*/ 131 w 132" name="T14"/>
                  <a:gd fmla="*/ 25 h 83" name="T15"/>
                  <a:gd fmla="*/ 109 w 132" name="T16"/>
                  <a:gd fmla="*/ 14 h 83" name="T17"/>
                  <a:gd fmla="*/ 102 w 132" name="T18"/>
                  <a:gd fmla="*/ 0 h 83" name="T19"/>
                  <a:gd fmla="*/ 75 w 132" name="T20"/>
                  <a:gd fmla="*/ 26 h 83" name="T21"/>
                  <a:gd fmla="*/ 67 w 132" name="T22"/>
                  <a:gd fmla="*/ 40 h 83" name="T23"/>
                  <a:gd fmla="*/ 59 w 132" name="T24"/>
                  <a:gd fmla="*/ 32 h 83" name="T25"/>
                  <a:gd fmla="*/ 43 w 132" name="T26"/>
                  <a:gd fmla="*/ 52 h 83" name="T27"/>
                  <a:gd fmla="*/ 26 w 132" name="T28"/>
                  <a:gd fmla="*/ 55 h 83" name="T29"/>
                  <a:gd fmla="*/ 20 w 132" name="T30"/>
                  <a:gd fmla="*/ 73 h 83" name="T31"/>
                  <a:gd fmla="*/ 0 w 132" name="T32"/>
                  <a:gd fmla="*/ 72 h 83" name="T33"/>
                  <a:gd fmla="*/ 0 w 132" name="T34"/>
                  <a:gd fmla="*/ 72 h 83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132" name="T54"/>
                  <a:gd fmla="*/ 0 h 83" name="T55"/>
                  <a:gd fmla="*/ 132 w 132" name="T56"/>
                  <a:gd fmla="*/ 83 h 83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83" w="132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/>
            <p:nvPr/>
          </p:nvGrpSpPr>
          <p:grpSpPr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/>
              <p:nvPr/>
            </p:nvSpPr>
            <p:spPr bwMode="auto">
              <a:xfrm>
                <a:off x="4380" y="3351"/>
                <a:ext cx="149" cy="160"/>
              </a:xfrm>
              <a:custGeom>
                <a:gdLst>
                  <a:gd fmla="*/ 0 w 149" name="T0"/>
                  <a:gd fmla="*/ 0 h 156" name="T1"/>
                  <a:gd fmla="*/ 0 w 149" name="T2"/>
                  <a:gd fmla="*/ 0 h 156" name="T3"/>
                  <a:gd fmla="*/ 33 w 149" name="T4"/>
                  <a:gd fmla="*/ 7 h 156" name="T5"/>
                  <a:gd fmla="*/ 74 w 149" name="T6"/>
                  <a:gd fmla="*/ 47 h 156" name="T7"/>
                  <a:gd fmla="*/ 108 w 149" name="T8"/>
                  <a:gd fmla="*/ 62 h 156" name="T9"/>
                  <a:gd fmla="*/ 104 w 149" name="T10"/>
                  <a:gd fmla="*/ 73 h 156" name="T11"/>
                  <a:gd fmla="*/ 115 w 149" name="T12"/>
                  <a:gd fmla="*/ 72 h 156" name="T13"/>
                  <a:gd fmla="*/ 114 w 149" name="T14"/>
                  <a:gd fmla="*/ 87 h 156" name="T15"/>
                  <a:gd fmla="*/ 148 w 149" name="T16"/>
                  <a:gd fmla="*/ 116 h 156" name="T17"/>
                  <a:gd fmla="*/ 144 w 149" name="T18"/>
                  <a:gd fmla="*/ 154 h 156" name="T19"/>
                  <a:gd fmla="*/ 129 w 149" name="T20"/>
                  <a:gd fmla="*/ 155 h 156" name="T21"/>
                  <a:gd fmla="*/ 99 w 149" name="T22"/>
                  <a:gd fmla="*/ 133 h 156" name="T23"/>
                  <a:gd fmla="*/ 50 w 149" name="T24"/>
                  <a:gd fmla="*/ 54 h 156" name="T25"/>
                  <a:gd fmla="*/ 0 w 149" name="T26"/>
                  <a:gd fmla="*/ 0 h 156" name="T27"/>
                  <a:gd fmla="*/ 0 w 149" name="T28"/>
                  <a:gd fmla="*/ 0 h 15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49" name="T45"/>
                  <a:gd fmla="*/ 0 h 156" name="T46"/>
                  <a:gd fmla="*/ 149 w 149" name="T47"/>
                  <a:gd fmla="*/ 156 h 15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56" w="149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/>
              <p:nvPr/>
            </p:nvSpPr>
            <p:spPr bwMode="auto">
              <a:xfrm>
                <a:off x="4519" y="3450"/>
                <a:ext cx="125" cy="160"/>
              </a:xfrm>
              <a:custGeom>
                <a:gdLst>
                  <a:gd fmla="*/ 0 w 125" name="T0"/>
                  <a:gd fmla="*/ 11 h 40" name="T1"/>
                  <a:gd fmla="*/ 0 w 125" name="T2"/>
                  <a:gd fmla="*/ 11 h 40" name="T3"/>
                  <a:gd fmla="*/ 8 w 125" name="T4"/>
                  <a:gd fmla="*/ 0 h 40" name="T5"/>
                  <a:gd fmla="*/ 95 w 125" name="T6"/>
                  <a:gd fmla="*/ 12 h 40" name="T7"/>
                  <a:gd fmla="*/ 104 w 125" name="T8"/>
                  <a:gd fmla="*/ 22 h 40" name="T9"/>
                  <a:gd fmla="*/ 122 w 125" name="T10"/>
                  <a:gd fmla="*/ 26 h 40" name="T11"/>
                  <a:gd fmla="*/ 124 w 125" name="T12"/>
                  <a:gd fmla="*/ 39 h 40" name="T13"/>
                  <a:gd fmla="*/ 22 w 125" name="T14"/>
                  <a:gd fmla="*/ 21 h 40" name="T15"/>
                  <a:gd fmla="*/ 0 w 125" name="T16"/>
                  <a:gd fmla="*/ 11 h 40" name="T17"/>
                  <a:gd fmla="*/ 0 w 125" name="T18"/>
                  <a:gd fmla="*/ 11 h 40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125" name="T30"/>
                  <a:gd fmla="*/ 0 h 40" name="T31"/>
                  <a:gd fmla="*/ 125 w 125" name="T32"/>
                  <a:gd fmla="*/ 40 h 40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40" w="125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/>
              <p:nvPr/>
            </p:nvSpPr>
            <p:spPr bwMode="auto">
              <a:xfrm>
                <a:off x="4568" y="3349"/>
                <a:ext cx="136" cy="160"/>
              </a:xfrm>
              <a:custGeom>
                <a:gdLst>
                  <a:gd fmla="*/ 0 w 136" name="T0"/>
                  <a:gd fmla="*/ 52 h 116" name="T1"/>
                  <a:gd fmla="*/ 0 w 136" name="T2"/>
                  <a:gd fmla="*/ 52 h 116" name="T3"/>
                  <a:gd fmla="*/ 9 w 136" name="T4"/>
                  <a:gd fmla="*/ 36 h 116" name="T5"/>
                  <a:gd fmla="*/ 21 w 136" name="T6"/>
                  <a:gd fmla="*/ 46 h 116" name="T7"/>
                  <a:gd fmla="*/ 62 w 136" name="T8"/>
                  <a:gd fmla="*/ 43 h 116" name="T9"/>
                  <a:gd fmla="*/ 75 w 136" name="T10"/>
                  <a:gd fmla="*/ 37 h 116" name="T11"/>
                  <a:gd fmla="*/ 93 w 136" name="T12"/>
                  <a:gd fmla="*/ 0 h 116" name="T13"/>
                  <a:gd fmla="*/ 117 w 136" name="T14"/>
                  <a:gd fmla="*/ 1 h 116" name="T15"/>
                  <a:gd fmla="*/ 112 w 136" name="T16"/>
                  <a:gd fmla="*/ 11 h 116" name="T17"/>
                  <a:gd fmla="*/ 135 w 136" name="T18"/>
                  <a:gd fmla="*/ 46 h 116" name="T19"/>
                  <a:gd fmla="*/ 122 w 136" name="T20"/>
                  <a:gd fmla="*/ 43 h 116" name="T21"/>
                  <a:gd fmla="*/ 99 w 136" name="T22"/>
                  <a:gd fmla="*/ 82 h 116" name="T23"/>
                  <a:gd fmla="*/ 95 w 136" name="T24"/>
                  <a:gd fmla="*/ 107 h 116" name="T25"/>
                  <a:gd fmla="*/ 81 w 136" name="T26"/>
                  <a:gd fmla="*/ 115 h 116" name="T27"/>
                  <a:gd fmla="*/ 55 w 136" name="T28"/>
                  <a:gd fmla="*/ 100 h 116" name="T29"/>
                  <a:gd fmla="*/ 40 w 136" name="T30"/>
                  <a:gd fmla="*/ 107 h 116" name="T31"/>
                  <a:gd fmla="*/ 37 w 136" name="T32"/>
                  <a:gd fmla="*/ 95 h 116" name="T33"/>
                  <a:gd fmla="*/ 17 w 136" name="T34"/>
                  <a:gd fmla="*/ 97 h 116" name="T35"/>
                  <a:gd fmla="*/ 0 w 136" name="T36"/>
                  <a:gd fmla="*/ 52 h 116" name="T37"/>
                  <a:gd fmla="*/ 0 w 136" name="T38"/>
                  <a:gd fmla="*/ 52 h 11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36" name="T60"/>
                  <a:gd fmla="*/ 0 h 116" name="T61"/>
                  <a:gd fmla="*/ 136 w 136" name="T62"/>
                  <a:gd fmla="*/ 116 h 116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15" w="13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/>
              <p:nvPr/>
            </p:nvSpPr>
            <p:spPr bwMode="auto">
              <a:xfrm>
                <a:off x="4674" y="3469"/>
                <a:ext cx="34" cy="160"/>
              </a:xfrm>
              <a:custGeom>
                <a:gdLst>
                  <a:gd fmla="*/ 0 w 34" name="T0"/>
                  <a:gd fmla="*/ 2 h 9" name="T1"/>
                  <a:gd fmla="*/ 0 w 34" name="T2"/>
                  <a:gd fmla="*/ 2 h 9" name="T3"/>
                  <a:gd fmla="*/ 4 w 34" name="T4"/>
                  <a:gd fmla="*/ 8 h 9" name="T5"/>
                  <a:gd fmla="*/ 33 w 34" name="T6"/>
                  <a:gd fmla="*/ 3 h 9" name="T7"/>
                  <a:gd fmla="*/ 11 w 34" name="T8"/>
                  <a:gd fmla="*/ 0 h 9" name="T9"/>
                  <a:gd fmla="*/ 0 w 34" name="T10"/>
                  <a:gd fmla="*/ 2 h 9" name="T11"/>
                  <a:gd fmla="*/ 0 w 34" name="T12"/>
                  <a:gd fmla="*/ 2 h 9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4" name="T21"/>
                  <a:gd fmla="*/ 0 h 9" name="T22"/>
                  <a:gd fmla="*/ 34 w 34" name="T23"/>
                  <a:gd fmla="*/ 9 h 9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9" w="34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/>
              <p:nvPr/>
            </p:nvSpPr>
            <p:spPr bwMode="auto">
              <a:xfrm>
                <a:off x="4703" y="3376"/>
                <a:ext cx="85" cy="160"/>
              </a:xfrm>
              <a:custGeom>
                <a:gdLst>
                  <a:gd fmla="*/ 0 w 85" name="T0"/>
                  <a:gd fmla="*/ 60 h 101" name="T1"/>
                  <a:gd fmla="*/ 0 w 85" name="T2"/>
                  <a:gd fmla="*/ 60 h 101" name="T3"/>
                  <a:gd fmla="*/ 10 w 85" name="T4"/>
                  <a:gd fmla="*/ 78 h 101" name="T5"/>
                  <a:gd fmla="*/ 7 w 85" name="T6"/>
                  <a:gd fmla="*/ 96 h 101" name="T7"/>
                  <a:gd fmla="*/ 21 w 85" name="T8"/>
                  <a:gd fmla="*/ 100 h 101" name="T9"/>
                  <a:gd fmla="*/ 19 w 85" name="T10"/>
                  <a:gd fmla="*/ 63 h 101" name="T11"/>
                  <a:gd fmla="*/ 28 w 85" name="T12"/>
                  <a:gd fmla="*/ 60 h 101" name="T13"/>
                  <a:gd fmla="*/ 30 w 85" name="T14"/>
                  <a:gd fmla="*/ 74 h 101" name="T15"/>
                  <a:gd fmla="*/ 37 w 85" name="T16"/>
                  <a:gd fmla="*/ 90 h 101" name="T17"/>
                  <a:gd fmla="*/ 53 w 85" name="T18"/>
                  <a:gd fmla="*/ 83 h 101" name="T19"/>
                  <a:gd fmla="*/ 34 w 85" name="T20"/>
                  <a:gd fmla="*/ 48 h 101" name="T21"/>
                  <a:gd fmla="*/ 62 w 85" name="T22"/>
                  <a:gd fmla="*/ 33 h 101" name="T23"/>
                  <a:gd fmla="*/ 25 w 85" name="T24"/>
                  <a:gd fmla="*/ 43 h 101" name="T25"/>
                  <a:gd fmla="*/ 19 w 85" name="T26"/>
                  <a:gd fmla="*/ 21 h 101" name="T27"/>
                  <a:gd fmla="*/ 74 w 85" name="T28"/>
                  <a:gd fmla="*/ 19 h 101" name="T29"/>
                  <a:gd fmla="*/ 84 w 85" name="T30"/>
                  <a:gd fmla="*/ 0 h 101" name="T31"/>
                  <a:gd fmla="*/ 68 w 85" name="T32"/>
                  <a:gd fmla="*/ 12 h 101" name="T33"/>
                  <a:gd fmla="*/ 28 w 85" name="T34"/>
                  <a:gd fmla="*/ 6 h 101" name="T35"/>
                  <a:gd fmla="*/ 15 w 85" name="T36"/>
                  <a:gd fmla="*/ 14 h 101" name="T37"/>
                  <a:gd fmla="*/ 0 w 85" name="T38"/>
                  <a:gd fmla="*/ 60 h 101" name="T39"/>
                  <a:gd fmla="*/ 0 w 85" name="T40"/>
                  <a:gd fmla="*/ 60 h 101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85" name="T63"/>
                  <a:gd fmla="*/ 0 h 101" name="T64"/>
                  <a:gd fmla="*/ 85 w 85" name="T65"/>
                  <a:gd fmla="*/ 101 h 101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00" w="85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/>
              <p:nvPr/>
            </p:nvSpPr>
            <p:spPr bwMode="auto">
              <a:xfrm>
                <a:off x="4769" y="3478"/>
                <a:ext cx="48" cy="160"/>
              </a:xfrm>
              <a:custGeom>
                <a:gdLst>
                  <a:gd fmla="*/ 0 w 48" name="T0"/>
                  <a:gd fmla="*/ 15 h 26" name="T1"/>
                  <a:gd fmla="*/ 0 w 48" name="T2"/>
                  <a:gd fmla="*/ 15 h 26" name="T3"/>
                  <a:gd fmla="*/ 2 w 48" name="T4"/>
                  <a:gd fmla="*/ 25 h 26" name="T5"/>
                  <a:gd fmla="*/ 47 w 48" name="T6"/>
                  <a:gd fmla="*/ 0 h 26" name="T7"/>
                  <a:gd fmla="*/ 14 w 48" name="T8"/>
                  <a:gd fmla="*/ 7 h 26" name="T9"/>
                  <a:gd fmla="*/ 0 w 48" name="T10"/>
                  <a:gd fmla="*/ 15 h 26" name="T11"/>
                  <a:gd fmla="*/ 0 w 48" name="T12"/>
                  <a:gd fmla="*/ 15 h 2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8" name="T21"/>
                  <a:gd fmla="*/ 0 h 26" name="T22"/>
                  <a:gd fmla="*/ 48 w 48" name="T23"/>
                  <a:gd fmla="*/ 26 h 26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6" w="48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/>
              <p:nvPr/>
            </p:nvSpPr>
            <p:spPr bwMode="auto">
              <a:xfrm>
                <a:off x="4819" y="3341"/>
                <a:ext cx="17" cy="160"/>
              </a:xfrm>
              <a:custGeom>
                <a:gdLst>
                  <a:gd fmla="*/ 0 w 17" name="T0"/>
                  <a:gd fmla="*/ 14 h 42" name="T1"/>
                  <a:gd fmla="*/ 0 w 17" name="T2"/>
                  <a:gd fmla="*/ 14 h 42" name="T3"/>
                  <a:gd fmla="*/ 3 w 17" name="T4"/>
                  <a:gd fmla="*/ 33 h 42" name="T5"/>
                  <a:gd fmla="*/ 13 w 17" name="T6"/>
                  <a:gd fmla="*/ 41 h 42" name="T7"/>
                  <a:gd fmla="*/ 7 w 17" name="T8"/>
                  <a:gd fmla="*/ 24 h 42" name="T9"/>
                  <a:gd fmla="*/ 16 w 17" name="T10"/>
                  <a:gd fmla="*/ 21 h 42" name="T11"/>
                  <a:gd fmla="*/ 15 w 17" name="T12"/>
                  <a:gd fmla="*/ 8 h 42" name="T13"/>
                  <a:gd fmla="*/ 3 w 17" name="T14"/>
                  <a:gd fmla="*/ 17 h 42" name="T15"/>
                  <a:gd fmla="*/ 8 w 17" name="T16"/>
                  <a:gd fmla="*/ 0 h 42" name="T17"/>
                  <a:gd fmla="*/ 0 w 17" name="T18"/>
                  <a:gd fmla="*/ 14 h 42" name="T19"/>
                  <a:gd fmla="*/ 0 w 17" name="T20"/>
                  <a:gd fmla="*/ 14 h 42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17" name="T33"/>
                  <a:gd fmla="*/ 0 h 42" name="T34"/>
                  <a:gd fmla="*/ 17 w 17" name="T35"/>
                  <a:gd fmla="*/ 42 h 42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42" w="17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/>
              <p:nvPr/>
            </p:nvSpPr>
            <p:spPr bwMode="auto">
              <a:xfrm>
                <a:off x="4826" y="3393"/>
                <a:ext cx="40" cy="160"/>
              </a:xfrm>
              <a:custGeom>
                <a:gdLst>
                  <a:gd fmla="*/ 0 w 40" name="T0"/>
                  <a:gd fmla="*/ 5 h 14" name="T1"/>
                  <a:gd fmla="*/ 0 w 40" name="T2"/>
                  <a:gd fmla="*/ 5 h 14" name="T3"/>
                  <a:gd fmla="*/ 22 w 40" name="T4"/>
                  <a:gd fmla="*/ 0 h 14" name="T5"/>
                  <a:gd fmla="*/ 39 w 40" name="T6"/>
                  <a:gd fmla="*/ 13 h 14" name="T7"/>
                  <a:gd fmla="*/ 0 w 40" name="T8"/>
                  <a:gd fmla="*/ 5 h 14" name="T9"/>
                  <a:gd fmla="*/ 0 w 40" name="T10"/>
                  <a:gd fmla="*/ 5 h 14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40" name="T18"/>
                  <a:gd fmla="*/ 0 h 14" name="T19"/>
                  <a:gd fmla="*/ 40 w 40" name="T20"/>
                  <a:gd fmla="*/ 14 h 14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4" w="40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/>
              <p:nvPr/>
            </p:nvSpPr>
            <p:spPr bwMode="auto">
              <a:xfrm>
                <a:off x="4865" y="3414"/>
                <a:ext cx="144" cy="160"/>
              </a:xfrm>
              <a:custGeom>
                <a:gdLst>
                  <a:gd fmla="*/ 0 w 144" name="T0"/>
                  <a:gd fmla="*/ 15 h 119" name="T1"/>
                  <a:gd fmla="*/ 0 w 144" name="T2"/>
                  <a:gd fmla="*/ 15 h 119" name="T3"/>
                  <a:gd fmla="*/ 21 w 144" name="T4"/>
                  <a:gd fmla="*/ 26 h 119" name="T5"/>
                  <a:gd fmla="*/ 42 w 144" name="T6"/>
                  <a:gd fmla="*/ 23 h 119" name="T7"/>
                  <a:gd fmla="*/ 16 w 144" name="T8"/>
                  <a:gd fmla="*/ 32 h 119" name="T9"/>
                  <a:gd fmla="*/ 28 w 144" name="T10"/>
                  <a:gd fmla="*/ 51 h 119" name="T11"/>
                  <a:gd fmla="*/ 41 w 144" name="T12"/>
                  <a:gd fmla="*/ 35 h 119" name="T13"/>
                  <a:gd fmla="*/ 49 w 144" name="T14"/>
                  <a:gd fmla="*/ 51 h 119" name="T15"/>
                  <a:gd fmla="*/ 100 w 144" name="T16"/>
                  <a:gd fmla="*/ 69 h 119" name="T17"/>
                  <a:gd fmla="*/ 113 w 144" name="T18"/>
                  <a:gd fmla="*/ 98 h 119" name="T19"/>
                  <a:gd fmla="*/ 103 w 144" name="T20"/>
                  <a:gd fmla="*/ 97 h 119" name="T21"/>
                  <a:gd fmla="*/ 95 w 144" name="T22"/>
                  <a:gd fmla="*/ 110 h 119" name="T23"/>
                  <a:gd fmla="*/ 126 w 144" name="T24"/>
                  <a:gd fmla="*/ 104 h 119" name="T25"/>
                  <a:gd fmla="*/ 143 w 144" name="T26"/>
                  <a:gd fmla="*/ 118 h 119" name="T27"/>
                  <a:gd fmla="*/ 141 w 144" name="T28"/>
                  <a:gd fmla="*/ 30 h 119" name="T29"/>
                  <a:gd fmla="*/ 97 w 144" name="T30"/>
                  <a:gd fmla="*/ 15 h 119" name="T31"/>
                  <a:gd fmla="*/ 61 w 144" name="T32"/>
                  <a:gd fmla="*/ 41 h 119" name="T33"/>
                  <a:gd fmla="*/ 47 w 144" name="T34"/>
                  <a:gd fmla="*/ 27 h 119" name="T35"/>
                  <a:gd fmla="*/ 43 w 144" name="T36"/>
                  <a:gd fmla="*/ 6 h 119" name="T37"/>
                  <a:gd fmla="*/ 21 w 144" name="T38"/>
                  <a:gd fmla="*/ 0 h 119" name="T39"/>
                  <a:gd fmla="*/ 0 w 144" name="T40"/>
                  <a:gd fmla="*/ 15 h 119" name="T41"/>
                  <a:gd fmla="*/ 0 w 144" name="T42"/>
                  <a:gd fmla="*/ 15 h 119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44" name="T66"/>
                  <a:gd fmla="*/ 0 h 119" name="T67"/>
                  <a:gd fmla="*/ 144 w 144" name="T68"/>
                  <a:gd fmla="*/ 119 h 119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119" w="144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/>
              <p:nvPr/>
            </p:nvSpPr>
            <p:spPr bwMode="auto">
              <a:xfrm>
                <a:off x="4871" y="3452"/>
                <a:ext cx="7" cy="160"/>
              </a:xfrm>
              <a:custGeom>
                <a:gdLst>
                  <a:gd fmla="*/ 0 w 7" name="T0"/>
                  <a:gd fmla="*/ 10 h 11" name="T1"/>
                  <a:gd fmla="*/ 0 w 7" name="T2"/>
                  <a:gd fmla="*/ 10 h 11" name="T3"/>
                  <a:gd fmla="*/ 3 w 7" name="T4"/>
                  <a:gd fmla="*/ 0 h 11" name="T5"/>
                  <a:gd fmla="*/ 6 w 7" name="T6"/>
                  <a:gd fmla="*/ 6 h 11" name="T7"/>
                  <a:gd fmla="*/ 0 w 7" name="T8"/>
                  <a:gd fmla="*/ 10 h 11" name="T9"/>
                  <a:gd fmla="*/ 0 w 7" name="T10"/>
                  <a:gd fmla="*/ 10 h 11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7" name="T18"/>
                  <a:gd fmla="*/ 0 h 11" name="T19"/>
                  <a:gd fmla="*/ 7 w 7" name="T20"/>
                  <a:gd fmla="*/ 11 h 11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1" w="7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/>
            <p:nvPr/>
          </p:nvSpPr>
          <p:spPr bwMode="auto">
            <a:xfrm>
              <a:off x="3998079" y="3687453"/>
              <a:ext cx="242885" cy="206196"/>
            </a:xfrm>
            <a:custGeom>
              <a:gdLst>
                <a:gd fmla="*/ 0 w 194" name="T0"/>
                <a:gd fmla="*/ 111880299 h 139" name="T1"/>
                <a:gd fmla="*/ 0 w 194" name="T2"/>
                <a:gd fmla="*/ 111880299 h 139" name="T3"/>
                <a:gd fmla="*/ 3134995 w 194" name="T4"/>
                <a:gd fmla="*/ 172905343 h 139" name="T5"/>
                <a:gd fmla="*/ 25079963 w 194" name="T6"/>
                <a:gd fmla="*/ 191552270 h 139" name="T7"/>
                <a:gd fmla="*/ 6269991 w 194" name="T8"/>
                <a:gd fmla="*/ 222064121 h 139" name="T9"/>
                <a:gd fmla="*/ 40754933 w 194" name="T10"/>
                <a:gd fmla="*/ 233930347 h 139" name="T11"/>
                <a:gd fmla="*/ 119129815 w 194" name="T12"/>
                <a:gd fmla="*/ 222064121 h 139" name="T13"/>
                <a:gd fmla="*/ 133237289 w 194" name="T14"/>
                <a:gd fmla="*/ 188161920 h 139" name="T15"/>
                <a:gd fmla="*/ 186530976 w 194" name="T16"/>
                <a:gd fmla="*/ 169514952 h 139" name="T17"/>
                <a:gd fmla="*/ 191233467 w 194" name="T18"/>
                <a:gd fmla="*/ 140696975 h 139" name="T19"/>
                <a:gd fmla="*/ 210043431 w 194" name="T20"/>
                <a:gd fmla="*/ 133916274 h 139" name="T21"/>
                <a:gd fmla="*/ 202205946 w 194" name="T22"/>
                <a:gd fmla="*/ 118659698 h 139" name="T23"/>
                <a:gd fmla="*/ 221015911 w 194" name="T24"/>
                <a:gd fmla="*/ 116965824 h 139" name="T25"/>
                <a:gd fmla="*/ 235123384 w 194" name="T26"/>
                <a:gd fmla="*/ 88147847 h 139" name="T27"/>
                <a:gd fmla="*/ 228853396 w 194" name="T28"/>
                <a:gd fmla="*/ 59329849 h 139" name="T29"/>
                <a:gd fmla="*/ 300958260 w 194" name="T30"/>
                <a:gd fmla="*/ 38989039 h 139" name="T31"/>
                <a:gd fmla="*/ 302525758 w 194" name="T32"/>
                <a:gd fmla="*/ 32208338 h 139" name="T33"/>
                <a:gd fmla="*/ 275878308 w 194" name="T34"/>
                <a:gd fmla="*/ 27122813 h 139" name="T35"/>
                <a:gd fmla="*/ 238258378 w 194" name="T36"/>
                <a:gd fmla="*/ 47463623 h 139" name="T37"/>
                <a:gd fmla="*/ 219448414 w 194" name="T38"/>
                <a:gd fmla="*/ 0 h 139" name="T39"/>
                <a:gd fmla="*/ 188098473 w 194" name="T40"/>
                <a:gd fmla="*/ 35598688 h 139" name="T41"/>
                <a:gd fmla="*/ 94049862 w 194" name="T42"/>
                <a:gd fmla="*/ 32208338 h 139" name="T43"/>
                <a:gd fmla="*/ 47024931 w 194" name="T44"/>
                <a:gd fmla="*/ 86452672 h 139" name="T45"/>
                <a:gd fmla="*/ 14107478 w 194" name="T46"/>
                <a:gd fmla="*/ 69500900 h 139" name="T47"/>
                <a:gd fmla="*/ 0 w 194" name="T48"/>
                <a:gd fmla="*/ 111880299 h 139" name="T49"/>
                <a:gd fmla="*/ 0 w 194" name="T50"/>
                <a:gd fmla="*/ 111880299 h 139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194" name="T78"/>
                <a:gd fmla="*/ 0 h 139" name="T79"/>
                <a:gd fmla="*/ 194 w 194" name="T80"/>
                <a:gd fmla="*/ 139 h 139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139" w="194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/>
            <p:nvPr/>
          </p:nvGrpSpPr>
          <p:grpSpPr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/>
              <p:nvPr/>
            </p:nvSpPr>
            <p:spPr bwMode="auto">
              <a:xfrm>
                <a:off x="4623" y="3703"/>
                <a:ext cx="552" cy="158"/>
              </a:xfrm>
              <a:custGeom>
                <a:gdLst>
                  <a:gd fmla="*/ 0 w 552" name="T0"/>
                  <a:gd fmla="*/ 218 h 414" name="T1"/>
                  <a:gd fmla="*/ 4 w 552" name="T2"/>
                  <a:gd fmla="*/ 209 h 414" name="T3"/>
                  <a:gd fmla="*/ 3 w 552" name="T4"/>
                  <a:gd fmla="*/ 192 h 414" name="T5"/>
                  <a:gd fmla="*/ 14 w 552" name="T6"/>
                  <a:gd fmla="*/ 165 h 414" name="T7"/>
                  <a:gd fmla="*/ 106 w 552" name="T8"/>
                  <a:gd fmla="*/ 123 h 414" name="T9"/>
                  <a:gd fmla="*/ 125 w 552" name="T10"/>
                  <a:gd fmla="*/ 88 h 414" name="T11"/>
                  <a:gd fmla="*/ 141 w 552" name="T12"/>
                  <a:gd fmla="*/ 94 h 414" name="T13"/>
                  <a:gd fmla="*/ 154 w 552" name="T14"/>
                  <a:gd fmla="*/ 80 h 414" name="T15"/>
                  <a:gd fmla="*/ 175 w 552" name="T16"/>
                  <a:gd fmla="*/ 46 h 414" name="T17"/>
                  <a:gd fmla="*/ 202 w 552" name="T18"/>
                  <a:gd fmla="*/ 68 h 414" name="T19"/>
                  <a:gd fmla="*/ 226 w 552" name="T20"/>
                  <a:gd fmla="*/ 63 h 414" name="T21"/>
                  <a:gd fmla="*/ 233 w 552" name="T22"/>
                  <a:gd fmla="*/ 28 h 414" name="T23"/>
                  <a:gd fmla="*/ 257 w 552" name="T24"/>
                  <a:gd fmla="*/ 6 h 414" name="T25"/>
                  <a:gd fmla="*/ 306 w 552" name="T26"/>
                  <a:gd fmla="*/ 59 h 414" name="T27"/>
                  <a:gd fmla="*/ 384 w 552" name="T28"/>
                  <a:gd fmla="*/ 82 h 414" name="T29"/>
                  <a:gd fmla="*/ 405 w 552" name="T30"/>
                  <a:gd fmla="*/ 0 h 414" name="T31"/>
                  <a:gd fmla="*/ 440 w 552" name="T32"/>
                  <a:gd fmla="*/ 59 h 414" name="T33"/>
                  <a:gd fmla="*/ 488 w 552" name="T34"/>
                  <a:gd fmla="*/ 133 h 414" name="T35"/>
                  <a:gd fmla="*/ 512 w 552" name="T36"/>
                  <a:gd fmla="*/ 163 h 414" name="T37"/>
                  <a:gd fmla="*/ 543 w 552" name="T38"/>
                  <a:gd fmla="*/ 204 h 414" name="T39"/>
                  <a:gd fmla="*/ 545 w 552" name="T40"/>
                  <a:gd fmla="*/ 290 h 414" name="T41"/>
                  <a:gd fmla="*/ 503 w 552" name="T42"/>
                  <a:gd fmla="*/ 388 h 414" name="T43"/>
                  <a:gd fmla="*/ 453 w 552" name="T44"/>
                  <a:gd fmla="*/ 406 h 414" name="T45"/>
                  <a:gd fmla="*/ 435 w 552" name="T46"/>
                  <a:gd fmla="*/ 392 h 414" name="T47"/>
                  <a:gd fmla="*/ 387 w 552" name="T48"/>
                  <a:gd fmla="*/ 401 h 414" name="T49"/>
                  <a:gd fmla="*/ 357 w 552" name="T50"/>
                  <a:gd fmla="*/ 354 h 414" name="T51"/>
                  <a:gd fmla="*/ 341 w 552" name="T52"/>
                  <a:gd fmla="*/ 337 h 414" name="T53"/>
                  <a:gd fmla="*/ 324 w 552" name="T54"/>
                  <a:gd fmla="*/ 352 h 414" name="T55"/>
                  <a:gd fmla="*/ 312 w 552" name="T56"/>
                  <a:gd fmla="*/ 349 h 414" name="T57"/>
                  <a:gd fmla="*/ 288 w 552" name="T58"/>
                  <a:gd fmla="*/ 312 h 414" name="T59"/>
                  <a:gd fmla="*/ 175 w 552" name="T60"/>
                  <a:gd fmla="*/ 308 h 414" name="T61"/>
                  <a:gd fmla="*/ 94 w 552" name="T62"/>
                  <a:gd fmla="*/ 331 h 414" name="T63"/>
                  <a:gd fmla="*/ 27 w 552" name="T64"/>
                  <a:gd fmla="*/ 337 h 414" name="T65"/>
                  <a:gd fmla="*/ 0 w 552" name="T66"/>
                  <a:gd fmla="*/ 218 h 414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552" name="T102"/>
                  <a:gd fmla="*/ 0 h 414" name="T103"/>
                  <a:gd fmla="*/ 552 w 552" name="T104"/>
                  <a:gd fmla="*/ 414 h 414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412" w="552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/>
              <p:nvPr/>
            </p:nvSpPr>
            <p:spPr bwMode="auto">
              <a:xfrm>
                <a:off x="5055" y="3957"/>
                <a:ext cx="49" cy="158"/>
              </a:xfrm>
              <a:custGeom>
                <a:gdLst>
                  <a:gd fmla="*/ 0 w 49" name="T0"/>
                  <a:gd fmla="*/ 8 h 48" name="T1"/>
                  <a:gd fmla="*/ 0 w 49" name="T2"/>
                  <a:gd fmla="*/ 8 h 48" name="T3"/>
                  <a:gd fmla="*/ 1 w 49" name="T4"/>
                  <a:gd fmla="*/ 0 h 48" name="T5"/>
                  <a:gd fmla="*/ 25 w 49" name="T6"/>
                  <a:gd fmla="*/ 7 h 48" name="T7"/>
                  <a:gd fmla="*/ 44 w 49" name="T8"/>
                  <a:gd fmla="*/ 1 h 48" name="T9"/>
                  <a:gd fmla="*/ 48 w 49" name="T10"/>
                  <a:gd fmla="*/ 13 h 48" name="T11"/>
                  <a:gd fmla="*/ 48 w 49" name="T12"/>
                  <a:gd fmla="*/ 27 h 48" name="T13"/>
                  <a:gd fmla="*/ 30 w 49" name="T14"/>
                  <a:gd fmla="*/ 47 h 48" name="T15"/>
                  <a:gd fmla="*/ 18 w 49" name="T16"/>
                  <a:gd fmla="*/ 46 h 48" name="T17"/>
                  <a:gd fmla="*/ 0 w 49" name="T18"/>
                  <a:gd fmla="*/ 8 h 48" name="T19"/>
                  <a:gd fmla="*/ 0 w 49" name="T20"/>
                  <a:gd fmla="*/ 8 h 48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49" name="T33"/>
                  <a:gd fmla="*/ 0 h 48" name="T34"/>
                  <a:gd fmla="*/ 49 w 49" name="T35"/>
                  <a:gd fmla="*/ 48 h 48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48" w="49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/>
            <p:nvPr/>
          </p:nvSpPr>
          <p:spPr bwMode="auto">
            <a:xfrm>
              <a:off x="4463213" y="3885891"/>
              <a:ext cx="82550" cy="206196"/>
            </a:xfrm>
            <a:custGeom>
              <a:gdLst>
                <a:gd fmla="*/ 0 w 66" name="T0"/>
                <a:gd fmla="*/ 43327448 h 82" name="T1"/>
                <a:gd fmla="*/ 0 w 66" name="T2"/>
                <a:gd fmla="*/ 43327448 h 82" name="T3"/>
                <a:gd fmla="*/ 14079776 w 66" name="T4"/>
                <a:gd fmla="*/ 57191119 h 82" name="T5"/>
                <a:gd fmla="*/ 21902016 w 66" name="T6"/>
                <a:gd fmla="*/ 123048514 h 82" name="T7"/>
                <a:gd fmla="*/ 46932174 w 66" name="T8"/>
                <a:gd fmla="*/ 117849802 h 82" name="T9"/>
                <a:gd fmla="*/ 62575392 w 66" name="T10"/>
                <a:gd fmla="*/ 90119827 h 82" name="T11"/>
                <a:gd fmla="*/ 79784558 w 66" name="T12"/>
                <a:gd fmla="*/ 97052321 h 82" name="T13"/>
                <a:gd fmla="*/ 92299652 w 66" name="T14"/>
                <a:gd fmla="*/ 140379749 h 82" name="T15"/>
                <a:gd fmla="*/ 101685332 w 66" name="T16"/>
                <a:gd fmla="*/ 116116020 h 82" name="T17"/>
                <a:gd fmla="*/ 90734955 w 66" name="T18"/>
                <a:gd fmla="*/ 69323642 h 82" name="T19"/>
                <a:gd fmla="*/ 79784558 w 66" name="T20"/>
                <a:gd fmla="*/ 86653580 h 82" name="T21"/>
                <a:gd fmla="*/ 67269483 w 66" name="T22"/>
                <a:gd fmla="*/ 65857395 h 82" name="T23"/>
                <a:gd fmla="*/ 92299652 w 66" name="T24"/>
                <a:gd fmla="*/ 36394944 h 82" name="T25"/>
                <a:gd fmla="*/ 43802780 w 66" name="T26"/>
                <a:gd fmla="*/ 32928697 h 82" name="T27"/>
                <a:gd fmla="*/ 12515079 w 66" name="T28"/>
                <a:gd fmla="*/ 0 h 82" name="T29"/>
                <a:gd fmla="*/ 3129395 w 66" name="T30"/>
                <a:gd fmla="*/ 19063705 h 82" name="T31"/>
                <a:gd fmla="*/ 14079776 w 66" name="T32"/>
                <a:gd fmla="*/ 32928697 h 82" name="T33"/>
                <a:gd fmla="*/ 0 w 66" name="T34"/>
                <a:gd fmla="*/ 43327448 h 82" name="T35"/>
                <a:gd fmla="*/ 0 w 66" name="T36"/>
                <a:gd fmla="*/ 43327448 h 82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66" name="T57"/>
                <a:gd fmla="*/ 0 h 82" name="T58"/>
                <a:gd fmla="*/ 66 w 66" name="T59"/>
                <a:gd fmla="*/ 82 h 82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82" w="66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/>
            <p:nvPr/>
          </p:nvSpPr>
          <p:spPr bwMode="auto">
            <a:xfrm>
              <a:off x="4480676" y="3815247"/>
              <a:ext cx="50799" cy="206196"/>
            </a:xfrm>
            <a:custGeom>
              <a:gdLst>
                <a:gd fmla="*/ 0 w 42" name="T0"/>
                <a:gd fmla="*/ 27013506 h 24" name="T1"/>
                <a:gd fmla="*/ 0 w 42" name="T2"/>
                <a:gd fmla="*/ 27013506 h 24" name="T3"/>
                <a:gd fmla="*/ 7315200 w 42" name="T4"/>
                <a:gd fmla="*/ 44379820 h 24" name="T5"/>
                <a:gd fmla="*/ 59980283 w 42" name="T6"/>
                <a:gd fmla="*/ 36662076 h 24" name="T7"/>
                <a:gd fmla="*/ 57054446 w 42" name="T8"/>
                <a:gd fmla="*/ 13507447 h 24" name="T9"/>
                <a:gd fmla="*/ 19018550 w 42" name="T10"/>
                <a:gd fmla="*/ 0 h 24" name="T11"/>
                <a:gd fmla="*/ 0 w 42" name="T12"/>
                <a:gd fmla="*/ 27013506 h 24" name="T13"/>
                <a:gd fmla="*/ 0 w 42" name="T14"/>
                <a:gd fmla="*/ 27013506 h 24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42" name="T24"/>
                <a:gd fmla="*/ 0 h 24" name="T25"/>
                <a:gd fmla="*/ 42 w 42" name="T26"/>
                <a:gd fmla="*/ 24 h 24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24" w="42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/>
            <p:nvPr/>
          </p:nvSpPr>
          <p:spPr bwMode="auto">
            <a:xfrm>
              <a:off x="4907711" y="4233555"/>
              <a:ext cx="22225" cy="206196"/>
            </a:xfrm>
            <a:custGeom>
              <a:gdLst>
                <a:gd fmla="*/ 0 w 17" name="T0"/>
                <a:gd fmla="*/ 9677400 h 15" name="T1"/>
                <a:gd fmla="*/ 0 w 17" name="T2"/>
                <a:gd fmla="*/ 9677400 h 15" name="T3"/>
                <a:gd fmla="*/ 13673603 w 17" name="T4"/>
                <a:gd fmla="*/ 22580604 h 15" name="T5"/>
                <a:gd fmla="*/ 27347207 w 17" name="T6"/>
                <a:gd fmla="*/ 0 h 15" name="T7"/>
                <a:gd fmla="*/ 0 w 17" name="T8"/>
                <a:gd fmla="*/ 9677400 h 15" name="T9"/>
                <a:gd fmla="*/ 0 w 17" name="T10"/>
                <a:gd fmla="*/ 9677400 h 15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7" name="T18"/>
                <a:gd fmla="*/ 0 h 15" name="T19"/>
                <a:gd fmla="*/ 17 w 17" name="T20"/>
                <a:gd fmla="*/ 15 h 15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5" w="17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/>
            <p:nvPr/>
          </p:nvSpPr>
          <p:spPr bwMode="auto">
            <a:xfrm>
              <a:off x="4536237" y="3967648"/>
              <a:ext cx="153987" cy="206196"/>
            </a:xfrm>
            <a:custGeom>
              <a:gdLst>
                <a:gd fmla="*/ 0 w 124" name="T0"/>
                <a:gd fmla="*/ 180866331 h 254" name="T1"/>
                <a:gd fmla="*/ 0 w 124" name="T2"/>
                <a:gd fmla="*/ 180866331 h 254" name="T3"/>
                <a:gd fmla="*/ 9252940 w 124" name="T4"/>
                <a:gd fmla="*/ 156518251 h 254" name="T5"/>
                <a:gd fmla="*/ 63228222 w 124" name="T6"/>
                <a:gd fmla="*/ 41738375 h 254" name="T7"/>
                <a:gd fmla="*/ 101782356 w 124" name="T8"/>
                <a:gd fmla="*/ 26086159 h 254" name="T9"/>
                <a:gd fmla="*/ 109494173 w 124" name="T10"/>
                <a:gd fmla="*/ 0 h 254" name="T11"/>
                <a:gd fmla="*/ 135710623 w 124" name="T12"/>
                <a:gd fmla="*/ 15652222 h 254" name="T13"/>
                <a:gd fmla="*/ 137252987 w 124" name="T14"/>
                <a:gd fmla="*/ 38259519 h 254" name="T15"/>
                <a:gd fmla="*/ 114120021 w 124" name="T16"/>
                <a:gd fmla="*/ 107823492 h 254" name="T17"/>
                <a:gd fmla="*/ 138794108 w 124" name="T18"/>
                <a:gd fmla="*/ 102606526 h 254" name="T19"/>
                <a:gd fmla="*/ 151131773 w 124" name="T20"/>
                <a:gd fmla="*/ 149561857 h 254" name="T21"/>
                <a:gd fmla="*/ 189685926 w 124" name="T22"/>
                <a:gd fmla="*/ 163474645 h 254" name="T23"/>
                <a:gd fmla="*/ 169637687 w 124" name="T24"/>
                <a:gd fmla="*/ 186083297 h 254" name="T25"/>
                <a:gd fmla="*/ 124915322 w 124" name="T26"/>
                <a:gd fmla="*/ 215648302 h 254" name="T27"/>
                <a:gd fmla="*/ 114120021 w 124" name="T28"/>
                <a:gd fmla="*/ 243473879 h 254" name="T29"/>
                <a:gd fmla="*/ 138794108 w 124" name="T30"/>
                <a:gd fmla="*/ 297385605 h 254" name="T31"/>
                <a:gd fmla="*/ 129541170 w 124" name="T32"/>
                <a:gd fmla="*/ 328688719 h 254" name="T33"/>
                <a:gd fmla="*/ 158842347 w 124" name="T34"/>
                <a:gd fmla="*/ 398252743 h 254" name="T35"/>
                <a:gd fmla="*/ 137252987 w 124" name="T36"/>
                <a:gd fmla="*/ 439991109 h 254" name="T37"/>
                <a:gd fmla="*/ 115662384 w 124" name="T38"/>
                <a:gd fmla="*/ 290429210 h 254" name="T39"/>
                <a:gd fmla="*/ 97156508 w 124" name="T40"/>
                <a:gd fmla="*/ 266081171 h 254" name="T41"/>
                <a:gd fmla="*/ 66312948 w 124" name="T42"/>
                <a:gd fmla="*/ 306081427 h 254" name="T43"/>
                <a:gd fmla="*/ 43179983 w 124" name="T44"/>
                <a:gd fmla="*/ 299125033 h 254" name="T45"/>
                <a:gd fmla="*/ 47807072 w 124" name="T46"/>
                <a:gd fmla="*/ 243473879 h 254" name="T47"/>
                <a:gd fmla="*/ 0 w 124" name="T48"/>
                <a:gd fmla="*/ 180866331 h 254" name="T49"/>
                <a:gd fmla="*/ 0 w 124" name="T50"/>
                <a:gd fmla="*/ 180866331 h 254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124" name="T78"/>
                <a:gd fmla="*/ 0 h 254" name="T79"/>
                <a:gd fmla="*/ 124 w 124" name="T80"/>
                <a:gd fmla="*/ 254 h 254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254" w="12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/>
            <p:nvPr/>
          </p:nvSpPr>
          <p:spPr bwMode="auto">
            <a:xfrm>
              <a:off x="4710861" y="4090681"/>
              <a:ext cx="87312" cy="206196"/>
            </a:xfrm>
            <a:custGeom>
              <a:gdLst>
                <a:gd fmla="*/ 0 w 70" name="T0"/>
                <a:gd fmla="*/ 18383734 h 59" name="T1"/>
                <a:gd fmla="*/ 0 w 70" name="T2"/>
                <a:gd fmla="*/ 18383734 h 59" name="T3"/>
                <a:gd fmla="*/ 7779587 w 70" name="T4"/>
                <a:gd fmla="*/ 62808929 h 59" name="T5"/>
                <a:gd fmla="*/ 21782099 w 70" name="T6"/>
                <a:gd fmla="*/ 85788301 h 59" name="T7"/>
                <a:gd fmla="*/ 43562951 w 70" name="T8"/>
                <a:gd fmla="*/ 88851637 h 59" name="T9"/>
                <a:gd fmla="*/ 107352573 w 70" name="T10"/>
                <a:gd fmla="*/ 47489774 h 59" name="T11"/>
                <a:gd fmla="*/ 104240490 w 70" name="T12"/>
                <a:gd fmla="*/ 0 h 59" name="T13"/>
                <a:gd fmla="*/ 56010037 w 70" name="T14"/>
                <a:gd fmla="*/ 7660199 h 59" name="T15"/>
                <a:gd fmla="*/ 15557927 w 70" name="T16"/>
                <a:gd fmla="*/ 6127912 h 59" name="T17"/>
                <a:gd fmla="*/ 0 w 70" name="T18"/>
                <a:gd fmla="*/ 18383734 h 59" name="T19"/>
                <a:gd fmla="*/ 0 w 70" name="T20"/>
                <a:gd fmla="*/ 18383734 h 5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70" name="T33"/>
                <a:gd fmla="*/ 0 h 59" name="T34"/>
                <a:gd fmla="*/ 70 w 70" name="T35"/>
                <a:gd fmla="*/ 59 h 5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59" w="70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/>
            <p:nvPr/>
          </p:nvSpPr>
          <p:spPr bwMode="auto">
            <a:xfrm>
              <a:off x="4326689" y="4172436"/>
              <a:ext cx="31750" cy="206196"/>
            </a:xfrm>
            <a:custGeom>
              <a:gdLst>
                <a:gd fmla="*/ 0 w 26" name="T0"/>
                <a:gd fmla="*/ 0 h 51" name="T1"/>
                <a:gd fmla="*/ 0 w 26" name="T2"/>
                <a:gd fmla="*/ 0 h 51" name="T3"/>
                <a:gd fmla="*/ 7456366 w 26" name="T4"/>
                <a:gd fmla="*/ 81436595 h 51" name="T5"/>
                <a:gd fmla="*/ 37280604 w 26" name="T6"/>
                <a:gd fmla="*/ 66777986 h 51" name="T7"/>
                <a:gd fmla="*/ 22367878 w 26" name="T8"/>
                <a:gd fmla="*/ 19545242 h 51" name="T9"/>
                <a:gd fmla="*/ 0 w 26" name="T10"/>
                <a:gd fmla="*/ 0 h 51" name="T11"/>
                <a:gd fmla="*/ 0 w 26" name="T12"/>
                <a:gd fmla="*/ 0 h 51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26" name="T21"/>
                <a:gd fmla="*/ 0 h 51" name="T22"/>
                <a:gd fmla="*/ 26 w 26" name="T23"/>
                <a:gd fmla="*/ 51 h 51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51" w="26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/>
            <p:nvPr/>
          </p:nvGrpSpPr>
          <p:grpSpPr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/>
              <p:nvPr/>
            </p:nvSpPr>
            <p:spPr bwMode="auto">
              <a:xfrm>
                <a:off x="4086" y="2810"/>
                <a:ext cx="835" cy="157"/>
              </a:xfrm>
              <a:custGeom>
                <a:gdLst>
                  <a:gd fmla="*/ 0 w 835" name="T0"/>
                  <a:gd fmla="*/ 250 h 526" name="T1"/>
                  <a:gd fmla="*/ 35 w 835" name="T2"/>
                  <a:gd fmla="*/ 226 h 526" name="T3"/>
                  <a:gd fmla="*/ 95 w 835" name="T4"/>
                  <a:gd fmla="*/ 177 h 526" name="T5"/>
                  <a:gd fmla="*/ 118 w 835" name="T6"/>
                  <a:gd fmla="*/ 145 h 526" name="T7"/>
                  <a:gd fmla="*/ 162 w 835" name="T8"/>
                  <a:gd fmla="*/ 114 h 526" name="T9"/>
                  <a:gd fmla="*/ 192 w 835" name="T10"/>
                  <a:gd fmla="*/ 81 h 526" name="T11"/>
                  <a:gd fmla="*/ 225 w 835" name="T12"/>
                  <a:gd fmla="*/ 106 h 526" name="T13"/>
                  <a:gd fmla="*/ 293 w 835" name="T14"/>
                  <a:gd fmla="*/ 160 h 526" name="T15"/>
                  <a:gd fmla="*/ 368 w 835" name="T16"/>
                  <a:gd fmla="*/ 185 h 526" name="T17"/>
                  <a:gd fmla="*/ 499 w 835" name="T18"/>
                  <a:gd fmla="*/ 187 h 526" name="T19"/>
                  <a:gd fmla="*/ 522 w 835" name="T20"/>
                  <a:gd fmla="*/ 151 h 526" name="T21"/>
                  <a:gd fmla="*/ 588 w 835" name="T22"/>
                  <a:gd fmla="*/ 123 h 526" name="T23"/>
                  <a:gd fmla="*/ 607 w 835" name="T24"/>
                  <a:gd fmla="*/ 98 h 526" name="T25"/>
                  <a:gd fmla="*/ 572 w 835" name="T26"/>
                  <a:gd fmla="*/ 78 h 526" name="T27"/>
                  <a:gd fmla="*/ 602 w 835" name="T28"/>
                  <a:gd fmla="*/ 72 h 526" name="T29"/>
                  <a:gd fmla="*/ 642 w 835" name="T30"/>
                  <a:gd fmla="*/ 28 h 526" name="T31"/>
                  <a:gd fmla="*/ 681 w 835" name="T32"/>
                  <a:gd fmla="*/ 0 h 526" name="T33"/>
                  <a:gd fmla="*/ 734 w 835" name="T34"/>
                  <a:gd fmla="*/ 69 h 526" name="T35"/>
                  <a:gd fmla="*/ 783 w 835" name="T36"/>
                  <a:gd fmla="*/ 104 h 526" name="T37"/>
                  <a:gd fmla="*/ 811 w 835" name="T38"/>
                  <a:gd fmla="*/ 147 h 526" name="T39"/>
                  <a:gd fmla="*/ 785 w 835" name="T40"/>
                  <a:gd fmla="*/ 177 h 526" name="T41"/>
                  <a:gd fmla="*/ 770 w 835" name="T42"/>
                  <a:gd fmla="*/ 185 h 526" name="T43"/>
                  <a:gd fmla="*/ 744 w 835" name="T44"/>
                  <a:gd fmla="*/ 210 h 526" name="T45"/>
                  <a:gd fmla="*/ 691 w 835" name="T46"/>
                  <a:gd fmla="*/ 232 h 526" name="T47"/>
                  <a:gd fmla="*/ 663 w 835" name="T48"/>
                  <a:gd fmla="*/ 226 h 526" name="T49"/>
                  <a:gd fmla="*/ 602 w 835" name="T50"/>
                  <a:gd fmla="*/ 247 h 526" name="T51"/>
                  <a:gd fmla="*/ 618 w 835" name="T52"/>
                  <a:gd fmla="*/ 276 h 526" name="T53"/>
                  <a:gd fmla="*/ 668 w 835" name="T54"/>
                  <a:gd fmla="*/ 274 h 526" name="T55"/>
                  <a:gd fmla="*/ 622 w 835" name="T56"/>
                  <a:gd fmla="*/ 312 h 526" name="T57"/>
                  <a:gd fmla="*/ 633 w 835" name="T58"/>
                  <a:gd fmla="*/ 355 h 526" name="T59"/>
                  <a:gd fmla="*/ 634 w 835" name="T60"/>
                  <a:gd fmla="*/ 382 h 526" name="T61"/>
                  <a:gd fmla="*/ 613 w 835" name="T62"/>
                  <a:gd fmla="*/ 463 h 526" name="T63"/>
                  <a:gd fmla="*/ 552 w 835" name="T64"/>
                  <a:gd fmla="*/ 493 h 526" name="T65"/>
                  <a:gd fmla="*/ 543 w 835" name="T66"/>
                  <a:gd fmla="*/ 489 h 526" name="T67"/>
                  <a:gd fmla="*/ 499 w 835" name="T68"/>
                  <a:gd fmla="*/ 510 h 526" name="T69"/>
                  <a:gd fmla="*/ 490 w 835" name="T70"/>
                  <a:gd fmla="*/ 506 h 526" name="T71"/>
                  <a:gd fmla="*/ 429 w 835" name="T72"/>
                  <a:gd fmla="*/ 484 h 526" name="T73"/>
                  <a:gd fmla="*/ 380 w 835" name="T74"/>
                  <a:gd fmla="*/ 494 h 526" name="T75"/>
                  <a:gd fmla="*/ 375 w 835" name="T76"/>
                  <a:gd fmla="*/ 506 h 526" name="T77"/>
                  <a:gd fmla="*/ 342 w 835" name="T78"/>
                  <a:gd fmla="*/ 471 h 526" name="T79"/>
                  <a:gd fmla="*/ 341 w 835" name="T80"/>
                  <a:gd fmla="*/ 434 h 526" name="T81"/>
                  <a:gd fmla="*/ 323 w 835" name="T82"/>
                  <a:gd fmla="*/ 412 h 526" name="T83"/>
                  <a:gd fmla="*/ 305 w 835" name="T84"/>
                  <a:gd fmla="*/ 392 h 526" name="T85"/>
                  <a:gd fmla="*/ 220 w 835" name="T86"/>
                  <a:gd fmla="*/ 410 h 526" name="T87"/>
                  <a:gd fmla="*/ 205 w 835" name="T88"/>
                  <a:gd fmla="*/ 414 h 526" name="T89"/>
                  <a:gd fmla="*/ 166 w 835" name="T90"/>
                  <a:gd fmla="*/ 416 h 526" name="T91"/>
                  <a:gd fmla="*/ 100 w 835" name="T92"/>
                  <a:gd fmla="*/ 381 h 526" name="T93"/>
                  <a:gd fmla="*/ 65 w 835" name="T94"/>
                  <a:gd fmla="*/ 347 h 526" name="T95"/>
                  <a:gd fmla="*/ 71 w 835" name="T96"/>
                  <a:gd fmla="*/ 325 h 526" name="T97"/>
                  <a:gd fmla="*/ 75 w 835" name="T98"/>
                  <a:gd fmla="*/ 295 h 526" name="T99"/>
                  <a:gd fmla="*/ 13 w 835" name="T100"/>
                  <a:gd fmla="*/ 278 h 526" name="T101"/>
                  <a:gd fmla="*/ 14 w 835" name="T102"/>
                  <a:gd fmla="*/ 256 h 526" name="T103"/>
                  <a:gd fmla="*/ 0 w 835" name="T104"/>
                  <a:gd fmla="*/ 250 h 52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w 835" name="T159"/>
                  <a:gd fmla="*/ 0 h 526" name="T160"/>
                  <a:gd fmla="*/ 835 w 835" name="T161"/>
                  <a:gd fmla="*/ 526 h 526" name="T162"/>
                </a:gdLst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b="T162" l="T159" r="T161" t="T160"/>
                <a:pathLst>
                  <a:path h="526" w="835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/>
              <p:nvPr/>
            </p:nvSpPr>
            <p:spPr bwMode="auto">
              <a:xfrm>
                <a:off x="4564" y="3089"/>
                <a:ext cx="31" cy="157"/>
              </a:xfrm>
              <a:custGeom>
                <a:gdLst>
                  <a:gd fmla="*/ 0 w 31" name="T0"/>
                  <a:gd fmla="*/ 19 h 26" name="T1"/>
                  <a:gd fmla="*/ 0 w 31" name="T2"/>
                  <a:gd fmla="*/ 19 h 26" name="T3"/>
                  <a:gd fmla="*/ 9 w 31" name="T4"/>
                  <a:gd fmla="*/ 0 h 26" name="T5"/>
                  <a:gd fmla="*/ 30 w 31" name="T6"/>
                  <a:gd fmla="*/ 4 h 26" name="T7"/>
                  <a:gd fmla="*/ 13 w 31" name="T8"/>
                  <a:gd fmla="*/ 25 h 26" name="T9"/>
                  <a:gd fmla="*/ 0 w 31" name="T10"/>
                  <a:gd fmla="*/ 19 h 26" name="T11"/>
                  <a:gd fmla="*/ 0 w 31" name="T12"/>
                  <a:gd fmla="*/ 19 h 2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1" name="T21"/>
                  <a:gd fmla="*/ 0 h 26" name="T22"/>
                  <a:gd fmla="*/ 31 w 31" name="T23"/>
                  <a:gd fmla="*/ 26 h 26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6" w="31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/>
            <p:nvPr/>
          </p:nvSpPr>
          <p:spPr bwMode="auto">
            <a:xfrm>
              <a:off x="5010897" y="3891447"/>
              <a:ext cx="33337" cy="206196"/>
            </a:xfrm>
            <a:custGeom>
              <a:gdLst>
                <a:gd fmla="*/ 0 w 25" name="T0"/>
                <a:gd fmla="*/ 29348570 h 46" name="T1"/>
                <a:gd fmla="*/ 0 w 25" name="T2"/>
                <a:gd fmla="*/ 29348570 h 46" name="T3"/>
                <a:gd fmla="*/ 16003094 w 25" name="T4"/>
                <a:gd fmla="*/ 73372696 h 46" name="T5"/>
                <a:gd fmla="*/ 42676691 w 25" name="T6"/>
                <a:gd fmla="*/ 0 h 46" name="T7"/>
                <a:gd fmla="*/ 19559484 w 25" name="T8"/>
                <a:gd fmla="*/ 1630618 h 46" name="T9"/>
                <a:gd fmla="*/ 0 w 25" name="T10"/>
                <a:gd fmla="*/ 29348570 h 46" name="T11"/>
                <a:gd fmla="*/ 0 w 25" name="T12"/>
                <a:gd fmla="*/ 29348570 h 4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25" name="T21"/>
                <a:gd fmla="*/ 0 h 46" name="T22"/>
                <a:gd fmla="*/ 25 w 25" name="T23"/>
                <a:gd fmla="*/ 46 h 46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46" w="25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/>
            <p:nvPr/>
          </p:nvSpPr>
          <p:spPr bwMode="auto">
            <a:xfrm>
              <a:off x="4126666" y="3908909"/>
              <a:ext cx="498471" cy="206196"/>
            </a:xfrm>
            <a:custGeom>
              <a:gdLst>
                <a:gd fmla="*/ 0 w 401" name="T0"/>
                <a:gd fmla="*/ 310135055 h 399" name="T1"/>
                <a:gd fmla="*/ 64899953 w 401" name="T2"/>
                <a:gd fmla="*/ 294713849 h 399" name="T3"/>
                <a:gd fmla="*/ 50993623 w 401" name="T4"/>
                <a:gd fmla="*/ 203901388 h 399" name="T5"/>
                <a:gd fmla="*/ 140617183 w 401" name="T6"/>
                <a:gd fmla="*/ 128508783 h 399" name="T7"/>
                <a:gd fmla="*/ 152979608 w 401" name="T8"/>
                <a:gd fmla="*/ 94239436 h 399" name="T9"/>
                <a:gd fmla="*/ 125164463 w 401" name="T10"/>
                <a:gd fmla="*/ 32555890 h 399" name="T11"/>
                <a:gd fmla="*/ 202426860 w 401" name="T12"/>
                <a:gd fmla="*/ 13707744 h 399" name="T13"/>
                <a:gd fmla="*/ 258055907 w 401" name="T14"/>
                <a:gd fmla="*/ 11994277 h 399" name="T15"/>
                <a:gd fmla="*/ 242604430 w 401" name="T16"/>
                <a:gd fmla="*/ 83959921 h 399" name="T17"/>
                <a:gd fmla="*/ 230242005 w 401" name="T18"/>
                <a:gd fmla="*/ 130222251 h 399" name="T19"/>
                <a:gd fmla="*/ 251875316 w 401" name="T20"/>
                <a:gd fmla="*/ 185053247 h 399" name="T21"/>
                <a:gd fmla="*/ 418762536 w 401" name="T22"/>
                <a:gd fmla="*/ 243311137 h 399" name="T23"/>
                <a:gd fmla="*/ 435760404 w 401" name="T24"/>
                <a:gd fmla="*/ 203901388 h 399" name="T25"/>
                <a:gd fmla="*/ 446576438 w 401" name="T26"/>
                <a:gd fmla="*/ 236457268 h 399" name="T27"/>
                <a:gd fmla="*/ 499115190 w 401" name="T28"/>
                <a:gd fmla="*/ 209041790 h 399" name="T29"/>
                <a:gd fmla="*/ 596465711 w 401" name="T30"/>
                <a:gd fmla="*/ 191907116 h 399" name="T31"/>
                <a:gd fmla="*/ 610373284 w 401" name="T32"/>
                <a:gd fmla="*/ 226176463 h 399" name="T33"/>
                <a:gd fmla="*/ 517658205 w 401" name="T34"/>
                <a:gd fmla="*/ 354685288 h 399" name="T35"/>
                <a:gd fmla="*/ 496024894 w 401" name="T36"/>
                <a:gd fmla="*/ 325556261 h 399" name="T37"/>
                <a:gd fmla="*/ 508386076 w 401" name="T38"/>
                <a:gd fmla="*/ 275865708 h 399" name="T39"/>
                <a:gd fmla="*/ 429578570 w 401" name="T40"/>
                <a:gd fmla="*/ 239884202 h 399" name="T41"/>
                <a:gd fmla="*/ 431123717 w 401" name="T42"/>
                <a:gd fmla="*/ 272438773 h 399" name="T43"/>
                <a:gd fmla="*/ 431123717 w 401" name="T44"/>
                <a:gd fmla="*/ 296427316 h 399" name="T45"/>
                <a:gd fmla="*/ 420307683 w 401" name="T46"/>
                <a:gd fmla="*/ 351258353 h 399" name="T47"/>
                <a:gd fmla="*/ 256510760 w 401" name="T48"/>
                <a:gd fmla="*/ 505469106 h 399" name="T49"/>
                <a:gd fmla="*/ 194701121 w 401" name="T50"/>
                <a:gd fmla="*/ 681954934 h 399" name="T51"/>
                <a:gd fmla="*/ 128256001 w 401" name="T52"/>
                <a:gd fmla="*/ 507182573 h 399" name="T53"/>
                <a:gd fmla="*/ 97350561 w 401" name="T54"/>
                <a:gd fmla="*/ 346117951 h 399" name="T55"/>
                <a:gd fmla="*/ 78807526 w 401" name="T56"/>
                <a:gd fmla="*/ 371819961 h 399" name="T57"/>
                <a:gd fmla="*/ 18543021 w 401" name="T58"/>
                <a:gd fmla="*/ 344404484 h 399" name="T59"/>
                <a:gd fmla="*/ 18543021 w 401" name="T60"/>
                <a:gd fmla="*/ 330696663 h 399" name="T61"/>
                <a:gd fmla="*/ 0 w 401" name="T62"/>
                <a:gd fmla="*/ 310135055 h 399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401" name="T96"/>
                <a:gd fmla="*/ 0 h 399" name="T97"/>
                <a:gd fmla="*/ 401 w 401" name="T98"/>
                <a:gd fmla="*/ 399 h 399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399" w="401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/>
            <p:nvPr/>
          </p:nvSpPr>
          <p:spPr bwMode="auto">
            <a:xfrm>
              <a:off x="3718680" y="3714440"/>
              <a:ext cx="327023" cy="206196"/>
            </a:xfrm>
            <a:custGeom>
              <a:gdLst>
                <a:gd fmla="*/ 0 w 262" name="T0"/>
                <a:gd fmla="*/ 12162959 h 224" name="T1"/>
                <a:gd fmla="*/ 0 w 262" name="T2"/>
                <a:gd fmla="*/ 12162959 h 224" name="T3"/>
                <a:gd fmla="*/ 10905410 w 262" name="T4"/>
                <a:gd fmla="*/ 0 h 224" name="T5"/>
                <a:gd fmla="*/ 42065151 w 262" name="T6"/>
                <a:gd fmla="*/ 29539366 h 224" name="T7"/>
                <a:gd fmla="*/ 81014809 w 262" name="T8"/>
                <a:gd fmla="*/ 5213449 h 224" name="T9"/>
                <a:gd fmla="*/ 84130302 w 262" name="T10"/>
                <a:gd fmla="*/ 27801989 h 224" name="T11"/>
                <a:gd fmla="*/ 102825638 w 262" name="T12"/>
                <a:gd fmla="*/ 36490190 h 224" name="T13"/>
                <a:gd fmla="*/ 105942360 w 262" name="T14"/>
                <a:gd fmla="*/ 60817427 h 224" name="T15"/>
                <a:gd fmla="*/ 162028369 w 262" name="T16"/>
                <a:gd fmla="*/ 88619426 h 224" name="T17"/>
                <a:gd fmla="*/ 213442456 w 262" name="T18"/>
                <a:gd fmla="*/ 79931205 h 224" name="T19"/>
                <a:gd fmla="*/ 208767998 w 262" name="T20"/>
                <a:gd fmla="*/ 66029556 h 224" name="T21"/>
                <a:gd fmla="*/ 275760660 w 262" name="T22"/>
                <a:gd fmla="*/ 41703638 h 224" name="T23"/>
                <a:gd fmla="*/ 363007722 w 262" name="T24"/>
                <a:gd fmla="*/ 85143335 h 224" name="T25"/>
                <a:gd fmla="*/ 364565459 w 262" name="T26"/>
                <a:gd fmla="*/ 109470581 h 224" name="T27"/>
                <a:gd fmla="*/ 350543333 w 262" name="T28"/>
                <a:gd fmla="*/ 152911586 h 224" name="T29"/>
                <a:gd fmla="*/ 353658806 w 262" name="T30"/>
                <a:gd fmla="*/ 215466409 h 224" name="T31"/>
                <a:gd fmla="*/ 375470864 w 262" name="T32"/>
                <a:gd fmla="*/ 234580188 h 224" name="T33"/>
                <a:gd fmla="*/ 356775527 w 262" name="T34"/>
                <a:gd fmla="*/ 265856920 h 224" name="T35"/>
                <a:gd fmla="*/ 406630590 w 262" name="T36"/>
                <a:gd fmla="*/ 337099903 h 224" name="T37"/>
                <a:gd fmla="*/ 373913127 w 262" name="T38"/>
                <a:gd fmla="*/ 387491814 h 224" name="T39"/>
                <a:gd fmla="*/ 283550592 w 262" name="T40"/>
                <a:gd fmla="*/ 370115413 h 224" name="T41"/>
                <a:gd fmla="*/ 263297519 w 262" name="T42"/>
                <a:gd fmla="*/ 338837280 h 224" name="T43"/>
                <a:gd fmla="*/ 200978066 w 262" name="T44"/>
                <a:gd fmla="*/ 349264258 h 224" name="T45"/>
                <a:gd fmla="*/ 155797422 w 262" name="T46"/>
                <a:gd fmla="*/ 317986125 h 224" name="T47"/>
                <a:gd fmla="*/ 124637696 w 262" name="T48"/>
                <a:gd fmla="*/ 258907414 h 224" name="T49"/>
                <a:gd fmla="*/ 101267901 w 262" name="T50"/>
                <a:gd fmla="*/ 248480518 h 224" name="T51"/>
                <a:gd fmla="*/ 95035706 w 262" name="T52"/>
                <a:gd fmla="*/ 262382167 h 224" name="T53"/>
                <a:gd fmla="*/ 66992682 w 262" name="T54"/>
                <a:gd fmla="*/ 201564761 h 224" name="T55"/>
                <a:gd fmla="*/ 28043015 w 262" name="T56"/>
                <a:gd fmla="*/ 165074540 h 224" name="T57"/>
                <a:gd fmla="*/ 46739609 w 262" name="T58"/>
                <a:gd fmla="*/ 109470581 h 224" name="T59"/>
                <a:gd fmla="*/ 29601999 w 262" name="T60"/>
                <a:gd fmla="*/ 102519757 h 224" name="T61"/>
                <a:gd fmla="*/ 14022131 w 262" name="T62"/>
                <a:gd fmla="*/ 71243004 h 224" name="T63"/>
                <a:gd fmla="*/ 0 w 262" name="T64"/>
                <a:gd fmla="*/ 12162959 h 224" name="T65"/>
                <a:gd fmla="*/ 0 w 262" name="T66"/>
                <a:gd fmla="*/ 12162959 h 224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w 262" name="T102"/>
                <a:gd fmla="*/ 0 h 224" name="T103"/>
                <a:gd fmla="*/ 262 w 262" name="T104"/>
                <a:gd fmla="*/ 224 h 224" name="T105"/>
              </a:gdLst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b="T105" l="T102" r="T104" t="T103"/>
              <a:pathLst>
                <a:path h="224" w="262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/>
            <p:nvPr/>
          </p:nvGrpSpPr>
          <p:grpSpPr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/>
              <p:nvPr/>
            </p:nvSpPr>
            <p:spPr bwMode="auto">
              <a:xfrm>
                <a:off x="4850" y="2894"/>
                <a:ext cx="33" cy="157"/>
              </a:xfrm>
              <a:custGeom>
                <a:gdLst>
                  <a:gd fmla="*/ 0 w 33" name="T0"/>
                  <a:gd fmla="*/ 10 h 38" name="T1"/>
                  <a:gd fmla="*/ 0 w 33" name="T2"/>
                  <a:gd fmla="*/ 10 h 38" name="T3"/>
                  <a:gd fmla="*/ 1 w 33" name="T4"/>
                  <a:gd fmla="*/ 19 h 38" name="T5"/>
                  <a:gd fmla="*/ 8 w 33" name="T6"/>
                  <a:gd fmla="*/ 10 h 38" name="T7"/>
                  <a:gd fmla="*/ 12 w 33" name="T8"/>
                  <a:gd fmla="*/ 15 h 38" name="T9"/>
                  <a:gd fmla="*/ 8 w 33" name="T10"/>
                  <a:gd fmla="*/ 37 h 38" name="T11"/>
                  <a:gd fmla="*/ 23 w 33" name="T12"/>
                  <a:gd fmla="*/ 37 h 38" name="T13"/>
                  <a:gd fmla="*/ 32 w 33" name="T14"/>
                  <a:gd fmla="*/ 14 h 38" name="T15"/>
                  <a:gd fmla="*/ 27 w 33" name="T16"/>
                  <a:gd fmla="*/ 1 h 38" name="T17"/>
                  <a:gd fmla="*/ 12 w 33" name="T18"/>
                  <a:gd fmla="*/ 0 h 38" name="T19"/>
                  <a:gd fmla="*/ 0 w 33" name="T20"/>
                  <a:gd fmla="*/ 10 h 38" name="T21"/>
                  <a:gd fmla="*/ 0 w 33" name="T22"/>
                  <a:gd fmla="*/ 10 h 38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33" name="T36"/>
                  <a:gd fmla="*/ 0 h 38" name="T37"/>
                  <a:gd fmla="*/ 33 w 33" name="T38"/>
                  <a:gd fmla="*/ 38 h 38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38" w="33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/>
              <p:nvPr/>
            </p:nvSpPr>
            <p:spPr bwMode="auto">
              <a:xfrm>
                <a:off x="4866" y="2819"/>
                <a:ext cx="155" cy="157"/>
              </a:xfrm>
              <a:custGeom>
                <a:gdLst>
                  <a:gd fmla="*/ 0 w 155" name="T0"/>
                  <a:gd fmla="*/ 116 h 125" name="T1"/>
                  <a:gd fmla="*/ 0 w 155" name="T2"/>
                  <a:gd fmla="*/ 116 h 125" name="T3"/>
                  <a:gd fmla="*/ 27 w 155" name="T4"/>
                  <a:gd fmla="*/ 93 h 125" name="T5"/>
                  <a:gd fmla="*/ 66 w 155" name="T6"/>
                  <a:gd fmla="*/ 93 h 125" name="T7"/>
                  <a:gd fmla="*/ 82 w 155" name="T8"/>
                  <a:gd fmla="*/ 65 h 125" name="T9"/>
                  <a:gd fmla="*/ 89 w 155" name="T10"/>
                  <a:gd fmla="*/ 63 h 125" name="T11"/>
                  <a:gd fmla="*/ 89 w 155" name="T12"/>
                  <a:gd fmla="*/ 74 h 125" name="T13"/>
                  <a:gd fmla="*/ 107 w 155" name="T14"/>
                  <a:gd fmla="*/ 63 h 125" name="T15"/>
                  <a:gd fmla="*/ 122 w 155" name="T16"/>
                  <a:gd fmla="*/ 42 h 125" name="T17"/>
                  <a:gd fmla="*/ 129 w 155" name="T18"/>
                  <a:gd fmla="*/ 6 h 125" name="T19"/>
                  <a:gd fmla="*/ 141 w 155" name="T20"/>
                  <a:gd fmla="*/ 8 h 125" name="T21"/>
                  <a:gd fmla="*/ 137 w 155" name="T22"/>
                  <a:gd fmla="*/ 0 h 125" name="T23"/>
                  <a:gd fmla="*/ 144 w 155" name="T24"/>
                  <a:gd fmla="*/ 1 h 125" name="T25"/>
                  <a:gd fmla="*/ 154 w 155" name="T26"/>
                  <a:gd fmla="*/ 30 h 125" name="T27"/>
                  <a:gd fmla="*/ 141 w 155" name="T28"/>
                  <a:gd fmla="*/ 51 h 125" name="T29"/>
                  <a:gd fmla="*/ 141 w 155" name="T30"/>
                  <a:gd fmla="*/ 70 h 125" name="T31"/>
                  <a:gd fmla="*/ 131 w 155" name="T32"/>
                  <a:gd fmla="*/ 98 h 125" name="T33"/>
                  <a:gd fmla="*/ 124 w 155" name="T34"/>
                  <a:gd fmla="*/ 102 h 125" name="T35"/>
                  <a:gd fmla="*/ 124 w 155" name="T36"/>
                  <a:gd fmla="*/ 91 h 125" name="T37"/>
                  <a:gd fmla="*/ 101 w 155" name="T38"/>
                  <a:gd fmla="*/ 107 h 125" name="T39"/>
                  <a:gd fmla="*/ 82 w 155" name="T40"/>
                  <a:gd fmla="*/ 100 h 125" name="T41"/>
                  <a:gd fmla="*/ 83 w 155" name="T42"/>
                  <a:gd fmla="*/ 113 h 125" name="T43"/>
                  <a:gd fmla="*/ 67 w 155" name="T44"/>
                  <a:gd fmla="*/ 124 h 125" name="T45"/>
                  <a:gd fmla="*/ 62 w 155" name="T46"/>
                  <a:gd fmla="*/ 106 h 125" name="T47"/>
                  <a:gd fmla="*/ 0 w 155" name="T48"/>
                  <a:gd fmla="*/ 116 h 125" name="T49"/>
                  <a:gd fmla="*/ 0 w 155" name="T50"/>
                  <a:gd fmla="*/ 116 h 125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155" name="T78"/>
                  <a:gd fmla="*/ 0 h 125" name="T79"/>
                  <a:gd fmla="*/ 155 w 155" name="T80"/>
                  <a:gd fmla="*/ 125 h 125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125" w="15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/>
              <p:nvPr/>
            </p:nvSpPr>
            <p:spPr bwMode="auto">
              <a:xfrm>
                <a:off x="4885" y="2881"/>
                <a:ext cx="32" cy="157"/>
              </a:xfrm>
              <a:custGeom>
                <a:gdLst>
                  <a:gd fmla="*/ 0 w 32" name="T0"/>
                  <a:gd fmla="*/ 12 h 23" name="T1"/>
                  <a:gd fmla="*/ 0 w 32" name="T2"/>
                  <a:gd fmla="*/ 12 h 23" name="T3"/>
                  <a:gd fmla="*/ 10 w 32" name="T4"/>
                  <a:gd fmla="*/ 22 h 23" name="T5"/>
                  <a:gd fmla="*/ 28 w 32" name="T6"/>
                  <a:gd fmla="*/ 14 h 23" name="T7"/>
                  <a:gd fmla="*/ 31 w 32" name="T8"/>
                  <a:gd fmla="*/ 0 h 23" name="T9"/>
                  <a:gd fmla="*/ 0 w 32" name="T10"/>
                  <a:gd fmla="*/ 12 h 23" name="T11"/>
                  <a:gd fmla="*/ 0 w 32" name="T12"/>
                  <a:gd fmla="*/ 12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2" name="T21"/>
                  <a:gd fmla="*/ 0 h 23" name="T22"/>
                  <a:gd fmla="*/ 32 w 32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32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/>
              <p:nvPr/>
            </p:nvSpPr>
            <p:spPr bwMode="auto">
              <a:xfrm>
                <a:off x="4990" y="2724"/>
                <a:ext cx="81" cy="157"/>
              </a:xfrm>
              <a:custGeom>
                <a:gdLst>
                  <a:gd fmla="*/ 0 w 81" name="T0"/>
                  <a:gd fmla="*/ 47 h 67" name="T1"/>
                  <a:gd fmla="*/ 0 w 81" name="T2"/>
                  <a:gd fmla="*/ 47 h 67" name="T3"/>
                  <a:gd fmla="*/ 3 w 81" name="T4"/>
                  <a:gd fmla="*/ 66 h 67" name="T5"/>
                  <a:gd fmla="*/ 17 w 81" name="T6"/>
                  <a:gd fmla="*/ 59 h 67" name="T7"/>
                  <a:gd fmla="*/ 8 w 81" name="T8"/>
                  <a:gd fmla="*/ 48 h 67" name="T9"/>
                  <a:gd fmla="*/ 46 w 81" name="T10"/>
                  <a:gd fmla="*/ 58 h 67" name="T11"/>
                  <a:gd fmla="*/ 55 w 81" name="T12"/>
                  <a:gd fmla="*/ 42 h 67" name="T13"/>
                  <a:gd fmla="*/ 80 w 81" name="T14"/>
                  <a:gd fmla="*/ 37 h 67" name="T15"/>
                  <a:gd fmla="*/ 71 w 81" name="T16"/>
                  <a:gd fmla="*/ 27 h 67" name="T17"/>
                  <a:gd fmla="*/ 74 w 81" name="T18"/>
                  <a:gd fmla="*/ 18 h 67" name="T19"/>
                  <a:gd fmla="*/ 53 w 81" name="T20"/>
                  <a:gd fmla="*/ 20 h 67" name="T21"/>
                  <a:gd fmla="*/ 27 w 81" name="T22"/>
                  <a:gd fmla="*/ 0 h 67" name="T23"/>
                  <a:gd fmla="*/ 18 w 81" name="T24"/>
                  <a:gd fmla="*/ 38 h 67" name="T25"/>
                  <a:gd fmla="*/ 7 w 81" name="T26"/>
                  <a:gd fmla="*/ 35 h 67" name="T27"/>
                  <a:gd fmla="*/ 0 w 81" name="T28"/>
                  <a:gd fmla="*/ 47 h 67" name="T29"/>
                  <a:gd fmla="*/ 0 w 81" name="T30"/>
                  <a:gd fmla="*/ 47 h 67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81" name="T48"/>
                  <a:gd fmla="*/ 0 h 67" name="T49"/>
                  <a:gd fmla="*/ 81 w 81" name="T50"/>
                  <a:gd fmla="*/ 67 h 67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67" w="81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/>
            <p:nvPr/>
          </p:nvSpPr>
          <p:spPr bwMode="auto">
            <a:xfrm>
              <a:off x="5083921" y="3560452"/>
              <a:ext cx="109536" cy="206196"/>
            </a:xfrm>
            <a:custGeom>
              <a:gdLst>
                <a:gd fmla="*/ 0 w 87" name="T0"/>
                <a:gd fmla="*/ 82254980 h 84" name="T1"/>
                <a:gd fmla="*/ 0 w 87" name="T2"/>
                <a:gd fmla="*/ 82254980 h 84" name="T3"/>
                <a:gd fmla="*/ 25363482 w 87" name="T4"/>
                <a:gd fmla="*/ 94505205 h 84" name="T5"/>
                <a:gd fmla="*/ 9510832 w 87" name="T6"/>
                <a:gd fmla="*/ 136509117 h 84" name="T7"/>
                <a:gd fmla="*/ 47555429 w 87" name="T8"/>
                <a:gd fmla="*/ 145258884 h 84" name="T9"/>
                <a:gd fmla="*/ 87186425 w 87" name="T10"/>
                <a:gd fmla="*/ 120757154 h 84" name="T11"/>
                <a:gd fmla="*/ 69748624 w 87" name="T12"/>
                <a:gd fmla="*/ 87505655 h 84" name="T13"/>
                <a:gd fmla="*/ 115718915 w 87" name="T14"/>
                <a:gd fmla="*/ 56003032 h 84" name="T15"/>
                <a:gd fmla="*/ 136326972 w 87" name="T16"/>
                <a:gd fmla="*/ 14000427 h 84" name="T17"/>
                <a:gd fmla="*/ 134741833 w 87" name="T18"/>
                <a:gd fmla="*/ 8751093 h 84" name="T19"/>
                <a:gd fmla="*/ 125231004 w 87" name="T20"/>
                <a:gd fmla="*/ 0 h 84" name="T21"/>
                <a:gd fmla="*/ 84014889 w 87" name="T22"/>
                <a:gd fmla="*/ 28002177 h 84" name="T23"/>
                <a:gd fmla="*/ 84014889 w 87" name="T24"/>
                <a:gd fmla="*/ 43752828 h 84" name="T25"/>
                <a:gd fmla="*/ 55482379 w 87" name="T26"/>
                <a:gd fmla="*/ 38502163 h 84" name="T27"/>
                <a:gd fmla="*/ 0 w 87" name="T28"/>
                <a:gd fmla="*/ 82254980 h 84" name="T29"/>
                <a:gd fmla="*/ 0 w 87" name="T30"/>
                <a:gd fmla="*/ 82254980 h 84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w 87" name="T48"/>
                <a:gd fmla="*/ 0 h 84" name="T49"/>
                <a:gd fmla="*/ 87 w 87" name="T50"/>
                <a:gd fmla="*/ 84 h 84" name="T51"/>
              </a:gdLst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b="T51" l="T48" r="T50" t="T49"/>
              <a:pathLst>
                <a:path h="84" w="87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/>
            <p:nvPr/>
          </p:nvSpPr>
          <p:spPr bwMode="auto">
            <a:xfrm>
              <a:off x="5117258" y="3639828"/>
              <a:ext cx="57150" cy="206196"/>
            </a:xfrm>
            <a:custGeom>
              <a:gdLst>
                <a:gd fmla="*/ 0 w 48" name="T0"/>
                <a:gd fmla="*/ 109657851 h 66" name="T1"/>
                <a:gd fmla="*/ 0 w 48" name="T2"/>
                <a:gd fmla="*/ 109657851 h 66" name="T3"/>
                <a:gd fmla="*/ 7087791 w 48" name="T4"/>
                <a:gd fmla="*/ 23618536 h 66" name="T5"/>
                <a:gd fmla="*/ 42527939 w 48" name="T6"/>
                <a:gd fmla="*/ 0 h 66" name="T7"/>
                <a:gd fmla="*/ 66626182 w 48" name="T8"/>
                <a:gd fmla="*/ 67482449 h 66" name="T9"/>
                <a:gd fmla="*/ 42527939 w 48" name="T10"/>
                <a:gd fmla="*/ 99535812 h 66" name="T11"/>
                <a:gd fmla="*/ 0 w 48" name="T12"/>
                <a:gd fmla="*/ 109657851 h 66" name="T13"/>
                <a:gd fmla="*/ 0 w 48" name="T14"/>
                <a:gd fmla="*/ 109657851 h 6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48" name="T24"/>
                <a:gd fmla="*/ 0 h 66" name="T25"/>
                <a:gd fmla="*/ 48 w 48" name="T26"/>
                <a:gd fmla="*/ 66 h 66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66" w="48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/>
            <p:nvPr/>
          </p:nvSpPr>
          <p:spPr bwMode="auto">
            <a:xfrm>
              <a:off x="4674350" y="3984316"/>
              <a:ext cx="122236" cy="206196"/>
            </a:xfrm>
            <a:custGeom>
              <a:gdLst>
                <a:gd fmla="*/ 0 w 99" name="T0"/>
                <a:gd fmla="*/ 42094425 h 115" name="T1"/>
                <a:gd fmla="*/ 0 w 99" name="T2"/>
                <a:gd fmla="*/ 42094425 h 115" name="T3"/>
                <a:gd fmla="*/ 19818444 w 99" name="T4"/>
                <a:gd fmla="*/ 69035380 h 115" name="T5"/>
                <a:gd fmla="*/ 13720178 w 99" name="T6"/>
                <a:gd fmla="*/ 116181404 h 115" name="T7"/>
                <a:gd fmla="*/ 67079713 w 99" name="T8"/>
                <a:gd fmla="*/ 95976345 h 115" name="T9"/>
                <a:gd fmla="*/ 89946687 w 99" name="T10"/>
                <a:gd fmla="*/ 116181404 h 115" name="T11"/>
                <a:gd fmla="*/ 109766361 w 99" name="T12"/>
                <a:gd fmla="*/ 163327409 h 115" name="T13"/>
                <a:gd fmla="*/ 102143220 w 99" name="T14"/>
                <a:gd fmla="*/ 191951392 h 115" name="T15"/>
                <a:gd fmla="*/ 149403240 w 99" name="T16"/>
                <a:gd fmla="*/ 183532509 h 115" name="T17"/>
                <a:gd fmla="*/ 126536285 w 99" name="T18"/>
                <a:gd fmla="*/ 121232994 h 115" name="T19"/>
                <a:gd fmla="*/ 76226495 w 99" name="T20"/>
                <a:gd fmla="*/ 75769967 h 115" name="T21"/>
                <a:gd fmla="*/ 89946687 w 99" name="T22"/>
                <a:gd fmla="*/ 50513318 h 115" name="T23"/>
                <a:gd fmla="*/ 62505087 w 99" name="T24"/>
                <a:gd fmla="*/ 35359838 h 115" name="T25"/>
                <a:gd fmla="*/ 41161773 w 99" name="T26"/>
                <a:gd fmla="*/ 0 h 115" name="T27"/>
                <a:gd fmla="*/ 27441590 w 99" name="T28"/>
                <a:gd fmla="*/ 0 h 115" name="T29"/>
                <a:gd fmla="*/ 28966466 w 99" name="T30"/>
                <a:gd fmla="*/ 26940955 h 115" name="T31"/>
                <a:gd fmla="*/ 19818444 w 99" name="T32"/>
                <a:gd fmla="*/ 20205065 h 115" name="T33"/>
                <a:gd fmla="*/ 0 w 99" name="T34"/>
                <a:gd fmla="*/ 42094425 h 115" name="T35"/>
                <a:gd fmla="*/ 0 w 99" name="T36"/>
                <a:gd fmla="*/ 42094425 h 115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99" name="T57"/>
                <a:gd fmla="*/ 0 h 115" name="T58"/>
                <a:gd fmla="*/ 99 w 99" name="T59"/>
                <a:gd fmla="*/ 115 h 115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115" w="99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/>
            <p:nvPr/>
          </p:nvGrpSpPr>
          <p:grpSpPr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/>
              <p:nvPr/>
            </p:nvSpPr>
            <p:spPr bwMode="auto">
              <a:xfrm>
                <a:off x="1156" y="2451"/>
                <a:ext cx="1166" cy="158"/>
              </a:xfrm>
              <a:custGeom>
                <a:gdLst>
                  <a:gd fmla="*/ 93 w 1166" name="T0"/>
                  <a:gd fmla="*/ 82 h 595" name="T1"/>
                  <a:gd fmla="*/ 110 w 1166" name="T2"/>
                  <a:gd fmla="*/ 69 h 595" name="T3"/>
                  <a:gd fmla="*/ 177 w 1166" name="T4"/>
                  <a:gd fmla="*/ 35 h 595" name="T5"/>
                  <a:gd fmla="*/ 250 w 1166" name="T6"/>
                  <a:gd fmla="*/ 52 h 595" name="T7"/>
                  <a:gd fmla="*/ 347 w 1166" name="T8"/>
                  <a:gd fmla="*/ 95 h 595" name="T9"/>
                  <a:gd fmla="*/ 453 w 1166" name="T10"/>
                  <a:gd fmla="*/ 123 h 595" name="T11"/>
                  <a:gd fmla="*/ 450 w 1166" name="T12"/>
                  <a:gd fmla="*/ 93 h 595" name="T13"/>
                  <a:gd fmla="*/ 515 w 1166" name="T14"/>
                  <a:gd fmla="*/ 93 h 595" name="T15"/>
                  <a:gd fmla="*/ 595 w 1166" name="T16"/>
                  <a:gd fmla="*/ 105 h 595" name="T17"/>
                  <a:gd fmla="*/ 597 w 1166" name="T18"/>
                  <a:gd fmla="*/ 85 h 595" name="T19"/>
                  <a:gd fmla="*/ 624 w 1166" name="T20"/>
                  <a:gd fmla="*/ 114 h 595" name="T21"/>
                  <a:gd fmla="*/ 632 w 1166" name="T22"/>
                  <a:gd fmla="*/ 78 h 595" name="T23"/>
                  <a:gd fmla="*/ 620 w 1166" name="T24"/>
                  <a:gd fmla="*/ 18 h 595" name="T25"/>
                  <a:gd fmla="*/ 676 w 1166" name="T26"/>
                  <a:gd fmla="*/ 44 h 595" name="T27"/>
                  <a:gd fmla="*/ 685 w 1166" name="T28"/>
                  <a:gd fmla="*/ 61 h 595" name="T29"/>
                  <a:gd fmla="*/ 721 w 1166" name="T30"/>
                  <a:gd fmla="*/ 76 h 595" name="T31"/>
                  <a:gd fmla="*/ 743 w 1166" name="T32"/>
                  <a:gd fmla="*/ 109 h 595" name="T33"/>
                  <a:gd fmla="*/ 797 w 1166" name="T34"/>
                  <a:gd fmla="*/ 55 h 595" name="T35"/>
                  <a:gd fmla="*/ 798 w 1166" name="T36"/>
                  <a:gd fmla="*/ 85 h 595" name="T37"/>
                  <a:gd fmla="*/ 783 w 1166" name="T38"/>
                  <a:gd fmla="*/ 137 h 595" name="T39"/>
                  <a:gd fmla="*/ 695 w 1166" name="T40"/>
                  <a:gd fmla="*/ 143 h 595" name="T41"/>
                  <a:gd fmla="*/ 698 w 1166" name="T42"/>
                  <a:gd fmla="*/ 183 h 595" name="T43"/>
                  <a:gd fmla="*/ 689 w 1166" name="T44"/>
                  <a:gd fmla="*/ 208 h 595" name="T45"/>
                  <a:gd fmla="*/ 661 w 1166" name="T46"/>
                  <a:gd fmla="*/ 226 h 595" name="T47"/>
                  <a:gd fmla="*/ 653 w 1166" name="T48"/>
                  <a:gd fmla="*/ 293 h 595" name="T49"/>
                  <a:gd fmla="*/ 759 w 1166" name="T50"/>
                  <a:gd fmla="*/ 359 h 595" name="T51"/>
                  <a:gd fmla="*/ 800 w 1166" name="T52"/>
                  <a:gd fmla="*/ 404 h 595" name="T53"/>
                  <a:gd fmla="*/ 817 w 1166" name="T54"/>
                  <a:gd fmla="*/ 440 h 595" name="T55"/>
                  <a:gd fmla="*/ 836 w 1166" name="T56"/>
                  <a:gd fmla="*/ 375 h 595" name="T57"/>
                  <a:gd fmla="*/ 849 w 1166" name="T58"/>
                  <a:gd fmla="*/ 293 h 595" name="T59"/>
                  <a:gd fmla="*/ 858 w 1166" name="T60"/>
                  <a:gd fmla="*/ 252 h 595" name="T61"/>
                  <a:gd fmla="*/ 900 w 1166" name="T62"/>
                  <a:gd fmla="*/ 225 h 595" name="T63"/>
                  <a:gd fmla="*/ 974 w 1166" name="T64"/>
                  <a:gd fmla="*/ 248 h 595" name="T65"/>
                  <a:gd fmla="*/ 980 w 1166" name="T66"/>
                  <a:gd fmla="*/ 283 h 595" name="T67"/>
                  <a:gd fmla="*/ 978 w 1166" name="T68"/>
                  <a:gd fmla="*/ 312 h 595" name="T69"/>
                  <a:gd fmla="*/ 1022 w 1166" name="T70"/>
                  <a:gd fmla="*/ 300 h 595" name="T71"/>
                  <a:gd fmla="*/ 1061 w 1166" name="T72"/>
                  <a:gd fmla="*/ 285 h 595" name="T73"/>
                  <a:gd fmla="*/ 1058 w 1166" name="T74"/>
                  <a:gd fmla="*/ 300 h 595" name="T75"/>
                  <a:gd fmla="*/ 1079 w 1166" name="T76"/>
                  <a:gd fmla="*/ 316 h 595" name="T77"/>
                  <a:gd fmla="*/ 1082 w 1166" name="T78"/>
                  <a:gd fmla="*/ 336 h 595" name="T79"/>
                  <a:gd fmla="*/ 1118 w 1166" name="T80"/>
                  <a:gd fmla="*/ 362 h 595" name="T81"/>
                  <a:gd fmla="*/ 1144 w 1166" name="T82"/>
                  <a:gd fmla="*/ 381 h 595" name="T83"/>
                  <a:gd fmla="*/ 1156 w 1166" name="T84"/>
                  <a:gd fmla="*/ 400 h 595" name="T85"/>
                  <a:gd fmla="*/ 985 w 1166" name="T86"/>
                  <a:gd fmla="*/ 477 h 595" name="T87"/>
                  <a:gd fmla="*/ 1047 w 1166" name="T88"/>
                  <a:gd fmla="*/ 482 h 595" name="T89"/>
                  <a:gd fmla="*/ 1053 w 1166" name="T90"/>
                  <a:gd fmla="*/ 527 h 595" name="T91"/>
                  <a:gd fmla="*/ 1108 w 1166" name="T92"/>
                  <a:gd fmla="*/ 523 h 595" name="T93"/>
                  <a:gd fmla="*/ 1022 w 1166" name="T94"/>
                  <a:gd fmla="*/ 552 h 595" name="T95"/>
                  <a:gd fmla="*/ 1010 w 1166" name="T96"/>
                  <a:gd fmla="*/ 540 h 595" name="T97"/>
                  <a:gd fmla="*/ 960 w 1166" name="T98"/>
                  <a:gd fmla="*/ 539 h 595" name="T99"/>
                  <a:gd fmla="*/ 846 w 1166" name="T100"/>
                  <a:gd fmla="*/ 574 h 595" name="T101"/>
                  <a:gd fmla="*/ 798 w 1166" name="T102"/>
                  <a:gd fmla="*/ 582 h 595" name="T103"/>
                  <a:gd fmla="*/ 820 w 1166" name="T104"/>
                  <a:gd fmla="*/ 550 h 595" name="T105"/>
                  <a:gd fmla="*/ 770 w 1166" name="T106"/>
                  <a:gd fmla="*/ 518 h 595" name="T107"/>
                  <a:gd fmla="*/ 735 w 1166" name="T108"/>
                  <a:gd fmla="*/ 479 h 595" name="T109"/>
                  <a:gd fmla="*/ 634 w 1166" name="T110"/>
                  <a:gd fmla="*/ 480 h 595" name="T111"/>
                  <a:gd fmla="*/ 244 w 1166" name="T112"/>
                  <a:gd fmla="*/ 462 h 595" name="T113"/>
                  <a:gd fmla="*/ 188 w 1166" name="T114"/>
                  <a:gd fmla="*/ 431 h 595" name="T115"/>
                  <a:gd fmla="*/ 149 w 1166" name="T116"/>
                  <a:gd fmla="*/ 366 h 595" name="T117"/>
                  <a:gd fmla="*/ 48 w 1166" name="T118"/>
                  <a:gd fmla="*/ 291 h 595" name="T119"/>
                  <a:gd fmla="*/ 0 w 1166" name="T120"/>
                  <a:gd fmla="*/ 264 h 595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1166" name="T183"/>
                  <a:gd fmla="*/ 0 h 595" name="T184"/>
                  <a:gd fmla="*/ 1166 w 1166" name="T185"/>
                  <a:gd fmla="*/ 595 h 595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595" w="1166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/>
              <p:nvPr/>
            </p:nvSpPr>
            <p:spPr bwMode="auto">
              <a:xfrm>
                <a:off x="1330" y="2617"/>
                <a:ext cx="69" cy="158"/>
              </a:xfrm>
              <a:custGeom>
                <a:gdLst>
                  <a:gd fmla="*/ 0 w 69" name="T0"/>
                  <a:gd fmla="*/ 0 h 40" name="T1"/>
                  <a:gd fmla="*/ 0 w 69" name="T2"/>
                  <a:gd fmla="*/ 0 h 40" name="T3"/>
                  <a:gd fmla="*/ 37 w 69" name="T4"/>
                  <a:gd fmla="*/ 8 h 40" name="T5"/>
                  <a:gd fmla="*/ 68 w 69" name="T6"/>
                  <a:gd fmla="*/ 39 h 40" name="T7"/>
                  <a:gd fmla="*/ 50 w 69" name="T8"/>
                  <a:gd fmla="*/ 33 h 40" name="T9"/>
                  <a:gd fmla="*/ 0 w 69" name="T10"/>
                  <a:gd fmla="*/ 0 h 40" name="T11"/>
                  <a:gd fmla="*/ 0 w 69" name="T12"/>
                  <a:gd fmla="*/ 0 h 40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69" name="T21"/>
                  <a:gd fmla="*/ 0 h 40" name="T22"/>
                  <a:gd fmla="*/ 69 w 69" name="T23"/>
                  <a:gd fmla="*/ 40 h 40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40" w="69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/>
              <p:nvPr/>
            </p:nvSpPr>
            <p:spPr bwMode="auto">
              <a:xfrm>
                <a:off x="1362" y="2131"/>
                <a:ext cx="144" cy="158"/>
              </a:xfrm>
              <a:custGeom>
                <a:gdLst>
                  <a:gd fmla="*/ 0 w 144" name="T0"/>
                  <a:gd fmla="*/ 66 h 89" name="T1"/>
                  <a:gd fmla="*/ 0 w 144" name="T2"/>
                  <a:gd fmla="*/ 66 h 89" name="T3"/>
                  <a:gd fmla="*/ 6 w 144" name="T4"/>
                  <a:gd fmla="*/ 55 h 89" name="T5"/>
                  <a:gd fmla="*/ 27 w 144" name="T6"/>
                  <a:gd fmla="*/ 18 h 89" name="T7"/>
                  <a:gd fmla="*/ 17 w 144" name="T8"/>
                  <a:gd fmla="*/ 3 h 89" name="T9"/>
                  <a:gd fmla="*/ 61 w 144" name="T10"/>
                  <a:gd fmla="*/ 0 h 89" name="T11"/>
                  <a:gd fmla="*/ 92 w 144" name="T12"/>
                  <a:gd fmla="*/ 14 h 89" name="T13"/>
                  <a:gd fmla="*/ 112 w 144" name="T14"/>
                  <a:gd fmla="*/ 6 h 89" name="T15"/>
                  <a:gd fmla="*/ 143 w 144" name="T16"/>
                  <a:gd fmla="*/ 27 h 89" name="T17"/>
                  <a:gd fmla="*/ 77 w 144" name="T18"/>
                  <a:gd fmla="*/ 59 h 89" name="T19"/>
                  <a:gd fmla="*/ 72 w 144" name="T20"/>
                  <a:gd fmla="*/ 79 h 89" name="T21"/>
                  <a:gd fmla="*/ 39 w 144" name="T22"/>
                  <a:gd fmla="*/ 88 h 89" name="T23"/>
                  <a:gd fmla="*/ 25 w 144" name="T24"/>
                  <a:gd fmla="*/ 73 h 89" name="T25"/>
                  <a:gd fmla="*/ 0 w 144" name="T26"/>
                  <a:gd fmla="*/ 66 h 89" name="T27"/>
                  <a:gd fmla="*/ 0 w 144" name="T28"/>
                  <a:gd fmla="*/ 66 h 89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44" name="T45"/>
                  <a:gd fmla="*/ 0 h 89" name="T46"/>
                  <a:gd fmla="*/ 144 w 144" name="T47"/>
                  <a:gd fmla="*/ 89 h 89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9" w="144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/>
              <p:nvPr/>
            </p:nvSpPr>
            <p:spPr bwMode="auto">
              <a:xfrm>
                <a:off x="1403" y="2029"/>
                <a:ext cx="101" cy="158"/>
              </a:xfrm>
              <a:custGeom>
                <a:gdLst>
                  <a:gd fmla="*/ 0 w 101" name="T0"/>
                  <a:gd fmla="*/ 38 h 51" name="T1"/>
                  <a:gd fmla="*/ 0 w 101" name="T2"/>
                  <a:gd fmla="*/ 38 h 51" name="T3"/>
                  <a:gd fmla="*/ 23 w 101" name="T4"/>
                  <a:gd fmla="*/ 45 h 51" name="T5"/>
                  <a:gd fmla="*/ 29 w 101" name="T6"/>
                  <a:gd fmla="*/ 37 h 51" name="T7"/>
                  <a:gd fmla="*/ 34 w 101" name="T8"/>
                  <a:gd fmla="*/ 50 h 51" name="T9"/>
                  <a:gd fmla="*/ 45 w 101" name="T10"/>
                  <a:gd fmla="*/ 45 h 51" name="T11"/>
                  <a:gd fmla="*/ 43 w 101" name="T12"/>
                  <a:gd fmla="*/ 33 h 51" name="T13"/>
                  <a:gd fmla="*/ 54 w 101" name="T14"/>
                  <a:gd fmla="*/ 39 h 51" name="T15"/>
                  <a:gd fmla="*/ 60 w 101" name="T16"/>
                  <a:gd fmla="*/ 21 h 51" name="T17"/>
                  <a:gd fmla="*/ 69 w 101" name="T18"/>
                  <a:gd fmla="*/ 20 h 51" name="T19"/>
                  <a:gd fmla="*/ 72 w 101" name="T20"/>
                  <a:gd fmla="*/ 37 h 51" name="T21"/>
                  <a:gd fmla="*/ 94 w 101" name="T22"/>
                  <a:gd fmla="*/ 24 h 51" name="T23"/>
                  <a:gd fmla="*/ 87 w 101" name="T24"/>
                  <a:gd fmla="*/ 10 h 51" name="T25"/>
                  <a:gd fmla="*/ 100 w 101" name="T26"/>
                  <a:gd fmla="*/ 7 h 51" name="T27"/>
                  <a:gd fmla="*/ 86 w 101" name="T28"/>
                  <a:gd fmla="*/ 0 h 51" name="T29"/>
                  <a:gd fmla="*/ 50 w 101" name="T30"/>
                  <a:gd fmla="*/ 7 h 51" name="T31"/>
                  <a:gd fmla="*/ 0 w 101" name="T32"/>
                  <a:gd fmla="*/ 38 h 51" name="T33"/>
                  <a:gd fmla="*/ 0 w 101" name="T34"/>
                  <a:gd fmla="*/ 38 h 51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101" name="T54"/>
                  <a:gd fmla="*/ 0 h 51" name="T55"/>
                  <a:gd fmla="*/ 101 w 101" name="T56"/>
                  <a:gd fmla="*/ 51 h 51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51" w="100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/>
              <p:nvPr/>
            </p:nvSpPr>
            <p:spPr bwMode="auto">
              <a:xfrm>
                <a:off x="1457" y="2178"/>
                <a:ext cx="247" cy="158"/>
              </a:xfrm>
              <a:custGeom>
                <a:gdLst>
                  <a:gd fmla="*/ 0 w 247" name="T0"/>
                  <a:gd fmla="*/ 39 h 122" name="T1"/>
                  <a:gd fmla="*/ 0 w 247" name="T2"/>
                  <a:gd fmla="*/ 39 h 122" name="T3"/>
                  <a:gd fmla="*/ 12 w 247" name="T4"/>
                  <a:gd fmla="*/ 29 h 122" name="T5"/>
                  <a:gd fmla="*/ 6 w 247" name="T6"/>
                  <a:gd fmla="*/ 24 h 122" name="T7"/>
                  <a:gd fmla="*/ 35 w 247" name="T8"/>
                  <a:gd fmla="*/ 7 h 122" name="T9"/>
                  <a:gd fmla="*/ 59 w 247" name="T10"/>
                  <a:gd fmla="*/ 0 h 122" name="T11"/>
                  <a:gd fmla="*/ 67 w 247" name="T12"/>
                  <a:gd fmla="*/ 13 h 122" name="T13"/>
                  <a:gd fmla="*/ 59 w 247" name="T14"/>
                  <a:gd fmla="*/ 20 h 122" name="T15"/>
                  <a:gd fmla="*/ 81 w 247" name="T16"/>
                  <a:gd fmla="*/ 10 h 122" name="T17"/>
                  <a:gd fmla="*/ 105 w 247" name="T18"/>
                  <a:gd fmla="*/ 18 h 122" name="T19"/>
                  <a:gd fmla="*/ 96 w 247" name="T20"/>
                  <a:gd fmla="*/ 27 h 122" name="T21"/>
                  <a:gd fmla="*/ 124 w 247" name="T22"/>
                  <a:gd fmla="*/ 21 h 122" name="T23"/>
                  <a:gd fmla="*/ 116 w 247" name="T24"/>
                  <a:gd fmla="*/ 11 h 122" name="T25"/>
                  <a:gd fmla="*/ 127 w 247" name="T26"/>
                  <a:gd fmla="*/ 12 h 122" name="T27"/>
                  <a:gd fmla="*/ 149 w 247" name="T28"/>
                  <a:gd fmla="*/ 44 h 122" name="T29"/>
                  <a:gd fmla="*/ 157 w 247" name="T30"/>
                  <a:gd fmla="*/ 37 h 122" name="T31"/>
                  <a:gd fmla="*/ 148 w 247" name="T32"/>
                  <a:gd fmla="*/ 1 h 122" name="T33"/>
                  <a:gd fmla="*/ 166 w 247" name="T34"/>
                  <a:gd fmla="*/ 2 h 122" name="T35"/>
                  <a:gd fmla="*/ 186 w 247" name="T36"/>
                  <a:gd fmla="*/ 14 h 122" name="T37"/>
                  <a:gd fmla="*/ 197 w 247" name="T38"/>
                  <a:gd fmla="*/ 58 h 122" name="T39"/>
                  <a:gd fmla="*/ 246 w 247" name="T40"/>
                  <a:gd fmla="*/ 80 h 122" name="T41"/>
                  <a:gd fmla="*/ 245 w 247" name="T42"/>
                  <a:gd fmla="*/ 91 h 122" name="T43"/>
                  <a:gd fmla="*/ 232 w 247" name="T44"/>
                  <a:gd fmla="*/ 86 h 122" name="T45"/>
                  <a:gd fmla="*/ 217 w 247" name="T46"/>
                  <a:gd fmla="*/ 94 h 122" name="T47"/>
                  <a:gd fmla="*/ 238 w 247" name="T48"/>
                  <a:gd fmla="*/ 104 h 122" name="T49"/>
                  <a:gd fmla="*/ 219 w 247" name="T50"/>
                  <a:gd fmla="*/ 114 h 122" name="T51"/>
                  <a:gd fmla="*/ 187 w 247" name="T52"/>
                  <a:gd fmla="*/ 109 h 122" name="T53"/>
                  <a:gd fmla="*/ 169 w 247" name="T54"/>
                  <a:gd fmla="*/ 97 h 122" name="T55"/>
                  <a:gd fmla="*/ 128 w 247" name="T56"/>
                  <a:gd fmla="*/ 117 h 122" name="T57"/>
                  <a:gd fmla="*/ 78 w 247" name="T58"/>
                  <a:gd fmla="*/ 121 h 122" name="T59"/>
                  <a:gd fmla="*/ 68 w 247" name="T60"/>
                  <a:gd fmla="*/ 102 h 122" name="T61"/>
                  <a:gd fmla="*/ 40 w 247" name="T62"/>
                  <a:gd fmla="*/ 100 h 122" name="T63"/>
                  <a:gd fmla="*/ 22 w 247" name="T64"/>
                  <a:gd fmla="*/ 84 h 122" name="T65"/>
                  <a:gd fmla="*/ 93 w 247" name="T66"/>
                  <a:gd fmla="*/ 74 h 122" name="T67"/>
                  <a:gd fmla="*/ 19 w 247" name="T68"/>
                  <a:gd fmla="*/ 69 h 122" name="T69"/>
                  <a:gd fmla="*/ 9 w 247" name="T70"/>
                  <a:gd fmla="*/ 59 h 122" name="T71"/>
                  <a:gd fmla="*/ 47 w 247" name="T72"/>
                  <a:gd fmla="*/ 48 h 122" name="T73"/>
                  <a:gd fmla="*/ 12 w 247" name="T74"/>
                  <a:gd fmla="*/ 49 h 122" name="T75"/>
                  <a:gd fmla="*/ 15 w 247" name="T76"/>
                  <a:gd fmla="*/ 44 h 122" name="T77"/>
                  <a:gd fmla="*/ 0 w 247" name="T78"/>
                  <a:gd fmla="*/ 39 h 122" name="T79"/>
                  <a:gd fmla="*/ 0 w 247" name="T80"/>
                  <a:gd fmla="*/ 39 h 122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247" name="T123"/>
                  <a:gd fmla="*/ 0 h 122" name="T124"/>
                  <a:gd fmla="*/ 247 w 247" name="T125"/>
                  <a:gd fmla="*/ 122 h 122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122" w="246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/>
              <p:nvPr/>
            </p:nvSpPr>
            <p:spPr bwMode="auto">
              <a:xfrm>
                <a:off x="1475" y="2056"/>
                <a:ext cx="168" cy="158"/>
              </a:xfrm>
              <a:custGeom>
                <a:gdLst>
                  <a:gd fmla="*/ 0 w 168" name="T0"/>
                  <a:gd fmla="*/ 44 h 68" name="T1"/>
                  <a:gd fmla="*/ 0 w 168" name="T2"/>
                  <a:gd fmla="*/ 44 h 68" name="T3"/>
                  <a:gd fmla="*/ 6 w 168" name="T4"/>
                  <a:gd fmla="*/ 38 h 68" name="T5"/>
                  <a:gd fmla="*/ 34 w 168" name="T6"/>
                  <a:gd fmla="*/ 32 h 68" name="T7"/>
                  <a:gd fmla="*/ 6 w 168" name="T8"/>
                  <a:gd fmla="*/ 33 h 68" name="T9"/>
                  <a:gd fmla="*/ 39 w 168" name="T10"/>
                  <a:gd fmla="*/ 27 h 68" name="T11"/>
                  <a:gd fmla="*/ 12 w 168" name="T12"/>
                  <a:gd fmla="*/ 27 h 68" name="T13"/>
                  <a:gd fmla="*/ 14 w 168" name="T14"/>
                  <a:gd fmla="*/ 19 h 68" name="T15"/>
                  <a:gd fmla="*/ 40 w 168" name="T16"/>
                  <a:gd fmla="*/ 19 h 68" name="T17"/>
                  <a:gd fmla="*/ 22 w 168" name="T18"/>
                  <a:gd fmla="*/ 17 h 68" name="T19"/>
                  <a:gd fmla="*/ 36 w 168" name="T20"/>
                  <a:gd fmla="*/ 10 h 68" name="T21"/>
                  <a:gd fmla="*/ 70 w 168" name="T22"/>
                  <a:gd fmla="*/ 19 h 68" name="T23"/>
                  <a:gd fmla="*/ 87 w 168" name="T24"/>
                  <a:gd fmla="*/ 36 h 68" name="T25"/>
                  <a:gd fmla="*/ 118 w 168" name="T26"/>
                  <a:gd fmla="*/ 37 h 68" name="T27"/>
                  <a:gd fmla="*/ 106 w 168" name="T28"/>
                  <a:gd fmla="*/ 27 h 68" name="T29"/>
                  <a:gd fmla="*/ 113 w 168" name="T30"/>
                  <a:gd fmla="*/ 20 h 68" name="T31"/>
                  <a:gd fmla="*/ 99 w 168" name="T32"/>
                  <a:gd fmla="*/ 12 h 68" name="T33"/>
                  <a:gd fmla="*/ 121 w 168" name="T34"/>
                  <a:gd fmla="*/ 0 h 68" name="T35"/>
                  <a:gd fmla="*/ 131 w 168" name="T36"/>
                  <a:gd fmla="*/ 14 h 68" name="T37"/>
                  <a:gd fmla="*/ 124 w 168" name="T38"/>
                  <a:gd fmla="*/ 21 h 68" name="T39"/>
                  <a:gd fmla="*/ 136 w 168" name="T40"/>
                  <a:gd fmla="*/ 23 h 68" name="T41"/>
                  <a:gd fmla="*/ 132 w 168" name="T42"/>
                  <a:gd fmla="*/ 31 h 68" name="T43"/>
                  <a:gd fmla="*/ 147 w 168" name="T44"/>
                  <a:gd fmla="*/ 33 h 68" name="T45"/>
                  <a:gd fmla="*/ 156 w 168" name="T46"/>
                  <a:gd fmla="*/ 23 h 68" name="T47"/>
                  <a:gd fmla="*/ 167 w 168" name="T48"/>
                  <a:gd fmla="*/ 35 h 68" name="T49"/>
                  <a:gd fmla="*/ 158 w 168" name="T50"/>
                  <a:gd fmla="*/ 50 h 68" name="T51"/>
                  <a:gd fmla="*/ 122 w 168" name="T52"/>
                  <a:gd fmla="*/ 49 h 68" name="T53"/>
                  <a:gd fmla="*/ 67 w 168" name="T54"/>
                  <a:gd fmla="*/ 67 h 68" name="T55"/>
                  <a:gd fmla="*/ 45 w 168" name="T56"/>
                  <a:gd fmla="*/ 57 h 68" name="T57"/>
                  <a:gd fmla="*/ 91 w 168" name="T58"/>
                  <a:gd fmla="*/ 42 h 68" name="T59"/>
                  <a:gd fmla="*/ 51 w 168" name="T60"/>
                  <a:gd fmla="*/ 51 h 68" name="T61"/>
                  <a:gd fmla="*/ 58 w 168" name="T62"/>
                  <a:gd fmla="*/ 39 h 68" name="T63"/>
                  <a:gd fmla="*/ 38 w 168" name="T64"/>
                  <a:gd fmla="*/ 52 h 68" name="T65"/>
                  <a:gd fmla="*/ 14 w 168" name="T66"/>
                  <a:gd fmla="*/ 49 h 68" name="T67"/>
                  <a:gd fmla="*/ 0 w 168" name="T68"/>
                  <a:gd fmla="*/ 44 h 68" name="T69"/>
                  <a:gd fmla="*/ 0 w 168" name="T70"/>
                  <a:gd fmla="*/ 44 h 68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168" name="T108"/>
                  <a:gd fmla="*/ 0 h 68" name="T109"/>
                  <a:gd fmla="*/ 168 w 168" name="T110"/>
                  <a:gd fmla="*/ 68 h 68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68" w="1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/>
              <p:nvPr/>
            </p:nvSpPr>
            <p:spPr bwMode="auto">
              <a:xfrm>
                <a:off x="1641" y="1974"/>
                <a:ext cx="87" cy="158"/>
              </a:xfrm>
              <a:custGeom>
                <a:gdLst>
                  <a:gd fmla="*/ 0 w 87" name="T0"/>
                  <a:gd fmla="*/ 0 h 43" name="T1"/>
                  <a:gd fmla="*/ 0 w 87" name="T2"/>
                  <a:gd fmla="*/ 0 h 43" name="T3"/>
                  <a:gd fmla="*/ 7 w 87" name="T4"/>
                  <a:gd fmla="*/ 15 h 43" name="T5"/>
                  <a:gd fmla="*/ 28 w 87" name="T6"/>
                  <a:gd fmla="*/ 15 h 43" name="T7"/>
                  <a:gd fmla="*/ 21 w 87" name="T8"/>
                  <a:gd fmla="*/ 18 h 43" name="T9"/>
                  <a:gd fmla="*/ 26 w 87" name="T10"/>
                  <a:gd fmla="*/ 23 h 43" name="T11"/>
                  <a:gd fmla="*/ 8 w 87" name="T12"/>
                  <a:gd fmla="*/ 25 h 43" name="T13"/>
                  <a:gd fmla="*/ 38 w 87" name="T14"/>
                  <a:gd fmla="*/ 31 h 43" name="T15"/>
                  <a:gd fmla="*/ 86 w 87" name="T16"/>
                  <a:gd fmla="*/ 42 h 43" name="T17"/>
                  <a:gd fmla="*/ 79 w 87" name="T18"/>
                  <a:gd fmla="*/ 17 h 43" name="T19"/>
                  <a:gd fmla="*/ 44 w 87" name="T20"/>
                  <a:gd fmla="*/ 3 h 43" name="T21"/>
                  <a:gd fmla="*/ 33 w 87" name="T22"/>
                  <a:gd fmla="*/ 9 h 43" name="T23"/>
                  <a:gd fmla="*/ 30 w 87" name="T24"/>
                  <a:gd fmla="*/ 0 h 43" name="T25"/>
                  <a:gd fmla="*/ 0 w 87" name="T26"/>
                  <a:gd fmla="*/ 0 h 43" name="T27"/>
                  <a:gd fmla="*/ 0 w 87" name="T28"/>
                  <a:gd fmla="*/ 0 h 43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87" name="T45"/>
                  <a:gd fmla="*/ 0 h 43" name="T46"/>
                  <a:gd fmla="*/ 87 w 87" name="T47"/>
                  <a:gd fmla="*/ 43 h 43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43" w="87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/>
              <p:nvPr/>
            </p:nvSpPr>
            <p:spPr bwMode="auto">
              <a:xfrm>
                <a:off x="1681" y="2053"/>
                <a:ext cx="70" cy="158"/>
              </a:xfrm>
              <a:custGeom>
                <a:gdLst>
                  <a:gd fmla="*/ 0 w 70" name="T0"/>
                  <a:gd fmla="*/ 28 h 43" name="T1"/>
                  <a:gd fmla="*/ 0 w 70" name="T2"/>
                  <a:gd fmla="*/ 28 h 43" name="T3"/>
                  <a:gd fmla="*/ 8 w 70" name="T4"/>
                  <a:gd fmla="*/ 18 h 43" name="T5"/>
                  <a:gd fmla="*/ 21 w 70" name="T6"/>
                  <a:gd fmla="*/ 19 h 43" name="T7"/>
                  <a:gd fmla="*/ 4 w 70" name="T8"/>
                  <a:gd fmla="*/ 9 h 43" name="T9"/>
                  <a:gd fmla="*/ 8 w 70" name="T10"/>
                  <a:gd fmla="*/ 3 h 43" name="T11"/>
                  <a:gd fmla="*/ 36 w 70" name="T12"/>
                  <a:gd fmla="*/ 17 h 43" name="T13"/>
                  <a:gd fmla="*/ 20 w 70" name="T14"/>
                  <a:gd fmla="*/ 2 h 43" name="T15"/>
                  <a:gd fmla="*/ 62 w 70" name="T16"/>
                  <a:gd fmla="*/ 0 h 43" name="T17"/>
                  <a:gd fmla="*/ 69 w 70" name="T18"/>
                  <a:gd fmla="*/ 31 h 43" name="T19"/>
                  <a:gd fmla="*/ 61 w 70" name="T20"/>
                  <a:gd fmla="*/ 26 h 43" name="T21"/>
                  <a:gd fmla="*/ 60 w 70" name="T22"/>
                  <a:gd fmla="*/ 42 h 43" name="T23"/>
                  <a:gd fmla="*/ 27 w 70" name="T24"/>
                  <a:gd fmla="*/ 41 h 43" name="T25"/>
                  <a:gd fmla="*/ 33 w 70" name="T26"/>
                  <a:gd fmla="*/ 36 h 43" name="T27"/>
                  <a:gd fmla="*/ 24 w 70" name="T28"/>
                  <a:gd fmla="*/ 30 h 43" name="T29"/>
                  <a:gd fmla="*/ 48 w 70" name="T30"/>
                  <a:gd fmla="*/ 22 h 43" name="T31"/>
                  <a:gd fmla="*/ 0 w 70" name="T32"/>
                  <a:gd fmla="*/ 28 h 43" name="T33"/>
                  <a:gd fmla="*/ 0 w 70" name="T34"/>
                  <a:gd fmla="*/ 28 h 43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70" name="T54"/>
                  <a:gd fmla="*/ 0 h 43" name="T55"/>
                  <a:gd fmla="*/ 70 w 70" name="T56"/>
                  <a:gd fmla="*/ 43 h 43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43" w="70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/>
              <p:nvPr/>
            </p:nvSpPr>
            <p:spPr bwMode="auto">
              <a:xfrm>
                <a:off x="1683" y="2138"/>
                <a:ext cx="82" cy="158"/>
              </a:xfrm>
              <a:custGeom>
                <a:gdLst>
                  <a:gd fmla="*/ 0 w 82" name="T0"/>
                  <a:gd fmla="*/ 33 h 67" name="T1"/>
                  <a:gd fmla="*/ 0 w 82" name="T2"/>
                  <a:gd fmla="*/ 33 h 67" name="T3"/>
                  <a:gd fmla="*/ 4 w 82" name="T4"/>
                  <a:gd fmla="*/ 24 h 67" name="T5"/>
                  <a:gd fmla="*/ 31 w 82" name="T6"/>
                  <a:gd fmla="*/ 29 h 67" name="T7"/>
                  <a:gd fmla="*/ 27 w 82" name="T8"/>
                  <a:gd fmla="*/ 19 h 67" name="T9"/>
                  <a:gd fmla="*/ 34 w 82" name="T10"/>
                  <a:gd fmla="*/ 19 h 67" name="T11"/>
                  <a:gd fmla="*/ 16 w 82" name="T12"/>
                  <a:gd fmla="*/ 14 h 67" name="T13"/>
                  <a:gd fmla="*/ 25 w 82" name="T14"/>
                  <a:gd fmla="*/ 11 h 67" name="T15"/>
                  <a:gd fmla="*/ 17 w 82" name="T16"/>
                  <a:gd fmla="*/ 5 h 67" name="T17"/>
                  <a:gd fmla="*/ 68 w 82" name="T18"/>
                  <a:gd fmla="*/ 0 h 67" name="T19"/>
                  <a:gd fmla="*/ 70 w 82" name="T20"/>
                  <a:gd fmla="*/ 14 h 67" name="T21"/>
                  <a:gd fmla="*/ 54 w 82" name="T22"/>
                  <a:gd fmla="*/ 26 h 67" name="T23"/>
                  <a:gd fmla="*/ 78 w 82" name="T24"/>
                  <a:gd fmla="*/ 29 h 67" name="T25"/>
                  <a:gd fmla="*/ 81 w 82" name="T26"/>
                  <a:gd fmla="*/ 53 h 67" name="T27"/>
                  <a:gd fmla="*/ 46 w 82" name="T28"/>
                  <a:gd fmla="*/ 66 h 67" name="T29"/>
                  <a:gd fmla="*/ 31 w 82" name="T30"/>
                  <a:gd fmla="*/ 47 h 67" name="T31"/>
                  <a:gd fmla="*/ 0 w 82" name="T32"/>
                  <a:gd fmla="*/ 33 h 67" name="T33"/>
                  <a:gd fmla="*/ 0 w 82" name="T34"/>
                  <a:gd fmla="*/ 33 h 67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82" name="T54"/>
                  <a:gd fmla="*/ 0 h 67" name="T55"/>
                  <a:gd fmla="*/ 82 w 82" name="T56"/>
                  <a:gd fmla="*/ 67 h 67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67" w="82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/>
              <p:nvPr/>
            </p:nvSpPr>
            <p:spPr bwMode="auto">
              <a:xfrm>
                <a:off x="1740" y="1980"/>
                <a:ext cx="49" cy="158"/>
              </a:xfrm>
              <a:custGeom>
                <a:gdLst>
                  <a:gd fmla="*/ 0 w 49" name="T0"/>
                  <a:gd fmla="*/ 0 h 34" name="T1"/>
                  <a:gd fmla="*/ 0 w 49" name="T2"/>
                  <a:gd fmla="*/ 0 h 34" name="T3"/>
                  <a:gd fmla="*/ 5 w 49" name="T4"/>
                  <a:gd fmla="*/ 20 h 34" name="T5"/>
                  <a:gd fmla="*/ 20 w 49" name="T6"/>
                  <a:gd fmla="*/ 21 h 34" name="T7"/>
                  <a:gd fmla="*/ 7 w 49" name="T8"/>
                  <a:gd fmla="*/ 24 h 34" name="T9"/>
                  <a:gd fmla="*/ 14 w 49" name="T10"/>
                  <a:gd fmla="*/ 33 h 34" name="T11"/>
                  <a:gd fmla="*/ 44 w 49" name="T12"/>
                  <a:gd fmla="*/ 28 h 34" name="T13"/>
                  <a:gd fmla="*/ 48 w 49" name="T14"/>
                  <a:gd fmla="*/ 16 h 34" name="T15"/>
                  <a:gd fmla="*/ 0 w 49" name="T16"/>
                  <a:gd fmla="*/ 0 h 34" name="T17"/>
                  <a:gd fmla="*/ 0 w 49" name="T18"/>
                  <a:gd fmla="*/ 0 h 34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49" name="T30"/>
                  <a:gd fmla="*/ 0 h 34" name="T31"/>
                  <a:gd fmla="*/ 49 w 49" name="T32"/>
                  <a:gd fmla="*/ 34 h 34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34" w="49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/>
              <p:nvPr/>
            </p:nvSpPr>
            <p:spPr bwMode="auto">
              <a:xfrm>
                <a:off x="1757" y="2052"/>
                <a:ext cx="236" cy="158"/>
              </a:xfrm>
              <a:custGeom>
                <a:gdLst>
                  <a:gd fmla="*/ 0 w 236" name="T0"/>
                  <a:gd fmla="*/ 12 h 76" name="T1"/>
                  <a:gd fmla="*/ 0 w 236" name="T2"/>
                  <a:gd fmla="*/ 12 h 76" name="T3"/>
                  <a:gd fmla="*/ 15 w 236" name="T4"/>
                  <a:gd fmla="*/ 0 h 76" name="T5"/>
                  <a:gd fmla="*/ 35 w 236" name="T6"/>
                  <a:gd fmla="*/ 7 h 76" name="T7"/>
                  <a:gd fmla="*/ 49 w 236" name="T8"/>
                  <a:gd fmla="*/ 12 h 76" name="T9"/>
                  <a:gd fmla="*/ 45 w 236" name="T10"/>
                  <a:gd fmla="*/ 21 h 76" name="T11"/>
                  <a:gd fmla="*/ 72 w 236" name="T12"/>
                  <a:gd fmla="*/ 13 h 76" name="T13"/>
                  <a:gd fmla="*/ 89 w 236" name="T14"/>
                  <a:gd fmla="*/ 21 h 76" name="T15"/>
                  <a:gd fmla="*/ 75 w 236" name="T16"/>
                  <a:gd fmla="*/ 21 h 76" name="T17"/>
                  <a:gd fmla="*/ 105 w 236" name="T18"/>
                  <a:gd fmla="*/ 26 h 76" name="T19"/>
                  <a:gd fmla="*/ 72 w 236" name="T20"/>
                  <a:gd fmla="*/ 28 h 76" name="T21"/>
                  <a:gd fmla="*/ 89 w 236" name="T22"/>
                  <a:gd fmla="*/ 34 h 76" name="T23"/>
                  <a:gd fmla="*/ 76 w 236" name="T24"/>
                  <a:gd fmla="*/ 40 h 76" name="T25"/>
                  <a:gd fmla="*/ 93 w 236" name="T26"/>
                  <a:gd fmla="*/ 35 h 76" name="T27"/>
                  <a:gd fmla="*/ 107 w 236" name="T28"/>
                  <a:gd fmla="*/ 49 h 76" name="T29"/>
                  <a:gd fmla="*/ 111 w 236" name="T30"/>
                  <a:gd fmla="*/ 43 h 76" name="T31"/>
                  <a:gd fmla="*/ 154 w 236" name="T32"/>
                  <a:gd fmla="*/ 49 h 76" name="T33"/>
                  <a:gd fmla="*/ 199 w 236" name="T34"/>
                  <a:gd fmla="*/ 35 h 76" name="T35"/>
                  <a:gd fmla="*/ 235 w 236" name="T36"/>
                  <a:gd fmla="*/ 52 h 76" name="T37"/>
                  <a:gd fmla="*/ 224 w 236" name="T38"/>
                  <a:gd fmla="*/ 59 h 76" name="T39"/>
                  <a:gd fmla="*/ 228 w 236" name="T40"/>
                  <a:gd fmla="*/ 72 h 76" name="T41"/>
                  <a:gd fmla="*/ 206 w 236" name="T42"/>
                  <a:gd fmla="*/ 75 h 76" name="T43"/>
                  <a:gd fmla="*/ 182 w 236" name="T44"/>
                  <a:gd fmla="*/ 63 h 76" name="T45"/>
                  <a:gd fmla="*/ 182 w 236" name="T46"/>
                  <a:gd fmla="*/ 72 h 76" name="T47"/>
                  <a:gd fmla="*/ 169 w 236" name="T48"/>
                  <a:gd fmla="*/ 73 h 76" name="T49"/>
                  <a:gd fmla="*/ 116 w 236" name="T50"/>
                  <a:gd fmla="*/ 75 h 76" name="T51"/>
                  <a:gd fmla="*/ 111 w 236" name="T52"/>
                  <a:gd fmla="*/ 64 h 76" name="T53"/>
                  <a:gd fmla="*/ 98 w 236" name="T54"/>
                  <a:gd fmla="*/ 73 h 76" name="T55"/>
                  <a:gd fmla="*/ 82 w 236" name="T56"/>
                  <a:gd fmla="*/ 64 h 76" name="T57"/>
                  <a:gd fmla="*/ 71 w 236" name="T58"/>
                  <a:gd fmla="*/ 71 h 76" name="T59"/>
                  <a:gd fmla="*/ 51 w 236" name="T60"/>
                  <a:gd fmla="*/ 22 h 76" name="T61"/>
                  <a:gd fmla="*/ 26 w 236" name="T62"/>
                  <a:gd fmla="*/ 27 h 76" name="T63"/>
                  <a:gd fmla="*/ 0 w 236" name="T64"/>
                  <a:gd fmla="*/ 12 h 76" name="T65"/>
                  <a:gd fmla="*/ 0 w 236" name="T66"/>
                  <a:gd fmla="*/ 12 h 7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236" name="T102"/>
                  <a:gd fmla="*/ 0 h 76" name="T103"/>
                  <a:gd fmla="*/ 236 w 236" name="T104"/>
                  <a:gd fmla="*/ 76 h 76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76" w="23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/>
              <p:nvPr/>
            </p:nvSpPr>
            <p:spPr bwMode="auto">
              <a:xfrm>
                <a:off x="1767" y="1937"/>
                <a:ext cx="154" cy="158"/>
              </a:xfrm>
              <a:custGeom>
                <a:gdLst>
                  <a:gd fmla="*/ 0 w 154" name="T0"/>
                  <a:gd fmla="*/ 31 h 100" name="T1"/>
                  <a:gd fmla="*/ 0 w 154" name="T2"/>
                  <a:gd fmla="*/ 31 h 100" name="T3"/>
                  <a:gd fmla="*/ 37 w 154" name="T4"/>
                  <a:gd fmla="*/ 26 h 100" name="T5"/>
                  <a:gd fmla="*/ 17 w 154" name="T6"/>
                  <a:gd fmla="*/ 12 h 100" name="T7"/>
                  <a:gd fmla="*/ 50 w 154" name="T8"/>
                  <a:gd fmla="*/ 6 h 100" name="T9"/>
                  <a:gd fmla="*/ 24 w 154" name="T10"/>
                  <a:gd fmla="*/ 0 h 100" name="T11"/>
                  <a:gd fmla="*/ 65 w 154" name="T12"/>
                  <a:gd fmla="*/ 8 h 100" name="T13"/>
                  <a:gd fmla="*/ 77 w 154" name="T14"/>
                  <a:gd fmla="*/ 26 h 100" name="T15"/>
                  <a:gd fmla="*/ 98 w 154" name="T16"/>
                  <a:gd fmla="*/ 27 h 100" name="T17"/>
                  <a:gd fmla="*/ 106 w 154" name="T18"/>
                  <a:gd fmla="*/ 40 h 100" name="T19"/>
                  <a:gd fmla="*/ 108 w 154" name="T20"/>
                  <a:gd fmla="*/ 31 h 100" name="T21"/>
                  <a:gd fmla="*/ 118 w 154" name="T22"/>
                  <a:gd fmla="*/ 31 h 100" name="T23"/>
                  <a:gd fmla="*/ 114 w 154" name="T24"/>
                  <a:gd fmla="*/ 40 h 100" name="T25"/>
                  <a:gd fmla="*/ 126 w 154" name="T26"/>
                  <a:gd fmla="*/ 46 h 100" name="T27"/>
                  <a:gd fmla="*/ 118 w 154" name="T28"/>
                  <a:gd fmla="*/ 55 h 100" name="T29"/>
                  <a:gd fmla="*/ 142 w 154" name="T30"/>
                  <a:gd fmla="*/ 54 h 100" name="T31"/>
                  <a:gd fmla="*/ 153 w 154" name="T32"/>
                  <a:gd fmla="*/ 67 h 100" name="T33"/>
                  <a:gd fmla="*/ 124 w 154" name="T34"/>
                  <a:gd fmla="*/ 71 h 100" name="T35"/>
                  <a:gd fmla="*/ 116 w 154" name="T36"/>
                  <a:gd fmla="*/ 83 h 100" name="T37"/>
                  <a:gd fmla="*/ 110 w 154" name="T38"/>
                  <a:gd fmla="*/ 71 h 100" name="T39"/>
                  <a:gd fmla="*/ 102 w 154" name="T40"/>
                  <a:gd fmla="*/ 99 h 100" name="T41"/>
                  <a:gd fmla="*/ 84 w 154" name="T42"/>
                  <a:gd fmla="*/ 84 h 100" name="T43"/>
                  <a:gd fmla="*/ 93 w 154" name="T44"/>
                  <a:gd fmla="*/ 99 h 100" name="T45"/>
                  <a:gd fmla="*/ 57 w 154" name="T46"/>
                  <a:gd fmla="*/ 97 h 100" name="T47"/>
                  <a:gd fmla="*/ 46 w 154" name="T48"/>
                  <a:gd fmla="*/ 89 h 100" name="T49"/>
                  <a:gd fmla="*/ 63 w 154" name="T50"/>
                  <a:gd fmla="*/ 88 h 100" name="T51"/>
                  <a:gd fmla="*/ 45 w 154" name="T52"/>
                  <a:gd fmla="*/ 85 h 100" name="T53"/>
                  <a:gd fmla="*/ 40 w 154" name="T54"/>
                  <a:gd fmla="*/ 81 h 100" name="T55"/>
                  <a:gd fmla="*/ 50 w 154" name="T56"/>
                  <a:gd fmla="*/ 80 h 100" name="T57"/>
                  <a:gd fmla="*/ 34 w 154" name="T58"/>
                  <a:gd fmla="*/ 74 h 100" name="T59"/>
                  <a:gd fmla="*/ 83 w 154" name="T60"/>
                  <a:gd fmla="*/ 65 h 100" name="T61"/>
                  <a:gd fmla="*/ 24 w 154" name="T62"/>
                  <a:gd fmla="*/ 67 h 100" name="T63"/>
                  <a:gd fmla="*/ 13 w 154" name="T64"/>
                  <a:gd fmla="*/ 57 h 100" name="T65"/>
                  <a:gd fmla="*/ 34 w 154" name="T66"/>
                  <a:gd fmla="*/ 53 h 100" name="T67"/>
                  <a:gd fmla="*/ 2 w 154" name="T68"/>
                  <a:gd fmla="*/ 46 h 100" name="T69"/>
                  <a:gd fmla="*/ 9 w 154" name="T70"/>
                  <a:gd fmla="*/ 45 h 100" name="T71"/>
                  <a:gd fmla="*/ 0 w 154" name="T72"/>
                  <a:gd fmla="*/ 38 h 100" name="T73"/>
                  <a:gd fmla="*/ 37 w 154" name="T74"/>
                  <a:gd fmla="*/ 38 h 100" name="T75"/>
                  <a:gd fmla="*/ 0 w 154" name="T76"/>
                  <a:gd fmla="*/ 31 h 100" name="T77"/>
                  <a:gd fmla="*/ 0 w 154" name="T78"/>
                  <a:gd fmla="*/ 31 h 100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w 154" name="T120"/>
                  <a:gd fmla="*/ 0 h 100" name="T121"/>
                  <a:gd fmla="*/ 154 w 154" name="T122"/>
                  <a:gd fmla="*/ 100 h 100" name="T123"/>
                </a:gdLst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b="T123" l="T120" r="T122" t="T121"/>
                <a:pathLst>
                  <a:path h="100" w="154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/>
              <p:nvPr/>
            </p:nvSpPr>
            <p:spPr bwMode="auto">
              <a:xfrm>
                <a:off x="1767" y="2071"/>
                <a:ext cx="38" cy="158"/>
              </a:xfrm>
              <a:custGeom>
                <a:gdLst>
                  <a:gd fmla="*/ 0 w 38" name="T0"/>
                  <a:gd fmla="*/ 17 h 26" name="T1"/>
                  <a:gd fmla="*/ 0 w 38" name="T2"/>
                  <a:gd fmla="*/ 17 h 26" name="T3"/>
                  <a:gd fmla="*/ 6 w 38" name="T4"/>
                  <a:gd fmla="*/ 0 h 26" name="T5"/>
                  <a:gd fmla="*/ 30 w 38" name="T6"/>
                  <a:gd fmla="*/ 5 h 26" name="T7"/>
                  <a:gd fmla="*/ 37 w 38" name="T8"/>
                  <a:gd fmla="*/ 25 h 26" name="T9"/>
                  <a:gd fmla="*/ 0 w 38" name="T10"/>
                  <a:gd fmla="*/ 17 h 26" name="T11"/>
                  <a:gd fmla="*/ 0 w 38" name="T12"/>
                  <a:gd fmla="*/ 17 h 2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8" name="T21"/>
                  <a:gd fmla="*/ 0 h 26" name="T22"/>
                  <a:gd fmla="*/ 38 w 38" name="T23"/>
                  <a:gd fmla="*/ 26 h 26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6" w="38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/>
              <p:nvPr/>
            </p:nvSpPr>
            <p:spPr bwMode="auto">
              <a:xfrm>
                <a:off x="1767" y="2001"/>
                <a:ext cx="43" cy="158"/>
              </a:xfrm>
              <a:custGeom>
                <a:gdLst>
                  <a:gd fmla="*/ 0 w 43" name="T0"/>
                  <a:gd fmla="*/ 4 h 10" name="T1"/>
                  <a:gd fmla="*/ 0 w 43" name="T2"/>
                  <a:gd fmla="*/ 4 h 10" name="T3"/>
                  <a:gd fmla="*/ 10 w 43" name="T4"/>
                  <a:gd fmla="*/ 9 h 10" name="T5"/>
                  <a:gd fmla="*/ 42 w 43" name="T6"/>
                  <a:gd fmla="*/ 4 h 10" name="T7"/>
                  <a:gd fmla="*/ 11 w 43" name="T8"/>
                  <a:gd fmla="*/ 0 h 10" name="T9"/>
                  <a:gd fmla="*/ 0 w 43" name="T10"/>
                  <a:gd fmla="*/ 4 h 10" name="T11"/>
                  <a:gd fmla="*/ 0 w 43" name="T12"/>
                  <a:gd fmla="*/ 4 h 10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3" name="T21"/>
                  <a:gd fmla="*/ 0 h 10" name="T22"/>
                  <a:gd fmla="*/ 43 w 43" name="T23"/>
                  <a:gd fmla="*/ 10 h 10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0" w="43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/>
              <p:nvPr/>
            </p:nvSpPr>
            <p:spPr bwMode="auto">
              <a:xfrm>
                <a:off x="1774" y="2127"/>
                <a:ext cx="75" cy="158"/>
              </a:xfrm>
              <a:custGeom>
                <a:gdLst>
                  <a:gd fmla="*/ 0 w 75" name="T0"/>
                  <a:gd fmla="*/ 9 h 53" name="T1"/>
                  <a:gd fmla="*/ 0 w 75" name="T2"/>
                  <a:gd fmla="*/ 9 h 53" name="T3"/>
                  <a:gd fmla="*/ 2 w 75" name="T4"/>
                  <a:gd fmla="*/ 33 h 53" name="T5"/>
                  <a:gd fmla="*/ 10 w 75" name="T6"/>
                  <a:gd fmla="*/ 38 h 53" name="T7"/>
                  <a:gd fmla="*/ 7 w 75" name="T8"/>
                  <a:gd fmla="*/ 52 h 53" name="T9"/>
                  <a:gd fmla="*/ 18 w 75" name="T10"/>
                  <a:gd fmla="*/ 52 h 53" name="T11"/>
                  <a:gd fmla="*/ 30 w 75" name="T12"/>
                  <a:gd fmla="*/ 41 h 53" name="T13"/>
                  <a:gd fmla="*/ 18 w 75" name="T14"/>
                  <a:gd fmla="*/ 33 h 53" name="T15"/>
                  <a:gd fmla="*/ 48 w 75" name="T16"/>
                  <a:gd fmla="*/ 33 h 53" name="T17"/>
                  <a:gd fmla="*/ 74 w 75" name="T18"/>
                  <a:gd fmla="*/ 4 h 53" name="T19"/>
                  <a:gd fmla="*/ 6 w 75" name="T20"/>
                  <a:gd fmla="*/ 0 h 53" name="T21"/>
                  <a:gd fmla="*/ 15 w 75" name="T22"/>
                  <a:gd fmla="*/ 10 h 53" name="T23"/>
                  <a:gd fmla="*/ 0 w 75" name="T24"/>
                  <a:gd fmla="*/ 9 h 53" name="T25"/>
                  <a:gd fmla="*/ 0 w 75" name="T26"/>
                  <a:gd fmla="*/ 9 h 53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75" name="T42"/>
                  <a:gd fmla="*/ 0 h 53" name="T43"/>
                  <a:gd fmla="*/ 75 w 75" name="T44"/>
                  <a:gd fmla="*/ 53 h 53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52" w="75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/>
              <p:nvPr/>
            </p:nvSpPr>
            <p:spPr bwMode="auto">
              <a:xfrm>
                <a:off x="1824" y="1936"/>
                <a:ext cx="421" cy="158"/>
              </a:xfrm>
              <a:custGeom>
                <a:gdLst>
                  <a:gd fmla="*/ 37 w 421" name="T0"/>
                  <a:gd fmla="*/ 50 h 214" name="T1"/>
                  <a:gd fmla="*/ 31 w 421" name="T2"/>
                  <a:gd fmla="*/ 58 h 214" name="T3"/>
                  <a:gd fmla="*/ 36 w 421" name="T4"/>
                  <a:gd fmla="*/ 68 h 214" name="T5"/>
                  <a:gd fmla="*/ 66 w 421" name="T6"/>
                  <a:gd fmla="*/ 83 h 214" name="T7"/>
                  <a:gd fmla="*/ 89 w 421" name="T8"/>
                  <a:gd fmla="*/ 71 h 214" name="T9"/>
                  <a:gd fmla="*/ 135 w 421" name="T10"/>
                  <a:gd fmla="*/ 72 h 214" name="T11"/>
                  <a:gd fmla="*/ 166 w 421" name="T12"/>
                  <a:gd fmla="*/ 75 h 214" name="T13"/>
                  <a:gd fmla="*/ 172 w 421" name="T14"/>
                  <a:gd fmla="*/ 74 h 214" name="T15"/>
                  <a:gd fmla="*/ 142 w 421" name="T16"/>
                  <a:gd fmla="*/ 111 h 214" name="T17"/>
                  <a:gd fmla="*/ 111 w 421" name="T18"/>
                  <a:gd fmla="*/ 93 h 214" name="T19"/>
                  <a:gd fmla="*/ 90 w 421" name="T20"/>
                  <a:gd fmla="*/ 103 h 214" name="T21"/>
                  <a:gd fmla="*/ 100 w 421" name="T22"/>
                  <a:gd fmla="*/ 131 h 214" name="T23"/>
                  <a:gd fmla="*/ 132 w 421" name="T24"/>
                  <a:gd fmla="*/ 145 h 214" name="T25"/>
                  <a:gd fmla="*/ 62 w 421" name="T26"/>
                  <a:gd fmla="*/ 157 h 214" name="T27"/>
                  <a:gd fmla="*/ 88 w 421" name="T28"/>
                  <a:gd fmla="*/ 158 h 214" name="T29"/>
                  <a:gd fmla="*/ 109 w 421" name="T30"/>
                  <a:gd fmla="*/ 157 h 214" name="T31"/>
                  <a:gd fmla="*/ 88 w 421" name="T32"/>
                  <a:gd fmla="*/ 167 h 214" name="T33"/>
                  <a:gd fmla="*/ 132 w 421" name="T34"/>
                  <a:gd fmla="*/ 159 h 214" name="T35"/>
                  <a:gd fmla="*/ 51 w 421" name="T36"/>
                  <a:gd fmla="*/ 168 h 214" name="T37"/>
                  <a:gd fmla="*/ 39 w 421" name="T38"/>
                  <a:gd fmla="*/ 207 h 214" name="T39"/>
                  <a:gd fmla="*/ 72 w 421" name="T40"/>
                  <a:gd fmla="*/ 202 h 214" name="T41"/>
                  <a:gd fmla="*/ 93 w 421" name="T42"/>
                  <a:gd fmla="*/ 203 h 214" name="T43"/>
                  <a:gd fmla="*/ 126 w 421" name="T44"/>
                  <a:gd fmla="*/ 207 h 214" name="T45"/>
                  <a:gd fmla="*/ 149 w 421" name="T46"/>
                  <a:gd fmla="*/ 205 h 214" name="T47"/>
                  <a:gd fmla="*/ 191 w 421" name="T48"/>
                  <a:gd fmla="*/ 193 h 214" name="T49"/>
                  <a:gd fmla="*/ 135 w 421" name="T50"/>
                  <a:gd fmla="*/ 184 h 214" name="T51"/>
                  <a:gd fmla="*/ 188 w 421" name="T52"/>
                  <a:gd fmla="*/ 162 h 214" name="T53"/>
                  <a:gd fmla="*/ 204 w 421" name="T54"/>
                  <a:gd fmla="*/ 155 h 214" name="T55"/>
                  <a:gd fmla="*/ 235 w 421" name="T56"/>
                  <a:gd fmla="*/ 142 h 214" name="T57"/>
                  <a:gd fmla="*/ 217 w 421" name="T58"/>
                  <a:gd fmla="*/ 129 h 214" name="T59"/>
                  <a:gd fmla="*/ 237 w 421" name="T60"/>
                  <a:gd fmla="*/ 125 h 214" name="T61"/>
                  <a:gd fmla="*/ 235 w 421" name="T62"/>
                  <a:gd fmla="*/ 108 h 214" name="T63"/>
                  <a:gd fmla="*/ 268 w 421" name="T64"/>
                  <a:gd fmla="*/ 98 h 214" name="T65"/>
                  <a:gd fmla="*/ 305 w 421" name="T66"/>
                  <a:gd fmla="*/ 90 h 214" name="T67"/>
                  <a:gd fmla="*/ 341 w 421" name="T68"/>
                  <a:gd fmla="*/ 53 h 214" name="T69"/>
                  <a:gd fmla="*/ 357 w 421" name="T70"/>
                  <a:gd fmla="*/ 50 h 214" name="T71"/>
                  <a:gd fmla="*/ 393 w 421" name="T72"/>
                  <a:gd fmla="*/ 23 h 214" name="T73"/>
                  <a:gd fmla="*/ 345 w 421" name="T74"/>
                  <a:gd fmla="*/ 6 h 214" name="T75"/>
                  <a:gd fmla="*/ 249 w 421" name="T76"/>
                  <a:gd fmla="*/ 11 h 214" name="T77"/>
                  <a:gd fmla="*/ 219 w 421" name="T78"/>
                  <a:gd fmla="*/ 19 h 214" name="T79"/>
                  <a:gd fmla="*/ 154 w 421" name="T80"/>
                  <a:gd fmla="*/ 7 h 214" name="T81"/>
                  <a:gd fmla="*/ 147 w 421" name="T82"/>
                  <a:gd fmla="*/ 21 h 214" name="T83"/>
                  <a:gd fmla="*/ 117 w 421" name="T84"/>
                  <a:gd fmla="*/ 23 h 214" name="T85"/>
                  <a:gd fmla="*/ 65 w 421" name="T86"/>
                  <a:gd fmla="*/ 33 h 214" name="T87"/>
                  <a:gd fmla="*/ 0 w 421" name="T88"/>
                  <a:gd fmla="*/ 50 h 214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w 421" name="T135"/>
                  <a:gd fmla="*/ 0 h 214" name="T136"/>
                  <a:gd fmla="*/ 421 w 421" name="T137"/>
                  <a:gd fmla="*/ 214 h 214" name="T138"/>
                </a:gdLst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b="T138" l="T135" r="T137" t="T136"/>
                <a:pathLst>
                  <a:path h="214" w="421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/>
              <p:nvPr/>
            </p:nvSpPr>
            <p:spPr bwMode="auto">
              <a:xfrm>
                <a:off x="1851" y="2244"/>
                <a:ext cx="392" cy="158"/>
              </a:xfrm>
              <a:custGeom>
                <a:gdLst>
                  <a:gd fmla="*/ 0 w 392" name="T0"/>
                  <a:gd fmla="*/ 61 h 278" name="T1"/>
                  <a:gd fmla="*/ 19 w 392" name="T2"/>
                  <a:gd fmla="*/ 10 h 278" name="T3"/>
                  <a:gd fmla="*/ 69 w 392" name="T4"/>
                  <a:gd fmla="*/ 4 h 278" name="T5"/>
                  <a:gd fmla="*/ 51 w 392" name="T6"/>
                  <a:gd fmla="*/ 49 h 278" name="T7"/>
                  <a:gd fmla="*/ 47 w 392" name="T8"/>
                  <a:gd fmla="*/ 72 h 278" name="T9"/>
                  <a:gd fmla="*/ 73 w 392" name="T10"/>
                  <a:gd fmla="*/ 56 h 278" name="T11"/>
                  <a:gd fmla="*/ 70 w 392" name="T12"/>
                  <a:gd fmla="*/ 38 h 278" name="T13"/>
                  <a:gd fmla="*/ 82 w 392" name="T14"/>
                  <a:gd fmla="*/ 28 h 278" name="T15"/>
                  <a:gd fmla="*/ 85 w 392" name="T16"/>
                  <a:gd fmla="*/ 23 h 278" name="T17"/>
                  <a:gd fmla="*/ 88 w 392" name="T18"/>
                  <a:gd fmla="*/ 14 h 278" name="T19"/>
                  <a:gd fmla="*/ 116 w 392" name="T20"/>
                  <a:gd fmla="*/ 3 h 278" name="T21"/>
                  <a:gd fmla="*/ 128 w 392" name="T22"/>
                  <a:gd fmla="*/ 21 h 278" name="T23"/>
                  <a:gd fmla="*/ 139 w 392" name="T24"/>
                  <a:gd fmla="*/ 36 h 278" name="T25"/>
                  <a:gd fmla="*/ 170 w 392" name="T26"/>
                  <a:gd fmla="*/ 28 h 278" name="T27"/>
                  <a:gd fmla="*/ 215 w 392" name="T28"/>
                  <a:gd fmla="*/ 49 h 278" name="T29"/>
                  <a:gd fmla="*/ 225 w 392" name="T30"/>
                  <a:gd fmla="*/ 53 h 278" name="T31"/>
                  <a:gd fmla="*/ 231 w 392" name="T32"/>
                  <a:gd fmla="*/ 65 h 278" name="T33"/>
                  <a:gd fmla="*/ 254 w 392" name="T34"/>
                  <a:gd fmla="*/ 60 h 278" name="T35"/>
                  <a:gd fmla="*/ 246 w 392" name="T36"/>
                  <a:gd fmla="*/ 71 h 278" name="T37"/>
                  <a:gd fmla="*/ 262 w 392" name="T38"/>
                  <a:gd fmla="*/ 82 h 278" name="T39"/>
                  <a:gd fmla="*/ 267 w 392" name="T40"/>
                  <a:gd fmla="*/ 85 h 278" name="T41"/>
                  <a:gd fmla="*/ 279 w 392" name="T42"/>
                  <a:gd fmla="*/ 92 h 278" name="T43"/>
                  <a:gd fmla="*/ 287 w 392" name="T44"/>
                  <a:gd fmla="*/ 98 h 278" name="T45"/>
                  <a:gd fmla="*/ 312 w 392" name="T46"/>
                  <a:gd fmla="*/ 99 h 278" name="T47"/>
                  <a:gd fmla="*/ 322 w 392" name="T48"/>
                  <a:gd fmla="*/ 114 h 278" name="T49"/>
                  <a:gd fmla="*/ 305 w 392" name="T50"/>
                  <a:gd fmla="*/ 120 h 278" name="T51"/>
                  <a:gd fmla="*/ 329 w 392" name="T52"/>
                  <a:gd fmla="*/ 146 h 278" name="T53"/>
                  <a:gd fmla="*/ 353 w 392" name="T54"/>
                  <a:gd fmla="*/ 162 h 278" name="T55"/>
                  <a:gd fmla="*/ 367 w 392" name="T56"/>
                  <a:gd fmla="*/ 169 h 278" name="T57"/>
                  <a:gd fmla="*/ 388 w 392" name="T58"/>
                  <a:gd fmla="*/ 184 h 278" name="T59"/>
                  <a:gd fmla="*/ 381 w 392" name="T60"/>
                  <a:gd fmla="*/ 189 h 278" name="T61"/>
                  <a:gd fmla="*/ 364 w 392" name="T62"/>
                  <a:gd fmla="*/ 195 h 278" name="T63"/>
                  <a:gd fmla="*/ 317 w 392" name="T64"/>
                  <a:gd fmla="*/ 178 h 278" name="T65"/>
                  <a:gd fmla="*/ 312 w 392" name="T66"/>
                  <a:gd fmla="*/ 190 h 278" name="T67"/>
                  <a:gd fmla="*/ 310 w 392" name="T68"/>
                  <a:gd fmla="*/ 198 h 278" name="T69"/>
                  <a:gd fmla="*/ 341 w 392" name="T70"/>
                  <a:gd fmla="*/ 220 h 278" name="T71"/>
                  <a:gd fmla="*/ 351 w 392" name="T72"/>
                  <a:gd fmla="*/ 240 h 278" name="T73"/>
                  <a:gd fmla="*/ 290 w 392" name="T74"/>
                  <a:gd fmla="*/ 239 h 278" name="T75"/>
                  <a:gd fmla="*/ 256 w 392" name="T76"/>
                  <a:gd fmla="*/ 256 h 278" name="T77"/>
                  <a:gd fmla="*/ 256 w 392" name="T78"/>
                  <a:gd fmla="*/ 242 h 278" name="T79"/>
                  <a:gd fmla="*/ 227 w 392" name="T80"/>
                  <a:gd fmla="*/ 219 h 278" name="T81"/>
                  <a:gd fmla="*/ 208 w 392" name="T82"/>
                  <a:gd fmla="*/ 224 h 278" name="T83"/>
                  <a:gd fmla="*/ 182 w 392" name="T84"/>
                  <a:gd fmla="*/ 229 h 278" name="T85"/>
                  <a:gd fmla="*/ 173 w 392" name="T86"/>
                  <a:gd fmla="*/ 202 h 278" name="T87"/>
                  <a:gd fmla="*/ 213 w 392" name="T88"/>
                  <a:gd fmla="*/ 186 h 278" name="T89"/>
                  <a:gd fmla="*/ 221 w 392" name="T90"/>
                  <a:gd fmla="*/ 128 h 278" name="T91"/>
                  <a:gd fmla="*/ 215 w 392" name="T92"/>
                  <a:gd fmla="*/ 120 h 278" name="T93"/>
                  <a:gd fmla="*/ 182 w 392" name="T94"/>
                  <a:gd fmla="*/ 119 h 278" name="T95"/>
                  <a:gd fmla="*/ 170 w 392" name="T96"/>
                  <a:gd fmla="*/ 101 h 278" name="T97"/>
                  <a:gd fmla="*/ 148 w 392" name="T98"/>
                  <a:gd fmla="*/ 86 h 278" name="T99"/>
                  <a:gd fmla="*/ 115 w 392" name="T100"/>
                  <a:gd fmla="*/ 95 h 278" name="T101"/>
                  <a:gd fmla="*/ 26 w 392" name="T102"/>
                  <a:gd fmla="*/ 89 h 278" name="T103"/>
                  <a:gd fmla="*/ 39 w 392" name="T104"/>
                  <a:gd fmla="*/ 72 h 278" name="T105"/>
                  <a:gd fmla="*/ 0 w 392" name="T106"/>
                  <a:gd fmla="*/ 61 h 278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392" name="T162"/>
                  <a:gd fmla="*/ 0 h 278" name="T163"/>
                  <a:gd fmla="*/ 392 w 392" name="T164"/>
                  <a:gd fmla="*/ 278 h 278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278" w="392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/>
              <p:nvPr/>
            </p:nvSpPr>
            <p:spPr bwMode="auto">
              <a:xfrm>
                <a:off x="1890" y="2327"/>
                <a:ext cx="92" cy="158"/>
              </a:xfrm>
              <a:custGeom>
                <a:gdLst>
                  <a:gd fmla="*/ 0 w 92" name="T0"/>
                  <a:gd fmla="*/ 50 h 62" name="T1"/>
                  <a:gd fmla="*/ 0 w 92" name="T2"/>
                  <a:gd fmla="*/ 50 h 62" name="T3"/>
                  <a:gd fmla="*/ 14 w 92" name="T4"/>
                  <a:gd fmla="*/ 38 h 62" name="T5"/>
                  <a:gd fmla="*/ 22 w 92" name="T6"/>
                  <a:gd fmla="*/ 0 h 62" name="T7"/>
                  <a:gd fmla="*/ 30 w 92" name="T8"/>
                  <a:gd fmla="*/ 14 h 62" name="T9"/>
                  <a:gd fmla="*/ 51 w 92" name="T10"/>
                  <a:gd fmla="*/ 17 h 62" name="T11"/>
                  <a:gd fmla="*/ 91 w 92" name="T12"/>
                  <a:gd fmla="*/ 45 h 62" name="T13"/>
                  <a:gd fmla="*/ 86 w 92" name="T14"/>
                  <a:gd fmla="*/ 54 h 62" name="T15"/>
                  <a:gd fmla="*/ 49 w 92" name="T16"/>
                  <a:gd fmla="*/ 41 h 62" name="T17"/>
                  <a:gd fmla="*/ 27 w 92" name="T18"/>
                  <a:gd fmla="*/ 61 h 62" name="T19"/>
                  <a:gd fmla="*/ 21 w 92" name="T20"/>
                  <a:gd fmla="*/ 45 h 62" name="T21"/>
                  <a:gd fmla="*/ 0 w 92" name="T22"/>
                  <a:gd fmla="*/ 50 h 62" name="T23"/>
                  <a:gd fmla="*/ 0 w 92" name="T24"/>
                  <a:gd fmla="*/ 50 h 62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92" name="T39"/>
                  <a:gd fmla="*/ 0 h 62" name="T40"/>
                  <a:gd fmla="*/ 92 w 92" name="T41"/>
                  <a:gd fmla="*/ 62 h 62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62" w="9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/>
              <p:nvPr/>
            </p:nvSpPr>
            <p:spPr bwMode="auto">
              <a:xfrm>
                <a:off x="2271" y="2627"/>
                <a:ext cx="92" cy="158"/>
              </a:xfrm>
              <a:custGeom>
                <a:gdLst>
                  <a:gd fmla="*/ 0 w 92" name="T0"/>
                  <a:gd fmla="*/ 69 h 89" name="T1"/>
                  <a:gd fmla="*/ 0 w 92" name="T2"/>
                  <a:gd fmla="*/ 69 h 89" name="T3"/>
                  <a:gd fmla="*/ 37 w 92" name="T4"/>
                  <a:gd fmla="*/ 4 h 89" name="T5"/>
                  <a:gd fmla="*/ 52 w 92" name="T6"/>
                  <a:gd fmla="*/ 0 h 89" name="T7"/>
                  <a:gd fmla="*/ 34 w 92" name="T8"/>
                  <a:gd fmla="*/ 34 h 89" name="T9"/>
                  <a:gd fmla="*/ 46 w 92" name="T10"/>
                  <a:gd fmla="*/ 26 h 89" name="T11"/>
                  <a:gd fmla="*/ 54 w 92" name="T12"/>
                  <a:gd fmla="*/ 41 h 89" name="T13"/>
                  <a:gd fmla="*/ 78 w 92" name="T14"/>
                  <a:gd fmla="*/ 41 h 89" name="T15"/>
                  <a:gd fmla="*/ 73 w 92" name="T16"/>
                  <a:gd fmla="*/ 54 h 89" name="T17"/>
                  <a:gd fmla="*/ 85 w 92" name="T18"/>
                  <a:gd fmla="*/ 53 h 89" name="T19"/>
                  <a:gd fmla="*/ 77 w 92" name="T20"/>
                  <a:gd fmla="*/ 67 h 89" name="T21"/>
                  <a:gd fmla="*/ 88 w 92" name="T22"/>
                  <a:gd fmla="*/ 60 h 89" name="T23"/>
                  <a:gd fmla="*/ 91 w 92" name="T24"/>
                  <a:gd fmla="*/ 73 h 89" name="T25"/>
                  <a:gd fmla="*/ 79 w 92" name="T26"/>
                  <a:gd fmla="*/ 88 h 89" name="T27"/>
                  <a:gd fmla="*/ 78 w 92" name="T28"/>
                  <a:gd fmla="*/ 77 h 89" name="T29"/>
                  <a:gd fmla="*/ 73 w 92" name="T30"/>
                  <a:gd fmla="*/ 83 h 89" name="T31"/>
                  <a:gd fmla="*/ 73 w 92" name="T32"/>
                  <a:gd fmla="*/ 66 h 89" name="T33"/>
                  <a:gd fmla="*/ 50 w 92" name="T34"/>
                  <a:gd fmla="*/ 83 h 89" name="T35"/>
                  <a:gd fmla="*/ 63 w 92" name="T36"/>
                  <a:gd fmla="*/ 71 h 89" name="T37"/>
                  <a:gd fmla="*/ 45 w 92" name="T38"/>
                  <a:gd fmla="*/ 73 h 89" name="T39"/>
                  <a:gd fmla="*/ 49 w 92" name="T40"/>
                  <a:gd fmla="*/ 66 h 89" name="T41"/>
                  <a:gd fmla="*/ 0 w 92" name="T42"/>
                  <a:gd fmla="*/ 69 h 89" name="T43"/>
                  <a:gd fmla="*/ 0 w 92" name="T44"/>
                  <a:gd fmla="*/ 69 h 89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w 92" name="T69"/>
                  <a:gd fmla="*/ 0 h 89" name="T70"/>
                  <a:gd fmla="*/ 92 w 92" name="T71"/>
                  <a:gd fmla="*/ 89 h 89" name="T72"/>
                </a:gdLst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b="T72" l="T69" r="T71" t="T70"/>
                <a:pathLst>
                  <a:path h="89" w="92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/>
            <p:nvPr/>
          </p:nvSpPr>
          <p:spPr bwMode="auto">
            <a:xfrm>
              <a:off x="1726380" y="2701609"/>
              <a:ext cx="1033456" cy="206196"/>
            </a:xfrm>
            <a:custGeom>
              <a:gdLst>
                <a:gd fmla="*/ 91471449 w 830" name="T0"/>
                <a:gd fmla="*/ 245076928 h 606" name="T1"/>
                <a:gd fmla="*/ 182942897 w 830" name="T2"/>
                <a:gd fmla="*/ 205933045 h 606" name="T3"/>
                <a:gd fmla="*/ 148834854 w 830" name="T4"/>
                <a:gd fmla="*/ 199125753 h 606" name="T5"/>
                <a:gd fmla="*/ 243406691 w 830" name="T6"/>
                <a:gd fmla="*/ 132750054 h 606" name="T7"/>
                <a:gd fmla="*/ 275964501 w 830" name="T8"/>
                <a:gd fmla="*/ 88500049 h 606" name="T9"/>
                <a:gd fmla="*/ 410846402 w 830" name="T10"/>
                <a:gd fmla="*/ 86798879 h 606" name="T11"/>
                <a:gd fmla="*/ 455807010 w 830" name="T12"/>
                <a:gd fmla="*/ 76586617 h 606" name="T13"/>
                <a:gd fmla="*/ 576735842 w 830" name="T14"/>
                <a:gd fmla="*/ 86798879 h 606" name="T15"/>
                <a:gd fmla="*/ 561231411 w 830" name="T16"/>
                <a:gd fmla="*/ 44250025 h 606" name="T17"/>
                <a:gd fmla="*/ 607742213 w 830" name="T18"/>
                <a:gd fmla="*/ 39143894 h 606" name="T19"/>
                <a:gd fmla="*/ 617044622 w 830" name="T20"/>
                <a:gd fmla="*/ 15317063 h 606" name="T21"/>
                <a:gd fmla="*/ 702315412 w 830" name="T22"/>
                <a:gd fmla="*/ 20423184 h 606" name="T23"/>
                <a:gd fmla="*/ 976729641 w 830" name="T24"/>
                <a:gd fmla="*/ 15317063 h 606" name="T25"/>
                <a:gd fmla="*/ 767429787 w 830" name="T26"/>
                <a:gd fmla="*/ 39143894 h 606" name="T27"/>
                <a:gd fmla="*/ 1021690249 w 830" name="T28"/>
                <a:gd fmla="*/ 39143894 h 606" name="T29"/>
                <a:gd fmla="*/ 883708037 w 830" name="T30"/>
                <a:gd fmla="*/ 85096383 h 606" name="T31"/>
                <a:gd fmla="*/ 992232826 w 830" name="T32"/>
                <a:gd fmla="*/ 97009816 h 606" name="T33"/>
                <a:gd fmla="*/ 1017038421 w 830" name="T34"/>
                <a:gd fmla="*/ 171893978 h 606" name="T35"/>
                <a:gd fmla="*/ 1172075258 w 830" name="T36"/>
                <a:gd fmla="*/ 97009816 h 606" name="T37"/>
                <a:gd fmla="*/ 1227888469 w 830" name="T38"/>
                <a:gd fmla="*/ 151472062 h 606" name="T39"/>
                <a:gd fmla="*/ 1114711852 w 830" name="T40"/>
                <a:gd fmla="*/ 209336691 h 606" name="T41"/>
                <a:gd fmla="*/ 1141067641 w 830" name="T42"/>
                <a:gd fmla="*/ 234865991 h 606" name="T43"/>
                <a:gd fmla="*/ 1137967253 w 830" name="T44"/>
                <a:gd fmla="*/ 311452587 h 606" name="T45"/>
                <a:gd fmla="*/ 1158122266 w 830" name="T46"/>
                <a:gd fmla="*/ 354000198 h 606" name="T47"/>
                <a:gd fmla="*/ 1085254430 w 830" name="T48"/>
                <a:gd fmla="*/ 384635619 h 606" name="T49"/>
                <a:gd fmla="*/ 1128664844 w 830" name="T50"/>
                <a:gd fmla="*/ 437395390 h 606" name="T51"/>
                <a:gd fmla="*/ 1105409443 w 830" name="T52"/>
                <a:gd fmla="*/ 442501511 h 606" name="T53"/>
                <a:gd fmla="*/ 1066650856 w 830" name="T54"/>
                <a:gd fmla="*/ 473135628 h 606" name="T55"/>
                <a:gd fmla="*/ 1030992658 w 830" name="T56"/>
                <a:gd fmla="*/ 496962453 h 606" name="T57"/>
                <a:gd fmla="*/ 1018589860 w 830" name="T58"/>
                <a:gd fmla="*/ 546318578 h 606" name="T59"/>
                <a:gd fmla="*/ 1052696620 w 830" name="T60"/>
                <a:gd fmla="*/ 595674703 h 606" name="T61"/>
                <a:gd fmla="*/ 1086804624 w 830" name="T62"/>
                <a:gd fmla="*/ 641625878 h 606" name="T63"/>
                <a:gd fmla="*/ 1021690249 w 830" name="T64"/>
                <a:gd fmla="*/ 604184470 h 606" name="T65"/>
                <a:gd fmla="*/ 930218839 w 830" name="T66"/>
                <a:gd fmla="*/ 641625878 h 606" name="T67"/>
                <a:gd fmla="*/ 1071301438 w 830" name="T68"/>
                <a:gd fmla="*/ 662049057 h 606" name="T69"/>
                <a:gd fmla="*/ 855800809 w 830" name="T70"/>
                <a:gd fmla="*/ 714808992 h 606" name="T71"/>
                <a:gd fmla="*/ 786034606 w 830" name="T72"/>
                <a:gd fmla="*/ 805011475 h 606" name="T73"/>
                <a:gd fmla="*/ 759678817 w 830" name="T74"/>
                <a:gd fmla="*/ 806712646 h 606" name="T75"/>
                <a:gd fmla="*/ 696113390 w 830" name="T76"/>
                <a:gd fmla="*/ 857771246 h 606" name="T77"/>
                <a:gd fmla="*/ 686810981 w 830" name="T78"/>
                <a:gd fmla="*/ 900318776 h 606" name="T79"/>
                <a:gd fmla="*/ 654253171 w 830" name="T80"/>
                <a:gd fmla="*/ 924146905 h 606" name="T81"/>
                <a:gd fmla="*/ 638749829 w 830" name="T82"/>
                <a:gd fmla="*/ 1014348084 h 606" name="T83"/>
                <a:gd fmla="*/ 586037006 w 830" name="T84"/>
                <a:gd fmla="*/ 1002434672 h 606" name="T85"/>
                <a:gd fmla="*/ 524023019 w 830" name="T86"/>
                <a:gd fmla="*/ 982011493 h 606" name="T87"/>
                <a:gd fmla="*/ 455807010 w 830" name="T88"/>
                <a:gd fmla="*/ 905424897 h 606" name="T89"/>
                <a:gd fmla="*/ 443404213 w 830" name="T90"/>
                <a:gd fmla="*/ 885001717 h 606" name="T91"/>
                <a:gd fmla="*/ 406195820 w 830" name="T92"/>
                <a:gd fmla="*/ 769271238 h 606" name="T93"/>
                <a:gd fmla="*/ 462009031 w 830" name="T94"/>
                <a:gd fmla="*/ 723318758 h 606" name="T95"/>
                <a:gd fmla="*/ 479062411 w 830" name="T96"/>
                <a:gd fmla="*/ 658645412 h 606" name="T97"/>
                <a:gd fmla="*/ 458907398 w 830" name="T98"/>
                <a:gd fmla="*/ 636521062 h 606" name="T99"/>
                <a:gd fmla="*/ 434101803 w 830" name="T100"/>
                <a:gd fmla="*/ 610991761 h 606" name="T101"/>
                <a:gd fmla="*/ 410846402 w 830" name="T102"/>
                <a:gd fmla="*/ 575251524 h 606" name="T103"/>
                <a:gd fmla="*/ 386040807 w 830" name="T104"/>
                <a:gd fmla="*/ 575251524 h 606" name="T105"/>
                <a:gd fmla="*/ 378288592 w 830" name="T106"/>
                <a:gd fmla="*/ 513981986 h 606" name="T107"/>
                <a:gd fmla="*/ 306972117 w 830" name="T108"/>
                <a:gd fmla="*/ 410164919 h 606" name="T109"/>
                <a:gd fmla="*/ 128679841 w 830" name="T110"/>
                <a:gd fmla="*/ 384635619 h 606" name="T111"/>
                <a:gd fmla="*/ 103874246 w 830" name="T112"/>
                <a:gd fmla="*/ 364212440 h 606" name="T113"/>
                <a:gd fmla="*/ 155036875 w 830" name="T114"/>
                <a:gd fmla="*/ 335279412 h 606" name="T115"/>
                <a:gd fmla="*/ 0 w 830" name="T116"/>
                <a:gd fmla="*/ 289326933 h 60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w 830" name="T177"/>
                <a:gd fmla="*/ 0 h 606" name="T178"/>
                <a:gd fmla="*/ 830 w 830" name="T179"/>
                <a:gd fmla="*/ 606 h 606" name="T180"/>
              </a:gdLst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b="T180" l="T177" r="T179" t="T178"/>
              <a:pathLst>
                <a:path h="606" w="830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/>
            <p:nvPr/>
          </p:nvSpPr>
          <p:spPr bwMode="auto">
            <a:xfrm>
              <a:off x="2551876" y="2964343"/>
              <a:ext cx="188912" cy="206196"/>
            </a:xfrm>
            <a:custGeom>
              <a:gdLst>
                <a:gd fmla="*/ 0 w 151" name="T0"/>
                <a:gd fmla="*/ 40104274 h 70" name="T1"/>
                <a:gd fmla="*/ 0 w 151" name="T2"/>
                <a:gd fmla="*/ 40104274 h 70" name="T3"/>
                <a:gd fmla="*/ 15652254 w 151" name="T4"/>
                <a:gd fmla="*/ 35091241 h 70" name="T5"/>
                <a:gd fmla="*/ 6260402 w 151" name="T6"/>
                <a:gd fmla="*/ 25065175 h 70" name="T7"/>
                <a:gd fmla="*/ 26607957 w 151" name="T8"/>
                <a:gd fmla="*/ 31749650 h 70" name="T9"/>
                <a:gd fmla="*/ 17217354 w 151" name="T10"/>
                <a:gd fmla="*/ 13367662 h 70" name="T11"/>
                <a:gd fmla="*/ 40695106 w 151" name="T12"/>
                <a:gd fmla="*/ 23395026 h 70" name="T13"/>
                <a:gd fmla="*/ 29739408 w 151" name="T14"/>
                <a:gd fmla="*/ 1671443 h 70" name="T15"/>
                <a:gd fmla="*/ 65737964 w 151" name="T16"/>
                <a:gd fmla="*/ 18381988 h 70" name="T17"/>
                <a:gd fmla="*/ 68868163 w 151" name="T18"/>
                <a:gd fmla="*/ 48460201 h 70" name="T19"/>
                <a:gd fmla="*/ 87650631 w 151" name="T20"/>
                <a:gd fmla="*/ 15039104 h 70" name="T21"/>
                <a:gd fmla="*/ 106433080 w 151" name="T22"/>
                <a:gd fmla="*/ 28408059 h 70" name="T23"/>
                <a:gd fmla="*/ 122085329 w 151" name="T24"/>
                <a:gd fmla="*/ 11697513 h 70" name="T25"/>
                <a:gd fmla="*/ 134607378 w 151" name="T26"/>
                <a:gd fmla="*/ 31749650 h 70" name="T27"/>
                <a:gd fmla="*/ 131477179 w 151" name="T28"/>
                <a:gd fmla="*/ 13367662 h 70" name="T29"/>
                <a:gd fmla="*/ 170607214 w 151" name="T30"/>
                <a:gd fmla="*/ 13367662 h 70" name="T31"/>
                <a:gd fmla="*/ 175302514 w 151" name="T32"/>
                <a:gd fmla="*/ 0 h 70" name="T33"/>
                <a:gd fmla="*/ 192519862 w 151" name="T34"/>
                <a:gd fmla="*/ 11697513 h 70" name="T35"/>
                <a:gd fmla="*/ 214432511 w 151" name="T36"/>
                <a:gd fmla="*/ 6684477 h 70" name="T37"/>
                <a:gd fmla="*/ 198780262 w 151" name="T38"/>
                <a:gd fmla="*/ 15039104 h 70" name="T39"/>
                <a:gd fmla="*/ 234780059 w 151" name="T40"/>
                <a:gd fmla="*/ 51801792 h 70" name="T41"/>
                <a:gd fmla="*/ 203475561 w 151" name="T42"/>
                <a:gd fmla="*/ 83551432 h 70" name="T43"/>
                <a:gd fmla="*/ 117390029 w 151" name="T44"/>
                <a:gd fmla="*/ 115301092 h 70" name="T45"/>
                <a:gd fmla="*/ 39130007 w 151" name="T46"/>
                <a:gd fmla="*/ 100261993 h 70" name="T47"/>
                <a:gd fmla="*/ 57912465 w 151" name="T48"/>
                <a:gd fmla="*/ 70183775 h 70" name="T49"/>
                <a:gd fmla="*/ 12522054 w 151" name="T50"/>
                <a:gd fmla="*/ 60157709 h 70" name="T51"/>
                <a:gd fmla="*/ 56347365 w 151" name="T52"/>
                <a:gd fmla="*/ 58486267 h 70" name="T53"/>
                <a:gd fmla="*/ 40695106 w 151" name="T54"/>
                <a:gd fmla="*/ 48460201 h 70" name="T55"/>
                <a:gd fmla="*/ 56347365 w 151" name="T56"/>
                <a:gd fmla="*/ 40104274 h 70" name="T57"/>
                <a:gd fmla="*/ 0 w 151" name="T58"/>
                <a:gd fmla="*/ 40104274 h 70" name="T59"/>
                <a:gd fmla="*/ 0 w 151" name="T60"/>
                <a:gd fmla="*/ 40104274 h 70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w 151" name="T93"/>
                <a:gd fmla="*/ 0 h 70" name="T94"/>
                <a:gd fmla="*/ 151 w 151" name="T95"/>
                <a:gd fmla="*/ 70 h 70" name="T96"/>
              </a:gdLst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b="T96" l="T93" r="T95" t="T94"/>
              <a:pathLst>
                <a:path h="70" w="151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/>
            <p:nvPr/>
          </p:nvSpPr>
          <p:spPr bwMode="auto">
            <a:xfrm>
              <a:off x="975499" y="3884304"/>
              <a:ext cx="515933" cy="206196"/>
            </a:xfrm>
            <a:custGeom>
              <a:gdLst>
                <a:gd fmla="*/ 0 w 412" name="T0"/>
                <a:gd fmla="*/ 5082858 h 261" name="T1"/>
                <a:gd fmla="*/ 0 w 412" name="T2"/>
                <a:gd fmla="*/ 5082858 h 261" name="T3"/>
                <a:gd fmla="*/ 29795363 w 412" name="T4"/>
                <a:gd fmla="*/ 72852125 h 261" name="T5"/>
                <a:gd fmla="*/ 65864618 w 412" name="T6"/>
                <a:gd fmla="*/ 105042701 h 261" name="T7"/>
                <a:gd fmla="*/ 64295518 w 412" name="T8"/>
                <a:gd fmla="*/ 123679407 h 261" name="T9"/>
                <a:gd fmla="*/ 45477599 w 412" name="T10"/>
                <a:gd fmla="*/ 127067544 h 261" name="T11"/>
                <a:gd fmla="*/ 86250404 w 412" name="T12"/>
                <a:gd fmla="*/ 142316113 h 261" name="T13"/>
                <a:gd fmla="*/ 108205270 w 412" name="T14"/>
                <a:gd fmla="*/ 174506710 h 261" name="T15"/>
                <a:gd fmla="*/ 106637423 w 412" name="T16"/>
                <a:gd fmla="*/ 199919690 h 261" name="T17"/>
                <a:gd fmla="*/ 152115002 w 412" name="T18"/>
                <a:gd fmla="*/ 242275958 h 261" name="T19"/>
                <a:gd fmla="*/ 163092435 w 412" name="T20"/>
                <a:gd fmla="*/ 228722108 h 261" name="T21"/>
                <a:gd fmla="*/ 53318085 w 412" name="T22"/>
                <a:gd fmla="*/ 62686412 h 261" name="T23"/>
                <a:gd fmla="*/ 47045445 w 412" name="T24"/>
                <a:gd fmla="*/ 18636711 h 261" name="T25"/>
                <a:gd fmla="*/ 70568158 w 412" name="T26"/>
                <a:gd fmla="*/ 28802429 h 261" name="T27"/>
                <a:gd fmla="*/ 111340964 w 412" name="T28"/>
                <a:gd fmla="*/ 101654564 h 261" name="T29"/>
                <a:gd fmla="*/ 169365114 w 412" name="T30"/>
                <a:gd fmla="*/ 155869963 h 261" name="T31"/>
                <a:gd fmla="*/ 166228168 w 412" name="T32"/>
                <a:gd fmla="*/ 176200127 h 261" name="T33"/>
                <a:gd fmla="*/ 246205893 w 412" name="T34"/>
                <a:gd fmla="*/ 250746952 h 261" name="T35"/>
                <a:gd fmla="*/ 255615479 w 412" name="T36"/>
                <a:gd fmla="*/ 282937507 h 261" name="T37"/>
                <a:gd fmla="*/ 246205893 w 412" name="T38"/>
                <a:gd fmla="*/ 303267631 h 261" name="T39"/>
                <a:gd fmla="*/ 265023813 w 412" name="T40"/>
                <a:gd fmla="*/ 332070050 h 261" name="T41"/>
                <a:gd fmla="*/ 417138854 w 412" name="T42"/>
                <a:gd fmla="*/ 410005092 h 261" name="T43"/>
                <a:gd fmla="*/ 484571299 w 412" name="T44"/>
                <a:gd fmla="*/ 403227517 h 261" name="T45"/>
                <a:gd fmla="*/ 528479779 w 412" name="T46"/>
                <a:gd fmla="*/ 440500929 h 261" name="T47"/>
                <a:gd fmla="*/ 545729852 w 412" name="T48"/>
                <a:gd fmla="*/ 404922236 h 261" name="T49"/>
                <a:gd fmla="*/ 567684718 w 412" name="T50"/>
                <a:gd fmla="*/ 403227517 h 261" name="T51"/>
                <a:gd fmla="*/ 545729852 w 412" name="T52"/>
                <a:gd fmla="*/ 372731680 h 261" name="T53"/>
                <a:gd fmla="*/ 594344377 w 412" name="T54"/>
                <a:gd fmla="*/ 360872550 h 261" name="T55"/>
                <a:gd fmla="*/ 613162297 w 412" name="T56"/>
                <a:gd fmla="*/ 347318700 h 261" name="T57"/>
                <a:gd fmla="*/ 617867090 w 412" name="T58"/>
                <a:gd fmla="*/ 340541043 h 261" name="T59"/>
                <a:gd fmla="*/ 624139730 w 412" name="T60"/>
                <a:gd fmla="*/ 357484413 h 261" name="T61"/>
                <a:gd fmla="*/ 644526749 w 412" name="T62"/>
                <a:gd fmla="*/ 282937507 h 261" name="T63"/>
                <a:gd fmla="*/ 617867090 w 412" name="T64"/>
                <a:gd fmla="*/ 272771795 h 261" name="T65"/>
                <a:gd fmla="*/ 569253817 w 412" name="T66"/>
                <a:gd fmla="*/ 282937507 h 261" name="T67"/>
                <a:gd fmla="*/ 544162005 w 412" name="T68"/>
                <a:gd fmla="*/ 347318700 h 261" name="T69"/>
                <a:gd fmla="*/ 481434353 w 412" name="T70"/>
                <a:gd fmla="*/ 354094974 h 261" name="T71"/>
                <a:gd fmla="*/ 454775946 w 412" name="T72"/>
                <a:gd fmla="*/ 338847625 h 261" name="T73"/>
                <a:gd fmla="*/ 414001908 w 412" name="T74"/>
                <a:gd fmla="*/ 259217945 h 261" name="T75"/>
                <a:gd fmla="*/ 412434061 w 412" name="T76"/>
                <a:gd fmla="*/ 199919690 h 261" name="T77"/>
                <a:gd fmla="*/ 426548440 w 412" name="T78"/>
                <a:gd fmla="*/ 171117271 h 261" name="T79"/>
                <a:gd fmla="*/ 384206555 w 412" name="T80"/>
                <a:gd fmla="*/ 155869963 h 261" name="T81"/>
                <a:gd fmla="*/ 330888489 w 412" name="T82"/>
                <a:gd fmla="*/ 72852125 h 261" name="T83"/>
                <a:gd fmla="*/ 285410832 w 412" name="T84"/>
                <a:gd fmla="*/ 89794132 h 261" name="T85"/>
                <a:gd fmla="*/ 227387973 w 412" name="T86"/>
                <a:gd fmla="*/ 22024853 h 261" name="T87"/>
                <a:gd fmla="*/ 130160136 w 412" name="T88"/>
                <a:gd fmla="*/ 35578703 h 261" name="T89"/>
                <a:gd fmla="*/ 48614545 w 412" name="T90"/>
                <a:gd fmla="*/ 0 h 261" name="T91"/>
                <a:gd fmla="*/ 0 w 412" name="T92"/>
                <a:gd fmla="*/ 5082858 h 261" name="T93"/>
                <a:gd fmla="*/ 0 w 412" name="T94"/>
                <a:gd fmla="*/ 5082858 h 261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w 412" name="T144"/>
                <a:gd fmla="*/ 0 h 261" name="T145"/>
                <a:gd fmla="*/ 412 w 412" name="T146"/>
                <a:gd fmla="*/ 261 h 261" name="T147"/>
              </a:gdLst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b="T147" l="T144" r="T146" t="T145"/>
              <a:pathLst>
                <a:path h="261" w="412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/>
            <p:nvPr/>
          </p:nvSpPr>
          <p:spPr bwMode="auto">
            <a:xfrm>
              <a:off x="4461626" y="3413608"/>
              <a:ext cx="541333" cy="206196"/>
            </a:xfrm>
            <a:custGeom>
              <a:gdLst>
                <a:gd fmla="*/ 0 w 434" name="T0"/>
                <a:gd fmla="*/ 97804222 h 183" name="T1"/>
                <a:gd fmla="*/ 0 w 434" name="T2"/>
                <a:gd fmla="*/ 97804222 h 183" name="T3"/>
                <a:gd fmla="*/ 21780710 w 434" name="T4"/>
                <a:gd fmla="*/ 130405179 h 183" name="T5"/>
                <a:gd fmla="*/ 51342202 w 434" name="T6"/>
                <a:gd fmla="*/ 140699736 h 183" name="T7"/>
                <a:gd fmla="*/ 63787960 w 434" name="T8"/>
                <a:gd fmla="*/ 207618979 h 183" name="T9"/>
                <a:gd fmla="*/ 157136156 w 434" name="T10"/>
                <a:gd fmla="*/ 233356025 h 183" name="T11"/>
                <a:gd fmla="*/ 197588027 w 434" name="T12"/>
                <a:gd fmla="*/ 279684804 h 183" name="T13"/>
                <a:gd fmla="*/ 273821727 w 434" name="T14"/>
                <a:gd fmla="*/ 276252848 h 183" name="T15"/>
                <a:gd fmla="*/ 360947101 w 434" name="T16"/>
                <a:gd fmla="*/ 312285761 h 183" name="T17"/>
                <a:gd fmla="*/ 477632633 w 434" name="T18"/>
                <a:gd fmla="*/ 279684804 h 183" name="T19"/>
                <a:gd fmla="*/ 513416994 w 434" name="T20"/>
                <a:gd fmla="*/ 253946448 h 183" name="T21"/>
                <a:gd fmla="*/ 513416994 w 434" name="T22"/>
                <a:gd fmla="*/ 217913535 h 183" name="T23"/>
                <a:gd fmla="*/ 546088045 w 434" name="T24"/>
                <a:gd fmla="*/ 221345491 h 183" name="T25"/>
                <a:gd fmla="*/ 616100113 w 434" name="T26"/>
                <a:gd fmla="*/ 169870047 h 183" name="T27"/>
                <a:gd fmla="*/ 673665330 w 434" name="T28"/>
                <a:gd fmla="*/ 166438092 h 183" name="T29"/>
                <a:gd fmla="*/ 645660348 w 434" name="T30"/>
                <a:gd fmla="*/ 126973224 h 183" name="T31"/>
                <a:gd fmla="*/ 591207349 w 434" name="T32"/>
                <a:gd fmla="*/ 137269090 h 183" name="T33"/>
                <a:gd fmla="*/ 591207349 w 434" name="T34"/>
                <a:gd fmla="*/ 92656289 h 183" name="T35"/>
                <a:gd fmla="*/ 605209762 w 434" name="T36"/>
                <a:gd fmla="*/ 68633890 h 183" name="T37"/>
                <a:gd fmla="*/ 566314585 w 434" name="T38"/>
                <a:gd fmla="*/ 61771289 h 183" name="T39"/>
                <a:gd fmla="*/ 465186875 w 434" name="T40"/>
                <a:gd fmla="*/ 89224334 h 183" name="T41"/>
                <a:gd fmla="*/ 378061578 w 434" name="T42"/>
                <a:gd fmla="*/ 49759445 h 183" name="T43"/>
                <a:gd fmla="*/ 320496438 w 434" name="T44"/>
                <a:gd fmla="*/ 54907378 h 183" name="T45"/>
                <a:gd fmla="*/ 300271146 w 434" name="T46"/>
                <a:gd fmla="*/ 22306411 h 183" name="T47"/>
                <a:gd fmla="*/ 244261492 w 434" name="T48"/>
                <a:gd fmla="*/ 0 h 183" name="T49"/>
                <a:gd fmla="*/ 214701257 w 434" name="T50"/>
                <a:gd fmla="*/ 24022389 h 183" name="T51"/>
                <a:gd fmla="*/ 213145849 w 434" name="T52"/>
                <a:gd fmla="*/ 68633890 h 183" name="T53"/>
                <a:gd fmla="*/ 85569928 w 434" name="T54"/>
                <a:gd fmla="*/ 48043467 h 183" name="T55"/>
                <a:gd fmla="*/ 0 w 434" name="T56"/>
                <a:gd fmla="*/ 97804222 h 183" name="T57"/>
                <a:gd fmla="*/ 0 w 434" name="T58"/>
                <a:gd fmla="*/ 97804222 h 183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w 434" name="T90"/>
                <a:gd fmla="*/ 0 h 183" name="T91"/>
                <a:gd fmla="*/ 434 w 434" name="T92"/>
                <a:gd fmla="*/ 183 h 183" name="T93"/>
              </a:gdLst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b="T93" l="T90" r="T92" t="T91"/>
              <a:pathLst>
                <a:path h="183" w="432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/>
            <p:nvPr/>
          </p:nvSpPr>
          <p:spPr bwMode="auto">
            <a:xfrm>
              <a:off x="3853617" y="3941454"/>
              <a:ext cx="126999" cy="206196"/>
            </a:xfrm>
            <a:custGeom>
              <a:gdLst>
                <a:gd fmla="*/ 0 w 105" name="T0"/>
                <a:gd fmla="*/ 143570889 h 119" name="T1"/>
                <a:gd fmla="*/ 0 w 105" name="T2"/>
                <a:gd fmla="*/ 143570889 h 119" name="T3"/>
                <a:gd fmla="*/ 20480870 w 105" name="T4"/>
                <a:gd fmla="*/ 201682754 h 119" name="T5"/>
                <a:gd fmla="*/ 57054450 w 105" name="T6"/>
                <a:gd fmla="*/ 193136590 h 119" name="T7"/>
                <a:gd fmla="*/ 114110109 w 105" name="T8"/>
                <a:gd fmla="*/ 141860872 h 119" name="T9"/>
                <a:gd fmla="*/ 112646586 w 105" name="T10"/>
                <a:gd fmla="*/ 117932397 h 119" name="T11"/>
                <a:gd fmla="*/ 150683680 w 105" name="T12"/>
                <a:gd fmla="*/ 73494155 h 119" name="T13"/>
                <a:gd fmla="*/ 152145994 w 105" name="T14"/>
                <a:gd fmla="*/ 59820554 h 119" name="T15"/>
                <a:gd fmla="*/ 131665133 w 105" name="T16"/>
                <a:gd fmla="*/ 34183359 h 119" name="T17"/>
                <a:gd fmla="*/ 84850527 w 105" name="T18"/>
                <a:gd fmla="*/ 0 h 119" name="T19"/>
                <a:gd fmla="*/ 73147160 w 105" name="T20"/>
                <a:gd fmla="*/ 1708710 h 119" name="T21"/>
                <a:gd fmla="*/ 78998834 w 105" name="T22"/>
                <a:gd fmla="*/ 18801043 h 119" name="T23"/>
                <a:gd fmla="*/ 62907334 w 105" name="T24"/>
                <a:gd fmla="*/ 54693117 h 119" name="T25"/>
                <a:gd fmla="*/ 73147160 w 105" name="T26"/>
                <a:gd fmla="*/ 71785445 h 119" name="T27"/>
                <a:gd fmla="*/ 58517973 w 105" name="T28"/>
                <a:gd fmla="*/ 119642415 h 119" name="T29"/>
                <a:gd fmla="*/ 0 w 105" name="T30"/>
                <a:gd fmla="*/ 143570889 h 119" name="T31"/>
                <a:gd fmla="*/ 0 w 105" name="T32"/>
                <a:gd fmla="*/ 143570889 h 119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w 105" name="T51"/>
                <a:gd fmla="*/ 0 h 119" name="T52"/>
                <a:gd fmla="*/ 105 w 105" name="T53"/>
                <a:gd fmla="*/ 119 h 119" name="T54"/>
              </a:gdLst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b="T54" l="T51" r="T53" t="T52"/>
              <a:pathLst>
                <a:path h="119" w="105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/>
            <p:nvPr/>
          </p:nvSpPr>
          <p:spPr bwMode="auto">
            <a:xfrm>
              <a:off x="4329864" y="3798578"/>
              <a:ext cx="138112" cy="206196"/>
            </a:xfrm>
            <a:custGeom>
              <a:gdLst>
                <a:gd fmla="*/ 0 w 111" name="T0"/>
                <a:gd fmla="*/ 39317863 h 57" name="T1"/>
                <a:gd fmla="*/ 0 w 111" name="T2"/>
                <a:gd fmla="*/ 39317863 h 57" name="T3"/>
                <a:gd fmla="*/ 21675035 w 111" name="T4"/>
                <a:gd fmla="*/ 0 h 57" name="T5"/>
                <a:gd fmla="*/ 88246756 w 111" name="T6"/>
                <a:gd fmla="*/ 25020341 h 57" name="T7"/>
                <a:gd fmla="*/ 123855015 w 111" name="T8"/>
                <a:gd fmla="*/ 62549509 h 57" name="T9"/>
                <a:gd fmla="*/ 170300826 w 111" name="T10"/>
                <a:gd fmla="*/ 62549509 h 57" name="T11"/>
                <a:gd fmla="*/ 167203860 w 111" name="T12"/>
                <a:gd fmla="*/ 100080026 h 57" name="T13"/>
                <a:gd fmla="*/ 57283304 w 111" name="T14"/>
                <a:gd fmla="*/ 76847032 h 57" name="T15"/>
                <a:gd fmla="*/ 0 w 111" name="T16"/>
                <a:gd fmla="*/ 39317863 h 57" name="T17"/>
                <a:gd fmla="*/ 0 w 111" name="T18"/>
                <a:gd fmla="*/ 39317863 h 57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111" name="T30"/>
                <a:gd fmla="*/ 0 h 57" name="T31"/>
                <a:gd fmla="*/ 111 w 111" name="T32"/>
                <a:gd fmla="*/ 57 h 57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57" w="110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/>
            <p:nvPr/>
          </p:nvGrpSpPr>
          <p:grpSpPr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/>
              <p:nvPr/>
            </p:nvSpPr>
            <p:spPr bwMode="auto">
              <a:xfrm>
                <a:off x="5352" y="3983"/>
                <a:ext cx="106" cy="158"/>
              </a:xfrm>
              <a:custGeom>
                <a:gdLst>
                  <a:gd fmla="*/ 0 w 106" name="T0"/>
                  <a:gd fmla="*/ 87 h 100" name="T1"/>
                  <a:gd fmla="*/ 0 w 106" name="T2"/>
                  <a:gd fmla="*/ 87 h 100" name="T3"/>
                  <a:gd fmla="*/ 22 w 106" name="T4"/>
                  <a:gd fmla="*/ 56 h 100" name="T5"/>
                  <a:gd fmla="*/ 60 w 106" name="T6"/>
                  <a:gd fmla="*/ 34 h 100" name="T7"/>
                  <a:gd fmla="*/ 79 w 106" name="T8"/>
                  <a:gd fmla="*/ 0 h 100" name="T9"/>
                  <a:gd fmla="*/ 91 w 106" name="T10"/>
                  <a:gd fmla="*/ 10 h 100" name="T11"/>
                  <a:gd fmla="*/ 104 w 106" name="T12"/>
                  <a:gd fmla="*/ 6 h 100" name="T13"/>
                  <a:gd fmla="*/ 105 w 106" name="T14"/>
                  <a:gd fmla="*/ 18 h 100" name="T15"/>
                  <a:gd fmla="*/ 85 w 106" name="T16"/>
                  <a:gd fmla="*/ 41 h 100" name="T17"/>
                  <a:gd fmla="*/ 90 w 106" name="T18"/>
                  <a:gd fmla="*/ 52 h 100" name="T19"/>
                  <a:gd fmla="*/ 67 w 106" name="T20"/>
                  <a:gd fmla="*/ 56 h 100" name="T21"/>
                  <a:gd fmla="*/ 57 w 106" name="T22"/>
                  <a:gd fmla="*/ 89 h 100" name="T23"/>
                  <a:gd fmla="*/ 34 w 106" name="T24"/>
                  <a:gd fmla="*/ 99 h 100" name="T25"/>
                  <a:gd fmla="*/ 0 w 106" name="T26"/>
                  <a:gd fmla="*/ 87 h 100" name="T27"/>
                  <a:gd fmla="*/ 0 w 106" name="T28"/>
                  <a:gd fmla="*/ 87 h 100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06" name="T45"/>
                  <a:gd fmla="*/ 0 h 100" name="T46"/>
                  <a:gd fmla="*/ 106 w 106" name="T47"/>
                  <a:gd fmla="*/ 100 h 100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00" w="105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/>
              <p:nvPr/>
            </p:nvSpPr>
            <p:spPr bwMode="auto">
              <a:xfrm>
                <a:off x="5435" y="3891"/>
                <a:ext cx="80" cy="158"/>
              </a:xfrm>
              <a:custGeom>
                <a:gdLst>
                  <a:gd fmla="*/ 0 w 80" name="T0"/>
                  <a:gd fmla="*/ 0 h 110" name="T1"/>
                  <a:gd fmla="*/ 0 w 80" name="T2"/>
                  <a:gd fmla="*/ 0 h 110" name="T3"/>
                  <a:gd fmla="*/ 22 w 80" name="T4"/>
                  <a:gd fmla="*/ 13 h 110" name="T5"/>
                  <a:gd fmla="*/ 28 w 80" name="T6"/>
                  <a:gd fmla="*/ 37 h 110" name="T7"/>
                  <a:gd fmla="*/ 37 w 80" name="T8"/>
                  <a:gd fmla="*/ 43 h 110" name="T9"/>
                  <a:gd fmla="*/ 43 w 80" name="T10"/>
                  <a:gd fmla="*/ 33 h 110" name="T11"/>
                  <a:gd fmla="*/ 47 w 80" name="T12"/>
                  <a:gd fmla="*/ 50 h 110" name="T13"/>
                  <a:gd fmla="*/ 79 w 80" name="T14"/>
                  <a:gd fmla="*/ 50 h 110" name="T15"/>
                  <a:gd fmla="*/ 73 w 80" name="T16"/>
                  <a:gd fmla="*/ 74 h 110" name="T17"/>
                  <a:gd fmla="*/ 57 w 80" name="T18"/>
                  <a:gd fmla="*/ 77 h 110" name="T19"/>
                  <a:gd fmla="*/ 43 w 80" name="T20"/>
                  <a:gd fmla="*/ 108 h 110" name="T21"/>
                  <a:gd fmla="*/ 28 w 80" name="T22"/>
                  <a:gd fmla="*/ 109 h 110" name="T23"/>
                  <a:gd fmla="*/ 35 w 80" name="T24"/>
                  <a:gd fmla="*/ 98 h 110" name="T25"/>
                  <a:gd fmla="*/ 15 w 80" name="T26"/>
                  <a:gd fmla="*/ 75 h 110" name="T27"/>
                  <a:gd fmla="*/ 31 w 80" name="T28"/>
                  <a:gd fmla="*/ 56 h 110" name="T29"/>
                  <a:gd fmla="*/ 28 w 80" name="T30"/>
                  <a:gd fmla="*/ 40 h 110" name="T31"/>
                  <a:gd fmla="*/ 0 w 80" name="T32"/>
                  <a:gd fmla="*/ 0 h 110" name="T33"/>
                  <a:gd fmla="*/ 0 w 80" name="T34"/>
                  <a:gd fmla="*/ 0 h 110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80" name="T54"/>
                  <a:gd fmla="*/ 0 h 110" name="T55"/>
                  <a:gd fmla="*/ 80 w 80" name="T56"/>
                  <a:gd fmla="*/ 110 h 110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110" w="8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/>
            <p:nvPr/>
          </p:nvSpPr>
          <p:spPr bwMode="auto">
            <a:xfrm>
              <a:off x="4002841" y="3755717"/>
              <a:ext cx="287336" cy="206196"/>
            </a:xfrm>
            <a:custGeom>
              <a:gdLst>
                <a:gd fmla="*/ 0 w 230" name="T0"/>
                <a:gd fmla="*/ 184855067 h 199" name="T1"/>
                <a:gd fmla="*/ 0 w 230" name="T2"/>
                <a:gd fmla="*/ 184855067 h 199" name="T3"/>
                <a:gd fmla="*/ 34336892 w 230" name="T4"/>
                <a:gd fmla="*/ 196837704 h 199" name="T5"/>
                <a:gd fmla="*/ 112372904 w 230" name="T6"/>
                <a:gd fmla="*/ 184855067 h 199" name="T7"/>
                <a:gd fmla="*/ 126419980 w 230" name="T8"/>
                <a:gd fmla="*/ 150623590 h 199" name="T9"/>
                <a:gd fmla="*/ 179485088 w 230" name="T10"/>
                <a:gd fmla="*/ 131794665 h 199" name="T11"/>
                <a:gd fmla="*/ 184167446 w 230" name="T12"/>
                <a:gd fmla="*/ 102696964 h 199" name="T13"/>
                <a:gd fmla="*/ 202895633 w 230" name="T14"/>
                <a:gd fmla="*/ 95850677 h 199" name="T15"/>
                <a:gd fmla="*/ 195092534 w 230" name="T16"/>
                <a:gd fmla="*/ 80446837 h 199" name="T17"/>
                <a:gd fmla="*/ 213821969 w 230" name="T18"/>
                <a:gd fmla="*/ 78734284 h 199" name="T19"/>
                <a:gd fmla="*/ 227867797 w 230" name="T20"/>
                <a:gd fmla="*/ 49636583 h 199" name="T21"/>
                <a:gd fmla="*/ 221625068 w 230" name="T22"/>
                <a:gd fmla="*/ 20538866 h 199" name="T23"/>
                <a:gd fmla="*/ 293419571 w 230" name="T24"/>
                <a:gd fmla="*/ 0 h 199" name="T25"/>
                <a:gd fmla="*/ 357409805 w 230" name="T26"/>
                <a:gd fmla="*/ 42790286 h 199" name="T27"/>
                <a:gd fmla="*/ 340240740 w 230" name="T28"/>
                <a:gd fmla="*/ 61617913 h 199" name="T29"/>
                <a:gd fmla="*/ 279372495 w 230" name="T30"/>
                <a:gd fmla="*/ 61617913 h 199" name="T31"/>
                <a:gd fmla="*/ 279372495 w 230" name="T32"/>
                <a:gd fmla="*/ 99274475 h 199" name="T33"/>
                <a:gd fmla="*/ 307465399 w 230" name="T34"/>
                <a:gd fmla="*/ 123237133 h 199" name="T35"/>
                <a:gd fmla="*/ 290297582 w 230" name="T36"/>
                <a:gd fmla="*/ 135218463 h 199" name="T37"/>
                <a:gd fmla="*/ 294979941 w 230" name="T38"/>
                <a:gd fmla="*/ 157469877 h 199" name="T39"/>
                <a:gd fmla="*/ 232550156 w 230" name="T40"/>
                <a:gd fmla="*/ 234492937 h 199" name="T41"/>
                <a:gd fmla="*/ 204457252 w 230" name="T42"/>
                <a:gd fmla="*/ 232781693 h 199" name="T43"/>
                <a:gd fmla="*/ 184167446 w 230" name="T44"/>
                <a:gd fmla="*/ 251609309 h 199" name="T45"/>
                <a:gd fmla="*/ 218503079 w 230" name="T46"/>
                <a:gd fmla="*/ 323497286 h 199" name="T47"/>
                <a:gd fmla="*/ 170120370 w 230" name="T48"/>
                <a:gd fmla="*/ 323497286 h 199" name="T49"/>
                <a:gd fmla="*/ 152952514 w 230" name="T50"/>
                <a:gd fmla="*/ 338902414 h 199" name="T51"/>
                <a:gd fmla="*/ 117055263 w 230" name="T52"/>
                <a:gd fmla="*/ 296110830 h 199" name="T53"/>
                <a:gd fmla="*/ 17167821 w 230" name="T54"/>
                <a:gd fmla="*/ 304669670 h 199" name="T55"/>
                <a:gd fmla="*/ 49943099 w 230" name="T56"/>
                <a:gd fmla="*/ 255031799 h 199" name="T57"/>
                <a:gd fmla="*/ 0 w 230" name="T58"/>
                <a:gd fmla="*/ 184855067 h 199" name="T59"/>
                <a:gd fmla="*/ 0 w 230" name="T60"/>
                <a:gd fmla="*/ 184855067 h 199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w 230" name="T93"/>
                <a:gd fmla="*/ 0 h 199" name="T94"/>
                <a:gd fmla="*/ 230 w 230" name="T95"/>
                <a:gd fmla="*/ 199 h 199" name="T96"/>
              </a:gdLst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b="T96" l="T93" r="T95" t="T94"/>
              <a:pathLst>
                <a:path h="199" w="230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/>
            <p:nvPr/>
          </p:nvGrpSpPr>
          <p:grpSpPr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/>
              <p:nvPr/>
            </p:nvSpPr>
            <p:spPr bwMode="auto">
              <a:xfrm>
                <a:off x="5006" y="3437"/>
                <a:ext cx="136" cy="162"/>
              </a:xfrm>
              <a:custGeom>
                <a:gdLst>
                  <a:gd fmla="*/ 0 w 136" name="T0"/>
                  <a:gd fmla="*/ 0 h 107" name="T1"/>
                  <a:gd fmla="*/ 0 w 136" name="T2"/>
                  <a:gd fmla="*/ 0 h 107" name="T3"/>
                  <a:gd fmla="*/ 2 w 136" name="T4"/>
                  <a:gd fmla="*/ 88 h 107" name="T5"/>
                  <a:gd fmla="*/ 24 w 136" name="T6"/>
                  <a:gd fmla="*/ 91 h 107" name="T7"/>
                  <a:gd fmla="*/ 46 w 136" name="T8"/>
                  <a:gd fmla="*/ 67 h 107" name="T9"/>
                  <a:gd fmla="*/ 70 w 136" name="T10"/>
                  <a:gd fmla="*/ 78 h 107" name="T11"/>
                  <a:gd fmla="*/ 93 w 136" name="T12"/>
                  <a:gd fmla="*/ 101 h 107" name="T13"/>
                  <a:gd fmla="*/ 135 w 136" name="T14"/>
                  <a:gd fmla="*/ 106 h 107" name="T15"/>
                  <a:gd fmla="*/ 87 w 136" name="T16"/>
                  <a:gd fmla="*/ 67 h 107" name="T17"/>
                  <a:gd fmla="*/ 90 w 136" name="T18"/>
                  <a:gd fmla="*/ 47 h 107" name="T19"/>
                  <a:gd fmla="*/ 67 w 136" name="T20"/>
                  <a:gd fmla="*/ 41 h 107" name="T21"/>
                  <a:gd fmla="*/ 46 w 136" name="T22"/>
                  <a:gd fmla="*/ 16 h 107" name="T23"/>
                  <a:gd fmla="*/ 0 w 136" name="T24"/>
                  <a:gd fmla="*/ 0 h 107" name="T25"/>
                  <a:gd fmla="*/ 0 w 136" name="T26"/>
                  <a:gd fmla="*/ 0 h 107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136" name="T42"/>
                  <a:gd fmla="*/ 0 h 107" name="T43"/>
                  <a:gd fmla="*/ 136 w 136" name="T44"/>
                  <a:gd fmla="*/ 107 h 107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107" w="136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/>
              <p:nvPr/>
            </p:nvSpPr>
            <p:spPr bwMode="auto">
              <a:xfrm>
                <a:off x="5105" y="3420"/>
                <a:ext cx="57" cy="162"/>
              </a:xfrm>
              <a:custGeom>
                <a:gdLst>
                  <a:gd fmla="*/ 0 w 57" name="T0"/>
                  <a:gd fmla="*/ 18 h 28" name="T1"/>
                  <a:gd fmla="*/ 0 w 57" name="T2"/>
                  <a:gd fmla="*/ 18 h 28" name="T3"/>
                  <a:gd fmla="*/ 33 w 57" name="T4"/>
                  <a:gd fmla="*/ 27 h 28" name="T5"/>
                  <a:gd fmla="*/ 56 w 57" name="T6"/>
                  <a:gd fmla="*/ 8 h 28" name="T7"/>
                  <a:gd fmla="*/ 47 w 57" name="T8"/>
                  <a:gd fmla="*/ 0 h 28" name="T9"/>
                  <a:gd fmla="*/ 40 w 57" name="T10"/>
                  <a:gd fmla="*/ 10 h 28" name="T11"/>
                  <a:gd fmla="*/ 0 w 57" name="T12"/>
                  <a:gd fmla="*/ 18 h 28" name="T13"/>
                  <a:gd fmla="*/ 0 w 57" name="T14"/>
                  <a:gd fmla="*/ 18 h 2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7" name="T24"/>
                  <a:gd fmla="*/ 0 h 28" name="T25"/>
                  <a:gd fmla="*/ 57 w 57" name="T26"/>
                  <a:gd fmla="*/ 28 h 2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8" w="57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/>
              <p:nvPr/>
            </p:nvSpPr>
            <p:spPr bwMode="auto">
              <a:xfrm>
                <a:off x="5139" y="3399"/>
                <a:ext cx="31" cy="162"/>
              </a:xfrm>
              <a:custGeom>
                <a:gdLst>
                  <a:gd fmla="*/ 0 w 31" name="T0"/>
                  <a:gd fmla="*/ 0 h 28" name="T1"/>
                  <a:gd fmla="*/ 0 w 31" name="T2"/>
                  <a:gd fmla="*/ 0 h 28" name="T3"/>
                  <a:gd fmla="*/ 23 w 31" name="T4"/>
                  <a:gd fmla="*/ 12 h 28" name="T5"/>
                  <a:gd fmla="*/ 30 w 31" name="T6"/>
                  <a:gd fmla="*/ 27 h 28" name="T7"/>
                  <a:gd fmla="*/ 29 w 31" name="T8"/>
                  <a:gd fmla="*/ 16 h 28" name="T9"/>
                  <a:gd fmla="*/ 0 w 31" name="T10"/>
                  <a:gd fmla="*/ 0 h 28" name="T11"/>
                  <a:gd fmla="*/ 0 w 31" name="T12"/>
                  <a:gd fmla="*/ 0 h 2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1" name="T21"/>
                  <a:gd fmla="*/ 0 h 28" name="T22"/>
                  <a:gd fmla="*/ 31 w 31" name="T23"/>
                  <a:gd fmla="*/ 28 h 2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8" w="31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/>
            <p:nvPr/>
          </p:nvGrpSpPr>
          <p:grpSpPr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/>
              <p:nvPr/>
            </p:nvSpPr>
            <p:spPr bwMode="auto">
              <a:xfrm>
                <a:off x="4680" y="3216"/>
                <a:ext cx="32" cy="157"/>
              </a:xfrm>
              <a:custGeom>
                <a:gdLst>
                  <a:gd fmla="*/ 0 w 32" name="T0"/>
                  <a:gd fmla="*/ 39 h 40" name="T1"/>
                  <a:gd fmla="*/ 0 w 32" name="T2"/>
                  <a:gd fmla="*/ 39 h 40" name="T3"/>
                  <a:gd fmla="*/ 22 w 32" name="T4"/>
                  <a:gd fmla="*/ 21 h 40" name="T5"/>
                  <a:gd fmla="*/ 31 w 32" name="T6"/>
                  <a:gd fmla="*/ 0 h 40" name="T7"/>
                  <a:gd fmla="*/ 0 w 32" name="T8"/>
                  <a:gd fmla="*/ 39 h 40" name="T9"/>
                  <a:gd fmla="*/ 0 w 32" name="T10"/>
                  <a:gd fmla="*/ 39 h 40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32" name="T18"/>
                  <a:gd fmla="*/ 0 h 40" name="T19"/>
                  <a:gd fmla="*/ 32 w 32" name="T20"/>
                  <a:gd fmla="*/ 40 h 40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40" w="32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/>
              <p:nvPr/>
            </p:nvSpPr>
            <p:spPr bwMode="auto">
              <a:xfrm>
                <a:off x="4717" y="3138"/>
                <a:ext cx="57" cy="157"/>
              </a:xfrm>
              <a:custGeom>
                <a:gdLst>
                  <a:gd fmla="*/ 0 w 57" name="T0"/>
                  <a:gd fmla="*/ 33 h 84" name="T1"/>
                  <a:gd fmla="*/ 0 w 57" name="T2"/>
                  <a:gd fmla="*/ 33 h 84" name="T3"/>
                  <a:gd fmla="*/ 11 w 57" name="T4"/>
                  <a:gd fmla="*/ 0 h 84" name="T5"/>
                  <a:gd fmla="*/ 30 w 57" name="T6"/>
                  <a:gd fmla="*/ 1 h 84" name="T7"/>
                  <a:gd fmla="*/ 35 w 57" name="T8"/>
                  <a:gd fmla="*/ 23 h 84" name="T9"/>
                  <a:gd fmla="*/ 20 w 57" name="T10"/>
                  <a:gd fmla="*/ 45 h 84" name="T11"/>
                  <a:gd fmla="*/ 23 w 57" name="T12"/>
                  <a:gd fmla="*/ 58 h 84" name="T13"/>
                  <a:gd fmla="*/ 53 w 57" name="T14"/>
                  <a:gd fmla="*/ 66 h 84" name="T15"/>
                  <a:gd fmla="*/ 56 w 57" name="T16"/>
                  <a:gd fmla="*/ 83 h 84" name="T17"/>
                  <a:gd fmla="*/ 38 w 57" name="T18"/>
                  <a:gd fmla="*/ 66 h 84" name="T19"/>
                  <a:gd fmla="*/ 38 w 57" name="T20"/>
                  <a:gd fmla="*/ 74 h 84" name="T21"/>
                  <a:gd fmla="*/ 11 w 57" name="T22"/>
                  <a:gd fmla="*/ 66 h 84" name="T23"/>
                  <a:gd fmla="*/ 0 w 57" name="T24"/>
                  <a:gd fmla="*/ 33 h 84" name="T25"/>
                  <a:gd fmla="*/ 0 w 57" name="T26"/>
                  <a:gd fmla="*/ 33 h 84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57" name="T42"/>
                  <a:gd fmla="*/ 0 h 84" name="T43"/>
                  <a:gd fmla="*/ 57 w 57" name="T44"/>
                  <a:gd fmla="*/ 84 h 84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84" w="57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/>
              <p:nvPr/>
            </p:nvSpPr>
            <p:spPr bwMode="auto">
              <a:xfrm>
                <a:off x="4722" y="3176"/>
                <a:ext cx="17" cy="157"/>
              </a:xfrm>
              <a:custGeom>
                <a:gdLst>
                  <a:gd fmla="*/ 0 w 17" name="T0"/>
                  <a:gd fmla="*/ 0 h 18" name="T1"/>
                  <a:gd fmla="*/ 0 w 17" name="T2"/>
                  <a:gd fmla="*/ 0 h 18" name="T3"/>
                  <a:gd fmla="*/ 8 w 17" name="T4"/>
                  <a:gd fmla="*/ 0 h 18" name="T5"/>
                  <a:gd fmla="*/ 16 w 17" name="T6"/>
                  <a:gd fmla="*/ 3 h 18" name="T7"/>
                  <a:gd fmla="*/ 12 w 17" name="T8"/>
                  <a:gd fmla="*/ 17 h 18" name="T9"/>
                  <a:gd fmla="*/ 0 w 17" name="T10"/>
                  <a:gd fmla="*/ 0 h 18" name="T11"/>
                  <a:gd fmla="*/ 0 w 17" name="T12"/>
                  <a:gd fmla="*/ 0 h 1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7" name="T21"/>
                  <a:gd fmla="*/ 0 h 18" name="T22"/>
                  <a:gd fmla="*/ 17 w 17" name="T23"/>
                  <a:gd fmla="*/ 18 h 1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8" w="17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/>
              <p:nvPr/>
            </p:nvSpPr>
            <p:spPr bwMode="auto">
              <a:xfrm>
                <a:off x="4744" y="3199"/>
                <a:ext cx="15" cy="157"/>
              </a:xfrm>
              <a:custGeom>
                <a:gdLst>
                  <a:gd fmla="*/ 0 w 15" name="T0"/>
                  <a:gd fmla="*/ 0 h 22" name="T1"/>
                  <a:gd fmla="*/ 0 w 15" name="T2"/>
                  <a:gd fmla="*/ 0 h 22" name="T3"/>
                  <a:gd fmla="*/ 1 w 15" name="T4"/>
                  <a:gd fmla="*/ 21 h 22" name="T5"/>
                  <a:gd fmla="*/ 14 w 15" name="T6"/>
                  <a:gd fmla="*/ 12 h 22" name="T7"/>
                  <a:gd fmla="*/ 0 w 15" name="T8"/>
                  <a:gd fmla="*/ 0 h 22" name="T9"/>
                  <a:gd fmla="*/ 0 w 15" name="T10"/>
                  <a:gd fmla="*/ 0 h 22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5" name="T18"/>
                  <a:gd fmla="*/ 0 h 22" name="T19"/>
                  <a:gd fmla="*/ 15 w 15" name="T20"/>
                  <a:gd fmla="*/ 22 h 22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2" w="15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/>
              <p:nvPr/>
            </p:nvSpPr>
            <p:spPr bwMode="auto">
              <a:xfrm>
                <a:off x="4745" y="3247"/>
                <a:ext cx="60" cy="157"/>
              </a:xfrm>
              <a:custGeom>
                <a:gdLst>
                  <a:gd fmla="*/ 0 w 60" name="T0"/>
                  <a:gd fmla="*/ 38 h 57" name="T1"/>
                  <a:gd fmla="*/ 0 w 60" name="T2"/>
                  <a:gd fmla="*/ 38 h 57" name="T3"/>
                  <a:gd fmla="*/ 13 w 60" name="T4"/>
                  <a:gd fmla="*/ 18 h 57" name="T5"/>
                  <a:gd fmla="*/ 28 w 60" name="T6"/>
                  <a:gd fmla="*/ 22 h 57" name="T7"/>
                  <a:gd fmla="*/ 49 w 60" name="T8"/>
                  <a:gd fmla="*/ 0 h 57" name="T9"/>
                  <a:gd fmla="*/ 59 w 60" name="T10"/>
                  <a:gd fmla="*/ 13 h 57" name="T11"/>
                  <a:gd fmla="*/ 58 w 60" name="T12"/>
                  <a:gd fmla="*/ 46 h 57" name="T13"/>
                  <a:gd fmla="*/ 53 w 60" name="T14"/>
                  <a:gd fmla="*/ 32 h 57" name="T15"/>
                  <a:gd fmla="*/ 47 w 60" name="T16"/>
                  <a:gd fmla="*/ 56 h 57" name="T17"/>
                  <a:gd fmla="*/ 32 w 60" name="T18"/>
                  <a:gd fmla="*/ 50 h 57" name="T19"/>
                  <a:gd fmla="*/ 23 w 60" name="T20"/>
                  <a:gd fmla="*/ 25 h 57" name="T21"/>
                  <a:gd fmla="*/ 0 w 60" name="T22"/>
                  <a:gd fmla="*/ 38 h 57" name="T23"/>
                  <a:gd fmla="*/ 0 w 60" name="T24"/>
                  <a:gd fmla="*/ 38 h 57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60" name="T39"/>
                  <a:gd fmla="*/ 0 h 57" name="T40"/>
                  <a:gd fmla="*/ 60 w 60" name="T41"/>
                  <a:gd fmla="*/ 57 h 57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7" w="60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/>
              <p:nvPr/>
            </p:nvSpPr>
            <p:spPr bwMode="auto">
              <a:xfrm>
                <a:off x="4752" y="3216"/>
                <a:ext cx="14" cy="157"/>
              </a:xfrm>
              <a:custGeom>
                <a:gdLst>
                  <a:gd fmla="*/ 0 w 14" name="T0"/>
                  <a:gd fmla="*/ 14 h 24" name="T1"/>
                  <a:gd fmla="*/ 0 w 14" name="T2"/>
                  <a:gd fmla="*/ 14 h 24" name="T3"/>
                  <a:gd fmla="*/ 3 w 14" name="T4"/>
                  <a:gd fmla="*/ 10 h 24" name="T5"/>
                  <a:gd fmla="*/ 13 w 14" name="T6"/>
                  <a:gd fmla="*/ 0 h 24" name="T7"/>
                  <a:gd fmla="*/ 9 w 14" name="T8"/>
                  <a:gd fmla="*/ 23 h 24" name="T9"/>
                  <a:gd fmla="*/ 0 w 14" name="T10"/>
                  <a:gd fmla="*/ 14 h 24" name="T11"/>
                  <a:gd fmla="*/ 0 w 14" name="T12"/>
                  <a:gd fmla="*/ 14 h 24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4" name="T21"/>
                  <a:gd fmla="*/ 0 h 24" name="T22"/>
                  <a:gd fmla="*/ 14 w 14" name="T23"/>
                  <a:gd fmla="*/ 24 h 24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4" w="1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/>
            <p:nvPr/>
          </p:nvSpPr>
          <p:spPr bwMode="auto">
            <a:xfrm>
              <a:off x="3423408" y="3035780"/>
              <a:ext cx="2782868" cy="206196"/>
            </a:xfrm>
            <a:custGeom>
              <a:gdLst>
                <a:gd fmla="*/ 37309631 w 2232" name="T0"/>
                <a:gd fmla="*/ 710412683 h 748" name="T1"/>
                <a:gd fmla="*/ 66845385 w 2232" name="T2"/>
                <a:gd fmla="*/ 442943307 h 748" name="T3"/>
                <a:gd fmla="*/ 129026444 w 2232" name="T4"/>
                <a:gd fmla="*/ 374798509 h 748" name="T5"/>
                <a:gd fmla="*/ 167890879 w 2232" name="T6"/>
                <a:gd fmla="*/ 560493703 h 748" name="T7"/>
                <a:gd fmla="*/ 300026834 w 2232" name="T8"/>
                <a:gd fmla="*/ 560493703 h 748" name="T9"/>
                <a:gd fmla="*/ 421280687 w 2232" name="T10"/>
                <a:gd fmla="*/ 431017413 h 748" name="T11"/>
                <a:gd fmla="*/ 592281039 w 2232" name="T12"/>
                <a:gd fmla="*/ 420796150 h 748" name="T13"/>
                <a:gd fmla="*/ 879870995 w 2232" name="T14"/>
                <a:gd fmla="*/ 419092823 h 748" name="T15"/>
                <a:gd fmla="*/ 881425770 w 2232" name="T16"/>
                <a:gd fmla="*/ 270877252 h 748" name="T17"/>
                <a:gd fmla="*/ 990243836 w 2232" name="T18"/>
                <a:gd fmla="*/ 408870255 h 748" name="T19"/>
                <a:gd fmla="*/ 1008898646 w 2232" name="T20"/>
                <a:gd fmla="*/ 398648993 h 748" name="T21"/>
                <a:gd fmla="*/ 1089734496 w 2232" name="T22"/>
                <a:gd fmla="*/ 417389497 h 748" name="T23"/>
                <a:gd fmla="*/ 1035326087 w 2232" name="T24"/>
                <a:gd fmla="*/ 238507527 h 748" name="T25"/>
                <a:gd fmla="*/ 1094397576 w 2232" name="T26"/>
                <a:gd fmla="*/ 247026768 h 748" name="T27"/>
                <a:gd fmla="*/ 1139479826 w 2232" name="T28"/>
                <a:gd fmla="*/ 195917844 h 748" name="T29"/>
                <a:gd fmla="*/ 1400642498 w 2232" name="T30"/>
                <a:gd fmla="*/ 78367386 h 748" name="T31"/>
                <a:gd fmla="*/ 1576305929 w 2232" name="T32"/>
                <a:gd fmla="*/ 56220229 h 748" name="T33"/>
                <a:gd fmla="*/ 1786169430 w 2232" name="T34"/>
                <a:gd fmla="*/ 47700987 h 748" name="T35"/>
                <a:gd fmla="*/ 1699115726 w 2232" name="T36"/>
                <a:gd fmla="*/ 223174980 h 748" name="T37"/>
                <a:gd fmla="*/ 1835914761 w 2232" name="T38"/>
                <a:gd fmla="*/ 209545759 h 748" name="T39"/>
                <a:gd fmla="*/ 2044223487 w 2232" name="T40"/>
                <a:gd fmla="*/ 218065001 h 748" name="T41"/>
                <a:gd fmla="*/ 2147483647 w 2232" name="T42"/>
                <a:gd fmla="*/ 284506472 h 748" name="T43"/>
                <a:gd fmla="*/ 2147483647 w 2232" name="T44"/>
                <a:gd fmla="*/ 267469294 h 748" name="T45"/>
                <a:gd fmla="*/ 2147483647 w 2232" name="T46"/>
                <a:gd fmla="*/ 371390551 h 748" name="T47"/>
                <a:gd fmla="*/ 2147483647 w 2232" name="T48"/>
                <a:gd fmla="*/ 361169288 h 748" name="T49"/>
                <a:gd fmla="*/ 2147483647 w 2232" name="T50"/>
                <a:gd fmla="*/ 459979180 h 748" name="T51"/>
                <a:gd fmla="*/ 2147483647 w 2232" name="T52"/>
                <a:gd fmla="*/ 562197029 h 748" name="T53"/>
                <a:gd fmla="*/ 2147483647 w 2232" name="T54"/>
                <a:gd fmla="*/ 492348905 h 748" name="T55"/>
                <a:gd fmla="*/ 2147483647 w 2232" name="T56"/>
                <a:gd fmla="*/ 613305954 h 748" name="T57"/>
                <a:gd fmla="*/ 2147483647 w 2232" name="T58"/>
                <a:gd fmla="*/ 725746535 h 748" name="T59"/>
                <a:gd fmla="*/ 2147483647 w 2232" name="T60"/>
                <a:gd fmla="*/ 850110236 h 748" name="T61"/>
                <a:gd fmla="*/ 2147483647 w 2232" name="T62"/>
                <a:gd fmla="*/ 982994484 h 748" name="T63"/>
                <a:gd fmla="*/ 2147483647 w 2232" name="T64"/>
                <a:gd fmla="*/ 689970157 h 748" name="T65"/>
                <a:gd fmla="*/ 2147483647 w 2232" name="T66"/>
                <a:gd fmla="*/ 662711553 h 748" name="T67"/>
                <a:gd fmla="*/ 2147483647 w 2232" name="T68"/>
                <a:gd fmla="*/ 747893692 h 748" name="T69"/>
                <a:gd fmla="*/ 2147483647 w 2232" name="T70"/>
                <a:gd fmla="*/ 919959665 h 748" name="T71"/>
                <a:gd fmla="*/ 2147483647 w 2232" name="T72"/>
                <a:gd fmla="*/ 974475243 h 748" name="T73"/>
                <a:gd fmla="*/ 2147483647 w 2232" name="T74"/>
                <a:gd fmla="*/ 1257278307 h 748" name="T75"/>
                <a:gd fmla="*/ 2135941517 w 2232" name="T76"/>
                <a:gd fmla="*/ 1051139282 h 748" name="T77"/>
                <a:gd fmla="*/ 1898097047 w 2232" name="T78"/>
                <a:gd fmla="*/ 1042621346 h 748" name="T79"/>
                <a:gd fmla="*/ 1507907035 w 2232" name="T80"/>
                <a:gd fmla="*/ 998327031 h 748" name="T81"/>
                <a:gd fmla="*/ 1147252456 w 2232" name="T82"/>
                <a:gd fmla="*/ 1042621346 h 748" name="T83"/>
                <a:gd fmla="*/ 1016671276 w 2232" name="T84"/>
                <a:gd fmla="*/ 1001733684 h 748" name="T85"/>
                <a:gd fmla="*/ 778825559 w 2232" name="T86"/>
                <a:gd fmla="*/ 877368677 h 748" name="T87"/>
                <a:gd fmla="*/ 620262008 w 2232" name="T88"/>
                <a:gd fmla="*/ 916553013 h 748" name="T89"/>
                <a:gd fmla="*/ 645134673 w 2232" name="T90"/>
                <a:gd fmla="*/ 1001733684 h 748" name="T91"/>
                <a:gd fmla="*/ 553416642 w 2232" name="T92"/>
                <a:gd fmla="*/ 993215747 h 748" name="T93"/>
                <a:gd fmla="*/ 415062832 w 2232" name="T94"/>
                <a:gd fmla="*/ 1013659578 h 748" name="T95"/>
                <a:gd fmla="*/ 401072348 w 2232" name="T96"/>
                <a:gd fmla="*/ 1097136923 h 748" name="T97"/>
                <a:gd fmla="*/ 452372453 w 2232" name="T98"/>
                <a:gd fmla="*/ 1161875068 h 748" name="T99"/>
                <a:gd fmla="*/ 411953282 w 2232" name="T100"/>
                <a:gd fmla="*/ 1253870349 h 748" name="T101"/>
                <a:gd fmla="*/ 290699429 w 2232" name="T102"/>
                <a:gd fmla="*/ 1206169383 h 748" name="T103"/>
                <a:gd fmla="*/ 272044619 w 2232" name="T104"/>
                <a:gd fmla="*/ 1092025639 h 748" name="T105"/>
                <a:gd fmla="*/ 138353849 w 2232" name="T106"/>
                <a:gd fmla="*/ 1000030358 h 748" name="T107"/>
                <a:gd fmla="*/ 93272845 w 2232" name="T108"/>
                <a:gd fmla="*/ 954032717 h 748" name="T109"/>
                <a:gd fmla="*/ 6217857 w 2232" name="T110"/>
                <a:gd fmla="*/ 880776635 h 748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w 2232" name="T168"/>
                <a:gd fmla="*/ 0 h 748" name="T169"/>
                <a:gd fmla="*/ 2232 w 2232" name="T170"/>
                <a:gd fmla="*/ 748 h 748" name="T171"/>
              </a:gdLst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b="T171" l="T168" r="T170" t="T169"/>
              <a:pathLst>
                <a:path h="748" w="2232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/>
            <p:nvPr/>
          </p:nvSpPr>
          <p:spPr bwMode="auto">
            <a:xfrm>
              <a:off x="3761542" y="2439672"/>
              <a:ext cx="85724" cy="206196"/>
            </a:xfrm>
            <a:custGeom>
              <a:gdLst>
                <a:gd fmla="*/ 0 w 69" name="T0"/>
                <a:gd fmla="*/ 37227388 h 31" name="T1"/>
                <a:gd fmla="*/ 0 w 69" name="T2"/>
                <a:gd fmla="*/ 37227388 h 31" name="T3"/>
                <a:gd fmla="*/ 21608912 w 69" name="T4"/>
                <a:gd fmla="*/ 24818262 h 31" name="T5"/>
                <a:gd fmla="*/ 6174684 w 69" name="T6"/>
                <a:gd fmla="*/ 15954786 h 31" name="T7"/>
                <a:gd fmla="*/ 80263432 w 69" name="T8"/>
                <a:gd fmla="*/ 0 h 31" name="T9"/>
                <a:gd fmla="*/ 94155865 w 69" name="T10"/>
                <a:gd fmla="*/ 1772162 h 31" name="T11"/>
                <a:gd fmla="*/ 78720382 w 69" name="T12"/>
                <a:gd fmla="*/ 14182624 h 31" name="T13"/>
                <a:gd fmla="*/ 104960937 w 69" name="T14"/>
                <a:gd fmla="*/ 14182624 h 31" name="T15"/>
                <a:gd fmla="*/ 37044375 w 69" name="T16"/>
                <a:gd fmla="*/ 42546536 h 31" name="T17"/>
                <a:gd fmla="*/ 21608912 w 69" name="T18"/>
                <a:gd fmla="*/ 53183511 h 31" name="T19"/>
                <a:gd fmla="*/ 24696253 w 69" name="T20"/>
                <a:gd fmla="*/ 39000881 h 31" name="T21"/>
                <a:gd fmla="*/ 0 w 69" name="T22"/>
                <a:gd fmla="*/ 37227388 h 31" name="T23"/>
                <a:gd fmla="*/ 0 w 69" name="T24"/>
                <a:gd fmla="*/ 37227388 h 31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69" name="T39"/>
                <a:gd fmla="*/ 0 h 31" name="T40"/>
                <a:gd fmla="*/ 69 w 69" name="T41"/>
                <a:gd fmla="*/ 31 h 31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31" w="69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/>
            <p:nvPr/>
          </p:nvSpPr>
          <p:spPr bwMode="auto">
            <a:xfrm>
              <a:off x="3786942" y="2840517"/>
              <a:ext cx="34925" cy="206196"/>
            </a:xfrm>
            <a:custGeom>
              <a:gdLst>
                <a:gd fmla="*/ 0 w 28" name="T0"/>
                <a:gd fmla="*/ 24956500 h 16" name="T1"/>
                <a:gd fmla="*/ 0 w 28" name="T2"/>
                <a:gd fmla="*/ 24956500 h 16" name="T3"/>
                <a:gd fmla="*/ 12447022 w 28" name="T4"/>
                <a:gd fmla="*/ 0 h 16" name="T5"/>
                <a:gd fmla="*/ 42007299 w 28" name="T6"/>
                <a:gd fmla="*/ 13310219 h 16" name="T7"/>
                <a:gd fmla="*/ 0 w 28" name="T8"/>
                <a:gd fmla="*/ 24956500 h 16" name="T9"/>
                <a:gd fmla="*/ 0 w 28" name="T10"/>
                <a:gd fmla="*/ 24956500 h 1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28" name="T18"/>
                <a:gd fmla="*/ 0 h 16" name="T19"/>
                <a:gd fmla="*/ 28 w 28" name="T20"/>
                <a:gd fmla="*/ 16 h 1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6" w="28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/>
            <p:nvPr/>
          </p:nvSpPr>
          <p:spPr bwMode="auto">
            <a:xfrm>
              <a:off x="3842505" y="2750824"/>
              <a:ext cx="106362" cy="206196"/>
            </a:xfrm>
            <a:custGeom>
              <a:gdLst>
                <a:gd fmla="*/ 0 w 84" name="T0"/>
                <a:gd fmla="*/ 47622488 h 63" name="T1"/>
                <a:gd fmla="*/ 0 w 84" name="T2"/>
                <a:gd fmla="*/ 47622488 h 63" name="T3"/>
                <a:gd fmla="*/ 11222458 w 84" name="T4"/>
                <a:gd fmla="*/ 69846223 h 63" name="T5"/>
                <a:gd fmla="*/ 25652236 w 84" name="T6"/>
                <a:gd fmla="*/ 61908725 h 63" name="T7"/>
                <a:gd fmla="*/ 41686311 w 84" name="T8"/>
                <a:gd fmla="*/ 76194962 h 63" name="T9"/>
                <a:gd fmla="*/ 54511791 w 84" name="T10"/>
                <a:gd fmla="*/ 69846223 h 63" name="T11"/>
                <a:gd fmla="*/ 49702711 w 84" name="T12"/>
                <a:gd fmla="*/ 95243717 h 63" name="T13"/>
                <a:gd fmla="*/ 133074048 w 84" name="T14"/>
                <a:gd fmla="*/ 98418716 h 63" name="T15"/>
                <a:gd fmla="*/ 101007183 w 84" name="T16"/>
                <a:gd fmla="*/ 80957460 h 63" name="T17"/>
                <a:gd fmla="*/ 84974383 w 84" name="T18"/>
                <a:gd fmla="*/ 50796228 h 63" name="T19"/>
                <a:gd fmla="*/ 86578676 w 84" name="T20"/>
                <a:gd fmla="*/ 17461241 h 63" name="T21"/>
                <a:gd fmla="*/ 107420556 w 84" name="T22"/>
                <a:gd fmla="*/ 0 h 63" name="T23"/>
                <a:gd fmla="*/ 35272928 w 84" name="T24"/>
                <a:gd fmla="*/ 6350001 h 63" name="T25"/>
                <a:gd fmla="*/ 17635831 w 84" name="T26"/>
                <a:gd fmla="*/ 47622488 h 63" name="T27"/>
                <a:gd fmla="*/ 0 w 84" name="T28"/>
                <a:gd fmla="*/ 47622488 h 63" name="T29"/>
                <a:gd fmla="*/ 0 w 84" name="T30"/>
                <a:gd fmla="*/ 47622488 h 63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w 84" name="T48"/>
                <a:gd fmla="*/ 0 h 63" name="T49"/>
                <a:gd fmla="*/ 84 w 84" name="T50"/>
                <a:gd fmla="*/ 63 h 63" name="T51"/>
              </a:gdLst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b="T51" l="T48" r="T50" t="T49"/>
              <a:pathLst>
                <a:path h="62" w="84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/>
            <p:nvPr/>
          </p:nvSpPr>
          <p:spPr bwMode="auto">
            <a:xfrm>
              <a:off x="3880605" y="2642873"/>
              <a:ext cx="261935" cy="206196"/>
            </a:xfrm>
            <a:custGeom>
              <a:gdLst>
                <a:gd fmla="*/ 0 w 211" name="T0"/>
                <a:gd fmla="*/ 154608593 h 103" name="T1"/>
                <a:gd fmla="*/ 0 w 211" name="T2"/>
                <a:gd fmla="*/ 154608593 h 103" name="T3"/>
                <a:gd fmla="*/ 30821668 w 211" name="T4"/>
                <a:gd fmla="*/ 158122454 h 103" name="T5"/>
                <a:gd fmla="*/ 10787834 w 211" name="T6"/>
                <a:gd fmla="*/ 173934207 h 103" name="T7"/>
                <a:gd fmla="*/ 64725751 w 211" name="T8"/>
                <a:gd fmla="*/ 179205661 h 103" name="T9"/>
                <a:gd fmla="*/ 66267578 w 211" name="T10"/>
                <a:gd fmla="*/ 158122454 h 103" name="T11"/>
                <a:gd fmla="*/ 81678427 w 211" name="T12"/>
                <a:gd fmla="*/ 163392583 h 103" name="T13"/>
                <a:gd fmla="*/ 66267578 w 211" name="T14"/>
                <a:gd fmla="*/ 151094733 h 103" name="T15"/>
                <a:gd fmla="*/ 87842014 w 211" name="T16"/>
                <a:gd fmla="*/ 154608593 h 103" name="T17"/>
                <a:gd fmla="*/ 81678427 w 211" name="T18"/>
                <a:gd fmla="*/ 131767835 h 103" name="T19"/>
                <a:gd fmla="*/ 94006842 w 211" name="T20"/>
                <a:gd fmla="*/ 145823279 h 103" name="T21"/>
                <a:gd fmla="*/ 107877085 w 211" name="T22"/>
                <a:gd fmla="*/ 133525428 h 103" name="T23"/>
                <a:gd fmla="*/ 98629843 w 211" name="T24"/>
                <a:gd fmla="*/ 117713717 h 103" name="T25"/>
                <a:gd fmla="*/ 130993329 w 211" name="T26"/>
                <a:gd fmla="*/ 119469985 h 103" name="T27"/>
                <a:gd fmla="*/ 123287914 w 211" name="T28"/>
                <a:gd fmla="*/ 110685996 h 103" name="T29"/>
                <a:gd fmla="*/ 137156916 w 211" name="T30"/>
                <a:gd fmla="*/ 114199856 h 103" name="T31"/>
                <a:gd fmla="*/ 146404158 w 211" name="T32"/>
                <a:gd fmla="*/ 94872959 h 103" name="T33"/>
                <a:gd fmla="*/ 306677318 w 211" name="T34"/>
                <a:gd fmla="*/ 38652480 h 103" name="T35"/>
                <a:gd fmla="*/ 323629975 w 211" name="T36"/>
                <a:gd fmla="*/ 15811716 h 103" name="T37"/>
                <a:gd fmla="*/ 292807075 w 211" name="T38"/>
                <a:gd fmla="*/ 0 h 103" name="T39"/>
                <a:gd fmla="*/ 225000171 w 211" name="T40"/>
                <a:gd fmla="*/ 36894887 h 103" name="T41"/>
                <a:gd fmla="*/ 154109573 w 211" name="T42"/>
                <a:gd fmla="*/ 36894887 h 103" name="T43"/>
                <a:gd fmla="*/ 80136580 w 211" name="T44"/>
                <a:gd fmla="*/ 84331356 h 103" name="T45"/>
                <a:gd fmla="*/ 40068911 w 211" name="T46"/>
                <a:gd fmla="*/ 91359098 h 103" name="T47"/>
                <a:gd fmla="*/ 41609507 w 211" name="T48"/>
                <a:gd fmla="*/ 110685996 h 103" name="T49"/>
                <a:gd fmla="*/ 63185164 w 211" name="T50"/>
                <a:gd fmla="*/ 114199856 h 103" name="T51"/>
                <a:gd fmla="*/ 38527083 w 211" name="T52"/>
                <a:gd fmla="*/ 114199856 h 103" name="T53"/>
                <a:gd fmla="*/ 49314921 w 211" name="T54"/>
                <a:gd fmla="*/ 122983846 h 103" name="T55"/>
                <a:gd fmla="*/ 30821668 w 211" name="T56"/>
                <a:gd fmla="*/ 133525428 h 103" name="T57"/>
                <a:gd fmla="*/ 52397336 w 211" name="T58"/>
                <a:gd fmla="*/ 142309418 h 103" name="T59"/>
                <a:gd fmla="*/ 0 w 211" name="T60"/>
                <a:gd fmla="*/ 154608593 h 103" name="T61"/>
                <a:gd fmla="*/ 0 w 211" name="T62"/>
                <a:gd fmla="*/ 154608593 h 103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211" name="T96"/>
                <a:gd fmla="*/ 0 h 103" name="T97"/>
                <a:gd fmla="*/ 211 w 211" name="T98"/>
                <a:gd fmla="*/ 103 h 103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103" w="211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/>
            <p:nvPr/>
          </p:nvSpPr>
          <p:spPr bwMode="auto">
            <a:xfrm>
              <a:off x="4031416" y="2414272"/>
              <a:ext cx="50799" cy="206196"/>
            </a:xfrm>
            <a:custGeom>
              <a:gdLst>
                <a:gd fmla="*/ 0 w 41" name="T0"/>
                <a:gd fmla="*/ 20480869 h 21" name="T1"/>
                <a:gd fmla="*/ 0 w 41" name="T2"/>
                <a:gd fmla="*/ 20480869 h 21" name="T3"/>
                <a:gd fmla="*/ 18421813 w 41" name="T4"/>
                <a:gd fmla="*/ 29258380 h 21" name="T5"/>
                <a:gd fmla="*/ 61407284 w 41" name="T6"/>
                <a:gd fmla="*/ 19018550 h 21" name="T7"/>
                <a:gd fmla="*/ 35309714 w 41" name="T8"/>
                <a:gd fmla="*/ 0 h 21" name="T9"/>
                <a:gd fmla="*/ 0 w 41" name="T10"/>
                <a:gd fmla="*/ 20480869 h 21" name="T11"/>
                <a:gd fmla="*/ 0 w 41" name="T12"/>
                <a:gd fmla="*/ 20480869 h 21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41" name="T21"/>
                <a:gd fmla="*/ 0 h 21" name="T22"/>
                <a:gd fmla="*/ 41 w 41" name="T23"/>
                <a:gd fmla="*/ 21 h 21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1" w="4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/>
            <p:nvPr/>
          </p:nvSpPr>
          <p:spPr bwMode="auto">
            <a:xfrm>
              <a:off x="4515602" y="2462690"/>
              <a:ext cx="47625" cy="206196"/>
            </a:xfrm>
            <a:custGeom>
              <a:gdLst>
                <a:gd fmla="*/ 0 w 38" name="T0"/>
                <a:gd fmla="*/ 0 h 14" name="T1"/>
                <a:gd fmla="*/ 0 w 38" name="T2"/>
                <a:gd fmla="*/ 0 h 14" name="T3"/>
                <a:gd fmla="*/ 25132214 w 38" name="T4"/>
                <a:gd fmla="*/ 15557395 h 14" name="T5"/>
                <a:gd fmla="*/ 17277847 w 38" name="T6"/>
                <a:gd fmla="*/ 20224737 h 14" name="T7"/>
                <a:gd fmla="*/ 39268060 w 38" name="T8"/>
                <a:gd fmla="*/ 20224737 h 14" name="T9"/>
                <a:gd fmla="*/ 58117536 w 38" name="T10"/>
                <a:gd fmla="*/ 9334686 h 14" name="T11"/>
                <a:gd fmla="*/ 0 w 38" name="T12"/>
                <a:gd fmla="*/ 0 h 14" name="T13"/>
                <a:gd fmla="*/ 0 w 38" name="T14"/>
                <a:gd fmla="*/ 0 h 14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38" name="T24"/>
                <a:gd fmla="*/ 0 h 14" name="T25"/>
                <a:gd fmla="*/ 38 w 38" name="T26"/>
                <a:gd fmla="*/ 14 h 14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14" w="38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/>
            <p:nvPr/>
          </p:nvSpPr>
          <p:spPr bwMode="auto">
            <a:xfrm>
              <a:off x="4525126" y="2430940"/>
              <a:ext cx="109536" cy="206196"/>
            </a:xfrm>
            <a:custGeom>
              <a:gdLst>
                <a:gd fmla="*/ 0 w 88" name="T0"/>
                <a:gd fmla="*/ 51992477 h 38" name="T1"/>
                <a:gd fmla="*/ 0 w 88" name="T2"/>
                <a:gd fmla="*/ 51992477 h 38" name="T3"/>
                <a:gd fmla="*/ 35635620 w 88" name="T4"/>
                <a:gd fmla="*/ 16772225 h 38" name="T5"/>
                <a:gd fmla="*/ 86764515 w 88" name="T6"/>
                <a:gd fmla="*/ 0 h 38" name="T7"/>
                <a:gd fmla="*/ 134795229 w 88" name="T8"/>
                <a:gd fmla="*/ 30188970 h 38" name="T9"/>
                <a:gd fmla="*/ 119301972 w 88" name="T10"/>
                <a:gd fmla="*/ 35220247 h 38" name="T11"/>
                <a:gd fmla="*/ 122400126 w 88" name="T12"/>
                <a:gd fmla="*/ 48638292 h 38" name="T13"/>
                <a:gd fmla="*/ 52678585 w 88" name="T14"/>
                <a:gd fmla="*/ 62055032 h 38" name="T15"/>
                <a:gd fmla="*/ 0 w 88" name="T16"/>
                <a:gd fmla="*/ 51992477 h 38" name="T17"/>
                <a:gd fmla="*/ 0 w 88" name="T18"/>
                <a:gd fmla="*/ 51992477 h 38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88" name="T30"/>
                <a:gd fmla="*/ 0 h 38" name="T31"/>
                <a:gd fmla="*/ 88 w 88" name="T32"/>
                <a:gd fmla="*/ 38 h 38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38" w="8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/>
            <p:nvPr/>
          </p:nvSpPr>
          <p:spPr bwMode="auto">
            <a:xfrm>
              <a:off x="4547350" y="2478565"/>
              <a:ext cx="120649" cy="206196"/>
            </a:xfrm>
            <a:custGeom>
              <a:gdLst>
                <a:gd fmla="*/ 0 w 98" name="T0"/>
                <a:gd fmla="*/ 32371164 h 45" name="T1"/>
                <a:gd fmla="*/ 0 w 98" name="T2"/>
                <a:gd fmla="*/ 32371164 h 45" name="T3"/>
                <a:gd fmla="*/ 27281675 w 98" name="T4"/>
                <a:gd fmla="*/ 37482673 h 45" name="T5"/>
                <a:gd fmla="*/ 45470282 w 98" name="T6"/>
                <a:gd fmla="*/ 63040231 h 45" name="T7"/>
                <a:gd fmla="*/ 60626625 w 98" name="T8"/>
                <a:gd fmla="*/ 54520614 h 45" name="T9"/>
                <a:gd fmla="*/ 121253251 w 98" name="T10"/>
                <a:gd fmla="*/ 74966652 h 45" name="T11"/>
                <a:gd fmla="*/ 142472871 w 98" name="T12"/>
                <a:gd fmla="*/ 66447034 h 45" name="T13"/>
                <a:gd fmla="*/ 125799785 w 98" name="T14"/>
                <a:gd fmla="*/ 47705703 h 45" name="T15"/>
                <a:gd fmla="*/ 137925106 w 98" name="T16"/>
                <a:gd fmla="*/ 52817212 h 45" name="T17"/>
                <a:gd fmla="*/ 147019404 w 98" name="T18"/>
                <a:gd fmla="*/ 22149450 h 45" name="T19"/>
                <a:gd fmla="*/ 115189975 w 98" name="T20"/>
                <a:gd fmla="*/ 6814914 h 45" name="T21"/>
                <a:gd fmla="*/ 83361776 w 98" name="T22"/>
                <a:gd fmla="*/ 28964361 h 45" name="T23"/>
                <a:gd fmla="*/ 109127929 w 98" name="T24"/>
                <a:gd fmla="*/ 17037935 h 45" name="T25"/>
                <a:gd fmla="*/ 93971586 w 98" name="T26"/>
                <a:gd fmla="*/ 0 h 45" name="T27"/>
                <a:gd fmla="*/ 42438028 w 98" name="T28"/>
                <a:gd fmla="*/ 6814914 h 45" name="T29"/>
                <a:gd fmla="*/ 0 w 98" name="T30"/>
                <a:gd fmla="*/ 32371164 h 45" name="T31"/>
                <a:gd fmla="*/ 0 w 98" name="T32"/>
                <a:gd fmla="*/ 32371164 h 45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w 98" name="T51"/>
                <a:gd fmla="*/ 0 h 45" name="T52"/>
                <a:gd fmla="*/ 98 w 98" name="T53"/>
                <a:gd fmla="*/ 45 h 45" name="T54"/>
              </a:gdLst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b="T54" l="T51" r="T53" t="T52"/>
              <a:pathLst>
                <a:path h="45" w="98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/>
            <p:nvPr/>
          </p:nvSpPr>
          <p:spPr bwMode="auto">
            <a:xfrm>
              <a:off x="4661649" y="2508728"/>
              <a:ext cx="101599" cy="206196"/>
            </a:xfrm>
            <a:custGeom>
              <a:gdLst>
                <a:gd fmla="*/ 0 w 82" name="T0"/>
                <a:gd fmla="*/ 61957319 h 46" name="T1"/>
                <a:gd fmla="*/ 0 w 82" name="T2"/>
                <a:gd fmla="*/ 61957319 h 46" name="T3"/>
                <a:gd fmla="*/ 9210906 w 82" name="T4"/>
                <a:gd fmla="*/ 73370170 h 46" name="T5"/>
                <a:gd fmla="*/ 113603665 w 82" name="T6"/>
                <a:gd fmla="*/ 58696140 h 46" name="T7"/>
                <a:gd fmla="*/ 124349719 w 82" name="T8"/>
                <a:gd fmla="*/ 34239839 h 46" name="T9"/>
                <a:gd fmla="*/ 95181857 w 82" name="T10"/>
                <a:gd fmla="*/ 14674035 h 46" name="T11"/>
                <a:gd fmla="*/ 70618188 w 82" name="T12"/>
                <a:gd fmla="*/ 22825711 h 46" name="T13"/>
                <a:gd fmla="*/ 73688489 w 82" name="T14"/>
                <a:gd fmla="*/ 6522361 h 46" name="T15"/>
                <a:gd fmla="*/ 59872134 w 82" name="T16"/>
                <a:gd fmla="*/ 0 h 46" name="T17"/>
                <a:gd fmla="*/ 12281210 w 82" name="T18"/>
                <a:gd fmla="*/ 53804371 h 46" name="T19"/>
                <a:gd fmla="*/ 0 w 82" name="T20"/>
                <a:gd fmla="*/ 61957319 h 46" name="T21"/>
                <a:gd fmla="*/ 0 w 82" name="T22"/>
                <a:gd fmla="*/ 61957319 h 4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w 82" name="T36"/>
                <a:gd fmla="*/ 0 h 46" name="T37"/>
                <a:gd fmla="*/ 82 w 82" name="T38"/>
                <a:gd fmla="*/ 46 h 46" name="T39"/>
              </a:gdLst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b="T39" l="T36" r="T38" t="T37"/>
              <a:pathLst>
                <a:path h="46" w="82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/>
            <p:nvPr/>
          </p:nvSpPr>
          <p:spPr bwMode="auto">
            <a:xfrm>
              <a:off x="5293470" y="2630172"/>
              <a:ext cx="114299" cy="206196"/>
            </a:xfrm>
            <a:custGeom>
              <a:gdLst>
                <a:gd fmla="*/ 0 w 92" name="T0"/>
                <a:gd fmla="*/ 40628330 h 43" name="T1"/>
                <a:gd fmla="*/ 0 w 92" name="T2"/>
                <a:gd fmla="*/ 40628330 h 43" name="T3"/>
                <a:gd fmla="*/ 27783597 w 92" name="T4"/>
                <a:gd fmla="*/ 1766334 h 43" name="T5"/>
                <a:gd fmla="*/ 47849462 w 92" name="T6"/>
                <a:gd fmla="*/ 0 h 43" name="T7"/>
                <a:gd fmla="*/ 80263441 w 92" name="T8"/>
                <a:gd fmla="*/ 28262669 h 43" name="T9"/>
                <a:gd fmla="*/ 84895093 w 92" name="T10"/>
                <a:gd fmla="*/ 7065335 h 43" name="T11"/>
                <a:gd fmla="*/ 120396413 w 92" name="T12"/>
                <a:gd fmla="*/ 24730003 h 43" name="T13"/>
                <a:gd fmla="*/ 117309072 w 92" name="T14"/>
                <a:gd fmla="*/ 51226339 h 43" name="T15"/>
                <a:gd fmla="*/ 140462268 w 92" name="T16"/>
                <a:gd fmla="*/ 61824337 h 43" name="T17"/>
                <a:gd fmla="*/ 66372268 w 92" name="T18"/>
                <a:gd fmla="*/ 65358332 h 43" name="T19"/>
                <a:gd fmla="*/ 61741877 w 92" name="T20"/>
                <a:gd fmla="*/ 54759005 h 43" name="T21"/>
                <a:gd fmla="*/ 49393754 w 92" name="T22"/>
                <a:gd fmla="*/ 74189998 h 43" name="T23"/>
                <a:gd fmla="*/ 0 w 92" name="T24"/>
                <a:gd fmla="*/ 40628330 h 43" name="T25"/>
                <a:gd fmla="*/ 0 w 92" name="T26"/>
                <a:gd fmla="*/ 40628330 h 43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92" name="T42"/>
                <a:gd fmla="*/ 0 h 43" name="T43"/>
                <a:gd fmla="*/ 92 w 92" name="T44"/>
                <a:gd fmla="*/ 43 h 43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43" w="92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/>
            <p:nvPr/>
          </p:nvSpPr>
          <p:spPr bwMode="auto">
            <a:xfrm>
              <a:off x="5372844" y="2623823"/>
              <a:ext cx="69849" cy="206196"/>
            </a:xfrm>
            <a:custGeom>
              <a:gdLst>
                <a:gd fmla="*/ 0 w 57" name="T0"/>
                <a:gd fmla="*/ 0 h 30" name="T1"/>
                <a:gd fmla="*/ 0 w 57" name="T2"/>
                <a:gd fmla="*/ 0 h 30" name="T3"/>
                <a:gd fmla="*/ 28531889 w 57" name="T4"/>
                <a:gd fmla="*/ 20821862 h 30" name="T5"/>
                <a:gd fmla="*/ 21023629 w 57" name="T6"/>
                <a:gd fmla="*/ 39751953 h 30" name="T7"/>
                <a:gd fmla="*/ 34538987 w 57" name="T8"/>
                <a:gd fmla="*/ 54894382 h 30" name="T9"/>
                <a:gd fmla="*/ 60068552 w 57" name="T10"/>
                <a:gd fmla="*/ 54894382 h 30" name="T11"/>
                <a:gd fmla="*/ 84095739 w 57" name="T12"/>
                <a:gd fmla="*/ 34072515 h 30" name="T13"/>
                <a:gd fmla="*/ 0 w 57" name="T14"/>
                <a:gd fmla="*/ 0 h 30" name="T15"/>
                <a:gd fmla="*/ 0 w 57" name="T16"/>
                <a:gd fmla="*/ 0 h 30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57" name="T27"/>
                <a:gd fmla="*/ 0 h 30" name="T28"/>
                <a:gd fmla="*/ 57 w 57" name="T29"/>
                <a:gd fmla="*/ 30 h 30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30" w="57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/>
            <p:nvPr/>
          </p:nvSpPr>
          <p:spPr bwMode="auto">
            <a:xfrm>
              <a:off x="5379193" y="3342171"/>
              <a:ext cx="52387" cy="206196"/>
            </a:xfrm>
            <a:custGeom>
              <a:gdLst>
                <a:gd fmla="*/ 0 w 43" name="T0"/>
                <a:gd fmla="*/ 65259437 h 149" name="T1"/>
                <a:gd fmla="*/ 0 w 43" name="T2"/>
                <a:gd fmla="*/ 65259437 h 149" name="T3"/>
                <a:gd fmla="*/ 10389683 w 43" name="T4"/>
                <a:gd fmla="*/ 96172434 h 149" name="T5"/>
                <a:gd fmla="*/ 10389683 w 43" name="T6"/>
                <a:gd fmla="*/ 254170820 h 149" name="T7"/>
                <a:gd fmla="*/ 20779367 w 43" name="T8"/>
                <a:gd fmla="*/ 235278901 h 149" name="T9"/>
                <a:gd fmla="*/ 37107049 w 43" name="T10"/>
                <a:gd fmla="*/ 247301269 h 149" name="T11"/>
                <a:gd fmla="*/ 19295470 w 43" name="T12"/>
                <a:gd fmla="*/ 204365925 h 149" name="T13"/>
                <a:gd fmla="*/ 29685153 w 43" name="T14"/>
                <a:gd fmla="*/ 159715118 h 149" name="T15"/>
                <a:gd fmla="*/ 62339309 w 43" name="T16"/>
                <a:gd fmla="*/ 173454260 h 149" name="T17"/>
                <a:gd fmla="*/ 31169045 w 43" name="T18"/>
                <a:gd fmla="*/ 89302883 h 149" name="T19"/>
                <a:gd fmla="*/ 20779367 w 43" name="T20"/>
                <a:gd fmla="*/ 0 h 149" name="T21"/>
                <a:gd fmla="*/ 0 w 43" name="T22"/>
                <a:gd fmla="*/ 65259437 h 149" name="T23"/>
                <a:gd fmla="*/ 0 w 43" name="T24"/>
                <a:gd fmla="*/ 65259437 h 149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43" name="T39"/>
                <a:gd fmla="*/ 0 h 149" name="T40"/>
                <a:gd fmla="*/ 43 w 43" name="T41"/>
                <a:gd fmla="*/ 149 h 149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149" w="43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/>
            <p:nvPr/>
          </p:nvSpPr>
          <p:spPr bwMode="auto">
            <a:xfrm>
              <a:off x="5456981" y="2641284"/>
              <a:ext cx="79374" cy="206196"/>
            </a:xfrm>
            <a:custGeom>
              <a:gdLst>
                <a:gd fmla="*/ 0 w 64" name="T0"/>
                <a:gd fmla="*/ 0 h 22" name="T1"/>
                <a:gd fmla="*/ 0 w 64" name="T2"/>
                <a:gd fmla="*/ 0 h 22" name="T3"/>
                <a:gd fmla="*/ 16920514 w 64" name="T4"/>
                <a:gd fmla="*/ 23618538 h 22" name="T5"/>
                <a:gd fmla="*/ 61526777 w 64" name="T6"/>
                <a:gd fmla="*/ 35427802 h 22" name="T7"/>
                <a:gd fmla="*/ 96905705 w 64" name="T8"/>
                <a:gd fmla="*/ 28680208 h 22" name="T9"/>
                <a:gd fmla="*/ 0 w 64" name="T10"/>
                <a:gd fmla="*/ 0 h 22" name="T11"/>
                <a:gd fmla="*/ 0 w 64" name="T12"/>
                <a:gd fmla="*/ 0 h 22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64" name="T21"/>
                <a:gd fmla="*/ 0 h 22" name="T22"/>
                <a:gd fmla="*/ 64 w 64" name="T23"/>
                <a:gd fmla="*/ 22 h 22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2" w="64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/>
            <p:nvPr/>
          </p:nvGrpSpPr>
          <p:grpSpPr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/>
              <p:nvPr/>
            </p:nvSpPr>
            <p:spPr bwMode="auto">
              <a:xfrm>
                <a:off x="3227" y="1979"/>
                <a:ext cx="146" cy="158"/>
              </a:xfrm>
              <a:custGeom>
                <a:gdLst>
                  <a:gd fmla="*/ 0 w 146" name="T0"/>
                  <a:gd fmla="*/ 13 h 104" name="T1"/>
                  <a:gd fmla="*/ 0 w 146" name="T2"/>
                  <a:gd fmla="*/ 13 h 104" name="T3"/>
                  <a:gd fmla="*/ 1 w 146" name="T4"/>
                  <a:gd fmla="*/ 25 h 104" name="T5"/>
                  <a:gd fmla="*/ 16 w 146" name="T6"/>
                  <a:gd fmla="*/ 25 h 104" name="T7"/>
                  <a:gd fmla="*/ 12 w 146" name="T8"/>
                  <a:gd fmla="*/ 31 h 104" name="T9"/>
                  <a:gd fmla="*/ 22 w 146" name="T10"/>
                  <a:gd fmla="*/ 35 h 104" name="T11"/>
                  <a:gd fmla="*/ 8 w 146" name="T12"/>
                  <a:gd fmla="*/ 34 h 104" name="T13"/>
                  <a:gd fmla="*/ 34 w 146" name="T14"/>
                  <a:gd fmla="*/ 45 h 104" name="T15"/>
                  <a:gd fmla="*/ 23 w 146" name="T16"/>
                  <a:gd fmla="*/ 49 h 104" name="T17"/>
                  <a:gd fmla="*/ 31 w 146" name="T18"/>
                  <a:gd fmla="*/ 57 h 104" name="T19"/>
                  <a:gd fmla="*/ 53 w 146" name="T20"/>
                  <a:gd fmla="*/ 52 h 104" name="T21"/>
                  <a:gd fmla="*/ 53 w 146" name="T22"/>
                  <a:gd fmla="*/ 42 h 104" name="T23"/>
                  <a:gd fmla="*/ 64 w 146" name="T24"/>
                  <a:gd fmla="*/ 38 h 104" name="T25"/>
                  <a:gd fmla="*/ 66 w 146" name="T26"/>
                  <a:gd fmla="*/ 50 h 104" name="T27"/>
                  <a:gd fmla="*/ 80 w 146" name="T28"/>
                  <a:gd fmla="*/ 42 h 104" name="T29"/>
                  <a:gd fmla="*/ 77 w 146" name="T30"/>
                  <a:gd fmla="*/ 50 h 104" name="T31"/>
                  <a:gd fmla="*/ 90 w 146" name="T32"/>
                  <a:gd fmla="*/ 50 h 104" name="T33"/>
                  <a:gd fmla="*/ 40 w 146" name="T34"/>
                  <a:gd fmla="*/ 62 h 104" name="T35"/>
                  <a:gd fmla="*/ 43 w 146" name="T36"/>
                  <a:gd fmla="*/ 71 h 104" name="T37"/>
                  <a:gd fmla="*/ 84 w 146" name="T38"/>
                  <a:gd fmla="*/ 64 h 104" name="T39"/>
                  <a:gd fmla="*/ 55 w 146" name="T40"/>
                  <a:gd fmla="*/ 73 h 104" name="T41"/>
                  <a:gd fmla="*/ 72 w 146" name="T42"/>
                  <a:gd fmla="*/ 78 h 104" name="T43"/>
                  <a:gd fmla="*/ 44 w 146" name="T44"/>
                  <a:gd fmla="*/ 82 h 104" name="T45"/>
                  <a:gd fmla="*/ 86 w 146" name="T46"/>
                  <a:gd fmla="*/ 103 h 104" name="T47"/>
                  <a:gd fmla="*/ 113 w 146" name="T48"/>
                  <a:gd fmla="*/ 50 h 104" name="T49"/>
                  <a:gd fmla="*/ 145 w 146" name="T50"/>
                  <a:gd fmla="*/ 37 h 104" name="T51"/>
                  <a:gd fmla="*/ 109 w 146" name="T52"/>
                  <a:gd fmla="*/ 28 h 104" name="T53"/>
                  <a:gd fmla="*/ 104 w 146" name="T54"/>
                  <a:gd fmla="*/ 15 h 104" name="T55"/>
                  <a:gd fmla="*/ 94 w 146" name="T56"/>
                  <a:gd fmla="*/ 23 h 104" name="T57"/>
                  <a:gd fmla="*/ 99 w 146" name="T58"/>
                  <a:gd fmla="*/ 10 h 104" name="T59"/>
                  <a:gd fmla="*/ 75 w 146" name="T60"/>
                  <a:gd fmla="*/ 0 h 104" name="T61"/>
                  <a:gd fmla="*/ 67 w 146" name="T62"/>
                  <a:gd fmla="*/ 10 h 104" name="T63"/>
                  <a:gd fmla="*/ 78 w 146" name="T64"/>
                  <a:gd fmla="*/ 35 h 104" name="T65"/>
                  <a:gd fmla="*/ 51 w 146" name="T66"/>
                  <a:gd fmla="*/ 10 h 104" name="T67"/>
                  <a:gd fmla="*/ 43 w 146" name="T68"/>
                  <a:gd fmla="*/ 15 h 104" name="T69"/>
                  <a:gd fmla="*/ 48 w 146" name="T70"/>
                  <a:gd fmla="*/ 28 h 104" name="T71"/>
                  <a:gd fmla="*/ 22 w 146" name="T72"/>
                  <a:gd fmla="*/ 16 h 104" name="T73"/>
                  <a:gd fmla="*/ 40 w 146" name="T74"/>
                  <a:gd fmla="*/ 9 h 104" name="T75"/>
                  <a:gd fmla="*/ 0 w 146" name="T76"/>
                  <a:gd fmla="*/ 13 h 104" name="T77"/>
                  <a:gd fmla="*/ 0 w 146" name="T78"/>
                  <a:gd fmla="*/ 13 h 104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w 146" name="T120"/>
                  <a:gd fmla="*/ 0 h 104" name="T121"/>
                  <a:gd fmla="*/ 146 w 146" name="T122"/>
                  <a:gd fmla="*/ 104 h 104" name="T123"/>
                </a:gdLst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b="T123" l="T120" r="T122" t="T121"/>
                <a:pathLst>
                  <a:path h="104" w="146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/>
              <p:nvPr/>
            </p:nvSpPr>
            <p:spPr bwMode="auto">
              <a:xfrm>
                <a:off x="3320" y="1935"/>
                <a:ext cx="132" cy="158"/>
              </a:xfrm>
              <a:custGeom>
                <a:gdLst>
                  <a:gd fmla="*/ 0 w 132" name="T0"/>
                  <a:gd fmla="*/ 11 h 44" name="T1"/>
                  <a:gd fmla="*/ 0 w 132" name="T2"/>
                  <a:gd fmla="*/ 11 h 44" name="T3"/>
                  <a:gd fmla="*/ 19 w 132" name="T4"/>
                  <a:gd fmla="*/ 15 h 44" name="T5"/>
                  <a:gd fmla="*/ 7 w 132" name="T6"/>
                  <a:gd fmla="*/ 20 h 44" name="T7"/>
                  <a:gd fmla="*/ 12 w 132" name="T8"/>
                  <a:gd fmla="*/ 24 h 44" name="T9"/>
                  <a:gd fmla="*/ 60 w 132" name="T10"/>
                  <a:gd fmla="*/ 23 h 44" name="T11"/>
                  <a:gd fmla="*/ 30 w 132" name="T12"/>
                  <a:gd fmla="*/ 29 h 44" name="T13"/>
                  <a:gd fmla="*/ 78 w 132" name="T14"/>
                  <a:gd fmla="*/ 43 h 44" name="T15"/>
                  <a:gd fmla="*/ 110 w 132" name="T16"/>
                  <a:gd fmla="*/ 35 h 44" name="T17"/>
                  <a:gd fmla="*/ 131 w 132" name="T18"/>
                  <a:gd fmla="*/ 20 h 44" name="T19"/>
                  <a:gd fmla="*/ 125 w 132" name="T20"/>
                  <a:gd fmla="*/ 12 h 44" name="T21"/>
                  <a:gd fmla="*/ 94 w 132" name="T22"/>
                  <a:gd fmla="*/ 13 h 44" name="T23"/>
                  <a:gd fmla="*/ 99 w 132" name="T24"/>
                  <a:gd fmla="*/ 5 h 44" name="T25"/>
                  <a:gd fmla="*/ 74 w 132" name="T26"/>
                  <a:gd fmla="*/ 13 h 44" name="T27"/>
                  <a:gd fmla="*/ 71 w 132" name="T28"/>
                  <a:gd fmla="*/ 0 h 44" name="T29"/>
                  <a:gd fmla="*/ 65 w 132" name="T30"/>
                  <a:gd fmla="*/ 17 h 44" name="T31"/>
                  <a:gd fmla="*/ 30 w 132" name="T32"/>
                  <a:gd fmla="*/ 0 h 44" name="T33"/>
                  <a:gd fmla="*/ 31 w 132" name="T34"/>
                  <a:gd fmla="*/ 10 h 44" name="T35"/>
                  <a:gd fmla="*/ 20 w 132" name="T36"/>
                  <a:gd fmla="*/ 5 h 44" name="T37"/>
                  <a:gd fmla="*/ 25 w 132" name="T38"/>
                  <a:gd fmla="*/ 15 h 44" name="T39"/>
                  <a:gd fmla="*/ 0 w 132" name="T40"/>
                  <a:gd fmla="*/ 11 h 44" name="T41"/>
                  <a:gd fmla="*/ 0 w 132" name="T42"/>
                  <a:gd fmla="*/ 11 h 44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32" name="T66"/>
                  <a:gd fmla="*/ 0 h 44" name="T67"/>
                  <a:gd fmla="*/ 132 w 132" name="T68"/>
                  <a:gd fmla="*/ 44 h 44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44" w="132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/>
              <p:nvPr/>
            </p:nvSpPr>
            <p:spPr bwMode="auto">
              <a:xfrm>
                <a:off x="3365" y="1997"/>
                <a:ext cx="57" cy="158"/>
              </a:xfrm>
              <a:custGeom>
                <a:gdLst>
                  <a:gd fmla="*/ 0 w 57" name="T0"/>
                  <a:gd fmla="*/ 22 h 29" name="T1"/>
                  <a:gd fmla="*/ 0 w 57" name="T2"/>
                  <a:gd fmla="*/ 22 h 29" name="T3"/>
                  <a:gd fmla="*/ 5 w 57" name="T4"/>
                  <a:gd fmla="*/ 8 h 29" name="T5"/>
                  <a:gd fmla="*/ 28 w 57" name="T6"/>
                  <a:gd fmla="*/ 0 h 29" name="T7"/>
                  <a:gd fmla="*/ 32 w 57" name="T8"/>
                  <a:gd fmla="*/ 8 h 29" name="T9"/>
                  <a:gd fmla="*/ 56 w 57" name="T10"/>
                  <a:gd fmla="*/ 14 h 29" name="T11"/>
                  <a:gd fmla="*/ 22 w 57" name="T12"/>
                  <a:gd fmla="*/ 28 h 29" name="T13"/>
                  <a:gd fmla="*/ 28 w 57" name="T14"/>
                  <a:gd fmla="*/ 21 h 29" name="T15"/>
                  <a:gd fmla="*/ 0 w 57" name="T16"/>
                  <a:gd fmla="*/ 22 h 29" name="T17"/>
                  <a:gd fmla="*/ 0 w 57" name="T18"/>
                  <a:gd fmla="*/ 22 h 29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57" name="T30"/>
                  <a:gd fmla="*/ 0 h 29" name="T31"/>
                  <a:gd fmla="*/ 57 w 57" name="T32"/>
                  <a:gd fmla="*/ 29 h 29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28" w="57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/>
            <p:nvPr/>
          </p:nvSpPr>
          <p:spPr bwMode="auto">
            <a:xfrm>
              <a:off x="4629900" y="4078775"/>
              <a:ext cx="136524" cy="206196"/>
            </a:xfrm>
            <a:custGeom>
              <a:gdLst>
                <a:gd fmla="*/ 0 w 109" name="T0"/>
                <a:gd fmla="*/ 56982790 h 209" name="T1"/>
                <a:gd fmla="*/ 0 w 109" name="T2"/>
                <a:gd fmla="*/ 56982790 h 209" name="T3"/>
                <a:gd fmla="*/ 10982123 w 109" name="T4"/>
                <a:gd fmla="*/ 29354730 h 209" name="T5"/>
                <a:gd fmla="*/ 56477515 w 109" name="T6"/>
                <a:gd fmla="*/ 0 h 209" name="T7"/>
                <a:gd fmla="*/ 76872341 w 109" name="T8"/>
                <a:gd fmla="*/ 27628059 h 209" name="T9"/>
                <a:gd fmla="*/ 70597203 w 109" name="T10"/>
                <a:gd fmla="*/ 75977484 h 209" name="T11"/>
                <a:gd fmla="*/ 125505307 w 109" name="T12"/>
                <a:gd fmla="*/ 55256119 h 209" name="T13"/>
                <a:gd fmla="*/ 149037702 w 109" name="T14"/>
                <a:gd fmla="*/ 75977484 h 209" name="T15"/>
                <a:gd fmla="*/ 169431313 w 109" name="T16"/>
                <a:gd fmla="*/ 124325605 h 209" name="T17"/>
                <a:gd fmla="*/ 161587978 w 109" name="T18"/>
                <a:gd fmla="*/ 153680325 h 209" name="T19"/>
                <a:gd fmla="*/ 120798327 w 109" name="T20"/>
                <a:gd fmla="*/ 151953654 h 209" name="T21"/>
                <a:gd fmla="*/ 105110482 w 109" name="T22"/>
                <a:gd fmla="*/ 165768336 h 209" name="T23"/>
                <a:gd fmla="*/ 112955031 w 109" name="T24"/>
                <a:gd fmla="*/ 215843148 h 209" name="T25"/>
                <a:gd fmla="*/ 58045674 w 109" name="T26"/>
                <a:gd fmla="*/ 172675061 h 209" name="T27"/>
                <a:gd fmla="*/ 34514522 w 109" name="T28"/>
                <a:gd fmla="*/ 250377881 h 209" name="T29"/>
                <a:gd fmla="*/ 61183243 w 109" name="T30"/>
                <a:gd fmla="*/ 319448661 h 209" name="T31"/>
                <a:gd fmla="*/ 98835344 w 109" name="T32"/>
                <a:gd fmla="*/ 345348807 h 209" name="T33"/>
                <a:gd fmla="*/ 78440499 w 109" name="T34"/>
                <a:gd fmla="*/ 359163489 h 209" name="T35"/>
                <a:gd fmla="*/ 73734772 w 109" name="T36"/>
                <a:gd fmla="*/ 336715370 h 209" name="T37"/>
                <a:gd fmla="*/ 58045674 w 109" name="T38"/>
                <a:gd fmla="*/ 336715370 h 209" name="T39"/>
                <a:gd fmla="*/ 15687850 w 109" name="T40"/>
                <a:gd fmla="*/ 298727295 h 209" name="T41"/>
                <a:gd fmla="*/ 23532404 w 109" name="T42"/>
                <a:gd fmla="*/ 252104552 h 209" name="T43"/>
                <a:gd fmla="*/ 45495397 w 109" name="T44"/>
                <a:gd fmla="*/ 210663135 h 209" name="T45"/>
                <a:gd fmla="*/ 15687850 w 109" name="T46"/>
                <a:gd fmla="*/ 141593628 h 209" name="T47"/>
                <a:gd fmla="*/ 25100562 w 109" name="T48"/>
                <a:gd fmla="*/ 110512237 h 209" name="T49"/>
                <a:gd fmla="*/ 0 w 109" name="T50"/>
                <a:gd fmla="*/ 56982790 h 209" name="T51"/>
                <a:gd fmla="*/ 0 w 109" name="T52"/>
                <a:gd fmla="*/ 56982790 h 209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w 109" name="T81"/>
                <a:gd fmla="*/ 0 h 209" name="T82"/>
                <a:gd fmla="*/ 109 w 109" name="T83"/>
                <a:gd fmla="*/ 209 h 209" name="T84"/>
              </a:gdLst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b="T84" l="T81" r="T83" t="T82"/>
              <a:pathLst>
                <a:path h="209" w="1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/>
            <p:nvPr/>
          </p:nvSpPr>
          <p:spPr bwMode="auto">
            <a:xfrm>
              <a:off x="3415470" y="3585060"/>
              <a:ext cx="315911" cy="206196"/>
            </a:xfrm>
            <a:custGeom>
              <a:gdLst>
                <a:gd fmla="*/ 0 w 252" name="T0"/>
                <a:gd fmla="*/ 55671680 h 99" name="T1"/>
                <a:gd fmla="*/ 0 w 252" name="T2"/>
                <a:gd fmla="*/ 55671680 h 99" name="T3"/>
                <a:gd fmla="*/ 17287462 w 252" name="T4"/>
                <a:gd fmla="*/ 97848223 h 99" name="T5"/>
                <a:gd fmla="*/ 1572043 w 252" name="T6"/>
                <a:gd fmla="*/ 102908575 h 99" name="T7"/>
                <a:gd fmla="*/ 17287462 w 252" name="T8"/>
                <a:gd fmla="*/ 109657442 h 99" name="T9"/>
                <a:gd fmla="*/ 23573131 w 252" name="T10"/>
                <a:gd fmla="*/ 136650313 h 99" name="T11"/>
                <a:gd fmla="*/ 45575473 w 252" name="T12"/>
                <a:gd fmla="*/ 133275879 h 99" name="T13"/>
                <a:gd fmla="*/ 23573131 w 252" name="T14"/>
                <a:gd fmla="*/ 145085098 h 99" name="T15"/>
                <a:gd fmla="*/ 48718305 w 252" name="T16"/>
                <a:gd fmla="*/ 140023447 h 99" name="T17"/>
                <a:gd fmla="*/ 75435513 w 252" name="T18"/>
                <a:gd fmla="*/ 156894316 h 99" name="T19"/>
                <a:gd fmla="*/ 100580697 w 252" name="T20"/>
                <a:gd fmla="*/ 138336230 h 99" name="T21"/>
                <a:gd fmla="*/ 139869232 w 252" name="T22"/>
                <a:gd fmla="*/ 161954668 h 99" name="T23"/>
                <a:gd fmla="*/ 207447058 w 252" name="T24"/>
                <a:gd fmla="*/ 138336230 h 99" name="T25"/>
                <a:gd fmla="*/ 205876268 w 252" name="T26"/>
                <a:gd fmla="*/ 165329101 h 99" name="T27"/>
                <a:gd fmla="*/ 218448850 w 252" name="T28"/>
                <a:gd fmla="*/ 138336230 h 99" name="T29"/>
                <a:gd fmla="*/ 347317583 w 252" name="T30"/>
                <a:gd fmla="*/ 133275879 h 99" name="T31"/>
                <a:gd fmla="*/ 394463826 w 252" name="T32"/>
                <a:gd fmla="*/ 129901445 h 99" name="T33"/>
                <a:gd fmla="*/ 380320454 w 252" name="T34"/>
                <a:gd fmla="*/ 72542549 h 99" name="T35"/>
                <a:gd fmla="*/ 391320994 w 252" name="T36"/>
                <a:gd fmla="*/ 60733330 h 99" name="T37"/>
                <a:gd fmla="*/ 350460415 w 252" name="T38"/>
                <a:gd fmla="*/ 11809224 h 99" name="T39"/>
                <a:gd fmla="*/ 323743129 w 252" name="T40"/>
                <a:gd fmla="*/ 11809224 h 99" name="T41"/>
                <a:gd fmla="*/ 253022511 w 252" name="T42"/>
                <a:gd fmla="*/ 32053232 h 99" name="T43"/>
                <a:gd fmla="*/ 190159600 w 252" name="T44"/>
                <a:gd fmla="*/ 0 h 99" name="T45"/>
                <a:gd fmla="*/ 150871025 w 252" name="T46"/>
                <a:gd fmla="*/ 1687217 h 99" name="T47"/>
                <a:gd fmla="*/ 102152740 w 252" name="T48"/>
                <a:gd fmla="*/ 30366016 h 99" name="T49"/>
                <a:gd fmla="*/ 61290888 w 252" name="T50"/>
                <a:gd fmla="*/ 21931231 h 99" name="T51"/>
                <a:gd fmla="*/ 73863470 w 252" name="T52"/>
                <a:gd fmla="*/ 37114883 h 99" name="T53"/>
                <a:gd fmla="*/ 0 w 252" name="T54"/>
                <a:gd fmla="*/ 55671680 h 99" name="T55"/>
                <a:gd fmla="*/ 0 w 252" name="T56"/>
                <a:gd fmla="*/ 55671680 h 99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w 252" name="T87"/>
                <a:gd fmla="*/ 0 h 99" name="T88"/>
                <a:gd fmla="*/ 252 w 252" name="T89"/>
                <a:gd fmla="*/ 99 h 99" name="T90"/>
              </a:gdLst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b="T90" l="T87" r="T89" t="T88"/>
              <a:pathLst>
                <a:path h="99" w="251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/>
            <p:nvPr/>
          </p:nvSpPr>
          <p:spPr bwMode="auto">
            <a:xfrm>
              <a:off x="110317" y="3000856"/>
              <a:ext cx="506410" cy="206196"/>
            </a:xfrm>
            <a:custGeom>
              <a:gdLst>
                <a:gd fmla="*/ 0 w 408" name="T0"/>
                <a:gd fmla="*/ 228607924 h 355" name="T1"/>
                <a:gd fmla="*/ 24649159 w 408" name="T2"/>
                <a:gd fmla="*/ 243848794 h 355" name="T3"/>
                <a:gd fmla="*/ 103220134 w 408" name="T4"/>
                <a:gd fmla="*/ 264168652 h 355" name="T5"/>
                <a:gd fmla="*/ 152519673 w 408" name="T6"/>
                <a:gd fmla="*/ 260782660 h 355" name="T7"/>
                <a:gd fmla="*/ 146357076 w 408" name="T8"/>
                <a:gd fmla="*/ 304810972 h 355" name="T9"/>
                <a:gd fmla="*/ 38514693 w 408" name="T10"/>
                <a:gd fmla="*/ 379319803 h 355" name="T11"/>
                <a:gd fmla="*/ 43136961 w 408" name="T12"/>
                <a:gd fmla="*/ 382707097 h 355" name="T13"/>
                <a:gd fmla="*/ 90894939 w 408" name="T14"/>
                <a:gd fmla="*/ 401333959 h 355" name="T15"/>
                <a:gd fmla="*/ 87814261 w 408" name="T16"/>
                <a:gd fmla="*/ 440281982 h 355" name="T17"/>
                <a:gd fmla="*/ 137113800 w 408" name="T18"/>
                <a:gd fmla="*/ 401333959 h 355" name="T19"/>
                <a:gd fmla="*/ 134031881 w 408" name="T20"/>
                <a:gd fmla="*/ 460603141 h 355" name="T21"/>
                <a:gd fmla="*/ 164843666 w 408" name="T22"/>
                <a:gd fmla="*/ 453829855 h 355" name="T23"/>
                <a:gd fmla="*/ 198737332 w 408" name="T24"/>
                <a:gd fmla="*/ 465683431 h 355" name="T25"/>
                <a:gd fmla="*/ 237252015 w 408" name="T26"/>
                <a:gd fmla="*/ 462296138 h 355" name="T27"/>
                <a:gd fmla="*/ 164843666 w 408" name="T28"/>
                <a:gd fmla="*/ 552045758 h 355" name="T29"/>
                <a:gd fmla="*/ 124788605 w 408" name="T30"/>
                <a:gd fmla="*/ 568979624 h 355" name="T31"/>
                <a:gd fmla="*/ 134031881 w 408" name="T32"/>
                <a:gd fmla="*/ 577447208 h 355" name="T33"/>
                <a:gd fmla="*/ 197196993 w 408" name="T34"/>
                <a:gd fmla="*/ 558819044 h 355" name="T35"/>
                <a:gd fmla="*/ 212602866 w 408" name="T36"/>
                <a:gd fmla="*/ 546965468 h 355" name="T37"/>
                <a:gd fmla="*/ 306578444 w 408" name="T38"/>
                <a:gd fmla="*/ 469069424 h 355" name="T39"/>
                <a:gd fmla="*/ 360500319 w 408" name="T40"/>
                <a:gd fmla="*/ 384400093 h 355" name="T41"/>
                <a:gd fmla="*/ 363580997 w 408" name="T42"/>
                <a:gd fmla="*/ 384400093 h 355" name="T43"/>
                <a:gd fmla="*/ 375906192 w 408" name="T44"/>
                <a:gd fmla="*/ 392867677 h 355" name="T45"/>
                <a:gd fmla="*/ 348175124 w 408" name="T46"/>
                <a:gd fmla="*/ 404721253 h 355" name="T47"/>
                <a:gd fmla="*/ 357418400 w 408" name="T48"/>
                <a:gd fmla="*/ 436895989 h 355" name="T49"/>
                <a:gd fmla="*/ 406717939 w 408" name="T50"/>
                <a:gd fmla="*/ 430121402 h 355" name="T51"/>
                <a:gd fmla="*/ 406717939 w 408" name="T52"/>
                <a:gd fmla="*/ 403026956 h 355" name="T53"/>
                <a:gd fmla="*/ 419043134 w 408" name="T54"/>
                <a:gd fmla="*/ 399640963 h 355" name="T55"/>
                <a:gd fmla="*/ 445232622 w 408" name="T56"/>
                <a:gd fmla="*/ 406414249 h 355" name="T57"/>
                <a:gd fmla="*/ 582346383 w 408" name="T58"/>
                <a:gd fmla="*/ 440281982 h 355" name="T59"/>
                <a:gd fmla="*/ 606995532 w 408" name="T60"/>
                <a:gd fmla="*/ 433508695 h 355" name="T61"/>
                <a:gd fmla="*/ 616238808 w 408" name="T62"/>
                <a:gd fmla="*/ 460603141 h 355" name="T63"/>
                <a:gd fmla="*/ 606995532 w 408" name="T64"/>
                <a:gd fmla="*/ 421655119 h 355" name="T65"/>
                <a:gd fmla="*/ 566940510 w 408" name="T66"/>
                <a:gd fmla="*/ 67735485 h 355" name="T67"/>
                <a:gd fmla="*/ 332769251 w 408" name="T68"/>
                <a:gd fmla="*/ 22014166 h 355" name="T69"/>
                <a:gd fmla="*/ 264983083 w 408" name="T70"/>
                <a:gd fmla="*/ 25401460 h 355" name="T71"/>
                <a:gd fmla="*/ 263442744 w 408" name="T72"/>
                <a:gd fmla="*/ 8467586 h 355" name="T73"/>
                <a:gd fmla="*/ 212602866 w 408" name="T74"/>
                <a:gd fmla="*/ 22014166 h 355" name="T75"/>
                <a:gd fmla="*/ 171006263 w 408" name="T76"/>
                <a:gd fmla="*/ 45721329 h 355" name="T77"/>
                <a:gd fmla="*/ 127869283 w 408" name="T78"/>
                <a:gd fmla="*/ 44028332 h 355" name="T79"/>
                <a:gd fmla="*/ 117085668 w 408" name="T80"/>
                <a:gd fmla="*/ 55881908 h 355" name="T81"/>
                <a:gd fmla="*/ 38514693 w 408" name="T82"/>
                <a:gd fmla="*/ 103297535 h 355" name="T83"/>
                <a:gd fmla="*/ 24649159 w 408" name="T84"/>
                <a:gd fmla="*/ 121924397 h 355" name="T85"/>
                <a:gd fmla="*/ 180249539 w 408" name="T86"/>
                <a:gd fmla="*/ 194740192 h 355" name="T87"/>
                <a:gd fmla="*/ 127869283 w 408" name="T88"/>
                <a:gd fmla="*/ 203206474 h 355" name="T89"/>
                <a:gd fmla="*/ 130951202 w 408" name="T90"/>
                <a:gd fmla="*/ 213367054 h 355" name="T91"/>
                <a:gd fmla="*/ 90894939 w 408" name="T92"/>
                <a:gd fmla="*/ 189659902 h 355" name="T93"/>
                <a:gd fmla="*/ 0 w 408" name="T94"/>
                <a:gd fmla="*/ 228607924 h 355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w 408" name="T144"/>
                <a:gd fmla="*/ 0 h 355" name="T145"/>
                <a:gd fmla="*/ 408 w 408" name="T146"/>
                <a:gd fmla="*/ 355 h 355" name="T147"/>
              </a:gdLst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b="T147" l="T144" r="T146" t="T145"/>
              <a:pathLst>
                <a:path h="355" w="408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/>
            <p:nvPr/>
          </p:nvSpPr>
          <p:spPr bwMode="auto">
            <a:xfrm>
              <a:off x="334154" y="3171513"/>
              <a:ext cx="44450" cy="206196"/>
            </a:xfrm>
            <a:custGeom>
              <a:gdLst>
                <a:gd fmla="*/ 0 w 36" name="T0"/>
                <a:gd fmla="*/ 15183716 h 22" name="T1"/>
                <a:gd fmla="*/ 0 w 36" name="T2"/>
                <a:gd fmla="*/ 15183716 h 22" name="T3"/>
                <a:gd fmla="*/ 15245114 w 36" name="T4"/>
                <a:gd fmla="*/ 35427802 h 22" name="T5"/>
                <a:gd fmla="*/ 53358518 w 36" name="T6"/>
                <a:gd fmla="*/ 6747597 h 22" name="T7"/>
                <a:gd fmla="*/ 16769995 w 36" name="T8"/>
                <a:gd fmla="*/ 0 h 22" name="T9"/>
                <a:gd fmla="*/ 21343409 w 36" name="T10"/>
                <a:gd fmla="*/ 13496492 h 22" name="T11"/>
                <a:gd fmla="*/ 0 w 36" name="T12"/>
                <a:gd fmla="*/ 15183716 h 22" name="T13"/>
                <a:gd fmla="*/ 0 w 36" name="T14"/>
                <a:gd fmla="*/ 15183716 h 22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36" name="T24"/>
                <a:gd fmla="*/ 0 h 22" name="T25"/>
                <a:gd fmla="*/ 36 w 36" name="T26"/>
                <a:gd fmla="*/ 22 h 22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22" w="36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/>
            <p:nvPr/>
          </p:nvSpPr>
          <p:spPr bwMode="auto">
            <a:xfrm>
              <a:off x="616726" y="3169927"/>
              <a:ext cx="139699" cy="206196"/>
            </a:xfrm>
            <a:custGeom>
              <a:gdLst>
                <a:gd fmla="*/ 0 w 110" name="T0"/>
                <a:gd fmla="*/ 17289607 h 99" name="T1"/>
                <a:gd fmla="*/ 0 w 110" name="T2"/>
                <a:gd fmla="*/ 17289607 h 99" name="T3"/>
                <a:gd fmla="*/ 6451601 w 110" name="T4"/>
                <a:gd fmla="*/ 41495580 h 99" name="T5"/>
                <a:gd fmla="*/ 30645101 w 110" name="T6"/>
                <a:gd fmla="*/ 51868825 h 99" name="T7"/>
                <a:gd fmla="*/ 41935408 w 110" name="T8"/>
                <a:gd fmla="*/ 43223367 h 99" name="T9"/>
                <a:gd fmla="*/ 20967704 w 110" name="T10"/>
                <a:gd fmla="*/ 31121030 h 99" name="T11"/>
                <a:gd fmla="*/ 41935408 w 110" name="T12"/>
                <a:gd fmla="*/ 31121030 h 99" name="T13"/>
                <a:gd fmla="*/ 59677303 w 110" name="T14"/>
                <a:gd fmla="*/ 51868825 h 99" name="T15"/>
                <a:gd fmla="*/ 54838605 w 110" name="T16"/>
                <a:gd fmla="*/ 15560515 h 99" name="T17"/>
                <a:gd fmla="*/ 69354701 w 110" name="T18"/>
                <a:gd fmla="*/ 48410642 h 99" name="T19"/>
                <a:gd fmla="*/ 106451410 w 110" name="T20"/>
                <a:gd fmla="*/ 67429335 h 99" name="T21"/>
                <a:gd fmla="*/ 99999812 w 110" name="T22"/>
                <a:gd fmla="*/ 89906232 h 99" name="T23"/>
                <a:gd fmla="*/ 141935200 w 110" name="T24"/>
                <a:gd fmla="*/ 119298160 h 99" name="T25"/>
                <a:gd fmla="*/ 130644903 w 110" name="T26"/>
                <a:gd fmla="*/ 143504128 h 99" name="T27"/>
                <a:gd fmla="*/ 153225497 w 110" name="T28"/>
                <a:gd fmla="*/ 124485435 h 99" name="T29"/>
                <a:gd fmla="*/ 156451296 w 110" name="T30"/>
                <a:gd fmla="*/ 169437873 h 99" name="T31"/>
                <a:gd fmla="*/ 174193231 w 110" name="T32"/>
                <a:gd fmla="*/ 160793729 h 99" name="T33"/>
                <a:gd fmla="*/ 175806131 w 110" name="T34"/>
                <a:gd fmla="*/ 127943618 h 99" name="T35"/>
                <a:gd fmla="*/ 133870703 w 110" name="T36"/>
                <a:gd fmla="*/ 108924925 h 99" name="T37"/>
                <a:gd fmla="*/ 56451504 w 110" name="T38"/>
                <a:gd fmla="*/ 0 h 99" name="T39"/>
                <a:gd fmla="*/ 11290302 w 110" name="T40"/>
                <a:gd fmla="*/ 31121030 h 99" name="T41"/>
                <a:gd fmla="*/ 0 w 110" name="T42"/>
                <a:gd fmla="*/ 17289607 h 99" name="T43"/>
                <a:gd fmla="*/ 0 w 110" name="T44"/>
                <a:gd fmla="*/ 17289607 h 99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w 110" name="T69"/>
                <a:gd fmla="*/ 0 h 99" name="T70"/>
                <a:gd fmla="*/ 110 w 110" name="T71"/>
                <a:gd fmla="*/ 99 h 99" name="T72"/>
              </a:gdLst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b="T72" l="T69" r="T71" t="T70"/>
              <a:pathLst>
                <a:path h="99" w="110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/>
            <p:nvPr/>
          </p:nvSpPr>
          <p:spPr bwMode="auto">
            <a:xfrm>
              <a:off x="648476" y="3158814"/>
              <a:ext cx="25400" cy="206196"/>
            </a:xfrm>
            <a:custGeom>
              <a:gdLst>
                <a:gd fmla="*/ 0 w 20" name="T0"/>
                <a:gd fmla="*/ 0 h 16" name="T1"/>
                <a:gd fmla="*/ 0 w 20" name="T2"/>
                <a:gd fmla="*/ 0 h 16" name="T3"/>
                <a:gd fmla="*/ 9677399 w 20" name="T4"/>
                <a:gd fmla="*/ 28942503 h 16" name="T5"/>
                <a:gd fmla="*/ 11290301 w 20" name="T6"/>
                <a:gd fmla="*/ 13505854 h 16" name="T7"/>
                <a:gd fmla="*/ 30645098 w 20" name="T8"/>
                <a:gd fmla="*/ 27013096 h 16" name="T9"/>
                <a:gd fmla="*/ 12903200 w 20" name="T10"/>
                <a:gd fmla="*/ 13505854 h 16" name="T11"/>
                <a:gd fmla="*/ 29032199 w 20" name="T12"/>
                <a:gd fmla="*/ 3858815 h 16" name="T13"/>
                <a:gd fmla="*/ 0 w 20" name="T14"/>
                <a:gd fmla="*/ 0 h 16" name="T15"/>
                <a:gd fmla="*/ 0 w 20" name="T16"/>
                <a:gd fmla="*/ 0 h 1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20" name="T27"/>
                <a:gd fmla="*/ 0 h 16" name="T28"/>
                <a:gd fmla="*/ 20 w 20" name="T29"/>
                <a:gd fmla="*/ 16 h 16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16" w="20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/>
            <p:nvPr/>
          </p:nvSpPr>
          <p:spPr bwMode="auto">
            <a:xfrm>
              <a:off x="658001" y="3181833"/>
              <a:ext cx="15875" cy="206196"/>
            </a:xfrm>
            <a:custGeom>
              <a:gdLst>
                <a:gd fmla="*/ 0 w 12" name="T0"/>
                <a:gd fmla="*/ 0 h 25" name="T1"/>
                <a:gd fmla="*/ 0 w 12" name="T2"/>
                <a:gd fmla="*/ 0 h 25" name="T3"/>
                <a:gd fmla="*/ 17500864 w 12" name="T4"/>
                <a:gd fmla="*/ 7112783 h 25" name="T5"/>
                <a:gd fmla="*/ 19251082 w 12" name="T6"/>
                <a:gd fmla="*/ 42676691 h 25" name="T7"/>
                <a:gd fmla="*/ 0 w 12" name="T8"/>
                <a:gd fmla="*/ 0 h 25" name="T9"/>
                <a:gd fmla="*/ 0 w 12" name="T10"/>
                <a:gd fmla="*/ 0 h 25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2" name="T18"/>
                <a:gd fmla="*/ 0 h 25" name="T19"/>
                <a:gd fmla="*/ 12 w 12" name="T20"/>
                <a:gd fmla="*/ 25 h 25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25" w="12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/>
            <p:nvPr/>
          </p:nvSpPr>
          <p:spPr bwMode="auto">
            <a:xfrm>
              <a:off x="673876" y="3160401"/>
              <a:ext cx="20637" cy="206196"/>
            </a:xfrm>
            <a:custGeom>
              <a:gdLst>
                <a:gd fmla="*/ 0 w 15" name="T0"/>
                <a:gd fmla="*/ 0 h 16" name="T1"/>
                <a:gd fmla="*/ 0 w 15" name="T2"/>
                <a:gd fmla="*/ 0 h 16" name="T3"/>
                <a:gd fmla="*/ 5677928 w 15" name="T4"/>
                <a:gd fmla="*/ 28942503 h 16" name="T5"/>
                <a:gd fmla="*/ 20821357 w 15" name="T6"/>
                <a:gd fmla="*/ 28942503 h 16" name="T7"/>
                <a:gd fmla="*/ 13250332 w 15" name="T8"/>
                <a:gd fmla="*/ 3858815 h 16" name="T9"/>
                <a:gd fmla="*/ 26499288 w 15" name="T10"/>
                <a:gd fmla="*/ 21224870 h 16" name="T11"/>
                <a:gd fmla="*/ 15142056 w 15" name="T12"/>
                <a:gd fmla="*/ 0 h 16" name="T13"/>
                <a:gd fmla="*/ 0 w 15" name="T14"/>
                <a:gd fmla="*/ 0 h 16" name="T15"/>
                <a:gd fmla="*/ 0 w 15" name="T16"/>
                <a:gd fmla="*/ 0 h 1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15" name="T27"/>
                <a:gd fmla="*/ 0 h 16" name="T28"/>
                <a:gd fmla="*/ 15 w 15" name="T29"/>
                <a:gd fmla="*/ 16 h 16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16" w="15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/>
            <p:nvPr/>
          </p:nvSpPr>
          <p:spPr bwMode="auto">
            <a:xfrm>
              <a:off x="689752" y="3185007"/>
              <a:ext cx="14287" cy="206196"/>
            </a:xfrm>
            <a:custGeom>
              <a:gdLst>
                <a:gd fmla="*/ 0 w 13" name="T0"/>
                <a:gd fmla="*/ 0 h 11" name="T1"/>
                <a:gd fmla="*/ 0 w 13" name="T2"/>
                <a:gd fmla="*/ 0 h 11" name="T3"/>
                <a:gd fmla="*/ 14493612 w 13" name="T4"/>
                <a:gd fmla="*/ 16869050 h 11" name="T5"/>
                <a:gd fmla="*/ 14493612 w 13" name="T6"/>
                <a:gd fmla="*/ 1687165 h 11" name="T7"/>
                <a:gd fmla="*/ 0 w 13" name="T8"/>
                <a:gd fmla="*/ 0 h 11" name="T9"/>
                <a:gd fmla="*/ 0 w 13" name="T10"/>
                <a:gd fmla="*/ 0 h 11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3" name="T18"/>
                <a:gd fmla="*/ 0 h 11" name="T19"/>
                <a:gd fmla="*/ 13 w 13" name="T20"/>
                <a:gd fmla="*/ 11 h 11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1" w="13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/>
            <p:nvPr/>
          </p:nvSpPr>
          <p:spPr bwMode="auto">
            <a:xfrm>
              <a:off x="694513" y="3212789"/>
              <a:ext cx="22225" cy="206196"/>
            </a:xfrm>
            <a:custGeom>
              <a:gdLst>
                <a:gd fmla="*/ 0 w 19" name="T0"/>
                <a:gd fmla="*/ 0 h 26" name="T1"/>
                <a:gd fmla="*/ 0 w 19" name="T2"/>
                <a:gd fmla="*/ 0 h 26" name="T3"/>
                <a:gd fmla="*/ 19155607 w 19" name="T4"/>
                <a:gd fmla="*/ 14434772 h 26" name="T5"/>
                <a:gd fmla="*/ 24628808 w 19" name="T6"/>
                <a:gd fmla="*/ 45109675 h 26" name="T7"/>
                <a:gd fmla="*/ 0 w 19" name="T8"/>
                <a:gd fmla="*/ 0 h 26" name="T9"/>
                <a:gd fmla="*/ 0 w 19" name="T10"/>
                <a:gd fmla="*/ 0 h 2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9" name="T18"/>
                <a:gd fmla="*/ 0 h 26" name="T19"/>
                <a:gd fmla="*/ 19 w 19" name="T20"/>
                <a:gd fmla="*/ 26 h 2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26" w="19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/>
            <p:nvPr/>
          </p:nvSpPr>
          <p:spPr bwMode="auto">
            <a:xfrm>
              <a:off x="727851" y="3215171"/>
              <a:ext cx="14287" cy="206196"/>
            </a:xfrm>
            <a:custGeom>
              <a:gdLst>
                <a:gd fmla="*/ 0 w 10" name="T0"/>
                <a:gd fmla="*/ 10841576 h 15" name="T1"/>
                <a:gd fmla="*/ 0 w 10" name="T2"/>
                <a:gd fmla="*/ 10841576 h 15" name="T3"/>
                <a:gd fmla="*/ 8165020 w 10" name="T4"/>
                <a:gd fmla="*/ 0 h 15" name="T5"/>
                <a:gd fmla="*/ 18370223 w 10" name="T6"/>
                <a:gd fmla="*/ 18973045 h 15" name="T7"/>
                <a:gd fmla="*/ 0 w 10" name="T8"/>
                <a:gd fmla="*/ 10841576 h 15" name="T9"/>
                <a:gd fmla="*/ 0 w 10" name="T10"/>
                <a:gd fmla="*/ 10841576 h 15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0" name="T18"/>
                <a:gd fmla="*/ 0 h 15" name="T19"/>
                <a:gd fmla="*/ 10 w 10" name="T20"/>
                <a:gd fmla="*/ 15 h 15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5" w="10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/>
            <p:nvPr/>
          </p:nvSpPr>
          <p:spPr bwMode="auto">
            <a:xfrm>
              <a:off x="846912" y="3610460"/>
              <a:ext cx="982657" cy="206196"/>
            </a:xfrm>
            <a:custGeom>
              <a:gdLst>
                <a:gd fmla="*/ 0 w 787" name="T0"/>
                <a:gd fmla="*/ 35986208 h 382" name="T1"/>
                <a:gd fmla="*/ 31180509 w 787" name="T2"/>
                <a:gd fmla="*/ 94251414 h 382" name="T3"/>
                <a:gd fmla="*/ 6235603 w 787" name="T4"/>
                <a:gd fmla="*/ 260475223 h 382" name="T5"/>
                <a:gd fmla="*/ 57684942 w 787" name="T6"/>
                <a:gd fmla="*/ 322166221 h 382" name="T7"/>
                <a:gd fmla="*/ 88865460 w 787" name="T8"/>
                <a:gd fmla="*/ 414704110 h 382" name="T9"/>
                <a:gd fmla="*/ 162140632 w 787" name="T10"/>
                <a:gd fmla="*/ 469540844 h 382" name="T11"/>
                <a:gd fmla="*/ 291542490 w 787" name="T12"/>
                <a:gd fmla="*/ 500386343 h 382" name="T13"/>
                <a:gd fmla="*/ 445888036 w 787" name="T14"/>
                <a:gd fmla="*/ 555223077 h 382" name="T15"/>
                <a:gd fmla="*/ 544108107 w 787" name="T16"/>
                <a:gd fmla="*/ 622056083 h 382" name="T17"/>
                <a:gd fmla="*/ 581525455 w 787" name="T18"/>
                <a:gd fmla="*/ 589497017 h 382" name="T19"/>
                <a:gd fmla="*/ 629855728 w 787" name="T20"/>
                <a:gd fmla="*/ 538087416 h 382" name="T21"/>
                <a:gd fmla="*/ 748343529 w 787" name="T22"/>
                <a:gd fmla="*/ 555223077 h 382" name="T23"/>
                <a:gd fmla="*/ 728075955 w 787" name="T24"/>
                <a:gd fmla="*/ 524377578 h 382" name="T25"/>
                <a:gd fmla="*/ 776406228 w 787" name="T26"/>
                <a:gd fmla="*/ 508954173 h 382" name="T27"/>
                <a:gd fmla="*/ 866831174 w 787" name="T28"/>
                <a:gd fmla="*/ 531231842 h 382" name="T29"/>
                <a:gd fmla="*/ 893335597 w 787" name="T30"/>
                <a:gd fmla="*/ 596351282 h 382" name="T31"/>
                <a:gd fmla="*/ 938548070 w 787" name="T32"/>
                <a:gd fmla="*/ 651188016 h 382" name="T33"/>
                <a:gd fmla="*/ 916720971 w 787" name="T34"/>
                <a:gd fmla="*/ 508954173 h 382" name="T35"/>
                <a:gd fmla="*/ 1041444217 w 787" name="T36"/>
                <a:gd fmla="*/ 387285743 h 382" name="T37"/>
                <a:gd fmla="*/ 1039885941 w 787" name="T38"/>
                <a:gd fmla="*/ 375289471 h 382" name="T39"/>
                <a:gd fmla="*/ 1028971767 w 787" name="T40"/>
                <a:gd fmla="*/ 325593353 h 382" name="T41"/>
                <a:gd fmla="*/ 1028971767 w 787" name="T42"/>
                <a:gd fmla="*/ 320452655 h 382" name="T43"/>
                <a:gd fmla="*/ 1036768141 w 787" name="T44"/>
                <a:gd fmla="*/ 282752891 h 382" name="T45"/>
                <a:gd fmla="*/ 1055476190 w 787" name="T46"/>
                <a:gd fmla="*/ 308457692 h 382" name="T47"/>
                <a:gd fmla="*/ 1057035715 w 787" name="T48"/>
                <a:gd fmla="*/ 296461420 h 382" name="T49"/>
                <a:gd fmla="*/ 1164609186 w 787" name="T50"/>
                <a:gd fmla="*/ 222775459 h 382" name="T51"/>
                <a:gd fmla="*/ 1158373586 w 787" name="T52"/>
                <a:gd fmla="*/ 167937375 h 382" name="T53"/>
                <a:gd fmla="*/ 1225411908 w 787" name="T54"/>
                <a:gd fmla="*/ 123383347 h 382" name="T55"/>
                <a:gd fmla="*/ 1209821659 w 787" name="T56"/>
                <a:gd fmla="*/ 71973725 h 382" name="T57"/>
                <a:gd fmla="*/ 1147459412 w 787" name="T58"/>
                <a:gd fmla="*/ 121669781 h 382" name="T59"/>
                <a:gd fmla="*/ 1032090816 w 787" name="T60"/>
                <a:gd fmla="*/ 171365816 h 382" name="T61"/>
                <a:gd fmla="*/ 974405894 w 787" name="T62"/>
                <a:gd fmla="*/ 190215085 h 382" name="T63"/>
                <a:gd fmla="*/ 885540472 w 787" name="T64"/>
                <a:gd fmla="*/ 226202591 h 382" name="T65"/>
                <a:gd fmla="*/ 888658272 w 787" name="T66"/>
                <a:gd fmla="*/ 203924923 h 382" name="T67"/>
                <a:gd fmla="*/ 898012922 w 787" name="T68"/>
                <a:gd fmla="*/ 185074386 h 382" name="T69"/>
                <a:gd fmla="*/ 866831174 w 787" name="T70"/>
                <a:gd fmla="*/ 167937375 h 382" name="T71"/>
                <a:gd fmla="*/ 841886275 w 787" name="T72"/>
                <a:gd fmla="*/ 109673509 h 382" name="T73"/>
                <a:gd fmla="*/ 807587976 w 787" name="T74"/>
                <a:gd fmla="*/ 217633452 h 382" name="T75"/>
                <a:gd fmla="*/ 781083553 w 787" name="T76"/>
                <a:gd fmla="*/ 183360820 h 382" name="T77"/>
                <a:gd fmla="*/ 782643077 w 787" name="T78"/>
                <a:gd fmla="*/ 133664744 h 382" name="T79"/>
                <a:gd fmla="*/ 865272898 w 787" name="T80"/>
                <a:gd fmla="*/ 101105678 h 382" name="T81"/>
                <a:gd fmla="*/ 851240924 w 787" name="T82"/>
                <a:gd fmla="*/ 85682254 h 382" name="T83"/>
                <a:gd fmla="*/ 782643077 w 787" name="T84"/>
                <a:gd fmla="*/ 58263887 h 382" name="T85"/>
                <a:gd fmla="*/ 692218131 w 787" name="T86"/>
                <a:gd fmla="*/ 83968688 h 382" name="T87"/>
                <a:gd fmla="*/ 639210377 w 787" name="T88"/>
                <a:gd fmla="*/ 20564108 h 382" name="T89"/>
                <a:gd fmla="*/ 625178404 w 787" name="T90"/>
                <a:gd fmla="*/ 13709843 h 382" name="T91"/>
                <a:gd fmla="*/ 51448093 w 787" name="T92"/>
                <a:gd fmla="*/ 39414649 h 382" name="T93"/>
                <a:gd fmla="*/ 42094692 w 787" name="T94"/>
                <a:gd fmla="*/ 37699774 h 382" name="T95"/>
                <a:gd fmla="*/ 0 w 787" name="T96"/>
                <a:gd fmla="*/ 35986208 h 382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w 787" name="T147"/>
                <a:gd fmla="*/ 0 h 382" name="T148"/>
                <a:gd fmla="*/ 787 w 787" name="T149"/>
                <a:gd fmla="*/ 382 h 382" name="T150"/>
              </a:gdLst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b="T150" l="T147" r="T149" t="T148"/>
              <a:pathLst>
                <a:path h="382" w="787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/>
            <p:nvPr/>
          </p:nvSpPr>
          <p:spPr bwMode="auto">
            <a:xfrm>
              <a:off x="6165001" y="3011175"/>
              <a:ext cx="55563" cy="206196"/>
            </a:xfrm>
            <a:custGeom>
              <a:gdLst>
                <a:gd fmla="*/ 0 w 43" name="T0"/>
                <a:gd fmla="*/ 7406368 h 14" name="T1"/>
                <a:gd fmla="*/ 0 w 43" name="T2"/>
                <a:gd fmla="*/ 7406368 h 14" name="T3"/>
                <a:gd fmla="*/ 41742022 w 43" name="T4"/>
                <a:gd fmla="*/ 0 h 14" name="T5"/>
                <a:gd fmla="*/ 70126962 w 43" name="T6"/>
                <a:gd fmla="*/ 11108871 h 14" name="T7"/>
                <a:gd fmla="*/ 55099114 w 43" name="T8"/>
                <a:gd fmla="*/ 24069679 h 14" name="T9"/>
                <a:gd fmla="*/ 0 w 43" name="T10"/>
                <a:gd fmla="*/ 7406368 h 14" name="T11"/>
                <a:gd fmla="*/ 0 w 43" name="T12"/>
                <a:gd fmla="*/ 7406368 h 14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43" name="T21"/>
                <a:gd fmla="*/ 0 h 14" name="T22"/>
                <a:gd fmla="*/ 43 w 43" name="T23"/>
                <a:gd fmla="*/ 14 h 14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14" w="43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/>
            <p:nvPr/>
          </p:nvGrpSpPr>
          <p:grpSpPr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/>
              <p:nvPr/>
            </p:nvSpPr>
            <p:spPr bwMode="auto">
              <a:xfrm>
                <a:off x="2163" y="3101"/>
                <a:ext cx="21" cy="158"/>
              </a:xfrm>
              <a:custGeom>
                <a:gdLst>
                  <a:gd fmla="*/ 0 w 21" name="T0"/>
                  <a:gd fmla="*/ 0 h 8" name="T1"/>
                  <a:gd fmla="*/ 0 w 21" name="T2"/>
                  <a:gd fmla="*/ 0 h 8" name="T3"/>
                  <a:gd fmla="*/ 2 w 21" name="T4"/>
                  <a:gd fmla="*/ 7 h 8" name="T5"/>
                  <a:gd fmla="*/ 20 w 21" name="T6"/>
                  <a:gd fmla="*/ 4 h 8" name="T7"/>
                  <a:gd fmla="*/ 0 w 21" name="T8"/>
                  <a:gd fmla="*/ 0 h 8" name="T9"/>
                  <a:gd fmla="*/ 0 w 21" name="T10"/>
                  <a:gd fmla="*/ 0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1" name="T18"/>
                  <a:gd fmla="*/ 0 h 8" name="T19"/>
                  <a:gd fmla="*/ 21 w 21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21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/>
              <p:nvPr/>
            </p:nvSpPr>
            <p:spPr bwMode="auto">
              <a:xfrm>
                <a:off x="2079" y="3891"/>
                <a:ext cx="270" cy="158"/>
              </a:xfrm>
              <a:custGeom>
                <a:gdLst>
                  <a:gd fmla="*/ 0 w 270" name="T0"/>
                  <a:gd fmla="*/ 444 h 481" name="T1"/>
                  <a:gd fmla="*/ 0 w 270" name="T2"/>
                  <a:gd fmla="*/ 444 h 481" name="T3"/>
                  <a:gd fmla="*/ 3 w 270" name="T4"/>
                  <a:gd fmla="*/ 455 h 481" name="T5"/>
                  <a:gd fmla="*/ 14 w 270" name="T6"/>
                  <a:gd fmla="*/ 451 h 481" name="T7"/>
                  <a:gd fmla="*/ 18 w 270" name="T8"/>
                  <a:gd fmla="*/ 475 h 481" name="T9"/>
                  <a:gd fmla="*/ 68 w 270" name="T10"/>
                  <a:gd fmla="*/ 480 h 481" name="T11"/>
                  <a:gd fmla="*/ 54 w 270" name="T12"/>
                  <a:gd fmla="*/ 468 h 481" name="T13"/>
                  <a:gd fmla="*/ 64 w 270" name="T14"/>
                  <a:gd fmla="*/ 435 h 481" name="T15"/>
                  <a:gd fmla="*/ 74 w 270" name="T16"/>
                  <a:gd fmla="*/ 442 h 481" name="T17"/>
                  <a:gd fmla="*/ 105 w 270" name="T18"/>
                  <a:gd fmla="*/ 396 h 481" name="T19"/>
                  <a:gd fmla="*/ 81 w 270" name="T20"/>
                  <a:gd fmla="*/ 370 h 481" name="T21"/>
                  <a:gd fmla="*/ 108 w 270" name="T22"/>
                  <a:gd fmla="*/ 354 h 481" name="T23"/>
                  <a:gd fmla="*/ 112 w 270" name="T24"/>
                  <a:gd fmla="*/ 331 h 481" name="T25"/>
                  <a:gd fmla="*/ 124 w 270" name="T26"/>
                  <a:gd fmla="*/ 320 h 481" name="T27"/>
                  <a:gd fmla="*/ 113 w 270" name="T28"/>
                  <a:gd fmla="*/ 316 h 481" name="T29"/>
                  <a:gd fmla="*/ 134 w 270" name="T30"/>
                  <a:gd fmla="*/ 316 h 481" name="T31"/>
                  <a:gd fmla="*/ 131 w 270" name="T32"/>
                  <a:gd fmla="*/ 305 h 481" name="T33"/>
                  <a:gd fmla="*/ 122 w 270" name="T34"/>
                  <a:gd fmla="*/ 312 h 481" name="T35"/>
                  <a:gd fmla="*/ 113 w 270" name="T36"/>
                  <a:gd fmla="*/ 304 h 481" name="T37"/>
                  <a:gd fmla="*/ 112 w 270" name="T38"/>
                  <a:gd fmla="*/ 287 h 481" name="T39"/>
                  <a:gd fmla="*/ 149 w 270" name="T40"/>
                  <a:gd fmla="*/ 288 h 481" name="T41"/>
                  <a:gd fmla="*/ 152 w 270" name="T42"/>
                  <a:gd fmla="*/ 253 h 481" name="T43"/>
                  <a:gd fmla="*/ 210 w 270" name="T44"/>
                  <a:gd fmla="*/ 247 h 481" name="T45"/>
                  <a:gd fmla="*/ 227 w 270" name="T46"/>
                  <a:gd fmla="*/ 223 h 481" name="T47"/>
                  <a:gd fmla="*/ 204 w 270" name="T48"/>
                  <a:gd fmla="*/ 178 h 481" name="T49"/>
                  <a:gd fmla="*/ 216 w 270" name="T50"/>
                  <a:gd fmla="*/ 122 h 481" name="T51"/>
                  <a:gd fmla="*/ 269 w 270" name="T52"/>
                  <a:gd fmla="*/ 76 h 481" name="T53"/>
                  <a:gd fmla="*/ 267 w 270" name="T54"/>
                  <a:gd fmla="*/ 55 h 481" name="T55"/>
                  <a:gd fmla="*/ 256 w 270" name="T56"/>
                  <a:gd fmla="*/ 55 h 481" name="T57"/>
                  <a:gd fmla="*/ 242 w 270" name="T58"/>
                  <a:gd fmla="*/ 79 h 481" name="T59"/>
                  <a:gd fmla="*/ 205 w 270" name="T60"/>
                  <a:gd fmla="*/ 78 h 481" name="T61"/>
                  <a:gd fmla="*/ 213 w 270" name="T62"/>
                  <a:gd fmla="*/ 50 h 481" name="T63"/>
                  <a:gd fmla="*/ 147 w 270" name="T64"/>
                  <a:gd fmla="*/ 7 h 481" name="T65"/>
                  <a:gd fmla="*/ 125 w 270" name="T66"/>
                  <a:gd fmla="*/ 3 h 481" name="T67"/>
                  <a:gd fmla="*/ 123 w 270" name="T68"/>
                  <a:gd fmla="*/ 12 h 481" name="T69"/>
                  <a:gd fmla="*/ 98 w 270" name="T70"/>
                  <a:gd fmla="*/ 0 h 481" name="T71"/>
                  <a:gd fmla="*/ 84 w 270" name="T72"/>
                  <a:gd fmla="*/ 15 h 481" name="T73"/>
                  <a:gd fmla="*/ 82 w 270" name="T74"/>
                  <a:gd fmla="*/ 32 h 481" name="T75"/>
                  <a:gd fmla="*/ 67 w 270" name="T76"/>
                  <a:gd fmla="*/ 39 h 481" name="T77"/>
                  <a:gd fmla="*/ 68 w 270" name="T78"/>
                  <a:gd fmla="*/ 73 h 481" name="T79"/>
                  <a:gd fmla="*/ 51 w 270" name="T80"/>
                  <a:gd fmla="*/ 91 h 481" name="T81"/>
                  <a:gd fmla="*/ 39 w 270" name="T82"/>
                  <a:gd fmla="*/ 138 h 481" name="T83"/>
                  <a:gd fmla="*/ 48 w 270" name="T84"/>
                  <a:gd fmla="*/ 182 h 481" name="T85"/>
                  <a:gd fmla="*/ 31 w 270" name="T86"/>
                  <a:gd fmla="*/ 220 h 481" name="T87"/>
                  <a:gd fmla="*/ 18 w 270" name="T88"/>
                  <a:gd fmla="*/ 313 h 481" name="T89"/>
                  <a:gd fmla="*/ 28 w 270" name="T90"/>
                  <a:gd fmla="*/ 348 h 481" name="T91"/>
                  <a:gd fmla="*/ 19 w 270" name="T92"/>
                  <a:gd fmla="*/ 351 h 481" name="T93"/>
                  <a:gd fmla="*/ 23 w 270" name="T94"/>
                  <a:gd fmla="*/ 381 h 481" name="T95"/>
                  <a:gd fmla="*/ 0 w 270" name="T96"/>
                  <a:gd fmla="*/ 444 h 481" name="T97"/>
                  <a:gd fmla="*/ 0 w 270" name="T98"/>
                  <a:gd fmla="*/ 444 h 481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270" name="T150"/>
                  <a:gd fmla="*/ 0 h 481" name="T151"/>
                  <a:gd fmla="*/ 270 w 270" name="T152"/>
                  <a:gd fmla="*/ 481 h 481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481" w="270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/>
              <p:nvPr/>
            </p:nvSpPr>
            <p:spPr bwMode="auto">
              <a:xfrm>
                <a:off x="2143" y="4159"/>
                <a:ext cx="49" cy="158"/>
              </a:xfrm>
              <a:custGeom>
                <a:gdLst>
                  <a:gd fmla="*/ 0 w 49" name="T0"/>
                  <a:gd fmla="*/ 0 h 42" name="T1"/>
                  <a:gd fmla="*/ 0 w 49" name="T2"/>
                  <a:gd fmla="*/ 0 h 42" name="T3"/>
                  <a:gd fmla="*/ 2 w 49" name="T4"/>
                  <a:gd fmla="*/ 41 h 42" name="T5"/>
                  <a:gd fmla="*/ 48 w 49" name="T6"/>
                  <a:gd fmla="*/ 37 h 42" name="T7"/>
                  <a:gd fmla="*/ 11 w 49" name="T8"/>
                  <a:gd fmla="*/ 20 h 42" name="T9"/>
                  <a:gd fmla="*/ 0 w 49" name="T10"/>
                  <a:gd fmla="*/ 0 h 42" name="T11"/>
                  <a:gd fmla="*/ 0 w 49" name="T12"/>
                  <a:gd fmla="*/ 0 h 42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9" name="T21"/>
                  <a:gd fmla="*/ 0 h 42" name="T22"/>
                  <a:gd fmla="*/ 49 w 49" name="T23"/>
                  <a:gd fmla="*/ 42 h 42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42" w="49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/>
              <p:nvPr/>
            </p:nvSpPr>
            <p:spPr bwMode="auto">
              <a:xfrm>
                <a:off x="2129" y="3574"/>
                <a:ext cx="165" cy="158"/>
              </a:xfrm>
              <a:custGeom>
                <a:gdLst>
                  <a:gd fmla="*/ 0 w 165" name="T0"/>
                  <a:gd fmla="*/ 18 h 185" name="T1"/>
                  <a:gd fmla="*/ 0 w 165" name="T2"/>
                  <a:gd fmla="*/ 18 h 185" name="T3"/>
                  <a:gd fmla="*/ 13 w 165" name="T4"/>
                  <a:gd fmla="*/ 38 h 185" name="T5"/>
                  <a:gd fmla="*/ 4 w 165" name="T6"/>
                  <a:gd fmla="*/ 80 h 185" name="T7"/>
                  <a:gd fmla="*/ 13 w 165" name="T8"/>
                  <a:gd fmla="*/ 84 h 185" name="T9"/>
                  <a:gd fmla="*/ 9 w 165" name="T10"/>
                  <a:gd fmla="*/ 91 h 185" name="T11"/>
                  <a:gd fmla="*/ 1 w 165" name="T12"/>
                  <a:gd fmla="*/ 108 h 185" name="T13"/>
                  <a:gd fmla="*/ 16 w 165" name="T14"/>
                  <a:gd fmla="*/ 133 h 185" name="T15"/>
                  <a:gd fmla="*/ 24 w 165" name="T16"/>
                  <a:gd fmla="*/ 183 h 185" name="T17"/>
                  <a:gd fmla="*/ 34 w 165" name="T18"/>
                  <a:gd fmla="*/ 184 h 185" name="T19"/>
                  <a:gd fmla="*/ 48 w 165" name="T20"/>
                  <a:gd fmla="*/ 169 h 185" name="T21"/>
                  <a:gd fmla="*/ 73 w 165" name="T22"/>
                  <a:gd fmla="*/ 181 h 185" name="T23"/>
                  <a:gd fmla="*/ 75 w 165" name="T24"/>
                  <a:gd fmla="*/ 172 h 185" name="T25"/>
                  <a:gd fmla="*/ 97 w 165" name="T26"/>
                  <a:gd fmla="*/ 176 h 185" name="T27"/>
                  <a:gd fmla="*/ 106 w 165" name="T28"/>
                  <a:gd fmla="*/ 139 h 185" name="T29"/>
                  <a:gd fmla="*/ 145 w 165" name="T30"/>
                  <a:gd fmla="*/ 133 h 185" name="T31"/>
                  <a:gd fmla="*/ 159 w 165" name="T32"/>
                  <a:gd fmla="*/ 145 h 185" name="T33"/>
                  <a:gd fmla="*/ 164 w 165" name="T34"/>
                  <a:gd fmla="*/ 117 h 185" name="T35"/>
                  <a:gd fmla="*/ 155 w 165" name="T36"/>
                  <a:gd fmla="*/ 93 h 185" name="T37"/>
                  <a:gd fmla="*/ 132 w 165" name="T38"/>
                  <a:gd fmla="*/ 91 h 185" name="T39"/>
                  <a:gd fmla="*/ 122 w 165" name="T40"/>
                  <a:gd fmla="*/ 55 h 185" name="T41"/>
                  <a:gd fmla="*/ 62 w 165" name="T42"/>
                  <a:gd fmla="*/ 31 h 185" name="T43"/>
                  <a:gd fmla="*/ 58 w 165" name="T44"/>
                  <a:gd fmla="*/ 0 h 185" name="T45"/>
                  <a:gd fmla="*/ 17 w 165" name="T46"/>
                  <a:gd fmla="*/ 19 h 185" name="T47"/>
                  <a:gd fmla="*/ 0 w 165" name="T48"/>
                  <a:gd fmla="*/ 18 h 185" name="T49"/>
                  <a:gd fmla="*/ 0 w 165" name="T50"/>
                  <a:gd fmla="*/ 18 h 185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165" name="T78"/>
                  <a:gd fmla="*/ 0 h 185" name="T79"/>
                  <a:gd fmla="*/ 165 w 165" name="T80"/>
                  <a:gd fmla="*/ 185 h 185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185" w="16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/>
              <p:nvPr/>
            </p:nvSpPr>
            <p:spPr bwMode="auto">
              <a:xfrm>
                <a:off x="2073" y="3553"/>
                <a:ext cx="533" cy="158"/>
              </a:xfrm>
              <a:custGeom>
                <a:gdLst>
                  <a:gd fmla="*/ 0 w 533" name="T0"/>
                  <a:gd fmla="*/ 172 h 544" name="T1"/>
                  <a:gd fmla="*/ 30 w 533" name="T2"/>
                  <a:gd fmla="*/ 205 h 544" name="T3"/>
                  <a:gd fmla="*/ 45 w 533" name="T4"/>
                  <a:gd fmla="*/ 218 h 544" name="T5"/>
                  <a:gd fmla="*/ 73 w 533" name="T6"/>
                  <a:gd fmla="*/ 219 h 544" name="T7"/>
                  <a:gd fmla="*/ 118 w 533" name="T8"/>
                  <a:gd fmla="*/ 231 h 544" name="T9"/>
                  <a:gd fmla="*/ 188 w 533" name="T10"/>
                  <a:gd fmla="*/ 291 h 544" name="T11"/>
                  <a:gd fmla="*/ 220 w 533" name="T12"/>
                  <a:gd fmla="*/ 317 h 544" name="T13"/>
                  <a:gd fmla="*/ 218 w 533" name="T14"/>
                  <a:gd fmla="*/ 372 h 544" name="T15"/>
                  <a:gd fmla="*/ 250 w 533" name="T16"/>
                  <a:gd fmla="*/ 396 h 544" name="T17"/>
                  <a:gd fmla="*/ 262 w 533" name="T18"/>
                  <a:gd fmla="*/ 424 h 544" name="T19"/>
                  <a:gd fmla="*/ 275 w 533" name="T20"/>
                  <a:gd fmla="*/ 445 h 544" name="T21"/>
                  <a:gd fmla="*/ 232 w 533" name="T22"/>
                  <a:gd fmla="*/ 488 h 544" name="T23"/>
                  <a:gd fmla="*/ 281 w 533" name="T24"/>
                  <a:gd fmla="*/ 529 h 544" name="T25"/>
                  <a:gd fmla="*/ 343 w 533" name="T26"/>
                  <a:gd fmla="*/ 462 h 544" name="T27"/>
                  <a:gd fmla="*/ 399 w 533" name="T28"/>
                  <a:gd fmla="*/ 384 h 544" name="T29"/>
                  <a:gd fmla="*/ 445 w 533" name="T30"/>
                  <a:gd fmla="*/ 371 h 544" name="T31"/>
                  <a:gd fmla="*/ 475 w 533" name="T32"/>
                  <a:gd fmla="*/ 249 h 544" name="T33"/>
                  <a:gd fmla="*/ 532 w 533" name="T34"/>
                  <a:gd fmla="*/ 166 h 544" name="T35"/>
                  <a:gd fmla="*/ 502 w 533" name="T36"/>
                  <a:gd fmla="*/ 137 h 544" name="T37"/>
                  <a:gd fmla="*/ 401 w 533" name="T38"/>
                  <a:gd fmla="*/ 106 h 544" name="T39"/>
                  <a:gd fmla="*/ 365 w 533" name="T40"/>
                  <a:gd fmla="*/ 78 h 544" name="T41"/>
                  <a:gd fmla="*/ 334 w 533" name="T42"/>
                  <a:gd fmla="*/ 102 h 544" name="T43"/>
                  <a:gd fmla="*/ 305 w 533" name="T44"/>
                  <a:gd fmla="*/ 98 h 544" name="T45"/>
                  <a:gd fmla="*/ 306 w 533" name="T46"/>
                  <a:gd fmla="*/ 75 h 544" name="T47"/>
                  <a:gd fmla="*/ 305 w 533" name="T48"/>
                  <a:gd fmla="*/ 15 h 544" name="T49"/>
                  <a:gd fmla="*/ 265 w 533" name="T50"/>
                  <a:gd fmla="*/ 39 h 544" name="T51"/>
                  <a:gd fmla="*/ 198 w 533" name="T52"/>
                  <a:gd fmla="*/ 49 h 544" name="T53"/>
                  <a:gd fmla="*/ 194 w 533" name="T54"/>
                  <a:gd fmla="*/ 9 h 544" name="T55"/>
                  <a:gd fmla="*/ 147 w 533" name="T56"/>
                  <a:gd fmla="*/ 16 h 544" name="T57"/>
                  <a:gd fmla="*/ 131 w 533" name="T58"/>
                  <a:gd fmla="*/ 37 h 544" name="T59"/>
                  <a:gd fmla="*/ 111 w 533" name="T60"/>
                  <a:gd fmla="*/ 59 h 544" name="T61"/>
                  <a:gd fmla="*/ 87 w 533" name="T62"/>
                  <a:gd fmla="*/ 42 h 544" name="T63"/>
                  <a:gd fmla="*/ 65 w 533" name="T64"/>
                  <a:gd fmla="*/ 61 h 544" name="T65"/>
                  <a:gd fmla="*/ 59 w 533" name="T66"/>
                  <a:gd fmla="*/ 87 h 544" name="T67"/>
                  <a:gd fmla="*/ 19 w 533" name="T68"/>
                  <a:gd fmla="*/ 140 h 544" name="T69"/>
                  <a:gd fmla="*/ 0 w 533" name="T70"/>
                  <a:gd fmla="*/ 172 h 544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533" name="T108"/>
                  <a:gd fmla="*/ 0 h 544" name="T109"/>
                  <a:gd fmla="*/ 533 w 533" name="T110"/>
                  <a:gd fmla="*/ 544 h 544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544" w="533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/>
              <p:nvPr/>
            </p:nvSpPr>
            <p:spPr bwMode="auto">
              <a:xfrm>
                <a:off x="1863" y="3116"/>
                <a:ext cx="13" cy="158"/>
              </a:xfrm>
              <a:custGeom>
                <a:gdLst>
                  <a:gd fmla="*/ 0 w 13" name="T0"/>
                  <a:gd fmla="*/ 8 h 37" name="T1"/>
                  <a:gd fmla="*/ 0 w 13" name="T2"/>
                  <a:gd fmla="*/ 8 h 37" name="T3"/>
                  <a:gd fmla="*/ 5 w 13" name="T4"/>
                  <a:gd fmla="*/ 36 h 37" name="T5"/>
                  <a:gd fmla="*/ 12 w 13" name="T6"/>
                  <a:gd fmla="*/ 0 h 37" name="T7"/>
                  <a:gd fmla="*/ 0 w 13" name="T8"/>
                  <a:gd fmla="*/ 8 h 37" name="T9"/>
                  <a:gd fmla="*/ 0 w 13" name="T10"/>
                  <a:gd fmla="*/ 8 h 37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3" name="T18"/>
                  <a:gd fmla="*/ 0 h 37" name="T19"/>
                  <a:gd fmla="*/ 13 w 13" name="T20"/>
                  <a:gd fmla="*/ 37 h 37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37" w="13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/>
              <p:nvPr/>
            </p:nvSpPr>
            <p:spPr bwMode="auto">
              <a:xfrm>
                <a:off x="2049" y="3875"/>
                <a:ext cx="115" cy="158"/>
              </a:xfrm>
              <a:custGeom>
                <a:gdLst>
                  <a:gd fmla="*/ 0 w 115" name="T0"/>
                  <a:gd fmla="*/ 445 h 571" name="T1"/>
                  <a:gd fmla="*/ 0 w 115" name="T2"/>
                  <a:gd fmla="*/ 445 h 571" name="T3"/>
                  <a:gd fmla="*/ 9 w 115" name="T4"/>
                  <a:gd fmla="*/ 430 h 571" name="T5"/>
                  <a:gd fmla="*/ 24 w 115" name="T6"/>
                  <a:gd fmla="*/ 441 h 571" name="T7"/>
                  <a:gd fmla="*/ 39 w 115" name="T8"/>
                  <a:gd fmla="*/ 412 h 571" name="T9"/>
                  <a:gd fmla="*/ 33 w 115" name="T10"/>
                  <a:gd fmla="*/ 400 h 571" name="T11"/>
                  <a:gd fmla="*/ 45 w 115" name="T12"/>
                  <a:gd fmla="*/ 360 h 571" name="T13"/>
                  <a:gd fmla="*/ 24 w 115" name="T14"/>
                  <a:gd fmla="*/ 357 h 571" name="T15"/>
                  <a:gd fmla="*/ 27 w 115" name="T16"/>
                  <a:gd fmla="*/ 292 h 571" name="T17"/>
                  <a:gd fmla="*/ 55 w 115" name="T18"/>
                  <a:gd fmla="*/ 224 h 571" name="T19"/>
                  <a:gd fmla="*/ 54 w 115" name="T20"/>
                  <a:gd fmla="*/ 166 h 571" name="T21"/>
                  <a:gd fmla="*/ 74 w 115" name="T22"/>
                  <a:gd fmla="*/ 58 h 571" name="T23"/>
                  <a:gd fmla="*/ 68 w 115" name="T24"/>
                  <a:gd fmla="*/ 9 h 571" name="T25"/>
                  <a:gd fmla="*/ 81 w 115" name="T26"/>
                  <a:gd fmla="*/ 0 h 571" name="T27"/>
                  <a:gd fmla="*/ 96 w 115" name="T28"/>
                  <a:gd fmla="*/ 25 h 571" name="T29"/>
                  <a:gd fmla="*/ 104 w 115" name="T30"/>
                  <a:gd fmla="*/ 75 h 571" name="T31"/>
                  <a:gd fmla="*/ 114 w 115" name="T32"/>
                  <a:gd fmla="*/ 76 h 571" name="T33"/>
                  <a:gd fmla="*/ 112 w 115" name="T34"/>
                  <a:gd fmla="*/ 93 h 571" name="T35"/>
                  <a:gd fmla="*/ 97 w 115" name="T36"/>
                  <a:gd fmla="*/ 100 h 571" name="T37"/>
                  <a:gd fmla="*/ 98 w 115" name="T38"/>
                  <a:gd fmla="*/ 134 h 571" name="T39"/>
                  <a:gd fmla="*/ 81 w 115" name="T40"/>
                  <a:gd fmla="*/ 152 h 571" name="T41"/>
                  <a:gd fmla="*/ 69 w 115" name="T42"/>
                  <a:gd fmla="*/ 199 h 571" name="T43"/>
                  <a:gd fmla="*/ 78 w 115" name="T44"/>
                  <a:gd fmla="*/ 243 h 571" name="T45"/>
                  <a:gd fmla="*/ 61 w 115" name="T46"/>
                  <a:gd fmla="*/ 281 h 571" name="T47"/>
                  <a:gd fmla="*/ 48 w 115" name="T48"/>
                  <a:gd fmla="*/ 374 h 571" name="T49"/>
                  <a:gd fmla="*/ 58 w 115" name="T50"/>
                  <a:gd fmla="*/ 409 h 571" name="T51"/>
                  <a:gd fmla="*/ 49 w 115" name="T52"/>
                  <a:gd fmla="*/ 412 h 571" name="T53"/>
                  <a:gd fmla="*/ 53 w 115" name="T54"/>
                  <a:gd fmla="*/ 442 h 571" name="T55"/>
                  <a:gd fmla="*/ 30 w 115" name="T56"/>
                  <a:gd fmla="*/ 505 h 571" name="T57"/>
                  <a:gd fmla="*/ 33 w 115" name="T58"/>
                  <a:gd fmla="*/ 516 h 571" name="T59"/>
                  <a:gd fmla="*/ 44 w 115" name="T60"/>
                  <a:gd fmla="*/ 512 h 571" name="T61"/>
                  <a:gd fmla="*/ 48 w 115" name="T62"/>
                  <a:gd fmla="*/ 536 h 571" name="T63"/>
                  <a:gd fmla="*/ 98 w 115" name="T64"/>
                  <a:gd fmla="*/ 541 h 571" name="T65"/>
                  <a:gd fmla="*/ 65 w 115" name="T66"/>
                  <a:gd fmla="*/ 551 h 571" name="T67"/>
                  <a:gd fmla="*/ 61 w 115" name="T68"/>
                  <a:gd fmla="*/ 570 h 571" name="T69"/>
                  <a:gd fmla="*/ 46 w 115" name="T70"/>
                  <a:gd fmla="*/ 565 h 571" name="T71"/>
                  <a:gd fmla="*/ 62 w 115" name="T72"/>
                  <a:gd fmla="*/ 553 h 571" name="T73"/>
                  <a:gd fmla="*/ 38 w 115" name="T74"/>
                  <a:gd fmla="*/ 548 h 571" name="T75"/>
                  <a:gd fmla="*/ 35 w 115" name="T76"/>
                  <a:gd fmla="*/ 527 h 571" name="T77"/>
                  <a:gd fmla="*/ 29 w 115" name="T78"/>
                  <a:gd fmla="*/ 537 h 571" name="T79"/>
                  <a:gd fmla="*/ 20 w 115" name="T80"/>
                  <a:gd fmla="*/ 518 h 571" name="T81"/>
                  <a:gd fmla="*/ 25 w 115" name="T82"/>
                  <a:gd fmla="*/ 513 h 571" name="T83"/>
                  <a:gd fmla="*/ 14 w 115" name="T84"/>
                  <a:gd fmla="*/ 504 h 571" name="T85"/>
                  <a:gd fmla="*/ 24 w 115" name="T86"/>
                  <a:gd fmla="*/ 494 h 571" name="T87"/>
                  <a:gd fmla="*/ 15 w 115" name="T88"/>
                  <a:gd fmla="*/ 466 h 571" name="T89"/>
                  <a:gd fmla="*/ 32 w 115" name="T90"/>
                  <a:gd fmla="*/ 469 h 571" name="T91"/>
                  <a:gd fmla="*/ 15 w 115" name="T92"/>
                  <a:gd fmla="*/ 455 h 571" name="T93"/>
                  <a:gd fmla="*/ 19 w 115" name="T94"/>
                  <a:gd fmla="*/ 444 h 571" name="T95"/>
                  <a:gd fmla="*/ 0 w 115" name="T96"/>
                  <a:gd fmla="*/ 445 h 571" name="T97"/>
                  <a:gd fmla="*/ 0 w 115" name="T98"/>
                  <a:gd fmla="*/ 445 h 571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115" name="T150"/>
                  <a:gd fmla="*/ 0 h 571" name="T151"/>
                  <a:gd fmla="*/ 115 w 115" name="T152"/>
                  <a:gd fmla="*/ 571 h 571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571" w="115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/>
              <p:nvPr/>
            </p:nvSpPr>
            <p:spPr bwMode="auto">
              <a:xfrm>
                <a:off x="2055" y="4078"/>
                <a:ext cx="10" cy="158"/>
              </a:xfrm>
              <a:custGeom>
                <a:gdLst>
                  <a:gd fmla="*/ 0 w 10" name="T0"/>
                  <a:gd fmla="*/ 9 h 22" name="T1"/>
                  <a:gd fmla="*/ 0 w 10" name="T2"/>
                  <a:gd fmla="*/ 9 h 22" name="T3"/>
                  <a:gd fmla="*/ 4 w 10" name="T4"/>
                  <a:gd fmla="*/ 0 h 22" name="T5"/>
                  <a:gd fmla="*/ 9 w 10" name="T6"/>
                  <a:gd fmla="*/ 21 h 22" name="T7"/>
                  <a:gd fmla="*/ 0 w 10" name="T8"/>
                  <a:gd fmla="*/ 9 h 22" name="T9"/>
                  <a:gd fmla="*/ 0 w 10" name="T10"/>
                  <a:gd fmla="*/ 9 h 22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0" name="T18"/>
                  <a:gd fmla="*/ 0 h 22" name="T19"/>
                  <a:gd fmla="*/ 10 w 10" name="T20"/>
                  <a:gd fmla="*/ 22 h 22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2" w="10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/>
              <p:nvPr/>
            </p:nvSpPr>
            <p:spPr bwMode="auto">
              <a:xfrm>
                <a:off x="2065" y="3965"/>
                <a:ext cx="9" cy="158"/>
              </a:xfrm>
              <a:custGeom>
                <a:gdLst>
                  <a:gd fmla="*/ 0 w 9" name="T0"/>
                  <a:gd fmla="*/ 23 h 28" name="T1"/>
                  <a:gd fmla="*/ 0 w 9" name="T2"/>
                  <a:gd fmla="*/ 23 h 28" name="T3"/>
                  <a:gd fmla="*/ 8 w 9" name="T4"/>
                  <a:gd fmla="*/ 0 h 28" name="T5"/>
                  <a:gd fmla="*/ 8 w 9" name="T6"/>
                  <a:gd fmla="*/ 27 h 28" name="T7"/>
                  <a:gd fmla="*/ 0 w 9" name="T8"/>
                  <a:gd fmla="*/ 23 h 28" name="T9"/>
                  <a:gd fmla="*/ 0 w 9" name="T10"/>
                  <a:gd fmla="*/ 23 h 2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9" name="T18"/>
                  <a:gd fmla="*/ 0 h 28" name="T19"/>
                  <a:gd fmla="*/ 9 w 9" name="T20"/>
                  <a:gd fmla="*/ 28 h 2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8" w="9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/>
              <p:nvPr/>
            </p:nvSpPr>
            <p:spPr bwMode="auto">
              <a:xfrm>
                <a:off x="2074" y="4159"/>
                <a:ext cx="19" cy="158"/>
              </a:xfrm>
              <a:custGeom>
                <a:gdLst>
                  <a:gd fmla="*/ 0 w 19" name="T0"/>
                  <a:gd fmla="*/ 0 h 13" name="T1"/>
                  <a:gd fmla="*/ 0 w 19" name="T2"/>
                  <a:gd fmla="*/ 0 h 13" name="T3"/>
                  <a:gd fmla="*/ 18 w 19" name="T4"/>
                  <a:gd fmla="*/ 3 h 13" name="T5"/>
                  <a:gd fmla="*/ 18 w 19" name="T6"/>
                  <a:gd fmla="*/ 12 h 13" name="T7"/>
                  <a:gd fmla="*/ 0 w 19" name="T8"/>
                  <a:gd fmla="*/ 0 h 13" name="T9"/>
                  <a:gd fmla="*/ 0 w 19" name="T10"/>
                  <a:gd fmla="*/ 0 h 13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9" name="T18"/>
                  <a:gd fmla="*/ 0 h 13" name="T19"/>
                  <a:gd fmla="*/ 19 w 19" name="T20"/>
                  <a:gd fmla="*/ 13 h 13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3" w="19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/>
              <p:nvPr/>
            </p:nvSpPr>
            <p:spPr bwMode="auto">
              <a:xfrm>
                <a:off x="2078" y="4139"/>
                <a:ext cx="28" cy="158"/>
              </a:xfrm>
              <a:custGeom>
                <a:gdLst>
                  <a:gd fmla="*/ 0 w 28" name="T0"/>
                  <a:gd fmla="*/ 5 h 28" name="T1"/>
                  <a:gd fmla="*/ 0 w 28" name="T2"/>
                  <a:gd fmla="*/ 5 h 28" name="T3"/>
                  <a:gd fmla="*/ 7 w 28" name="T4"/>
                  <a:gd fmla="*/ 0 h 28" name="T5"/>
                  <a:gd fmla="*/ 6 w 28" name="T6"/>
                  <a:gd fmla="*/ 13 h 28" name="T7"/>
                  <a:gd fmla="*/ 27 w 28" name="T8"/>
                  <a:gd fmla="*/ 17 h 28" name="T9"/>
                  <a:gd fmla="*/ 14 w 28" name="T10"/>
                  <a:gd fmla="*/ 27 h 28" name="T11"/>
                  <a:gd fmla="*/ 0 w 28" name="T12"/>
                  <a:gd fmla="*/ 5 h 28" name="T13"/>
                  <a:gd fmla="*/ 0 w 28" name="T14"/>
                  <a:gd fmla="*/ 5 h 2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28" name="T24"/>
                  <a:gd fmla="*/ 0 h 28" name="T25"/>
                  <a:gd fmla="*/ 28 w 28" name="T26"/>
                  <a:gd fmla="*/ 28 h 2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8" w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/>
              <p:nvPr/>
            </p:nvSpPr>
            <p:spPr bwMode="auto">
              <a:xfrm>
                <a:off x="2097" y="4165"/>
                <a:ext cx="16" cy="158"/>
              </a:xfrm>
              <a:custGeom>
                <a:gdLst>
                  <a:gd fmla="*/ 0 w 16" name="T0"/>
                  <a:gd fmla="*/ 5 h 8" name="T1"/>
                  <a:gd fmla="*/ 0 w 16" name="T2"/>
                  <a:gd fmla="*/ 5 h 8" name="T3"/>
                  <a:gd fmla="*/ 4 w 16" name="T4"/>
                  <a:gd fmla="*/ 0 h 8" name="T5"/>
                  <a:gd fmla="*/ 15 w 16" name="T6"/>
                  <a:gd fmla="*/ 7 h 8" name="T7"/>
                  <a:gd fmla="*/ 0 w 16" name="T8"/>
                  <a:gd fmla="*/ 5 h 8" name="T9"/>
                  <a:gd fmla="*/ 0 w 16" name="T10"/>
                  <a:gd fmla="*/ 5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6" name="T18"/>
                  <a:gd fmla="*/ 0 h 8" name="T19"/>
                  <a:gd fmla="*/ 16 w 16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16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/>
              <p:nvPr/>
            </p:nvSpPr>
            <p:spPr bwMode="auto">
              <a:xfrm>
                <a:off x="2107" y="4159"/>
                <a:ext cx="39" cy="158"/>
              </a:xfrm>
              <a:custGeom>
                <a:gdLst>
                  <a:gd fmla="*/ 0 w 39" name="T0"/>
                  <a:gd fmla="*/ 34 h 42" name="T1"/>
                  <a:gd fmla="*/ 0 w 39" name="T2"/>
                  <a:gd fmla="*/ 34 h 42" name="T3"/>
                  <a:gd fmla="*/ 6 w 39" name="T4"/>
                  <a:gd fmla="*/ 27 h 42" name="T5"/>
                  <a:gd fmla="*/ 26 w 39" name="T6"/>
                  <a:gd fmla="*/ 31 h 42" name="T7"/>
                  <a:gd fmla="*/ 17 w 39" name="T8"/>
                  <a:gd fmla="*/ 21 h 42" name="T9"/>
                  <a:gd fmla="*/ 27 w 39" name="T10"/>
                  <a:gd fmla="*/ 14 h 42" name="T11"/>
                  <a:gd fmla="*/ 12 w 39" name="T12"/>
                  <a:gd fmla="*/ 12 h 42" name="T13"/>
                  <a:gd fmla="*/ 12 w 39" name="T14"/>
                  <a:gd fmla="*/ 2 h 42" name="T15"/>
                  <a:gd fmla="*/ 36 w 39" name="T16"/>
                  <a:gd fmla="*/ 0 h 42" name="T17"/>
                  <a:gd fmla="*/ 38 w 39" name="T18"/>
                  <a:gd fmla="*/ 41 h 42" name="T19"/>
                  <a:gd fmla="*/ 0 w 39" name="T20"/>
                  <a:gd fmla="*/ 34 h 42" name="T21"/>
                  <a:gd fmla="*/ 0 w 39" name="T22"/>
                  <a:gd fmla="*/ 34 h 42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39" name="T36"/>
                  <a:gd fmla="*/ 0 h 42" name="T37"/>
                  <a:gd fmla="*/ 39 w 39" name="T38"/>
                  <a:gd fmla="*/ 42 h 42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42" w="39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/>
              <p:nvPr/>
            </p:nvSpPr>
            <p:spPr bwMode="auto">
              <a:xfrm>
                <a:off x="2126" y="4191"/>
                <a:ext cx="29" cy="158"/>
              </a:xfrm>
              <a:custGeom>
                <a:gdLst>
                  <a:gd fmla="*/ 0 w 29" name="T0"/>
                  <a:gd fmla="*/ 0 h 9" name="T1"/>
                  <a:gd fmla="*/ 0 w 29" name="T2"/>
                  <a:gd fmla="*/ 0 h 9" name="T3"/>
                  <a:gd fmla="*/ 25 w 29" name="T4"/>
                  <a:gd fmla="*/ 2 h 9" name="T5"/>
                  <a:gd fmla="*/ 28 w 29" name="T6"/>
                  <a:gd fmla="*/ 8 h 9" name="T7"/>
                  <a:gd fmla="*/ 0 w 29" name="T8"/>
                  <a:gd fmla="*/ 0 h 9" name="T9"/>
                  <a:gd fmla="*/ 0 w 29" name="T10"/>
                  <a:gd fmla="*/ 0 h 9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9" name="T18"/>
                  <a:gd fmla="*/ 0 h 9" name="T19"/>
                  <a:gd fmla="*/ 29 w 29" name="T20"/>
                  <a:gd fmla="*/ 9 h 9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9" w="28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/>
              <p:nvPr/>
            </p:nvSpPr>
            <p:spPr bwMode="auto">
              <a:xfrm>
                <a:off x="2153" y="4184"/>
                <a:ext cx="14" cy="158"/>
              </a:xfrm>
              <a:custGeom>
                <a:gdLst>
                  <a:gd fmla="*/ 0 w 14" name="T0"/>
                  <a:gd fmla="*/ 6 h 7" name="T1"/>
                  <a:gd fmla="*/ 0 w 14" name="T2"/>
                  <a:gd fmla="*/ 6 h 7" name="T3"/>
                  <a:gd fmla="*/ 3 w 14" name="T4"/>
                  <a:gd fmla="*/ 0 h 7" name="T5"/>
                  <a:gd fmla="*/ 13 w 14" name="T6"/>
                  <a:gd fmla="*/ 6 h 7" name="T7"/>
                  <a:gd fmla="*/ 0 w 14" name="T8"/>
                  <a:gd fmla="*/ 6 h 7" name="T9"/>
                  <a:gd fmla="*/ 0 w 14" name="T10"/>
                  <a:gd fmla="*/ 6 h 7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4" name="T18"/>
                  <a:gd fmla="*/ 0 h 7" name="T19"/>
                  <a:gd fmla="*/ 14 w 14" name="T20"/>
                  <a:gd fmla="*/ 7 h 7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7" w="14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/>
              <p:nvPr/>
            </p:nvSpPr>
            <p:spPr bwMode="auto">
              <a:xfrm>
                <a:off x="2005" y="3295"/>
                <a:ext cx="164" cy="158"/>
              </a:xfrm>
              <a:custGeom>
                <a:gdLst>
                  <a:gd fmla="*/ 0 w 164" name="T0"/>
                  <a:gd fmla="*/ 150 h 226" name="T1"/>
                  <a:gd fmla="*/ 0 w 164" name="T2"/>
                  <a:gd fmla="*/ 150 h 226" name="T3"/>
                  <a:gd fmla="*/ 20 w 164" name="T4"/>
                  <a:gd fmla="*/ 166 h 226" name="T5"/>
                  <a:gd fmla="*/ 49 w 164" name="T6"/>
                  <a:gd fmla="*/ 170 h 226" name="T7"/>
                  <a:gd fmla="*/ 78 w 164" name="T8"/>
                  <a:gd fmla="*/ 200 h 226" name="T9"/>
                  <a:gd fmla="*/ 117 w 164" name="T10"/>
                  <a:gd fmla="*/ 203 h 226" name="T11"/>
                  <a:gd fmla="*/ 111 w 164" name="T12"/>
                  <a:gd fmla="*/ 219 h 226" name="T13"/>
                  <a:gd fmla="*/ 121 w 164" name="T14"/>
                  <a:gd fmla="*/ 225 h 226" name="T15"/>
                  <a:gd fmla="*/ 127 w 164" name="T16"/>
                  <a:gd fmla="*/ 186 h 226" name="T17"/>
                  <a:gd fmla="*/ 120 w 164" name="T18"/>
                  <a:gd fmla="*/ 162 h 226" name="T19"/>
                  <a:gd fmla="*/ 133 w 164" name="T20"/>
                  <a:gd fmla="*/ 160 h 226" name="T21"/>
                  <a:gd fmla="*/ 123 w 164" name="T22"/>
                  <a:gd fmla="*/ 146 h 226" name="T23"/>
                  <a:gd fmla="*/ 155 w 164" name="T24"/>
                  <a:gd fmla="*/ 141 h 226" name="T25"/>
                  <a:gd fmla="*/ 163 w 164" name="T26"/>
                  <a:gd fmla="*/ 151 h 226" name="T27"/>
                  <a:gd fmla="*/ 151 w 164" name="T28"/>
                  <a:gd fmla="*/ 131 h 226" name="T29"/>
                  <a:gd fmla="*/ 155 w 164" name="T30"/>
                  <a:gd fmla="*/ 84 h 226" name="T31"/>
                  <a:gd fmla="*/ 128 w 164" name="T32"/>
                  <a:gd fmla="*/ 86 h 226" name="T33"/>
                  <a:gd fmla="*/ 120 w 164" name="T34"/>
                  <a:gd fmla="*/ 74 h 226" name="T35"/>
                  <a:gd fmla="*/ 93 w 164" name="T36"/>
                  <a:gd fmla="*/ 71 h 226" name="T37"/>
                  <a:gd fmla="*/ 76 w 164" name="T38"/>
                  <a:gd fmla="*/ 44 h 226" name="T39"/>
                  <a:gd fmla="*/ 102 w 164" name="T40"/>
                  <a:gd fmla="*/ 8 h 226" name="T41"/>
                  <a:gd fmla="*/ 98 w 164" name="T42"/>
                  <a:gd fmla="*/ 0 h 226" name="T43"/>
                  <a:gd fmla="*/ 52 w 164" name="T44"/>
                  <a:gd fmla="*/ 20 h 226" name="T45"/>
                  <a:gd fmla="*/ 27 w 164" name="T46"/>
                  <a:gd fmla="*/ 60 h 226" name="T47"/>
                  <a:gd fmla="*/ 19 w 164" name="T48"/>
                  <a:gd fmla="*/ 50 h 226" name="T49"/>
                  <a:gd fmla="*/ 13 w 164" name="T50"/>
                  <a:gd fmla="*/ 70 h 226" name="T51"/>
                  <a:gd fmla="*/ 19 w 164" name="T52"/>
                  <a:gd fmla="*/ 115 h 226" name="T53"/>
                  <a:gd fmla="*/ 25 w 164" name="T54"/>
                  <a:gd fmla="*/ 115 h 226" name="T55"/>
                  <a:gd fmla="*/ 0 w 164" name="T56"/>
                  <a:gd fmla="*/ 150 h 226" name="T57"/>
                  <a:gd fmla="*/ 0 w 164" name="T58"/>
                  <a:gd fmla="*/ 150 h 22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164" name="T90"/>
                  <a:gd fmla="*/ 0 h 226" name="T91"/>
                  <a:gd fmla="*/ 164 w 164" name="T92"/>
                  <a:gd fmla="*/ 226 h 226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226" w="164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/>
              <p:nvPr/>
            </p:nvSpPr>
            <p:spPr bwMode="auto">
              <a:xfrm>
                <a:off x="1911" y="3220"/>
                <a:ext cx="44" cy="158"/>
              </a:xfrm>
              <a:custGeom>
                <a:gdLst>
                  <a:gd fmla="*/ 0 w 44" name="T0"/>
                  <a:gd fmla="*/ 0 h 37" name="T1"/>
                  <a:gd fmla="*/ 0 w 44" name="T2"/>
                  <a:gd fmla="*/ 0 h 37" name="T3"/>
                  <a:gd fmla="*/ 1 w 44" name="T4"/>
                  <a:gd fmla="*/ 14 h 37" name="T5"/>
                  <a:gd fmla="*/ 10 w 44" name="T6"/>
                  <a:gd fmla="*/ 12 h 37" name="T7"/>
                  <a:gd fmla="*/ 37 w 44" name="T8"/>
                  <a:gd fmla="*/ 36 h 37" name="T9"/>
                  <a:gd fmla="*/ 43 w 44" name="T10"/>
                  <a:gd fmla="*/ 18 h 37" name="T11"/>
                  <a:gd fmla="*/ 28 w 44" name="T12"/>
                  <a:gd fmla="*/ 1 h 37" name="T13"/>
                  <a:gd fmla="*/ 0 w 44" name="T14"/>
                  <a:gd fmla="*/ 0 h 37" name="T15"/>
                  <a:gd fmla="*/ 0 w 44" name="T16"/>
                  <a:gd fmla="*/ 0 h 37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44" name="T27"/>
                  <a:gd fmla="*/ 0 h 37" name="T28"/>
                  <a:gd fmla="*/ 44 w 44" name="T29"/>
                  <a:gd fmla="*/ 37 h 37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37" w="44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/>
              <p:nvPr/>
            </p:nvSpPr>
            <p:spPr bwMode="auto">
              <a:xfrm>
                <a:off x="1921" y="3056"/>
                <a:ext cx="148" cy="158"/>
              </a:xfrm>
              <a:custGeom>
                <a:gdLst>
                  <a:gd fmla="*/ 0 w 148" name="T0"/>
                  <a:gd fmla="*/ 18 h 47" name="T1"/>
                  <a:gd fmla="*/ 0 w 148" name="T2"/>
                  <a:gd fmla="*/ 18 h 47" name="T3"/>
                  <a:gd fmla="*/ 20 w 148" name="T4"/>
                  <a:gd fmla="*/ 2 h 47" name="T5"/>
                  <a:gd fmla="*/ 58 w 148" name="T6"/>
                  <a:gd fmla="*/ 0 h 47" name="T7"/>
                  <a:gd fmla="*/ 147 w 148" name="T8"/>
                  <a:gd fmla="*/ 39 h 47" name="T9"/>
                  <a:gd fmla="*/ 99 w 148" name="T10"/>
                  <a:gd fmla="*/ 46 h 47" name="T11"/>
                  <a:gd fmla="*/ 107 w 148" name="T12"/>
                  <a:gd fmla="*/ 37 h 47" name="T13"/>
                  <a:gd fmla="*/ 84 w 148" name="T14"/>
                  <a:gd fmla="*/ 22 h 47" name="T15"/>
                  <a:gd fmla="*/ 40 w 148" name="T16"/>
                  <a:gd fmla="*/ 14 h 47" name="T17"/>
                  <a:gd fmla="*/ 42 w 148" name="T18"/>
                  <a:gd fmla="*/ 7 h 47" name="T19"/>
                  <a:gd fmla="*/ 0 w 148" name="T20"/>
                  <a:gd fmla="*/ 18 h 47" name="T21"/>
                  <a:gd fmla="*/ 0 w 148" name="T22"/>
                  <a:gd fmla="*/ 18 h 47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148" name="T36"/>
                  <a:gd fmla="*/ 0 h 47" name="T37"/>
                  <a:gd fmla="*/ 148 w 148" name="T38"/>
                  <a:gd fmla="*/ 47 h 47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47" w="148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/>
              <p:nvPr/>
            </p:nvSpPr>
            <p:spPr bwMode="auto">
              <a:xfrm>
                <a:off x="2100" y="3092"/>
                <a:ext cx="47" cy="158"/>
              </a:xfrm>
              <a:custGeom>
                <a:gdLst>
                  <a:gd fmla="*/ 0 w 47" name="T0"/>
                  <a:gd fmla="*/ 0 h 27" name="T1"/>
                  <a:gd fmla="*/ 0 w 47" name="T2"/>
                  <a:gd fmla="*/ 0 h 27" name="T3"/>
                  <a:gd fmla="*/ 0 w 47" name="T4"/>
                  <a:gd fmla="*/ 26 h 27" name="T5"/>
                  <a:gd fmla="*/ 46 w 47" name="T6"/>
                  <a:gd fmla="*/ 17 h 27" name="T7"/>
                  <a:gd fmla="*/ 26 w 47" name="T8"/>
                  <a:gd fmla="*/ 3 h 27" name="T9"/>
                  <a:gd fmla="*/ 0 w 47" name="T10"/>
                  <a:gd fmla="*/ 0 h 27" name="T11"/>
                  <a:gd fmla="*/ 0 w 47" name="T12"/>
                  <a:gd fmla="*/ 0 h 27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7" name="T21"/>
                  <a:gd fmla="*/ 0 h 27" name="T22"/>
                  <a:gd fmla="*/ 47 w 47" name="T23"/>
                  <a:gd fmla="*/ 27 h 27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7" w="4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/>
              <p:nvPr/>
            </p:nvSpPr>
            <p:spPr bwMode="auto">
              <a:xfrm>
                <a:off x="1978" y="3375"/>
                <a:ext cx="77" cy="158"/>
              </a:xfrm>
              <a:custGeom>
                <a:gdLst>
                  <a:gd fmla="*/ 0 w 77" name="T0"/>
                  <a:gd fmla="*/ 32 h 86" name="T1"/>
                  <a:gd fmla="*/ 0 w 77" name="T2"/>
                  <a:gd fmla="*/ 32 h 86" name="T3"/>
                  <a:gd fmla="*/ 1 w 77" name="T4"/>
                  <a:gd fmla="*/ 49 h 86" name="T5"/>
                  <a:gd fmla="*/ 14 w 77" name="T6"/>
                  <a:gd fmla="*/ 53 h 86" name="T7"/>
                  <a:gd fmla="*/ 7 w 77" name="T8"/>
                  <a:gd fmla="*/ 67 h 86" name="T9"/>
                  <a:gd fmla="*/ 4 w 77" name="T10"/>
                  <a:gd fmla="*/ 81 h 86" name="T11"/>
                  <a:gd fmla="*/ 22 w 77" name="T12"/>
                  <a:gd fmla="*/ 85 h 86" name="T13"/>
                  <a:gd fmla="*/ 38 w 77" name="T14"/>
                  <a:gd fmla="*/ 61 h 86" name="T15"/>
                  <a:gd fmla="*/ 69 w 77" name="T16"/>
                  <a:gd fmla="*/ 42 h 86" name="T17"/>
                  <a:gd fmla="*/ 76 w 77" name="T18"/>
                  <a:gd fmla="*/ 20 h 86" name="T19"/>
                  <a:gd fmla="*/ 47 w 77" name="T20"/>
                  <a:gd fmla="*/ 16 h 86" name="T21"/>
                  <a:gd fmla="*/ 27 w 77" name="T22"/>
                  <a:gd fmla="*/ 0 h 86" name="T23"/>
                  <a:gd fmla="*/ 9 w 77" name="T24"/>
                  <a:gd fmla="*/ 8 h 86" name="T25"/>
                  <a:gd fmla="*/ 0 w 77" name="T26"/>
                  <a:gd fmla="*/ 32 h 86" name="T27"/>
                  <a:gd fmla="*/ 0 w 77" name="T28"/>
                  <a:gd fmla="*/ 32 h 8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77" name="T45"/>
                  <a:gd fmla="*/ 0 h 86" name="T46"/>
                  <a:gd fmla="*/ 77 w 77" name="T47"/>
                  <a:gd fmla="*/ 86 h 8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6" w="77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/>
              <p:nvPr/>
            </p:nvSpPr>
            <p:spPr bwMode="auto">
              <a:xfrm>
                <a:off x="1851" y="3161"/>
                <a:ext cx="33" cy="158"/>
              </a:xfrm>
              <a:custGeom>
                <a:gdLst>
                  <a:gd fmla="*/ 0 w 33" name="T0"/>
                  <a:gd fmla="*/ 11 h 15" name="T1"/>
                  <a:gd fmla="*/ 0 w 33" name="T2"/>
                  <a:gd fmla="*/ 11 h 15" name="T3"/>
                  <a:gd fmla="*/ 9 w 33" name="T4"/>
                  <a:gd fmla="*/ 0 h 15" name="T5"/>
                  <a:gd fmla="*/ 32 w 33" name="T6"/>
                  <a:gd fmla="*/ 14 h 15" name="T7"/>
                  <a:gd fmla="*/ 0 w 33" name="T8"/>
                  <a:gd fmla="*/ 11 h 15" name="T9"/>
                  <a:gd fmla="*/ 0 w 33" name="T10"/>
                  <a:gd fmla="*/ 11 h 15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33" name="T18"/>
                  <a:gd fmla="*/ 0 h 15" name="T19"/>
                  <a:gd fmla="*/ 33 w 33" name="T20"/>
                  <a:gd fmla="*/ 15 h 15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5" w="33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/>
              <p:nvPr/>
            </p:nvSpPr>
            <p:spPr bwMode="auto">
              <a:xfrm>
                <a:off x="2250" y="4122"/>
                <a:ext cx="22" cy="158"/>
              </a:xfrm>
              <a:custGeom>
                <a:gdLst>
                  <a:gd fmla="*/ 0 w 22" name="T0"/>
                  <a:gd fmla="*/ 12 h 13" name="T1"/>
                  <a:gd fmla="*/ 0 w 22" name="T2"/>
                  <a:gd fmla="*/ 12 h 13" name="T3"/>
                  <a:gd fmla="*/ 12 w 22" name="T4"/>
                  <a:gd fmla="*/ 5 h 13" name="T5"/>
                  <a:gd fmla="*/ 6 w 22" name="T6"/>
                  <a:gd fmla="*/ 0 h 13" name="T7"/>
                  <a:gd fmla="*/ 21 w 22" name="T8"/>
                  <a:gd fmla="*/ 1 h 13" name="T9"/>
                  <a:gd fmla="*/ 0 w 22" name="T10"/>
                  <a:gd fmla="*/ 12 h 13" name="T11"/>
                  <a:gd fmla="*/ 0 w 22" name="T12"/>
                  <a:gd fmla="*/ 12 h 1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2" name="T21"/>
                  <a:gd fmla="*/ 0 h 13" name="T22"/>
                  <a:gd fmla="*/ 22 w 22" name="T23"/>
                  <a:gd fmla="*/ 13 h 1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3" w="22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/>
              <p:nvPr/>
            </p:nvSpPr>
            <p:spPr bwMode="auto">
              <a:xfrm>
                <a:off x="2267" y="4121"/>
                <a:ext cx="25" cy="158"/>
              </a:xfrm>
              <a:custGeom>
                <a:gdLst>
                  <a:gd fmla="*/ 0 w 25" name="T0"/>
                  <a:gd fmla="*/ 15 h 16" name="T1"/>
                  <a:gd fmla="*/ 0 w 25" name="T2"/>
                  <a:gd fmla="*/ 15 h 16" name="T3"/>
                  <a:gd fmla="*/ 11 w 25" name="T4"/>
                  <a:gd fmla="*/ 0 h 16" name="T5"/>
                  <a:gd fmla="*/ 24 w 25" name="T6"/>
                  <a:gd fmla="*/ 5 h 16" name="T7"/>
                  <a:gd fmla="*/ 0 w 25" name="T8"/>
                  <a:gd fmla="*/ 15 h 16" name="T9"/>
                  <a:gd fmla="*/ 0 w 25" name="T10"/>
                  <a:gd fmla="*/ 15 h 16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5" name="T18"/>
                  <a:gd fmla="*/ 0 h 16" name="T19"/>
                  <a:gd fmla="*/ 25 w 25" name="T20"/>
                  <a:gd fmla="*/ 16 h 16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6" w="25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/>
              <p:nvPr/>
            </p:nvSpPr>
            <p:spPr bwMode="auto">
              <a:xfrm>
                <a:off x="2338" y="3299"/>
                <a:ext cx="41" cy="158"/>
              </a:xfrm>
              <a:custGeom>
                <a:gdLst>
                  <a:gd fmla="*/ 0 w 41" name="T0"/>
                  <a:gd fmla="*/ 45 h 48" name="T1"/>
                  <a:gd fmla="*/ 0 w 41" name="T2"/>
                  <a:gd fmla="*/ 45 h 48" name="T3"/>
                  <a:gd fmla="*/ 6 w 41" name="T4"/>
                  <a:gd fmla="*/ 0 h 48" name="T5"/>
                  <a:gd fmla="*/ 40 w 41" name="T6"/>
                  <a:gd fmla="*/ 21 h 48" name="T7"/>
                  <a:gd fmla="*/ 20 w 41" name="T8"/>
                  <a:gd fmla="*/ 47 h 48" name="T9"/>
                  <a:gd fmla="*/ 0 w 41" name="T10"/>
                  <a:gd fmla="*/ 45 h 48" name="T11"/>
                  <a:gd fmla="*/ 0 w 41" name="T12"/>
                  <a:gd fmla="*/ 45 h 4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1" name="T21"/>
                  <a:gd fmla="*/ 0 h 48" name="T22"/>
                  <a:gd fmla="*/ 41 w 41" name="T23"/>
                  <a:gd fmla="*/ 48 h 4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48" w="41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/>
              <p:nvPr/>
            </p:nvSpPr>
            <p:spPr bwMode="auto">
              <a:xfrm>
                <a:off x="1821" y="3135"/>
                <a:ext cx="55" cy="158"/>
              </a:xfrm>
              <a:custGeom>
                <a:gdLst>
                  <a:gd fmla="*/ 0 w 55" name="T0"/>
                  <a:gd fmla="*/ 47 h 60" name="T1"/>
                  <a:gd fmla="*/ 0 w 55" name="T2"/>
                  <a:gd fmla="*/ 47 h 60" name="T3"/>
                  <a:gd fmla="*/ 11 w 55" name="T4"/>
                  <a:gd fmla="*/ 26 h 60" name="T5"/>
                  <a:gd fmla="*/ 25 w 55" name="T6"/>
                  <a:gd fmla="*/ 25 h 60" name="T7"/>
                  <a:gd fmla="*/ 11 w 55" name="T8"/>
                  <a:gd fmla="*/ 7 h 60" name="T9"/>
                  <a:gd fmla="*/ 42 w 55" name="T10"/>
                  <a:gd fmla="*/ 0 h 60" name="T11"/>
                  <a:gd fmla="*/ 47 w 55" name="T12"/>
                  <a:gd fmla="*/ 28 h 60" name="T13"/>
                  <a:gd fmla="*/ 54 w 55" name="T14"/>
                  <a:gd fmla="*/ 30 h 60" name="T15"/>
                  <a:gd fmla="*/ 39 w 55" name="T16"/>
                  <a:gd fmla="*/ 48 h 60" name="T17"/>
                  <a:gd fmla="*/ 30 w 55" name="T18"/>
                  <a:gd fmla="*/ 59 h 60" name="T19"/>
                  <a:gd fmla="*/ 0 w 55" name="T20"/>
                  <a:gd fmla="*/ 47 h 60" name="T21"/>
                  <a:gd fmla="*/ 0 w 55" name="T22"/>
                  <a:gd fmla="*/ 47 h 60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55" name="T36"/>
                  <a:gd fmla="*/ 0 h 60" name="T37"/>
                  <a:gd fmla="*/ 55 w 55" name="T38"/>
                  <a:gd fmla="*/ 60 h 60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60" w="55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/>
              <p:nvPr/>
            </p:nvSpPr>
            <p:spPr bwMode="auto">
              <a:xfrm>
                <a:off x="2245" y="3284"/>
                <a:ext cx="66" cy="158"/>
              </a:xfrm>
              <a:custGeom>
                <a:gdLst>
                  <a:gd fmla="*/ 0 w 66" name="T0"/>
                  <a:gd fmla="*/ 31 h 94" name="T1"/>
                  <a:gd fmla="*/ 0 w 66" name="T2"/>
                  <a:gd fmla="*/ 31 h 94" name="T3"/>
                  <a:gd fmla="*/ 9 w 66" name="T4"/>
                  <a:gd fmla="*/ 44 h 94" name="T5"/>
                  <a:gd fmla="*/ 22 w 66" name="T6"/>
                  <a:gd fmla="*/ 53 h 94" name="T7"/>
                  <a:gd fmla="*/ 19 w 66" name="T8"/>
                  <a:gd fmla="*/ 79 h 94" name="T9"/>
                  <a:gd fmla="*/ 26 w 66" name="T10"/>
                  <a:gd fmla="*/ 93 h 94" name="T11"/>
                  <a:gd fmla="*/ 65 w 66" name="T12"/>
                  <a:gd fmla="*/ 87 h 94" name="T13"/>
                  <a:gd fmla="*/ 43 w 66" name="T14"/>
                  <a:gd fmla="*/ 59 h 94" name="T15"/>
                  <a:gd fmla="*/ 58 w 66" name="T16"/>
                  <a:gd fmla="*/ 34 h 94" name="T17"/>
                  <a:gd fmla="*/ 19 w 66" name="T18"/>
                  <a:gd fmla="*/ 0 h 94" name="T19"/>
                  <a:gd fmla="*/ 6 w 66" name="T20"/>
                  <a:gd fmla="*/ 10 h 94" name="T21"/>
                  <a:gd fmla="*/ 11 w 66" name="T22"/>
                  <a:gd fmla="*/ 19 h 94" name="T23"/>
                  <a:gd fmla="*/ 0 w 66" name="T24"/>
                  <a:gd fmla="*/ 31 h 94" name="T25"/>
                  <a:gd fmla="*/ 0 w 66" name="T26"/>
                  <a:gd fmla="*/ 31 h 94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66" name="T42"/>
                  <a:gd fmla="*/ 0 h 94" name="T43"/>
                  <a:gd fmla="*/ 66 w 66" name="T44"/>
                  <a:gd fmla="*/ 94 h 94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94" w="66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/>
              <p:nvPr/>
            </p:nvSpPr>
            <p:spPr bwMode="auto">
              <a:xfrm>
                <a:off x="2065" y="3092"/>
                <a:ext cx="36" cy="158"/>
              </a:xfrm>
              <a:custGeom>
                <a:gdLst>
                  <a:gd fmla="*/ 0 w 36" name="T0"/>
                  <a:gd fmla="*/ 19 h 27" name="T1"/>
                  <a:gd fmla="*/ 0 w 36" name="T2"/>
                  <a:gd fmla="*/ 19 h 27" name="T3"/>
                  <a:gd fmla="*/ 27 w 36" name="T4"/>
                  <a:gd fmla="*/ 19 h 27" name="T5"/>
                  <a:gd fmla="*/ 14 w 36" name="T6"/>
                  <a:gd fmla="*/ 2 h 27" name="T7"/>
                  <a:gd fmla="*/ 35 w 36" name="T8"/>
                  <a:gd fmla="*/ 0 h 27" name="T9"/>
                  <a:gd fmla="*/ 35 w 36" name="T10"/>
                  <a:gd fmla="*/ 26 h 27" name="T11"/>
                  <a:gd fmla="*/ 0 w 36" name="T12"/>
                  <a:gd fmla="*/ 19 h 27" name="T13"/>
                  <a:gd fmla="*/ 0 w 36" name="T14"/>
                  <a:gd fmla="*/ 19 h 27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36" name="T24"/>
                  <a:gd fmla="*/ 0 h 27" name="T25"/>
                  <a:gd fmla="*/ 36 w 36" name="T26"/>
                  <a:gd fmla="*/ 27 h 27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7" w="36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/>
              <p:nvPr/>
            </p:nvSpPr>
            <p:spPr bwMode="auto">
              <a:xfrm>
                <a:off x="1860" y="3154"/>
                <a:ext cx="85" cy="158"/>
              </a:xfrm>
              <a:custGeom>
                <a:gdLst>
                  <a:gd fmla="*/ 0 w 85" name="T0"/>
                  <a:gd fmla="*/ 20 h 42" name="T1"/>
                  <a:gd fmla="*/ 0 w 85" name="T2"/>
                  <a:gd fmla="*/ 20 h 42" name="T3"/>
                  <a:gd fmla="*/ 15 w 85" name="T4"/>
                  <a:gd fmla="*/ 2 h 42" name="T5"/>
                  <a:gd fmla="*/ 60 w 85" name="T6"/>
                  <a:gd fmla="*/ 0 h 42" name="T7"/>
                  <a:gd fmla="*/ 84 w 85" name="T8"/>
                  <a:gd fmla="*/ 13 h 42" name="T9"/>
                  <a:gd fmla="*/ 64 w 85" name="T10"/>
                  <a:gd fmla="*/ 15 h 42" name="T11"/>
                  <a:gd fmla="*/ 29 w 85" name="T12"/>
                  <a:gd fmla="*/ 41 h 42" name="T13"/>
                  <a:gd fmla="*/ 23 w 85" name="T14"/>
                  <a:gd fmla="*/ 34 h 42" name="T15"/>
                  <a:gd fmla="*/ 0 w 85" name="T16"/>
                  <a:gd fmla="*/ 20 h 42" name="T17"/>
                  <a:gd fmla="*/ 0 w 85" name="T18"/>
                  <a:gd fmla="*/ 20 h 42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85" name="T30"/>
                  <a:gd fmla="*/ 0 h 42" name="T31"/>
                  <a:gd fmla="*/ 85 w 85" name="T32"/>
                  <a:gd fmla="*/ 42 h 42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42" w="85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/>
              <p:nvPr/>
            </p:nvSpPr>
            <p:spPr bwMode="auto">
              <a:xfrm>
                <a:off x="1889" y="3175"/>
                <a:ext cx="56" cy="158"/>
              </a:xfrm>
              <a:custGeom>
                <a:gdLst>
                  <a:gd fmla="*/ 0 w 56" name="T0"/>
                  <a:gd fmla="*/ 28 h 57" name="T1"/>
                  <a:gd fmla="*/ 0 w 56" name="T2"/>
                  <a:gd fmla="*/ 28 h 57" name="T3"/>
                  <a:gd fmla="*/ 22 w 56" name="T4"/>
                  <a:gd fmla="*/ 55 h 57" name="T5"/>
                  <a:gd fmla="*/ 50 w 56" name="T6"/>
                  <a:gd fmla="*/ 56 h 57" name="T7"/>
                  <a:gd fmla="*/ 55 w 56" name="T8"/>
                  <a:gd fmla="*/ 0 h 57" name="T9"/>
                  <a:gd fmla="*/ 35 w 56" name="T10"/>
                  <a:gd fmla="*/ 2 h 57" name="T11"/>
                  <a:gd fmla="*/ 0 w 56" name="T12"/>
                  <a:gd fmla="*/ 28 h 57" name="T13"/>
                  <a:gd fmla="*/ 0 w 56" name="T14"/>
                  <a:gd fmla="*/ 28 h 57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6" name="T24"/>
                  <a:gd fmla="*/ 0 h 57" name="T25"/>
                  <a:gd fmla="*/ 56 w 56" name="T26"/>
                  <a:gd fmla="*/ 57 h 57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57" w="56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/>
              <p:nvPr/>
            </p:nvSpPr>
            <p:spPr bwMode="auto">
              <a:xfrm>
                <a:off x="1948" y="3237"/>
                <a:ext cx="77" cy="158"/>
              </a:xfrm>
              <a:custGeom>
                <a:gdLst>
                  <a:gd fmla="*/ 0 w 77" name="T0"/>
                  <a:gd fmla="*/ 18 h 35" name="T1"/>
                  <a:gd fmla="*/ 0 w 77" name="T2"/>
                  <a:gd fmla="*/ 18 h 35" name="T3"/>
                  <a:gd fmla="*/ 6 w 77" name="T4"/>
                  <a:gd fmla="*/ 0 h 35" name="T5"/>
                  <a:gd fmla="*/ 22 w 77" name="T6"/>
                  <a:gd fmla="*/ 11 h 35" name="T7"/>
                  <a:gd fmla="*/ 51 w 77" name="T8"/>
                  <a:gd fmla="*/ 0 h 35" name="T9"/>
                  <a:gd fmla="*/ 76 w 77" name="T10"/>
                  <a:gd fmla="*/ 13 h 35" name="T11"/>
                  <a:gd fmla="*/ 70 w 77" name="T12"/>
                  <a:gd fmla="*/ 33 h 35" name="T13"/>
                  <a:gd fmla="*/ 67 w 77" name="T14"/>
                  <a:gd fmla="*/ 17 h 35" name="T15"/>
                  <a:gd fmla="*/ 51 w 77" name="T16"/>
                  <a:gd fmla="*/ 11 h 35" name="T17"/>
                  <a:gd fmla="*/ 36 w 77" name="T18"/>
                  <a:gd fmla="*/ 21 h 35" name="T19"/>
                  <a:gd fmla="*/ 39 w 77" name="T20"/>
                  <a:gd fmla="*/ 30 h 35" name="T21"/>
                  <a:gd fmla="*/ 33 w 77" name="T22"/>
                  <a:gd fmla="*/ 34 h 35" name="T23"/>
                  <a:gd fmla="*/ 0 w 77" name="T24"/>
                  <a:gd fmla="*/ 18 h 35" name="T25"/>
                  <a:gd fmla="*/ 0 w 77" name="T26"/>
                  <a:gd fmla="*/ 18 h 35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77" name="T42"/>
                  <a:gd fmla="*/ 0 h 35" name="T43"/>
                  <a:gd fmla="*/ 77 w 77" name="T44"/>
                  <a:gd fmla="*/ 35 h 35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35" w="77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/>
              <p:nvPr/>
            </p:nvSpPr>
            <p:spPr bwMode="auto">
              <a:xfrm>
                <a:off x="2226" y="3672"/>
                <a:ext cx="112" cy="158"/>
              </a:xfrm>
              <a:custGeom>
                <a:gdLst>
                  <a:gd fmla="*/ 0 w 112" name="T0"/>
                  <a:gd fmla="*/ 43 h 116" name="T1"/>
                  <a:gd fmla="*/ 0 w 112" name="T2"/>
                  <a:gd fmla="*/ 43 h 116" name="T3"/>
                  <a:gd fmla="*/ 9 w 112" name="T4"/>
                  <a:gd fmla="*/ 6 h 116" name="T5"/>
                  <a:gd fmla="*/ 48 w 112" name="T6"/>
                  <a:gd fmla="*/ 0 h 116" name="T7"/>
                  <a:gd fmla="*/ 62 w 112" name="T8"/>
                  <a:gd fmla="*/ 12 h 116" name="T9"/>
                  <a:gd fmla="*/ 65 w 112" name="T10"/>
                  <a:gd fmla="*/ 39 h 116" name="T11"/>
                  <a:gd fmla="*/ 93 w 112" name="T12"/>
                  <a:gd fmla="*/ 44 h 116" name="T13"/>
                  <a:gd fmla="*/ 97 w 112" name="T14"/>
                  <a:gd fmla="*/ 63 h 116" name="T15"/>
                  <a:gd fmla="*/ 111 w 112" name="T16"/>
                  <a:gd fmla="*/ 66 h 116" name="T17"/>
                  <a:gd fmla="*/ 109 w 112" name="T18"/>
                  <a:gd fmla="*/ 91 h 116" name="T19"/>
                  <a:gd fmla="*/ 95 w 112" name="T20"/>
                  <a:gd fmla="*/ 115 h 116" name="T21"/>
                  <a:gd fmla="*/ 58 w 112" name="T22"/>
                  <a:gd fmla="*/ 114 h 116" name="T23"/>
                  <a:gd fmla="*/ 66 w 112" name="T24"/>
                  <a:gd fmla="*/ 86 h 116" name="T25"/>
                  <a:gd fmla="*/ 0 w 112" name="T26"/>
                  <a:gd fmla="*/ 43 h 116" name="T27"/>
                  <a:gd fmla="*/ 0 w 112" name="T28"/>
                  <a:gd fmla="*/ 43 h 11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12" name="T45"/>
                  <a:gd fmla="*/ 0 h 116" name="T46"/>
                  <a:gd fmla="*/ 112 w 112" name="T47"/>
                  <a:gd fmla="*/ 116 h 11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15" w="112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/>
              <p:nvPr/>
            </p:nvSpPr>
            <p:spPr bwMode="auto">
              <a:xfrm>
                <a:off x="1971" y="3476"/>
                <a:ext cx="172" cy="158"/>
              </a:xfrm>
              <a:custGeom>
                <a:gdLst>
                  <a:gd fmla="*/ 0 w 172" name="T0"/>
                  <a:gd fmla="*/ 58 h 247" name="T1"/>
                  <a:gd fmla="*/ 0 w 172" name="T2"/>
                  <a:gd fmla="*/ 58 h 247" name="T3"/>
                  <a:gd fmla="*/ 3 w 172" name="T4"/>
                  <a:gd fmla="*/ 78 h 247" name="T5"/>
                  <a:gd fmla="*/ 34 w 172" name="T6"/>
                  <a:gd fmla="*/ 112 h 247" name="T7"/>
                  <a:gd fmla="*/ 68 w 172" name="T8"/>
                  <a:gd fmla="*/ 193 h 247" name="T9"/>
                  <a:gd fmla="*/ 146 w 172" name="T10"/>
                  <a:gd fmla="*/ 246 h 247" name="T11"/>
                  <a:gd fmla="*/ 159 w 172" name="T12"/>
                  <a:gd fmla="*/ 237 h 247" name="T13"/>
                  <a:gd fmla="*/ 167 w 172" name="T14"/>
                  <a:gd fmla="*/ 220 h 247" name="T15"/>
                  <a:gd fmla="*/ 155 w 172" name="T16"/>
                  <a:gd fmla="*/ 213 h 247" name="T17"/>
                  <a:gd fmla="*/ 162 w 172" name="T18"/>
                  <a:gd fmla="*/ 209 h 247" name="T19"/>
                  <a:gd fmla="*/ 171 w 172" name="T20"/>
                  <a:gd fmla="*/ 167 h 247" name="T21"/>
                  <a:gd fmla="*/ 158 w 172" name="T22"/>
                  <a:gd fmla="*/ 147 h 247" name="T23"/>
                  <a:gd fmla="*/ 147 w 172" name="T24"/>
                  <a:gd fmla="*/ 147 h 247" name="T25"/>
                  <a:gd fmla="*/ 147 w 172" name="T26"/>
                  <a:gd fmla="*/ 125 h 247" name="T27"/>
                  <a:gd fmla="*/ 132 w 172" name="T28"/>
                  <a:gd fmla="*/ 134 h 247" name="T29"/>
                  <a:gd fmla="*/ 113 w 172" name="T30"/>
                  <a:gd fmla="*/ 126 h 247" name="T31"/>
                  <a:gd fmla="*/ 102 w 172" name="T32"/>
                  <a:gd fmla="*/ 101 h 247" name="T33"/>
                  <a:gd fmla="*/ 121 w 172" name="T34"/>
                  <a:gd fmla="*/ 69 h 247" name="T35"/>
                  <a:gd fmla="*/ 155 w 172" name="T36"/>
                  <a:gd fmla="*/ 55 h 247" name="T37"/>
                  <a:gd fmla="*/ 145 w 172" name="T38"/>
                  <a:gd fmla="*/ 49 h 247" name="T39"/>
                  <a:gd fmla="*/ 151 w 172" name="T40"/>
                  <a:gd fmla="*/ 33 h 247" name="T41"/>
                  <a:gd fmla="*/ 112 w 172" name="T42"/>
                  <a:gd fmla="*/ 30 h 247" name="T43"/>
                  <a:gd fmla="*/ 83 w 172" name="T44"/>
                  <a:gd fmla="*/ 0 h 247" name="T45"/>
                  <a:gd fmla="*/ 76 w 172" name="T46"/>
                  <a:gd fmla="*/ 22 h 247" name="T47"/>
                  <a:gd fmla="*/ 45 w 172" name="T48"/>
                  <a:gd fmla="*/ 41 h 247" name="T49"/>
                  <a:gd fmla="*/ 29 w 172" name="T50"/>
                  <a:gd fmla="*/ 65 h 247" name="T51"/>
                  <a:gd fmla="*/ 11 w 172" name="T52"/>
                  <a:gd fmla="*/ 61 h 247" name="T53"/>
                  <a:gd fmla="*/ 14 w 172" name="T54"/>
                  <a:gd fmla="*/ 47 h 247" name="T55"/>
                  <a:gd fmla="*/ 0 w 172" name="T56"/>
                  <a:gd fmla="*/ 58 h 247" name="T57"/>
                  <a:gd fmla="*/ 0 w 172" name="T58"/>
                  <a:gd fmla="*/ 58 h 247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172" name="T90"/>
                  <a:gd fmla="*/ 0 h 247" name="T91"/>
                  <a:gd fmla="*/ 172 w 172" name="T92"/>
                  <a:gd fmla="*/ 247 h 247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246" w="172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/>
              <p:nvPr/>
            </p:nvSpPr>
            <p:spPr bwMode="auto">
              <a:xfrm>
                <a:off x="2288" y="3298"/>
                <a:ext cx="57" cy="158"/>
              </a:xfrm>
              <a:custGeom>
                <a:gdLst>
                  <a:gd fmla="*/ 0 w 57" name="T0"/>
                  <a:gd fmla="*/ 25 h 54" name="T1"/>
                  <a:gd fmla="*/ 0 w 57" name="T2"/>
                  <a:gd fmla="*/ 25 h 54" name="T3"/>
                  <a:gd fmla="*/ 15 w 57" name="T4"/>
                  <a:gd fmla="*/ 0 h 54" name="T5"/>
                  <a:gd fmla="*/ 56 w 57" name="T6"/>
                  <a:gd fmla="*/ 4 h 54" name="T7"/>
                  <a:gd fmla="*/ 50 w 57" name="T8"/>
                  <a:gd fmla="*/ 49 h 54" name="T9"/>
                  <a:gd fmla="*/ 22 w 57" name="T10"/>
                  <a:gd fmla="*/ 53 h 54" name="T11"/>
                  <a:gd fmla="*/ 0 w 57" name="T12"/>
                  <a:gd fmla="*/ 25 h 54" name="T13"/>
                  <a:gd fmla="*/ 0 w 57" name="T14"/>
                  <a:gd fmla="*/ 25 h 54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7" name="T24"/>
                  <a:gd fmla="*/ 0 h 54" name="T25"/>
                  <a:gd fmla="*/ 57 w 57" name="T26"/>
                  <a:gd fmla="*/ 54 h 54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54" w="57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/>
              <p:nvPr/>
            </p:nvSpPr>
            <p:spPr bwMode="auto">
              <a:xfrm>
                <a:off x="2235" y="3210"/>
                <a:ext cx="14" cy="158"/>
              </a:xfrm>
              <a:custGeom>
                <a:gdLst>
                  <a:gd fmla="*/ 0 w 14" name="T0"/>
                  <a:gd fmla="*/ 10 h 11" name="T1"/>
                  <a:gd fmla="*/ 0 w 14" name="T2"/>
                  <a:gd fmla="*/ 10 h 11" name="T3"/>
                  <a:gd fmla="*/ 12 w 14" name="T4"/>
                  <a:gd fmla="*/ 8 h 11" name="T5"/>
                  <a:gd fmla="*/ 13 w 14" name="T6"/>
                  <a:gd fmla="*/ 0 h 11" name="T7"/>
                  <a:gd fmla="*/ 0 w 14" name="T8"/>
                  <a:gd fmla="*/ 10 h 11" name="T9"/>
                  <a:gd fmla="*/ 0 w 14" name="T10"/>
                  <a:gd fmla="*/ 10 h 11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4" name="T18"/>
                  <a:gd fmla="*/ 0 h 11" name="T19"/>
                  <a:gd fmla="*/ 14 w 14" name="T20"/>
                  <a:gd fmla="*/ 11 h 11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1" w="14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/>
              <p:nvPr/>
            </p:nvSpPr>
            <p:spPr bwMode="auto">
              <a:xfrm>
                <a:off x="2283" y="3806"/>
                <a:ext cx="72" cy="158"/>
              </a:xfrm>
              <a:custGeom>
                <a:gdLst>
                  <a:gd fmla="*/ 0 w 72" name="T0"/>
                  <a:gd fmla="*/ 59 h 74" name="T1"/>
                  <a:gd fmla="*/ 0 w 72" name="T2"/>
                  <a:gd fmla="*/ 59 h 74" name="T3"/>
                  <a:gd fmla="*/ 12 w 72" name="T4"/>
                  <a:gd fmla="*/ 3 h 74" name="T5"/>
                  <a:gd fmla="*/ 22 w 72" name="T6"/>
                  <a:gd fmla="*/ 0 h 74" name="T7"/>
                  <a:gd fmla="*/ 63 w 72" name="T8"/>
                  <a:gd fmla="*/ 29 h 74" name="T9"/>
                  <a:gd fmla="*/ 71 w 72" name="T10"/>
                  <a:gd fmla="*/ 41 h 74" name="T11"/>
                  <a:gd fmla="*/ 68 w 72" name="T12"/>
                  <a:gd fmla="*/ 55 h 74" name="T13"/>
                  <a:gd fmla="*/ 49 w 72" name="T14"/>
                  <a:gd fmla="*/ 73 h 74" name="T15"/>
                  <a:gd fmla="*/ 0 w 72" name="T16"/>
                  <a:gd fmla="*/ 59 h 74" name="T17"/>
                  <a:gd fmla="*/ 0 w 72" name="T18"/>
                  <a:gd fmla="*/ 59 h 74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72" name="T30"/>
                  <a:gd fmla="*/ 0 h 74" name="T31"/>
                  <a:gd fmla="*/ 72 w 72" name="T32"/>
                  <a:gd fmla="*/ 74 h 74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74" w="72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/>
              <p:nvPr/>
            </p:nvSpPr>
            <p:spPr bwMode="auto">
              <a:xfrm>
                <a:off x="2081" y="3263"/>
                <a:ext cx="184" cy="158"/>
              </a:xfrm>
              <a:custGeom>
                <a:gdLst>
                  <a:gd fmla="*/ 0 w 184" name="T0"/>
                  <a:gd fmla="*/ 42 h 157" name="T1"/>
                  <a:gd fmla="*/ 0 w 184" name="T2"/>
                  <a:gd fmla="*/ 42 h 157" name="T3"/>
                  <a:gd fmla="*/ 17 w 184" name="T4"/>
                  <a:gd fmla="*/ 69 h 157" name="T5"/>
                  <a:gd fmla="*/ 44 w 184" name="T6"/>
                  <a:gd fmla="*/ 72 h 157" name="T7"/>
                  <a:gd fmla="*/ 52 w 184" name="T8"/>
                  <a:gd fmla="*/ 84 h 157" name="T9"/>
                  <a:gd fmla="*/ 79 w 184" name="T10"/>
                  <a:gd fmla="*/ 82 h 157" name="T11"/>
                  <a:gd fmla="*/ 75 w 184" name="T12"/>
                  <a:gd fmla="*/ 129 h 157" name="T13"/>
                  <a:gd fmla="*/ 87 w 184" name="T14"/>
                  <a:gd fmla="*/ 149 h 157" name="T15"/>
                  <a:gd fmla="*/ 103 w 184" name="T16"/>
                  <a:gd fmla="*/ 156 h 157" name="T17"/>
                  <a:gd fmla="*/ 136 w 184" name="T18"/>
                  <a:gd fmla="*/ 137 h 157" name="T19"/>
                  <a:gd fmla="*/ 123 w 184" name="T20"/>
                  <a:gd fmla="*/ 134 h 157" name="T21"/>
                  <a:gd fmla="*/ 116 w 184" name="T22"/>
                  <a:gd fmla="*/ 108 h 157" name="T23"/>
                  <a:gd fmla="*/ 139 w 184" name="T24"/>
                  <a:gd fmla="*/ 113 h 157" name="T25"/>
                  <a:gd fmla="*/ 173 w 184" name="T26"/>
                  <a:gd fmla="*/ 97 h 157" name="T27"/>
                  <a:gd fmla="*/ 164 w 184" name="T28"/>
                  <a:gd fmla="*/ 84 h 157" name="T29"/>
                  <a:gd fmla="*/ 175 w 184" name="T30"/>
                  <a:gd fmla="*/ 72 h 157" name="T31"/>
                  <a:gd fmla="*/ 170 w 184" name="T32"/>
                  <a:gd fmla="*/ 63 h 157" name="T33"/>
                  <a:gd fmla="*/ 183 w 184" name="T34"/>
                  <a:gd fmla="*/ 53 h 157" name="T35"/>
                  <a:gd fmla="*/ 167 w 184" name="T36"/>
                  <a:gd fmla="*/ 51 h 157" name="T37"/>
                  <a:gd fmla="*/ 167 w 184" name="T38"/>
                  <a:gd fmla="*/ 39 h 157" name="T39"/>
                  <a:gd fmla="*/ 141 w 184" name="T40"/>
                  <a:gd fmla="*/ 25 h 157" name="T41"/>
                  <a:gd fmla="*/ 152 w 184" name="T42"/>
                  <a:gd fmla="*/ 21 h 157" name="T43"/>
                  <a:gd fmla="*/ 72 w 184" name="T44"/>
                  <a:gd fmla="*/ 24 h 157" name="T45"/>
                  <a:gd fmla="*/ 46 w 184" name="T46"/>
                  <a:gd fmla="*/ 0 h 157" name="T47"/>
                  <a:gd fmla="*/ 47 w 184" name="T48"/>
                  <a:gd fmla="*/ 11 h 157" name="T49"/>
                  <a:gd fmla="*/ 24 w 184" name="T50"/>
                  <a:gd fmla="*/ 20 h 157" name="T51"/>
                  <a:gd fmla="*/ 31 w 184" name="T52"/>
                  <a:gd fmla="*/ 39 h 157" name="T53"/>
                  <a:gd fmla="*/ 22 w 184" name="T54"/>
                  <a:gd fmla="*/ 46 h 157" name="T55"/>
                  <a:gd fmla="*/ 17 w 184" name="T56"/>
                  <a:gd fmla="*/ 29 h 157" name="T57"/>
                  <a:gd fmla="*/ 26 w 184" name="T58"/>
                  <a:gd fmla="*/ 6 h 157" name="T59"/>
                  <a:gd fmla="*/ 0 w 184" name="T60"/>
                  <a:gd fmla="*/ 42 h 157" name="T61"/>
                  <a:gd fmla="*/ 0 w 184" name="T62"/>
                  <a:gd fmla="*/ 42 h 157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84" name="T96"/>
                  <a:gd fmla="*/ 0 h 157" name="T97"/>
                  <a:gd fmla="*/ 184 w 184" name="T98"/>
                  <a:gd fmla="*/ 157 h 157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57" w="184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/>
            <p:nvPr/>
          </p:nvSpPr>
          <p:spPr bwMode="auto">
            <a:xfrm>
              <a:off x="4706100" y="4029563"/>
              <a:ext cx="119061" cy="206196"/>
            </a:xfrm>
            <a:custGeom>
              <a:gdLst>
                <a:gd fmla="*/ 0 w 95" name="T0"/>
                <a:gd fmla="*/ 17056038 h 203" name="T1"/>
                <a:gd fmla="*/ 0 w 95" name="T2"/>
                <a:gd fmla="*/ 17056038 h 203" name="T3"/>
                <a:gd fmla="*/ 21990127 w 95" name="T4"/>
                <a:gd fmla="*/ 52872417 h 203" name="T5"/>
                <a:gd fmla="*/ 50262967 w 95" name="T6"/>
                <a:gd fmla="*/ 68222847 h 203" name="T7"/>
                <a:gd fmla="*/ 36127169 w 95" name="T8"/>
                <a:gd fmla="*/ 93806917 h 203" name="T9"/>
                <a:gd fmla="*/ 87960510 w 95" name="T10"/>
                <a:gd fmla="*/ 139856901 h 203" name="T11"/>
                <a:gd fmla="*/ 111520992 w 95" name="T12"/>
                <a:gd fmla="*/ 202962959 h 203" name="T13"/>
                <a:gd fmla="*/ 114662975 w 95" name="T14"/>
                <a:gd fmla="*/ 255835356 h 203" name="T15"/>
                <a:gd fmla="*/ 50262967 w 95" name="T16"/>
                <a:gd fmla="*/ 301886645 h 203" name="T17"/>
                <a:gd fmla="*/ 59687661 w 95" name="T18"/>
                <a:gd fmla="*/ 344525504 h 203" name="T19"/>
                <a:gd fmla="*/ 80106161 w 95" name="T20"/>
                <a:gd fmla="*/ 315530166 h 203" name="T21"/>
                <a:gd fmla="*/ 92672857 w 95" name="T22"/>
                <a:gd fmla="*/ 324058182 h 203" name="T23"/>
                <a:gd fmla="*/ 97385204 w 95" name="T24"/>
                <a:gd fmla="*/ 303592249 h 203" name="T25"/>
                <a:gd fmla="*/ 147648151 w 95" name="T26"/>
                <a:gd fmla="*/ 272891389 h 203" name="T27"/>
                <a:gd fmla="*/ 141365440 w 95" name="T28"/>
                <a:gd fmla="*/ 185906926 h 203" name="T29"/>
                <a:gd fmla="*/ 72253084 w 95" name="T30"/>
                <a:gd fmla="*/ 105744835 h 203" name="T31"/>
                <a:gd fmla="*/ 80106161 w 95" name="T32"/>
                <a:gd fmla="*/ 78456467 h 203" name="T33"/>
                <a:gd fmla="*/ 120945686 w 95" name="T34"/>
                <a:gd fmla="*/ 39227581 h 203" name="T35"/>
                <a:gd fmla="*/ 62828390 w 95" name="T36"/>
                <a:gd fmla="*/ 0 h 203" name="T37"/>
                <a:gd fmla="*/ 0 w 95" name="T38"/>
                <a:gd fmla="*/ 17056038 h 203" name="T39"/>
                <a:gd fmla="*/ 0 w 95" name="T40"/>
                <a:gd fmla="*/ 17056038 h 203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w 95" name="T63"/>
                <a:gd fmla="*/ 0 h 203" name="T64"/>
                <a:gd fmla="*/ 95 w 95" name="T65"/>
                <a:gd fmla="*/ 203 h 203" name="T66"/>
              </a:gdLst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b="T66" l="T63" r="T65" t="T64"/>
              <a:pathLst>
                <a:path h="203" w="95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/>
            <p:nvPr/>
          </p:nvSpPr>
          <p:spPr bwMode="auto">
            <a:xfrm>
              <a:off x="3628193" y="3503304"/>
              <a:ext cx="126999" cy="206196"/>
            </a:xfrm>
            <a:custGeom>
              <a:gdLst>
                <a:gd fmla="*/ 0 w 102" name="T0"/>
                <a:gd fmla="*/ 3439837 h 46" name="T1"/>
                <a:gd fmla="*/ 37206018 w 102" name="T2"/>
                <a:gd fmla="*/ 0 h 46" name="T3"/>
                <a:gd fmla="*/ 72863135 w 102" name="T4"/>
                <a:gd fmla="*/ 15478608 h 46" name="T5"/>
                <a:gd fmla="*/ 86814474 w 102" name="T6"/>
                <a:gd fmla="*/ 32676478 h 46" name="T7"/>
                <a:gd fmla="*/ 105418723 w 102" name="T8"/>
                <a:gd fmla="*/ 32676478 h 46" name="T9"/>
                <a:gd fmla="*/ 119371288 w 102" name="T10"/>
                <a:gd fmla="*/ 24077546 h 46" name="T11"/>
                <a:gd fmla="*/ 128672167 w 102" name="T12"/>
                <a:gd fmla="*/ 22356972 h 46" name="T13"/>
                <a:gd fmla="*/ 137974292 w 102" name="T14"/>
                <a:gd fmla="*/ 39556149 h 46" name="T15"/>
                <a:gd fmla="*/ 155027149 w 102" name="T16"/>
                <a:gd fmla="*/ 44715256 h 46" name="T17"/>
                <a:gd fmla="*/ 150376710 w 102" name="T18"/>
                <a:gd fmla="*/ 51593615 h 46" name="T19"/>
                <a:gd fmla="*/ 156577296 w 102" name="T20"/>
                <a:gd fmla="*/ 65352956 h 46" name="T21"/>
                <a:gd fmla="*/ 155027149 w 102" name="T22"/>
                <a:gd fmla="*/ 75671151 h 46" name="T23"/>
                <a:gd fmla="*/ 137974292 w 102" name="T24"/>
                <a:gd fmla="*/ 60192548 h 46" name="T25"/>
                <a:gd fmla="*/ 128672167 w 102" name="T26"/>
                <a:gd fmla="*/ 55033451 h 46" name="T27"/>
                <a:gd fmla="*/ 119371288 w 102" name="T28"/>
                <a:gd fmla="*/ 55033451 h 46" name="T29"/>
                <a:gd fmla="*/ 114719603 w 102" name="T30"/>
                <a:gd fmla="*/ 72231316 h 46" name="T31"/>
                <a:gd fmla="*/ 103868576 w 102" name="T32"/>
                <a:gd fmla="*/ 67072218 h 46" name="T33"/>
                <a:gd fmla="*/ 83714181 w 102" name="T34"/>
                <a:gd fmla="*/ 77391724 h 46" name="T35"/>
                <a:gd fmla="*/ 58910570 w 102" name="T36"/>
                <a:gd fmla="*/ 75671151 h 46" name="T37"/>
                <a:gd fmla="*/ 58910570 w 102" name="T38"/>
                <a:gd fmla="*/ 44715256 h 46" name="T39"/>
                <a:gd fmla="*/ 20153156 w 102" name="T40"/>
                <a:gd fmla="*/ 17197870 h 46" name="T41"/>
                <a:gd fmla="*/ 0 w 102" name="T42"/>
                <a:gd fmla="*/ 3439837 h 46" name="T43"/>
                <a:gd fmla="*/ 0 w 102" name="T44"/>
                <a:gd fmla="*/ 3439837 h 4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w 102" name="T69"/>
                <a:gd fmla="*/ 0 h 46" name="T70"/>
                <a:gd fmla="*/ 102 w 102" name="T71"/>
                <a:gd fmla="*/ 46 h 46" name="T72"/>
              </a:gdLst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b="T72" l="T69" r="T71" t="T70"/>
              <a:pathLst>
                <a:path h="46" w="102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/>
            <p:nvPr/>
          </p:nvSpPr>
          <p:spPr bwMode="auto">
            <a:xfrm>
              <a:off x="3718681" y="3551723"/>
              <a:ext cx="104774" cy="206196"/>
            </a:xfrm>
            <a:custGeom>
              <a:gdLst>
                <a:gd fmla="*/ 48621765 w 85" name="T0"/>
                <a:gd fmla="*/ 3439855 h 69" name="T1"/>
                <a:gd fmla="*/ 54698713 w 85" name="T2"/>
                <a:gd fmla="*/ 3439855 h 69" name="T3"/>
                <a:gd fmla="*/ 74451875 w 85" name="T4"/>
                <a:gd fmla="*/ 10319564 h 69" name="T5"/>
                <a:gd fmla="*/ 92683970 w 85" name="T6"/>
                <a:gd fmla="*/ 25796947 h 69" name="T7"/>
                <a:gd fmla="*/ 103320478 w 85" name="T8"/>
                <a:gd fmla="*/ 44715498 h 69" name="T9"/>
                <a:gd fmla="*/ 127630734 w 85" name="T10"/>
                <a:gd fmla="*/ 65353310 h 69" name="T11"/>
                <a:gd fmla="*/ 115475606 w 85" name="T12"/>
                <a:gd fmla="*/ 70512435 h 69" name="T13"/>
                <a:gd fmla="*/ 106358952 w 85" name="T14"/>
                <a:gd fmla="*/ 84271851 h 69" name="T15"/>
                <a:gd fmla="*/ 104840331 w 85" name="T16"/>
                <a:gd fmla="*/ 91150268 h 69" name="T17"/>
                <a:gd fmla="*/ 100282004 w 85" name="T18"/>
                <a:gd fmla="*/ 116948516 h 69" name="T19"/>
                <a:gd fmla="*/ 82048695 w 85" name="T20"/>
                <a:gd fmla="*/ 110068809 h 69" name="T21"/>
                <a:gd fmla="*/ 79010202 w 85" name="T22"/>
                <a:gd fmla="*/ 87710414 h 69" name="T23"/>
                <a:gd fmla="*/ 60776893 w 85" name="T24"/>
                <a:gd fmla="*/ 96310704 h 69" name="T25"/>
                <a:gd fmla="*/ 44063438 w 85" name="T26"/>
                <a:gd fmla="*/ 108348226 h 69" name="T27"/>
                <a:gd fmla="*/ 33426921 w 85" name="T28"/>
                <a:gd fmla="*/ 106628955 h 69" name="T29"/>
                <a:gd fmla="*/ 24310266 w 85" name="T30"/>
                <a:gd fmla="*/ 94590122 h 69" name="T31"/>
                <a:gd fmla="*/ 18233314 w 85" name="T32"/>
                <a:gd fmla="*/ 84271851 h 69" name="T33"/>
                <a:gd fmla="*/ 25830119 w 85" name="T34"/>
                <a:gd fmla="*/ 73952289 h 69" name="T35"/>
                <a:gd fmla="*/ 30388447 w 85" name="T36"/>
                <a:gd fmla="*/ 82551268 h 69" name="T37"/>
                <a:gd fmla="*/ 53180092 w 85" name="T38"/>
                <a:gd fmla="*/ 94590122 h 69" name="T39"/>
                <a:gd fmla="*/ 57738419 w 85" name="T40"/>
                <a:gd fmla="*/ 84271851 h 69" name="T41"/>
                <a:gd fmla="*/ 36466627 w 85" name="T42"/>
                <a:gd fmla="*/ 65353310 h 69" name="T43"/>
                <a:gd fmla="*/ 30388447 w 85" name="T44"/>
                <a:gd fmla="*/ 49874623 h 69" name="T45"/>
                <a:gd fmla="*/ 22791646 w 85" name="T46"/>
                <a:gd fmla="*/ 44715498 h 69" name="T47"/>
                <a:gd fmla="*/ 22791646 w 85" name="T48"/>
                <a:gd fmla="*/ 34395926 h 69" name="T49"/>
                <a:gd fmla="*/ 13674986 w 85" name="T50"/>
                <a:gd fmla="*/ 30957384 h 69" name="T51"/>
                <a:gd fmla="*/ 0 w 85" name="T52"/>
                <a:gd fmla="*/ 29236801 h 69" name="T53"/>
                <a:gd fmla="*/ 4558328 w 85" name="T54"/>
                <a:gd fmla="*/ 17197963 h 69" name="T55"/>
                <a:gd fmla="*/ 6078183 w 85" name="T56"/>
                <a:gd fmla="*/ 10319564 h 69" name="T57"/>
                <a:gd fmla="*/ 16713460 w 85" name="T58"/>
                <a:gd fmla="*/ 10319564 h 69" name="T59"/>
                <a:gd fmla="*/ 22791646 w 85" name="T60"/>
                <a:gd fmla="*/ 15478692 h 69" name="T61"/>
                <a:gd fmla="*/ 39505101 w 85" name="T62"/>
                <a:gd fmla="*/ 30957384 h 69" name="T63"/>
                <a:gd fmla="*/ 41023731 w 85" name="T64"/>
                <a:gd fmla="*/ 20637817 h 69" name="T65"/>
                <a:gd fmla="*/ 34946774 w 85" name="T66"/>
                <a:gd fmla="*/ 8598982 h 69" name="T67"/>
                <a:gd fmla="*/ 39505101 w 85" name="T68"/>
                <a:gd fmla="*/ 0 h 69" name="T69"/>
                <a:gd fmla="*/ 48621765 w 85" name="T70"/>
                <a:gd fmla="*/ 3439855 h 69" name="T71"/>
                <a:gd fmla="*/ 48621765 w 85" name="T72"/>
                <a:gd fmla="*/ 3439855 h 69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w 85" name="T111"/>
                <a:gd fmla="*/ 0 h 69" name="T112"/>
                <a:gd fmla="*/ 85 w 85" name="T113"/>
                <a:gd fmla="*/ 69 h 69" name="T114"/>
              </a:gdLst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b="T114" l="T111" r="T113" t="T112"/>
              <a:pathLst>
                <a:path h="69" w="85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/>
            <p:nvPr/>
          </p:nvSpPr>
          <p:spPr bwMode="auto">
            <a:xfrm>
              <a:off x="3694868" y="3551722"/>
              <a:ext cx="74613" cy="206196"/>
            </a:xfrm>
            <a:custGeom>
              <a:gdLst>
                <a:gd fmla="*/ 0 w 57" name="T0"/>
                <a:gd fmla="*/ 10017957 h 43" name="T1"/>
                <a:gd fmla="*/ 11994369 w 57" name="T2"/>
                <a:gd fmla="*/ 21705362 h 43" name="T3"/>
                <a:gd fmla="*/ 25702218 w 57" name="T4"/>
                <a:gd fmla="*/ 38401091 h 43" name="T5"/>
                <a:gd fmla="*/ 47977476 w 57" name="T6"/>
                <a:gd fmla="*/ 61775897 h 43" name="T7"/>
                <a:gd fmla="*/ 61685320 w 57" name="T8"/>
                <a:gd fmla="*/ 48419056 h 43" name="T9"/>
                <a:gd fmla="*/ 63398800 w 57" name="T10"/>
                <a:gd fmla="*/ 60106454 h 43" name="T11"/>
                <a:gd fmla="*/ 73679684 w 57" name="T12"/>
                <a:gd fmla="*/ 61775897 h 43" name="T13"/>
                <a:gd fmla="*/ 89101029 w 57" name="T14"/>
                <a:gd fmla="*/ 70124408 h 43" name="T15"/>
                <a:gd fmla="*/ 95954951 w 57" name="T16"/>
                <a:gd fmla="*/ 60106454 h 43" name="T17"/>
                <a:gd fmla="*/ 71966203 w 57" name="T18"/>
                <a:gd fmla="*/ 41739979 h 43" name="T19"/>
                <a:gd fmla="*/ 66825762 w 57" name="T20"/>
                <a:gd fmla="*/ 26713693 h 43" name="T21"/>
                <a:gd fmla="*/ 56544878 w 57" name="T22"/>
                <a:gd fmla="*/ 21705362 h 43" name="T23"/>
                <a:gd fmla="*/ 56544878 w 57" name="T24"/>
                <a:gd fmla="*/ 11687403 h 43" name="T25"/>
                <a:gd fmla="*/ 46263995 w 57" name="T26"/>
                <a:gd fmla="*/ 8348513 h 43" name="T27"/>
                <a:gd fmla="*/ 30842660 w 57" name="T28"/>
                <a:gd fmla="*/ 5008332 h 43" name="T29"/>
                <a:gd fmla="*/ 17134811 w 57" name="T30"/>
                <a:gd fmla="*/ 0 h 43" name="T31"/>
                <a:gd fmla="*/ 5140443 w 57" name="T32"/>
                <a:gd fmla="*/ 1669444 h 43" name="T33"/>
                <a:gd fmla="*/ 0 w 57" name="T34"/>
                <a:gd fmla="*/ 10017957 h 43" name="T35"/>
                <a:gd fmla="*/ 0 w 57" name="T36"/>
                <a:gd fmla="*/ 10017957 h 43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57" name="T57"/>
                <a:gd fmla="*/ 0 h 43" name="T58"/>
                <a:gd fmla="*/ 57 w 57" name="T59"/>
                <a:gd fmla="*/ 43 h 43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43" w="57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/>
            <p:nvPr/>
          </p:nvSpPr>
          <p:spPr bwMode="auto">
            <a:xfrm>
              <a:off x="3736143" y="3378684"/>
              <a:ext cx="711195" cy="206196"/>
            </a:xfrm>
            <a:custGeom>
              <a:gdLst>
                <a:gd fmla="*/ 837896752 w 572" name="T0"/>
                <a:gd fmla="*/ 173329062 h 246" name="T1"/>
                <a:gd fmla="*/ 749778861 w 572" name="T2"/>
                <a:gd fmla="*/ 163032328 h 246" name="T3"/>
                <a:gd fmla="*/ 717313589 w 572" name="T4"/>
                <a:gd fmla="*/ 130426133 h 246" name="T5"/>
                <a:gd fmla="*/ 675574125 w 572" name="T6"/>
                <a:gd fmla="*/ 135574479 h 246" name="T7"/>
                <a:gd fmla="*/ 635379996 w 572" name="T8"/>
                <a:gd fmla="*/ 121845555 h 246" name="T9"/>
                <a:gd fmla="*/ 562720752 w 572" name="T10"/>
                <a:gd fmla="*/ 70362068 h 246" name="T11"/>
                <a:gd fmla="*/ 471510634 w 572" name="T12"/>
                <a:gd fmla="*/ 51483487 h 246" name="T13"/>
                <a:gd fmla="*/ 408126826 w 572" name="T14"/>
                <a:gd fmla="*/ 30890090 h 246" name="T15"/>
                <a:gd fmla="*/ 344743018 w 572" name="T16"/>
                <a:gd fmla="*/ 17161161 h 246" name="T17"/>
                <a:gd fmla="*/ 284452602 w 572" name="T18"/>
                <a:gd fmla="*/ 36038437 h 246" name="T19"/>
                <a:gd fmla="*/ 216431076 w 572" name="T20"/>
                <a:gd fmla="*/ 36038437 h 246" name="T21"/>
                <a:gd fmla="*/ 216431076 w 572" name="T22"/>
                <a:gd fmla="*/ 84090992 h 246" name="T23"/>
                <a:gd fmla="*/ 242711894 w 572" name="T24"/>
                <a:gd fmla="*/ 106400515 h 246" name="T25"/>
                <a:gd fmla="*/ 242711894 w 572" name="T26"/>
                <a:gd fmla="*/ 139006710 h 246" name="T27"/>
                <a:gd fmla="*/ 216431076 w 572" name="T28"/>
                <a:gd fmla="*/ 140722826 h 246" name="T29"/>
                <a:gd fmla="*/ 177782595 w 572" name="T30"/>
                <a:gd fmla="*/ 123561671 h 246" name="T31"/>
                <a:gd fmla="*/ 151501738 w 572" name="T32"/>
                <a:gd fmla="*/ 130426133 h 246" name="T33"/>
                <a:gd fmla="*/ 120583201 w 572" name="T34"/>
                <a:gd fmla="*/ 118413324 h 246" name="T35"/>
                <a:gd fmla="*/ 46378446 w 572" name="T36"/>
                <a:gd fmla="*/ 116697208 h 246" name="T37"/>
                <a:gd fmla="*/ 30918546 w 572" name="T38"/>
                <a:gd fmla="*/ 133858364 h 246" name="T39"/>
                <a:gd fmla="*/ 27826320 w 572" name="T40"/>
                <a:gd fmla="*/ 156167866 h 246" name="T41"/>
                <a:gd fmla="*/ 4637720 w 572" name="T42"/>
                <a:gd fmla="*/ 145871173 h 246" name="T43"/>
                <a:gd fmla="*/ 0 w 572" name="T44"/>
                <a:gd fmla="*/ 192206333 h 246" name="T45"/>
                <a:gd fmla="*/ 12367668 w 572" name="T46"/>
                <a:gd fmla="*/ 224813839 h 246" name="T47"/>
                <a:gd fmla="*/ 40193983 w 572" name="T48"/>
                <a:gd fmla="*/ 223097723 h 246" name="T49"/>
                <a:gd fmla="*/ 66474811 w 572" name="T50"/>
                <a:gd fmla="*/ 269432843 h 246" name="T51"/>
                <a:gd fmla="*/ 160777174 w 572" name="T52"/>
                <a:gd fmla="*/ 252271688 h 246" name="T53"/>
                <a:gd fmla="*/ 153047229 w 572" name="T54"/>
                <a:gd fmla="*/ 302039039 h 246" name="T55"/>
                <a:gd fmla="*/ 105123311 w 572" name="T56"/>
                <a:gd fmla="*/ 327780772 h 246" name="T57"/>
                <a:gd fmla="*/ 157684948 w 572" name="T58"/>
                <a:gd fmla="*/ 375833399 h 246" name="T59"/>
                <a:gd fmla="*/ 194787976 w 572" name="T60"/>
                <a:gd fmla="*/ 380981746 h 246" name="T61"/>
                <a:gd fmla="*/ 222614286 w 572" name="T62"/>
                <a:gd fmla="*/ 387846208 h 246" name="T63"/>
                <a:gd fmla="*/ 222614286 w 572" name="T64"/>
                <a:gd fmla="*/ 293458461 h 246" name="T65"/>
                <a:gd fmla="*/ 259717276 w 572" name="T66"/>
                <a:gd fmla="*/ 264284497 h 246" name="T67"/>
                <a:gd fmla="*/ 272084939 w 572" name="T68"/>
                <a:gd fmla="*/ 252271688 h 246" name="T69"/>
                <a:gd fmla="*/ 290635812 w 572" name="T70"/>
                <a:gd fmla="*/ 260852265 h 246" name="T71"/>
                <a:gd fmla="*/ 299911249 w 572" name="T72"/>
                <a:gd fmla="*/ 267716728 h 246" name="T73"/>
                <a:gd fmla="*/ 323101084 w 572" name="T74"/>
                <a:gd fmla="*/ 307187385 h 246" name="T75"/>
                <a:gd fmla="*/ 343197526 w 572" name="T76"/>
                <a:gd fmla="*/ 332929119 h 246" name="T77"/>
                <a:gd fmla="*/ 394213671 w 572" name="T78"/>
                <a:gd fmla="*/ 332929119 h 246" name="T79"/>
                <a:gd fmla="*/ 414311279 w 572" name="T80"/>
                <a:gd fmla="*/ 398142901 h 246" name="T81"/>
                <a:gd fmla="*/ 435954379 w 572" name="T82"/>
                <a:gd fmla="*/ 420452403 h 246" name="T83"/>
                <a:gd fmla="*/ 486969280 w 572" name="T84"/>
                <a:gd fmla="*/ 410155710 h 246" name="T85"/>
                <a:gd fmla="*/ 547260862 w 572" name="T86"/>
                <a:gd fmla="*/ 410155710 h 246" name="T87"/>
                <a:gd fmla="*/ 544169878 w 572" name="T88"/>
                <a:gd fmla="*/ 382697861 h 246" name="T89"/>
                <a:gd fmla="*/ 554990807 w 572" name="T90"/>
                <a:gd fmla="*/ 368968937 h 246" name="T91"/>
                <a:gd fmla="*/ 592093796 w 572" name="T92"/>
                <a:gd fmla="*/ 374117284 h 246" name="T93"/>
                <a:gd fmla="*/ 644655433 w 572" name="T94"/>
                <a:gd fmla="*/ 360388359 h 246" name="T95"/>
                <a:gd fmla="*/ 732773479 w 572" name="T96"/>
                <a:gd fmla="*/ 379265630 h 246" name="T97"/>
                <a:gd fmla="*/ 732773479 w 572" name="T98"/>
                <a:gd fmla="*/ 319200194 h 246" name="T99"/>
                <a:gd fmla="*/ 799248270 w 572" name="T100"/>
                <a:gd fmla="*/ 252271688 h 246" name="T101"/>
                <a:gd fmla="*/ 861086587 w 572" name="T102"/>
                <a:gd fmla="*/ 216233261 h 24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w 572" name="T156"/>
                <a:gd fmla="*/ 0 h 246" name="T157"/>
                <a:gd fmla="*/ 572 w 572" name="T158"/>
                <a:gd fmla="*/ 246 h 246" name="T159"/>
              </a:gdLst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b="T159" l="T156" r="T158" t="T157"/>
              <a:pathLst>
                <a:path h="246" w="572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/>
            <p:nvPr/>
          </p:nvSpPr>
          <p:spPr bwMode="auto">
            <a:xfrm>
              <a:off x="3907591" y="3526322"/>
              <a:ext cx="312736" cy="206196"/>
            </a:xfrm>
            <a:custGeom>
              <a:gdLst>
                <a:gd fmla="*/ 37557332 w 250" name="T0"/>
                <a:gd fmla="*/ 114387181 h 153" name="T1"/>
                <a:gd fmla="*/ 43817105 w 250" name="T2"/>
                <a:gd fmla="*/ 95883169 h 153" name="T3"/>
                <a:gd fmla="*/ 53205497 w 250" name="T4"/>
                <a:gd fmla="*/ 87472254 h 153" name="T5"/>
                <a:gd fmla="*/ 70419843 w 250" name="T6"/>
                <a:gd fmla="*/ 90836620 h 153" name="T7"/>
                <a:gd fmla="*/ 89197899 w 250" name="T8"/>
                <a:gd fmla="*/ 97565352 h 153" name="T9"/>
                <a:gd fmla="*/ 93892720 w 250" name="T10"/>
                <a:gd fmla="*/ 102611900 h 153" name="T11"/>
                <a:gd fmla="*/ 106412245 w 250" name="T12"/>
                <a:gd fmla="*/ 114387181 h 153" name="T13"/>
                <a:gd fmla="*/ 115800637 w 250" name="T14"/>
                <a:gd fmla="*/ 144665176 h 153" name="T15"/>
                <a:gd fmla="*/ 129885103 w 250" name="T16"/>
                <a:gd fmla="*/ 141300810 h 153" name="T17"/>
                <a:gd fmla="*/ 151793020 w 250" name="T18"/>
                <a:gd fmla="*/ 144665176 h 153" name="T19"/>
                <a:gd fmla="*/ 183090619 w 250" name="T20"/>
                <a:gd fmla="*/ 178308874 h 153" name="T21"/>
                <a:gd fmla="*/ 215953120 w 250" name="T22"/>
                <a:gd fmla="*/ 198495069 h 153" name="T23"/>
                <a:gd fmla="*/ 247250681 w 250" name="T24"/>
                <a:gd fmla="*/ 220362150 h 153" name="T25"/>
                <a:gd fmla="*/ 259770205 w 250" name="T26"/>
                <a:gd fmla="*/ 255687991 h 153" name="T27"/>
                <a:gd fmla="*/ 278548241 w 250" name="T28"/>
                <a:gd fmla="*/ 227090881 h 153" name="T29"/>
                <a:gd fmla="*/ 281678122 w 250" name="T30"/>
                <a:gd fmla="*/ 201859435 h 153" name="T31"/>
                <a:gd fmla="*/ 269159849 w 250" name="T32"/>
                <a:gd fmla="*/ 163169188 h 153" name="T33"/>
                <a:gd fmla="*/ 295762587 w 250" name="T34"/>
                <a:gd fmla="*/ 154758273 h 153" name="T35"/>
                <a:gd fmla="*/ 328625167 w 250" name="T36"/>
                <a:gd fmla="*/ 163169188 h 153" name="T37"/>
                <a:gd fmla="*/ 381830644 w 250" name="T38"/>
                <a:gd fmla="*/ 158122639 h 153" name="T39"/>
                <a:gd fmla="*/ 381830644 w 250" name="T40"/>
                <a:gd fmla="*/ 136254261 h 153" name="T41"/>
                <a:gd fmla="*/ 317670504 w 250" name="T42"/>
                <a:gd fmla="*/ 136254261 h 153" name="T43"/>
                <a:gd fmla="*/ 286372944 w 250" name="T44"/>
                <a:gd fmla="*/ 132889895 h 153" name="T45"/>
                <a:gd fmla="*/ 258205265 w 250" name="T46"/>
                <a:gd fmla="*/ 144665176 h 153" name="T47"/>
                <a:gd fmla="*/ 239427229 w 250" name="T48"/>
                <a:gd fmla="*/ 141300810 h 153" name="T49"/>
                <a:gd fmla="*/ 223777823 w 250" name="T50"/>
                <a:gd fmla="*/ 142982993 h 153" name="T51"/>
                <a:gd fmla="*/ 204999787 w 250" name="T52"/>
                <a:gd fmla="*/ 132889895 h 153" name="T53"/>
                <a:gd fmla="*/ 204999787 w 250" name="T54"/>
                <a:gd fmla="*/ 124480278 h 153" name="T55"/>
                <a:gd fmla="*/ 201869906 w 250" name="T56"/>
                <a:gd fmla="*/ 95883169 h 153" name="T57"/>
                <a:gd fmla="*/ 140839687 w 250" name="T58"/>
                <a:gd fmla="*/ 72332588 h 153" name="T59"/>
                <a:gd fmla="*/ 109542126 w 250" name="T60"/>
                <a:gd fmla="*/ 50464210 h 153" name="T61"/>
                <a:gd fmla="*/ 70419843 w 250" name="T62"/>
                <a:gd fmla="*/ 60557308 h 153" name="T63"/>
                <a:gd fmla="*/ 45382045 w 250" name="T64"/>
                <a:gd fmla="*/ 26914936 h 153" name="T65"/>
                <a:gd fmla="*/ 46946986 w 250" name="T66"/>
                <a:gd fmla="*/ 0 h 153" name="T67"/>
                <a:gd fmla="*/ 28167689 w 250" name="T68"/>
                <a:gd fmla="*/ 117751546 h 153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250" name="T105"/>
                <a:gd fmla="*/ 0 h 153" name="T106"/>
                <a:gd fmla="*/ 250 w 250" name="T107"/>
                <a:gd fmla="*/ 153 h 153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153" w="250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/>
            <p:nvPr/>
          </p:nvSpPr>
          <p:spPr bwMode="auto">
            <a:xfrm>
              <a:off x="3864730" y="3577123"/>
              <a:ext cx="239711" cy="206196"/>
            </a:xfrm>
            <a:custGeom>
              <a:gdLst>
                <a:gd fmla="*/ 0 w 191" name="T0"/>
                <a:gd fmla="*/ 32855643 h 134" name="T1"/>
                <a:gd fmla="*/ 1575071 w 191" name="T2"/>
                <a:gd fmla="*/ 63983358 h 134" name="T3"/>
                <a:gd fmla="*/ 17325780 w 191" name="T4"/>
                <a:gd fmla="*/ 44960360 h 134" name="T5"/>
                <a:gd fmla="*/ 39378027 w 191" name="T6"/>
                <a:gd fmla="*/ 69171089 h 134" name="T7"/>
                <a:gd fmla="*/ 29927604 w 191" name="T8"/>
                <a:gd fmla="*/ 83005040 h 134" name="T9"/>
                <a:gd fmla="*/ 3150142 w 191" name="T10"/>
                <a:gd fmla="*/ 69171089 h 134" name="T11"/>
                <a:gd fmla="*/ 0 w 191" name="T12"/>
                <a:gd fmla="*/ 89922036 h 134" name="T13"/>
                <a:gd fmla="*/ 3150142 w 191" name="T14"/>
                <a:gd fmla="*/ 102026743 h 134" name="T15"/>
                <a:gd fmla="*/ 17325780 w 191" name="T16"/>
                <a:gd fmla="*/ 103755986 h 134" name="T17"/>
                <a:gd fmla="*/ 11025498 w 191" name="T18"/>
                <a:gd fmla="*/ 117589937 h 134" name="T19"/>
                <a:gd fmla="*/ 23627322 w 191" name="T20"/>
                <a:gd fmla="*/ 126236156 h 134" name="T21"/>
                <a:gd fmla="*/ 23627322 w 191" name="T22"/>
                <a:gd fmla="*/ 167738009 h 134" name="T23"/>
                <a:gd fmla="*/ 64580420 w 191" name="T24"/>
                <a:gd fmla="*/ 155633302 h 134" name="T25"/>
                <a:gd fmla="*/ 88206497 w 191" name="T26"/>
                <a:gd fmla="*/ 143528595 h 134" name="T27"/>
                <a:gd fmla="*/ 141760149 w 191" name="T28"/>
                <a:gd fmla="*/ 171196496 h 134" name="T29"/>
                <a:gd fmla="*/ 173262853 w 191" name="T30"/>
                <a:gd fmla="*/ 186761047 h 134" name="T31"/>
                <a:gd fmla="*/ 181138205 w 191" name="T32"/>
                <a:gd fmla="*/ 195407266 h 134" name="T33"/>
                <a:gd fmla="*/ 184288346 w 191" name="T34"/>
                <a:gd fmla="*/ 214428948 h 134" name="T35"/>
                <a:gd fmla="*/ 215791011 w 191" name="T36"/>
                <a:gd fmla="*/ 229992143 h 134" name="T37"/>
                <a:gd fmla="*/ 261469310 w 191" name="T38"/>
                <a:gd fmla="*/ 174655025 h 134" name="T39"/>
                <a:gd fmla="*/ 291396905 w 191" name="T40"/>
                <a:gd fmla="*/ 174655025 h 134" name="T41"/>
                <a:gd fmla="*/ 296122116 w 191" name="T42"/>
                <a:gd fmla="*/ 152174814 h 134" name="T43"/>
                <a:gd fmla="*/ 299272257 w 191" name="T44"/>
                <a:gd fmla="*/ 141799351 h 134" name="T45"/>
                <a:gd fmla="*/ 289821834 w 191" name="T46"/>
                <a:gd fmla="*/ 127965400 h 134" name="T47"/>
                <a:gd fmla="*/ 267769592 w 191" name="T48"/>
                <a:gd fmla="*/ 119319181 h 134" name="T49"/>
                <a:gd fmla="*/ 266194522 w 191" name="T50"/>
                <a:gd fmla="*/ 107214474 h 134" name="T51"/>
                <a:gd fmla="*/ 234691857 w 191" name="T52"/>
                <a:gd fmla="*/ 98568255 h 134" name="T53"/>
                <a:gd fmla="*/ 215791011 w 191" name="T54"/>
                <a:gd fmla="*/ 77817308 h 134" name="T55"/>
                <a:gd fmla="*/ 207915658 w 191" name="T56"/>
                <a:gd fmla="*/ 65712601 h 134" name="T57"/>
                <a:gd fmla="*/ 193738769 w 191" name="T58"/>
                <a:gd fmla="*/ 53606580 h 134" name="T59"/>
                <a:gd fmla="*/ 184288346 w 191" name="T60"/>
                <a:gd fmla="*/ 60524870 h 134" name="T61"/>
                <a:gd fmla="*/ 177988064 w 191" name="T62"/>
                <a:gd fmla="*/ 65712601 h 134" name="T63"/>
                <a:gd fmla="*/ 166962571 w 191" name="T64"/>
                <a:gd fmla="*/ 63983358 h 134" name="T65"/>
                <a:gd fmla="*/ 157512109 w 191" name="T66"/>
                <a:gd fmla="*/ 44960360 h 134" name="T67"/>
                <a:gd fmla="*/ 157512109 w 191" name="T68"/>
                <a:gd fmla="*/ 32855643 h 134" name="T69"/>
                <a:gd fmla="*/ 146485360 w 191" name="T70"/>
                <a:gd fmla="*/ 29397156 h 134" name="T71"/>
                <a:gd fmla="*/ 143335219 w 191" name="T72"/>
                <a:gd fmla="*/ 19021687 h 134" name="T73"/>
                <a:gd fmla="*/ 130734655 w 191" name="T74"/>
                <a:gd fmla="*/ 8646222 h 134" name="T75"/>
                <a:gd fmla="*/ 121284232 w 191" name="T76"/>
                <a:gd fmla="*/ 8646222 h 134" name="T77"/>
                <a:gd fmla="*/ 114983950 w 191" name="T78"/>
                <a:gd fmla="*/ 0 h 134" name="T79"/>
                <a:gd fmla="*/ 103957202 w 191" name="T80"/>
                <a:gd fmla="*/ 5187733 h 134" name="T81"/>
                <a:gd fmla="*/ 107108598 w 191" name="T82"/>
                <a:gd fmla="*/ 19021687 h 134" name="T83"/>
                <a:gd fmla="*/ 102382131 w 191" name="T84"/>
                <a:gd fmla="*/ 15563200 h 134" name="T85"/>
                <a:gd fmla="*/ 94506779 w 191" name="T86"/>
                <a:gd fmla="*/ 13833956 h 134" name="T87"/>
                <a:gd fmla="*/ 88206497 w 191" name="T88"/>
                <a:gd fmla="*/ 32855643 h 134" name="T89"/>
                <a:gd fmla="*/ 75605913 w 191" name="T90"/>
                <a:gd fmla="*/ 36314131 h 134" name="T91"/>
                <a:gd fmla="*/ 64580420 w 191" name="T92"/>
                <a:gd fmla="*/ 32855643 h 134" name="T93"/>
                <a:gd fmla="*/ 55128742 w 191" name="T94"/>
                <a:gd fmla="*/ 41501862 h 134" name="T95"/>
                <a:gd fmla="*/ 45678319 w 191" name="T96"/>
                <a:gd fmla="*/ 32855643 h 134" name="T97"/>
                <a:gd fmla="*/ 31502675 w 191" name="T98"/>
                <a:gd fmla="*/ 24209424 h 134" name="T99"/>
                <a:gd fmla="*/ 0 w 191" name="T100"/>
                <a:gd fmla="*/ 32855643 h 134" name="T101"/>
                <a:gd fmla="*/ 0 w 191" name="T102"/>
                <a:gd fmla="*/ 32855643 h 134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w 191" name="T156"/>
                <a:gd fmla="*/ 0 h 134" name="T157"/>
                <a:gd fmla="*/ 191 w 191" name="T158"/>
                <a:gd fmla="*/ 134 h 134" name="T159"/>
              </a:gdLst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b="T159" l="T156" r="T158" t="T157"/>
              <a:pathLst>
                <a:path h="134" w="191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/>
            <p:nvPr/>
          </p:nvSpPr>
          <p:spPr bwMode="auto">
            <a:xfrm>
              <a:off x="4134602" y="3532673"/>
              <a:ext cx="196849" cy="206196"/>
            </a:xfrm>
            <a:custGeom>
              <a:gdLst>
                <a:gd fmla="*/ 62060649 w 160" name="T0"/>
                <a:gd fmla="*/ 82551268 h 69" name="T1"/>
                <a:gd fmla="*/ 43896322 w 160" name="T2"/>
                <a:gd fmla="*/ 82551268 h 69" name="T3"/>
                <a:gd fmla="*/ 9082166 w 160" name="T4"/>
                <a:gd fmla="*/ 87710414 h 69" name="T5"/>
                <a:gd fmla="*/ 0 w 160" name="T6"/>
                <a:gd fmla="*/ 99749247 h 69" name="T7"/>
                <a:gd fmla="*/ 9082166 w 160" name="T8"/>
                <a:gd fmla="*/ 104909684 h 69" name="T9"/>
                <a:gd fmla="*/ 16649818 w 160" name="T10"/>
                <a:gd fmla="*/ 110068809 h 69" name="T11"/>
                <a:gd fmla="*/ 65087217 w 160" name="T12"/>
                <a:gd fmla="*/ 108348226 h 69" name="T13"/>
                <a:gd fmla="*/ 96874808 w 160" name="T14"/>
                <a:gd fmla="*/ 108348226 h 69" name="T15"/>
                <a:gd fmla="*/ 112011337 w 160" name="T16"/>
                <a:gd fmla="*/ 116948516 h 69" name="T17"/>
                <a:gd fmla="*/ 116552418 w 160" name="T18"/>
                <a:gd fmla="*/ 101469830 h 69" name="T19"/>
                <a:gd fmla="*/ 130175663 w 160" name="T20"/>
                <a:gd fmla="*/ 99749247 h 69" name="T21"/>
                <a:gd fmla="*/ 149853274 w 160" name="T22"/>
                <a:gd fmla="*/ 94590122 h 69" name="T23"/>
                <a:gd fmla="*/ 166503125 w 160" name="T24"/>
                <a:gd fmla="*/ 91150268 h 69" name="T25"/>
                <a:gd fmla="*/ 196777413 w 160" name="T26"/>
                <a:gd fmla="*/ 72233018 h 69" name="T27"/>
                <a:gd fmla="*/ 230078269 w 160" name="T28"/>
                <a:gd fmla="*/ 53314477 h 69" name="T29"/>
                <a:gd fmla="*/ 240673716 w 160" name="T30"/>
                <a:gd fmla="*/ 42996227 h 69" name="T31"/>
                <a:gd fmla="*/ 236132635 w 160" name="T32"/>
                <a:gd fmla="*/ 25796947 h 69" name="T33"/>
                <a:gd fmla="*/ 220996106 w 160" name="T34"/>
                <a:gd fmla="*/ 25796947 h 69" name="T35"/>
                <a:gd fmla="*/ 205859577 w 160" name="T36"/>
                <a:gd fmla="*/ 17197963 h 69" name="T37"/>
                <a:gd fmla="*/ 189208534 w 160" name="T38"/>
                <a:gd fmla="*/ 10319564 h 69" name="T39"/>
                <a:gd fmla="*/ 149853274 w 160" name="T40"/>
                <a:gd fmla="*/ 6879710 h 69" name="T41"/>
                <a:gd fmla="*/ 98388092 w 160" name="T42"/>
                <a:gd fmla="*/ 0 h 69" name="T43"/>
                <a:gd fmla="*/ 89305928 w 160" name="T44"/>
                <a:gd fmla="*/ 1719272 h 69" name="T45"/>
                <a:gd fmla="*/ 92333726 w 160" name="T46"/>
                <a:gd fmla="*/ 10319564 h 69" name="T47"/>
                <a:gd fmla="*/ 98388092 w 160" name="T48"/>
                <a:gd fmla="*/ 20637817 h 69" name="T49"/>
                <a:gd fmla="*/ 83251563 w 160" name="T50"/>
                <a:gd fmla="*/ 22357093 h 69" name="T51"/>
                <a:gd fmla="*/ 80224976 w 160" name="T52"/>
                <a:gd fmla="*/ 17197963 h 69" name="T53"/>
                <a:gd fmla="*/ 63573933 w 160" name="T54"/>
                <a:gd fmla="*/ 15478692 h 69" name="T55"/>
                <a:gd fmla="*/ 40868524 w 160" name="T56"/>
                <a:gd fmla="*/ 17197963 h 69" name="T57"/>
                <a:gd fmla="*/ 51465202 w 160" name="T58"/>
                <a:gd fmla="*/ 22357093 h 69" name="T59"/>
                <a:gd fmla="*/ 52978486 w 160" name="T60"/>
                <a:gd fmla="*/ 29236801 h 69" name="T61"/>
                <a:gd fmla="*/ 46924120 w 160" name="T62"/>
                <a:gd fmla="*/ 37835780 h 69" name="T63"/>
                <a:gd fmla="*/ 46924120 w 160" name="T64"/>
                <a:gd fmla="*/ 49874623 h 69" name="T65"/>
                <a:gd fmla="*/ 54491769 w 160" name="T66"/>
                <a:gd fmla="*/ 56754331 h 69" name="T67"/>
                <a:gd fmla="*/ 83251563 w 160" name="T68"/>
                <a:gd fmla="*/ 56754331 h 69" name="T69"/>
                <a:gd fmla="*/ 93847010 w 160" name="T70"/>
                <a:gd fmla="*/ 56754331 h 69" name="T71"/>
                <a:gd fmla="*/ 102929173 w 160" name="T72"/>
                <a:gd fmla="*/ 67072582 h 69" name="T73"/>
                <a:gd fmla="*/ 93847010 w 160" name="T74"/>
                <a:gd fmla="*/ 80831997 h 69" name="T75"/>
                <a:gd fmla="*/ 83251563 w 160" name="T76"/>
                <a:gd fmla="*/ 80831997 h 69" name="T77"/>
                <a:gd fmla="*/ 72656096 w 160" name="T78"/>
                <a:gd fmla="*/ 79111414 h 69" name="T79"/>
                <a:gd fmla="*/ 68115014 w 160" name="T80"/>
                <a:gd fmla="*/ 80831997 h 69" name="T81"/>
                <a:gd fmla="*/ 62060649 w 160" name="T82"/>
                <a:gd fmla="*/ 82551268 h 69" name="T83"/>
                <a:gd fmla="*/ 62060649 w 160" name="T84"/>
                <a:gd fmla="*/ 82551268 h 69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w 160" name="T129"/>
                <a:gd fmla="*/ 0 h 69" name="T130"/>
                <a:gd fmla="*/ 160 w 160" name="T131"/>
                <a:gd fmla="*/ 69 h 69" name="T132"/>
              </a:gdLst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b="T132" l="T129" r="T131" t="T130"/>
              <a:pathLst>
                <a:path h="69" w="160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/>
            <p:nvPr/>
          </p:nvSpPr>
          <p:spPr bwMode="auto">
            <a:xfrm>
              <a:off x="4115552" y="3589822"/>
              <a:ext cx="126999" cy="206196"/>
            </a:xfrm>
            <a:custGeom>
              <a:gdLst>
                <a:gd fmla="*/ 0 w 102" name="T0"/>
                <a:gd fmla="*/ 102674656 h 71" name="T1"/>
                <a:gd fmla="*/ 1550147 w 102" name="T2"/>
                <a:gd fmla="*/ 107894661 h 71" name="T3"/>
                <a:gd fmla="*/ 12402423 w 102" name="T4"/>
                <a:gd fmla="*/ 109635982 h 71" name="T5"/>
                <a:gd fmla="*/ 40307556 w 102" name="T6"/>
                <a:gd fmla="*/ 111375984 h 71" name="T7"/>
                <a:gd fmla="*/ 72863135 w 102" name="T8"/>
                <a:gd fmla="*/ 73090648 h 71" name="T9"/>
                <a:gd fmla="*/ 82164034 w 102" name="T10"/>
                <a:gd fmla="*/ 97453332 h 71" name="T11"/>
                <a:gd fmla="*/ 91466159 w 102" name="T12"/>
                <a:gd fmla="*/ 121817314 h 71" name="T13"/>
                <a:gd fmla="*/ 111619309 w 102" name="T14"/>
                <a:gd fmla="*/ 111375984 h 71" name="T15"/>
                <a:gd fmla="*/ 133322607 w 102" name="T16"/>
                <a:gd fmla="*/ 102674656 h 71" name="T17"/>
                <a:gd fmla="*/ 155027149 w 102" name="T18"/>
                <a:gd fmla="*/ 109635982 h 71" name="T19"/>
                <a:gd fmla="*/ 156577296 w 102" name="T20"/>
                <a:gd fmla="*/ 73090648 h 71" name="T21"/>
                <a:gd fmla="*/ 141074585 w 102" name="T22"/>
                <a:gd fmla="*/ 66129322 h 71" name="T23"/>
                <a:gd fmla="*/ 131772460 w 102" name="T24"/>
                <a:gd fmla="*/ 67869323 h 71" name="T25"/>
                <a:gd fmla="*/ 137974292 w 102" name="T26"/>
                <a:gd fmla="*/ 45246662 h 71" name="T27"/>
                <a:gd fmla="*/ 119371288 w 102" name="T28"/>
                <a:gd fmla="*/ 40025327 h 71" name="T29"/>
                <a:gd fmla="*/ 103868576 w 102" name="T30"/>
                <a:gd fmla="*/ 38285326 h 71" name="T31"/>
                <a:gd fmla="*/ 82164034 w 102" name="T32"/>
                <a:gd fmla="*/ 38285326 h 71" name="T33"/>
                <a:gd fmla="*/ 65111157 w 102" name="T34"/>
                <a:gd fmla="*/ 38285326 h 71" name="T35"/>
                <a:gd fmla="*/ 43407859 w 102" name="T36"/>
                <a:gd fmla="*/ 38285326 h 71" name="T37"/>
                <a:gd fmla="*/ 26354992 w 102" name="T38"/>
                <a:gd fmla="*/ 34805322 h 71" name="T39"/>
                <a:gd fmla="*/ 23253454 w 102" name="T40"/>
                <a:gd fmla="*/ 31324000 h 71" name="T41"/>
                <a:gd fmla="*/ 26354992 w 102" name="T42"/>
                <a:gd fmla="*/ 22622672 h 71" name="T43"/>
                <a:gd fmla="*/ 34105725 w 102" name="T44"/>
                <a:gd fmla="*/ 17402661 h 71" name="T45"/>
                <a:gd fmla="*/ 63561010 w 102" name="T46"/>
                <a:gd fmla="*/ 10441332 h 71" name="T47"/>
                <a:gd fmla="*/ 62010864 w 102" name="T48"/>
                <a:gd fmla="*/ 0 h 71" name="T49"/>
                <a:gd fmla="*/ 40307556 w 102" name="T50"/>
                <a:gd fmla="*/ 3480005 h 71" name="T51"/>
                <a:gd fmla="*/ 20153156 w 102" name="T52"/>
                <a:gd fmla="*/ 1740002 h 71" name="T53"/>
                <a:gd fmla="*/ 7750735 w 102" name="T54"/>
                <a:gd fmla="*/ 13921338 h 71" name="T55"/>
                <a:gd fmla="*/ 3100294 w 102" name="T56"/>
                <a:gd fmla="*/ 38285326 h 71" name="T57"/>
                <a:gd fmla="*/ 4650441 w 102" name="T58"/>
                <a:gd fmla="*/ 45246662 h 71" name="T59"/>
                <a:gd fmla="*/ 3100294 w 102" name="T60"/>
                <a:gd fmla="*/ 46986664 h 71" name="T61"/>
                <a:gd fmla="*/ 17052863 w 102" name="T62"/>
                <a:gd fmla="*/ 50466668 h 71" name="T63"/>
                <a:gd fmla="*/ 23253454 w 102" name="T64"/>
                <a:gd fmla="*/ 64389320 h 71" name="T65"/>
                <a:gd fmla="*/ 20153156 w 102" name="T66"/>
                <a:gd fmla="*/ 80050655 h 71" name="T67"/>
                <a:gd fmla="*/ 15502716 w 102" name="T68"/>
                <a:gd fmla="*/ 81791976 h 71" name="T69"/>
                <a:gd fmla="*/ 10852276 w 102" name="T70"/>
                <a:gd fmla="*/ 88752004 h 71" name="T71"/>
                <a:gd fmla="*/ 0 w 102" name="T72"/>
                <a:gd fmla="*/ 102674656 h 71" name="T73"/>
                <a:gd fmla="*/ 0 w 102" name="T74"/>
                <a:gd fmla="*/ 102674656 h 71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102" name="T114"/>
                <a:gd fmla="*/ 0 h 71" name="T115"/>
                <a:gd fmla="*/ 102 w 102" name="T116"/>
                <a:gd fmla="*/ 71 h 71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71" w="102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/>
            <p:nvPr/>
          </p:nvSpPr>
          <p:spPr bwMode="auto">
            <a:xfrm>
              <a:off x="3263070" y="3487427"/>
              <a:ext cx="61912" cy="206196"/>
            </a:xfrm>
            <a:custGeom>
              <a:gdLst>
                <a:gd fmla="*/ 0 w 48" name="T0"/>
                <a:gd fmla="*/ 20152825 h 49" name="T1"/>
                <a:gd fmla="*/ 46584378 w 48" name="T2"/>
                <a:gd fmla="*/ 18473316 h 49" name="T3"/>
                <a:gd fmla="*/ 51574823 w 48" name="T4"/>
                <a:gd fmla="*/ 0 h 49" name="T5"/>
                <a:gd fmla="*/ 78194824 w 48" name="T6"/>
                <a:gd fmla="*/ 48703209 h 49" name="T7"/>
                <a:gd fmla="*/ 71540469 w 48" name="T8"/>
                <a:gd fmla="*/ 75572772 h 49" name="T9"/>
                <a:gd fmla="*/ 29946545 w 48" name="T10"/>
                <a:gd fmla="*/ 80611301 h 49" name="T11"/>
                <a:gd fmla="*/ 14973917 w 48" name="T12"/>
                <a:gd fmla="*/ 75572772 h 49" name="T13"/>
                <a:gd fmla="*/ 13310006 w 48" name="T14"/>
                <a:gd fmla="*/ 48703209 h 49" name="T15"/>
                <a:gd fmla="*/ 0 w 48" name="T16"/>
                <a:gd fmla="*/ 21832340 h 49" name="T17"/>
                <a:gd fmla="*/ 0 w 48" name="T18"/>
                <a:gd fmla="*/ 20152825 h 49" name="T19"/>
                <a:gd fmla="*/ 0 w 48" name="T20"/>
                <a:gd fmla="*/ 20152825 h 4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48" name="T33"/>
                <a:gd fmla="*/ 0 h 49" name="T34"/>
                <a:gd fmla="*/ 48 w 48" name="T35"/>
                <a:gd fmla="*/ 49 h 4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49" w="48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/>
            <p:nvPr/>
          </p:nvSpPr>
          <p:spPr bwMode="auto">
            <a:xfrm>
              <a:off x="3294819" y="3542197"/>
              <a:ext cx="31750" cy="206196"/>
            </a:xfrm>
            <a:custGeom>
              <a:gdLst>
                <a:gd fmla="*/ 0 w 25" name="T0"/>
                <a:gd fmla="*/ 60733038 h 47" name="T1"/>
                <a:gd fmla="*/ 0 w 25" name="T2"/>
                <a:gd fmla="*/ 60733038 h 47" name="T3"/>
                <a:gd fmla="*/ 1612900 w 25" name="T4"/>
                <a:gd fmla="*/ 19087337 h 47" name="T5"/>
                <a:gd fmla="*/ 19354799 w 25" name="T6"/>
                <a:gd fmla="*/ 0 h 47" name="T7"/>
                <a:gd fmla="*/ 38709598 w 25" name="T8"/>
                <a:gd fmla="*/ 46850265 h 47" name="T9"/>
                <a:gd fmla="*/ 20967704 w 25" name="T10"/>
                <a:gd fmla="*/ 79820370 h 47" name="T11"/>
                <a:gd fmla="*/ 0 w 25" name="T12"/>
                <a:gd fmla="*/ 60733038 h 47" name="T13"/>
                <a:gd fmla="*/ 0 w 25" name="T14"/>
                <a:gd fmla="*/ 60733038 h 47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25" name="T24"/>
                <a:gd fmla="*/ 0 h 47" name="T25"/>
                <a:gd fmla="*/ 25 w 25" name="T26"/>
                <a:gd fmla="*/ 47 h 47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47" w="25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/>
            <p:nvPr/>
          </p:nvSpPr>
          <p:spPr bwMode="auto">
            <a:xfrm>
              <a:off x="3128133" y="3399321"/>
              <a:ext cx="130174" cy="206196"/>
            </a:xfrm>
            <a:custGeom>
              <a:gdLst>
                <a:gd fmla="*/ 0 w 105" name="T0"/>
                <a:gd fmla="*/ 42239311 h 41" name="T1"/>
                <a:gd fmla="*/ 0 w 105" name="T2"/>
                <a:gd fmla="*/ 42239311 h 41" name="T3"/>
                <a:gd fmla="*/ 1537305 w 105" name="T4"/>
                <a:gd fmla="*/ 45911833 h 41" name="T5"/>
                <a:gd fmla="*/ 3074610 w 105" name="T6"/>
                <a:gd fmla="*/ 58766978 h 41" name="T7"/>
                <a:gd fmla="*/ 19981242 w 105" name="T8"/>
                <a:gd fmla="*/ 62440845 h 41" name="T9"/>
                <a:gd fmla="*/ 53795752 w 105" name="T10"/>
                <a:gd fmla="*/ 55094467 h 41" name="T11"/>
                <a:gd fmla="*/ 89146332 w 105" name="T12"/>
                <a:gd fmla="*/ 73459734 h 41" name="T13"/>
                <a:gd fmla="*/ 138331392 w 105" name="T14"/>
                <a:gd fmla="*/ 60604589 h 41" name="T15"/>
                <a:gd fmla="*/ 159848693 w 105" name="T16"/>
                <a:gd fmla="*/ 23874044 h 41" name="T17"/>
                <a:gd fmla="*/ 152163412 w 105" name="T18"/>
                <a:gd fmla="*/ 0 h 41" name="T19"/>
                <a:gd fmla="*/ 89146332 w 105" name="T20"/>
                <a:gd fmla="*/ 1836256 h 41" name="T21"/>
                <a:gd fmla="*/ 70702380 w 105" name="T22"/>
                <a:gd fmla="*/ 40403056 h 41" name="T23"/>
                <a:gd fmla="*/ 0 w 105" name="T24"/>
                <a:gd fmla="*/ 42239311 h 41" name="T25"/>
                <a:gd fmla="*/ 0 w 105" name="T26"/>
                <a:gd fmla="*/ 42239311 h 41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105" name="T42"/>
                <a:gd fmla="*/ 0 h 41" name="T43"/>
                <a:gd fmla="*/ 105 w 105" name="T44"/>
                <a:gd fmla="*/ 41 h 41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41" w="105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/>
            <p:nvPr/>
          </p:nvSpPr>
          <p:spPr bwMode="auto">
            <a:xfrm>
              <a:off x="3017010" y="3334233"/>
              <a:ext cx="57150" cy="206196"/>
            </a:xfrm>
            <a:custGeom>
              <a:gdLst>
                <a:gd fmla="*/ 0 w 45" name="T0"/>
                <a:gd fmla="*/ 11676657 h 33" name="T1"/>
                <a:gd fmla="*/ 0 w 45" name="T2"/>
                <a:gd fmla="*/ 11676657 h 33" name="T3"/>
                <a:gd fmla="*/ 16128999 w 45" name="T4"/>
                <a:gd fmla="*/ 1946109 h 33" name="T5"/>
                <a:gd fmla="*/ 48387003 w 45" name="T6"/>
                <a:gd fmla="*/ 0 h 33" name="T7"/>
                <a:gd fmla="*/ 69354696 w 45" name="T8"/>
                <a:gd fmla="*/ 25300818 h 33" name="T9"/>
                <a:gd fmla="*/ 70967596 w 45" name="T10"/>
                <a:gd fmla="*/ 44761905 h 33" name="T11"/>
                <a:gd fmla="*/ 62903099 w 45" name="T12"/>
                <a:gd fmla="*/ 62278289 h 33" name="T13"/>
                <a:gd fmla="*/ 0 w 45" name="T14"/>
                <a:gd fmla="*/ 11676657 h 33" name="T15"/>
                <a:gd fmla="*/ 0 w 45" name="T16"/>
                <a:gd fmla="*/ 11676657 h 33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45" name="T27"/>
                <a:gd fmla="*/ 0 h 33" name="T28"/>
                <a:gd fmla="*/ 45 w 45" name="T29"/>
                <a:gd fmla="*/ 33 h 33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33" w="45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/>
            <p:nvPr/>
          </p:nvSpPr>
          <p:spPr bwMode="auto">
            <a:xfrm>
              <a:off x="3348794" y="3507272"/>
              <a:ext cx="107950" cy="206196"/>
            </a:xfrm>
            <a:custGeom>
              <a:gdLst>
                <a:gd fmla="*/ 0 w 86" name="T0"/>
                <a:gd fmla="*/ 53237874 h 48" name="T1"/>
                <a:gd fmla="*/ 0 w 86" name="T2"/>
                <a:gd fmla="*/ 53237874 h 48" name="T3"/>
                <a:gd fmla="*/ 7877839 w 86" name="T4"/>
                <a:gd fmla="*/ 0 h 48" name="T5"/>
                <a:gd fmla="*/ 133927029 w 86" name="T6"/>
                <a:gd fmla="*/ 11645907 h 48" name="T7"/>
                <a:gd fmla="*/ 110292264 w 86" name="T8"/>
                <a:gd fmla="*/ 44918452 h 48" name="T9"/>
                <a:gd fmla="*/ 119746672 w 86" name="T10"/>
                <a:gd fmla="*/ 63219891 h 48" name="T11"/>
                <a:gd fmla="*/ 86658754 w 86" name="T12"/>
                <a:gd fmla="*/ 64883776 h 48" name="T13"/>
                <a:gd fmla="*/ 66175857 w 86" name="T14"/>
                <a:gd fmla="*/ 78192272 h 48" name="T15"/>
                <a:gd fmla="*/ 12605046 w 86" name="T16"/>
                <a:gd fmla="*/ 78192272 h 48" name="T17"/>
                <a:gd fmla="*/ 0 w 86" name="T18"/>
                <a:gd fmla="*/ 53237874 h 48" name="T19"/>
                <a:gd fmla="*/ 0 w 86" name="T20"/>
                <a:gd fmla="*/ 53237874 h 48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86" name="T33"/>
                <a:gd fmla="*/ 0 h 48" name="T34"/>
                <a:gd fmla="*/ 86 w 86" name="T35"/>
                <a:gd fmla="*/ 48 h 48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48" w="86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/>
            <p:nvPr/>
          </p:nvSpPr>
          <p:spPr bwMode="auto">
            <a:xfrm>
              <a:off x="3251958" y="3376302"/>
              <a:ext cx="98425" cy="206196"/>
            </a:xfrm>
            <a:custGeom>
              <a:gdLst>
                <a:gd fmla="*/ 0 w 79" name="T0"/>
                <a:gd fmla="*/ 25637190 h 34" name="T1"/>
                <a:gd fmla="*/ 7760624 w 79" name="T2"/>
                <a:gd fmla="*/ 47856961 h 34" name="T3"/>
                <a:gd fmla="*/ 37253235 w 79" name="T4"/>
                <a:gd fmla="*/ 56403123 h 34" name="T5"/>
                <a:gd fmla="*/ 85373103 w 79" name="T6"/>
                <a:gd fmla="*/ 34183352 h 34" name="T7"/>
                <a:gd fmla="*/ 114865707 w 79" name="T8"/>
                <a:gd fmla="*/ 39310788 h 34" name="T9"/>
                <a:gd fmla="*/ 121073955 w 79" name="T10"/>
                <a:gd fmla="*/ 17092330 h 34" name="T11"/>
                <a:gd fmla="*/ 68298222 w 79" name="T12"/>
                <a:gd fmla="*/ 11963587 h 34" name="T13"/>
                <a:gd fmla="*/ 37253235 w 79" name="T14"/>
                <a:gd fmla="*/ 0 h 34" name="T15"/>
                <a:gd fmla="*/ 1552374 w 79" name="T16"/>
                <a:gd fmla="*/ 23928480 h 34" name="T17"/>
                <a:gd fmla="*/ 0 w 79" name="T18"/>
                <a:gd fmla="*/ 25637190 h 34" name="T19"/>
                <a:gd fmla="*/ 0 w 79" name="T20"/>
                <a:gd fmla="*/ 25637190 h 34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79" name="T33"/>
                <a:gd fmla="*/ 0 h 34" name="T34"/>
                <a:gd fmla="*/ 79 w 79" name="T35"/>
                <a:gd fmla="*/ 34 h 34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34" w="79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/>
            <p:nvPr/>
          </p:nvGrpSpPr>
          <p:grpSpPr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/>
              <p:nvPr/>
            </p:nvSpPr>
            <p:spPr bwMode="auto">
              <a:xfrm>
                <a:off x="3191" y="2497"/>
                <a:ext cx="37" cy="155"/>
              </a:xfrm>
              <a:custGeom>
                <a:gdLst>
                  <a:gd fmla="*/ 0 w 37" name="T0"/>
                  <a:gd fmla="*/ 41 h 55" name="T1"/>
                  <a:gd fmla="*/ 0 w 37" name="T2"/>
                  <a:gd fmla="*/ 41 h 55" name="T3"/>
                  <a:gd fmla="*/ 3 w 37" name="T4"/>
                  <a:gd fmla="*/ 15 h 55" name="T5"/>
                  <a:gd fmla="*/ 31 w 37" name="T6"/>
                  <a:gd fmla="*/ 0 h 55" name="T7"/>
                  <a:gd fmla="*/ 26 w 37" name="T8"/>
                  <a:gd fmla="*/ 21 h 55" name="T9"/>
                  <a:gd fmla="*/ 36 w 37" name="T10"/>
                  <a:gd fmla="*/ 27 h 55" name="T11"/>
                  <a:gd fmla="*/ 18 w 37" name="T12"/>
                  <a:gd fmla="*/ 39 h 55" name="T13"/>
                  <a:gd fmla="*/ 18 w 37" name="T14"/>
                  <a:gd fmla="*/ 54 h 55" name="T15"/>
                  <a:gd fmla="*/ 7 w 37" name="T16"/>
                  <a:gd fmla="*/ 54 h 55" name="T17"/>
                  <a:gd fmla="*/ 0 w 37" name="T18"/>
                  <a:gd fmla="*/ 41 h 55" name="T19"/>
                  <a:gd fmla="*/ 0 w 37" name="T20"/>
                  <a:gd fmla="*/ 41 h 55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37" name="T33"/>
                  <a:gd fmla="*/ 0 h 55" name="T34"/>
                  <a:gd fmla="*/ 37 w 37" name="T35"/>
                  <a:gd fmla="*/ 55 h 55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55" w="37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/>
              <p:nvPr/>
            </p:nvSpPr>
            <p:spPr bwMode="auto">
              <a:xfrm>
                <a:off x="3216" y="2514"/>
                <a:ext cx="13" cy="155"/>
              </a:xfrm>
              <a:custGeom>
                <a:gdLst>
                  <a:gd fmla="*/ 0 w 13" name="T0"/>
                  <a:gd fmla="*/ 6 h 7" name="T1"/>
                  <a:gd fmla="*/ 0 w 13" name="T2"/>
                  <a:gd fmla="*/ 6 h 7" name="T3"/>
                  <a:gd fmla="*/ 10 w 13" name="T4"/>
                  <a:gd fmla="*/ 0 h 7" name="T5"/>
                  <a:gd fmla="*/ 12 w 13" name="T6"/>
                  <a:gd fmla="*/ 4 h 7" name="T7"/>
                  <a:gd fmla="*/ 0 w 13" name="T8"/>
                  <a:gd fmla="*/ 6 h 7" name="T9"/>
                  <a:gd fmla="*/ 0 w 13" name="T10"/>
                  <a:gd fmla="*/ 6 h 7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3" name="T18"/>
                  <a:gd fmla="*/ 0 h 7" name="T19"/>
                  <a:gd fmla="*/ 13 w 13" name="T20"/>
                  <a:gd fmla="*/ 7 h 7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7" w="13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/>
              <p:nvPr/>
            </p:nvSpPr>
            <p:spPr bwMode="auto">
              <a:xfrm>
                <a:off x="3232" y="2510"/>
                <a:ext cx="22" cy="155"/>
              </a:xfrm>
              <a:custGeom>
                <a:gdLst>
                  <a:gd fmla="*/ 0 w 22" name="T0"/>
                  <a:gd fmla="*/ 12 h 24" name="T1"/>
                  <a:gd fmla="*/ 0 w 22" name="T2"/>
                  <a:gd fmla="*/ 12 h 24" name="T3"/>
                  <a:gd fmla="*/ 16 w 22" name="T4"/>
                  <a:gd fmla="*/ 23 h 24" name="T5"/>
                  <a:gd fmla="*/ 21 w 22" name="T6"/>
                  <a:gd fmla="*/ 11 h 24" name="T7"/>
                  <a:gd fmla="*/ 17 w 22" name="T8"/>
                  <a:gd fmla="*/ 0 h 24" name="T9"/>
                  <a:gd fmla="*/ 0 w 22" name="T10"/>
                  <a:gd fmla="*/ 12 h 24" name="T11"/>
                  <a:gd fmla="*/ 0 w 22" name="T12"/>
                  <a:gd fmla="*/ 12 h 24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2" name="T21"/>
                  <a:gd fmla="*/ 0 h 24" name="T22"/>
                  <a:gd fmla="*/ 22 w 22" name="T23"/>
                  <a:gd fmla="*/ 24 h 24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4" w="22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/>
            <p:nvPr/>
          </p:nvSpPr>
          <p:spPr bwMode="auto">
            <a:xfrm>
              <a:off x="3318633" y="2957993"/>
              <a:ext cx="185736" cy="206196"/>
            </a:xfrm>
            <a:custGeom>
              <a:gdLst>
                <a:gd fmla="*/ 0 w 149" name="T0"/>
                <a:gd fmla="*/ 39536435 h 224" name="T1"/>
                <a:gd fmla="*/ 0 w 149" name="T2"/>
                <a:gd fmla="*/ 39536435 h 224" name="T3"/>
                <a:gd fmla="*/ 15539579 w 149" name="T4"/>
                <a:gd fmla="*/ 27504408 h 224" name="T5"/>
                <a:gd fmla="*/ 38847698 w 149" name="T6"/>
                <a:gd fmla="*/ 51569784 h 224" name="T7"/>
                <a:gd fmla="*/ 83910746 w 149" name="T8"/>
                <a:gd fmla="*/ 55007506 h 224" name="T9"/>
                <a:gd fmla="*/ 108773316 w 149" name="T10"/>
                <a:gd fmla="*/ 41256607 h 224" name="T11"/>
                <a:gd fmla="*/ 116543103 w 149" name="T12"/>
                <a:gd fmla="*/ 8595619 h 224" name="T13"/>
                <a:gd fmla="*/ 158498456 w 149" name="T14"/>
                <a:gd fmla="*/ 0 h 224" name="T15"/>
                <a:gd fmla="*/ 180253400 w 149" name="T16"/>
                <a:gd fmla="*/ 12033343 h 224" name="T17"/>
                <a:gd fmla="*/ 177144488 w 149" name="T18"/>
                <a:gd fmla="*/ 39536435 h 224" name="T19"/>
                <a:gd fmla="*/ 169375947 w 149" name="T20"/>
                <a:gd fmla="*/ 67040844 h 224" name="T21"/>
                <a:gd fmla="*/ 198899392 w 149" name="T22"/>
                <a:gd fmla="*/ 99701845 h 224" name="T23"/>
                <a:gd fmla="*/ 181806609 w 149" name="T24"/>
                <a:gd fmla="*/ 123768522 h 224" name="T25"/>
                <a:gd fmla="*/ 203561514 w 149" name="T26"/>
                <a:gd fmla="*/ 166742669 h 224" name="T27"/>
                <a:gd fmla="*/ 194238517 w 149" name="T28"/>
                <a:gd fmla="*/ 204561585 h 224" name="T29"/>
                <a:gd fmla="*/ 229977293 w 149" name="T30"/>
                <a:gd fmla="*/ 283635746 h 224" name="T31"/>
                <a:gd fmla="*/ 149174213 w 149" name="T32"/>
                <a:gd fmla="*/ 359270956 h 224" name="T33"/>
                <a:gd fmla="*/ 51278369 w 149" name="T34"/>
                <a:gd fmla="*/ 383337633 h 224" name="T35"/>
                <a:gd fmla="*/ 46617494 w 149" name="T36"/>
                <a:gd fmla="*/ 367866572 h 224" name="T37"/>
                <a:gd fmla="*/ 15539579 w 149" name="T38"/>
                <a:gd fmla="*/ 357552095 h 224" name="T39"/>
                <a:gd fmla="*/ 10877457 w 149" name="T40"/>
                <a:gd fmla="*/ 281916885 h 224" name="T41"/>
                <a:gd fmla="*/ 104111194 w 149" name="T42"/>
                <a:gd fmla="*/ 201123863 h 224" name="T43"/>
                <a:gd fmla="*/ 73033274 w 149" name="T44"/>
                <a:gd fmla="*/ 161586086 h 224" name="T45"/>
                <a:gd fmla="*/ 62155821 w 149" name="T46"/>
                <a:gd fmla="*/ 80793043 h 224" name="T47"/>
                <a:gd fmla="*/ 0 w 149" name="T48"/>
                <a:gd fmla="*/ 39536435 h 224" name="T49"/>
                <a:gd fmla="*/ 0 w 149" name="T50"/>
                <a:gd fmla="*/ 39536435 h 224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149" name="T78"/>
                <a:gd fmla="*/ 0 h 224" name="T79"/>
                <a:gd fmla="*/ 149 w 149" name="T80"/>
                <a:gd fmla="*/ 224 h 224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224" w="149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/>
            <p:nvPr/>
          </p:nvGrpSpPr>
          <p:grpSpPr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/>
              <p:nvPr/>
            </p:nvSpPr>
            <p:spPr bwMode="auto">
              <a:xfrm>
                <a:off x="3019" y="2666"/>
                <a:ext cx="172" cy="158"/>
              </a:xfrm>
              <a:custGeom>
                <a:gdLst>
                  <a:gd fmla="*/ 0 w 172" name="T0"/>
                  <a:gd fmla="*/ 45 h 150" name="T1"/>
                  <a:gd fmla="*/ 0 w 172" name="T2"/>
                  <a:gd fmla="*/ 45 h 150" name="T3"/>
                  <a:gd fmla="*/ 5 w 172" name="T4"/>
                  <a:gd fmla="*/ 58 h 150" name="T5"/>
                  <a:gd fmla="*/ 41 w 172" name="T6"/>
                  <a:gd fmla="*/ 67 h 150" name="T7"/>
                  <a:gd fmla="*/ 35 w 172" name="T8"/>
                  <a:gd fmla="*/ 75 h 150" name="T9"/>
                  <a:gd fmla="*/ 48 w 172" name="T10"/>
                  <a:gd fmla="*/ 84 h 150" name="T11"/>
                  <a:gd fmla="*/ 53 w 172" name="T12"/>
                  <a:gd fmla="*/ 101 h 150" name="T13"/>
                  <a:gd fmla="*/ 38 w 172" name="T14"/>
                  <a:gd fmla="*/ 133 h 150" name="T15"/>
                  <a:gd fmla="*/ 81 w 172" name="T16"/>
                  <a:gd fmla="*/ 145 h 150" name="T17"/>
                  <a:gd fmla="*/ 85 w 172" name="T18"/>
                  <a:gd fmla="*/ 147 h 150" name="T19"/>
                  <a:gd fmla="*/ 105 w 172" name="T20"/>
                  <a:gd fmla="*/ 149 h 150" name="T21"/>
                  <a:gd fmla="*/ 105 w 172" name="T22"/>
                  <a:gd fmla="*/ 137 h 150" name="T23"/>
                  <a:gd fmla="*/ 117 w 172" name="T24"/>
                  <a:gd fmla="*/ 130 h 150" name="T25"/>
                  <a:gd fmla="*/ 145 w 172" name="T26"/>
                  <a:gd fmla="*/ 138 h 150" name="T27"/>
                  <a:gd fmla="*/ 163 w 172" name="T28"/>
                  <a:gd fmla="*/ 125 h 150" name="T29"/>
                  <a:gd fmla="*/ 153 w 172" name="T30"/>
                  <a:gd fmla="*/ 107 h 150" name="T31"/>
                  <a:gd fmla="*/ 157 w 172" name="T32"/>
                  <a:gd fmla="*/ 90 h 150" name="T33"/>
                  <a:gd fmla="*/ 143 w 172" name="T34"/>
                  <a:gd fmla="*/ 80 h 150" name="T35"/>
                  <a:gd fmla="*/ 163 w 172" name="T36"/>
                  <a:gd fmla="*/ 60 h 150" name="T37"/>
                  <a:gd fmla="*/ 171 w 172" name="T38"/>
                  <a:gd fmla="*/ 38 h 150" name="T39"/>
                  <a:gd fmla="*/ 146 w 172" name="T40"/>
                  <a:gd fmla="*/ 28 h 150" name="T41"/>
                  <a:gd fmla="*/ 139 w 172" name="T42"/>
                  <a:gd fmla="*/ 26 h 150" name="T43"/>
                  <a:gd fmla="*/ 100 w 172" name="T44"/>
                  <a:gd fmla="*/ 0 h 150" name="T45"/>
                  <a:gd fmla="*/ 86 w 172" name="T46"/>
                  <a:gd fmla="*/ 4 h 150" name="T47"/>
                  <a:gd fmla="*/ 71 w 172" name="T48"/>
                  <a:gd fmla="*/ 29 h 150" name="T49"/>
                  <a:gd fmla="*/ 38 w 172" name="T50"/>
                  <a:gd fmla="*/ 25 h 150" name="T51"/>
                  <a:gd fmla="*/ 43 w 172" name="T52"/>
                  <a:gd fmla="*/ 44 h 150" name="T53"/>
                  <a:gd fmla="*/ 0 w 172" name="T54"/>
                  <a:gd fmla="*/ 45 h 150" name="T55"/>
                  <a:gd fmla="*/ 0 w 172" name="T56"/>
                  <a:gd fmla="*/ 45 h 150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w 172" name="T87"/>
                  <a:gd fmla="*/ 0 h 150" name="T88"/>
                  <a:gd fmla="*/ 172 w 172" name="T89"/>
                  <a:gd fmla="*/ 150 h 150" name="T90"/>
                </a:gdLst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b="T90" l="T87" r="T89" t="T88"/>
                <a:pathLst>
                  <a:path h="150" w="172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/>
              <p:nvPr/>
            </p:nvSpPr>
            <p:spPr bwMode="auto">
              <a:xfrm>
                <a:off x="3198" y="2743"/>
                <a:ext cx="11" cy="158"/>
              </a:xfrm>
              <a:custGeom>
                <a:gdLst>
                  <a:gd fmla="*/ 0 w 11" name="T0"/>
                  <a:gd fmla="*/ 14 h 29" name="T1"/>
                  <a:gd fmla="*/ 0 w 11" name="T2"/>
                  <a:gd fmla="*/ 14 h 29" name="T3"/>
                  <a:gd fmla="*/ 9 w 11" name="T4"/>
                  <a:gd fmla="*/ 28 h 29" name="T5"/>
                  <a:gd fmla="*/ 10 w 11" name="T6"/>
                  <a:gd fmla="*/ 0 h 29" name="T7"/>
                  <a:gd fmla="*/ 0 w 11" name="T8"/>
                  <a:gd fmla="*/ 14 h 29" name="T9"/>
                  <a:gd fmla="*/ 0 w 11" name="T10"/>
                  <a:gd fmla="*/ 14 h 29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1" name="T18"/>
                  <a:gd fmla="*/ 0 h 29" name="T19"/>
                  <a:gd fmla="*/ 11 w 11" name="T20"/>
                  <a:gd fmla="*/ 29 h 29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8" w="11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/>
            <p:nvPr/>
          </p:nvSpPr>
          <p:spPr bwMode="auto">
            <a:xfrm>
              <a:off x="3070984" y="3316770"/>
              <a:ext cx="144461" cy="206196"/>
            </a:xfrm>
            <a:custGeom>
              <a:gdLst>
                <a:gd fmla="*/ 0 w 119" name="T0"/>
                <a:gd fmla="*/ 91405696 h 133" name="T1"/>
                <a:gd fmla="*/ 0 w 119" name="T2"/>
                <a:gd fmla="*/ 91405696 h 133" name="T3"/>
                <a:gd fmla="*/ 0 w 119" name="T4"/>
                <a:gd fmla="*/ 128645278 h 133" name="T5"/>
                <a:gd fmla="*/ 1473755 w 119" name="T6"/>
                <a:gd fmla="*/ 145571769 h 133" name="T7"/>
                <a:gd fmla="*/ 4421266 w 119" name="T8"/>
                <a:gd fmla="*/ 164192211 h 133" name="T9"/>
                <a:gd fmla="*/ 41263940 w 119" name="T10"/>
                <a:gd fmla="*/ 181118743 h 133" name="T11"/>
                <a:gd fmla="*/ 29473892 w 119" name="T12"/>
                <a:gd fmla="*/ 218358325 h 133" name="T13"/>
                <a:gd fmla="*/ 69264067 w 119" name="T14"/>
                <a:gd fmla="*/ 223436272 h 133" name="T15"/>
                <a:gd fmla="*/ 137055594 w 119" name="T16"/>
                <a:gd fmla="*/ 221743623 h 133" name="T17"/>
                <a:gd fmla="*/ 154739438 w 119" name="T18"/>
                <a:gd fmla="*/ 186196690 h 133" name="T19"/>
                <a:gd fmla="*/ 119370536 w 119" name="T20"/>
                <a:gd fmla="*/ 140493822 h 133" name="T21"/>
                <a:gd fmla="*/ 162108250 w 119" name="T22"/>
                <a:gd fmla="*/ 115104085 h 133" name="T23"/>
                <a:gd fmla="*/ 173898288 w 119" name="T24"/>
                <a:gd fmla="*/ 123567330 h 133" name="T25"/>
                <a:gd fmla="*/ 162108250 w 119" name="T26"/>
                <a:gd fmla="*/ 33854294 h 133" name="T27"/>
                <a:gd fmla="*/ 129686820 w 119" name="T28"/>
                <a:gd fmla="*/ 11848549 h 133" name="T29"/>
                <a:gd fmla="*/ 94317918 w 119" name="T30"/>
                <a:gd fmla="*/ 27083697 h 133" name="T31"/>
                <a:gd fmla="*/ 100212937 w 119" name="T32"/>
                <a:gd fmla="*/ 16926496 h 133" name="T33"/>
                <a:gd fmla="*/ 69264067 w 119" name="T34"/>
                <a:gd fmla="*/ 0 h 133" name="T35"/>
                <a:gd fmla="*/ 53053978 w 119" name="T36"/>
                <a:gd fmla="*/ 0 h 133" name="T37"/>
                <a:gd fmla="*/ 53053978 w 119" name="T38"/>
                <a:gd fmla="*/ 49088146 h 133" name="T39"/>
                <a:gd fmla="*/ 33895156 w 119" name="T40"/>
                <a:gd fmla="*/ 35546943 h 133" name="T41"/>
                <a:gd fmla="*/ 23578873 w 119" name="T42"/>
                <a:gd fmla="*/ 50780795 h 133" name="T43"/>
                <a:gd fmla="*/ 20632577 w 119" name="T44"/>
                <a:gd fmla="*/ 81249781 h 133" name="T45"/>
                <a:gd fmla="*/ 0 w 119" name="T46"/>
                <a:gd fmla="*/ 91405696 h 133" name="T47"/>
                <a:gd fmla="*/ 0 w 119" name="T48"/>
                <a:gd fmla="*/ 91405696 h 133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w 119" name="T75"/>
                <a:gd fmla="*/ 0 h 133" name="T76"/>
                <a:gd fmla="*/ 119 w 119" name="T77"/>
                <a:gd fmla="*/ 133 h 133" name="T78"/>
              </a:gdLst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b="T78" l="T75" r="T77" t="T76"/>
              <a:pathLst>
                <a:path h="133" w="119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/>
            <p:nvPr/>
          </p:nvGrpSpPr>
          <p:grpSpPr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/>
              <p:nvPr/>
            </p:nvSpPr>
            <p:spPr bwMode="auto">
              <a:xfrm>
                <a:off x="3356" y="2792"/>
                <a:ext cx="86" cy="158"/>
              </a:xfrm>
              <a:custGeom>
                <a:gdLst>
                  <a:gd fmla="*/ 0 w 86" name="T0"/>
                  <a:gd fmla="*/ 34 h 86" name="T1"/>
                  <a:gd fmla="*/ 0 w 86" name="T2"/>
                  <a:gd fmla="*/ 34 h 86" name="T3"/>
                  <a:gd fmla="*/ 11 w 86" name="T4"/>
                  <a:gd fmla="*/ 15 h 86" name="T5"/>
                  <a:gd fmla="*/ 38 w 86" name="T6"/>
                  <a:gd fmla="*/ 8 h 86" name="T7"/>
                  <a:gd fmla="*/ 72 w 86" name="T8"/>
                  <a:gd fmla="*/ 8 h 86" name="T9"/>
                  <a:gd fmla="*/ 85 w 86" name="T10"/>
                  <a:gd fmla="*/ 0 h 86" name="T11"/>
                  <a:gd fmla="*/ 80 w 86" name="T12"/>
                  <a:gd fmla="*/ 18 h 86" name="T13"/>
                  <a:gd fmla="*/ 57 w 86" name="T14"/>
                  <a:gd fmla="*/ 14 h 86" name="T15"/>
                  <a:gd fmla="*/ 46 w 86" name="T16"/>
                  <a:gd fmla="*/ 29 h 86" name="T17"/>
                  <a:gd fmla="*/ 33 w 86" name="T18"/>
                  <a:gd fmla="*/ 21 h 86" name="T19"/>
                  <a:gd fmla="*/ 42 w 86" name="T20"/>
                  <a:gd fmla="*/ 43 h 86" name="T21"/>
                  <a:gd fmla="*/ 31 w 86" name="T22"/>
                  <a:gd fmla="*/ 48 h 86" name="T23"/>
                  <a:gd fmla="*/ 52 w 86" name="T24"/>
                  <a:gd fmla="*/ 57 h 86" name="T25"/>
                  <a:gd fmla="*/ 52 w 86" name="T26"/>
                  <a:gd fmla="*/ 66 h 86" name="T27"/>
                  <a:gd fmla="*/ 35 w 86" name="T28"/>
                  <a:gd fmla="*/ 69 h 86" name="T29"/>
                  <a:gd fmla="*/ 41 w 86" name="T30"/>
                  <a:gd fmla="*/ 85 h 86" name="T31"/>
                  <a:gd fmla="*/ 20 w 86" name="T32"/>
                  <a:gd fmla="*/ 80 h 86" name="T33"/>
                  <a:gd fmla="*/ 14 w 86" name="T34"/>
                  <a:gd fmla="*/ 65 h 86" name="T35"/>
                  <a:gd fmla="*/ 41 w 86" name="T36"/>
                  <a:gd fmla="*/ 58 h 86" name="T37"/>
                  <a:gd fmla="*/ 14 w 86" name="T38"/>
                  <a:gd fmla="*/ 56 h 86" name="T39"/>
                  <a:gd fmla="*/ 0 w 86" name="T40"/>
                  <a:gd fmla="*/ 34 h 86" name="T41"/>
                  <a:gd fmla="*/ 0 w 86" name="T42"/>
                  <a:gd fmla="*/ 34 h 8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86" name="T66"/>
                  <a:gd fmla="*/ 0 h 86" name="T67"/>
                  <a:gd fmla="*/ 86 w 86" name="T68"/>
                  <a:gd fmla="*/ 86 h 86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86" w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/>
              <p:nvPr/>
            </p:nvSpPr>
            <p:spPr bwMode="auto">
              <a:xfrm>
                <a:off x="3401" y="2851"/>
                <a:ext cx="41" cy="158"/>
              </a:xfrm>
              <a:custGeom>
                <a:gdLst>
                  <a:gd fmla="*/ 0 w 41" name="T0"/>
                  <a:gd fmla="*/ 6 h 7" name="T1"/>
                  <a:gd fmla="*/ 0 w 41" name="T2"/>
                  <a:gd fmla="*/ 6 h 7" name="T3"/>
                  <a:gd fmla="*/ 3 w 41" name="T4"/>
                  <a:gd fmla="*/ 0 h 7" name="T5"/>
                  <a:gd fmla="*/ 40 w 41" name="T6"/>
                  <a:gd fmla="*/ 6 h 7" name="T7"/>
                  <a:gd fmla="*/ 13 w 41" name="T8"/>
                  <a:gd fmla="*/ 6 h 7" name="T9"/>
                  <a:gd fmla="*/ 0 w 41" name="T10"/>
                  <a:gd fmla="*/ 6 h 7" name="T11"/>
                  <a:gd fmla="*/ 0 w 41" name="T12"/>
                  <a:gd fmla="*/ 6 h 7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1" name="T21"/>
                  <a:gd fmla="*/ 0 h 7" name="T22"/>
                  <a:gd fmla="*/ 41 w 41" name="T23"/>
                  <a:gd fmla="*/ 7 h 7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7" w="41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/>
            <p:nvPr/>
          </p:nvSpPr>
          <p:spPr bwMode="auto">
            <a:xfrm>
              <a:off x="3239258" y="3412021"/>
              <a:ext cx="117475" cy="206196"/>
            </a:xfrm>
            <a:custGeom>
              <a:gdLst>
                <a:gd fmla="*/ 0 w 93" name="T0"/>
                <a:gd fmla="*/ 44700470 h 49" name="T1"/>
                <a:gd fmla="*/ 0 w 93" name="T2"/>
                <a:gd fmla="*/ 44700470 h 49" name="T3"/>
                <a:gd fmla="*/ 22337937 w 93" name="T4"/>
                <a:gd fmla="*/ 12771562 h 49" name="T5"/>
                <a:gd fmla="*/ 52655329 w 93" name="T6"/>
                <a:gd fmla="*/ 20754422 h 49" name="T7"/>
                <a:gd fmla="*/ 102118623 w 93" name="T8"/>
                <a:gd fmla="*/ 0 h 49" name="T9"/>
                <a:gd fmla="*/ 132434743 w 93" name="T10"/>
                <a:gd fmla="*/ 4789967 h 49" name="T11"/>
                <a:gd fmla="*/ 146795741 w 93" name="T12"/>
                <a:gd fmla="*/ 15964451 h 49" name="T13"/>
                <a:gd fmla="*/ 90949660 w 93" name="T14"/>
                <a:gd fmla="*/ 67050695 h 49" name="T15"/>
                <a:gd fmla="*/ 43081751 w 93" name="T16"/>
                <a:gd fmla="*/ 76629363 h 49" name="T17"/>
                <a:gd fmla="*/ 0 w 93" name="T18"/>
                <a:gd fmla="*/ 44700470 h 49" name="T19"/>
                <a:gd fmla="*/ 0 w 93" name="T20"/>
                <a:gd fmla="*/ 44700470 h 4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93" name="T33"/>
                <a:gd fmla="*/ 0 h 49" name="T34"/>
                <a:gd fmla="*/ 93 w 93" name="T35"/>
                <a:gd fmla="*/ 49 h 4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49" w="93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/>
            <p:nvPr/>
          </p:nvGrpSpPr>
          <p:grpSpPr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/>
              <p:nvPr/>
            </p:nvSpPr>
            <p:spPr bwMode="auto">
              <a:xfrm>
                <a:off x="3172" y="2737"/>
                <a:ext cx="161" cy="157"/>
              </a:xfrm>
              <a:custGeom>
                <a:gdLst>
                  <a:gd fmla="*/ 0 w 161" name="T0"/>
                  <a:gd fmla="*/ 37 h 151" name="T1"/>
                  <a:gd fmla="*/ 0 w 161" name="T2"/>
                  <a:gd fmla="*/ 37 h 151" name="T3"/>
                  <a:gd fmla="*/ 4 w 161" name="T4"/>
                  <a:gd fmla="*/ 20 h 151" name="T5"/>
                  <a:gd fmla="*/ 23 w 161" name="T6"/>
                  <a:gd fmla="*/ 11 h 151" name="T7"/>
                  <a:gd fmla="*/ 31 w 161" name="T8"/>
                  <a:gd fmla="*/ 19 h 151" name="T9"/>
                  <a:gd fmla="*/ 50 w 161" name="T10"/>
                  <a:gd fmla="*/ 4 h 151" name="T11"/>
                  <a:gd fmla="*/ 72 w 161" name="T12"/>
                  <a:gd fmla="*/ 0 h 151" name="T13"/>
                  <a:gd fmla="*/ 95 w 161" name="T14"/>
                  <a:gd fmla="*/ 10 h 151" name="T15"/>
                  <a:gd fmla="*/ 95 w 161" name="T16"/>
                  <a:gd fmla="*/ 27 h 151" name="T17"/>
                  <a:gd fmla="*/ 76 w 161" name="T18"/>
                  <a:gd fmla="*/ 29 h 151" name="T19"/>
                  <a:gd fmla="*/ 78 w 161" name="T20"/>
                  <a:gd fmla="*/ 50 h 151" name="T21"/>
                  <a:gd fmla="*/ 108 w 161" name="T22"/>
                  <a:gd fmla="*/ 83 h 151" name="T23"/>
                  <a:gd fmla="*/ 127 w 161" name="T24"/>
                  <a:gd fmla="*/ 86 h 151" name="T25"/>
                  <a:gd fmla="*/ 126 w 161" name="T26"/>
                  <a:gd fmla="*/ 93 h 151" name="T27"/>
                  <a:gd fmla="*/ 160 w 161" name="T28"/>
                  <a:gd fmla="*/ 115 h 151" name="T29"/>
                  <a:gd fmla="*/ 136 w 161" name="T30"/>
                  <a:gd fmla="*/ 112 h 151" name="T31"/>
                  <a:gd fmla="*/ 141 w 161" name="T32"/>
                  <a:gd fmla="*/ 133 h 151" name="T33"/>
                  <a:gd fmla="*/ 127 w 161" name="T34"/>
                  <a:gd fmla="*/ 150 h 151" name="T35"/>
                  <a:gd fmla="*/ 121 w 161" name="T36"/>
                  <a:gd fmla="*/ 116 h 151" name="T37"/>
                  <a:gd fmla="*/ 61 w 161" name="T38"/>
                  <a:gd fmla="*/ 78 h 151" name="T39"/>
                  <a:gd fmla="*/ 47 w 161" name="T40"/>
                  <a:gd fmla="*/ 53 h 151" name="T41"/>
                  <a:gd fmla="*/ 28 w 161" name="T42"/>
                  <a:gd fmla="*/ 45 h 151" name="T43"/>
                  <a:gd fmla="*/ 10 w 161" name="T44"/>
                  <a:gd fmla="*/ 55 h 151" name="T45"/>
                  <a:gd fmla="*/ 0 w 161" name="T46"/>
                  <a:gd fmla="*/ 37 h 151" name="T47"/>
                  <a:gd fmla="*/ 0 w 161" name="T48"/>
                  <a:gd fmla="*/ 37 h 151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w 161" name="T75"/>
                  <a:gd fmla="*/ 0 h 151" name="T76"/>
                  <a:gd fmla="*/ 161 w 161" name="T77"/>
                  <a:gd fmla="*/ 151 h 151" name="T78"/>
                </a:gdLst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b="T78" l="T75" r="T77" t="T76"/>
                <a:pathLst>
                  <a:path h="151" w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/>
              <p:nvPr/>
            </p:nvSpPr>
            <p:spPr bwMode="auto">
              <a:xfrm>
                <a:off x="3192" y="2777"/>
                <a:ext cx="21" cy="157"/>
              </a:xfrm>
              <a:custGeom>
                <a:gdLst>
                  <a:gd fmla="*/ 0 w 21" name="T0"/>
                  <a:gd fmla="*/ 6 h 38" name="T1"/>
                  <a:gd fmla="*/ 0 w 21" name="T2"/>
                  <a:gd fmla="*/ 6 h 38" name="T3"/>
                  <a:gd fmla="*/ 4 w 21" name="T4"/>
                  <a:gd fmla="*/ 34 h 38" name="T5"/>
                  <a:gd fmla="*/ 12 w 21" name="T6"/>
                  <a:gd fmla="*/ 37 h 38" name="T7"/>
                  <a:gd fmla="*/ 20 w 21" name="T8"/>
                  <a:gd fmla="*/ 15 h 38" name="T9"/>
                  <a:gd fmla="*/ 13 w 21" name="T10"/>
                  <a:gd fmla="*/ 0 h 38" name="T11"/>
                  <a:gd fmla="*/ 0 w 21" name="T12"/>
                  <a:gd fmla="*/ 6 h 38" name="T13"/>
                  <a:gd fmla="*/ 0 w 21" name="T14"/>
                  <a:gd fmla="*/ 6 h 3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21" name="T24"/>
                  <a:gd fmla="*/ 0 h 38" name="T25"/>
                  <a:gd fmla="*/ 21 w 21" name="T26"/>
                  <a:gd fmla="*/ 38 h 3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38" w="21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/>
              <p:nvPr/>
            </p:nvSpPr>
            <p:spPr bwMode="auto">
              <a:xfrm>
                <a:off x="3251" y="2819"/>
                <a:ext cx="43" cy="157"/>
              </a:xfrm>
              <a:custGeom>
                <a:gdLst>
                  <a:gd fmla="*/ 0 w 43" name="T0"/>
                  <a:gd fmla="*/ 5 h 25" name="T1"/>
                  <a:gd fmla="*/ 0 w 43" name="T2"/>
                  <a:gd fmla="*/ 5 h 25" name="T3"/>
                  <a:gd fmla="*/ 35 w 43" name="T4"/>
                  <a:gd fmla="*/ 24 h 25" name="T5"/>
                  <a:gd fmla="*/ 42 w 43" name="T6"/>
                  <a:gd fmla="*/ 0 h 25" name="T7"/>
                  <a:gd fmla="*/ 0 w 43" name="T8"/>
                  <a:gd fmla="*/ 5 h 25" name="T9"/>
                  <a:gd fmla="*/ 0 w 43" name="T10"/>
                  <a:gd fmla="*/ 5 h 25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43" name="T18"/>
                  <a:gd fmla="*/ 0 h 25" name="T19"/>
                  <a:gd fmla="*/ 43 w 43" name="T20"/>
                  <a:gd fmla="*/ 25 h 25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5" w="43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/>
            <p:nvPr/>
          </p:nvSpPr>
          <p:spPr bwMode="auto">
            <a:xfrm>
              <a:off x="3064635" y="3351696"/>
              <a:ext cx="9525" cy="206196"/>
            </a:xfrm>
            <a:custGeom>
              <a:gdLst>
                <a:gd fmla="*/ 0 w 8" name="T0"/>
                <a:gd fmla="*/ 19058317 h 12" name="T1"/>
                <a:gd fmla="*/ 0 w 8" name="T2"/>
                <a:gd fmla="*/ 19058317 h 12" name="T3"/>
                <a:gd fmla="*/ 7087790 w 8" name="T4"/>
                <a:gd fmla="*/ 0 h 12" name="T5"/>
                <a:gd fmla="*/ 9922669 w 8" name="T6"/>
                <a:gd fmla="*/ 23292851 h 12" name="T7"/>
                <a:gd fmla="*/ 0 w 8" name="T8"/>
                <a:gd fmla="*/ 19058317 h 12" name="T9"/>
                <a:gd fmla="*/ 0 w 8" name="T10"/>
                <a:gd fmla="*/ 19058317 h 12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8" name="T18"/>
                <a:gd fmla="*/ 0 h 12" name="T19"/>
                <a:gd fmla="*/ 8 w 8" name="T20"/>
                <a:gd fmla="*/ 12 h 12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2" w="8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/>
            <p:nvPr/>
          </p:nvSpPr>
          <p:spPr bwMode="auto">
            <a:xfrm>
              <a:off x="3028122" y="3300103"/>
              <a:ext cx="63500" cy="206196"/>
            </a:xfrm>
            <a:custGeom>
              <a:gdLst>
                <a:gd fmla="*/ 0 w 50" name="T0"/>
                <a:gd fmla="*/ 62062469 h 47" name="T1"/>
                <a:gd fmla="*/ 0 w 50" name="T2"/>
                <a:gd fmla="*/ 62062469 h 47" name="T3"/>
                <a:gd fmla="*/ 30645101 w 50" name="T4"/>
                <a:gd fmla="*/ 52936036 h 47" name="T5"/>
                <a:gd fmla="*/ 14516101 w 50" name="T6"/>
                <a:gd fmla="*/ 41982954 h 47" name="T7"/>
                <a:gd fmla="*/ 29032201 w 50" name="T8"/>
                <a:gd fmla="*/ 12777012 h 47" name="T9"/>
                <a:gd fmla="*/ 41935407 w 50" name="T10"/>
                <a:gd fmla="*/ 32856521 h 47" name="T11"/>
                <a:gd fmla="*/ 41935407 w 50" name="T12"/>
                <a:gd fmla="*/ 0 h 47" name="T13"/>
                <a:gd fmla="*/ 79032096 w 50" name="T14"/>
                <a:gd fmla="*/ 0 h 47" name="T15"/>
                <a:gd fmla="*/ 75806297 w 50" name="T16"/>
                <a:gd fmla="*/ 32856521 h 47" name="T17"/>
                <a:gd fmla="*/ 53225704 w 50" name="T18"/>
                <a:gd fmla="*/ 43809592 h 47" name="T19"/>
                <a:gd fmla="*/ 53225704 w 50" name="T20"/>
                <a:gd fmla="*/ 83967260 h 47" name="T21"/>
                <a:gd fmla="*/ 32258000 w 50" name="T22"/>
                <a:gd fmla="*/ 60237182 h 47" name="T23"/>
                <a:gd fmla="*/ 0 w 50" name="T24"/>
                <a:gd fmla="*/ 62062469 h 47" name="T25"/>
                <a:gd fmla="*/ 0 w 50" name="T26"/>
                <a:gd fmla="*/ 62062469 h 47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50" name="T42"/>
                <a:gd fmla="*/ 0 h 47" name="T43"/>
                <a:gd fmla="*/ 50 w 50" name="T44"/>
                <a:gd fmla="*/ 47 h 47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47" w="50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/>
            <p:nvPr/>
          </p:nvSpPr>
          <p:spPr bwMode="auto">
            <a:xfrm>
              <a:off x="3051934" y="2963550"/>
              <a:ext cx="441322" cy="206196"/>
            </a:xfrm>
            <a:custGeom>
              <a:gdLst>
                <a:gd fmla="*/ 0 w 354" name="T0"/>
                <a:gd fmla="*/ 360167831 h 285" name="T1"/>
                <a:gd fmla="*/ 51288450 w 354" name="T2"/>
                <a:gd fmla="*/ 366963865 h 285" name="T3"/>
                <a:gd fmla="*/ 1554611 w 354" name="T4"/>
                <a:gd fmla="*/ 389049022 h 285" name="T5"/>
                <a:gd fmla="*/ 9325172 w 354" name="T6"/>
                <a:gd fmla="*/ 423027891 h 285" name="T7"/>
                <a:gd fmla="*/ 6217197 w 354" name="T8"/>
                <a:gd fmla="*/ 436618657 h 285" name="T9"/>
                <a:gd fmla="*/ 13987759 w 354" name="T10"/>
                <a:gd fmla="*/ 468897865 h 285" name="T11"/>
                <a:gd fmla="*/ 108795341 w 354" name="T12"/>
                <a:gd fmla="*/ 451909083 h 285" name="T13"/>
                <a:gd fmla="*/ 130553653 w 354" name="T14"/>
                <a:gd fmla="*/ 451909083 h 285" name="T15"/>
                <a:gd fmla="*/ 150758602 w 354" name="T16"/>
                <a:gd fmla="*/ 385652309 h 285" name="T17"/>
                <a:gd fmla="*/ 150758602 w 354" name="T18"/>
                <a:gd fmla="*/ 358469474 h 285" name="T19"/>
                <a:gd fmla="*/ 191168538 w 354" name="T20"/>
                <a:gd fmla="*/ 273524176 h 285" name="T21"/>
                <a:gd fmla="*/ 202048317 w 354" name="T22"/>
                <a:gd fmla="*/ 200471367 h 285" name="T23"/>
                <a:gd fmla="*/ 245566189 w 354" name="T24"/>
                <a:gd fmla="*/ 130815232 h 285" name="T25"/>
                <a:gd fmla="*/ 279758891 w 354" name="T26"/>
                <a:gd fmla="*/ 105332058 h 285" name="T27"/>
                <a:gd fmla="*/ 320167542 w 354" name="T28"/>
                <a:gd fmla="*/ 83246880 h 285" name="T29"/>
                <a:gd fmla="*/ 345035153 w 354" name="T30"/>
                <a:gd fmla="*/ 71354472 h 285" name="T31"/>
                <a:gd fmla="*/ 413420557 w 354" name="T32"/>
                <a:gd fmla="*/ 98536023 h 285" name="T33"/>
                <a:gd fmla="*/ 446058649 w 354" name="T34"/>
                <a:gd fmla="*/ 52666029 h 285" name="T35"/>
                <a:gd fmla="*/ 509781469 w 354" name="T36"/>
                <a:gd fmla="*/ 56064046 h 285" name="T37"/>
                <a:gd fmla="*/ 547083392 w 354" name="T38"/>
                <a:gd fmla="*/ 52666029 h 285" name="T39"/>
                <a:gd fmla="*/ 526878443 w 354" name="T40"/>
                <a:gd fmla="*/ 50967672 h 285" name="T41"/>
                <a:gd fmla="*/ 548636756 w 354" name="T42"/>
                <a:gd fmla="*/ 27182845 h 285" name="T43"/>
                <a:gd fmla="*/ 484913936 w 354" name="T44"/>
                <a:gd fmla="*/ 27182845 h 285" name="T45"/>
                <a:gd fmla="*/ 477143377 w 354" name="T46"/>
                <a:gd fmla="*/ 0 h 285" name="T47"/>
                <a:gd fmla="*/ 458493039 w 354" name="T48"/>
                <a:gd fmla="*/ 28881201 h 285" name="T49"/>
                <a:gd fmla="*/ 422745726 w 354" name="T50"/>
                <a:gd fmla="*/ 44171637 h 285" name="T51"/>
                <a:gd fmla="*/ 422745726 w 354" name="T52"/>
                <a:gd fmla="*/ 5096375 h 285" name="T53"/>
                <a:gd fmla="*/ 349697737 w 354" name="T54"/>
                <a:gd fmla="*/ 32279219 h 285" name="T55"/>
                <a:gd fmla="*/ 345035153 w 354" name="T56"/>
                <a:gd fmla="*/ 44171637 h 285" name="T57"/>
                <a:gd fmla="*/ 323276762 w 354" name="T58"/>
                <a:gd fmla="*/ 49268012 h 285" name="T59"/>
                <a:gd fmla="*/ 298409229 w 354" name="T60"/>
                <a:gd fmla="*/ 54364386 h 285" name="T61"/>
                <a:gd fmla="*/ 276649670 w 354" name="T62"/>
                <a:gd fmla="*/ 67956455 h 285" name="T63"/>
                <a:gd fmla="*/ 244011578 w 354" name="T64"/>
                <a:gd fmla="*/ 107031718 h 285" name="T65"/>
                <a:gd fmla="*/ 223806630 w 354" name="T66"/>
                <a:gd fmla="*/ 122320840 h 285" name="T67"/>
                <a:gd fmla="*/ 230023825 w 354" name="T68"/>
                <a:gd fmla="*/ 142707640 h 285" name="T69"/>
                <a:gd fmla="*/ 155421186 w 354" name="T70"/>
                <a:gd fmla="*/ 232750576 h 285" name="T71"/>
                <a:gd fmla="*/ 108795341 w 354" name="T72"/>
                <a:gd fmla="*/ 293910976 h 285" name="T73"/>
                <a:gd fmla="*/ 76155983 w 354" name="T74"/>
                <a:gd fmla="*/ 299007350 h 285" name="T75"/>
                <a:gd fmla="*/ 51288450 w 354" name="T76"/>
                <a:gd fmla="*/ 329588201 h 285" name="T77"/>
                <a:gd fmla="*/ 31084738 w 354" name="T78"/>
                <a:gd fmla="*/ 344877405 h 285" name="T79"/>
                <a:gd fmla="*/ 29530127 w 354" name="T80"/>
                <a:gd fmla="*/ 351673440 h 285" name="T81"/>
                <a:gd fmla="*/ 0 w 354" name="T82"/>
                <a:gd fmla="*/ 360167831 h 285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w 354" name="T126"/>
                <a:gd fmla="*/ 0 h 285" name="T127"/>
                <a:gd fmla="*/ 354 w 354" name="T128"/>
                <a:gd fmla="*/ 285 h 285" name="T129"/>
              </a:gdLst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b="T129" l="T126" r="T128" t="T127"/>
              <a:pathLst>
                <a:path h="285" w="354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/>
            <p:nvPr/>
          </p:nvSpPr>
          <p:spPr bwMode="auto">
            <a:xfrm>
              <a:off x="3207508" y="3302484"/>
              <a:ext cx="169861" cy="206196"/>
            </a:xfrm>
            <a:custGeom>
              <a:gdLst>
                <a:gd fmla="*/ 0 w 137" name="T0"/>
                <a:gd fmla="*/ 32364034 h 103" name="T1"/>
                <a:gd fmla="*/ 0 w 137" name="T2"/>
                <a:gd fmla="*/ 32364034 h 103" name="T3"/>
                <a:gd fmla="*/ 12298256 w 137" name="T4"/>
                <a:gd fmla="*/ 129457475 h 103" name="T5"/>
                <a:gd fmla="*/ 122981312 w 137" name="T6"/>
                <a:gd fmla="*/ 178003552 h 103" name="T7"/>
                <a:gd fmla="*/ 175249229 w 137" name="T8"/>
                <a:gd fmla="*/ 183398003 h 103" name="T9"/>
                <a:gd fmla="*/ 209069110 w 137" name="T10"/>
                <a:gd fmla="*/ 134851926 h 103" name="T11"/>
                <a:gd fmla="*/ 192159789 w 137" name="T12"/>
                <a:gd fmla="*/ 79113269 h 103" name="T13"/>
                <a:gd fmla="*/ 204458040 w 137" name="T14"/>
                <a:gd fmla="*/ 66526217 h 103" name="T15"/>
                <a:gd fmla="*/ 196770858 w 137" name="T16"/>
                <a:gd fmla="*/ 23374623 h 103" name="T17"/>
                <a:gd fmla="*/ 116832806 w 137" name="T18"/>
                <a:gd fmla="*/ 8990754 h 103" name="T19"/>
                <a:gd fmla="*/ 66102345 w 137" name="T20"/>
                <a:gd fmla="*/ 0 h 103" name="T21"/>
                <a:gd fmla="*/ 0 w 137" name="T22"/>
                <a:gd fmla="*/ 32364034 h 103" name="T23"/>
                <a:gd fmla="*/ 0 w 137" name="T24"/>
                <a:gd fmla="*/ 32364034 h 103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137" name="T39"/>
                <a:gd fmla="*/ 0 h 103" name="T40"/>
                <a:gd fmla="*/ 137 w 137" name="T41"/>
                <a:gd fmla="*/ 103 h 103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103" w="137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/>
            <p:nvPr/>
          </p:nvSpPr>
          <p:spPr bwMode="auto">
            <a:xfrm>
              <a:off x="2812223" y="3577122"/>
              <a:ext cx="53975" cy="206196"/>
            </a:xfrm>
            <a:custGeom>
              <a:gdLst>
                <a:gd fmla="*/ 0 w 44" name="T0"/>
                <a:gd fmla="*/ 82664452 h 77" name="T1"/>
                <a:gd fmla="*/ 0 w 44" name="T2"/>
                <a:gd fmla="*/ 82664452 h 77" name="T3"/>
                <a:gd fmla="*/ 10533713 w 44" name="T4"/>
                <a:gd fmla="*/ 0 h 77" name="T5"/>
                <a:gd fmla="*/ 64706208 w 44" name="T6"/>
                <a:gd fmla="*/ 5061646 h 77" name="T7"/>
                <a:gd fmla="*/ 40629686 w 44" name="T8"/>
                <a:gd fmla="*/ 59046043 h 77" name="T9"/>
                <a:gd fmla="*/ 40629686 w 44" name="T10"/>
                <a:gd fmla="*/ 124839645 h 77" name="T11"/>
                <a:gd fmla="*/ 9028545 w 44" name="T12"/>
                <a:gd fmla="*/ 128214075 h 77" name="T13"/>
                <a:gd fmla="*/ 13542818 w 44" name="T14"/>
                <a:gd fmla="*/ 87726116 h 77" name="T15"/>
                <a:gd fmla="*/ 0 w 44" name="T16"/>
                <a:gd fmla="*/ 82664452 h 77" name="T17"/>
                <a:gd fmla="*/ 0 w 44" name="T18"/>
                <a:gd fmla="*/ 82664452 h 77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44" name="T30"/>
                <a:gd fmla="*/ 0 h 77" name="T31"/>
                <a:gd fmla="*/ 44 w 44" name="T32"/>
                <a:gd fmla="*/ 77 h 77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77" w="44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/>
            <p:nvPr/>
          </p:nvSpPr>
          <p:spPr bwMode="auto">
            <a:xfrm>
              <a:off x="3310695" y="3437421"/>
              <a:ext cx="161924" cy="206196"/>
            </a:xfrm>
            <a:custGeom>
              <a:gdLst>
                <a:gd fmla="*/ 0 w 130" name="T0"/>
                <a:gd fmla="*/ 62420472 h 77" name="T1"/>
                <a:gd fmla="*/ 0 w 130" name="T2"/>
                <a:gd fmla="*/ 62420472 h 77" name="T3"/>
                <a:gd fmla="*/ 54300920 w 130" name="T4"/>
                <a:gd fmla="*/ 116404870 h 77" name="T5"/>
                <a:gd fmla="*/ 178417678 w 130" name="T6"/>
                <a:gd fmla="*/ 128214075 h 77" name="T7"/>
                <a:gd fmla="*/ 200138038 w 130" name="T8"/>
                <a:gd fmla="*/ 82664452 h 77" name="T9"/>
                <a:gd fmla="*/ 169109486 w 130" name="T10"/>
                <a:gd fmla="*/ 80977237 h 77" name="T11"/>
                <a:gd fmla="*/ 166006755 w 130" name="T12"/>
                <a:gd fmla="*/ 42175184 h 77" name="T13"/>
                <a:gd fmla="*/ 138079649 w 130" name="T14"/>
                <a:gd fmla="*/ 0 h 77" name="T15"/>
                <a:gd fmla="*/ 54300920 w 130" name="T16"/>
                <a:gd fmla="*/ 8434777 h 77" name="T17"/>
                <a:gd fmla="*/ 0 w 130" name="T18"/>
                <a:gd fmla="*/ 62420472 h 77" name="T19"/>
                <a:gd fmla="*/ 0 w 130" name="T20"/>
                <a:gd fmla="*/ 62420472 h 77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130" name="T33"/>
                <a:gd fmla="*/ 0 h 77" name="T34"/>
                <a:gd fmla="*/ 130 w 130" name="T35"/>
                <a:gd fmla="*/ 77 h 77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77" w="130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/>
            <p:nvPr/>
          </p:nvSpPr>
          <p:spPr bwMode="auto">
            <a:xfrm>
              <a:off x="2813811" y="3566804"/>
              <a:ext cx="209548" cy="206196"/>
            </a:xfrm>
            <a:custGeom>
              <a:gdLst>
                <a:gd fmla="*/ 0 w 168" name="T0"/>
                <a:gd fmla="*/ 16931599 h 122" name="T1"/>
                <a:gd fmla="*/ 0 w 168" name="T2"/>
                <a:gd fmla="*/ 16931599 h 122" name="T3"/>
                <a:gd fmla="*/ 7779543 w 168" name="T4"/>
                <a:gd fmla="*/ 50796104 h 122" name="T5"/>
                <a:gd fmla="*/ 63788014 w 168" name="T6"/>
                <a:gd fmla="*/ 55876103 h 122" name="T7"/>
                <a:gd fmla="*/ 38895220 w 168" name="T8"/>
                <a:gd fmla="*/ 110058005 h 122" name="T9"/>
                <a:gd fmla="*/ 38895220 w 168" name="T10"/>
                <a:gd fmla="*/ 176092824 h 122" name="T11"/>
                <a:gd fmla="*/ 77790439 w 168" name="T12"/>
                <a:gd fmla="*/ 204877315 h 122" name="T13"/>
                <a:gd fmla="*/ 154025470 w 168" name="T14"/>
                <a:gd fmla="*/ 186251520 h 122" name="T15"/>
                <a:gd fmla="*/ 197588194 w 168" name="T16"/>
                <a:gd fmla="*/ 137149597 h 122" name="T17"/>
                <a:gd fmla="*/ 188253243 w 168" name="T18"/>
                <a:gd fmla="*/ 116830903 h 122" name="T19"/>
                <a:gd fmla="*/ 211590619 w 168" name="T20"/>
                <a:gd fmla="*/ 79580595 h 122" name="T21"/>
                <a:gd fmla="*/ 259820779 w 168" name="T22"/>
                <a:gd fmla="*/ 52489003 h 122" name="T23"/>
                <a:gd fmla="*/ 259820779 w 168" name="T24"/>
                <a:gd fmla="*/ 35557399 h 122" name="T25"/>
                <a:gd fmla="*/ 228703863 w 168" name="T26"/>
                <a:gd fmla="*/ 32170299 h 122" name="T27"/>
                <a:gd fmla="*/ 222480978 w 168" name="T28"/>
                <a:gd fmla="*/ 28784501 h 122" name="T29"/>
                <a:gd fmla="*/ 155580879 w 168" name="T30"/>
                <a:gd fmla="*/ 8465800 h 122" name="T31"/>
                <a:gd fmla="*/ 21780729 w 168" name="T32"/>
                <a:gd fmla="*/ 0 h 122" name="T33"/>
                <a:gd fmla="*/ 0 w 168" name="T34"/>
                <a:gd fmla="*/ 16931599 h 122" name="T35"/>
                <a:gd fmla="*/ 0 w 168" name="T36"/>
                <a:gd fmla="*/ 16931599 h 122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168" name="T57"/>
                <a:gd fmla="*/ 0 h 122" name="T58"/>
                <a:gd fmla="*/ 168 w 168" name="T59"/>
                <a:gd fmla="*/ 122 h 122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122" w="168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/>
            <p:nvPr/>
          </p:nvSpPr>
          <p:spPr bwMode="auto">
            <a:xfrm>
              <a:off x="3158296" y="3029432"/>
              <a:ext cx="219073" cy="206196"/>
            </a:xfrm>
            <a:custGeom>
              <a:gdLst>
                <a:gd fmla="*/ 0 w 176" name="T0"/>
                <a:gd fmla="*/ 367778835 h 289" name="T1"/>
                <a:gd fmla="*/ 0 w 176" name="T2"/>
                <a:gd fmla="*/ 367778835 h 289" name="T3"/>
                <a:gd fmla="*/ 10845458 w 176" name="T4"/>
                <a:gd fmla="*/ 423707939 h 289" name="T5"/>
                <a:gd fmla="*/ 34086076 w 176" name="T6"/>
                <a:gd fmla="*/ 449130614 h 289" name="T7"/>
                <a:gd fmla="*/ 32537615 w 176" name="T8"/>
                <a:gd fmla="*/ 488112135 h 289" name="T9"/>
                <a:gd fmla="*/ 99161316 w 176" name="T10"/>
                <a:gd fmla="*/ 462689460 h 289" name="T11"/>
                <a:gd fmla="*/ 116204349 w 176" name="T12"/>
                <a:gd fmla="*/ 384727719 h 289" name="T13"/>
                <a:gd fmla="*/ 102259483 w 176" name="T14"/>
                <a:gd fmla="*/ 383032700 h 289" name="T15"/>
                <a:gd fmla="*/ 151840122 w 176" name="T16"/>
                <a:gd fmla="*/ 359305044 h 289" name="T17"/>
                <a:gd fmla="*/ 105358896 w 176" name="T18"/>
                <a:gd fmla="*/ 352524970 h 289" name="T19"/>
                <a:gd fmla="*/ 140994668 w 176" name="T20"/>
                <a:gd fmla="*/ 359305044 h 289" name="T21"/>
                <a:gd fmla="*/ 159587408 w 176" name="T22"/>
                <a:gd fmla="*/ 338967344 h 289" name="T23"/>
                <a:gd fmla="*/ 131697676 w 176" name="T24"/>
                <a:gd fmla="*/ 313544669 h 289" name="T25"/>
                <a:gd fmla="*/ 103809190 w 176" name="T26"/>
                <a:gd fmla="*/ 330492251 h 289" name="T27"/>
                <a:gd fmla="*/ 127049803 w 176" name="T28"/>
                <a:gd fmla="*/ 315239687 h 289" name="T29"/>
                <a:gd fmla="*/ 127049803 w 176" name="T30"/>
                <a:gd fmla="*/ 245750435 h 289" name="T31"/>
                <a:gd fmla="*/ 218463833 w 176" name="T32"/>
                <a:gd fmla="*/ 177957503 h 289" name="T33"/>
                <a:gd fmla="*/ 212266253 w 176" name="T34"/>
                <a:gd fmla="*/ 164398616 h 289" name="T35"/>
                <a:gd fmla="*/ 227759580 w 176" name="T36"/>
                <a:gd fmla="*/ 130502150 h 289" name="T37"/>
                <a:gd fmla="*/ 271142639 w 176" name="T38"/>
                <a:gd fmla="*/ 120333341 h 289" name="T39"/>
                <a:gd fmla="*/ 260297185 w 176" name="T40"/>
                <a:gd fmla="*/ 40676550 h 289" name="T41"/>
                <a:gd fmla="*/ 198321387 w 176" name="T42"/>
                <a:gd fmla="*/ 0 h 289" name="T43"/>
                <a:gd fmla="*/ 189025640 w 176" name="T44"/>
                <a:gd fmla="*/ 0 h 289" name="T45"/>
                <a:gd fmla="*/ 187475934 w 176" name="T46"/>
                <a:gd fmla="*/ 25422685 h 289" name="T47"/>
                <a:gd fmla="*/ 148740710 w 176" name="T48"/>
                <a:gd fmla="*/ 22032648 h 289" name="T49"/>
                <a:gd fmla="*/ 140994668 w 176" name="T50"/>
                <a:gd fmla="*/ 40676550 h 289" name="T51"/>
                <a:gd fmla="*/ 114654643 w 176" name="T52"/>
                <a:gd fmla="*/ 47455333 h 289" name="T53"/>
                <a:gd fmla="*/ 106907357 w 176" name="T54"/>
                <a:gd fmla="*/ 77961762 h 289" name="T55"/>
                <a:gd fmla="*/ 71271565 w 176" name="T56"/>
                <a:gd fmla="*/ 116943304 h 289" name="T57"/>
                <a:gd fmla="*/ 52678825 w 176" name="T58"/>
                <a:gd fmla="*/ 169483672 h 289" name="T59"/>
                <a:gd fmla="*/ 60426111 w 176" name="T60"/>
                <a:gd fmla="*/ 189821332 h 289" name="T61"/>
                <a:gd fmla="*/ 21690917 w 176" name="T62"/>
                <a:gd fmla="*/ 206770215 h 289" name="T63"/>
                <a:gd fmla="*/ 20142450 w 176" name="T64"/>
                <a:gd fmla="*/ 274563147 h 289" name="T65"/>
                <a:gd fmla="*/ 30987909 w 176" name="T66"/>
                <a:gd fmla="*/ 289817012 h 289" name="T67"/>
                <a:gd fmla="*/ 20142450 w 176" name="T68"/>
                <a:gd fmla="*/ 301680841 h 289" name="T69"/>
                <a:gd fmla="*/ 24790329 w 176" name="T70"/>
                <a:gd fmla="*/ 332187269 h 289" name="T71"/>
                <a:gd fmla="*/ 0 w 176" name="T72"/>
                <a:gd fmla="*/ 367778835 h 289" name="T73"/>
                <a:gd fmla="*/ 0 w 176" name="T74"/>
                <a:gd fmla="*/ 367778835 h 289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176" name="T114"/>
                <a:gd fmla="*/ 0 h 289" name="T115"/>
                <a:gd fmla="*/ 176 w 176" name="T116"/>
                <a:gd fmla="*/ 289 h 289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289" w="176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/>
            <p:nvPr/>
          </p:nvSpPr>
          <p:spPr bwMode="auto">
            <a:xfrm>
              <a:off x="3070984" y="3420753"/>
              <a:ext cx="76199" cy="206196"/>
            </a:xfrm>
            <a:custGeom>
              <a:gdLst>
                <a:gd fmla="*/ 0 w 61" name="T0"/>
                <a:gd fmla="*/ 35455227 h 31" name="T1"/>
                <a:gd fmla="*/ 0 w 61" name="T2"/>
                <a:gd fmla="*/ 35455227 h 31" name="T3"/>
                <a:gd fmla="*/ 21846919 w 61" name="T4"/>
                <a:gd fmla="*/ 53183511 h 31" name="T5"/>
                <a:gd fmla="*/ 51494967 w 61" name="T6"/>
                <a:gd fmla="*/ 37227388 h 31" name="T7"/>
                <a:gd fmla="*/ 63978023 w 61" name="T8"/>
                <a:gd fmla="*/ 51410018 h 31" name="T9"/>
                <a:gd fmla="*/ 93627330 w 61" name="T10"/>
                <a:gd fmla="*/ 24818262 h 31" name="T11"/>
                <a:gd fmla="*/ 76462328 w 61" name="T12"/>
                <a:gd fmla="*/ 21272602 h 31" name="T13"/>
                <a:gd fmla="*/ 74902102 w 61" name="T14"/>
                <a:gd fmla="*/ 8863474 h 31" name="T15"/>
                <a:gd fmla="*/ 73340627 w 61" name="T16"/>
                <a:gd fmla="*/ 5317818 h 31" name="T17"/>
                <a:gd fmla="*/ 31209523 w 61" name="T18"/>
                <a:gd fmla="*/ 0 h 31" name="T19"/>
                <a:gd fmla="*/ 0 w 61" name="T20"/>
                <a:gd fmla="*/ 35455227 h 31" name="T21"/>
                <a:gd fmla="*/ 0 w 61" name="T22"/>
                <a:gd fmla="*/ 35455227 h 31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w 61" name="T36"/>
                <a:gd fmla="*/ 0 h 31" name="T37"/>
                <a:gd fmla="*/ 61 w 61" name="T38"/>
                <a:gd fmla="*/ 31 h 31" name="T39"/>
              </a:gdLst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b="T39" l="T36" r="T38" t="T37"/>
              <a:pathLst>
                <a:path h="31" w="6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/>
            <p:nvPr/>
          </p:nvSpPr>
          <p:spPr bwMode="auto">
            <a:xfrm>
              <a:off x="3412294" y="3546166"/>
              <a:ext cx="47625" cy="206196"/>
            </a:xfrm>
            <a:custGeom>
              <a:gdLst>
                <a:gd fmla="*/ 0 w 39" name="T0"/>
                <a:gd fmla="*/ 30645102 h 30" name="T1"/>
                <a:gd fmla="*/ 0 w 39" name="T2"/>
                <a:gd fmla="*/ 30645102 h 30" name="T3"/>
                <a:gd fmla="*/ 7456365 w 39" name="T4"/>
                <a:gd fmla="*/ 1612900 h 30" name="T5"/>
                <a:gd fmla="*/ 38771629 w 39" name="T6"/>
                <a:gd fmla="*/ 0 h 30" name="T7"/>
                <a:gd fmla="*/ 56666420 w 39" name="T8"/>
                <a:gd fmla="*/ 22580604 h 30" name="T9"/>
                <a:gd fmla="*/ 31315267 w 39" name="T10"/>
                <a:gd fmla="*/ 22580604 h 30" name="T11"/>
                <a:gd fmla="*/ 2982058 w 39" name="T12"/>
                <a:gd fmla="*/ 46774108 h 30" name="T13"/>
                <a:gd fmla="*/ 14912730 w 39" name="T14"/>
                <a:gd fmla="*/ 32258002 h 30" name="T15"/>
                <a:gd fmla="*/ 0 w 39" name="T16"/>
                <a:gd fmla="*/ 30645102 h 30" name="T17"/>
                <a:gd fmla="*/ 0 w 39" name="T18"/>
                <a:gd fmla="*/ 30645102 h 30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39" name="T30"/>
                <a:gd fmla="*/ 0 h 30" name="T31"/>
                <a:gd fmla="*/ 39 w 39" name="T32"/>
                <a:gd fmla="*/ 30 h 30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30" w="39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/>
            <p:nvPr/>
          </p:nvGrpSpPr>
          <p:grpSpPr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/>
              <p:nvPr/>
            </p:nvSpPr>
            <p:spPr bwMode="auto">
              <a:xfrm>
                <a:off x="2942" y="2550"/>
                <a:ext cx="57" cy="158"/>
              </a:xfrm>
              <a:custGeom>
                <a:gdLst>
                  <a:gd fmla="*/ 0 w 57" name="T0"/>
                  <a:gd fmla="*/ 54 h 66" name="T1"/>
                  <a:gd fmla="*/ 0 w 57" name="T2"/>
                  <a:gd fmla="*/ 54 h 66" name="T3"/>
                  <a:gd fmla="*/ 7 w 57" name="T4"/>
                  <a:gd fmla="*/ 60 h 66" name="T5"/>
                  <a:gd fmla="*/ 2 w 57" name="T6"/>
                  <a:gd fmla="*/ 65 h 66" name="T7"/>
                  <a:gd fmla="*/ 52 w 57" name="T8"/>
                  <a:gd fmla="*/ 55 h 66" name="T9"/>
                  <a:gd fmla="*/ 56 w 57" name="T10"/>
                  <a:gd fmla="*/ 21 h 66" name="T11"/>
                  <a:gd fmla="*/ 49 w 57" name="T12"/>
                  <a:gd fmla="*/ 13 h 66" name="T13"/>
                  <a:gd fmla="*/ 34 w 57" name="T14"/>
                  <a:gd fmla="*/ 17 h 66" name="T15"/>
                  <a:gd fmla="*/ 29 w 57" name="T16"/>
                  <a:gd fmla="*/ 12 h 66" name="T17"/>
                  <a:gd fmla="*/ 36 w 57" name="T18"/>
                  <a:gd fmla="*/ 4 h 66" name="T19"/>
                  <a:gd fmla="*/ 29 w 57" name="T20"/>
                  <a:gd fmla="*/ 0 h 66" name="T21"/>
                  <a:gd fmla="*/ 23 w 57" name="T22"/>
                  <a:gd fmla="*/ 17 h 66" name="T23"/>
                  <a:gd fmla="*/ 2 w 57" name="T24"/>
                  <a:gd fmla="*/ 21 h 66" name="T25"/>
                  <a:gd fmla="*/ 9 w 57" name="T26"/>
                  <a:gd fmla="*/ 25 h 66" name="T27"/>
                  <a:gd fmla="*/ 5 w 57" name="T28"/>
                  <a:gd fmla="*/ 34 h 66" name="T29"/>
                  <a:gd fmla="*/ 18 w 57" name="T30"/>
                  <a:gd fmla="*/ 36 h 66" name="T31"/>
                  <a:gd fmla="*/ 6 w 57" name="T32"/>
                  <a:gd fmla="*/ 49 h 66" name="T33"/>
                  <a:gd fmla="*/ 20 w 57" name="T34"/>
                  <a:gd fmla="*/ 46 h 66" name="T35"/>
                  <a:gd fmla="*/ 0 w 57" name="T36"/>
                  <a:gd fmla="*/ 54 h 66" name="T37"/>
                  <a:gd fmla="*/ 0 w 57" name="T38"/>
                  <a:gd fmla="*/ 54 h 6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57" name="T60"/>
                  <a:gd fmla="*/ 0 h 66" name="T61"/>
                  <a:gd fmla="*/ 57 w 57" name="T62"/>
                  <a:gd fmla="*/ 66 h 66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66" w="57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/>
              <p:nvPr/>
            </p:nvSpPr>
            <p:spPr bwMode="auto">
              <a:xfrm>
                <a:off x="2971" y="2526"/>
                <a:ext cx="36" cy="158"/>
              </a:xfrm>
              <a:custGeom>
                <a:gdLst>
                  <a:gd fmla="*/ 0 w 36" name="T0"/>
                  <a:gd fmla="*/ 16 h 26" name="T1"/>
                  <a:gd fmla="*/ 0 w 36" name="T2"/>
                  <a:gd fmla="*/ 16 h 26" name="T3"/>
                  <a:gd fmla="*/ 5 w 36" name="T4"/>
                  <a:gd fmla="*/ 21 h 26" name="T5"/>
                  <a:gd fmla="*/ 20 w 36" name="T6"/>
                  <a:gd fmla="*/ 17 h 26" name="T7"/>
                  <a:gd fmla="*/ 27 w 36" name="T8"/>
                  <a:gd fmla="*/ 25 h 26" name="T9"/>
                  <a:gd fmla="*/ 35 w 36" name="T10"/>
                  <a:gd fmla="*/ 16 h 26" name="T11"/>
                  <a:gd fmla="*/ 27 w 36" name="T12"/>
                  <a:gd fmla="*/ 4 h 26" name="T13"/>
                  <a:gd fmla="*/ 11 w 36" name="T14"/>
                  <a:gd fmla="*/ 0 h 26" name="T15"/>
                  <a:gd fmla="*/ 7 w 36" name="T16"/>
                  <a:gd fmla="*/ 8 h 26" name="T17"/>
                  <a:gd fmla="*/ 0 w 36" name="T18"/>
                  <a:gd fmla="*/ 16 h 26" name="T19"/>
                  <a:gd fmla="*/ 0 w 36" name="T20"/>
                  <a:gd fmla="*/ 16 h 2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36" name="T33"/>
                  <a:gd fmla="*/ 0 h 26" name="T34"/>
                  <a:gd fmla="*/ 36 w 36" name="T35"/>
                  <a:gd fmla="*/ 26 h 26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26" w="3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/>
              <p:nvPr/>
            </p:nvSpPr>
            <p:spPr bwMode="auto">
              <a:xfrm>
                <a:off x="2987" y="2462"/>
                <a:ext cx="10" cy="158"/>
              </a:xfrm>
              <a:custGeom>
                <a:gdLst>
                  <a:gd fmla="*/ 0 w 10" name="T0"/>
                  <a:gd fmla="*/ 12 h 13" name="T1"/>
                  <a:gd fmla="*/ 0 w 10" name="T2"/>
                  <a:gd fmla="*/ 12 h 13" name="T3"/>
                  <a:gd fmla="*/ 0 w 10" name="T4"/>
                  <a:gd fmla="*/ 3 h 13" name="T5"/>
                  <a:gd fmla="*/ 9 w 10" name="T6"/>
                  <a:gd fmla="*/ 0 h 13" name="T7"/>
                  <a:gd fmla="*/ 0 w 10" name="T8"/>
                  <a:gd fmla="*/ 12 h 13" name="T9"/>
                  <a:gd fmla="*/ 0 w 10" name="T10"/>
                  <a:gd fmla="*/ 12 h 13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0" name="T18"/>
                  <a:gd fmla="*/ 0 h 13" name="T19"/>
                  <a:gd fmla="*/ 10 w 10" name="T20"/>
                  <a:gd fmla="*/ 13 h 13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3" w="10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/>
              <p:nvPr/>
            </p:nvSpPr>
            <p:spPr bwMode="auto">
              <a:xfrm>
                <a:off x="2991" y="2472"/>
                <a:ext cx="9" cy="158"/>
              </a:xfrm>
              <a:custGeom>
                <a:gdLst>
                  <a:gd fmla="*/ 0 w 9" name="T0"/>
                  <a:gd fmla="*/ 6 h 8" name="T1"/>
                  <a:gd fmla="*/ 0 w 9" name="T2"/>
                  <a:gd fmla="*/ 6 h 8" name="T3"/>
                  <a:gd fmla="*/ 4 w 9" name="T4"/>
                  <a:gd fmla="*/ 0 h 8" name="T5"/>
                  <a:gd fmla="*/ 8 w 9" name="T6"/>
                  <a:gd fmla="*/ 7 h 8" name="T7"/>
                  <a:gd fmla="*/ 0 w 9" name="T8"/>
                  <a:gd fmla="*/ 6 h 8" name="T9"/>
                  <a:gd fmla="*/ 0 w 9" name="T10"/>
                  <a:gd fmla="*/ 6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9" name="T18"/>
                  <a:gd fmla="*/ 0 h 8" name="T19"/>
                  <a:gd fmla="*/ 9 w 9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9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/>
              <p:nvPr/>
            </p:nvSpPr>
            <p:spPr bwMode="auto">
              <a:xfrm>
                <a:off x="2999" y="2531"/>
                <a:ext cx="106" cy="158"/>
              </a:xfrm>
              <a:custGeom>
                <a:gdLst>
                  <a:gd fmla="*/ 0 w 106" name="T0"/>
                  <a:gd fmla="*/ 37 h 161" name="T1"/>
                  <a:gd fmla="*/ 0 w 106" name="T2"/>
                  <a:gd fmla="*/ 37 h 161" name="T3"/>
                  <a:gd fmla="*/ 4 w 106" name="T4"/>
                  <a:gd fmla="*/ 16 h 161" name="T5"/>
                  <a:gd fmla="*/ 16 w 106" name="T6"/>
                  <a:gd fmla="*/ 0 h 161" name="T7"/>
                  <a:gd fmla="*/ 40 w 106" name="T8"/>
                  <a:gd fmla="*/ 0 h 161" name="T9"/>
                  <a:gd fmla="*/ 26 w 106" name="T10"/>
                  <a:gd fmla="*/ 19 h 161" name="T11"/>
                  <a:gd fmla="*/ 58 w 106" name="T12"/>
                  <a:gd fmla="*/ 23 h 161" name="T13"/>
                  <a:gd fmla="*/ 38 w 106" name="T14"/>
                  <a:gd fmla="*/ 49 h 161" name="T15"/>
                  <a:gd fmla="*/ 62 w 106" name="T16"/>
                  <a:gd fmla="*/ 58 h 161" name="T17"/>
                  <a:gd fmla="*/ 85 w 106" name="T18"/>
                  <a:gd fmla="*/ 91 h 161" name="T19"/>
                  <a:gd fmla="*/ 78 w 106" name="T20"/>
                  <a:gd fmla="*/ 93 h 161" name="T21"/>
                  <a:gd fmla="*/ 88 w 106" name="T22"/>
                  <a:gd fmla="*/ 101 h 161" name="T23"/>
                  <a:gd fmla="*/ 82 w 106" name="T24"/>
                  <a:gd fmla="*/ 110 h 161" name="T25"/>
                  <a:gd fmla="*/ 105 w 106" name="T26"/>
                  <a:gd fmla="*/ 111 h 161" name="T27"/>
                  <a:gd fmla="*/ 91 w 106" name="T28"/>
                  <a:gd fmla="*/ 133 h 161" name="T29"/>
                  <a:gd fmla="*/ 101 w 106" name="T30"/>
                  <a:gd fmla="*/ 139 h 161" name="T31"/>
                  <a:gd fmla="*/ 6 w 106" name="T32"/>
                  <a:gd fmla="*/ 160 h 161" name="T33"/>
                  <a:gd fmla="*/ 48 w 106" name="T34"/>
                  <a:gd fmla="*/ 130 h 161" name="T35"/>
                  <a:gd fmla="*/ 36 w 106" name="T36"/>
                  <a:gd fmla="*/ 135 h 161" name="T37"/>
                  <a:gd fmla="*/ 12 w 106" name="T38"/>
                  <a:gd fmla="*/ 126 h 161" name="T39"/>
                  <a:gd fmla="*/ 30 w 106" name="T40"/>
                  <a:gd fmla="*/ 115 h 161" name="T41"/>
                  <a:gd fmla="*/ 19 w 106" name="T42"/>
                  <a:gd fmla="*/ 110 h 161" name="T43"/>
                  <a:gd fmla="*/ 43 w 106" name="T44"/>
                  <a:gd fmla="*/ 98 h 161" name="T45"/>
                  <a:gd fmla="*/ 45 w 106" name="T46"/>
                  <a:gd fmla="*/ 83 h 161" name="T47"/>
                  <a:gd fmla="*/ 33 w 106" name="T48"/>
                  <a:gd fmla="*/ 79 h 161" name="T49"/>
                  <a:gd fmla="*/ 40 w 106" name="T50"/>
                  <a:gd fmla="*/ 70 h 161" name="T51"/>
                  <a:gd fmla="*/ 15 w 106" name="T52"/>
                  <a:gd fmla="*/ 74 h 161" name="T53"/>
                  <a:gd fmla="*/ 16 w 106" name="T54"/>
                  <a:gd fmla="*/ 51 h 161" name="T55"/>
                  <a:gd fmla="*/ 4 w 106" name="T56"/>
                  <a:gd fmla="*/ 62 h 161" name="T57"/>
                  <a:gd fmla="*/ 11 w 106" name="T58"/>
                  <a:gd fmla="*/ 38 h 161" name="T59"/>
                  <a:gd fmla="*/ 0 w 106" name="T60"/>
                  <a:gd fmla="*/ 37 h 161" name="T61"/>
                  <a:gd fmla="*/ 0 w 106" name="T62"/>
                  <a:gd fmla="*/ 37 h 161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06" name="T96"/>
                  <a:gd fmla="*/ 0 h 161" name="T97"/>
                  <a:gd fmla="*/ 106 w 106" name="T98"/>
                  <a:gd fmla="*/ 161 h 161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61" w="105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/>
            <p:nvPr/>
          </p:nvSpPr>
          <p:spPr bwMode="auto">
            <a:xfrm>
              <a:off x="3364669" y="3265970"/>
              <a:ext cx="136524" cy="206196"/>
            </a:xfrm>
            <a:custGeom>
              <a:gdLst>
                <a:gd fmla="*/ 54908105 w 109" name="T0"/>
                <a:gd fmla="*/ 8289855 h 90" name="T1"/>
                <a:gd fmla="*/ 64320812 w 109" name="T2"/>
                <a:gd fmla="*/ 4974170 h 90" name="T3"/>
                <a:gd fmla="*/ 76872341 w 109" name="T4"/>
                <a:gd fmla="*/ 0 h 90" name="T5"/>
                <a:gd fmla="*/ 105110482 w 109" name="T6"/>
                <a:gd fmla="*/ 21553883 h 90" name="T7"/>
                <a:gd fmla="*/ 130211035 w 109" name="T8"/>
                <a:gd fmla="*/ 24870854 h 90" name="T9"/>
                <a:gd fmla="*/ 141193153 w 109" name="T10"/>
                <a:gd fmla="*/ 41450558 h 90" name="T11"/>
                <a:gd fmla="*/ 150605860 w 109" name="T12"/>
                <a:gd fmla="*/ 64662927 h 90" name="T13"/>
                <a:gd fmla="*/ 153743429 w 109" name="T14"/>
                <a:gd fmla="*/ 72952779 h 90" name="T15"/>
                <a:gd fmla="*/ 163156136 w 109" name="T16"/>
                <a:gd fmla="*/ 81243919 h 90" name="T17"/>
                <a:gd fmla="*/ 169431313 w 109" name="T18"/>
                <a:gd fmla="*/ 87875306 h 90" name="T19"/>
                <a:gd fmla="*/ 169431313 w 109" name="T20"/>
                <a:gd fmla="*/ 96165158 h 90" name="T21"/>
                <a:gd fmla="*/ 158450409 w 109" name="T22"/>
                <a:gd fmla="*/ 96165158 h 90" name="T23"/>
                <a:gd fmla="*/ 142762563 w 109" name="T24"/>
                <a:gd fmla="*/ 96165158 h 90" name="T25"/>
                <a:gd fmla="*/ 150605860 w 109" name="T26"/>
                <a:gd fmla="*/ 104456297 h 90" name="T27"/>
                <a:gd fmla="*/ 155312840 w 109" name="T28"/>
                <a:gd fmla="*/ 111087664 h 90" name="T29"/>
                <a:gd fmla="*/ 158450409 w 109" name="T30"/>
                <a:gd fmla="*/ 122694487 h 90" name="T31"/>
                <a:gd fmla="*/ 150605860 w 109" name="T32"/>
                <a:gd fmla="*/ 127668656 h 90" name="T33"/>
                <a:gd fmla="*/ 138055584 w 109" name="T34"/>
                <a:gd fmla="*/ 127668656 h 90" name="T35"/>
                <a:gd fmla="*/ 134918014 w 109" name="T36"/>
                <a:gd fmla="*/ 127668656 h 90" name="T37"/>
                <a:gd fmla="*/ 130211035 w 109" name="T38"/>
                <a:gd fmla="*/ 134300023 h 90" name="T39"/>
                <a:gd fmla="*/ 130211035 w 109" name="T40"/>
                <a:gd fmla="*/ 144248360 h 90" name="T41"/>
                <a:gd fmla="*/ 120798327 w 109" name="T42"/>
                <a:gd fmla="*/ 147564044 h 90" name="T43"/>
                <a:gd fmla="*/ 111385620 w 109" name="T44"/>
                <a:gd fmla="*/ 142589875 h 90" name="T45"/>
                <a:gd fmla="*/ 98835344 w 109" name="T46"/>
                <a:gd fmla="*/ 139274191 h 90" name="T47"/>
                <a:gd fmla="*/ 86285068 w 109" name="T48"/>
                <a:gd fmla="*/ 134300023 h 90" name="T49"/>
                <a:gd fmla="*/ 75302930 w 109" name="T50"/>
                <a:gd fmla="*/ 135958508 h 90" name="T51"/>
                <a:gd fmla="*/ 39220249 w 109" name="T52"/>
                <a:gd fmla="*/ 122694487 h 90" name="T53"/>
                <a:gd fmla="*/ 25100562 w 109" name="T54"/>
                <a:gd fmla="*/ 126010170 h 90" name="T55"/>
                <a:gd fmla="*/ 14119692 w 109" name="T56"/>
                <a:gd fmla="*/ 122694487 h 90" name="T57"/>
                <a:gd fmla="*/ 7844551 w 109" name="T58"/>
                <a:gd fmla="*/ 134300023 h 90" name="T59"/>
                <a:gd fmla="*/ 0 w 109" name="T60"/>
                <a:gd fmla="*/ 109430466 h 90" name="T61"/>
                <a:gd fmla="*/ 9412710 w 109" name="T62"/>
                <a:gd fmla="*/ 96165158 h 90" name="T63"/>
                <a:gd fmla="*/ 7844551 w 109" name="T64"/>
                <a:gd fmla="*/ 66321412 h 90" name="T65"/>
                <a:gd fmla="*/ 23532404 w 109" name="T66"/>
                <a:gd fmla="*/ 24870854 h 90" name="T67"/>
                <a:gd fmla="*/ 37652091 w 109" name="T68"/>
                <a:gd fmla="*/ 19896680 h 90" name="T69"/>
                <a:gd fmla="*/ 45495397 w 109" name="T70"/>
                <a:gd fmla="*/ 8289855 h 90" name="T71"/>
                <a:gd fmla="*/ 54908105 w 109" name="T72"/>
                <a:gd fmla="*/ 8289855 h 90" name="T73"/>
                <a:gd fmla="*/ 54908105 w 109" name="T74"/>
                <a:gd fmla="*/ 8289855 h 90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109" name="T114"/>
                <a:gd fmla="*/ 0 h 90" name="T115"/>
                <a:gd fmla="*/ 109 w 109" name="T116"/>
                <a:gd fmla="*/ 90 h 90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90" w="109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/>
            <p:nvPr/>
          </p:nvSpPr>
          <p:spPr bwMode="auto">
            <a:xfrm>
              <a:off x="3269159" y="3521992"/>
              <a:ext cx="300036" cy="206196"/>
            </a:xfrm>
            <a:custGeom>
              <a:gdLst>
                <a:gd fmla="*/ 190643677 w 241" name="T0"/>
                <a:gd fmla="*/ 8625115 h 139" name="T1"/>
                <a:gd fmla="*/ 207693550 w 241" name="T2"/>
                <a:gd fmla="*/ 0 h 139" name="T3"/>
                <a:gd fmla="*/ 230943376 w 241" name="T4"/>
                <a:gd fmla="*/ 15525734 h 139" name="T5"/>
                <a:gd fmla="*/ 240243307 w 241" name="T6"/>
                <a:gd fmla="*/ 34500462 h 139" name="T7"/>
                <a:gd fmla="*/ 266591866 w 241" name="T8"/>
                <a:gd fmla="*/ 51750698 h 139" name="T9"/>
                <a:gd fmla="*/ 302240355 w 241" name="T10"/>
                <a:gd fmla="*/ 77626037 h 139" name="T11"/>
                <a:gd fmla="*/ 325490182 w 241" name="T12"/>
                <a:gd fmla="*/ 77626037 h 139" name="T13"/>
                <a:gd fmla="*/ 361138749 w 241" name="T14"/>
                <a:gd fmla="*/ 87976981 h 139" name="T15"/>
                <a:gd fmla="*/ 351838818 w 241" name="T16"/>
                <a:gd fmla="*/ 129376735 h 139" name="T17"/>
                <a:gd fmla="*/ 320840216 w 241" name="T18"/>
                <a:gd fmla="*/ 165602997 h 139" name="T19"/>
                <a:gd fmla="*/ 272791819 w 241" name="T20"/>
                <a:gd fmla="*/ 194928685 h 139" name="T21"/>
                <a:gd fmla="*/ 274341808 w 241" name="T22"/>
                <a:gd fmla="*/ 210453100 h 139" name="T23"/>
                <a:gd fmla="*/ 251091981 w 241" name="T24"/>
                <a:gd fmla="*/ 238054249 h 139" name="T25"/>
                <a:gd fmla="*/ 246442016 w 241" name="T26"/>
                <a:gd fmla="*/ 191478377 h 139" name="T27"/>
                <a:gd fmla="*/ 206143561 w 241" name="T28"/>
                <a:gd fmla="*/ 186302258 h 139" name="T29"/>
                <a:gd fmla="*/ 206143561 w 241" name="T30"/>
                <a:gd fmla="*/ 170777802 h 139" name="T31"/>
                <a:gd fmla="*/ 158095125 w 241" name="T32"/>
                <a:gd fmla="*/ 210453100 h 139" name="T33"/>
                <a:gd fmla="*/ 141045253 w 241" name="T34"/>
                <a:gd fmla="*/ 188028069 h 139" name="T35"/>
                <a:gd fmla="*/ 154995149 w 241" name="T36"/>
                <a:gd fmla="*/ 174228151 h 139" name="T37"/>
                <a:gd fmla="*/ 164295118 w 241" name="T38"/>
                <a:gd fmla="*/ 160426878 h 139" name="T39"/>
                <a:gd fmla="*/ 145695218 w 241" name="T40"/>
                <a:gd fmla="*/ 136277350 h 139" name="T41"/>
                <a:gd fmla="*/ 113146705 w 241" name="T42"/>
                <a:gd fmla="*/ 122477432 h 139" name="T43"/>
                <a:gd fmla="*/ 55798359 w 241" name="T44"/>
                <a:gd fmla="*/ 129376735 h 139" name="T45"/>
                <a:gd fmla="*/ 13949901 w 241" name="T46"/>
                <a:gd fmla="*/ 132827043 h 139" name="T47"/>
                <a:gd fmla="*/ 9299933 w 241" name="T48"/>
                <a:gd fmla="*/ 98326591 h 139" name="T49"/>
                <a:gd fmla="*/ 40298464 w 241" name="T50"/>
                <a:gd fmla="*/ 53475195 h 139" name="T51"/>
                <a:gd fmla="*/ 32548522 w 241" name="T52"/>
                <a:gd fmla="*/ 20700539 h 139" name="T53"/>
                <a:gd fmla="*/ 49598405 w 241" name="T54"/>
                <a:gd fmla="*/ 18974728 h 139" name="T55"/>
                <a:gd fmla="*/ 80596929 w 241" name="T56"/>
                <a:gd fmla="*/ 22425041 h 139" name="T57"/>
                <a:gd fmla="*/ 110046729 w 241" name="T58"/>
                <a:gd fmla="*/ 25875349 h 139" name="T59"/>
                <a:gd fmla="*/ 134845299 w 241" name="T60"/>
                <a:gd fmla="*/ 36224959 h 139" name="T61"/>
                <a:gd fmla="*/ 153445160 w 241" name="T62"/>
                <a:gd fmla="*/ 37950770 h 139" name="T63"/>
                <a:gd fmla="*/ 158095125 w 241" name="T64"/>
                <a:gd fmla="*/ 20700539 h 139" name="T65"/>
                <a:gd fmla="*/ 178245014 w 241" name="T66"/>
                <a:gd fmla="*/ 18974728 h 139" name="T67"/>
                <a:gd fmla="*/ 184444968 w 241" name="T68"/>
                <a:gd fmla="*/ 12075426 h 139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241" name="T105"/>
                <a:gd fmla="*/ 0 h 139" name="T106"/>
                <a:gd fmla="*/ 241 w 241" name="T107"/>
                <a:gd fmla="*/ 139 h 139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139" w="241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/>
            <p:nvPr/>
          </p:nvSpPr>
          <p:spPr bwMode="auto">
            <a:xfrm>
              <a:off x="3421819" y="3416783"/>
              <a:ext cx="55563" cy="206196"/>
            </a:xfrm>
            <a:custGeom>
              <a:gdLst>
                <a:gd fmla="*/ 15245252 w 45" name="T0"/>
                <a:gd fmla="*/ 21173698 h 51" name="T1"/>
                <a:gd fmla="*/ 22868498 w 45" name="T2"/>
                <a:gd fmla="*/ 34203856 h 51" name="T3"/>
                <a:gd fmla="*/ 27441949 w 45" name="T4"/>
                <a:gd fmla="*/ 42347396 h 51" name="T5"/>
                <a:gd fmla="*/ 32015399 w 45" name="T6"/>
                <a:gd fmla="*/ 79808144 h 51" name="T7"/>
                <a:gd fmla="*/ 38113745 w 45" name="T8"/>
                <a:gd fmla="*/ 81436595 h 51" name="T9"/>
                <a:gd fmla="*/ 44212101 w 45" name="T10"/>
                <a:gd fmla="*/ 61891357 h 51" name="T11"/>
                <a:gd fmla="*/ 45736996 w 45" name="T12"/>
                <a:gd fmla="*/ 52119377 h 51" name="T13"/>
                <a:gd fmla="*/ 64032034 w 45" name="T14"/>
                <a:gd fmla="*/ 45604298 h 51" name="T15"/>
                <a:gd fmla="*/ 67080589 w 45" name="T16"/>
                <a:gd fmla="*/ 37460758 h 51" name="T17"/>
                <a:gd fmla="*/ 59458583 w 45" name="T18"/>
                <a:gd fmla="*/ 34203856 h 51" name="T19"/>
                <a:gd fmla="*/ 50310447 w 45" name="T20"/>
                <a:gd fmla="*/ 13030163 h 51" name="T21"/>
                <a:gd fmla="*/ 35065190 w 45" name="T22"/>
                <a:gd fmla="*/ 0 h 51" name="T23"/>
                <a:gd fmla="*/ 16770147 w 45" name="T24"/>
                <a:gd fmla="*/ 0 h 51" name="T25"/>
                <a:gd fmla="*/ 0 w 45" name="T26"/>
                <a:gd fmla="*/ 1628451 h 51" name="T27"/>
                <a:gd fmla="*/ 15245252 w 45" name="T28"/>
                <a:gd fmla="*/ 21173698 h 51" name="T29"/>
                <a:gd fmla="*/ 15245252 w 45" name="T30"/>
                <a:gd fmla="*/ 21173698 h 51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w 45" name="T48"/>
                <a:gd fmla="*/ 0 h 51" name="T49"/>
                <a:gd fmla="*/ 45 w 45" name="T50"/>
                <a:gd fmla="*/ 51 h 51" name="T51"/>
              </a:gdLst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b="T51" l="T48" r="T50" t="T49"/>
              <a:pathLst>
                <a:path h="51" w="45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/>
            <p:nvPr/>
          </p:nvSpPr>
          <p:spPr bwMode="auto">
            <a:xfrm>
              <a:off x="3367844" y="3135795"/>
              <a:ext cx="87312" cy="206196"/>
            </a:xfrm>
            <a:custGeom>
              <a:gdLst>
                <a:gd fmla="*/ 92873192 w 69" name="T0"/>
                <a:gd fmla="*/ 1811599 h 46" name="T1"/>
                <a:gd fmla="*/ 0 w 69" name="T2"/>
                <a:gd fmla="*/ 18114643 h 46" name="T3"/>
                <a:gd fmla="*/ 8006221 w 69" name="T4"/>
                <a:gd fmla="*/ 48910485 h 46" name="T5"/>
                <a:gd fmla="*/ 19215183 w 69" name="T6"/>
                <a:gd fmla="*/ 47098886 h 46" name="T7"/>
                <a:gd fmla="*/ 16012443 w 69" name="T8"/>
                <a:gd fmla="*/ 76081768 h 46" name="T9"/>
                <a:gd fmla="*/ 27221407 w 69" name="T10"/>
                <a:gd fmla="*/ 76081768 h 46" name="T11"/>
                <a:gd fmla="*/ 32024886 w 69" name="T12"/>
                <a:gd fmla="*/ 72459918 h 46" name="T13"/>
                <a:gd fmla="*/ 35227626 w 69" name="T14"/>
                <a:gd fmla="*/ 74270170 h 46" name="T15"/>
                <a:gd fmla="*/ 51240074 w 69" name="T16"/>
                <a:gd fmla="*/ 72459918 h 46" name="T17"/>
                <a:gd fmla="*/ 62449034 w 69" name="T18"/>
                <a:gd fmla="*/ 74270170 h 46" name="T19"/>
                <a:gd fmla="*/ 68853250 w 69" name="T20"/>
                <a:gd fmla="*/ 81516563 h 46" name="T21"/>
                <a:gd fmla="*/ 84865707 w 69" name="T22"/>
                <a:gd fmla="*/ 74270170 h 46" name="T23"/>
                <a:gd fmla="*/ 91271189 w 69" name="T24"/>
                <a:gd fmla="*/ 81516563 h 46" name="T25"/>
                <a:gd fmla="*/ 94473929 w 69" name="T26"/>
                <a:gd fmla="*/ 76081768 h 46" name="T27"/>
                <a:gd fmla="*/ 108885629 w 69" name="T28"/>
                <a:gd fmla="*/ 50722083 h 46" name="T29"/>
                <a:gd fmla="*/ 108885629 w 69" name="T30"/>
                <a:gd fmla="*/ 28984238 h 46" name="T31"/>
                <a:gd fmla="*/ 96074667 w 69" name="T32"/>
                <a:gd fmla="*/ 18114643 h 46" name="T33"/>
                <a:gd fmla="*/ 96074667 w 69" name="T34"/>
                <a:gd fmla="*/ 0 h 46" name="T35"/>
                <a:gd fmla="*/ 78461472 w 69" name="T36"/>
                <a:gd fmla="*/ 3623198 h 46" name="T37"/>
                <a:gd fmla="*/ 92873192 w 69" name="T38"/>
                <a:gd fmla="*/ 1811599 h 46" name="T39"/>
                <a:gd fmla="*/ 92873192 w 69" name="T40"/>
                <a:gd fmla="*/ 1811599 h 4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w 69" name="T63"/>
                <a:gd fmla="*/ 0 h 46" name="T64"/>
                <a:gd fmla="*/ 69 w 69" name="T65"/>
                <a:gd fmla="*/ 46 h 46" name="T66"/>
              </a:gdLst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b="T66" l="T63" r="T65" t="T64"/>
              <a:pathLst>
                <a:path h="46" w="69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/>
            <p:nvPr/>
          </p:nvSpPr>
          <p:spPr bwMode="auto">
            <a:xfrm>
              <a:off x="3301170" y="3222313"/>
              <a:ext cx="136524" cy="206196"/>
            </a:xfrm>
            <a:custGeom>
              <a:gdLst>
                <a:gd fmla="*/ 34514522 w 109" name="T0"/>
                <a:gd fmla="*/ 12801014 h 54" name="T1"/>
                <a:gd fmla="*/ 69027792 w 109" name="T2"/>
                <a:gd fmla="*/ 9144353 h 54" name="T3"/>
                <a:gd fmla="*/ 95697775 w 109" name="T4"/>
                <a:gd fmla="*/ 0 h 54" name="T5"/>
                <a:gd fmla="*/ 133348604 w 109" name="T6"/>
                <a:gd fmla="*/ 0 h 54" name="T7"/>
                <a:gd fmla="*/ 169431313 w 109" name="T8"/>
                <a:gd fmla="*/ 0 h 54" name="T9"/>
                <a:gd fmla="*/ 155312840 w 109" name="T10"/>
                <a:gd fmla="*/ 21945364 h 54" name="T11"/>
                <a:gd fmla="*/ 141193153 w 109" name="T12"/>
                <a:gd fmla="*/ 34746378 h 54" name="T13"/>
                <a:gd fmla="*/ 123935896 w 109" name="T14"/>
                <a:gd fmla="*/ 36574707 h 54" name="T15"/>
                <a:gd fmla="*/ 103542324 w 109" name="T16"/>
                <a:gd fmla="*/ 60348405 h 54" name="T17"/>
                <a:gd fmla="*/ 95697775 w 109" name="T18"/>
                <a:gd fmla="*/ 80465435 h 54" name="T19"/>
                <a:gd fmla="*/ 89422637 w 109" name="T20"/>
                <a:gd fmla="*/ 96924475 h 54" name="T21"/>
                <a:gd fmla="*/ 80009910 w 109" name="T22"/>
                <a:gd fmla="*/ 85951774 h 54" name="T23"/>
                <a:gd fmla="*/ 0 w 109" name="T24"/>
                <a:gd fmla="*/ 69492755 h 54" name="T25"/>
                <a:gd fmla="*/ 21962993 w 109" name="T26"/>
                <a:gd fmla="*/ 49377078 h 54" name="T27"/>
                <a:gd fmla="*/ 36082680 w 109" name="T28"/>
                <a:gd fmla="*/ 60348405 h 54" name="T29"/>
                <a:gd fmla="*/ 31375701 w 109" name="T30"/>
                <a:gd fmla="*/ 38404388 h 54" name="T31"/>
                <a:gd fmla="*/ 34514522 w 109" name="T32"/>
                <a:gd fmla="*/ 12801014 h 54" name="T33"/>
                <a:gd fmla="*/ 34514522 w 109" name="T34"/>
                <a:gd fmla="*/ 12801014 h 54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w 109" name="T54"/>
                <a:gd fmla="*/ 0 h 54" name="T55"/>
                <a:gd fmla="*/ 109 w 109" name="T56"/>
                <a:gd fmla="*/ 54 h 54" name="T57"/>
              </a:gdLst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b="T57" l="T54" r="T56" t="T55"/>
              <a:pathLst>
                <a:path h="54" w="109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/>
            <p:nvPr/>
          </p:nvSpPr>
          <p:spPr bwMode="auto">
            <a:xfrm>
              <a:off x="3324982" y="3182625"/>
              <a:ext cx="117475" cy="206196"/>
            </a:xfrm>
            <a:custGeom>
              <a:gdLst>
                <a:gd fmla="*/ 68810669 w 95" name="T0"/>
                <a:gd fmla="*/ 6786359 h 39" name="T1"/>
                <a:gd fmla="*/ 81044160 w 95" name="T2"/>
                <a:gd fmla="*/ 6786359 h 39" name="T3"/>
                <a:gd fmla="*/ 91747984 w 95" name="T4"/>
                <a:gd fmla="*/ 3393179 h 39" name="T5"/>
                <a:gd fmla="*/ 93276395 w 95" name="T6"/>
                <a:gd fmla="*/ 6786359 h 39" name="T7"/>
                <a:gd fmla="*/ 97864102 w 95" name="T8"/>
                <a:gd fmla="*/ 1697241 h 39" name="T9"/>
                <a:gd fmla="*/ 140679397 w 95" name="T10"/>
                <a:gd fmla="*/ 0 h 39" name="T11"/>
                <a:gd fmla="*/ 143737456 w 95" name="T12"/>
                <a:gd fmla="*/ 10179537 h 39" name="T13"/>
                <a:gd fmla="*/ 137621339 w 95" name="T14"/>
                <a:gd fmla="*/ 35630335 h 39" name="T15"/>
                <a:gd fmla="*/ 126917515 w 95" name="T16"/>
                <a:gd fmla="*/ 64473011 h 39" name="T17"/>
                <a:gd fmla="*/ 103980219 w 95" name="T18"/>
                <a:gd fmla="*/ 49203058 h 39" name="T19"/>
                <a:gd fmla="*/ 64222963 w 95" name="T20"/>
                <a:gd fmla="*/ 42416691 h 39" name="T21"/>
                <a:gd fmla="*/ 27523775 w 95" name="T22"/>
                <a:gd fmla="*/ 50900298 h 39" name="T23"/>
                <a:gd fmla="*/ 22937305 w 95" name="T24"/>
                <a:gd fmla="*/ 50900298 h 39" name="T25"/>
                <a:gd fmla="*/ 1529648 w 95" name="T26"/>
                <a:gd fmla="*/ 54293476 h 39" name="T27"/>
                <a:gd fmla="*/ 0 w 95" name="T28"/>
                <a:gd fmla="*/ 37326272 h 39" name="T29"/>
                <a:gd fmla="*/ 13761888 w 95" name="T30"/>
                <a:gd fmla="*/ 8483599 h 39" name="T31"/>
                <a:gd fmla="*/ 30583070 w 95" name="T32"/>
                <a:gd fmla="*/ 3393179 h 39" name="T33"/>
                <a:gd fmla="*/ 65752611 w 95" name="T34"/>
                <a:gd fmla="*/ 30539916 h 39" name="T35"/>
                <a:gd fmla="*/ 68810669 w 95" name="T36"/>
                <a:gd fmla="*/ 6786359 h 39" name="T37"/>
                <a:gd fmla="*/ 68810669 w 95" name="T38"/>
                <a:gd fmla="*/ 6786359 h 39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w 95" name="T60"/>
                <a:gd fmla="*/ 0 h 39" name="T61"/>
                <a:gd fmla="*/ 95 w 95" name="T62"/>
                <a:gd fmla="*/ 39 h 39" name="T63"/>
              </a:gdLst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b="T63" l="T60" r="T62" t="T61"/>
              <a:pathLst>
                <a:path h="39" w="95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/>
            <p:nvPr/>
          </p:nvSpPr>
          <p:spPr bwMode="auto">
            <a:xfrm>
              <a:off x="3201158" y="3432658"/>
              <a:ext cx="57150" cy="206196"/>
            </a:xfrm>
            <a:custGeom>
              <a:gdLst>
                <a:gd fmla="*/ 0 w 47" name="T0"/>
                <a:gd fmla="*/ 42676691 h 25" name="T1"/>
                <a:gd fmla="*/ 0 w 47" name="T2"/>
                <a:gd fmla="*/ 42676691 h 25" name="T3"/>
                <a:gd fmla="*/ 0 w 47" name="T4"/>
                <a:gd fmla="*/ 12446704 h 25" name="T5"/>
                <a:gd fmla="*/ 47314124 w 47" name="T6"/>
                <a:gd fmla="*/ 0 h 25" name="T7"/>
                <a:gd fmla="*/ 59141738 w 47" name="T8"/>
                <a:gd fmla="*/ 8890311 h 25" name="T9"/>
                <a:gd fmla="*/ 68013361 w 47" name="T10"/>
                <a:gd fmla="*/ 17781956 h 25" name="T11"/>
                <a:gd fmla="*/ 48792728 w 47" name="T12"/>
                <a:gd fmla="*/ 24894741 h 25" name="T13"/>
                <a:gd fmla="*/ 28092265 w 47" name="T14"/>
                <a:gd fmla="*/ 37341439 h 25" name="T15"/>
                <a:gd fmla="*/ 10350231 w 47" name="T16"/>
                <a:gd fmla="*/ 37341439 h 25" name="T17"/>
                <a:gd fmla="*/ 0 w 47" name="T18"/>
                <a:gd fmla="*/ 42676691 h 25" name="T19"/>
                <a:gd fmla="*/ 0 w 47" name="T20"/>
                <a:gd fmla="*/ 42676691 h 25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47" name="T33"/>
                <a:gd fmla="*/ 0 h 25" name="T34"/>
                <a:gd fmla="*/ 47 w 47" name="T35"/>
                <a:gd fmla="*/ 25 h 25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25" w="47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/>
            <p:nvPr/>
          </p:nvSpPr>
          <p:spPr bwMode="auto">
            <a:xfrm>
              <a:off x="3320220" y="3535053"/>
              <a:ext cx="42862" cy="206196"/>
            </a:xfrm>
            <a:custGeom>
              <a:gdLst>
                <a:gd fmla="*/ 0 w 32" name="T0"/>
                <a:gd fmla="*/ 12903200 h 20" name="T1"/>
                <a:gd fmla="*/ 10765308 w 32" name="T2"/>
                <a:gd fmla="*/ 30645098 h 20" name="T3"/>
                <a:gd fmla="*/ 55620095 w 32" name="T4"/>
                <a:gd fmla="*/ 17741898 h 20" name="T5"/>
                <a:gd fmla="*/ 46648337 w 32" name="T6"/>
                <a:gd fmla="*/ 0 h 20" name="T7"/>
                <a:gd fmla="*/ 3588436 w 32" name="T8"/>
                <a:gd fmla="*/ 14516099 h 20" name="T9"/>
                <a:gd fmla="*/ 0 w 32" name="T10"/>
                <a:gd fmla="*/ 12903200 h 20" name="T11"/>
                <a:gd fmla="*/ 0 w 32" name="T12"/>
                <a:gd fmla="*/ 12903200 h 20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32" name="T21"/>
                <a:gd fmla="*/ 0 h 20" name="T22"/>
                <a:gd fmla="*/ 32 w 32" name="T23"/>
                <a:gd fmla="*/ 20 h 20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0" w="32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/>
            <p:nvPr/>
          </p:nvSpPr>
          <p:spPr bwMode="auto">
            <a:xfrm>
              <a:off x="3283708" y="3485840"/>
              <a:ext cx="73025" cy="206196"/>
            </a:xfrm>
            <a:custGeom>
              <a:gdLst>
                <a:gd fmla="*/ 25363600 w 58" name="T0"/>
                <a:gd fmla="*/ 23155799 h 79" name="T1"/>
                <a:gd fmla="*/ 34874474 w 58" name="T2"/>
                <a:gd fmla="*/ 0 h 79" name="T3"/>
                <a:gd fmla="*/ 90357122 w 58" name="T4"/>
                <a:gd fmla="*/ 52927169 h 79" name="T5"/>
                <a:gd fmla="*/ 80846228 w 58" name="T6"/>
                <a:gd fmla="*/ 89315408 h 79" name="T7"/>
                <a:gd fmla="*/ 88771976 w 58" name="T8"/>
                <a:gd fmla="*/ 109163411 h 79" name="T9"/>
                <a:gd fmla="*/ 31704183 w 58" name="T10"/>
                <a:gd fmla="*/ 129011413 h 79" name="T11"/>
                <a:gd fmla="*/ 0 w 58" name="T12"/>
                <a:gd fmla="*/ 104201732 h 79" name="T13"/>
                <a:gd fmla="*/ 41215057 w 58" name="T14"/>
                <a:gd fmla="*/ 100893946 h 79" name="T15"/>
                <a:gd fmla="*/ 49142055 w 58" name="T16"/>
                <a:gd fmla="*/ 72775172 h 79" name="T17"/>
                <a:gd fmla="*/ 25363600 w 58" name="T18"/>
                <a:gd fmla="*/ 23155799 h 79" name="T19"/>
                <a:gd fmla="*/ 25363600 w 58" name="T20"/>
                <a:gd fmla="*/ 23155799 h 7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58" name="T33"/>
                <a:gd fmla="*/ 0 h 79" name="T34"/>
                <a:gd fmla="*/ 58 w 58" name="T35"/>
                <a:gd fmla="*/ 79 h 7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79" w="57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/>
            <p:nvPr/>
          </p:nvSpPr>
          <p:spPr bwMode="auto">
            <a:xfrm>
              <a:off x="3197984" y="3473140"/>
              <a:ext cx="117475" cy="206196"/>
            </a:xfrm>
            <a:custGeom>
              <a:gdLst>
                <a:gd fmla="*/ 4891812 w 92" name="T0"/>
                <a:gd fmla="*/ 24317568 h 65" name="T1"/>
                <a:gd fmla="*/ 35870734 w 92" name="T2"/>
                <a:gd fmla="*/ 18705924 h 65" name="T3"/>
                <a:gd fmla="*/ 58696640 w 92" name="T4"/>
                <a:gd fmla="*/ 1871003 h 65" name="T5"/>
                <a:gd fmla="*/ 78262605 w 92" name="T6"/>
                <a:gd fmla="*/ 0 h 65" name="T7"/>
                <a:gd fmla="*/ 99459194 w 92" name="T8"/>
                <a:gd fmla="*/ 18705924 h 65" name="T9"/>
                <a:gd fmla="*/ 148373469 w 92" name="T10"/>
                <a:gd fmla="*/ 7482644 h 65" name="T11"/>
                <a:gd fmla="*/ 130438108 w 92" name="T12"/>
                <a:gd fmla="*/ 54246776 h 65" name="T13"/>
                <a:gd fmla="*/ 83154416 w 92" name="T14"/>
                <a:gd fmla="*/ 57987413 h 65" name="T15"/>
                <a:gd fmla="*/ 99459194 w 92" name="T16"/>
                <a:gd fmla="*/ 93529637 h 65" name="T17"/>
                <a:gd fmla="*/ 99459194 w 92" name="T18"/>
                <a:gd fmla="*/ 119716830 h 65" name="T19"/>
                <a:gd fmla="*/ 55436709 w 92" name="T20"/>
                <a:gd fmla="*/ 87917977 h 65" name="T21"/>
                <a:gd fmla="*/ 17935367 w 92" name="T22"/>
                <a:gd fmla="*/ 41152485 h 65" name="T23"/>
                <a:gd fmla="*/ 0 w 92" name="T24"/>
                <a:gd fmla="*/ 44894500 h 65" name="T25"/>
                <a:gd fmla="*/ 4891812 w 92" name="T26"/>
                <a:gd fmla="*/ 24317568 h 65" name="T27"/>
                <a:gd fmla="*/ 4891812 w 92" name="T28"/>
                <a:gd fmla="*/ 24317568 h 65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w 92" name="T45"/>
                <a:gd fmla="*/ 0 h 65" name="T46"/>
                <a:gd fmla="*/ 92 w 92" name="T47"/>
                <a:gd fmla="*/ 65 h 65" name="T48"/>
              </a:gdLst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b="T48" l="T45" r="T47" t="T46"/>
              <a:pathLst>
                <a:path h="65" w="92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/>
            <p:nvPr/>
          </p:nvGrpSpPr>
          <p:grpSpPr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/>
              <p:nvPr/>
            </p:nvSpPr>
            <p:spPr bwMode="auto">
              <a:xfrm>
                <a:off x="2963" y="2959"/>
                <a:ext cx="278" cy="158"/>
              </a:xfrm>
              <a:custGeom>
                <a:gdLst>
                  <a:gd fmla="*/ 0 w 278" name="T0"/>
                  <a:gd fmla="*/ 141 h 265" name="T1"/>
                  <a:gd fmla="*/ 0 w 278" name="T2"/>
                  <a:gd fmla="*/ 141 h 265" name="T3"/>
                  <a:gd fmla="*/ 1 w 278" name="T4"/>
                  <a:gd fmla="*/ 146 h 265" name="T5"/>
                  <a:gd fmla="*/ 52 w 278" name="T6"/>
                  <a:gd fmla="*/ 179 h 265" name="T7"/>
                  <a:gd fmla="*/ 161 w 278" name="T8"/>
                  <a:gd fmla="*/ 251 h 265" name="T9"/>
                  <a:gd fmla="*/ 162 w 278" name="T10"/>
                  <a:gd fmla="*/ 264 h 265" name="T11"/>
                  <a:gd fmla="*/ 173 w 278" name="T12"/>
                  <a:gd fmla="*/ 262 h 265" name="T13"/>
                  <a:gd fmla="*/ 194 w 278" name="T14"/>
                  <a:gd fmla="*/ 257 h 265" name="T15"/>
                  <a:gd fmla="*/ 277 w 278" name="T16"/>
                  <a:gd fmla="*/ 200 h 265" name="T17"/>
                  <a:gd fmla="*/ 245 w 278" name="T18"/>
                  <a:gd fmla="*/ 162 h 265" name="T19"/>
                  <a:gd fmla="*/ 245 w 278" name="T20"/>
                  <a:gd fmla="*/ 101 h 265" name="T21"/>
                  <a:gd fmla="*/ 241 w 278" name="T22"/>
                  <a:gd fmla="*/ 74 h 265" name="T23"/>
                  <a:gd fmla="*/ 218 w 278" name="T24"/>
                  <a:gd fmla="*/ 46 h 265" name="T25"/>
                  <a:gd fmla="*/ 230 w 278" name="T26"/>
                  <a:gd fmla="*/ 37 h 265" name="T27"/>
                  <a:gd fmla="*/ 236 w 278" name="T28"/>
                  <a:gd fmla="*/ 0 h 265" name="T29"/>
                  <a:gd fmla="*/ 138 w 278" name="T30"/>
                  <a:gd fmla="*/ 6 h 265" name="T31"/>
                  <a:gd fmla="*/ 88 w 278" name="T32"/>
                  <a:gd fmla="*/ 28 h 265" name="T33"/>
                  <a:gd fmla="*/ 100 w 278" name="T34"/>
                  <a:gd fmla="*/ 73 h 265" name="T35"/>
                  <a:gd fmla="*/ 79 w 278" name="T36"/>
                  <a:gd fmla="*/ 74 h 265" name="T37"/>
                  <a:gd fmla="*/ 67 w 278" name="T38"/>
                  <a:gd fmla="*/ 79 h 265" name="T39"/>
                  <a:gd fmla="*/ 69 w 278" name="T40"/>
                  <a:gd fmla="*/ 91 h 265" name="T41"/>
                  <a:gd fmla="*/ 7 w 278" name="T42"/>
                  <a:gd fmla="*/ 118 h 265" name="T43"/>
                  <a:gd fmla="*/ 0 w 278" name="T44"/>
                  <a:gd fmla="*/ 141 h 265" name="T45"/>
                  <a:gd fmla="*/ 0 w 278" name="T46"/>
                  <a:gd fmla="*/ 141 h 265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w 278" name="T72"/>
                  <a:gd fmla="*/ 0 h 265" name="T73"/>
                  <a:gd fmla="*/ 278 w 278" name="T74"/>
                  <a:gd fmla="*/ 265 h 265" name="T75"/>
                </a:gdLst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b="T75" l="T72" r="T74" t="T73"/>
                <a:pathLst>
                  <a:path h="265" w="278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/>
              <p:nvPr/>
            </p:nvSpPr>
            <p:spPr bwMode="auto">
              <a:xfrm>
                <a:off x="3608" y="2884"/>
                <a:ext cx="136" cy="158"/>
              </a:xfrm>
              <a:custGeom>
                <a:gdLst>
                  <a:gd fmla="*/ 0 w 136" name="T0"/>
                  <a:gd fmla="*/ 60 h 125" name="T1"/>
                  <a:gd fmla="*/ 0 w 136" name="T2"/>
                  <a:gd fmla="*/ 60 h 125" name="T3"/>
                  <a:gd fmla="*/ 6 w 136" name="T4"/>
                  <a:gd fmla="*/ 78 h 125" name="T5"/>
                  <a:gd fmla="*/ 68 w 136" name="T6"/>
                  <a:gd fmla="*/ 105 h 125" name="T7"/>
                  <a:gd fmla="*/ 68 w 136" name="T8"/>
                  <a:gd fmla="*/ 115 h 125" name="T9"/>
                  <a:gd fmla="*/ 83 w 136" name="T10"/>
                  <a:gd fmla="*/ 122 h 125" name="T11"/>
                  <a:gd fmla="*/ 108 w 136" name="T12"/>
                  <a:gd fmla="*/ 124 h 125" name="T13"/>
                  <a:gd fmla="*/ 128 w 136" name="T14"/>
                  <a:gd fmla="*/ 111 h 125" name="T15"/>
                  <a:gd fmla="*/ 135 w 136" name="T16"/>
                  <a:gd fmla="*/ 110 h 125" name="T17"/>
                  <a:gd fmla="*/ 117 w 136" name="T18"/>
                  <a:gd fmla="*/ 75 h 125" name="T19"/>
                  <a:gd fmla="*/ 92 w 136" name="T20"/>
                  <a:gd fmla="*/ 54 h 125" name="T21"/>
                  <a:gd fmla="*/ 104 w 136" name="T22"/>
                  <a:gd fmla="*/ 22 h 125" name="T23"/>
                  <a:gd fmla="*/ 93 w 136" name="T24"/>
                  <a:gd fmla="*/ 18 h 125" name="T25"/>
                  <a:gd fmla="*/ 83 w 136" name="T26"/>
                  <a:gd fmla="*/ 0 h 125" name="T27"/>
                  <a:gd fmla="*/ 53 w 136" name="T28"/>
                  <a:gd fmla="*/ 2 h 125" name="T29"/>
                  <a:gd fmla="*/ 38 w 136" name="T30"/>
                  <a:gd fmla="*/ 13 h 125" name="T31"/>
                  <a:gd fmla="*/ 33 w 136" name="T32"/>
                  <a:gd fmla="*/ 42 h 125" name="T33"/>
                  <a:gd fmla="*/ 0 w 136" name="T34"/>
                  <a:gd fmla="*/ 60 h 125" name="T35"/>
                  <a:gd fmla="*/ 0 w 136" name="T36"/>
                  <a:gd fmla="*/ 60 h 125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136" name="T57"/>
                  <a:gd fmla="*/ 0 h 125" name="T58"/>
                  <a:gd fmla="*/ 136 w 136" name="T59"/>
                  <a:gd fmla="*/ 125 h 125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125" w="136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/>
              <p:nvPr/>
            </p:nvSpPr>
            <p:spPr bwMode="auto">
              <a:xfrm>
                <a:off x="3553" y="3019"/>
                <a:ext cx="288" cy="158"/>
              </a:xfrm>
              <a:custGeom>
                <a:gdLst>
                  <a:gd fmla="*/ 0 w 288" name="T0"/>
                  <a:gd fmla="*/ 62 h 240" name="T1"/>
                  <a:gd fmla="*/ 0 w 288" name="T2"/>
                  <a:gd fmla="*/ 62 h 240" name="T3"/>
                  <a:gd fmla="*/ 4 w 288" name="T4"/>
                  <a:gd fmla="*/ 41 h 240" name="T5"/>
                  <a:gd fmla="*/ 19 w 288" name="T6"/>
                  <a:gd fmla="*/ 46 h 240" name="T7"/>
                  <a:gd fmla="*/ 38 w 288" name="T8"/>
                  <a:gd fmla="*/ 33 h 240" name="T9"/>
                  <a:gd fmla="*/ 46 w 288" name="T10"/>
                  <a:gd fmla="*/ 24 h 240" name="T11"/>
                  <a:gd fmla="*/ 30 w 288" name="T12"/>
                  <a:gd fmla="*/ 10 h 240" name="T13"/>
                  <a:gd fmla="*/ 61 w 288" name="T14"/>
                  <a:gd fmla="*/ 0 h 240" name="T15"/>
                  <a:gd fmla="*/ 123 w 288" name="T16"/>
                  <a:gd fmla="*/ 27 h 240" name="T17"/>
                  <a:gd fmla="*/ 123 w 288" name="T18"/>
                  <a:gd fmla="*/ 37 h 240" name="T19"/>
                  <a:gd fmla="*/ 138 w 288" name="T20"/>
                  <a:gd fmla="*/ 44 h 240" name="T21"/>
                  <a:gd fmla="*/ 151 w 288" name="T22"/>
                  <a:gd fmla="*/ 51 h 240" name="T23"/>
                  <a:gd fmla="*/ 163 w 288" name="T24"/>
                  <a:gd fmla="*/ 46 h 240" name="T25"/>
                  <a:gd fmla="*/ 187 w 288" name="T26"/>
                  <a:gd fmla="*/ 54 h 240" name="T27"/>
                  <a:gd fmla="*/ 220 w 288" name="T28"/>
                  <a:gd fmla="*/ 108 h 240" name="T29"/>
                  <a:gd fmla="*/ 224 w 288" name="T30"/>
                  <a:gd fmla="*/ 112 h 240" name="T31"/>
                  <a:gd fmla="*/ 237 w 288" name="T32"/>
                  <a:gd fmla="*/ 133 h 240" name="T33"/>
                  <a:gd fmla="*/ 280 w 288" name="T34"/>
                  <a:gd fmla="*/ 139 h 240" name="T35"/>
                  <a:gd fmla="*/ 287 w 288" name="T36"/>
                  <a:gd fmla="*/ 149 h 240" name="T37"/>
                  <a:gd fmla="*/ 277 w 288" name="T38"/>
                  <a:gd fmla="*/ 177 h 240" name="T39"/>
                  <a:gd fmla="*/ 237 w 288" name="T40"/>
                  <a:gd fmla="*/ 191 h 240" name="T41"/>
                  <a:gd fmla="*/ 193 w 288" name="T42"/>
                  <a:gd fmla="*/ 200 h 240" name="T43"/>
                  <a:gd fmla="*/ 159 w 288" name="T44"/>
                  <a:gd fmla="*/ 239 h 240" name="T45"/>
                  <a:gd fmla="*/ 159 w 288" name="T46"/>
                  <a:gd fmla="*/ 224 h 240" name="T47"/>
                  <a:gd fmla="*/ 134 w 288" name="T48"/>
                  <a:gd fmla="*/ 214 h 240" name="T49"/>
                  <a:gd fmla="*/ 109 w 288" name="T50"/>
                  <a:gd fmla="*/ 227 h 240" name="T51"/>
                  <a:gd fmla="*/ 84 w 288" name="T52"/>
                  <a:gd fmla="*/ 184 h 240" name="T53"/>
                  <a:gd fmla="*/ 64 w 288" name="T54"/>
                  <a:gd fmla="*/ 167 h 240" name="T55"/>
                  <a:gd fmla="*/ 51 w 288" name="T56"/>
                  <a:gd fmla="*/ 122 h 240" name="T57"/>
                  <a:gd fmla="*/ 0 w 288" name="T58"/>
                  <a:gd fmla="*/ 62 h 240" name="T59"/>
                  <a:gd fmla="*/ 0 w 288" name="T60"/>
                  <a:gd fmla="*/ 62 h 240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w 288" name="T93"/>
                  <a:gd fmla="*/ 0 h 240" name="T94"/>
                  <a:gd fmla="*/ 288 w 288" name="T95"/>
                  <a:gd fmla="*/ 240 h 240" name="T96"/>
                </a:gdLst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b="T96" l="T93" r="T95" t="T94"/>
                <a:pathLst>
                  <a:path h="240" w="288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/>
              <p:nvPr/>
            </p:nvSpPr>
            <p:spPr bwMode="auto">
              <a:xfrm>
                <a:off x="3564" y="2861"/>
                <a:ext cx="98" cy="158"/>
              </a:xfrm>
              <a:custGeom>
                <a:gdLst>
                  <a:gd fmla="*/ 0 w 98" name="T0"/>
                  <a:gd fmla="*/ 68 h 75" name="T1"/>
                  <a:gd fmla="*/ 0 w 98" name="T2"/>
                  <a:gd fmla="*/ 68 h 75" name="T3"/>
                  <a:gd fmla="*/ 1 w 98" name="T4"/>
                  <a:gd fmla="*/ 61 h 75" name="T5"/>
                  <a:gd fmla="*/ 15 w 98" name="T6"/>
                  <a:gd fmla="*/ 45 h 75" name="T7"/>
                  <a:gd fmla="*/ 8 w 98" name="T8"/>
                  <a:gd fmla="*/ 38 h 75" name="T9"/>
                  <a:gd fmla="*/ 7 w 98" name="T10"/>
                  <a:gd fmla="*/ 19 h 75" name="T11"/>
                  <a:gd fmla="*/ 15 w 98" name="T12"/>
                  <a:gd fmla="*/ 3 h 75" name="T13"/>
                  <a:gd fmla="*/ 97 w 98" name="T14"/>
                  <a:gd fmla="*/ 0 h 75" name="T15"/>
                  <a:gd fmla="*/ 82 w 98" name="T16"/>
                  <a:gd fmla="*/ 11 h 75" name="T17"/>
                  <a:gd fmla="*/ 77 w 98" name="T18"/>
                  <a:gd fmla="*/ 40 h 75" name="T19"/>
                  <a:gd fmla="*/ 44 w 98" name="T20"/>
                  <a:gd fmla="*/ 58 h 75" name="T21"/>
                  <a:gd fmla="*/ 14 w 98" name="T22"/>
                  <a:gd fmla="*/ 74 h 75" name="T23"/>
                  <a:gd fmla="*/ 0 w 98" name="T24"/>
                  <a:gd fmla="*/ 68 h 75" name="T25"/>
                  <a:gd fmla="*/ 0 w 98" name="T26"/>
                  <a:gd fmla="*/ 68 h 75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98" name="T42"/>
                  <a:gd fmla="*/ 0 h 75" name="T43"/>
                  <a:gd fmla="*/ 98 w 98" name="T44"/>
                  <a:gd fmla="*/ 75 h 75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75" w="98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/>
              <p:nvPr/>
            </p:nvSpPr>
            <p:spPr bwMode="auto">
              <a:xfrm>
                <a:off x="3777" y="3014"/>
                <a:ext cx="72" cy="158"/>
              </a:xfrm>
              <a:custGeom>
                <a:gdLst>
                  <a:gd fmla="*/ 0 w 72" name="T0"/>
                  <a:gd fmla="*/ 22 h 50" name="T1"/>
                  <a:gd fmla="*/ 0 w 72" name="T2"/>
                  <a:gd fmla="*/ 22 h 50" name="T3"/>
                  <a:gd fmla="*/ 4 w 72" name="T4"/>
                  <a:gd fmla="*/ 21 h 50" name="T5"/>
                  <a:gd fmla="*/ 10 w 72" name="T6"/>
                  <a:gd fmla="*/ 29 h 50" name="T7"/>
                  <a:gd fmla="*/ 40 w 72" name="T8"/>
                  <a:gd fmla="*/ 28 h 50" name="T9"/>
                  <a:gd fmla="*/ 67 w 72" name="T10"/>
                  <a:gd fmla="*/ 0 h 50" name="T11"/>
                  <a:gd fmla="*/ 71 w 72" name="T12"/>
                  <a:gd fmla="*/ 17 h 50" name="T13"/>
                  <a:gd fmla="*/ 63 w 72" name="T14"/>
                  <a:gd fmla="*/ 18 h 50" name="T15"/>
                  <a:gd fmla="*/ 67 w 72" name="T16"/>
                  <a:gd fmla="*/ 28 h 50" name="T17"/>
                  <a:gd fmla="*/ 56 w 72" name="T18"/>
                  <a:gd fmla="*/ 49 h 50" name="T19"/>
                  <a:gd fmla="*/ 13 w 72" name="T20"/>
                  <a:gd fmla="*/ 43 h 50" name="T21"/>
                  <a:gd fmla="*/ 0 w 72" name="T22"/>
                  <a:gd fmla="*/ 22 h 50" name="T23"/>
                  <a:gd fmla="*/ 0 w 72" name="T24"/>
                  <a:gd fmla="*/ 22 h 50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72" name="T39"/>
                  <a:gd fmla="*/ 0 h 50" name="T40"/>
                  <a:gd fmla="*/ 72 w 72" name="T41"/>
                  <a:gd fmla="*/ 50 h 50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0" w="72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/>
              <p:nvPr/>
            </p:nvSpPr>
            <p:spPr bwMode="auto">
              <a:xfrm>
                <a:off x="3673" y="3135"/>
                <a:ext cx="132" cy="158"/>
              </a:xfrm>
              <a:custGeom>
                <a:gdLst>
                  <a:gd fmla="*/ 0 w 132" name="T0"/>
                  <a:gd fmla="*/ 88 h 89" name="T1"/>
                  <a:gd fmla="*/ 0 w 132" name="T2"/>
                  <a:gd fmla="*/ 88 h 89" name="T3"/>
                  <a:gd fmla="*/ 35 w 132" name="T4"/>
                  <a:gd fmla="*/ 68 h 89" name="T5"/>
                  <a:gd fmla="*/ 29 w 132" name="T6"/>
                  <a:gd fmla="*/ 59 h 89" name="T7"/>
                  <a:gd fmla="*/ 39 w 132" name="T8"/>
                  <a:gd fmla="*/ 48 h 89" name="T9"/>
                  <a:gd fmla="*/ 73 w 132" name="T10"/>
                  <a:gd fmla="*/ 9 h 89" name="T11"/>
                  <a:gd fmla="*/ 117 w 132" name="T12"/>
                  <a:gd fmla="*/ 0 h 89" name="T13"/>
                  <a:gd fmla="*/ 131 w 132" name="T14"/>
                  <a:gd fmla="*/ 34 h 89" name="T15"/>
                  <a:gd fmla="*/ 120 w 132" name="T16"/>
                  <a:gd fmla="*/ 48 h 89" name="T17"/>
                  <a:gd fmla="*/ 70 w 132" name="T18"/>
                  <a:gd fmla="*/ 71 h 89" name="T19"/>
                  <a:gd fmla="*/ 0 w 132" name="T20"/>
                  <a:gd fmla="*/ 88 h 89" name="T21"/>
                  <a:gd fmla="*/ 0 w 132" name="T22"/>
                  <a:gd fmla="*/ 88 h 89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132" name="T36"/>
                  <a:gd fmla="*/ 0 h 89" name="T37"/>
                  <a:gd fmla="*/ 132 w 132" name="T38"/>
                  <a:gd fmla="*/ 89 h 89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89" w="132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/>
              <p:nvPr/>
            </p:nvSpPr>
            <p:spPr bwMode="auto">
              <a:xfrm>
                <a:off x="3662" y="3146"/>
                <a:ext cx="51" cy="158"/>
              </a:xfrm>
              <a:custGeom>
                <a:gdLst>
                  <a:gd fmla="*/ 0 w 51" name="T0"/>
                  <a:gd fmla="*/ 13 h 66" name="T1"/>
                  <a:gd fmla="*/ 0 w 51" name="T2"/>
                  <a:gd fmla="*/ 13 h 66" name="T3"/>
                  <a:gd fmla="*/ 11 w 51" name="T4"/>
                  <a:gd fmla="*/ 65 h 66" name="T5"/>
                  <a:gd fmla="*/ 46 w 51" name="T6"/>
                  <a:gd fmla="*/ 45 h 66" name="T7"/>
                  <a:gd fmla="*/ 40 w 51" name="T8"/>
                  <a:gd fmla="*/ 36 h 66" name="T9"/>
                  <a:gd fmla="*/ 50 w 51" name="T10"/>
                  <a:gd fmla="*/ 25 h 66" name="T11"/>
                  <a:gd fmla="*/ 50 w 51" name="T12"/>
                  <a:gd fmla="*/ 10 h 66" name="T13"/>
                  <a:gd fmla="*/ 25 w 51" name="T14"/>
                  <a:gd fmla="*/ 0 h 66" name="T15"/>
                  <a:gd fmla="*/ 0 w 51" name="T16"/>
                  <a:gd fmla="*/ 13 h 66" name="T17"/>
                  <a:gd fmla="*/ 0 w 51" name="T18"/>
                  <a:gd fmla="*/ 13 h 6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51" name="T30"/>
                  <a:gd fmla="*/ 0 h 66" name="T31"/>
                  <a:gd fmla="*/ 51 w 51" name="T32"/>
                  <a:gd fmla="*/ 66 h 66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66" w="51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/>
              <p:nvPr/>
            </p:nvSpPr>
            <p:spPr bwMode="auto">
              <a:xfrm>
                <a:off x="3238" y="3513"/>
                <a:ext cx="174" cy="158"/>
              </a:xfrm>
              <a:custGeom>
                <a:gdLst>
                  <a:gd fmla="*/ 0 w 174" name="T0"/>
                  <a:gd fmla="*/ 159 h 170" name="T1"/>
                  <a:gd fmla="*/ 0 w 174" name="T2"/>
                  <a:gd fmla="*/ 159 h 170" name="T3"/>
                  <a:gd fmla="*/ 23 w 174" name="T4"/>
                  <a:gd fmla="*/ 153 h 170" name="T5"/>
                  <a:gd fmla="*/ 134 w 174" name="T6"/>
                  <a:gd fmla="*/ 169 h 170" name="T7"/>
                  <a:gd fmla="*/ 159 w 174" name="T8"/>
                  <a:gd fmla="*/ 162 h 170" name="T9"/>
                  <a:gd fmla="*/ 142 w 174" name="T10"/>
                  <a:gd fmla="*/ 149 h 170" name="T11"/>
                  <a:gd fmla="*/ 142 w 174" name="T12"/>
                  <a:gd fmla="*/ 98 h 170" name="T13"/>
                  <a:gd fmla="*/ 173 w 174" name="T14"/>
                  <a:gd fmla="*/ 98 h 170" name="T15"/>
                  <a:gd fmla="*/ 170 w 174" name="T16"/>
                  <a:gd fmla="*/ 70 h 170" name="T17"/>
                  <a:gd fmla="*/ 142 w 174" name="T18"/>
                  <a:gd fmla="*/ 73 h 170" name="T19"/>
                  <a:gd fmla="*/ 139 w 174" name="T20"/>
                  <a:gd fmla="*/ 24 h 170" name="T21"/>
                  <a:gd fmla="*/ 127 w 174" name="T22"/>
                  <a:gd fmla="*/ 15 h 170" name="T23"/>
                  <a:gd fmla="*/ 109 w 174" name="T24"/>
                  <a:gd fmla="*/ 16 h 170" name="T25"/>
                  <a:gd fmla="*/ 105 w 174" name="T26"/>
                  <a:gd fmla="*/ 30 h 170" name="T27"/>
                  <a:gd fmla="*/ 86 w 174" name="T28"/>
                  <a:gd fmla="*/ 32 h 170" name="T29"/>
                  <a:gd fmla="*/ 63 w 174" name="T30"/>
                  <a:gd fmla="*/ 0 h 170" name="T31"/>
                  <a:gd fmla="*/ 11 w 174" name="T32"/>
                  <a:gd fmla="*/ 7 h 170" name="T33"/>
                  <a:gd fmla="*/ 30 w 174" name="T34"/>
                  <a:gd fmla="*/ 71 h 170" name="T35"/>
                  <a:gd fmla="*/ 0 w 174" name="T36"/>
                  <a:gd fmla="*/ 159 h 170" name="T37"/>
                  <a:gd fmla="*/ 0 w 174" name="T38"/>
                  <a:gd fmla="*/ 159 h 170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74" name="T60"/>
                  <a:gd fmla="*/ 0 h 170" name="T61"/>
                  <a:gd fmla="*/ 174 w 174" name="T62"/>
                  <a:gd fmla="*/ 170 h 170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70" w="174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/>
              <p:nvPr/>
            </p:nvSpPr>
            <p:spPr bwMode="auto">
              <a:xfrm>
                <a:off x="3243" y="3422"/>
                <a:ext cx="15" cy="158"/>
              </a:xfrm>
              <a:custGeom>
                <a:gdLst>
                  <a:gd fmla="*/ 0 w 15" name="T0"/>
                  <a:gd fmla="*/ 4 h 15" name="T1"/>
                  <a:gd fmla="*/ 0 w 15" name="T2"/>
                  <a:gd fmla="*/ 4 h 15" name="T3"/>
                  <a:gd fmla="*/ 5 w 15" name="T4"/>
                  <a:gd fmla="*/ 14 h 15" name="T5"/>
                  <a:gd fmla="*/ 14 w 15" name="T6"/>
                  <a:gd fmla="*/ 0 h 15" name="T7"/>
                  <a:gd fmla="*/ 0 w 15" name="T8"/>
                  <a:gd fmla="*/ 4 h 15" name="T9"/>
                  <a:gd fmla="*/ 0 w 15" name="T10"/>
                  <a:gd fmla="*/ 4 h 15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5" name="T18"/>
                  <a:gd fmla="*/ 0 h 15" name="T19"/>
                  <a:gd fmla="*/ 15 w 15" name="T20"/>
                  <a:gd fmla="*/ 15 h 15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5" w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/>
              <p:nvPr/>
            </p:nvSpPr>
            <p:spPr bwMode="auto">
              <a:xfrm>
                <a:off x="3352" y="3657"/>
                <a:ext cx="128" cy="158"/>
              </a:xfrm>
              <a:custGeom>
                <a:gdLst>
                  <a:gd fmla="*/ 0 w 128" name="T0"/>
                  <a:gd fmla="*/ 98 h 128" name="T1"/>
                  <a:gd fmla="*/ 0 w 128" name="T2"/>
                  <a:gd fmla="*/ 98 h 128" name="T3"/>
                  <a:gd fmla="*/ 0 w 128" name="T4"/>
                  <a:gd fmla="*/ 59 h 128" name="T5"/>
                  <a:gd fmla="*/ 14 w 128" name="T6"/>
                  <a:gd fmla="*/ 59 h 128" name="T7"/>
                  <a:gd fmla="*/ 14 w 128" name="T8"/>
                  <a:gd fmla="*/ 10 h 128" name="T9"/>
                  <a:gd fmla="*/ 40 w 128" name="T10"/>
                  <a:gd fmla="*/ 4 h 128" name="T11"/>
                  <a:gd fmla="*/ 48 w 128" name="T12"/>
                  <a:gd fmla="*/ 13 h 128" name="T13"/>
                  <a:gd fmla="*/ 71 w 128" name="T14"/>
                  <a:gd fmla="*/ 0 h 128" name="T15"/>
                  <a:gd fmla="*/ 109 w 128" name="T16"/>
                  <a:gd fmla="*/ 53 h 128" name="T17"/>
                  <a:gd fmla="*/ 127 w 128" name="T18"/>
                  <a:gd fmla="*/ 62 h 128" name="T19"/>
                  <a:gd fmla="*/ 76 w 128" name="T20"/>
                  <a:gd fmla="*/ 109 h 128" name="T21"/>
                  <a:gd fmla="*/ 46 w 128" name="T22"/>
                  <a:gd fmla="*/ 109 h 128" name="T23"/>
                  <a:gd fmla="*/ 30 w 128" name="T24"/>
                  <a:gd fmla="*/ 126 h 128" name="T25"/>
                  <a:gd fmla="*/ 11 w 128" name="T26"/>
                  <a:gd fmla="*/ 127 h 128" name="T27"/>
                  <a:gd fmla="*/ 11 w 128" name="T28"/>
                  <a:gd fmla="*/ 112 h 128" name="T29"/>
                  <a:gd fmla="*/ 0 w 128" name="T30"/>
                  <a:gd fmla="*/ 98 h 128" name="T31"/>
                  <a:gd fmla="*/ 0 w 128" name="T32"/>
                  <a:gd fmla="*/ 98 h 128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28" name="T51"/>
                  <a:gd fmla="*/ 0 h 128" name="T52"/>
                  <a:gd fmla="*/ 128 w 128" name="T53"/>
                  <a:gd fmla="*/ 128 h 128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28" w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/>
              <p:nvPr/>
            </p:nvSpPr>
            <p:spPr bwMode="auto">
              <a:xfrm>
                <a:off x="3477" y="3396"/>
                <a:ext cx="25" cy="158"/>
              </a:xfrm>
              <a:custGeom>
                <a:gdLst>
                  <a:gd fmla="*/ 0 w 25" name="T0"/>
                  <a:gd fmla="*/ 4 h 28" name="T1"/>
                  <a:gd fmla="*/ 0 w 25" name="T2"/>
                  <a:gd fmla="*/ 4 h 28" name="T3"/>
                  <a:gd fmla="*/ 3 w 25" name="T4"/>
                  <a:gd fmla="*/ 14 h 28" name="T5"/>
                  <a:gd fmla="*/ 9 w 25" name="T6"/>
                  <a:gd fmla="*/ 27 h 28" name="T7"/>
                  <a:gd fmla="*/ 24 w 25" name="T8"/>
                  <a:gd fmla="*/ 11 h 28" name="T9"/>
                  <a:gd fmla="*/ 23 w 25" name="T10"/>
                  <a:gd fmla="*/ 0 h 28" name="T11"/>
                  <a:gd fmla="*/ 0 w 25" name="T12"/>
                  <a:gd fmla="*/ 4 h 28" name="T13"/>
                  <a:gd fmla="*/ 0 w 25" name="T14"/>
                  <a:gd fmla="*/ 4 h 2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25" name="T24"/>
                  <a:gd fmla="*/ 0 h 28" name="T25"/>
                  <a:gd fmla="*/ 25 w 25" name="T26"/>
                  <a:gd fmla="*/ 28 h 2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8" w="25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/>
              <p:nvPr/>
            </p:nvSpPr>
            <p:spPr bwMode="auto">
              <a:xfrm>
                <a:off x="3195" y="3254"/>
                <a:ext cx="106" cy="158"/>
              </a:xfrm>
              <a:custGeom>
                <a:gdLst>
                  <a:gd fmla="*/ 0 w 106" name="T0"/>
                  <a:gd fmla="*/ 109 h 153" name="T1"/>
                  <a:gd fmla="*/ 0 w 106" name="T2"/>
                  <a:gd fmla="*/ 109 h 153" name="T3"/>
                  <a:gd fmla="*/ 14 w 106" name="T4"/>
                  <a:gd fmla="*/ 80 h 153" name="T5"/>
                  <a:gd fmla="*/ 40 w 106" name="T6"/>
                  <a:gd fmla="*/ 84 h 153" name="T7"/>
                  <a:gd fmla="*/ 68 w 106" name="T8"/>
                  <a:gd fmla="*/ 25 h 153" name="T9"/>
                  <a:gd fmla="*/ 82 w 106" name="T10"/>
                  <a:gd fmla="*/ 14 h 153" name="T11"/>
                  <a:gd fmla="*/ 77 w 106" name="T12"/>
                  <a:gd fmla="*/ 2 h 153" name="T13"/>
                  <a:gd fmla="*/ 84 w 106" name="T14"/>
                  <a:gd fmla="*/ 0 h 153" name="T15"/>
                  <a:gd fmla="*/ 94 w 106" name="T16"/>
                  <a:gd fmla="*/ 37 h 153" name="T17"/>
                  <a:gd fmla="*/ 77 w 106" name="T18"/>
                  <a:gd fmla="*/ 44 h 153" name="T19"/>
                  <a:gd fmla="*/ 96 w 106" name="T20"/>
                  <a:gd fmla="*/ 73 h 153" name="T21"/>
                  <a:gd fmla="*/ 84 w 106" name="T22"/>
                  <a:gd fmla="*/ 107 h 153" name="T23"/>
                  <a:gd fmla="*/ 105 w 106" name="T24"/>
                  <a:gd fmla="*/ 134 h 153" name="T25"/>
                  <a:gd fmla="*/ 103 w 106" name="T26"/>
                  <a:gd fmla="*/ 152 h 153" name="T27"/>
                  <a:gd fmla="*/ 67 w 106" name="T28"/>
                  <a:gd fmla="*/ 144 h 153" name="T29"/>
                  <a:gd fmla="*/ 39 w 106" name="T30"/>
                  <a:gd fmla="*/ 143 h 153" name="T31"/>
                  <a:gd fmla="*/ 17 w 106" name="T32"/>
                  <a:gd fmla="*/ 144 h 153" name="T33"/>
                  <a:gd fmla="*/ 16 w 106" name="T34"/>
                  <a:gd fmla="*/ 119 h 153" name="T35"/>
                  <a:gd fmla="*/ 0 w 106" name="T36"/>
                  <a:gd fmla="*/ 109 h 153" name="T37"/>
                  <a:gd fmla="*/ 0 w 106" name="T38"/>
                  <a:gd fmla="*/ 109 h 153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06" name="T60"/>
                  <a:gd fmla="*/ 0 h 153" name="T61"/>
                  <a:gd fmla="*/ 106 w 106" name="T62"/>
                  <a:gd fmla="*/ 153 h 153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53" w="105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/>
              <p:nvPr/>
            </p:nvSpPr>
            <p:spPr bwMode="auto">
              <a:xfrm>
                <a:off x="3279" y="3257"/>
                <a:ext cx="178" cy="158"/>
              </a:xfrm>
              <a:custGeom>
                <a:gdLst>
                  <a:gd fmla="*/ 0 w 178" name="T0"/>
                  <a:gd fmla="*/ 83 h 111" name="T1"/>
                  <a:gd fmla="*/ 0 w 178" name="T2"/>
                  <a:gd fmla="*/ 83 h 111" name="T3"/>
                  <a:gd fmla="*/ 12 w 178" name="T4"/>
                  <a:gd fmla="*/ 49 h 111" name="T5"/>
                  <a:gd fmla="*/ 56 w 178" name="T6"/>
                  <a:gd fmla="*/ 40 h 111" name="T7"/>
                  <a:gd fmla="*/ 61 w 178" name="T8"/>
                  <a:gd fmla="*/ 29 h 111" name="T9"/>
                  <a:gd fmla="*/ 81 w 178" name="T10"/>
                  <a:gd fmla="*/ 25 h 111" name="T11"/>
                  <a:gd fmla="*/ 111 w 178" name="T12"/>
                  <a:gd fmla="*/ 0 h 111" name="T13"/>
                  <a:gd fmla="*/ 121 w 178" name="T14"/>
                  <a:gd fmla="*/ 29 h 111" name="T15"/>
                  <a:gd fmla="*/ 144 w 178" name="T16"/>
                  <a:gd fmla="*/ 40 h 111" name="T17"/>
                  <a:gd fmla="*/ 177 w 178" name="T18"/>
                  <a:gd fmla="*/ 80 h 111" name="T19"/>
                  <a:gd fmla="*/ 95 w 178" name="T20"/>
                  <a:gd fmla="*/ 91 h 111" name="T21"/>
                  <a:gd fmla="*/ 68 w 178" name="T22"/>
                  <a:gd fmla="*/ 80 h 111" name="T23"/>
                  <a:gd fmla="*/ 56 w 178" name="T24"/>
                  <a:gd fmla="*/ 99 h 111" name="T25"/>
                  <a:gd fmla="*/ 33 w 178" name="T26"/>
                  <a:gd fmla="*/ 99 h 111" name="T27"/>
                  <a:gd fmla="*/ 21 w 178" name="T28"/>
                  <a:gd fmla="*/ 110 h 111" name="T29"/>
                  <a:gd fmla="*/ 0 w 178" name="T30"/>
                  <a:gd fmla="*/ 83 h 111" name="T31"/>
                  <a:gd fmla="*/ 0 w 178" name="T32"/>
                  <a:gd fmla="*/ 83 h 111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78" name="T51"/>
                  <a:gd fmla="*/ 0 h 111" name="T52"/>
                  <a:gd fmla="*/ 178 w 178" name="T53"/>
                  <a:gd fmla="*/ 111 h 111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10" w="178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/>
              <p:nvPr/>
            </p:nvSpPr>
            <p:spPr bwMode="auto">
              <a:xfrm>
                <a:off x="3263" y="3139"/>
                <a:ext cx="147" cy="158"/>
              </a:xfrm>
              <a:custGeom>
                <a:gdLst>
                  <a:gd fmla="*/ 0 w 147" name="T0"/>
                  <a:gd fmla="*/ 128 h 224" name="T1"/>
                  <a:gd fmla="*/ 0 w 147" name="T2"/>
                  <a:gd fmla="*/ 128 h 224" name="T3"/>
                  <a:gd fmla="*/ 21 w 147" name="T4"/>
                  <a:gd fmla="*/ 139 h 224" name="T5"/>
                  <a:gd fmla="*/ 16 w 147" name="T6"/>
                  <a:gd fmla="*/ 150 h 224" name="T7"/>
                  <a:gd fmla="*/ 26 w 147" name="T8"/>
                  <a:gd fmla="*/ 187 h 224" name="T9"/>
                  <a:gd fmla="*/ 9 w 147" name="T10"/>
                  <a:gd fmla="*/ 194 h 224" name="T11"/>
                  <a:gd fmla="*/ 28 w 147" name="T12"/>
                  <a:gd fmla="*/ 223 h 224" name="T13"/>
                  <a:gd fmla="*/ 72 w 147" name="T14"/>
                  <a:gd fmla="*/ 214 h 224" name="T15"/>
                  <a:gd fmla="*/ 77 w 147" name="T16"/>
                  <a:gd fmla="*/ 203 h 224" name="T17"/>
                  <a:gd fmla="*/ 97 w 147" name="T18"/>
                  <a:gd fmla="*/ 199 h 224" name="T19"/>
                  <a:gd fmla="*/ 127 w 147" name="T20"/>
                  <a:gd fmla="*/ 174 h 224" name="T21"/>
                  <a:gd fmla="*/ 117 w 147" name="T22"/>
                  <a:gd fmla="*/ 147 h 224" name="T23"/>
                  <a:gd fmla="*/ 131 w 147" name="T24"/>
                  <a:gd fmla="*/ 111 h 224" name="T25"/>
                  <a:gd fmla="*/ 145 w 147" name="T26"/>
                  <a:gd fmla="*/ 108 h 224" name="T27"/>
                  <a:gd fmla="*/ 146 w 147" name="T28"/>
                  <a:gd fmla="*/ 56 h 224" name="T29"/>
                  <a:gd fmla="*/ 36 w 147" name="T30"/>
                  <a:gd fmla="*/ 0 h 224" name="T31"/>
                  <a:gd fmla="*/ 22 w 147" name="T32"/>
                  <a:gd fmla="*/ 5 h 224" name="T33"/>
                  <a:gd fmla="*/ 22 w 147" name="T34"/>
                  <a:gd fmla="*/ 27 h 224" name="T35"/>
                  <a:gd fmla="*/ 36 w 147" name="T36"/>
                  <a:gd fmla="*/ 43 h 224" name="T37"/>
                  <a:gd fmla="*/ 28 w 147" name="T38"/>
                  <a:gd fmla="*/ 92 h 224" name="T39"/>
                  <a:gd fmla="*/ 0 w 147" name="T40"/>
                  <a:gd fmla="*/ 128 h 224" name="T41"/>
                  <a:gd fmla="*/ 0 w 147" name="T42"/>
                  <a:gd fmla="*/ 128 h 224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47" name="T66"/>
                  <a:gd fmla="*/ 0 h 224" name="T67"/>
                  <a:gd fmla="*/ 147 w 147" name="T68"/>
                  <a:gd fmla="*/ 224 h 224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24" w="147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/>
              <p:nvPr/>
            </p:nvSpPr>
            <p:spPr bwMode="auto">
              <a:xfrm>
                <a:off x="3232" y="3360"/>
                <a:ext cx="104" cy="158"/>
              </a:xfrm>
              <a:custGeom>
                <a:gdLst>
                  <a:gd fmla="*/ 0 w 104" name="T0"/>
                  <a:gd fmla="*/ 104 h 119" name="T1"/>
                  <a:gd fmla="*/ 0 w 104" name="T2"/>
                  <a:gd fmla="*/ 104 h 119" name="T3"/>
                  <a:gd fmla="*/ 11 w 104" name="T4"/>
                  <a:gd fmla="*/ 118 h 119" name="T5"/>
                  <a:gd fmla="*/ 25 w 104" name="T6"/>
                  <a:gd fmla="*/ 114 h 119" name="T7"/>
                  <a:gd fmla="*/ 46 w 104" name="T8"/>
                  <a:gd fmla="*/ 115 h 119" name="T9"/>
                  <a:gd fmla="*/ 65 w 104" name="T10"/>
                  <a:gd fmla="*/ 103 h 119" name="T11"/>
                  <a:gd fmla="*/ 70 w 104" name="T12"/>
                  <a:gd fmla="*/ 79 h 119" name="T13"/>
                  <a:gd fmla="*/ 90 w 104" name="T14"/>
                  <a:gd fmla="*/ 59 h 119" name="T15"/>
                  <a:gd fmla="*/ 103 w 104" name="T16"/>
                  <a:gd fmla="*/ 0 h 119" name="T17"/>
                  <a:gd fmla="*/ 80 w 104" name="T18"/>
                  <a:gd fmla="*/ 0 h 119" name="T19"/>
                  <a:gd fmla="*/ 68 w 104" name="T20"/>
                  <a:gd fmla="*/ 11 h 119" name="T21"/>
                  <a:gd fmla="*/ 66 w 104" name="T22"/>
                  <a:gd fmla="*/ 29 h 119" name="T23"/>
                  <a:gd fmla="*/ 30 w 104" name="T24"/>
                  <a:gd fmla="*/ 21 h 119" name="T25"/>
                  <a:gd fmla="*/ 29 w 104" name="T26"/>
                  <a:gd fmla="*/ 33 h 119" name="T27"/>
                  <a:gd fmla="*/ 43 w 104" name="T28"/>
                  <a:gd fmla="*/ 35 h 119" name="T29"/>
                  <a:gd fmla="*/ 39 w 104" name="T30"/>
                  <a:gd fmla="*/ 81 h 119" name="T31"/>
                  <a:gd fmla="*/ 21 w 104" name="T32"/>
                  <a:gd fmla="*/ 76 h 119" name="T33"/>
                  <a:gd fmla="*/ 0 w 104" name="T34"/>
                  <a:gd fmla="*/ 104 h 119" name="T35"/>
                  <a:gd fmla="*/ 0 w 104" name="T36"/>
                  <a:gd fmla="*/ 104 h 119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104" name="T57"/>
                  <a:gd fmla="*/ 0 h 119" name="T58"/>
                  <a:gd fmla="*/ 104 w 104" name="T59"/>
                  <a:gd fmla="*/ 119 h 119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119" w="104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/>
              <p:nvPr/>
            </p:nvSpPr>
            <p:spPr bwMode="auto">
              <a:xfrm>
                <a:off x="3248" y="3406"/>
                <a:ext cx="260" cy="158"/>
              </a:xfrm>
              <a:custGeom>
                <a:gdLst>
                  <a:gd fmla="*/ 0 w 260" name="T0"/>
                  <a:gd fmla="*/ 147 h 250" name="T1"/>
                  <a:gd fmla="*/ 0 w 260" name="T2"/>
                  <a:gd fmla="*/ 147 h 250" name="T3"/>
                  <a:gd fmla="*/ 1 w 260" name="T4"/>
                  <a:gd fmla="*/ 154 h 250" name="T5"/>
                  <a:gd fmla="*/ 53 w 260" name="T6"/>
                  <a:gd fmla="*/ 147 h 250" name="T7"/>
                  <a:gd fmla="*/ 76 w 260" name="T8"/>
                  <a:gd fmla="*/ 179 h 250" name="T9"/>
                  <a:gd fmla="*/ 95 w 260" name="T10"/>
                  <a:gd fmla="*/ 177 h 250" name="T11"/>
                  <a:gd fmla="*/ 99 w 260" name="T12"/>
                  <a:gd fmla="*/ 163 h 250" name="T13"/>
                  <a:gd fmla="*/ 117 w 260" name="T14"/>
                  <a:gd fmla="*/ 162 h 250" name="T15"/>
                  <a:gd fmla="*/ 129 w 260" name="T16"/>
                  <a:gd fmla="*/ 171 h 250" name="T17"/>
                  <a:gd fmla="*/ 132 w 260" name="T18"/>
                  <a:gd fmla="*/ 220 h 250" name="T19"/>
                  <a:gd fmla="*/ 160 w 260" name="T20"/>
                  <a:gd fmla="*/ 217 h 250" name="T21"/>
                  <a:gd fmla="*/ 238 w 260" name="T22"/>
                  <a:gd fmla="*/ 249 h 250" name="T23"/>
                  <a:gd fmla="*/ 238 w 260" name="T24"/>
                  <a:gd fmla="*/ 235 h 250" name="T25"/>
                  <a:gd fmla="*/ 222 w 260" name="T26"/>
                  <a:gd fmla="*/ 228 h 250" name="T27"/>
                  <a:gd fmla="*/ 225 w 260" name="T28"/>
                  <a:gd fmla="*/ 192 h 250" name="T29"/>
                  <a:gd fmla="*/ 250 w 260" name="T30"/>
                  <a:gd fmla="*/ 180 h 250" name="T31"/>
                  <a:gd fmla="*/ 234 w 260" name="T32"/>
                  <a:gd fmla="*/ 156 h 250" name="T33"/>
                  <a:gd fmla="*/ 232 w 260" name="T34"/>
                  <a:gd fmla="*/ 115 h 250" name="T35"/>
                  <a:gd fmla="*/ 229 w 260" name="T36"/>
                  <a:gd fmla="*/ 105 h 250" name="T37"/>
                  <a:gd fmla="*/ 238 w 260" name="T38"/>
                  <a:gd fmla="*/ 87 h 250" name="T39"/>
                  <a:gd fmla="*/ 250 w 260" name="T40"/>
                  <a:gd fmla="*/ 52 h 250" name="T41"/>
                  <a:gd fmla="*/ 259 w 260" name="T42"/>
                  <a:gd fmla="*/ 39 h 250" name="T43"/>
                  <a:gd fmla="*/ 254 w 260" name="T44"/>
                  <a:gd fmla="*/ 20 h 250" name="T45"/>
                  <a:gd fmla="*/ 208 w 260" name="T46"/>
                  <a:gd fmla="*/ 0 h 250" name="T47"/>
                  <a:gd fmla="*/ 126 w 260" name="T48"/>
                  <a:gd fmla="*/ 11 h 250" name="T49"/>
                  <a:gd fmla="*/ 99 w 260" name="T50"/>
                  <a:gd fmla="*/ 0 h 250" name="T51"/>
                  <a:gd fmla="*/ 87 w 260" name="T52"/>
                  <a:gd fmla="*/ 19 h 250" name="T53"/>
                  <a:gd fmla="*/ 74 w 260" name="T54"/>
                  <a:gd fmla="*/ 78 h 250" name="T55"/>
                  <a:gd fmla="*/ 54 w 260" name="T56"/>
                  <a:gd fmla="*/ 98 h 250" name="T57"/>
                  <a:gd fmla="*/ 49 w 260" name="T58"/>
                  <a:gd fmla="*/ 122 h 250" name="T59"/>
                  <a:gd fmla="*/ 30 w 260" name="T60"/>
                  <a:gd fmla="*/ 134 h 250" name="T61"/>
                  <a:gd fmla="*/ 9 w 260" name="T62"/>
                  <a:gd fmla="*/ 133 h 250" name="T63"/>
                  <a:gd fmla="*/ 0 w 260" name="T64"/>
                  <a:gd fmla="*/ 147 h 250" name="T65"/>
                  <a:gd fmla="*/ 0 w 260" name="T66"/>
                  <a:gd fmla="*/ 147 h 250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260" name="T102"/>
                  <a:gd fmla="*/ 0 h 250" name="T103"/>
                  <a:gd fmla="*/ 260 w 260" name="T104"/>
                  <a:gd fmla="*/ 250 h 250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250" w="26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/>
              <p:nvPr/>
            </p:nvSpPr>
            <p:spPr bwMode="auto">
              <a:xfrm>
                <a:off x="3522" y="2855"/>
                <a:ext cx="33" cy="158"/>
              </a:xfrm>
              <a:custGeom>
                <a:gdLst>
                  <a:gd fmla="*/ 0 w 33" name="T0"/>
                  <a:gd fmla="*/ 9 h 18" name="T1"/>
                  <a:gd fmla="*/ 0 w 33" name="T2"/>
                  <a:gd fmla="*/ 9 h 18" name="T3"/>
                  <a:gd fmla="*/ 11 w 33" name="T4"/>
                  <a:gd fmla="*/ 17 h 18" name="T5"/>
                  <a:gd fmla="*/ 32 w 33" name="T6"/>
                  <a:gd fmla="*/ 0 h 18" name="T7"/>
                  <a:gd fmla="*/ 0 w 33" name="T8"/>
                  <a:gd fmla="*/ 9 h 18" name="T9"/>
                  <a:gd fmla="*/ 0 w 33" name="T10"/>
                  <a:gd fmla="*/ 9 h 1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33" name="T18"/>
                  <a:gd fmla="*/ 0 h 18" name="T19"/>
                  <a:gd fmla="*/ 33 w 33" name="T20"/>
                  <a:gd fmla="*/ 18 h 1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8" w="33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/>
              <p:nvPr/>
            </p:nvSpPr>
            <p:spPr bwMode="auto">
              <a:xfrm>
                <a:off x="3093" y="3224"/>
                <a:ext cx="38" cy="158"/>
              </a:xfrm>
              <a:custGeom>
                <a:gdLst>
                  <a:gd fmla="*/ 0 w 38" name="T0"/>
                  <a:gd fmla="*/ 21 h 85" name="T1"/>
                  <a:gd fmla="*/ 0 w 38" name="T2"/>
                  <a:gd fmla="*/ 21 h 85" name="T3"/>
                  <a:gd fmla="*/ 14 w 38" name="T4"/>
                  <a:gd fmla="*/ 84 h 85" name="T5"/>
                  <a:gd fmla="*/ 26 w 38" name="T6"/>
                  <a:gd fmla="*/ 83 h 85" name="T7"/>
                  <a:gd fmla="*/ 37 w 38" name="T8"/>
                  <a:gd fmla="*/ 10 h 85" name="T9"/>
                  <a:gd fmla="*/ 26 w 38" name="T10"/>
                  <a:gd fmla="*/ 0 h 85" name="T11"/>
                  <a:gd fmla="*/ 19 w 38" name="T12"/>
                  <a:gd fmla="*/ 7 h 85" name="T13"/>
                  <a:gd fmla="*/ 0 w 38" name="T14"/>
                  <a:gd fmla="*/ 21 h 85" name="T15"/>
                  <a:gd fmla="*/ 0 w 38" name="T16"/>
                  <a:gd fmla="*/ 21 h 85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38" name="T27"/>
                  <a:gd fmla="*/ 0 h 85" name="T28"/>
                  <a:gd fmla="*/ 38 w 38" name="T29"/>
                  <a:gd fmla="*/ 85 h 85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85" w="38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/>
              <p:nvPr/>
            </p:nvSpPr>
            <p:spPr bwMode="auto">
              <a:xfrm>
                <a:off x="3209" y="3329"/>
                <a:ext cx="26" cy="158"/>
              </a:xfrm>
              <a:custGeom>
                <a:gdLst>
                  <a:gd fmla="*/ 0 w 26" name="T0"/>
                  <a:gd fmla="*/ 17 h 18" name="T1"/>
                  <a:gd fmla="*/ 0 w 26" name="T2"/>
                  <a:gd fmla="*/ 17 h 18" name="T3"/>
                  <a:gd fmla="*/ 3 w 26" name="T4"/>
                  <a:gd fmla="*/ 1 h 18" name="T5"/>
                  <a:gd fmla="*/ 25 w 26" name="T6"/>
                  <a:gd fmla="*/ 0 h 18" name="T7"/>
                  <a:gd fmla="*/ 25 w 26" name="T8"/>
                  <a:gd fmla="*/ 15 h 18" name="T9"/>
                  <a:gd fmla="*/ 0 w 26" name="T10"/>
                  <a:gd fmla="*/ 17 h 18" name="T11"/>
                  <a:gd fmla="*/ 0 w 26" name="T12"/>
                  <a:gd fmla="*/ 17 h 1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6" name="T21"/>
                  <a:gd fmla="*/ 0 h 18" name="T22"/>
                  <a:gd fmla="*/ 26 w 26" name="T23"/>
                  <a:gd fmla="*/ 18 h 1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8" w="26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/>
              <p:nvPr/>
            </p:nvSpPr>
            <p:spPr bwMode="auto">
              <a:xfrm>
                <a:off x="3530" y="3204"/>
                <a:ext cx="207" cy="158"/>
              </a:xfrm>
              <a:custGeom>
                <a:gdLst>
                  <a:gd fmla="*/ 0 w 207" name="T0"/>
                  <a:gd fmla="*/ 140 h 201" name="T1"/>
                  <a:gd fmla="*/ 0 w 207" name="T2"/>
                  <a:gd fmla="*/ 140 h 201" name="T3"/>
                  <a:gd fmla="*/ 16 w 207" name="T4"/>
                  <a:gd fmla="*/ 129 h 201" name="T5"/>
                  <a:gd fmla="*/ 17 w 207" name="T6"/>
                  <a:gd fmla="*/ 105 h 201" name="T7"/>
                  <a:gd fmla="*/ 44 w 207" name="T8"/>
                  <a:gd fmla="*/ 72 h 201" name="T9"/>
                  <a:gd fmla="*/ 55 w 207" name="T10"/>
                  <a:gd fmla="*/ 13 h 201" name="T11"/>
                  <a:gd fmla="*/ 76 w 207" name="T12"/>
                  <a:gd fmla="*/ 0 h 201" name="T13"/>
                  <a:gd fmla="*/ 92 w 207" name="T14"/>
                  <a:gd fmla="*/ 40 h 201" name="T15"/>
                  <a:gd fmla="*/ 137 w 207" name="T16"/>
                  <a:gd fmla="*/ 74 h 201" name="T17"/>
                  <a:gd fmla="*/ 121 w 207" name="T18"/>
                  <a:gd fmla="*/ 95 h 201" name="T19"/>
                  <a:gd fmla="*/ 136 w 207" name="T20"/>
                  <a:gd fmla="*/ 100 h 201" name="T21"/>
                  <a:gd fmla="*/ 152 w 207" name="T22"/>
                  <a:gd fmla="*/ 124 h 201" name="T23"/>
                  <a:gd fmla="*/ 206 w 207" name="T24"/>
                  <a:gd fmla="*/ 138 h 201" name="T25"/>
                  <a:gd fmla="*/ 165 w 207" name="T26"/>
                  <a:gd fmla="*/ 179 h 201" name="T27"/>
                  <a:gd fmla="*/ 122 w 207" name="T28"/>
                  <a:gd fmla="*/ 194 h 201" name="T29"/>
                  <a:gd fmla="*/ 83 w 207" name="T30"/>
                  <a:gd fmla="*/ 200 h 201" name="T31"/>
                  <a:gd fmla="*/ 39 w 207" name="T32"/>
                  <a:gd fmla="*/ 185 h 201" name="T33"/>
                  <a:gd fmla="*/ 24 w 207" name="T34"/>
                  <a:gd fmla="*/ 156 h 201" name="T35"/>
                  <a:gd fmla="*/ 0 w 207" name="T36"/>
                  <a:gd fmla="*/ 140 h 201" name="T37"/>
                  <a:gd fmla="*/ 0 w 207" name="T38"/>
                  <a:gd fmla="*/ 140 h 201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207" name="T60"/>
                  <a:gd fmla="*/ 0 h 201" name="T61"/>
                  <a:gd fmla="*/ 207 w 207" name="T62"/>
                  <a:gd fmla="*/ 201 h 201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201" w="206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/>
              <p:nvPr/>
            </p:nvSpPr>
            <p:spPr bwMode="auto">
              <a:xfrm>
                <a:off x="3651" y="3191"/>
                <a:ext cx="22" cy="158"/>
              </a:xfrm>
              <a:custGeom>
                <a:gdLst>
                  <a:gd fmla="*/ 0 w 22" name="T0"/>
                  <a:gd fmla="*/ 21 h 27" name="T1"/>
                  <a:gd fmla="*/ 0 w 22" name="T2"/>
                  <a:gd fmla="*/ 21 h 27" name="T3"/>
                  <a:gd fmla="*/ 15 w 22" name="T4"/>
                  <a:gd fmla="*/ 26 h 27" name="T5"/>
                  <a:gd fmla="*/ 21 w 22" name="T6"/>
                  <a:gd fmla="*/ 18 h 27" name="T7"/>
                  <a:gd fmla="*/ 10 w 22" name="T8"/>
                  <a:gd fmla="*/ 16 h 27" name="T9"/>
                  <a:gd fmla="*/ 21 w 22" name="T10"/>
                  <a:gd fmla="*/ 10 h 27" name="T11"/>
                  <a:gd fmla="*/ 16 w 22" name="T12"/>
                  <a:gd fmla="*/ 0 h 27" name="T13"/>
                  <a:gd fmla="*/ 0 w 22" name="T14"/>
                  <a:gd fmla="*/ 21 h 27" name="T15"/>
                  <a:gd fmla="*/ 0 w 22" name="T16"/>
                  <a:gd fmla="*/ 21 h 27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22" name="T27"/>
                  <a:gd fmla="*/ 0 h 27" name="T28"/>
                  <a:gd fmla="*/ 22 w 22" name="T29"/>
                  <a:gd fmla="*/ 27 h 27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27" w="22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/>
              <p:nvPr/>
            </p:nvSpPr>
            <p:spPr bwMode="auto">
              <a:xfrm>
                <a:off x="3199" y="3363"/>
                <a:ext cx="77" cy="158"/>
              </a:xfrm>
              <a:custGeom>
                <a:gdLst>
                  <a:gd fmla="*/ 0 w 77" name="T0"/>
                  <a:gd fmla="*/ 40 h 85" name="T1"/>
                  <a:gd fmla="*/ 0 w 77" name="T2"/>
                  <a:gd fmla="*/ 40 h 85" name="T3"/>
                  <a:gd fmla="*/ 9 w 77" name="T4"/>
                  <a:gd fmla="*/ 27 h 85" name="T5"/>
                  <a:gd fmla="*/ 14 w 77" name="T6"/>
                  <a:gd fmla="*/ 28 h 85" name="T7"/>
                  <a:gd fmla="*/ 10 w 77" name="T8"/>
                  <a:gd fmla="*/ 17 h 85" name="T9"/>
                  <a:gd fmla="*/ 35 w 77" name="T10"/>
                  <a:gd fmla="*/ 15 h 85" name="T11"/>
                  <a:gd fmla="*/ 35 w 77" name="T12"/>
                  <a:gd fmla="*/ 0 h 85" name="T13"/>
                  <a:gd fmla="*/ 63 w 77" name="T14"/>
                  <a:gd fmla="*/ 1 h 85" name="T15"/>
                  <a:gd fmla="*/ 62 w 77" name="T16"/>
                  <a:gd fmla="*/ 13 h 85" name="T17"/>
                  <a:gd fmla="*/ 76 w 77" name="T18"/>
                  <a:gd fmla="*/ 15 h 85" name="T19"/>
                  <a:gd fmla="*/ 72 w 77" name="T20"/>
                  <a:gd fmla="*/ 61 h 85" name="T21"/>
                  <a:gd fmla="*/ 54 w 77" name="T22"/>
                  <a:gd fmla="*/ 56 h 85" name="T23"/>
                  <a:gd fmla="*/ 33 w 77" name="T24"/>
                  <a:gd fmla="*/ 84 h 85" name="T25"/>
                  <a:gd fmla="*/ 0 w 77" name="T26"/>
                  <a:gd fmla="*/ 40 h 85" name="T27"/>
                  <a:gd fmla="*/ 0 w 77" name="T28"/>
                  <a:gd fmla="*/ 40 h 85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77" name="T45"/>
                  <a:gd fmla="*/ 0 h 85" name="T46"/>
                  <a:gd fmla="*/ 77 w 77" name="T47"/>
                  <a:gd fmla="*/ 85 h 85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5" w="77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/>
              <p:nvPr/>
            </p:nvSpPr>
            <p:spPr bwMode="auto">
              <a:xfrm>
                <a:off x="2852" y="3169"/>
                <a:ext cx="42" cy="158"/>
              </a:xfrm>
              <a:custGeom>
                <a:gdLst>
                  <a:gd fmla="*/ 0 w 42" name="T0"/>
                  <a:gd fmla="*/ 7 h 8" name="T1"/>
                  <a:gd fmla="*/ 0 w 42" name="T2"/>
                  <a:gd fmla="*/ 7 h 8" name="T3"/>
                  <a:gd fmla="*/ 2 w 42" name="T4"/>
                  <a:gd fmla="*/ 0 h 8" name="T5"/>
                  <a:gd fmla="*/ 41 w 42" name="T6"/>
                  <a:gd fmla="*/ 2 h 8" name="T7"/>
                  <a:gd fmla="*/ 0 w 42" name="T8"/>
                  <a:gd fmla="*/ 7 h 8" name="T9"/>
                  <a:gd fmla="*/ 0 w 42" name="T10"/>
                  <a:gd fmla="*/ 7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42" name="T18"/>
                  <a:gd fmla="*/ 0 h 8" name="T19"/>
                  <a:gd fmla="*/ 42 w 42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42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/>
              <p:nvPr/>
            </p:nvSpPr>
            <p:spPr bwMode="auto">
              <a:xfrm>
                <a:off x="3039" y="3243"/>
                <a:ext cx="59" cy="158"/>
              </a:xfrm>
              <a:custGeom>
                <a:gdLst>
                  <a:gd fmla="*/ 0 w 59" name="T0"/>
                  <a:gd fmla="*/ 83 h 89" name="T1"/>
                  <a:gd fmla="*/ 0 w 59" name="T2"/>
                  <a:gd fmla="*/ 83 h 89" name="T3"/>
                  <a:gd fmla="*/ 5 w 59" name="T4"/>
                  <a:gd fmla="*/ 23 h 89" name="T5"/>
                  <a:gd fmla="*/ 3 w 59" name="T6"/>
                  <a:gd fmla="*/ 4 h 89" name="T7"/>
                  <a:gd fmla="*/ 39 w 59" name="T8"/>
                  <a:gd fmla="*/ 0 h 89" name="T9"/>
                  <a:gd fmla="*/ 58 w 59" name="T10"/>
                  <a:gd fmla="*/ 70 h 89" name="T11"/>
                  <a:gd fmla="*/ 15 w 59" name="T12"/>
                  <a:gd fmla="*/ 88 h 89" name="T13"/>
                  <a:gd fmla="*/ 0 w 59" name="T14"/>
                  <a:gd fmla="*/ 83 h 89" name="T15"/>
                  <a:gd fmla="*/ 0 w 59" name="T16"/>
                  <a:gd fmla="*/ 83 h 89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59" name="T27"/>
                  <a:gd fmla="*/ 0 h 89" name="T28"/>
                  <a:gd fmla="*/ 59 w 59" name="T29"/>
                  <a:gd fmla="*/ 89 h 89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89" w="5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/>
              <p:nvPr/>
            </p:nvSpPr>
            <p:spPr bwMode="auto">
              <a:xfrm>
                <a:off x="2876" y="3214"/>
                <a:ext cx="101" cy="158"/>
              </a:xfrm>
              <a:custGeom>
                <a:gdLst>
                  <a:gd fmla="*/ 0 w 101" name="T0"/>
                  <a:gd fmla="*/ 25 h 74" name="T1"/>
                  <a:gd fmla="*/ 0 w 101" name="T2"/>
                  <a:gd fmla="*/ 25 h 74" name="T3"/>
                  <a:gd fmla="*/ 17 w 101" name="T4"/>
                  <a:gd fmla="*/ 14 h 74" name="T5"/>
                  <a:gd fmla="*/ 17 w 101" name="T6"/>
                  <a:gd fmla="*/ 0 h 74" name="T7"/>
                  <a:gd fmla="*/ 50 w 101" name="T8"/>
                  <a:gd fmla="*/ 3 h 74" name="T9"/>
                  <a:gd fmla="*/ 59 w 101" name="T10"/>
                  <a:gd fmla="*/ 10 h 74" name="T11"/>
                  <a:gd fmla="*/ 82 w 101" name="T12"/>
                  <a:gd fmla="*/ 2 h 74" name="T13"/>
                  <a:gd fmla="*/ 96 w 101" name="T14"/>
                  <a:gd fmla="*/ 35 h 74" name="T15"/>
                  <a:gd fmla="*/ 100 w 101" name="T16"/>
                  <a:gd fmla="*/ 59 h 74" name="T17"/>
                  <a:gd fmla="*/ 91 w 101" name="T18"/>
                  <a:gd fmla="*/ 58 h 74" name="T19"/>
                  <a:gd fmla="*/ 89 w 101" name="T20"/>
                  <a:gd fmla="*/ 71 h 74" name="T21"/>
                  <a:gd fmla="*/ 75 w 101" name="T22"/>
                  <a:gd fmla="*/ 73 h 74" name="T23"/>
                  <a:gd fmla="*/ 74 w 101" name="T24"/>
                  <a:gd fmla="*/ 59 h 74" name="T25"/>
                  <a:gd fmla="*/ 66 w 101" name="T26"/>
                  <a:gd fmla="*/ 59 h 74" name="T27"/>
                  <a:gd fmla="*/ 52 w 101" name="T28"/>
                  <a:gd fmla="*/ 38 h 74" name="T29"/>
                  <a:gd fmla="*/ 23 w 101" name="T30"/>
                  <a:gd fmla="*/ 50 h 74" name="T31"/>
                  <a:gd fmla="*/ 0 w 101" name="T32"/>
                  <a:gd fmla="*/ 25 h 74" name="T33"/>
                  <a:gd fmla="*/ 0 w 101" name="T34"/>
                  <a:gd fmla="*/ 25 h 74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101" name="T54"/>
                  <a:gd fmla="*/ 0 h 74" name="T55"/>
                  <a:gd fmla="*/ 101 w 101" name="T56"/>
                  <a:gd fmla="*/ 74 h 74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74" w="100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/>
              <p:nvPr/>
            </p:nvSpPr>
            <p:spPr bwMode="auto">
              <a:xfrm>
                <a:off x="3691" y="2947"/>
                <a:ext cx="26" cy="158"/>
              </a:xfrm>
              <a:custGeom>
                <a:gdLst>
                  <a:gd fmla="*/ 0 w 26" name="T0"/>
                  <a:gd fmla="*/ 0 h 8" name="T1"/>
                  <a:gd fmla="*/ 0 w 26" name="T2"/>
                  <a:gd fmla="*/ 0 h 8" name="T3"/>
                  <a:gd fmla="*/ 13 w 26" name="T4"/>
                  <a:gd fmla="*/ 7 h 8" name="T5"/>
                  <a:gd fmla="*/ 25 w 26" name="T6"/>
                  <a:gd fmla="*/ 2 h 8" name="T7"/>
                  <a:gd fmla="*/ 0 w 26" name="T8"/>
                  <a:gd fmla="*/ 0 h 8" name="T9"/>
                  <a:gd fmla="*/ 0 w 26" name="T10"/>
                  <a:gd fmla="*/ 0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6" name="T18"/>
                  <a:gd fmla="*/ 0 h 8" name="T19"/>
                  <a:gd fmla="*/ 26 w 26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26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/>
              <p:nvPr/>
            </p:nvSpPr>
            <p:spPr bwMode="auto">
              <a:xfrm>
                <a:off x="3544" y="2913"/>
                <a:ext cx="22" cy="158"/>
              </a:xfrm>
              <a:custGeom>
                <a:gdLst>
                  <a:gd fmla="*/ 0 w 22" name="T0"/>
                  <a:gd fmla="*/ 28 h 58" name="T1"/>
                  <a:gd fmla="*/ 0 w 22" name="T2"/>
                  <a:gd fmla="*/ 28 h 58" name="T3"/>
                  <a:gd fmla="*/ 11 w 22" name="T4"/>
                  <a:gd fmla="*/ 57 h 58" name="T5"/>
                  <a:gd fmla="*/ 13 w 22" name="T6"/>
                  <a:gd fmla="*/ 56 h 58" name="T7"/>
                  <a:gd fmla="*/ 19 w 22" name="T8"/>
                  <a:gd fmla="*/ 25 h 58" name="T9"/>
                  <a:gd fmla="*/ 11 w 22" name="T10"/>
                  <a:gd fmla="*/ 28 h 58" name="T11"/>
                  <a:gd fmla="*/ 13 w 22" name="T12"/>
                  <a:gd fmla="*/ 14 h 58" name="T13"/>
                  <a:gd fmla="*/ 20 w 22" name="T14"/>
                  <a:gd fmla="*/ 7 h 58" name="T15"/>
                  <a:gd fmla="*/ 21 w 22" name="T16"/>
                  <a:gd fmla="*/ 0 h 58" name="T17"/>
                  <a:gd fmla="*/ 14 w 22" name="T18"/>
                  <a:gd fmla="*/ 1 h 58" name="T19"/>
                  <a:gd fmla="*/ 0 w 22" name="T20"/>
                  <a:gd fmla="*/ 28 h 58" name="T21"/>
                  <a:gd fmla="*/ 0 w 22" name="T22"/>
                  <a:gd fmla="*/ 28 h 58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22" name="T36"/>
                  <a:gd fmla="*/ 0 h 58" name="T37"/>
                  <a:gd fmla="*/ 22 w 22" name="T38"/>
                  <a:gd fmla="*/ 58 h 58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57" w="22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/>
              <p:nvPr/>
            </p:nvSpPr>
            <p:spPr bwMode="auto">
              <a:xfrm>
                <a:off x="2964" y="3248"/>
                <a:ext cx="81" cy="158"/>
              </a:xfrm>
              <a:custGeom>
                <a:gdLst>
                  <a:gd fmla="*/ 0 w 81" name="T0"/>
                  <a:gd fmla="*/ 57 h 87" name="T1"/>
                  <a:gd fmla="*/ 0 w 81" name="T2"/>
                  <a:gd fmla="*/ 57 h 87" name="T3"/>
                  <a:gd fmla="*/ 1 w 81" name="T4"/>
                  <a:gd fmla="*/ 44 h 87" name="T5"/>
                  <a:gd fmla="*/ 3 w 81" name="T6"/>
                  <a:gd fmla="*/ 31 h 87" name="T7"/>
                  <a:gd fmla="*/ 12 w 81" name="T8"/>
                  <a:gd fmla="*/ 32 h 87" name="T9"/>
                  <a:gd fmla="*/ 8 w 81" name="T10"/>
                  <a:gd fmla="*/ 8 h 87" name="T11"/>
                  <a:gd fmla="*/ 32 w 81" name="T12"/>
                  <a:gd fmla="*/ 0 h 87" name="T13"/>
                  <a:gd fmla="*/ 46 w 81" name="T14"/>
                  <a:gd fmla="*/ 5 h 87" name="T15"/>
                  <a:gd fmla="*/ 53 w 81" name="T16"/>
                  <a:gd fmla="*/ 14 h 87" name="T17"/>
                  <a:gd fmla="*/ 80 w 81" name="T18"/>
                  <a:gd fmla="*/ 17 h 87" name="T19"/>
                  <a:gd fmla="*/ 75 w 81" name="T20"/>
                  <a:gd fmla="*/ 77 h 87" name="T21"/>
                  <a:gd fmla="*/ 13 w 81" name="T22"/>
                  <a:gd fmla="*/ 86 h 87" name="T23"/>
                  <a:gd fmla="*/ 15 w 81" name="T24"/>
                  <a:gd fmla="*/ 66 h 87" name="T25"/>
                  <a:gd fmla="*/ 0 w 81" name="T26"/>
                  <a:gd fmla="*/ 57 h 87" name="T27"/>
                  <a:gd fmla="*/ 0 w 81" name="T28"/>
                  <a:gd fmla="*/ 57 h 87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81" name="T45"/>
                  <a:gd fmla="*/ 0 h 87" name="T46"/>
                  <a:gd fmla="*/ 81 w 81" name="T47"/>
                  <a:gd fmla="*/ 87 h 87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7" w="81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/>
              <p:nvPr/>
            </p:nvSpPr>
            <p:spPr bwMode="auto">
              <a:xfrm>
                <a:off x="3555" y="2914"/>
                <a:ext cx="60" cy="158"/>
              </a:xfrm>
              <a:custGeom>
                <a:gdLst>
                  <a:gd fmla="*/ 0 w 60" name="T0"/>
                  <a:gd fmla="*/ 31 h 65" name="T1"/>
                  <a:gd fmla="*/ 0 w 60" name="T2"/>
                  <a:gd fmla="*/ 31 h 65" name="T3"/>
                  <a:gd fmla="*/ 2 w 60" name="T4"/>
                  <a:gd fmla="*/ 17 h 65" name="T5"/>
                  <a:gd fmla="*/ 9 w 60" name="T6"/>
                  <a:gd fmla="*/ 10 h 65" name="T7"/>
                  <a:gd fmla="*/ 23 w 60" name="T8"/>
                  <a:gd fmla="*/ 16 h 65" name="T9"/>
                  <a:gd fmla="*/ 53 w 60" name="T10"/>
                  <a:gd fmla="*/ 0 h 65" name="T11"/>
                  <a:gd fmla="*/ 59 w 60" name="T12"/>
                  <a:gd fmla="*/ 18 h 65" name="T13"/>
                  <a:gd fmla="*/ 28 w 60" name="T14"/>
                  <a:gd fmla="*/ 28 h 65" name="T15"/>
                  <a:gd fmla="*/ 44 w 60" name="T16"/>
                  <a:gd fmla="*/ 42 h 65" name="T17"/>
                  <a:gd fmla="*/ 36 w 60" name="T18"/>
                  <a:gd fmla="*/ 51 h 65" name="T19"/>
                  <a:gd fmla="*/ 17 w 60" name="T20"/>
                  <a:gd fmla="*/ 64 h 65" name="T21"/>
                  <a:gd fmla="*/ 2 w 60" name="T22"/>
                  <a:gd fmla="*/ 59 h 65" name="T23"/>
                  <a:gd fmla="*/ 2 w 60" name="T24"/>
                  <a:gd fmla="*/ 59 h 65" name="T25"/>
                  <a:gd fmla="*/ 8 w 60" name="T26"/>
                  <a:gd fmla="*/ 28 h 65" name="T27"/>
                  <a:gd fmla="*/ 0 w 60" name="T28"/>
                  <a:gd fmla="*/ 31 h 65" name="T29"/>
                  <a:gd fmla="*/ 0 w 60" name="T30"/>
                  <a:gd fmla="*/ 31 h 65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60" name="T48"/>
                  <a:gd fmla="*/ 0 h 65" name="T49"/>
                  <a:gd fmla="*/ 60 w 60" name="T50"/>
                  <a:gd fmla="*/ 65 h 65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65" w="60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/>
              <p:nvPr/>
            </p:nvSpPr>
            <p:spPr bwMode="auto">
              <a:xfrm>
                <a:off x="3544" y="3351"/>
                <a:ext cx="109" cy="158"/>
              </a:xfrm>
              <a:custGeom>
                <a:gdLst>
                  <a:gd fmla="*/ 0 w 109" name="T0"/>
                  <a:gd fmla="*/ 8 h 126" name="T1"/>
                  <a:gd fmla="*/ 0 w 109" name="T2"/>
                  <a:gd fmla="*/ 8 h 126" name="T3"/>
                  <a:gd fmla="*/ 15 w 109" name="T4"/>
                  <a:gd fmla="*/ 34 h 126" name="T5"/>
                  <a:gd fmla="*/ 0 w 109" name="T6"/>
                  <a:gd fmla="*/ 59 h 126" name="T7"/>
                  <a:gd fmla="*/ 11 w 109" name="T8"/>
                  <a:gd fmla="*/ 66 h 126" name="T9"/>
                  <a:gd fmla="*/ 3 w 109" name="T10"/>
                  <a:gd fmla="*/ 75 h 126" name="T11"/>
                  <a:gd fmla="*/ 74 w 109" name="T12"/>
                  <a:gd fmla="*/ 125 h 126" name="T13"/>
                  <a:gd fmla="*/ 104 w 109" name="T14"/>
                  <a:gd fmla="*/ 85 h 126" name="T15"/>
                  <a:gd fmla="*/ 97 w 109" name="T16"/>
                  <a:gd fmla="*/ 74 h 126" name="T17"/>
                  <a:gd fmla="*/ 97 w 109" name="T18"/>
                  <a:gd fmla="*/ 23 h 126" name="T19"/>
                  <a:gd fmla="*/ 108 w 109" name="T20"/>
                  <a:gd fmla="*/ 9 h 126" name="T21"/>
                  <a:gd fmla="*/ 69 w 109" name="T22"/>
                  <a:gd fmla="*/ 15 h 126" name="T23"/>
                  <a:gd fmla="*/ 25 w 109" name="T24"/>
                  <a:gd fmla="*/ 0 h 126" name="T25"/>
                  <a:gd fmla="*/ 0 w 109" name="T26"/>
                  <a:gd fmla="*/ 8 h 126" name="T27"/>
                  <a:gd fmla="*/ 0 w 109" name="T28"/>
                  <a:gd fmla="*/ 8 h 12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09" name="T45"/>
                  <a:gd fmla="*/ 0 h 126" name="T46"/>
                  <a:gd fmla="*/ 109 w 109" name="T47"/>
                  <a:gd fmla="*/ 126 h 12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25" w="109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/>
              <p:nvPr/>
            </p:nvSpPr>
            <p:spPr bwMode="auto">
              <a:xfrm>
                <a:off x="3716" y="2943"/>
                <a:ext cx="25" cy="158"/>
              </a:xfrm>
              <a:custGeom>
                <a:gdLst>
                  <a:gd fmla="*/ 0 w 25" name="T0"/>
                  <a:gd fmla="*/ 13 h 22" name="T1"/>
                  <a:gd fmla="*/ 0 w 25" name="T2"/>
                  <a:gd fmla="*/ 13 h 22" name="T3"/>
                  <a:gd fmla="*/ 20 w 25" name="T4"/>
                  <a:gd fmla="*/ 0 h 22" name="T5"/>
                  <a:gd fmla="*/ 24 w 25" name="T6"/>
                  <a:gd fmla="*/ 21 h 22" name="T7"/>
                  <a:gd fmla="*/ 0 w 25" name="T8"/>
                  <a:gd fmla="*/ 13 h 22" name="T9"/>
                  <a:gd fmla="*/ 0 w 25" name="T10"/>
                  <a:gd fmla="*/ 13 h 22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5" name="T18"/>
                  <a:gd fmla="*/ 0 h 22" name="T19"/>
                  <a:gd fmla="*/ 25 w 25" name="T20"/>
                  <a:gd fmla="*/ 22 h 22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2" w="25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/>
              <p:nvPr/>
            </p:nvSpPr>
            <p:spPr bwMode="auto">
              <a:xfrm>
                <a:off x="3558" y="2874"/>
                <a:ext cx="22" cy="158"/>
              </a:xfrm>
              <a:custGeom>
                <a:gdLst>
                  <a:gd fmla="*/ 0 w 22" name="T0"/>
                  <a:gd fmla="*/ 24 h 25" name="T1"/>
                  <a:gd fmla="*/ 0 w 22" name="T2"/>
                  <a:gd fmla="*/ 24 h 25" name="T3"/>
                  <a:gd fmla="*/ 7 w 22" name="T4"/>
                  <a:gd fmla="*/ 23 h 25" name="T5"/>
                  <a:gd fmla="*/ 21 w 22" name="T6"/>
                  <a:gd fmla="*/ 7 h 25" name="T7"/>
                  <a:gd fmla="*/ 14 w 22" name="T8"/>
                  <a:gd fmla="*/ 0 h 25" name="T9"/>
                  <a:gd fmla="*/ 0 w 22" name="T10"/>
                  <a:gd fmla="*/ 24 h 25" name="T11"/>
                  <a:gd fmla="*/ 0 w 22" name="T12"/>
                  <a:gd fmla="*/ 24 h 25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2" name="T21"/>
                  <a:gd fmla="*/ 0 h 25" name="T22"/>
                  <a:gd fmla="*/ 22 w 22" name="T23"/>
                  <a:gd fmla="*/ 25 h 25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5" w="22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/>
              <p:nvPr/>
            </p:nvSpPr>
            <p:spPr bwMode="auto">
              <a:xfrm>
                <a:off x="2925" y="3264"/>
                <a:ext cx="55" cy="158"/>
              </a:xfrm>
              <a:custGeom>
                <a:gdLst>
                  <a:gd fmla="*/ 0 w 55" name="T0"/>
                  <a:gd fmla="*/ 20 h 55" name="T1"/>
                  <a:gd fmla="*/ 0 w 55" name="T2"/>
                  <a:gd fmla="*/ 20 h 55" name="T3"/>
                  <a:gd fmla="*/ 17 w 55" name="T4"/>
                  <a:gd fmla="*/ 0 h 55" name="T5"/>
                  <a:gd fmla="*/ 25 w 55" name="T6"/>
                  <a:gd fmla="*/ 0 h 55" name="T7"/>
                  <a:gd fmla="*/ 26 w 55" name="T8"/>
                  <a:gd fmla="*/ 14 h 55" name="T9"/>
                  <a:gd fmla="*/ 40 w 55" name="T10"/>
                  <a:gd fmla="*/ 12 h 55" name="T11"/>
                  <a:gd fmla="*/ 39 w 55" name="T12"/>
                  <a:gd fmla="*/ 25 h 55" name="T13"/>
                  <a:gd fmla="*/ 54 w 55" name="T14"/>
                  <a:gd fmla="*/ 34 h 55" name="T15"/>
                  <a:gd fmla="*/ 52 w 55" name="T16"/>
                  <a:gd fmla="*/ 54 h 55" name="T17"/>
                  <a:gd fmla="*/ 0 w 55" name="T18"/>
                  <a:gd fmla="*/ 20 h 55" name="T19"/>
                  <a:gd fmla="*/ 0 w 55" name="T20"/>
                  <a:gd fmla="*/ 20 h 55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55" name="T33"/>
                  <a:gd fmla="*/ 0 h 55" name="T34"/>
                  <a:gd fmla="*/ 55 w 55" name="T35"/>
                  <a:gd fmla="*/ 55 h 55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55" w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/>
              <p:nvPr/>
            </p:nvSpPr>
            <p:spPr bwMode="auto">
              <a:xfrm>
                <a:off x="3208" y="2985"/>
                <a:ext cx="214" cy="158"/>
              </a:xfrm>
              <a:custGeom>
                <a:gdLst>
                  <a:gd fmla="*/ 0 w 214" name="T0"/>
                  <a:gd fmla="*/ 103 h 199" name="T1"/>
                  <a:gd fmla="*/ 0 w 214" name="T2"/>
                  <a:gd fmla="*/ 103 h 199" name="T3"/>
                  <a:gd fmla="*/ 0 w 214" name="T4"/>
                  <a:gd fmla="*/ 42 h 199" name="T5"/>
                  <a:gd fmla="*/ 27 w 214" name="T6"/>
                  <a:gd fmla="*/ 0 h 199" name="T7"/>
                  <a:gd fmla="*/ 78 w 214" name="T8"/>
                  <a:gd fmla="*/ 12 h 199" name="T9"/>
                  <a:gd fmla="*/ 87 w 214" name="T10"/>
                  <a:gd fmla="*/ 27 h 199" name="T11"/>
                  <a:gd fmla="*/ 129 w 214" name="T12"/>
                  <a:gd fmla="*/ 42 h 199" name="T13"/>
                  <a:gd fmla="*/ 143 w 214" name="T14"/>
                  <a:gd fmla="*/ 37 h 199" name="T15"/>
                  <a:gd fmla="*/ 144 w 214" name="T16"/>
                  <a:gd fmla="*/ 15 h 199" name="T17"/>
                  <a:gd fmla="*/ 157 w 214" name="T18"/>
                  <a:gd fmla="*/ 5 h 199" name="T19"/>
                  <a:gd fmla="*/ 213 w 214" name="T20"/>
                  <a:gd fmla="*/ 22 h 199" name="T21"/>
                  <a:gd fmla="*/ 207 w 214" name="T22"/>
                  <a:gd fmla="*/ 46 h 199" name="T23"/>
                  <a:gd fmla="*/ 213 w 214" name="T24"/>
                  <a:gd fmla="*/ 162 h 199" name="T25"/>
                  <a:gd fmla="*/ 213 w 214" name="T26"/>
                  <a:gd fmla="*/ 190 h 199" name="T27"/>
                  <a:gd fmla="*/ 201 w 214" name="T28"/>
                  <a:gd fmla="*/ 190 h 199" name="T29"/>
                  <a:gd fmla="*/ 201 w 214" name="T30"/>
                  <a:gd fmla="*/ 198 h 199" name="T31"/>
                  <a:gd fmla="*/ 91 w 214" name="T32"/>
                  <a:gd fmla="*/ 142 h 199" name="T33"/>
                  <a:gd fmla="*/ 77 w 214" name="T34"/>
                  <a:gd fmla="*/ 147 h 199" name="T35"/>
                  <a:gd fmla="*/ 32 w 214" name="T36"/>
                  <a:gd fmla="*/ 141 h 199" name="T37"/>
                  <a:gd fmla="*/ 0 w 214" name="T38"/>
                  <a:gd fmla="*/ 103 h 199" name="T39"/>
                  <a:gd fmla="*/ 0 w 214" name="T40"/>
                  <a:gd fmla="*/ 103 h 199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14" name="T63"/>
                  <a:gd fmla="*/ 0 h 199" name="T64"/>
                  <a:gd fmla="*/ 214 w 214" name="T65"/>
                  <a:gd fmla="*/ 199 h 199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99" w="214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/>
              <p:nvPr/>
            </p:nvSpPr>
            <p:spPr bwMode="auto">
              <a:xfrm>
                <a:off x="3668" y="3611"/>
                <a:ext cx="97" cy="158"/>
              </a:xfrm>
              <a:custGeom>
                <a:gdLst>
                  <a:gd fmla="*/ 0 w 97" name="T0"/>
                  <a:gd fmla="*/ 135 h 190" name="T1"/>
                  <a:gd fmla="*/ 0 w 97" name="T2"/>
                  <a:gd fmla="*/ 135 h 190" name="T3"/>
                  <a:gd fmla="*/ 9 w 97" name="T4"/>
                  <a:gd fmla="*/ 173 h 190" name="T5"/>
                  <a:gd fmla="*/ 27 w 97" name="T6"/>
                  <a:gd fmla="*/ 189 h 190" name="T7"/>
                  <a:gd fmla="*/ 57 w 97" name="T8"/>
                  <a:gd fmla="*/ 173 h 190" name="T9"/>
                  <a:gd fmla="*/ 90 w 97" name="T10"/>
                  <a:gd fmla="*/ 43 h 190" name="T11"/>
                  <a:gd fmla="*/ 96 w 97" name="T12"/>
                  <a:gd fmla="*/ 48 h 190" name="T13"/>
                  <a:gd fmla="*/ 82 w 97" name="T14"/>
                  <a:gd fmla="*/ 0 h 190" name="T15"/>
                  <a:gd fmla="*/ 64 w 97" name="T16"/>
                  <a:gd fmla="*/ 20 h 190" name="T17"/>
                  <a:gd fmla="*/ 65 w 97" name="T18"/>
                  <a:gd fmla="*/ 34 h 190" name="T19"/>
                  <a:gd fmla="*/ 44 w 97" name="T20"/>
                  <a:gd fmla="*/ 49 h 190" name="T21"/>
                  <a:gd fmla="*/ 17 w 97" name="T22"/>
                  <a:gd fmla="*/ 56 h 190" name="T23"/>
                  <a:gd fmla="*/ 10 w 97" name="T24"/>
                  <a:gd fmla="*/ 73 h 190" name="T25"/>
                  <a:gd fmla="*/ 17 w 97" name="T26"/>
                  <a:gd fmla="*/ 106 h 190" name="T27"/>
                  <a:gd fmla="*/ 0 w 97" name="T28"/>
                  <a:gd fmla="*/ 135 h 190" name="T29"/>
                  <a:gd fmla="*/ 0 w 97" name="T30"/>
                  <a:gd fmla="*/ 135 h 190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97" name="T48"/>
                  <a:gd fmla="*/ 0 h 190" name="T49"/>
                  <a:gd fmla="*/ 97 w 97" name="T50"/>
                  <a:gd fmla="*/ 190 h 190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90" w="97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/>
              <p:nvPr/>
            </p:nvSpPr>
            <p:spPr bwMode="auto">
              <a:xfrm>
                <a:off x="3527" y="3532"/>
                <a:ext cx="45" cy="158"/>
              </a:xfrm>
              <a:custGeom>
                <a:gdLst>
                  <a:gd fmla="*/ 0 w 45" name="T0"/>
                  <a:gd fmla="*/ 58 h 107" name="T1"/>
                  <a:gd fmla="*/ 0 w 45" name="T2"/>
                  <a:gd fmla="*/ 58 h 107" name="T3"/>
                  <a:gd fmla="*/ 6 w 45" name="T4"/>
                  <a:gd fmla="*/ 64 h 107" name="T5"/>
                  <a:gd fmla="*/ 23 w 45" name="T6"/>
                  <a:gd fmla="*/ 70 h 107" name="T7"/>
                  <a:gd fmla="*/ 21 w 45" name="T8"/>
                  <a:gd fmla="*/ 90 h 107" name="T9"/>
                  <a:gd fmla="*/ 36 w 45" name="T10"/>
                  <a:gd fmla="*/ 106 h 107" name="T11"/>
                  <a:gd fmla="*/ 44 w 45" name="T12"/>
                  <a:gd fmla="*/ 76 h 107" name="T13"/>
                  <a:gd fmla="*/ 30 w 45" name="T14"/>
                  <a:gd fmla="*/ 56 h 107" name="T15"/>
                  <a:gd fmla="*/ 34 w 45" name="T16"/>
                  <a:gd fmla="*/ 67 h 107" name="T17"/>
                  <a:gd fmla="*/ 26 w 45" name="T18"/>
                  <a:gd fmla="*/ 67 h 107" name="T19"/>
                  <a:gd fmla="*/ 17 w 45" name="T20"/>
                  <a:gd fmla="*/ 39 h 107" name="T21"/>
                  <a:gd fmla="*/ 16 w 45" name="T22"/>
                  <a:gd fmla="*/ 3 h 107" name="T23"/>
                  <a:gd fmla="*/ 3 w 45" name="T24"/>
                  <a:gd fmla="*/ 0 h 107" name="T25"/>
                  <a:gd fmla="*/ 14 w 45" name="T26"/>
                  <a:gd fmla="*/ 17 h 107" name="T27"/>
                  <a:gd fmla="*/ 0 w 45" name="T28"/>
                  <a:gd fmla="*/ 58 h 107" name="T29"/>
                  <a:gd fmla="*/ 0 w 45" name="T30"/>
                  <a:gd fmla="*/ 58 h 107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45" name="T48"/>
                  <a:gd fmla="*/ 0 h 107" name="T49"/>
                  <a:gd fmla="*/ 45 w 45" name="T50"/>
                  <a:gd fmla="*/ 107 h 107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07" w="45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/>
              <p:nvPr/>
            </p:nvSpPr>
            <p:spPr bwMode="auto">
              <a:xfrm>
                <a:off x="2916" y="3109"/>
                <a:ext cx="221" cy="158"/>
              </a:xfrm>
              <a:custGeom>
                <a:gdLst>
                  <a:gd fmla="*/ 0 w 221" name="T0"/>
                  <a:gd fmla="*/ 143 h 208" name="T1"/>
                  <a:gd fmla="*/ 0 w 221" name="T2"/>
                  <a:gd fmla="*/ 143 h 208" name="T3"/>
                  <a:gd fmla="*/ 9 w 221" name="T4"/>
                  <a:gd fmla="*/ 129 h 208" name="T5"/>
                  <a:gd fmla="*/ 20 w 221" name="T6"/>
                  <a:gd fmla="*/ 138 h 208" name="T7"/>
                  <a:gd fmla="*/ 89 w 221" name="T8"/>
                  <a:gd fmla="*/ 134 h 208" name="T9"/>
                  <a:gd fmla="*/ 75 w 221" name="T10"/>
                  <a:gd fmla="*/ 0 h 208" name="T11"/>
                  <a:gd fmla="*/ 99 w 221" name="T12"/>
                  <a:gd fmla="*/ 0 h 208" name="T13"/>
                  <a:gd fmla="*/ 208 w 221" name="T14"/>
                  <a:gd fmla="*/ 72 h 208" name="T15"/>
                  <a:gd fmla="*/ 209 w 221" name="T16"/>
                  <a:gd fmla="*/ 85 h 208" name="T17"/>
                  <a:gd fmla="*/ 220 w 221" name="T18"/>
                  <a:gd fmla="*/ 83 h 208" name="T19"/>
                  <a:gd fmla="*/ 220 w 221" name="T20"/>
                  <a:gd fmla="*/ 126 h 208" name="T21"/>
                  <a:gd fmla="*/ 211 w 221" name="T22"/>
                  <a:gd fmla="*/ 135 h 208" name="T23"/>
                  <a:gd fmla="*/ 167 w 221" name="T24"/>
                  <a:gd fmla="*/ 141 h 208" name="T25"/>
                  <a:gd fmla="*/ 111 w 221" name="T26"/>
                  <a:gd fmla="*/ 165 h 208" name="T27"/>
                  <a:gd fmla="*/ 94 w 221" name="T28"/>
                  <a:gd fmla="*/ 204 h 208" name="T29"/>
                  <a:gd fmla="*/ 80 w 221" name="T30"/>
                  <a:gd fmla="*/ 199 h 208" name="T31"/>
                  <a:gd fmla="*/ 56 w 221" name="T32"/>
                  <a:gd fmla="*/ 207 h 208" name="T33"/>
                  <a:gd fmla="*/ 42 w 221" name="T34"/>
                  <a:gd fmla="*/ 174 h 208" name="T35"/>
                  <a:gd fmla="*/ 19 w 221" name="T36"/>
                  <a:gd fmla="*/ 182 h 208" name="T37"/>
                  <a:gd fmla="*/ 10 w 221" name="T38"/>
                  <a:gd fmla="*/ 175 h 208" name="T39"/>
                  <a:gd fmla="*/ 0 w 221" name="T40"/>
                  <a:gd fmla="*/ 143 h 208" name="T41"/>
                  <a:gd fmla="*/ 0 w 221" name="T42"/>
                  <a:gd fmla="*/ 143 h 208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221" name="T66"/>
                  <a:gd fmla="*/ 0 h 208" name="T67"/>
                  <a:gd fmla="*/ 221 w 221" name="T68"/>
                  <a:gd fmla="*/ 208 h 208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08" w="221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/>
              <p:nvPr/>
            </p:nvSpPr>
            <p:spPr bwMode="auto">
              <a:xfrm>
                <a:off x="2849" y="3061"/>
                <a:ext cx="167" cy="158"/>
              </a:xfrm>
              <a:custGeom>
                <a:gdLst>
                  <a:gd fmla="*/ 0 w 167" name="T0"/>
                  <a:gd fmla="*/ 89 h 177" name="T1"/>
                  <a:gd fmla="*/ 0 w 167" name="T2"/>
                  <a:gd fmla="*/ 89 h 177" name="T3"/>
                  <a:gd fmla="*/ 10 w 167" name="T4"/>
                  <a:gd fmla="*/ 99 h 177" name="T5"/>
                  <a:gd fmla="*/ 13 w 167" name="T6"/>
                  <a:gd fmla="*/ 125 h 177" name="T7"/>
                  <a:gd fmla="*/ 5 w 167" name="T8"/>
                  <a:gd fmla="*/ 158 h 177" name="T9"/>
                  <a:gd fmla="*/ 36 w 167" name="T10"/>
                  <a:gd fmla="*/ 151 h 177" name="T11"/>
                  <a:gd fmla="*/ 67 w 167" name="T12"/>
                  <a:gd fmla="*/ 176 h 177" name="T13"/>
                  <a:gd fmla="*/ 76 w 167" name="T14"/>
                  <a:gd fmla="*/ 162 h 177" name="T15"/>
                  <a:gd fmla="*/ 87 w 167" name="T16"/>
                  <a:gd fmla="*/ 171 h 177" name="T17"/>
                  <a:gd fmla="*/ 156 w 167" name="T18"/>
                  <a:gd fmla="*/ 167 h 177" name="T19"/>
                  <a:gd fmla="*/ 142 w 167" name="T20"/>
                  <a:gd fmla="*/ 33 h 177" name="T21"/>
                  <a:gd fmla="*/ 166 w 167" name="T22"/>
                  <a:gd fmla="*/ 33 h 177" name="T23"/>
                  <a:gd fmla="*/ 115 w 167" name="T24"/>
                  <a:gd fmla="*/ 0 h 177" name="T25"/>
                  <a:gd fmla="*/ 114 w 167" name="T26"/>
                  <a:gd fmla="*/ 18 h 177" name="T27"/>
                  <a:gd fmla="*/ 70 w 167" name="T28"/>
                  <a:gd fmla="*/ 17 h 177" name="T29"/>
                  <a:gd fmla="*/ 70 w 167" name="T30"/>
                  <a:gd fmla="*/ 54 h 177" name="T31"/>
                  <a:gd fmla="*/ 54 w 167" name="T32"/>
                  <a:gd fmla="*/ 60 h 177" name="T33"/>
                  <a:gd fmla="*/ 55 w 167" name="T34"/>
                  <a:gd fmla="*/ 83 h 177" name="T35"/>
                  <a:gd fmla="*/ 0 w 167" name="T36"/>
                  <a:gd fmla="*/ 89 h 177" name="T37"/>
                  <a:gd fmla="*/ 0 w 167" name="T38"/>
                  <a:gd fmla="*/ 89 h 177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67" name="T60"/>
                  <a:gd fmla="*/ 0 h 177" name="T61"/>
                  <a:gd fmla="*/ 167 w 167" name="T62"/>
                  <a:gd fmla="*/ 177 h 177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77" w="16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/>
              <p:nvPr/>
            </p:nvSpPr>
            <p:spPr bwMode="auto">
              <a:xfrm>
                <a:off x="2903" y="2907"/>
                <a:ext cx="161" cy="158"/>
              </a:xfrm>
              <a:custGeom>
                <a:gdLst>
                  <a:gd fmla="*/ 0 w 161" name="T0"/>
                  <a:gd fmla="*/ 119 h 122" name="T1"/>
                  <a:gd fmla="*/ 0 w 161" name="T2"/>
                  <a:gd fmla="*/ 119 h 122" name="T3"/>
                  <a:gd fmla="*/ 40 w 161" name="T4"/>
                  <a:gd fmla="*/ 96 h 122" name="T5"/>
                  <a:gd fmla="*/ 54 w 161" name="T6"/>
                  <a:gd fmla="*/ 48 h 122" name="T7"/>
                  <a:gd fmla="*/ 88 w 161" name="T8"/>
                  <a:gd fmla="*/ 24 h 122" name="T9"/>
                  <a:gd fmla="*/ 99 w 161" name="T10"/>
                  <a:gd fmla="*/ 0 h 122" name="T11"/>
                  <a:gd fmla="*/ 148 w 161" name="T12"/>
                  <a:gd fmla="*/ 8 h 122" name="T13"/>
                  <a:gd fmla="*/ 160 w 161" name="T14"/>
                  <a:gd fmla="*/ 53 h 122" name="T15"/>
                  <a:gd fmla="*/ 139 w 161" name="T16"/>
                  <a:gd fmla="*/ 54 h 122" name="T17"/>
                  <a:gd fmla="*/ 127 w 161" name="T18"/>
                  <a:gd fmla="*/ 59 h 122" name="T19"/>
                  <a:gd fmla="*/ 129 w 161" name="T20"/>
                  <a:gd fmla="*/ 71 h 122" name="T21"/>
                  <a:gd fmla="*/ 67 w 161" name="T22"/>
                  <a:gd fmla="*/ 98 h 122" name="T23"/>
                  <a:gd fmla="*/ 60 w 161" name="T24"/>
                  <a:gd fmla="*/ 121 h 122" name="T25"/>
                  <a:gd fmla="*/ 0 w 161" name="T26"/>
                  <a:gd fmla="*/ 119 h 122" name="T27"/>
                  <a:gd fmla="*/ 0 w 161" name="T28"/>
                  <a:gd fmla="*/ 119 h 122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61" name="T45"/>
                  <a:gd fmla="*/ 0 h 122" name="T46"/>
                  <a:gd fmla="*/ 161 w 161" name="T47"/>
                  <a:gd fmla="*/ 122 h 122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22" w="161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/>
              <p:nvPr/>
            </p:nvSpPr>
            <p:spPr bwMode="auto">
              <a:xfrm>
                <a:off x="3489" y="3607"/>
                <a:ext cx="145" cy="158"/>
              </a:xfrm>
              <a:custGeom>
                <a:gdLst>
                  <a:gd fmla="*/ 0 w 145" name="T0"/>
                  <a:gd fmla="*/ 63 h 228" name="T1"/>
                  <a:gd fmla="*/ 0 w 145" name="T2"/>
                  <a:gd fmla="*/ 63 h 228" name="T3"/>
                  <a:gd fmla="*/ 4 w 145" name="T4"/>
                  <a:gd fmla="*/ 70 h 228" name="T5"/>
                  <a:gd fmla="*/ 38 w 145" name="T6"/>
                  <a:gd fmla="*/ 81 h 228" name="T7"/>
                  <a:gd fmla="*/ 41 w 145" name="T8"/>
                  <a:gd fmla="*/ 95 h 228" name="T9"/>
                  <a:gd fmla="*/ 39 w 145" name="T10"/>
                  <a:gd fmla="*/ 131 h 228" name="T11"/>
                  <a:gd fmla="*/ 21 w 145" name="T12"/>
                  <a:gd fmla="*/ 168 h 228" name="T13"/>
                  <a:gd fmla="*/ 26 w 145" name="T14"/>
                  <a:gd fmla="*/ 213 h 228" name="T15"/>
                  <a:gd fmla="*/ 28 w 145" name="T16"/>
                  <a:gd fmla="*/ 227 h 228" name="T17"/>
                  <a:gd fmla="*/ 39 w 145" name="T18"/>
                  <a:gd fmla="*/ 227 h 228" name="T19"/>
                  <a:gd fmla="*/ 39 w 145" name="T20"/>
                  <a:gd fmla="*/ 212 h 228" name="T21"/>
                  <a:gd fmla="*/ 74 w 145" name="T22"/>
                  <a:gd fmla="*/ 191 h 228" name="T23"/>
                  <a:gd fmla="*/ 64 w 145" name="T24"/>
                  <a:gd fmla="*/ 131 h 228" name="T25"/>
                  <a:gd fmla="*/ 143 w 145" name="T26"/>
                  <a:gd fmla="*/ 70 h 228" name="T27"/>
                  <a:gd fmla="*/ 144 w 145" name="T28"/>
                  <a:gd fmla="*/ 0 h 228" name="T29"/>
                  <a:gd fmla="*/ 124 w 145" name="T30"/>
                  <a:gd fmla="*/ 12 h 228" name="T31"/>
                  <a:gd fmla="*/ 69 w 145" name="T32"/>
                  <a:gd fmla="*/ 15 h 228" name="T33"/>
                  <a:gd fmla="*/ 68 w 145" name="T34"/>
                  <a:gd fmla="*/ 41 h 228" name="T35"/>
                  <a:gd fmla="*/ 82 w 145" name="T36"/>
                  <a:gd fmla="*/ 61 h 228" name="T37"/>
                  <a:gd fmla="*/ 74 w 145" name="T38"/>
                  <a:gd fmla="*/ 91 h 228" name="T39"/>
                  <a:gd fmla="*/ 59 w 145" name="T40"/>
                  <a:gd fmla="*/ 75 h 228" name="T41"/>
                  <a:gd fmla="*/ 61 w 145" name="T42"/>
                  <a:gd fmla="*/ 55 h 228" name="T43"/>
                  <a:gd fmla="*/ 44 w 145" name="T44"/>
                  <a:gd fmla="*/ 49 h 228" name="T45"/>
                  <a:gd fmla="*/ 0 w 145" name="T46"/>
                  <a:gd fmla="*/ 63 h 228" name="T47"/>
                  <a:gd fmla="*/ 0 w 145" name="T48"/>
                  <a:gd fmla="*/ 63 h 228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w 145" name="T75"/>
                  <a:gd fmla="*/ 0 h 228" name="T76"/>
                  <a:gd fmla="*/ 145 w 145" name="T77"/>
                  <a:gd fmla="*/ 228 h 228" name="T78"/>
                </a:gdLst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b="T78" l="T75" r="T77" t="T76"/>
                <a:pathLst>
                  <a:path h="228" w="145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/>
              <p:nvPr/>
            </p:nvSpPr>
            <p:spPr bwMode="auto">
              <a:xfrm>
                <a:off x="3083" y="3109"/>
                <a:ext cx="217" cy="158"/>
              </a:xfrm>
              <a:custGeom>
                <a:gdLst>
                  <a:gd fmla="*/ 0 w 217" name="T0"/>
                  <a:gd fmla="*/ 120 h 166" name="T1"/>
                  <a:gd fmla="*/ 0 w 217" name="T2"/>
                  <a:gd fmla="*/ 120 h 166" name="T3"/>
                  <a:gd fmla="*/ 3 w 217" name="T4"/>
                  <a:gd fmla="*/ 133 h 166" name="T5"/>
                  <a:gd fmla="*/ 29 w 217" name="T6"/>
                  <a:gd fmla="*/ 162 h 166" name="T7"/>
                  <a:gd fmla="*/ 36 w 217" name="T8"/>
                  <a:gd fmla="*/ 155 h 166" name="T9"/>
                  <a:gd fmla="*/ 47 w 217" name="T10"/>
                  <a:gd fmla="*/ 165 h 166" name="T11"/>
                  <a:gd fmla="*/ 63 w 217" name="T12"/>
                  <a:gd fmla="*/ 136 h 166" name="T13"/>
                  <a:gd fmla="*/ 125 w 217" name="T14"/>
                  <a:gd fmla="*/ 151 h 166" name="T15"/>
                  <a:gd fmla="*/ 178 w 217" name="T16"/>
                  <a:gd fmla="*/ 136 h 166" name="T17"/>
                  <a:gd fmla="*/ 180 w 217" name="T18"/>
                  <a:gd fmla="*/ 129 h 166" name="T19"/>
                  <a:gd fmla="*/ 208 w 217" name="T20"/>
                  <a:gd fmla="*/ 93 h 166" name="T21"/>
                  <a:gd fmla="*/ 216 w 217" name="T22"/>
                  <a:gd fmla="*/ 44 h 166" name="T23"/>
                  <a:gd fmla="*/ 202 w 217" name="T24"/>
                  <a:gd fmla="*/ 28 h 166" name="T25"/>
                  <a:gd fmla="*/ 202 w 217" name="T26"/>
                  <a:gd fmla="*/ 6 h 166" name="T27"/>
                  <a:gd fmla="*/ 157 w 217" name="T28"/>
                  <a:gd fmla="*/ 0 h 166" name="T29"/>
                  <a:gd fmla="*/ 74 w 217" name="T30"/>
                  <a:gd fmla="*/ 57 h 166" name="T31"/>
                  <a:gd fmla="*/ 53 w 217" name="T32"/>
                  <a:gd fmla="*/ 62 h 166" name="T33"/>
                  <a:gd fmla="*/ 53 w 217" name="T34"/>
                  <a:gd fmla="*/ 105 h 166" name="T35"/>
                  <a:gd fmla="*/ 44 w 217" name="T36"/>
                  <a:gd fmla="*/ 114 h 166" name="T37"/>
                  <a:gd fmla="*/ 0 w 217" name="T38"/>
                  <a:gd fmla="*/ 120 h 166" name="T39"/>
                  <a:gd fmla="*/ 0 w 217" name="T40"/>
                  <a:gd fmla="*/ 120 h 16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17" name="T63"/>
                  <a:gd fmla="*/ 0 h 166" name="T64"/>
                  <a:gd fmla="*/ 217 w 217" name="T65"/>
                  <a:gd fmla="*/ 166 h 166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66" w="21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/>
              <p:nvPr/>
            </p:nvSpPr>
            <p:spPr bwMode="auto">
              <a:xfrm>
                <a:off x="3119" y="3228"/>
                <a:ext cx="159" cy="158"/>
              </a:xfrm>
              <a:custGeom>
                <a:gdLst>
                  <a:gd fmla="*/ 0 w 159" name="T0"/>
                  <a:gd fmla="*/ 102 h 132" name="T1"/>
                  <a:gd fmla="*/ 0 w 159" name="T2"/>
                  <a:gd fmla="*/ 102 h 132" name="T3"/>
                  <a:gd fmla="*/ 11 w 159" name="T4"/>
                  <a:gd fmla="*/ 29 h 132" name="T5"/>
                  <a:gd fmla="*/ 27 w 159" name="T6"/>
                  <a:gd fmla="*/ 0 h 132" name="T7"/>
                  <a:gd fmla="*/ 89 w 159" name="T8"/>
                  <a:gd fmla="*/ 15 h 132" name="T9"/>
                  <a:gd fmla="*/ 142 w 159" name="T10"/>
                  <a:gd fmla="*/ 0 h 132" name="T11"/>
                  <a:gd fmla="*/ 153 w 159" name="T12"/>
                  <a:gd fmla="*/ 17 h 132" name="T13"/>
                  <a:gd fmla="*/ 158 w 159" name="T14"/>
                  <a:gd fmla="*/ 29 h 132" name="T15"/>
                  <a:gd fmla="*/ 144 w 159" name="T16"/>
                  <a:gd fmla="*/ 40 h 132" name="T17"/>
                  <a:gd fmla="*/ 116 w 159" name="T18"/>
                  <a:gd fmla="*/ 99 h 132" name="T19"/>
                  <a:gd fmla="*/ 90 w 159" name="T20"/>
                  <a:gd fmla="*/ 95 h 132" name="T21"/>
                  <a:gd fmla="*/ 76 w 159" name="T22"/>
                  <a:gd fmla="*/ 124 h 132" name="T23"/>
                  <a:gd fmla="*/ 45 w 159" name="T24"/>
                  <a:gd fmla="*/ 131 h 132" name="T25"/>
                  <a:gd fmla="*/ 27 w 159" name="T26"/>
                  <a:gd fmla="*/ 106 h 132" name="T27"/>
                  <a:gd fmla="*/ 0 w 159" name="T28"/>
                  <a:gd fmla="*/ 102 h 132" name="T29"/>
                  <a:gd fmla="*/ 0 w 159" name="T30"/>
                  <a:gd fmla="*/ 102 h 132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159" name="T48"/>
                  <a:gd fmla="*/ 0 h 132" name="T49"/>
                  <a:gd fmla="*/ 159 w 159" name="T50"/>
                  <a:gd fmla="*/ 132 h 132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32" w="159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/>
              <p:nvPr/>
            </p:nvSpPr>
            <p:spPr bwMode="auto">
              <a:xfrm>
                <a:off x="2852" y="3190"/>
                <a:ext cx="42" cy="158"/>
              </a:xfrm>
              <a:custGeom>
                <a:gdLst>
                  <a:gd fmla="*/ 0 w 42" name="T0"/>
                  <a:gd fmla="*/ 3 h 26" name="T1"/>
                  <a:gd fmla="*/ 0 w 42" name="T2"/>
                  <a:gd fmla="*/ 3 h 26" name="T3"/>
                  <a:gd fmla="*/ 12 w 42" name="T4"/>
                  <a:gd fmla="*/ 14 h 26" name="T5"/>
                  <a:gd fmla="*/ 25 w 42" name="T6"/>
                  <a:gd fmla="*/ 11 h 26" name="T7"/>
                  <a:gd fmla="*/ 18 w 42" name="T8"/>
                  <a:gd fmla="*/ 14 h 26" name="T9"/>
                  <a:gd fmla="*/ 24 w 42" name="T10"/>
                  <a:gd fmla="*/ 25 h 26" name="T11"/>
                  <a:gd fmla="*/ 41 w 42" name="T12"/>
                  <a:gd fmla="*/ 14 h 26" name="T13"/>
                  <a:gd fmla="*/ 41 w 42" name="T14"/>
                  <a:gd fmla="*/ 0 h 26" name="T15"/>
                  <a:gd fmla="*/ 0 w 42" name="T16"/>
                  <a:gd fmla="*/ 3 h 26" name="T17"/>
                  <a:gd fmla="*/ 0 w 42" name="T18"/>
                  <a:gd fmla="*/ 3 h 2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42" name="T30"/>
                  <a:gd fmla="*/ 0 h 26" name="T31"/>
                  <a:gd fmla="*/ 42 w 42" name="T32"/>
                  <a:gd fmla="*/ 26 h 26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26" w="42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/>
              <p:nvPr/>
            </p:nvSpPr>
            <p:spPr bwMode="auto">
              <a:xfrm>
                <a:off x="3773" y="3001"/>
                <a:ext cx="9" cy="158"/>
              </a:xfrm>
              <a:custGeom>
                <a:gdLst>
                  <a:gd fmla="*/ 0 w 9" name="T0"/>
                  <a:gd fmla="*/ 18 h 23" name="T1"/>
                  <a:gd fmla="*/ 0 w 9" name="T2"/>
                  <a:gd fmla="*/ 18 h 23" name="T3"/>
                  <a:gd fmla="*/ 4 w 9" name="T4"/>
                  <a:gd fmla="*/ 22 h 23" name="T5"/>
                  <a:gd fmla="*/ 8 w 9" name="T6"/>
                  <a:gd fmla="*/ 21 h 23" name="T7"/>
                  <a:gd fmla="*/ 5 w 9" name="T8"/>
                  <a:gd fmla="*/ 0 h 23" name="T9"/>
                  <a:gd fmla="*/ 0 w 9" name="T10"/>
                  <a:gd fmla="*/ 18 h 23" name="T11"/>
                  <a:gd fmla="*/ 0 w 9" name="T12"/>
                  <a:gd fmla="*/ 18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9" name="T21"/>
                  <a:gd fmla="*/ 0 h 23" name="T22"/>
                  <a:gd fmla="*/ 9 w 9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9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/>
              <p:nvPr/>
            </p:nvSpPr>
            <p:spPr bwMode="auto">
              <a:xfrm>
                <a:off x="3477" y="3376"/>
                <a:ext cx="24" cy="158"/>
              </a:xfrm>
              <a:custGeom>
                <a:gdLst>
                  <a:gd fmla="*/ 0 w 24" name="T0"/>
                  <a:gd fmla="*/ 22 h 23" name="T1"/>
                  <a:gd fmla="*/ 0 w 24" name="T2"/>
                  <a:gd fmla="*/ 22 h 23" name="T3"/>
                  <a:gd fmla="*/ 9 w 24" name="T4"/>
                  <a:gd fmla="*/ 4 h 23" name="T5"/>
                  <a:gd fmla="*/ 20 w 24" name="T6"/>
                  <a:gd fmla="*/ 0 h 23" name="T7"/>
                  <a:gd fmla="*/ 23 w 24" name="T8"/>
                  <a:gd fmla="*/ 18 h 23" name="T9"/>
                  <a:gd fmla="*/ 0 w 24" name="T10"/>
                  <a:gd fmla="*/ 22 h 23" name="T11"/>
                  <a:gd fmla="*/ 0 w 24" name="T12"/>
                  <a:gd fmla="*/ 22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4" name="T21"/>
                  <a:gd fmla="*/ 0 h 23" name="T22"/>
                  <a:gd fmla="*/ 24 w 24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24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/>
              <p:nvPr/>
            </p:nvSpPr>
            <p:spPr bwMode="auto">
              <a:xfrm>
                <a:off x="2841" y="3152"/>
                <a:ext cx="86" cy="158"/>
              </a:xfrm>
              <a:custGeom>
                <a:gdLst>
                  <a:gd fmla="*/ 0 w 86" name="T0"/>
                  <a:gd fmla="*/ 25 h 58" name="T1"/>
                  <a:gd fmla="*/ 0 w 86" name="T2"/>
                  <a:gd fmla="*/ 25 h 58" name="T3"/>
                  <a:gd fmla="*/ 13 w 86" name="T4"/>
                  <a:gd fmla="*/ 42 h 58" name="T5"/>
                  <a:gd fmla="*/ 52 w 86" name="T6"/>
                  <a:gd fmla="*/ 44 h 58" name="T7"/>
                  <a:gd fmla="*/ 11 w 86" name="T8"/>
                  <a:gd fmla="*/ 49 h 58" name="T9"/>
                  <a:gd fmla="*/ 11 w 86" name="T10"/>
                  <a:gd fmla="*/ 57 h 58" name="T11"/>
                  <a:gd fmla="*/ 52 w 86" name="T12"/>
                  <a:gd fmla="*/ 54 h 58" name="T13"/>
                  <a:gd fmla="*/ 85 w 86" name="T14"/>
                  <a:gd fmla="*/ 57 h 58" name="T15"/>
                  <a:gd fmla="*/ 75 w 86" name="T16"/>
                  <a:gd fmla="*/ 25 h 58" name="T17"/>
                  <a:gd fmla="*/ 44 w 86" name="T18"/>
                  <a:gd fmla="*/ 0 h 58" name="T19"/>
                  <a:gd fmla="*/ 13 w 86" name="T20"/>
                  <a:gd fmla="*/ 7 h 58" name="T21"/>
                  <a:gd fmla="*/ 0 w 86" name="T22"/>
                  <a:gd fmla="*/ 25 h 58" name="T23"/>
                  <a:gd fmla="*/ 0 w 86" name="T24"/>
                  <a:gd fmla="*/ 25 h 58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86" name="T39"/>
                  <a:gd fmla="*/ 0 h 58" name="T40"/>
                  <a:gd fmla="*/ 86 w 86" name="T41"/>
                  <a:gd fmla="*/ 58 h 58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7" w="86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/>
              <p:nvPr/>
            </p:nvSpPr>
            <p:spPr bwMode="auto">
              <a:xfrm>
                <a:off x="2899" y="3236"/>
                <a:ext cx="44" cy="158"/>
              </a:xfrm>
              <a:custGeom>
                <a:gdLst>
                  <a:gd fmla="*/ 0 w 44" name="T0"/>
                  <a:gd fmla="*/ 12 h 42" name="T1"/>
                  <a:gd fmla="*/ 0 w 44" name="T2"/>
                  <a:gd fmla="*/ 12 h 42" name="T3"/>
                  <a:gd fmla="*/ 5 w 44" name="T4"/>
                  <a:gd fmla="*/ 28 h 42" name="T5"/>
                  <a:gd fmla="*/ 26 w 44" name="T6"/>
                  <a:gd fmla="*/ 41 h 42" name="T7"/>
                  <a:gd fmla="*/ 43 w 44" name="T8"/>
                  <a:gd fmla="*/ 21 h 42" name="T9"/>
                  <a:gd fmla="*/ 29 w 44" name="T10"/>
                  <a:gd fmla="*/ 0 h 42" name="T11"/>
                  <a:gd fmla="*/ 0 w 44" name="T12"/>
                  <a:gd fmla="*/ 12 h 42" name="T13"/>
                  <a:gd fmla="*/ 0 w 44" name="T14"/>
                  <a:gd fmla="*/ 12 h 42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44" name="T24"/>
                  <a:gd fmla="*/ 0 h 42" name="T25"/>
                  <a:gd fmla="*/ 44 w 44" name="T26"/>
                  <a:gd fmla="*/ 42 h 42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42" w="44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/>
              <p:nvPr/>
            </p:nvSpPr>
            <p:spPr bwMode="auto">
              <a:xfrm>
                <a:off x="3641" y="3281"/>
                <a:ext cx="140" cy="158"/>
              </a:xfrm>
              <a:custGeom>
                <a:gdLst>
                  <a:gd fmla="*/ 0 w 140" name="T0"/>
                  <a:gd fmla="*/ 174 h 186" name="T1"/>
                  <a:gd fmla="*/ 0 w 140" name="T2"/>
                  <a:gd fmla="*/ 174 h 186" name="T3"/>
                  <a:gd fmla="*/ 0 w 140" name="T4"/>
                  <a:gd fmla="*/ 123 h 186" name="T5"/>
                  <a:gd fmla="*/ 11 w 140" name="T6"/>
                  <a:gd fmla="*/ 109 h 186" name="T7"/>
                  <a:gd fmla="*/ 54 w 140" name="T8"/>
                  <a:gd fmla="*/ 94 h 186" name="T9"/>
                  <a:gd fmla="*/ 95 w 140" name="T10"/>
                  <a:gd fmla="*/ 53 h 186" name="T11"/>
                  <a:gd fmla="*/ 41 w 140" name="T12"/>
                  <a:gd fmla="*/ 39 h 186" name="T13"/>
                  <a:gd fmla="*/ 25 w 140" name="T14"/>
                  <a:gd fmla="*/ 15 h 186" name="T15"/>
                  <a:gd fmla="*/ 31 w 140" name="T16"/>
                  <a:gd fmla="*/ 7 h 186" name="T17"/>
                  <a:gd fmla="*/ 52 w 140" name="T18"/>
                  <a:gd fmla="*/ 21 h 186" name="T19"/>
                  <a:gd fmla="*/ 133 w 140" name="T20"/>
                  <a:gd fmla="*/ 0 h 186" name="T21"/>
                  <a:gd fmla="*/ 139 w 140" name="T22"/>
                  <a:gd fmla="*/ 21 h 186" name="T23"/>
                  <a:gd fmla="*/ 90 w 140" name="T24"/>
                  <a:gd fmla="*/ 108 h 186" name="T25"/>
                  <a:gd fmla="*/ 7 w 140" name="T26"/>
                  <a:gd fmla="*/ 185 h 186" name="T27"/>
                  <a:gd fmla="*/ 0 w 140" name="T28"/>
                  <a:gd fmla="*/ 174 h 186" name="T29"/>
                  <a:gd fmla="*/ 0 w 140" name="T30"/>
                  <a:gd fmla="*/ 174 h 18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140" name="T48"/>
                  <a:gd fmla="*/ 0 h 186" name="T49"/>
                  <a:gd fmla="*/ 140 w 140" name="T50"/>
                  <a:gd fmla="*/ 186 h 186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86" w="140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/>
              <p:nvPr/>
            </p:nvSpPr>
            <p:spPr bwMode="auto">
              <a:xfrm>
                <a:off x="3423" y="3613"/>
                <a:ext cx="108" cy="158"/>
              </a:xfrm>
              <a:custGeom>
                <a:gdLst>
                  <a:gd fmla="*/ 0 w 108" name="T0"/>
                  <a:gd fmla="*/ 30 h 99" name="T1"/>
                  <a:gd fmla="*/ 0 w 108" name="T2"/>
                  <a:gd fmla="*/ 30 h 99" name="T3"/>
                  <a:gd fmla="*/ 0 w 108" name="T4"/>
                  <a:gd fmla="*/ 30 h 99" name="T5"/>
                  <a:gd fmla="*/ 24 w 108" name="T6"/>
                  <a:gd fmla="*/ 31 h 99" name="T7"/>
                  <a:gd fmla="*/ 48 w 108" name="T8"/>
                  <a:gd fmla="*/ 13 h 99" name="T9"/>
                  <a:gd fmla="*/ 49 w 108" name="T10"/>
                  <a:gd fmla="*/ 5 h 99" name="T11"/>
                  <a:gd fmla="*/ 70 w 108" name="T12"/>
                  <a:gd fmla="*/ 0 h 99" name="T13"/>
                  <a:gd fmla="*/ 104 w 108" name="T14"/>
                  <a:gd fmla="*/ 11 h 99" name="T15"/>
                  <a:gd fmla="*/ 107 w 108" name="T16"/>
                  <a:gd fmla="*/ 25 h 99" name="T17"/>
                  <a:gd fmla="*/ 105 w 108" name="T18"/>
                  <a:gd fmla="*/ 61 h 99" name="T19"/>
                  <a:gd fmla="*/ 87 w 108" name="T20"/>
                  <a:gd fmla="*/ 98 h 99" name="T21"/>
                  <a:gd fmla="*/ 56 w 108" name="T22"/>
                  <a:gd fmla="*/ 92 h 99" name="T23"/>
                  <a:gd fmla="*/ 38 w 108" name="T24"/>
                  <a:gd fmla="*/ 83 h 99" name="T25"/>
                  <a:gd fmla="*/ 0 w 108" name="T26"/>
                  <a:gd fmla="*/ 30 h 99" name="T27"/>
                  <a:gd fmla="*/ 0 w 108" name="T28"/>
                  <a:gd fmla="*/ 30 h 99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08" name="T45"/>
                  <a:gd fmla="*/ 0 h 99" name="T46"/>
                  <a:gd fmla="*/ 108 w 108" name="T47"/>
                  <a:gd fmla="*/ 99 h 99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99" w="108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/>
              <p:nvPr/>
            </p:nvSpPr>
            <p:spPr bwMode="auto">
              <a:xfrm>
                <a:off x="3238" y="3669"/>
                <a:ext cx="186" cy="158"/>
              </a:xfrm>
              <a:custGeom>
                <a:gdLst>
                  <a:gd fmla="*/ 0 w 186" name="T0"/>
                  <a:gd fmla="*/ 6 h 175" name="T1"/>
                  <a:gd fmla="*/ 0 w 186" name="T2"/>
                  <a:gd fmla="*/ 6 h 175" name="T3"/>
                  <a:gd fmla="*/ 23 w 186" name="T4"/>
                  <a:gd fmla="*/ 0 h 175" name="T5"/>
                  <a:gd fmla="*/ 134 w 186" name="T6"/>
                  <a:gd fmla="*/ 16 h 175" name="T7"/>
                  <a:gd fmla="*/ 159 w 186" name="T8"/>
                  <a:gd fmla="*/ 9 h 175" name="T9"/>
                  <a:gd fmla="*/ 185 w 186" name="T10"/>
                  <a:gd fmla="*/ 12 h 175" name="T11"/>
                  <a:gd fmla="*/ 185 w 186" name="T12"/>
                  <a:gd fmla="*/ 12 h 175" name="T13"/>
                  <a:gd fmla="*/ 162 w 186" name="T14"/>
                  <a:gd fmla="*/ 25 h 175" name="T15"/>
                  <a:gd fmla="*/ 154 w 186" name="T16"/>
                  <a:gd fmla="*/ 16 h 175" name="T17"/>
                  <a:gd fmla="*/ 128 w 186" name="T18"/>
                  <a:gd fmla="*/ 22 h 175" name="T19"/>
                  <a:gd fmla="*/ 128 w 186" name="T20"/>
                  <a:gd fmla="*/ 71 h 175" name="T21"/>
                  <a:gd fmla="*/ 114 w 186" name="T22"/>
                  <a:gd fmla="*/ 71 h 175" name="T23"/>
                  <a:gd fmla="*/ 114 w 186" name="T24"/>
                  <a:gd fmla="*/ 110 h 175" name="T25"/>
                  <a:gd fmla="*/ 114 w 186" name="T26"/>
                  <a:gd fmla="*/ 165 h 175" name="T27"/>
                  <a:gd fmla="*/ 102 w 186" name="T28"/>
                  <a:gd fmla="*/ 174 h 175" name="T29"/>
                  <a:gd fmla="*/ 84 w 186" name="T30"/>
                  <a:gd fmla="*/ 174 h 175" name="T31"/>
                  <a:gd fmla="*/ 75 w 186" name="T32"/>
                  <a:gd fmla="*/ 162 h 175" name="T33"/>
                  <a:gd fmla="*/ 67 w 186" name="T34"/>
                  <a:gd fmla="*/ 168 h 175" name="T35"/>
                  <a:gd fmla="*/ 49 w 186" name="T36"/>
                  <a:gd fmla="*/ 149 h 175" name="T37"/>
                  <a:gd fmla="*/ 39 w 186" name="T38"/>
                  <a:gd fmla="*/ 88 h 175" name="T39"/>
                  <a:gd fmla="*/ 39 w 186" name="T40"/>
                  <a:gd fmla="*/ 81 h 175" name="T41"/>
                  <a:gd fmla="*/ 0 w 186" name="T42"/>
                  <a:gd fmla="*/ 6 h 175" name="T43"/>
                  <a:gd fmla="*/ 0 w 186" name="T44"/>
                  <a:gd fmla="*/ 6 h 175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w 186" name="T69"/>
                  <a:gd fmla="*/ 0 h 175" name="T70"/>
                  <a:gd fmla="*/ 186 w 186" name="T71"/>
                  <a:gd fmla="*/ 175 h 175" name="T72"/>
                </a:gdLst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b="T72" l="T69" r="T71" t="T70"/>
                <a:pathLst>
                  <a:path h="175" w="186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/>
              <p:nvPr/>
            </p:nvSpPr>
            <p:spPr bwMode="auto">
              <a:xfrm>
                <a:off x="2849" y="3014"/>
                <a:ext cx="116" cy="158"/>
              </a:xfrm>
              <a:custGeom>
                <a:gdLst>
                  <a:gd fmla="*/ 0 w 116" name="T0"/>
                  <a:gd fmla="*/ 96 h 97" name="T1"/>
                  <a:gd fmla="*/ 0 w 116" name="T2"/>
                  <a:gd fmla="*/ 96 h 97" name="T3"/>
                  <a:gd fmla="*/ 54 w 116" name="T4"/>
                  <a:gd fmla="*/ 0 h 97" name="T5"/>
                  <a:gd fmla="*/ 114 w 116" name="T6"/>
                  <a:gd fmla="*/ 2 h 97" name="T7"/>
                  <a:gd fmla="*/ 115 w 116" name="T8"/>
                  <a:gd fmla="*/ 7 h 97" name="T9"/>
                  <a:gd fmla="*/ 114 w 116" name="T10"/>
                  <a:gd fmla="*/ 25 h 97" name="T11"/>
                  <a:gd fmla="*/ 70 w 116" name="T12"/>
                  <a:gd fmla="*/ 24 h 97" name="T13"/>
                  <a:gd fmla="*/ 70 w 116" name="T14"/>
                  <a:gd fmla="*/ 61 h 97" name="T15"/>
                  <a:gd fmla="*/ 54 w 116" name="T16"/>
                  <a:gd fmla="*/ 67 h 97" name="T17"/>
                  <a:gd fmla="*/ 55 w 116" name="T18"/>
                  <a:gd fmla="*/ 90 h 97" name="T19"/>
                  <a:gd fmla="*/ 0 w 116" name="T20"/>
                  <a:gd fmla="*/ 96 h 97" name="T21"/>
                  <a:gd fmla="*/ 0 w 116" name="T22"/>
                  <a:gd fmla="*/ 96 h 97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116" name="T36"/>
                  <a:gd fmla="*/ 0 h 97" name="T37"/>
                  <a:gd fmla="*/ 116 w 116" name="T38"/>
                  <a:gd fmla="*/ 97 h 97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97" w="115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/>
              <p:nvPr/>
            </p:nvSpPr>
            <p:spPr bwMode="auto">
              <a:xfrm>
                <a:off x="3380" y="3167"/>
                <a:ext cx="227" cy="158"/>
              </a:xfrm>
              <a:custGeom>
                <a:gdLst>
                  <a:gd fmla="*/ 0 w 227" name="T0"/>
                  <a:gd fmla="*/ 142 h 270" name="T1"/>
                  <a:gd fmla="*/ 0 w 227" name="T2"/>
                  <a:gd fmla="*/ 142 h 270" name="T3"/>
                  <a:gd fmla="*/ 10 w 227" name="T4"/>
                  <a:gd fmla="*/ 169 h 270" name="T5"/>
                  <a:gd fmla="*/ 20 w 227" name="T6"/>
                  <a:gd fmla="*/ 198 h 270" name="T7"/>
                  <a:gd fmla="*/ 43 w 227" name="T8"/>
                  <a:gd fmla="*/ 209 h 270" name="T9"/>
                  <a:gd fmla="*/ 76 w 227" name="T10"/>
                  <a:gd fmla="*/ 249 h 270" name="T11"/>
                  <a:gd fmla="*/ 122 w 227" name="T12"/>
                  <a:gd fmla="*/ 269 h 270" name="T13"/>
                  <a:gd fmla="*/ 164 w 227" name="T14"/>
                  <a:gd fmla="*/ 264 h 270" name="T15"/>
                  <a:gd fmla="*/ 189 w 227" name="T16"/>
                  <a:gd fmla="*/ 256 h 270" name="T17"/>
                  <a:gd fmla="*/ 174 w 227" name="T18"/>
                  <a:gd fmla="*/ 227 h 270" name="T19"/>
                  <a:gd fmla="*/ 150 w 227" name="T20"/>
                  <a:gd fmla="*/ 211 h 270" name="T21"/>
                  <a:gd fmla="*/ 166 w 227" name="T22"/>
                  <a:gd fmla="*/ 200 h 270" name="T23"/>
                  <a:gd fmla="*/ 167 w 227" name="T24"/>
                  <a:gd fmla="*/ 176 h 270" name="T25"/>
                  <a:gd fmla="*/ 194 w 227" name="T26"/>
                  <a:gd fmla="*/ 143 h 270" name="T27"/>
                  <a:gd fmla="*/ 205 w 227" name="T28"/>
                  <a:gd fmla="*/ 84 h 270" name="T29"/>
                  <a:gd fmla="*/ 226 w 227" name="T30"/>
                  <a:gd fmla="*/ 71 h 270" name="T31"/>
                  <a:gd fmla="*/ 210 w 227" name="T32"/>
                  <a:gd fmla="*/ 59 h 270" name="T33"/>
                  <a:gd fmla="*/ 203 w 227" name="T34"/>
                  <a:gd fmla="*/ 16 h 270" name="T35"/>
                  <a:gd fmla="*/ 185 w 227" name="T36"/>
                  <a:gd fmla="*/ 0 h 270" name="T37"/>
                  <a:gd fmla="*/ 164 w 227" name="T38"/>
                  <a:gd fmla="*/ 18 h 270" name="T39"/>
                  <a:gd fmla="*/ 41 w 227" name="T40"/>
                  <a:gd fmla="*/ 15 h 270" name="T41"/>
                  <a:gd fmla="*/ 41 w 227" name="T42"/>
                  <a:gd fmla="*/ 43 h 270" name="T43"/>
                  <a:gd fmla="*/ 29 w 227" name="T44"/>
                  <a:gd fmla="*/ 43 h 270" name="T45"/>
                  <a:gd fmla="*/ 29 w 227" name="T46"/>
                  <a:gd fmla="*/ 51 h 270" name="T47"/>
                  <a:gd fmla="*/ 28 w 227" name="T48"/>
                  <a:gd fmla="*/ 103 h 270" name="T49"/>
                  <a:gd fmla="*/ 14 w 227" name="T50"/>
                  <a:gd fmla="*/ 106 h 270" name="T51"/>
                  <a:gd fmla="*/ 0 w 227" name="T52"/>
                  <a:gd fmla="*/ 142 h 270" name="T53"/>
                  <a:gd fmla="*/ 0 w 227" name="T54"/>
                  <a:gd fmla="*/ 142 h 270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27" name="T84"/>
                  <a:gd fmla="*/ 0 h 270" name="T85"/>
                  <a:gd fmla="*/ 227 w 227" name="T86"/>
                  <a:gd fmla="*/ 270 h 270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270" w="226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/>
              <p:nvPr/>
            </p:nvSpPr>
            <p:spPr bwMode="auto">
              <a:xfrm>
                <a:off x="3501" y="3718"/>
                <a:ext cx="17" cy="158"/>
              </a:xfrm>
              <a:custGeom>
                <a:gdLst>
                  <a:gd fmla="*/ 0 w 17" name="T0"/>
                  <a:gd fmla="*/ 12 h 23" name="T1"/>
                  <a:gd fmla="*/ 0 w 17" name="T2"/>
                  <a:gd fmla="*/ 12 h 23" name="T3"/>
                  <a:gd fmla="*/ 9 w 17" name="T4"/>
                  <a:gd fmla="*/ 22 h 23" name="T5"/>
                  <a:gd fmla="*/ 16 w 17" name="T6"/>
                  <a:gd fmla="*/ 14 h 23" name="T7"/>
                  <a:gd fmla="*/ 14 w 17" name="T8"/>
                  <a:gd fmla="*/ 0 h 23" name="T9"/>
                  <a:gd fmla="*/ 0 w 17" name="T10"/>
                  <a:gd fmla="*/ 12 h 23" name="T11"/>
                  <a:gd fmla="*/ 0 w 17" name="T12"/>
                  <a:gd fmla="*/ 12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7" name="T21"/>
                  <a:gd fmla="*/ 0 h 23" name="T22"/>
                  <a:gd fmla="*/ 17 w 17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17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/>
              <p:nvPr/>
            </p:nvSpPr>
            <p:spPr bwMode="auto">
              <a:xfrm>
                <a:off x="3486" y="3436"/>
                <a:ext cx="148" cy="158"/>
              </a:xfrm>
              <a:custGeom>
                <a:gdLst>
                  <a:gd fmla="*/ 0 w 148" name="T0"/>
                  <a:gd fmla="*/ 46 h 146" name="T1"/>
                  <a:gd fmla="*/ 0 w 148" name="T2"/>
                  <a:gd fmla="*/ 46 h 146" name="T3"/>
                  <a:gd fmla="*/ 1 w 148" name="T4"/>
                  <a:gd fmla="*/ 74 h 146" name="T5"/>
                  <a:gd fmla="*/ 19 w 148" name="T6"/>
                  <a:gd fmla="*/ 103 h 146" name="T7"/>
                  <a:gd fmla="*/ 44 w 148" name="T8"/>
                  <a:gd fmla="*/ 115 h 146" name="T9"/>
                  <a:gd fmla="*/ 57 w 148" name="T10"/>
                  <a:gd fmla="*/ 118 h 146" name="T11"/>
                  <a:gd fmla="*/ 72 w 148" name="T12"/>
                  <a:gd fmla="*/ 145 h 146" name="T13"/>
                  <a:gd fmla="*/ 127 w 148" name="T14"/>
                  <a:gd fmla="*/ 142 h 146" name="T15"/>
                  <a:gd fmla="*/ 147 w 148" name="T16"/>
                  <a:gd fmla="*/ 130 h 146" name="T17"/>
                  <a:gd fmla="*/ 126 w 148" name="T18"/>
                  <a:gd fmla="*/ 72 h 146" name="T19"/>
                  <a:gd fmla="*/ 132 w 148" name="T20"/>
                  <a:gd fmla="*/ 50 h 146" name="T21"/>
                  <a:gd fmla="*/ 61 w 148" name="T22"/>
                  <a:gd fmla="*/ 0 h 146" name="T23"/>
                  <a:gd fmla="*/ 43 w 148" name="T24"/>
                  <a:gd fmla="*/ 25 h 146" name="T25"/>
                  <a:gd fmla="*/ 35 w 148" name="T26"/>
                  <a:gd fmla="*/ 18 h 146" name="T27"/>
                  <a:gd fmla="*/ 29 w 148" name="T28"/>
                  <a:gd fmla="*/ 24 h 146" name="T29"/>
                  <a:gd fmla="*/ 29 w 148" name="T30"/>
                  <a:gd fmla="*/ 0 h 146" name="T31"/>
                  <a:gd fmla="*/ 11 w 148" name="T32"/>
                  <a:gd fmla="*/ 1 h 146" name="T33"/>
                  <a:gd fmla="*/ 14 w 148" name="T34"/>
                  <a:gd fmla="*/ 19 h 146" name="T35"/>
                  <a:gd fmla="*/ 15 w 148" name="T36"/>
                  <a:gd fmla="*/ 30 h 146" name="T37"/>
                  <a:gd fmla="*/ 0 w 148" name="T38"/>
                  <a:gd fmla="*/ 46 h 146" name="T39"/>
                  <a:gd fmla="*/ 0 w 148" name="T40"/>
                  <a:gd fmla="*/ 46 h 14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148" name="T63"/>
                  <a:gd fmla="*/ 0 h 146" name="T64"/>
                  <a:gd fmla="*/ 148 w 148" name="T65"/>
                  <a:gd fmla="*/ 146 h 146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46" w="148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/>
              <p:nvPr/>
            </p:nvSpPr>
            <p:spPr bwMode="auto">
              <a:xfrm>
                <a:off x="3078" y="3234"/>
                <a:ext cx="30" cy="158"/>
              </a:xfrm>
              <a:custGeom>
                <a:gdLst>
                  <a:gd fmla="*/ 0 w 30" name="T0"/>
                  <a:gd fmla="*/ 0 h 71" name="T1"/>
                  <a:gd fmla="*/ 0 w 30" name="T2"/>
                  <a:gd fmla="*/ 0 h 71" name="T3"/>
                  <a:gd fmla="*/ 15 w 30" name="T4"/>
                  <a:gd fmla="*/ 4 h 71" name="T5"/>
                  <a:gd fmla="*/ 29 w 30" name="T6"/>
                  <a:gd fmla="*/ 67 h 71" name="T7"/>
                  <a:gd fmla="*/ 19 w 30" name="T8"/>
                  <a:gd fmla="*/ 70 h 71" name="T9"/>
                  <a:gd fmla="*/ 0 w 30" name="T10"/>
                  <a:gd fmla="*/ 0 h 71" name="T11"/>
                  <a:gd fmla="*/ 0 w 30" name="T12"/>
                  <a:gd fmla="*/ 0 h 71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0" name="T21"/>
                  <a:gd fmla="*/ 0 h 71" name="T22"/>
                  <a:gd fmla="*/ 30 w 30" name="T23"/>
                  <a:gd fmla="*/ 71 h 71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71" w="30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/>
              <p:nvPr/>
            </p:nvSpPr>
            <p:spPr bwMode="auto">
              <a:xfrm>
                <a:off x="3486" y="3333"/>
                <a:ext cx="74" cy="158"/>
              </a:xfrm>
              <a:custGeom>
                <a:gdLst>
                  <a:gd fmla="*/ 0 w 74" name="T0"/>
                  <a:gd fmla="*/ 72 h 73" name="T1"/>
                  <a:gd fmla="*/ 0 w 74" name="T2"/>
                  <a:gd fmla="*/ 72 h 73" name="T3"/>
                  <a:gd fmla="*/ 11 w 74" name="T4"/>
                  <a:gd fmla="*/ 68 h 73" name="T5"/>
                  <a:gd fmla="*/ 29 w 74" name="T6"/>
                  <a:gd fmla="*/ 67 h 73" name="T7"/>
                  <a:gd fmla="*/ 29 w 74" name="T8"/>
                  <a:gd fmla="*/ 57 h 73" name="T9"/>
                  <a:gd fmla="*/ 58 w 74" name="T10"/>
                  <a:gd fmla="*/ 51 h 73" name="T11"/>
                  <a:gd fmla="*/ 73 w 74" name="T12"/>
                  <a:gd fmla="*/ 26 h 73" name="T13"/>
                  <a:gd fmla="*/ 58 w 74" name="T14"/>
                  <a:gd fmla="*/ 0 h 73" name="T15"/>
                  <a:gd fmla="*/ 16 w 74" name="T16"/>
                  <a:gd fmla="*/ 5 h 73" name="T17"/>
                  <a:gd fmla="*/ 21 w 74" name="T18"/>
                  <a:gd fmla="*/ 24 h 73" name="T19"/>
                  <a:gd fmla="*/ 12 w 74" name="T20"/>
                  <a:gd fmla="*/ 37 h 73" name="T21"/>
                  <a:gd fmla="*/ 0 w 74" name="T22"/>
                  <a:gd fmla="*/ 72 h 73" name="T23"/>
                  <a:gd fmla="*/ 0 w 74" name="T24"/>
                  <a:gd fmla="*/ 72 h 73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74" name="T39"/>
                  <a:gd fmla="*/ 0 h 73" name="T40"/>
                  <a:gd fmla="*/ 74 w 74" name="T41"/>
                  <a:gd fmla="*/ 73 h 73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73" w="74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/>
              <p:nvPr/>
            </p:nvSpPr>
            <p:spPr bwMode="auto">
              <a:xfrm>
                <a:off x="3415" y="2979"/>
                <a:ext cx="154" cy="158"/>
              </a:xfrm>
              <a:custGeom>
                <a:gdLst>
                  <a:gd fmla="*/ 0 w 154" name="T0"/>
                  <a:gd fmla="*/ 24 h 144" name="T1"/>
                  <a:gd fmla="*/ 0 w 154" name="T2"/>
                  <a:gd fmla="*/ 24 h 144" name="T3"/>
                  <a:gd fmla="*/ 6 w 154" name="T4"/>
                  <a:gd fmla="*/ 140 h 144" name="T5"/>
                  <a:gd fmla="*/ 129 w 154" name="T6"/>
                  <a:gd fmla="*/ 143 h 144" name="T7"/>
                  <a:gd fmla="*/ 150 w 154" name="T8"/>
                  <a:gd fmla="*/ 125 h 144" name="T9"/>
                  <a:gd fmla="*/ 153 w 154" name="T10"/>
                  <a:gd fmla="*/ 113 h 144" name="T11"/>
                  <a:gd fmla="*/ 107 w 154" name="T12"/>
                  <a:gd fmla="*/ 30 h 144" name="T13"/>
                  <a:gd fmla="*/ 129 w 154" name="T14"/>
                  <a:gd fmla="*/ 57 h 144" name="T15"/>
                  <a:gd fmla="*/ 140 w 154" name="T16"/>
                  <a:gd fmla="*/ 34 h 144" name="T17"/>
                  <a:gd fmla="*/ 129 w 154" name="T18"/>
                  <a:gd fmla="*/ 5 h 144" name="T19"/>
                  <a:gd fmla="*/ 100 w 154" name="T20"/>
                  <a:gd fmla="*/ 10 h 144" name="T21"/>
                  <a:gd fmla="*/ 100 w 154" name="T22"/>
                  <a:gd fmla="*/ 2 h 144" name="T23"/>
                  <a:gd fmla="*/ 85 w 154" name="T24"/>
                  <a:gd fmla="*/ 2 h 144" name="T25"/>
                  <a:gd fmla="*/ 59 w 154" name="T26"/>
                  <a:gd fmla="*/ 12 h 144" name="T27"/>
                  <a:gd fmla="*/ 6 w 154" name="T28"/>
                  <a:gd fmla="*/ 0 h 144" name="T29"/>
                  <a:gd fmla="*/ 0 w 154" name="T30"/>
                  <a:gd fmla="*/ 24 h 144" name="T31"/>
                  <a:gd fmla="*/ 0 w 154" name="T32"/>
                  <a:gd fmla="*/ 24 h 144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54" name="T51"/>
                  <a:gd fmla="*/ 0 h 144" name="T52"/>
                  <a:gd fmla="*/ 154 w 154" name="T53"/>
                  <a:gd fmla="*/ 144 h 144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44" w="15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/>
              <p:nvPr/>
            </p:nvSpPr>
            <p:spPr bwMode="auto">
              <a:xfrm>
                <a:off x="3010" y="3184"/>
                <a:ext cx="103" cy="158"/>
              </a:xfrm>
              <a:custGeom>
                <a:gdLst>
                  <a:gd fmla="*/ 0 w 103" name="T0"/>
                  <a:gd fmla="*/ 63 h 76" name="T1"/>
                  <a:gd fmla="*/ 0 w 103" name="T2"/>
                  <a:gd fmla="*/ 63 h 76" name="T3"/>
                  <a:gd fmla="*/ 7 w 103" name="T4"/>
                  <a:gd fmla="*/ 72 h 76" name="T5"/>
                  <a:gd fmla="*/ 34 w 103" name="T6"/>
                  <a:gd fmla="*/ 75 h 76" name="T7"/>
                  <a:gd fmla="*/ 32 w 103" name="T8"/>
                  <a:gd fmla="*/ 56 h 76" name="T9"/>
                  <a:gd fmla="*/ 68 w 103" name="T10"/>
                  <a:gd fmla="*/ 52 h 76" name="T11"/>
                  <a:gd fmla="*/ 83 w 103" name="T12"/>
                  <a:gd fmla="*/ 56 h 76" name="T13"/>
                  <a:gd fmla="*/ 102 w 103" name="T14"/>
                  <a:gd fmla="*/ 42 h 76" name="T15"/>
                  <a:gd fmla="*/ 76 w 103" name="T16"/>
                  <a:gd fmla="*/ 13 h 76" name="T17"/>
                  <a:gd fmla="*/ 73 w 103" name="T18"/>
                  <a:gd fmla="*/ 0 h 76" name="T19"/>
                  <a:gd fmla="*/ 17 w 103" name="T20"/>
                  <a:gd fmla="*/ 24 h 76" name="T21"/>
                  <a:gd fmla="*/ 0 w 103" name="T22"/>
                  <a:gd fmla="*/ 63 h 76" name="T23"/>
                  <a:gd fmla="*/ 0 w 103" name="T24"/>
                  <a:gd fmla="*/ 63 h 7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03" name="T39"/>
                  <a:gd fmla="*/ 0 h 76" name="T40"/>
                  <a:gd fmla="*/ 103 w 103" name="T41"/>
                  <a:gd fmla="*/ 76 h 76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76" w="103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/>
              <p:nvPr/>
            </p:nvSpPr>
            <p:spPr bwMode="auto">
              <a:xfrm>
                <a:off x="3380" y="3528"/>
                <a:ext cx="162" cy="158"/>
              </a:xfrm>
              <a:custGeom>
                <a:gdLst>
                  <a:gd fmla="*/ 0 w 162" name="T0"/>
                  <a:gd fmla="*/ 65 h 134" name="T1"/>
                  <a:gd fmla="*/ 0 w 162" name="T2"/>
                  <a:gd fmla="*/ 65 h 134" name="T3"/>
                  <a:gd fmla="*/ 0 w 162" name="T4"/>
                  <a:gd fmla="*/ 116 h 134" name="T5"/>
                  <a:gd fmla="*/ 17 w 162" name="T6"/>
                  <a:gd fmla="*/ 129 h 134" name="T7"/>
                  <a:gd fmla="*/ 43 w 162" name="T8"/>
                  <a:gd fmla="*/ 132 h 134" name="T9"/>
                  <a:gd fmla="*/ 67 w 162" name="T10"/>
                  <a:gd fmla="*/ 133 h 134" name="T11"/>
                  <a:gd fmla="*/ 91 w 162" name="T12"/>
                  <a:gd fmla="*/ 115 h 134" name="T13"/>
                  <a:gd fmla="*/ 92 w 162" name="T14"/>
                  <a:gd fmla="*/ 107 h 134" name="T15"/>
                  <a:gd fmla="*/ 113 w 162" name="T16"/>
                  <a:gd fmla="*/ 102 h 134" name="T17"/>
                  <a:gd fmla="*/ 109 w 162" name="T18"/>
                  <a:gd fmla="*/ 95 h 134" name="T19"/>
                  <a:gd fmla="*/ 153 w 162" name="T20"/>
                  <a:gd fmla="*/ 81 h 134" name="T21"/>
                  <a:gd fmla="*/ 147 w 162" name="T22"/>
                  <a:gd fmla="*/ 75 h 134" name="T23"/>
                  <a:gd fmla="*/ 161 w 162" name="T24"/>
                  <a:gd fmla="*/ 34 h 134" name="T25"/>
                  <a:gd fmla="*/ 150 w 162" name="T26"/>
                  <a:gd fmla="*/ 17 h 134" name="T27"/>
                  <a:gd fmla="*/ 125 w 162" name="T28"/>
                  <a:gd fmla="*/ 5 h 134" name="T29"/>
                  <a:gd fmla="*/ 118 w 162" name="T30"/>
                  <a:gd fmla="*/ 0 h 134" name="T31"/>
                  <a:gd fmla="*/ 93 w 162" name="T32"/>
                  <a:gd fmla="*/ 12 h 134" name="T33"/>
                  <a:gd fmla="*/ 90 w 162" name="T34"/>
                  <a:gd fmla="*/ 48 h 134" name="T35"/>
                  <a:gd fmla="*/ 106 w 162" name="T36"/>
                  <a:gd fmla="*/ 55 h 134" name="T37"/>
                  <a:gd fmla="*/ 106 w 162" name="T38"/>
                  <a:gd fmla="*/ 69 h 134" name="T39"/>
                  <a:gd fmla="*/ 28 w 162" name="T40"/>
                  <a:gd fmla="*/ 37 h 134" name="T41"/>
                  <a:gd fmla="*/ 31 w 162" name="T42"/>
                  <a:gd fmla="*/ 65 h 134" name="T43"/>
                  <a:gd fmla="*/ 0 w 162" name="T44"/>
                  <a:gd fmla="*/ 65 h 134" name="T45"/>
                  <a:gd fmla="*/ 0 w 162" name="T46"/>
                  <a:gd fmla="*/ 65 h 134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w 162" name="T72"/>
                  <a:gd fmla="*/ 0 h 134" name="T73"/>
                  <a:gd fmla="*/ 162 w 162" name="T74"/>
                  <a:gd fmla="*/ 134 h 134" name="T75"/>
                </a:gdLst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b="T75" l="T72" r="T74" t="T73"/>
                <a:pathLst>
                  <a:path h="134" w="162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/>
              <p:nvPr/>
            </p:nvSpPr>
            <p:spPr bwMode="auto">
              <a:xfrm>
                <a:off x="3305" y="3745"/>
                <a:ext cx="224" cy="158"/>
              </a:xfrm>
              <a:custGeom>
                <a:gdLst>
                  <a:gd fmla="*/ 0 w 224" name="T0"/>
                  <a:gd fmla="*/ 94 h 180" name="T1"/>
                  <a:gd fmla="*/ 0 w 224" name="T2"/>
                  <a:gd fmla="*/ 94 h 180" name="T3"/>
                  <a:gd fmla="*/ 8 w 224" name="T4"/>
                  <a:gd fmla="*/ 88 h 180" name="T5"/>
                  <a:gd fmla="*/ 17 w 224" name="T6"/>
                  <a:gd fmla="*/ 100 h 180" name="T7"/>
                  <a:gd fmla="*/ 35 w 224" name="T8"/>
                  <a:gd fmla="*/ 100 h 180" name="T9"/>
                  <a:gd fmla="*/ 47 w 224" name="T10"/>
                  <a:gd fmla="*/ 91 h 180" name="T11"/>
                  <a:gd fmla="*/ 47 w 224" name="T12"/>
                  <a:gd fmla="*/ 36 h 180" name="T13"/>
                  <a:gd fmla="*/ 58 w 224" name="T14"/>
                  <a:gd fmla="*/ 50 h 180" name="T15"/>
                  <a:gd fmla="*/ 58 w 224" name="T16"/>
                  <a:gd fmla="*/ 65 h 180" name="T17"/>
                  <a:gd fmla="*/ 77 w 224" name="T18"/>
                  <a:gd fmla="*/ 64 h 180" name="T19"/>
                  <a:gd fmla="*/ 93 w 224" name="T20"/>
                  <a:gd fmla="*/ 47 h 180" name="T21"/>
                  <a:gd fmla="*/ 123 w 224" name="T22"/>
                  <a:gd fmla="*/ 47 h 180" name="T23"/>
                  <a:gd fmla="*/ 174 w 224" name="T24"/>
                  <a:gd fmla="*/ 0 h 180" name="T25"/>
                  <a:gd fmla="*/ 205 w 224" name="T26"/>
                  <a:gd fmla="*/ 6 h 180" name="T27"/>
                  <a:gd fmla="*/ 210 w 224" name="T28"/>
                  <a:gd fmla="*/ 51 h 180" name="T29"/>
                  <a:gd fmla="*/ 196 w 224" name="T30"/>
                  <a:gd fmla="*/ 63 h 180" name="T31"/>
                  <a:gd fmla="*/ 205 w 224" name="T32"/>
                  <a:gd fmla="*/ 73 h 180" name="T33"/>
                  <a:gd fmla="*/ 212 w 224" name="T34"/>
                  <a:gd fmla="*/ 65 h 180" name="T35"/>
                  <a:gd fmla="*/ 223 w 224" name="T36"/>
                  <a:gd fmla="*/ 65 h 180" name="T37"/>
                  <a:gd fmla="*/ 217 w 224" name="T38"/>
                  <a:gd fmla="*/ 91 h 180" name="T39"/>
                  <a:gd fmla="*/ 184 w 224" name="T40"/>
                  <a:gd fmla="*/ 132 h 180" name="T41"/>
                  <a:gd fmla="*/ 144 w 224" name="T42"/>
                  <a:gd fmla="*/ 167 h 180" name="T43"/>
                  <a:gd fmla="*/ 114 w 224" name="T44"/>
                  <a:gd fmla="*/ 178 h 180" name="T45"/>
                  <a:gd fmla="*/ 26 w 224" name="T46"/>
                  <a:gd fmla="*/ 179 h 180" name="T47"/>
                  <a:gd fmla="*/ 19 w 224" name="T48"/>
                  <a:gd fmla="*/ 159 h 180" name="T49"/>
                  <a:gd fmla="*/ 22 w 224" name="T50"/>
                  <a:gd fmla="*/ 143 h 180" name="T51"/>
                  <a:gd fmla="*/ 0 w 224" name="T52"/>
                  <a:gd fmla="*/ 94 h 180" name="T53"/>
                  <a:gd fmla="*/ 0 w 224" name="T54"/>
                  <a:gd fmla="*/ 94 h 180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24" name="T84"/>
                  <a:gd fmla="*/ 0 h 180" name="T85"/>
                  <a:gd fmla="*/ 224 w 224" name="T86"/>
                  <a:gd fmla="*/ 180 h 180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180" w="224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/>
              <p:nvPr/>
            </p:nvSpPr>
            <p:spPr bwMode="auto">
              <a:xfrm>
                <a:off x="3449" y="3768"/>
                <a:ext cx="32" cy="158"/>
              </a:xfrm>
              <a:custGeom>
                <a:gdLst>
                  <a:gd fmla="*/ 0 w 32" name="T0"/>
                  <a:gd fmla="*/ 16 h 33" name="T1"/>
                  <a:gd fmla="*/ 0 w 32" name="T2"/>
                  <a:gd fmla="*/ 16 h 33" name="T3"/>
                  <a:gd fmla="*/ 11 w 32" name="T4"/>
                  <a:gd fmla="*/ 32 h 33" name="T5"/>
                  <a:gd fmla="*/ 31 w 32" name="T6"/>
                  <a:gd fmla="*/ 16 h 33" name="T7"/>
                  <a:gd fmla="*/ 22 w 32" name="T8"/>
                  <a:gd fmla="*/ 0 h 33" name="T9"/>
                  <a:gd fmla="*/ 0 w 32" name="T10"/>
                  <a:gd fmla="*/ 16 h 33" name="T11"/>
                  <a:gd fmla="*/ 0 w 32" name="T12"/>
                  <a:gd fmla="*/ 16 h 3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2" name="T21"/>
                  <a:gd fmla="*/ 0 h 33" name="T22"/>
                  <a:gd fmla="*/ 32 w 32" name="T23"/>
                  <a:gd fmla="*/ 33 h 3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33" w="32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/>
              <p:nvPr/>
            </p:nvSpPr>
            <p:spPr bwMode="auto">
              <a:xfrm>
                <a:off x="3201" y="2876"/>
                <a:ext cx="43" cy="158"/>
              </a:xfrm>
              <a:custGeom>
                <a:gdLst>
                  <a:gd fmla="*/ 2 w 43" name="T0"/>
                  <a:gd fmla="*/ 25 h 27" name="T1"/>
                  <a:gd fmla="*/ 11 w 43" name="T2"/>
                  <a:gd fmla="*/ 26 h 27" name="T3"/>
                  <a:gd fmla="*/ 15 w 43" name="T4"/>
                  <a:gd fmla="*/ 25 h 27" name="T5"/>
                  <a:gd fmla="*/ 20 w 43" name="T6"/>
                  <a:gd fmla="*/ 22 h 27" name="T7"/>
                  <a:gd fmla="*/ 29 w 43" name="T8"/>
                  <a:gd fmla="*/ 20 h 27" name="T9"/>
                  <a:gd fmla="*/ 37 w 43" name="T10"/>
                  <a:gd fmla="*/ 18 h 27" name="T11"/>
                  <a:gd fmla="*/ 40 w 43" name="T12"/>
                  <a:gd fmla="*/ 11 h 27" name="T13"/>
                  <a:gd fmla="*/ 42 w 43" name="T14"/>
                  <a:gd fmla="*/ 7 h 27" name="T15"/>
                  <a:gd fmla="*/ 33 w 43" name="T16"/>
                  <a:gd fmla="*/ 0 h 27" name="T17"/>
                  <a:gd fmla="*/ 0 w 43" name="T18"/>
                  <a:gd fmla="*/ 7 h 27" name="T19"/>
                  <a:gd fmla="*/ 0 w 43" name="T20"/>
                  <a:gd fmla="*/ 25 h 27" name="T21"/>
                  <a:gd fmla="*/ 2 w 43" name="T22"/>
                  <a:gd fmla="*/ 25 h 27" name="T23"/>
                  <a:gd fmla="*/ 2 w 43" name="T24"/>
                  <a:gd fmla="*/ 25 h 27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43" name="T39"/>
                  <a:gd fmla="*/ 0 h 27" name="T40"/>
                  <a:gd fmla="*/ 43 w 43" name="T41"/>
                  <a:gd fmla="*/ 27 h 27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27" w="43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/>
              <p:nvPr/>
            </p:nvSpPr>
            <p:spPr bwMode="auto">
              <a:xfrm>
                <a:off x="3181" y="2877"/>
                <a:ext cx="55" cy="158"/>
              </a:xfrm>
              <a:custGeom>
                <a:gdLst>
                  <a:gd fmla="*/ 0 w 55" name="T0"/>
                  <a:gd fmla="*/ 47 h 103" name="T1"/>
                  <a:gd fmla="*/ 0 w 55" name="T2"/>
                  <a:gd fmla="*/ 47 h 103" name="T3"/>
                  <a:gd fmla="*/ 12 w 55" name="T4"/>
                  <a:gd fmla="*/ 38 h 103" name="T5"/>
                  <a:gd fmla="*/ 18 w 55" name="T6"/>
                  <a:gd fmla="*/ 1 h 103" name="T7"/>
                  <a:gd fmla="*/ 51 w 55" name="T8"/>
                  <a:gd fmla="*/ 0 h 103" name="T9"/>
                  <a:gd fmla="*/ 42 w 55" name="T10"/>
                  <a:gd fmla="*/ 12 h 103" name="T11"/>
                  <a:gd fmla="*/ 52 w 55" name="T12"/>
                  <a:gd fmla="*/ 28 h 103" name="T13"/>
                  <a:gd fmla="*/ 33 w 55" name="T14"/>
                  <a:gd fmla="*/ 47 h 103" name="T15"/>
                  <a:gd fmla="*/ 54 w 55" name="T16"/>
                  <a:gd fmla="*/ 60 h 103" name="T17"/>
                  <a:gd fmla="*/ 27 w 55" name="T18"/>
                  <a:gd fmla="*/ 102 h 103" name="T19"/>
                  <a:gd fmla="*/ 23 w 55" name="T20"/>
                  <a:gd fmla="*/ 75 h 103" name="T21"/>
                  <a:gd fmla="*/ 0 w 55" name="T22"/>
                  <a:gd fmla="*/ 47 h 103" name="T23"/>
                  <a:gd fmla="*/ 0 w 55" name="T24"/>
                  <a:gd fmla="*/ 47 h 103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55" name="T39"/>
                  <a:gd fmla="*/ 0 h 103" name="T40"/>
                  <a:gd fmla="*/ 55 w 55" name="T41"/>
                  <a:gd fmla="*/ 103 h 103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03" w="55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/>
            <p:nvPr/>
          </p:nvSpPr>
          <p:spPr bwMode="auto">
            <a:xfrm>
              <a:off x="3169412" y="3347724"/>
              <a:ext cx="114299" cy="206196"/>
            </a:xfrm>
            <a:custGeom>
              <a:gdLst>
                <a:gd fmla="*/ 0 w 90" name="T0"/>
                <a:gd fmla="*/ 23633520 h 43" name="T1"/>
                <a:gd fmla="*/ 0 w 90" name="T2"/>
                <a:gd fmla="*/ 23633520 h 43" name="T3"/>
                <a:gd fmla="*/ 38709597 w 90" name="T4"/>
                <a:gd fmla="*/ 66175857 h 43" name="T5"/>
                <a:gd fmla="*/ 104838504 w 90" name="T6"/>
                <a:gd fmla="*/ 64600540 h 43" name="T7"/>
                <a:gd fmla="*/ 143548091 w 90" name="T8"/>
                <a:gd fmla="*/ 40965765 h 43" name="T9"/>
                <a:gd fmla="*/ 59677300 w 90" name="T10"/>
                <a:gd fmla="*/ 9453155 h 43" name="T11"/>
                <a:gd fmla="*/ 48387003 w 90" name="T12"/>
                <a:gd fmla="*/ 0 h 43" name="T13"/>
                <a:gd fmla="*/ 0 w 90" name="T14"/>
                <a:gd fmla="*/ 23633520 h 43" name="T15"/>
                <a:gd fmla="*/ 0 w 90" name="T16"/>
                <a:gd fmla="*/ 23633520 h 43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90" name="T27"/>
                <a:gd fmla="*/ 0 h 43" name="T28"/>
                <a:gd fmla="*/ 90 w 90" name="T29"/>
                <a:gd fmla="*/ 43 h 43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43" w="90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/>
            <p:nvPr/>
          </p:nvSpPr>
          <p:spPr bwMode="auto">
            <a:xfrm>
              <a:off x="3328166" y="3224677"/>
              <a:ext cx="96837" cy="206196"/>
            </a:xfrm>
            <a:custGeom>
              <a:gdLst>
                <a:gd fmla="*/ 0 w 78" name="T0"/>
                <a:gd fmla="*/ 12590929 h 58" name="T1"/>
                <a:gd fmla="*/ 33909086 w 78" name="T2"/>
                <a:gd fmla="*/ 8993902 h 58" name="T3"/>
                <a:gd fmla="*/ 60110943 w 78" name="T4"/>
                <a:gd fmla="*/ 0 h 58" name="T5"/>
                <a:gd fmla="*/ 95561981 w 78" name="T6"/>
                <a:gd fmla="*/ 7195391 h 58" name="T7"/>
                <a:gd fmla="*/ 118682426 w 78" name="T8"/>
                <a:gd fmla="*/ 21584828 h 58" name="T9"/>
                <a:gd fmla="*/ 104809911 w 78" name="T10"/>
                <a:gd fmla="*/ 34175757 h 58" name="T11"/>
                <a:gd fmla="*/ 87854752 w 78" name="T12"/>
                <a:gd fmla="*/ 35974269 h 58" name="T13"/>
                <a:gd fmla="*/ 67818172 w 78" name="T14"/>
                <a:gd fmla="*/ 55760591 h 58" name="T15"/>
                <a:gd fmla="*/ 53946898 w 78" name="T16"/>
                <a:gd fmla="*/ 102528622 h 58" name="T17"/>
                <a:gd fmla="*/ 44697726 w 78" name="T18"/>
                <a:gd fmla="*/ 82742290 h 58" name="T19"/>
                <a:gd fmla="*/ 18495865 w 78" name="T20"/>
                <a:gd fmla="*/ 80943778 h 58" name="T21"/>
                <a:gd fmla="*/ 35449787 w 78" name="T22"/>
                <a:gd fmla="*/ 43169657 h 58" name="T23"/>
                <a:gd fmla="*/ 0 w 78" name="T24"/>
                <a:gd fmla="*/ 30578733 h 58" name="T25"/>
                <a:gd fmla="*/ 0 w 78" name="T26"/>
                <a:gd fmla="*/ 12590929 h 58" name="T27"/>
                <a:gd fmla="*/ 0 w 78" name="T28"/>
                <a:gd fmla="*/ 12590929 h 58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w 78" name="T45"/>
                <a:gd fmla="*/ 0 h 58" name="T46"/>
                <a:gd fmla="*/ 78 w 78" name="T47"/>
                <a:gd fmla="*/ 58 h 58" name="T48"/>
              </a:gdLst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b="T48" l="T45" r="T47" t="T46"/>
              <a:pathLst>
                <a:path h="57" w="7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/>
            <p:nvPr/>
          </p:nvSpPr>
          <p:spPr bwMode="auto">
            <a:xfrm>
              <a:off x="3301191" y="3230233"/>
              <a:ext cx="55563" cy="206196"/>
            </a:xfrm>
            <a:custGeom>
              <a:gdLst>
                <a:gd fmla="*/ 67080589 w 45" name="T0"/>
                <a:gd fmla="*/ 15534291 h 29" name="T1"/>
                <a:gd fmla="*/ 51835342 w 45" name="T2"/>
                <a:gd fmla="*/ 48329201 h 29" name="T3"/>
                <a:gd fmla="*/ 0 w 45" name="T4"/>
                <a:gd fmla="*/ 39698886 h 29" name="T5"/>
                <a:gd fmla="*/ 21343603 w 45" name="T6"/>
                <a:gd fmla="*/ 18986938 h 29" name="T7"/>
                <a:gd fmla="*/ 35065190 w 45" name="T8"/>
                <a:gd fmla="*/ 0 h 29" name="T9"/>
                <a:gd fmla="*/ 67080589 w 45" name="T10"/>
                <a:gd fmla="*/ 15534291 h 29" name="T11"/>
                <a:gd fmla="*/ 67080589 w 45" name="T12"/>
                <a:gd fmla="*/ 15534291 h 29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45" name="T21"/>
                <a:gd fmla="*/ 0 h 29" name="T22"/>
                <a:gd fmla="*/ 45 w 45" name="T23"/>
                <a:gd fmla="*/ 29 h 29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8" w="45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</p:grpSp>
      <p:sp>
        <p:nvSpPr>
          <p:cNvPr id="3" name="矩形 2"/>
          <p:cNvSpPr/>
          <p:nvPr/>
        </p:nvSpPr>
        <p:spPr>
          <a:xfrm>
            <a:off x="1043240" y="301169"/>
            <a:ext cx="1882226" cy="4465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altLang="zh-CN" b="1" lang="en-US" smtClean="0" sz="28700">
                <a:ln w="12700">
                  <a:solidFill>
                    <a:schemeClr val="bg1"/>
                  </a:solidFill>
                </a:ln>
                <a:solidFill>
                  <a:schemeClr val="bg1">
                    <a:lumMod val="95000"/>
                  </a:schemeClr>
                </a:solidFill>
                <a:latin charset="-122" panose="02010601030101010101" pitchFamily="2" typeface="叶根友飘然劲草繁"/>
                <a:ea charset="-122" panose="02010601030101010101" pitchFamily="2" typeface="叶根友飘然劲草繁"/>
              </a:rPr>
              <a:t>3</a:t>
            </a:r>
          </a:p>
        </p:txBody>
      </p:sp>
      <p:sp>
        <p:nvSpPr>
          <p:cNvPr id="4" name="矩形 3"/>
          <p:cNvSpPr/>
          <p:nvPr/>
        </p:nvSpPr>
        <p:spPr>
          <a:xfrm>
            <a:off x="3994252" y="2918162"/>
            <a:ext cx="4786630" cy="5181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altLang="en-US" b="1" lang="zh-CN" smtClean="0" sz="280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标题：VILONLEE的演示小屋</a:t>
            </a:r>
          </a:p>
        </p:txBody>
      </p:sp>
      <p:grpSp>
        <p:nvGrpSpPr>
          <p:cNvPr id="366" name="组合 365"/>
          <p:cNvGrpSpPr/>
          <p:nvPr/>
        </p:nvGrpSpPr>
        <p:grpSpPr>
          <a:xfrm>
            <a:off x="1105896" y="577413"/>
            <a:ext cx="3351073" cy="461665"/>
            <a:chOff x="1134706" y="682724"/>
            <a:chExt cx="3351073" cy="461665"/>
          </a:xfrm>
        </p:grpSpPr>
        <p:sp>
          <p:nvSpPr>
            <p:cNvPr id="367" name="矩形 366"/>
            <p:cNvSpPr/>
            <p:nvPr/>
          </p:nvSpPr>
          <p:spPr>
            <a:xfrm>
              <a:off x="1838901" y="682724"/>
              <a:ext cx="2621280" cy="45720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altLang="en-US" b="1" lang="zh-CN" smtClean="0" sz="240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charset="-122" panose="020b0503020204020204" pitchFamily="34" typeface="微软雅黑"/>
                  <a:ea charset="-122" panose="020b0503020204020204" pitchFamily="34" typeface="微软雅黑"/>
                </a:rPr>
                <a:t>点击此处输入标题</a:t>
              </a:r>
            </a:p>
          </p:txBody>
        </p:sp>
        <p:sp>
          <p:nvSpPr>
            <p:cNvPr id="368" name="椭圆 367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</p:spTree>
    <p:extLst>
      <p:ext uri="{BB962C8B-B14F-4D97-AF65-F5344CB8AC3E}">
        <p14:creationId val="290484079"/>
      </p:ext>
    </p:extLst>
  </p:cSld>
  <p:clrMapOvr>
    <a:masterClrMapping/>
  </p:clrMapOvr>
  <p:transition/>
  <p:timing/>
</p:sld>
</file>

<file path=ppt/slides/slide16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9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/>
            <p:nvPr/>
          </p:nvGrpSpPr>
          <p:grpSpPr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/>
              <p:nvPr/>
            </p:nvSpPr>
            <p:spPr bwMode="auto">
              <a:xfrm>
                <a:off x="4449" y="3297"/>
                <a:ext cx="52" cy="154"/>
              </a:xfrm>
              <a:custGeom>
                <a:gdLst>
                  <a:gd fmla="*/ 0 w 52" name="T0"/>
                  <a:gd fmla="*/ 0 h 69" name="T1"/>
                  <a:gd fmla="*/ 0 w 52" name="T2"/>
                  <a:gd fmla="*/ 0 h 69" name="T3"/>
                  <a:gd fmla="*/ 10 w 52" name="T4"/>
                  <a:gd fmla="*/ 0 h 69" name="T5"/>
                  <a:gd fmla="*/ 13 w 52" name="T6"/>
                  <a:gd fmla="*/ 13 h 69" name="T7"/>
                  <a:gd fmla="*/ 26 w 52" name="T8"/>
                  <a:gd fmla="*/ 5 h 69" name="T9"/>
                  <a:gd fmla="*/ 43 w 52" name="T10"/>
                  <a:gd fmla="*/ 21 h 69" name="T11"/>
                  <a:gd fmla="*/ 51 w 52" name="T12"/>
                  <a:gd fmla="*/ 68 h 69" name="T13"/>
                  <a:gd fmla="*/ 50 w 52" name="T14"/>
                  <a:gd fmla="*/ 68 h 69" name="T15"/>
                  <a:gd fmla="*/ 16 w 52" name="T16"/>
                  <a:gd fmla="*/ 48 h 69" name="T17"/>
                  <a:gd fmla="*/ 0 w 52" name="T18"/>
                  <a:gd fmla="*/ 0 h 69" name="T19"/>
                  <a:gd fmla="*/ 0 w 52" name="T20"/>
                  <a:gd fmla="*/ 0 h 69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52" name="T33"/>
                  <a:gd fmla="*/ 0 h 69" name="T34"/>
                  <a:gd fmla="*/ 52 w 52" name="T35"/>
                  <a:gd fmla="*/ 69 h 69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69" w="52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/>
              <p:nvPr/>
            </p:nvSpPr>
            <p:spPr bwMode="auto">
              <a:xfrm>
                <a:off x="4577" y="3299"/>
                <a:ext cx="132" cy="154"/>
              </a:xfrm>
              <a:custGeom>
                <a:gdLst>
                  <a:gd fmla="*/ 0 w 132" name="T0"/>
                  <a:gd fmla="*/ 72 h 83" name="T1"/>
                  <a:gd fmla="*/ 0 w 132" name="T2"/>
                  <a:gd fmla="*/ 72 h 83" name="T3"/>
                  <a:gd fmla="*/ 12 w 132" name="T4"/>
                  <a:gd fmla="*/ 82 h 83" name="T5"/>
                  <a:gd fmla="*/ 53 w 132" name="T6"/>
                  <a:gd fmla="*/ 79 h 83" name="T7"/>
                  <a:gd fmla="*/ 66 w 132" name="T8"/>
                  <a:gd fmla="*/ 73 h 83" name="T9"/>
                  <a:gd fmla="*/ 84 w 132" name="T10"/>
                  <a:gd fmla="*/ 36 h 83" name="T11"/>
                  <a:gd fmla="*/ 108 w 132" name="T12"/>
                  <a:gd fmla="*/ 37 h 83" name="T13"/>
                  <a:gd fmla="*/ 131 w 132" name="T14"/>
                  <a:gd fmla="*/ 25 h 83" name="T15"/>
                  <a:gd fmla="*/ 109 w 132" name="T16"/>
                  <a:gd fmla="*/ 14 h 83" name="T17"/>
                  <a:gd fmla="*/ 102 w 132" name="T18"/>
                  <a:gd fmla="*/ 0 h 83" name="T19"/>
                  <a:gd fmla="*/ 75 w 132" name="T20"/>
                  <a:gd fmla="*/ 26 h 83" name="T21"/>
                  <a:gd fmla="*/ 67 w 132" name="T22"/>
                  <a:gd fmla="*/ 40 h 83" name="T23"/>
                  <a:gd fmla="*/ 59 w 132" name="T24"/>
                  <a:gd fmla="*/ 32 h 83" name="T25"/>
                  <a:gd fmla="*/ 43 w 132" name="T26"/>
                  <a:gd fmla="*/ 52 h 83" name="T27"/>
                  <a:gd fmla="*/ 26 w 132" name="T28"/>
                  <a:gd fmla="*/ 55 h 83" name="T29"/>
                  <a:gd fmla="*/ 20 w 132" name="T30"/>
                  <a:gd fmla="*/ 73 h 83" name="T31"/>
                  <a:gd fmla="*/ 0 w 132" name="T32"/>
                  <a:gd fmla="*/ 72 h 83" name="T33"/>
                  <a:gd fmla="*/ 0 w 132" name="T34"/>
                  <a:gd fmla="*/ 72 h 83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132" name="T54"/>
                  <a:gd fmla="*/ 0 h 83" name="T55"/>
                  <a:gd fmla="*/ 132 w 132" name="T56"/>
                  <a:gd fmla="*/ 83 h 83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83" w="132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/>
            <p:nvPr/>
          </p:nvGrpSpPr>
          <p:grpSpPr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/>
              <p:nvPr/>
            </p:nvSpPr>
            <p:spPr bwMode="auto">
              <a:xfrm>
                <a:off x="4380" y="3351"/>
                <a:ext cx="149" cy="160"/>
              </a:xfrm>
              <a:custGeom>
                <a:gdLst>
                  <a:gd fmla="*/ 0 w 149" name="T0"/>
                  <a:gd fmla="*/ 0 h 156" name="T1"/>
                  <a:gd fmla="*/ 0 w 149" name="T2"/>
                  <a:gd fmla="*/ 0 h 156" name="T3"/>
                  <a:gd fmla="*/ 33 w 149" name="T4"/>
                  <a:gd fmla="*/ 7 h 156" name="T5"/>
                  <a:gd fmla="*/ 74 w 149" name="T6"/>
                  <a:gd fmla="*/ 47 h 156" name="T7"/>
                  <a:gd fmla="*/ 108 w 149" name="T8"/>
                  <a:gd fmla="*/ 62 h 156" name="T9"/>
                  <a:gd fmla="*/ 104 w 149" name="T10"/>
                  <a:gd fmla="*/ 73 h 156" name="T11"/>
                  <a:gd fmla="*/ 115 w 149" name="T12"/>
                  <a:gd fmla="*/ 72 h 156" name="T13"/>
                  <a:gd fmla="*/ 114 w 149" name="T14"/>
                  <a:gd fmla="*/ 87 h 156" name="T15"/>
                  <a:gd fmla="*/ 148 w 149" name="T16"/>
                  <a:gd fmla="*/ 116 h 156" name="T17"/>
                  <a:gd fmla="*/ 144 w 149" name="T18"/>
                  <a:gd fmla="*/ 154 h 156" name="T19"/>
                  <a:gd fmla="*/ 129 w 149" name="T20"/>
                  <a:gd fmla="*/ 155 h 156" name="T21"/>
                  <a:gd fmla="*/ 99 w 149" name="T22"/>
                  <a:gd fmla="*/ 133 h 156" name="T23"/>
                  <a:gd fmla="*/ 50 w 149" name="T24"/>
                  <a:gd fmla="*/ 54 h 156" name="T25"/>
                  <a:gd fmla="*/ 0 w 149" name="T26"/>
                  <a:gd fmla="*/ 0 h 156" name="T27"/>
                  <a:gd fmla="*/ 0 w 149" name="T28"/>
                  <a:gd fmla="*/ 0 h 15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49" name="T45"/>
                  <a:gd fmla="*/ 0 h 156" name="T46"/>
                  <a:gd fmla="*/ 149 w 149" name="T47"/>
                  <a:gd fmla="*/ 156 h 15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56" w="149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/>
              <p:nvPr/>
            </p:nvSpPr>
            <p:spPr bwMode="auto">
              <a:xfrm>
                <a:off x="4519" y="3450"/>
                <a:ext cx="125" cy="160"/>
              </a:xfrm>
              <a:custGeom>
                <a:gdLst>
                  <a:gd fmla="*/ 0 w 125" name="T0"/>
                  <a:gd fmla="*/ 11 h 40" name="T1"/>
                  <a:gd fmla="*/ 0 w 125" name="T2"/>
                  <a:gd fmla="*/ 11 h 40" name="T3"/>
                  <a:gd fmla="*/ 8 w 125" name="T4"/>
                  <a:gd fmla="*/ 0 h 40" name="T5"/>
                  <a:gd fmla="*/ 95 w 125" name="T6"/>
                  <a:gd fmla="*/ 12 h 40" name="T7"/>
                  <a:gd fmla="*/ 104 w 125" name="T8"/>
                  <a:gd fmla="*/ 22 h 40" name="T9"/>
                  <a:gd fmla="*/ 122 w 125" name="T10"/>
                  <a:gd fmla="*/ 26 h 40" name="T11"/>
                  <a:gd fmla="*/ 124 w 125" name="T12"/>
                  <a:gd fmla="*/ 39 h 40" name="T13"/>
                  <a:gd fmla="*/ 22 w 125" name="T14"/>
                  <a:gd fmla="*/ 21 h 40" name="T15"/>
                  <a:gd fmla="*/ 0 w 125" name="T16"/>
                  <a:gd fmla="*/ 11 h 40" name="T17"/>
                  <a:gd fmla="*/ 0 w 125" name="T18"/>
                  <a:gd fmla="*/ 11 h 40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125" name="T30"/>
                  <a:gd fmla="*/ 0 h 40" name="T31"/>
                  <a:gd fmla="*/ 125 w 125" name="T32"/>
                  <a:gd fmla="*/ 40 h 40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40" w="125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/>
              <p:nvPr/>
            </p:nvSpPr>
            <p:spPr bwMode="auto">
              <a:xfrm>
                <a:off x="4568" y="3349"/>
                <a:ext cx="136" cy="160"/>
              </a:xfrm>
              <a:custGeom>
                <a:gdLst>
                  <a:gd fmla="*/ 0 w 136" name="T0"/>
                  <a:gd fmla="*/ 52 h 116" name="T1"/>
                  <a:gd fmla="*/ 0 w 136" name="T2"/>
                  <a:gd fmla="*/ 52 h 116" name="T3"/>
                  <a:gd fmla="*/ 9 w 136" name="T4"/>
                  <a:gd fmla="*/ 36 h 116" name="T5"/>
                  <a:gd fmla="*/ 21 w 136" name="T6"/>
                  <a:gd fmla="*/ 46 h 116" name="T7"/>
                  <a:gd fmla="*/ 62 w 136" name="T8"/>
                  <a:gd fmla="*/ 43 h 116" name="T9"/>
                  <a:gd fmla="*/ 75 w 136" name="T10"/>
                  <a:gd fmla="*/ 37 h 116" name="T11"/>
                  <a:gd fmla="*/ 93 w 136" name="T12"/>
                  <a:gd fmla="*/ 0 h 116" name="T13"/>
                  <a:gd fmla="*/ 117 w 136" name="T14"/>
                  <a:gd fmla="*/ 1 h 116" name="T15"/>
                  <a:gd fmla="*/ 112 w 136" name="T16"/>
                  <a:gd fmla="*/ 11 h 116" name="T17"/>
                  <a:gd fmla="*/ 135 w 136" name="T18"/>
                  <a:gd fmla="*/ 46 h 116" name="T19"/>
                  <a:gd fmla="*/ 122 w 136" name="T20"/>
                  <a:gd fmla="*/ 43 h 116" name="T21"/>
                  <a:gd fmla="*/ 99 w 136" name="T22"/>
                  <a:gd fmla="*/ 82 h 116" name="T23"/>
                  <a:gd fmla="*/ 95 w 136" name="T24"/>
                  <a:gd fmla="*/ 107 h 116" name="T25"/>
                  <a:gd fmla="*/ 81 w 136" name="T26"/>
                  <a:gd fmla="*/ 115 h 116" name="T27"/>
                  <a:gd fmla="*/ 55 w 136" name="T28"/>
                  <a:gd fmla="*/ 100 h 116" name="T29"/>
                  <a:gd fmla="*/ 40 w 136" name="T30"/>
                  <a:gd fmla="*/ 107 h 116" name="T31"/>
                  <a:gd fmla="*/ 37 w 136" name="T32"/>
                  <a:gd fmla="*/ 95 h 116" name="T33"/>
                  <a:gd fmla="*/ 17 w 136" name="T34"/>
                  <a:gd fmla="*/ 97 h 116" name="T35"/>
                  <a:gd fmla="*/ 0 w 136" name="T36"/>
                  <a:gd fmla="*/ 52 h 116" name="T37"/>
                  <a:gd fmla="*/ 0 w 136" name="T38"/>
                  <a:gd fmla="*/ 52 h 11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36" name="T60"/>
                  <a:gd fmla="*/ 0 h 116" name="T61"/>
                  <a:gd fmla="*/ 136 w 136" name="T62"/>
                  <a:gd fmla="*/ 116 h 116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15" w="13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/>
              <p:nvPr/>
            </p:nvSpPr>
            <p:spPr bwMode="auto">
              <a:xfrm>
                <a:off x="4674" y="3469"/>
                <a:ext cx="34" cy="160"/>
              </a:xfrm>
              <a:custGeom>
                <a:gdLst>
                  <a:gd fmla="*/ 0 w 34" name="T0"/>
                  <a:gd fmla="*/ 2 h 9" name="T1"/>
                  <a:gd fmla="*/ 0 w 34" name="T2"/>
                  <a:gd fmla="*/ 2 h 9" name="T3"/>
                  <a:gd fmla="*/ 4 w 34" name="T4"/>
                  <a:gd fmla="*/ 8 h 9" name="T5"/>
                  <a:gd fmla="*/ 33 w 34" name="T6"/>
                  <a:gd fmla="*/ 3 h 9" name="T7"/>
                  <a:gd fmla="*/ 11 w 34" name="T8"/>
                  <a:gd fmla="*/ 0 h 9" name="T9"/>
                  <a:gd fmla="*/ 0 w 34" name="T10"/>
                  <a:gd fmla="*/ 2 h 9" name="T11"/>
                  <a:gd fmla="*/ 0 w 34" name="T12"/>
                  <a:gd fmla="*/ 2 h 9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4" name="T21"/>
                  <a:gd fmla="*/ 0 h 9" name="T22"/>
                  <a:gd fmla="*/ 34 w 34" name="T23"/>
                  <a:gd fmla="*/ 9 h 9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9" w="34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/>
              <p:nvPr/>
            </p:nvSpPr>
            <p:spPr bwMode="auto">
              <a:xfrm>
                <a:off x="4703" y="3376"/>
                <a:ext cx="85" cy="160"/>
              </a:xfrm>
              <a:custGeom>
                <a:gdLst>
                  <a:gd fmla="*/ 0 w 85" name="T0"/>
                  <a:gd fmla="*/ 60 h 101" name="T1"/>
                  <a:gd fmla="*/ 0 w 85" name="T2"/>
                  <a:gd fmla="*/ 60 h 101" name="T3"/>
                  <a:gd fmla="*/ 10 w 85" name="T4"/>
                  <a:gd fmla="*/ 78 h 101" name="T5"/>
                  <a:gd fmla="*/ 7 w 85" name="T6"/>
                  <a:gd fmla="*/ 96 h 101" name="T7"/>
                  <a:gd fmla="*/ 21 w 85" name="T8"/>
                  <a:gd fmla="*/ 100 h 101" name="T9"/>
                  <a:gd fmla="*/ 19 w 85" name="T10"/>
                  <a:gd fmla="*/ 63 h 101" name="T11"/>
                  <a:gd fmla="*/ 28 w 85" name="T12"/>
                  <a:gd fmla="*/ 60 h 101" name="T13"/>
                  <a:gd fmla="*/ 30 w 85" name="T14"/>
                  <a:gd fmla="*/ 74 h 101" name="T15"/>
                  <a:gd fmla="*/ 37 w 85" name="T16"/>
                  <a:gd fmla="*/ 90 h 101" name="T17"/>
                  <a:gd fmla="*/ 53 w 85" name="T18"/>
                  <a:gd fmla="*/ 83 h 101" name="T19"/>
                  <a:gd fmla="*/ 34 w 85" name="T20"/>
                  <a:gd fmla="*/ 48 h 101" name="T21"/>
                  <a:gd fmla="*/ 62 w 85" name="T22"/>
                  <a:gd fmla="*/ 33 h 101" name="T23"/>
                  <a:gd fmla="*/ 25 w 85" name="T24"/>
                  <a:gd fmla="*/ 43 h 101" name="T25"/>
                  <a:gd fmla="*/ 19 w 85" name="T26"/>
                  <a:gd fmla="*/ 21 h 101" name="T27"/>
                  <a:gd fmla="*/ 74 w 85" name="T28"/>
                  <a:gd fmla="*/ 19 h 101" name="T29"/>
                  <a:gd fmla="*/ 84 w 85" name="T30"/>
                  <a:gd fmla="*/ 0 h 101" name="T31"/>
                  <a:gd fmla="*/ 68 w 85" name="T32"/>
                  <a:gd fmla="*/ 12 h 101" name="T33"/>
                  <a:gd fmla="*/ 28 w 85" name="T34"/>
                  <a:gd fmla="*/ 6 h 101" name="T35"/>
                  <a:gd fmla="*/ 15 w 85" name="T36"/>
                  <a:gd fmla="*/ 14 h 101" name="T37"/>
                  <a:gd fmla="*/ 0 w 85" name="T38"/>
                  <a:gd fmla="*/ 60 h 101" name="T39"/>
                  <a:gd fmla="*/ 0 w 85" name="T40"/>
                  <a:gd fmla="*/ 60 h 101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85" name="T63"/>
                  <a:gd fmla="*/ 0 h 101" name="T64"/>
                  <a:gd fmla="*/ 85 w 85" name="T65"/>
                  <a:gd fmla="*/ 101 h 101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00" w="85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/>
              <p:nvPr/>
            </p:nvSpPr>
            <p:spPr bwMode="auto">
              <a:xfrm>
                <a:off x="4769" y="3478"/>
                <a:ext cx="48" cy="160"/>
              </a:xfrm>
              <a:custGeom>
                <a:gdLst>
                  <a:gd fmla="*/ 0 w 48" name="T0"/>
                  <a:gd fmla="*/ 15 h 26" name="T1"/>
                  <a:gd fmla="*/ 0 w 48" name="T2"/>
                  <a:gd fmla="*/ 15 h 26" name="T3"/>
                  <a:gd fmla="*/ 2 w 48" name="T4"/>
                  <a:gd fmla="*/ 25 h 26" name="T5"/>
                  <a:gd fmla="*/ 47 w 48" name="T6"/>
                  <a:gd fmla="*/ 0 h 26" name="T7"/>
                  <a:gd fmla="*/ 14 w 48" name="T8"/>
                  <a:gd fmla="*/ 7 h 26" name="T9"/>
                  <a:gd fmla="*/ 0 w 48" name="T10"/>
                  <a:gd fmla="*/ 15 h 26" name="T11"/>
                  <a:gd fmla="*/ 0 w 48" name="T12"/>
                  <a:gd fmla="*/ 15 h 2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8" name="T21"/>
                  <a:gd fmla="*/ 0 h 26" name="T22"/>
                  <a:gd fmla="*/ 48 w 48" name="T23"/>
                  <a:gd fmla="*/ 26 h 26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6" w="48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/>
              <p:nvPr/>
            </p:nvSpPr>
            <p:spPr bwMode="auto">
              <a:xfrm>
                <a:off x="4819" y="3341"/>
                <a:ext cx="17" cy="160"/>
              </a:xfrm>
              <a:custGeom>
                <a:gdLst>
                  <a:gd fmla="*/ 0 w 17" name="T0"/>
                  <a:gd fmla="*/ 14 h 42" name="T1"/>
                  <a:gd fmla="*/ 0 w 17" name="T2"/>
                  <a:gd fmla="*/ 14 h 42" name="T3"/>
                  <a:gd fmla="*/ 3 w 17" name="T4"/>
                  <a:gd fmla="*/ 33 h 42" name="T5"/>
                  <a:gd fmla="*/ 13 w 17" name="T6"/>
                  <a:gd fmla="*/ 41 h 42" name="T7"/>
                  <a:gd fmla="*/ 7 w 17" name="T8"/>
                  <a:gd fmla="*/ 24 h 42" name="T9"/>
                  <a:gd fmla="*/ 16 w 17" name="T10"/>
                  <a:gd fmla="*/ 21 h 42" name="T11"/>
                  <a:gd fmla="*/ 15 w 17" name="T12"/>
                  <a:gd fmla="*/ 8 h 42" name="T13"/>
                  <a:gd fmla="*/ 3 w 17" name="T14"/>
                  <a:gd fmla="*/ 17 h 42" name="T15"/>
                  <a:gd fmla="*/ 8 w 17" name="T16"/>
                  <a:gd fmla="*/ 0 h 42" name="T17"/>
                  <a:gd fmla="*/ 0 w 17" name="T18"/>
                  <a:gd fmla="*/ 14 h 42" name="T19"/>
                  <a:gd fmla="*/ 0 w 17" name="T20"/>
                  <a:gd fmla="*/ 14 h 42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17" name="T33"/>
                  <a:gd fmla="*/ 0 h 42" name="T34"/>
                  <a:gd fmla="*/ 17 w 17" name="T35"/>
                  <a:gd fmla="*/ 42 h 42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42" w="17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/>
              <p:nvPr/>
            </p:nvSpPr>
            <p:spPr bwMode="auto">
              <a:xfrm>
                <a:off x="4826" y="3393"/>
                <a:ext cx="40" cy="160"/>
              </a:xfrm>
              <a:custGeom>
                <a:gdLst>
                  <a:gd fmla="*/ 0 w 40" name="T0"/>
                  <a:gd fmla="*/ 5 h 14" name="T1"/>
                  <a:gd fmla="*/ 0 w 40" name="T2"/>
                  <a:gd fmla="*/ 5 h 14" name="T3"/>
                  <a:gd fmla="*/ 22 w 40" name="T4"/>
                  <a:gd fmla="*/ 0 h 14" name="T5"/>
                  <a:gd fmla="*/ 39 w 40" name="T6"/>
                  <a:gd fmla="*/ 13 h 14" name="T7"/>
                  <a:gd fmla="*/ 0 w 40" name="T8"/>
                  <a:gd fmla="*/ 5 h 14" name="T9"/>
                  <a:gd fmla="*/ 0 w 40" name="T10"/>
                  <a:gd fmla="*/ 5 h 14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40" name="T18"/>
                  <a:gd fmla="*/ 0 h 14" name="T19"/>
                  <a:gd fmla="*/ 40 w 40" name="T20"/>
                  <a:gd fmla="*/ 14 h 14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4" w="40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/>
              <p:nvPr/>
            </p:nvSpPr>
            <p:spPr bwMode="auto">
              <a:xfrm>
                <a:off x="4865" y="3414"/>
                <a:ext cx="144" cy="160"/>
              </a:xfrm>
              <a:custGeom>
                <a:gdLst>
                  <a:gd fmla="*/ 0 w 144" name="T0"/>
                  <a:gd fmla="*/ 15 h 119" name="T1"/>
                  <a:gd fmla="*/ 0 w 144" name="T2"/>
                  <a:gd fmla="*/ 15 h 119" name="T3"/>
                  <a:gd fmla="*/ 21 w 144" name="T4"/>
                  <a:gd fmla="*/ 26 h 119" name="T5"/>
                  <a:gd fmla="*/ 42 w 144" name="T6"/>
                  <a:gd fmla="*/ 23 h 119" name="T7"/>
                  <a:gd fmla="*/ 16 w 144" name="T8"/>
                  <a:gd fmla="*/ 32 h 119" name="T9"/>
                  <a:gd fmla="*/ 28 w 144" name="T10"/>
                  <a:gd fmla="*/ 51 h 119" name="T11"/>
                  <a:gd fmla="*/ 41 w 144" name="T12"/>
                  <a:gd fmla="*/ 35 h 119" name="T13"/>
                  <a:gd fmla="*/ 49 w 144" name="T14"/>
                  <a:gd fmla="*/ 51 h 119" name="T15"/>
                  <a:gd fmla="*/ 100 w 144" name="T16"/>
                  <a:gd fmla="*/ 69 h 119" name="T17"/>
                  <a:gd fmla="*/ 113 w 144" name="T18"/>
                  <a:gd fmla="*/ 98 h 119" name="T19"/>
                  <a:gd fmla="*/ 103 w 144" name="T20"/>
                  <a:gd fmla="*/ 97 h 119" name="T21"/>
                  <a:gd fmla="*/ 95 w 144" name="T22"/>
                  <a:gd fmla="*/ 110 h 119" name="T23"/>
                  <a:gd fmla="*/ 126 w 144" name="T24"/>
                  <a:gd fmla="*/ 104 h 119" name="T25"/>
                  <a:gd fmla="*/ 143 w 144" name="T26"/>
                  <a:gd fmla="*/ 118 h 119" name="T27"/>
                  <a:gd fmla="*/ 141 w 144" name="T28"/>
                  <a:gd fmla="*/ 30 h 119" name="T29"/>
                  <a:gd fmla="*/ 97 w 144" name="T30"/>
                  <a:gd fmla="*/ 15 h 119" name="T31"/>
                  <a:gd fmla="*/ 61 w 144" name="T32"/>
                  <a:gd fmla="*/ 41 h 119" name="T33"/>
                  <a:gd fmla="*/ 47 w 144" name="T34"/>
                  <a:gd fmla="*/ 27 h 119" name="T35"/>
                  <a:gd fmla="*/ 43 w 144" name="T36"/>
                  <a:gd fmla="*/ 6 h 119" name="T37"/>
                  <a:gd fmla="*/ 21 w 144" name="T38"/>
                  <a:gd fmla="*/ 0 h 119" name="T39"/>
                  <a:gd fmla="*/ 0 w 144" name="T40"/>
                  <a:gd fmla="*/ 15 h 119" name="T41"/>
                  <a:gd fmla="*/ 0 w 144" name="T42"/>
                  <a:gd fmla="*/ 15 h 119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44" name="T66"/>
                  <a:gd fmla="*/ 0 h 119" name="T67"/>
                  <a:gd fmla="*/ 144 w 144" name="T68"/>
                  <a:gd fmla="*/ 119 h 119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119" w="144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/>
              <p:nvPr/>
            </p:nvSpPr>
            <p:spPr bwMode="auto">
              <a:xfrm>
                <a:off x="4871" y="3452"/>
                <a:ext cx="7" cy="160"/>
              </a:xfrm>
              <a:custGeom>
                <a:gdLst>
                  <a:gd fmla="*/ 0 w 7" name="T0"/>
                  <a:gd fmla="*/ 10 h 11" name="T1"/>
                  <a:gd fmla="*/ 0 w 7" name="T2"/>
                  <a:gd fmla="*/ 10 h 11" name="T3"/>
                  <a:gd fmla="*/ 3 w 7" name="T4"/>
                  <a:gd fmla="*/ 0 h 11" name="T5"/>
                  <a:gd fmla="*/ 6 w 7" name="T6"/>
                  <a:gd fmla="*/ 6 h 11" name="T7"/>
                  <a:gd fmla="*/ 0 w 7" name="T8"/>
                  <a:gd fmla="*/ 10 h 11" name="T9"/>
                  <a:gd fmla="*/ 0 w 7" name="T10"/>
                  <a:gd fmla="*/ 10 h 11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7" name="T18"/>
                  <a:gd fmla="*/ 0 h 11" name="T19"/>
                  <a:gd fmla="*/ 7 w 7" name="T20"/>
                  <a:gd fmla="*/ 11 h 11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1" w="7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/>
            <p:nvPr/>
          </p:nvSpPr>
          <p:spPr bwMode="auto">
            <a:xfrm>
              <a:off x="3998079" y="3687453"/>
              <a:ext cx="242885" cy="206196"/>
            </a:xfrm>
            <a:custGeom>
              <a:gdLst>
                <a:gd fmla="*/ 0 w 194" name="T0"/>
                <a:gd fmla="*/ 111880299 h 139" name="T1"/>
                <a:gd fmla="*/ 0 w 194" name="T2"/>
                <a:gd fmla="*/ 111880299 h 139" name="T3"/>
                <a:gd fmla="*/ 3134995 w 194" name="T4"/>
                <a:gd fmla="*/ 172905343 h 139" name="T5"/>
                <a:gd fmla="*/ 25079963 w 194" name="T6"/>
                <a:gd fmla="*/ 191552270 h 139" name="T7"/>
                <a:gd fmla="*/ 6269991 w 194" name="T8"/>
                <a:gd fmla="*/ 222064121 h 139" name="T9"/>
                <a:gd fmla="*/ 40754933 w 194" name="T10"/>
                <a:gd fmla="*/ 233930347 h 139" name="T11"/>
                <a:gd fmla="*/ 119129815 w 194" name="T12"/>
                <a:gd fmla="*/ 222064121 h 139" name="T13"/>
                <a:gd fmla="*/ 133237289 w 194" name="T14"/>
                <a:gd fmla="*/ 188161920 h 139" name="T15"/>
                <a:gd fmla="*/ 186530976 w 194" name="T16"/>
                <a:gd fmla="*/ 169514952 h 139" name="T17"/>
                <a:gd fmla="*/ 191233467 w 194" name="T18"/>
                <a:gd fmla="*/ 140696975 h 139" name="T19"/>
                <a:gd fmla="*/ 210043431 w 194" name="T20"/>
                <a:gd fmla="*/ 133916274 h 139" name="T21"/>
                <a:gd fmla="*/ 202205946 w 194" name="T22"/>
                <a:gd fmla="*/ 118659698 h 139" name="T23"/>
                <a:gd fmla="*/ 221015911 w 194" name="T24"/>
                <a:gd fmla="*/ 116965824 h 139" name="T25"/>
                <a:gd fmla="*/ 235123384 w 194" name="T26"/>
                <a:gd fmla="*/ 88147847 h 139" name="T27"/>
                <a:gd fmla="*/ 228853396 w 194" name="T28"/>
                <a:gd fmla="*/ 59329849 h 139" name="T29"/>
                <a:gd fmla="*/ 300958260 w 194" name="T30"/>
                <a:gd fmla="*/ 38989039 h 139" name="T31"/>
                <a:gd fmla="*/ 302525758 w 194" name="T32"/>
                <a:gd fmla="*/ 32208338 h 139" name="T33"/>
                <a:gd fmla="*/ 275878308 w 194" name="T34"/>
                <a:gd fmla="*/ 27122813 h 139" name="T35"/>
                <a:gd fmla="*/ 238258378 w 194" name="T36"/>
                <a:gd fmla="*/ 47463623 h 139" name="T37"/>
                <a:gd fmla="*/ 219448414 w 194" name="T38"/>
                <a:gd fmla="*/ 0 h 139" name="T39"/>
                <a:gd fmla="*/ 188098473 w 194" name="T40"/>
                <a:gd fmla="*/ 35598688 h 139" name="T41"/>
                <a:gd fmla="*/ 94049862 w 194" name="T42"/>
                <a:gd fmla="*/ 32208338 h 139" name="T43"/>
                <a:gd fmla="*/ 47024931 w 194" name="T44"/>
                <a:gd fmla="*/ 86452672 h 139" name="T45"/>
                <a:gd fmla="*/ 14107478 w 194" name="T46"/>
                <a:gd fmla="*/ 69500900 h 139" name="T47"/>
                <a:gd fmla="*/ 0 w 194" name="T48"/>
                <a:gd fmla="*/ 111880299 h 139" name="T49"/>
                <a:gd fmla="*/ 0 w 194" name="T50"/>
                <a:gd fmla="*/ 111880299 h 139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194" name="T78"/>
                <a:gd fmla="*/ 0 h 139" name="T79"/>
                <a:gd fmla="*/ 194 w 194" name="T80"/>
                <a:gd fmla="*/ 139 h 139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139" w="194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/>
            <p:nvPr/>
          </p:nvGrpSpPr>
          <p:grpSpPr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/>
              <p:nvPr/>
            </p:nvSpPr>
            <p:spPr bwMode="auto">
              <a:xfrm>
                <a:off x="4623" y="3703"/>
                <a:ext cx="552" cy="158"/>
              </a:xfrm>
              <a:custGeom>
                <a:gdLst>
                  <a:gd fmla="*/ 0 w 552" name="T0"/>
                  <a:gd fmla="*/ 218 h 414" name="T1"/>
                  <a:gd fmla="*/ 4 w 552" name="T2"/>
                  <a:gd fmla="*/ 209 h 414" name="T3"/>
                  <a:gd fmla="*/ 3 w 552" name="T4"/>
                  <a:gd fmla="*/ 192 h 414" name="T5"/>
                  <a:gd fmla="*/ 14 w 552" name="T6"/>
                  <a:gd fmla="*/ 165 h 414" name="T7"/>
                  <a:gd fmla="*/ 106 w 552" name="T8"/>
                  <a:gd fmla="*/ 123 h 414" name="T9"/>
                  <a:gd fmla="*/ 125 w 552" name="T10"/>
                  <a:gd fmla="*/ 88 h 414" name="T11"/>
                  <a:gd fmla="*/ 141 w 552" name="T12"/>
                  <a:gd fmla="*/ 94 h 414" name="T13"/>
                  <a:gd fmla="*/ 154 w 552" name="T14"/>
                  <a:gd fmla="*/ 80 h 414" name="T15"/>
                  <a:gd fmla="*/ 175 w 552" name="T16"/>
                  <a:gd fmla="*/ 46 h 414" name="T17"/>
                  <a:gd fmla="*/ 202 w 552" name="T18"/>
                  <a:gd fmla="*/ 68 h 414" name="T19"/>
                  <a:gd fmla="*/ 226 w 552" name="T20"/>
                  <a:gd fmla="*/ 63 h 414" name="T21"/>
                  <a:gd fmla="*/ 233 w 552" name="T22"/>
                  <a:gd fmla="*/ 28 h 414" name="T23"/>
                  <a:gd fmla="*/ 257 w 552" name="T24"/>
                  <a:gd fmla="*/ 6 h 414" name="T25"/>
                  <a:gd fmla="*/ 306 w 552" name="T26"/>
                  <a:gd fmla="*/ 59 h 414" name="T27"/>
                  <a:gd fmla="*/ 384 w 552" name="T28"/>
                  <a:gd fmla="*/ 82 h 414" name="T29"/>
                  <a:gd fmla="*/ 405 w 552" name="T30"/>
                  <a:gd fmla="*/ 0 h 414" name="T31"/>
                  <a:gd fmla="*/ 440 w 552" name="T32"/>
                  <a:gd fmla="*/ 59 h 414" name="T33"/>
                  <a:gd fmla="*/ 488 w 552" name="T34"/>
                  <a:gd fmla="*/ 133 h 414" name="T35"/>
                  <a:gd fmla="*/ 512 w 552" name="T36"/>
                  <a:gd fmla="*/ 163 h 414" name="T37"/>
                  <a:gd fmla="*/ 543 w 552" name="T38"/>
                  <a:gd fmla="*/ 204 h 414" name="T39"/>
                  <a:gd fmla="*/ 545 w 552" name="T40"/>
                  <a:gd fmla="*/ 290 h 414" name="T41"/>
                  <a:gd fmla="*/ 503 w 552" name="T42"/>
                  <a:gd fmla="*/ 388 h 414" name="T43"/>
                  <a:gd fmla="*/ 453 w 552" name="T44"/>
                  <a:gd fmla="*/ 406 h 414" name="T45"/>
                  <a:gd fmla="*/ 435 w 552" name="T46"/>
                  <a:gd fmla="*/ 392 h 414" name="T47"/>
                  <a:gd fmla="*/ 387 w 552" name="T48"/>
                  <a:gd fmla="*/ 401 h 414" name="T49"/>
                  <a:gd fmla="*/ 357 w 552" name="T50"/>
                  <a:gd fmla="*/ 354 h 414" name="T51"/>
                  <a:gd fmla="*/ 341 w 552" name="T52"/>
                  <a:gd fmla="*/ 337 h 414" name="T53"/>
                  <a:gd fmla="*/ 324 w 552" name="T54"/>
                  <a:gd fmla="*/ 352 h 414" name="T55"/>
                  <a:gd fmla="*/ 312 w 552" name="T56"/>
                  <a:gd fmla="*/ 349 h 414" name="T57"/>
                  <a:gd fmla="*/ 288 w 552" name="T58"/>
                  <a:gd fmla="*/ 312 h 414" name="T59"/>
                  <a:gd fmla="*/ 175 w 552" name="T60"/>
                  <a:gd fmla="*/ 308 h 414" name="T61"/>
                  <a:gd fmla="*/ 94 w 552" name="T62"/>
                  <a:gd fmla="*/ 331 h 414" name="T63"/>
                  <a:gd fmla="*/ 27 w 552" name="T64"/>
                  <a:gd fmla="*/ 337 h 414" name="T65"/>
                  <a:gd fmla="*/ 0 w 552" name="T66"/>
                  <a:gd fmla="*/ 218 h 414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552" name="T102"/>
                  <a:gd fmla="*/ 0 h 414" name="T103"/>
                  <a:gd fmla="*/ 552 w 552" name="T104"/>
                  <a:gd fmla="*/ 414 h 414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412" w="552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/>
              <p:nvPr/>
            </p:nvSpPr>
            <p:spPr bwMode="auto">
              <a:xfrm>
                <a:off x="5055" y="3957"/>
                <a:ext cx="49" cy="158"/>
              </a:xfrm>
              <a:custGeom>
                <a:gdLst>
                  <a:gd fmla="*/ 0 w 49" name="T0"/>
                  <a:gd fmla="*/ 8 h 48" name="T1"/>
                  <a:gd fmla="*/ 0 w 49" name="T2"/>
                  <a:gd fmla="*/ 8 h 48" name="T3"/>
                  <a:gd fmla="*/ 1 w 49" name="T4"/>
                  <a:gd fmla="*/ 0 h 48" name="T5"/>
                  <a:gd fmla="*/ 25 w 49" name="T6"/>
                  <a:gd fmla="*/ 7 h 48" name="T7"/>
                  <a:gd fmla="*/ 44 w 49" name="T8"/>
                  <a:gd fmla="*/ 1 h 48" name="T9"/>
                  <a:gd fmla="*/ 48 w 49" name="T10"/>
                  <a:gd fmla="*/ 13 h 48" name="T11"/>
                  <a:gd fmla="*/ 48 w 49" name="T12"/>
                  <a:gd fmla="*/ 27 h 48" name="T13"/>
                  <a:gd fmla="*/ 30 w 49" name="T14"/>
                  <a:gd fmla="*/ 47 h 48" name="T15"/>
                  <a:gd fmla="*/ 18 w 49" name="T16"/>
                  <a:gd fmla="*/ 46 h 48" name="T17"/>
                  <a:gd fmla="*/ 0 w 49" name="T18"/>
                  <a:gd fmla="*/ 8 h 48" name="T19"/>
                  <a:gd fmla="*/ 0 w 49" name="T20"/>
                  <a:gd fmla="*/ 8 h 48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49" name="T33"/>
                  <a:gd fmla="*/ 0 h 48" name="T34"/>
                  <a:gd fmla="*/ 49 w 49" name="T35"/>
                  <a:gd fmla="*/ 48 h 48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48" w="49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/>
            <p:nvPr/>
          </p:nvSpPr>
          <p:spPr bwMode="auto">
            <a:xfrm>
              <a:off x="4463213" y="3885891"/>
              <a:ext cx="82550" cy="206196"/>
            </a:xfrm>
            <a:custGeom>
              <a:gdLst>
                <a:gd fmla="*/ 0 w 66" name="T0"/>
                <a:gd fmla="*/ 43327448 h 82" name="T1"/>
                <a:gd fmla="*/ 0 w 66" name="T2"/>
                <a:gd fmla="*/ 43327448 h 82" name="T3"/>
                <a:gd fmla="*/ 14079776 w 66" name="T4"/>
                <a:gd fmla="*/ 57191119 h 82" name="T5"/>
                <a:gd fmla="*/ 21902016 w 66" name="T6"/>
                <a:gd fmla="*/ 123048514 h 82" name="T7"/>
                <a:gd fmla="*/ 46932174 w 66" name="T8"/>
                <a:gd fmla="*/ 117849802 h 82" name="T9"/>
                <a:gd fmla="*/ 62575392 w 66" name="T10"/>
                <a:gd fmla="*/ 90119827 h 82" name="T11"/>
                <a:gd fmla="*/ 79784558 w 66" name="T12"/>
                <a:gd fmla="*/ 97052321 h 82" name="T13"/>
                <a:gd fmla="*/ 92299652 w 66" name="T14"/>
                <a:gd fmla="*/ 140379749 h 82" name="T15"/>
                <a:gd fmla="*/ 101685332 w 66" name="T16"/>
                <a:gd fmla="*/ 116116020 h 82" name="T17"/>
                <a:gd fmla="*/ 90734955 w 66" name="T18"/>
                <a:gd fmla="*/ 69323642 h 82" name="T19"/>
                <a:gd fmla="*/ 79784558 w 66" name="T20"/>
                <a:gd fmla="*/ 86653580 h 82" name="T21"/>
                <a:gd fmla="*/ 67269483 w 66" name="T22"/>
                <a:gd fmla="*/ 65857395 h 82" name="T23"/>
                <a:gd fmla="*/ 92299652 w 66" name="T24"/>
                <a:gd fmla="*/ 36394944 h 82" name="T25"/>
                <a:gd fmla="*/ 43802780 w 66" name="T26"/>
                <a:gd fmla="*/ 32928697 h 82" name="T27"/>
                <a:gd fmla="*/ 12515079 w 66" name="T28"/>
                <a:gd fmla="*/ 0 h 82" name="T29"/>
                <a:gd fmla="*/ 3129395 w 66" name="T30"/>
                <a:gd fmla="*/ 19063705 h 82" name="T31"/>
                <a:gd fmla="*/ 14079776 w 66" name="T32"/>
                <a:gd fmla="*/ 32928697 h 82" name="T33"/>
                <a:gd fmla="*/ 0 w 66" name="T34"/>
                <a:gd fmla="*/ 43327448 h 82" name="T35"/>
                <a:gd fmla="*/ 0 w 66" name="T36"/>
                <a:gd fmla="*/ 43327448 h 82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66" name="T57"/>
                <a:gd fmla="*/ 0 h 82" name="T58"/>
                <a:gd fmla="*/ 66 w 66" name="T59"/>
                <a:gd fmla="*/ 82 h 82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82" w="66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/>
            <p:nvPr/>
          </p:nvSpPr>
          <p:spPr bwMode="auto">
            <a:xfrm>
              <a:off x="4480676" y="3815247"/>
              <a:ext cx="50799" cy="206196"/>
            </a:xfrm>
            <a:custGeom>
              <a:gdLst>
                <a:gd fmla="*/ 0 w 42" name="T0"/>
                <a:gd fmla="*/ 27013506 h 24" name="T1"/>
                <a:gd fmla="*/ 0 w 42" name="T2"/>
                <a:gd fmla="*/ 27013506 h 24" name="T3"/>
                <a:gd fmla="*/ 7315200 w 42" name="T4"/>
                <a:gd fmla="*/ 44379820 h 24" name="T5"/>
                <a:gd fmla="*/ 59980283 w 42" name="T6"/>
                <a:gd fmla="*/ 36662076 h 24" name="T7"/>
                <a:gd fmla="*/ 57054446 w 42" name="T8"/>
                <a:gd fmla="*/ 13507447 h 24" name="T9"/>
                <a:gd fmla="*/ 19018550 w 42" name="T10"/>
                <a:gd fmla="*/ 0 h 24" name="T11"/>
                <a:gd fmla="*/ 0 w 42" name="T12"/>
                <a:gd fmla="*/ 27013506 h 24" name="T13"/>
                <a:gd fmla="*/ 0 w 42" name="T14"/>
                <a:gd fmla="*/ 27013506 h 24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42" name="T24"/>
                <a:gd fmla="*/ 0 h 24" name="T25"/>
                <a:gd fmla="*/ 42 w 42" name="T26"/>
                <a:gd fmla="*/ 24 h 24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24" w="42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/>
            <p:nvPr/>
          </p:nvSpPr>
          <p:spPr bwMode="auto">
            <a:xfrm>
              <a:off x="4907711" y="4233555"/>
              <a:ext cx="22225" cy="206196"/>
            </a:xfrm>
            <a:custGeom>
              <a:gdLst>
                <a:gd fmla="*/ 0 w 17" name="T0"/>
                <a:gd fmla="*/ 9677400 h 15" name="T1"/>
                <a:gd fmla="*/ 0 w 17" name="T2"/>
                <a:gd fmla="*/ 9677400 h 15" name="T3"/>
                <a:gd fmla="*/ 13673603 w 17" name="T4"/>
                <a:gd fmla="*/ 22580604 h 15" name="T5"/>
                <a:gd fmla="*/ 27347207 w 17" name="T6"/>
                <a:gd fmla="*/ 0 h 15" name="T7"/>
                <a:gd fmla="*/ 0 w 17" name="T8"/>
                <a:gd fmla="*/ 9677400 h 15" name="T9"/>
                <a:gd fmla="*/ 0 w 17" name="T10"/>
                <a:gd fmla="*/ 9677400 h 15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7" name="T18"/>
                <a:gd fmla="*/ 0 h 15" name="T19"/>
                <a:gd fmla="*/ 17 w 17" name="T20"/>
                <a:gd fmla="*/ 15 h 15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5" w="17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/>
            <p:nvPr/>
          </p:nvSpPr>
          <p:spPr bwMode="auto">
            <a:xfrm>
              <a:off x="4536237" y="3967648"/>
              <a:ext cx="153987" cy="206196"/>
            </a:xfrm>
            <a:custGeom>
              <a:gdLst>
                <a:gd fmla="*/ 0 w 124" name="T0"/>
                <a:gd fmla="*/ 180866331 h 254" name="T1"/>
                <a:gd fmla="*/ 0 w 124" name="T2"/>
                <a:gd fmla="*/ 180866331 h 254" name="T3"/>
                <a:gd fmla="*/ 9252940 w 124" name="T4"/>
                <a:gd fmla="*/ 156518251 h 254" name="T5"/>
                <a:gd fmla="*/ 63228222 w 124" name="T6"/>
                <a:gd fmla="*/ 41738375 h 254" name="T7"/>
                <a:gd fmla="*/ 101782356 w 124" name="T8"/>
                <a:gd fmla="*/ 26086159 h 254" name="T9"/>
                <a:gd fmla="*/ 109494173 w 124" name="T10"/>
                <a:gd fmla="*/ 0 h 254" name="T11"/>
                <a:gd fmla="*/ 135710623 w 124" name="T12"/>
                <a:gd fmla="*/ 15652222 h 254" name="T13"/>
                <a:gd fmla="*/ 137252987 w 124" name="T14"/>
                <a:gd fmla="*/ 38259519 h 254" name="T15"/>
                <a:gd fmla="*/ 114120021 w 124" name="T16"/>
                <a:gd fmla="*/ 107823492 h 254" name="T17"/>
                <a:gd fmla="*/ 138794108 w 124" name="T18"/>
                <a:gd fmla="*/ 102606526 h 254" name="T19"/>
                <a:gd fmla="*/ 151131773 w 124" name="T20"/>
                <a:gd fmla="*/ 149561857 h 254" name="T21"/>
                <a:gd fmla="*/ 189685926 w 124" name="T22"/>
                <a:gd fmla="*/ 163474645 h 254" name="T23"/>
                <a:gd fmla="*/ 169637687 w 124" name="T24"/>
                <a:gd fmla="*/ 186083297 h 254" name="T25"/>
                <a:gd fmla="*/ 124915322 w 124" name="T26"/>
                <a:gd fmla="*/ 215648302 h 254" name="T27"/>
                <a:gd fmla="*/ 114120021 w 124" name="T28"/>
                <a:gd fmla="*/ 243473879 h 254" name="T29"/>
                <a:gd fmla="*/ 138794108 w 124" name="T30"/>
                <a:gd fmla="*/ 297385605 h 254" name="T31"/>
                <a:gd fmla="*/ 129541170 w 124" name="T32"/>
                <a:gd fmla="*/ 328688719 h 254" name="T33"/>
                <a:gd fmla="*/ 158842347 w 124" name="T34"/>
                <a:gd fmla="*/ 398252743 h 254" name="T35"/>
                <a:gd fmla="*/ 137252987 w 124" name="T36"/>
                <a:gd fmla="*/ 439991109 h 254" name="T37"/>
                <a:gd fmla="*/ 115662384 w 124" name="T38"/>
                <a:gd fmla="*/ 290429210 h 254" name="T39"/>
                <a:gd fmla="*/ 97156508 w 124" name="T40"/>
                <a:gd fmla="*/ 266081171 h 254" name="T41"/>
                <a:gd fmla="*/ 66312948 w 124" name="T42"/>
                <a:gd fmla="*/ 306081427 h 254" name="T43"/>
                <a:gd fmla="*/ 43179983 w 124" name="T44"/>
                <a:gd fmla="*/ 299125033 h 254" name="T45"/>
                <a:gd fmla="*/ 47807072 w 124" name="T46"/>
                <a:gd fmla="*/ 243473879 h 254" name="T47"/>
                <a:gd fmla="*/ 0 w 124" name="T48"/>
                <a:gd fmla="*/ 180866331 h 254" name="T49"/>
                <a:gd fmla="*/ 0 w 124" name="T50"/>
                <a:gd fmla="*/ 180866331 h 254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124" name="T78"/>
                <a:gd fmla="*/ 0 h 254" name="T79"/>
                <a:gd fmla="*/ 124 w 124" name="T80"/>
                <a:gd fmla="*/ 254 h 254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254" w="12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/>
            <p:nvPr/>
          </p:nvSpPr>
          <p:spPr bwMode="auto">
            <a:xfrm>
              <a:off x="4710861" y="4090681"/>
              <a:ext cx="87312" cy="206196"/>
            </a:xfrm>
            <a:custGeom>
              <a:gdLst>
                <a:gd fmla="*/ 0 w 70" name="T0"/>
                <a:gd fmla="*/ 18383734 h 59" name="T1"/>
                <a:gd fmla="*/ 0 w 70" name="T2"/>
                <a:gd fmla="*/ 18383734 h 59" name="T3"/>
                <a:gd fmla="*/ 7779587 w 70" name="T4"/>
                <a:gd fmla="*/ 62808929 h 59" name="T5"/>
                <a:gd fmla="*/ 21782099 w 70" name="T6"/>
                <a:gd fmla="*/ 85788301 h 59" name="T7"/>
                <a:gd fmla="*/ 43562951 w 70" name="T8"/>
                <a:gd fmla="*/ 88851637 h 59" name="T9"/>
                <a:gd fmla="*/ 107352573 w 70" name="T10"/>
                <a:gd fmla="*/ 47489774 h 59" name="T11"/>
                <a:gd fmla="*/ 104240490 w 70" name="T12"/>
                <a:gd fmla="*/ 0 h 59" name="T13"/>
                <a:gd fmla="*/ 56010037 w 70" name="T14"/>
                <a:gd fmla="*/ 7660199 h 59" name="T15"/>
                <a:gd fmla="*/ 15557927 w 70" name="T16"/>
                <a:gd fmla="*/ 6127912 h 59" name="T17"/>
                <a:gd fmla="*/ 0 w 70" name="T18"/>
                <a:gd fmla="*/ 18383734 h 59" name="T19"/>
                <a:gd fmla="*/ 0 w 70" name="T20"/>
                <a:gd fmla="*/ 18383734 h 5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70" name="T33"/>
                <a:gd fmla="*/ 0 h 59" name="T34"/>
                <a:gd fmla="*/ 70 w 70" name="T35"/>
                <a:gd fmla="*/ 59 h 5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59" w="70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/>
            <p:nvPr/>
          </p:nvSpPr>
          <p:spPr bwMode="auto">
            <a:xfrm>
              <a:off x="4326689" y="4172436"/>
              <a:ext cx="31750" cy="206196"/>
            </a:xfrm>
            <a:custGeom>
              <a:gdLst>
                <a:gd fmla="*/ 0 w 26" name="T0"/>
                <a:gd fmla="*/ 0 h 51" name="T1"/>
                <a:gd fmla="*/ 0 w 26" name="T2"/>
                <a:gd fmla="*/ 0 h 51" name="T3"/>
                <a:gd fmla="*/ 7456366 w 26" name="T4"/>
                <a:gd fmla="*/ 81436595 h 51" name="T5"/>
                <a:gd fmla="*/ 37280604 w 26" name="T6"/>
                <a:gd fmla="*/ 66777986 h 51" name="T7"/>
                <a:gd fmla="*/ 22367878 w 26" name="T8"/>
                <a:gd fmla="*/ 19545242 h 51" name="T9"/>
                <a:gd fmla="*/ 0 w 26" name="T10"/>
                <a:gd fmla="*/ 0 h 51" name="T11"/>
                <a:gd fmla="*/ 0 w 26" name="T12"/>
                <a:gd fmla="*/ 0 h 51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26" name="T21"/>
                <a:gd fmla="*/ 0 h 51" name="T22"/>
                <a:gd fmla="*/ 26 w 26" name="T23"/>
                <a:gd fmla="*/ 51 h 51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51" w="26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/>
            <p:nvPr/>
          </p:nvGrpSpPr>
          <p:grpSpPr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/>
              <p:nvPr/>
            </p:nvSpPr>
            <p:spPr bwMode="auto">
              <a:xfrm>
                <a:off x="4086" y="2810"/>
                <a:ext cx="835" cy="157"/>
              </a:xfrm>
              <a:custGeom>
                <a:gdLst>
                  <a:gd fmla="*/ 0 w 835" name="T0"/>
                  <a:gd fmla="*/ 250 h 526" name="T1"/>
                  <a:gd fmla="*/ 35 w 835" name="T2"/>
                  <a:gd fmla="*/ 226 h 526" name="T3"/>
                  <a:gd fmla="*/ 95 w 835" name="T4"/>
                  <a:gd fmla="*/ 177 h 526" name="T5"/>
                  <a:gd fmla="*/ 118 w 835" name="T6"/>
                  <a:gd fmla="*/ 145 h 526" name="T7"/>
                  <a:gd fmla="*/ 162 w 835" name="T8"/>
                  <a:gd fmla="*/ 114 h 526" name="T9"/>
                  <a:gd fmla="*/ 192 w 835" name="T10"/>
                  <a:gd fmla="*/ 81 h 526" name="T11"/>
                  <a:gd fmla="*/ 225 w 835" name="T12"/>
                  <a:gd fmla="*/ 106 h 526" name="T13"/>
                  <a:gd fmla="*/ 293 w 835" name="T14"/>
                  <a:gd fmla="*/ 160 h 526" name="T15"/>
                  <a:gd fmla="*/ 368 w 835" name="T16"/>
                  <a:gd fmla="*/ 185 h 526" name="T17"/>
                  <a:gd fmla="*/ 499 w 835" name="T18"/>
                  <a:gd fmla="*/ 187 h 526" name="T19"/>
                  <a:gd fmla="*/ 522 w 835" name="T20"/>
                  <a:gd fmla="*/ 151 h 526" name="T21"/>
                  <a:gd fmla="*/ 588 w 835" name="T22"/>
                  <a:gd fmla="*/ 123 h 526" name="T23"/>
                  <a:gd fmla="*/ 607 w 835" name="T24"/>
                  <a:gd fmla="*/ 98 h 526" name="T25"/>
                  <a:gd fmla="*/ 572 w 835" name="T26"/>
                  <a:gd fmla="*/ 78 h 526" name="T27"/>
                  <a:gd fmla="*/ 602 w 835" name="T28"/>
                  <a:gd fmla="*/ 72 h 526" name="T29"/>
                  <a:gd fmla="*/ 642 w 835" name="T30"/>
                  <a:gd fmla="*/ 28 h 526" name="T31"/>
                  <a:gd fmla="*/ 681 w 835" name="T32"/>
                  <a:gd fmla="*/ 0 h 526" name="T33"/>
                  <a:gd fmla="*/ 734 w 835" name="T34"/>
                  <a:gd fmla="*/ 69 h 526" name="T35"/>
                  <a:gd fmla="*/ 783 w 835" name="T36"/>
                  <a:gd fmla="*/ 104 h 526" name="T37"/>
                  <a:gd fmla="*/ 811 w 835" name="T38"/>
                  <a:gd fmla="*/ 147 h 526" name="T39"/>
                  <a:gd fmla="*/ 785 w 835" name="T40"/>
                  <a:gd fmla="*/ 177 h 526" name="T41"/>
                  <a:gd fmla="*/ 770 w 835" name="T42"/>
                  <a:gd fmla="*/ 185 h 526" name="T43"/>
                  <a:gd fmla="*/ 744 w 835" name="T44"/>
                  <a:gd fmla="*/ 210 h 526" name="T45"/>
                  <a:gd fmla="*/ 691 w 835" name="T46"/>
                  <a:gd fmla="*/ 232 h 526" name="T47"/>
                  <a:gd fmla="*/ 663 w 835" name="T48"/>
                  <a:gd fmla="*/ 226 h 526" name="T49"/>
                  <a:gd fmla="*/ 602 w 835" name="T50"/>
                  <a:gd fmla="*/ 247 h 526" name="T51"/>
                  <a:gd fmla="*/ 618 w 835" name="T52"/>
                  <a:gd fmla="*/ 276 h 526" name="T53"/>
                  <a:gd fmla="*/ 668 w 835" name="T54"/>
                  <a:gd fmla="*/ 274 h 526" name="T55"/>
                  <a:gd fmla="*/ 622 w 835" name="T56"/>
                  <a:gd fmla="*/ 312 h 526" name="T57"/>
                  <a:gd fmla="*/ 633 w 835" name="T58"/>
                  <a:gd fmla="*/ 355 h 526" name="T59"/>
                  <a:gd fmla="*/ 634 w 835" name="T60"/>
                  <a:gd fmla="*/ 382 h 526" name="T61"/>
                  <a:gd fmla="*/ 613 w 835" name="T62"/>
                  <a:gd fmla="*/ 463 h 526" name="T63"/>
                  <a:gd fmla="*/ 552 w 835" name="T64"/>
                  <a:gd fmla="*/ 493 h 526" name="T65"/>
                  <a:gd fmla="*/ 543 w 835" name="T66"/>
                  <a:gd fmla="*/ 489 h 526" name="T67"/>
                  <a:gd fmla="*/ 499 w 835" name="T68"/>
                  <a:gd fmla="*/ 510 h 526" name="T69"/>
                  <a:gd fmla="*/ 490 w 835" name="T70"/>
                  <a:gd fmla="*/ 506 h 526" name="T71"/>
                  <a:gd fmla="*/ 429 w 835" name="T72"/>
                  <a:gd fmla="*/ 484 h 526" name="T73"/>
                  <a:gd fmla="*/ 380 w 835" name="T74"/>
                  <a:gd fmla="*/ 494 h 526" name="T75"/>
                  <a:gd fmla="*/ 375 w 835" name="T76"/>
                  <a:gd fmla="*/ 506 h 526" name="T77"/>
                  <a:gd fmla="*/ 342 w 835" name="T78"/>
                  <a:gd fmla="*/ 471 h 526" name="T79"/>
                  <a:gd fmla="*/ 341 w 835" name="T80"/>
                  <a:gd fmla="*/ 434 h 526" name="T81"/>
                  <a:gd fmla="*/ 323 w 835" name="T82"/>
                  <a:gd fmla="*/ 412 h 526" name="T83"/>
                  <a:gd fmla="*/ 305 w 835" name="T84"/>
                  <a:gd fmla="*/ 392 h 526" name="T85"/>
                  <a:gd fmla="*/ 220 w 835" name="T86"/>
                  <a:gd fmla="*/ 410 h 526" name="T87"/>
                  <a:gd fmla="*/ 205 w 835" name="T88"/>
                  <a:gd fmla="*/ 414 h 526" name="T89"/>
                  <a:gd fmla="*/ 166 w 835" name="T90"/>
                  <a:gd fmla="*/ 416 h 526" name="T91"/>
                  <a:gd fmla="*/ 100 w 835" name="T92"/>
                  <a:gd fmla="*/ 381 h 526" name="T93"/>
                  <a:gd fmla="*/ 65 w 835" name="T94"/>
                  <a:gd fmla="*/ 347 h 526" name="T95"/>
                  <a:gd fmla="*/ 71 w 835" name="T96"/>
                  <a:gd fmla="*/ 325 h 526" name="T97"/>
                  <a:gd fmla="*/ 75 w 835" name="T98"/>
                  <a:gd fmla="*/ 295 h 526" name="T99"/>
                  <a:gd fmla="*/ 13 w 835" name="T100"/>
                  <a:gd fmla="*/ 278 h 526" name="T101"/>
                  <a:gd fmla="*/ 14 w 835" name="T102"/>
                  <a:gd fmla="*/ 256 h 526" name="T103"/>
                  <a:gd fmla="*/ 0 w 835" name="T104"/>
                  <a:gd fmla="*/ 250 h 52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w 835" name="T159"/>
                  <a:gd fmla="*/ 0 h 526" name="T160"/>
                  <a:gd fmla="*/ 835 w 835" name="T161"/>
                  <a:gd fmla="*/ 526 h 526" name="T162"/>
                </a:gdLst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b="T162" l="T159" r="T161" t="T160"/>
                <a:pathLst>
                  <a:path h="526" w="835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/>
              <p:nvPr/>
            </p:nvSpPr>
            <p:spPr bwMode="auto">
              <a:xfrm>
                <a:off x="4564" y="3089"/>
                <a:ext cx="31" cy="157"/>
              </a:xfrm>
              <a:custGeom>
                <a:gdLst>
                  <a:gd fmla="*/ 0 w 31" name="T0"/>
                  <a:gd fmla="*/ 19 h 26" name="T1"/>
                  <a:gd fmla="*/ 0 w 31" name="T2"/>
                  <a:gd fmla="*/ 19 h 26" name="T3"/>
                  <a:gd fmla="*/ 9 w 31" name="T4"/>
                  <a:gd fmla="*/ 0 h 26" name="T5"/>
                  <a:gd fmla="*/ 30 w 31" name="T6"/>
                  <a:gd fmla="*/ 4 h 26" name="T7"/>
                  <a:gd fmla="*/ 13 w 31" name="T8"/>
                  <a:gd fmla="*/ 25 h 26" name="T9"/>
                  <a:gd fmla="*/ 0 w 31" name="T10"/>
                  <a:gd fmla="*/ 19 h 26" name="T11"/>
                  <a:gd fmla="*/ 0 w 31" name="T12"/>
                  <a:gd fmla="*/ 19 h 2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1" name="T21"/>
                  <a:gd fmla="*/ 0 h 26" name="T22"/>
                  <a:gd fmla="*/ 31 w 31" name="T23"/>
                  <a:gd fmla="*/ 26 h 26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6" w="31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/>
            <p:nvPr/>
          </p:nvSpPr>
          <p:spPr bwMode="auto">
            <a:xfrm>
              <a:off x="5010897" y="3891447"/>
              <a:ext cx="33337" cy="206196"/>
            </a:xfrm>
            <a:custGeom>
              <a:gdLst>
                <a:gd fmla="*/ 0 w 25" name="T0"/>
                <a:gd fmla="*/ 29348570 h 46" name="T1"/>
                <a:gd fmla="*/ 0 w 25" name="T2"/>
                <a:gd fmla="*/ 29348570 h 46" name="T3"/>
                <a:gd fmla="*/ 16003094 w 25" name="T4"/>
                <a:gd fmla="*/ 73372696 h 46" name="T5"/>
                <a:gd fmla="*/ 42676691 w 25" name="T6"/>
                <a:gd fmla="*/ 0 h 46" name="T7"/>
                <a:gd fmla="*/ 19559484 w 25" name="T8"/>
                <a:gd fmla="*/ 1630618 h 46" name="T9"/>
                <a:gd fmla="*/ 0 w 25" name="T10"/>
                <a:gd fmla="*/ 29348570 h 46" name="T11"/>
                <a:gd fmla="*/ 0 w 25" name="T12"/>
                <a:gd fmla="*/ 29348570 h 4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25" name="T21"/>
                <a:gd fmla="*/ 0 h 46" name="T22"/>
                <a:gd fmla="*/ 25 w 25" name="T23"/>
                <a:gd fmla="*/ 46 h 46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46" w="25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/>
            <p:nvPr/>
          </p:nvSpPr>
          <p:spPr bwMode="auto">
            <a:xfrm>
              <a:off x="4126666" y="3908909"/>
              <a:ext cx="498471" cy="206196"/>
            </a:xfrm>
            <a:custGeom>
              <a:gdLst>
                <a:gd fmla="*/ 0 w 401" name="T0"/>
                <a:gd fmla="*/ 310135055 h 399" name="T1"/>
                <a:gd fmla="*/ 64899953 w 401" name="T2"/>
                <a:gd fmla="*/ 294713849 h 399" name="T3"/>
                <a:gd fmla="*/ 50993623 w 401" name="T4"/>
                <a:gd fmla="*/ 203901388 h 399" name="T5"/>
                <a:gd fmla="*/ 140617183 w 401" name="T6"/>
                <a:gd fmla="*/ 128508783 h 399" name="T7"/>
                <a:gd fmla="*/ 152979608 w 401" name="T8"/>
                <a:gd fmla="*/ 94239436 h 399" name="T9"/>
                <a:gd fmla="*/ 125164463 w 401" name="T10"/>
                <a:gd fmla="*/ 32555890 h 399" name="T11"/>
                <a:gd fmla="*/ 202426860 w 401" name="T12"/>
                <a:gd fmla="*/ 13707744 h 399" name="T13"/>
                <a:gd fmla="*/ 258055907 w 401" name="T14"/>
                <a:gd fmla="*/ 11994277 h 399" name="T15"/>
                <a:gd fmla="*/ 242604430 w 401" name="T16"/>
                <a:gd fmla="*/ 83959921 h 399" name="T17"/>
                <a:gd fmla="*/ 230242005 w 401" name="T18"/>
                <a:gd fmla="*/ 130222251 h 399" name="T19"/>
                <a:gd fmla="*/ 251875316 w 401" name="T20"/>
                <a:gd fmla="*/ 185053247 h 399" name="T21"/>
                <a:gd fmla="*/ 418762536 w 401" name="T22"/>
                <a:gd fmla="*/ 243311137 h 399" name="T23"/>
                <a:gd fmla="*/ 435760404 w 401" name="T24"/>
                <a:gd fmla="*/ 203901388 h 399" name="T25"/>
                <a:gd fmla="*/ 446576438 w 401" name="T26"/>
                <a:gd fmla="*/ 236457268 h 399" name="T27"/>
                <a:gd fmla="*/ 499115190 w 401" name="T28"/>
                <a:gd fmla="*/ 209041790 h 399" name="T29"/>
                <a:gd fmla="*/ 596465711 w 401" name="T30"/>
                <a:gd fmla="*/ 191907116 h 399" name="T31"/>
                <a:gd fmla="*/ 610373284 w 401" name="T32"/>
                <a:gd fmla="*/ 226176463 h 399" name="T33"/>
                <a:gd fmla="*/ 517658205 w 401" name="T34"/>
                <a:gd fmla="*/ 354685288 h 399" name="T35"/>
                <a:gd fmla="*/ 496024894 w 401" name="T36"/>
                <a:gd fmla="*/ 325556261 h 399" name="T37"/>
                <a:gd fmla="*/ 508386076 w 401" name="T38"/>
                <a:gd fmla="*/ 275865708 h 399" name="T39"/>
                <a:gd fmla="*/ 429578570 w 401" name="T40"/>
                <a:gd fmla="*/ 239884202 h 399" name="T41"/>
                <a:gd fmla="*/ 431123717 w 401" name="T42"/>
                <a:gd fmla="*/ 272438773 h 399" name="T43"/>
                <a:gd fmla="*/ 431123717 w 401" name="T44"/>
                <a:gd fmla="*/ 296427316 h 399" name="T45"/>
                <a:gd fmla="*/ 420307683 w 401" name="T46"/>
                <a:gd fmla="*/ 351258353 h 399" name="T47"/>
                <a:gd fmla="*/ 256510760 w 401" name="T48"/>
                <a:gd fmla="*/ 505469106 h 399" name="T49"/>
                <a:gd fmla="*/ 194701121 w 401" name="T50"/>
                <a:gd fmla="*/ 681954934 h 399" name="T51"/>
                <a:gd fmla="*/ 128256001 w 401" name="T52"/>
                <a:gd fmla="*/ 507182573 h 399" name="T53"/>
                <a:gd fmla="*/ 97350561 w 401" name="T54"/>
                <a:gd fmla="*/ 346117951 h 399" name="T55"/>
                <a:gd fmla="*/ 78807526 w 401" name="T56"/>
                <a:gd fmla="*/ 371819961 h 399" name="T57"/>
                <a:gd fmla="*/ 18543021 w 401" name="T58"/>
                <a:gd fmla="*/ 344404484 h 399" name="T59"/>
                <a:gd fmla="*/ 18543021 w 401" name="T60"/>
                <a:gd fmla="*/ 330696663 h 399" name="T61"/>
                <a:gd fmla="*/ 0 w 401" name="T62"/>
                <a:gd fmla="*/ 310135055 h 399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401" name="T96"/>
                <a:gd fmla="*/ 0 h 399" name="T97"/>
                <a:gd fmla="*/ 401 w 401" name="T98"/>
                <a:gd fmla="*/ 399 h 399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399" w="401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/>
            <p:nvPr/>
          </p:nvSpPr>
          <p:spPr bwMode="auto">
            <a:xfrm>
              <a:off x="3718680" y="3714440"/>
              <a:ext cx="327023" cy="206196"/>
            </a:xfrm>
            <a:custGeom>
              <a:gdLst>
                <a:gd fmla="*/ 0 w 262" name="T0"/>
                <a:gd fmla="*/ 12162959 h 224" name="T1"/>
                <a:gd fmla="*/ 0 w 262" name="T2"/>
                <a:gd fmla="*/ 12162959 h 224" name="T3"/>
                <a:gd fmla="*/ 10905410 w 262" name="T4"/>
                <a:gd fmla="*/ 0 h 224" name="T5"/>
                <a:gd fmla="*/ 42065151 w 262" name="T6"/>
                <a:gd fmla="*/ 29539366 h 224" name="T7"/>
                <a:gd fmla="*/ 81014809 w 262" name="T8"/>
                <a:gd fmla="*/ 5213449 h 224" name="T9"/>
                <a:gd fmla="*/ 84130302 w 262" name="T10"/>
                <a:gd fmla="*/ 27801989 h 224" name="T11"/>
                <a:gd fmla="*/ 102825638 w 262" name="T12"/>
                <a:gd fmla="*/ 36490190 h 224" name="T13"/>
                <a:gd fmla="*/ 105942360 w 262" name="T14"/>
                <a:gd fmla="*/ 60817427 h 224" name="T15"/>
                <a:gd fmla="*/ 162028369 w 262" name="T16"/>
                <a:gd fmla="*/ 88619426 h 224" name="T17"/>
                <a:gd fmla="*/ 213442456 w 262" name="T18"/>
                <a:gd fmla="*/ 79931205 h 224" name="T19"/>
                <a:gd fmla="*/ 208767998 w 262" name="T20"/>
                <a:gd fmla="*/ 66029556 h 224" name="T21"/>
                <a:gd fmla="*/ 275760660 w 262" name="T22"/>
                <a:gd fmla="*/ 41703638 h 224" name="T23"/>
                <a:gd fmla="*/ 363007722 w 262" name="T24"/>
                <a:gd fmla="*/ 85143335 h 224" name="T25"/>
                <a:gd fmla="*/ 364565459 w 262" name="T26"/>
                <a:gd fmla="*/ 109470581 h 224" name="T27"/>
                <a:gd fmla="*/ 350543333 w 262" name="T28"/>
                <a:gd fmla="*/ 152911586 h 224" name="T29"/>
                <a:gd fmla="*/ 353658806 w 262" name="T30"/>
                <a:gd fmla="*/ 215466409 h 224" name="T31"/>
                <a:gd fmla="*/ 375470864 w 262" name="T32"/>
                <a:gd fmla="*/ 234580188 h 224" name="T33"/>
                <a:gd fmla="*/ 356775527 w 262" name="T34"/>
                <a:gd fmla="*/ 265856920 h 224" name="T35"/>
                <a:gd fmla="*/ 406630590 w 262" name="T36"/>
                <a:gd fmla="*/ 337099903 h 224" name="T37"/>
                <a:gd fmla="*/ 373913127 w 262" name="T38"/>
                <a:gd fmla="*/ 387491814 h 224" name="T39"/>
                <a:gd fmla="*/ 283550592 w 262" name="T40"/>
                <a:gd fmla="*/ 370115413 h 224" name="T41"/>
                <a:gd fmla="*/ 263297519 w 262" name="T42"/>
                <a:gd fmla="*/ 338837280 h 224" name="T43"/>
                <a:gd fmla="*/ 200978066 w 262" name="T44"/>
                <a:gd fmla="*/ 349264258 h 224" name="T45"/>
                <a:gd fmla="*/ 155797422 w 262" name="T46"/>
                <a:gd fmla="*/ 317986125 h 224" name="T47"/>
                <a:gd fmla="*/ 124637696 w 262" name="T48"/>
                <a:gd fmla="*/ 258907414 h 224" name="T49"/>
                <a:gd fmla="*/ 101267901 w 262" name="T50"/>
                <a:gd fmla="*/ 248480518 h 224" name="T51"/>
                <a:gd fmla="*/ 95035706 w 262" name="T52"/>
                <a:gd fmla="*/ 262382167 h 224" name="T53"/>
                <a:gd fmla="*/ 66992682 w 262" name="T54"/>
                <a:gd fmla="*/ 201564761 h 224" name="T55"/>
                <a:gd fmla="*/ 28043015 w 262" name="T56"/>
                <a:gd fmla="*/ 165074540 h 224" name="T57"/>
                <a:gd fmla="*/ 46739609 w 262" name="T58"/>
                <a:gd fmla="*/ 109470581 h 224" name="T59"/>
                <a:gd fmla="*/ 29601999 w 262" name="T60"/>
                <a:gd fmla="*/ 102519757 h 224" name="T61"/>
                <a:gd fmla="*/ 14022131 w 262" name="T62"/>
                <a:gd fmla="*/ 71243004 h 224" name="T63"/>
                <a:gd fmla="*/ 0 w 262" name="T64"/>
                <a:gd fmla="*/ 12162959 h 224" name="T65"/>
                <a:gd fmla="*/ 0 w 262" name="T66"/>
                <a:gd fmla="*/ 12162959 h 224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w 262" name="T102"/>
                <a:gd fmla="*/ 0 h 224" name="T103"/>
                <a:gd fmla="*/ 262 w 262" name="T104"/>
                <a:gd fmla="*/ 224 h 224" name="T105"/>
              </a:gdLst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b="T105" l="T102" r="T104" t="T103"/>
              <a:pathLst>
                <a:path h="224" w="262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/>
            <p:nvPr/>
          </p:nvGrpSpPr>
          <p:grpSpPr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/>
              <p:nvPr/>
            </p:nvSpPr>
            <p:spPr bwMode="auto">
              <a:xfrm>
                <a:off x="4850" y="2894"/>
                <a:ext cx="33" cy="157"/>
              </a:xfrm>
              <a:custGeom>
                <a:gdLst>
                  <a:gd fmla="*/ 0 w 33" name="T0"/>
                  <a:gd fmla="*/ 10 h 38" name="T1"/>
                  <a:gd fmla="*/ 0 w 33" name="T2"/>
                  <a:gd fmla="*/ 10 h 38" name="T3"/>
                  <a:gd fmla="*/ 1 w 33" name="T4"/>
                  <a:gd fmla="*/ 19 h 38" name="T5"/>
                  <a:gd fmla="*/ 8 w 33" name="T6"/>
                  <a:gd fmla="*/ 10 h 38" name="T7"/>
                  <a:gd fmla="*/ 12 w 33" name="T8"/>
                  <a:gd fmla="*/ 15 h 38" name="T9"/>
                  <a:gd fmla="*/ 8 w 33" name="T10"/>
                  <a:gd fmla="*/ 37 h 38" name="T11"/>
                  <a:gd fmla="*/ 23 w 33" name="T12"/>
                  <a:gd fmla="*/ 37 h 38" name="T13"/>
                  <a:gd fmla="*/ 32 w 33" name="T14"/>
                  <a:gd fmla="*/ 14 h 38" name="T15"/>
                  <a:gd fmla="*/ 27 w 33" name="T16"/>
                  <a:gd fmla="*/ 1 h 38" name="T17"/>
                  <a:gd fmla="*/ 12 w 33" name="T18"/>
                  <a:gd fmla="*/ 0 h 38" name="T19"/>
                  <a:gd fmla="*/ 0 w 33" name="T20"/>
                  <a:gd fmla="*/ 10 h 38" name="T21"/>
                  <a:gd fmla="*/ 0 w 33" name="T22"/>
                  <a:gd fmla="*/ 10 h 38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33" name="T36"/>
                  <a:gd fmla="*/ 0 h 38" name="T37"/>
                  <a:gd fmla="*/ 33 w 33" name="T38"/>
                  <a:gd fmla="*/ 38 h 38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38" w="33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/>
              <p:nvPr/>
            </p:nvSpPr>
            <p:spPr bwMode="auto">
              <a:xfrm>
                <a:off x="4866" y="2819"/>
                <a:ext cx="155" cy="157"/>
              </a:xfrm>
              <a:custGeom>
                <a:gdLst>
                  <a:gd fmla="*/ 0 w 155" name="T0"/>
                  <a:gd fmla="*/ 116 h 125" name="T1"/>
                  <a:gd fmla="*/ 0 w 155" name="T2"/>
                  <a:gd fmla="*/ 116 h 125" name="T3"/>
                  <a:gd fmla="*/ 27 w 155" name="T4"/>
                  <a:gd fmla="*/ 93 h 125" name="T5"/>
                  <a:gd fmla="*/ 66 w 155" name="T6"/>
                  <a:gd fmla="*/ 93 h 125" name="T7"/>
                  <a:gd fmla="*/ 82 w 155" name="T8"/>
                  <a:gd fmla="*/ 65 h 125" name="T9"/>
                  <a:gd fmla="*/ 89 w 155" name="T10"/>
                  <a:gd fmla="*/ 63 h 125" name="T11"/>
                  <a:gd fmla="*/ 89 w 155" name="T12"/>
                  <a:gd fmla="*/ 74 h 125" name="T13"/>
                  <a:gd fmla="*/ 107 w 155" name="T14"/>
                  <a:gd fmla="*/ 63 h 125" name="T15"/>
                  <a:gd fmla="*/ 122 w 155" name="T16"/>
                  <a:gd fmla="*/ 42 h 125" name="T17"/>
                  <a:gd fmla="*/ 129 w 155" name="T18"/>
                  <a:gd fmla="*/ 6 h 125" name="T19"/>
                  <a:gd fmla="*/ 141 w 155" name="T20"/>
                  <a:gd fmla="*/ 8 h 125" name="T21"/>
                  <a:gd fmla="*/ 137 w 155" name="T22"/>
                  <a:gd fmla="*/ 0 h 125" name="T23"/>
                  <a:gd fmla="*/ 144 w 155" name="T24"/>
                  <a:gd fmla="*/ 1 h 125" name="T25"/>
                  <a:gd fmla="*/ 154 w 155" name="T26"/>
                  <a:gd fmla="*/ 30 h 125" name="T27"/>
                  <a:gd fmla="*/ 141 w 155" name="T28"/>
                  <a:gd fmla="*/ 51 h 125" name="T29"/>
                  <a:gd fmla="*/ 141 w 155" name="T30"/>
                  <a:gd fmla="*/ 70 h 125" name="T31"/>
                  <a:gd fmla="*/ 131 w 155" name="T32"/>
                  <a:gd fmla="*/ 98 h 125" name="T33"/>
                  <a:gd fmla="*/ 124 w 155" name="T34"/>
                  <a:gd fmla="*/ 102 h 125" name="T35"/>
                  <a:gd fmla="*/ 124 w 155" name="T36"/>
                  <a:gd fmla="*/ 91 h 125" name="T37"/>
                  <a:gd fmla="*/ 101 w 155" name="T38"/>
                  <a:gd fmla="*/ 107 h 125" name="T39"/>
                  <a:gd fmla="*/ 82 w 155" name="T40"/>
                  <a:gd fmla="*/ 100 h 125" name="T41"/>
                  <a:gd fmla="*/ 83 w 155" name="T42"/>
                  <a:gd fmla="*/ 113 h 125" name="T43"/>
                  <a:gd fmla="*/ 67 w 155" name="T44"/>
                  <a:gd fmla="*/ 124 h 125" name="T45"/>
                  <a:gd fmla="*/ 62 w 155" name="T46"/>
                  <a:gd fmla="*/ 106 h 125" name="T47"/>
                  <a:gd fmla="*/ 0 w 155" name="T48"/>
                  <a:gd fmla="*/ 116 h 125" name="T49"/>
                  <a:gd fmla="*/ 0 w 155" name="T50"/>
                  <a:gd fmla="*/ 116 h 125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155" name="T78"/>
                  <a:gd fmla="*/ 0 h 125" name="T79"/>
                  <a:gd fmla="*/ 155 w 155" name="T80"/>
                  <a:gd fmla="*/ 125 h 125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125" w="15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/>
              <p:nvPr/>
            </p:nvSpPr>
            <p:spPr bwMode="auto">
              <a:xfrm>
                <a:off x="4885" y="2881"/>
                <a:ext cx="32" cy="157"/>
              </a:xfrm>
              <a:custGeom>
                <a:gdLst>
                  <a:gd fmla="*/ 0 w 32" name="T0"/>
                  <a:gd fmla="*/ 12 h 23" name="T1"/>
                  <a:gd fmla="*/ 0 w 32" name="T2"/>
                  <a:gd fmla="*/ 12 h 23" name="T3"/>
                  <a:gd fmla="*/ 10 w 32" name="T4"/>
                  <a:gd fmla="*/ 22 h 23" name="T5"/>
                  <a:gd fmla="*/ 28 w 32" name="T6"/>
                  <a:gd fmla="*/ 14 h 23" name="T7"/>
                  <a:gd fmla="*/ 31 w 32" name="T8"/>
                  <a:gd fmla="*/ 0 h 23" name="T9"/>
                  <a:gd fmla="*/ 0 w 32" name="T10"/>
                  <a:gd fmla="*/ 12 h 23" name="T11"/>
                  <a:gd fmla="*/ 0 w 32" name="T12"/>
                  <a:gd fmla="*/ 12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2" name="T21"/>
                  <a:gd fmla="*/ 0 h 23" name="T22"/>
                  <a:gd fmla="*/ 32 w 32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32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/>
              <p:nvPr/>
            </p:nvSpPr>
            <p:spPr bwMode="auto">
              <a:xfrm>
                <a:off x="4990" y="2724"/>
                <a:ext cx="81" cy="157"/>
              </a:xfrm>
              <a:custGeom>
                <a:gdLst>
                  <a:gd fmla="*/ 0 w 81" name="T0"/>
                  <a:gd fmla="*/ 47 h 67" name="T1"/>
                  <a:gd fmla="*/ 0 w 81" name="T2"/>
                  <a:gd fmla="*/ 47 h 67" name="T3"/>
                  <a:gd fmla="*/ 3 w 81" name="T4"/>
                  <a:gd fmla="*/ 66 h 67" name="T5"/>
                  <a:gd fmla="*/ 17 w 81" name="T6"/>
                  <a:gd fmla="*/ 59 h 67" name="T7"/>
                  <a:gd fmla="*/ 8 w 81" name="T8"/>
                  <a:gd fmla="*/ 48 h 67" name="T9"/>
                  <a:gd fmla="*/ 46 w 81" name="T10"/>
                  <a:gd fmla="*/ 58 h 67" name="T11"/>
                  <a:gd fmla="*/ 55 w 81" name="T12"/>
                  <a:gd fmla="*/ 42 h 67" name="T13"/>
                  <a:gd fmla="*/ 80 w 81" name="T14"/>
                  <a:gd fmla="*/ 37 h 67" name="T15"/>
                  <a:gd fmla="*/ 71 w 81" name="T16"/>
                  <a:gd fmla="*/ 27 h 67" name="T17"/>
                  <a:gd fmla="*/ 74 w 81" name="T18"/>
                  <a:gd fmla="*/ 18 h 67" name="T19"/>
                  <a:gd fmla="*/ 53 w 81" name="T20"/>
                  <a:gd fmla="*/ 20 h 67" name="T21"/>
                  <a:gd fmla="*/ 27 w 81" name="T22"/>
                  <a:gd fmla="*/ 0 h 67" name="T23"/>
                  <a:gd fmla="*/ 18 w 81" name="T24"/>
                  <a:gd fmla="*/ 38 h 67" name="T25"/>
                  <a:gd fmla="*/ 7 w 81" name="T26"/>
                  <a:gd fmla="*/ 35 h 67" name="T27"/>
                  <a:gd fmla="*/ 0 w 81" name="T28"/>
                  <a:gd fmla="*/ 47 h 67" name="T29"/>
                  <a:gd fmla="*/ 0 w 81" name="T30"/>
                  <a:gd fmla="*/ 47 h 67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81" name="T48"/>
                  <a:gd fmla="*/ 0 h 67" name="T49"/>
                  <a:gd fmla="*/ 81 w 81" name="T50"/>
                  <a:gd fmla="*/ 67 h 67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67" w="81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/>
            <p:nvPr/>
          </p:nvSpPr>
          <p:spPr bwMode="auto">
            <a:xfrm>
              <a:off x="5083921" y="3560452"/>
              <a:ext cx="109536" cy="206196"/>
            </a:xfrm>
            <a:custGeom>
              <a:gdLst>
                <a:gd fmla="*/ 0 w 87" name="T0"/>
                <a:gd fmla="*/ 82254980 h 84" name="T1"/>
                <a:gd fmla="*/ 0 w 87" name="T2"/>
                <a:gd fmla="*/ 82254980 h 84" name="T3"/>
                <a:gd fmla="*/ 25363482 w 87" name="T4"/>
                <a:gd fmla="*/ 94505205 h 84" name="T5"/>
                <a:gd fmla="*/ 9510832 w 87" name="T6"/>
                <a:gd fmla="*/ 136509117 h 84" name="T7"/>
                <a:gd fmla="*/ 47555429 w 87" name="T8"/>
                <a:gd fmla="*/ 145258884 h 84" name="T9"/>
                <a:gd fmla="*/ 87186425 w 87" name="T10"/>
                <a:gd fmla="*/ 120757154 h 84" name="T11"/>
                <a:gd fmla="*/ 69748624 w 87" name="T12"/>
                <a:gd fmla="*/ 87505655 h 84" name="T13"/>
                <a:gd fmla="*/ 115718915 w 87" name="T14"/>
                <a:gd fmla="*/ 56003032 h 84" name="T15"/>
                <a:gd fmla="*/ 136326972 w 87" name="T16"/>
                <a:gd fmla="*/ 14000427 h 84" name="T17"/>
                <a:gd fmla="*/ 134741833 w 87" name="T18"/>
                <a:gd fmla="*/ 8751093 h 84" name="T19"/>
                <a:gd fmla="*/ 125231004 w 87" name="T20"/>
                <a:gd fmla="*/ 0 h 84" name="T21"/>
                <a:gd fmla="*/ 84014889 w 87" name="T22"/>
                <a:gd fmla="*/ 28002177 h 84" name="T23"/>
                <a:gd fmla="*/ 84014889 w 87" name="T24"/>
                <a:gd fmla="*/ 43752828 h 84" name="T25"/>
                <a:gd fmla="*/ 55482379 w 87" name="T26"/>
                <a:gd fmla="*/ 38502163 h 84" name="T27"/>
                <a:gd fmla="*/ 0 w 87" name="T28"/>
                <a:gd fmla="*/ 82254980 h 84" name="T29"/>
                <a:gd fmla="*/ 0 w 87" name="T30"/>
                <a:gd fmla="*/ 82254980 h 84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w 87" name="T48"/>
                <a:gd fmla="*/ 0 h 84" name="T49"/>
                <a:gd fmla="*/ 87 w 87" name="T50"/>
                <a:gd fmla="*/ 84 h 84" name="T51"/>
              </a:gdLst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b="T51" l="T48" r="T50" t="T49"/>
              <a:pathLst>
                <a:path h="84" w="87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/>
            <p:nvPr/>
          </p:nvSpPr>
          <p:spPr bwMode="auto">
            <a:xfrm>
              <a:off x="5117258" y="3639828"/>
              <a:ext cx="57150" cy="206196"/>
            </a:xfrm>
            <a:custGeom>
              <a:gdLst>
                <a:gd fmla="*/ 0 w 48" name="T0"/>
                <a:gd fmla="*/ 109657851 h 66" name="T1"/>
                <a:gd fmla="*/ 0 w 48" name="T2"/>
                <a:gd fmla="*/ 109657851 h 66" name="T3"/>
                <a:gd fmla="*/ 7087791 w 48" name="T4"/>
                <a:gd fmla="*/ 23618536 h 66" name="T5"/>
                <a:gd fmla="*/ 42527939 w 48" name="T6"/>
                <a:gd fmla="*/ 0 h 66" name="T7"/>
                <a:gd fmla="*/ 66626182 w 48" name="T8"/>
                <a:gd fmla="*/ 67482449 h 66" name="T9"/>
                <a:gd fmla="*/ 42527939 w 48" name="T10"/>
                <a:gd fmla="*/ 99535812 h 66" name="T11"/>
                <a:gd fmla="*/ 0 w 48" name="T12"/>
                <a:gd fmla="*/ 109657851 h 66" name="T13"/>
                <a:gd fmla="*/ 0 w 48" name="T14"/>
                <a:gd fmla="*/ 109657851 h 6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48" name="T24"/>
                <a:gd fmla="*/ 0 h 66" name="T25"/>
                <a:gd fmla="*/ 48 w 48" name="T26"/>
                <a:gd fmla="*/ 66 h 66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66" w="48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/>
            <p:nvPr/>
          </p:nvSpPr>
          <p:spPr bwMode="auto">
            <a:xfrm>
              <a:off x="4674350" y="3984316"/>
              <a:ext cx="122236" cy="206196"/>
            </a:xfrm>
            <a:custGeom>
              <a:gdLst>
                <a:gd fmla="*/ 0 w 99" name="T0"/>
                <a:gd fmla="*/ 42094425 h 115" name="T1"/>
                <a:gd fmla="*/ 0 w 99" name="T2"/>
                <a:gd fmla="*/ 42094425 h 115" name="T3"/>
                <a:gd fmla="*/ 19818444 w 99" name="T4"/>
                <a:gd fmla="*/ 69035380 h 115" name="T5"/>
                <a:gd fmla="*/ 13720178 w 99" name="T6"/>
                <a:gd fmla="*/ 116181404 h 115" name="T7"/>
                <a:gd fmla="*/ 67079713 w 99" name="T8"/>
                <a:gd fmla="*/ 95976345 h 115" name="T9"/>
                <a:gd fmla="*/ 89946687 w 99" name="T10"/>
                <a:gd fmla="*/ 116181404 h 115" name="T11"/>
                <a:gd fmla="*/ 109766361 w 99" name="T12"/>
                <a:gd fmla="*/ 163327409 h 115" name="T13"/>
                <a:gd fmla="*/ 102143220 w 99" name="T14"/>
                <a:gd fmla="*/ 191951392 h 115" name="T15"/>
                <a:gd fmla="*/ 149403240 w 99" name="T16"/>
                <a:gd fmla="*/ 183532509 h 115" name="T17"/>
                <a:gd fmla="*/ 126536285 w 99" name="T18"/>
                <a:gd fmla="*/ 121232994 h 115" name="T19"/>
                <a:gd fmla="*/ 76226495 w 99" name="T20"/>
                <a:gd fmla="*/ 75769967 h 115" name="T21"/>
                <a:gd fmla="*/ 89946687 w 99" name="T22"/>
                <a:gd fmla="*/ 50513318 h 115" name="T23"/>
                <a:gd fmla="*/ 62505087 w 99" name="T24"/>
                <a:gd fmla="*/ 35359838 h 115" name="T25"/>
                <a:gd fmla="*/ 41161773 w 99" name="T26"/>
                <a:gd fmla="*/ 0 h 115" name="T27"/>
                <a:gd fmla="*/ 27441590 w 99" name="T28"/>
                <a:gd fmla="*/ 0 h 115" name="T29"/>
                <a:gd fmla="*/ 28966466 w 99" name="T30"/>
                <a:gd fmla="*/ 26940955 h 115" name="T31"/>
                <a:gd fmla="*/ 19818444 w 99" name="T32"/>
                <a:gd fmla="*/ 20205065 h 115" name="T33"/>
                <a:gd fmla="*/ 0 w 99" name="T34"/>
                <a:gd fmla="*/ 42094425 h 115" name="T35"/>
                <a:gd fmla="*/ 0 w 99" name="T36"/>
                <a:gd fmla="*/ 42094425 h 115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99" name="T57"/>
                <a:gd fmla="*/ 0 h 115" name="T58"/>
                <a:gd fmla="*/ 99 w 99" name="T59"/>
                <a:gd fmla="*/ 115 h 115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115" w="99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/>
            <p:nvPr/>
          </p:nvGrpSpPr>
          <p:grpSpPr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/>
              <p:nvPr/>
            </p:nvSpPr>
            <p:spPr bwMode="auto">
              <a:xfrm>
                <a:off x="1156" y="2451"/>
                <a:ext cx="1166" cy="158"/>
              </a:xfrm>
              <a:custGeom>
                <a:gdLst>
                  <a:gd fmla="*/ 93 w 1166" name="T0"/>
                  <a:gd fmla="*/ 82 h 595" name="T1"/>
                  <a:gd fmla="*/ 110 w 1166" name="T2"/>
                  <a:gd fmla="*/ 69 h 595" name="T3"/>
                  <a:gd fmla="*/ 177 w 1166" name="T4"/>
                  <a:gd fmla="*/ 35 h 595" name="T5"/>
                  <a:gd fmla="*/ 250 w 1166" name="T6"/>
                  <a:gd fmla="*/ 52 h 595" name="T7"/>
                  <a:gd fmla="*/ 347 w 1166" name="T8"/>
                  <a:gd fmla="*/ 95 h 595" name="T9"/>
                  <a:gd fmla="*/ 453 w 1166" name="T10"/>
                  <a:gd fmla="*/ 123 h 595" name="T11"/>
                  <a:gd fmla="*/ 450 w 1166" name="T12"/>
                  <a:gd fmla="*/ 93 h 595" name="T13"/>
                  <a:gd fmla="*/ 515 w 1166" name="T14"/>
                  <a:gd fmla="*/ 93 h 595" name="T15"/>
                  <a:gd fmla="*/ 595 w 1166" name="T16"/>
                  <a:gd fmla="*/ 105 h 595" name="T17"/>
                  <a:gd fmla="*/ 597 w 1166" name="T18"/>
                  <a:gd fmla="*/ 85 h 595" name="T19"/>
                  <a:gd fmla="*/ 624 w 1166" name="T20"/>
                  <a:gd fmla="*/ 114 h 595" name="T21"/>
                  <a:gd fmla="*/ 632 w 1166" name="T22"/>
                  <a:gd fmla="*/ 78 h 595" name="T23"/>
                  <a:gd fmla="*/ 620 w 1166" name="T24"/>
                  <a:gd fmla="*/ 18 h 595" name="T25"/>
                  <a:gd fmla="*/ 676 w 1166" name="T26"/>
                  <a:gd fmla="*/ 44 h 595" name="T27"/>
                  <a:gd fmla="*/ 685 w 1166" name="T28"/>
                  <a:gd fmla="*/ 61 h 595" name="T29"/>
                  <a:gd fmla="*/ 721 w 1166" name="T30"/>
                  <a:gd fmla="*/ 76 h 595" name="T31"/>
                  <a:gd fmla="*/ 743 w 1166" name="T32"/>
                  <a:gd fmla="*/ 109 h 595" name="T33"/>
                  <a:gd fmla="*/ 797 w 1166" name="T34"/>
                  <a:gd fmla="*/ 55 h 595" name="T35"/>
                  <a:gd fmla="*/ 798 w 1166" name="T36"/>
                  <a:gd fmla="*/ 85 h 595" name="T37"/>
                  <a:gd fmla="*/ 783 w 1166" name="T38"/>
                  <a:gd fmla="*/ 137 h 595" name="T39"/>
                  <a:gd fmla="*/ 695 w 1166" name="T40"/>
                  <a:gd fmla="*/ 143 h 595" name="T41"/>
                  <a:gd fmla="*/ 698 w 1166" name="T42"/>
                  <a:gd fmla="*/ 183 h 595" name="T43"/>
                  <a:gd fmla="*/ 689 w 1166" name="T44"/>
                  <a:gd fmla="*/ 208 h 595" name="T45"/>
                  <a:gd fmla="*/ 661 w 1166" name="T46"/>
                  <a:gd fmla="*/ 226 h 595" name="T47"/>
                  <a:gd fmla="*/ 653 w 1166" name="T48"/>
                  <a:gd fmla="*/ 293 h 595" name="T49"/>
                  <a:gd fmla="*/ 759 w 1166" name="T50"/>
                  <a:gd fmla="*/ 359 h 595" name="T51"/>
                  <a:gd fmla="*/ 800 w 1166" name="T52"/>
                  <a:gd fmla="*/ 404 h 595" name="T53"/>
                  <a:gd fmla="*/ 817 w 1166" name="T54"/>
                  <a:gd fmla="*/ 440 h 595" name="T55"/>
                  <a:gd fmla="*/ 836 w 1166" name="T56"/>
                  <a:gd fmla="*/ 375 h 595" name="T57"/>
                  <a:gd fmla="*/ 849 w 1166" name="T58"/>
                  <a:gd fmla="*/ 293 h 595" name="T59"/>
                  <a:gd fmla="*/ 858 w 1166" name="T60"/>
                  <a:gd fmla="*/ 252 h 595" name="T61"/>
                  <a:gd fmla="*/ 900 w 1166" name="T62"/>
                  <a:gd fmla="*/ 225 h 595" name="T63"/>
                  <a:gd fmla="*/ 974 w 1166" name="T64"/>
                  <a:gd fmla="*/ 248 h 595" name="T65"/>
                  <a:gd fmla="*/ 980 w 1166" name="T66"/>
                  <a:gd fmla="*/ 283 h 595" name="T67"/>
                  <a:gd fmla="*/ 978 w 1166" name="T68"/>
                  <a:gd fmla="*/ 312 h 595" name="T69"/>
                  <a:gd fmla="*/ 1022 w 1166" name="T70"/>
                  <a:gd fmla="*/ 300 h 595" name="T71"/>
                  <a:gd fmla="*/ 1061 w 1166" name="T72"/>
                  <a:gd fmla="*/ 285 h 595" name="T73"/>
                  <a:gd fmla="*/ 1058 w 1166" name="T74"/>
                  <a:gd fmla="*/ 300 h 595" name="T75"/>
                  <a:gd fmla="*/ 1079 w 1166" name="T76"/>
                  <a:gd fmla="*/ 316 h 595" name="T77"/>
                  <a:gd fmla="*/ 1082 w 1166" name="T78"/>
                  <a:gd fmla="*/ 336 h 595" name="T79"/>
                  <a:gd fmla="*/ 1118 w 1166" name="T80"/>
                  <a:gd fmla="*/ 362 h 595" name="T81"/>
                  <a:gd fmla="*/ 1144 w 1166" name="T82"/>
                  <a:gd fmla="*/ 381 h 595" name="T83"/>
                  <a:gd fmla="*/ 1156 w 1166" name="T84"/>
                  <a:gd fmla="*/ 400 h 595" name="T85"/>
                  <a:gd fmla="*/ 985 w 1166" name="T86"/>
                  <a:gd fmla="*/ 477 h 595" name="T87"/>
                  <a:gd fmla="*/ 1047 w 1166" name="T88"/>
                  <a:gd fmla="*/ 482 h 595" name="T89"/>
                  <a:gd fmla="*/ 1053 w 1166" name="T90"/>
                  <a:gd fmla="*/ 527 h 595" name="T91"/>
                  <a:gd fmla="*/ 1108 w 1166" name="T92"/>
                  <a:gd fmla="*/ 523 h 595" name="T93"/>
                  <a:gd fmla="*/ 1022 w 1166" name="T94"/>
                  <a:gd fmla="*/ 552 h 595" name="T95"/>
                  <a:gd fmla="*/ 1010 w 1166" name="T96"/>
                  <a:gd fmla="*/ 540 h 595" name="T97"/>
                  <a:gd fmla="*/ 960 w 1166" name="T98"/>
                  <a:gd fmla="*/ 539 h 595" name="T99"/>
                  <a:gd fmla="*/ 846 w 1166" name="T100"/>
                  <a:gd fmla="*/ 574 h 595" name="T101"/>
                  <a:gd fmla="*/ 798 w 1166" name="T102"/>
                  <a:gd fmla="*/ 582 h 595" name="T103"/>
                  <a:gd fmla="*/ 820 w 1166" name="T104"/>
                  <a:gd fmla="*/ 550 h 595" name="T105"/>
                  <a:gd fmla="*/ 770 w 1166" name="T106"/>
                  <a:gd fmla="*/ 518 h 595" name="T107"/>
                  <a:gd fmla="*/ 735 w 1166" name="T108"/>
                  <a:gd fmla="*/ 479 h 595" name="T109"/>
                  <a:gd fmla="*/ 634 w 1166" name="T110"/>
                  <a:gd fmla="*/ 480 h 595" name="T111"/>
                  <a:gd fmla="*/ 244 w 1166" name="T112"/>
                  <a:gd fmla="*/ 462 h 595" name="T113"/>
                  <a:gd fmla="*/ 188 w 1166" name="T114"/>
                  <a:gd fmla="*/ 431 h 595" name="T115"/>
                  <a:gd fmla="*/ 149 w 1166" name="T116"/>
                  <a:gd fmla="*/ 366 h 595" name="T117"/>
                  <a:gd fmla="*/ 48 w 1166" name="T118"/>
                  <a:gd fmla="*/ 291 h 595" name="T119"/>
                  <a:gd fmla="*/ 0 w 1166" name="T120"/>
                  <a:gd fmla="*/ 264 h 595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1166" name="T183"/>
                  <a:gd fmla="*/ 0 h 595" name="T184"/>
                  <a:gd fmla="*/ 1166 w 1166" name="T185"/>
                  <a:gd fmla="*/ 595 h 595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595" w="1166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/>
              <p:nvPr/>
            </p:nvSpPr>
            <p:spPr bwMode="auto">
              <a:xfrm>
                <a:off x="1330" y="2617"/>
                <a:ext cx="69" cy="158"/>
              </a:xfrm>
              <a:custGeom>
                <a:gdLst>
                  <a:gd fmla="*/ 0 w 69" name="T0"/>
                  <a:gd fmla="*/ 0 h 40" name="T1"/>
                  <a:gd fmla="*/ 0 w 69" name="T2"/>
                  <a:gd fmla="*/ 0 h 40" name="T3"/>
                  <a:gd fmla="*/ 37 w 69" name="T4"/>
                  <a:gd fmla="*/ 8 h 40" name="T5"/>
                  <a:gd fmla="*/ 68 w 69" name="T6"/>
                  <a:gd fmla="*/ 39 h 40" name="T7"/>
                  <a:gd fmla="*/ 50 w 69" name="T8"/>
                  <a:gd fmla="*/ 33 h 40" name="T9"/>
                  <a:gd fmla="*/ 0 w 69" name="T10"/>
                  <a:gd fmla="*/ 0 h 40" name="T11"/>
                  <a:gd fmla="*/ 0 w 69" name="T12"/>
                  <a:gd fmla="*/ 0 h 40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69" name="T21"/>
                  <a:gd fmla="*/ 0 h 40" name="T22"/>
                  <a:gd fmla="*/ 69 w 69" name="T23"/>
                  <a:gd fmla="*/ 40 h 40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40" w="69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/>
              <p:nvPr/>
            </p:nvSpPr>
            <p:spPr bwMode="auto">
              <a:xfrm>
                <a:off x="1362" y="2131"/>
                <a:ext cx="144" cy="158"/>
              </a:xfrm>
              <a:custGeom>
                <a:gdLst>
                  <a:gd fmla="*/ 0 w 144" name="T0"/>
                  <a:gd fmla="*/ 66 h 89" name="T1"/>
                  <a:gd fmla="*/ 0 w 144" name="T2"/>
                  <a:gd fmla="*/ 66 h 89" name="T3"/>
                  <a:gd fmla="*/ 6 w 144" name="T4"/>
                  <a:gd fmla="*/ 55 h 89" name="T5"/>
                  <a:gd fmla="*/ 27 w 144" name="T6"/>
                  <a:gd fmla="*/ 18 h 89" name="T7"/>
                  <a:gd fmla="*/ 17 w 144" name="T8"/>
                  <a:gd fmla="*/ 3 h 89" name="T9"/>
                  <a:gd fmla="*/ 61 w 144" name="T10"/>
                  <a:gd fmla="*/ 0 h 89" name="T11"/>
                  <a:gd fmla="*/ 92 w 144" name="T12"/>
                  <a:gd fmla="*/ 14 h 89" name="T13"/>
                  <a:gd fmla="*/ 112 w 144" name="T14"/>
                  <a:gd fmla="*/ 6 h 89" name="T15"/>
                  <a:gd fmla="*/ 143 w 144" name="T16"/>
                  <a:gd fmla="*/ 27 h 89" name="T17"/>
                  <a:gd fmla="*/ 77 w 144" name="T18"/>
                  <a:gd fmla="*/ 59 h 89" name="T19"/>
                  <a:gd fmla="*/ 72 w 144" name="T20"/>
                  <a:gd fmla="*/ 79 h 89" name="T21"/>
                  <a:gd fmla="*/ 39 w 144" name="T22"/>
                  <a:gd fmla="*/ 88 h 89" name="T23"/>
                  <a:gd fmla="*/ 25 w 144" name="T24"/>
                  <a:gd fmla="*/ 73 h 89" name="T25"/>
                  <a:gd fmla="*/ 0 w 144" name="T26"/>
                  <a:gd fmla="*/ 66 h 89" name="T27"/>
                  <a:gd fmla="*/ 0 w 144" name="T28"/>
                  <a:gd fmla="*/ 66 h 89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44" name="T45"/>
                  <a:gd fmla="*/ 0 h 89" name="T46"/>
                  <a:gd fmla="*/ 144 w 144" name="T47"/>
                  <a:gd fmla="*/ 89 h 89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9" w="144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/>
              <p:nvPr/>
            </p:nvSpPr>
            <p:spPr bwMode="auto">
              <a:xfrm>
                <a:off x="1403" y="2029"/>
                <a:ext cx="101" cy="158"/>
              </a:xfrm>
              <a:custGeom>
                <a:gdLst>
                  <a:gd fmla="*/ 0 w 101" name="T0"/>
                  <a:gd fmla="*/ 38 h 51" name="T1"/>
                  <a:gd fmla="*/ 0 w 101" name="T2"/>
                  <a:gd fmla="*/ 38 h 51" name="T3"/>
                  <a:gd fmla="*/ 23 w 101" name="T4"/>
                  <a:gd fmla="*/ 45 h 51" name="T5"/>
                  <a:gd fmla="*/ 29 w 101" name="T6"/>
                  <a:gd fmla="*/ 37 h 51" name="T7"/>
                  <a:gd fmla="*/ 34 w 101" name="T8"/>
                  <a:gd fmla="*/ 50 h 51" name="T9"/>
                  <a:gd fmla="*/ 45 w 101" name="T10"/>
                  <a:gd fmla="*/ 45 h 51" name="T11"/>
                  <a:gd fmla="*/ 43 w 101" name="T12"/>
                  <a:gd fmla="*/ 33 h 51" name="T13"/>
                  <a:gd fmla="*/ 54 w 101" name="T14"/>
                  <a:gd fmla="*/ 39 h 51" name="T15"/>
                  <a:gd fmla="*/ 60 w 101" name="T16"/>
                  <a:gd fmla="*/ 21 h 51" name="T17"/>
                  <a:gd fmla="*/ 69 w 101" name="T18"/>
                  <a:gd fmla="*/ 20 h 51" name="T19"/>
                  <a:gd fmla="*/ 72 w 101" name="T20"/>
                  <a:gd fmla="*/ 37 h 51" name="T21"/>
                  <a:gd fmla="*/ 94 w 101" name="T22"/>
                  <a:gd fmla="*/ 24 h 51" name="T23"/>
                  <a:gd fmla="*/ 87 w 101" name="T24"/>
                  <a:gd fmla="*/ 10 h 51" name="T25"/>
                  <a:gd fmla="*/ 100 w 101" name="T26"/>
                  <a:gd fmla="*/ 7 h 51" name="T27"/>
                  <a:gd fmla="*/ 86 w 101" name="T28"/>
                  <a:gd fmla="*/ 0 h 51" name="T29"/>
                  <a:gd fmla="*/ 50 w 101" name="T30"/>
                  <a:gd fmla="*/ 7 h 51" name="T31"/>
                  <a:gd fmla="*/ 0 w 101" name="T32"/>
                  <a:gd fmla="*/ 38 h 51" name="T33"/>
                  <a:gd fmla="*/ 0 w 101" name="T34"/>
                  <a:gd fmla="*/ 38 h 51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101" name="T54"/>
                  <a:gd fmla="*/ 0 h 51" name="T55"/>
                  <a:gd fmla="*/ 101 w 101" name="T56"/>
                  <a:gd fmla="*/ 51 h 51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51" w="100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/>
              <p:nvPr/>
            </p:nvSpPr>
            <p:spPr bwMode="auto">
              <a:xfrm>
                <a:off x="1457" y="2178"/>
                <a:ext cx="247" cy="158"/>
              </a:xfrm>
              <a:custGeom>
                <a:gdLst>
                  <a:gd fmla="*/ 0 w 247" name="T0"/>
                  <a:gd fmla="*/ 39 h 122" name="T1"/>
                  <a:gd fmla="*/ 0 w 247" name="T2"/>
                  <a:gd fmla="*/ 39 h 122" name="T3"/>
                  <a:gd fmla="*/ 12 w 247" name="T4"/>
                  <a:gd fmla="*/ 29 h 122" name="T5"/>
                  <a:gd fmla="*/ 6 w 247" name="T6"/>
                  <a:gd fmla="*/ 24 h 122" name="T7"/>
                  <a:gd fmla="*/ 35 w 247" name="T8"/>
                  <a:gd fmla="*/ 7 h 122" name="T9"/>
                  <a:gd fmla="*/ 59 w 247" name="T10"/>
                  <a:gd fmla="*/ 0 h 122" name="T11"/>
                  <a:gd fmla="*/ 67 w 247" name="T12"/>
                  <a:gd fmla="*/ 13 h 122" name="T13"/>
                  <a:gd fmla="*/ 59 w 247" name="T14"/>
                  <a:gd fmla="*/ 20 h 122" name="T15"/>
                  <a:gd fmla="*/ 81 w 247" name="T16"/>
                  <a:gd fmla="*/ 10 h 122" name="T17"/>
                  <a:gd fmla="*/ 105 w 247" name="T18"/>
                  <a:gd fmla="*/ 18 h 122" name="T19"/>
                  <a:gd fmla="*/ 96 w 247" name="T20"/>
                  <a:gd fmla="*/ 27 h 122" name="T21"/>
                  <a:gd fmla="*/ 124 w 247" name="T22"/>
                  <a:gd fmla="*/ 21 h 122" name="T23"/>
                  <a:gd fmla="*/ 116 w 247" name="T24"/>
                  <a:gd fmla="*/ 11 h 122" name="T25"/>
                  <a:gd fmla="*/ 127 w 247" name="T26"/>
                  <a:gd fmla="*/ 12 h 122" name="T27"/>
                  <a:gd fmla="*/ 149 w 247" name="T28"/>
                  <a:gd fmla="*/ 44 h 122" name="T29"/>
                  <a:gd fmla="*/ 157 w 247" name="T30"/>
                  <a:gd fmla="*/ 37 h 122" name="T31"/>
                  <a:gd fmla="*/ 148 w 247" name="T32"/>
                  <a:gd fmla="*/ 1 h 122" name="T33"/>
                  <a:gd fmla="*/ 166 w 247" name="T34"/>
                  <a:gd fmla="*/ 2 h 122" name="T35"/>
                  <a:gd fmla="*/ 186 w 247" name="T36"/>
                  <a:gd fmla="*/ 14 h 122" name="T37"/>
                  <a:gd fmla="*/ 197 w 247" name="T38"/>
                  <a:gd fmla="*/ 58 h 122" name="T39"/>
                  <a:gd fmla="*/ 246 w 247" name="T40"/>
                  <a:gd fmla="*/ 80 h 122" name="T41"/>
                  <a:gd fmla="*/ 245 w 247" name="T42"/>
                  <a:gd fmla="*/ 91 h 122" name="T43"/>
                  <a:gd fmla="*/ 232 w 247" name="T44"/>
                  <a:gd fmla="*/ 86 h 122" name="T45"/>
                  <a:gd fmla="*/ 217 w 247" name="T46"/>
                  <a:gd fmla="*/ 94 h 122" name="T47"/>
                  <a:gd fmla="*/ 238 w 247" name="T48"/>
                  <a:gd fmla="*/ 104 h 122" name="T49"/>
                  <a:gd fmla="*/ 219 w 247" name="T50"/>
                  <a:gd fmla="*/ 114 h 122" name="T51"/>
                  <a:gd fmla="*/ 187 w 247" name="T52"/>
                  <a:gd fmla="*/ 109 h 122" name="T53"/>
                  <a:gd fmla="*/ 169 w 247" name="T54"/>
                  <a:gd fmla="*/ 97 h 122" name="T55"/>
                  <a:gd fmla="*/ 128 w 247" name="T56"/>
                  <a:gd fmla="*/ 117 h 122" name="T57"/>
                  <a:gd fmla="*/ 78 w 247" name="T58"/>
                  <a:gd fmla="*/ 121 h 122" name="T59"/>
                  <a:gd fmla="*/ 68 w 247" name="T60"/>
                  <a:gd fmla="*/ 102 h 122" name="T61"/>
                  <a:gd fmla="*/ 40 w 247" name="T62"/>
                  <a:gd fmla="*/ 100 h 122" name="T63"/>
                  <a:gd fmla="*/ 22 w 247" name="T64"/>
                  <a:gd fmla="*/ 84 h 122" name="T65"/>
                  <a:gd fmla="*/ 93 w 247" name="T66"/>
                  <a:gd fmla="*/ 74 h 122" name="T67"/>
                  <a:gd fmla="*/ 19 w 247" name="T68"/>
                  <a:gd fmla="*/ 69 h 122" name="T69"/>
                  <a:gd fmla="*/ 9 w 247" name="T70"/>
                  <a:gd fmla="*/ 59 h 122" name="T71"/>
                  <a:gd fmla="*/ 47 w 247" name="T72"/>
                  <a:gd fmla="*/ 48 h 122" name="T73"/>
                  <a:gd fmla="*/ 12 w 247" name="T74"/>
                  <a:gd fmla="*/ 49 h 122" name="T75"/>
                  <a:gd fmla="*/ 15 w 247" name="T76"/>
                  <a:gd fmla="*/ 44 h 122" name="T77"/>
                  <a:gd fmla="*/ 0 w 247" name="T78"/>
                  <a:gd fmla="*/ 39 h 122" name="T79"/>
                  <a:gd fmla="*/ 0 w 247" name="T80"/>
                  <a:gd fmla="*/ 39 h 122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247" name="T123"/>
                  <a:gd fmla="*/ 0 h 122" name="T124"/>
                  <a:gd fmla="*/ 247 w 247" name="T125"/>
                  <a:gd fmla="*/ 122 h 122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122" w="246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/>
              <p:nvPr/>
            </p:nvSpPr>
            <p:spPr bwMode="auto">
              <a:xfrm>
                <a:off x="1475" y="2056"/>
                <a:ext cx="168" cy="158"/>
              </a:xfrm>
              <a:custGeom>
                <a:gdLst>
                  <a:gd fmla="*/ 0 w 168" name="T0"/>
                  <a:gd fmla="*/ 44 h 68" name="T1"/>
                  <a:gd fmla="*/ 0 w 168" name="T2"/>
                  <a:gd fmla="*/ 44 h 68" name="T3"/>
                  <a:gd fmla="*/ 6 w 168" name="T4"/>
                  <a:gd fmla="*/ 38 h 68" name="T5"/>
                  <a:gd fmla="*/ 34 w 168" name="T6"/>
                  <a:gd fmla="*/ 32 h 68" name="T7"/>
                  <a:gd fmla="*/ 6 w 168" name="T8"/>
                  <a:gd fmla="*/ 33 h 68" name="T9"/>
                  <a:gd fmla="*/ 39 w 168" name="T10"/>
                  <a:gd fmla="*/ 27 h 68" name="T11"/>
                  <a:gd fmla="*/ 12 w 168" name="T12"/>
                  <a:gd fmla="*/ 27 h 68" name="T13"/>
                  <a:gd fmla="*/ 14 w 168" name="T14"/>
                  <a:gd fmla="*/ 19 h 68" name="T15"/>
                  <a:gd fmla="*/ 40 w 168" name="T16"/>
                  <a:gd fmla="*/ 19 h 68" name="T17"/>
                  <a:gd fmla="*/ 22 w 168" name="T18"/>
                  <a:gd fmla="*/ 17 h 68" name="T19"/>
                  <a:gd fmla="*/ 36 w 168" name="T20"/>
                  <a:gd fmla="*/ 10 h 68" name="T21"/>
                  <a:gd fmla="*/ 70 w 168" name="T22"/>
                  <a:gd fmla="*/ 19 h 68" name="T23"/>
                  <a:gd fmla="*/ 87 w 168" name="T24"/>
                  <a:gd fmla="*/ 36 h 68" name="T25"/>
                  <a:gd fmla="*/ 118 w 168" name="T26"/>
                  <a:gd fmla="*/ 37 h 68" name="T27"/>
                  <a:gd fmla="*/ 106 w 168" name="T28"/>
                  <a:gd fmla="*/ 27 h 68" name="T29"/>
                  <a:gd fmla="*/ 113 w 168" name="T30"/>
                  <a:gd fmla="*/ 20 h 68" name="T31"/>
                  <a:gd fmla="*/ 99 w 168" name="T32"/>
                  <a:gd fmla="*/ 12 h 68" name="T33"/>
                  <a:gd fmla="*/ 121 w 168" name="T34"/>
                  <a:gd fmla="*/ 0 h 68" name="T35"/>
                  <a:gd fmla="*/ 131 w 168" name="T36"/>
                  <a:gd fmla="*/ 14 h 68" name="T37"/>
                  <a:gd fmla="*/ 124 w 168" name="T38"/>
                  <a:gd fmla="*/ 21 h 68" name="T39"/>
                  <a:gd fmla="*/ 136 w 168" name="T40"/>
                  <a:gd fmla="*/ 23 h 68" name="T41"/>
                  <a:gd fmla="*/ 132 w 168" name="T42"/>
                  <a:gd fmla="*/ 31 h 68" name="T43"/>
                  <a:gd fmla="*/ 147 w 168" name="T44"/>
                  <a:gd fmla="*/ 33 h 68" name="T45"/>
                  <a:gd fmla="*/ 156 w 168" name="T46"/>
                  <a:gd fmla="*/ 23 h 68" name="T47"/>
                  <a:gd fmla="*/ 167 w 168" name="T48"/>
                  <a:gd fmla="*/ 35 h 68" name="T49"/>
                  <a:gd fmla="*/ 158 w 168" name="T50"/>
                  <a:gd fmla="*/ 50 h 68" name="T51"/>
                  <a:gd fmla="*/ 122 w 168" name="T52"/>
                  <a:gd fmla="*/ 49 h 68" name="T53"/>
                  <a:gd fmla="*/ 67 w 168" name="T54"/>
                  <a:gd fmla="*/ 67 h 68" name="T55"/>
                  <a:gd fmla="*/ 45 w 168" name="T56"/>
                  <a:gd fmla="*/ 57 h 68" name="T57"/>
                  <a:gd fmla="*/ 91 w 168" name="T58"/>
                  <a:gd fmla="*/ 42 h 68" name="T59"/>
                  <a:gd fmla="*/ 51 w 168" name="T60"/>
                  <a:gd fmla="*/ 51 h 68" name="T61"/>
                  <a:gd fmla="*/ 58 w 168" name="T62"/>
                  <a:gd fmla="*/ 39 h 68" name="T63"/>
                  <a:gd fmla="*/ 38 w 168" name="T64"/>
                  <a:gd fmla="*/ 52 h 68" name="T65"/>
                  <a:gd fmla="*/ 14 w 168" name="T66"/>
                  <a:gd fmla="*/ 49 h 68" name="T67"/>
                  <a:gd fmla="*/ 0 w 168" name="T68"/>
                  <a:gd fmla="*/ 44 h 68" name="T69"/>
                  <a:gd fmla="*/ 0 w 168" name="T70"/>
                  <a:gd fmla="*/ 44 h 68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168" name="T108"/>
                  <a:gd fmla="*/ 0 h 68" name="T109"/>
                  <a:gd fmla="*/ 168 w 168" name="T110"/>
                  <a:gd fmla="*/ 68 h 68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68" w="1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/>
              <p:nvPr/>
            </p:nvSpPr>
            <p:spPr bwMode="auto">
              <a:xfrm>
                <a:off x="1641" y="1974"/>
                <a:ext cx="87" cy="158"/>
              </a:xfrm>
              <a:custGeom>
                <a:gdLst>
                  <a:gd fmla="*/ 0 w 87" name="T0"/>
                  <a:gd fmla="*/ 0 h 43" name="T1"/>
                  <a:gd fmla="*/ 0 w 87" name="T2"/>
                  <a:gd fmla="*/ 0 h 43" name="T3"/>
                  <a:gd fmla="*/ 7 w 87" name="T4"/>
                  <a:gd fmla="*/ 15 h 43" name="T5"/>
                  <a:gd fmla="*/ 28 w 87" name="T6"/>
                  <a:gd fmla="*/ 15 h 43" name="T7"/>
                  <a:gd fmla="*/ 21 w 87" name="T8"/>
                  <a:gd fmla="*/ 18 h 43" name="T9"/>
                  <a:gd fmla="*/ 26 w 87" name="T10"/>
                  <a:gd fmla="*/ 23 h 43" name="T11"/>
                  <a:gd fmla="*/ 8 w 87" name="T12"/>
                  <a:gd fmla="*/ 25 h 43" name="T13"/>
                  <a:gd fmla="*/ 38 w 87" name="T14"/>
                  <a:gd fmla="*/ 31 h 43" name="T15"/>
                  <a:gd fmla="*/ 86 w 87" name="T16"/>
                  <a:gd fmla="*/ 42 h 43" name="T17"/>
                  <a:gd fmla="*/ 79 w 87" name="T18"/>
                  <a:gd fmla="*/ 17 h 43" name="T19"/>
                  <a:gd fmla="*/ 44 w 87" name="T20"/>
                  <a:gd fmla="*/ 3 h 43" name="T21"/>
                  <a:gd fmla="*/ 33 w 87" name="T22"/>
                  <a:gd fmla="*/ 9 h 43" name="T23"/>
                  <a:gd fmla="*/ 30 w 87" name="T24"/>
                  <a:gd fmla="*/ 0 h 43" name="T25"/>
                  <a:gd fmla="*/ 0 w 87" name="T26"/>
                  <a:gd fmla="*/ 0 h 43" name="T27"/>
                  <a:gd fmla="*/ 0 w 87" name="T28"/>
                  <a:gd fmla="*/ 0 h 43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87" name="T45"/>
                  <a:gd fmla="*/ 0 h 43" name="T46"/>
                  <a:gd fmla="*/ 87 w 87" name="T47"/>
                  <a:gd fmla="*/ 43 h 43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43" w="87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/>
              <p:nvPr/>
            </p:nvSpPr>
            <p:spPr bwMode="auto">
              <a:xfrm>
                <a:off x="1681" y="2053"/>
                <a:ext cx="70" cy="158"/>
              </a:xfrm>
              <a:custGeom>
                <a:gdLst>
                  <a:gd fmla="*/ 0 w 70" name="T0"/>
                  <a:gd fmla="*/ 28 h 43" name="T1"/>
                  <a:gd fmla="*/ 0 w 70" name="T2"/>
                  <a:gd fmla="*/ 28 h 43" name="T3"/>
                  <a:gd fmla="*/ 8 w 70" name="T4"/>
                  <a:gd fmla="*/ 18 h 43" name="T5"/>
                  <a:gd fmla="*/ 21 w 70" name="T6"/>
                  <a:gd fmla="*/ 19 h 43" name="T7"/>
                  <a:gd fmla="*/ 4 w 70" name="T8"/>
                  <a:gd fmla="*/ 9 h 43" name="T9"/>
                  <a:gd fmla="*/ 8 w 70" name="T10"/>
                  <a:gd fmla="*/ 3 h 43" name="T11"/>
                  <a:gd fmla="*/ 36 w 70" name="T12"/>
                  <a:gd fmla="*/ 17 h 43" name="T13"/>
                  <a:gd fmla="*/ 20 w 70" name="T14"/>
                  <a:gd fmla="*/ 2 h 43" name="T15"/>
                  <a:gd fmla="*/ 62 w 70" name="T16"/>
                  <a:gd fmla="*/ 0 h 43" name="T17"/>
                  <a:gd fmla="*/ 69 w 70" name="T18"/>
                  <a:gd fmla="*/ 31 h 43" name="T19"/>
                  <a:gd fmla="*/ 61 w 70" name="T20"/>
                  <a:gd fmla="*/ 26 h 43" name="T21"/>
                  <a:gd fmla="*/ 60 w 70" name="T22"/>
                  <a:gd fmla="*/ 42 h 43" name="T23"/>
                  <a:gd fmla="*/ 27 w 70" name="T24"/>
                  <a:gd fmla="*/ 41 h 43" name="T25"/>
                  <a:gd fmla="*/ 33 w 70" name="T26"/>
                  <a:gd fmla="*/ 36 h 43" name="T27"/>
                  <a:gd fmla="*/ 24 w 70" name="T28"/>
                  <a:gd fmla="*/ 30 h 43" name="T29"/>
                  <a:gd fmla="*/ 48 w 70" name="T30"/>
                  <a:gd fmla="*/ 22 h 43" name="T31"/>
                  <a:gd fmla="*/ 0 w 70" name="T32"/>
                  <a:gd fmla="*/ 28 h 43" name="T33"/>
                  <a:gd fmla="*/ 0 w 70" name="T34"/>
                  <a:gd fmla="*/ 28 h 43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70" name="T54"/>
                  <a:gd fmla="*/ 0 h 43" name="T55"/>
                  <a:gd fmla="*/ 70 w 70" name="T56"/>
                  <a:gd fmla="*/ 43 h 43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43" w="70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/>
              <p:nvPr/>
            </p:nvSpPr>
            <p:spPr bwMode="auto">
              <a:xfrm>
                <a:off x="1683" y="2138"/>
                <a:ext cx="82" cy="158"/>
              </a:xfrm>
              <a:custGeom>
                <a:gdLst>
                  <a:gd fmla="*/ 0 w 82" name="T0"/>
                  <a:gd fmla="*/ 33 h 67" name="T1"/>
                  <a:gd fmla="*/ 0 w 82" name="T2"/>
                  <a:gd fmla="*/ 33 h 67" name="T3"/>
                  <a:gd fmla="*/ 4 w 82" name="T4"/>
                  <a:gd fmla="*/ 24 h 67" name="T5"/>
                  <a:gd fmla="*/ 31 w 82" name="T6"/>
                  <a:gd fmla="*/ 29 h 67" name="T7"/>
                  <a:gd fmla="*/ 27 w 82" name="T8"/>
                  <a:gd fmla="*/ 19 h 67" name="T9"/>
                  <a:gd fmla="*/ 34 w 82" name="T10"/>
                  <a:gd fmla="*/ 19 h 67" name="T11"/>
                  <a:gd fmla="*/ 16 w 82" name="T12"/>
                  <a:gd fmla="*/ 14 h 67" name="T13"/>
                  <a:gd fmla="*/ 25 w 82" name="T14"/>
                  <a:gd fmla="*/ 11 h 67" name="T15"/>
                  <a:gd fmla="*/ 17 w 82" name="T16"/>
                  <a:gd fmla="*/ 5 h 67" name="T17"/>
                  <a:gd fmla="*/ 68 w 82" name="T18"/>
                  <a:gd fmla="*/ 0 h 67" name="T19"/>
                  <a:gd fmla="*/ 70 w 82" name="T20"/>
                  <a:gd fmla="*/ 14 h 67" name="T21"/>
                  <a:gd fmla="*/ 54 w 82" name="T22"/>
                  <a:gd fmla="*/ 26 h 67" name="T23"/>
                  <a:gd fmla="*/ 78 w 82" name="T24"/>
                  <a:gd fmla="*/ 29 h 67" name="T25"/>
                  <a:gd fmla="*/ 81 w 82" name="T26"/>
                  <a:gd fmla="*/ 53 h 67" name="T27"/>
                  <a:gd fmla="*/ 46 w 82" name="T28"/>
                  <a:gd fmla="*/ 66 h 67" name="T29"/>
                  <a:gd fmla="*/ 31 w 82" name="T30"/>
                  <a:gd fmla="*/ 47 h 67" name="T31"/>
                  <a:gd fmla="*/ 0 w 82" name="T32"/>
                  <a:gd fmla="*/ 33 h 67" name="T33"/>
                  <a:gd fmla="*/ 0 w 82" name="T34"/>
                  <a:gd fmla="*/ 33 h 67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82" name="T54"/>
                  <a:gd fmla="*/ 0 h 67" name="T55"/>
                  <a:gd fmla="*/ 82 w 82" name="T56"/>
                  <a:gd fmla="*/ 67 h 67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67" w="82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/>
              <p:nvPr/>
            </p:nvSpPr>
            <p:spPr bwMode="auto">
              <a:xfrm>
                <a:off x="1740" y="1980"/>
                <a:ext cx="49" cy="158"/>
              </a:xfrm>
              <a:custGeom>
                <a:gdLst>
                  <a:gd fmla="*/ 0 w 49" name="T0"/>
                  <a:gd fmla="*/ 0 h 34" name="T1"/>
                  <a:gd fmla="*/ 0 w 49" name="T2"/>
                  <a:gd fmla="*/ 0 h 34" name="T3"/>
                  <a:gd fmla="*/ 5 w 49" name="T4"/>
                  <a:gd fmla="*/ 20 h 34" name="T5"/>
                  <a:gd fmla="*/ 20 w 49" name="T6"/>
                  <a:gd fmla="*/ 21 h 34" name="T7"/>
                  <a:gd fmla="*/ 7 w 49" name="T8"/>
                  <a:gd fmla="*/ 24 h 34" name="T9"/>
                  <a:gd fmla="*/ 14 w 49" name="T10"/>
                  <a:gd fmla="*/ 33 h 34" name="T11"/>
                  <a:gd fmla="*/ 44 w 49" name="T12"/>
                  <a:gd fmla="*/ 28 h 34" name="T13"/>
                  <a:gd fmla="*/ 48 w 49" name="T14"/>
                  <a:gd fmla="*/ 16 h 34" name="T15"/>
                  <a:gd fmla="*/ 0 w 49" name="T16"/>
                  <a:gd fmla="*/ 0 h 34" name="T17"/>
                  <a:gd fmla="*/ 0 w 49" name="T18"/>
                  <a:gd fmla="*/ 0 h 34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49" name="T30"/>
                  <a:gd fmla="*/ 0 h 34" name="T31"/>
                  <a:gd fmla="*/ 49 w 49" name="T32"/>
                  <a:gd fmla="*/ 34 h 34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34" w="49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/>
              <p:nvPr/>
            </p:nvSpPr>
            <p:spPr bwMode="auto">
              <a:xfrm>
                <a:off x="1757" y="2052"/>
                <a:ext cx="236" cy="158"/>
              </a:xfrm>
              <a:custGeom>
                <a:gdLst>
                  <a:gd fmla="*/ 0 w 236" name="T0"/>
                  <a:gd fmla="*/ 12 h 76" name="T1"/>
                  <a:gd fmla="*/ 0 w 236" name="T2"/>
                  <a:gd fmla="*/ 12 h 76" name="T3"/>
                  <a:gd fmla="*/ 15 w 236" name="T4"/>
                  <a:gd fmla="*/ 0 h 76" name="T5"/>
                  <a:gd fmla="*/ 35 w 236" name="T6"/>
                  <a:gd fmla="*/ 7 h 76" name="T7"/>
                  <a:gd fmla="*/ 49 w 236" name="T8"/>
                  <a:gd fmla="*/ 12 h 76" name="T9"/>
                  <a:gd fmla="*/ 45 w 236" name="T10"/>
                  <a:gd fmla="*/ 21 h 76" name="T11"/>
                  <a:gd fmla="*/ 72 w 236" name="T12"/>
                  <a:gd fmla="*/ 13 h 76" name="T13"/>
                  <a:gd fmla="*/ 89 w 236" name="T14"/>
                  <a:gd fmla="*/ 21 h 76" name="T15"/>
                  <a:gd fmla="*/ 75 w 236" name="T16"/>
                  <a:gd fmla="*/ 21 h 76" name="T17"/>
                  <a:gd fmla="*/ 105 w 236" name="T18"/>
                  <a:gd fmla="*/ 26 h 76" name="T19"/>
                  <a:gd fmla="*/ 72 w 236" name="T20"/>
                  <a:gd fmla="*/ 28 h 76" name="T21"/>
                  <a:gd fmla="*/ 89 w 236" name="T22"/>
                  <a:gd fmla="*/ 34 h 76" name="T23"/>
                  <a:gd fmla="*/ 76 w 236" name="T24"/>
                  <a:gd fmla="*/ 40 h 76" name="T25"/>
                  <a:gd fmla="*/ 93 w 236" name="T26"/>
                  <a:gd fmla="*/ 35 h 76" name="T27"/>
                  <a:gd fmla="*/ 107 w 236" name="T28"/>
                  <a:gd fmla="*/ 49 h 76" name="T29"/>
                  <a:gd fmla="*/ 111 w 236" name="T30"/>
                  <a:gd fmla="*/ 43 h 76" name="T31"/>
                  <a:gd fmla="*/ 154 w 236" name="T32"/>
                  <a:gd fmla="*/ 49 h 76" name="T33"/>
                  <a:gd fmla="*/ 199 w 236" name="T34"/>
                  <a:gd fmla="*/ 35 h 76" name="T35"/>
                  <a:gd fmla="*/ 235 w 236" name="T36"/>
                  <a:gd fmla="*/ 52 h 76" name="T37"/>
                  <a:gd fmla="*/ 224 w 236" name="T38"/>
                  <a:gd fmla="*/ 59 h 76" name="T39"/>
                  <a:gd fmla="*/ 228 w 236" name="T40"/>
                  <a:gd fmla="*/ 72 h 76" name="T41"/>
                  <a:gd fmla="*/ 206 w 236" name="T42"/>
                  <a:gd fmla="*/ 75 h 76" name="T43"/>
                  <a:gd fmla="*/ 182 w 236" name="T44"/>
                  <a:gd fmla="*/ 63 h 76" name="T45"/>
                  <a:gd fmla="*/ 182 w 236" name="T46"/>
                  <a:gd fmla="*/ 72 h 76" name="T47"/>
                  <a:gd fmla="*/ 169 w 236" name="T48"/>
                  <a:gd fmla="*/ 73 h 76" name="T49"/>
                  <a:gd fmla="*/ 116 w 236" name="T50"/>
                  <a:gd fmla="*/ 75 h 76" name="T51"/>
                  <a:gd fmla="*/ 111 w 236" name="T52"/>
                  <a:gd fmla="*/ 64 h 76" name="T53"/>
                  <a:gd fmla="*/ 98 w 236" name="T54"/>
                  <a:gd fmla="*/ 73 h 76" name="T55"/>
                  <a:gd fmla="*/ 82 w 236" name="T56"/>
                  <a:gd fmla="*/ 64 h 76" name="T57"/>
                  <a:gd fmla="*/ 71 w 236" name="T58"/>
                  <a:gd fmla="*/ 71 h 76" name="T59"/>
                  <a:gd fmla="*/ 51 w 236" name="T60"/>
                  <a:gd fmla="*/ 22 h 76" name="T61"/>
                  <a:gd fmla="*/ 26 w 236" name="T62"/>
                  <a:gd fmla="*/ 27 h 76" name="T63"/>
                  <a:gd fmla="*/ 0 w 236" name="T64"/>
                  <a:gd fmla="*/ 12 h 76" name="T65"/>
                  <a:gd fmla="*/ 0 w 236" name="T66"/>
                  <a:gd fmla="*/ 12 h 7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236" name="T102"/>
                  <a:gd fmla="*/ 0 h 76" name="T103"/>
                  <a:gd fmla="*/ 236 w 236" name="T104"/>
                  <a:gd fmla="*/ 76 h 76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76" w="23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/>
              <p:nvPr/>
            </p:nvSpPr>
            <p:spPr bwMode="auto">
              <a:xfrm>
                <a:off x="1767" y="1937"/>
                <a:ext cx="154" cy="158"/>
              </a:xfrm>
              <a:custGeom>
                <a:gdLst>
                  <a:gd fmla="*/ 0 w 154" name="T0"/>
                  <a:gd fmla="*/ 31 h 100" name="T1"/>
                  <a:gd fmla="*/ 0 w 154" name="T2"/>
                  <a:gd fmla="*/ 31 h 100" name="T3"/>
                  <a:gd fmla="*/ 37 w 154" name="T4"/>
                  <a:gd fmla="*/ 26 h 100" name="T5"/>
                  <a:gd fmla="*/ 17 w 154" name="T6"/>
                  <a:gd fmla="*/ 12 h 100" name="T7"/>
                  <a:gd fmla="*/ 50 w 154" name="T8"/>
                  <a:gd fmla="*/ 6 h 100" name="T9"/>
                  <a:gd fmla="*/ 24 w 154" name="T10"/>
                  <a:gd fmla="*/ 0 h 100" name="T11"/>
                  <a:gd fmla="*/ 65 w 154" name="T12"/>
                  <a:gd fmla="*/ 8 h 100" name="T13"/>
                  <a:gd fmla="*/ 77 w 154" name="T14"/>
                  <a:gd fmla="*/ 26 h 100" name="T15"/>
                  <a:gd fmla="*/ 98 w 154" name="T16"/>
                  <a:gd fmla="*/ 27 h 100" name="T17"/>
                  <a:gd fmla="*/ 106 w 154" name="T18"/>
                  <a:gd fmla="*/ 40 h 100" name="T19"/>
                  <a:gd fmla="*/ 108 w 154" name="T20"/>
                  <a:gd fmla="*/ 31 h 100" name="T21"/>
                  <a:gd fmla="*/ 118 w 154" name="T22"/>
                  <a:gd fmla="*/ 31 h 100" name="T23"/>
                  <a:gd fmla="*/ 114 w 154" name="T24"/>
                  <a:gd fmla="*/ 40 h 100" name="T25"/>
                  <a:gd fmla="*/ 126 w 154" name="T26"/>
                  <a:gd fmla="*/ 46 h 100" name="T27"/>
                  <a:gd fmla="*/ 118 w 154" name="T28"/>
                  <a:gd fmla="*/ 55 h 100" name="T29"/>
                  <a:gd fmla="*/ 142 w 154" name="T30"/>
                  <a:gd fmla="*/ 54 h 100" name="T31"/>
                  <a:gd fmla="*/ 153 w 154" name="T32"/>
                  <a:gd fmla="*/ 67 h 100" name="T33"/>
                  <a:gd fmla="*/ 124 w 154" name="T34"/>
                  <a:gd fmla="*/ 71 h 100" name="T35"/>
                  <a:gd fmla="*/ 116 w 154" name="T36"/>
                  <a:gd fmla="*/ 83 h 100" name="T37"/>
                  <a:gd fmla="*/ 110 w 154" name="T38"/>
                  <a:gd fmla="*/ 71 h 100" name="T39"/>
                  <a:gd fmla="*/ 102 w 154" name="T40"/>
                  <a:gd fmla="*/ 99 h 100" name="T41"/>
                  <a:gd fmla="*/ 84 w 154" name="T42"/>
                  <a:gd fmla="*/ 84 h 100" name="T43"/>
                  <a:gd fmla="*/ 93 w 154" name="T44"/>
                  <a:gd fmla="*/ 99 h 100" name="T45"/>
                  <a:gd fmla="*/ 57 w 154" name="T46"/>
                  <a:gd fmla="*/ 97 h 100" name="T47"/>
                  <a:gd fmla="*/ 46 w 154" name="T48"/>
                  <a:gd fmla="*/ 89 h 100" name="T49"/>
                  <a:gd fmla="*/ 63 w 154" name="T50"/>
                  <a:gd fmla="*/ 88 h 100" name="T51"/>
                  <a:gd fmla="*/ 45 w 154" name="T52"/>
                  <a:gd fmla="*/ 85 h 100" name="T53"/>
                  <a:gd fmla="*/ 40 w 154" name="T54"/>
                  <a:gd fmla="*/ 81 h 100" name="T55"/>
                  <a:gd fmla="*/ 50 w 154" name="T56"/>
                  <a:gd fmla="*/ 80 h 100" name="T57"/>
                  <a:gd fmla="*/ 34 w 154" name="T58"/>
                  <a:gd fmla="*/ 74 h 100" name="T59"/>
                  <a:gd fmla="*/ 83 w 154" name="T60"/>
                  <a:gd fmla="*/ 65 h 100" name="T61"/>
                  <a:gd fmla="*/ 24 w 154" name="T62"/>
                  <a:gd fmla="*/ 67 h 100" name="T63"/>
                  <a:gd fmla="*/ 13 w 154" name="T64"/>
                  <a:gd fmla="*/ 57 h 100" name="T65"/>
                  <a:gd fmla="*/ 34 w 154" name="T66"/>
                  <a:gd fmla="*/ 53 h 100" name="T67"/>
                  <a:gd fmla="*/ 2 w 154" name="T68"/>
                  <a:gd fmla="*/ 46 h 100" name="T69"/>
                  <a:gd fmla="*/ 9 w 154" name="T70"/>
                  <a:gd fmla="*/ 45 h 100" name="T71"/>
                  <a:gd fmla="*/ 0 w 154" name="T72"/>
                  <a:gd fmla="*/ 38 h 100" name="T73"/>
                  <a:gd fmla="*/ 37 w 154" name="T74"/>
                  <a:gd fmla="*/ 38 h 100" name="T75"/>
                  <a:gd fmla="*/ 0 w 154" name="T76"/>
                  <a:gd fmla="*/ 31 h 100" name="T77"/>
                  <a:gd fmla="*/ 0 w 154" name="T78"/>
                  <a:gd fmla="*/ 31 h 100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w 154" name="T120"/>
                  <a:gd fmla="*/ 0 h 100" name="T121"/>
                  <a:gd fmla="*/ 154 w 154" name="T122"/>
                  <a:gd fmla="*/ 100 h 100" name="T123"/>
                </a:gdLst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b="T123" l="T120" r="T122" t="T121"/>
                <a:pathLst>
                  <a:path h="100" w="154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/>
              <p:nvPr/>
            </p:nvSpPr>
            <p:spPr bwMode="auto">
              <a:xfrm>
                <a:off x="1767" y="2071"/>
                <a:ext cx="38" cy="158"/>
              </a:xfrm>
              <a:custGeom>
                <a:gdLst>
                  <a:gd fmla="*/ 0 w 38" name="T0"/>
                  <a:gd fmla="*/ 17 h 26" name="T1"/>
                  <a:gd fmla="*/ 0 w 38" name="T2"/>
                  <a:gd fmla="*/ 17 h 26" name="T3"/>
                  <a:gd fmla="*/ 6 w 38" name="T4"/>
                  <a:gd fmla="*/ 0 h 26" name="T5"/>
                  <a:gd fmla="*/ 30 w 38" name="T6"/>
                  <a:gd fmla="*/ 5 h 26" name="T7"/>
                  <a:gd fmla="*/ 37 w 38" name="T8"/>
                  <a:gd fmla="*/ 25 h 26" name="T9"/>
                  <a:gd fmla="*/ 0 w 38" name="T10"/>
                  <a:gd fmla="*/ 17 h 26" name="T11"/>
                  <a:gd fmla="*/ 0 w 38" name="T12"/>
                  <a:gd fmla="*/ 17 h 2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8" name="T21"/>
                  <a:gd fmla="*/ 0 h 26" name="T22"/>
                  <a:gd fmla="*/ 38 w 38" name="T23"/>
                  <a:gd fmla="*/ 26 h 26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6" w="38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/>
              <p:nvPr/>
            </p:nvSpPr>
            <p:spPr bwMode="auto">
              <a:xfrm>
                <a:off x="1767" y="2001"/>
                <a:ext cx="43" cy="158"/>
              </a:xfrm>
              <a:custGeom>
                <a:gdLst>
                  <a:gd fmla="*/ 0 w 43" name="T0"/>
                  <a:gd fmla="*/ 4 h 10" name="T1"/>
                  <a:gd fmla="*/ 0 w 43" name="T2"/>
                  <a:gd fmla="*/ 4 h 10" name="T3"/>
                  <a:gd fmla="*/ 10 w 43" name="T4"/>
                  <a:gd fmla="*/ 9 h 10" name="T5"/>
                  <a:gd fmla="*/ 42 w 43" name="T6"/>
                  <a:gd fmla="*/ 4 h 10" name="T7"/>
                  <a:gd fmla="*/ 11 w 43" name="T8"/>
                  <a:gd fmla="*/ 0 h 10" name="T9"/>
                  <a:gd fmla="*/ 0 w 43" name="T10"/>
                  <a:gd fmla="*/ 4 h 10" name="T11"/>
                  <a:gd fmla="*/ 0 w 43" name="T12"/>
                  <a:gd fmla="*/ 4 h 10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3" name="T21"/>
                  <a:gd fmla="*/ 0 h 10" name="T22"/>
                  <a:gd fmla="*/ 43 w 43" name="T23"/>
                  <a:gd fmla="*/ 10 h 10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0" w="43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/>
              <p:nvPr/>
            </p:nvSpPr>
            <p:spPr bwMode="auto">
              <a:xfrm>
                <a:off x="1774" y="2127"/>
                <a:ext cx="75" cy="158"/>
              </a:xfrm>
              <a:custGeom>
                <a:gdLst>
                  <a:gd fmla="*/ 0 w 75" name="T0"/>
                  <a:gd fmla="*/ 9 h 53" name="T1"/>
                  <a:gd fmla="*/ 0 w 75" name="T2"/>
                  <a:gd fmla="*/ 9 h 53" name="T3"/>
                  <a:gd fmla="*/ 2 w 75" name="T4"/>
                  <a:gd fmla="*/ 33 h 53" name="T5"/>
                  <a:gd fmla="*/ 10 w 75" name="T6"/>
                  <a:gd fmla="*/ 38 h 53" name="T7"/>
                  <a:gd fmla="*/ 7 w 75" name="T8"/>
                  <a:gd fmla="*/ 52 h 53" name="T9"/>
                  <a:gd fmla="*/ 18 w 75" name="T10"/>
                  <a:gd fmla="*/ 52 h 53" name="T11"/>
                  <a:gd fmla="*/ 30 w 75" name="T12"/>
                  <a:gd fmla="*/ 41 h 53" name="T13"/>
                  <a:gd fmla="*/ 18 w 75" name="T14"/>
                  <a:gd fmla="*/ 33 h 53" name="T15"/>
                  <a:gd fmla="*/ 48 w 75" name="T16"/>
                  <a:gd fmla="*/ 33 h 53" name="T17"/>
                  <a:gd fmla="*/ 74 w 75" name="T18"/>
                  <a:gd fmla="*/ 4 h 53" name="T19"/>
                  <a:gd fmla="*/ 6 w 75" name="T20"/>
                  <a:gd fmla="*/ 0 h 53" name="T21"/>
                  <a:gd fmla="*/ 15 w 75" name="T22"/>
                  <a:gd fmla="*/ 10 h 53" name="T23"/>
                  <a:gd fmla="*/ 0 w 75" name="T24"/>
                  <a:gd fmla="*/ 9 h 53" name="T25"/>
                  <a:gd fmla="*/ 0 w 75" name="T26"/>
                  <a:gd fmla="*/ 9 h 53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75" name="T42"/>
                  <a:gd fmla="*/ 0 h 53" name="T43"/>
                  <a:gd fmla="*/ 75 w 75" name="T44"/>
                  <a:gd fmla="*/ 53 h 53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52" w="75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/>
              <p:nvPr/>
            </p:nvSpPr>
            <p:spPr bwMode="auto">
              <a:xfrm>
                <a:off x="1824" y="1936"/>
                <a:ext cx="421" cy="158"/>
              </a:xfrm>
              <a:custGeom>
                <a:gdLst>
                  <a:gd fmla="*/ 37 w 421" name="T0"/>
                  <a:gd fmla="*/ 50 h 214" name="T1"/>
                  <a:gd fmla="*/ 31 w 421" name="T2"/>
                  <a:gd fmla="*/ 58 h 214" name="T3"/>
                  <a:gd fmla="*/ 36 w 421" name="T4"/>
                  <a:gd fmla="*/ 68 h 214" name="T5"/>
                  <a:gd fmla="*/ 66 w 421" name="T6"/>
                  <a:gd fmla="*/ 83 h 214" name="T7"/>
                  <a:gd fmla="*/ 89 w 421" name="T8"/>
                  <a:gd fmla="*/ 71 h 214" name="T9"/>
                  <a:gd fmla="*/ 135 w 421" name="T10"/>
                  <a:gd fmla="*/ 72 h 214" name="T11"/>
                  <a:gd fmla="*/ 166 w 421" name="T12"/>
                  <a:gd fmla="*/ 75 h 214" name="T13"/>
                  <a:gd fmla="*/ 172 w 421" name="T14"/>
                  <a:gd fmla="*/ 74 h 214" name="T15"/>
                  <a:gd fmla="*/ 142 w 421" name="T16"/>
                  <a:gd fmla="*/ 111 h 214" name="T17"/>
                  <a:gd fmla="*/ 111 w 421" name="T18"/>
                  <a:gd fmla="*/ 93 h 214" name="T19"/>
                  <a:gd fmla="*/ 90 w 421" name="T20"/>
                  <a:gd fmla="*/ 103 h 214" name="T21"/>
                  <a:gd fmla="*/ 100 w 421" name="T22"/>
                  <a:gd fmla="*/ 131 h 214" name="T23"/>
                  <a:gd fmla="*/ 132 w 421" name="T24"/>
                  <a:gd fmla="*/ 145 h 214" name="T25"/>
                  <a:gd fmla="*/ 62 w 421" name="T26"/>
                  <a:gd fmla="*/ 157 h 214" name="T27"/>
                  <a:gd fmla="*/ 88 w 421" name="T28"/>
                  <a:gd fmla="*/ 158 h 214" name="T29"/>
                  <a:gd fmla="*/ 109 w 421" name="T30"/>
                  <a:gd fmla="*/ 157 h 214" name="T31"/>
                  <a:gd fmla="*/ 88 w 421" name="T32"/>
                  <a:gd fmla="*/ 167 h 214" name="T33"/>
                  <a:gd fmla="*/ 132 w 421" name="T34"/>
                  <a:gd fmla="*/ 159 h 214" name="T35"/>
                  <a:gd fmla="*/ 51 w 421" name="T36"/>
                  <a:gd fmla="*/ 168 h 214" name="T37"/>
                  <a:gd fmla="*/ 39 w 421" name="T38"/>
                  <a:gd fmla="*/ 207 h 214" name="T39"/>
                  <a:gd fmla="*/ 72 w 421" name="T40"/>
                  <a:gd fmla="*/ 202 h 214" name="T41"/>
                  <a:gd fmla="*/ 93 w 421" name="T42"/>
                  <a:gd fmla="*/ 203 h 214" name="T43"/>
                  <a:gd fmla="*/ 126 w 421" name="T44"/>
                  <a:gd fmla="*/ 207 h 214" name="T45"/>
                  <a:gd fmla="*/ 149 w 421" name="T46"/>
                  <a:gd fmla="*/ 205 h 214" name="T47"/>
                  <a:gd fmla="*/ 191 w 421" name="T48"/>
                  <a:gd fmla="*/ 193 h 214" name="T49"/>
                  <a:gd fmla="*/ 135 w 421" name="T50"/>
                  <a:gd fmla="*/ 184 h 214" name="T51"/>
                  <a:gd fmla="*/ 188 w 421" name="T52"/>
                  <a:gd fmla="*/ 162 h 214" name="T53"/>
                  <a:gd fmla="*/ 204 w 421" name="T54"/>
                  <a:gd fmla="*/ 155 h 214" name="T55"/>
                  <a:gd fmla="*/ 235 w 421" name="T56"/>
                  <a:gd fmla="*/ 142 h 214" name="T57"/>
                  <a:gd fmla="*/ 217 w 421" name="T58"/>
                  <a:gd fmla="*/ 129 h 214" name="T59"/>
                  <a:gd fmla="*/ 237 w 421" name="T60"/>
                  <a:gd fmla="*/ 125 h 214" name="T61"/>
                  <a:gd fmla="*/ 235 w 421" name="T62"/>
                  <a:gd fmla="*/ 108 h 214" name="T63"/>
                  <a:gd fmla="*/ 268 w 421" name="T64"/>
                  <a:gd fmla="*/ 98 h 214" name="T65"/>
                  <a:gd fmla="*/ 305 w 421" name="T66"/>
                  <a:gd fmla="*/ 90 h 214" name="T67"/>
                  <a:gd fmla="*/ 341 w 421" name="T68"/>
                  <a:gd fmla="*/ 53 h 214" name="T69"/>
                  <a:gd fmla="*/ 357 w 421" name="T70"/>
                  <a:gd fmla="*/ 50 h 214" name="T71"/>
                  <a:gd fmla="*/ 393 w 421" name="T72"/>
                  <a:gd fmla="*/ 23 h 214" name="T73"/>
                  <a:gd fmla="*/ 345 w 421" name="T74"/>
                  <a:gd fmla="*/ 6 h 214" name="T75"/>
                  <a:gd fmla="*/ 249 w 421" name="T76"/>
                  <a:gd fmla="*/ 11 h 214" name="T77"/>
                  <a:gd fmla="*/ 219 w 421" name="T78"/>
                  <a:gd fmla="*/ 19 h 214" name="T79"/>
                  <a:gd fmla="*/ 154 w 421" name="T80"/>
                  <a:gd fmla="*/ 7 h 214" name="T81"/>
                  <a:gd fmla="*/ 147 w 421" name="T82"/>
                  <a:gd fmla="*/ 21 h 214" name="T83"/>
                  <a:gd fmla="*/ 117 w 421" name="T84"/>
                  <a:gd fmla="*/ 23 h 214" name="T85"/>
                  <a:gd fmla="*/ 65 w 421" name="T86"/>
                  <a:gd fmla="*/ 33 h 214" name="T87"/>
                  <a:gd fmla="*/ 0 w 421" name="T88"/>
                  <a:gd fmla="*/ 50 h 214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w 421" name="T135"/>
                  <a:gd fmla="*/ 0 h 214" name="T136"/>
                  <a:gd fmla="*/ 421 w 421" name="T137"/>
                  <a:gd fmla="*/ 214 h 214" name="T138"/>
                </a:gdLst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b="T138" l="T135" r="T137" t="T136"/>
                <a:pathLst>
                  <a:path h="214" w="421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/>
              <p:nvPr/>
            </p:nvSpPr>
            <p:spPr bwMode="auto">
              <a:xfrm>
                <a:off x="1851" y="2244"/>
                <a:ext cx="392" cy="158"/>
              </a:xfrm>
              <a:custGeom>
                <a:gdLst>
                  <a:gd fmla="*/ 0 w 392" name="T0"/>
                  <a:gd fmla="*/ 61 h 278" name="T1"/>
                  <a:gd fmla="*/ 19 w 392" name="T2"/>
                  <a:gd fmla="*/ 10 h 278" name="T3"/>
                  <a:gd fmla="*/ 69 w 392" name="T4"/>
                  <a:gd fmla="*/ 4 h 278" name="T5"/>
                  <a:gd fmla="*/ 51 w 392" name="T6"/>
                  <a:gd fmla="*/ 49 h 278" name="T7"/>
                  <a:gd fmla="*/ 47 w 392" name="T8"/>
                  <a:gd fmla="*/ 72 h 278" name="T9"/>
                  <a:gd fmla="*/ 73 w 392" name="T10"/>
                  <a:gd fmla="*/ 56 h 278" name="T11"/>
                  <a:gd fmla="*/ 70 w 392" name="T12"/>
                  <a:gd fmla="*/ 38 h 278" name="T13"/>
                  <a:gd fmla="*/ 82 w 392" name="T14"/>
                  <a:gd fmla="*/ 28 h 278" name="T15"/>
                  <a:gd fmla="*/ 85 w 392" name="T16"/>
                  <a:gd fmla="*/ 23 h 278" name="T17"/>
                  <a:gd fmla="*/ 88 w 392" name="T18"/>
                  <a:gd fmla="*/ 14 h 278" name="T19"/>
                  <a:gd fmla="*/ 116 w 392" name="T20"/>
                  <a:gd fmla="*/ 3 h 278" name="T21"/>
                  <a:gd fmla="*/ 128 w 392" name="T22"/>
                  <a:gd fmla="*/ 21 h 278" name="T23"/>
                  <a:gd fmla="*/ 139 w 392" name="T24"/>
                  <a:gd fmla="*/ 36 h 278" name="T25"/>
                  <a:gd fmla="*/ 170 w 392" name="T26"/>
                  <a:gd fmla="*/ 28 h 278" name="T27"/>
                  <a:gd fmla="*/ 215 w 392" name="T28"/>
                  <a:gd fmla="*/ 49 h 278" name="T29"/>
                  <a:gd fmla="*/ 225 w 392" name="T30"/>
                  <a:gd fmla="*/ 53 h 278" name="T31"/>
                  <a:gd fmla="*/ 231 w 392" name="T32"/>
                  <a:gd fmla="*/ 65 h 278" name="T33"/>
                  <a:gd fmla="*/ 254 w 392" name="T34"/>
                  <a:gd fmla="*/ 60 h 278" name="T35"/>
                  <a:gd fmla="*/ 246 w 392" name="T36"/>
                  <a:gd fmla="*/ 71 h 278" name="T37"/>
                  <a:gd fmla="*/ 262 w 392" name="T38"/>
                  <a:gd fmla="*/ 82 h 278" name="T39"/>
                  <a:gd fmla="*/ 267 w 392" name="T40"/>
                  <a:gd fmla="*/ 85 h 278" name="T41"/>
                  <a:gd fmla="*/ 279 w 392" name="T42"/>
                  <a:gd fmla="*/ 92 h 278" name="T43"/>
                  <a:gd fmla="*/ 287 w 392" name="T44"/>
                  <a:gd fmla="*/ 98 h 278" name="T45"/>
                  <a:gd fmla="*/ 312 w 392" name="T46"/>
                  <a:gd fmla="*/ 99 h 278" name="T47"/>
                  <a:gd fmla="*/ 322 w 392" name="T48"/>
                  <a:gd fmla="*/ 114 h 278" name="T49"/>
                  <a:gd fmla="*/ 305 w 392" name="T50"/>
                  <a:gd fmla="*/ 120 h 278" name="T51"/>
                  <a:gd fmla="*/ 329 w 392" name="T52"/>
                  <a:gd fmla="*/ 146 h 278" name="T53"/>
                  <a:gd fmla="*/ 353 w 392" name="T54"/>
                  <a:gd fmla="*/ 162 h 278" name="T55"/>
                  <a:gd fmla="*/ 367 w 392" name="T56"/>
                  <a:gd fmla="*/ 169 h 278" name="T57"/>
                  <a:gd fmla="*/ 388 w 392" name="T58"/>
                  <a:gd fmla="*/ 184 h 278" name="T59"/>
                  <a:gd fmla="*/ 381 w 392" name="T60"/>
                  <a:gd fmla="*/ 189 h 278" name="T61"/>
                  <a:gd fmla="*/ 364 w 392" name="T62"/>
                  <a:gd fmla="*/ 195 h 278" name="T63"/>
                  <a:gd fmla="*/ 317 w 392" name="T64"/>
                  <a:gd fmla="*/ 178 h 278" name="T65"/>
                  <a:gd fmla="*/ 312 w 392" name="T66"/>
                  <a:gd fmla="*/ 190 h 278" name="T67"/>
                  <a:gd fmla="*/ 310 w 392" name="T68"/>
                  <a:gd fmla="*/ 198 h 278" name="T69"/>
                  <a:gd fmla="*/ 341 w 392" name="T70"/>
                  <a:gd fmla="*/ 220 h 278" name="T71"/>
                  <a:gd fmla="*/ 351 w 392" name="T72"/>
                  <a:gd fmla="*/ 240 h 278" name="T73"/>
                  <a:gd fmla="*/ 290 w 392" name="T74"/>
                  <a:gd fmla="*/ 239 h 278" name="T75"/>
                  <a:gd fmla="*/ 256 w 392" name="T76"/>
                  <a:gd fmla="*/ 256 h 278" name="T77"/>
                  <a:gd fmla="*/ 256 w 392" name="T78"/>
                  <a:gd fmla="*/ 242 h 278" name="T79"/>
                  <a:gd fmla="*/ 227 w 392" name="T80"/>
                  <a:gd fmla="*/ 219 h 278" name="T81"/>
                  <a:gd fmla="*/ 208 w 392" name="T82"/>
                  <a:gd fmla="*/ 224 h 278" name="T83"/>
                  <a:gd fmla="*/ 182 w 392" name="T84"/>
                  <a:gd fmla="*/ 229 h 278" name="T85"/>
                  <a:gd fmla="*/ 173 w 392" name="T86"/>
                  <a:gd fmla="*/ 202 h 278" name="T87"/>
                  <a:gd fmla="*/ 213 w 392" name="T88"/>
                  <a:gd fmla="*/ 186 h 278" name="T89"/>
                  <a:gd fmla="*/ 221 w 392" name="T90"/>
                  <a:gd fmla="*/ 128 h 278" name="T91"/>
                  <a:gd fmla="*/ 215 w 392" name="T92"/>
                  <a:gd fmla="*/ 120 h 278" name="T93"/>
                  <a:gd fmla="*/ 182 w 392" name="T94"/>
                  <a:gd fmla="*/ 119 h 278" name="T95"/>
                  <a:gd fmla="*/ 170 w 392" name="T96"/>
                  <a:gd fmla="*/ 101 h 278" name="T97"/>
                  <a:gd fmla="*/ 148 w 392" name="T98"/>
                  <a:gd fmla="*/ 86 h 278" name="T99"/>
                  <a:gd fmla="*/ 115 w 392" name="T100"/>
                  <a:gd fmla="*/ 95 h 278" name="T101"/>
                  <a:gd fmla="*/ 26 w 392" name="T102"/>
                  <a:gd fmla="*/ 89 h 278" name="T103"/>
                  <a:gd fmla="*/ 39 w 392" name="T104"/>
                  <a:gd fmla="*/ 72 h 278" name="T105"/>
                  <a:gd fmla="*/ 0 w 392" name="T106"/>
                  <a:gd fmla="*/ 61 h 278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392" name="T162"/>
                  <a:gd fmla="*/ 0 h 278" name="T163"/>
                  <a:gd fmla="*/ 392 w 392" name="T164"/>
                  <a:gd fmla="*/ 278 h 278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278" w="392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/>
              <p:nvPr/>
            </p:nvSpPr>
            <p:spPr bwMode="auto">
              <a:xfrm>
                <a:off x="1890" y="2327"/>
                <a:ext cx="92" cy="158"/>
              </a:xfrm>
              <a:custGeom>
                <a:gdLst>
                  <a:gd fmla="*/ 0 w 92" name="T0"/>
                  <a:gd fmla="*/ 50 h 62" name="T1"/>
                  <a:gd fmla="*/ 0 w 92" name="T2"/>
                  <a:gd fmla="*/ 50 h 62" name="T3"/>
                  <a:gd fmla="*/ 14 w 92" name="T4"/>
                  <a:gd fmla="*/ 38 h 62" name="T5"/>
                  <a:gd fmla="*/ 22 w 92" name="T6"/>
                  <a:gd fmla="*/ 0 h 62" name="T7"/>
                  <a:gd fmla="*/ 30 w 92" name="T8"/>
                  <a:gd fmla="*/ 14 h 62" name="T9"/>
                  <a:gd fmla="*/ 51 w 92" name="T10"/>
                  <a:gd fmla="*/ 17 h 62" name="T11"/>
                  <a:gd fmla="*/ 91 w 92" name="T12"/>
                  <a:gd fmla="*/ 45 h 62" name="T13"/>
                  <a:gd fmla="*/ 86 w 92" name="T14"/>
                  <a:gd fmla="*/ 54 h 62" name="T15"/>
                  <a:gd fmla="*/ 49 w 92" name="T16"/>
                  <a:gd fmla="*/ 41 h 62" name="T17"/>
                  <a:gd fmla="*/ 27 w 92" name="T18"/>
                  <a:gd fmla="*/ 61 h 62" name="T19"/>
                  <a:gd fmla="*/ 21 w 92" name="T20"/>
                  <a:gd fmla="*/ 45 h 62" name="T21"/>
                  <a:gd fmla="*/ 0 w 92" name="T22"/>
                  <a:gd fmla="*/ 50 h 62" name="T23"/>
                  <a:gd fmla="*/ 0 w 92" name="T24"/>
                  <a:gd fmla="*/ 50 h 62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92" name="T39"/>
                  <a:gd fmla="*/ 0 h 62" name="T40"/>
                  <a:gd fmla="*/ 92 w 92" name="T41"/>
                  <a:gd fmla="*/ 62 h 62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62" w="9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/>
              <p:nvPr/>
            </p:nvSpPr>
            <p:spPr bwMode="auto">
              <a:xfrm>
                <a:off x="2271" y="2627"/>
                <a:ext cx="92" cy="158"/>
              </a:xfrm>
              <a:custGeom>
                <a:gdLst>
                  <a:gd fmla="*/ 0 w 92" name="T0"/>
                  <a:gd fmla="*/ 69 h 89" name="T1"/>
                  <a:gd fmla="*/ 0 w 92" name="T2"/>
                  <a:gd fmla="*/ 69 h 89" name="T3"/>
                  <a:gd fmla="*/ 37 w 92" name="T4"/>
                  <a:gd fmla="*/ 4 h 89" name="T5"/>
                  <a:gd fmla="*/ 52 w 92" name="T6"/>
                  <a:gd fmla="*/ 0 h 89" name="T7"/>
                  <a:gd fmla="*/ 34 w 92" name="T8"/>
                  <a:gd fmla="*/ 34 h 89" name="T9"/>
                  <a:gd fmla="*/ 46 w 92" name="T10"/>
                  <a:gd fmla="*/ 26 h 89" name="T11"/>
                  <a:gd fmla="*/ 54 w 92" name="T12"/>
                  <a:gd fmla="*/ 41 h 89" name="T13"/>
                  <a:gd fmla="*/ 78 w 92" name="T14"/>
                  <a:gd fmla="*/ 41 h 89" name="T15"/>
                  <a:gd fmla="*/ 73 w 92" name="T16"/>
                  <a:gd fmla="*/ 54 h 89" name="T17"/>
                  <a:gd fmla="*/ 85 w 92" name="T18"/>
                  <a:gd fmla="*/ 53 h 89" name="T19"/>
                  <a:gd fmla="*/ 77 w 92" name="T20"/>
                  <a:gd fmla="*/ 67 h 89" name="T21"/>
                  <a:gd fmla="*/ 88 w 92" name="T22"/>
                  <a:gd fmla="*/ 60 h 89" name="T23"/>
                  <a:gd fmla="*/ 91 w 92" name="T24"/>
                  <a:gd fmla="*/ 73 h 89" name="T25"/>
                  <a:gd fmla="*/ 79 w 92" name="T26"/>
                  <a:gd fmla="*/ 88 h 89" name="T27"/>
                  <a:gd fmla="*/ 78 w 92" name="T28"/>
                  <a:gd fmla="*/ 77 h 89" name="T29"/>
                  <a:gd fmla="*/ 73 w 92" name="T30"/>
                  <a:gd fmla="*/ 83 h 89" name="T31"/>
                  <a:gd fmla="*/ 73 w 92" name="T32"/>
                  <a:gd fmla="*/ 66 h 89" name="T33"/>
                  <a:gd fmla="*/ 50 w 92" name="T34"/>
                  <a:gd fmla="*/ 83 h 89" name="T35"/>
                  <a:gd fmla="*/ 63 w 92" name="T36"/>
                  <a:gd fmla="*/ 71 h 89" name="T37"/>
                  <a:gd fmla="*/ 45 w 92" name="T38"/>
                  <a:gd fmla="*/ 73 h 89" name="T39"/>
                  <a:gd fmla="*/ 49 w 92" name="T40"/>
                  <a:gd fmla="*/ 66 h 89" name="T41"/>
                  <a:gd fmla="*/ 0 w 92" name="T42"/>
                  <a:gd fmla="*/ 69 h 89" name="T43"/>
                  <a:gd fmla="*/ 0 w 92" name="T44"/>
                  <a:gd fmla="*/ 69 h 89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w 92" name="T69"/>
                  <a:gd fmla="*/ 0 h 89" name="T70"/>
                  <a:gd fmla="*/ 92 w 92" name="T71"/>
                  <a:gd fmla="*/ 89 h 89" name="T72"/>
                </a:gdLst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b="T72" l="T69" r="T71" t="T70"/>
                <a:pathLst>
                  <a:path h="89" w="92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/>
            <p:nvPr/>
          </p:nvSpPr>
          <p:spPr bwMode="auto">
            <a:xfrm>
              <a:off x="1726380" y="2701609"/>
              <a:ext cx="1033456" cy="206196"/>
            </a:xfrm>
            <a:custGeom>
              <a:gdLst>
                <a:gd fmla="*/ 91471449 w 830" name="T0"/>
                <a:gd fmla="*/ 245076928 h 606" name="T1"/>
                <a:gd fmla="*/ 182942897 w 830" name="T2"/>
                <a:gd fmla="*/ 205933045 h 606" name="T3"/>
                <a:gd fmla="*/ 148834854 w 830" name="T4"/>
                <a:gd fmla="*/ 199125753 h 606" name="T5"/>
                <a:gd fmla="*/ 243406691 w 830" name="T6"/>
                <a:gd fmla="*/ 132750054 h 606" name="T7"/>
                <a:gd fmla="*/ 275964501 w 830" name="T8"/>
                <a:gd fmla="*/ 88500049 h 606" name="T9"/>
                <a:gd fmla="*/ 410846402 w 830" name="T10"/>
                <a:gd fmla="*/ 86798879 h 606" name="T11"/>
                <a:gd fmla="*/ 455807010 w 830" name="T12"/>
                <a:gd fmla="*/ 76586617 h 606" name="T13"/>
                <a:gd fmla="*/ 576735842 w 830" name="T14"/>
                <a:gd fmla="*/ 86798879 h 606" name="T15"/>
                <a:gd fmla="*/ 561231411 w 830" name="T16"/>
                <a:gd fmla="*/ 44250025 h 606" name="T17"/>
                <a:gd fmla="*/ 607742213 w 830" name="T18"/>
                <a:gd fmla="*/ 39143894 h 606" name="T19"/>
                <a:gd fmla="*/ 617044622 w 830" name="T20"/>
                <a:gd fmla="*/ 15317063 h 606" name="T21"/>
                <a:gd fmla="*/ 702315412 w 830" name="T22"/>
                <a:gd fmla="*/ 20423184 h 606" name="T23"/>
                <a:gd fmla="*/ 976729641 w 830" name="T24"/>
                <a:gd fmla="*/ 15317063 h 606" name="T25"/>
                <a:gd fmla="*/ 767429787 w 830" name="T26"/>
                <a:gd fmla="*/ 39143894 h 606" name="T27"/>
                <a:gd fmla="*/ 1021690249 w 830" name="T28"/>
                <a:gd fmla="*/ 39143894 h 606" name="T29"/>
                <a:gd fmla="*/ 883708037 w 830" name="T30"/>
                <a:gd fmla="*/ 85096383 h 606" name="T31"/>
                <a:gd fmla="*/ 992232826 w 830" name="T32"/>
                <a:gd fmla="*/ 97009816 h 606" name="T33"/>
                <a:gd fmla="*/ 1017038421 w 830" name="T34"/>
                <a:gd fmla="*/ 171893978 h 606" name="T35"/>
                <a:gd fmla="*/ 1172075258 w 830" name="T36"/>
                <a:gd fmla="*/ 97009816 h 606" name="T37"/>
                <a:gd fmla="*/ 1227888469 w 830" name="T38"/>
                <a:gd fmla="*/ 151472062 h 606" name="T39"/>
                <a:gd fmla="*/ 1114711852 w 830" name="T40"/>
                <a:gd fmla="*/ 209336691 h 606" name="T41"/>
                <a:gd fmla="*/ 1141067641 w 830" name="T42"/>
                <a:gd fmla="*/ 234865991 h 606" name="T43"/>
                <a:gd fmla="*/ 1137967253 w 830" name="T44"/>
                <a:gd fmla="*/ 311452587 h 606" name="T45"/>
                <a:gd fmla="*/ 1158122266 w 830" name="T46"/>
                <a:gd fmla="*/ 354000198 h 606" name="T47"/>
                <a:gd fmla="*/ 1085254430 w 830" name="T48"/>
                <a:gd fmla="*/ 384635619 h 606" name="T49"/>
                <a:gd fmla="*/ 1128664844 w 830" name="T50"/>
                <a:gd fmla="*/ 437395390 h 606" name="T51"/>
                <a:gd fmla="*/ 1105409443 w 830" name="T52"/>
                <a:gd fmla="*/ 442501511 h 606" name="T53"/>
                <a:gd fmla="*/ 1066650856 w 830" name="T54"/>
                <a:gd fmla="*/ 473135628 h 606" name="T55"/>
                <a:gd fmla="*/ 1030992658 w 830" name="T56"/>
                <a:gd fmla="*/ 496962453 h 606" name="T57"/>
                <a:gd fmla="*/ 1018589860 w 830" name="T58"/>
                <a:gd fmla="*/ 546318578 h 606" name="T59"/>
                <a:gd fmla="*/ 1052696620 w 830" name="T60"/>
                <a:gd fmla="*/ 595674703 h 606" name="T61"/>
                <a:gd fmla="*/ 1086804624 w 830" name="T62"/>
                <a:gd fmla="*/ 641625878 h 606" name="T63"/>
                <a:gd fmla="*/ 1021690249 w 830" name="T64"/>
                <a:gd fmla="*/ 604184470 h 606" name="T65"/>
                <a:gd fmla="*/ 930218839 w 830" name="T66"/>
                <a:gd fmla="*/ 641625878 h 606" name="T67"/>
                <a:gd fmla="*/ 1071301438 w 830" name="T68"/>
                <a:gd fmla="*/ 662049057 h 606" name="T69"/>
                <a:gd fmla="*/ 855800809 w 830" name="T70"/>
                <a:gd fmla="*/ 714808992 h 606" name="T71"/>
                <a:gd fmla="*/ 786034606 w 830" name="T72"/>
                <a:gd fmla="*/ 805011475 h 606" name="T73"/>
                <a:gd fmla="*/ 759678817 w 830" name="T74"/>
                <a:gd fmla="*/ 806712646 h 606" name="T75"/>
                <a:gd fmla="*/ 696113390 w 830" name="T76"/>
                <a:gd fmla="*/ 857771246 h 606" name="T77"/>
                <a:gd fmla="*/ 686810981 w 830" name="T78"/>
                <a:gd fmla="*/ 900318776 h 606" name="T79"/>
                <a:gd fmla="*/ 654253171 w 830" name="T80"/>
                <a:gd fmla="*/ 924146905 h 606" name="T81"/>
                <a:gd fmla="*/ 638749829 w 830" name="T82"/>
                <a:gd fmla="*/ 1014348084 h 606" name="T83"/>
                <a:gd fmla="*/ 586037006 w 830" name="T84"/>
                <a:gd fmla="*/ 1002434672 h 606" name="T85"/>
                <a:gd fmla="*/ 524023019 w 830" name="T86"/>
                <a:gd fmla="*/ 982011493 h 606" name="T87"/>
                <a:gd fmla="*/ 455807010 w 830" name="T88"/>
                <a:gd fmla="*/ 905424897 h 606" name="T89"/>
                <a:gd fmla="*/ 443404213 w 830" name="T90"/>
                <a:gd fmla="*/ 885001717 h 606" name="T91"/>
                <a:gd fmla="*/ 406195820 w 830" name="T92"/>
                <a:gd fmla="*/ 769271238 h 606" name="T93"/>
                <a:gd fmla="*/ 462009031 w 830" name="T94"/>
                <a:gd fmla="*/ 723318758 h 606" name="T95"/>
                <a:gd fmla="*/ 479062411 w 830" name="T96"/>
                <a:gd fmla="*/ 658645412 h 606" name="T97"/>
                <a:gd fmla="*/ 458907398 w 830" name="T98"/>
                <a:gd fmla="*/ 636521062 h 606" name="T99"/>
                <a:gd fmla="*/ 434101803 w 830" name="T100"/>
                <a:gd fmla="*/ 610991761 h 606" name="T101"/>
                <a:gd fmla="*/ 410846402 w 830" name="T102"/>
                <a:gd fmla="*/ 575251524 h 606" name="T103"/>
                <a:gd fmla="*/ 386040807 w 830" name="T104"/>
                <a:gd fmla="*/ 575251524 h 606" name="T105"/>
                <a:gd fmla="*/ 378288592 w 830" name="T106"/>
                <a:gd fmla="*/ 513981986 h 606" name="T107"/>
                <a:gd fmla="*/ 306972117 w 830" name="T108"/>
                <a:gd fmla="*/ 410164919 h 606" name="T109"/>
                <a:gd fmla="*/ 128679841 w 830" name="T110"/>
                <a:gd fmla="*/ 384635619 h 606" name="T111"/>
                <a:gd fmla="*/ 103874246 w 830" name="T112"/>
                <a:gd fmla="*/ 364212440 h 606" name="T113"/>
                <a:gd fmla="*/ 155036875 w 830" name="T114"/>
                <a:gd fmla="*/ 335279412 h 606" name="T115"/>
                <a:gd fmla="*/ 0 w 830" name="T116"/>
                <a:gd fmla="*/ 289326933 h 60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w 830" name="T177"/>
                <a:gd fmla="*/ 0 h 606" name="T178"/>
                <a:gd fmla="*/ 830 w 830" name="T179"/>
                <a:gd fmla="*/ 606 h 606" name="T180"/>
              </a:gdLst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b="T180" l="T177" r="T179" t="T178"/>
              <a:pathLst>
                <a:path h="606" w="830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/>
            <p:nvPr/>
          </p:nvSpPr>
          <p:spPr bwMode="auto">
            <a:xfrm>
              <a:off x="2551876" y="2964343"/>
              <a:ext cx="188912" cy="206196"/>
            </a:xfrm>
            <a:custGeom>
              <a:gdLst>
                <a:gd fmla="*/ 0 w 151" name="T0"/>
                <a:gd fmla="*/ 40104274 h 70" name="T1"/>
                <a:gd fmla="*/ 0 w 151" name="T2"/>
                <a:gd fmla="*/ 40104274 h 70" name="T3"/>
                <a:gd fmla="*/ 15652254 w 151" name="T4"/>
                <a:gd fmla="*/ 35091241 h 70" name="T5"/>
                <a:gd fmla="*/ 6260402 w 151" name="T6"/>
                <a:gd fmla="*/ 25065175 h 70" name="T7"/>
                <a:gd fmla="*/ 26607957 w 151" name="T8"/>
                <a:gd fmla="*/ 31749650 h 70" name="T9"/>
                <a:gd fmla="*/ 17217354 w 151" name="T10"/>
                <a:gd fmla="*/ 13367662 h 70" name="T11"/>
                <a:gd fmla="*/ 40695106 w 151" name="T12"/>
                <a:gd fmla="*/ 23395026 h 70" name="T13"/>
                <a:gd fmla="*/ 29739408 w 151" name="T14"/>
                <a:gd fmla="*/ 1671443 h 70" name="T15"/>
                <a:gd fmla="*/ 65737964 w 151" name="T16"/>
                <a:gd fmla="*/ 18381988 h 70" name="T17"/>
                <a:gd fmla="*/ 68868163 w 151" name="T18"/>
                <a:gd fmla="*/ 48460201 h 70" name="T19"/>
                <a:gd fmla="*/ 87650631 w 151" name="T20"/>
                <a:gd fmla="*/ 15039104 h 70" name="T21"/>
                <a:gd fmla="*/ 106433080 w 151" name="T22"/>
                <a:gd fmla="*/ 28408059 h 70" name="T23"/>
                <a:gd fmla="*/ 122085329 w 151" name="T24"/>
                <a:gd fmla="*/ 11697513 h 70" name="T25"/>
                <a:gd fmla="*/ 134607378 w 151" name="T26"/>
                <a:gd fmla="*/ 31749650 h 70" name="T27"/>
                <a:gd fmla="*/ 131477179 w 151" name="T28"/>
                <a:gd fmla="*/ 13367662 h 70" name="T29"/>
                <a:gd fmla="*/ 170607214 w 151" name="T30"/>
                <a:gd fmla="*/ 13367662 h 70" name="T31"/>
                <a:gd fmla="*/ 175302514 w 151" name="T32"/>
                <a:gd fmla="*/ 0 h 70" name="T33"/>
                <a:gd fmla="*/ 192519862 w 151" name="T34"/>
                <a:gd fmla="*/ 11697513 h 70" name="T35"/>
                <a:gd fmla="*/ 214432511 w 151" name="T36"/>
                <a:gd fmla="*/ 6684477 h 70" name="T37"/>
                <a:gd fmla="*/ 198780262 w 151" name="T38"/>
                <a:gd fmla="*/ 15039104 h 70" name="T39"/>
                <a:gd fmla="*/ 234780059 w 151" name="T40"/>
                <a:gd fmla="*/ 51801792 h 70" name="T41"/>
                <a:gd fmla="*/ 203475561 w 151" name="T42"/>
                <a:gd fmla="*/ 83551432 h 70" name="T43"/>
                <a:gd fmla="*/ 117390029 w 151" name="T44"/>
                <a:gd fmla="*/ 115301092 h 70" name="T45"/>
                <a:gd fmla="*/ 39130007 w 151" name="T46"/>
                <a:gd fmla="*/ 100261993 h 70" name="T47"/>
                <a:gd fmla="*/ 57912465 w 151" name="T48"/>
                <a:gd fmla="*/ 70183775 h 70" name="T49"/>
                <a:gd fmla="*/ 12522054 w 151" name="T50"/>
                <a:gd fmla="*/ 60157709 h 70" name="T51"/>
                <a:gd fmla="*/ 56347365 w 151" name="T52"/>
                <a:gd fmla="*/ 58486267 h 70" name="T53"/>
                <a:gd fmla="*/ 40695106 w 151" name="T54"/>
                <a:gd fmla="*/ 48460201 h 70" name="T55"/>
                <a:gd fmla="*/ 56347365 w 151" name="T56"/>
                <a:gd fmla="*/ 40104274 h 70" name="T57"/>
                <a:gd fmla="*/ 0 w 151" name="T58"/>
                <a:gd fmla="*/ 40104274 h 70" name="T59"/>
                <a:gd fmla="*/ 0 w 151" name="T60"/>
                <a:gd fmla="*/ 40104274 h 70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w 151" name="T93"/>
                <a:gd fmla="*/ 0 h 70" name="T94"/>
                <a:gd fmla="*/ 151 w 151" name="T95"/>
                <a:gd fmla="*/ 70 h 70" name="T96"/>
              </a:gdLst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b="T96" l="T93" r="T95" t="T94"/>
              <a:pathLst>
                <a:path h="70" w="151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/>
            <p:nvPr/>
          </p:nvSpPr>
          <p:spPr bwMode="auto">
            <a:xfrm>
              <a:off x="975499" y="3884304"/>
              <a:ext cx="515933" cy="206196"/>
            </a:xfrm>
            <a:custGeom>
              <a:gdLst>
                <a:gd fmla="*/ 0 w 412" name="T0"/>
                <a:gd fmla="*/ 5082858 h 261" name="T1"/>
                <a:gd fmla="*/ 0 w 412" name="T2"/>
                <a:gd fmla="*/ 5082858 h 261" name="T3"/>
                <a:gd fmla="*/ 29795363 w 412" name="T4"/>
                <a:gd fmla="*/ 72852125 h 261" name="T5"/>
                <a:gd fmla="*/ 65864618 w 412" name="T6"/>
                <a:gd fmla="*/ 105042701 h 261" name="T7"/>
                <a:gd fmla="*/ 64295518 w 412" name="T8"/>
                <a:gd fmla="*/ 123679407 h 261" name="T9"/>
                <a:gd fmla="*/ 45477599 w 412" name="T10"/>
                <a:gd fmla="*/ 127067544 h 261" name="T11"/>
                <a:gd fmla="*/ 86250404 w 412" name="T12"/>
                <a:gd fmla="*/ 142316113 h 261" name="T13"/>
                <a:gd fmla="*/ 108205270 w 412" name="T14"/>
                <a:gd fmla="*/ 174506710 h 261" name="T15"/>
                <a:gd fmla="*/ 106637423 w 412" name="T16"/>
                <a:gd fmla="*/ 199919690 h 261" name="T17"/>
                <a:gd fmla="*/ 152115002 w 412" name="T18"/>
                <a:gd fmla="*/ 242275958 h 261" name="T19"/>
                <a:gd fmla="*/ 163092435 w 412" name="T20"/>
                <a:gd fmla="*/ 228722108 h 261" name="T21"/>
                <a:gd fmla="*/ 53318085 w 412" name="T22"/>
                <a:gd fmla="*/ 62686412 h 261" name="T23"/>
                <a:gd fmla="*/ 47045445 w 412" name="T24"/>
                <a:gd fmla="*/ 18636711 h 261" name="T25"/>
                <a:gd fmla="*/ 70568158 w 412" name="T26"/>
                <a:gd fmla="*/ 28802429 h 261" name="T27"/>
                <a:gd fmla="*/ 111340964 w 412" name="T28"/>
                <a:gd fmla="*/ 101654564 h 261" name="T29"/>
                <a:gd fmla="*/ 169365114 w 412" name="T30"/>
                <a:gd fmla="*/ 155869963 h 261" name="T31"/>
                <a:gd fmla="*/ 166228168 w 412" name="T32"/>
                <a:gd fmla="*/ 176200127 h 261" name="T33"/>
                <a:gd fmla="*/ 246205893 w 412" name="T34"/>
                <a:gd fmla="*/ 250746952 h 261" name="T35"/>
                <a:gd fmla="*/ 255615479 w 412" name="T36"/>
                <a:gd fmla="*/ 282937507 h 261" name="T37"/>
                <a:gd fmla="*/ 246205893 w 412" name="T38"/>
                <a:gd fmla="*/ 303267631 h 261" name="T39"/>
                <a:gd fmla="*/ 265023813 w 412" name="T40"/>
                <a:gd fmla="*/ 332070050 h 261" name="T41"/>
                <a:gd fmla="*/ 417138854 w 412" name="T42"/>
                <a:gd fmla="*/ 410005092 h 261" name="T43"/>
                <a:gd fmla="*/ 484571299 w 412" name="T44"/>
                <a:gd fmla="*/ 403227517 h 261" name="T45"/>
                <a:gd fmla="*/ 528479779 w 412" name="T46"/>
                <a:gd fmla="*/ 440500929 h 261" name="T47"/>
                <a:gd fmla="*/ 545729852 w 412" name="T48"/>
                <a:gd fmla="*/ 404922236 h 261" name="T49"/>
                <a:gd fmla="*/ 567684718 w 412" name="T50"/>
                <a:gd fmla="*/ 403227517 h 261" name="T51"/>
                <a:gd fmla="*/ 545729852 w 412" name="T52"/>
                <a:gd fmla="*/ 372731680 h 261" name="T53"/>
                <a:gd fmla="*/ 594344377 w 412" name="T54"/>
                <a:gd fmla="*/ 360872550 h 261" name="T55"/>
                <a:gd fmla="*/ 613162297 w 412" name="T56"/>
                <a:gd fmla="*/ 347318700 h 261" name="T57"/>
                <a:gd fmla="*/ 617867090 w 412" name="T58"/>
                <a:gd fmla="*/ 340541043 h 261" name="T59"/>
                <a:gd fmla="*/ 624139730 w 412" name="T60"/>
                <a:gd fmla="*/ 357484413 h 261" name="T61"/>
                <a:gd fmla="*/ 644526749 w 412" name="T62"/>
                <a:gd fmla="*/ 282937507 h 261" name="T63"/>
                <a:gd fmla="*/ 617867090 w 412" name="T64"/>
                <a:gd fmla="*/ 272771795 h 261" name="T65"/>
                <a:gd fmla="*/ 569253817 w 412" name="T66"/>
                <a:gd fmla="*/ 282937507 h 261" name="T67"/>
                <a:gd fmla="*/ 544162005 w 412" name="T68"/>
                <a:gd fmla="*/ 347318700 h 261" name="T69"/>
                <a:gd fmla="*/ 481434353 w 412" name="T70"/>
                <a:gd fmla="*/ 354094974 h 261" name="T71"/>
                <a:gd fmla="*/ 454775946 w 412" name="T72"/>
                <a:gd fmla="*/ 338847625 h 261" name="T73"/>
                <a:gd fmla="*/ 414001908 w 412" name="T74"/>
                <a:gd fmla="*/ 259217945 h 261" name="T75"/>
                <a:gd fmla="*/ 412434061 w 412" name="T76"/>
                <a:gd fmla="*/ 199919690 h 261" name="T77"/>
                <a:gd fmla="*/ 426548440 w 412" name="T78"/>
                <a:gd fmla="*/ 171117271 h 261" name="T79"/>
                <a:gd fmla="*/ 384206555 w 412" name="T80"/>
                <a:gd fmla="*/ 155869963 h 261" name="T81"/>
                <a:gd fmla="*/ 330888489 w 412" name="T82"/>
                <a:gd fmla="*/ 72852125 h 261" name="T83"/>
                <a:gd fmla="*/ 285410832 w 412" name="T84"/>
                <a:gd fmla="*/ 89794132 h 261" name="T85"/>
                <a:gd fmla="*/ 227387973 w 412" name="T86"/>
                <a:gd fmla="*/ 22024853 h 261" name="T87"/>
                <a:gd fmla="*/ 130160136 w 412" name="T88"/>
                <a:gd fmla="*/ 35578703 h 261" name="T89"/>
                <a:gd fmla="*/ 48614545 w 412" name="T90"/>
                <a:gd fmla="*/ 0 h 261" name="T91"/>
                <a:gd fmla="*/ 0 w 412" name="T92"/>
                <a:gd fmla="*/ 5082858 h 261" name="T93"/>
                <a:gd fmla="*/ 0 w 412" name="T94"/>
                <a:gd fmla="*/ 5082858 h 261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w 412" name="T144"/>
                <a:gd fmla="*/ 0 h 261" name="T145"/>
                <a:gd fmla="*/ 412 w 412" name="T146"/>
                <a:gd fmla="*/ 261 h 261" name="T147"/>
              </a:gdLst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b="T147" l="T144" r="T146" t="T145"/>
              <a:pathLst>
                <a:path h="261" w="412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/>
            <p:nvPr/>
          </p:nvSpPr>
          <p:spPr bwMode="auto">
            <a:xfrm>
              <a:off x="4461626" y="3413608"/>
              <a:ext cx="541333" cy="206196"/>
            </a:xfrm>
            <a:custGeom>
              <a:gdLst>
                <a:gd fmla="*/ 0 w 434" name="T0"/>
                <a:gd fmla="*/ 97804222 h 183" name="T1"/>
                <a:gd fmla="*/ 0 w 434" name="T2"/>
                <a:gd fmla="*/ 97804222 h 183" name="T3"/>
                <a:gd fmla="*/ 21780710 w 434" name="T4"/>
                <a:gd fmla="*/ 130405179 h 183" name="T5"/>
                <a:gd fmla="*/ 51342202 w 434" name="T6"/>
                <a:gd fmla="*/ 140699736 h 183" name="T7"/>
                <a:gd fmla="*/ 63787960 w 434" name="T8"/>
                <a:gd fmla="*/ 207618979 h 183" name="T9"/>
                <a:gd fmla="*/ 157136156 w 434" name="T10"/>
                <a:gd fmla="*/ 233356025 h 183" name="T11"/>
                <a:gd fmla="*/ 197588027 w 434" name="T12"/>
                <a:gd fmla="*/ 279684804 h 183" name="T13"/>
                <a:gd fmla="*/ 273821727 w 434" name="T14"/>
                <a:gd fmla="*/ 276252848 h 183" name="T15"/>
                <a:gd fmla="*/ 360947101 w 434" name="T16"/>
                <a:gd fmla="*/ 312285761 h 183" name="T17"/>
                <a:gd fmla="*/ 477632633 w 434" name="T18"/>
                <a:gd fmla="*/ 279684804 h 183" name="T19"/>
                <a:gd fmla="*/ 513416994 w 434" name="T20"/>
                <a:gd fmla="*/ 253946448 h 183" name="T21"/>
                <a:gd fmla="*/ 513416994 w 434" name="T22"/>
                <a:gd fmla="*/ 217913535 h 183" name="T23"/>
                <a:gd fmla="*/ 546088045 w 434" name="T24"/>
                <a:gd fmla="*/ 221345491 h 183" name="T25"/>
                <a:gd fmla="*/ 616100113 w 434" name="T26"/>
                <a:gd fmla="*/ 169870047 h 183" name="T27"/>
                <a:gd fmla="*/ 673665330 w 434" name="T28"/>
                <a:gd fmla="*/ 166438092 h 183" name="T29"/>
                <a:gd fmla="*/ 645660348 w 434" name="T30"/>
                <a:gd fmla="*/ 126973224 h 183" name="T31"/>
                <a:gd fmla="*/ 591207349 w 434" name="T32"/>
                <a:gd fmla="*/ 137269090 h 183" name="T33"/>
                <a:gd fmla="*/ 591207349 w 434" name="T34"/>
                <a:gd fmla="*/ 92656289 h 183" name="T35"/>
                <a:gd fmla="*/ 605209762 w 434" name="T36"/>
                <a:gd fmla="*/ 68633890 h 183" name="T37"/>
                <a:gd fmla="*/ 566314585 w 434" name="T38"/>
                <a:gd fmla="*/ 61771289 h 183" name="T39"/>
                <a:gd fmla="*/ 465186875 w 434" name="T40"/>
                <a:gd fmla="*/ 89224334 h 183" name="T41"/>
                <a:gd fmla="*/ 378061578 w 434" name="T42"/>
                <a:gd fmla="*/ 49759445 h 183" name="T43"/>
                <a:gd fmla="*/ 320496438 w 434" name="T44"/>
                <a:gd fmla="*/ 54907378 h 183" name="T45"/>
                <a:gd fmla="*/ 300271146 w 434" name="T46"/>
                <a:gd fmla="*/ 22306411 h 183" name="T47"/>
                <a:gd fmla="*/ 244261492 w 434" name="T48"/>
                <a:gd fmla="*/ 0 h 183" name="T49"/>
                <a:gd fmla="*/ 214701257 w 434" name="T50"/>
                <a:gd fmla="*/ 24022389 h 183" name="T51"/>
                <a:gd fmla="*/ 213145849 w 434" name="T52"/>
                <a:gd fmla="*/ 68633890 h 183" name="T53"/>
                <a:gd fmla="*/ 85569928 w 434" name="T54"/>
                <a:gd fmla="*/ 48043467 h 183" name="T55"/>
                <a:gd fmla="*/ 0 w 434" name="T56"/>
                <a:gd fmla="*/ 97804222 h 183" name="T57"/>
                <a:gd fmla="*/ 0 w 434" name="T58"/>
                <a:gd fmla="*/ 97804222 h 183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w 434" name="T90"/>
                <a:gd fmla="*/ 0 h 183" name="T91"/>
                <a:gd fmla="*/ 434 w 434" name="T92"/>
                <a:gd fmla="*/ 183 h 183" name="T93"/>
              </a:gdLst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b="T93" l="T90" r="T92" t="T91"/>
              <a:pathLst>
                <a:path h="183" w="432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/>
            <p:nvPr/>
          </p:nvSpPr>
          <p:spPr bwMode="auto">
            <a:xfrm>
              <a:off x="3853617" y="3941454"/>
              <a:ext cx="126999" cy="206196"/>
            </a:xfrm>
            <a:custGeom>
              <a:gdLst>
                <a:gd fmla="*/ 0 w 105" name="T0"/>
                <a:gd fmla="*/ 143570889 h 119" name="T1"/>
                <a:gd fmla="*/ 0 w 105" name="T2"/>
                <a:gd fmla="*/ 143570889 h 119" name="T3"/>
                <a:gd fmla="*/ 20480870 w 105" name="T4"/>
                <a:gd fmla="*/ 201682754 h 119" name="T5"/>
                <a:gd fmla="*/ 57054450 w 105" name="T6"/>
                <a:gd fmla="*/ 193136590 h 119" name="T7"/>
                <a:gd fmla="*/ 114110109 w 105" name="T8"/>
                <a:gd fmla="*/ 141860872 h 119" name="T9"/>
                <a:gd fmla="*/ 112646586 w 105" name="T10"/>
                <a:gd fmla="*/ 117932397 h 119" name="T11"/>
                <a:gd fmla="*/ 150683680 w 105" name="T12"/>
                <a:gd fmla="*/ 73494155 h 119" name="T13"/>
                <a:gd fmla="*/ 152145994 w 105" name="T14"/>
                <a:gd fmla="*/ 59820554 h 119" name="T15"/>
                <a:gd fmla="*/ 131665133 w 105" name="T16"/>
                <a:gd fmla="*/ 34183359 h 119" name="T17"/>
                <a:gd fmla="*/ 84850527 w 105" name="T18"/>
                <a:gd fmla="*/ 0 h 119" name="T19"/>
                <a:gd fmla="*/ 73147160 w 105" name="T20"/>
                <a:gd fmla="*/ 1708710 h 119" name="T21"/>
                <a:gd fmla="*/ 78998834 w 105" name="T22"/>
                <a:gd fmla="*/ 18801043 h 119" name="T23"/>
                <a:gd fmla="*/ 62907334 w 105" name="T24"/>
                <a:gd fmla="*/ 54693117 h 119" name="T25"/>
                <a:gd fmla="*/ 73147160 w 105" name="T26"/>
                <a:gd fmla="*/ 71785445 h 119" name="T27"/>
                <a:gd fmla="*/ 58517973 w 105" name="T28"/>
                <a:gd fmla="*/ 119642415 h 119" name="T29"/>
                <a:gd fmla="*/ 0 w 105" name="T30"/>
                <a:gd fmla="*/ 143570889 h 119" name="T31"/>
                <a:gd fmla="*/ 0 w 105" name="T32"/>
                <a:gd fmla="*/ 143570889 h 119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w 105" name="T51"/>
                <a:gd fmla="*/ 0 h 119" name="T52"/>
                <a:gd fmla="*/ 105 w 105" name="T53"/>
                <a:gd fmla="*/ 119 h 119" name="T54"/>
              </a:gdLst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b="T54" l="T51" r="T53" t="T52"/>
              <a:pathLst>
                <a:path h="119" w="105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/>
            <p:nvPr/>
          </p:nvSpPr>
          <p:spPr bwMode="auto">
            <a:xfrm>
              <a:off x="4329864" y="3798578"/>
              <a:ext cx="138112" cy="206196"/>
            </a:xfrm>
            <a:custGeom>
              <a:gdLst>
                <a:gd fmla="*/ 0 w 111" name="T0"/>
                <a:gd fmla="*/ 39317863 h 57" name="T1"/>
                <a:gd fmla="*/ 0 w 111" name="T2"/>
                <a:gd fmla="*/ 39317863 h 57" name="T3"/>
                <a:gd fmla="*/ 21675035 w 111" name="T4"/>
                <a:gd fmla="*/ 0 h 57" name="T5"/>
                <a:gd fmla="*/ 88246756 w 111" name="T6"/>
                <a:gd fmla="*/ 25020341 h 57" name="T7"/>
                <a:gd fmla="*/ 123855015 w 111" name="T8"/>
                <a:gd fmla="*/ 62549509 h 57" name="T9"/>
                <a:gd fmla="*/ 170300826 w 111" name="T10"/>
                <a:gd fmla="*/ 62549509 h 57" name="T11"/>
                <a:gd fmla="*/ 167203860 w 111" name="T12"/>
                <a:gd fmla="*/ 100080026 h 57" name="T13"/>
                <a:gd fmla="*/ 57283304 w 111" name="T14"/>
                <a:gd fmla="*/ 76847032 h 57" name="T15"/>
                <a:gd fmla="*/ 0 w 111" name="T16"/>
                <a:gd fmla="*/ 39317863 h 57" name="T17"/>
                <a:gd fmla="*/ 0 w 111" name="T18"/>
                <a:gd fmla="*/ 39317863 h 57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111" name="T30"/>
                <a:gd fmla="*/ 0 h 57" name="T31"/>
                <a:gd fmla="*/ 111 w 111" name="T32"/>
                <a:gd fmla="*/ 57 h 57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57" w="110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/>
            <p:nvPr/>
          </p:nvGrpSpPr>
          <p:grpSpPr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/>
              <p:nvPr/>
            </p:nvSpPr>
            <p:spPr bwMode="auto">
              <a:xfrm>
                <a:off x="5352" y="3983"/>
                <a:ext cx="106" cy="158"/>
              </a:xfrm>
              <a:custGeom>
                <a:gdLst>
                  <a:gd fmla="*/ 0 w 106" name="T0"/>
                  <a:gd fmla="*/ 87 h 100" name="T1"/>
                  <a:gd fmla="*/ 0 w 106" name="T2"/>
                  <a:gd fmla="*/ 87 h 100" name="T3"/>
                  <a:gd fmla="*/ 22 w 106" name="T4"/>
                  <a:gd fmla="*/ 56 h 100" name="T5"/>
                  <a:gd fmla="*/ 60 w 106" name="T6"/>
                  <a:gd fmla="*/ 34 h 100" name="T7"/>
                  <a:gd fmla="*/ 79 w 106" name="T8"/>
                  <a:gd fmla="*/ 0 h 100" name="T9"/>
                  <a:gd fmla="*/ 91 w 106" name="T10"/>
                  <a:gd fmla="*/ 10 h 100" name="T11"/>
                  <a:gd fmla="*/ 104 w 106" name="T12"/>
                  <a:gd fmla="*/ 6 h 100" name="T13"/>
                  <a:gd fmla="*/ 105 w 106" name="T14"/>
                  <a:gd fmla="*/ 18 h 100" name="T15"/>
                  <a:gd fmla="*/ 85 w 106" name="T16"/>
                  <a:gd fmla="*/ 41 h 100" name="T17"/>
                  <a:gd fmla="*/ 90 w 106" name="T18"/>
                  <a:gd fmla="*/ 52 h 100" name="T19"/>
                  <a:gd fmla="*/ 67 w 106" name="T20"/>
                  <a:gd fmla="*/ 56 h 100" name="T21"/>
                  <a:gd fmla="*/ 57 w 106" name="T22"/>
                  <a:gd fmla="*/ 89 h 100" name="T23"/>
                  <a:gd fmla="*/ 34 w 106" name="T24"/>
                  <a:gd fmla="*/ 99 h 100" name="T25"/>
                  <a:gd fmla="*/ 0 w 106" name="T26"/>
                  <a:gd fmla="*/ 87 h 100" name="T27"/>
                  <a:gd fmla="*/ 0 w 106" name="T28"/>
                  <a:gd fmla="*/ 87 h 100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06" name="T45"/>
                  <a:gd fmla="*/ 0 h 100" name="T46"/>
                  <a:gd fmla="*/ 106 w 106" name="T47"/>
                  <a:gd fmla="*/ 100 h 100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00" w="105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/>
              <p:nvPr/>
            </p:nvSpPr>
            <p:spPr bwMode="auto">
              <a:xfrm>
                <a:off x="5435" y="3891"/>
                <a:ext cx="80" cy="158"/>
              </a:xfrm>
              <a:custGeom>
                <a:gdLst>
                  <a:gd fmla="*/ 0 w 80" name="T0"/>
                  <a:gd fmla="*/ 0 h 110" name="T1"/>
                  <a:gd fmla="*/ 0 w 80" name="T2"/>
                  <a:gd fmla="*/ 0 h 110" name="T3"/>
                  <a:gd fmla="*/ 22 w 80" name="T4"/>
                  <a:gd fmla="*/ 13 h 110" name="T5"/>
                  <a:gd fmla="*/ 28 w 80" name="T6"/>
                  <a:gd fmla="*/ 37 h 110" name="T7"/>
                  <a:gd fmla="*/ 37 w 80" name="T8"/>
                  <a:gd fmla="*/ 43 h 110" name="T9"/>
                  <a:gd fmla="*/ 43 w 80" name="T10"/>
                  <a:gd fmla="*/ 33 h 110" name="T11"/>
                  <a:gd fmla="*/ 47 w 80" name="T12"/>
                  <a:gd fmla="*/ 50 h 110" name="T13"/>
                  <a:gd fmla="*/ 79 w 80" name="T14"/>
                  <a:gd fmla="*/ 50 h 110" name="T15"/>
                  <a:gd fmla="*/ 73 w 80" name="T16"/>
                  <a:gd fmla="*/ 74 h 110" name="T17"/>
                  <a:gd fmla="*/ 57 w 80" name="T18"/>
                  <a:gd fmla="*/ 77 h 110" name="T19"/>
                  <a:gd fmla="*/ 43 w 80" name="T20"/>
                  <a:gd fmla="*/ 108 h 110" name="T21"/>
                  <a:gd fmla="*/ 28 w 80" name="T22"/>
                  <a:gd fmla="*/ 109 h 110" name="T23"/>
                  <a:gd fmla="*/ 35 w 80" name="T24"/>
                  <a:gd fmla="*/ 98 h 110" name="T25"/>
                  <a:gd fmla="*/ 15 w 80" name="T26"/>
                  <a:gd fmla="*/ 75 h 110" name="T27"/>
                  <a:gd fmla="*/ 31 w 80" name="T28"/>
                  <a:gd fmla="*/ 56 h 110" name="T29"/>
                  <a:gd fmla="*/ 28 w 80" name="T30"/>
                  <a:gd fmla="*/ 40 h 110" name="T31"/>
                  <a:gd fmla="*/ 0 w 80" name="T32"/>
                  <a:gd fmla="*/ 0 h 110" name="T33"/>
                  <a:gd fmla="*/ 0 w 80" name="T34"/>
                  <a:gd fmla="*/ 0 h 110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80" name="T54"/>
                  <a:gd fmla="*/ 0 h 110" name="T55"/>
                  <a:gd fmla="*/ 80 w 80" name="T56"/>
                  <a:gd fmla="*/ 110 h 110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110" w="8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/>
            <p:nvPr/>
          </p:nvSpPr>
          <p:spPr bwMode="auto">
            <a:xfrm>
              <a:off x="4002841" y="3755717"/>
              <a:ext cx="287336" cy="206196"/>
            </a:xfrm>
            <a:custGeom>
              <a:gdLst>
                <a:gd fmla="*/ 0 w 230" name="T0"/>
                <a:gd fmla="*/ 184855067 h 199" name="T1"/>
                <a:gd fmla="*/ 0 w 230" name="T2"/>
                <a:gd fmla="*/ 184855067 h 199" name="T3"/>
                <a:gd fmla="*/ 34336892 w 230" name="T4"/>
                <a:gd fmla="*/ 196837704 h 199" name="T5"/>
                <a:gd fmla="*/ 112372904 w 230" name="T6"/>
                <a:gd fmla="*/ 184855067 h 199" name="T7"/>
                <a:gd fmla="*/ 126419980 w 230" name="T8"/>
                <a:gd fmla="*/ 150623590 h 199" name="T9"/>
                <a:gd fmla="*/ 179485088 w 230" name="T10"/>
                <a:gd fmla="*/ 131794665 h 199" name="T11"/>
                <a:gd fmla="*/ 184167446 w 230" name="T12"/>
                <a:gd fmla="*/ 102696964 h 199" name="T13"/>
                <a:gd fmla="*/ 202895633 w 230" name="T14"/>
                <a:gd fmla="*/ 95850677 h 199" name="T15"/>
                <a:gd fmla="*/ 195092534 w 230" name="T16"/>
                <a:gd fmla="*/ 80446837 h 199" name="T17"/>
                <a:gd fmla="*/ 213821969 w 230" name="T18"/>
                <a:gd fmla="*/ 78734284 h 199" name="T19"/>
                <a:gd fmla="*/ 227867797 w 230" name="T20"/>
                <a:gd fmla="*/ 49636583 h 199" name="T21"/>
                <a:gd fmla="*/ 221625068 w 230" name="T22"/>
                <a:gd fmla="*/ 20538866 h 199" name="T23"/>
                <a:gd fmla="*/ 293419571 w 230" name="T24"/>
                <a:gd fmla="*/ 0 h 199" name="T25"/>
                <a:gd fmla="*/ 357409805 w 230" name="T26"/>
                <a:gd fmla="*/ 42790286 h 199" name="T27"/>
                <a:gd fmla="*/ 340240740 w 230" name="T28"/>
                <a:gd fmla="*/ 61617913 h 199" name="T29"/>
                <a:gd fmla="*/ 279372495 w 230" name="T30"/>
                <a:gd fmla="*/ 61617913 h 199" name="T31"/>
                <a:gd fmla="*/ 279372495 w 230" name="T32"/>
                <a:gd fmla="*/ 99274475 h 199" name="T33"/>
                <a:gd fmla="*/ 307465399 w 230" name="T34"/>
                <a:gd fmla="*/ 123237133 h 199" name="T35"/>
                <a:gd fmla="*/ 290297582 w 230" name="T36"/>
                <a:gd fmla="*/ 135218463 h 199" name="T37"/>
                <a:gd fmla="*/ 294979941 w 230" name="T38"/>
                <a:gd fmla="*/ 157469877 h 199" name="T39"/>
                <a:gd fmla="*/ 232550156 w 230" name="T40"/>
                <a:gd fmla="*/ 234492937 h 199" name="T41"/>
                <a:gd fmla="*/ 204457252 w 230" name="T42"/>
                <a:gd fmla="*/ 232781693 h 199" name="T43"/>
                <a:gd fmla="*/ 184167446 w 230" name="T44"/>
                <a:gd fmla="*/ 251609309 h 199" name="T45"/>
                <a:gd fmla="*/ 218503079 w 230" name="T46"/>
                <a:gd fmla="*/ 323497286 h 199" name="T47"/>
                <a:gd fmla="*/ 170120370 w 230" name="T48"/>
                <a:gd fmla="*/ 323497286 h 199" name="T49"/>
                <a:gd fmla="*/ 152952514 w 230" name="T50"/>
                <a:gd fmla="*/ 338902414 h 199" name="T51"/>
                <a:gd fmla="*/ 117055263 w 230" name="T52"/>
                <a:gd fmla="*/ 296110830 h 199" name="T53"/>
                <a:gd fmla="*/ 17167821 w 230" name="T54"/>
                <a:gd fmla="*/ 304669670 h 199" name="T55"/>
                <a:gd fmla="*/ 49943099 w 230" name="T56"/>
                <a:gd fmla="*/ 255031799 h 199" name="T57"/>
                <a:gd fmla="*/ 0 w 230" name="T58"/>
                <a:gd fmla="*/ 184855067 h 199" name="T59"/>
                <a:gd fmla="*/ 0 w 230" name="T60"/>
                <a:gd fmla="*/ 184855067 h 199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w 230" name="T93"/>
                <a:gd fmla="*/ 0 h 199" name="T94"/>
                <a:gd fmla="*/ 230 w 230" name="T95"/>
                <a:gd fmla="*/ 199 h 199" name="T96"/>
              </a:gdLst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b="T96" l="T93" r="T95" t="T94"/>
              <a:pathLst>
                <a:path h="199" w="230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/>
            <p:nvPr/>
          </p:nvGrpSpPr>
          <p:grpSpPr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/>
              <p:nvPr/>
            </p:nvSpPr>
            <p:spPr bwMode="auto">
              <a:xfrm>
                <a:off x="5006" y="3437"/>
                <a:ext cx="136" cy="162"/>
              </a:xfrm>
              <a:custGeom>
                <a:gdLst>
                  <a:gd fmla="*/ 0 w 136" name="T0"/>
                  <a:gd fmla="*/ 0 h 107" name="T1"/>
                  <a:gd fmla="*/ 0 w 136" name="T2"/>
                  <a:gd fmla="*/ 0 h 107" name="T3"/>
                  <a:gd fmla="*/ 2 w 136" name="T4"/>
                  <a:gd fmla="*/ 88 h 107" name="T5"/>
                  <a:gd fmla="*/ 24 w 136" name="T6"/>
                  <a:gd fmla="*/ 91 h 107" name="T7"/>
                  <a:gd fmla="*/ 46 w 136" name="T8"/>
                  <a:gd fmla="*/ 67 h 107" name="T9"/>
                  <a:gd fmla="*/ 70 w 136" name="T10"/>
                  <a:gd fmla="*/ 78 h 107" name="T11"/>
                  <a:gd fmla="*/ 93 w 136" name="T12"/>
                  <a:gd fmla="*/ 101 h 107" name="T13"/>
                  <a:gd fmla="*/ 135 w 136" name="T14"/>
                  <a:gd fmla="*/ 106 h 107" name="T15"/>
                  <a:gd fmla="*/ 87 w 136" name="T16"/>
                  <a:gd fmla="*/ 67 h 107" name="T17"/>
                  <a:gd fmla="*/ 90 w 136" name="T18"/>
                  <a:gd fmla="*/ 47 h 107" name="T19"/>
                  <a:gd fmla="*/ 67 w 136" name="T20"/>
                  <a:gd fmla="*/ 41 h 107" name="T21"/>
                  <a:gd fmla="*/ 46 w 136" name="T22"/>
                  <a:gd fmla="*/ 16 h 107" name="T23"/>
                  <a:gd fmla="*/ 0 w 136" name="T24"/>
                  <a:gd fmla="*/ 0 h 107" name="T25"/>
                  <a:gd fmla="*/ 0 w 136" name="T26"/>
                  <a:gd fmla="*/ 0 h 107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136" name="T42"/>
                  <a:gd fmla="*/ 0 h 107" name="T43"/>
                  <a:gd fmla="*/ 136 w 136" name="T44"/>
                  <a:gd fmla="*/ 107 h 107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107" w="136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/>
              <p:nvPr/>
            </p:nvSpPr>
            <p:spPr bwMode="auto">
              <a:xfrm>
                <a:off x="5105" y="3420"/>
                <a:ext cx="57" cy="162"/>
              </a:xfrm>
              <a:custGeom>
                <a:gdLst>
                  <a:gd fmla="*/ 0 w 57" name="T0"/>
                  <a:gd fmla="*/ 18 h 28" name="T1"/>
                  <a:gd fmla="*/ 0 w 57" name="T2"/>
                  <a:gd fmla="*/ 18 h 28" name="T3"/>
                  <a:gd fmla="*/ 33 w 57" name="T4"/>
                  <a:gd fmla="*/ 27 h 28" name="T5"/>
                  <a:gd fmla="*/ 56 w 57" name="T6"/>
                  <a:gd fmla="*/ 8 h 28" name="T7"/>
                  <a:gd fmla="*/ 47 w 57" name="T8"/>
                  <a:gd fmla="*/ 0 h 28" name="T9"/>
                  <a:gd fmla="*/ 40 w 57" name="T10"/>
                  <a:gd fmla="*/ 10 h 28" name="T11"/>
                  <a:gd fmla="*/ 0 w 57" name="T12"/>
                  <a:gd fmla="*/ 18 h 28" name="T13"/>
                  <a:gd fmla="*/ 0 w 57" name="T14"/>
                  <a:gd fmla="*/ 18 h 2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7" name="T24"/>
                  <a:gd fmla="*/ 0 h 28" name="T25"/>
                  <a:gd fmla="*/ 57 w 57" name="T26"/>
                  <a:gd fmla="*/ 28 h 2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8" w="57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/>
              <p:nvPr/>
            </p:nvSpPr>
            <p:spPr bwMode="auto">
              <a:xfrm>
                <a:off x="5139" y="3399"/>
                <a:ext cx="31" cy="162"/>
              </a:xfrm>
              <a:custGeom>
                <a:gdLst>
                  <a:gd fmla="*/ 0 w 31" name="T0"/>
                  <a:gd fmla="*/ 0 h 28" name="T1"/>
                  <a:gd fmla="*/ 0 w 31" name="T2"/>
                  <a:gd fmla="*/ 0 h 28" name="T3"/>
                  <a:gd fmla="*/ 23 w 31" name="T4"/>
                  <a:gd fmla="*/ 12 h 28" name="T5"/>
                  <a:gd fmla="*/ 30 w 31" name="T6"/>
                  <a:gd fmla="*/ 27 h 28" name="T7"/>
                  <a:gd fmla="*/ 29 w 31" name="T8"/>
                  <a:gd fmla="*/ 16 h 28" name="T9"/>
                  <a:gd fmla="*/ 0 w 31" name="T10"/>
                  <a:gd fmla="*/ 0 h 28" name="T11"/>
                  <a:gd fmla="*/ 0 w 31" name="T12"/>
                  <a:gd fmla="*/ 0 h 2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1" name="T21"/>
                  <a:gd fmla="*/ 0 h 28" name="T22"/>
                  <a:gd fmla="*/ 31 w 31" name="T23"/>
                  <a:gd fmla="*/ 28 h 2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8" w="31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/>
            <p:nvPr/>
          </p:nvGrpSpPr>
          <p:grpSpPr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/>
              <p:nvPr/>
            </p:nvSpPr>
            <p:spPr bwMode="auto">
              <a:xfrm>
                <a:off x="4680" y="3216"/>
                <a:ext cx="32" cy="157"/>
              </a:xfrm>
              <a:custGeom>
                <a:gdLst>
                  <a:gd fmla="*/ 0 w 32" name="T0"/>
                  <a:gd fmla="*/ 39 h 40" name="T1"/>
                  <a:gd fmla="*/ 0 w 32" name="T2"/>
                  <a:gd fmla="*/ 39 h 40" name="T3"/>
                  <a:gd fmla="*/ 22 w 32" name="T4"/>
                  <a:gd fmla="*/ 21 h 40" name="T5"/>
                  <a:gd fmla="*/ 31 w 32" name="T6"/>
                  <a:gd fmla="*/ 0 h 40" name="T7"/>
                  <a:gd fmla="*/ 0 w 32" name="T8"/>
                  <a:gd fmla="*/ 39 h 40" name="T9"/>
                  <a:gd fmla="*/ 0 w 32" name="T10"/>
                  <a:gd fmla="*/ 39 h 40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32" name="T18"/>
                  <a:gd fmla="*/ 0 h 40" name="T19"/>
                  <a:gd fmla="*/ 32 w 32" name="T20"/>
                  <a:gd fmla="*/ 40 h 40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40" w="32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/>
              <p:nvPr/>
            </p:nvSpPr>
            <p:spPr bwMode="auto">
              <a:xfrm>
                <a:off x="4717" y="3138"/>
                <a:ext cx="57" cy="157"/>
              </a:xfrm>
              <a:custGeom>
                <a:gdLst>
                  <a:gd fmla="*/ 0 w 57" name="T0"/>
                  <a:gd fmla="*/ 33 h 84" name="T1"/>
                  <a:gd fmla="*/ 0 w 57" name="T2"/>
                  <a:gd fmla="*/ 33 h 84" name="T3"/>
                  <a:gd fmla="*/ 11 w 57" name="T4"/>
                  <a:gd fmla="*/ 0 h 84" name="T5"/>
                  <a:gd fmla="*/ 30 w 57" name="T6"/>
                  <a:gd fmla="*/ 1 h 84" name="T7"/>
                  <a:gd fmla="*/ 35 w 57" name="T8"/>
                  <a:gd fmla="*/ 23 h 84" name="T9"/>
                  <a:gd fmla="*/ 20 w 57" name="T10"/>
                  <a:gd fmla="*/ 45 h 84" name="T11"/>
                  <a:gd fmla="*/ 23 w 57" name="T12"/>
                  <a:gd fmla="*/ 58 h 84" name="T13"/>
                  <a:gd fmla="*/ 53 w 57" name="T14"/>
                  <a:gd fmla="*/ 66 h 84" name="T15"/>
                  <a:gd fmla="*/ 56 w 57" name="T16"/>
                  <a:gd fmla="*/ 83 h 84" name="T17"/>
                  <a:gd fmla="*/ 38 w 57" name="T18"/>
                  <a:gd fmla="*/ 66 h 84" name="T19"/>
                  <a:gd fmla="*/ 38 w 57" name="T20"/>
                  <a:gd fmla="*/ 74 h 84" name="T21"/>
                  <a:gd fmla="*/ 11 w 57" name="T22"/>
                  <a:gd fmla="*/ 66 h 84" name="T23"/>
                  <a:gd fmla="*/ 0 w 57" name="T24"/>
                  <a:gd fmla="*/ 33 h 84" name="T25"/>
                  <a:gd fmla="*/ 0 w 57" name="T26"/>
                  <a:gd fmla="*/ 33 h 84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57" name="T42"/>
                  <a:gd fmla="*/ 0 h 84" name="T43"/>
                  <a:gd fmla="*/ 57 w 57" name="T44"/>
                  <a:gd fmla="*/ 84 h 84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84" w="57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/>
              <p:nvPr/>
            </p:nvSpPr>
            <p:spPr bwMode="auto">
              <a:xfrm>
                <a:off x="4722" y="3176"/>
                <a:ext cx="17" cy="157"/>
              </a:xfrm>
              <a:custGeom>
                <a:gdLst>
                  <a:gd fmla="*/ 0 w 17" name="T0"/>
                  <a:gd fmla="*/ 0 h 18" name="T1"/>
                  <a:gd fmla="*/ 0 w 17" name="T2"/>
                  <a:gd fmla="*/ 0 h 18" name="T3"/>
                  <a:gd fmla="*/ 8 w 17" name="T4"/>
                  <a:gd fmla="*/ 0 h 18" name="T5"/>
                  <a:gd fmla="*/ 16 w 17" name="T6"/>
                  <a:gd fmla="*/ 3 h 18" name="T7"/>
                  <a:gd fmla="*/ 12 w 17" name="T8"/>
                  <a:gd fmla="*/ 17 h 18" name="T9"/>
                  <a:gd fmla="*/ 0 w 17" name="T10"/>
                  <a:gd fmla="*/ 0 h 18" name="T11"/>
                  <a:gd fmla="*/ 0 w 17" name="T12"/>
                  <a:gd fmla="*/ 0 h 1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7" name="T21"/>
                  <a:gd fmla="*/ 0 h 18" name="T22"/>
                  <a:gd fmla="*/ 17 w 17" name="T23"/>
                  <a:gd fmla="*/ 18 h 1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8" w="17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/>
              <p:nvPr/>
            </p:nvSpPr>
            <p:spPr bwMode="auto">
              <a:xfrm>
                <a:off x="4744" y="3199"/>
                <a:ext cx="15" cy="157"/>
              </a:xfrm>
              <a:custGeom>
                <a:gdLst>
                  <a:gd fmla="*/ 0 w 15" name="T0"/>
                  <a:gd fmla="*/ 0 h 22" name="T1"/>
                  <a:gd fmla="*/ 0 w 15" name="T2"/>
                  <a:gd fmla="*/ 0 h 22" name="T3"/>
                  <a:gd fmla="*/ 1 w 15" name="T4"/>
                  <a:gd fmla="*/ 21 h 22" name="T5"/>
                  <a:gd fmla="*/ 14 w 15" name="T6"/>
                  <a:gd fmla="*/ 12 h 22" name="T7"/>
                  <a:gd fmla="*/ 0 w 15" name="T8"/>
                  <a:gd fmla="*/ 0 h 22" name="T9"/>
                  <a:gd fmla="*/ 0 w 15" name="T10"/>
                  <a:gd fmla="*/ 0 h 22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5" name="T18"/>
                  <a:gd fmla="*/ 0 h 22" name="T19"/>
                  <a:gd fmla="*/ 15 w 15" name="T20"/>
                  <a:gd fmla="*/ 22 h 22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2" w="15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/>
              <p:nvPr/>
            </p:nvSpPr>
            <p:spPr bwMode="auto">
              <a:xfrm>
                <a:off x="4745" y="3247"/>
                <a:ext cx="60" cy="157"/>
              </a:xfrm>
              <a:custGeom>
                <a:gdLst>
                  <a:gd fmla="*/ 0 w 60" name="T0"/>
                  <a:gd fmla="*/ 38 h 57" name="T1"/>
                  <a:gd fmla="*/ 0 w 60" name="T2"/>
                  <a:gd fmla="*/ 38 h 57" name="T3"/>
                  <a:gd fmla="*/ 13 w 60" name="T4"/>
                  <a:gd fmla="*/ 18 h 57" name="T5"/>
                  <a:gd fmla="*/ 28 w 60" name="T6"/>
                  <a:gd fmla="*/ 22 h 57" name="T7"/>
                  <a:gd fmla="*/ 49 w 60" name="T8"/>
                  <a:gd fmla="*/ 0 h 57" name="T9"/>
                  <a:gd fmla="*/ 59 w 60" name="T10"/>
                  <a:gd fmla="*/ 13 h 57" name="T11"/>
                  <a:gd fmla="*/ 58 w 60" name="T12"/>
                  <a:gd fmla="*/ 46 h 57" name="T13"/>
                  <a:gd fmla="*/ 53 w 60" name="T14"/>
                  <a:gd fmla="*/ 32 h 57" name="T15"/>
                  <a:gd fmla="*/ 47 w 60" name="T16"/>
                  <a:gd fmla="*/ 56 h 57" name="T17"/>
                  <a:gd fmla="*/ 32 w 60" name="T18"/>
                  <a:gd fmla="*/ 50 h 57" name="T19"/>
                  <a:gd fmla="*/ 23 w 60" name="T20"/>
                  <a:gd fmla="*/ 25 h 57" name="T21"/>
                  <a:gd fmla="*/ 0 w 60" name="T22"/>
                  <a:gd fmla="*/ 38 h 57" name="T23"/>
                  <a:gd fmla="*/ 0 w 60" name="T24"/>
                  <a:gd fmla="*/ 38 h 57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60" name="T39"/>
                  <a:gd fmla="*/ 0 h 57" name="T40"/>
                  <a:gd fmla="*/ 60 w 60" name="T41"/>
                  <a:gd fmla="*/ 57 h 57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7" w="60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/>
              <p:nvPr/>
            </p:nvSpPr>
            <p:spPr bwMode="auto">
              <a:xfrm>
                <a:off x="4752" y="3216"/>
                <a:ext cx="14" cy="157"/>
              </a:xfrm>
              <a:custGeom>
                <a:gdLst>
                  <a:gd fmla="*/ 0 w 14" name="T0"/>
                  <a:gd fmla="*/ 14 h 24" name="T1"/>
                  <a:gd fmla="*/ 0 w 14" name="T2"/>
                  <a:gd fmla="*/ 14 h 24" name="T3"/>
                  <a:gd fmla="*/ 3 w 14" name="T4"/>
                  <a:gd fmla="*/ 10 h 24" name="T5"/>
                  <a:gd fmla="*/ 13 w 14" name="T6"/>
                  <a:gd fmla="*/ 0 h 24" name="T7"/>
                  <a:gd fmla="*/ 9 w 14" name="T8"/>
                  <a:gd fmla="*/ 23 h 24" name="T9"/>
                  <a:gd fmla="*/ 0 w 14" name="T10"/>
                  <a:gd fmla="*/ 14 h 24" name="T11"/>
                  <a:gd fmla="*/ 0 w 14" name="T12"/>
                  <a:gd fmla="*/ 14 h 24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4" name="T21"/>
                  <a:gd fmla="*/ 0 h 24" name="T22"/>
                  <a:gd fmla="*/ 14 w 14" name="T23"/>
                  <a:gd fmla="*/ 24 h 24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4" w="1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/>
            <p:nvPr/>
          </p:nvSpPr>
          <p:spPr bwMode="auto">
            <a:xfrm>
              <a:off x="3423408" y="3035780"/>
              <a:ext cx="2782868" cy="206196"/>
            </a:xfrm>
            <a:custGeom>
              <a:gdLst>
                <a:gd fmla="*/ 37309631 w 2232" name="T0"/>
                <a:gd fmla="*/ 710412683 h 748" name="T1"/>
                <a:gd fmla="*/ 66845385 w 2232" name="T2"/>
                <a:gd fmla="*/ 442943307 h 748" name="T3"/>
                <a:gd fmla="*/ 129026444 w 2232" name="T4"/>
                <a:gd fmla="*/ 374798509 h 748" name="T5"/>
                <a:gd fmla="*/ 167890879 w 2232" name="T6"/>
                <a:gd fmla="*/ 560493703 h 748" name="T7"/>
                <a:gd fmla="*/ 300026834 w 2232" name="T8"/>
                <a:gd fmla="*/ 560493703 h 748" name="T9"/>
                <a:gd fmla="*/ 421280687 w 2232" name="T10"/>
                <a:gd fmla="*/ 431017413 h 748" name="T11"/>
                <a:gd fmla="*/ 592281039 w 2232" name="T12"/>
                <a:gd fmla="*/ 420796150 h 748" name="T13"/>
                <a:gd fmla="*/ 879870995 w 2232" name="T14"/>
                <a:gd fmla="*/ 419092823 h 748" name="T15"/>
                <a:gd fmla="*/ 881425770 w 2232" name="T16"/>
                <a:gd fmla="*/ 270877252 h 748" name="T17"/>
                <a:gd fmla="*/ 990243836 w 2232" name="T18"/>
                <a:gd fmla="*/ 408870255 h 748" name="T19"/>
                <a:gd fmla="*/ 1008898646 w 2232" name="T20"/>
                <a:gd fmla="*/ 398648993 h 748" name="T21"/>
                <a:gd fmla="*/ 1089734496 w 2232" name="T22"/>
                <a:gd fmla="*/ 417389497 h 748" name="T23"/>
                <a:gd fmla="*/ 1035326087 w 2232" name="T24"/>
                <a:gd fmla="*/ 238507527 h 748" name="T25"/>
                <a:gd fmla="*/ 1094397576 w 2232" name="T26"/>
                <a:gd fmla="*/ 247026768 h 748" name="T27"/>
                <a:gd fmla="*/ 1139479826 w 2232" name="T28"/>
                <a:gd fmla="*/ 195917844 h 748" name="T29"/>
                <a:gd fmla="*/ 1400642498 w 2232" name="T30"/>
                <a:gd fmla="*/ 78367386 h 748" name="T31"/>
                <a:gd fmla="*/ 1576305929 w 2232" name="T32"/>
                <a:gd fmla="*/ 56220229 h 748" name="T33"/>
                <a:gd fmla="*/ 1786169430 w 2232" name="T34"/>
                <a:gd fmla="*/ 47700987 h 748" name="T35"/>
                <a:gd fmla="*/ 1699115726 w 2232" name="T36"/>
                <a:gd fmla="*/ 223174980 h 748" name="T37"/>
                <a:gd fmla="*/ 1835914761 w 2232" name="T38"/>
                <a:gd fmla="*/ 209545759 h 748" name="T39"/>
                <a:gd fmla="*/ 2044223487 w 2232" name="T40"/>
                <a:gd fmla="*/ 218065001 h 748" name="T41"/>
                <a:gd fmla="*/ 2147483647 w 2232" name="T42"/>
                <a:gd fmla="*/ 284506472 h 748" name="T43"/>
                <a:gd fmla="*/ 2147483647 w 2232" name="T44"/>
                <a:gd fmla="*/ 267469294 h 748" name="T45"/>
                <a:gd fmla="*/ 2147483647 w 2232" name="T46"/>
                <a:gd fmla="*/ 371390551 h 748" name="T47"/>
                <a:gd fmla="*/ 2147483647 w 2232" name="T48"/>
                <a:gd fmla="*/ 361169288 h 748" name="T49"/>
                <a:gd fmla="*/ 2147483647 w 2232" name="T50"/>
                <a:gd fmla="*/ 459979180 h 748" name="T51"/>
                <a:gd fmla="*/ 2147483647 w 2232" name="T52"/>
                <a:gd fmla="*/ 562197029 h 748" name="T53"/>
                <a:gd fmla="*/ 2147483647 w 2232" name="T54"/>
                <a:gd fmla="*/ 492348905 h 748" name="T55"/>
                <a:gd fmla="*/ 2147483647 w 2232" name="T56"/>
                <a:gd fmla="*/ 613305954 h 748" name="T57"/>
                <a:gd fmla="*/ 2147483647 w 2232" name="T58"/>
                <a:gd fmla="*/ 725746535 h 748" name="T59"/>
                <a:gd fmla="*/ 2147483647 w 2232" name="T60"/>
                <a:gd fmla="*/ 850110236 h 748" name="T61"/>
                <a:gd fmla="*/ 2147483647 w 2232" name="T62"/>
                <a:gd fmla="*/ 982994484 h 748" name="T63"/>
                <a:gd fmla="*/ 2147483647 w 2232" name="T64"/>
                <a:gd fmla="*/ 689970157 h 748" name="T65"/>
                <a:gd fmla="*/ 2147483647 w 2232" name="T66"/>
                <a:gd fmla="*/ 662711553 h 748" name="T67"/>
                <a:gd fmla="*/ 2147483647 w 2232" name="T68"/>
                <a:gd fmla="*/ 747893692 h 748" name="T69"/>
                <a:gd fmla="*/ 2147483647 w 2232" name="T70"/>
                <a:gd fmla="*/ 919959665 h 748" name="T71"/>
                <a:gd fmla="*/ 2147483647 w 2232" name="T72"/>
                <a:gd fmla="*/ 974475243 h 748" name="T73"/>
                <a:gd fmla="*/ 2147483647 w 2232" name="T74"/>
                <a:gd fmla="*/ 1257278307 h 748" name="T75"/>
                <a:gd fmla="*/ 2135941517 w 2232" name="T76"/>
                <a:gd fmla="*/ 1051139282 h 748" name="T77"/>
                <a:gd fmla="*/ 1898097047 w 2232" name="T78"/>
                <a:gd fmla="*/ 1042621346 h 748" name="T79"/>
                <a:gd fmla="*/ 1507907035 w 2232" name="T80"/>
                <a:gd fmla="*/ 998327031 h 748" name="T81"/>
                <a:gd fmla="*/ 1147252456 w 2232" name="T82"/>
                <a:gd fmla="*/ 1042621346 h 748" name="T83"/>
                <a:gd fmla="*/ 1016671276 w 2232" name="T84"/>
                <a:gd fmla="*/ 1001733684 h 748" name="T85"/>
                <a:gd fmla="*/ 778825559 w 2232" name="T86"/>
                <a:gd fmla="*/ 877368677 h 748" name="T87"/>
                <a:gd fmla="*/ 620262008 w 2232" name="T88"/>
                <a:gd fmla="*/ 916553013 h 748" name="T89"/>
                <a:gd fmla="*/ 645134673 w 2232" name="T90"/>
                <a:gd fmla="*/ 1001733684 h 748" name="T91"/>
                <a:gd fmla="*/ 553416642 w 2232" name="T92"/>
                <a:gd fmla="*/ 993215747 h 748" name="T93"/>
                <a:gd fmla="*/ 415062832 w 2232" name="T94"/>
                <a:gd fmla="*/ 1013659578 h 748" name="T95"/>
                <a:gd fmla="*/ 401072348 w 2232" name="T96"/>
                <a:gd fmla="*/ 1097136923 h 748" name="T97"/>
                <a:gd fmla="*/ 452372453 w 2232" name="T98"/>
                <a:gd fmla="*/ 1161875068 h 748" name="T99"/>
                <a:gd fmla="*/ 411953282 w 2232" name="T100"/>
                <a:gd fmla="*/ 1253870349 h 748" name="T101"/>
                <a:gd fmla="*/ 290699429 w 2232" name="T102"/>
                <a:gd fmla="*/ 1206169383 h 748" name="T103"/>
                <a:gd fmla="*/ 272044619 w 2232" name="T104"/>
                <a:gd fmla="*/ 1092025639 h 748" name="T105"/>
                <a:gd fmla="*/ 138353849 w 2232" name="T106"/>
                <a:gd fmla="*/ 1000030358 h 748" name="T107"/>
                <a:gd fmla="*/ 93272845 w 2232" name="T108"/>
                <a:gd fmla="*/ 954032717 h 748" name="T109"/>
                <a:gd fmla="*/ 6217857 w 2232" name="T110"/>
                <a:gd fmla="*/ 880776635 h 748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w 2232" name="T168"/>
                <a:gd fmla="*/ 0 h 748" name="T169"/>
                <a:gd fmla="*/ 2232 w 2232" name="T170"/>
                <a:gd fmla="*/ 748 h 748" name="T171"/>
              </a:gdLst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b="T171" l="T168" r="T170" t="T169"/>
              <a:pathLst>
                <a:path h="748" w="2232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/>
            <p:nvPr/>
          </p:nvSpPr>
          <p:spPr bwMode="auto">
            <a:xfrm>
              <a:off x="3761542" y="2439672"/>
              <a:ext cx="85724" cy="206196"/>
            </a:xfrm>
            <a:custGeom>
              <a:gdLst>
                <a:gd fmla="*/ 0 w 69" name="T0"/>
                <a:gd fmla="*/ 37227388 h 31" name="T1"/>
                <a:gd fmla="*/ 0 w 69" name="T2"/>
                <a:gd fmla="*/ 37227388 h 31" name="T3"/>
                <a:gd fmla="*/ 21608912 w 69" name="T4"/>
                <a:gd fmla="*/ 24818262 h 31" name="T5"/>
                <a:gd fmla="*/ 6174684 w 69" name="T6"/>
                <a:gd fmla="*/ 15954786 h 31" name="T7"/>
                <a:gd fmla="*/ 80263432 w 69" name="T8"/>
                <a:gd fmla="*/ 0 h 31" name="T9"/>
                <a:gd fmla="*/ 94155865 w 69" name="T10"/>
                <a:gd fmla="*/ 1772162 h 31" name="T11"/>
                <a:gd fmla="*/ 78720382 w 69" name="T12"/>
                <a:gd fmla="*/ 14182624 h 31" name="T13"/>
                <a:gd fmla="*/ 104960937 w 69" name="T14"/>
                <a:gd fmla="*/ 14182624 h 31" name="T15"/>
                <a:gd fmla="*/ 37044375 w 69" name="T16"/>
                <a:gd fmla="*/ 42546536 h 31" name="T17"/>
                <a:gd fmla="*/ 21608912 w 69" name="T18"/>
                <a:gd fmla="*/ 53183511 h 31" name="T19"/>
                <a:gd fmla="*/ 24696253 w 69" name="T20"/>
                <a:gd fmla="*/ 39000881 h 31" name="T21"/>
                <a:gd fmla="*/ 0 w 69" name="T22"/>
                <a:gd fmla="*/ 37227388 h 31" name="T23"/>
                <a:gd fmla="*/ 0 w 69" name="T24"/>
                <a:gd fmla="*/ 37227388 h 31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69" name="T39"/>
                <a:gd fmla="*/ 0 h 31" name="T40"/>
                <a:gd fmla="*/ 69 w 69" name="T41"/>
                <a:gd fmla="*/ 31 h 31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31" w="69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/>
            <p:nvPr/>
          </p:nvSpPr>
          <p:spPr bwMode="auto">
            <a:xfrm>
              <a:off x="3786942" y="2840517"/>
              <a:ext cx="34925" cy="206196"/>
            </a:xfrm>
            <a:custGeom>
              <a:gdLst>
                <a:gd fmla="*/ 0 w 28" name="T0"/>
                <a:gd fmla="*/ 24956500 h 16" name="T1"/>
                <a:gd fmla="*/ 0 w 28" name="T2"/>
                <a:gd fmla="*/ 24956500 h 16" name="T3"/>
                <a:gd fmla="*/ 12447022 w 28" name="T4"/>
                <a:gd fmla="*/ 0 h 16" name="T5"/>
                <a:gd fmla="*/ 42007299 w 28" name="T6"/>
                <a:gd fmla="*/ 13310219 h 16" name="T7"/>
                <a:gd fmla="*/ 0 w 28" name="T8"/>
                <a:gd fmla="*/ 24956500 h 16" name="T9"/>
                <a:gd fmla="*/ 0 w 28" name="T10"/>
                <a:gd fmla="*/ 24956500 h 1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28" name="T18"/>
                <a:gd fmla="*/ 0 h 16" name="T19"/>
                <a:gd fmla="*/ 28 w 28" name="T20"/>
                <a:gd fmla="*/ 16 h 1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6" w="28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/>
            <p:nvPr/>
          </p:nvSpPr>
          <p:spPr bwMode="auto">
            <a:xfrm>
              <a:off x="3842505" y="2750824"/>
              <a:ext cx="106362" cy="206196"/>
            </a:xfrm>
            <a:custGeom>
              <a:gdLst>
                <a:gd fmla="*/ 0 w 84" name="T0"/>
                <a:gd fmla="*/ 47622488 h 63" name="T1"/>
                <a:gd fmla="*/ 0 w 84" name="T2"/>
                <a:gd fmla="*/ 47622488 h 63" name="T3"/>
                <a:gd fmla="*/ 11222458 w 84" name="T4"/>
                <a:gd fmla="*/ 69846223 h 63" name="T5"/>
                <a:gd fmla="*/ 25652236 w 84" name="T6"/>
                <a:gd fmla="*/ 61908725 h 63" name="T7"/>
                <a:gd fmla="*/ 41686311 w 84" name="T8"/>
                <a:gd fmla="*/ 76194962 h 63" name="T9"/>
                <a:gd fmla="*/ 54511791 w 84" name="T10"/>
                <a:gd fmla="*/ 69846223 h 63" name="T11"/>
                <a:gd fmla="*/ 49702711 w 84" name="T12"/>
                <a:gd fmla="*/ 95243717 h 63" name="T13"/>
                <a:gd fmla="*/ 133074048 w 84" name="T14"/>
                <a:gd fmla="*/ 98418716 h 63" name="T15"/>
                <a:gd fmla="*/ 101007183 w 84" name="T16"/>
                <a:gd fmla="*/ 80957460 h 63" name="T17"/>
                <a:gd fmla="*/ 84974383 w 84" name="T18"/>
                <a:gd fmla="*/ 50796228 h 63" name="T19"/>
                <a:gd fmla="*/ 86578676 w 84" name="T20"/>
                <a:gd fmla="*/ 17461241 h 63" name="T21"/>
                <a:gd fmla="*/ 107420556 w 84" name="T22"/>
                <a:gd fmla="*/ 0 h 63" name="T23"/>
                <a:gd fmla="*/ 35272928 w 84" name="T24"/>
                <a:gd fmla="*/ 6350001 h 63" name="T25"/>
                <a:gd fmla="*/ 17635831 w 84" name="T26"/>
                <a:gd fmla="*/ 47622488 h 63" name="T27"/>
                <a:gd fmla="*/ 0 w 84" name="T28"/>
                <a:gd fmla="*/ 47622488 h 63" name="T29"/>
                <a:gd fmla="*/ 0 w 84" name="T30"/>
                <a:gd fmla="*/ 47622488 h 63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w 84" name="T48"/>
                <a:gd fmla="*/ 0 h 63" name="T49"/>
                <a:gd fmla="*/ 84 w 84" name="T50"/>
                <a:gd fmla="*/ 63 h 63" name="T51"/>
              </a:gdLst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b="T51" l="T48" r="T50" t="T49"/>
              <a:pathLst>
                <a:path h="62" w="84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/>
            <p:nvPr/>
          </p:nvSpPr>
          <p:spPr bwMode="auto">
            <a:xfrm>
              <a:off x="3880605" y="2642873"/>
              <a:ext cx="261935" cy="206196"/>
            </a:xfrm>
            <a:custGeom>
              <a:gdLst>
                <a:gd fmla="*/ 0 w 211" name="T0"/>
                <a:gd fmla="*/ 154608593 h 103" name="T1"/>
                <a:gd fmla="*/ 0 w 211" name="T2"/>
                <a:gd fmla="*/ 154608593 h 103" name="T3"/>
                <a:gd fmla="*/ 30821668 w 211" name="T4"/>
                <a:gd fmla="*/ 158122454 h 103" name="T5"/>
                <a:gd fmla="*/ 10787834 w 211" name="T6"/>
                <a:gd fmla="*/ 173934207 h 103" name="T7"/>
                <a:gd fmla="*/ 64725751 w 211" name="T8"/>
                <a:gd fmla="*/ 179205661 h 103" name="T9"/>
                <a:gd fmla="*/ 66267578 w 211" name="T10"/>
                <a:gd fmla="*/ 158122454 h 103" name="T11"/>
                <a:gd fmla="*/ 81678427 w 211" name="T12"/>
                <a:gd fmla="*/ 163392583 h 103" name="T13"/>
                <a:gd fmla="*/ 66267578 w 211" name="T14"/>
                <a:gd fmla="*/ 151094733 h 103" name="T15"/>
                <a:gd fmla="*/ 87842014 w 211" name="T16"/>
                <a:gd fmla="*/ 154608593 h 103" name="T17"/>
                <a:gd fmla="*/ 81678427 w 211" name="T18"/>
                <a:gd fmla="*/ 131767835 h 103" name="T19"/>
                <a:gd fmla="*/ 94006842 w 211" name="T20"/>
                <a:gd fmla="*/ 145823279 h 103" name="T21"/>
                <a:gd fmla="*/ 107877085 w 211" name="T22"/>
                <a:gd fmla="*/ 133525428 h 103" name="T23"/>
                <a:gd fmla="*/ 98629843 w 211" name="T24"/>
                <a:gd fmla="*/ 117713717 h 103" name="T25"/>
                <a:gd fmla="*/ 130993329 w 211" name="T26"/>
                <a:gd fmla="*/ 119469985 h 103" name="T27"/>
                <a:gd fmla="*/ 123287914 w 211" name="T28"/>
                <a:gd fmla="*/ 110685996 h 103" name="T29"/>
                <a:gd fmla="*/ 137156916 w 211" name="T30"/>
                <a:gd fmla="*/ 114199856 h 103" name="T31"/>
                <a:gd fmla="*/ 146404158 w 211" name="T32"/>
                <a:gd fmla="*/ 94872959 h 103" name="T33"/>
                <a:gd fmla="*/ 306677318 w 211" name="T34"/>
                <a:gd fmla="*/ 38652480 h 103" name="T35"/>
                <a:gd fmla="*/ 323629975 w 211" name="T36"/>
                <a:gd fmla="*/ 15811716 h 103" name="T37"/>
                <a:gd fmla="*/ 292807075 w 211" name="T38"/>
                <a:gd fmla="*/ 0 h 103" name="T39"/>
                <a:gd fmla="*/ 225000171 w 211" name="T40"/>
                <a:gd fmla="*/ 36894887 h 103" name="T41"/>
                <a:gd fmla="*/ 154109573 w 211" name="T42"/>
                <a:gd fmla="*/ 36894887 h 103" name="T43"/>
                <a:gd fmla="*/ 80136580 w 211" name="T44"/>
                <a:gd fmla="*/ 84331356 h 103" name="T45"/>
                <a:gd fmla="*/ 40068911 w 211" name="T46"/>
                <a:gd fmla="*/ 91359098 h 103" name="T47"/>
                <a:gd fmla="*/ 41609507 w 211" name="T48"/>
                <a:gd fmla="*/ 110685996 h 103" name="T49"/>
                <a:gd fmla="*/ 63185164 w 211" name="T50"/>
                <a:gd fmla="*/ 114199856 h 103" name="T51"/>
                <a:gd fmla="*/ 38527083 w 211" name="T52"/>
                <a:gd fmla="*/ 114199856 h 103" name="T53"/>
                <a:gd fmla="*/ 49314921 w 211" name="T54"/>
                <a:gd fmla="*/ 122983846 h 103" name="T55"/>
                <a:gd fmla="*/ 30821668 w 211" name="T56"/>
                <a:gd fmla="*/ 133525428 h 103" name="T57"/>
                <a:gd fmla="*/ 52397336 w 211" name="T58"/>
                <a:gd fmla="*/ 142309418 h 103" name="T59"/>
                <a:gd fmla="*/ 0 w 211" name="T60"/>
                <a:gd fmla="*/ 154608593 h 103" name="T61"/>
                <a:gd fmla="*/ 0 w 211" name="T62"/>
                <a:gd fmla="*/ 154608593 h 103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211" name="T96"/>
                <a:gd fmla="*/ 0 h 103" name="T97"/>
                <a:gd fmla="*/ 211 w 211" name="T98"/>
                <a:gd fmla="*/ 103 h 103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103" w="211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/>
            <p:nvPr/>
          </p:nvSpPr>
          <p:spPr bwMode="auto">
            <a:xfrm>
              <a:off x="4031416" y="2414272"/>
              <a:ext cx="50799" cy="206196"/>
            </a:xfrm>
            <a:custGeom>
              <a:gdLst>
                <a:gd fmla="*/ 0 w 41" name="T0"/>
                <a:gd fmla="*/ 20480869 h 21" name="T1"/>
                <a:gd fmla="*/ 0 w 41" name="T2"/>
                <a:gd fmla="*/ 20480869 h 21" name="T3"/>
                <a:gd fmla="*/ 18421813 w 41" name="T4"/>
                <a:gd fmla="*/ 29258380 h 21" name="T5"/>
                <a:gd fmla="*/ 61407284 w 41" name="T6"/>
                <a:gd fmla="*/ 19018550 h 21" name="T7"/>
                <a:gd fmla="*/ 35309714 w 41" name="T8"/>
                <a:gd fmla="*/ 0 h 21" name="T9"/>
                <a:gd fmla="*/ 0 w 41" name="T10"/>
                <a:gd fmla="*/ 20480869 h 21" name="T11"/>
                <a:gd fmla="*/ 0 w 41" name="T12"/>
                <a:gd fmla="*/ 20480869 h 21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41" name="T21"/>
                <a:gd fmla="*/ 0 h 21" name="T22"/>
                <a:gd fmla="*/ 41 w 41" name="T23"/>
                <a:gd fmla="*/ 21 h 21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1" w="4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/>
            <p:nvPr/>
          </p:nvSpPr>
          <p:spPr bwMode="auto">
            <a:xfrm>
              <a:off x="4515602" y="2462690"/>
              <a:ext cx="47625" cy="206196"/>
            </a:xfrm>
            <a:custGeom>
              <a:gdLst>
                <a:gd fmla="*/ 0 w 38" name="T0"/>
                <a:gd fmla="*/ 0 h 14" name="T1"/>
                <a:gd fmla="*/ 0 w 38" name="T2"/>
                <a:gd fmla="*/ 0 h 14" name="T3"/>
                <a:gd fmla="*/ 25132214 w 38" name="T4"/>
                <a:gd fmla="*/ 15557395 h 14" name="T5"/>
                <a:gd fmla="*/ 17277847 w 38" name="T6"/>
                <a:gd fmla="*/ 20224737 h 14" name="T7"/>
                <a:gd fmla="*/ 39268060 w 38" name="T8"/>
                <a:gd fmla="*/ 20224737 h 14" name="T9"/>
                <a:gd fmla="*/ 58117536 w 38" name="T10"/>
                <a:gd fmla="*/ 9334686 h 14" name="T11"/>
                <a:gd fmla="*/ 0 w 38" name="T12"/>
                <a:gd fmla="*/ 0 h 14" name="T13"/>
                <a:gd fmla="*/ 0 w 38" name="T14"/>
                <a:gd fmla="*/ 0 h 14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38" name="T24"/>
                <a:gd fmla="*/ 0 h 14" name="T25"/>
                <a:gd fmla="*/ 38 w 38" name="T26"/>
                <a:gd fmla="*/ 14 h 14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14" w="38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/>
            <p:nvPr/>
          </p:nvSpPr>
          <p:spPr bwMode="auto">
            <a:xfrm>
              <a:off x="4525126" y="2430940"/>
              <a:ext cx="109536" cy="206196"/>
            </a:xfrm>
            <a:custGeom>
              <a:gdLst>
                <a:gd fmla="*/ 0 w 88" name="T0"/>
                <a:gd fmla="*/ 51992477 h 38" name="T1"/>
                <a:gd fmla="*/ 0 w 88" name="T2"/>
                <a:gd fmla="*/ 51992477 h 38" name="T3"/>
                <a:gd fmla="*/ 35635620 w 88" name="T4"/>
                <a:gd fmla="*/ 16772225 h 38" name="T5"/>
                <a:gd fmla="*/ 86764515 w 88" name="T6"/>
                <a:gd fmla="*/ 0 h 38" name="T7"/>
                <a:gd fmla="*/ 134795229 w 88" name="T8"/>
                <a:gd fmla="*/ 30188970 h 38" name="T9"/>
                <a:gd fmla="*/ 119301972 w 88" name="T10"/>
                <a:gd fmla="*/ 35220247 h 38" name="T11"/>
                <a:gd fmla="*/ 122400126 w 88" name="T12"/>
                <a:gd fmla="*/ 48638292 h 38" name="T13"/>
                <a:gd fmla="*/ 52678585 w 88" name="T14"/>
                <a:gd fmla="*/ 62055032 h 38" name="T15"/>
                <a:gd fmla="*/ 0 w 88" name="T16"/>
                <a:gd fmla="*/ 51992477 h 38" name="T17"/>
                <a:gd fmla="*/ 0 w 88" name="T18"/>
                <a:gd fmla="*/ 51992477 h 38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88" name="T30"/>
                <a:gd fmla="*/ 0 h 38" name="T31"/>
                <a:gd fmla="*/ 88 w 88" name="T32"/>
                <a:gd fmla="*/ 38 h 38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38" w="8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/>
            <p:nvPr/>
          </p:nvSpPr>
          <p:spPr bwMode="auto">
            <a:xfrm>
              <a:off x="4547350" y="2478565"/>
              <a:ext cx="120649" cy="206196"/>
            </a:xfrm>
            <a:custGeom>
              <a:gdLst>
                <a:gd fmla="*/ 0 w 98" name="T0"/>
                <a:gd fmla="*/ 32371164 h 45" name="T1"/>
                <a:gd fmla="*/ 0 w 98" name="T2"/>
                <a:gd fmla="*/ 32371164 h 45" name="T3"/>
                <a:gd fmla="*/ 27281675 w 98" name="T4"/>
                <a:gd fmla="*/ 37482673 h 45" name="T5"/>
                <a:gd fmla="*/ 45470282 w 98" name="T6"/>
                <a:gd fmla="*/ 63040231 h 45" name="T7"/>
                <a:gd fmla="*/ 60626625 w 98" name="T8"/>
                <a:gd fmla="*/ 54520614 h 45" name="T9"/>
                <a:gd fmla="*/ 121253251 w 98" name="T10"/>
                <a:gd fmla="*/ 74966652 h 45" name="T11"/>
                <a:gd fmla="*/ 142472871 w 98" name="T12"/>
                <a:gd fmla="*/ 66447034 h 45" name="T13"/>
                <a:gd fmla="*/ 125799785 w 98" name="T14"/>
                <a:gd fmla="*/ 47705703 h 45" name="T15"/>
                <a:gd fmla="*/ 137925106 w 98" name="T16"/>
                <a:gd fmla="*/ 52817212 h 45" name="T17"/>
                <a:gd fmla="*/ 147019404 w 98" name="T18"/>
                <a:gd fmla="*/ 22149450 h 45" name="T19"/>
                <a:gd fmla="*/ 115189975 w 98" name="T20"/>
                <a:gd fmla="*/ 6814914 h 45" name="T21"/>
                <a:gd fmla="*/ 83361776 w 98" name="T22"/>
                <a:gd fmla="*/ 28964361 h 45" name="T23"/>
                <a:gd fmla="*/ 109127929 w 98" name="T24"/>
                <a:gd fmla="*/ 17037935 h 45" name="T25"/>
                <a:gd fmla="*/ 93971586 w 98" name="T26"/>
                <a:gd fmla="*/ 0 h 45" name="T27"/>
                <a:gd fmla="*/ 42438028 w 98" name="T28"/>
                <a:gd fmla="*/ 6814914 h 45" name="T29"/>
                <a:gd fmla="*/ 0 w 98" name="T30"/>
                <a:gd fmla="*/ 32371164 h 45" name="T31"/>
                <a:gd fmla="*/ 0 w 98" name="T32"/>
                <a:gd fmla="*/ 32371164 h 45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w 98" name="T51"/>
                <a:gd fmla="*/ 0 h 45" name="T52"/>
                <a:gd fmla="*/ 98 w 98" name="T53"/>
                <a:gd fmla="*/ 45 h 45" name="T54"/>
              </a:gdLst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b="T54" l="T51" r="T53" t="T52"/>
              <a:pathLst>
                <a:path h="45" w="98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/>
            <p:nvPr/>
          </p:nvSpPr>
          <p:spPr bwMode="auto">
            <a:xfrm>
              <a:off x="4661649" y="2508728"/>
              <a:ext cx="101599" cy="206196"/>
            </a:xfrm>
            <a:custGeom>
              <a:gdLst>
                <a:gd fmla="*/ 0 w 82" name="T0"/>
                <a:gd fmla="*/ 61957319 h 46" name="T1"/>
                <a:gd fmla="*/ 0 w 82" name="T2"/>
                <a:gd fmla="*/ 61957319 h 46" name="T3"/>
                <a:gd fmla="*/ 9210906 w 82" name="T4"/>
                <a:gd fmla="*/ 73370170 h 46" name="T5"/>
                <a:gd fmla="*/ 113603665 w 82" name="T6"/>
                <a:gd fmla="*/ 58696140 h 46" name="T7"/>
                <a:gd fmla="*/ 124349719 w 82" name="T8"/>
                <a:gd fmla="*/ 34239839 h 46" name="T9"/>
                <a:gd fmla="*/ 95181857 w 82" name="T10"/>
                <a:gd fmla="*/ 14674035 h 46" name="T11"/>
                <a:gd fmla="*/ 70618188 w 82" name="T12"/>
                <a:gd fmla="*/ 22825711 h 46" name="T13"/>
                <a:gd fmla="*/ 73688489 w 82" name="T14"/>
                <a:gd fmla="*/ 6522361 h 46" name="T15"/>
                <a:gd fmla="*/ 59872134 w 82" name="T16"/>
                <a:gd fmla="*/ 0 h 46" name="T17"/>
                <a:gd fmla="*/ 12281210 w 82" name="T18"/>
                <a:gd fmla="*/ 53804371 h 46" name="T19"/>
                <a:gd fmla="*/ 0 w 82" name="T20"/>
                <a:gd fmla="*/ 61957319 h 46" name="T21"/>
                <a:gd fmla="*/ 0 w 82" name="T22"/>
                <a:gd fmla="*/ 61957319 h 4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w 82" name="T36"/>
                <a:gd fmla="*/ 0 h 46" name="T37"/>
                <a:gd fmla="*/ 82 w 82" name="T38"/>
                <a:gd fmla="*/ 46 h 46" name="T39"/>
              </a:gdLst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b="T39" l="T36" r="T38" t="T37"/>
              <a:pathLst>
                <a:path h="46" w="82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/>
            <p:nvPr/>
          </p:nvSpPr>
          <p:spPr bwMode="auto">
            <a:xfrm>
              <a:off x="5293470" y="2630172"/>
              <a:ext cx="114299" cy="206196"/>
            </a:xfrm>
            <a:custGeom>
              <a:gdLst>
                <a:gd fmla="*/ 0 w 92" name="T0"/>
                <a:gd fmla="*/ 40628330 h 43" name="T1"/>
                <a:gd fmla="*/ 0 w 92" name="T2"/>
                <a:gd fmla="*/ 40628330 h 43" name="T3"/>
                <a:gd fmla="*/ 27783597 w 92" name="T4"/>
                <a:gd fmla="*/ 1766334 h 43" name="T5"/>
                <a:gd fmla="*/ 47849462 w 92" name="T6"/>
                <a:gd fmla="*/ 0 h 43" name="T7"/>
                <a:gd fmla="*/ 80263441 w 92" name="T8"/>
                <a:gd fmla="*/ 28262669 h 43" name="T9"/>
                <a:gd fmla="*/ 84895093 w 92" name="T10"/>
                <a:gd fmla="*/ 7065335 h 43" name="T11"/>
                <a:gd fmla="*/ 120396413 w 92" name="T12"/>
                <a:gd fmla="*/ 24730003 h 43" name="T13"/>
                <a:gd fmla="*/ 117309072 w 92" name="T14"/>
                <a:gd fmla="*/ 51226339 h 43" name="T15"/>
                <a:gd fmla="*/ 140462268 w 92" name="T16"/>
                <a:gd fmla="*/ 61824337 h 43" name="T17"/>
                <a:gd fmla="*/ 66372268 w 92" name="T18"/>
                <a:gd fmla="*/ 65358332 h 43" name="T19"/>
                <a:gd fmla="*/ 61741877 w 92" name="T20"/>
                <a:gd fmla="*/ 54759005 h 43" name="T21"/>
                <a:gd fmla="*/ 49393754 w 92" name="T22"/>
                <a:gd fmla="*/ 74189998 h 43" name="T23"/>
                <a:gd fmla="*/ 0 w 92" name="T24"/>
                <a:gd fmla="*/ 40628330 h 43" name="T25"/>
                <a:gd fmla="*/ 0 w 92" name="T26"/>
                <a:gd fmla="*/ 40628330 h 43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92" name="T42"/>
                <a:gd fmla="*/ 0 h 43" name="T43"/>
                <a:gd fmla="*/ 92 w 92" name="T44"/>
                <a:gd fmla="*/ 43 h 43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43" w="92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/>
            <p:nvPr/>
          </p:nvSpPr>
          <p:spPr bwMode="auto">
            <a:xfrm>
              <a:off x="5372844" y="2623823"/>
              <a:ext cx="69849" cy="206196"/>
            </a:xfrm>
            <a:custGeom>
              <a:gdLst>
                <a:gd fmla="*/ 0 w 57" name="T0"/>
                <a:gd fmla="*/ 0 h 30" name="T1"/>
                <a:gd fmla="*/ 0 w 57" name="T2"/>
                <a:gd fmla="*/ 0 h 30" name="T3"/>
                <a:gd fmla="*/ 28531889 w 57" name="T4"/>
                <a:gd fmla="*/ 20821862 h 30" name="T5"/>
                <a:gd fmla="*/ 21023629 w 57" name="T6"/>
                <a:gd fmla="*/ 39751953 h 30" name="T7"/>
                <a:gd fmla="*/ 34538987 w 57" name="T8"/>
                <a:gd fmla="*/ 54894382 h 30" name="T9"/>
                <a:gd fmla="*/ 60068552 w 57" name="T10"/>
                <a:gd fmla="*/ 54894382 h 30" name="T11"/>
                <a:gd fmla="*/ 84095739 w 57" name="T12"/>
                <a:gd fmla="*/ 34072515 h 30" name="T13"/>
                <a:gd fmla="*/ 0 w 57" name="T14"/>
                <a:gd fmla="*/ 0 h 30" name="T15"/>
                <a:gd fmla="*/ 0 w 57" name="T16"/>
                <a:gd fmla="*/ 0 h 30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57" name="T27"/>
                <a:gd fmla="*/ 0 h 30" name="T28"/>
                <a:gd fmla="*/ 57 w 57" name="T29"/>
                <a:gd fmla="*/ 30 h 30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30" w="57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/>
            <p:nvPr/>
          </p:nvSpPr>
          <p:spPr bwMode="auto">
            <a:xfrm>
              <a:off x="5379193" y="3342171"/>
              <a:ext cx="52387" cy="206196"/>
            </a:xfrm>
            <a:custGeom>
              <a:gdLst>
                <a:gd fmla="*/ 0 w 43" name="T0"/>
                <a:gd fmla="*/ 65259437 h 149" name="T1"/>
                <a:gd fmla="*/ 0 w 43" name="T2"/>
                <a:gd fmla="*/ 65259437 h 149" name="T3"/>
                <a:gd fmla="*/ 10389683 w 43" name="T4"/>
                <a:gd fmla="*/ 96172434 h 149" name="T5"/>
                <a:gd fmla="*/ 10389683 w 43" name="T6"/>
                <a:gd fmla="*/ 254170820 h 149" name="T7"/>
                <a:gd fmla="*/ 20779367 w 43" name="T8"/>
                <a:gd fmla="*/ 235278901 h 149" name="T9"/>
                <a:gd fmla="*/ 37107049 w 43" name="T10"/>
                <a:gd fmla="*/ 247301269 h 149" name="T11"/>
                <a:gd fmla="*/ 19295470 w 43" name="T12"/>
                <a:gd fmla="*/ 204365925 h 149" name="T13"/>
                <a:gd fmla="*/ 29685153 w 43" name="T14"/>
                <a:gd fmla="*/ 159715118 h 149" name="T15"/>
                <a:gd fmla="*/ 62339309 w 43" name="T16"/>
                <a:gd fmla="*/ 173454260 h 149" name="T17"/>
                <a:gd fmla="*/ 31169045 w 43" name="T18"/>
                <a:gd fmla="*/ 89302883 h 149" name="T19"/>
                <a:gd fmla="*/ 20779367 w 43" name="T20"/>
                <a:gd fmla="*/ 0 h 149" name="T21"/>
                <a:gd fmla="*/ 0 w 43" name="T22"/>
                <a:gd fmla="*/ 65259437 h 149" name="T23"/>
                <a:gd fmla="*/ 0 w 43" name="T24"/>
                <a:gd fmla="*/ 65259437 h 149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43" name="T39"/>
                <a:gd fmla="*/ 0 h 149" name="T40"/>
                <a:gd fmla="*/ 43 w 43" name="T41"/>
                <a:gd fmla="*/ 149 h 149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149" w="43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/>
            <p:nvPr/>
          </p:nvSpPr>
          <p:spPr bwMode="auto">
            <a:xfrm>
              <a:off x="5456981" y="2641284"/>
              <a:ext cx="79374" cy="206196"/>
            </a:xfrm>
            <a:custGeom>
              <a:gdLst>
                <a:gd fmla="*/ 0 w 64" name="T0"/>
                <a:gd fmla="*/ 0 h 22" name="T1"/>
                <a:gd fmla="*/ 0 w 64" name="T2"/>
                <a:gd fmla="*/ 0 h 22" name="T3"/>
                <a:gd fmla="*/ 16920514 w 64" name="T4"/>
                <a:gd fmla="*/ 23618538 h 22" name="T5"/>
                <a:gd fmla="*/ 61526777 w 64" name="T6"/>
                <a:gd fmla="*/ 35427802 h 22" name="T7"/>
                <a:gd fmla="*/ 96905705 w 64" name="T8"/>
                <a:gd fmla="*/ 28680208 h 22" name="T9"/>
                <a:gd fmla="*/ 0 w 64" name="T10"/>
                <a:gd fmla="*/ 0 h 22" name="T11"/>
                <a:gd fmla="*/ 0 w 64" name="T12"/>
                <a:gd fmla="*/ 0 h 22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64" name="T21"/>
                <a:gd fmla="*/ 0 h 22" name="T22"/>
                <a:gd fmla="*/ 64 w 64" name="T23"/>
                <a:gd fmla="*/ 22 h 22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2" w="64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/>
            <p:nvPr/>
          </p:nvGrpSpPr>
          <p:grpSpPr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/>
              <p:nvPr/>
            </p:nvSpPr>
            <p:spPr bwMode="auto">
              <a:xfrm>
                <a:off x="3227" y="1979"/>
                <a:ext cx="146" cy="158"/>
              </a:xfrm>
              <a:custGeom>
                <a:gdLst>
                  <a:gd fmla="*/ 0 w 146" name="T0"/>
                  <a:gd fmla="*/ 13 h 104" name="T1"/>
                  <a:gd fmla="*/ 0 w 146" name="T2"/>
                  <a:gd fmla="*/ 13 h 104" name="T3"/>
                  <a:gd fmla="*/ 1 w 146" name="T4"/>
                  <a:gd fmla="*/ 25 h 104" name="T5"/>
                  <a:gd fmla="*/ 16 w 146" name="T6"/>
                  <a:gd fmla="*/ 25 h 104" name="T7"/>
                  <a:gd fmla="*/ 12 w 146" name="T8"/>
                  <a:gd fmla="*/ 31 h 104" name="T9"/>
                  <a:gd fmla="*/ 22 w 146" name="T10"/>
                  <a:gd fmla="*/ 35 h 104" name="T11"/>
                  <a:gd fmla="*/ 8 w 146" name="T12"/>
                  <a:gd fmla="*/ 34 h 104" name="T13"/>
                  <a:gd fmla="*/ 34 w 146" name="T14"/>
                  <a:gd fmla="*/ 45 h 104" name="T15"/>
                  <a:gd fmla="*/ 23 w 146" name="T16"/>
                  <a:gd fmla="*/ 49 h 104" name="T17"/>
                  <a:gd fmla="*/ 31 w 146" name="T18"/>
                  <a:gd fmla="*/ 57 h 104" name="T19"/>
                  <a:gd fmla="*/ 53 w 146" name="T20"/>
                  <a:gd fmla="*/ 52 h 104" name="T21"/>
                  <a:gd fmla="*/ 53 w 146" name="T22"/>
                  <a:gd fmla="*/ 42 h 104" name="T23"/>
                  <a:gd fmla="*/ 64 w 146" name="T24"/>
                  <a:gd fmla="*/ 38 h 104" name="T25"/>
                  <a:gd fmla="*/ 66 w 146" name="T26"/>
                  <a:gd fmla="*/ 50 h 104" name="T27"/>
                  <a:gd fmla="*/ 80 w 146" name="T28"/>
                  <a:gd fmla="*/ 42 h 104" name="T29"/>
                  <a:gd fmla="*/ 77 w 146" name="T30"/>
                  <a:gd fmla="*/ 50 h 104" name="T31"/>
                  <a:gd fmla="*/ 90 w 146" name="T32"/>
                  <a:gd fmla="*/ 50 h 104" name="T33"/>
                  <a:gd fmla="*/ 40 w 146" name="T34"/>
                  <a:gd fmla="*/ 62 h 104" name="T35"/>
                  <a:gd fmla="*/ 43 w 146" name="T36"/>
                  <a:gd fmla="*/ 71 h 104" name="T37"/>
                  <a:gd fmla="*/ 84 w 146" name="T38"/>
                  <a:gd fmla="*/ 64 h 104" name="T39"/>
                  <a:gd fmla="*/ 55 w 146" name="T40"/>
                  <a:gd fmla="*/ 73 h 104" name="T41"/>
                  <a:gd fmla="*/ 72 w 146" name="T42"/>
                  <a:gd fmla="*/ 78 h 104" name="T43"/>
                  <a:gd fmla="*/ 44 w 146" name="T44"/>
                  <a:gd fmla="*/ 82 h 104" name="T45"/>
                  <a:gd fmla="*/ 86 w 146" name="T46"/>
                  <a:gd fmla="*/ 103 h 104" name="T47"/>
                  <a:gd fmla="*/ 113 w 146" name="T48"/>
                  <a:gd fmla="*/ 50 h 104" name="T49"/>
                  <a:gd fmla="*/ 145 w 146" name="T50"/>
                  <a:gd fmla="*/ 37 h 104" name="T51"/>
                  <a:gd fmla="*/ 109 w 146" name="T52"/>
                  <a:gd fmla="*/ 28 h 104" name="T53"/>
                  <a:gd fmla="*/ 104 w 146" name="T54"/>
                  <a:gd fmla="*/ 15 h 104" name="T55"/>
                  <a:gd fmla="*/ 94 w 146" name="T56"/>
                  <a:gd fmla="*/ 23 h 104" name="T57"/>
                  <a:gd fmla="*/ 99 w 146" name="T58"/>
                  <a:gd fmla="*/ 10 h 104" name="T59"/>
                  <a:gd fmla="*/ 75 w 146" name="T60"/>
                  <a:gd fmla="*/ 0 h 104" name="T61"/>
                  <a:gd fmla="*/ 67 w 146" name="T62"/>
                  <a:gd fmla="*/ 10 h 104" name="T63"/>
                  <a:gd fmla="*/ 78 w 146" name="T64"/>
                  <a:gd fmla="*/ 35 h 104" name="T65"/>
                  <a:gd fmla="*/ 51 w 146" name="T66"/>
                  <a:gd fmla="*/ 10 h 104" name="T67"/>
                  <a:gd fmla="*/ 43 w 146" name="T68"/>
                  <a:gd fmla="*/ 15 h 104" name="T69"/>
                  <a:gd fmla="*/ 48 w 146" name="T70"/>
                  <a:gd fmla="*/ 28 h 104" name="T71"/>
                  <a:gd fmla="*/ 22 w 146" name="T72"/>
                  <a:gd fmla="*/ 16 h 104" name="T73"/>
                  <a:gd fmla="*/ 40 w 146" name="T74"/>
                  <a:gd fmla="*/ 9 h 104" name="T75"/>
                  <a:gd fmla="*/ 0 w 146" name="T76"/>
                  <a:gd fmla="*/ 13 h 104" name="T77"/>
                  <a:gd fmla="*/ 0 w 146" name="T78"/>
                  <a:gd fmla="*/ 13 h 104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w 146" name="T120"/>
                  <a:gd fmla="*/ 0 h 104" name="T121"/>
                  <a:gd fmla="*/ 146 w 146" name="T122"/>
                  <a:gd fmla="*/ 104 h 104" name="T123"/>
                </a:gdLst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b="T123" l="T120" r="T122" t="T121"/>
                <a:pathLst>
                  <a:path h="104" w="146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/>
              <p:nvPr/>
            </p:nvSpPr>
            <p:spPr bwMode="auto">
              <a:xfrm>
                <a:off x="3320" y="1935"/>
                <a:ext cx="132" cy="158"/>
              </a:xfrm>
              <a:custGeom>
                <a:gdLst>
                  <a:gd fmla="*/ 0 w 132" name="T0"/>
                  <a:gd fmla="*/ 11 h 44" name="T1"/>
                  <a:gd fmla="*/ 0 w 132" name="T2"/>
                  <a:gd fmla="*/ 11 h 44" name="T3"/>
                  <a:gd fmla="*/ 19 w 132" name="T4"/>
                  <a:gd fmla="*/ 15 h 44" name="T5"/>
                  <a:gd fmla="*/ 7 w 132" name="T6"/>
                  <a:gd fmla="*/ 20 h 44" name="T7"/>
                  <a:gd fmla="*/ 12 w 132" name="T8"/>
                  <a:gd fmla="*/ 24 h 44" name="T9"/>
                  <a:gd fmla="*/ 60 w 132" name="T10"/>
                  <a:gd fmla="*/ 23 h 44" name="T11"/>
                  <a:gd fmla="*/ 30 w 132" name="T12"/>
                  <a:gd fmla="*/ 29 h 44" name="T13"/>
                  <a:gd fmla="*/ 78 w 132" name="T14"/>
                  <a:gd fmla="*/ 43 h 44" name="T15"/>
                  <a:gd fmla="*/ 110 w 132" name="T16"/>
                  <a:gd fmla="*/ 35 h 44" name="T17"/>
                  <a:gd fmla="*/ 131 w 132" name="T18"/>
                  <a:gd fmla="*/ 20 h 44" name="T19"/>
                  <a:gd fmla="*/ 125 w 132" name="T20"/>
                  <a:gd fmla="*/ 12 h 44" name="T21"/>
                  <a:gd fmla="*/ 94 w 132" name="T22"/>
                  <a:gd fmla="*/ 13 h 44" name="T23"/>
                  <a:gd fmla="*/ 99 w 132" name="T24"/>
                  <a:gd fmla="*/ 5 h 44" name="T25"/>
                  <a:gd fmla="*/ 74 w 132" name="T26"/>
                  <a:gd fmla="*/ 13 h 44" name="T27"/>
                  <a:gd fmla="*/ 71 w 132" name="T28"/>
                  <a:gd fmla="*/ 0 h 44" name="T29"/>
                  <a:gd fmla="*/ 65 w 132" name="T30"/>
                  <a:gd fmla="*/ 17 h 44" name="T31"/>
                  <a:gd fmla="*/ 30 w 132" name="T32"/>
                  <a:gd fmla="*/ 0 h 44" name="T33"/>
                  <a:gd fmla="*/ 31 w 132" name="T34"/>
                  <a:gd fmla="*/ 10 h 44" name="T35"/>
                  <a:gd fmla="*/ 20 w 132" name="T36"/>
                  <a:gd fmla="*/ 5 h 44" name="T37"/>
                  <a:gd fmla="*/ 25 w 132" name="T38"/>
                  <a:gd fmla="*/ 15 h 44" name="T39"/>
                  <a:gd fmla="*/ 0 w 132" name="T40"/>
                  <a:gd fmla="*/ 11 h 44" name="T41"/>
                  <a:gd fmla="*/ 0 w 132" name="T42"/>
                  <a:gd fmla="*/ 11 h 44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32" name="T66"/>
                  <a:gd fmla="*/ 0 h 44" name="T67"/>
                  <a:gd fmla="*/ 132 w 132" name="T68"/>
                  <a:gd fmla="*/ 44 h 44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44" w="132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/>
              <p:nvPr/>
            </p:nvSpPr>
            <p:spPr bwMode="auto">
              <a:xfrm>
                <a:off x="3365" y="1997"/>
                <a:ext cx="57" cy="158"/>
              </a:xfrm>
              <a:custGeom>
                <a:gdLst>
                  <a:gd fmla="*/ 0 w 57" name="T0"/>
                  <a:gd fmla="*/ 22 h 29" name="T1"/>
                  <a:gd fmla="*/ 0 w 57" name="T2"/>
                  <a:gd fmla="*/ 22 h 29" name="T3"/>
                  <a:gd fmla="*/ 5 w 57" name="T4"/>
                  <a:gd fmla="*/ 8 h 29" name="T5"/>
                  <a:gd fmla="*/ 28 w 57" name="T6"/>
                  <a:gd fmla="*/ 0 h 29" name="T7"/>
                  <a:gd fmla="*/ 32 w 57" name="T8"/>
                  <a:gd fmla="*/ 8 h 29" name="T9"/>
                  <a:gd fmla="*/ 56 w 57" name="T10"/>
                  <a:gd fmla="*/ 14 h 29" name="T11"/>
                  <a:gd fmla="*/ 22 w 57" name="T12"/>
                  <a:gd fmla="*/ 28 h 29" name="T13"/>
                  <a:gd fmla="*/ 28 w 57" name="T14"/>
                  <a:gd fmla="*/ 21 h 29" name="T15"/>
                  <a:gd fmla="*/ 0 w 57" name="T16"/>
                  <a:gd fmla="*/ 22 h 29" name="T17"/>
                  <a:gd fmla="*/ 0 w 57" name="T18"/>
                  <a:gd fmla="*/ 22 h 29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57" name="T30"/>
                  <a:gd fmla="*/ 0 h 29" name="T31"/>
                  <a:gd fmla="*/ 57 w 57" name="T32"/>
                  <a:gd fmla="*/ 29 h 29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28" w="57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/>
            <p:nvPr/>
          </p:nvSpPr>
          <p:spPr bwMode="auto">
            <a:xfrm>
              <a:off x="4629900" y="4078775"/>
              <a:ext cx="136524" cy="206196"/>
            </a:xfrm>
            <a:custGeom>
              <a:gdLst>
                <a:gd fmla="*/ 0 w 109" name="T0"/>
                <a:gd fmla="*/ 56982790 h 209" name="T1"/>
                <a:gd fmla="*/ 0 w 109" name="T2"/>
                <a:gd fmla="*/ 56982790 h 209" name="T3"/>
                <a:gd fmla="*/ 10982123 w 109" name="T4"/>
                <a:gd fmla="*/ 29354730 h 209" name="T5"/>
                <a:gd fmla="*/ 56477515 w 109" name="T6"/>
                <a:gd fmla="*/ 0 h 209" name="T7"/>
                <a:gd fmla="*/ 76872341 w 109" name="T8"/>
                <a:gd fmla="*/ 27628059 h 209" name="T9"/>
                <a:gd fmla="*/ 70597203 w 109" name="T10"/>
                <a:gd fmla="*/ 75977484 h 209" name="T11"/>
                <a:gd fmla="*/ 125505307 w 109" name="T12"/>
                <a:gd fmla="*/ 55256119 h 209" name="T13"/>
                <a:gd fmla="*/ 149037702 w 109" name="T14"/>
                <a:gd fmla="*/ 75977484 h 209" name="T15"/>
                <a:gd fmla="*/ 169431313 w 109" name="T16"/>
                <a:gd fmla="*/ 124325605 h 209" name="T17"/>
                <a:gd fmla="*/ 161587978 w 109" name="T18"/>
                <a:gd fmla="*/ 153680325 h 209" name="T19"/>
                <a:gd fmla="*/ 120798327 w 109" name="T20"/>
                <a:gd fmla="*/ 151953654 h 209" name="T21"/>
                <a:gd fmla="*/ 105110482 w 109" name="T22"/>
                <a:gd fmla="*/ 165768336 h 209" name="T23"/>
                <a:gd fmla="*/ 112955031 w 109" name="T24"/>
                <a:gd fmla="*/ 215843148 h 209" name="T25"/>
                <a:gd fmla="*/ 58045674 w 109" name="T26"/>
                <a:gd fmla="*/ 172675061 h 209" name="T27"/>
                <a:gd fmla="*/ 34514522 w 109" name="T28"/>
                <a:gd fmla="*/ 250377881 h 209" name="T29"/>
                <a:gd fmla="*/ 61183243 w 109" name="T30"/>
                <a:gd fmla="*/ 319448661 h 209" name="T31"/>
                <a:gd fmla="*/ 98835344 w 109" name="T32"/>
                <a:gd fmla="*/ 345348807 h 209" name="T33"/>
                <a:gd fmla="*/ 78440499 w 109" name="T34"/>
                <a:gd fmla="*/ 359163489 h 209" name="T35"/>
                <a:gd fmla="*/ 73734772 w 109" name="T36"/>
                <a:gd fmla="*/ 336715370 h 209" name="T37"/>
                <a:gd fmla="*/ 58045674 w 109" name="T38"/>
                <a:gd fmla="*/ 336715370 h 209" name="T39"/>
                <a:gd fmla="*/ 15687850 w 109" name="T40"/>
                <a:gd fmla="*/ 298727295 h 209" name="T41"/>
                <a:gd fmla="*/ 23532404 w 109" name="T42"/>
                <a:gd fmla="*/ 252104552 h 209" name="T43"/>
                <a:gd fmla="*/ 45495397 w 109" name="T44"/>
                <a:gd fmla="*/ 210663135 h 209" name="T45"/>
                <a:gd fmla="*/ 15687850 w 109" name="T46"/>
                <a:gd fmla="*/ 141593628 h 209" name="T47"/>
                <a:gd fmla="*/ 25100562 w 109" name="T48"/>
                <a:gd fmla="*/ 110512237 h 209" name="T49"/>
                <a:gd fmla="*/ 0 w 109" name="T50"/>
                <a:gd fmla="*/ 56982790 h 209" name="T51"/>
                <a:gd fmla="*/ 0 w 109" name="T52"/>
                <a:gd fmla="*/ 56982790 h 209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w 109" name="T81"/>
                <a:gd fmla="*/ 0 h 209" name="T82"/>
                <a:gd fmla="*/ 109 w 109" name="T83"/>
                <a:gd fmla="*/ 209 h 209" name="T84"/>
              </a:gdLst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b="T84" l="T81" r="T83" t="T82"/>
              <a:pathLst>
                <a:path h="209" w="1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/>
            <p:nvPr/>
          </p:nvSpPr>
          <p:spPr bwMode="auto">
            <a:xfrm>
              <a:off x="3415470" y="3585060"/>
              <a:ext cx="315911" cy="206196"/>
            </a:xfrm>
            <a:custGeom>
              <a:gdLst>
                <a:gd fmla="*/ 0 w 252" name="T0"/>
                <a:gd fmla="*/ 55671680 h 99" name="T1"/>
                <a:gd fmla="*/ 0 w 252" name="T2"/>
                <a:gd fmla="*/ 55671680 h 99" name="T3"/>
                <a:gd fmla="*/ 17287462 w 252" name="T4"/>
                <a:gd fmla="*/ 97848223 h 99" name="T5"/>
                <a:gd fmla="*/ 1572043 w 252" name="T6"/>
                <a:gd fmla="*/ 102908575 h 99" name="T7"/>
                <a:gd fmla="*/ 17287462 w 252" name="T8"/>
                <a:gd fmla="*/ 109657442 h 99" name="T9"/>
                <a:gd fmla="*/ 23573131 w 252" name="T10"/>
                <a:gd fmla="*/ 136650313 h 99" name="T11"/>
                <a:gd fmla="*/ 45575473 w 252" name="T12"/>
                <a:gd fmla="*/ 133275879 h 99" name="T13"/>
                <a:gd fmla="*/ 23573131 w 252" name="T14"/>
                <a:gd fmla="*/ 145085098 h 99" name="T15"/>
                <a:gd fmla="*/ 48718305 w 252" name="T16"/>
                <a:gd fmla="*/ 140023447 h 99" name="T17"/>
                <a:gd fmla="*/ 75435513 w 252" name="T18"/>
                <a:gd fmla="*/ 156894316 h 99" name="T19"/>
                <a:gd fmla="*/ 100580697 w 252" name="T20"/>
                <a:gd fmla="*/ 138336230 h 99" name="T21"/>
                <a:gd fmla="*/ 139869232 w 252" name="T22"/>
                <a:gd fmla="*/ 161954668 h 99" name="T23"/>
                <a:gd fmla="*/ 207447058 w 252" name="T24"/>
                <a:gd fmla="*/ 138336230 h 99" name="T25"/>
                <a:gd fmla="*/ 205876268 w 252" name="T26"/>
                <a:gd fmla="*/ 165329101 h 99" name="T27"/>
                <a:gd fmla="*/ 218448850 w 252" name="T28"/>
                <a:gd fmla="*/ 138336230 h 99" name="T29"/>
                <a:gd fmla="*/ 347317583 w 252" name="T30"/>
                <a:gd fmla="*/ 133275879 h 99" name="T31"/>
                <a:gd fmla="*/ 394463826 w 252" name="T32"/>
                <a:gd fmla="*/ 129901445 h 99" name="T33"/>
                <a:gd fmla="*/ 380320454 w 252" name="T34"/>
                <a:gd fmla="*/ 72542549 h 99" name="T35"/>
                <a:gd fmla="*/ 391320994 w 252" name="T36"/>
                <a:gd fmla="*/ 60733330 h 99" name="T37"/>
                <a:gd fmla="*/ 350460415 w 252" name="T38"/>
                <a:gd fmla="*/ 11809224 h 99" name="T39"/>
                <a:gd fmla="*/ 323743129 w 252" name="T40"/>
                <a:gd fmla="*/ 11809224 h 99" name="T41"/>
                <a:gd fmla="*/ 253022511 w 252" name="T42"/>
                <a:gd fmla="*/ 32053232 h 99" name="T43"/>
                <a:gd fmla="*/ 190159600 w 252" name="T44"/>
                <a:gd fmla="*/ 0 h 99" name="T45"/>
                <a:gd fmla="*/ 150871025 w 252" name="T46"/>
                <a:gd fmla="*/ 1687217 h 99" name="T47"/>
                <a:gd fmla="*/ 102152740 w 252" name="T48"/>
                <a:gd fmla="*/ 30366016 h 99" name="T49"/>
                <a:gd fmla="*/ 61290888 w 252" name="T50"/>
                <a:gd fmla="*/ 21931231 h 99" name="T51"/>
                <a:gd fmla="*/ 73863470 w 252" name="T52"/>
                <a:gd fmla="*/ 37114883 h 99" name="T53"/>
                <a:gd fmla="*/ 0 w 252" name="T54"/>
                <a:gd fmla="*/ 55671680 h 99" name="T55"/>
                <a:gd fmla="*/ 0 w 252" name="T56"/>
                <a:gd fmla="*/ 55671680 h 99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w 252" name="T87"/>
                <a:gd fmla="*/ 0 h 99" name="T88"/>
                <a:gd fmla="*/ 252 w 252" name="T89"/>
                <a:gd fmla="*/ 99 h 99" name="T90"/>
              </a:gdLst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b="T90" l="T87" r="T89" t="T88"/>
              <a:pathLst>
                <a:path h="99" w="251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/>
            <p:nvPr/>
          </p:nvSpPr>
          <p:spPr bwMode="auto">
            <a:xfrm>
              <a:off x="110317" y="3000856"/>
              <a:ext cx="506410" cy="206196"/>
            </a:xfrm>
            <a:custGeom>
              <a:gdLst>
                <a:gd fmla="*/ 0 w 408" name="T0"/>
                <a:gd fmla="*/ 228607924 h 355" name="T1"/>
                <a:gd fmla="*/ 24649159 w 408" name="T2"/>
                <a:gd fmla="*/ 243848794 h 355" name="T3"/>
                <a:gd fmla="*/ 103220134 w 408" name="T4"/>
                <a:gd fmla="*/ 264168652 h 355" name="T5"/>
                <a:gd fmla="*/ 152519673 w 408" name="T6"/>
                <a:gd fmla="*/ 260782660 h 355" name="T7"/>
                <a:gd fmla="*/ 146357076 w 408" name="T8"/>
                <a:gd fmla="*/ 304810972 h 355" name="T9"/>
                <a:gd fmla="*/ 38514693 w 408" name="T10"/>
                <a:gd fmla="*/ 379319803 h 355" name="T11"/>
                <a:gd fmla="*/ 43136961 w 408" name="T12"/>
                <a:gd fmla="*/ 382707097 h 355" name="T13"/>
                <a:gd fmla="*/ 90894939 w 408" name="T14"/>
                <a:gd fmla="*/ 401333959 h 355" name="T15"/>
                <a:gd fmla="*/ 87814261 w 408" name="T16"/>
                <a:gd fmla="*/ 440281982 h 355" name="T17"/>
                <a:gd fmla="*/ 137113800 w 408" name="T18"/>
                <a:gd fmla="*/ 401333959 h 355" name="T19"/>
                <a:gd fmla="*/ 134031881 w 408" name="T20"/>
                <a:gd fmla="*/ 460603141 h 355" name="T21"/>
                <a:gd fmla="*/ 164843666 w 408" name="T22"/>
                <a:gd fmla="*/ 453829855 h 355" name="T23"/>
                <a:gd fmla="*/ 198737332 w 408" name="T24"/>
                <a:gd fmla="*/ 465683431 h 355" name="T25"/>
                <a:gd fmla="*/ 237252015 w 408" name="T26"/>
                <a:gd fmla="*/ 462296138 h 355" name="T27"/>
                <a:gd fmla="*/ 164843666 w 408" name="T28"/>
                <a:gd fmla="*/ 552045758 h 355" name="T29"/>
                <a:gd fmla="*/ 124788605 w 408" name="T30"/>
                <a:gd fmla="*/ 568979624 h 355" name="T31"/>
                <a:gd fmla="*/ 134031881 w 408" name="T32"/>
                <a:gd fmla="*/ 577447208 h 355" name="T33"/>
                <a:gd fmla="*/ 197196993 w 408" name="T34"/>
                <a:gd fmla="*/ 558819044 h 355" name="T35"/>
                <a:gd fmla="*/ 212602866 w 408" name="T36"/>
                <a:gd fmla="*/ 546965468 h 355" name="T37"/>
                <a:gd fmla="*/ 306578444 w 408" name="T38"/>
                <a:gd fmla="*/ 469069424 h 355" name="T39"/>
                <a:gd fmla="*/ 360500319 w 408" name="T40"/>
                <a:gd fmla="*/ 384400093 h 355" name="T41"/>
                <a:gd fmla="*/ 363580997 w 408" name="T42"/>
                <a:gd fmla="*/ 384400093 h 355" name="T43"/>
                <a:gd fmla="*/ 375906192 w 408" name="T44"/>
                <a:gd fmla="*/ 392867677 h 355" name="T45"/>
                <a:gd fmla="*/ 348175124 w 408" name="T46"/>
                <a:gd fmla="*/ 404721253 h 355" name="T47"/>
                <a:gd fmla="*/ 357418400 w 408" name="T48"/>
                <a:gd fmla="*/ 436895989 h 355" name="T49"/>
                <a:gd fmla="*/ 406717939 w 408" name="T50"/>
                <a:gd fmla="*/ 430121402 h 355" name="T51"/>
                <a:gd fmla="*/ 406717939 w 408" name="T52"/>
                <a:gd fmla="*/ 403026956 h 355" name="T53"/>
                <a:gd fmla="*/ 419043134 w 408" name="T54"/>
                <a:gd fmla="*/ 399640963 h 355" name="T55"/>
                <a:gd fmla="*/ 445232622 w 408" name="T56"/>
                <a:gd fmla="*/ 406414249 h 355" name="T57"/>
                <a:gd fmla="*/ 582346383 w 408" name="T58"/>
                <a:gd fmla="*/ 440281982 h 355" name="T59"/>
                <a:gd fmla="*/ 606995532 w 408" name="T60"/>
                <a:gd fmla="*/ 433508695 h 355" name="T61"/>
                <a:gd fmla="*/ 616238808 w 408" name="T62"/>
                <a:gd fmla="*/ 460603141 h 355" name="T63"/>
                <a:gd fmla="*/ 606995532 w 408" name="T64"/>
                <a:gd fmla="*/ 421655119 h 355" name="T65"/>
                <a:gd fmla="*/ 566940510 w 408" name="T66"/>
                <a:gd fmla="*/ 67735485 h 355" name="T67"/>
                <a:gd fmla="*/ 332769251 w 408" name="T68"/>
                <a:gd fmla="*/ 22014166 h 355" name="T69"/>
                <a:gd fmla="*/ 264983083 w 408" name="T70"/>
                <a:gd fmla="*/ 25401460 h 355" name="T71"/>
                <a:gd fmla="*/ 263442744 w 408" name="T72"/>
                <a:gd fmla="*/ 8467586 h 355" name="T73"/>
                <a:gd fmla="*/ 212602866 w 408" name="T74"/>
                <a:gd fmla="*/ 22014166 h 355" name="T75"/>
                <a:gd fmla="*/ 171006263 w 408" name="T76"/>
                <a:gd fmla="*/ 45721329 h 355" name="T77"/>
                <a:gd fmla="*/ 127869283 w 408" name="T78"/>
                <a:gd fmla="*/ 44028332 h 355" name="T79"/>
                <a:gd fmla="*/ 117085668 w 408" name="T80"/>
                <a:gd fmla="*/ 55881908 h 355" name="T81"/>
                <a:gd fmla="*/ 38514693 w 408" name="T82"/>
                <a:gd fmla="*/ 103297535 h 355" name="T83"/>
                <a:gd fmla="*/ 24649159 w 408" name="T84"/>
                <a:gd fmla="*/ 121924397 h 355" name="T85"/>
                <a:gd fmla="*/ 180249539 w 408" name="T86"/>
                <a:gd fmla="*/ 194740192 h 355" name="T87"/>
                <a:gd fmla="*/ 127869283 w 408" name="T88"/>
                <a:gd fmla="*/ 203206474 h 355" name="T89"/>
                <a:gd fmla="*/ 130951202 w 408" name="T90"/>
                <a:gd fmla="*/ 213367054 h 355" name="T91"/>
                <a:gd fmla="*/ 90894939 w 408" name="T92"/>
                <a:gd fmla="*/ 189659902 h 355" name="T93"/>
                <a:gd fmla="*/ 0 w 408" name="T94"/>
                <a:gd fmla="*/ 228607924 h 355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w 408" name="T144"/>
                <a:gd fmla="*/ 0 h 355" name="T145"/>
                <a:gd fmla="*/ 408 w 408" name="T146"/>
                <a:gd fmla="*/ 355 h 355" name="T147"/>
              </a:gdLst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b="T147" l="T144" r="T146" t="T145"/>
              <a:pathLst>
                <a:path h="355" w="408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/>
            <p:nvPr/>
          </p:nvSpPr>
          <p:spPr bwMode="auto">
            <a:xfrm>
              <a:off x="334154" y="3171513"/>
              <a:ext cx="44450" cy="206196"/>
            </a:xfrm>
            <a:custGeom>
              <a:gdLst>
                <a:gd fmla="*/ 0 w 36" name="T0"/>
                <a:gd fmla="*/ 15183716 h 22" name="T1"/>
                <a:gd fmla="*/ 0 w 36" name="T2"/>
                <a:gd fmla="*/ 15183716 h 22" name="T3"/>
                <a:gd fmla="*/ 15245114 w 36" name="T4"/>
                <a:gd fmla="*/ 35427802 h 22" name="T5"/>
                <a:gd fmla="*/ 53358518 w 36" name="T6"/>
                <a:gd fmla="*/ 6747597 h 22" name="T7"/>
                <a:gd fmla="*/ 16769995 w 36" name="T8"/>
                <a:gd fmla="*/ 0 h 22" name="T9"/>
                <a:gd fmla="*/ 21343409 w 36" name="T10"/>
                <a:gd fmla="*/ 13496492 h 22" name="T11"/>
                <a:gd fmla="*/ 0 w 36" name="T12"/>
                <a:gd fmla="*/ 15183716 h 22" name="T13"/>
                <a:gd fmla="*/ 0 w 36" name="T14"/>
                <a:gd fmla="*/ 15183716 h 22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36" name="T24"/>
                <a:gd fmla="*/ 0 h 22" name="T25"/>
                <a:gd fmla="*/ 36 w 36" name="T26"/>
                <a:gd fmla="*/ 22 h 22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22" w="36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/>
            <p:nvPr/>
          </p:nvSpPr>
          <p:spPr bwMode="auto">
            <a:xfrm>
              <a:off x="616726" y="3169927"/>
              <a:ext cx="139699" cy="206196"/>
            </a:xfrm>
            <a:custGeom>
              <a:gdLst>
                <a:gd fmla="*/ 0 w 110" name="T0"/>
                <a:gd fmla="*/ 17289607 h 99" name="T1"/>
                <a:gd fmla="*/ 0 w 110" name="T2"/>
                <a:gd fmla="*/ 17289607 h 99" name="T3"/>
                <a:gd fmla="*/ 6451601 w 110" name="T4"/>
                <a:gd fmla="*/ 41495580 h 99" name="T5"/>
                <a:gd fmla="*/ 30645101 w 110" name="T6"/>
                <a:gd fmla="*/ 51868825 h 99" name="T7"/>
                <a:gd fmla="*/ 41935408 w 110" name="T8"/>
                <a:gd fmla="*/ 43223367 h 99" name="T9"/>
                <a:gd fmla="*/ 20967704 w 110" name="T10"/>
                <a:gd fmla="*/ 31121030 h 99" name="T11"/>
                <a:gd fmla="*/ 41935408 w 110" name="T12"/>
                <a:gd fmla="*/ 31121030 h 99" name="T13"/>
                <a:gd fmla="*/ 59677303 w 110" name="T14"/>
                <a:gd fmla="*/ 51868825 h 99" name="T15"/>
                <a:gd fmla="*/ 54838605 w 110" name="T16"/>
                <a:gd fmla="*/ 15560515 h 99" name="T17"/>
                <a:gd fmla="*/ 69354701 w 110" name="T18"/>
                <a:gd fmla="*/ 48410642 h 99" name="T19"/>
                <a:gd fmla="*/ 106451410 w 110" name="T20"/>
                <a:gd fmla="*/ 67429335 h 99" name="T21"/>
                <a:gd fmla="*/ 99999812 w 110" name="T22"/>
                <a:gd fmla="*/ 89906232 h 99" name="T23"/>
                <a:gd fmla="*/ 141935200 w 110" name="T24"/>
                <a:gd fmla="*/ 119298160 h 99" name="T25"/>
                <a:gd fmla="*/ 130644903 w 110" name="T26"/>
                <a:gd fmla="*/ 143504128 h 99" name="T27"/>
                <a:gd fmla="*/ 153225497 w 110" name="T28"/>
                <a:gd fmla="*/ 124485435 h 99" name="T29"/>
                <a:gd fmla="*/ 156451296 w 110" name="T30"/>
                <a:gd fmla="*/ 169437873 h 99" name="T31"/>
                <a:gd fmla="*/ 174193231 w 110" name="T32"/>
                <a:gd fmla="*/ 160793729 h 99" name="T33"/>
                <a:gd fmla="*/ 175806131 w 110" name="T34"/>
                <a:gd fmla="*/ 127943618 h 99" name="T35"/>
                <a:gd fmla="*/ 133870703 w 110" name="T36"/>
                <a:gd fmla="*/ 108924925 h 99" name="T37"/>
                <a:gd fmla="*/ 56451504 w 110" name="T38"/>
                <a:gd fmla="*/ 0 h 99" name="T39"/>
                <a:gd fmla="*/ 11290302 w 110" name="T40"/>
                <a:gd fmla="*/ 31121030 h 99" name="T41"/>
                <a:gd fmla="*/ 0 w 110" name="T42"/>
                <a:gd fmla="*/ 17289607 h 99" name="T43"/>
                <a:gd fmla="*/ 0 w 110" name="T44"/>
                <a:gd fmla="*/ 17289607 h 99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w 110" name="T69"/>
                <a:gd fmla="*/ 0 h 99" name="T70"/>
                <a:gd fmla="*/ 110 w 110" name="T71"/>
                <a:gd fmla="*/ 99 h 99" name="T72"/>
              </a:gdLst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b="T72" l="T69" r="T71" t="T70"/>
              <a:pathLst>
                <a:path h="99" w="110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/>
            <p:nvPr/>
          </p:nvSpPr>
          <p:spPr bwMode="auto">
            <a:xfrm>
              <a:off x="648476" y="3158814"/>
              <a:ext cx="25400" cy="206196"/>
            </a:xfrm>
            <a:custGeom>
              <a:gdLst>
                <a:gd fmla="*/ 0 w 20" name="T0"/>
                <a:gd fmla="*/ 0 h 16" name="T1"/>
                <a:gd fmla="*/ 0 w 20" name="T2"/>
                <a:gd fmla="*/ 0 h 16" name="T3"/>
                <a:gd fmla="*/ 9677399 w 20" name="T4"/>
                <a:gd fmla="*/ 28942503 h 16" name="T5"/>
                <a:gd fmla="*/ 11290301 w 20" name="T6"/>
                <a:gd fmla="*/ 13505854 h 16" name="T7"/>
                <a:gd fmla="*/ 30645098 w 20" name="T8"/>
                <a:gd fmla="*/ 27013096 h 16" name="T9"/>
                <a:gd fmla="*/ 12903200 w 20" name="T10"/>
                <a:gd fmla="*/ 13505854 h 16" name="T11"/>
                <a:gd fmla="*/ 29032199 w 20" name="T12"/>
                <a:gd fmla="*/ 3858815 h 16" name="T13"/>
                <a:gd fmla="*/ 0 w 20" name="T14"/>
                <a:gd fmla="*/ 0 h 16" name="T15"/>
                <a:gd fmla="*/ 0 w 20" name="T16"/>
                <a:gd fmla="*/ 0 h 1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20" name="T27"/>
                <a:gd fmla="*/ 0 h 16" name="T28"/>
                <a:gd fmla="*/ 20 w 20" name="T29"/>
                <a:gd fmla="*/ 16 h 16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16" w="20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/>
            <p:nvPr/>
          </p:nvSpPr>
          <p:spPr bwMode="auto">
            <a:xfrm>
              <a:off x="658001" y="3181833"/>
              <a:ext cx="15875" cy="206196"/>
            </a:xfrm>
            <a:custGeom>
              <a:gdLst>
                <a:gd fmla="*/ 0 w 12" name="T0"/>
                <a:gd fmla="*/ 0 h 25" name="T1"/>
                <a:gd fmla="*/ 0 w 12" name="T2"/>
                <a:gd fmla="*/ 0 h 25" name="T3"/>
                <a:gd fmla="*/ 17500864 w 12" name="T4"/>
                <a:gd fmla="*/ 7112783 h 25" name="T5"/>
                <a:gd fmla="*/ 19251082 w 12" name="T6"/>
                <a:gd fmla="*/ 42676691 h 25" name="T7"/>
                <a:gd fmla="*/ 0 w 12" name="T8"/>
                <a:gd fmla="*/ 0 h 25" name="T9"/>
                <a:gd fmla="*/ 0 w 12" name="T10"/>
                <a:gd fmla="*/ 0 h 25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2" name="T18"/>
                <a:gd fmla="*/ 0 h 25" name="T19"/>
                <a:gd fmla="*/ 12 w 12" name="T20"/>
                <a:gd fmla="*/ 25 h 25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25" w="12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/>
            <p:nvPr/>
          </p:nvSpPr>
          <p:spPr bwMode="auto">
            <a:xfrm>
              <a:off x="673876" y="3160401"/>
              <a:ext cx="20637" cy="206196"/>
            </a:xfrm>
            <a:custGeom>
              <a:gdLst>
                <a:gd fmla="*/ 0 w 15" name="T0"/>
                <a:gd fmla="*/ 0 h 16" name="T1"/>
                <a:gd fmla="*/ 0 w 15" name="T2"/>
                <a:gd fmla="*/ 0 h 16" name="T3"/>
                <a:gd fmla="*/ 5677928 w 15" name="T4"/>
                <a:gd fmla="*/ 28942503 h 16" name="T5"/>
                <a:gd fmla="*/ 20821357 w 15" name="T6"/>
                <a:gd fmla="*/ 28942503 h 16" name="T7"/>
                <a:gd fmla="*/ 13250332 w 15" name="T8"/>
                <a:gd fmla="*/ 3858815 h 16" name="T9"/>
                <a:gd fmla="*/ 26499288 w 15" name="T10"/>
                <a:gd fmla="*/ 21224870 h 16" name="T11"/>
                <a:gd fmla="*/ 15142056 w 15" name="T12"/>
                <a:gd fmla="*/ 0 h 16" name="T13"/>
                <a:gd fmla="*/ 0 w 15" name="T14"/>
                <a:gd fmla="*/ 0 h 16" name="T15"/>
                <a:gd fmla="*/ 0 w 15" name="T16"/>
                <a:gd fmla="*/ 0 h 1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15" name="T27"/>
                <a:gd fmla="*/ 0 h 16" name="T28"/>
                <a:gd fmla="*/ 15 w 15" name="T29"/>
                <a:gd fmla="*/ 16 h 16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16" w="15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/>
            <p:nvPr/>
          </p:nvSpPr>
          <p:spPr bwMode="auto">
            <a:xfrm>
              <a:off x="689752" y="3185007"/>
              <a:ext cx="14287" cy="206196"/>
            </a:xfrm>
            <a:custGeom>
              <a:gdLst>
                <a:gd fmla="*/ 0 w 13" name="T0"/>
                <a:gd fmla="*/ 0 h 11" name="T1"/>
                <a:gd fmla="*/ 0 w 13" name="T2"/>
                <a:gd fmla="*/ 0 h 11" name="T3"/>
                <a:gd fmla="*/ 14493612 w 13" name="T4"/>
                <a:gd fmla="*/ 16869050 h 11" name="T5"/>
                <a:gd fmla="*/ 14493612 w 13" name="T6"/>
                <a:gd fmla="*/ 1687165 h 11" name="T7"/>
                <a:gd fmla="*/ 0 w 13" name="T8"/>
                <a:gd fmla="*/ 0 h 11" name="T9"/>
                <a:gd fmla="*/ 0 w 13" name="T10"/>
                <a:gd fmla="*/ 0 h 11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3" name="T18"/>
                <a:gd fmla="*/ 0 h 11" name="T19"/>
                <a:gd fmla="*/ 13 w 13" name="T20"/>
                <a:gd fmla="*/ 11 h 11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1" w="13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/>
            <p:nvPr/>
          </p:nvSpPr>
          <p:spPr bwMode="auto">
            <a:xfrm>
              <a:off x="694513" y="3212789"/>
              <a:ext cx="22225" cy="206196"/>
            </a:xfrm>
            <a:custGeom>
              <a:gdLst>
                <a:gd fmla="*/ 0 w 19" name="T0"/>
                <a:gd fmla="*/ 0 h 26" name="T1"/>
                <a:gd fmla="*/ 0 w 19" name="T2"/>
                <a:gd fmla="*/ 0 h 26" name="T3"/>
                <a:gd fmla="*/ 19155607 w 19" name="T4"/>
                <a:gd fmla="*/ 14434772 h 26" name="T5"/>
                <a:gd fmla="*/ 24628808 w 19" name="T6"/>
                <a:gd fmla="*/ 45109675 h 26" name="T7"/>
                <a:gd fmla="*/ 0 w 19" name="T8"/>
                <a:gd fmla="*/ 0 h 26" name="T9"/>
                <a:gd fmla="*/ 0 w 19" name="T10"/>
                <a:gd fmla="*/ 0 h 2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9" name="T18"/>
                <a:gd fmla="*/ 0 h 26" name="T19"/>
                <a:gd fmla="*/ 19 w 19" name="T20"/>
                <a:gd fmla="*/ 26 h 2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26" w="19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/>
            <p:nvPr/>
          </p:nvSpPr>
          <p:spPr bwMode="auto">
            <a:xfrm>
              <a:off x="727851" y="3215171"/>
              <a:ext cx="14287" cy="206196"/>
            </a:xfrm>
            <a:custGeom>
              <a:gdLst>
                <a:gd fmla="*/ 0 w 10" name="T0"/>
                <a:gd fmla="*/ 10841576 h 15" name="T1"/>
                <a:gd fmla="*/ 0 w 10" name="T2"/>
                <a:gd fmla="*/ 10841576 h 15" name="T3"/>
                <a:gd fmla="*/ 8165020 w 10" name="T4"/>
                <a:gd fmla="*/ 0 h 15" name="T5"/>
                <a:gd fmla="*/ 18370223 w 10" name="T6"/>
                <a:gd fmla="*/ 18973045 h 15" name="T7"/>
                <a:gd fmla="*/ 0 w 10" name="T8"/>
                <a:gd fmla="*/ 10841576 h 15" name="T9"/>
                <a:gd fmla="*/ 0 w 10" name="T10"/>
                <a:gd fmla="*/ 10841576 h 15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0" name="T18"/>
                <a:gd fmla="*/ 0 h 15" name="T19"/>
                <a:gd fmla="*/ 10 w 10" name="T20"/>
                <a:gd fmla="*/ 15 h 15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5" w="10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/>
            <p:nvPr/>
          </p:nvSpPr>
          <p:spPr bwMode="auto">
            <a:xfrm>
              <a:off x="846912" y="3610460"/>
              <a:ext cx="982657" cy="206196"/>
            </a:xfrm>
            <a:custGeom>
              <a:gdLst>
                <a:gd fmla="*/ 0 w 787" name="T0"/>
                <a:gd fmla="*/ 35986208 h 382" name="T1"/>
                <a:gd fmla="*/ 31180509 w 787" name="T2"/>
                <a:gd fmla="*/ 94251414 h 382" name="T3"/>
                <a:gd fmla="*/ 6235603 w 787" name="T4"/>
                <a:gd fmla="*/ 260475223 h 382" name="T5"/>
                <a:gd fmla="*/ 57684942 w 787" name="T6"/>
                <a:gd fmla="*/ 322166221 h 382" name="T7"/>
                <a:gd fmla="*/ 88865460 w 787" name="T8"/>
                <a:gd fmla="*/ 414704110 h 382" name="T9"/>
                <a:gd fmla="*/ 162140632 w 787" name="T10"/>
                <a:gd fmla="*/ 469540844 h 382" name="T11"/>
                <a:gd fmla="*/ 291542490 w 787" name="T12"/>
                <a:gd fmla="*/ 500386343 h 382" name="T13"/>
                <a:gd fmla="*/ 445888036 w 787" name="T14"/>
                <a:gd fmla="*/ 555223077 h 382" name="T15"/>
                <a:gd fmla="*/ 544108107 w 787" name="T16"/>
                <a:gd fmla="*/ 622056083 h 382" name="T17"/>
                <a:gd fmla="*/ 581525455 w 787" name="T18"/>
                <a:gd fmla="*/ 589497017 h 382" name="T19"/>
                <a:gd fmla="*/ 629855728 w 787" name="T20"/>
                <a:gd fmla="*/ 538087416 h 382" name="T21"/>
                <a:gd fmla="*/ 748343529 w 787" name="T22"/>
                <a:gd fmla="*/ 555223077 h 382" name="T23"/>
                <a:gd fmla="*/ 728075955 w 787" name="T24"/>
                <a:gd fmla="*/ 524377578 h 382" name="T25"/>
                <a:gd fmla="*/ 776406228 w 787" name="T26"/>
                <a:gd fmla="*/ 508954173 h 382" name="T27"/>
                <a:gd fmla="*/ 866831174 w 787" name="T28"/>
                <a:gd fmla="*/ 531231842 h 382" name="T29"/>
                <a:gd fmla="*/ 893335597 w 787" name="T30"/>
                <a:gd fmla="*/ 596351282 h 382" name="T31"/>
                <a:gd fmla="*/ 938548070 w 787" name="T32"/>
                <a:gd fmla="*/ 651188016 h 382" name="T33"/>
                <a:gd fmla="*/ 916720971 w 787" name="T34"/>
                <a:gd fmla="*/ 508954173 h 382" name="T35"/>
                <a:gd fmla="*/ 1041444217 w 787" name="T36"/>
                <a:gd fmla="*/ 387285743 h 382" name="T37"/>
                <a:gd fmla="*/ 1039885941 w 787" name="T38"/>
                <a:gd fmla="*/ 375289471 h 382" name="T39"/>
                <a:gd fmla="*/ 1028971767 w 787" name="T40"/>
                <a:gd fmla="*/ 325593353 h 382" name="T41"/>
                <a:gd fmla="*/ 1028971767 w 787" name="T42"/>
                <a:gd fmla="*/ 320452655 h 382" name="T43"/>
                <a:gd fmla="*/ 1036768141 w 787" name="T44"/>
                <a:gd fmla="*/ 282752891 h 382" name="T45"/>
                <a:gd fmla="*/ 1055476190 w 787" name="T46"/>
                <a:gd fmla="*/ 308457692 h 382" name="T47"/>
                <a:gd fmla="*/ 1057035715 w 787" name="T48"/>
                <a:gd fmla="*/ 296461420 h 382" name="T49"/>
                <a:gd fmla="*/ 1164609186 w 787" name="T50"/>
                <a:gd fmla="*/ 222775459 h 382" name="T51"/>
                <a:gd fmla="*/ 1158373586 w 787" name="T52"/>
                <a:gd fmla="*/ 167937375 h 382" name="T53"/>
                <a:gd fmla="*/ 1225411908 w 787" name="T54"/>
                <a:gd fmla="*/ 123383347 h 382" name="T55"/>
                <a:gd fmla="*/ 1209821659 w 787" name="T56"/>
                <a:gd fmla="*/ 71973725 h 382" name="T57"/>
                <a:gd fmla="*/ 1147459412 w 787" name="T58"/>
                <a:gd fmla="*/ 121669781 h 382" name="T59"/>
                <a:gd fmla="*/ 1032090816 w 787" name="T60"/>
                <a:gd fmla="*/ 171365816 h 382" name="T61"/>
                <a:gd fmla="*/ 974405894 w 787" name="T62"/>
                <a:gd fmla="*/ 190215085 h 382" name="T63"/>
                <a:gd fmla="*/ 885540472 w 787" name="T64"/>
                <a:gd fmla="*/ 226202591 h 382" name="T65"/>
                <a:gd fmla="*/ 888658272 w 787" name="T66"/>
                <a:gd fmla="*/ 203924923 h 382" name="T67"/>
                <a:gd fmla="*/ 898012922 w 787" name="T68"/>
                <a:gd fmla="*/ 185074386 h 382" name="T69"/>
                <a:gd fmla="*/ 866831174 w 787" name="T70"/>
                <a:gd fmla="*/ 167937375 h 382" name="T71"/>
                <a:gd fmla="*/ 841886275 w 787" name="T72"/>
                <a:gd fmla="*/ 109673509 h 382" name="T73"/>
                <a:gd fmla="*/ 807587976 w 787" name="T74"/>
                <a:gd fmla="*/ 217633452 h 382" name="T75"/>
                <a:gd fmla="*/ 781083553 w 787" name="T76"/>
                <a:gd fmla="*/ 183360820 h 382" name="T77"/>
                <a:gd fmla="*/ 782643077 w 787" name="T78"/>
                <a:gd fmla="*/ 133664744 h 382" name="T79"/>
                <a:gd fmla="*/ 865272898 w 787" name="T80"/>
                <a:gd fmla="*/ 101105678 h 382" name="T81"/>
                <a:gd fmla="*/ 851240924 w 787" name="T82"/>
                <a:gd fmla="*/ 85682254 h 382" name="T83"/>
                <a:gd fmla="*/ 782643077 w 787" name="T84"/>
                <a:gd fmla="*/ 58263887 h 382" name="T85"/>
                <a:gd fmla="*/ 692218131 w 787" name="T86"/>
                <a:gd fmla="*/ 83968688 h 382" name="T87"/>
                <a:gd fmla="*/ 639210377 w 787" name="T88"/>
                <a:gd fmla="*/ 20564108 h 382" name="T89"/>
                <a:gd fmla="*/ 625178404 w 787" name="T90"/>
                <a:gd fmla="*/ 13709843 h 382" name="T91"/>
                <a:gd fmla="*/ 51448093 w 787" name="T92"/>
                <a:gd fmla="*/ 39414649 h 382" name="T93"/>
                <a:gd fmla="*/ 42094692 w 787" name="T94"/>
                <a:gd fmla="*/ 37699774 h 382" name="T95"/>
                <a:gd fmla="*/ 0 w 787" name="T96"/>
                <a:gd fmla="*/ 35986208 h 382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w 787" name="T147"/>
                <a:gd fmla="*/ 0 h 382" name="T148"/>
                <a:gd fmla="*/ 787 w 787" name="T149"/>
                <a:gd fmla="*/ 382 h 382" name="T150"/>
              </a:gdLst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b="T150" l="T147" r="T149" t="T148"/>
              <a:pathLst>
                <a:path h="382" w="787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/>
            <p:nvPr/>
          </p:nvSpPr>
          <p:spPr bwMode="auto">
            <a:xfrm>
              <a:off x="6165001" y="3011175"/>
              <a:ext cx="55563" cy="206196"/>
            </a:xfrm>
            <a:custGeom>
              <a:gdLst>
                <a:gd fmla="*/ 0 w 43" name="T0"/>
                <a:gd fmla="*/ 7406368 h 14" name="T1"/>
                <a:gd fmla="*/ 0 w 43" name="T2"/>
                <a:gd fmla="*/ 7406368 h 14" name="T3"/>
                <a:gd fmla="*/ 41742022 w 43" name="T4"/>
                <a:gd fmla="*/ 0 h 14" name="T5"/>
                <a:gd fmla="*/ 70126962 w 43" name="T6"/>
                <a:gd fmla="*/ 11108871 h 14" name="T7"/>
                <a:gd fmla="*/ 55099114 w 43" name="T8"/>
                <a:gd fmla="*/ 24069679 h 14" name="T9"/>
                <a:gd fmla="*/ 0 w 43" name="T10"/>
                <a:gd fmla="*/ 7406368 h 14" name="T11"/>
                <a:gd fmla="*/ 0 w 43" name="T12"/>
                <a:gd fmla="*/ 7406368 h 14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43" name="T21"/>
                <a:gd fmla="*/ 0 h 14" name="T22"/>
                <a:gd fmla="*/ 43 w 43" name="T23"/>
                <a:gd fmla="*/ 14 h 14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14" w="43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/>
            <p:nvPr/>
          </p:nvGrpSpPr>
          <p:grpSpPr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/>
              <p:nvPr/>
            </p:nvSpPr>
            <p:spPr bwMode="auto">
              <a:xfrm>
                <a:off x="2163" y="3101"/>
                <a:ext cx="21" cy="158"/>
              </a:xfrm>
              <a:custGeom>
                <a:gdLst>
                  <a:gd fmla="*/ 0 w 21" name="T0"/>
                  <a:gd fmla="*/ 0 h 8" name="T1"/>
                  <a:gd fmla="*/ 0 w 21" name="T2"/>
                  <a:gd fmla="*/ 0 h 8" name="T3"/>
                  <a:gd fmla="*/ 2 w 21" name="T4"/>
                  <a:gd fmla="*/ 7 h 8" name="T5"/>
                  <a:gd fmla="*/ 20 w 21" name="T6"/>
                  <a:gd fmla="*/ 4 h 8" name="T7"/>
                  <a:gd fmla="*/ 0 w 21" name="T8"/>
                  <a:gd fmla="*/ 0 h 8" name="T9"/>
                  <a:gd fmla="*/ 0 w 21" name="T10"/>
                  <a:gd fmla="*/ 0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1" name="T18"/>
                  <a:gd fmla="*/ 0 h 8" name="T19"/>
                  <a:gd fmla="*/ 21 w 21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21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/>
              <p:nvPr/>
            </p:nvSpPr>
            <p:spPr bwMode="auto">
              <a:xfrm>
                <a:off x="2079" y="3891"/>
                <a:ext cx="270" cy="158"/>
              </a:xfrm>
              <a:custGeom>
                <a:gdLst>
                  <a:gd fmla="*/ 0 w 270" name="T0"/>
                  <a:gd fmla="*/ 444 h 481" name="T1"/>
                  <a:gd fmla="*/ 0 w 270" name="T2"/>
                  <a:gd fmla="*/ 444 h 481" name="T3"/>
                  <a:gd fmla="*/ 3 w 270" name="T4"/>
                  <a:gd fmla="*/ 455 h 481" name="T5"/>
                  <a:gd fmla="*/ 14 w 270" name="T6"/>
                  <a:gd fmla="*/ 451 h 481" name="T7"/>
                  <a:gd fmla="*/ 18 w 270" name="T8"/>
                  <a:gd fmla="*/ 475 h 481" name="T9"/>
                  <a:gd fmla="*/ 68 w 270" name="T10"/>
                  <a:gd fmla="*/ 480 h 481" name="T11"/>
                  <a:gd fmla="*/ 54 w 270" name="T12"/>
                  <a:gd fmla="*/ 468 h 481" name="T13"/>
                  <a:gd fmla="*/ 64 w 270" name="T14"/>
                  <a:gd fmla="*/ 435 h 481" name="T15"/>
                  <a:gd fmla="*/ 74 w 270" name="T16"/>
                  <a:gd fmla="*/ 442 h 481" name="T17"/>
                  <a:gd fmla="*/ 105 w 270" name="T18"/>
                  <a:gd fmla="*/ 396 h 481" name="T19"/>
                  <a:gd fmla="*/ 81 w 270" name="T20"/>
                  <a:gd fmla="*/ 370 h 481" name="T21"/>
                  <a:gd fmla="*/ 108 w 270" name="T22"/>
                  <a:gd fmla="*/ 354 h 481" name="T23"/>
                  <a:gd fmla="*/ 112 w 270" name="T24"/>
                  <a:gd fmla="*/ 331 h 481" name="T25"/>
                  <a:gd fmla="*/ 124 w 270" name="T26"/>
                  <a:gd fmla="*/ 320 h 481" name="T27"/>
                  <a:gd fmla="*/ 113 w 270" name="T28"/>
                  <a:gd fmla="*/ 316 h 481" name="T29"/>
                  <a:gd fmla="*/ 134 w 270" name="T30"/>
                  <a:gd fmla="*/ 316 h 481" name="T31"/>
                  <a:gd fmla="*/ 131 w 270" name="T32"/>
                  <a:gd fmla="*/ 305 h 481" name="T33"/>
                  <a:gd fmla="*/ 122 w 270" name="T34"/>
                  <a:gd fmla="*/ 312 h 481" name="T35"/>
                  <a:gd fmla="*/ 113 w 270" name="T36"/>
                  <a:gd fmla="*/ 304 h 481" name="T37"/>
                  <a:gd fmla="*/ 112 w 270" name="T38"/>
                  <a:gd fmla="*/ 287 h 481" name="T39"/>
                  <a:gd fmla="*/ 149 w 270" name="T40"/>
                  <a:gd fmla="*/ 288 h 481" name="T41"/>
                  <a:gd fmla="*/ 152 w 270" name="T42"/>
                  <a:gd fmla="*/ 253 h 481" name="T43"/>
                  <a:gd fmla="*/ 210 w 270" name="T44"/>
                  <a:gd fmla="*/ 247 h 481" name="T45"/>
                  <a:gd fmla="*/ 227 w 270" name="T46"/>
                  <a:gd fmla="*/ 223 h 481" name="T47"/>
                  <a:gd fmla="*/ 204 w 270" name="T48"/>
                  <a:gd fmla="*/ 178 h 481" name="T49"/>
                  <a:gd fmla="*/ 216 w 270" name="T50"/>
                  <a:gd fmla="*/ 122 h 481" name="T51"/>
                  <a:gd fmla="*/ 269 w 270" name="T52"/>
                  <a:gd fmla="*/ 76 h 481" name="T53"/>
                  <a:gd fmla="*/ 267 w 270" name="T54"/>
                  <a:gd fmla="*/ 55 h 481" name="T55"/>
                  <a:gd fmla="*/ 256 w 270" name="T56"/>
                  <a:gd fmla="*/ 55 h 481" name="T57"/>
                  <a:gd fmla="*/ 242 w 270" name="T58"/>
                  <a:gd fmla="*/ 79 h 481" name="T59"/>
                  <a:gd fmla="*/ 205 w 270" name="T60"/>
                  <a:gd fmla="*/ 78 h 481" name="T61"/>
                  <a:gd fmla="*/ 213 w 270" name="T62"/>
                  <a:gd fmla="*/ 50 h 481" name="T63"/>
                  <a:gd fmla="*/ 147 w 270" name="T64"/>
                  <a:gd fmla="*/ 7 h 481" name="T65"/>
                  <a:gd fmla="*/ 125 w 270" name="T66"/>
                  <a:gd fmla="*/ 3 h 481" name="T67"/>
                  <a:gd fmla="*/ 123 w 270" name="T68"/>
                  <a:gd fmla="*/ 12 h 481" name="T69"/>
                  <a:gd fmla="*/ 98 w 270" name="T70"/>
                  <a:gd fmla="*/ 0 h 481" name="T71"/>
                  <a:gd fmla="*/ 84 w 270" name="T72"/>
                  <a:gd fmla="*/ 15 h 481" name="T73"/>
                  <a:gd fmla="*/ 82 w 270" name="T74"/>
                  <a:gd fmla="*/ 32 h 481" name="T75"/>
                  <a:gd fmla="*/ 67 w 270" name="T76"/>
                  <a:gd fmla="*/ 39 h 481" name="T77"/>
                  <a:gd fmla="*/ 68 w 270" name="T78"/>
                  <a:gd fmla="*/ 73 h 481" name="T79"/>
                  <a:gd fmla="*/ 51 w 270" name="T80"/>
                  <a:gd fmla="*/ 91 h 481" name="T81"/>
                  <a:gd fmla="*/ 39 w 270" name="T82"/>
                  <a:gd fmla="*/ 138 h 481" name="T83"/>
                  <a:gd fmla="*/ 48 w 270" name="T84"/>
                  <a:gd fmla="*/ 182 h 481" name="T85"/>
                  <a:gd fmla="*/ 31 w 270" name="T86"/>
                  <a:gd fmla="*/ 220 h 481" name="T87"/>
                  <a:gd fmla="*/ 18 w 270" name="T88"/>
                  <a:gd fmla="*/ 313 h 481" name="T89"/>
                  <a:gd fmla="*/ 28 w 270" name="T90"/>
                  <a:gd fmla="*/ 348 h 481" name="T91"/>
                  <a:gd fmla="*/ 19 w 270" name="T92"/>
                  <a:gd fmla="*/ 351 h 481" name="T93"/>
                  <a:gd fmla="*/ 23 w 270" name="T94"/>
                  <a:gd fmla="*/ 381 h 481" name="T95"/>
                  <a:gd fmla="*/ 0 w 270" name="T96"/>
                  <a:gd fmla="*/ 444 h 481" name="T97"/>
                  <a:gd fmla="*/ 0 w 270" name="T98"/>
                  <a:gd fmla="*/ 444 h 481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270" name="T150"/>
                  <a:gd fmla="*/ 0 h 481" name="T151"/>
                  <a:gd fmla="*/ 270 w 270" name="T152"/>
                  <a:gd fmla="*/ 481 h 481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481" w="270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/>
              <p:nvPr/>
            </p:nvSpPr>
            <p:spPr bwMode="auto">
              <a:xfrm>
                <a:off x="2143" y="4159"/>
                <a:ext cx="49" cy="158"/>
              </a:xfrm>
              <a:custGeom>
                <a:gdLst>
                  <a:gd fmla="*/ 0 w 49" name="T0"/>
                  <a:gd fmla="*/ 0 h 42" name="T1"/>
                  <a:gd fmla="*/ 0 w 49" name="T2"/>
                  <a:gd fmla="*/ 0 h 42" name="T3"/>
                  <a:gd fmla="*/ 2 w 49" name="T4"/>
                  <a:gd fmla="*/ 41 h 42" name="T5"/>
                  <a:gd fmla="*/ 48 w 49" name="T6"/>
                  <a:gd fmla="*/ 37 h 42" name="T7"/>
                  <a:gd fmla="*/ 11 w 49" name="T8"/>
                  <a:gd fmla="*/ 20 h 42" name="T9"/>
                  <a:gd fmla="*/ 0 w 49" name="T10"/>
                  <a:gd fmla="*/ 0 h 42" name="T11"/>
                  <a:gd fmla="*/ 0 w 49" name="T12"/>
                  <a:gd fmla="*/ 0 h 42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9" name="T21"/>
                  <a:gd fmla="*/ 0 h 42" name="T22"/>
                  <a:gd fmla="*/ 49 w 49" name="T23"/>
                  <a:gd fmla="*/ 42 h 42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42" w="49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/>
              <p:nvPr/>
            </p:nvSpPr>
            <p:spPr bwMode="auto">
              <a:xfrm>
                <a:off x="2129" y="3574"/>
                <a:ext cx="165" cy="158"/>
              </a:xfrm>
              <a:custGeom>
                <a:gdLst>
                  <a:gd fmla="*/ 0 w 165" name="T0"/>
                  <a:gd fmla="*/ 18 h 185" name="T1"/>
                  <a:gd fmla="*/ 0 w 165" name="T2"/>
                  <a:gd fmla="*/ 18 h 185" name="T3"/>
                  <a:gd fmla="*/ 13 w 165" name="T4"/>
                  <a:gd fmla="*/ 38 h 185" name="T5"/>
                  <a:gd fmla="*/ 4 w 165" name="T6"/>
                  <a:gd fmla="*/ 80 h 185" name="T7"/>
                  <a:gd fmla="*/ 13 w 165" name="T8"/>
                  <a:gd fmla="*/ 84 h 185" name="T9"/>
                  <a:gd fmla="*/ 9 w 165" name="T10"/>
                  <a:gd fmla="*/ 91 h 185" name="T11"/>
                  <a:gd fmla="*/ 1 w 165" name="T12"/>
                  <a:gd fmla="*/ 108 h 185" name="T13"/>
                  <a:gd fmla="*/ 16 w 165" name="T14"/>
                  <a:gd fmla="*/ 133 h 185" name="T15"/>
                  <a:gd fmla="*/ 24 w 165" name="T16"/>
                  <a:gd fmla="*/ 183 h 185" name="T17"/>
                  <a:gd fmla="*/ 34 w 165" name="T18"/>
                  <a:gd fmla="*/ 184 h 185" name="T19"/>
                  <a:gd fmla="*/ 48 w 165" name="T20"/>
                  <a:gd fmla="*/ 169 h 185" name="T21"/>
                  <a:gd fmla="*/ 73 w 165" name="T22"/>
                  <a:gd fmla="*/ 181 h 185" name="T23"/>
                  <a:gd fmla="*/ 75 w 165" name="T24"/>
                  <a:gd fmla="*/ 172 h 185" name="T25"/>
                  <a:gd fmla="*/ 97 w 165" name="T26"/>
                  <a:gd fmla="*/ 176 h 185" name="T27"/>
                  <a:gd fmla="*/ 106 w 165" name="T28"/>
                  <a:gd fmla="*/ 139 h 185" name="T29"/>
                  <a:gd fmla="*/ 145 w 165" name="T30"/>
                  <a:gd fmla="*/ 133 h 185" name="T31"/>
                  <a:gd fmla="*/ 159 w 165" name="T32"/>
                  <a:gd fmla="*/ 145 h 185" name="T33"/>
                  <a:gd fmla="*/ 164 w 165" name="T34"/>
                  <a:gd fmla="*/ 117 h 185" name="T35"/>
                  <a:gd fmla="*/ 155 w 165" name="T36"/>
                  <a:gd fmla="*/ 93 h 185" name="T37"/>
                  <a:gd fmla="*/ 132 w 165" name="T38"/>
                  <a:gd fmla="*/ 91 h 185" name="T39"/>
                  <a:gd fmla="*/ 122 w 165" name="T40"/>
                  <a:gd fmla="*/ 55 h 185" name="T41"/>
                  <a:gd fmla="*/ 62 w 165" name="T42"/>
                  <a:gd fmla="*/ 31 h 185" name="T43"/>
                  <a:gd fmla="*/ 58 w 165" name="T44"/>
                  <a:gd fmla="*/ 0 h 185" name="T45"/>
                  <a:gd fmla="*/ 17 w 165" name="T46"/>
                  <a:gd fmla="*/ 19 h 185" name="T47"/>
                  <a:gd fmla="*/ 0 w 165" name="T48"/>
                  <a:gd fmla="*/ 18 h 185" name="T49"/>
                  <a:gd fmla="*/ 0 w 165" name="T50"/>
                  <a:gd fmla="*/ 18 h 185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165" name="T78"/>
                  <a:gd fmla="*/ 0 h 185" name="T79"/>
                  <a:gd fmla="*/ 165 w 165" name="T80"/>
                  <a:gd fmla="*/ 185 h 185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185" w="16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/>
              <p:nvPr/>
            </p:nvSpPr>
            <p:spPr bwMode="auto">
              <a:xfrm>
                <a:off x="2073" y="3553"/>
                <a:ext cx="533" cy="158"/>
              </a:xfrm>
              <a:custGeom>
                <a:gdLst>
                  <a:gd fmla="*/ 0 w 533" name="T0"/>
                  <a:gd fmla="*/ 172 h 544" name="T1"/>
                  <a:gd fmla="*/ 30 w 533" name="T2"/>
                  <a:gd fmla="*/ 205 h 544" name="T3"/>
                  <a:gd fmla="*/ 45 w 533" name="T4"/>
                  <a:gd fmla="*/ 218 h 544" name="T5"/>
                  <a:gd fmla="*/ 73 w 533" name="T6"/>
                  <a:gd fmla="*/ 219 h 544" name="T7"/>
                  <a:gd fmla="*/ 118 w 533" name="T8"/>
                  <a:gd fmla="*/ 231 h 544" name="T9"/>
                  <a:gd fmla="*/ 188 w 533" name="T10"/>
                  <a:gd fmla="*/ 291 h 544" name="T11"/>
                  <a:gd fmla="*/ 220 w 533" name="T12"/>
                  <a:gd fmla="*/ 317 h 544" name="T13"/>
                  <a:gd fmla="*/ 218 w 533" name="T14"/>
                  <a:gd fmla="*/ 372 h 544" name="T15"/>
                  <a:gd fmla="*/ 250 w 533" name="T16"/>
                  <a:gd fmla="*/ 396 h 544" name="T17"/>
                  <a:gd fmla="*/ 262 w 533" name="T18"/>
                  <a:gd fmla="*/ 424 h 544" name="T19"/>
                  <a:gd fmla="*/ 275 w 533" name="T20"/>
                  <a:gd fmla="*/ 445 h 544" name="T21"/>
                  <a:gd fmla="*/ 232 w 533" name="T22"/>
                  <a:gd fmla="*/ 488 h 544" name="T23"/>
                  <a:gd fmla="*/ 281 w 533" name="T24"/>
                  <a:gd fmla="*/ 529 h 544" name="T25"/>
                  <a:gd fmla="*/ 343 w 533" name="T26"/>
                  <a:gd fmla="*/ 462 h 544" name="T27"/>
                  <a:gd fmla="*/ 399 w 533" name="T28"/>
                  <a:gd fmla="*/ 384 h 544" name="T29"/>
                  <a:gd fmla="*/ 445 w 533" name="T30"/>
                  <a:gd fmla="*/ 371 h 544" name="T31"/>
                  <a:gd fmla="*/ 475 w 533" name="T32"/>
                  <a:gd fmla="*/ 249 h 544" name="T33"/>
                  <a:gd fmla="*/ 532 w 533" name="T34"/>
                  <a:gd fmla="*/ 166 h 544" name="T35"/>
                  <a:gd fmla="*/ 502 w 533" name="T36"/>
                  <a:gd fmla="*/ 137 h 544" name="T37"/>
                  <a:gd fmla="*/ 401 w 533" name="T38"/>
                  <a:gd fmla="*/ 106 h 544" name="T39"/>
                  <a:gd fmla="*/ 365 w 533" name="T40"/>
                  <a:gd fmla="*/ 78 h 544" name="T41"/>
                  <a:gd fmla="*/ 334 w 533" name="T42"/>
                  <a:gd fmla="*/ 102 h 544" name="T43"/>
                  <a:gd fmla="*/ 305 w 533" name="T44"/>
                  <a:gd fmla="*/ 98 h 544" name="T45"/>
                  <a:gd fmla="*/ 306 w 533" name="T46"/>
                  <a:gd fmla="*/ 75 h 544" name="T47"/>
                  <a:gd fmla="*/ 305 w 533" name="T48"/>
                  <a:gd fmla="*/ 15 h 544" name="T49"/>
                  <a:gd fmla="*/ 265 w 533" name="T50"/>
                  <a:gd fmla="*/ 39 h 544" name="T51"/>
                  <a:gd fmla="*/ 198 w 533" name="T52"/>
                  <a:gd fmla="*/ 49 h 544" name="T53"/>
                  <a:gd fmla="*/ 194 w 533" name="T54"/>
                  <a:gd fmla="*/ 9 h 544" name="T55"/>
                  <a:gd fmla="*/ 147 w 533" name="T56"/>
                  <a:gd fmla="*/ 16 h 544" name="T57"/>
                  <a:gd fmla="*/ 131 w 533" name="T58"/>
                  <a:gd fmla="*/ 37 h 544" name="T59"/>
                  <a:gd fmla="*/ 111 w 533" name="T60"/>
                  <a:gd fmla="*/ 59 h 544" name="T61"/>
                  <a:gd fmla="*/ 87 w 533" name="T62"/>
                  <a:gd fmla="*/ 42 h 544" name="T63"/>
                  <a:gd fmla="*/ 65 w 533" name="T64"/>
                  <a:gd fmla="*/ 61 h 544" name="T65"/>
                  <a:gd fmla="*/ 59 w 533" name="T66"/>
                  <a:gd fmla="*/ 87 h 544" name="T67"/>
                  <a:gd fmla="*/ 19 w 533" name="T68"/>
                  <a:gd fmla="*/ 140 h 544" name="T69"/>
                  <a:gd fmla="*/ 0 w 533" name="T70"/>
                  <a:gd fmla="*/ 172 h 544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533" name="T108"/>
                  <a:gd fmla="*/ 0 h 544" name="T109"/>
                  <a:gd fmla="*/ 533 w 533" name="T110"/>
                  <a:gd fmla="*/ 544 h 544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544" w="533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/>
              <p:nvPr/>
            </p:nvSpPr>
            <p:spPr bwMode="auto">
              <a:xfrm>
                <a:off x="1863" y="3116"/>
                <a:ext cx="13" cy="158"/>
              </a:xfrm>
              <a:custGeom>
                <a:gdLst>
                  <a:gd fmla="*/ 0 w 13" name="T0"/>
                  <a:gd fmla="*/ 8 h 37" name="T1"/>
                  <a:gd fmla="*/ 0 w 13" name="T2"/>
                  <a:gd fmla="*/ 8 h 37" name="T3"/>
                  <a:gd fmla="*/ 5 w 13" name="T4"/>
                  <a:gd fmla="*/ 36 h 37" name="T5"/>
                  <a:gd fmla="*/ 12 w 13" name="T6"/>
                  <a:gd fmla="*/ 0 h 37" name="T7"/>
                  <a:gd fmla="*/ 0 w 13" name="T8"/>
                  <a:gd fmla="*/ 8 h 37" name="T9"/>
                  <a:gd fmla="*/ 0 w 13" name="T10"/>
                  <a:gd fmla="*/ 8 h 37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3" name="T18"/>
                  <a:gd fmla="*/ 0 h 37" name="T19"/>
                  <a:gd fmla="*/ 13 w 13" name="T20"/>
                  <a:gd fmla="*/ 37 h 37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37" w="13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/>
              <p:nvPr/>
            </p:nvSpPr>
            <p:spPr bwMode="auto">
              <a:xfrm>
                <a:off x="2049" y="3875"/>
                <a:ext cx="115" cy="158"/>
              </a:xfrm>
              <a:custGeom>
                <a:gdLst>
                  <a:gd fmla="*/ 0 w 115" name="T0"/>
                  <a:gd fmla="*/ 445 h 571" name="T1"/>
                  <a:gd fmla="*/ 0 w 115" name="T2"/>
                  <a:gd fmla="*/ 445 h 571" name="T3"/>
                  <a:gd fmla="*/ 9 w 115" name="T4"/>
                  <a:gd fmla="*/ 430 h 571" name="T5"/>
                  <a:gd fmla="*/ 24 w 115" name="T6"/>
                  <a:gd fmla="*/ 441 h 571" name="T7"/>
                  <a:gd fmla="*/ 39 w 115" name="T8"/>
                  <a:gd fmla="*/ 412 h 571" name="T9"/>
                  <a:gd fmla="*/ 33 w 115" name="T10"/>
                  <a:gd fmla="*/ 400 h 571" name="T11"/>
                  <a:gd fmla="*/ 45 w 115" name="T12"/>
                  <a:gd fmla="*/ 360 h 571" name="T13"/>
                  <a:gd fmla="*/ 24 w 115" name="T14"/>
                  <a:gd fmla="*/ 357 h 571" name="T15"/>
                  <a:gd fmla="*/ 27 w 115" name="T16"/>
                  <a:gd fmla="*/ 292 h 571" name="T17"/>
                  <a:gd fmla="*/ 55 w 115" name="T18"/>
                  <a:gd fmla="*/ 224 h 571" name="T19"/>
                  <a:gd fmla="*/ 54 w 115" name="T20"/>
                  <a:gd fmla="*/ 166 h 571" name="T21"/>
                  <a:gd fmla="*/ 74 w 115" name="T22"/>
                  <a:gd fmla="*/ 58 h 571" name="T23"/>
                  <a:gd fmla="*/ 68 w 115" name="T24"/>
                  <a:gd fmla="*/ 9 h 571" name="T25"/>
                  <a:gd fmla="*/ 81 w 115" name="T26"/>
                  <a:gd fmla="*/ 0 h 571" name="T27"/>
                  <a:gd fmla="*/ 96 w 115" name="T28"/>
                  <a:gd fmla="*/ 25 h 571" name="T29"/>
                  <a:gd fmla="*/ 104 w 115" name="T30"/>
                  <a:gd fmla="*/ 75 h 571" name="T31"/>
                  <a:gd fmla="*/ 114 w 115" name="T32"/>
                  <a:gd fmla="*/ 76 h 571" name="T33"/>
                  <a:gd fmla="*/ 112 w 115" name="T34"/>
                  <a:gd fmla="*/ 93 h 571" name="T35"/>
                  <a:gd fmla="*/ 97 w 115" name="T36"/>
                  <a:gd fmla="*/ 100 h 571" name="T37"/>
                  <a:gd fmla="*/ 98 w 115" name="T38"/>
                  <a:gd fmla="*/ 134 h 571" name="T39"/>
                  <a:gd fmla="*/ 81 w 115" name="T40"/>
                  <a:gd fmla="*/ 152 h 571" name="T41"/>
                  <a:gd fmla="*/ 69 w 115" name="T42"/>
                  <a:gd fmla="*/ 199 h 571" name="T43"/>
                  <a:gd fmla="*/ 78 w 115" name="T44"/>
                  <a:gd fmla="*/ 243 h 571" name="T45"/>
                  <a:gd fmla="*/ 61 w 115" name="T46"/>
                  <a:gd fmla="*/ 281 h 571" name="T47"/>
                  <a:gd fmla="*/ 48 w 115" name="T48"/>
                  <a:gd fmla="*/ 374 h 571" name="T49"/>
                  <a:gd fmla="*/ 58 w 115" name="T50"/>
                  <a:gd fmla="*/ 409 h 571" name="T51"/>
                  <a:gd fmla="*/ 49 w 115" name="T52"/>
                  <a:gd fmla="*/ 412 h 571" name="T53"/>
                  <a:gd fmla="*/ 53 w 115" name="T54"/>
                  <a:gd fmla="*/ 442 h 571" name="T55"/>
                  <a:gd fmla="*/ 30 w 115" name="T56"/>
                  <a:gd fmla="*/ 505 h 571" name="T57"/>
                  <a:gd fmla="*/ 33 w 115" name="T58"/>
                  <a:gd fmla="*/ 516 h 571" name="T59"/>
                  <a:gd fmla="*/ 44 w 115" name="T60"/>
                  <a:gd fmla="*/ 512 h 571" name="T61"/>
                  <a:gd fmla="*/ 48 w 115" name="T62"/>
                  <a:gd fmla="*/ 536 h 571" name="T63"/>
                  <a:gd fmla="*/ 98 w 115" name="T64"/>
                  <a:gd fmla="*/ 541 h 571" name="T65"/>
                  <a:gd fmla="*/ 65 w 115" name="T66"/>
                  <a:gd fmla="*/ 551 h 571" name="T67"/>
                  <a:gd fmla="*/ 61 w 115" name="T68"/>
                  <a:gd fmla="*/ 570 h 571" name="T69"/>
                  <a:gd fmla="*/ 46 w 115" name="T70"/>
                  <a:gd fmla="*/ 565 h 571" name="T71"/>
                  <a:gd fmla="*/ 62 w 115" name="T72"/>
                  <a:gd fmla="*/ 553 h 571" name="T73"/>
                  <a:gd fmla="*/ 38 w 115" name="T74"/>
                  <a:gd fmla="*/ 548 h 571" name="T75"/>
                  <a:gd fmla="*/ 35 w 115" name="T76"/>
                  <a:gd fmla="*/ 527 h 571" name="T77"/>
                  <a:gd fmla="*/ 29 w 115" name="T78"/>
                  <a:gd fmla="*/ 537 h 571" name="T79"/>
                  <a:gd fmla="*/ 20 w 115" name="T80"/>
                  <a:gd fmla="*/ 518 h 571" name="T81"/>
                  <a:gd fmla="*/ 25 w 115" name="T82"/>
                  <a:gd fmla="*/ 513 h 571" name="T83"/>
                  <a:gd fmla="*/ 14 w 115" name="T84"/>
                  <a:gd fmla="*/ 504 h 571" name="T85"/>
                  <a:gd fmla="*/ 24 w 115" name="T86"/>
                  <a:gd fmla="*/ 494 h 571" name="T87"/>
                  <a:gd fmla="*/ 15 w 115" name="T88"/>
                  <a:gd fmla="*/ 466 h 571" name="T89"/>
                  <a:gd fmla="*/ 32 w 115" name="T90"/>
                  <a:gd fmla="*/ 469 h 571" name="T91"/>
                  <a:gd fmla="*/ 15 w 115" name="T92"/>
                  <a:gd fmla="*/ 455 h 571" name="T93"/>
                  <a:gd fmla="*/ 19 w 115" name="T94"/>
                  <a:gd fmla="*/ 444 h 571" name="T95"/>
                  <a:gd fmla="*/ 0 w 115" name="T96"/>
                  <a:gd fmla="*/ 445 h 571" name="T97"/>
                  <a:gd fmla="*/ 0 w 115" name="T98"/>
                  <a:gd fmla="*/ 445 h 571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115" name="T150"/>
                  <a:gd fmla="*/ 0 h 571" name="T151"/>
                  <a:gd fmla="*/ 115 w 115" name="T152"/>
                  <a:gd fmla="*/ 571 h 571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571" w="115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/>
              <p:nvPr/>
            </p:nvSpPr>
            <p:spPr bwMode="auto">
              <a:xfrm>
                <a:off x="2055" y="4078"/>
                <a:ext cx="10" cy="158"/>
              </a:xfrm>
              <a:custGeom>
                <a:gdLst>
                  <a:gd fmla="*/ 0 w 10" name="T0"/>
                  <a:gd fmla="*/ 9 h 22" name="T1"/>
                  <a:gd fmla="*/ 0 w 10" name="T2"/>
                  <a:gd fmla="*/ 9 h 22" name="T3"/>
                  <a:gd fmla="*/ 4 w 10" name="T4"/>
                  <a:gd fmla="*/ 0 h 22" name="T5"/>
                  <a:gd fmla="*/ 9 w 10" name="T6"/>
                  <a:gd fmla="*/ 21 h 22" name="T7"/>
                  <a:gd fmla="*/ 0 w 10" name="T8"/>
                  <a:gd fmla="*/ 9 h 22" name="T9"/>
                  <a:gd fmla="*/ 0 w 10" name="T10"/>
                  <a:gd fmla="*/ 9 h 22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0" name="T18"/>
                  <a:gd fmla="*/ 0 h 22" name="T19"/>
                  <a:gd fmla="*/ 10 w 10" name="T20"/>
                  <a:gd fmla="*/ 22 h 22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2" w="10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/>
              <p:nvPr/>
            </p:nvSpPr>
            <p:spPr bwMode="auto">
              <a:xfrm>
                <a:off x="2065" y="3965"/>
                <a:ext cx="9" cy="158"/>
              </a:xfrm>
              <a:custGeom>
                <a:gdLst>
                  <a:gd fmla="*/ 0 w 9" name="T0"/>
                  <a:gd fmla="*/ 23 h 28" name="T1"/>
                  <a:gd fmla="*/ 0 w 9" name="T2"/>
                  <a:gd fmla="*/ 23 h 28" name="T3"/>
                  <a:gd fmla="*/ 8 w 9" name="T4"/>
                  <a:gd fmla="*/ 0 h 28" name="T5"/>
                  <a:gd fmla="*/ 8 w 9" name="T6"/>
                  <a:gd fmla="*/ 27 h 28" name="T7"/>
                  <a:gd fmla="*/ 0 w 9" name="T8"/>
                  <a:gd fmla="*/ 23 h 28" name="T9"/>
                  <a:gd fmla="*/ 0 w 9" name="T10"/>
                  <a:gd fmla="*/ 23 h 2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9" name="T18"/>
                  <a:gd fmla="*/ 0 h 28" name="T19"/>
                  <a:gd fmla="*/ 9 w 9" name="T20"/>
                  <a:gd fmla="*/ 28 h 2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8" w="9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/>
              <p:nvPr/>
            </p:nvSpPr>
            <p:spPr bwMode="auto">
              <a:xfrm>
                <a:off x="2074" y="4159"/>
                <a:ext cx="19" cy="158"/>
              </a:xfrm>
              <a:custGeom>
                <a:gdLst>
                  <a:gd fmla="*/ 0 w 19" name="T0"/>
                  <a:gd fmla="*/ 0 h 13" name="T1"/>
                  <a:gd fmla="*/ 0 w 19" name="T2"/>
                  <a:gd fmla="*/ 0 h 13" name="T3"/>
                  <a:gd fmla="*/ 18 w 19" name="T4"/>
                  <a:gd fmla="*/ 3 h 13" name="T5"/>
                  <a:gd fmla="*/ 18 w 19" name="T6"/>
                  <a:gd fmla="*/ 12 h 13" name="T7"/>
                  <a:gd fmla="*/ 0 w 19" name="T8"/>
                  <a:gd fmla="*/ 0 h 13" name="T9"/>
                  <a:gd fmla="*/ 0 w 19" name="T10"/>
                  <a:gd fmla="*/ 0 h 13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9" name="T18"/>
                  <a:gd fmla="*/ 0 h 13" name="T19"/>
                  <a:gd fmla="*/ 19 w 19" name="T20"/>
                  <a:gd fmla="*/ 13 h 13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3" w="19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/>
              <p:nvPr/>
            </p:nvSpPr>
            <p:spPr bwMode="auto">
              <a:xfrm>
                <a:off x="2078" y="4139"/>
                <a:ext cx="28" cy="158"/>
              </a:xfrm>
              <a:custGeom>
                <a:gdLst>
                  <a:gd fmla="*/ 0 w 28" name="T0"/>
                  <a:gd fmla="*/ 5 h 28" name="T1"/>
                  <a:gd fmla="*/ 0 w 28" name="T2"/>
                  <a:gd fmla="*/ 5 h 28" name="T3"/>
                  <a:gd fmla="*/ 7 w 28" name="T4"/>
                  <a:gd fmla="*/ 0 h 28" name="T5"/>
                  <a:gd fmla="*/ 6 w 28" name="T6"/>
                  <a:gd fmla="*/ 13 h 28" name="T7"/>
                  <a:gd fmla="*/ 27 w 28" name="T8"/>
                  <a:gd fmla="*/ 17 h 28" name="T9"/>
                  <a:gd fmla="*/ 14 w 28" name="T10"/>
                  <a:gd fmla="*/ 27 h 28" name="T11"/>
                  <a:gd fmla="*/ 0 w 28" name="T12"/>
                  <a:gd fmla="*/ 5 h 28" name="T13"/>
                  <a:gd fmla="*/ 0 w 28" name="T14"/>
                  <a:gd fmla="*/ 5 h 2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28" name="T24"/>
                  <a:gd fmla="*/ 0 h 28" name="T25"/>
                  <a:gd fmla="*/ 28 w 28" name="T26"/>
                  <a:gd fmla="*/ 28 h 2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8" w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/>
              <p:nvPr/>
            </p:nvSpPr>
            <p:spPr bwMode="auto">
              <a:xfrm>
                <a:off x="2097" y="4165"/>
                <a:ext cx="16" cy="158"/>
              </a:xfrm>
              <a:custGeom>
                <a:gdLst>
                  <a:gd fmla="*/ 0 w 16" name="T0"/>
                  <a:gd fmla="*/ 5 h 8" name="T1"/>
                  <a:gd fmla="*/ 0 w 16" name="T2"/>
                  <a:gd fmla="*/ 5 h 8" name="T3"/>
                  <a:gd fmla="*/ 4 w 16" name="T4"/>
                  <a:gd fmla="*/ 0 h 8" name="T5"/>
                  <a:gd fmla="*/ 15 w 16" name="T6"/>
                  <a:gd fmla="*/ 7 h 8" name="T7"/>
                  <a:gd fmla="*/ 0 w 16" name="T8"/>
                  <a:gd fmla="*/ 5 h 8" name="T9"/>
                  <a:gd fmla="*/ 0 w 16" name="T10"/>
                  <a:gd fmla="*/ 5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6" name="T18"/>
                  <a:gd fmla="*/ 0 h 8" name="T19"/>
                  <a:gd fmla="*/ 16 w 16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16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/>
              <p:nvPr/>
            </p:nvSpPr>
            <p:spPr bwMode="auto">
              <a:xfrm>
                <a:off x="2107" y="4159"/>
                <a:ext cx="39" cy="158"/>
              </a:xfrm>
              <a:custGeom>
                <a:gdLst>
                  <a:gd fmla="*/ 0 w 39" name="T0"/>
                  <a:gd fmla="*/ 34 h 42" name="T1"/>
                  <a:gd fmla="*/ 0 w 39" name="T2"/>
                  <a:gd fmla="*/ 34 h 42" name="T3"/>
                  <a:gd fmla="*/ 6 w 39" name="T4"/>
                  <a:gd fmla="*/ 27 h 42" name="T5"/>
                  <a:gd fmla="*/ 26 w 39" name="T6"/>
                  <a:gd fmla="*/ 31 h 42" name="T7"/>
                  <a:gd fmla="*/ 17 w 39" name="T8"/>
                  <a:gd fmla="*/ 21 h 42" name="T9"/>
                  <a:gd fmla="*/ 27 w 39" name="T10"/>
                  <a:gd fmla="*/ 14 h 42" name="T11"/>
                  <a:gd fmla="*/ 12 w 39" name="T12"/>
                  <a:gd fmla="*/ 12 h 42" name="T13"/>
                  <a:gd fmla="*/ 12 w 39" name="T14"/>
                  <a:gd fmla="*/ 2 h 42" name="T15"/>
                  <a:gd fmla="*/ 36 w 39" name="T16"/>
                  <a:gd fmla="*/ 0 h 42" name="T17"/>
                  <a:gd fmla="*/ 38 w 39" name="T18"/>
                  <a:gd fmla="*/ 41 h 42" name="T19"/>
                  <a:gd fmla="*/ 0 w 39" name="T20"/>
                  <a:gd fmla="*/ 34 h 42" name="T21"/>
                  <a:gd fmla="*/ 0 w 39" name="T22"/>
                  <a:gd fmla="*/ 34 h 42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39" name="T36"/>
                  <a:gd fmla="*/ 0 h 42" name="T37"/>
                  <a:gd fmla="*/ 39 w 39" name="T38"/>
                  <a:gd fmla="*/ 42 h 42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42" w="39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/>
              <p:nvPr/>
            </p:nvSpPr>
            <p:spPr bwMode="auto">
              <a:xfrm>
                <a:off x="2126" y="4191"/>
                <a:ext cx="29" cy="158"/>
              </a:xfrm>
              <a:custGeom>
                <a:gdLst>
                  <a:gd fmla="*/ 0 w 29" name="T0"/>
                  <a:gd fmla="*/ 0 h 9" name="T1"/>
                  <a:gd fmla="*/ 0 w 29" name="T2"/>
                  <a:gd fmla="*/ 0 h 9" name="T3"/>
                  <a:gd fmla="*/ 25 w 29" name="T4"/>
                  <a:gd fmla="*/ 2 h 9" name="T5"/>
                  <a:gd fmla="*/ 28 w 29" name="T6"/>
                  <a:gd fmla="*/ 8 h 9" name="T7"/>
                  <a:gd fmla="*/ 0 w 29" name="T8"/>
                  <a:gd fmla="*/ 0 h 9" name="T9"/>
                  <a:gd fmla="*/ 0 w 29" name="T10"/>
                  <a:gd fmla="*/ 0 h 9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9" name="T18"/>
                  <a:gd fmla="*/ 0 h 9" name="T19"/>
                  <a:gd fmla="*/ 29 w 29" name="T20"/>
                  <a:gd fmla="*/ 9 h 9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9" w="28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/>
              <p:nvPr/>
            </p:nvSpPr>
            <p:spPr bwMode="auto">
              <a:xfrm>
                <a:off x="2153" y="4184"/>
                <a:ext cx="14" cy="158"/>
              </a:xfrm>
              <a:custGeom>
                <a:gdLst>
                  <a:gd fmla="*/ 0 w 14" name="T0"/>
                  <a:gd fmla="*/ 6 h 7" name="T1"/>
                  <a:gd fmla="*/ 0 w 14" name="T2"/>
                  <a:gd fmla="*/ 6 h 7" name="T3"/>
                  <a:gd fmla="*/ 3 w 14" name="T4"/>
                  <a:gd fmla="*/ 0 h 7" name="T5"/>
                  <a:gd fmla="*/ 13 w 14" name="T6"/>
                  <a:gd fmla="*/ 6 h 7" name="T7"/>
                  <a:gd fmla="*/ 0 w 14" name="T8"/>
                  <a:gd fmla="*/ 6 h 7" name="T9"/>
                  <a:gd fmla="*/ 0 w 14" name="T10"/>
                  <a:gd fmla="*/ 6 h 7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4" name="T18"/>
                  <a:gd fmla="*/ 0 h 7" name="T19"/>
                  <a:gd fmla="*/ 14 w 14" name="T20"/>
                  <a:gd fmla="*/ 7 h 7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7" w="14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/>
              <p:nvPr/>
            </p:nvSpPr>
            <p:spPr bwMode="auto">
              <a:xfrm>
                <a:off x="2005" y="3295"/>
                <a:ext cx="164" cy="158"/>
              </a:xfrm>
              <a:custGeom>
                <a:gdLst>
                  <a:gd fmla="*/ 0 w 164" name="T0"/>
                  <a:gd fmla="*/ 150 h 226" name="T1"/>
                  <a:gd fmla="*/ 0 w 164" name="T2"/>
                  <a:gd fmla="*/ 150 h 226" name="T3"/>
                  <a:gd fmla="*/ 20 w 164" name="T4"/>
                  <a:gd fmla="*/ 166 h 226" name="T5"/>
                  <a:gd fmla="*/ 49 w 164" name="T6"/>
                  <a:gd fmla="*/ 170 h 226" name="T7"/>
                  <a:gd fmla="*/ 78 w 164" name="T8"/>
                  <a:gd fmla="*/ 200 h 226" name="T9"/>
                  <a:gd fmla="*/ 117 w 164" name="T10"/>
                  <a:gd fmla="*/ 203 h 226" name="T11"/>
                  <a:gd fmla="*/ 111 w 164" name="T12"/>
                  <a:gd fmla="*/ 219 h 226" name="T13"/>
                  <a:gd fmla="*/ 121 w 164" name="T14"/>
                  <a:gd fmla="*/ 225 h 226" name="T15"/>
                  <a:gd fmla="*/ 127 w 164" name="T16"/>
                  <a:gd fmla="*/ 186 h 226" name="T17"/>
                  <a:gd fmla="*/ 120 w 164" name="T18"/>
                  <a:gd fmla="*/ 162 h 226" name="T19"/>
                  <a:gd fmla="*/ 133 w 164" name="T20"/>
                  <a:gd fmla="*/ 160 h 226" name="T21"/>
                  <a:gd fmla="*/ 123 w 164" name="T22"/>
                  <a:gd fmla="*/ 146 h 226" name="T23"/>
                  <a:gd fmla="*/ 155 w 164" name="T24"/>
                  <a:gd fmla="*/ 141 h 226" name="T25"/>
                  <a:gd fmla="*/ 163 w 164" name="T26"/>
                  <a:gd fmla="*/ 151 h 226" name="T27"/>
                  <a:gd fmla="*/ 151 w 164" name="T28"/>
                  <a:gd fmla="*/ 131 h 226" name="T29"/>
                  <a:gd fmla="*/ 155 w 164" name="T30"/>
                  <a:gd fmla="*/ 84 h 226" name="T31"/>
                  <a:gd fmla="*/ 128 w 164" name="T32"/>
                  <a:gd fmla="*/ 86 h 226" name="T33"/>
                  <a:gd fmla="*/ 120 w 164" name="T34"/>
                  <a:gd fmla="*/ 74 h 226" name="T35"/>
                  <a:gd fmla="*/ 93 w 164" name="T36"/>
                  <a:gd fmla="*/ 71 h 226" name="T37"/>
                  <a:gd fmla="*/ 76 w 164" name="T38"/>
                  <a:gd fmla="*/ 44 h 226" name="T39"/>
                  <a:gd fmla="*/ 102 w 164" name="T40"/>
                  <a:gd fmla="*/ 8 h 226" name="T41"/>
                  <a:gd fmla="*/ 98 w 164" name="T42"/>
                  <a:gd fmla="*/ 0 h 226" name="T43"/>
                  <a:gd fmla="*/ 52 w 164" name="T44"/>
                  <a:gd fmla="*/ 20 h 226" name="T45"/>
                  <a:gd fmla="*/ 27 w 164" name="T46"/>
                  <a:gd fmla="*/ 60 h 226" name="T47"/>
                  <a:gd fmla="*/ 19 w 164" name="T48"/>
                  <a:gd fmla="*/ 50 h 226" name="T49"/>
                  <a:gd fmla="*/ 13 w 164" name="T50"/>
                  <a:gd fmla="*/ 70 h 226" name="T51"/>
                  <a:gd fmla="*/ 19 w 164" name="T52"/>
                  <a:gd fmla="*/ 115 h 226" name="T53"/>
                  <a:gd fmla="*/ 25 w 164" name="T54"/>
                  <a:gd fmla="*/ 115 h 226" name="T55"/>
                  <a:gd fmla="*/ 0 w 164" name="T56"/>
                  <a:gd fmla="*/ 150 h 226" name="T57"/>
                  <a:gd fmla="*/ 0 w 164" name="T58"/>
                  <a:gd fmla="*/ 150 h 22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164" name="T90"/>
                  <a:gd fmla="*/ 0 h 226" name="T91"/>
                  <a:gd fmla="*/ 164 w 164" name="T92"/>
                  <a:gd fmla="*/ 226 h 226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226" w="164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/>
              <p:nvPr/>
            </p:nvSpPr>
            <p:spPr bwMode="auto">
              <a:xfrm>
                <a:off x="1911" y="3220"/>
                <a:ext cx="44" cy="158"/>
              </a:xfrm>
              <a:custGeom>
                <a:gdLst>
                  <a:gd fmla="*/ 0 w 44" name="T0"/>
                  <a:gd fmla="*/ 0 h 37" name="T1"/>
                  <a:gd fmla="*/ 0 w 44" name="T2"/>
                  <a:gd fmla="*/ 0 h 37" name="T3"/>
                  <a:gd fmla="*/ 1 w 44" name="T4"/>
                  <a:gd fmla="*/ 14 h 37" name="T5"/>
                  <a:gd fmla="*/ 10 w 44" name="T6"/>
                  <a:gd fmla="*/ 12 h 37" name="T7"/>
                  <a:gd fmla="*/ 37 w 44" name="T8"/>
                  <a:gd fmla="*/ 36 h 37" name="T9"/>
                  <a:gd fmla="*/ 43 w 44" name="T10"/>
                  <a:gd fmla="*/ 18 h 37" name="T11"/>
                  <a:gd fmla="*/ 28 w 44" name="T12"/>
                  <a:gd fmla="*/ 1 h 37" name="T13"/>
                  <a:gd fmla="*/ 0 w 44" name="T14"/>
                  <a:gd fmla="*/ 0 h 37" name="T15"/>
                  <a:gd fmla="*/ 0 w 44" name="T16"/>
                  <a:gd fmla="*/ 0 h 37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44" name="T27"/>
                  <a:gd fmla="*/ 0 h 37" name="T28"/>
                  <a:gd fmla="*/ 44 w 44" name="T29"/>
                  <a:gd fmla="*/ 37 h 37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37" w="44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/>
              <p:nvPr/>
            </p:nvSpPr>
            <p:spPr bwMode="auto">
              <a:xfrm>
                <a:off x="1921" y="3056"/>
                <a:ext cx="148" cy="158"/>
              </a:xfrm>
              <a:custGeom>
                <a:gdLst>
                  <a:gd fmla="*/ 0 w 148" name="T0"/>
                  <a:gd fmla="*/ 18 h 47" name="T1"/>
                  <a:gd fmla="*/ 0 w 148" name="T2"/>
                  <a:gd fmla="*/ 18 h 47" name="T3"/>
                  <a:gd fmla="*/ 20 w 148" name="T4"/>
                  <a:gd fmla="*/ 2 h 47" name="T5"/>
                  <a:gd fmla="*/ 58 w 148" name="T6"/>
                  <a:gd fmla="*/ 0 h 47" name="T7"/>
                  <a:gd fmla="*/ 147 w 148" name="T8"/>
                  <a:gd fmla="*/ 39 h 47" name="T9"/>
                  <a:gd fmla="*/ 99 w 148" name="T10"/>
                  <a:gd fmla="*/ 46 h 47" name="T11"/>
                  <a:gd fmla="*/ 107 w 148" name="T12"/>
                  <a:gd fmla="*/ 37 h 47" name="T13"/>
                  <a:gd fmla="*/ 84 w 148" name="T14"/>
                  <a:gd fmla="*/ 22 h 47" name="T15"/>
                  <a:gd fmla="*/ 40 w 148" name="T16"/>
                  <a:gd fmla="*/ 14 h 47" name="T17"/>
                  <a:gd fmla="*/ 42 w 148" name="T18"/>
                  <a:gd fmla="*/ 7 h 47" name="T19"/>
                  <a:gd fmla="*/ 0 w 148" name="T20"/>
                  <a:gd fmla="*/ 18 h 47" name="T21"/>
                  <a:gd fmla="*/ 0 w 148" name="T22"/>
                  <a:gd fmla="*/ 18 h 47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148" name="T36"/>
                  <a:gd fmla="*/ 0 h 47" name="T37"/>
                  <a:gd fmla="*/ 148 w 148" name="T38"/>
                  <a:gd fmla="*/ 47 h 47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47" w="148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/>
              <p:nvPr/>
            </p:nvSpPr>
            <p:spPr bwMode="auto">
              <a:xfrm>
                <a:off x="2100" y="3092"/>
                <a:ext cx="47" cy="158"/>
              </a:xfrm>
              <a:custGeom>
                <a:gdLst>
                  <a:gd fmla="*/ 0 w 47" name="T0"/>
                  <a:gd fmla="*/ 0 h 27" name="T1"/>
                  <a:gd fmla="*/ 0 w 47" name="T2"/>
                  <a:gd fmla="*/ 0 h 27" name="T3"/>
                  <a:gd fmla="*/ 0 w 47" name="T4"/>
                  <a:gd fmla="*/ 26 h 27" name="T5"/>
                  <a:gd fmla="*/ 46 w 47" name="T6"/>
                  <a:gd fmla="*/ 17 h 27" name="T7"/>
                  <a:gd fmla="*/ 26 w 47" name="T8"/>
                  <a:gd fmla="*/ 3 h 27" name="T9"/>
                  <a:gd fmla="*/ 0 w 47" name="T10"/>
                  <a:gd fmla="*/ 0 h 27" name="T11"/>
                  <a:gd fmla="*/ 0 w 47" name="T12"/>
                  <a:gd fmla="*/ 0 h 27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7" name="T21"/>
                  <a:gd fmla="*/ 0 h 27" name="T22"/>
                  <a:gd fmla="*/ 47 w 47" name="T23"/>
                  <a:gd fmla="*/ 27 h 27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7" w="4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/>
              <p:nvPr/>
            </p:nvSpPr>
            <p:spPr bwMode="auto">
              <a:xfrm>
                <a:off x="1978" y="3375"/>
                <a:ext cx="77" cy="158"/>
              </a:xfrm>
              <a:custGeom>
                <a:gdLst>
                  <a:gd fmla="*/ 0 w 77" name="T0"/>
                  <a:gd fmla="*/ 32 h 86" name="T1"/>
                  <a:gd fmla="*/ 0 w 77" name="T2"/>
                  <a:gd fmla="*/ 32 h 86" name="T3"/>
                  <a:gd fmla="*/ 1 w 77" name="T4"/>
                  <a:gd fmla="*/ 49 h 86" name="T5"/>
                  <a:gd fmla="*/ 14 w 77" name="T6"/>
                  <a:gd fmla="*/ 53 h 86" name="T7"/>
                  <a:gd fmla="*/ 7 w 77" name="T8"/>
                  <a:gd fmla="*/ 67 h 86" name="T9"/>
                  <a:gd fmla="*/ 4 w 77" name="T10"/>
                  <a:gd fmla="*/ 81 h 86" name="T11"/>
                  <a:gd fmla="*/ 22 w 77" name="T12"/>
                  <a:gd fmla="*/ 85 h 86" name="T13"/>
                  <a:gd fmla="*/ 38 w 77" name="T14"/>
                  <a:gd fmla="*/ 61 h 86" name="T15"/>
                  <a:gd fmla="*/ 69 w 77" name="T16"/>
                  <a:gd fmla="*/ 42 h 86" name="T17"/>
                  <a:gd fmla="*/ 76 w 77" name="T18"/>
                  <a:gd fmla="*/ 20 h 86" name="T19"/>
                  <a:gd fmla="*/ 47 w 77" name="T20"/>
                  <a:gd fmla="*/ 16 h 86" name="T21"/>
                  <a:gd fmla="*/ 27 w 77" name="T22"/>
                  <a:gd fmla="*/ 0 h 86" name="T23"/>
                  <a:gd fmla="*/ 9 w 77" name="T24"/>
                  <a:gd fmla="*/ 8 h 86" name="T25"/>
                  <a:gd fmla="*/ 0 w 77" name="T26"/>
                  <a:gd fmla="*/ 32 h 86" name="T27"/>
                  <a:gd fmla="*/ 0 w 77" name="T28"/>
                  <a:gd fmla="*/ 32 h 8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77" name="T45"/>
                  <a:gd fmla="*/ 0 h 86" name="T46"/>
                  <a:gd fmla="*/ 77 w 77" name="T47"/>
                  <a:gd fmla="*/ 86 h 8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6" w="77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/>
              <p:nvPr/>
            </p:nvSpPr>
            <p:spPr bwMode="auto">
              <a:xfrm>
                <a:off x="1851" y="3161"/>
                <a:ext cx="33" cy="158"/>
              </a:xfrm>
              <a:custGeom>
                <a:gdLst>
                  <a:gd fmla="*/ 0 w 33" name="T0"/>
                  <a:gd fmla="*/ 11 h 15" name="T1"/>
                  <a:gd fmla="*/ 0 w 33" name="T2"/>
                  <a:gd fmla="*/ 11 h 15" name="T3"/>
                  <a:gd fmla="*/ 9 w 33" name="T4"/>
                  <a:gd fmla="*/ 0 h 15" name="T5"/>
                  <a:gd fmla="*/ 32 w 33" name="T6"/>
                  <a:gd fmla="*/ 14 h 15" name="T7"/>
                  <a:gd fmla="*/ 0 w 33" name="T8"/>
                  <a:gd fmla="*/ 11 h 15" name="T9"/>
                  <a:gd fmla="*/ 0 w 33" name="T10"/>
                  <a:gd fmla="*/ 11 h 15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33" name="T18"/>
                  <a:gd fmla="*/ 0 h 15" name="T19"/>
                  <a:gd fmla="*/ 33 w 33" name="T20"/>
                  <a:gd fmla="*/ 15 h 15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5" w="33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/>
              <p:nvPr/>
            </p:nvSpPr>
            <p:spPr bwMode="auto">
              <a:xfrm>
                <a:off x="2250" y="4122"/>
                <a:ext cx="22" cy="158"/>
              </a:xfrm>
              <a:custGeom>
                <a:gdLst>
                  <a:gd fmla="*/ 0 w 22" name="T0"/>
                  <a:gd fmla="*/ 12 h 13" name="T1"/>
                  <a:gd fmla="*/ 0 w 22" name="T2"/>
                  <a:gd fmla="*/ 12 h 13" name="T3"/>
                  <a:gd fmla="*/ 12 w 22" name="T4"/>
                  <a:gd fmla="*/ 5 h 13" name="T5"/>
                  <a:gd fmla="*/ 6 w 22" name="T6"/>
                  <a:gd fmla="*/ 0 h 13" name="T7"/>
                  <a:gd fmla="*/ 21 w 22" name="T8"/>
                  <a:gd fmla="*/ 1 h 13" name="T9"/>
                  <a:gd fmla="*/ 0 w 22" name="T10"/>
                  <a:gd fmla="*/ 12 h 13" name="T11"/>
                  <a:gd fmla="*/ 0 w 22" name="T12"/>
                  <a:gd fmla="*/ 12 h 1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2" name="T21"/>
                  <a:gd fmla="*/ 0 h 13" name="T22"/>
                  <a:gd fmla="*/ 22 w 22" name="T23"/>
                  <a:gd fmla="*/ 13 h 1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3" w="22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/>
              <p:nvPr/>
            </p:nvSpPr>
            <p:spPr bwMode="auto">
              <a:xfrm>
                <a:off x="2267" y="4121"/>
                <a:ext cx="25" cy="158"/>
              </a:xfrm>
              <a:custGeom>
                <a:gdLst>
                  <a:gd fmla="*/ 0 w 25" name="T0"/>
                  <a:gd fmla="*/ 15 h 16" name="T1"/>
                  <a:gd fmla="*/ 0 w 25" name="T2"/>
                  <a:gd fmla="*/ 15 h 16" name="T3"/>
                  <a:gd fmla="*/ 11 w 25" name="T4"/>
                  <a:gd fmla="*/ 0 h 16" name="T5"/>
                  <a:gd fmla="*/ 24 w 25" name="T6"/>
                  <a:gd fmla="*/ 5 h 16" name="T7"/>
                  <a:gd fmla="*/ 0 w 25" name="T8"/>
                  <a:gd fmla="*/ 15 h 16" name="T9"/>
                  <a:gd fmla="*/ 0 w 25" name="T10"/>
                  <a:gd fmla="*/ 15 h 16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5" name="T18"/>
                  <a:gd fmla="*/ 0 h 16" name="T19"/>
                  <a:gd fmla="*/ 25 w 25" name="T20"/>
                  <a:gd fmla="*/ 16 h 16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6" w="25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/>
              <p:nvPr/>
            </p:nvSpPr>
            <p:spPr bwMode="auto">
              <a:xfrm>
                <a:off x="2338" y="3299"/>
                <a:ext cx="41" cy="158"/>
              </a:xfrm>
              <a:custGeom>
                <a:gdLst>
                  <a:gd fmla="*/ 0 w 41" name="T0"/>
                  <a:gd fmla="*/ 45 h 48" name="T1"/>
                  <a:gd fmla="*/ 0 w 41" name="T2"/>
                  <a:gd fmla="*/ 45 h 48" name="T3"/>
                  <a:gd fmla="*/ 6 w 41" name="T4"/>
                  <a:gd fmla="*/ 0 h 48" name="T5"/>
                  <a:gd fmla="*/ 40 w 41" name="T6"/>
                  <a:gd fmla="*/ 21 h 48" name="T7"/>
                  <a:gd fmla="*/ 20 w 41" name="T8"/>
                  <a:gd fmla="*/ 47 h 48" name="T9"/>
                  <a:gd fmla="*/ 0 w 41" name="T10"/>
                  <a:gd fmla="*/ 45 h 48" name="T11"/>
                  <a:gd fmla="*/ 0 w 41" name="T12"/>
                  <a:gd fmla="*/ 45 h 4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1" name="T21"/>
                  <a:gd fmla="*/ 0 h 48" name="T22"/>
                  <a:gd fmla="*/ 41 w 41" name="T23"/>
                  <a:gd fmla="*/ 48 h 4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48" w="41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/>
              <p:nvPr/>
            </p:nvSpPr>
            <p:spPr bwMode="auto">
              <a:xfrm>
                <a:off x="1821" y="3135"/>
                <a:ext cx="55" cy="158"/>
              </a:xfrm>
              <a:custGeom>
                <a:gdLst>
                  <a:gd fmla="*/ 0 w 55" name="T0"/>
                  <a:gd fmla="*/ 47 h 60" name="T1"/>
                  <a:gd fmla="*/ 0 w 55" name="T2"/>
                  <a:gd fmla="*/ 47 h 60" name="T3"/>
                  <a:gd fmla="*/ 11 w 55" name="T4"/>
                  <a:gd fmla="*/ 26 h 60" name="T5"/>
                  <a:gd fmla="*/ 25 w 55" name="T6"/>
                  <a:gd fmla="*/ 25 h 60" name="T7"/>
                  <a:gd fmla="*/ 11 w 55" name="T8"/>
                  <a:gd fmla="*/ 7 h 60" name="T9"/>
                  <a:gd fmla="*/ 42 w 55" name="T10"/>
                  <a:gd fmla="*/ 0 h 60" name="T11"/>
                  <a:gd fmla="*/ 47 w 55" name="T12"/>
                  <a:gd fmla="*/ 28 h 60" name="T13"/>
                  <a:gd fmla="*/ 54 w 55" name="T14"/>
                  <a:gd fmla="*/ 30 h 60" name="T15"/>
                  <a:gd fmla="*/ 39 w 55" name="T16"/>
                  <a:gd fmla="*/ 48 h 60" name="T17"/>
                  <a:gd fmla="*/ 30 w 55" name="T18"/>
                  <a:gd fmla="*/ 59 h 60" name="T19"/>
                  <a:gd fmla="*/ 0 w 55" name="T20"/>
                  <a:gd fmla="*/ 47 h 60" name="T21"/>
                  <a:gd fmla="*/ 0 w 55" name="T22"/>
                  <a:gd fmla="*/ 47 h 60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55" name="T36"/>
                  <a:gd fmla="*/ 0 h 60" name="T37"/>
                  <a:gd fmla="*/ 55 w 55" name="T38"/>
                  <a:gd fmla="*/ 60 h 60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60" w="55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/>
              <p:nvPr/>
            </p:nvSpPr>
            <p:spPr bwMode="auto">
              <a:xfrm>
                <a:off x="2245" y="3284"/>
                <a:ext cx="66" cy="158"/>
              </a:xfrm>
              <a:custGeom>
                <a:gdLst>
                  <a:gd fmla="*/ 0 w 66" name="T0"/>
                  <a:gd fmla="*/ 31 h 94" name="T1"/>
                  <a:gd fmla="*/ 0 w 66" name="T2"/>
                  <a:gd fmla="*/ 31 h 94" name="T3"/>
                  <a:gd fmla="*/ 9 w 66" name="T4"/>
                  <a:gd fmla="*/ 44 h 94" name="T5"/>
                  <a:gd fmla="*/ 22 w 66" name="T6"/>
                  <a:gd fmla="*/ 53 h 94" name="T7"/>
                  <a:gd fmla="*/ 19 w 66" name="T8"/>
                  <a:gd fmla="*/ 79 h 94" name="T9"/>
                  <a:gd fmla="*/ 26 w 66" name="T10"/>
                  <a:gd fmla="*/ 93 h 94" name="T11"/>
                  <a:gd fmla="*/ 65 w 66" name="T12"/>
                  <a:gd fmla="*/ 87 h 94" name="T13"/>
                  <a:gd fmla="*/ 43 w 66" name="T14"/>
                  <a:gd fmla="*/ 59 h 94" name="T15"/>
                  <a:gd fmla="*/ 58 w 66" name="T16"/>
                  <a:gd fmla="*/ 34 h 94" name="T17"/>
                  <a:gd fmla="*/ 19 w 66" name="T18"/>
                  <a:gd fmla="*/ 0 h 94" name="T19"/>
                  <a:gd fmla="*/ 6 w 66" name="T20"/>
                  <a:gd fmla="*/ 10 h 94" name="T21"/>
                  <a:gd fmla="*/ 11 w 66" name="T22"/>
                  <a:gd fmla="*/ 19 h 94" name="T23"/>
                  <a:gd fmla="*/ 0 w 66" name="T24"/>
                  <a:gd fmla="*/ 31 h 94" name="T25"/>
                  <a:gd fmla="*/ 0 w 66" name="T26"/>
                  <a:gd fmla="*/ 31 h 94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66" name="T42"/>
                  <a:gd fmla="*/ 0 h 94" name="T43"/>
                  <a:gd fmla="*/ 66 w 66" name="T44"/>
                  <a:gd fmla="*/ 94 h 94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94" w="66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/>
              <p:nvPr/>
            </p:nvSpPr>
            <p:spPr bwMode="auto">
              <a:xfrm>
                <a:off x="2065" y="3092"/>
                <a:ext cx="36" cy="158"/>
              </a:xfrm>
              <a:custGeom>
                <a:gdLst>
                  <a:gd fmla="*/ 0 w 36" name="T0"/>
                  <a:gd fmla="*/ 19 h 27" name="T1"/>
                  <a:gd fmla="*/ 0 w 36" name="T2"/>
                  <a:gd fmla="*/ 19 h 27" name="T3"/>
                  <a:gd fmla="*/ 27 w 36" name="T4"/>
                  <a:gd fmla="*/ 19 h 27" name="T5"/>
                  <a:gd fmla="*/ 14 w 36" name="T6"/>
                  <a:gd fmla="*/ 2 h 27" name="T7"/>
                  <a:gd fmla="*/ 35 w 36" name="T8"/>
                  <a:gd fmla="*/ 0 h 27" name="T9"/>
                  <a:gd fmla="*/ 35 w 36" name="T10"/>
                  <a:gd fmla="*/ 26 h 27" name="T11"/>
                  <a:gd fmla="*/ 0 w 36" name="T12"/>
                  <a:gd fmla="*/ 19 h 27" name="T13"/>
                  <a:gd fmla="*/ 0 w 36" name="T14"/>
                  <a:gd fmla="*/ 19 h 27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36" name="T24"/>
                  <a:gd fmla="*/ 0 h 27" name="T25"/>
                  <a:gd fmla="*/ 36 w 36" name="T26"/>
                  <a:gd fmla="*/ 27 h 27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7" w="36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/>
              <p:nvPr/>
            </p:nvSpPr>
            <p:spPr bwMode="auto">
              <a:xfrm>
                <a:off x="1860" y="3154"/>
                <a:ext cx="85" cy="158"/>
              </a:xfrm>
              <a:custGeom>
                <a:gdLst>
                  <a:gd fmla="*/ 0 w 85" name="T0"/>
                  <a:gd fmla="*/ 20 h 42" name="T1"/>
                  <a:gd fmla="*/ 0 w 85" name="T2"/>
                  <a:gd fmla="*/ 20 h 42" name="T3"/>
                  <a:gd fmla="*/ 15 w 85" name="T4"/>
                  <a:gd fmla="*/ 2 h 42" name="T5"/>
                  <a:gd fmla="*/ 60 w 85" name="T6"/>
                  <a:gd fmla="*/ 0 h 42" name="T7"/>
                  <a:gd fmla="*/ 84 w 85" name="T8"/>
                  <a:gd fmla="*/ 13 h 42" name="T9"/>
                  <a:gd fmla="*/ 64 w 85" name="T10"/>
                  <a:gd fmla="*/ 15 h 42" name="T11"/>
                  <a:gd fmla="*/ 29 w 85" name="T12"/>
                  <a:gd fmla="*/ 41 h 42" name="T13"/>
                  <a:gd fmla="*/ 23 w 85" name="T14"/>
                  <a:gd fmla="*/ 34 h 42" name="T15"/>
                  <a:gd fmla="*/ 0 w 85" name="T16"/>
                  <a:gd fmla="*/ 20 h 42" name="T17"/>
                  <a:gd fmla="*/ 0 w 85" name="T18"/>
                  <a:gd fmla="*/ 20 h 42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85" name="T30"/>
                  <a:gd fmla="*/ 0 h 42" name="T31"/>
                  <a:gd fmla="*/ 85 w 85" name="T32"/>
                  <a:gd fmla="*/ 42 h 42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42" w="85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/>
              <p:nvPr/>
            </p:nvSpPr>
            <p:spPr bwMode="auto">
              <a:xfrm>
                <a:off x="1889" y="3175"/>
                <a:ext cx="56" cy="158"/>
              </a:xfrm>
              <a:custGeom>
                <a:gdLst>
                  <a:gd fmla="*/ 0 w 56" name="T0"/>
                  <a:gd fmla="*/ 28 h 57" name="T1"/>
                  <a:gd fmla="*/ 0 w 56" name="T2"/>
                  <a:gd fmla="*/ 28 h 57" name="T3"/>
                  <a:gd fmla="*/ 22 w 56" name="T4"/>
                  <a:gd fmla="*/ 55 h 57" name="T5"/>
                  <a:gd fmla="*/ 50 w 56" name="T6"/>
                  <a:gd fmla="*/ 56 h 57" name="T7"/>
                  <a:gd fmla="*/ 55 w 56" name="T8"/>
                  <a:gd fmla="*/ 0 h 57" name="T9"/>
                  <a:gd fmla="*/ 35 w 56" name="T10"/>
                  <a:gd fmla="*/ 2 h 57" name="T11"/>
                  <a:gd fmla="*/ 0 w 56" name="T12"/>
                  <a:gd fmla="*/ 28 h 57" name="T13"/>
                  <a:gd fmla="*/ 0 w 56" name="T14"/>
                  <a:gd fmla="*/ 28 h 57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6" name="T24"/>
                  <a:gd fmla="*/ 0 h 57" name="T25"/>
                  <a:gd fmla="*/ 56 w 56" name="T26"/>
                  <a:gd fmla="*/ 57 h 57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57" w="56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/>
              <p:nvPr/>
            </p:nvSpPr>
            <p:spPr bwMode="auto">
              <a:xfrm>
                <a:off x="1948" y="3237"/>
                <a:ext cx="77" cy="158"/>
              </a:xfrm>
              <a:custGeom>
                <a:gdLst>
                  <a:gd fmla="*/ 0 w 77" name="T0"/>
                  <a:gd fmla="*/ 18 h 35" name="T1"/>
                  <a:gd fmla="*/ 0 w 77" name="T2"/>
                  <a:gd fmla="*/ 18 h 35" name="T3"/>
                  <a:gd fmla="*/ 6 w 77" name="T4"/>
                  <a:gd fmla="*/ 0 h 35" name="T5"/>
                  <a:gd fmla="*/ 22 w 77" name="T6"/>
                  <a:gd fmla="*/ 11 h 35" name="T7"/>
                  <a:gd fmla="*/ 51 w 77" name="T8"/>
                  <a:gd fmla="*/ 0 h 35" name="T9"/>
                  <a:gd fmla="*/ 76 w 77" name="T10"/>
                  <a:gd fmla="*/ 13 h 35" name="T11"/>
                  <a:gd fmla="*/ 70 w 77" name="T12"/>
                  <a:gd fmla="*/ 33 h 35" name="T13"/>
                  <a:gd fmla="*/ 67 w 77" name="T14"/>
                  <a:gd fmla="*/ 17 h 35" name="T15"/>
                  <a:gd fmla="*/ 51 w 77" name="T16"/>
                  <a:gd fmla="*/ 11 h 35" name="T17"/>
                  <a:gd fmla="*/ 36 w 77" name="T18"/>
                  <a:gd fmla="*/ 21 h 35" name="T19"/>
                  <a:gd fmla="*/ 39 w 77" name="T20"/>
                  <a:gd fmla="*/ 30 h 35" name="T21"/>
                  <a:gd fmla="*/ 33 w 77" name="T22"/>
                  <a:gd fmla="*/ 34 h 35" name="T23"/>
                  <a:gd fmla="*/ 0 w 77" name="T24"/>
                  <a:gd fmla="*/ 18 h 35" name="T25"/>
                  <a:gd fmla="*/ 0 w 77" name="T26"/>
                  <a:gd fmla="*/ 18 h 35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77" name="T42"/>
                  <a:gd fmla="*/ 0 h 35" name="T43"/>
                  <a:gd fmla="*/ 77 w 77" name="T44"/>
                  <a:gd fmla="*/ 35 h 35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35" w="77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/>
              <p:nvPr/>
            </p:nvSpPr>
            <p:spPr bwMode="auto">
              <a:xfrm>
                <a:off x="2226" y="3672"/>
                <a:ext cx="112" cy="158"/>
              </a:xfrm>
              <a:custGeom>
                <a:gdLst>
                  <a:gd fmla="*/ 0 w 112" name="T0"/>
                  <a:gd fmla="*/ 43 h 116" name="T1"/>
                  <a:gd fmla="*/ 0 w 112" name="T2"/>
                  <a:gd fmla="*/ 43 h 116" name="T3"/>
                  <a:gd fmla="*/ 9 w 112" name="T4"/>
                  <a:gd fmla="*/ 6 h 116" name="T5"/>
                  <a:gd fmla="*/ 48 w 112" name="T6"/>
                  <a:gd fmla="*/ 0 h 116" name="T7"/>
                  <a:gd fmla="*/ 62 w 112" name="T8"/>
                  <a:gd fmla="*/ 12 h 116" name="T9"/>
                  <a:gd fmla="*/ 65 w 112" name="T10"/>
                  <a:gd fmla="*/ 39 h 116" name="T11"/>
                  <a:gd fmla="*/ 93 w 112" name="T12"/>
                  <a:gd fmla="*/ 44 h 116" name="T13"/>
                  <a:gd fmla="*/ 97 w 112" name="T14"/>
                  <a:gd fmla="*/ 63 h 116" name="T15"/>
                  <a:gd fmla="*/ 111 w 112" name="T16"/>
                  <a:gd fmla="*/ 66 h 116" name="T17"/>
                  <a:gd fmla="*/ 109 w 112" name="T18"/>
                  <a:gd fmla="*/ 91 h 116" name="T19"/>
                  <a:gd fmla="*/ 95 w 112" name="T20"/>
                  <a:gd fmla="*/ 115 h 116" name="T21"/>
                  <a:gd fmla="*/ 58 w 112" name="T22"/>
                  <a:gd fmla="*/ 114 h 116" name="T23"/>
                  <a:gd fmla="*/ 66 w 112" name="T24"/>
                  <a:gd fmla="*/ 86 h 116" name="T25"/>
                  <a:gd fmla="*/ 0 w 112" name="T26"/>
                  <a:gd fmla="*/ 43 h 116" name="T27"/>
                  <a:gd fmla="*/ 0 w 112" name="T28"/>
                  <a:gd fmla="*/ 43 h 11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12" name="T45"/>
                  <a:gd fmla="*/ 0 h 116" name="T46"/>
                  <a:gd fmla="*/ 112 w 112" name="T47"/>
                  <a:gd fmla="*/ 116 h 11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15" w="112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/>
              <p:nvPr/>
            </p:nvSpPr>
            <p:spPr bwMode="auto">
              <a:xfrm>
                <a:off x="1971" y="3476"/>
                <a:ext cx="172" cy="158"/>
              </a:xfrm>
              <a:custGeom>
                <a:gdLst>
                  <a:gd fmla="*/ 0 w 172" name="T0"/>
                  <a:gd fmla="*/ 58 h 247" name="T1"/>
                  <a:gd fmla="*/ 0 w 172" name="T2"/>
                  <a:gd fmla="*/ 58 h 247" name="T3"/>
                  <a:gd fmla="*/ 3 w 172" name="T4"/>
                  <a:gd fmla="*/ 78 h 247" name="T5"/>
                  <a:gd fmla="*/ 34 w 172" name="T6"/>
                  <a:gd fmla="*/ 112 h 247" name="T7"/>
                  <a:gd fmla="*/ 68 w 172" name="T8"/>
                  <a:gd fmla="*/ 193 h 247" name="T9"/>
                  <a:gd fmla="*/ 146 w 172" name="T10"/>
                  <a:gd fmla="*/ 246 h 247" name="T11"/>
                  <a:gd fmla="*/ 159 w 172" name="T12"/>
                  <a:gd fmla="*/ 237 h 247" name="T13"/>
                  <a:gd fmla="*/ 167 w 172" name="T14"/>
                  <a:gd fmla="*/ 220 h 247" name="T15"/>
                  <a:gd fmla="*/ 155 w 172" name="T16"/>
                  <a:gd fmla="*/ 213 h 247" name="T17"/>
                  <a:gd fmla="*/ 162 w 172" name="T18"/>
                  <a:gd fmla="*/ 209 h 247" name="T19"/>
                  <a:gd fmla="*/ 171 w 172" name="T20"/>
                  <a:gd fmla="*/ 167 h 247" name="T21"/>
                  <a:gd fmla="*/ 158 w 172" name="T22"/>
                  <a:gd fmla="*/ 147 h 247" name="T23"/>
                  <a:gd fmla="*/ 147 w 172" name="T24"/>
                  <a:gd fmla="*/ 147 h 247" name="T25"/>
                  <a:gd fmla="*/ 147 w 172" name="T26"/>
                  <a:gd fmla="*/ 125 h 247" name="T27"/>
                  <a:gd fmla="*/ 132 w 172" name="T28"/>
                  <a:gd fmla="*/ 134 h 247" name="T29"/>
                  <a:gd fmla="*/ 113 w 172" name="T30"/>
                  <a:gd fmla="*/ 126 h 247" name="T31"/>
                  <a:gd fmla="*/ 102 w 172" name="T32"/>
                  <a:gd fmla="*/ 101 h 247" name="T33"/>
                  <a:gd fmla="*/ 121 w 172" name="T34"/>
                  <a:gd fmla="*/ 69 h 247" name="T35"/>
                  <a:gd fmla="*/ 155 w 172" name="T36"/>
                  <a:gd fmla="*/ 55 h 247" name="T37"/>
                  <a:gd fmla="*/ 145 w 172" name="T38"/>
                  <a:gd fmla="*/ 49 h 247" name="T39"/>
                  <a:gd fmla="*/ 151 w 172" name="T40"/>
                  <a:gd fmla="*/ 33 h 247" name="T41"/>
                  <a:gd fmla="*/ 112 w 172" name="T42"/>
                  <a:gd fmla="*/ 30 h 247" name="T43"/>
                  <a:gd fmla="*/ 83 w 172" name="T44"/>
                  <a:gd fmla="*/ 0 h 247" name="T45"/>
                  <a:gd fmla="*/ 76 w 172" name="T46"/>
                  <a:gd fmla="*/ 22 h 247" name="T47"/>
                  <a:gd fmla="*/ 45 w 172" name="T48"/>
                  <a:gd fmla="*/ 41 h 247" name="T49"/>
                  <a:gd fmla="*/ 29 w 172" name="T50"/>
                  <a:gd fmla="*/ 65 h 247" name="T51"/>
                  <a:gd fmla="*/ 11 w 172" name="T52"/>
                  <a:gd fmla="*/ 61 h 247" name="T53"/>
                  <a:gd fmla="*/ 14 w 172" name="T54"/>
                  <a:gd fmla="*/ 47 h 247" name="T55"/>
                  <a:gd fmla="*/ 0 w 172" name="T56"/>
                  <a:gd fmla="*/ 58 h 247" name="T57"/>
                  <a:gd fmla="*/ 0 w 172" name="T58"/>
                  <a:gd fmla="*/ 58 h 247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172" name="T90"/>
                  <a:gd fmla="*/ 0 h 247" name="T91"/>
                  <a:gd fmla="*/ 172 w 172" name="T92"/>
                  <a:gd fmla="*/ 247 h 247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246" w="172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/>
              <p:nvPr/>
            </p:nvSpPr>
            <p:spPr bwMode="auto">
              <a:xfrm>
                <a:off x="2288" y="3298"/>
                <a:ext cx="57" cy="158"/>
              </a:xfrm>
              <a:custGeom>
                <a:gdLst>
                  <a:gd fmla="*/ 0 w 57" name="T0"/>
                  <a:gd fmla="*/ 25 h 54" name="T1"/>
                  <a:gd fmla="*/ 0 w 57" name="T2"/>
                  <a:gd fmla="*/ 25 h 54" name="T3"/>
                  <a:gd fmla="*/ 15 w 57" name="T4"/>
                  <a:gd fmla="*/ 0 h 54" name="T5"/>
                  <a:gd fmla="*/ 56 w 57" name="T6"/>
                  <a:gd fmla="*/ 4 h 54" name="T7"/>
                  <a:gd fmla="*/ 50 w 57" name="T8"/>
                  <a:gd fmla="*/ 49 h 54" name="T9"/>
                  <a:gd fmla="*/ 22 w 57" name="T10"/>
                  <a:gd fmla="*/ 53 h 54" name="T11"/>
                  <a:gd fmla="*/ 0 w 57" name="T12"/>
                  <a:gd fmla="*/ 25 h 54" name="T13"/>
                  <a:gd fmla="*/ 0 w 57" name="T14"/>
                  <a:gd fmla="*/ 25 h 54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7" name="T24"/>
                  <a:gd fmla="*/ 0 h 54" name="T25"/>
                  <a:gd fmla="*/ 57 w 57" name="T26"/>
                  <a:gd fmla="*/ 54 h 54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54" w="57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/>
              <p:nvPr/>
            </p:nvSpPr>
            <p:spPr bwMode="auto">
              <a:xfrm>
                <a:off x="2235" y="3210"/>
                <a:ext cx="14" cy="158"/>
              </a:xfrm>
              <a:custGeom>
                <a:gdLst>
                  <a:gd fmla="*/ 0 w 14" name="T0"/>
                  <a:gd fmla="*/ 10 h 11" name="T1"/>
                  <a:gd fmla="*/ 0 w 14" name="T2"/>
                  <a:gd fmla="*/ 10 h 11" name="T3"/>
                  <a:gd fmla="*/ 12 w 14" name="T4"/>
                  <a:gd fmla="*/ 8 h 11" name="T5"/>
                  <a:gd fmla="*/ 13 w 14" name="T6"/>
                  <a:gd fmla="*/ 0 h 11" name="T7"/>
                  <a:gd fmla="*/ 0 w 14" name="T8"/>
                  <a:gd fmla="*/ 10 h 11" name="T9"/>
                  <a:gd fmla="*/ 0 w 14" name="T10"/>
                  <a:gd fmla="*/ 10 h 11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4" name="T18"/>
                  <a:gd fmla="*/ 0 h 11" name="T19"/>
                  <a:gd fmla="*/ 14 w 14" name="T20"/>
                  <a:gd fmla="*/ 11 h 11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1" w="14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/>
              <p:nvPr/>
            </p:nvSpPr>
            <p:spPr bwMode="auto">
              <a:xfrm>
                <a:off x="2283" y="3806"/>
                <a:ext cx="72" cy="158"/>
              </a:xfrm>
              <a:custGeom>
                <a:gdLst>
                  <a:gd fmla="*/ 0 w 72" name="T0"/>
                  <a:gd fmla="*/ 59 h 74" name="T1"/>
                  <a:gd fmla="*/ 0 w 72" name="T2"/>
                  <a:gd fmla="*/ 59 h 74" name="T3"/>
                  <a:gd fmla="*/ 12 w 72" name="T4"/>
                  <a:gd fmla="*/ 3 h 74" name="T5"/>
                  <a:gd fmla="*/ 22 w 72" name="T6"/>
                  <a:gd fmla="*/ 0 h 74" name="T7"/>
                  <a:gd fmla="*/ 63 w 72" name="T8"/>
                  <a:gd fmla="*/ 29 h 74" name="T9"/>
                  <a:gd fmla="*/ 71 w 72" name="T10"/>
                  <a:gd fmla="*/ 41 h 74" name="T11"/>
                  <a:gd fmla="*/ 68 w 72" name="T12"/>
                  <a:gd fmla="*/ 55 h 74" name="T13"/>
                  <a:gd fmla="*/ 49 w 72" name="T14"/>
                  <a:gd fmla="*/ 73 h 74" name="T15"/>
                  <a:gd fmla="*/ 0 w 72" name="T16"/>
                  <a:gd fmla="*/ 59 h 74" name="T17"/>
                  <a:gd fmla="*/ 0 w 72" name="T18"/>
                  <a:gd fmla="*/ 59 h 74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72" name="T30"/>
                  <a:gd fmla="*/ 0 h 74" name="T31"/>
                  <a:gd fmla="*/ 72 w 72" name="T32"/>
                  <a:gd fmla="*/ 74 h 74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74" w="72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/>
              <p:nvPr/>
            </p:nvSpPr>
            <p:spPr bwMode="auto">
              <a:xfrm>
                <a:off x="2081" y="3263"/>
                <a:ext cx="184" cy="158"/>
              </a:xfrm>
              <a:custGeom>
                <a:gdLst>
                  <a:gd fmla="*/ 0 w 184" name="T0"/>
                  <a:gd fmla="*/ 42 h 157" name="T1"/>
                  <a:gd fmla="*/ 0 w 184" name="T2"/>
                  <a:gd fmla="*/ 42 h 157" name="T3"/>
                  <a:gd fmla="*/ 17 w 184" name="T4"/>
                  <a:gd fmla="*/ 69 h 157" name="T5"/>
                  <a:gd fmla="*/ 44 w 184" name="T6"/>
                  <a:gd fmla="*/ 72 h 157" name="T7"/>
                  <a:gd fmla="*/ 52 w 184" name="T8"/>
                  <a:gd fmla="*/ 84 h 157" name="T9"/>
                  <a:gd fmla="*/ 79 w 184" name="T10"/>
                  <a:gd fmla="*/ 82 h 157" name="T11"/>
                  <a:gd fmla="*/ 75 w 184" name="T12"/>
                  <a:gd fmla="*/ 129 h 157" name="T13"/>
                  <a:gd fmla="*/ 87 w 184" name="T14"/>
                  <a:gd fmla="*/ 149 h 157" name="T15"/>
                  <a:gd fmla="*/ 103 w 184" name="T16"/>
                  <a:gd fmla="*/ 156 h 157" name="T17"/>
                  <a:gd fmla="*/ 136 w 184" name="T18"/>
                  <a:gd fmla="*/ 137 h 157" name="T19"/>
                  <a:gd fmla="*/ 123 w 184" name="T20"/>
                  <a:gd fmla="*/ 134 h 157" name="T21"/>
                  <a:gd fmla="*/ 116 w 184" name="T22"/>
                  <a:gd fmla="*/ 108 h 157" name="T23"/>
                  <a:gd fmla="*/ 139 w 184" name="T24"/>
                  <a:gd fmla="*/ 113 h 157" name="T25"/>
                  <a:gd fmla="*/ 173 w 184" name="T26"/>
                  <a:gd fmla="*/ 97 h 157" name="T27"/>
                  <a:gd fmla="*/ 164 w 184" name="T28"/>
                  <a:gd fmla="*/ 84 h 157" name="T29"/>
                  <a:gd fmla="*/ 175 w 184" name="T30"/>
                  <a:gd fmla="*/ 72 h 157" name="T31"/>
                  <a:gd fmla="*/ 170 w 184" name="T32"/>
                  <a:gd fmla="*/ 63 h 157" name="T33"/>
                  <a:gd fmla="*/ 183 w 184" name="T34"/>
                  <a:gd fmla="*/ 53 h 157" name="T35"/>
                  <a:gd fmla="*/ 167 w 184" name="T36"/>
                  <a:gd fmla="*/ 51 h 157" name="T37"/>
                  <a:gd fmla="*/ 167 w 184" name="T38"/>
                  <a:gd fmla="*/ 39 h 157" name="T39"/>
                  <a:gd fmla="*/ 141 w 184" name="T40"/>
                  <a:gd fmla="*/ 25 h 157" name="T41"/>
                  <a:gd fmla="*/ 152 w 184" name="T42"/>
                  <a:gd fmla="*/ 21 h 157" name="T43"/>
                  <a:gd fmla="*/ 72 w 184" name="T44"/>
                  <a:gd fmla="*/ 24 h 157" name="T45"/>
                  <a:gd fmla="*/ 46 w 184" name="T46"/>
                  <a:gd fmla="*/ 0 h 157" name="T47"/>
                  <a:gd fmla="*/ 47 w 184" name="T48"/>
                  <a:gd fmla="*/ 11 h 157" name="T49"/>
                  <a:gd fmla="*/ 24 w 184" name="T50"/>
                  <a:gd fmla="*/ 20 h 157" name="T51"/>
                  <a:gd fmla="*/ 31 w 184" name="T52"/>
                  <a:gd fmla="*/ 39 h 157" name="T53"/>
                  <a:gd fmla="*/ 22 w 184" name="T54"/>
                  <a:gd fmla="*/ 46 h 157" name="T55"/>
                  <a:gd fmla="*/ 17 w 184" name="T56"/>
                  <a:gd fmla="*/ 29 h 157" name="T57"/>
                  <a:gd fmla="*/ 26 w 184" name="T58"/>
                  <a:gd fmla="*/ 6 h 157" name="T59"/>
                  <a:gd fmla="*/ 0 w 184" name="T60"/>
                  <a:gd fmla="*/ 42 h 157" name="T61"/>
                  <a:gd fmla="*/ 0 w 184" name="T62"/>
                  <a:gd fmla="*/ 42 h 157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84" name="T96"/>
                  <a:gd fmla="*/ 0 h 157" name="T97"/>
                  <a:gd fmla="*/ 184 w 184" name="T98"/>
                  <a:gd fmla="*/ 157 h 157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57" w="184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/>
            <p:nvPr/>
          </p:nvSpPr>
          <p:spPr bwMode="auto">
            <a:xfrm>
              <a:off x="4706100" y="4029563"/>
              <a:ext cx="119061" cy="206196"/>
            </a:xfrm>
            <a:custGeom>
              <a:gdLst>
                <a:gd fmla="*/ 0 w 95" name="T0"/>
                <a:gd fmla="*/ 17056038 h 203" name="T1"/>
                <a:gd fmla="*/ 0 w 95" name="T2"/>
                <a:gd fmla="*/ 17056038 h 203" name="T3"/>
                <a:gd fmla="*/ 21990127 w 95" name="T4"/>
                <a:gd fmla="*/ 52872417 h 203" name="T5"/>
                <a:gd fmla="*/ 50262967 w 95" name="T6"/>
                <a:gd fmla="*/ 68222847 h 203" name="T7"/>
                <a:gd fmla="*/ 36127169 w 95" name="T8"/>
                <a:gd fmla="*/ 93806917 h 203" name="T9"/>
                <a:gd fmla="*/ 87960510 w 95" name="T10"/>
                <a:gd fmla="*/ 139856901 h 203" name="T11"/>
                <a:gd fmla="*/ 111520992 w 95" name="T12"/>
                <a:gd fmla="*/ 202962959 h 203" name="T13"/>
                <a:gd fmla="*/ 114662975 w 95" name="T14"/>
                <a:gd fmla="*/ 255835356 h 203" name="T15"/>
                <a:gd fmla="*/ 50262967 w 95" name="T16"/>
                <a:gd fmla="*/ 301886645 h 203" name="T17"/>
                <a:gd fmla="*/ 59687661 w 95" name="T18"/>
                <a:gd fmla="*/ 344525504 h 203" name="T19"/>
                <a:gd fmla="*/ 80106161 w 95" name="T20"/>
                <a:gd fmla="*/ 315530166 h 203" name="T21"/>
                <a:gd fmla="*/ 92672857 w 95" name="T22"/>
                <a:gd fmla="*/ 324058182 h 203" name="T23"/>
                <a:gd fmla="*/ 97385204 w 95" name="T24"/>
                <a:gd fmla="*/ 303592249 h 203" name="T25"/>
                <a:gd fmla="*/ 147648151 w 95" name="T26"/>
                <a:gd fmla="*/ 272891389 h 203" name="T27"/>
                <a:gd fmla="*/ 141365440 w 95" name="T28"/>
                <a:gd fmla="*/ 185906926 h 203" name="T29"/>
                <a:gd fmla="*/ 72253084 w 95" name="T30"/>
                <a:gd fmla="*/ 105744835 h 203" name="T31"/>
                <a:gd fmla="*/ 80106161 w 95" name="T32"/>
                <a:gd fmla="*/ 78456467 h 203" name="T33"/>
                <a:gd fmla="*/ 120945686 w 95" name="T34"/>
                <a:gd fmla="*/ 39227581 h 203" name="T35"/>
                <a:gd fmla="*/ 62828390 w 95" name="T36"/>
                <a:gd fmla="*/ 0 h 203" name="T37"/>
                <a:gd fmla="*/ 0 w 95" name="T38"/>
                <a:gd fmla="*/ 17056038 h 203" name="T39"/>
                <a:gd fmla="*/ 0 w 95" name="T40"/>
                <a:gd fmla="*/ 17056038 h 203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w 95" name="T63"/>
                <a:gd fmla="*/ 0 h 203" name="T64"/>
                <a:gd fmla="*/ 95 w 95" name="T65"/>
                <a:gd fmla="*/ 203 h 203" name="T66"/>
              </a:gdLst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b="T66" l="T63" r="T65" t="T64"/>
              <a:pathLst>
                <a:path h="203" w="95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/>
            <p:nvPr/>
          </p:nvSpPr>
          <p:spPr bwMode="auto">
            <a:xfrm>
              <a:off x="3628193" y="3503304"/>
              <a:ext cx="126999" cy="206196"/>
            </a:xfrm>
            <a:custGeom>
              <a:gdLst>
                <a:gd fmla="*/ 0 w 102" name="T0"/>
                <a:gd fmla="*/ 3439837 h 46" name="T1"/>
                <a:gd fmla="*/ 37206018 w 102" name="T2"/>
                <a:gd fmla="*/ 0 h 46" name="T3"/>
                <a:gd fmla="*/ 72863135 w 102" name="T4"/>
                <a:gd fmla="*/ 15478608 h 46" name="T5"/>
                <a:gd fmla="*/ 86814474 w 102" name="T6"/>
                <a:gd fmla="*/ 32676478 h 46" name="T7"/>
                <a:gd fmla="*/ 105418723 w 102" name="T8"/>
                <a:gd fmla="*/ 32676478 h 46" name="T9"/>
                <a:gd fmla="*/ 119371288 w 102" name="T10"/>
                <a:gd fmla="*/ 24077546 h 46" name="T11"/>
                <a:gd fmla="*/ 128672167 w 102" name="T12"/>
                <a:gd fmla="*/ 22356972 h 46" name="T13"/>
                <a:gd fmla="*/ 137974292 w 102" name="T14"/>
                <a:gd fmla="*/ 39556149 h 46" name="T15"/>
                <a:gd fmla="*/ 155027149 w 102" name="T16"/>
                <a:gd fmla="*/ 44715256 h 46" name="T17"/>
                <a:gd fmla="*/ 150376710 w 102" name="T18"/>
                <a:gd fmla="*/ 51593615 h 46" name="T19"/>
                <a:gd fmla="*/ 156577296 w 102" name="T20"/>
                <a:gd fmla="*/ 65352956 h 46" name="T21"/>
                <a:gd fmla="*/ 155027149 w 102" name="T22"/>
                <a:gd fmla="*/ 75671151 h 46" name="T23"/>
                <a:gd fmla="*/ 137974292 w 102" name="T24"/>
                <a:gd fmla="*/ 60192548 h 46" name="T25"/>
                <a:gd fmla="*/ 128672167 w 102" name="T26"/>
                <a:gd fmla="*/ 55033451 h 46" name="T27"/>
                <a:gd fmla="*/ 119371288 w 102" name="T28"/>
                <a:gd fmla="*/ 55033451 h 46" name="T29"/>
                <a:gd fmla="*/ 114719603 w 102" name="T30"/>
                <a:gd fmla="*/ 72231316 h 46" name="T31"/>
                <a:gd fmla="*/ 103868576 w 102" name="T32"/>
                <a:gd fmla="*/ 67072218 h 46" name="T33"/>
                <a:gd fmla="*/ 83714181 w 102" name="T34"/>
                <a:gd fmla="*/ 77391724 h 46" name="T35"/>
                <a:gd fmla="*/ 58910570 w 102" name="T36"/>
                <a:gd fmla="*/ 75671151 h 46" name="T37"/>
                <a:gd fmla="*/ 58910570 w 102" name="T38"/>
                <a:gd fmla="*/ 44715256 h 46" name="T39"/>
                <a:gd fmla="*/ 20153156 w 102" name="T40"/>
                <a:gd fmla="*/ 17197870 h 46" name="T41"/>
                <a:gd fmla="*/ 0 w 102" name="T42"/>
                <a:gd fmla="*/ 3439837 h 46" name="T43"/>
                <a:gd fmla="*/ 0 w 102" name="T44"/>
                <a:gd fmla="*/ 3439837 h 4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w 102" name="T69"/>
                <a:gd fmla="*/ 0 h 46" name="T70"/>
                <a:gd fmla="*/ 102 w 102" name="T71"/>
                <a:gd fmla="*/ 46 h 46" name="T72"/>
              </a:gdLst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b="T72" l="T69" r="T71" t="T70"/>
              <a:pathLst>
                <a:path h="46" w="102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/>
            <p:nvPr/>
          </p:nvSpPr>
          <p:spPr bwMode="auto">
            <a:xfrm>
              <a:off x="3718681" y="3551723"/>
              <a:ext cx="104774" cy="206196"/>
            </a:xfrm>
            <a:custGeom>
              <a:gdLst>
                <a:gd fmla="*/ 48621765 w 85" name="T0"/>
                <a:gd fmla="*/ 3439855 h 69" name="T1"/>
                <a:gd fmla="*/ 54698713 w 85" name="T2"/>
                <a:gd fmla="*/ 3439855 h 69" name="T3"/>
                <a:gd fmla="*/ 74451875 w 85" name="T4"/>
                <a:gd fmla="*/ 10319564 h 69" name="T5"/>
                <a:gd fmla="*/ 92683970 w 85" name="T6"/>
                <a:gd fmla="*/ 25796947 h 69" name="T7"/>
                <a:gd fmla="*/ 103320478 w 85" name="T8"/>
                <a:gd fmla="*/ 44715498 h 69" name="T9"/>
                <a:gd fmla="*/ 127630734 w 85" name="T10"/>
                <a:gd fmla="*/ 65353310 h 69" name="T11"/>
                <a:gd fmla="*/ 115475606 w 85" name="T12"/>
                <a:gd fmla="*/ 70512435 h 69" name="T13"/>
                <a:gd fmla="*/ 106358952 w 85" name="T14"/>
                <a:gd fmla="*/ 84271851 h 69" name="T15"/>
                <a:gd fmla="*/ 104840331 w 85" name="T16"/>
                <a:gd fmla="*/ 91150268 h 69" name="T17"/>
                <a:gd fmla="*/ 100282004 w 85" name="T18"/>
                <a:gd fmla="*/ 116948516 h 69" name="T19"/>
                <a:gd fmla="*/ 82048695 w 85" name="T20"/>
                <a:gd fmla="*/ 110068809 h 69" name="T21"/>
                <a:gd fmla="*/ 79010202 w 85" name="T22"/>
                <a:gd fmla="*/ 87710414 h 69" name="T23"/>
                <a:gd fmla="*/ 60776893 w 85" name="T24"/>
                <a:gd fmla="*/ 96310704 h 69" name="T25"/>
                <a:gd fmla="*/ 44063438 w 85" name="T26"/>
                <a:gd fmla="*/ 108348226 h 69" name="T27"/>
                <a:gd fmla="*/ 33426921 w 85" name="T28"/>
                <a:gd fmla="*/ 106628955 h 69" name="T29"/>
                <a:gd fmla="*/ 24310266 w 85" name="T30"/>
                <a:gd fmla="*/ 94590122 h 69" name="T31"/>
                <a:gd fmla="*/ 18233314 w 85" name="T32"/>
                <a:gd fmla="*/ 84271851 h 69" name="T33"/>
                <a:gd fmla="*/ 25830119 w 85" name="T34"/>
                <a:gd fmla="*/ 73952289 h 69" name="T35"/>
                <a:gd fmla="*/ 30388447 w 85" name="T36"/>
                <a:gd fmla="*/ 82551268 h 69" name="T37"/>
                <a:gd fmla="*/ 53180092 w 85" name="T38"/>
                <a:gd fmla="*/ 94590122 h 69" name="T39"/>
                <a:gd fmla="*/ 57738419 w 85" name="T40"/>
                <a:gd fmla="*/ 84271851 h 69" name="T41"/>
                <a:gd fmla="*/ 36466627 w 85" name="T42"/>
                <a:gd fmla="*/ 65353310 h 69" name="T43"/>
                <a:gd fmla="*/ 30388447 w 85" name="T44"/>
                <a:gd fmla="*/ 49874623 h 69" name="T45"/>
                <a:gd fmla="*/ 22791646 w 85" name="T46"/>
                <a:gd fmla="*/ 44715498 h 69" name="T47"/>
                <a:gd fmla="*/ 22791646 w 85" name="T48"/>
                <a:gd fmla="*/ 34395926 h 69" name="T49"/>
                <a:gd fmla="*/ 13674986 w 85" name="T50"/>
                <a:gd fmla="*/ 30957384 h 69" name="T51"/>
                <a:gd fmla="*/ 0 w 85" name="T52"/>
                <a:gd fmla="*/ 29236801 h 69" name="T53"/>
                <a:gd fmla="*/ 4558328 w 85" name="T54"/>
                <a:gd fmla="*/ 17197963 h 69" name="T55"/>
                <a:gd fmla="*/ 6078183 w 85" name="T56"/>
                <a:gd fmla="*/ 10319564 h 69" name="T57"/>
                <a:gd fmla="*/ 16713460 w 85" name="T58"/>
                <a:gd fmla="*/ 10319564 h 69" name="T59"/>
                <a:gd fmla="*/ 22791646 w 85" name="T60"/>
                <a:gd fmla="*/ 15478692 h 69" name="T61"/>
                <a:gd fmla="*/ 39505101 w 85" name="T62"/>
                <a:gd fmla="*/ 30957384 h 69" name="T63"/>
                <a:gd fmla="*/ 41023731 w 85" name="T64"/>
                <a:gd fmla="*/ 20637817 h 69" name="T65"/>
                <a:gd fmla="*/ 34946774 w 85" name="T66"/>
                <a:gd fmla="*/ 8598982 h 69" name="T67"/>
                <a:gd fmla="*/ 39505101 w 85" name="T68"/>
                <a:gd fmla="*/ 0 h 69" name="T69"/>
                <a:gd fmla="*/ 48621765 w 85" name="T70"/>
                <a:gd fmla="*/ 3439855 h 69" name="T71"/>
                <a:gd fmla="*/ 48621765 w 85" name="T72"/>
                <a:gd fmla="*/ 3439855 h 69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w 85" name="T111"/>
                <a:gd fmla="*/ 0 h 69" name="T112"/>
                <a:gd fmla="*/ 85 w 85" name="T113"/>
                <a:gd fmla="*/ 69 h 69" name="T114"/>
              </a:gdLst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b="T114" l="T111" r="T113" t="T112"/>
              <a:pathLst>
                <a:path h="69" w="85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/>
            <p:nvPr/>
          </p:nvSpPr>
          <p:spPr bwMode="auto">
            <a:xfrm>
              <a:off x="3694868" y="3551722"/>
              <a:ext cx="74613" cy="206196"/>
            </a:xfrm>
            <a:custGeom>
              <a:gdLst>
                <a:gd fmla="*/ 0 w 57" name="T0"/>
                <a:gd fmla="*/ 10017957 h 43" name="T1"/>
                <a:gd fmla="*/ 11994369 w 57" name="T2"/>
                <a:gd fmla="*/ 21705362 h 43" name="T3"/>
                <a:gd fmla="*/ 25702218 w 57" name="T4"/>
                <a:gd fmla="*/ 38401091 h 43" name="T5"/>
                <a:gd fmla="*/ 47977476 w 57" name="T6"/>
                <a:gd fmla="*/ 61775897 h 43" name="T7"/>
                <a:gd fmla="*/ 61685320 w 57" name="T8"/>
                <a:gd fmla="*/ 48419056 h 43" name="T9"/>
                <a:gd fmla="*/ 63398800 w 57" name="T10"/>
                <a:gd fmla="*/ 60106454 h 43" name="T11"/>
                <a:gd fmla="*/ 73679684 w 57" name="T12"/>
                <a:gd fmla="*/ 61775897 h 43" name="T13"/>
                <a:gd fmla="*/ 89101029 w 57" name="T14"/>
                <a:gd fmla="*/ 70124408 h 43" name="T15"/>
                <a:gd fmla="*/ 95954951 w 57" name="T16"/>
                <a:gd fmla="*/ 60106454 h 43" name="T17"/>
                <a:gd fmla="*/ 71966203 w 57" name="T18"/>
                <a:gd fmla="*/ 41739979 h 43" name="T19"/>
                <a:gd fmla="*/ 66825762 w 57" name="T20"/>
                <a:gd fmla="*/ 26713693 h 43" name="T21"/>
                <a:gd fmla="*/ 56544878 w 57" name="T22"/>
                <a:gd fmla="*/ 21705362 h 43" name="T23"/>
                <a:gd fmla="*/ 56544878 w 57" name="T24"/>
                <a:gd fmla="*/ 11687403 h 43" name="T25"/>
                <a:gd fmla="*/ 46263995 w 57" name="T26"/>
                <a:gd fmla="*/ 8348513 h 43" name="T27"/>
                <a:gd fmla="*/ 30842660 w 57" name="T28"/>
                <a:gd fmla="*/ 5008332 h 43" name="T29"/>
                <a:gd fmla="*/ 17134811 w 57" name="T30"/>
                <a:gd fmla="*/ 0 h 43" name="T31"/>
                <a:gd fmla="*/ 5140443 w 57" name="T32"/>
                <a:gd fmla="*/ 1669444 h 43" name="T33"/>
                <a:gd fmla="*/ 0 w 57" name="T34"/>
                <a:gd fmla="*/ 10017957 h 43" name="T35"/>
                <a:gd fmla="*/ 0 w 57" name="T36"/>
                <a:gd fmla="*/ 10017957 h 43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57" name="T57"/>
                <a:gd fmla="*/ 0 h 43" name="T58"/>
                <a:gd fmla="*/ 57 w 57" name="T59"/>
                <a:gd fmla="*/ 43 h 43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43" w="57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/>
            <p:nvPr/>
          </p:nvSpPr>
          <p:spPr bwMode="auto">
            <a:xfrm>
              <a:off x="3736143" y="3378684"/>
              <a:ext cx="711195" cy="206196"/>
            </a:xfrm>
            <a:custGeom>
              <a:gdLst>
                <a:gd fmla="*/ 837896752 w 572" name="T0"/>
                <a:gd fmla="*/ 173329062 h 246" name="T1"/>
                <a:gd fmla="*/ 749778861 w 572" name="T2"/>
                <a:gd fmla="*/ 163032328 h 246" name="T3"/>
                <a:gd fmla="*/ 717313589 w 572" name="T4"/>
                <a:gd fmla="*/ 130426133 h 246" name="T5"/>
                <a:gd fmla="*/ 675574125 w 572" name="T6"/>
                <a:gd fmla="*/ 135574479 h 246" name="T7"/>
                <a:gd fmla="*/ 635379996 w 572" name="T8"/>
                <a:gd fmla="*/ 121845555 h 246" name="T9"/>
                <a:gd fmla="*/ 562720752 w 572" name="T10"/>
                <a:gd fmla="*/ 70362068 h 246" name="T11"/>
                <a:gd fmla="*/ 471510634 w 572" name="T12"/>
                <a:gd fmla="*/ 51483487 h 246" name="T13"/>
                <a:gd fmla="*/ 408126826 w 572" name="T14"/>
                <a:gd fmla="*/ 30890090 h 246" name="T15"/>
                <a:gd fmla="*/ 344743018 w 572" name="T16"/>
                <a:gd fmla="*/ 17161161 h 246" name="T17"/>
                <a:gd fmla="*/ 284452602 w 572" name="T18"/>
                <a:gd fmla="*/ 36038437 h 246" name="T19"/>
                <a:gd fmla="*/ 216431076 w 572" name="T20"/>
                <a:gd fmla="*/ 36038437 h 246" name="T21"/>
                <a:gd fmla="*/ 216431076 w 572" name="T22"/>
                <a:gd fmla="*/ 84090992 h 246" name="T23"/>
                <a:gd fmla="*/ 242711894 w 572" name="T24"/>
                <a:gd fmla="*/ 106400515 h 246" name="T25"/>
                <a:gd fmla="*/ 242711894 w 572" name="T26"/>
                <a:gd fmla="*/ 139006710 h 246" name="T27"/>
                <a:gd fmla="*/ 216431076 w 572" name="T28"/>
                <a:gd fmla="*/ 140722826 h 246" name="T29"/>
                <a:gd fmla="*/ 177782595 w 572" name="T30"/>
                <a:gd fmla="*/ 123561671 h 246" name="T31"/>
                <a:gd fmla="*/ 151501738 w 572" name="T32"/>
                <a:gd fmla="*/ 130426133 h 246" name="T33"/>
                <a:gd fmla="*/ 120583201 w 572" name="T34"/>
                <a:gd fmla="*/ 118413324 h 246" name="T35"/>
                <a:gd fmla="*/ 46378446 w 572" name="T36"/>
                <a:gd fmla="*/ 116697208 h 246" name="T37"/>
                <a:gd fmla="*/ 30918546 w 572" name="T38"/>
                <a:gd fmla="*/ 133858364 h 246" name="T39"/>
                <a:gd fmla="*/ 27826320 w 572" name="T40"/>
                <a:gd fmla="*/ 156167866 h 246" name="T41"/>
                <a:gd fmla="*/ 4637720 w 572" name="T42"/>
                <a:gd fmla="*/ 145871173 h 246" name="T43"/>
                <a:gd fmla="*/ 0 w 572" name="T44"/>
                <a:gd fmla="*/ 192206333 h 246" name="T45"/>
                <a:gd fmla="*/ 12367668 w 572" name="T46"/>
                <a:gd fmla="*/ 224813839 h 246" name="T47"/>
                <a:gd fmla="*/ 40193983 w 572" name="T48"/>
                <a:gd fmla="*/ 223097723 h 246" name="T49"/>
                <a:gd fmla="*/ 66474811 w 572" name="T50"/>
                <a:gd fmla="*/ 269432843 h 246" name="T51"/>
                <a:gd fmla="*/ 160777174 w 572" name="T52"/>
                <a:gd fmla="*/ 252271688 h 246" name="T53"/>
                <a:gd fmla="*/ 153047229 w 572" name="T54"/>
                <a:gd fmla="*/ 302039039 h 246" name="T55"/>
                <a:gd fmla="*/ 105123311 w 572" name="T56"/>
                <a:gd fmla="*/ 327780772 h 246" name="T57"/>
                <a:gd fmla="*/ 157684948 w 572" name="T58"/>
                <a:gd fmla="*/ 375833399 h 246" name="T59"/>
                <a:gd fmla="*/ 194787976 w 572" name="T60"/>
                <a:gd fmla="*/ 380981746 h 246" name="T61"/>
                <a:gd fmla="*/ 222614286 w 572" name="T62"/>
                <a:gd fmla="*/ 387846208 h 246" name="T63"/>
                <a:gd fmla="*/ 222614286 w 572" name="T64"/>
                <a:gd fmla="*/ 293458461 h 246" name="T65"/>
                <a:gd fmla="*/ 259717276 w 572" name="T66"/>
                <a:gd fmla="*/ 264284497 h 246" name="T67"/>
                <a:gd fmla="*/ 272084939 w 572" name="T68"/>
                <a:gd fmla="*/ 252271688 h 246" name="T69"/>
                <a:gd fmla="*/ 290635812 w 572" name="T70"/>
                <a:gd fmla="*/ 260852265 h 246" name="T71"/>
                <a:gd fmla="*/ 299911249 w 572" name="T72"/>
                <a:gd fmla="*/ 267716728 h 246" name="T73"/>
                <a:gd fmla="*/ 323101084 w 572" name="T74"/>
                <a:gd fmla="*/ 307187385 h 246" name="T75"/>
                <a:gd fmla="*/ 343197526 w 572" name="T76"/>
                <a:gd fmla="*/ 332929119 h 246" name="T77"/>
                <a:gd fmla="*/ 394213671 w 572" name="T78"/>
                <a:gd fmla="*/ 332929119 h 246" name="T79"/>
                <a:gd fmla="*/ 414311279 w 572" name="T80"/>
                <a:gd fmla="*/ 398142901 h 246" name="T81"/>
                <a:gd fmla="*/ 435954379 w 572" name="T82"/>
                <a:gd fmla="*/ 420452403 h 246" name="T83"/>
                <a:gd fmla="*/ 486969280 w 572" name="T84"/>
                <a:gd fmla="*/ 410155710 h 246" name="T85"/>
                <a:gd fmla="*/ 547260862 w 572" name="T86"/>
                <a:gd fmla="*/ 410155710 h 246" name="T87"/>
                <a:gd fmla="*/ 544169878 w 572" name="T88"/>
                <a:gd fmla="*/ 382697861 h 246" name="T89"/>
                <a:gd fmla="*/ 554990807 w 572" name="T90"/>
                <a:gd fmla="*/ 368968937 h 246" name="T91"/>
                <a:gd fmla="*/ 592093796 w 572" name="T92"/>
                <a:gd fmla="*/ 374117284 h 246" name="T93"/>
                <a:gd fmla="*/ 644655433 w 572" name="T94"/>
                <a:gd fmla="*/ 360388359 h 246" name="T95"/>
                <a:gd fmla="*/ 732773479 w 572" name="T96"/>
                <a:gd fmla="*/ 379265630 h 246" name="T97"/>
                <a:gd fmla="*/ 732773479 w 572" name="T98"/>
                <a:gd fmla="*/ 319200194 h 246" name="T99"/>
                <a:gd fmla="*/ 799248270 w 572" name="T100"/>
                <a:gd fmla="*/ 252271688 h 246" name="T101"/>
                <a:gd fmla="*/ 861086587 w 572" name="T102"/>
                <a:gd fmla="*/ 216233261 h 24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w 572" name="T156"/>
                <a:gd fmla="*/ 0 h 246" name="T157"/>
                <a:gd fmla="*/ 572 w 572" name="T158"/>
                <a:gd fmla="*/ 246 h 246" name="T159"/>
              </a:gdLst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b="T159" l="T156" r="T158" t="T157"/>
              <a:pathLst>
                <a:path h="246" w="572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/>
            <p:nvPr/>
          </p:nvSpPr>
          <p:spPr bwMode="auto">
            <a:xfrm>
              <a:off x="3907591" y="3526322"/>
              <a:ext cx="312736" cy="206196"/>
            </a:xfrm>
            <a:custGeom>
              <a:gdLst>
                <a:gd fmla="*/ 37557332 w 250" name="T0"/>
                <a:gd fmla="*/ 114387181 h 153" name="T1"/>
                <a:gd fmla="*/ 43817105 w 250" name="T2"/>
                <a:gd fmla="*/ 95883169 h 153" name="T3"/>
                <a:gd fmla="*/ 53205497 w 250" name="T4"/>
                <a:gd fmla="*/ 87472254 h 153" name="T5"/>
                <a:gd fmla="*/ 70419843 w 250" name="T6"/>
                <a:gd fmla="*/ 90836620 h 153" name="T7"/>
                <a:gd fmla="*/ 89197899 w 250" name="T8"/>
                <a:gd fmla="*/ 97565352 h 153" name="T9"/>
                <a:gd fmla="*/ 93892720 w 250" name="T10"/>
                <a:gd fmla="*/ 102611900 h 153" name="T11"/>
                <a:gd fmla="*/ 106412245 w 250" name="T12"/>
                <a:gd fmla="*/ 114387181 h 153" name="T13"/>
                <a:gd fmla="*/ 115800637 w 250" name="T14"/>
                <a:gd fmla="*/ 144665176 h 153" name="T15"/>
                <a:gd fmla="*/ 129885103 w 250" name="T16"/>
                <a:gd fmla="*/ 141300810 h 153" name="T17"/>
                <a:gd fmla="*/ 151793020 w 250" name="T18"/>
                <a:gd fmla="*/ 144665176 h 153" name="T19"/>
                <a:gd fmla="*/ 183090619 w 250" name="T20"/>
                <a:gd fmla="*/ 178308874 h 153" name="T21"/>
                <a:gd fmla="*/ 215953120 w 250" name="T22"/>
                <a:gd fmla="*/ 198495069 h 153" name="T23"/>
                <a:gd fmla="*/ 247250681 w 250" name="T24"/>
                <a:gd fmla="*/ 220362150 h 153" name="T25"/>
                <a:gd fmla="*/ 259770205 w 250" name="T26"/>
                <a:gd fmla="*/ 255687991 h 153" name="T27"/>
                <a:gd fmla="*/ 278548241 w 250" name="T28"/>
                <a:gd fmla="*/ 227090881 h 153" name="T29"/>
                <a:gd fmla="*/ 281678122 w 250" name="T30"/>
                <a:gd fmla="*/ 201859435 h 153" name="T31"/>
                <a:gd fmla="*/ 269159849 w 250" name="T32"/>
                <a:gd fmla="*/ 163169188 h 153" name="T33"/>
                <a:gd fmla="*/ 295762587 w 250" name="T34"/>
                <a:gd fmla="*/ 154758273 h 153" name="T35"/>
                <a:gd fmla="*/ 328625167 w 250" name="T36"/>
                <a:gd fmla="*/ 163169188 h 153" name="T37"/>
                <a:gd fmla="*/ 381830644 w 250" name="T38"/>
                <a:gd fmla="*/ 158122639 h 153" name="T39"/>
                <a:gd fmla="*/ 381830644 w 250" name="T40"/>
                <a:gd fmla="*/ 136254261 h 153" name="T41"/>
                <a:gd fmla="*/ 317670504 w 250" name="T42"/>
                <a:gd fmla="*/ 136254261 h 153" name="T43"/>
                <a:gd fmla="*/ 286372944 w 250" name="T44"/>
                <a:gd fmla="*/ 132889895 h 153" name="T45"/>
                <a:gd fmla="*/ 258205265 w 250" name="T46"/>
                <a:gd fmla="*/ 144665176 h 153" name="T47"/>
                <a:gd fmla="*/ 239427229 w 250" name="T48"/>
                <a:gd fmla="*/ 141300810 h 153" name="T49"/>
                <a:gd fmla="*/ 223777823 w 250" name="T50"/>
                <a:gd fmla="*/ 142982993 h 153" name="T51"/>
                <a:gd fmla="*/ 204999787 w 250" name="T52"/>
                <a:gd fmla="*/ 132889895 h 153" name="T53"/>
                <a:gd fmla="*/ 204999787 w 250" name="T54"/>
                <a:gd fmla="*/ 124480278 h 153" name="T55"/>
                <a:gd fmla="*/ 201869906 w 250" name="T56"/>
                <a:gd fmla="*/ 95883169 h 153" name="T57"/>
                <a:gd fmla="*/ 140839687 w 250" name="T58"/>
                <a:gd fmla="*/ 72332588 h 153" name="T59"/>
                <a:gd fmla="*/ 109542126 w 250" name="T60"/>
                <a:gd fmla="*/ 50464210 h 153" name="T61"/>
                <a:gd fmla="*/ 70419843 w 250" name="T62"/>
                <a:gd fmla="*/ 60557308 h 153" name="T63"/>
                <a:gd fmla="*/ 45382045 w 250" name="T64"/>
                <a:gd fmla="*/ 26914936 h 153" name="T65"/>
                <a:gd fmla="*/ 46946986 w 250" name="T66"/>
                <a:gd fmla="*/ 0 h 153" name="T67"/>
                <a:gd fmla="*/ 28167689 w 250" name="T68"/>
                <a:gd fmla="*/ 117751546 h 153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250" name="T105"/>
                <a:gd fmla="*/ 0 h 153" name="T106"/>
                <a:gd fmla="*/ 250 w 250" name="T107"/>
                <a:gd fmla="*/ 153 h 153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153" w="250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/>
            <p:nvPr/>
          </p:nvSpPr>
          <p:spPr bwMode="auto">
            <a:xfrm>
              <a:off x="3864730" y="3577123"/>
              <a:ext cx="239711" cy="206196"/>
            </a:xfrm>
            <a:custGeom>
              <a:gdLst>
                <a:gd fmla="*/ 0 w 191" name="T0"/>
                <a:gd fmla="*/ 32855643 h 134" name="T1"/>
                <a:gd fmla="*/ 1575071 w 191" name="T2"/>
                <a:gd fmla="*/ 63983358 h 134" name="T3"/>
                <a:gd fmla="*/ 17325780 w 191" name="T4"/>
                <a:gd fmla="*/ 44960360 h 134" name="T5"/>
                <a:gd fmla="*/ 39378027 w 191" name="T6"/>
                <a:gd fmla="*/ 69171089 h 134" name="T7"/>
                <a:gd fmla="*/ 29927604 w 191" name="T8"/>
                <a:gd fmla="*/ 83005040 h 134" name="T9"/>
                <a:gd fmla="*/ 3150142 w 191" name="T10"/>
                <a:gd fmla="*/ 69171089 h 134" name="T11"/>
                <a:gd fmla="*/ 0 w 191" name="T12"/>
                <a:gd fmla="*/ 89922036 h 134" name="T13"/>
                <a:gd fmla="*/ 3150142 w 191" name="T14"/>
                <a:gd fmla="*/ 102026743 h 134" name="T15"/>
                <a:gd fmla="*/ 17325780 w 191" name="T16"/>
                <a:gd fmla="*/ 103755986 h 134" name="T17"/>
                <a:gd fmla="*/ 11025498 w 191" name="T18"/>
                <a:gd fmla="*/ 117589937 h 134" name="T19"/>
                <a:gd fmla="*/ 23627322 w 191" name="T20"/>
                <a:gd fmla="*/ 126236156 h 134" name="T21"/>
                <a:gd fmla="*/ 23627322 w 191" name="T22"/>
                <a:gd fmla="*/ 167738009 h 134" name="T23"/>
                <a:gd fmla="*/ 64580420 w 191" name="T24"/>
                <a:gd fmla="*/ 155633302 h 134" name="T25"/>
                <a:gd fmla="*/ 88206497 w 191" name="T26"/>
                <a:gd fmla="*/ 143528595 h 134" name="T27"/>
                <a:gd fmla="*/ 141760149 w 191" name="T28"/>
                <a:gd fmla="*/ 171196496 h 134" name="T29"/>
                <a:gd fmla="*/ 173262853 w 191" name="T30"/>
                <a:gd fmla="*/ 186761047 h 134" name="T31"/>
                <a:gd fmla="*/ 181138205 w 191" name="T32"/>
                <a:gd fmla="*/ 195407266 h 134" name="T33"/>
                <a:gd fmla="*/ 184288346 w 191" name="T34"/>
                <a:gd fmla="*/ 214428948 h 134" name="T35"/>
                <a:gd fmla="*/ 215791011 w 191" name="T36"/>
                <a:gd fmla="*/ 229992143 h 134" name="T37"/>
                <a:gd fmla="*/ 261469310 w 191" name="T38"/>
                <a:gd fmla="*/ 174655025 h 134" name="T39"/>
                <a:gd fmla="*/ 291396905 w 191" name="T40"/>
                <a:gd fmla="*/ 174655025 h 134" name="T41"/>
                <a:gd fmla="*/ 296122116 w 191" name="T42"/>
                <a:gd fmla="*/ 152174814 h 134" name="T43"/>
                <a:gd fmla="*/ 299272257 w 191" name="T44"/>
                <a:gd fmla="*/ 141799351 h 134" name="T45"/>
                <a:gd fmla="*/ 289821834 w 191" name="T46"/>
                <a:gd fmla="*/ 127965400 h 134" name="T47"/>
                <a:gd fmla="*/ 267769592 w 191" name="T48"/>
                <a:gd fmla="*/ 119319181 h 134" name="T49"/>
                <a:gd fmla="*/ 266194522 w 191" name="T50"/>
                <a:gd fmla="*/ 107214474 h 134" name="T51"/>
                <a:gd fmla="*/ 234691857 w 191" name="T52"/>
                <a:gd fmla="*/ 98568255 h 134" name="T53"/>
                <a:gd fmla="*/ 215791011 w 191" name="T54"/>
                <a:gd fmla="*/ 77817308 h 134" name="T55"/>
                <a:gd fmla="*/ 207915658 w 191" name="T56"/>
                <a:gd fmla="*/ 65712601 h 134" name="T57"/>
                <a:gd fmla="*/ 193738769 w 191" name="T58"/>
                <a:gd fmla="*/ 53606580 h 134" name="T59"/>
                <a:gd fmla="*/ 184288346 w 191" name="T60"/>
                <a:gd fmla="*/ 60524870 h 134" name="T61"/>
                <a:gd fmla="*/ 177988064 w 191" name="T62"/>
                <a:gd fmla="*/ 65712601 h 134" name="T63"/>
                <a:gd fmla="*/ 166962571 w 191" name="T64"/>
                <a:gd fmla="*/ 63983358 h 134" name="T65"/>
                <a:gd fmla="*/ 157512109 w 191" name="T66"/>
                <a:gd fmla="*/ 44960360 h 134" name="T67"/>
                <a:gd fmla="*/ 157512109 w 191" name="T68"/>
                <a:gd fmla="*/ 32855643 h 134" name="T69"/>
                <a:gd fmla="*/ 146485360 w 191" name="T70"/>
                <a:gd fmla="*/ 29397156 h 134" name="T71"/>
                <a:gd fmla="*/ 143335219 w 191" name="T72"/>
                <a:gd fmla="*/ 19021687 h 134" name="T73"/>
                <a:gd fmla="*/ 130734655 w 191" name="T74"/>
                <a:gd fmla="*/ 8646222 h 134" name="T75"/>
                <a:gd fmla="*/ 121284232 w 191" name="T76"/>
                <a:gd fmla="*/ 8646222 h 134" name="T77"/>
                <a:gd fmla="*/ 114983950 w 191" name="T78"/>
                <a:gd fmla="*/ 0 h 134" name="T79"/>
                <a:gd fmla="*/ 103957202 w 191" name="T80"/>
                <a:gd fmla="*/ 5187733 h 134" name="T81"/>
                <a:gd fmla="*/ 107108598 w 191" name="T82"/>
                <a:gd fmla="*/ 19021687 h 134" name="T83"/>
                <a:gd fmla="*/ 102382131 w 191" name="T84"/>
                <a:gd fmla="*/ 15563200 h 134" name="T85"/>
                <a:gd fmla="*/ 94506779 w 191" name="T86"/>
                <a:gd fmla="*/ 13833956 h 134" name="T87"/>
                <a:gd fmla="*/ 88206497 w 191" name="T88"/>
                <a:gd fmla="*/ 32855643 h 134" name="T89"/>
                <a:gd fmla="*/ 75605913 w 191" name="T90"/>
                <a:gd fmla="*/ 36314131 h 134" name="T91"/>
                <a:gd fmla="*/ 64580420 w 191" name="T92"/>
                <a:gd fmla="*/ 32855643 h 134" name="T93"/>
                <a:gd fmla="*/ 55128742 w 191" name="T94"/>
                <a:gd fmla="*/ 41501862 h 134" name="T95"/>
                <a:gd fmla="*/ 45678319 w 191" name="T96"/>
                <a:gd fmla="*/ 32855643 h 134" name="T97"/>
                <a:gd fmla="*/ 31502675 w 191" name="T98"/>
                <a:gd fmla="*/ 24209424 h 134" name="T99"/>
                <a:gd fmla="*/ 0 w 191" name="T100"/>
                <a:gd fmla="*/ 32855643 h 134" name="T101"/>
                <a:gd fmla="*/ 0 w 191" name="T102"/>
                <a:gd fmla="*/ 32855643 h 134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w 191" name="T156"/>
                <a:gd fmla="*/ 0 h 134" name="T157"/>
                <a:gd fmla="*/ 191 w 191" name="T158"/>
                <a:gd fmla="*/ 134 h 134" name="T159"/>
              </a:gdLst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b="T159" l="T156" r="T158" t="T157"/>
              <a:pathLst>
                <a:path h="134" w="191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/>
            <p:nvPr/>
          </p:nvSpPr>
          <p:spPr bwMode="auto">
            <a:xfrm>
              <a:off x="4134602" y="3532673"/>
              <a:ext cx="196849" cy="206196"/>
            </a:xfrm>
            <a:custGeom>
              <a:gdLst>
                <a:gd fmla="*/ 62060649 w 160" name="T0"/>
                <a:gd fmla="*/ 82551268 h 69" name="T1"/>
                <a:gd fmla="*/ 43896322 w 160" name="T2"/>
                <a:gd fmla="*/ 82551268 h 69" name="T3"/>
                <a:gd fmla="*/ 9082166 w 160" name="T4"/>
                <a:gd fmla="*/ 87710414 h 69" name="T5"/>
                <a:gd fmla="*/ 0 w 160" name="T6"/>
                <a:gd fmla="*/ 99749247 h 69" name="T7"/>
                <a:gd fmla="*/ 9082166 w 160" name="T8"/>
                <a:gd fmla="*/ 104909684 h 69" name="T9"/>
                <a:gd fmla="*/ 16649818 w 160" name="T10"/>
                <a:gd fmla="*/ 110068809 h 69" name="T11"/>
                <a:gd fmla="*/ 65087217 w 160" name="T12"/>
                <a:gd fmla="*/ 108348226 h 69" name="T13"/>
                <a:gd fmla="*/ 96874808 w 160" name="T14"/>
                <a:gd fmla="*/ 108348226 h 69" name="T15"/>
                <a:gd fmla="*/ 112011337 w 160" name="T16"/>
                <a:gd fmla="*/ 116948516 h 69" name="T17"/>
                <a:gd fmla="*/ 116552418 w 160" name="T18"/>
                <a:gd fmla="*/ 101469830 h 69" name="T19"/>
                <a:gd fmla="*/ 130175663 w 160" name="T20"/>
                <a:gd fmla="*/ 99749247 h 69" name="T21"/>
                <a:gd fmla="*/ 149853274 w 160" name="T22"/>
                <a:gd fmla="*/ 94590122 h 69" name="T23"/>
                <a:gd fmla="*/ 166503125 w 160" name="T24"/>
                <a:gd fmla="*/ 91150268 h 69" name="T25"/>
                <a:gd fmla="*/ 196777413 w 160" name="T26"/>
                <a:gd fmla="*/ 72233018 h 69" name="T27"/>
                <a:gd fmla="*/ 230078269 w 160" name="T28"/>
                <a:gd fmla="*/ 53314477 h 69" name="T29"/>
                <a:gd fmla="*/ 240673716 w 160" name="T30"/>
                <a:gd fmla="*/ 42996227 h 69" name="T31"/>
                <a:gd fmla="*/ 236132635 w 160" name="T32"/>
                <a:gd fmla="*/ 25796947 h 69" name="T33"/>
                <a:gd fmla="*/ 220996106 w 160" name="T34"/>
                <a:gd fmla="*/ 25796947 h 69" name="T35"/>
                <a:gd fmla="*/ 205859577 w 160" name="T36"/>
                <a:gd fmla="*/ 17197963 h 69" name="T37"/>
                <a:gd fmla="*/ 189208534 w 160" name="T38"/>
                <a:gd fmla="*/ 10319564 h 69" name="T39"/>
                <a:gd fmla="*/ 149853274 w 160" name="T40"/>
                <a:gd fmla="*/ 6879710 h 69" name="T41"/>
                <a:gd fmla="*/ 98388092 w 160" name="T42"/>
                <a:gd fmla="*/ 0 h 69" name="T43"/>
                <a:gd fmla="*/ 89305928 w 160" name="T44"/>
                <a:gd fmla="*/ 1719272 h 69" name="T45"/>
                <a:gd fmla="*/ 92333726 w 160" name="T46"/>
                <a:gd fmla="*/ 10319564 h 69" name="T47"/>
                <a:gd fmla="*/ 98388092 w 160" name="T48"/>
                <a:gd fmla="*/ 20637817 h 69" name="T49"/>
                <a:gd fmla="*/ 83251563 w 160" name="T50"/>
                <a:gd fmla="*/ 22357093 h 69" name="T51"/>
                <a:gd fmla="*/ 80224976 w 160" name="T52"/>
                <a:gd fmla="*/ 17197963 h 69" name="T53"/>
                <a:gd fmla="*/ 63573933 w 160" name="T54"/>
                <a:gd fmla="*/ 15478692 h 69" name="T55"/>
                <a:gd fmla="*/ 40868524 w 160" name="T56"/>
                <a:gd fmla="*/ 17197963 h 69" name="T57"/>
                <a:gd fmla="*/ 51465202 w 160" name="T58"/>
                <a:gd fmla="*/ 22357093 h 69" name="T59"/>
                <a:gd fmla="*/ 52978486 w 160" name="T60"/>
                <a:gd fmla="*/ 29236801 h 69" name="T61"/>
                <a:gd fmla="*/ 46924120 w 160" name="T62"/>
                <a:gd fmla="*/ 37835780 h 69" name="T63"/>
                <a:gd fmla="*/ 46924120 w 160" name="T64"/>
                <a:gd fmla="*/ 49874623 h 69" name="T65"/>
                <a:gd fmla="*/ 54491769 w 160" name="T66"/>
                <a:gd fmla="*/ 56754331 h 69" name="T67"/>
                <a:gd fmla="*/ 83251563 w 160" name="T68"/>
                <a:gd fmla="*/ 56754331 h 69" name="T69"/>
                <a:gd fmla="*/ 93847010 w 160" name="T70"/>
                <a:gd fmla="*/ 56754331 h 69" name="T71"/>
                <a:gd fmla="*/ 102929173 w 160" name="T72"/>
                <a:gd fmla="*/ 67072582 h 69" name="T73"/>
                <a:gd fmla="*/ 93847010 w 160" name="T74"/>
                <a:gd fmla="*/ 80831997 h 69" name="T75"/>
                <a:gd fmla="*/ 83251563 w 160" name="T76"/>
                <a:gd fmla="*/ 80831997 h 69" name="T77"/>
                <a:gd fmla="*/ 72656096 w 160" name="T78"/>
                <a:gd fmla="*/ 79111414 h 69" name="T79"/>
                <a:gd fmla="*/ 68115014 w 160" name="T80"/>
                <a:gd fmla="*/ 80831997 h 69" name="T81"/>
                <a:gd fmla="*/ 62060649 w 160" name="T82"/>
                <a:gd fmla="*/ 82551268 h 69" name="T83"/>
                <a:gd fmla="*/ 62060649 w 160" name="T84"/>
                <a:gd fmla="*/ 82551268 h 69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w 160" name="T129"/>
                <a:gd fmla="*/ 0 h 69" name="T130"/>
                <a:gd fmla="*/ 160 w 160" name="T131"/>
                <a:gd fmla="*/ 69 h 69" name="T132"/>
              </a:gdLst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b="T132" l="T129" r="T131" t="T130"/>
              <a:pathLst>
                <a:path h="69" w="160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/>
            <p:nvPr/>
          </p:nvSpPr>
          <p:spPr bwMode="auto">
            <a:xfrm>
              <a:off x="4115552" y="3589822"/>
              <a:ext cx="126999" cy="206196"/>
            </a:xfrm>
            <a:custGeom>
              <a:gdLst>
                <a:gd fmla="*/ 0 w 102" name="T0"/>
                <a:gd fmla="*/ 102674656 h 71" name="T1"/>
                <a:gd fmla="*/ 1550147 w 102" name="T2"/>
                <a:gd fmla="*/ 107894661 h 71" name="T3"/>
                <a:gd fmla="*/ 12402423 w 102" name="T4"/>
                <a:gd fmla="*/ 109635982 h 71" name="T5"/>
                <a:gd fmla="*/ 40307556 w 102" name="T6"/>
                <a:gd fmla="*/ 111375984 h 71" name="T7"/>
                <a:gd fmla="*/ 72863135 w 102" name="T8"/>
                <a:gd fmla="*/ 73090648 h 71" name="T9"/>
                <a:gd fmla="*/ 82164034 w 102" name="T10"/>
                <a:gd fmla="*/ 97453332 h 71" name="T11"/>
                <a:gd fmla="*/ 91466159 w 102" name="T12"/>
                <a:gd fmla="*/ 121817314 h 71" name="T13"/>
                <a:gd fmla="*/ 111619309 w 102" name="T14"/>
                <a:gd fmla="*/ 111375984 h 71" name="T15"/>
                <a:gd fmla="*/ 133322607 w 102" name="T16"/>
                <a:gd fmla="*/ 102674656 h 71" name="T17"/>
                <a:gd fmla="*/ 155027149 w 102" name="T18"/>
                <a:gd fmla="*/ 109635982 h 71" name="T19"/>
                <a:gd fmla="*/ 156577296 w 102" name="T20"/>
                <a:gd fmla="*/ 73090648 h 71" name="T21"/>
                <a:gd fmla="*/ 141074585 w 102" name="T22"/>
                <a:gd fmla="*/ 66129322 h 71" name="T23"/>
                <a:gd fmla="*/ 131772460 w 102" name="T24"/>
                <a:gd fmla="*/ 67869323 h 71" name="T25"/>
                <a:gd fmla="*/ 137974292 w 102" name="T26"/>
                <a:gd fmla="*/ 45246662 h 71" name="T27"/>
                <a:gd fmla="*/ 119371288 w 102" name="T28"/>
                <a:gd fmla="*/ 40025327 h 71" name="T29"/>
                <a:gd fmla="*/ 103868576 w 102" name="T30"/>
                <a:gd fmla="*/ 38285326 h 71" name="T31"/>
                <a:gd fmla="*/ 82164034 w 102" name="T32"/>
                <a:gd fmla="*/ 38285326 h 71" name="T33"/>
                <a:gd fmla="*/ 65111157 w 102" name="T34"/>
                <a:gd fmla="*/ 38285326 h 71" name="T35"/>
                <a:gd fmla="*/ 43407859 w 102" name="T36"/>
                <a:gd fmla="*/ 38285326 h 71" name="T37"/>
                <a:gd fmla="*/ 26354992 w 102" name="T38"/>
                <a:gd fmla="*/ 34805322 h 71" name="T39"/>
                <a:gd fmla="*/ 23253454 w 102" name="T40"/>
                <a:gd fmla="*/ 31324000 h 71" name="T41"/>
                <a:gd fmla="*/ 26354992 w 102" name="T42"/>
                <a:gd fmla="*/ 22622672 h 71" name="T43"/>
                <a:gd fmla="*/ 34105725 w 102" name="T44"/>
                <a:gd fmla="*/ 17402661 h 71" name="T45"/>
                <a:gd fmla="*/ 63561010 w 102" name="T46"/>
                <a:gd fmla="*/ 10441332 h 71" name="T47"/>
                <a:gd fmla="*/ 62010864 w 102" name="T48"/>
                <a:gd fmla="*/ 0 h 71" name="T49"/>
                <a:gd fmla="*/ 40307556 w 102" name="T50"/>
                <a:gd fmla="*/ 3480005 h 71" name="T51"/>
                <a:gd fmla="*/ 20153156 w 102" name="T52"/>
                <a:gd fmla="*/ 1740002 h 71" name="T53"/>
                <a:gd fmla="*/ 7750735 w 102" name="T54"/>
                <a:gd fmla="*/ 13921338 h 71" name="T55"/>
                <a:gd fmla="*/ 3100294 w 102" name="T56"/>
                <a:gd fmla="*/ 38285326 h 71" name="T57"/>
                <a:gd fmla="*/ 4650441 w 102" name="T58"/>
                <a:gd fmla="*/ 45246662 h 71" name="T59"/>
                <a:gd fmla="*/ 3100294 w 102" name="T60"/>
                <a:gd fmla="*/ 46986664 h 71" name="T61"/>
                <a:gd fmla="*/ 17052863 w 102" name="T62"/>
                <a:gd fmla="*/ 50466668 h 71" name="T63"/>
                <a:gd fmla="*/ 23253454 w 102" name="T64"/>
                <a:gd fmla="*/ 64389320 h 71" name="T65"/>
                <a:gd fmla="*/ 20153156 w 102" name="T66"/>
                <a:gd fmla="*/ 80050655 h 71" name="T67"/>
                <a:gd fmla="*/ 15502716 w 102" name="T68"/>
                <a:gd fmla="*/ 81791976 h 71" name="T69"/>
                <a:gd fmla="*/ 10852276 w 102" name="T70"/>
                <a:gd fmla="*/ 88752004 h 71" name="T71"/>
                <a:gd fmla="*/ 0 w 102" name="T72"/>
                <a:gd fmla="*/ 102674656 h 71" name="T73"/>
                <a:gd fmla="*/ 0 w 102" name="T74"/>
                <a:gd fmla="*/ 102674656 h 71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102" name="T114"/>
                <a:gd fmla="*/ 0 h 71" name="T115"/>
                <a:gd fmla="*/ 102 w 102" name="T116"/>
                <a:gd fmla="*/ 71 h 71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71" w="102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/>
            <p:nvPr/>
          </p:nvSpPr>
          <p:spPr bwMode="auto">
            <a:xfrm>
              <a:off x="3263070" y="3487427"/>
              <a:ext cx="61912" cy="206196"/>
            </a:xfrm>
            <a:custGeom>
              <a:gdLst>
                <a:gd fmla="*/ 0 w 48" name="T0"/>
                <a:gd fmla="*/ 20152825 h 49" name="T1"/>
                <a:gd fmla="*/ 46584378 w 48" name="T2"/>
                <a:gd fmla="*/ 18473316 h 49" name="T3"/>
                <a:gd fmla="*/ 51574823 w 48" name="T4"/>
                <a:gd fmla="*/ 0 h 49" name="T5"/>
                <a:gd fmla="*/ 78194824 w 48" name="T6"/>
                <a:gd fmla="*/ 48703209 h 49" name="T7"/>
                <a:gd fmla="*/ 71540469 w 48" name="T8"/>
                <a:gd fmla="*/ 75572772 h 49" name="T9"/>
                <a:gd fmla="*/ 29946545 w 48" name="T10"/>
                <a:gd fmla="*/ 80611301 h 49" name="T11"/>
                <a:gd fmla="*/ 14973917 w 48" name="T12"/>
                <a:gd fmla="*/ 75572772 h 49" name="T13"/>
                <a:gd fmla="*/ 13310006 w 48" name="T14"/>
                <a:gd fmla="*/ 48703209 h 49" name="T15"/>
                <a:gd fmla="*/ 0 w 48" name="T16"/>
                <a:gd fmla="*/ 21832340 h 49" name="T17"/>
                <a:gd fmla="*/ 0 w 48" name="T18"/>
                <a:gd fmla="*/ 20152825 h 49" name="T19"/>
                <a:gd fmla="*/ 0 w 48" name="T20"/>
                <a:gd fmla="*/ 20152825 h 4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48" name="T33"/>
                <a:gd fmla="*/ 0 h 49" name="T34"/>
                <a:gd fmla="*/ 48 w 48" name="T35"/>
                <a:gd fmla="*/ 49 h 4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49" w="48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/>
            <p:nvPr/>
          </p:nvSpPr>
          <p:spPr bwMode="auto">
            <a:xfrm>
              <a:off x="3294819" y="3542197"/>
              <a:ext cx="31750" cy="206196"/>
            </a:xfrm>
            <a:custGeom>
              <a:gdLst>
                <a:gd fmla="*/ 0 w 25" name="T0"/>
                <a:gd fmla="*/ 60733038 h 47" name="T1"/>
                <a:gd fmla="*/ 0 w 25" name="T2"/>
                <a:gd fmla="*/ 60733038 h 47" name="T3"/>
                <a:gd fmla="*/ 1612900 w 25" name="T4"/>
                <a:gd fmla="*/ 19087337 h 47" name="T5"/>
                <a:gd fmla="*/ 19354799 w 25" name="T6"/>
                <a:gd fmla="*/ 0 h 47" name="T7"/>
                <a:gd fmla="*/ 38709598 w 25" name="T8"/>
                <a:gd fmla="*/ 46850265 h 47" name="T9"/>
                <a:gd fmla="*/ 20967704 w 25" name="T10"/>
                <a:gd fmla="*/ 79820370 h 47" name="T11"/>
                <a:gd fmla="*/ 0 w 25" name="T12"/>
                <a:gd fmla="*/ 60733038 h 47" name="T13"/>
                <a:gd fmla="*/ 0 w 25" name="T14"/>
                <a:gd fmla="*/ 60733038 h 47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25" name="T24"/>
                <a:gd fmla="*/ 0 h 47" name="T25"/>
                <a:gd fmla="*/ 25 w 25" name="T26"/>
                <a:gd fmla="*/ 47 h 47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47" w="25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/>
            <p:nvPr/>
          </p:nvSpPr>
          <p:spPr bwMode="auto">
            <a:xfrm>
              <a:off x="3128133" y="3399321"/>
              <a:ext cx="130174" cy="206196"/>
            </a:xfrm>
            <a:custGeom>
              <a:gdLst>
                <a:gd fmla="*/ 0 w 105" name="T0"/>
                <a:gd fmla="*/ 42239311 h 41" name="T1"/>
                <a:gd fmla="*/ 0 w 105" name="T2"/>
                <a:gd fmla="*/ 42239311 h 41" name="T3"/>
                <a:gd fmla="*/ 1537305 w 105" name="T4"/>
                <a:gd fmla="*/ 45911833 h 41" name="T5"/>
                <a:gd fmla="*/ 3074610 w 105" name="T6"/>
                <a:gd fmla="*/ 58766978 h 41" name="T7"/>
                <a:gd fmla="*/ 19981242 w 105" name="T8"/>
                <a:gd fmla="*/ 62440845 h 41" name="T9"/>
                <a:gd fmla="*/ 53795752 w 105" name="T10"/>
                <a:gd fmla="*/ 55094467 h 41" name="T11"/>
                <a:gd fmla="*/ 89146332 w 105" name="T12"/>
                <a:gd fmla="*/ 73459734 h 41" name="T13"/>
                <a:gd fmla="*/ 138331392 w 105" name="T14"/>
                <a:gd fmla="*/ 60604589 h 41" name="T15"/>
                <a:gd fmla="*/ 159848693 w 105" name="T16"/>
                <a:gd fmla="*/ 23874044 h 41" name="T17"/>
                <a:gd fmla="*/ 152163412 w 105" name="T18"/>
                <a:gd fmla="*/ 0 h 41" name="T19"/>
                <a:gd fmla="*/ 89146332 w 105" name="T20"/>
                <a:gd fmla="*/ 1836256 h 41" name="T21"/>
                <a:gd fmla="*/ 70702380 w 105" name="T22"/>
                <a:gd fmla="*/ 40403056 h 41" name="T23"/>
                <a:gd fmla="*/ 0 w 105" name="T24"/>
                <a:gd fmla="*/ 42239311 h 41" name="T25"/>
                <a:gd fmla="*/ 0 w 105" name="T26"/>
                <a:gd fmla="*/ 42239311 h 41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105" name="T42"/>
                <a:gd fmla="*/ 0 h 41" name="T43"/>
                <a:gd fmla="*/ 105 w 105" name="T44"/>
                <a:gd fmla="*/ 41 h 41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41" w="105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/>
            <p:nvPr/>
          </p:nvSpPr>
          <p:spPr bwMode="auto">
            <a:xfrm>
              <a:off x="3017010" y="3334233"/>
              <a:ext cx="57150" cy="206196"/>
            </a:xfrm>
            <a:custGeom>
              <a:gdLst>
                <a:gd fmla="*/ 0 w 45" name="T0"/>
                <a:gd fmla="*/ 11676657 h 33" name="T1"/>
                <a:gd fmla="*/ 0 w 45" name="T2"/>
                <a:gd fmla="*/ 11676657 h 33" name="T3"/>
                <a:gd fmla="*/ 16128999 w 45" name="T4"/>
                <a:gd fmla="*/ 1946109 h 33" name="T5"/>
                <a:gd fmla="*/ 48387003 w 45" name="T6"/>
                <a:gd fmla="*/ 0 h 33" name="T7"/>
                <a:gd fmla="*/ 69354696 w 45" name="T8"/>
                <a:gd fmla="*/ 25300818 h 33" name="T9"/>
                <a:gd fmla="*/ 70967596 w 45" name="T10"/>
                <a:gd fmla="*/ 44761905 h 33" name="T11"/>
                <a:gd fmla="*/ 62903099 w 45" name="T12"/>
                <a:gd fmla="*/ 62278289 h 33" name="T13"/>
                <a:gd fmla="*/ 0 w 45" name="T14"/>
                <a:gd fmla="*/ 11676657 h 33" name="T15"/>
                <a:gd fmla="*/ 0 w 45" name="T16"/>
                <a:gd fmla="*/ 11676657 h 33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45" name="T27"/>
                <a:gd fmla="*/ 0 h 33" name="T28"/>
                <a:gd fmla="*/ 45 w 45" name="T29"/>
                <a:gd fmla="*/ 33 h 33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33" w="45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/>
            <p:nvPr/>
          </p:nvSpPr>
          <p:spPr bwMode="auto">
            <a:xfrm>
              <a:off x="3348794" y="3507272"/>
              <a:ext cx="107950" cy="206196"/>
            </a:xfrm>
            <a:custGeom>
              <a:gdLst>
                <a:gd fmla="*/ 0 w 86" name="T0"/>
                <a:gd fmla="*/ 53237874 h 48" name="T1"/>
                <a:gd fmla="*/ 0 w 86" name="T2"/>
                <a:gd fmla="*/ 53237874 h 48" name="T3"/>
                <a:gd fmla="*/ 7877839 w 86" name="T4"/>
                <a:gd fmla="*/ 0 h 48" name="T5"/>
                <a:gd fmla="*/ 133927029 w 86" name="T6"/>
                <a:gd fmla="*/ 11645907 h 48" name="T7"/>
                <a:gd fmla="*/ 110292264 w 86" name="T8"/>
                <a:gd fmla="*/ 44918452 h 48" name="T9"/>
                <a:gd fmla="*/ 119746672 w 86" name="T10"/>
                <a:gd fmla="*/ 63219891 h 48" name="T11"/>
                <a:gd fmla="*/ 86658754 w 86" name="T12"/>
                <a:gd fmla="*/ 64883776 h 48" name="T13"/>
                <a:gd fmla="*/ 66175857 w 86" name="T14"/>
                <a:gd fmla="*/ 78192272 h 48" name="T15"/>
                <a:gd fmla="*/ 12605046 w 86" name="T16"/>
                <a:gd fmla="*/ 78192272 h 48" name="T17"/>
                <a:gd fmla="*/ 0 w 86" name="T18"/>
                <a:gd fmla="*/ 53237874 h 48" name="T19"/>
                <a:gd fmla="*/ 0 w 86" name="T20"/>
                <a:gd fmla="*/ 53237874 h 48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86" name="T33"/>
                <a:gd fmla="*/ 0 h 48" name="T34"/>
                <a:gd fmla="*/ 86 w 86" name="T35"/>
                <a:gd fmla="*/ 48 h 48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48" w="86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/>
            <p:nvPr/>
          </p:nvSpPr>
          <p:spPr bwMode="auto">
            <a:xfrm>
              <a:off x="3251958" y="3376302"/>
              <a:ext cx="98425" cy="206196"/>
            </a:xfrm>
            <a:custGeom>
              <a:gdLst>
                <a:gd fmla="*/ 0 w 79" name="T0"/>
                <a:gd fmla="*/ 25637190 h 34" name="T1"/>
                <a:gd fmla="*/ 7760624 w 79" name="T2"/>
                <a:gd fmla="*/ 47856961 h 34" name="T3"/>
                <a:gd fmla="*/ 37253235 w 79" name="T4"/>
                <a:gd fmla="*/ 56403123 h 34" name="T5"/>
                <a:gd fmla="*/ 85373103 w 79" name="T6"/>
                <a:gd fmla="*/ 34183352 h 34" name="T7"/>
                <a:gd fmla="*/ 114865707 w 79" name="T8"/>
                <a:gd fmla="*/ 39310788 h 34" name="T9"/>
                <a:gd fmla="*/ 121073955 w 79" name="T10"/>
                <a:gd fmla="*/ 17092330 h 34" name="T11"/>
                <a:gd fmla="*/ 68298222 w 79" name="T12"/>
                <a:gd fmla="*/ 11963587 h 34" name="T13"/>
                <a:gd fmla="*/ 37253235 w 79" name="T14"/>
                <a:gd fmla="*/ 0 h 34" name="T15"/>
                <a:gd fmla="*/ 1552374 w 79" name="T16"/>
                <a:gd fmla="*/ 23928480 h 34" name="T17"/>
                <a:gd fmla="*/ 0 w 79" name="T18"/>
                <a:gd fmla="*/ 25637190 h 34" name="T19"/>
                <a:gd fmla="*/ 0 w 79" name="T20"/>
                <a:gd fmla="*/ 25637190 h 34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79" name="T33"/>
                <a:gd fmla="*/ 0 h 34" name="T34"/>
                <a:gd fmla="*/ 79 w 79" name="T35"/>
                <a:gd fmla="*/ 34 h 34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34" w="79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/>
            <p:nvPr/>
          </p:nvGrpSpPr>
          <p:grpSpPr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/>
              <p:nvPr/>
            </p:nvSpPr>
            <p:spPr bwMode="auto">
              <a:xfrm>
                <a:off x="3191" y="2497"/>
                <a:ext cx="37" cy="155"/>
              </a:xfrm>
              <a:custGeom>
                <a:gdLst>
                  <a:gd fmla="*/ 0 w 37" name="T0"/>
                  <a:gd fmla="*/ 41 h 55" name="T1"/>
                  <a:gd fmla="*/ 0 w 37" name="T2"/>
                  <a:gd fmla="*/ 41 h 55" name="T3"/>
                  <a:gd fmla="*/ 3 w 37" name="T4"/>
                  <a:gd fmla="*/ 15 h 55" name="T5"/>
                  <a:gd fmla="*/ 31 w 37" name="T6"/>
                  <a:gd fmla="*/ 0 h 55" name="T7"/>
                  <a:gd fmla="*/ 26 w 37" name="T8"/>
                  <a:gd fmla="*/ 21 h 55" name="T9"/>
                  <a:gd fmla="*/ 36 w 37" name="T10"/>
                  <a:gd fmla="*/ 27 h 55" name="T11"/>
                  <a:gd fmla="*/ 18 w 37" name="T12"/>
                  <a:gd fmla="*/ 39 h 55" name="T13"/>
                  <a:gd fmla="*/ 18 w 37" name="T14"/>
                  <a:gd fmla="*/ 54 h 55" name="T15"/>
                  <a:gd fmla="*/ 7 w 37" name="T16"/>
                  <a:gd fmla="*/ 54 h 55" name="T17"/>
                  <a:gd fmla="*/ 0 w 37" name="T18"/>
                  <a:gd fmla="*/ 41 h 55" name="T19"/>
                  <a:gd fmla="*/ 0 w 37" name="T20"/>
                  <a:gd fmla="*/ 41 h 55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37" name="T33"/>
                  <a:gd fmla="*/ 0 h 55" name="T34"/>
                  <a:gd fmla="*/ 37 w 37" name="T35"/>
                  <a:gd fmla="*/ 55 h 55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55" w="37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/>
              <p:nvPr/>
            </p:nvSpPr>
            <p:spPr bwMode="auto">
              <a:xfrm>
                <a:off x="3216" y="2514"/>
                <a:ext cx="13" cy="155"/>
              </a:xfrm>
              <a:custGeom>
                <a:gdLst>
                  <a:gd fmla="*/ 0 w 13" name="T0"/>
                  <a:gd fmla="*/ 6 h 7" name="T1"/>
                  <a:gd fmla="*/ 0 w 13" name="T2"/>
                  <a:gd fmla="*/ 6 h 7" name="T3"/>
                  <a:gd fmla="*/ 10 w 13" name="T4"/>
                  <a:gd fmla="*/ 0 h 7" name="T5"/>
                  <a:gd fmla="*/ 12 w 13" name="T6"/>
                  <a:gd fmla="*/ 4 h 7" name="T7"/>
                  <a:gd fmla="*/ 0 w 13" name="T8"/>
                  <a:gd fmla="*/ 6 h 7" name="T9"/>
                  <a:gd fmla="*/ 0 w 13" name="T10"/>
                  <a:gd fmla="*/ 6 h 7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3" name="T18"/>
                  <a:gd fmla="*/ 0 h 7" name="T19"/>
                  <a:gd fmla="*/ 13 w 13" name="T20"/>
                  <a:gd fmla="*/ 7 h 7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7" w="13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/>
              <p:nvPr/>
            </p:nvSpPr>
            <p:spPr bwMode="auto">
              <a:xfrm>
                <a:off x="3232" y="2510"/>
                <a:ext cx="22" cy="155"/>
              </a:xfrm>
              <a:custGeom>
                <a:gdLst>
                  <a:gd fmla="*/ 0 w 22" name="T0"/>
                  <a:gd fmla="*/ 12 h 24" name="T1"/>
                  <a:gd fmla="*/ 0 w 22" name="T2"/>
                  <a:gd fmla="*/ 12 h 24" name="T3"/>
                  <a:gd fmla="*/ 16 w 22" name="T4"/>
                  <a:gd fmla="*/ 23 h 24" name="T5"/>
                  <a:gd fmla="*/ 21 w 22" name="T6"/>
                  <a:gd fmla="*/ 11 h 24" name="T7"/>
                  <a:gd fmla="*/ 17 w 22" name="T8"/>
                  <a:gd fmla="*/ 0 h 24" name="T9"/>
                  <a:gd fmla="*/ 0 w 22" name="T10"/>
                  <a:gd fmla="*/ 12 h 24" name="T11"/>
                  <a:gd fmla="*/ 0 w 22" name="T12"/>
                  <a:gd fmla="*/ 12 h 24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2" name="T21"/>
                  <a:gd fmla="*/ 0 h 24" name="T22"/>
                  <a:gd fmla="*/ 22 w 22" name="T23"/>
                  <a:gd fmla="*/ 24 h 24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4" w="22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/>
            <p:nvPr/>
          </p:nvSpPr>
          <p:spPr bwMode="auto">
            <a:xfrm>
              <a:off x="3318633" y="2957993"/>
              <a:ext cx="185736" cy="206196"/>
            </a:xfrm>
            <a:custGeom>
              <a:gdLst>
                <a:gd fmla="*/ 0 w 149" name="T0"/>
                <a:gd fmla="*/ 39536435 h 224" name="T1"/>
                <a:gd fmla="*/ 0 w 149" name="T2"/>
                <a:gd fmla="*/ 39536435 h 224" name="T3"/>
                <a:gd fmla="*/ 15539579 w 149" name="T4"/>
                <a:gd fmla="*/ 27504408 h 224" name="T5"/>
                <a:gd fmla="*/ 38847698 w 149" name="T6"/>
                <a:gd fmla="*/ 51569784 h 224" name="T7"/>
                <a:gd fmla="*/ 83910746 w 149" name="T8"/>
                <a:gd fmla="*/ 55007506 h 224" name="T9"/>
                <a:gd fmla="*/ 108773316 w 149" name="T10"/>
                <a:gd fmla="*/ 41256607 h 224" name="T11"/>
                <a:gd fmla="*/ 116543103 w 149" name="T12"/>
                <a:gd fmla="*/ 8595619 h 224" name="T13"/>
                <a:gd fmla="*/ 158498456 w 149" name="T14"/>
                <a:gd fmla="*/ 0 h 224" name="T15"/>
                <a:gd fmla="*/ 180253400 w 149" name="T16"/>
                <a:gd fmla="*/ 12033343 h 224" name="T17"/>
                <a:gd fmla="*/ 177144488 w 149" name="T18"/>
                <a:gd fmla="*/ 39536435 h 224" name="T19"/>
                <a:gd fmla="*/ 169375947 w 149" name="T20"/>
                <a:gd fmla="*/ 67040844 h 224" name="T21"/>
                <a:gd fmla="*/ 198899392 w 149" name="T22"/>
                <a:gd fmla="*/ 99701845 h 224" name="T23"/>
                <a:gd fmla="*/ 181806609 w 149" name="T24"/>
                <a:gd fmla="*/ 123768522 h 224" name="T25"/>
                <a:gd fmla="*/ 203561514 w 149" name="T26"/>
                <a:gd fmla="*/ 166742669 h 224" name="T27"/>
                <a:gd fmla="*/ 194238517 w 149" name="T28"/>
                <a:gd fmla="*/ 204561585 h 224" name="T29"/>
                <a:gd fmla="*/ 229977293 w 149" name="T30"/>
                <a:gd fmla="*/ 283635746 h 224" name="T31"/>
                <a:gd fmla="*/ 149174213 w 149" name="T32"/>
                <a:gd fmla="*/ 359270956 h 224" name="T33"/>
                <a:gd fmla="*/ 51278369 w 149" name="T34"/>
                <a:gd fmla="*/ 383337633 h 224" name="T35"/>
                <a:gd fmla="*/ 46617494 w 149" name="T36"/>
                <a:gd fmla="*/ 367866572 h 224" name="T37"/>
                <a:gd fmla="*/ 15539579 w 149" name="T38"/>
                <a:gd fmla="*/ 357552095 h 224" name="T39"/>
                <a:gd fmla="*/ 10877457 w 149" name="T40"/>
                <a:gd fmla="*/ 281916885 h 224" name="T41"/>
                <a:gd fmla="*/ 104111194 w 149" name="T42"/>
                <a:gd fmla="*/ 201123863 h 224" name="T43"/>
                <a:gd fmla="*/ 73033274 w 149" name="T44"/>
                <a:gd fmla="*/ 161586086 h 224" name="T45"/>
                <a:gd fmla="*/ 62155821 w 149" name="T46"/>
                <a:gd fmla="*/ 80793043 h 224" name="T47"/>
                <a:gd fmla="*/ 0 w 149" name="T48"/>
                <a:gd fmla="*/ 39536435 h 224" name="T49"/>
                <a:gd fmla="*/ 0 w 149" name="T50"/>
                <a:gd fmla="*/ 39536435 h 224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149" name="T78"/>
                <a:gd fmla="*/ 0 h 224" name="T79"/>
                <a:gd fmla="*/ 149 w 149" name="T80"/>
                <a:gd fmla="*/ 224 h 224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224" w="149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/>
            <p:nvPr/>
          </p:nvGrpSpPr>
          <p:grpSpPr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/>
              <p:nvPr/>
            </p:nvSpPr>
            <p:spPr bwMode="auto">
              <a:xfrm>
                <a:off x="3019" y="2666"/>
                <a:ext cx="172" cy="158"/>
              </a:xfrm>
              <a:custGeom>
                <a:gdLst>
                  <a:gd fmla="*/ 0 w 172" name="T0"/>
                  <a:gd fmla="*/ 45 h 150" name="T1"/>
                  <a:gd fmla="*/ 0 w 172" name="T2"/>
                  <a:gd fmla="*/ 45 h 150" name="T3"/>
                  <a:gd fmla="*/ 5 w 172" name="T4"/>
                  <a:gd fmla="*/ 58 h 150" name="T5"/>
                  <a:gd fmla="*/ 41 w 172" name="T6"/>
                  <a:gd fmla="*/ 67 h 150" name="T7"/>
                  <a:gd fmla="*/ 35 w 172" name="T8"/>
                  <a:gd fmla="*/ 75 h 150" name="T9"/>
                  <a:gd fmla="*/ 48 w 172" name="T10"/>
                  <a:gd fmla="*/ 84 h 150" name="T11"/>
                  <a:gd fmla="*/ 53 w 172" name="T12"/>
                  <a:gd fmla="*/ 101 h 150" name="T13"/>
                  <a:gd fmla="*/ 38 w 172" name="T14"/>
                  <a:gd fmla="*/ 133 h 150" name="T15"/>
                  <a:gd fmla="*/ 81 w 172" name="T16"/>
                  <a:gd fmla="*/ 145 h 150" name="T17"/>
                  <a:gd fmla="*/ 85 w 172" name="T18"/>
                  <a:gd fmla="*/ 147 h 150" name="T19"/>
                  <a:gd fmla="*/ 105 w 172" name="T20"/>
                  <a:gd fmla="*/ 149 h 150" name="T21"/>
                  <a:gd fmla="*/ 105 w 172" name="T22"/>
                  <a:gd fmla="*/ 137 h 150" name="T23"/>
                  <a:gd fmla="*/ 117 w 172" name="T24"/>
                  <a:gd fmla="*/ 130 h 150" name="T25"/>
                  <a:gd fmla="*/ 145 w 172" name="T26"/>
                  <a:gd fmla="*/ 138 h 150" name="T27"/>
                  <a:gd fmla="*/ 163 w 172" name="T28"/>
                  <a:gd fmla="*/ 125 h 150" name="T29"/>
                  <a:gd fmla="*/ 153 w 172" name="T30"/>
                  <a:gd fmla="*/ 107 h 150" name="T31"/>
                  <a:gd fmla="*/ 157 w 172" name="T32"/>
                  <a:gd fmla="*/ 90 h 150" name="T33"/>
                  <a:gd fmla="*/ 143 w 172" name="T34"/>
                  <a:gd fmla="*/ 80 h 150" name="T35"/>
                  <a:gd fmla="*/ 163 w 172" name="T36"/>
                  <a:gd fmla="*/ 60 h 150" name="T37"/>
                  <a:gd fmla="*/ 171 w 172" name="T38"/>
                  <a:gd fmla="*/ 38 h 150" name="T39"/>
                  <a:gd fmla="*/ 146 w 172" name="T40"/>
                  <a:gd fmla="*/ 28 h 150" name="T41"/>
                  <a:gd fmla="*/ 139 w 172" name="T42"/>
                  <a:gd fmla="*/ 26 h 150" name="T43"/>
                  <a:gd fmla="*/ 100 w 172" name="T44"/>
                  <a:gd fmla="*/ 0 h 150" name="T45"/>
                  <a:gd fmla="*/ 86 w 172" name="T46"/>
                  <a:gd fmla="*/ 4 h 150" name="T47"/>
                  <a:gd fmla="*/ 71 w 172" name="T48"/>
                  <a:gd fmla="*/ 29 h 150" name="T49"/>
                  <a:gd fmla="*/ 38 w 172" name="T50"/>
                  <a:gd fmla="*/ 25 h 150" name="T51"/>
                  <a:gd fmla="*/ 43 w 172" name="T52"/>
                  <a:gd fmla="*/ 44 h 150" name="T53"/>
                  <a:gd fmla="*/ 0 w 172" name="T54"/>
                  <a:gd fmla="*/ 45 h 150" name="T55"/>
                  <a:gd fmla="*/ 0 w 172" name="T56"/>
                  <a:gd fmla="*/ 45 h 150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w 172" name="T87"/>
                  <a:gd fmla="*/ 0 h 150" name="T88"/>
                  <a:gd fmla="*/ 172 w 172" name="T89"/>
                  <a:gd fmla="*/ 150 h 150" name="T90"/>
                </a:gdLst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b="T90" l="T87" r="T89" t="T88"/>
                <a:pathLst>
                  <a:path h="150" w="172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/>
              <p:nvPr/>
            </p:nvSpPr>
            <p:spPr bwMode="auto">
              <a:xfrm>
                <a:off x="3198" y="2743"/>
                <a:ext cx="11" cy="158"/>
              </a:xfrm>
              <a:custGeom>
                <a:gdLst>
                  <a:gd fmla="*/ 0 w 11" name="T0"/>
                  <a:gd fmla="*/ 14 h 29" name="T1"/>
                  <a:gd fmla="*/ 0 w 11" name="T2"/>
                  <a:gd fmla="*/ 14 h 29" name="T3"/>
                  <a:gd fmla="*/ 9 w 11" name="T4"/>
                  <a:gd fmla="*/ 28 h 29" name="T5"/>
                  <a:gd fmla="*/ 10 w 11" name="T6"/>
                  <a:gd fmla="*/ 0 h 29" name="T7"/>
                  <a:gd fmla="*/ 0 w 11" name="T8"/>
                  <a:gd fmla="*/ 14 h 29" name="T9"/>
                  <a:gd fmla="*/ 0 w 11" name="T10"/>
                  <a:gd fmla="*/ 14 h 29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1" name="T18"/>
                  <a:gd fmla="*/ 0 h 29" name="T19"/>
                  <a:gd fmla="*/ 11 w 11" name="T20"/>
                  <a:gd fmla="*/ 29 h 29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8" w="11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/>
            <p:nvPr/>
          </p:nvSpPr>
          <p:spPr bwMode="auto">
            <a:xfrm>
              <a:off x="3070984" y="3316770"/>
              <a:ext cx="144461" cy="206196"/>
            </a:xfrm>
            <a:custGeom>
              <a:gdLst>
                <a:gd fmla="*/ 0 w 119" name="T0"/>
                <a:gd fmla="*/ 91405696 h 133" name="T1"/>
                <a:gd fmla="*/ 0 w 119" name="T2"/>
                <a:gd fmla="*/ 91405696 h 133" name="T3"/>
                <a:gd fmla="*/ 0 w 119" name="T4"/>
                <a:gd fmla="*/ 128645278 h 133" name="T5"/>
                <a:gd fmla="*/ 1473755 w 119" name="T6"/>
                <a:gd fmla="*/ 145571769 h 133" name="T7"/>
                <a:gd fmla="*/ 4421266 w 119" name="T8"/>
                <a:gd fmla="*/ 164192211 h 133" name="T9"/>
                <a:gd fmla="*/ 41263940 w 119" name="T10"/>
                <a:gd fmla="*/ 181118743 h 133" name="T11"/>
                <a:gd fmla="*/ 29473892 w 119" name="T12"/>
                <a:gd fmla="*/ 218358325 h 133" name="T13"/>
                <a:gd fmla="*/ 69264067 w 119" name="T14"/>
                <a:gd fmla="*/ 223436272 h 133" name="T15"/>
                <a:gd fmla="*/ 137055594 w 119" name="T16"/>
                <a:gd fmla="*/ 221743623 h 133" name="T17"/>
                <a:gd fmla="*/ 154739438 w 119" name="T18"/>
                <a:gd fmla="*/ 186196690 h 133" name="T19"/>
                <a:gd fmla="*/ 119370536 w 119" name="T20"/>
                <a:gd fmla="*/ 140493822 h 133" name="T21"/>
                <a:gd fmla="*/ 162108250 w 119" name="T22"/>
                <a:gd fmla="*/ 115104085 h 133" name="T23"/>
                <a:gd fmla="*/ 173898288 w 119" name="T24"/>
                <a:gd fmla="*/ 123567330 h 133" name="T25"/>
                <a:gd fmla="*/ 162108250 w 119" name="T26"/>
                <a:gd fmla="*/ 33854294 h 133" name="T27"/>
                <a:gd fmla="*/ 129686820 w 119" name="T28"/>
                <a:gd fmla="*/ 11848549 h 133" name="T29"/>
                <a:gd fmla="*/ 94317918 w 119" name="T30"/>
                <a:gd fmla="*/ 27083697 h 133" name="T31"/>
                <a:gd fmla="*/ 100212937 w 119" name="T32"/>
                <a:gd fmla="*/ 16926496 h 133" name="T33"/>
                <a:gd fmla="*/ 69264067 w 119" name="T34"/>
                <a:gd fmla="*/ 0 h 133" name="T35"/>
                <a:gd fmla="*/ 53053978 w 119" name="T36"/>
                <a:gd fmla="*/ 0 h 133" name="T37"/>
                <a:gd fmla="*/ 53053978 w 119" name="T38"/>
                <a:gd fmla="*/ 49088146 h 133" name="T39"/>
                <a:gd fmla="*/ 33895156 w 119" name="T40"/>
                <a:gd fmla="*/ 35546943 h 133" name="T41"/>
                <a:gd fmla="*/ 23578873 w 119" name="T42"/>
                <a:gd fmla="*/ 50780795 h 133" name="T43"/>
                <a:gd fmla="*/ 20632577 w 119" name="T44"/>
                <a:gd fmla="*/ 81249781 h 133" name="T45"/>
                <a:gd fmla="*/ 0 w 119" name="T46"/>
                <a:gd fmla="*/ 91405696 h 133" name="T47"/>
                <a:gd fmla="*/ 0 w 119" name="T48"/>
                <a:gd fmla="*/ 91405696 h 133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w 119" name="T75"/>
                <a:gd fmla="*/ 0 h 133" name="T76"/>
                <a:gd fmla="*/ 119 w 119" name="T77"/>
                <a:gd fmla="*/ 133 h 133" name="T78"/>
              </a:gdLst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b="T78" l="T75" r="T77" t="T76"/>
              <a:pathLst>
                <a:path h="133" w="119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/>
            <p:nvPr/>
          </p:nvGrpSpPr>
          <p:grpSpPr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/>
              <p:nvPr/>
            </p:nvSpPr>
            <p:spPr bwMode="auto">
              <a:xfrm>
                <a:off x="3356" y="2792"/>
                <a:ext cx="86" cy="158"/>
              </a:xfrm>
              <a:custGeom>
                <a:gdLst>
                  <a:gd fmla="*/ 0 w 86" name="T0"/>
                  <a:gd fmla="*/ 34 h 86" name="T1"/>
                  <a:gd fmla="*/ 0 w 86" name="T2"/>
                  <a:gd fmla="*/ 34 h 86" name="T3"/>
                  <a:gd fmla="*/ 11 w 86" name="T4"/>
                  <a:gd fmla="*/ 15 h 86" name="T5"/>
                  <a:gd fmla="*/ 38 w 86" name="T6"/>
                  <a:gd fmla="*/ 8 h 86" name="T7"/>
                  <a:gd fmla="*/ 72 w 86" name="T8"/>
                  <a:gd fmla="*/ 8 h 86" name="T9"/>
                  <a:gd fmla="*/ 85 w 86" name="T10"/>
                  <a:gd fmla="*/ 0 h 86" name="T11"/>
                  <a:gd fmla="*/ 80 w 86" name="T12"/>
                  <a:gd fmla="*/ 18 h 86" name="T13"/>
                  <a:gd fmla="*/ 57 w 86" name="T14"/>
                  <a:gd fmla="*/ 14 h 86" name="T15"/>
                  <a:gd fmla="*/ 46 w 86" name="T16"/>
                  <a:gd fmla="*/ 29 h 86" name="T17"/>
                  <a:gd fmla="*/ 33 w 86" name="T18"/>
                  <a:gd fmla="*/ 21 h 86" name="T19"/>
                  <a:gd fmla="*/ 42 w 86" name="T20"/>
                  <a:gd fmla="*/ 43 h 86" name="T21"/>
                  <a:gd fmla="*/ 31 w 86" name="T22"/>
                  <a:gd fmla="*/ 48 h 86" name="T23"/>
                  <a:gd fmla="*/ 52 w 86" name="T24"/>
                  <a:gd fmla="*/ 57 h 86" name="T25"/>
                  <a:gd fmla="*/ 52 w 86" name="T26"/>
                  <a:gd fmla="*/ 66 h 86" name="T27"/>
                  <a:gd fmla="*/ 35 w 86" name="T28"/>
                  <a:gd fmla="*/ 69 h 86" name="T29"/>
                  <a:gd fmla="*/ 41 w 86" name="T30"/>
                  <a:gd fmla="*/ 85 h 86" name="T31"/>
                  <a:gd fmla="*/ 20 w 86" name="T32"/>
                  <a:gd fmla="*/ 80 h 86" name="T33"/>
                  <a:gd fmla="*/ 14 w 86" name="T34"/>
                  <a:gd fmla="*/ 65 h 86" name="T35"/>
                  <a:gd fmla="*/ 41 w 86" name="T36"/>
                  <a:gd fmla="*/ 58 h 86" name="T37"/>
                  <a:gd fmla="*/ 14 w 86" name="T38"/>
                  <a:gd fmla="*/ 56 h 86" name="T39"/>
                  <a:gd fmla="*/ 0 w 86" name="T40"/>
                  <a:gd fmla="*/ 34 h 86" name="T41"/>
                  <a:gd fmla="*/ 0 w 86" name="T42"/>
                  <a:gd fmla="*/ 34 h 8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86" name="T66"/>
                  <a:gd fmla="*/ 0 h 86" name="T67"/>
                  <a:gd fmla="*/ 86 w 86" name="T68"/>
                  <a:gd fmla="*/ 86 h 86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86" w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/>
              <p:nvPr/>
            </p:nvSpPr>
            <p:spPr bwMode="auto">
              <a:xfrm>
                <a:off x="3401" y="2851"/>
                <a:ext cx="41" cy="158"/>
              </a:xfrm>
              <a:custGeom>
                <a:gdLst>
                  <a:gd fmla="*/ 0 w 41" name="T0"/>
                  <a:gd fmla="*/ 6 h 7" name="T1"/>
                  <a:gd fmla="*/ 0 w 41" name="T2"/>
                  <a:gd fmla="*/ 6 h 7" name="T3"/>
                  <a:gd fmla="*/ 3 w 41" name="T4"/>
                  <a:gd fmla="*/ 0 h 7" name="T5"/>
                  <a:gd fmla="*/ 40 w 41" name="T6"/>
                  <a:gd fmla="*/ 6 h 7" name="T7"/>
                  <a:gd fmla="*/ 13 w 41" name="T8"/>
                  <a:gd fmla="*/ 6 h 7" name="T9"/>
                  <a:gd fmla="*/ 0 w 41" name="T10"/>
                  <a:gd fmla="*/ 6 h 7" name="T11"/>
                  <a:gd fmla="*/ 0 w 41" name="T12"/>
                  <a:gd fmla="*/ 6 h 7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1" name="T21"/>
                  <a:gd fmla="*/ 0 h 7" name="T22"/>
                  <a:gd fmla="*/ 41 w 41" name="T23"/>
                  <a:gd fmla="*/ 7 h 7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7" w="41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/>
            <p:nvPr/>
          </p:nvSpPr>
          <p:spPr bwMode="auto">
            <a:xfrm>
              <a:off x="3239258" y="3412021"/>
              <a:ext cx="117475" cy="206196"/>
            </a:xfrm>
            <a:custGeom>
              <a:gdLst>
                <a:gd fmla="*/ 0 w 93" name="T0"/>
                <a:gd fmla="*/ 44700470 h 49" name="T1"/>
                <a:gd fmla="*/ 0 w 93" name="T2"/>
                <a:gd fmla="*/ 44700470 h 49" name="T3"/>
                <a:gd fmla="*/ 22337937 w 93" name="T4"/>
                <a:gd fmla="*/ 12771562 h 49" name="T5"/>
                <a:gd fmla="*/ 52655329 w 93" name="T6"/>
                <a:gd fmla="*/ 20754422 h 49" name="T7"/>
                <a:gd fmla="*/ 102118623 w 93" name="T8"/>
                <a:gd fmla="*/ 0 h 49" name="T9"/>
                <a:gd fmla="*/ 132434743 w 93" name="T10"/>
                <a:gd fmla="*/ 4789967 h 49" name="T11"/>
                <a:gd fmla="*/ 146795741 w 93" name="T12"/>
                <a:gd fmla="*/ 15964451 h 49" name="T13"/>
                <a:gd fmla="*/ 90949660 w 93" name="T14"/>
                <a:gd fmla="*/ 67050695 h 49" name="T15"/>
                <a:gd fmla="*/ 43081751 w 93" name="T16"/>
                <a:gd fmla="*/ 76629363 h 49" name="T17"/>
                <a:gd fmla="*/ 0 w 93" name="T18"/>
                <a:gd fmla="*/ 44700470 h 49" name="T19"/>
                <a:gd fmla="*/ 0 w 93" name="T20"/>
                <a:gd fmla="*/ 44700470 h 4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93" name="T33"/>
                <a:gd fmla="*/ 0 h 49" name="T34"/>
                <a:gd fmla="*/ 93 w 93" name="T35"/>
                <a:gd fmla="*/ 49 h 4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49" w="93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/>
            <p:nvPr/>
          </p:nvGrpSpPr>
          <p:grpSpPr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/>
              <p:nvPr/>
            </p:nvSpPr>
            <p:spPr bwMode="auto">
              <a:xfrm>
                <a:off x="3172" y="2737"/>
                <a:ext cx="161" cy="157"/>
              </a:xfrm>
              <a:custGeom>
                <a:gdLst>
                  <a:gd fmla="*/ 0 w 161" name="T0"/>
                  <a:gd fmla="*/ 37 h 151" name="T1"/>
                  <a:gd fmla="*/ 0 w 161" name="T2"/>
                  <a:gd fmla="*/ 37 h 151" name="T3"/>
                  <a:gd fmla="*/ 4 w 161" name="T4"/>
                  <a:gd fmla="*/ 20 h 151" name="T5"/>
                  <a:gd fmla="*/ 23 w 161" name="T6"/>
                  <a:gd fmla="*/ 11 h 151" name="T7"/>
                  <a:gd fmla="*/ 31 w 161" name="T8"/>
                  <a:gd fmla="*/ 19 h 151" name="T9"/>
                  <a:gd fmla="*/ 50 w 161" name="T10"/>
                  <a:gd fmla="*/ 4 h 151" name="T11"/>
                  <a:gd fmla="*/ 72 w 161" name="T12"/>
                  <a:gd fmla="*/ 0 h 151" name="T13"/>
                  <a:gd fmla="*/ 95 w 161" name="T14"/>
                  <a:gd fmla="*/ 10 h 151" name="T15"/>
                  <a:gd fmla="*/ 95 w 161" name="T16"/>
                  <a:gd fmla="*/ 27 h 151" name="T17"/>
                  <a:gd fmla="*/ 76 w 161" name="T18"/>
                  <a:gd fmla="*/ 29 h 151" name="T19"/>
                  <a:gd fmla="*/ 78 w 161" name="T20"/>
                  <a:gd fmla="*/ 50 h 151" name="T21"/>
                  <a:gd fmla="*/ 108 w 161" name="T22"/>
                  <a:gd fmla="*/ 83 h 151" name="T23"/>
                  <a:gd fmla="*/ 127 w 161" name="T24"/>
                  <a:gd fmla="*/ 86 h 151" name="T25"/>
                  <a:gd fmla="*/ 126 w 161" name="T26"/>
                  <a:gd fmla="*/ 93 h 151" name="T27"/>
                  <a:gd fmla="*/ 160 w 161" name="T28"/>
                  <a:gd fmla="*/ 115 h 151" name="T29"/>
                  <a:gd fmla="*/ 136 w 161" name="T30"/>
                  <a:gd fmla="*/ 112 h 151" name="T31"/>
                  <a:gd fmla="*/ 141 w 161" name="T32"/>
                  <a:gd fmla="*/ 133 h 151" name="T33"/>
                  <a:gd fmla="*/ 127 w 161" name="T34"/>
                  <a:gd fmla="*/ 150 h 151" name="T35"/>
                  <a:gd fmla="*/ 121 w 161" name="T36"/>
                  <a:gd fmla="*/ 116 h 151" name="T37"/>
                  <a:gd fmla="*/ 61 w 161" name="T38"/>
                  <a:gd fmla="*/ 78 h 151" name="T39"/>
                  <a:gd fmla="*/ 47 w 161" name="T40"/>
                  <a:gd fmla="*/ 53 h 151" name="T41"/>
                  <a:gd fmla="*/ 28 w 161" name="T42"/>
                  <a:gd fmla="*/ 45 h 151" name="T43"/>
                  <a:gd fmla="*/ 10 w 161" name="T44"/>
                  <a:gd fmla="*/ 55 h 151" name="T45"/>
                  <a:gd fmla="*/ 0 w 161" name="T46"/>
                  <a:gd fmla="*/ 37 h 151" name="T47"/>
                  <a:gd fmla="*/ 0 w 161" name="T48"/>
                  <a:gd fmla="*/ 37 h 151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w 161" name="T75"/>
                  <a:gd fmla="*/ 0 h 151" name="T76"/>
                  <a:gd fmla="*/ 161 w 161" name="T77"/>
                  <a:gd fmla="*/ 151 h 151" name="T78"/>
                </a:gdLst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b="T78" l="T75" r="T77" t="T76"/>
                <a:pathLst>
                  <a:path h="151" w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/>
              <p:nvPr/>
            </p:nvSpPr>
            <p:spPr bwMode="auto">
              <a:xfrm>
                <a:off x="3192" y="2777"/>
                <a:ext cx="21" cy="157"/>
              </a:xfrm>
              <a:custGeom>
                <a:gdLst>
                  <a:gd fmla="*/ 0 w 21" name="T0"/>
                  <a:gd fmla="*/ 6 h 38" name="T1"/>
                  <a:gd fmla="*/ 0 w 21" name="T2"/>
                  <a:gd fmla="*/ 6 h 38" name="T3"/>
                  <a:gd fmla="*/ 4 w 21" name="T4"/>
                  <a:gd fmla="*/ 34 h 38" name="T5"/>
                  <a:gd fmla="*/ 12 w 21" name="T6"/>
                  <a:gd fmla="*/ 37 h 38" name="T7"/>
                  <a:gd fmla="*/ 20 w 21" name="T8"/>
                  <a:gd fmla="*/ 15 h 38" name="T9"/>
                  <a:gd fmla="*/ 13 w 21" name="T10"/>
                  <a:gd fmla="*/ 0 h 38" name="T11"/>
                  <a:gd fmla="*/ 0 w 21" name="T12"/>
                  <a:gd fmla="*/ 6 h 38" name="T13"/>
                  <a:gd fmla="*/ 0 w 21" name="T14"/>
                  <a:gd fmla="*/ 6 h 3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21" name="T24"/>
                  <a:gd fmla="*/ 0 h 38" name="T25"/>
                  <a:gd fmla="*/ 21 w 21" name="T26"/>
                  <a:gd fmla="*/ 38 h 3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38" w="21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/>
              <p:nvPr/>
            </p:nvSpPr>
            <p:spPr bwMode="auto">
              <a:xfrm>
                <a:off x="3251" y="2819"/>
                <a:ext cx="43" cy="157"/>
              </a:xfrm>
              <a:custGeom>
                <a:gdLst>
                  <a:gd fmla="*/ 0 w 43" name="T0"/>
                  <a:gd fmla="*/ 5 h 25" name="T1"/>
                  <a:gd fmla="*/ 0 w 43" name="T2"/>
                  <a:gd fmla="*/ 5 h 25" name="T3"/>
                  <a:gd fmla="*/ 35 w 43" name="T4"/>
                  <a:gd fmla="*/ 24 h 25" name="T5"/>
                  <a:gd fmla="*/ 42 w 43" name="T6"/>
                  <a:gd fmla="*/ 0 h 25" name="T7"/>
                  <a:gd fmla="*/ 0 w 43" name="T8"/>
                  <a:gd fmla="*/ 5 h 25" name="T9"/>
                  <a:gd fmla="*/ 0 w 43" name="T10"/>
                  <a:gd fmla="*/ 5 h 25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43" name="T18"/>
                  <a:gd fmla="*/ 0 h 25" name="T19"/>
                  <a:gd fmla="*/ 43 w 43" name="T20"/>
                  <a:gd fmla="*/ 25 h 25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5" w="43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/>
            <p:nvPr/>
          </p:nvSpPr>
          <p:spPr bwMode="auto">
            <a:xfrm>
              <a:off x="3064635" y="3351696"/>
              <a:ext cx="9525" cy="206196"/>
            </a:xfrm>
            <a:custGeom>
              <a:gdLst>
                <a:gd fmla="*/ 0 w 8" name="T0"/>
                <a:gd fmla="*/ 19058317 h 12" name="T1"/>
                <a:gd fmla="*/ 0 w 8" name="T2"/>
                <a:gd fmla="*/ 19058317 h 12" name="T3"/>
                <a:gd fmla="*/ 7087790 w 8" name="T4"/>
                <a:gd fmla="*/ 0 h 12" name="T5"/>
                <a:gd fmla="*/ 9922669 w 8" name="T6"/>
                <a:gd fmla="*/ 23292851 h 12" name="T7"/>
                <a:gd fmla="*/ 0 w 8" name="T8"/>
                <a:gd fmla="*/ 19058317 h 12" name="T9"/>
                <a:gd fmla="*/ 0 w 8" name="T10"/>
                <a:gd fmla="*/ 19058317 h 12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8" name="T18"/>
                <a:gd fmla="*/ 0 h 12" name="T19"/>
                <a:gd fmla="*/ 8 w 8" name="T20"/>
                <a:gd fmla="*/ 12 h 12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2" w="8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/>
            <p:nvPr/>
          </p:nvSpPr>
          <p:spPr bwMode="auto">
            <a:xfrm>
              <a:off x="3028122" y="3300103"/>
              <a:ext cx="63500" cy="206196"/>
            </a:xfrm>
            <a:custGeom>
              <a:gdLst>
                <a:gd fmla="*/ 0 w 50" name="T0"/>
                <a:gd fmla="*/ 62062469 h 47" name="T1"/>
                <a:gd fmla="*/ 0 w 50" name="T2"/>
                <a:gd fmla="*/ 62062469 h 47" name="T3"/>
                <a:gd fmla="*/ 30645101 w 50" name="T4"/>
                <a:gd fmla="*/ 52936036 h 47" name="T5"/>
                <a:gd fmla="*/ 14516101 w 50" name="T6"/>
                <a:gd fmla="*/ 41982954 h 47" name="T7"/>
                <a:gd fmla="*/ 29032201 w 50" name="T8"/>
                <a:gd fmla="*/ 12777012 h 47" name="T9"/>
                <a:gd fmla="*/ 41935407 w 50" name="T10"/>
                <a:gd fmla="*/ 32856521 h 47" name="T11"/>
                <a:gd fmla="*/ 41935407 w 50" name="T12"/>
                <a:gd fmla="*/ 0 h 47" name="T13"/>
                <a:gd fmla="*/ 79032096 w 50" name="T14"/>
                <a:gd fmla="*/ 0 h 47" name="T15"/>
                <a:gd fmla="*/ 75806297 w 50" name="T16"/>
                <a:gd fmla="*/ 32856521 h 47" name="T17"/>
                <a:gd fmla="*/ 53225704 w 50" name="T18"/>
                <a:gd fmla="*/ 43809592 h 47" name="T19"/>
                <a:gd fmla="*/ 53225704 w 50" name="T20"/>
                <a:gd fmla="*/ 83967260 h 47" name="T21"/>
                <a:gd fmla="*/ 32258000 w 50" name="T22"/>
                <a:gd fmla="*/ 60237182 h 47" name="T23"/>
                <a:gd fmla="*/ 0 w 50" name="T24"/>
                <a:gd fmla="*/ 62062469 h 47" name="T25"/>
                <a:gd fmla="*/ 0 w 50" name="T26"/>
                <a:gd fmla="*/ 62062469 h 47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50" name="T42"/>
                <a:gd fmla="*/ 0 h 47" name="T43"/>
                <a:gd fmla="*/ 50 w 50" name="T44"/>
                <a:gd fmla="*/ 47 h 47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47" w="50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/>
            <p:nvPr/>
          </p:nvSpPr>
          <p:spPr bwMode="auto">
            <a:xfrm>
              <a:off x="3051934" y="2963550"/>
              <a:ext cx="441322" cy="206196"/>
            </a:xfrm>
            <a:custGeom>
              <a:gdLst>
                <a:gd fmla="*/ 0 w 354" name="T0"/>
                <a:gd fmla="*/ 360167831 h 285" name="T1"/>
                <a:gd fmla="*/ 51288450 w 354" name="T2"/>
                <a:gd fmla="*/ 366963865 h 285" name="T3"/>
                <a:gd fmla="*/ 1554611 w 354" name="T4"/>
                <a:gd fmla="*/ 389049022 h 285" name="T5"/>
                <a:gd fmla="*/ 9325172 w 354" name="T6"/>
                <a:gd fmla="*/ 423027891 h 285" name="T7"/>
                <a:gd fmla="*/ 6217197 w 354" name="T8"/>
                <a:gd fmla="*/ 436618657 h 285" name="T9"/>
                <a:gd fmla="*/ 13987759 w 354" name="T10"/>
                <a:gd fmla="*/ 468897865 h 285" name="T11"/>
                <a:gd fmla="*/ 108795341 w 354" name="T12"/>
                <a:gd fmla="*/ 451909083 h 285" name="T13"/>
                <a:gd fmla="*/ 130553653 w 354" name="T14"/>
                <a:gd fmla="*/ 451909083 h 285" name="T15"/>
                <a:gd fmla="*/ 150758602 w 354" name="T16"/>
                <a:gd fmla="*/ 385652309 h 285" name="T17"/>
                <a:gd fmla="*/ 150758602 w 354" name="T18"/>
                <a:gd fmla="*/ 358469474 h 285" name="T19"/>
                <a:gd fmla="*/ 191168538 w 354" name="T20"/>
                <a:gd fmla="*/ 273524176 h 285" name="T21"/>
                <a:gd fmla="*/ 202048317 w 354" name="T22"/>
                <a:gd fmla="*/ 200471367 h 285" name="T23"/>
                <a:gd fmla="*/ 245566189 w 354" name="T24"/>
                <a:gd fmla="*/ 130815232 h 285" name="T25"/>
                <a:gd fmla="*/ 279758891 w 354" name="T26"/>
                <a:gd fmla="*/ 105332058 h 285" name="T27"/>
                <a:gd fmla="*/ 320167542 w 354" name="T28"/>
                <a:gd fmla="*/ 83246880 h 285" name="T29"/>
                <a:gd fmla="*/ 345035153 w 354" name="T30"/>
                <a:gd fmla="*/ 71354472 h 285" name="T31"/>
                <a:gd fmla="*/ 413420557 w 354" name="T32"/>
                <a:gd fmla="*/ 98536023 h 285" name="T33"/>
                <a:gd fmla="*/ 446058649 w 354" name="T34"/>
                <a:gd fmla="*/ 52666029 h 285" name="T35"/>
                <a:gd fmla="*/ 509781469 w 354" name="T36"/>
                <a:gd fmla="*/ 56064046 h 285" name="T37"/>
                <a:gd fmla="*/ 547083392 w 354" name="T38"/>
                <a:gd fmla="*/ 52666029 h 285" name="T39"/>
                <a:gd fmla="*/ 526878443 w 354" name="T40"/>
                <a:gd fmla="*/ 50967672 h 285" name="T41"/>
                <a:gd fmla="*/ 548636756 w 354" name="T42"/>
                <a:gd fmla="*/ 27182845 h 285" name="T43"/>
                <a:gd fmla="*/ 484913936 w 354" name="T44"/>
                <a:gd fmla="*/ 27182845 h 285" name="T45"/>
                <a:gd fmla="*/ 477143377 w 354" name="T46"/>
                <a:gd fmla="*/ 0 h 285" name="T47"/>
                <a:gd fmla="*/ 458493039 w 354" name="T48"/>
                <a:gd fmla="*/ 28881201 h 285" name="T49"/>
                <a:gd fmla="*/ 422745726 w 354" name="T50"/>
                <a:gd fmla="*/ 44171637 h 285" name="T51"/>
                <a:gd fmla="*/ 422745726 w 354" name="T52"/>
                <a:gd fmla="*/ 5096375 h 285" name="T53"/>
                <a:gd fmla="*/ 349697737 w 354" name="T54"/>
                <a:gd fmla="*/ 32279219 h 285" name="T55"/>
                <a:gd fmla="*/ 345035153 w 354" name="T56"/>
                <a:gd fmla="*/ 44171637 h 285" name="T57"/>
                <a:gd fmla="*/ 323276762 w 354" name="T58"/>
                <a:gd fmla="*/ 49268012 h 285" name="T59"/>
                <a:gd fmla="*/ 298409229 w 354" name="T60"/>
                <a:gd fmla="*/ 54364386 h 285" name="T61"/>
                <a:gd fmla="*/ 276649670 w 354" name="T62"/>
                <a:gd fmla="*/ 67956455 h 285" name="T63"/>
                <a:gd fmla="*/ 244011578 w 354" name="T64"/>
                <a:gd fmla="*/ 107031718 h 285" name="T65"/>
                <a:gd fmla="*/ 223806630 w 354" name="T66"/>
                <a:gd fmla="*/ 122320840 h 285" name="T67"/>
                <a:gd fmla="*/ 230023825 w 354" name="T68"/>
                <a:gd fmla="*/ 142707640 h 285" name="T69"/>
                <a:gd fmla="*/ 155421186 w 354" name="T70"/>
                <a:gd fmla="*/ 232750576 h 285" name="T71"/>
                <a:gd fmla="*/ 108795341 w 354" name="T72"/>
                <a:gd fmla="*/ 293910976 h 285" name="T73"/>
                <a:gd fmla="*/ 76155983 w 354" name="T74"/>
                <a:gd fmla="*/ 299007350 h 285" name="T75"/>
                <a:gd fmla="*/ 51288450 w 354" name="T76"/>
                <a:gd fmla="*/ 329588201 h 285" name="T77"/>
                <a:gd fmla="*/ 31084738 w 354" name="T78"/>
                <a:gd fmla="*/ 344877405 h 285" name="T79"/>
                <a:gd fmla="*/ 29530127 w 354" name="T80"/>
                <a:gd fmla="*/ 351673440 h 285" name="T81"/>
                <a:gd fmla="*/ 0 w 354" name="T82"/>
                <a:gd fmla="*/ 360167831 h 285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w 354" name="T126"/>
                <a:gd fmla="*/ 0 h 285" name="T127"/>
                <a:gd fmla="*/ 354 w 354" name="T128"/>
                <a:gd fmla="*/ 285 h 285" name="T129"/>
              </a:gdLst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b="T129" l="T126" r="T128" t="T127"/>
              <a:pathLst>
                <a:path h="285" w="354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/>
            <p:nvPr/>
          </p:nvSpPr>
          <p:spPr bwMode="auto">
            <a:xfrm>
              <a:off x="3207508" y="3302484"/>
              <a:ext cx="169861" cy="206196"/>
            </a:xfrm>
            <a:custGeom>
              <a:gdLst>
                <a:gd fmla="*/ 0 w 137" name="T0"/>
                <a:gd fmla="*/ 32364034 h 103" name="T1"/>
                <a:gd fmla="*/ 0 w 137" name="T2"/>
                <a:gd fmla="*/ 32364034 h 103" name="T3"/>
                <a:gd fmla="*/ 12298256 w 137" name="T4"/>
                <a:gd fmla="*/ 129457475 h 103" name="T5"/>
                <a:gd fmla="*/ 122981312 w 137" name="T6"/>
                <a:gd fmla="*/ 178003552 h 103" name="T7"/>
                <a:gd fmla="*/ 175249229 w 137" name="T8"/>
                <a:gd fmla="*/ 183398003 h 103" name="T9"/>
                <a:gd fmla="*/ 209069110 w 137" name="T10"/>
                <a:gd fmla="*/ 134851926 h 103" name="T11"/>
                <a:gd fmla="*/ 192159789 w 137" name="T12"/>
                <a:gd fmla="*/ 79113269 h 103" name="T13"/>
                <a:gd fmla="*/ 204458040 w 137" name="T14"/>
                <a:gd fmla="*/ 66526217 h 103" name="T15"/>
                <a:gd fmla="*/ 196770858 w 137" name="T16"/>
                <a:gd fmla="*/ 23374623 h 103" name="T17"/>
                <a:gd fmla="*/ 116832806 w 137" name="T18"/>
                <a:gd fmla="*/ 8990754 h 103" name="T19"/>
                <a:gd fmla="*/ 66102345 w 137" name="T20"/>
                <a:gd fmla="*/ 0 h 103" name="T21"/>
                <a:gd fmla="*/ 0 w 137" name="T22"/>
                <a:gd fmla="*/ 32364034 h 103" name="T23"/>
                <a:gd fmla="*/ 0 w 137" name="T24"/>
                <a:gd fmla="*/ 32364034 h 103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137" name="T39"/>
                <a:gd fmla="*/ 0 h 103" name="T40"/>
                <a:gd fmla="*/ 137 w 137" name="T41"/>
                <a:gd fmla="*/ 103 h 103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103" w="137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/>
            <p:nvPr/>
          </p:nvSpPr>
          <p:spPr bwMode="auto">
            <a:xfrm>
              <a:off x="2812223" y="3577122"/>
              <a:ext cx="53975" cy="206196"/>
            </a:xfrm>
            <a:custGeom>
              <a:gdLst>
                <a:gd fmla="*/ 0 w 44" name="T0"/>
                <a:gd fmla="*/ 82664452 h 77" name="T1"/>
                <a:gd fmla="*/ 0 w 44" name="T2"/>
                <a:gd fmla="*/ 82664452 h 77" name="T3"/>
                <a:gd fmla="*/ 10533713 w 44" name="T4"/>
                <a:gd fmla="*/ 0 h 77" name="T5"/>
                <a:gd fmla="*/ 64706208 w 44" name="T6"/>
                <a:gd fmla="*/ 5061646 h 77" name="T7"/>
                <a:gd fmla="*/ 40629686 w 44" name="T8"/>
                <a:gd fmla="*/ 59046043 h 77" name="T9"/>
                <a:gd fmla="*/ 40629686 w 44" name="T10"/>
                <a:gd fmla="*/ 124839645 h 77" name="T11"/>
                <a:gd fmla="*/ 9028545 w 44" name="T12"/>
                <a:gd fmla="*/ 128214075 h 77" name="T13"/>
                <a:gd fmla="*/ 13542818 w 44" name="T14"/>
                <a:gd fmla="*/ 87726116 h 77" name="T15"/>
                <a:gd fmla="*/ 0 w 44" name="T16"/>
                <a:gd fmla="*/ 82664452 h 77" name="T17"/>
                <a:gd fmla="*/ 0 w 44" name="T18"/>
                <a:gd fmla="*/ 82664452 h 77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44" name="T30"/>
                <a:gd fmla="*/ 0 h 77" name="T31"/>
                <a:gd fmla="*/ 44 w 44" name="T32"/>
                <a:gd fmla="*/ 77 h 77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77" w="44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/>
            <p:nvPr/>
          </p:nvSpPr>
          <p:spPr bwMode="auto">
            <a:xfrm>
              <a:off x="3310695" y="3437421"/>
              <a:ext cx="161924" cy="206196"/>
            </a:xfrm>
            <a:custGeom>
              <a:gdLst>
                <a:gd fmla="*/ 0 w 130" name="T0"/>
                <a:gd fmla="*/ 62420472 h 77" name="T1"/>
                <a:gd fmla="*/ 0 w 130" name="T2"/>
                <a:gd fmla="*/ 62420472 h 77" name="T3"/>
                <a:gd fmla="*/ 54300920 w 130" name="T4"/>
                <a:gd fmla="*/ 116404870 h 77" name="T5"/>
                <a:gd fmla="*/ 178417678 w 130" name="T6"/>
                <a:gd fmla="*/ 128214075 h 77" name="T7"/>
                <a:gd fmla="*/ 200138038 w 130" name="T8"/>
                <a:gd fmla="*/ 82664452 h 77" name="T9"/>
                <a:gd fmla="*/ 169109486 w 130" name="T10"/>
                <a:gd fmla="*/ 80977237 h 77" name="T11"/>
                <a:gd fmla="*/ 166006755 w 130" name="T12"/>
                <a:gd fmla="*/ 42175184 h 77" name="T13"/>
                <a:gd fmla="*/ 138079649 w 130" name="T14"/>
                <a:gd fmla="*/ 0 h 77" name="T15"/>
                <a:gd fmla="*/ 54300920 w 130" name="T16"/>
                <a:gd fmla="*/ 8434777 h 77" name="T17"/>
                <a:gd fmla="*/ 0 w 130" name="T18"/>
                <a:gd fmla="*/ 62420472 h 77" name="T19"/>
                <a:gd fmla="*/ 0 w 130" name="T20"/>
                <a:gd fmla="*/ 62420472 h 77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130" name="T33"/>
                <a:gd fmla="*/ 0 h 77" name="T34"/>
                <a:gd fmla="*/ 130 w 130" name="T35"/>
                <a:gd fmla="*/ 77 h 77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77" w="130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/>
            <p:nvPr/>
          </p:nvSpPr>
          <p:spPr bwMode="auto">
            <a:xfrm>
              <a:off x="2813811" y="3566804"/>
              <a:ext cx="209548" cy="206196"/>
            </a:xfrm>
            <a:custGeom>
              <a:gdLst>
                <a:gd fmla="*/ 0 w 168" name="T0"/>
                <a:gd fmla="*/ 16931599 h 122" name="T1"/>
                <a:gd fmla="*/ 0 w 168" name="T2"/>
                <a:gd fmla="*/ 16931599 h 122" name="T3"/>
                <a:gd fmla="*/ 7779543 w 168" name="T4"/>
                <a:gd fmla="*/ 50796104 h 122" name="T5"/>
                <a:gd fmla="*/ 63788014 w 168" name="T6"/>
                <a:gd fmla="*/ 55876103 h 122" name="T7"/>
                <a:gd fmla="*/ 38895220 w 168" name="T8"/>
                <a:gd fmla="*/ 110058005 h 122" name="T9"/>
                <a:gd fmla="*/ 38895220 w 168" name="T10"/>
                <a:gd fmla="*/ 176092824 h 122" name="T11"/>
                <a:gd fmla="*/ 77790439 w 168" name="T12"/>
                <a:gd fmla="*/ 204877315 h 122" name="T13"/>
                <a:gd fmla="*/ 154025470 w 168" name="T14"/>
                <a:gd fmla="*/ 186251520 h 122" name="T15"/>
                <a:gd fmla="*/ 197588194 w 168" name="T16"/>
                <a:gd fmla="*/ 137149597 h 122" name="T17"/>
                <a:gd fmla="*/ 188253243 w 168" name="T18"/>
                <a:gd fmla="*/ 116830903 h 122" name="T19"/>
                <a:gd fmla="*/ 211590619 w 168" name="T20"/>
                <a:gd fmla="*/ 79580595 h 122" name="T21"/>
                <a:gd fmla="*/ 259820779 w 168" name="T22"/>
                <a:gd fmla="*/ 52489003 h 122" name="T23"/>
                <a:gd fmla="*/ 259820779 w 168" name="T24"/>
                <a:gd fmla="*/ 35557399 h 122" name="T25"/>
                <a:gd fmla="*/ 228703863 w 168" name="T26"/>
                <a:gd fmla="*/ 32170299 h 122" name="T27"/>
                <a:gd fmla="*/ 222480978 w 168" name="T28"/>
                <a:gd fmla="*/ 28784501 h 122" name="T29"/>
                <a:gd fmla="*/ 155580879 w 168" name="T30"/>
                <a:gd fmla="*/ 8465800 h 122" name="T31"/>
                <a:gd fmla="*/ 21780729 w 168" name="T32"/>
                <a:gd fmla="*/ 0 h 122" name="T33"/>
                <a:gd fmla="*/ 0 w 168" name="T34"/>
                <a:gd fmla="*/ 16931599 h 122" name="T35"/>
                <a:gd fmla="*/ 0 w 168" name="T36"/>
                <a:gd fmla="*/ 16931599 h 122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168" name="T57"/>
                <a:gd fmla="*/ 0 h 122" name="T58"/>
                <a:gd fmla="*/ 168 w 168" name="T59"/>
                <a:gd fmla="*/ 122 h 122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122" w="168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/>
            <p:nvPr/>
          </p:nvSpPr>
          <p:spPr bwMode="auto">
            <a:xfrm>
              <a:off x="3158296" y="3029432"/>
              <a:ext cx="219073" cy="206196"/>
            </a:xfrm>
            <a:custGeom>
              <a:gdLst>
                <a:gd fmla="*/ 0 w 176" name="T0"/>
                <a:gd fmla="*/ 367778835 h 289" name="T1"/>
                <a:gd fmla="*/ 0 w 176" name="T2"/>
                <a:gd fmla="*/ 367778835 h 289" name="T3"/>
                <a:gd fmla="*/ 10845458 w 176" name="T4"/>
                <a:gd fmla="*/ 423707939 h 289" name="T5"/>
                <a:gd fmla="*/ 34086076 w 176" name="T6"/>
                <a:gd fmla="*/ 449130614 h 289" name="T7"/>
                <a:gd fmla="*/ 32537615 w 176" name="T8"/>
                <a:gd fmla="*/ 488112135 h 289" name="T9"/>
                <a:gd fmla="*/ 99161316 w 176" name="T10"/>
                <a:gd fmla="*/ 462689460 h 289" name="T11"/>
                <a:gd fmla="*/ 116204349 w 176" name="T12"/>
                <a:gd fmla="*/ 384727719 h 289" name="T13"/>
                <a:gd fmla="*/ 102259483 w 176" name="T14"/>
                <a:gd fmla="*/ 383032700 h 289" name="T15"/>
                <a:gd fmla="*/ 151840122 w 176" name="T16"/>
                <a:gd fmla="*/ 359305044 h 289" name="T17"/>
                <a:gd fmla="*/ 105358896 w 176" name="T18"/>
                <a:gd fmla="*/ 352524970 h 289" name="T19"/>
                <a:gd fmla="*/ 140994668 w 176" name="T20"/>
                <a:gd fmla="*/ 359305044 h 289" name="T21"/>
                <a:gd fmla="*/ 159587408 w 176" name="T22"/>
                <a:gd fmla="*/ 338967344 h 289" name="T23"/>
                <a:gd fmla="*/ 131697676 w 176" name="T24"/>
                <a:gd fmla="*/ 313544669 h 289" name="T25"/>
                <a:gd fmla="*/ 103809190 w 176" name="T26"/>
                <a:gd fmla="*/ 330492251 h 289" name="T27"/>
                <a:gd fmla="*/ 127049803 w 176" name="T28"/>
                <a:gd fmla="*/ 315239687 h 289" name="T29"/>
                <a:gd fmla="*/ 127049803 w 176" name="T30"/>
                <a:gd fmla="*/ 245750435 h 289" name="T31"/>
                <a:gd fmla="*/ 218463833 w 176" name="T32"/>
                <a:gd fmla="*/ 177957503 h 289" name="T33"/>
                <a:gd fmla="*/ 212266253 w 176" name="T34"/>
                <a:gd fmla="*/ 164398616 h 289" name="T35"/>
                <a:gd fmla="*/ 227759580 w 176" name="T36"/>
                <a:gd fmla="*/ 130502150 h 289" name="T37"/>
                <a:gd fmla="*/ 271142639 w 176" name="T38"/>
                <a:gd fmla="*/ 120333341 h 289" name="T39"/>
                <a:gd fmla="*/ 260297185 w 176" name="T40"/>
                <a:gd fmla="*/ 40676550 h 289" name="T41"/>
                <a:gd fmla="*/ 198321387 w 176" name="T42"/>
                <a:gd fmla="*/ 0 h 289" name="T43"/>
                <a:gd fmla="*/ 189025640 w 176" name="T44"/>
                <a:gd fmla="*/ 0 h 289" name="T45"/>
                <a:gd fmla="*/ 187475934 w 176" name="T46"/>
                <a:gd fmla="*/ 25422685 h 289" name="T47"/>
                <a:gd fmla="*/ 148740710 w 176" name="T48"/>
                <a:gd fmla="*/ 22032648 h 289" name="T49"/>
                <a:gd fmla="*/ 140994668 w 176" name="T50"/>
                <a:gd fmla="*/ 40676550 h 289" name="T51"/>
                <a:gd fmla="*/ 114654643 w 176" name="T52"/>
                <a:gd fmla="*/ 47455333 h 289" name="T53"/>
                <a:gd fmla="*/ 106907357 w 176" name="T54"/>
                <a:gd fmla="*/ 77961762 h 289" name="T55"/>
                <a:gd fmla="*/ 71271565 w 176" name="T56"/>
                <a:gd fmla="*/ 116943304 h 289" name="T57"/>
                <a:gd fmla="*/ 52678825 w 176" name="T58"/>
                <a:gd fmla="*/ 169483672 h 289" name="T59"/>
                <a:gd fmla="*/ 60426111 w 176" name="T60"/>
                <a:gd fmla="*/ 189821332 h 289" name="T61"/>
                <a:gd fmla="*/ 21690917 w 176" name="T62"/>
                <a:gd fmla="*/ 206770215 h 289" name="T63"/>
                <a:gd fmla="*/ 20142450 w 176" name="T64"/>
                <a:gd fmla="*/ 274563147 h 289" name="T65"/>
                <a:gd fmla="*/ 30987909 w 176" name="T66"/>
                <a:gd fmla="*/ 289817012 h 289" name="T67"/>
                <a:gd fmla="*/ 20142450 w 176" name="T68"/>
                <a:gd fmla="*/ 301680841 h 289" name="T69"/>
                <a:gd fmla="*/ 24790329 w 176" name="T70"/>
                <a:gd fmla="*/ 332187269 h 289" name="T71"/>
                <a:gd fmla="*/ 0 w 176" name="T72"/>
                <a:gd fmla="*/ 367778835 h 289" name="T73"/>
                <a:gd fmla="*/ 0 w 176" name="T74"/>
                <a:gd fmla="*/ 367778835 h 289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176" name="T114"/>
                <a:gd fmla="*/ 0 h 289" name="T115"/>
                <a:gd fmla="*/ 176 w 176" name="T116"/>
                <a:gd fmla="*/ 289 h 289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289" w="176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/>
            <p:nvPr/>
          </p:nvSpPr>
          <p:spPr bwMode="auto">
            <a:xfrm>
              <a:off x="3070984" y="3420753"/>
              <a:ext cx="76199" cy="206196"/>
            </a:xfrm>
            <a:custGeom>
              <a:gdLst>
                <a:gd fmla="*/ 0 w 61" name="T0"/>
                <a:gd fmla="*/ 35455227 h 31" name="T1"/>
                <a:gd fmla="*/ 0 w 61" name="T2"/>
                <a:gd fmla="*/ 35455227 h 31" name="T3"/>
                <a:gd fmla="*/ 21846919 w 61" name="T4"/>
                <a:gd fmla="*/ 53183511 h 31" name="T5"/>
                <a:gd fmla="*/ 51494967 w 61" name="T6"/>
                <a:gd fmla="*/ 37227388 h 31" name="T7"/>
                <a:gd fmla="*/ 63978023 w 61" name="T8"/>
                <a:gd fmla="*/ 51410018 h 31" name="T9"/>
                <a:gd fmla="*/ 93627330 w 61" name="T10"/>
                <a:gd fmla="*/ 24818262 h 31" name="T11"/>
                <a:gd fmla="*/ 76462328 w 61" name="T12"/>
                <a:gd fmla="*/ 21272602 h 31" name="T13"/>
                <a:gd fmla="*/ 74902102 w 61" name="T14"/>
                <a:gd fmla="*/ 8863474 h 31" name="T15"/>
                <a:gd fmla="*/ 73340627 w 61" name="T16"/>
                <a:gd fmla="*/ 5317818 h 31" name="T17"/>
                <a:gd fmla="*/ 31209523 w 61" name="T18"/>
                <a:gd fmla="*/ 0 h 31" name="T19"/>
                <a:gd fmla="*/ 0 w 61" name="T20"/>
                <a:gd fmla="*/ 35455227 h 31" name="T21"/>
                <a:gd fmla="*/ 0 w 61" name="T22"/>
                <a:gd fmla="*/ 35455227 h 31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w 61" name="T36"/>
                <a:gd fmla="*/ 0 h 31" name="T37"/>
                <a:gd fmla="*/ 61 w 61" name="T38"/>
                <a:gd fmla="*/ 31 h 31" name="T39"/>
              </a:gdLst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b="T39" l="T36" r="T38" t="T37"/>
              <a:pathLst>
                <a:path h="31" w="6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/>
            <p:nvPr/>
          </p:nvSpPr>
          <p:spPr bwMode="auto">
            <a:xfrm>
              <a:off x="3412294" y="3546166"/>
              <a:ext cx="47625" cy="206196"/>
            </a:xfrm>
            <a:custGeom>
              <a:gdLst>
                <a:gd fmla="*/ 0 w 39" name="T0"/>
                <a:gd fmla="*/ 30645102 h 30" name="T1"/>
                <a:gd fmla="*/ 0 w 39" name="T2"/>
                <a:gd fmla="*/ 30645102 h 30" name="T3"/>
                <a:gd fmla="*/ 7456365 w 39" name="T4"/>
                <a:gd fmla="*/ 1612900 h 30" name="T5"/>
                <a:gd fmla="*/ 38771629 w 39" name="T6"/>
                <a:gd fmla="*/ 0 h 30" name="T7"/>
                <a:gd fmla="*/ 56666420 w 39" name="T8"/>
                <a:gd fmla="*/ 22580604 h 30" name="T9"/>
                <a:gd fmla="*/ 31315267 w 39" name="T10"/>
                <a:gd fmla="*/ 22580604 h 30" name="T11"/>
                <a:gd fmla="*/ 2982058 w 39" name="T12"/>
                <a:gd fmla="*/ 46774108 h 30" name="T13"/>
                <a:gd fmla="*/ 14912730 w 39" name="T14"/>
                <a:gd fmla="*/ 32258002 h 30" name="T15"/>
                <a:gd fmla="*/ 0 w 39" name="T16"/>
                <a:gd fmla="*/ 30645102 h 30" name="T17"/>
                <a:gd fmla="*/ 0 w 39" name="T18"/>
                <a:gd fmla="*/ 30645102 h 30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39" name="T30"/>
                <a:gd fmla="*/ 0 h 30" name="T31"/>
                <a:gd fmla="*/ 39 w 39" name="T32"/>
                <a:gd fmla="*/ 30 h 30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30" w="39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/>
            <p:nvPr/>
          </p:nvGrpSpPr>
          <p:grpSpPr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/>
              <p:nvPr/>
            </p:nvSpPr>
            <p:spPr bwMode="auto">
              <a:xfrm>
                <a:off x="2942" y="2550"/>
                <a:ext cx="57" cy="158"/>
              </a:xfrm>
              <a:custGeom>
                <a:gdLst>
                  <a:gd fmla="*/ 0 w 57" name="T0"/>
                  <a:gd fmla="*/ 54 h 66" name="T1"/>
                  <a:gd fmla="*/ 0 w 57" name="T2"/>
                  <a:gd fmla="*/ 54 h 66" name="T3"/>
                  <a:gd fmla="*/ 7 w 57" name="T4"/>
                  <a:gd fmla="*/ 60 h 66" name="T5"/>
                  <a:gd fmla="*/ 2 w 57" name="T6"/>
                  <a:gd fmla="*/ 65 h 66" name="T7"/>
                  <a:gd fmla="*/ 52 w 57" name="T8"/>
                  <a:gd fmla="*/ 55 h 66" name="T9"/>
                  <a:gd fmla="*/ 56 w 57" name="T10"/>
                  <a:gd fmla="*/ 21 h 66" name="T11"/>
                  <a:gd fmla="*/ 49 w 57" name="T12"/>
                  <a:gd fmla="*/ 13 h 66" name="T13"/>
                  <a:gd fmla="*/ 34 w 57" name="T14"/>
                  <a:gd fmla="*/ 17 h 66" name="T15"/>
                  <a:gd fmla="*/ 29 w 57" name="T16"/>
                  <a:gd fmla="*/ 12 h 66" name="T17"/>
                  <a:gd fmla="*/ 36 w 57" name="T18"/>
                  <a:gd fmla="*/ 4 h 66" name="T19"/>
                  <a:gd fmla="*/ 29 w 57" name="T20"/>
                  <a:gd fmla="*/ 0 h 66" name="T21"/>
                  <a:gd fmla="*/ 23 w 57" name="T22"/>
                  <a:gd fmla="*/ 17 h 66" name="T23"/>
                  <a:gd fmla="*/ 2 w 57" name="T24"/>
                  <a:gd fmla="*/ 21 h 66" name="T25"/>
                  <a:gd fmla="*/ 9 w 57" name="T26"/>
                  <a:gd fmla="*/ 25 h 66" name="T27"/>
                  <a:gd fmla="*/ 5 w 57" name="T28"/>
                  <a:gd fmla="*/ 34 h 66" name="T29"/>
                  <a:gd fmla="*/ 18 w 57" name="T30"/>
                  <a:gd fmla="*/ 36 h 66" name="T31"/>
                  <a:gd fmla="*/ 6 w 57" name="T32"/>
                  <a:gd fmla="*/ 49 h 66" name="T33"/>
                  <a:gd fmla="*/ 20 w 57" name="T34"/>
                  <a:gd fmla="*/ 46 h 66" name="T35"/>
                  <a:gd fmla="*/ 0 w 57" name="T36"/>
                  <a:gd fmla="*/ 54 h 66" name="T37"/>
                  <a:gd fmla="*/ 0 w 57" name="T38"/>
                  <a:gd fmla="*/ 54 h 6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57" name="T60"/>
                  <a:gd fmla="*/ 0 h 66" name="T61"/>
                  <a:gd fmla="*/ 57 w 57" name="T62"/>
                  <a:gd fmla="*/ 66 h 66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66" w="57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/>
              <p:nvPr/>
            </p:nvSpPr>
            <p:spPr bwMode="auto">
              <a:xfrm>
                <a:off x="2971" y="2526"/>
                <a:ext cx="36" cy="158"/>
              </a:xfrm>
              <a:custGeom>
                <a:gdLst>
                  <a:gd fmla="*/ 0 w 36" name="T0"/>
                  <a:gd fmla="*/ 16 h 26" name="T1"/>
                  <a:gd fmla="*/ 0 w 36" name="T2"/>
                  <a:gd fmla="*/ 16 h 26" name="T3"/>
                  <a:gd fmla="*/ 5 w 36" name="T4"/>
                  <a:gd fmla="*/ 21 h 26" name="T5"/>
                  <a:gd fmla="*/ 20 w 36" name="T6"/>
                  <a:gd fmla="*/ 17 h 26" name="T7"/>
                  <a:gd fmla="*/ 27 w 36" name="T8"/>
                  <a:gd fmla="*/ 25 h 26" name="T9"/>
                  <a:gd fmla="*/ 35 w 36" name="T10"/>
                  <a:gd fmla="*/ 16 h 26" name="T11"/>
                  <a:gd fmla="*/ 27 w 36" name="T12"/>
                  <a:gd fmla="*/ 4 h 26" name="T13"/>
                  <a:gd fmla="*/ 11 w 36" name="T14"/>
                  <a:gd fmla="*/ 0 h 26" name="T15"/>
                  <a:gd fmla="*/ 7 w 36" name="T16"/>
                  <a:gd fmla="*/ 8 h 26" name="T17"/>
                  <a:gd fmla="*/ 0 w 36" name="T18"/>
                  <a:gd fmla="*/ 16 h 26" name="T19"/>
                  <a:gd fmla="*/ 0 w 36" name="T20"/>
                  <a:gd fmla="*/ 16 h 2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36" name="T33"/>
                  <a:gd fmla="*/ 0 h 26" name="T34"/>
                  <a:gd fmla="*/ 36 w 36" name="T35"/>
                  <a:gd fmla="*/ 26 h 26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26" w="3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/>
              <p:nvPr/>
            </p:nvSpPr>
            <p:spPr bwMode="auto">
              <a:xfrm>
                <a:off x="2987" y="2462"/>
                <a:ext cx="10" cy="158"/>
              </a:xfrm>
              <a:custGeom>
                <a:gdLst>
                  <a:gd fmla="*/ 0 w 10" name="T0"/>
                  <a:gd fmla="*/ 12 h 13" name="T1"/>
                  <a:gd fmla="*/ 0 w 10" name="T2"/>
                  <a:gd fmla="*/ 12 h 13" name="T3"/>
                  <a:gd fmla="*/ 0 w 10" name="T4"/>
                  <a:gd fmla="*/ 3 h 13" name="T5"/>
                  <a:gd fmla="*/ 9 w 10" name="T6"/>
                  <a:gd fmla="*/ 0 h 13" name="T7"/>
                  <a:gd fmla="*/ 0 w 10" name="T8"/>
                  <a:gd fmla="*/ 12 h 13" name="T9"/>
                  <a:gd fmla="*/ 0 w 10" name="T10"/>
                  <a:gd fmla="*/ 12 h 13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0" name="T18"/>
                  <a:gd fmla="*/ 0 h 13" name="T19"/>
                  <a:gd fmla="*/ 10 w 10" name="T20"/>
                  <a:gd fmla="*/ 13 h 13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3" w="10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/>
              <p:nvPr/>
            </p:nvSpPr>
            <p:spPr bwMode="auto">
              <a:xfrm>
                <a:off x="2991" y="2472"/>
                <a:ext cx="9" cy="158"/>
              </a:xfrm>
              <a:custGeom>
                <a:gdLst>
                  <a:gd fmla="*/ 0 w 9" name="T0"/>
                  <a:gd fmla="*/ 6 h 8" name="T1"/>
                  <a:gd fmla="*/ 0 w 9" name="T2"/>
                  <a:gd fmla="*/ 6 h 8" name="T3"/>
                  <a:gd fmla="*/ 4 w 9" name="T4"/>
                  <a:gd fmla="*/ 0 h 8" name="T5"/>
                  <a:gd fmla="*/ 8 w 9" name="T6"/>
                  <a:gd fmla="*/ 7 h 8" name="T7"/>
                  <a:gd fmla="*/ 0 w 9" name="T8"/>
                  <a:gd fmla="*/ 6 h 8" name="T9"/>
                  <a:gd fmla="*/ 0 w 9" name="T10"/>
                  <a:gd fmla="*/ 6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9" name="T18"/>
                  <a:gd fmla="*/ 0 h 8" name="T19"/>
                  <a:gd fmla="*/ 9 w 9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9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/>
              <p:nvPr/>
            </p:nvSpPr>
            <p:spPr bwMode="auto">
              <a:xfrm>
                <a:off x="2999" y="2531"/>
                <a:ext cx="106" cy="158"/>
              </a:xfrm>
              <a:custGeom>
                <a:gdLst>
                  <a:gd fmla="*/ 0 w 106" name="T0"/>
                  <a:gd fmla="*/ 37 h 161" name="T1"/>
                  <a:gd fmla="*/ 0 w 106" name="T2"/>
                  <a:gd fmla="*/ 37 h 161" name="T3"/>
                  <a:gd fmla="*/ 4 w 106" name="T4"/>
                  <a:gd fmla="*/ 16 h 161" name="T5"/>
                  <a:gd fmla="*/ 16 w 106" name="T6"/>
                  <a:gd fmla="*/ 0 h 161" name="T7"/>
                  <a:gd fmla="*/ 40 w 106" name="T8"/>
                  <a:gd fmla="*/ 0 h 161" name="T9"/>
                  <a:gd fmla="*/ 26 w 106" name="T10"/>
                  <a:gd fmla="*/ 19 h 161" name="T11"/>
                  <a:gd fmla="*/ 58 w 106" name="T12"/>
                  <a:gd fmla="*/ 23 h 161" name="T13"/>
                  <a:gd fmla="*/ 38 w 106" name="T14"/>
                  <a:gd fmla="*/ 49 h 161" name="T15"/>
                  <a:gd fmla="*/ 62 w 106" name="T16"/>
                  <a:gd fmla="*/ 58 h 161" name="T17"/>
                  <a:gd fmla="*/ 85 w 106" name="T18"/>
                  <a:gd fmla="*/ 91 h 161" name="T19"/>
                  <a:gd fmla="*/ 78 w 106" name="T20"/>
                  <a:gd fmla="*/ 93 h 161" name="T21"/>
                  <a:gd fmla="*/ 88 w 106" name="T22"/>
                  <a:gd fmla="*/ 101 h 161" name="T23"/>
                  <a:gd fmla="*/ 82 w 106" name="T24"/>
                  <a:gd fmla="*/ 110 h 161" name="T25"/>
                  <a:gd fmla="*/ 105 w 106" name="T26"/>
                  <a:gd fmla="*/ 111 h 161" name="T27"/>
                  <a:gd fmla="*/ 91 w 106" name="T28"/>
                  <a:gd fmla="*/ 133 h 161" name="T29"/>
                  <a:gd fmla="*/ 101 w 106" name="T30"/>
                  <a:gd fmla="*/ 139 h 161" name="T31"/>
                  <a:gd fmla="*/ 6 w 106" name="T32"/>
                  <a:gd fmla="*/ 160 h 161" name="T33"/>
                  <a:gd fmla="*/ 48 w 106" name="T34"/>
                  <a:gd fmla="*/ 130 h 161" name="T35"/>
                  <a:gd fmla="*/ 36 w 106" name="T36"/>
                  <a:gd fmla="*/ 135 h 161" name="T37"/>
                  <a:gd fmla="*/ 12 w 106" name="T38"/>
                  <a:gd fmla="*/ 126 h 161" name="T39"/>
                  <a:gd fmla="*/ 30 w 106" name="T40"/>
                  <a:gd fmla="*/ 115 h 161" name="T41"/>
                  <a:gd fmla="*/ 19 w 106" name="T42"/>
                  <a:gd fmla="*/ 110 h 161" name="T43"/>
                  <a:gd fmla="*/ 43 w 106" name="T44"/>
                  <a:gd fmla="*/ 98 h 161" name="T45"/>
                  <a:gd fmla="*/ 45 w 106" name="T46"/>
                  <a:gd fmla="*/ 83 h 161" name="T47"/>
                  <a:gd fmla="*/ 33 w 106" name="T48"/>
                  <a:gd fmla="*/ 79 h 161" name="T49"/>
                  <a:gd fmla="*/ 40 w 106" name="T50"/>
                  <a:gd fmla="*/ 70 h 161" name="T51"/>
                  <a:gd fmla="*/ 15 w 106" name="T52"/>
                  <a:gd fmla="*/ 74 h 161" name="T53"/>
                  <a:gd fmla="*/ 16 w 106" name="T54"/>
                  <a:gd fmla="*/ 51 h 161" name="T55"/>
                  <a:gd fmla="*/ 4 w 106" name="T56"/>
                  <a:gd fmla="*/ 62 h 161" name="T57"/>
                  <a:gd fmla="*/ 11 w 106" name="T58"/>
                  <a:gd fmla="*/ 38 h 161" name="T59"/>
                  <a:gd fmla="*/ 0 w 106" name="T60"/>
                  <a:gd fmla="*/ 37 h 161" name="T61"/>
                  <a:gd fmla="*/ 0 w 106" name="T62"/>
                  <a:gd fmla="*/ 37 h 161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06" name="T96"/>
                  <a:gd fmla="*/ 0 h 161" name="T97"/>
                  <a:gd fmla="*/ 106 w 106" name="T98"/>
                  <a:gd fmla="*/ 161 h 161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61" w="105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/>
            <p:nvPr/>
          </p:nvSpPr>
          <p:spPr bwMode="auto">
            <a:xfrm>
              <a:off x="3364669" y="3265970"/>
              <a:ext cx="136524" cy="206196"/>
            </a:xfrm>
            <a:custGeom>
              <a:gdLst>
                <a:gd fmla="*/ 54908105 w 109" name="T0"/>
                <a:gd fmla="*/ 8289855 h 90" name="T1"/>
                <a:gd fmla="*/ 64320812 w 109" name="T2"/>
                <a:gd fmla="*/ 4974170 h 90" name="T3"/>
                <a:gd fmla="*/ 76872341 w 109" name="T4"/>
                <a:gd fmla="*/ 0 h 90" name="T5"/>
                <a:gd fmla="*/ 105110482 w 109" name="T6"/>
                <a:gd fmla="*/ 21553883 h 90" name="T7"/>
                <a:gd fmla="*/ 130211035 w 109" name="T8"/>
                <a:gd fmla="*/ 24870854 h 90" name="T9"/>
                <a:gd fmla="*/ 141193153 w 109" name="T10"/>
                <a:gd fmla="*/ 41450558 h 90" name="T11"/>
                <a:gd fmla="*/ 150605860 w 109" name="T12"/>
                <a:gd fmla="*/ 64662927 h 90" name="T13"/>
                <a:gd fmla="*/ 153743429 w 109" name="T14"/>
                <a:gd fmla="*/ 72952779 h 90" name="T15"/>
                <a:gd fmla="*/ 163156136 w 109" name="T16"/>
                <a:gd fmla="*/ 81243919 h 90" name="T17"/>
                <a:gd fmla="*/ 169431313 w 109" name="T18"/>
                <a:gd fmla="*/ 87875306 h 90" name="T19"/>
                <a:gd fmla="*/ 169431313 w 109" name="T20"/>
                <a:gd fmla="*/ 96165158 h 90" name="T21"/>
                <a:gd fmla="*/ 158450409 w 109" name="T22"/>
                <a:gd fmla="*/ 96165158 h 90" name="T23"/>
                <a:gd fmla="*/ 142762563 w 109" name="T24"/>
                <a:gd fmla="*/ 96165158 h 90" name="T25"/>
                <a:gd fmla="*/ 150605860 w 109" name="T26"/>
                <a:gd fmla="*/ 104456297 h 90" name="T27"/>
                <a:gd fmla="*/ 155312840 w 109" name="T28"/>
                <a:gd fmla="*/ 111087664 h 90" name="T29"/>
                <a:gd fmla="*/ 158450409 w 109" name="T30"/>
                <a:gd fmla="*/ 122694487 h 90" name="T31"/>
                <a:gd fmla="*/ 150605860 w 109" name="T32"/>
                <a:gd fmla="*/ 127668656 h 90" name="T33"/>
                <a:gd fmla="*/ 138055584 w 109" name="T34"/>
                <a:gd fmla="*/ 127668656 h 90" name="T35"/>
                <a:gd fmla="*/ 134918014 w 109" name="T36"/>
                <a:gd fmla="*/ 127668656 h 90" name="T37"/>
                <a:gd fmla="*/ 130211035 w 109" name="T38"/>
                <a:gd fmla="*/ 134300023 h 90" name="T39"/>
                <a:gd fmla="*/ 130211035 w 109" name="T40"/>
                <a:gd fmla="*/ 144248360 h 90" name="T41"/>
                <a:gd fmla="*/ 120798327 w 109" name="T42"/>
                <a:gd fmla="*/ 147564044 h 90" name="T43"/>
                <a:gd fmla="*/ 111385620 w 109" name="T44"/>
                <a:gd fmla="*/ 142589875 h 90" name="T45"/>
                <a:gd fmla="*/ 98835344 w 109" name="T46"/>
                <a:gd fmla="*/ 139274191 h 90" name="T47"/>
                <a:gd fmla="*/ 86285068 w 109" name="T48"/>
                <a:gd fmla="*/ 134300023 h 90" name="T49"/>
                <a:gd fmla="*/ 75302930 w 109" name="T50"/>
                <a:gd fmla="*/ 135958508 h 90" name="T51"/>
                <a:gd fmla="*/ 39220249 w 109" name="T52"/>
                <a:gd fmla="*/ 122694487 h 90" name="T53"/>
                <a:gd fmla="*/ 25100562 w 109" name="T54"/>
                <a:gd fmla="*/ 126010170 h 90" name="T55"/>
                <a:gd fmla="*/ 14119692 w 109" name="T56"/>
                <a:gd fmla="*/ 122694487 h 90" name="T57"/>
                <a:gd fmla="*/ 7844551 w 109" name="T58"/>
                <a:gd fmla="*/ 134300023 h 90" name="T59"/>
                <a:gd fmla="*/ 0 w 109" name="T60"/>
                <a:gd fmla="*/ 109430466 h 90" name="T61"/>
                <a:gd fmla="*/ 9412710 w 109" name="T62"/>
                <a:gd fmla="*/ 96165158 h 90" name="T63"/>
                <a:gd fmla="*/ 7844551 w 109" name="T64"/>
                <a:gd fmla="*/ 66321412 h 90" name="T65"/>
                <a:gd fmla="*/ 23532404 w 109" name="T66"/>
                <a:gd fmla="*/ 24870854 h 90" name="T67"/>
                <a:gd fmla="*/ 37652091 w 109" name="T68"/>
                <a:gd fmla="*/ 19896680 h 90" name="T69"/>
                <a:gd fmla="*/ 45495397 w 109" name="T70"/>
                <a:gd fmla="*/ 8289855 h 90" name="T71"/>
                <a:gd fmla="*/ 54908105 w 109" name="T72"/>
                <a:gd fmla="*/ 8289855 h 90" name="T73"/>
                <a:gd fmla="*/ 54908105 w 109" name="T74"/>
                <a:gd fmla="*/ 8289855 h 90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109" name="T114"/>
                <a:gd fmla="*/ 0 h 90" name="T115"/>
                <a:gd fmla="*/ 109 w 109" name="T116"/>
                <a:gd fmla="*/ 90 h 90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90" w="109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/>
            <p:nvPr/>
          </p:nvSpPr>
          <p:spPr bwMode="auto">
            <a:xfrm>
              <a:off x="3269159" y="3521992"/>
              <a:ext cx="300036" cy="206196"/>
            </a:xfrm>
            <a:custGeom>
              <a:gdLst>
                <a:gd fmla="*/ 190643677 w 241" name="T0"/>
                <a:gd fmla="*/ 8625115 h 139" name="T1"/>
                <a:gd fmla="*/ 207693550 w 241" name="T2"/>
                <a:gd fmla="*/ 0 h 139" name="T3"/>
                <a:gd fmla="*/ 230943376 w 241" name="T4"/>
                <a:gd fmla="*/ 15525734 h 139" name="T5"/>
                <a:gd fmla="*/ 240243307 w 241" name="T6"/>
                <a:gd fmla="*/ 34500462 h 139" name="T7"/>
                <a:gd fmla="*/ 266591866 w 241" name="T8"/>
                <a:gd fmla="*/ 51750698 h 139" name="T9"/>
                <a:gd fmla="*/ 302240355 w 241" name="T10"/>
                <a:gd fmla="*/ 77626037 h 139" name="T11"/>
                <a:gd fmla="*/ 325490182 w 241" name="T12"/>
                <a:gd fmla="*/ 77626037 h 139" name="T13"/>
                <a:gd fmla="*/ 361138749 w 241" name="T14"/>
                <a:gd fmla="*/ 87976981 h 139" name="T15"/>
                <a:gd fmla="*/ 351838818 w 241" name="T16"/>
                <a:gd fmla="*/ 129376735 h 139" name="T17"/>
                <a:gd fmla="*/ 320840216 w 241" name="T18"/>
                <a:gd fmla="*/ 165602997 h 139" name="T19"/>
                <a:gd fmla="*/ 272791819 w 241" name="T20"/>
                <a:gd fmla="*/ 194928685 h 139" name="T21"/>
                <a:gd fmla="*/ 274341808 w 241" name="T22"/>
                <a:gd fmla="*/ 210453100 h 139" name="T23"/>
                <a:gd fmla="*/ 251091981 w 241" name="T24"/>
                <a:gd fmla="*/ 238054249 h 139" name="T25"/>
                <a:gd fmla="*/ 246442016 w 241" name="T26"/>
                <a:gd fmla="*/ 191478377 h 139" name="T27"/>
                <a:gd fmla="*/ 206143561 w 241" name="T28"/>
                <a:gd fmla="*/ 186302258 h 139" name="T29"/>
                <a:gd fmla="*/ 206143561 w 241" name="T30"/>
                <a:gd fmla="*/ 170777802 h 139" name="T31"/>
                <a:gd fmla="*/ 158095125 w 241" name="T32"/>
                <a:gd fmla="*/ 210453100 h 139" name="T33"/>
                <a:gd fmla="*/ 141045253 w 241" name="T34"/>
                <a:gd fmla="*/ 188028069 h 139" name="T35"/>
                <a:gd fmla="*/ 154995149 w 241" name="T36"/>
                <a:gd fmla="*/ 174228151 h 139" name="T37"/>
                <a:gd fmla="*/ 164295118 w 241" name="T38"/>
                <a:gd fmla="*/ 160426878 h 139" name="T39"/>
                <a:gd fmla="*/ 145695218 w 241" name="T40"/>
                <a:gd fmla="*/ 136277350 h 139" name="T41"/>
                <a:gd fmla="*/ 113146705 w 241" name="T42"/>
                <a:gd fmla="*/ 122477432 h 139" name="T43"/>
                <a:gd fmla="*/ 55798359 w 241" name="T44"/>
                <a:gd fmla="*/ 129376735 h 139" name="T45"/>
                <a:gd fmla="*/ 13949901 w 241" name="T46"/>
                <a:gd fmla="*/ 132827043 h 139" name="T47"/>
                <a:gd fmla="*/ 9299933 w 241" name="T48"/>
                <a:gd fmla="*/ 98326591 h 139" name="T49"/>
                <a:gd fmla="*/ 40298464 w 241" name="T50"/>
                <a:gd fmla="*/ 53475195 h 139" name="T51"/>
                <a:gd fmla="*/ 32548522 w 241" name="T52"/>
                <a:gd fmla="*/ 20700539 h 139" name="T53"/>
                <a:gd fmla="*/ 49598405 w 241" name="T54"/>
                <a:gd fmla="*/ 18974728 h 139" name="T55"/>
                <a:gd fmla="*/ 80596929 w 241" name="T56"/>
                <a:gd fmla="*/ 22425041 h 139" name="T57"/>
                <a:gd fmla="*/ 110046729 w 241" name="T58"/>
                <a:gd fmla="*/ 25875349 h 139" name="T59"/>
                <a:gd fmla="*/ 134845299 w 241" name="T60"/>
                <a:gd fmla="*/ 36224959 h 139" name="T61"/>
                <a:gd fmla="*/ 153445160 w 241" name="T62"/>
                <a:gd fmla="*/ 37950770 h 139" name="T63"/>
                <a:gd fmla="*/ 158095125 w 241" name="T64"/>
                <a:gd fmla="*/ 20700539 h 139" name="T65"/>
                <a:gd fmla="*/ 178245014 w 241" name="T66"/>
                <a:gd fmla="*/ 18974728 h 139" name="T67"/>
                <a:gd fmla="*/ 184444968 w 241" name="T68"/>
                <a:gd fmla="*/ 12075426 h 139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241" name="T105"/>
                <a:gd fmla="*/ 0 h 139" name="T106"/>
                <a:gd fmla="*/ 241 w 241" name="T107"/>
                <a:gd fmla="*/ 139 h 139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139" w="241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/>
            <p:nvPr/>
          </p:nvSpPr>
          <p:spPr bwMode="auto">
            <a:xfrm>
              <a:off x="3421819" y="3416783"/>
              <a:ext cx="55563" cy="206196"/>
            </a:xfrm>
            <a:custGeom>
              <a:gdLst>
                <a:gd fmla="*/ 15245252 w 45" name="T0"/>
                <a:gd fmla="*/ 21173698 h 51" name="T1"/>
                <a:gd fmla="*/ 22868498 w 45" name="T2"/>
                <a:gd fmla="*/ 34203856 h 51" name="T3"/>
                <a:gd fmla="*/ 27441949 w 45" name="T4"/>
                <a:gd fmla="*/ 42347396 h 51" name="T5"/>
                <a:gd fmla="*/ 32015399 w 45" name="T6"/>
                <a:gd fmla="*/ 79808144 h 51" name="T7"/>
                <a:gd fmla="*/ 38113745 w 45" name="T8"/>
                <a:gd fmla="*/ 81436595 h 51" name="T9"/>
                <a:gd fmla="*/ 44212101 w 45" name="T10"/>
                <a:gd fmla="*/ 61891357 h 51" name="T11"/>
                <a:gd fmla="*/ 45736996 w 45" name="T12"/>
                <a:gd fmla="*/ 52119377 h 51" name="T13"/>
                <a:gd fmla="*/ 64032034 w 45" name="T14"/>
                <a:gd fmla="*/ 45604298 h 51" name="T15"/>
                <a:gd fmla="*/ 67080589 w 45" name="T16"/>
                <a:gd fmla="*/ 37460758 h 51" name="T17"/>
                <a:gd fmla="*/ 59458583 w 45" name="T18"/>
                <a:gd fmla="*/ 34203856 h 51" name="T19"/>
                <a:gd fmla="*/ 50310447 w 45" name="T20"/>
                <a:gd fmla="*/ 13030163 h 51" name="T21"/>
                <a:gd fmla="*/ 35065190 w 45" name="T22"/>
                <a:gd fmla="*/ 0 h 51" name="T23"/>
                <a:gd fmla="*/ 16770147 w 45" name="T24"/>
                <a:gd fmla="*/ 0 h 51" name="T25"/>
                <a:gd fmla="*/ 0 w 45" name="T26"/>
                <a:gd fmla="*/ 1628451 h 51" name="T27"/>
                <a:gd fmla="*/ 15245252 w 45" name="T28"/>
                <a:gd fmla="*/ 21173698 h 51" name="T29"/>
                <a:gd fmla="*/ 15245252 w 45" name="T30"/>
                <a:gd fmla="*/ 21173698 h 51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w 45" name="T48"/>
                <a:gd fmla="*/ 0 h 51" name="T49"/>
                <a:gd fmla="*/ 45 w 45" name="T50"/>
                <a:gd fmla="*/ 51 h 51" name="T51"/>
              </a:gdLst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b="T51" l="T48" r="T50" t="T49"/>
              <a:pathLst>
                <a:path h="51" w="45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/>
            <p:nvPr/>
          </p:nvSpPr>
          <p:spPr bwMode="auto">
            <a:xfrm>
              <a:off x="3367844" y="3135795"/>
              <a:ext cx="87312" cy="206196"/>
            </a:xfrm>
            <a:custGeom>
              <a:gdLst>
                <a:gd fmla="*/ 92873192 w 69" name="T0"/>
                <a:gd fmla="*/ 1811599 h 46" name="T1"/>
                <a:gd fmla="*/ 0 w 69" name="T2"/>
                <a:gd fmla="*/ 18114643 h 46" name="T3"/>
                <a:gd fmla="*/ 8006221 w 69" name="T4"/>
                <a:gd fmla="*/ 48910485 h 46" name="T5"/>
                <a:gd fmla="*/ 19215183 w 69" name="T6"/>
                <a:gd fmla="*/ 47098886 h 46" name="T7"/>
                <a:gd fmla="*/ 16012443 w 69" name="T8"/>
                <a:gd fmla="*/ 76081768 h 46" name="T9"/>
                <a:gd fmla="*/ 27221407 w 69" name="T10"/>
                <a:gd fmla="*/ 76081768 h 46" name="T11"/>
                <a:gd fmla="*/ 32024886 w 69" name="T12"/>
                <a:gd fmla="*/ 72459918 h 46" name="T13"/>
                <a:gd fmla="*/ 35227626 w 69" name="T14"/>
                <a:gd fmla="*/ 74270170 h 46" name="T15"/>
                <a:gd fmla="*/ 51240074 w 69" name="T16"/>
                <a:gd fmla="*/ 72459918 h 46" name="T17"/>
                <a:gd fmla="*/ 62449034 w 69" name="T18"/>
                <a:gd fmla="*/ 74270170 h 46" name="T19"/>
                <a:gd fmla="*/ 68853250 w 69" name="T20"/>
                <a:gd fmla="*/ 81516563 h 46" name="T21"/>
                <a:gd fmla="*/ 84865707 w 69" name="T22"/>
                <a:gd fmla="*/ 74270170 h 46" name="T23"/>
                <a:gd fmla="*/ 91271189 w 69" name="T24"/>
                <a:gd fmla="*/ 81516563 h 46" name="T25"/>
                <a:gd fmla="*/ 94473929 w 69" name="T26"/>
                <a:gd fmla="*/ 76081768 h 46" name="T27"/>
                <a:gd fmla="*/ 108885629 w 69" name="T28"/>
                <a:gd fmla="*/ 50722083 h 46" name="T29"/>
                <a:gd fmla="*/ 108885629 w 69" name="T30"/>
                <a:gd fmla="*/ 28984238 h 46" name="T31"/>
                <a:gd fmla="*/ 96074667 w 69" name="T32"/>
                <a:gd fmla="*/ 18114643 h 46" name="T33"/>
                <a:gd fmla="*/ 96074667 w 69" name="T34"/>
                <a:gd fmla="*/ 0 h 46" name="T35"/>
                <a:gd fmla="*/ 78461472 w 69" name="T36"/>
                <a:gd fmla="*/ 3623198 h 46" name="T37"/>
                <a:gd fmla="*/ 92873192 w 69" name="T38"/>
                <a:gd fmla="*/ 1811599 h 46" name="T39"/>
                <a:gd fmla="*/ 92873192 w 69" name="T40"/>
                <a:gd fmla="*/ 1811599 h 4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w 69" name="T63"/>
                <a:gd fmla="*/ 0 h 46" name="T64"/>
                <a:gd fmla="*/ 69 w 69" name="T65"/>
                <a:gd fmla="*/ 46 h 46" name="T66"/>
              </a:gdLst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b="T66" l="T63" r="T65" t="T64"/>
              <a:pathLst>
                <a:path h="46" w="69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/>
            <p:nvPr/>
          </p:nvSpPr>
          <p:spPr bwMode="auto">
            <a:xfrm>
              <a:off x="3301170" y="3222313"/>
              <a:ext cx="136524" cy="206196"/>
            </a:xfrm>
            <a:custGeom>
              <a:gdLst>
                <a:gd fmla="*/ 34514522 w 109" name="T0"/>
                <a:gd fmla="*/ 12801014 h 54" name="T1"/>
                <a:gd fmla="*/ 69027792 w 109" name="T2"/>
                <a:gd fmla="*/ 9144353 h 54" name="T3"/>
                <a:gd fmla="*/ 95697775 w 109" name="T4"/>
                <a:gd fmla="*/ 0 h 54" name="T5"/>
                <a:gd fmla="*/ 133348604 w 109" name="T6"/>
                <a:gd fmla="*/ 0 h 54" name="T7"/>
                <a:gd fmla="*/ 169431313 w 109" name="T8"/>
                <a:gd fmla="*/ 0 h 54" name="T9"/>
                <a:gd fmla="*/ 155312840 w 109" name="T10"/>
                <a:gd fmla="*/ 21945364 h 54" name="T11"/>
                <a:gd fmla="*/ 141193153 w 109" name="T12"/>
                <a:gd fmla="*/ 34746378 h 54" name="T13"/>
                <a:gd fmla="*/ 123935896 w 109" name="T14"/>
                <a:gd fmla="*/ 36574707 h 54" name="T15"/>
                <a:gd fmla="*/ 103542324 w 109" name="T16"/>
                <a:gd fmla="*/ 60348405 h 54" name="T17"/>
                <a:gd fmla="*/ 95697775 w 109" name="T18"/>
                <a:gd fmla="*/ 80465435 h 54" name="T19"/>
                <a:gd fmla="*/ 89422637 w 109" name="T20"/>
                <a:gd fmla="*/ 96924475 h 54" name="T21"/>
                <a:gd fmla="*/ 80009910 w 109" name="T22"/>
                <a:gd fmla="*/ 85951774 h 54" name="T23"/>
                <a:gd fmla="*/ 0 w 109" name="T24"/>
                <a:gd fmla="*/ 69492755 h 54" name="T25"/>
                <a:gd fmla="*/ 21962993 w 109" name="T26"/>
                <a:gd fmla="*/ 49377078 h 54" name="T27"/>
                <a:gd fmla="*/ 36082680 w 109" name="T28"/>
                <a:gd fmla="*/ 60348405 h 54" name="T29"/>
                <a:gd fmla="*/ 31375701 w 109" name="T30"/>
                <a:gd fmla="*/ 38404388 h 54" name="T31"/>
                <a:gd fmla="*/ 34514522 w 109" name="T32"/>
                <a:gd fmla="*/ 12801014 h 54" name="T33"/>
                <a:gd fmla="*/ 34514522 w 109" name="T34"/>
                <a:gd fmla="*/ 12801014 h 54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w 109" name="T54"/>
                <a:gd fmla="*/ 0 h 54" name="T55"/>
                <a:gd fmla="*/ 109 w 109" name="T56"/>
                <a:gd fmla="*/ 54 h 54" name="T57"/>
              </a:gdLst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b="T57" l="T54" r="T56" t="T55"/>
              <a:pathLst>
                <a:path h="54" w="109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/>
            <p:nvPr/>
          </p:nvSpPr>
          <p:spPr bwMode="auto">
            <a:xfrm>
              <a:off x="3324982" y="3182625"/>
              <a:ext cx="117475" cy="206196"/>
            </a:xfrm>
            <a:custGeom>
              <a:gdLst>
                <a:gd fmla="*/ 68810669 w 95" name="T0"/>
                <a:gd fmla="*/ 6786359 h 39" name="T1"/>
                <a:gd fmla="*/ 81044160 w 95" name="T2"/>
                <a:gd fmla="*/ 6786359 h 39" name="T3"/>
                <a:gd fmla="*/ 91747984 w 95" name="T4"/>
                <a:gd fmla="*/ 3393179 h 39" name="T5"/>
                <a:gd fmla="*/ 93276395 w 95" name="T6"/>
                <a:gd fmla="*/ 6786359 h 39" name="T7"/>
                <a:gd fmla="*/ 97864102 w 95" name="T8"/>
                <a:gd fmla="*/ 1697241 h 39" name="T9"/>
                <a:gd fmla="*/ 140679397 w 95" name="T10"/>
                <a:gd fmla="*/ 0 h 39" name="T11"/>
                <a:gd fmla="*/ 143737456 w 95" name="T12"/>
                <a:gd fmla="*/ 10179537 h 39" name="T13"/>
                <a:gd fmla="*/ 137621339 w 95" name="T14"/>
                <a:gd fmla="*/ 35630335 h 39" name="T15"/>
                <a:gd fmla="*/ 126917515 w 95" name="T16"/>
                <a:gd fmla="*/ 64473011 h 39" name="T17"/>
                <a:gd fmla="*/ 103980219 w 95" name="T18"/>
                <a:gd fmla="*/ 49203058 h 39" name="T19"/>
                <a:gd fmla="*/ 64222963 w 95" name="T20"/>
                <a:gd fmla="*/ 42416691 h 39" name="T21"/>
                <a:gd fmla="*/ 27523775 w 95" name="T22"/>
                <a:gd fmla="*/ 50900298 h 39" name="T23"/>
                <a:gd fmla="*/ 22937305 w 95" name="T24"/>
                <a:gd fmla="*/ 50900298 h 39" name="T25"/>
                <a:gd fmla="*/ 1529648 w 95" name="T26"/>
                <a:gd fmla="*/ 54293476 h 39" name="T27"/>
                <a:gd fmla="*/ 0 w 95" name="T28"/>
                <a:gd fmla="*/ 37326272 h 39" name="T29"/>
                <a:gd fmla="*/ 13761888 w 95" name="T30"/>
                <a:gd fmla="*/ 8483599 h 39" name="T31"/>
                <a:gd fmla="*/ 30583070 w 95" name="T32"/>
                <a:gd fmla="*/ 3393179 h 39" name="T33"/>
                <a:gd fmla="*/ 65752611 w 95" name="T34"/>
                <a:gd fmla="*/ 30539916 h 39" name="T35"/>
                <a:gd fmla="*/ 68810669 w 95" name="T36"/>
                <a:gd fmla="*/ 6786359 h 39" name="T37"/>
                <a:gd fmla="*/ 68810669 w 95" name="T38"/>
                <a:gd fmla="*/ 6786359 h 39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w 95" name="T60"/>
                <a:gd fmla="*/ 0 h 39" name="T61"/>
                <a:gd fmla="*/ 95 w 95" name="T62"/>
                <a:gd fmla="*/ 39 h 39" name="T63"/>
              </a:gdLst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b="T63" l="T60" r="T62" t="T61"/>
              <a:pathLst>
                <a:path h="39" w="95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/>
            <p:nvPr/>
          </p:nvSpPr>
          <p:spPr bwMode="auto">
            <a:xfrm>
              <a:off x="3201158" y="3432658"/>
              <a:ext cx="57150" cy="206196"/>
            </a:xfrm>
            <a:custGeom>
              <a:gdLst>
                <a:gd fmla="*/ 0 w 47" name="T0"/>
                <a:gd fmla="*/ 42676691 h 25" name="T1"/>
                <a:gd fmla="*/ 0 w 47" name="T2"/>
                <a:gd fmla="*/ 42676691 h 25" name="T3"/>
                <a:gd fmla="*/ 0 w 47" name="T4"/>
                <a:gd fmla="*/ 12446704 h 25" name="T5"/>
                <a:gd fmla="*/ 47314124 w 47" name="T6"/>
                <a:gd fmla="*/ 0 h 25" name="T7"/>
                <a:gd fmla="*/ 59141738 w 47" name="T8"/>
                <a:gd fmla="*/ 8890311 h 25" name="T9"/>
                <a:gd fmla="*/ 68013361 w 47" name="T10"/>
                <a:gd fmla="*/ 17781956 h 25" name="T11"/>
                <a:gd fmla="*/ 48792728 w 47" name="T12"/>
                <a:gd fmla="*/ 24894741 h 25" name="T13"/>
                <a:gd fmla="*/ 28092265 w 47" name="T14"/>
                <a:gd fmla="*/ 37341439 h 25" name="T15"/>
                <a:gd fmla="*/ 10350231 w 47" name="T16"/>
                <a:gd fmla="*/ 37341439 h 25" name="T17"/>
                <a:gd fmla="*/ 0 w 47" name="T18"/>
                <a:gd fmla="*/ 42676691 h 25" name="T19"/>
                <a:gd fmla="*/ 0 w 47" name="T20"/>
                <a:gd fmla="*/ 42676691 h 25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47" name="T33"/>
                <a:gd fmla="*/ 0 h 25" name="T34"/>
                <a:gd fmla="*/ 47 w 47" name="T35"/>
                <a:gd fmla="*/ 25 h 25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25" w="47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/>
            <p:nvPr/>
          </p:nvSpPr>
          <p:spPr bwMode="auto">
            <a:xfrm>
              <a:off x="3320220" y="3535053"/>
              <a:ext cx="42862" cy="206196"/>
            </a:xfrm>
            <a:custGeom>
              <a:gdLst>
                <a:gd fmla="*/ 0 w 32" name="T0"/>
                <a:gd fmla="*/ 12903200 h 20" name="T1"/>
                <a:gd fmla="*/ 10765308 w 32" name="T2"/>
                <a:gd fmla="*/ 30645098 h 20" name="T3"/>
                <a:gd fmla="*/ 55620095 w 32" name="T4"/>
                <a:gd fmla="*/ 17741898 h 20" name="T5"/>
                <a:gd fmla="*/ 46648337 w 32" name="T6"/>
                <a:gd fmla="*/ 0 h 20" name="T7"/>
                <a:gd fmla="*/ 3588436 w 32" name="T8"/>
                <a:gd fmla="*/ 14516099 h 20" name="T9"/>
                <a:gd fmla="*/ 0 w 32" name="T10"/>
                <a:gd fmla="*/ 12903200 h 20" name="T11"/>
                <a:gd fmla="*/ 0 w 32" name="T12"/>
                <a:gd fmla="*/ 12903200 h 20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32" name="T21"/>
                <a:gd fmla="*/ 0 h 20" name="T22"/>
                <a:gd fmla="*/ 32 w 32" name="T23"/>
                <a:gd fmla="*/ 20 h 20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0" w="32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/>
            <p:nvPr/>
          </p:nvSpPr>
          <p:spPr bwMode="auto">
            <a:xfrm>
              <a:off x="3283708" y="3485840"/>
              <a:ext cx="73025" cy="206196"/>
            </a:xfrm>
            <a:custGeom>
              <a:gdLst>
                <a:gd fmla="*/ 25363600 w 58" name="T0"/>
                <a:gd fmla="*/ 23155799 h 79" name="T1"/>
                <a:gd fmla="*/ 34874474 w 58" name="T2"/>
                <a:gd fmla="*/ 0 h 79" name="T3"/>
                <a:gd fmla="*/ 90357122 w 58" name="T4"/>
                <a:gd fmla="*/ 52927169 h 79" name="T5"/>
                <a:gd fmla="*/ 80846228 w 58" name="T6"/>
                <a:gd fmla="*/ 89315408 h 79" name="T7"/>
                <a:gd fmla="*/ 88771976 w 58" name="T8"/>
                <a:gd fmla="*/ 109163411 h 79" name="T9"/>
                <a:gd fmla="*/ 31704183 w 58" name="T10"/>
                <a:gd fmla="*/ 129011413 h 79" name="T11"/>
                <a:gd fmla="*/ 0 w 58" name="T12"/>
                <a:gd fmla="*/ 104201732 h 79" name="T13"/>
                <a:gd fmla="*/ 41215057 w 58" name="T14"/>
                <a:gd fmla="*/ 100893946 h 79" name="T15"/>
                <a:gd fmla="*/ 49142055 w 58" name="T16"/>
                <a:gd fmla="*/ 72775172 h 79" name="T17"/>
                <a:gd fmla="*/ 25363600 w 58" name="T18"/>
                <a:gd fmla="*/ 23155799 h 79" name="T19"/>
                <a:gd fmla="*/ 25363600 w 58" name="T20"/>
                <a:gd fmla="*/ 23155799 h 7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58" name="T33"/>
                <a:gd fmla="*/ 0 h 79" name="T34"/>
                <a:gd fmla="*/ 58 w 58" name="T35"/>
                <a:gd fmla="*/ 79 h 7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79" w="57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/>
            <p:nvPr/>
          </p:nvSpPr>
          <p:spPr bwMode="auto">
            <a:xfrm>
              <a:off x="3197984" y="3473140"/>
              <a:ext cx="117475" cy="206196"/>
            </a:xfrm>
            <a:custGeom>
              <a:gdLst>
                <a:gd fmla="*/ 4891812 w 92" name="T0"/>
                <a:gd fmla="*/ 24317568 h 65" name="T1"/>
                <a:gd fmla="*/ 35870734 w 92" name="T2"/>
                <a:gd fmla="*/ 18705924 h 65" name="T3"/>
                <a:gd fmla="*/ 58696640 w 92" name="T4"/>
                <a:gd fmla="*/ 1871003 h 65" name="T5"/>
                <a:gd fmla="*/ 78262605 w 92" name="T6"/>
                <a:gd fmla="*/ 0 h 65" name="T7"/>
                <a:gd fmla="*/ 99459194 w 92" name="T8"/>
                <a:gd fmla="*/ 18705924 h 65" name="T9"/>
                <a:gd fmla="*/ 148373469 w 92" name="T10"/>
                <a:gd fmla="*/ 7482644 h 65" name="T11"/>
                <a:gd fmla="*/ 130438108 w 92" name="T12"/>
                <a:gd fmla="*/ 54246776 h 65" name="T13"/>
                <a:gd fmla="*/ 83154416 w 92" name="T14"/>
                <a:gd fmla="*/ 57987413 h 65" name="T15"/>
                <a:gd fmla="*/ 99459194 w 92" name="T16"/>
                <a:gd fmla="*/ 93529637 h 65" name="T17"/>
                <a:gd fmla="*/ 99459194 w 92" name="T18"/>
                <a:gd fmla="*/ 119716830 h 65" name="T19"/>
                <a:gd fmla="*/ 55436709 w 92" name="T20"/>
                <a:gd fmla="*/ 87917977 h 65" name="T21"/>
                <a:gd fmla="*/ 17935367 w 92" name="T22"/>
                <a:gd fmla="*/ 41152485 h 65" name="T23"/>
                <a:gd fmla="*/ 0 w 92" name="T24"/>
                <a:gd fmla="*/ 44894500 h 65" name="T25"/>
                <a:gd fmla="*/ 4891812 w 92" name="T26"/>
                <a:gd fmla="*/ 24317568 h 65" name="T27"/>
                <a:gd fmla="*/ 4891812 w 92" name="T28"/>
                <a:gd fmla="*/ 24317568 h 65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w 92" name="T45"/>
                <a:gd fmla="*/ 0 h 65" name="T46"/>
                <a:gd fmla="*/ 92 w 92" name="T47"/>
                <a:gd fmla="*/ 65 h 65" name="T48"/>
              </a:gdLst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b="T48" l="T45" r="T47" t="T46"/>
              <a:pathLst>
                <a:path h="65" w="92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/>
            <p:nvPr/>
          </p:nvGrpSpPr>
          <p:grpSpPr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/>
              <p:nvPr/>
            </p:nvSpPr>
            <p:spPr bwMode="auto">
              <a:xfrm>
                <a:off x="2963" y="2959"/>
                <a:ext cx="278" cy="158"/>
              </a:xfrm>
              <a:custGeom>
                <a:gdLst>
                  <a:gd fmla="*/ 0 w 278" name="T0"/>
                  <a:gd fmla="*/ 141 h 265" name="T1"/>
                  <a:gd fmla="*/ 0 w 278" name="T2"/>
                  <a:gd fmla="*/ 141 h 265" name="T3"/>
                  <a:gd fmla="*/ 1 w 278" name="T4"/>
                  <a:gd fmla="*/ 146 h 265" name="T5"/>
                  <a:gd fmla="*/ 52 w 278" name="T6"/>
                  <a:gd fmla="*/ 179 h 265" name="T7"/>
                  <a:gd fmla="*/ 161 w 278" name="T8"/>
                  <a:gd fmla="*/ 251 h 265" name="T9"/>
                  <a:gd fmla="*/ 162 w 278" name="T10"/>
                  <a:gd fmla="*/ 264 h 265" name="T11"/>
                  <a:gd fmla="*/ 173 w 278" name="T12"/>
                  <a:gd fmla="*/ 262 h 265" name="T13"/>
                  <a:gd fmla="*/ 194 w 278" name="T14"/>
                  <a:gd fmla="*/ 257 h 265" name="T15"/>
                  <a:gd fmla="*/ 277 w 278" name="T16"/>
                  <a:gd fmla="*/ 200 h 265" name="T17"/>
                  <a:gd fmla="*/ 245 w 278" name="T18"/>
                  <a:gd fmla="*/ 162 h 265" name="T19"/>
                  <a:gd fmla="*/ 245 w 278" name="T20"/>
                  <a:gd fmla="*/ 101 h 265" name="T21"/>
                  <a:gd fmla="*/ 241 w 278" name="T22"/>
                  <a:gd fmla="*/ 74 h 265" name="T23"/>
                  <a:gd fmla="*/ 218 w 278" name="T24"/>
                  <a:gd fmla="*/ 46 h 265" name="T25"/>
                  <a:gd fmla="*/ 230 w 278" name="T26"/>
                  <a:gd fmla="*/ 37 h 265" name="T27"/>
                  <a:gd fmla="*/ 236 w 278" name="T28"/>
                  <a:gd fmla="*/ 0 h 265" name="T29"/>
                  <a:gd fmla="*/ 138 w 278" name="T30"/>
                  <a:gd fmla="*/ 6 h 265" name="T31"/>
                  <a:gd fmla="*/ 88 w 278" name="T32"/>
                  <a:gd fmla="*/ 28 h 265" name="T33"/>
                  <a:gd fmla="*/ 100 w 278" name="T34"/>
                  <a:gd fmla="*/ 73 h 265" name="T35"/>
                  <a:gd fmla="*/ 79 w 278" name="T36"/>
                  <a:gd fmla="*/ 74 h 265" name="T37"/>
                  <a:gd fmla="*/ 67 w 278" name="T38"/>
                  <a:gd fmla="*/ 79 h 265" name="T39"/>
                  <a:gd fmla="*/ 69 w 278" name="T40"/>
                  <a:gd fmla="*/ 91 h 265" name="T41"/>
                  <a:gd fmla="*/ 7 w 278" name="T42"/>
                  <a:gd fmla="*/ 118 h 265" name="T43"/>
                  <a:gd fmla="*/ 0 w 278" name="T44"/>
                  <a:gd fmla="*/ 141 h 265" name="T45"/>
                  <a:gd fmla="*/ 0 w 278" name="T46"/>
                  <a:gd fmla="*/ 141 h 265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w 278" name="T72"/>
                  <a:gd fmla="*/ 0 h 265" name="T73"/>
                  <a:gd fmla="*/ 278 w 278" name="T74"/>
                  <a:gd fmla="*/ 265 h 265" name="T75"/>
                </a:gdLst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b="T75" l="T72" r="T74" t="T73"/>
                <a:pathLst>
                  <a:path h="265" w="278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/>
              <p:nvPr/>
            </p:nvSpPr>
            <p:spPr bwMode="auto">
              <a:xfrm>
                <a:off x="3608" y="2884"/>
                <a:ext cx="136" cy="158"/>
              </a:xfrm>
              <a:custGeom>
                <a:gdLst>
                  <a:gd fmla="*/ 0 w 136" name="T0"/>
                  <a:gd fmla="*/ 60 h 125" name="T1"/>
                  <a:gd fmla="*/ 0 w 136" name="T2"/>
                  <a:gd fmla="*/ 60 h 125" name="T3"/>
                  <a:gd fmla="*/ 6 w 136" name="T4"/>
                  <a:gd fmla="*/ 78 h 125" name="T5"/>
                  <a:gd fmla="*/ 68 w 136" name="T6"/>
                  <a:gd fmla="*/ 105 h 125" name="T7"/>
                  <a:gd fmla="*/ 68 w 136" name="T8"/>
                  <a:gd fmla="*/ 115 h 125" name="T9"/>
                  <a:gd fmla="*/ 83 w 136" name="T10"/>
                  <a:gd fmla="*/ 122 h 125" name="T11"/>
                  <a:gd fmla="*/ 108 w 136" name="T12"/>
                  <a:gd fmla="*/ 124 h 125" name="T13"/>
                  <a:gd fmla="*/ 128 w 136" name="T14"/>
                  <a:gd fmla="*/ 111 h 125" name="T15"/>
                  <a:gd fmla="*/ 135 w 136" name="T16"/>
                  <a:gd fmla="*/ 110 h 125" name="T17"/>
                  <a:gd fmla="*/ 117 w 136" name="T18"/>
                  <a:gd fmla="*/ 75 h 125" name="T19"/>
                  <a:gd fmla="*/ 92 w 136" name="T20"/>
                  <a:gd fmla="*/ 54 h 125" name="T21"/>
                  <a:gd fmla="*/ 104 w 136" name="T22"/>
                  <a:gd fmla="*/ 22 h 125" name="T23"/>
                  <a:gd fmla="*/ 93 w 136" name="T24"/>
                  <a:gd fmla="*/ 18 h 125" name="T25"/>
                  <a:gd fmla="*/ 83 w 136" name="T26"/>
                  <a:gd fmla="*/ 0 h 125" name="T27"/>
                  <a:gd fmla="*/ 53 w 136" name="T28"/>
                  <a:gd fmla="*/ 2 h 125" name="T29"/>
                  <a:gd fmla="*/ 38 w 136" name="T30"/>
                  <a:gd fmla="*/ 13 h 125" name="T31"/>
                  <a:gd fmla="*/ 33 w 136" name="T32"/>
                  <a:gd fmla="*/ 42 h 125" name="T33"/>
                  <a:gd fmla="*/ 0 w 136" name="T34"/>
                  <a:gd fmla="*/ 60 h 125" name="T35"/>
                  <a:gd fmla="*/ 0 w 136" name="T36"/>
                  <a:gd fmla="*/ 60 h 125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136" name="T57"/>
                  <a:gd fmla="*/ 0 h 125" name="T58"/>
                  <a:gd fmla="*/ 136 w 136" name="T59"/>
                  <a:gd fmla="*/ 125 h 125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125" w="136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/>
              <p:nvPr/>
            </p:nvSpPr>
            <p:spPr bwMode="auto">
              <a:xfrm>
                <a:off x="3553" y="3019"/>
                <a:ext cx="288" cy="158"/>
              </a:xfrm>
              <a:custGeom>
                <a:gdLst>
                  <a:gd fmla="*/ 0 w 288" name="T0"/>
                  <a:gd fmla="*/ 62 h 240" name="T1"/>
                  <a:gd fmla="*/ 0 w 288" name="T2"/>
                  <a:gd fmla="*/ 62 h 240" name="T3"/>
                  <a:gd fmla="*/ 4 w 288" name="T4"/>
                  <a:gd fmla="*/ 41 h 240" name="T5"/>
                  <a:gd fmla="*/ 19 w 288" name="T6"/>
                  <a:gd fmla="*/ 46 h 240" name="T7"/>
                  <a:gd fmla="*/ 38 w 288" name="T8"/>
                  <a:gd fmla="*/ 33 h 240" name="T9"/>
                  <a:gd fmla="*/ 46 w 288" name="T10"/>
                  <a:gd fmla="*/ 24 h 240" name="T11"/>
                  <a:gd fmla="*/ 30 w 288" name="T12"/>
                  <a:gd fmla="*/ 10 h 240" name="T13"/>
                  <a:gd fmla="*/ 61 w 288" name="T14"/>
                  <a:gd fmla="*/ 0 h 240" name="T15"/>
                  <a:gd fmla="*/ 123 w 288" name="T16"/>
                  <a:gd fmla="*/ 27 h 240" name="T17"/>
                  <a:gd fmla="*/ 123 w 288" name="T18"/>
                  <a:gd fmla="*/ 37 h 240" name="T19"/>
                  <a:gd fmla="*/ 138 w 288" name="T20"/>
                  <a:gd fmla="*/ 44 h 240" name="T21"/>
                  <a:gd fmla="*/ 151 w 288" name="T22"/>
                  <a:gd fmla="*/ 51 h 240" name="T23"/>
                  <a:gd fmla="*/ 163 w 288" name="T24"/>
                  <a:gd fmla="*/ 46 h 240" name="T25"/>
                  <a:gd fmla="*/ 187 w 288" name="T26"/>
                  <a:gd fmla="*/ 54 h 240" name="T27"/>
                  <a:gd fmla="*/ 220 w 288" name="T28"/>
                  <a:gd fmla="*/ 108 h 240" name="T29"/>
                  <a:gd fmla="*/ 224 w 288" name="T30"/>
                  <a:gd fmla="*/ 112 h 240" name="T31"/>
                  <a:gd fmla="*/ 237 w 288" name="T32"/>
                  <a:gd fmla="*/ 133 h 240" name="T33"/>
                  <a:gd fmla="*/ 280 w 288" name="T34"/>
                  <a:gd fmla="*/ 139 h 240" name="T35"/>
                  <a:gd fmla="*/ 287 w 288" name="T36"/>
                  <a:gd fmla="*/ 149 h 240" name="T37"/>
                  <a:gd fmla="*/ 277 w 288" name="T38"/>
                  <a:gd fmla="*/ 177 h 240" name="T39"/>
                  <a:gd fmla="*/ 237 w 288" name="T40"/>
                  <a:gd fmla="*/ 191 h 240" name="T41"/>
                  <a:gd fmla="*/ 193 w 288" name="T42"/>
                  <a:gd fmla="*/ 200 h 240" name="T43"/>
                  <a:gd fmla="*/ 159 w 288" name="T44"/>
                  <a:gd fmla="*/ 239 h 240" name="T45"/>
                  <a:gd fmla="*/ 159 w 288" name="T46"/>
                  <a:gd fmla="*/ 224 h 240" name="T47"/>
                  <a:gd fmla="*/ 134 w 288" name="T48"/>
                  <a:gd fmla="*/ 214 h 240" name="T49"/>
                  <a:gd fmla="*/ 109 w 288" name="T50"/>
                  <a:gd fmla="*/ 227 h 240" name="T51"/>
                  <a:gd fmla="*/ 84 w 288" name="T52"/>
                  <a:gd fmla="*/ 184 h 240" name="T53"/>
                  <a:gd fmla="*/ 64 w 288" name="T54"/>
                  <a:gd fmla="*/ 167 h 240" name="T55"/>
                  <a:gd fmla="*/ 51 w 288" name="T56"/>
                  <a:gd fmla="*/ 122 h 240" name="T57"/>
                  <a:gd fmla="*/ 0 w 288" name="T58"/>
                  <a:gd fmla="*/ 62 h 240" name="T59"/>
                  <a:gd fmla="*/ 0 w 288" name="T60"/>
                  <a:gd fmla="*/ 62 h 240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w 288" name="T93"/>
                  <a:gd fmla="*/ 0 h 240" name="T94"/>
                  <a:gd fmla="*/ 288 w 288" name="T95"/>
                  <a:gd fmla="*/ 240 h 240" name="T96"/>
                </a:gdLst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b="T96" l="T93" r="T95" t="T94"/>
                <a:pathLst>
                  <a:path h="240" w="288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/>
              <p:nvPr/>
            </p:nvSpPr>
            <p:spPr bwMode="auto">
              <a:xfrm>
                <a:off x="3564" y="2861"/>
                <a:ext cx="98" cy="158"/>
              </a:xfrm>
              <a:custGeom>
                <a:gdLst>
                  <a:gd fmla="*/ 0 w 98" name="T0"/>
                  <a:gd fmla="*/ 68 h 75" name="T1"/>
                  <a:gd fmla="*/ 0 w 98" name="T2"/>
                  <a:gd fmla="*/ 68 h 75" name="T3"/>
                  <a:gd fmla="*/ 1 w 98" name="T4"/>
                  <a:gd fmla="*/ 61 h 75" name="T5"/>
                  <a:gd fmla="*/ 15 w 98" name="T6"/>
                  <a:gd fmla="*/ 45 h 75" name="T7"/>
                  <a:gd fmla="*/ 8 w 98" name="T8"/>
                  <a:gd fmla="*/ 38 h 75" name="T9"/>
                  <a:gd fmla="*/ 7 w 98" name="T10"/>
                  <a:gd fmla="*/ 19 h 75" name="T11"/>
                  <a:gd fmla="*/ 15 w 98" name="T12"/>
                  <a:gd fmla="*/ 3 h 75" name="T13"/>
                  <a:gd fmla="*/ 97 w 98" name="T14"/>
                  <a:gd fmla="*/ 0 h 75" name="T15"/>
                  <a:gd fmla="*/ 82 w 98" name="T16"/>
                  <a:gd fmla="*/ 11 h 75" name="T17"/>
                  <a:gd fmla="*/ 77 w 98" name="T18"/>
                  <a:gd fmla="*/ 40 h 75" name="T19"/>
                  <a:gd fmla="*/ 44 w 98" name="T20"/>
                  <a:gd fmla="*/ 58 h 75" name="T21"/>
                  <a:gd fmla="*/ 14 w 98" name="T22"/>
                  <a:gd fmla="*/ 74 h 75" name="T23"/>
                  <a:gd fmla="*/ 0 w 98" name="T24"/>
                  <a:gd fmla="*/ 68 h 75" name="T25"/>
                  <a:gd fmla="*/ 0 w 98" name="T26"/>
                  <a:gd fmla="*/ 68 h 75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98" name="T42"/>
                  <a:gd fmla="*/ 0 h 75" name="T43"/>
                  <a:gd fmla="*/ 98 w 98" name="T44"/>
                  <a:gd fmla="*/ 75 h 75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75" w="98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/>
              <p:nvPr/>
            </p:nvSpPr>
            <p:spPr bwMode="auto">
              <a:xfrm>
                <a:off x="3777" y="3014"/>
                <a:ext cx="72" cy="158"/>
              </a:xfrm>
              <a:custGeom>
                <a:gdLst>
                  <a:gd fmla="*/ 0 w 72" name="T0"/>
                  <a:gd fmla="*/ 22 h 50" name="T1"/>
                  <a:gd fmla="*/ 0 w 72" name="T2"/>
                  <a:gd fmla="*/ 22 h 50" name="T3"/>
                  <a:gd fmla="*/ 4 w 72" name="T4"/>
                  <a:gd fmla="*/ 21 h 50" name="T5"/>
                  <a:gd fmla="*/ 10 w 72" name="T6"/>
                  <a:gd fmla="*/ 29 h 50" name="T7"/>
                  <a:gd fmla="*/ 40 w 72" name="T8"/>
                  <a:gd fmla="*/ 28 h 50" name="T9"/>
                  <a:gd fmla="*/ 67 w 72" name="T10"/>
                  <a:gd fmla="*/ 0 h 50" name="T11"/>
                  <a:gd fmla="*/ 71 w 72" name="T12"/>
                  <a:gd fmla="*/ 17 h 50" name="T13"/>
                  <a:gd fmla="*/ 63 w 72" name="T14"/>
                  <a:gd fmla="*/ 18 h 50" name="T15"/>
                  <a:gd fmla="*/ 67 w 72" name="T16"/>
                  <a:gd fmla="*/ 28 h 50" name="T17"/>
                  <a:gd fmla="*/ 56 w 72" name="T18"/>
                  <a:gd fmla="*/ 49 h 50" name="T19"/>
                  <a:gd fmla="*/ 13 w 72" name="T20"/>
                  <a:gd fmla="*/ 43 h 50" name="T21"/>
                  <a:gd fmla="*/ 0 w 72" name="T22"/>
                  <a:gd fmla="*/ 22 h 50" name="T23"/>
                  <a:gd fmla="*/ 0 w 72" name="T24"/>
                  <a:gd fmla="*/ 22 h 50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72" name="T39"/>
                  <a:gd fmla="*/ 0 h 50" name="T40"/>
                  <a:gd fmla="*/ 72 w 72" name="T41"/>
                  <a:gd fmla="*/ 50 h 50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0" w="72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/>
              <p:nvPr/>
            </p:nvSpPr>
            <p:spPr bwMode="auto">
              <a:xfrm>
                <a:off x="3673" y="3135"/>
                <a:ext cx="132" cy="158"/>
              </a:xfrm>
              <a:custGeom>
                <a:gdLst>
                  <a:gd fmla="*/ 0 w 132" name="T0"/>
                  <a:gd fmla="*/ 88 h 89" name="T1"/>
                  <a:gd fmla="*/ 0 w 132" name="T2"/>
                  <a:gd fmla="*/ 88 h 89" name="T3"/>
                  <a:gd fmla="*/ 35 w 132" name="T4"/>
                  <a:gd fmla="*/ 68 h 89" name="T5"/>
                  <a:gd fmla="*/ 29 w 132" name="T6"/>
                  <a:gd fmla="*/ 59 h 89" name="T7"/>
                  <a:gd fmla="*/ 39 w 132" name="T8"/>
                  <a:gd fmla="*/ 48 h 89" name="T9"/>
                  <a:gd fmla="*/ 73 w 132" name="T10"/>
                  <a:gd fmla="*/ 9 h 89" name="T11"/>
                  <a:gd fmla="*/ 117 w 132" name="T12"/>
                  <a:gd fmla="*/ 0 h 89" name="T13"/>
                  <a:gd fmla="*/ 131 w 132" name="T14"/>
                  <a:gd fmla="*/ 34 h 89" name="T15"/>
                  <a:gd fmla="*/ 120 w 132" name="T16"/>
                  <a:gd fmla="*/ 48 h 89" name="T17"/>
                  <a:gd fmla="*/ 70 w 132" name="T18"/>
                  <a:gd fmla="*/ 71 h 89" name="T19"/>
                  <a:gd fmla="*/ 0 w 132" name="T20"/>
                  <a:gd fmla="*/ 88 h 89" name="T21"/>
                  <a:gd fmla="*/ 0 w 132" name="T22"/>
                  <a:gd fmla="*/ 88 h 89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132" name="T36"/>
                  <a:gd fmla="*/ 0 h 89" name="T37"/>
                  <a:gd fmla="*/ 132 w 132" name="T38"/>
                  <a:gd fmla="*/ 89 h 89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89" w="132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/>
              <p:nvPr/>
            </p:nvSpPr>
            <p:spPr bwMode="auto">
              <a:xfrm>
                <a:off x="3662" y="3146"/>
                <a:ext cx="51" cy="158"/>
              </a:xfrm>
              <a:custGeom>
                <a:gdLst>
                  <a:gd fmla="*/ 0 w 51" name="T0"/>
                  <a:gd fmla="*/ 13 h 66" name="T1"/>
                  <a:gd fmla="*/ 0 w 51" name="T2"/>
                  <a:gd fmla="*/ 13 h 66" name="T3"/>
                  <a:gd fmla="*/ 11 w 51" name="T4"/>
                  <a:gd fmla="*/ 65 h 66" name="T5"/>
                  <a:gd fmla="*/ 46 w 51" name="T6"/>
                  <a:gd fmla="*/ 45 h 66" name="T7"/>
                  <a:gd fmla="*/ 40 w 51" name="T8"/>
                  <a:gd fmla="*/ 36 h 66" name="T9"/>
                  <a:gd fmla="*/ 50 w 51" name="T10"/>
                  <a:gd fmla="*/ 25 h 66" name="T11"/>
                  <a:gd fmla="*/ 50 w 51" name="T12"/>
                  <a:gd fmla="*/ 10 h 66" name="T13"/>
                  <a:gd fmla="*/ 25 w 51" name="T14"/>
                  <a:gd fmla="*/ 0 h 66" name="T15"/>
                  <a:gd fmla="*/ 0 w 51" name="T16"/>
                  <a:gd fmla="*/ 13 h 66" name="T17"/>
                  <a:gd fmla="*/ 0 w 51" name="T18"/>
                  <a:gd fmla="*/ 13 h 6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51" name="T30"/>
                  <a:gd fmla="*/ 0 h 66" name="T31"/>
                  <a:gd fmla="*/ 51 w 51" name="T32"/>
                  <a:gd fmla="*/ 66 h 66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66" w="51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/>
              <p:nvPr/>
            </p:nvSpPr>
            <p:spPr bwMode="auto">
              <a:xfrm>
                <a:off x="3238" y="3513"/>
                <a:ext cx="174" cy="158"/>
              </a:xfrm>
              <a:custGeom>
                <a:gdLst>
                  <a:gd fmla="*/ 0 w 174" name="T0"/>
                  <a:gd fmla="*/ 159 h 170" name="T1"/>
                  <a:gd fmla="*/ 0 w 174" name="T2"/>
                  <a:gd fmla="*/ 159 h 170" name="T3"/>
                  <a:gd fmla="*/ 23 w 174" name="T4"/>
                  <a:gd fmla="*/ 153 h 170" name="T5"/>
                  <a:gd fmla="*/ 134 w 174" name="T6"/>
                  <a:gd fmla="*/ 169 h 170" name="T7"/>
                  <a:gd fmla="*/ 159 w 174" name="T8"/>
                  <a:gd fmla="*/ 162 h 170" name="T9"/>
                  <a:gd fmla="*/ 142 w 174" name="T10"/>
                  <a:gd fmla="*/ 149 h 170" name="T11"/>
                  <a:gd fmla="*/ 142 w 174" name="T12"/>
                  <a:gd fmla="*/ 98 h 170" name="T13"/>
                  <a:gd fmla="*/ 173 w 174" name="T14"/>
                  <a:gd fmla="*/ 98 h 170" name="T15"/>
                  <a:gd fmla="*/ 170 w 174" name="T16"/>
                  <a:gd fmla="*/ 70 h 170" name="T17"/>
                  <a:gd fmla="*/ 142 w 174" name="T18"/>
                  <a:gd fmla="*/ 73 h 170" name="T19"/>
                  <a:gd fmla="*/ 139 w 174" name="T20"/>
                  <a:gd fmla="*/ 24 h 170" name="T21"/>
                  <a:gd fmla="*/ 127 w 174" name="T22"/>
                  <a:gd fmla="*/ 15 h 170" name="T23"/>
                  <a:gd fmla="*/ 109 w 174" name="T24"/>
                  <a:gd fmla="*/ 16 h 170" name="T25"/>
                  <a:gd fmla="*/ 105 w 174" name="T26"/>
                  <a:gd fmla="*/ 30 h 170" name="T27"/>
                  <a:gd fmla="*/ 86 w 174" name="T28"/>
                  <a:gd fmla="*/ 32 h 170" name="T29"/>
                  <a:gd fmla="*/ 63 w 174" name="T30"/>
                  <a:gd fmla="*/ 0 h 170" name="T31"/>
                  <a:gd fmla="*/ 11 w 174" name="T32"/>
                  <a:gd fmla="*/ 7 h 170" name="T33"/>
                  <a:gd fmla="*/ 30 w 174" name="T34"/>
                  <a:gd fmla="*/ 71 h 170" name="T35"/>
                  <a:gd fmla="*/ 0 w 174" name="T36"/>
                  <a:gd fmla="*/ 159 h 170" name="T37"/>
                  <a:gd fmla="*/ 0 w 174" name="T38"/>
                  <a:gd fmla="*/ 159 h 170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74" name="T60"/>
                  <a:gd fmla="*/ 0 h 170" name="T61"/>
                  <a:gd fmla="*/ 174 w 174" name="T62"/>
                  <a:gd fmla="*/ 170 h 170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70" w="174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/>
              <p:nvPr/>
            </p:nvSpPr>
            <p:spPr bwMode="auto">
              <a:xfrm>
                <a:off x="3243" y="3422"/>
                <a:ext cx="15" cy="158"/>
              </a:xfrm>
              <a:custGeom>
                <a:gdLst>
                  <a:gd fmla="*/ 0 w 15" name="T0"/>
                  <a:gd fmla="*/ 4 h 15" name="T1"/>
                  <a:gd fmla="*/ 0 w 15" name="T2"/>
                  <a:gd fmla="*/ 4 h 15" name="T3"/>
                  <a:gd fmla="*/ 5 w 15" name="T4"/>
                  <a:gd fmla="*/ 14 h 15" name="T5"/>
                  <a:gd fmla="*/ 14 w 15" name="T6"/>
                  <a:gd fmla="*/ 0 h 15" name="T7"/>
                  <a:gd fmla="*/ 0 w 15" name="T8"/>
                  <a:gd fmla="*/ 4 h 15" name="T9"/>
                  <a:gd fmla="*/ 0 w 15" name="T10"/>
                  <a:gd fmla="*/ 4 h 15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5" name="T18"/>
                  <a:gd fmla="*/ 0 h 15" name="T19"/>
                  <a:gd fmla="*/ 15 w 15" name="T20"/>
                  <a:gd fmla="*/ 15 h 15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5" w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/>
              <p:nvPr/>
            </p:nvSpPr>
            <p:spPr bwMode="auto">
              <a:xfrm>
                <a:off x="3352" y="3657"/>
                <a:ext cx="128" cy="158"/>
              </a:xfrm>
              <a:custGeom>
                <a:gdLst>
                  <a:gd fmla="*/ 0 w 128" name="T0"/>
                  <a:gd fmla="*/ 98 h 128" name="T1"/>
                  <a:gd fmla="*/ 0 w 128" name="T2"/>
                  <a:gd fmla="*/ 98 h 128" name="T3"/>
                  <a:gd fmla="*/ 0 w 128" name="T4"/>
                  <a:gd fmla="*/ 59 h 128" name="T5"/>
                  <a:gd fmla="*/ 14 w 128" name="T6"/>
                  <a:gd fmla="*/ 59 h 128" name="T7"/>
                  <a:gd fmla="*/ 14 w 128" name="T8"/>
                  <a:gd fmla="*/ 10 h 128" name="T9"/>
                  <a:gd fmla="*/ 40 w 128" name="T10"/>
                  <a:gd fmla="*/ 4 h 128" name="T11"/>
                  <a:gd fmla="*/ 48 w 128" name="T12"/>
                  <a:gd fmla="*/ 13 h 128" name="T13"/>
                  <a:gd fmla="*/ 71 w 128" name="T14"/>
                  <a:gd fmla="*/ 0 h 128" name="T15"/>
                  <a:gd fmla="*/ 109 w 128" name="T16"/>
                  <a:gd fmla="*/ 53 h 128" name="T17"/>
                  <a:gd fmla="*/ 127 w 128" name="T18"/>
                  <a:gd fmla="*/ 62 h 128" name="T19"/>
                  <a:gd fmla="*/ 76 w 128" name="T20"/>
                  <a:gd fmla="*/ 109 h 128" name="T21"/>
                  <a:gd fmla="*/ 46 w 128" name="T22"/>
                  <a:gd fmla="*/ 109 h 128" name="T23"/>
                  <a:gd fmla="*/ 30 w 128" name="T24"/>
                  <a:gd fmla="*/ 126 h 128" name="T25"/>
                  <a:gd fmla="*/ 11 w 128" name="T26"/>
                  <a:gd fmla="*/ 127 h 128" name="T27"/>
                  <a:gd fmla="*/ 11 w 128" name="T28"/>
                  <a:gd fmla="*/ 112 h 128" name="T29"/>
                  <a:gd fmla="*/ 0 w 128" name="T30"/>
                  <a:gd fmla="*/ 98 h 128" name="T31"/>
                  <a:gd fmla="*/ 0 w 128" name="T32"/>
                  <a:gd fmla="*/ 98 h 128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28" name="T51"/>
                  <a:gd fmla="*/ 0 h 128" name="T52"/>
                  <a:gd fmla="*/ 128 w 128" name="T53"/>
                  <a:gd fmla="*/ 128 h 128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28" w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/>
              <p:nvPr/>
            </p:nvSpPr>
            <p:spPr bwMode="auto">
              <a:xfrm>
                <a:off x="3477" y="3396"/>
                <a:ext cx="25" cy="158"/>
              </a:xfrm>
              <a:custGeom>
                <a:gdLst>
                  <a:gd fmla="*/ 0 w 25" name="T0"/>
                  <a:gd fmla="*/ 4 h 28" name="T1"/>
                  <a:gd fmla="*/ 0 w 25" name="T2"/>
                  <a:gd fmla="*/ 4 h 28" name="T3"/>
                  <a:gd fmla="*/ 3 w 25" name="T4"/>
                  <a:gd fmla="*/ 14 h 28" name="T5"/>
                  <a:gd fmla="*/ 9 w 25" name="T6"/>
                  <a:gd fmla="*/ 27 h 28" name="T7"/>
                  <a:gd fmla="*/ 24 w 25" name="T8"/>
                  <a:gd fmla="*/ 11 h 28" name="T9"/>
                  <a:gd fmla="*/ 23 w 25" name="T10"/>
                  <a:gd fmla="*/ 0 h 28" name="T11"/>
                  <a:gd fmla="*/ 0 w 25" name="T12"/>
                  <a:gd fmla="*/ 4 h 28" name="T13"/>
                  <a:gd fmla="*/ 0 w 25" name="T14"/>
                  <a:gd fmla="*/ 4 h 2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25" name="T24"/>
                  <a:gd fmla="*/ 0 h 28" name="T25"/>
                  <a:gd fmla="*/ 25 w 25" name="T26"/>
                  <a:gd fmla="*/ 28 h 2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8" w="25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/>
              <p:nvPr/>
            </p:nvSpPr>
            <p:spPr bwMode="auto">
              <a:xfrm>
                <a:off x="3195" y="3254"/>
                <a:ext cx="106" cy="158"/>
              </a:xfrm>
              <a:custGeom>
                <a:gdLst>
                  <a:gd fmla="*/ 0 w 106" name="T0"/>
                  <a:gd fmla="*/ 109 h 153" name="T1"/>
                  <a:gd fmla="*/ 0 w 106" name="T2"/>
                  <a:gd fmla="*/ 109 h 153" name="T3"/>
                  <a:gd fmla="*/ 14 w 106" name="T4"/>
                  <a:gd fmla="*/ 80 h 153" name="T5"/>
                  <a:gd fmla="*/ 40 w 106" name="T6"/>
                  <a:gd fmla="*/ 84 h 153" name="T7"/>
                  <a:gd fmla="*/ 68 w 106" name="T8"/>
                  <a:gd fmla="*/ 25 h 153" name="T9"/>
                  <a:gd fmla="*/ 82 w 106" name="T10"/>
                  <a:gd fmla="*/ 14 h 153" name="T11"/>
                  <a:gd fmla="*/ 77 w 106" name="T12"/>
                  <a:gd fmla="*/ 2 h 153" name="T13"/>
                  <a:gd fmla="*/ 84 w 106" name="T14"/>
                  <a:gd fmla="*/ 0 h 153" name="T15"/>
                  <a:gd fmla="*/ 94 w 106" name="T16"/>
                  <a:gd fmla="*/ 37 h 153" name="T17"/>
                  <a:gd fmla="*/ 77 w 106" name="T18"/>
                  <a:gd fmla="*/ 44 h 153" name="T19"/>
                  <a:gd fmla="*/ 96 w 106" name="T20"/>
                  <a:gd fmla="*/ 73 h 153" name="T21"/>
                  <a:gd fmla="*/ 84 w 106" name="T22"/>
                  <a:gd fmla="*/ 107 h 153" name="T23"/>
                  <a:gd fmla="*/ 105 w 106" name="T24"/>
                  <a:gd fmla="*/ 134 h 153" name="T25"/>
                  <a:gd fmla="*/ 103 w 106" name="T26"/>
                  <a:gd fmla="*/ 152 h 153" name="T27"/>
                  <a:gd fmla="*/ 67 w 106" name="T28"/>
                  <a:gd fmla="*/ 144 h 153" name="T29"/>
                  <a:gd fmla="*/ 39 w 106" name="T30"/>
                  <a:gd fmla="*/ 143 h 153" name="T31"/>
                  <a:gd fmla="*/ 17 w 106" name="T32"/>
                  <a:gd fmla="*/ 144 h 153" name="T33"/>
                  <a:gd fmla="*/ 16 w 106" name="T34"/>
                  <a:gd fmla="*/ 119 h 153" name="T35"/>
                  <a:gd fmla="*/ 0 w 106" name="T36"/>
                  <a:gd fmla="*/ 109 h 153" name="T37"/>
                  <a:gd fmla="*/ 0 w 106" name="T38"/>
                  <a:gd fmla="*/ 109 h 153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06" name="T60"/>
                  <a:gd fmla="*/ 0 h 153" name="T61"/>
                  <a:gd fmla="*/ 106 w 106" name="T62"/>
                  <a:gd fmla="*/ 153 h 153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53" w="105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/>
              <p:nvPr/>
            </p:nvSpPr>
            <p:spPr bwMode="auto">
              <a:xfrm>
                <a:off x="3279" y="3257"/>
                <a:ext cx="178" cy="158"/>
              </a:xfrm>
              <a:custGeom>
                <a:gdLst>
                  <a:gd fmla="*/ 0 w 178" name="T0"/>
                  <a:gd fmla="*/ 83 h 111" name="T1"/>
                  <a:gd fmla="*/ 0 w 178" name="T2"/>
                  <a:gd fmla="*/ 83 h 111" name="T3"/>
                  <a:gd fmla="*/ 12 w 178" name="T4"/>
                  <a:gd fmla="*/ 49 h 111" name="T5"/>
                  <a:gd fmla="*/ 56 w 178" name="T6"/>
                  <a:gd fmla="*/ 40 h 111" name="T7"/>
                  <a:gd fmla="*/ 61 w 178" name="T8"/>
                  <a:gd fmla="*/ 29 h 111" name="T9"/>
                  <a:gd fmla="*/ 81 w 178" name="T10"/>
                  <a:gd fmla="*/ 25 h 111" name="T11"/>
                  <a:gd fmla="*/ 111 w 178" name="T12"/>
                  <a:gd fmla="*/ 0 h 111" name="T13"/>
                  <a:gd fmla="*/ 121 w 178" name="T14"/>
                  <a:gd fmla="*/ 29 h 111" name="T15"/>
                  <a:gd fmla="*/ 144 w 178" name="T16"/>
                  <a:gd fmla="*/ 40 h 111" name="T17"/>
                  <a:gd fmla="*/ 177 w 178" name="T18"/>
                  <a:gd fmla="*/ 80 h 111" name="T19"/>
                  <a:gd fmla="*/ 95 w 178" name="T20"/>
                  <a:gd fmla="*/ 91 h 111" name="T21"/>
                  <a:gd fmla="*/ 68 w 178" name="T22"/>
                  <a:gd fmla="*/ 80 h 111" name="T23"/>
                  <a:gd fmla="*/ 56 w 178" name="T24"/>
                  <a:gd fmla="*/ 99 h 111" name="T25"/>
                  <a:gd fmla="*/ 33 w 178" name="T26"/>
                  <a:gd fmla="*/ 99 h 111" name="T27"/>
                  <a:gd fmla="*/ 21 w 178" name="T28"/>
                  <a:gd fmla="*/ 110 h 111" name="T29"/>
                  <a:gd fmla="*/ 0 w 178" name="T30"/>
                  <a:gd fmla="*/ 83 h 111" name="T31"/>
                  <a:gd fmla="*/ 0 w 178" name="T32"/>
                  <a:gd fmla="*/ 83 h 111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78" name="T51"/>
                  <a:gd fmla="*/ 0 h 111" name="T52"/>
                  <a:gd fmla="*/ 178 w 178" name="T53"/>
                  <a:gd fmla="*/ 111 h 111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10" w="178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/>
              <p:nvPr/>
            </p:nvSpPr>
            <p:spPr bwMode="auto">
              <a:xfrm>
                <a:off x="3263" y="3139"/>
                <a:ext cx="147" cy="158"/>
              </a:xfrm>
              <a:custGeom>
                <a:gdLst>
                  <a:gd fmla="*/ 0 w 147" name="T0"/>
                  <a:gd fmla="*/ 128 h 224" name="T1"/>
                  <a:gd fmla="*/ 0 w 147" name="T2"/>
                  <a:gd fmla="*/ 128 h 224" name="T3"/>
                  <a:gd fmla="*/ 21 w 147" name="T4"/>
                  <a:gd fmla="*/ 139 h 224" name="T5"/>
                  <a:gd fmla="*/ 16 w 147" name="T6"/>
                  <a:gd fmla="*/ 150 h 224" name="T7"/>
                  <a:gd fmla="*/ 26 w 147" name="T8"/>
                  <a:gd fmla="*/ 187 h 224" name="T9"/>
                  <a:gd fmla="*/ 9 w 147" name="T10"/>
                  <a:gd fmla="*/ 194 h 224" name="T11"/>
                  <a:gd fmla="*/ 28 w 147" name="T12"/>
                  <a:gd fmla="*/ 223 h 224" name="T13"/>
                  <a:gd fmla="*/ 72 w 147" name="T14"/>
                  <a:gd fmla="*/ 214 h 224" name="T15"/>
                  <a:gd fmla="*/ 77 w 147" name="T16"/>
                  <a:gd fmla="*/ 203 h 224" name="T17"/>
                  <a:gd fmla="*/ 97 w 147" name="T18"/>
                  <a:gd fmla="*/ 199 h 224" name="T19"/>
                  <a:gd fmla="*/ 127 w 147" name="T20"/>
                  <a:gd fmla="*/ 174 h 224" name="T21"/>
                  <a:gd fmla="*/ 117 w 147" name="T22"/>
                  <a:gd fmla="*/ 147 h 224" name="T23"/>
                  <a:gd fmla="*/ 131 w 147" name="T24"/>
                  <a:gd fmla="*/ 111 h 224" name="T25"/>
                  <a:gd fmla="*/ 145 w 147" name="T26"/>
                  <a:gd fmla="*/ 108 h 224" name="T27"/>
                  <a:gd fmla="*/ 146 w 147" name="T28"/>
                  <a:gd fmla="*/ 56 h 224" name="T29"/>
                  <a:gd fmla="*/ 36 w 147" name="T30"/>
                  <a:gd fmla="*/ 0 h 224" name="T31"/>
                  <a:gd fmla="*/ 22 w 147" name="T32"/>
                  <a:gd fmla="*/ 5 h 224" name="T33"/>
                  <a:gd fmla="*/ 22 w 147" name="T34"/>
                  <a:gd fmla="*/ 27 h 224" name="T35"/>
                  <a:gd fmla="*/ 36 w 147" name="T36"/>
                  <a:gd fmla="*/ 43 h 224" name="T37"/>
                  <a:gd fmla="*/ 28 w 147" name="T38"/>
                  <a:gd fmla="*/ 92 h 224" name="T39"/>
                  <a:gd fmla="*/ 0 w 147" name="T40"/>
                  <a:gd fmla="*/ 128 h 224" name="T41"/>
                  <a:gd fmla="*/ 0 w 147" name="T42"/>
                  <a:gd fmla="*/ 128 h 224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47" name="T66"/>
                  <a:gd fmla="*/ 0 h 224" name="T67"/>
                  <a:gd fmla="*/ 147 w 147" name="T68"/>
                  <a:gd fmla="*/ 224 h 224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24" w="147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/>
              <p:nvPr/>
            </p:nvSpPr>
            <p:spPr bwMode="auto">
              <a:xfrm>
                <a:off x="3232" y="3360"/>
                <a:ext cx="104" cy="158"/>
              </a:xfrm>
              <a:custGeom>
                <a:gdLst>
                  <a:gd fmla="*/ 0 w 104" name="T0"/>
                  <a:gd fmla="*/ 104 h 119" name="T1"/>
                  <a:gd fmla="*/ 0 w 104" name="T2"/>
                  <a:gd fmla="*/ 104 h 119" name="T3"/>
                  <a:gd fmla="*/ 11 w 104" name="T4"/>
                  <a:gd fmla="*/ 118 h 119" name="T5"/>
                  <a:gd fmla="*/ 25 w 104" name="T6"/>
                  <a:gd fmla="*/ 114 h 119" name="T7"/>
                  <a:gd fmla="*/ 46 w 104" name="T8"/>
                  <a:gd fmla="*/ 115 h 119" name="T9"/>
                  <a:gd fmla="*/ 65 w 104" name="T10"/>
                  <a:gd fmla="*/ 103 h 119" name="T11"/>
                  <a:gd fmla="*/ 70 w 104" name="T12"/>
                  <a:gd fmla="*/ 79 h 119" name="T13"/>
                  <a:gd fmla="*/ 90 w 104" name="T14"/>
                  <a:gd fmla="*/ 59 h 119" name="T15"/>
                  <a:gd fmla="*/ 103 w 104" name="T16"/>
                  <a:gd fmla="*/ 0 h 119" name="T17"/>
                  <a:gd fmla="*/ 80 w 104" name="T18"/>
                  <a:gd fmla="*/ 0 h 119" name="T19"/>
                  <a:gd fmla="*/ 68 w 104" name="T20"/>
                  <a:gd fmla="*/ 11 h 119" name="T21"/>
                  <a:gd fmla="*/ 66 w 104" name="T22"/>
                  <a:gd fmla="*/ 29 h 119" name="T23"/>
                  <a:gd fmla="*/ 30 w 104" name="T24"/>
                  <a:gd fmla="*/ 21 h 119" name="T25"/>
                  <a:gd fmla="*/ 29 w 104" name="T26"/>
                  <a:gd fmla="*/ 33 h 119" name="T27"/>
                  <a:gd fmla="*/ 43 w 104" name="T28"/>
                  <a:gd fmla="*/ 35 h 119" name="T29"/>
                  <a:gd fmla="*/ 39 w 104" name="T30"/>
                  <a:gd fmla="*/ 81 h 119" name="T31"/>
                  <a:gd fmla="*/ 21 w 104" name="T32"/>
                  <a:gd fmla="*/ 76 h 119" name="T33"/>
                  <a:gd fmla="*/ 0 w 104" name="T34"/>
                  <a:gd fmla="*/ 104 h 119" name="T35"/>
                  <a:gd fmla="*/ 0 w 104" name="T36"/>
                  <a:gd fmla="*/ 104 h 119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104" name="T57"/>
                  <a:gd fmla="*/ 0 h 119" name="T58"/>
                  <a:gd fmla="*/ 104 w 104" name="T59"/>
                  <a:gd fmla="*/ 119 h 119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119" w="104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/>
              <p:nvPr/>
            </p:nvSpPr>
            <p:spPr bwMode="auto">
              <a:xfrm>
                <a:off x="3248" y="3406"/>
                <a:ext cx="260" cy="158"/>
              </a:xfrm>
              <a:custGeom>
                <a:gdLst>
                  <a:gd fmla="*/ 0 w 260" name="T0"/>
                  <a:gd fmla="*/ 147 h 250" name="T1"/>
                  <a:gd fmla="*/ 0 w 260" name="T2"/>
                  <a:gd fmla="*/ 147 h 250" name="T3"/>
                  <a:gd fmla="*/ 1 w 260" name="T4"/>
                  <a:gd fmla="*/ 154 h 250" name="T5"/>
                  <a:gd fmla="*/ 53 w 260" name="T6"/>
                  <a:gd fmla="*/ 147 h 250" name="T7"/>
                  <a:gd fmla="*/ 76 w 260" name="T8"/>
                  <a:gd fmla="*/ 179 h 250" name="T9"/>
                  <a:gd fmla="*/ 95 w 260" name="T10"/>
                  <a:gd fmla="*/ 177 h 250" name="T11"/>
                  <a:gd fmla="*/ 99 w 260" name="T12"/>
                  <a:gd fmla="*/ 163 h 250" name="T13"/>
                  <a:gd fmla="*/ 117 w 260" name="T14"/>
                  <a:gd fmla="*/ 162 h 250" name="T15"/>
                  <a:gd fmla="*/ 129 w 260" name="T16"/>
                  <a:gd fmla="*/ 171 h 250" name="T17"/>
                  <a:gd fmla="*/ 132 w 260" name="T18"/>
                  <a:gd fmla="*/ 220 h 250" name="T19"/>
                  <a:gd fmla="*/ 160 w 260" name="T20"/>
                  <a:gd fmla="*/ 217 h 250" name="T21"/>
                  <a:gd fmla="*/ 238 w 260" name="T22"/>
                  <a:gd fmla="*/ 249 h 250" name="T23"/>
                  <a:gd fmla="*/ 238 w 260" name="T24"/>
                  <a:gd fmla="*/ 235 h 250" name="T25"/>
                  <a:gd fmla="*/ 222 w 260" name="T26"/>
                  <a:gd fmla="*/ 228 h 250" name="T27"/>
                  <a:gd fmla="*/ 225 w 260" name="T28"/>
                  <a:gd fmla="*/ 192 h 250" name="T29"/>
                  <a:gd fmla="*/ 250 w 260" name="T30"/>
                  <a:gd fmla="*/ 180 h 250" name="T31"/>
                  <a:gd fmla="*/ 234 w 260" name="T32"/>
                  <a:gd fmla="*/ 156 h 250" name="T33"/>
                  <a:gd fmla="*/ 232 w 260" name="T34"/>
                  <a:gd fmla="*/ 115 h 250" name="T35"/>
                  <a:gd fmla="*/ 229 w 260" name="T36"/>
                  <a:gd fmla="*/ 105 h 250" name="T37"/>
                  <a:gd fmla="*/ 238 w 260" name="T38"/>
                  <a:gd fmla="*/ 87 h 250" name="T39"/>
                  <a:gd fmla="*/ 250 w 260" name="T40"/>
                  <a:gd fmla="*/ 52 h 250" name="T41"/>
                  <a:gd fmla="*/ 259 w 260" name="T42"/>
                  <a:gd fmla="*/ 39 h 250" name="T43"/>
                  <a:gd fmla="*/ 254 w 260" name="T44"/>
                  <a:gd fmla="*/ 20 h 250" name="T45"/>
                  <a:gd fmla="*/ 208 w 260" name="T46"/>
                  <a:gd fmla="*/ 0 h 250" name="T47"/>
                  <a:gd fmla="*/ 126 w 260" name="T48"/>
                  <a:gd fmla="*/ 11 h 250" name="T49"/>
                  <a:gd fmla="*/ 99 w 260" name="T50"/>
                  <a:gd fmla="*/ 0 h 250" name="T51"/>
                  <a:gd fmla="*/ 87 w 260" name="T52"/>
                  <a:gd fmla="*/ 19 h 250" name="T53"/>
                  <a:gd fmla="*/ 74 w 260" name="T54"/>
                  <a:gd fmla="*/ 78 h 250" name="T55"/>
                  <a:gd fmla="*/ 54 w 260" name="T56"/>
                  <a:gd fmla="*/ 98 h 250" name="T57"/>
                  <a:gd fmla="*/ 49 w 260" name="T58"/>
                  <a:gd fmla="*/ 122 h 250" name="T59"/>
                  <a:gd fmla="*/ 30 w 260" name="T60"/>
                  <a:gd fmla="*/ 134 h 250" name="T61"/>
                  <a:gd fmla="*/ 9 w 260" name="T62"/>
                  <a:gd fmla="*/ 133 h 250" name="T63"/>
                  <a:gd fmla="*/ 0 w 260" name="T64"/>
                  <a:gd fmla="*/ 147 h 250" name="T65"/>
                  <a:gd fmla="*/ 0 w 260" name="T66"/>
                  <a:gd fmla="*/ 147 h 250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260" name="T102"/>
                  <a:gd fmla="*/ 0 h 250" name="T103"/>
                  <a:gd fmla="*/ 260 w 260" name="T104"/>
                  <a:gd fmla="*/ 250 h 250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250" w="26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/>
              <p:nvPr/>
            </p:nvSpPr>
            <p:spPr bwMode="auto">
              <a:xfrm>
                <a:off x="3522" y="2855"/>
                <a:ext cx="33" cy="158"/>
              </a:xfrm>
              <a:custGeom>
                <a:gdLst>
                  <a:gd fmla="*/ 0 w 33" name="T0"/>
                  <a:gd fmla="*/ 9 h 18" name="T1"/>
                  <a:gd fmla="*/ 0 w 33" name="T2"/>
                  <a:gd fmla="*/ 9 h 18" name="T3"/>
                  <a:gd fmla="*/ 11 w 33" name="T4"/>
                  <a:gd fmla="*/ 17 h 18" name="T5"/>
                  <a:gd fmla="*/ 32 w 33" name="T6"/>
                  <a:gd fmla="*/ 0 h 18" name="T7"/>
                  <a:gd fmla="*/ 0 w 33" name="T8"/>
                  <a:gd fmla="*/ 9 h 18" name="T9"/>
                  <a:gd fmla="*/ 0 w 33" name="T10"/>
                  <a:gd fmla="*/ 9 h 1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33" name="T18"/>
                  <a:gd fmla="*/ 0 h 18" name="T19"/>
                  <a:gd fmla="*/ 33 w 33" name="T20"/>
                  <a:gd fmla="*/ 18 h 1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8" w="33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/>
              <p:nvPr/>
            </p:nvSpPr>
            <p:spPr bwMode="auto">
              <a:xfrm>
                <a:off x="3093" y="3224"/>
                <a:ext cx="38" cy="158"/>
              </a:xfrm>
              <a:custGeom>
                <a:gdLst>
                  <a:gd fmla="*/ 0 w 38" name="T0"/>
                  <a:gd fmla="*/ 21 h 85" name="T1"/>
                  <a:gd fmla="*/ 0 w 38" name="T2"/>
                  <a:gd fmla="*/ 21 h 85" name="T3"/>
                  <a:gd fmla="*/ 14 w 38" name="T4"/>
                  <a:gd fmla="*/ 84 h 85" name="T5"/>
                  <a:gd fmla="*/ 26 w 38" name="T6"/>
                  <a:gd fmla="*/ 83 h 85" name="T7"/>
                  <a:gd fmla="*/ 37 w 38" name="T8"/>
                  <a:gd fmla="*/ 10 h 85" name="T9"/>
                  <a:gd fmla="*/ 26 w 38" name="T10"/>
                  <a:gd fmla="*/ 0 h 85" name="T11"/>
                  <a:gd fmla="*/ 19 w 38" name="T12"/>
                  <a:gd fmla="*/ 7 h 85" name="T13"/>
                  <a:gd fmla="*/ 0 w 38" name="T14"/>
                  <a:gd fmla="*/ 21 h 85" name="T15"/>
                  <a:gd fmla="*/ 0 w 38" name="T16"/>
                  <a:gd fmla="*/ 21 h 85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38" name="T27"/>
                  <a:gd fmla="*/ 0 h 85" name="T28"/>
                  <a:gd fmla="*/ 38 w 38" name="T29"/>
                  <a:gd fmla="*/ 85 h 85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85" w="38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/>
              <p:nvPr/>
            </p:nvSpPr>
            <p:spPr bwMode="auto">
              <a:xfrm>
                <a:off x="3209" y="3329"/>
                <a:ext cx="26" cy="158"/>
              </a:xfrm>
              <a:custGeom>
                <a:gdLst>
                  <a:gd fmla="*/ 0 w 26" name="T0"/>
                  <a:gd fmla="*/ 17 h 18" name="T1"/>
                  <a:gd fmla="*/ 0 w 26" name="T2"/>
                  <a:gd fmla="*/ 17 h 18" name="T3"/>
                  <a:gd fmla="*/ 3 w 26" name="T4"/>
                  <a:gd fmla="*/ 1 h 18" name="T5"/>
                  <a:gd fmla="*/ 25 w 26" name="T6"/>
                  <a:gd fmla="*/ 0 h 18" name="T7"/>
                  <a:gd fmla="*/ 25 w 26" name="T8"/>
                  <a:gd fmla="*/ 15 h 18" name="T9"/>
                  <a:gd fmla="*/ 0 w 26" name="T10"/>
                  <a:gd fmla="*/ 17 h 18" name="T11"/>
                  <a:gd fmla="*/ 0 w 26" name="T12"/>
                  <a:gd fmla="*/ 17 h 1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6" name="T21"/>
                  <a:gd fmla="*/ 0 h 18" name="T22"/>
                  <a:gd fmla="*/ 26 w 26" name="T23"/>
                  <a:gd fmla="*/ 18 h 1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8" w="26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/>
              <p:nvPr/>
            </p:nvSpPr>
            <p:spPr bwMode="auto">
              <a:xfrm>
                <a:off x="3530" y="3204"/>
                <a:ext cx="207" cy="158"/>
              </a:xfrm>
              <a:custGeom>
                <a:gdLst>
                  <a:gd fmla="*/ 0 w 207" name="T0"/>
                  <a:gd fmla="*/ 140 h 201" name="T1"/>
                  <a:gd fmla="*/ 0 w 207" name="T2"/>
                  <a:gd fmla="*/ 140 h 201" name="T3"/>
                  <a:gd fmla="*/ 16 w 207" name="T4"/>
                  <a:gd fmla="*/ 129 h 201" name="T5"/>
                  <a:gd fmla="*/ 17 w 207" name="T6"/>
                  <a:gd fmla="*/ 105 h 201" name="T7"/>
                  <a:gd fmla="*/ 44 w 207" name="T8"/>
                  <a:gd fmla="*/ 72 h 201" name="T9"/>
                  <a:gd fmla="*/ 55 w 207" name="T10"/>
                  <a:gd fmla="*/ 13 h 201" name="T11"/>
                  <a:gd fmla="*/ 76 w 207" name="T12"/>
                  <a:gd fmla="*/ 0 h 201" name="T13"/>
                  <a:gd fmla="*/ 92 w 207" name="T14"/>
                  <a:gd fmla="*/ 40 h 201" name="T15"/>
                  <a:gd fmla="*/ 137 w 207" name="T16"/>
                  <a:gd fmla="*/ 74 h 201" name="T17"/>
                  <a:gd fmla="*/ 121 w 207" name="T18"/>
                  <a:gd fmla="*/ 95 h 201" name="T19"/>
                  <a:gd fmla="*/ 136 w 207" name="T20"/>
                  <a:gd fmla="*/ 100 h 201" name="T21"/>
                  <a:gd fmla="*/ 152 w 207" name="T22"/>
                  <a:gd fmla="*/ 124 h 201" name="T23"/>
                  <a:gd fmla="*/ 206 w 207" name="T24"/>
                  <a:gd fmla="*/ 138 h 201" name="T25"/>
                  <a:gd fmla="*/ 165 w 207" name="T26"/>
                  <a:gd fmla="*/ 179 h 201" name="T27"/>
                  <a:gd fmla="*/ 122 w 207" name="T28"/>
                  <a:gd fmla="*/ 194 h 201" name="T29"/>
                  <a:gd fmla="*/ 83 w 207" name="T30"/>
                  <a:gd fmla="*/ 200 h 201" name="T31"/>
                  <a:gd fmla="*/ 39 w 207" name="T32"/>
                  <a:gd fmla="*/ 185 h 201" name="T33"/>
                  <a:gd fmla="*/ 24 w 207" name="T34"/>
                  <a:gd fmla="*/ 156 h 201" name="T35"/>
                  <a:gd fmla="*/ 0 w 207" name="T36"/>
                  <a:gd fmla="*/ 140 h 201" name="T37"/>
                  <a:gd fmla="*/ 0 w 207" name="T38"/>
                  <a:gd fmla="*/ 140 h 201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207" name="T60"/>
                  <a:gd fmla="*/ 0 h 201" name="T61"/>
                  <a:gd fmla="*/ 207 w 207" name="T62"/>
                  <a:gd fmla="*/ 201 h 201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201" w="206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/>
              <p:nvPr/>
            </p:nvSpPr>
            <p:spPr bwMode="auto">
              <a:xfrm>
                <a:off x="3651" y="3191"/>
                <a:ext cx="22" cy="158"/>
              </a:xfrm>
              <a:custGeom>
                <a:gdLst>
                  <a:gd fmla="*/ 0 w 22" name="T0"/>
                  <a:gd fmla="*/ 21 h 27" name="T1"/>
                  <a:gd fmla="*/ 0 w 22" name="T2"/>
                  <a:gd fmla="*/ 21 h 27" name="T3"/>
                  <a:gd fmla="*/ 15 w 22" name="T4"/>
                  <a:gd fmla="*/ 26 h 27" name="T5"/>
                  <a:gd fmla="*/ 21 w 22" name="T6"/>
                  <a:gd fmla="*/ 18 h 27" name="T7"/>
                  <a:gd fmla="*/ 10 w 22" name="T8"/>
                  <a:gd fmla="*/ 16 h 27" name="T9"/>
                  <a:gd fmla="*/ 21 w 22" name="T10"/>
                  <a:gd fmla="*/ 10 h 27" name="T11"/>
                  <a:gd fmla="*/ 16 w 22" name="T12"/>
                  <a:gd fmla="*/ 0 h 27" name="T13"/>
                  <a:gd fmla="*/ 0 w 22" name="T14"/>
                  <a:gd fmla="*/ 21 h 27" name="T15"/>
                  <a:gd fmla="*/ 0 w 22" name="T16"/>
                  <a:gd fmla="*/ 21 h 27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22" name="T27"/>
                  <a:gd fmla="*/ 0 h 27" name="T28"/>
                  <a:gd fmla="*/ 22 w 22" name="T29"/>
                  <a:gd fmla="*/ 27 h 27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27" w="22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/>
              <p:nvPr/>
            </p:nvSpPr>
            <p:spPr bwMode="auto">
              <a:xfrm>
                <a:off x="3199" y="3363"/>
                <a:ext cx="77" cy="158"/>
              </a:xfrm>
              <a:custGeom>
                <a:gdLst>
                  <a:gd fmla="*/ 0 w 77" name="T0"/>
                  <a:gd fmla="*/ 40 h 85" name="T1"/>
                  <a:gd fmla="*/ 0 w 77" name="T2"/>
                  <a:gd fmla="*/ 40 h 85" name="T3"/>
                  <a:gd fmla="*/ 9 w 77" name="T4"/>
                  <a:gd fmla="*/ 27 h 85" name="T5"/>
                  <a:gd fmla="*/ 14 w 77" name="T6"/>
                  <a:gd fmla="*/ 28 h 85" name="T7"/>
                  <a:gd fmla="*/ 10 w 77" name="T8"/>
                  <a:gd fmla="*/ 17 h 85" name="T9"/>
                  <a:gd fmla="*/ 35 w 77" name="T10"/>
                  <a:gd fmla="*/ 15 h 85" name="T11"/>
                  <a:gd fmla="*/ 35 w 77" name="T12"/>
                  <a:gd fmla="*/ 0 h 85" name="T13"/>
                  <a:gd fmla="*/ 63 w 77" name="T14"/>
                  <a:gd fmla="*/ 1 h 85" name="T15"/>
                  <a:gd fmla="*/ 62 w 77" name="T16"/>
                  <a:gd fmla="*/ 13 h 85" name="T17"/>
                  <a:gd fmla="*/ 76 w 77" name="T18"/>
                  <a:gd fmla="*/ 15 h 85" name="T19"/>
                  <a:gd fmla="*/ 72 w 77" name="T20"/>
                  <a:gd fmla="*/ 61 h 85" name="T21"/>
                  <a:gd fmla="*/ 54 w 77" name="T22"/>
                  <a:gd fmla="*/ 56 h 85" name="T23"/>
                  <a:gd fmla="*/ 33 w 77" name="T24"/>
                  <a:gd fmla="*/ 84 h 85" name="T25"/>
                  <a:gd fmla="*/ 0 w 77" name="T26"/>
                  <a:gd fmla="*/ 40 h 85" name="T27"/>
                  <a:gd fmla="*/ 0 w 77" name="T28"/>
                  <a:gd fmla="*/ 40 h 85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77" name="T45"/>
                  <a:gd fmla="*/ 0 h 85" name="T46"/>
                  <a:gd fmla="*/ 77 w 77" name="T47"/>
                  <a:gd fmla="*/ 85 h 85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5" w="77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/>
              <p:nvPr/>
            </p:nvSpPr>
            <p:spPr bwMode="auto">
              <a:xfrm>
                <a:off x="2852" y="3169"/>
                <a:ext cx="42" cy="158"/>
              </a:xfrm>
              <a:custGeom>
                <a:gdLst>
                  <a:gd fmla="*/ 0 w 42" name="T0"/>
                  <a:gd fmla="*/ 7 h 8" name="T1"/>
                  <a:gd fmla="*/ 0 w 42" name="T2"/>
                  <a:gd fmla="*/ 7 h 8" name="T3"/>
                  <a:gd fmla="*/ 2 w 42" name="T4"/>
                  <a:gd fmla="*/ 0 h 8" name="T5"/>
                  <a:gd fmla="*/ 41 w 42" name="T6"/>
                  <a:gd fmla="*/ 2 h 8" name="T7"/>
                  <a:gd fmla="*/ 0 w 42" name="T8"/>
                  <a:gd fmla="*/ 7 h 8" name="T9"/>
                  <a:gd fmla="*/ 0 w 42" name="T10"/>
                  <a:gd fmla="*/ 7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42" name="T18"/>
                  <a:gd fmla="*/ 0 h 8" name="T19"/>
                  <a:gd fmla="*/ 42 w 42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42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/>
              <p:nvPr/>
            </p:nvSpPr>
            <p:spPr bwMode="auto">
              <a:xfrm>
                <a:off x="3039" y="3243"/>
                <a:ext cx="59" cy="158"/>
              </a:xfrm>
              <a:custGeom>
                <a:gdLst>
                  <a:gd fmla="*/ 0 w 59" name="T0"/>
                  <a:gd fmla="*/ 83 h 89" name="T1"/>
                  <a:gd fmla="*/ 0 w 59" name="T2"/>
                  <a:gd fmla="*/ 83 h 89" name="T3"/>
                  <a:gd fmla="*/ 5 w 59" name="T4"/>
                  <a:gd fmla="*/ 23 h 89" name="T5"/>
                  <a:gd fmla="*/ 3 w 59" name="T6"/>
                  <a:gd fmla="*/ 4 h 89" name="T7"/>
                  <a:gd fmla="*/ 39 w 59" name="T8"/>
                  <a:gd fmla="*/ 0 h 89" name="T9"/>
                  <a:gd fmla="*/ 58 w 59" name="T10"/>
                  <a:gd fmla="*/ 70 h 89" name="T11"/>
                  <a:gd fmla="*/ 15 w 59" name="T12"/>
                  <a:gd fmla="*/ 88 h 89" name="T13"/>
                  <a:gd fmla="*/ 0 w 59" name="T14"/>
                  <a:gd fmla="*/ 83 h 89" name="T15"/>
                  <a:gd fmla="*/ 0 w 59" name="T16"/>
                  <a:gd fmla="*/ 83 h 89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59" name="T27"/>
                  <a:gd fmla="*/ 0 h 89" name="T28"/>
                  <a:gd fmla="*/ 59 w 59" name="T29"/>
                  <a:gd fmla="*/ 89 h 89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89" w="5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/>
              <p:nvPr/>
            </p:nvSpPr>
            <p:spPr bwMode="auto">
              <a:xfrm>
                <a:off x="2876" y="3214"/>
                <a:ext cx="101" cy="158"/>
              </a:xfrm>
              <a:custGeom>
                <a:gdLst>
                  <a:gd fmla="*/ 0 w 101" name="T0"/>
                  <a:gd fmla="*/ 25 h 74" name="T1"/>
                  <a:gd fmla="*/ 0 w 101" name="T2"/>
                  <a:gd fmla="*/ 25 h 74" name="T3"/>
                  <a:gd fmla="*/ 17 w 101" name="T4"/>
                  <a:gd fmla="*/ 14 h 74" name="T5"/>
                  <a:gd fmla="*/ 17 w 101" name="T6"/>
                  <a:gd fmla="*/ 0 h 74" name="T7"/>
                  <a:gd fmla="*/ 50 w 101" name="T8"/>
                  <a:gd fmla="*/ 3 h 74" name="T9"/>
                  <a:gd fmla="*/ 59 w 101" name="T10"/>
                  <a:gd fmla="*/ 10 h 74" name="T11"/>
                  <a:gd fmla="*/ 82 w 101" name="T12"/>
                  <a:gd fmla="*/ 2 h 74" name="T13"/>
                  <a:gd fmla="*/ 96 w 101" name="T14"/>
                  <a:gd fmla="*/ 35 h 74" name="T15"/>
                  <a:gd fmla="*/ 100 w 101" name="T16"/>
                  <a:gd fmla="*/ 59 h 74" name="T17"/>
                  <a:gd fmla="*/ 91 w 101" name="T18"/>
                  <a:gd fmla="*/ 58 h 74" name="T19"/>
                  <a:gd fmla="*/ 89 w 101" name="T20"/>
                  <a:gd fmla="*/ 71 h 74" name="T21"/>
                  <a:gd fmla="*/ 75 w 101" name="T22"/>
                  <a:gd fmla="*/ 73 h 74" name="T23"/>
                  <a:gd fmla="*/ 74 w 101" name="T24"/>
                  <a:gd fmla="*/ 59 h 74" name="T25"/>
                  <a:gd fmla="*/ 66 w 101" name="T26"/>
                  <a:gd fmla="*/ 59 h 74" name="T27"/>
                  <a:gd fmla="*/ 52 w 101" name="T28"/>
                  <a:gd fmla="*/ 38 h 74" name="T29"/>
                  <a:gd fmla="*/ 23 w 101" name="T30"/>
                  <a:gd fmla="*/ 50 h 74" name="T31"/>
                  <a:gd fmla="*/ 0 w 101" name="T32"/>
                  <a:gd fmla="*/ 25 h 74" name="T33"/>
                  <a:gd fmla="*/ 0 w 101" name="T34"/>
                  <a:gd fmla="*/ 25 h 74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101" name="T54"/>
                  <a:gd fmla="*/ 0 h 74" name="T55"/>
                  <a:gd fmla="*/ 101 w 101" name="T56"/>
                  <a:gd fmla="*/ 74 h 74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74" w="100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/>
              <p:nvPr/>
            </p:nvSpPr>
            <p:spPr bwMode="auto">
              <a:xfrm>
                <a:off x="3691" y="2947"/>
                <a:ext cx="26" cy="158"/>
              </a:xfrm>
              <a:custGeom>
                <a:gdLst>
                  <a:gd fmla="*/ 0 w 26" name="T0"/>
                  <a:gd fmla="*/ 0 h 8" name="T1"/>
                  <a:gd fmla="*/ 0 w 26" name="T2"/>
                  <a:gd fmla="*/ 0 h 8" name="T3"/>
                  <a:gd fmla="*/ 13 w 26" name="T4"/>
                  <a:gd fmla="*/ 7 h 8" name="T5"/>
                  <a:gd fmla="*/ 25 w 26" name="T6"/>
                  <a:gd fmla="*/ 2 h 8" name="T7"/>
                  <a:gd fmla="*/ 0 w 26" name="T8"/>
                  <a:gd fmla="*/ 0 h 8" name="T9"/>
                  <a:gd fmla="*/ 0 w 26" name="T10"/>
                  <a:gd fmla="*/ 0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6" name="T18"/>
                  <a:gd fmla="*/ 0 h 8" name="T19"/>
                  <a:gd fmla="*/ 26 w 26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26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/>
              <p:nvPr/>
            </p:nvSpPr>
            <p:spPr bwMode="auto">
              <a:xfrm>
                <a:off x="3544" y="2913"/>
                <a:ext cx="22" cy="158"/>
              </a:xfrm>
              <a:custGeom>
                <a:gdLst>
                  <a:gd fmla="*/ 0 w 22" name="T0"/>
                  <a:gd fmla="*/ 28 h 58" name="T1"/>
                  <a:gd fmla="*/ 0 w 22" name="T2"/>
                  <a:gd fmla="*/ 28 h 58" name="T3"/>
                  <a:gd fmla="*/ 11 w 22" name="T4"/>
                  <a:gd fmla="*/ 57 h 58" name="T5"/>
                  <a:gd fmla="*/ 13 w 22" name="T6"/>
                  <a:gd fmla="*/ 56 h 58" name="T7"/>
                  <a:gd fmla="*/ 19 w 22" name="T8"/>
                  <a:gd fmla="*/ 25 h 58" name="T9"/>
                  <a:gd fmla="*/ 11 w 22" name="T10"/>
                  <a:gd fmla="*/ 28 h 58" name="T11"/>
                  <a:gd fmla="*/ 13 w 22" name="T12"/>
                  <a:gd fmla="*/ 14 h 58" name="T13"/>
                  <a:gd fmla="*/ 20 w 22" name="T14"/>
                  <a:gd fmla="*/ 7 h 58" name="T15"/>
                  <a:gd fmla="*/ 21 w 22" name="T16"/>
                  <a:gd fmla="*/ 0 h 58" name="T17"/>
                  <a:gd fmla="*/ 14 w 22" name="T18"/>
                  <a:gd fmla="*/ 1 h 58" name="T19"/>
                  <a:gd fmla="*/ 0 w 22" name="T20"/>
                  <a:gd fmla="*/ 28 h 58" name="T21"/>
                  <a:gd fmla="*/ 0 w 22" name="T22"/>
                  <a:gd fmla="*/ 28 h 58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22" name="T36"/>
                  <a:gd fmla="*/ 0 h 58" name="T37"/>
                  <a:gd fmla="*/ 22 w 22" name="T38"/>
                  <a:gd fmla="*/ 58 h 58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57" w="22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/>
              <p:nvPr/>
            </p:nvSpPr>
            <p:spPr bwMode="auto">
              <a:xfrm>
                <a:off x="2964" y="3248"/>
                <a:ext cx="81" cy="158"/>
              </a:xfrm>
              <a:custGeom>
                <a:gdLst>
                  <a:gd fmla="*/ 0 w 81" name="T0"/>
                  <a:gd fmla="*/ 57 h 87" name="T1"/>
                  <a:gd fmla="*/ 0 w 81" name="T2"/>
                  <a:gd fmla="*/ 57 h 87" name="T3"/>
                  <a:gd fmla="*/ 1 w 81" name="T4"/>
                  <a:gd fmla="*/ 44 h 87" name="T5"/>
                  <a:gd fmla="*/ 3 w 81" name="T6"/>
                  <a:gd fmla="*/ 31 h 87" name="T7"/>
                  <a:gd fmla="*/ 12 w 81" name="T8"/>
                  <a:gd fmla="*/ 32 h 87" name="T9"/>
                  <a:gd fmla="*/ 8 w 81" name="T10"/>
                  <a:gd fmla="*/ 8 h 87" name="T11"/>
                  <a:gd fmla="*/ 32 w 81" name="T12"/>
                  <a:gd fmla="*/ 0 h 87" name="T13"/>
                  <a:gd fmla="*/ 46 w 81" name="T14"/>
                  <a:gd fmla="*/ 5 h 87" name="T15"/>
                  <a:gd fmla="*/ 53 w 81" name="T16"/>
                  <a:gd fmla="*/ 14 h 87" name="T17"/>
                  <a:gd fmla="*/ 80 w 81" name="T18"/>
                  <a:gd fmla="*/ 17 h 87" name="T19"/>
                  <a:gd fmla="*/ 75 w 81" name="T20"/>
                  <a:gd fmla="*/ 77 h 87" name="T21"/>
                  <a:gd fmla="*/ 13 w 81" name="T22"/>
                  <a:gd fmla="*/ 86 h 87" name="T23"/>
                  <a:gd fmla="*/ 15 w 81" name="T24"/>
                  <a:gd fmla="*/ 66 h 87" name="T25"/>
                  <a:gd fmla="*/ 0 w 81" name="T26"/>
                  <a:gd fmla="*/ 57 h 87" name="T27"/>
                  <a:gd fmla="*/ 0 w 81" name="T28"/>
                  <a:gd fmla="*/ 57 h 87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81" name="T45"/>
                  <a:gd fmla="*/ 0 h 87" name="T46"/>
                  <a:gd fmla="*/ 81 w 81" name="T47"/>
                  <a:gd fmla="*/ 87 h 87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7" w="81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/>
              <p:nvPr/>
            </p:nvSpPr>
            <p:spPr bwMode="auto">
              <a:xfrm>
                <a:off x="3555" y="2914"/>
                <a:ext cx="60" cy="158"/>
              </a:xfrm>
              <a:custGeom>
                <a:gdLst>
                  <a:gd fmla="*/ 0 w 60" name="T0"/>
                  <a:gd fmla="*/ 31 h 65" name="T1"/>
                  <a:gd fmla="*/ 0 w 60" name="T2"/>
                  <a:gd fmla="*/ 31 h 65" name="T3"/>
                  <a:gd fmla="*/ 2 w 60" name="T4"/>
                  <a:gd fmla="*/ 17 h 65" name="T5"/>
                  <a:gd fmla="*/ 9 w 60" name="T6"/>
                  <a:gd fmla="*/ 10 h 65" name="T7"/>
                  <a:gd fmla="*/ 23 w 60" name="T8"/>
                  <a:gd fmla="*/ 16 h 65" name="T9"/>
                  <a:gd fmla="*/ 53 w 60" name="T10"/>
                  <a:gd fmla="*/ 0 h 65" name="T11"/>
                  <a:gd fmla="*/ 59 w 60" name="T12"/>
                  <a:gd fmla="*/ 18 h 65" name="T13"/>
                  <a:gd fmla="*/ 28 w 60" name="T14"/>
                  <a:gd fmla="*/ 28 h 65" name="T15"/>
                  <a:gd fmla="*/ 44 w 60" name="T16"/>
                  <a:gd fmla="*/ 42 h 65" name="T17"/>
                  <a:gd fmla="*/ 36 w 60" name="T18"/>
                  <a:gd fmla="*/ 51 h 65" name="T19"/>
                  <a:gd fmla="*/ 17 w 60" name="T20"/>
                  <a:gd fmla="*/ 64 h 65" name="T21"/>
                  <a:gd fmla="*/ 2 w 60" name="T22"/>
                  <a:gd fmla="*/ 59 h 65" name="T23"/>
                  <a:gd fmla="*/ 2 w 60" name="T24"/>
                  <a:gd fmla="*/ 59 h 65" name="T25"/>
                  <a:gd fmla="*/ 8 w 60" name="T26"/>
                  <a:gd fmla="*/ 28 h 65" name="T27"/>
                  <a:gd fmla="*/ 0 w 60" name="T28"/>
                  <a:gd fmla="*/ 31 h 65" name="T29"/>
                  <a:gd fmla="*/ 0 w 60" name="T30"/>
                  <a:gd fmla="*/ 31 h 65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60" name="T48"/>
                  <a:gd fmla="*/ 0 h 65" name="T49"/>
                  <a:gd fmla="*/ 60 w 60" name="T50"/>
                  <a:gd fmla="*/ 65 h 65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65" w="60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/>
              <p:nvPr/>
            </p:nvSpPr>
            <p:spPr bwMode="auto">
              <a:xfrm>
                <a:off x="3544" y="3351"/>
                <a:ext cx="109" cy="158"/>
              </a:xfrm>
              <a:custGeom>
                <a:gdLst>
                  <a:gd fmla="*/ 0 w 109" name="T0"/>
                  <a:gd fmla="*/ 8 h 126" name="T1"/>
                  <a:gd fmla="*/ 0 w 109" name="T2"/>
                  <a:gd fmla="*/ 8 h 126" name="T3"/>
                  <a:gd fmla="*/ 15 w 109" name="T4"/>
                  <a:gd fmla="*/ 34 h 126" name="T5"/>
                  <a:gd fmla="*/ 0 w 109" name="T6"/>
                  <a:gd fmla="*/ 59 h 126" name="T7"/>
                  <a:gd fmla="*/ 11 w 109" name="T8"/>
                  <a:gd fmla="*/ 66 h 126" name="T9"/>
                  <a:gd fmla="*/ 3 w 109" name="T10"/>
                  <a:gd fmla="*/ 75 h 126" name="T11"/>
                  <a:gd fmla="*/ 74 w 109" name="T12"/>
                  <a:gd fmla="*/ 125 h 126" name="T13"/>
                  <a:gd fmla="*/ 104 w 109" name="T14"/>
                  <a:gd fmla="*/ 85 h 126" name="T15"/>
                  <a:gd fmla="*/ 97 w 109" name="T16"/>
                  <a:gd fmla="*/ 74 h 126" name="T17"/>
                  <a:gd fmla="*/ 97 w 109" name="T18"/>
                  <a:gd fmla="*/ 23 h 126" name="T19"/>
                  <a:gd fmla="*/ 108 w 109" name="T20"/>
                  <a:gd fmla="*/ 9 h 126" name="T21"/>
                  <a:gd fmla="*/ 69 w 109" name="T22"/>
                  <a:gd fmla="*/ 15 h 126" name="T23"/>
                  <a:gd fmla="*/ 25 w 109" name="T24"/>
                  <a:gd fmla="*/ 0 h 126" name="T25"/>
                  <a:gd fmla="*/ 0 w 109" name="T26"/>
                  <a:gd fmla="*/ 8 h 126" name="T27"/>
                  <a:gd fmla="*/ 0 w 109" name="T28"/>
                  <a:gd fmla="*/ 8 h 12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09" name="T45"/>
                  <a:gd fmla="*/ 0 h 126" name="T46"/>
                  <a:gd fmla="*/ 109 w 109" name="T47"/>
                  <a:gd fmla="*/ 126 h 12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25" w="109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/>
              <p:nvPr/>
            </p:nvSpPr>
            <p:spPr bwMode="auto">
              <a:xfrm>
                <a:off x="3716" y="2943"/>
                <a:ext cx="25" cy="158"/>
              </a:xfrm>
              <a:custGeom>
                <a:gdLst>
                  <a:gd fmla="*/ 0 w 25" name="T0"/>
                  <a:gd fmla="*/ 13 h 22" name="T1"/>
                  <a:gd fmla="*/ 0 w 25" name="T2"/>
                  <a:gd fmla="*/ 13 h 22" name="T3"/>
                  <a:gd fmla="*/ 20 w 25" name="T4"/>
                  <a:gd fmla="*/ 0 h 22" name="T5"/>
                  <a:gd fmla="*/ 24 w 25" name="T6"/>
                  <a:gd fmla="*/ 21 h 22" name="T7"/>
                  <a:gd fmla="*/ 0 w 25" name="T8"/>
                  <a:gd fmla="*/ 13 h 22" name="T9"/>
                  <a:gd fmla="*/ 0 w 25" name="T10"/>
                  <a:gd fmla="*/ 13 h 22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5" name="T18"/>
                  <a:gd fmla="*/ 0 h 22" name="T19"/>
                  <a:gd fmla="*/ 25 w 25" name="T20"/>
                  <a:gd fmla="*/ 22 h 22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2" w="25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/>
              <p:nvPr/>
            </p:nvSpPr>
            <p:spPr bwMode="auto">
              <a:xfrm>
                <a:off x="3558" y="2874"/>
                <a:ext cx="22" cy="158"/>
              </a:xfrm>
              <a:custGeom>
                <a:gdLst>
                  <a:gd fmla="*/ 0 w 22" name="T0"/>
                  <a:gd fmla="*/ 24 h 25" name="T1"/>
                  <a:gd fmla="*/ 0 w 22" name="T2"/>
                  <a:gd fmla="*/ 24 h 25" name="T3"/>
                  <a:gd fmla="*/ 7 w 22" name="T4"/>
                  <a:gd fmla="*/ 23 h 25" name="T5"/>
                  <a:gd fmla="*/ 21 w 22" name="T6"/>
                  <a:gd fmla="*/ 7 h 25" name="T7"/>
                  <a:gd fmla="*/ 14 w 22" name="T8"/>
                  <a:gd fmla="*/ 0 h 25" name="T9"/>
                  <a:gd fmla="*/ 0 w 22" name="T10"/>
                  <a:gd fmla="*/ 24 h 25" name="T11"/>
                  <a:gd fmla="*/ 0 w 22" name="T12"/>
                  <a:gd fmla="*/ 24 h 25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2" name="T21"/>
                  <a:gd fmla="*/ 0 h 25" name="T22"/>
                  <a:gd fmla="*/ 22 w 22" name="T23"/>
                  <a:gd fmla="*/ 25 h 25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5" w="22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/>
              <p:nvPr/>
            </p:nvSpPr>
            <p:spPr bwMode="auto">
              <a:xfrm>
                <a:off x="2925" y="3264"/>
                <a:ext cx="55" cy="158"/>
              </a:xfrm>
              <a:custGeom>
                <a:gdLst>
                  <a:gd fmla="*/ 0 w 55" name="T0"/>
                  <a:gd fmla="*/ 20 h 55" name="T1"/>
                  <a:gd fmla="*/ 0 w 55" name="T2"/>
                  <a:gd fmla="*/ 20 h 55" name="T3"/>
                  <a:gd fmla="*/ 17 w 55" name="T4"/>
                  <a:gd fmla="*/ 0 h 55" name="T5"/>
                  <a:gd fmla="*/ 25 w 55" name="T6"/>
                  <a:gd fmla="*/ 0 h 55" name="T7"/>
                  <a:gd fmla="*/ 26 w 55" name="T8"/>
                  <a:gd fmla="*/ 14 h 55" name="T9"/>
                  <a:gd fmla="*/ 40 w 55" name="T10"/>
                  <a:gd fmla="*/ 12 h 55" name="T11"/>
                  <a:gd fmla="*/ 39 w 55" name="T12"/>
                  <a:gd fmla="*/ 25 h 55" name="T13"/>
                  <a:gd fmla="*/ 54 w 55" name="T14"/>
                  <a:gd fmla="*/ 34 h 55" name="T15"/>
                  <a:gd fmla="*/ 52 w 55" name="T16"/>
                  <a:gd fmla="*/ 54 h 55" name="T17"/>
                  <a:gd fmla="*/ 0 w 55" name="T18"/>
                  <a:gd fmla="*/ 20 h 55" name="T19"/>
                  <a:gd fmla="*/ 0 w 55" name="T20"/>
                  <a:gd fmla="*/ 20 h 55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55" name="T33"/>
                  <a:gd fmla="*/ 0 h 55" name="T34"/>
                  <a:gd fmla="*/ 55 w 55" name="T35"/>
                  <a:gd fmla="*/ 55 h 55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55" w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/>
              <p:nvPr/>
            </p:nvSpPr>
            <p:spPr bwMode="auto">
              <a:xfrm>
                <a:off x="3208" y="2985"/>
                <a:ext cx="214" cy="158"/>
              </a:xfrm>
              <a:custGeom>
                <a:gdLst>
                  <a:gd fmla="*/ 0 w 214" name="T0"/>
                  <a:gd fmla="*/ 103 h 199" name="T1"/>
                  <a:gd fmla="*/ 0 w 214" name="T2"/>
                  <a:gd fmla="*/ 103 h 199" name="T3"/>
                  <a:gd fmla="*/ 0 w 214" name="T4"/>
                  <a:gd fmla="*/ 42 h 199" name="T5"/>
                  <a:gd fmla="*/ 27 w 214" name="T6"/>
                  <a:gd fmla="*/ 0 h 199" name="T7"/>
                  <a:gd fmla="*/ 78 w 214" name="T8"/>
                  <a:gd fmla="*/ 12 h 199" name="T9"/>
                  <a:gd fmla="*/ 87 w 214" name="T10"/>
                  <a:gd fmla="*/ 27 h 199" name="T11"/>
                  <a:gd fmla="*/ 129 w 214" name="T12"/>
                  <a:gd fmla="*/ 42 h 199" name="T13"/>
                  <a:gd fmla="*/ 143 w 214" name="T14"/>
                  <a:gd fmla="*/ 37 h 199" name="T15"/>
                  <a:gd fmla="*/ 144 w 214" name="T16"/>
                  <a:gd fmla="*/ 15 h 199" name="T17"/>
                  <a:gd fmla="*/ 157 w 214" name="T18"/>
                  <a:gd fmla="*/ 5 h 199" name="T19"/>
                  <a:gd fmla="*/ 213 w 214" name="T20"/>
                  <a:gd fmla="*/ 22 h 199" name="T21"/>
                  <a:gd fmla="*/ 207 w 214" name="T22"/>
                  <a:gd fmla="*/ 46 h 199" name="T23"/>
                  <a:gd fmla="*/ 213 w 214" name="T24"/>
                  <a:gd fmla="*/ 162 h 199" name="T25"/>
                  <a:gd fmla="*/ 213 w 214" name="T26"/>
                  <a:gd fmla="*/ 190 h 199" name="T27"/>
                  <a:gd fmla="*/ 201 w 214" name="T28"/>
                  <a:gd fmla="*/ 190 h 199" name="T29"/>
                  <a:gd fmla="*/ 201 w 214" name="T30"/>
                  <a:gd fmla="*/ 198 h 199" name="T31"/>
                  <a:gd fmla="*/ 91 w 214" name="T32"/>
                  <a:gd fmla="*/ 142 h 199" name="T33"/>
                  <a:gd fmla="*/ 77 w 214" name="T34"/>
                  <a:gd fmla="*/ 147 h 199" name="T35"/>
                  <a:gd fmla="*/ 32 w 214" name="T36"/>
                  <a:gd fmla="*/ 141 h 199" name="T37"/>
                  <a:gd fmla="*/ 0 w 214" name="T38"/>
                  <a:gd fmla="*/ 103 h 199" name="T39"/>
                  <a:gd fmla="*/ 0 w 214" name="T40"/>
                  <a:gd fmla="*/ 103 h 199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14" name="T63"/>
                  <a:gd fmla="*/ 0 h 199" name="T64"/>
                  <a:gd fmla="*/ 214 w 214" name="T65"/>
                  <a:gd fmla="*/ 199 h 199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99" w="214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/>
              <p:nvPr/>
            </p:nvSpPr>
            <p:spPr bwMode="auto">
              <a:xfrm>
                <a:off x="3668" y="3611"/>
                <a:ext cx="97" cy="158"/>
              </a:xfrm>
              <a:custGeom>
                <a:gdLst>
                  <a:gd fmla="*/ 0 w 97" name="T0"/>
                  <a:gd fmla="*/ 135 h 190" name="T1"/>
                  <a:gd fmla="*/ 0 w 97" name="T2"/>
                  <a:gd fmla="*/ 135 h 190" name="T3"/>
                  <a:gd fmla="*/ 9 w 97" name="T4"/>
                  <a:gd fmla="*/ 173 h 190" name="T5"/>
                  <a:gd fmla="*/ 27 w 97" name="T6"/>
                  <a:gd fmla="*/ 189 h 190" name="T7"/>
                  <a:gd fmla="*/ 57 w 97" name="T8"/>
                  <a:gd fmla="*/ 173 h 190" name="T9"/>
                  <a:gd fmla="*/ 90 w 97" name="T10"/>
                  <a:gd fmla="*/ 43 h 190" name="T11"/>
                  <a:gd fmla="*/ 96 w 97" name="T12"/>
                  <a:gd fmla="*/ 48 h 190" name="T13"/>
                  <a:gd fmla="*/ 82 w 97" name="T14"/>
                  <a:gd fmla="*/ 0 h 190" name="T15"/>
                  <a:gd fmla="*/ 64 w 97" name="T16"/>
                  <a:gd fmla="*/ 20 h 190" name="T17"/>
                  <a:gd fmla="*/ 65 w 97" name="T18"/>
                  <a:gd fmla="*/ 34 h 190" name="T19"/>
                  <a:gd fmla="*/ 44 w 97" name="T20"/>
                  <a:gd fmla="*/ 49 h 190" name="T21"/>
                  <a:gd fmla="*/ 17 w 97" name="T22"/>
                  <a:gd fmla="*/ 56 h 190" name="T23"/>
                  <a:gd fmla="*/ 10 w 97" name="T24"/>
                  <a:gd fmla="*/ 73 h 190" name="T25"/>
                  <a:gd fmla="*/ 17 w 97" name="T26"/>
                  <a:gd fmla="*/ 106 h 190" name="T27"/>
                  <a:gd fmla="*/ 0 w 97" name="T28"/>
                  <a:gd fmla="*/ 135 h 190" name="T29"/>
                  <a:gd fmla="*/ 0 w 97" name="T30"/>
                  <a:gd fmla="*/ 135 h 190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97" name="T48"/>
                  <a:gd fmla="*/ 0 h 190" name="T49"/>
                  <a:gd fmla="*/ 97 w 97" name="T50"/>
                  <a:gd fmla="*/ 190 h 190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90" w="97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/>
              <p:nvPr/>
            </p:nvSpPr>
            <p:spPr bwMode="auto">
              <a:xfrm>
                <a:off x="3527" y="3532"/>
                <a:ext cx="45" cy="158"/>
              </a:xfrm>
              <a:custGeom>
                <a:gdLst>
                  <a:gd fmla="*/ 0 w 45" name="T0"/>
                  <a:gd fmla="*/ 58 h 107" name="T1"/>
                  <a:gd fmla="*/ 0 w 45" name="T2"/>
                  <a:gd fmla="*/ 58 h 107" name="T3"/>
                  <a:gd fmla="*/ 6 w 45" name="T4"/>
                  <a:gd fmla="*/ 64 h 107" name="T5"/>
                  <a:gd fmla="*/ 23 w 45" name="T6"/>
                  <a:gd fmla="*/ 70 h 107" name="T7"/>
                  <a:gd fmla="*/ 21 w 45" name="T8"/>
                  <a:gd fmla="*/ 90 h 107" name="T9"/>
                  <a:gd fmla="*/ 36 w 45" name="T10"/>
                  <a:gd fmla="*/ 106 h 107" name="T11"/>
                  <a:gd fmla="*/ 44 w 45" name="T12"/>
                  <a:gd fmla="*/ 76 h 107" name="T13"/>
                  <a:gd fmla="*/ 30 w 45" name="T14"/>
                  <a:gd fmla="*/ 56 h 107" name="T15"/>
                  <a:gd fmla="*/ 34 w 45" name="T16"/>
                  <a:gd fmla="*/ 67 h 107" name="T17"/>
                  <a:gd fmla="*/ 26 w 45" name="T18"/>
                  <a:gd fmla="*/ 67 h 107" name="T19"/>
                  <a:gd fmla="*/ 17 w 45" name="T20"/>
                  <a:gd fmla="*/ 39 h 107" name="T21"/>
                  <a:gd fmla="*/ 16 w 45" name="T22"/>
                  <a:gd fmla="*/ 3 h 107" name="T23"/>
                  <a:gd fmla="*/ 3 w 45" name="T24"/>
                  <a:gd fmla="*/ 0 h 107" name="T25"/>
                  <a:gd fmla="*/ 14 w 45" name="T26"/>
                  <a:gd fmla="*/ 17 h 107" name="T27"/>
                  <a:gd fmla="*/ 0 w 45" name="T28"/>
                  <a:gd fmla="*/ 58 h 107" name="T29"/>
                  <a:gd fmla="*/ 0 w 45" name="T30"/>
                  <a:gd fmla="*/ 58 h 107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45" name="T48"/>
                  <a:gd fmla="*/ 0 h 107" name="T49"/>
                  <a:gd fmla="*/ 45 w 45" name="T50"/>
                  <a:gd fmla="*/ 107 h 107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07" w="45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/>
              <p:nvPr/>
            </p:nvSpPr>
            <p:spPr bwMode="auto">
              <a:xfrm>
                <a:off x="2916" y="3109"/>
                <a:ext cx="221" cy="158"/>
              </a:xfrm>
              <a:custGeom>
                <a:gdLst>
                  <a:gd fmla="*/ 0 w 221" name="T0"/>
                  <a:gd fmla="*/ 143 h 208" name="T1"/>
                  <a:gd fmla="*/ 0 w 221" name="T2"/>
                  <a:gd fmla="*/ 143 h 208" name="T3"/>
                  <a:gd fmla="*/ 9 w 221" name="T4"/>
                  <a:gd fmla="*/ 129 h 208" name="T5"/>
                  <a:gd fmla="*/ 20 w 221" name="T6"/>
                  <a:gd fmla="*/ 138 h 208" name="T7"/>
                  <a:gd fmla="*/ 89 w 221" name="T8"/>
                  <a:gd fmla="*/ 134 h 208" name="T9"/>
                  <a:gd fmla="*/ 75 w 221" name="T10"/>
                  <a:gd fmla="*/ 0 h 208" name="T11"/>
                  <a:gd fmla="*/ 99 w 221" name="T12"/>
                  <a:gd fmla="*/ 0 h 208" name="T13"/>
                  <a:gd fmla="*/ 208 w 221" name="T14"/>
                  <a:gd fmla="*/ 72 h 208" name="T15"/>
                  <a:gd fmla="*/ 209 w 221" name="T16"/>
                  <a:gd fmla="*/ 85 h 208" name="T17"/>
                  <a:gd fmla="*/ 220 w 221" name="T18"/>
                  <a:gd fmla="*/ 83 h 208" name="T19"/>
                  <a:gd fmla="*/ 220 w 221" name="T20"/>
                  <a:gd fmla="*/ 126 h 208" name="T21"/>
                  <a:gd fmla="*/ 211 w 221" name="T22"/>
                  <a:gd fmla="*/ 135 h 208" name="T23"/>
                  <a:gd fmla="*/ 167 w 221" name="T24"/>
                  <a:gd fmla="*/ 141 h 208" name="T25"/>
                  <a:gd fmla="*/ 111 w 221" name="T26"/>
                  <a:gd fmla="*/ 165 h 208" name="T27"/>
                  <a:gd fmla="*/ 94 w 221" name="T28"/>
                  <a:gd fmla="*/ 204 h 208" name="T29"/>
                  <a:gd fmla="*/ 80 w 221" name="T30"/>
                  <a:gd fmla="*/ 199 h 208" name="T31"/>
                  <a:gd fmla="*/ 56 w 221" name="T32"/>
                  <a:gd fmla="*/ 207 h 208" name="T33"/>
                  <a:gd fmla="*/ 42 w 221" name="T34"/>
                  <a:gd fmla="*/ 174 h 208" name="T35"/>
                  <a:gd fmla="*/ 19 w 221" name="T36"/>
                  <a:gd fmla="*/ 182 h 208" name="T37"/>
                  <a:gd fmla="*/ 10 w 221" name="T38"/>
                  <a:gd fmla="*/ 175 h 208" name="T39"/>
                  <a:gd fmla="*/ 0 w 221" name="T40"/>
                  <a:gd fmla="*/ 143 h 208" name="T41"/>
                  <a:gd fmla="*/ 0 w 221" name="T42"/>
                  <a:gd fmla="*/ 143 h 208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221" name="T66"/>
                  <a:gd fmla="*/ 0 h 208" name="T67"/>
                  <a:gd fmla="*/ 221 w 221" name="T68"/>
                  <a:gd fmla="*/ 208 h 208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08" w="221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/>
              <p:nvPr/>
            </p:nvSpPr>
            <p:spPr bwMode="auto">
              <a:xfrm>
                <a:off x="2849" y="3061"/>
                <a:ext cx="167" cy="158"/>
              </a:xfrm>
              <a:custGeom>
                <a:gdLst>
                  <a:gd fmla="*/ 0 w 167" name="T0"/>
                  <a:gd fmla="*/ 89 h 177" name="T1"/>
                  <a:gd fmla="*/ 0 w 167" name="T2"/>
                  <a:gd fmla="*/ 89 h 177" name="T3"/>
                  <a:gd fmla="*/ 10 w 167" name="T4"/>
                  <a:gd fmla="*/ 99 h 177" name="T5"/>
                  <a:gd fmla="*/ 13 w 167" name="T6"/>
                  <a:gd fmla="*/ 125 h 177" name="T7"/>
                  <a:gd fmla="*/ 5 w 167" name="T8"/>
                  <a:gd fmla="*/ 158 h 177" name="T9"/>
                  <a:gd fmla="*/ 36 w 167" name="T10"/>
                  <a:gd fmla="*/ 151 h 177" name="T11"/>
                  <a:gd fmla="*/ 67 w 167" name="T12"/>
                  <a:gd fmla="*/ 176 h 177" name="T13"/>
                  <a:gd fmla="*/ 76 w 167" name="T14"/>
                  <a:gd fmla="*/ 162 h 177" name="T15"/>
                  <a:gd fmla="*/ 87 w 167" name="T16"/>
                  <a:gd fmla="*/ 171 h 177" name="T17"/>
                  <a:gd fmla="*/ 156 w 167" name="T18"/>
                  <a:gd fmla="*/ 167 h 177" name="T19"/>
                  <a:gd fmla="*/ 142 w 167" name="T20"/>
                  <a:gd fmla="*/ 33 h 177" name="T21"/>
                  <a:gd fmla="*/ 166 w 167" name="T22"/>
                  <a:gd fmla="*/ 33 h 177" name="T23"/>
                  <a:gd fmla="*/ 115 w 167" name="T24"/>
                  <a:gd fmla="*/ 0 h 177" name="T25"/>
                  <a:gd fmla="*/ 114 w 167" name="T26"/>
                  <a:gd fmla="*/ 18 h 177" name="T27"/>
                  <a:gd fmla="*/ 70 w 167" name="T28"/>
                  <a:gd fmla="*/ 17 h 177" name="T29"/>
                  <a:gd fmla="*/ 70 w 167" name="T30"/>
                  <a:gd fmla="*/ 54 h 177" name="T31"/>
                  <a:gd fmla="*/ 54 w 167" name="T32"/>
                  <a:gd fmla="*/ 60 h 177" name="T33"/>
                  <a:gd fmla="*/ 55 w 167" name="T34"/>
                  <a:gd fmla="*/ 83 h 177" name="T35"/>
                  <a:gd fmla="*/ 0 w 167" name="T36"/>
                  <a:gd fmla="*/ 89 h 177" name="T37"/>
                  <a:gd fmla="*/ 0 w 167" name="T38"/>
                  <a:gd fmla="*/ 89 h 177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67" name="T60"/>
                  <a:gd fmla="*/ 0 h 177" name="T61"/>
                  <a:gd fmla="*/ 167 w 167" name="T62"/>
                  <a:gd fmla="*/ 177 h 177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77" w="16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/>
              <p:nvPr/>
            </p:nvSpPr>
            <p:spPr bwMode="auto">
              <a:xfrm>
                <a:off x="2903" y="2907"/>
                <a:ext cx="161" cy="158"/>
              </a:xfrm>
              <a:custGeom>
                <a:gdLst>
                  <a:gd fmla="*/ 0 w 161" name="T0"/>
                  <a:gd fmla="*/ 119 h 122" name="T1"/>
                  <a:gd fmla="*/ 0 w 161" name="T2"/>
                  <a:gd fmla="*/ 119 h 122" name="T3"/>
                  <a:gd fmla="*/ 40 w 161" name="T4"/>
                  <a:gd fmla="*/ 96 h 122" name="T5"/>
                  <a:gd fmla="*/ 54 w 161" name="T6"/>
                  <a:gd fmla="*/ 48 h 122" name="T7"/>
                  <a:gd fmla="*/ 88 w 161" name="T8"/>
                  <a:gd fmla="*/ 24 h 122" name="T9"/>
                  <a:gd fmla="*/ 99 w 161" name="T10"/>
                  <a:gd fmla="*/ 0 h 122" name="T11"/>
                  <a:gd fmla="*/ 148 w 161" name="T12"/>
                  <a:gd fmla="*/ 8 h 122" name="T13"/>
                  <a:gd fmla="*/ 160 w 161" name="T14"/>
                  <a:gd fmla="*/ 53 h 122" name="T15"/>
                  <a:gd fmla="*/ 139 w 161" name="T16"/>
                  <a:gd fmla="*/ 54 h 122" name="T17"/>
                  <a:gd fmla="*/ 127 w 161" name="T18"/>
                  <a:gd fmla="*/ 59 h 122" name="T19"/>
                  <a:gd fmla="*/ 129 w 161" name="T20"/>
                  <a:gd fmla="*/ 71 h 122" name="T21"/>
                  <a:gd fmla="*/ 67 w 161" name="T22"/>
                  <a:gd fmla="*/ 98 h 122" name="T23"/>
                  <a:gd fmla="*/ 60 w 161" name="T24"/>
                  <a:gd fmla="*/ 121 h 122" name="T25"/>
                  <a:gd fmla="*/ 0 w 161" name="T26"/>
                  <a:gd fmla="*/ 119 h 122" name="T27"/>
                  <a:gd fmla="*/ 0 w 161" name="T28"/>
                  <a:gd fmla="*/ 119 h 122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61" name="T45"/>
                  <a:gd fmla="*/ 0 h 122" name="T46"/>
                  <a:gd fmla="*/ 161 w 161" name="T47"/>
                  <a:gd fmla="*/ 122 h 122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22" w="161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/>
              <p:nvPr/>
            </p:nvSpPr>
            <p:spPr bwMode="auto">
              <a:xfrm>
                <a:off x="3489" y="3607"/>
                <a:ext cx="145" cy="158"/>
              </a:xfrm>
              <a:custGeom>
                <a:gdLst>
                  <a:gd fmla="*/ 0 w 145" name="T0"/>
                  <a:gd fmla="*/ 63 h 228" name="T1"/>
                  <a:gd fmla="*/ 0 w 145" name="T2"/>
                  <a:gd fmla="*/ 63 h 228" name="T3"/>
                  <a:gd fmla="*/ 4 w 145" name="T4"/>
                  <a:gd fmla="*/ 70 h 228" name="T5"/>
                  <a:gd fmla="*/ 38 w 145" name="T6"/>
                  <a:gd fmla="*/ 81 h 228" name="T7"/>
                  <a:gd fmla="*/ 41 w 145" name="T8"/>
                  <a:gd fmla="*/ 95 h 228" name="T9"/>
                  <a:gd fmla="*/ 39 w 145" name="T10"/>
                  <a:gd fmla="*/ 131 h 228" name="T11"/>
                  <a:gd fmla="*/ 21 w 145" name="T12"/>
                  <a:gd fmla="*/ 168 h 228" name="T13"/>
                  <a:gd fmla="*/ 26 w 145" name="T14"/>
                  <a:gd fmla="*/ 213 h 228" name="T15"/>
                  <a:gd fmla="*/ 28 w 145" name="T16"/>
                  <a:gd fmla="*/ 227 h 228" name="T17"/>
                  <a:gd fmla="*/ 39 w 145" name="T18"/>
                  <a:gd fmla="*/ 227 h 228" name="T19"/>
                  <a:gd fmla="*/ 39 w 145" name="T20"/>
                  <a:gd fmla="*/ 212 h 228" name="T21"/>
                  <a:gd fmla="*/ 74 w 145" name="T22"/>
                  <a:gd fmla="*/ 191 h 228" name="T23"/>
                  <a:gd fmla="*/ 64 w 145" name="T24"/>
                  <a:gd fmla="*/ 131 h 228" name="T25"/>
                  <a:gd fmla="*/ 143 w 145" name="T26"/>
                  <a:gd fmla="*/ 70 h 228" name="T27"/>
                  <a:gd fmla="*/ 144 w 145" name="T28"/>
                  <a:gd fmla="*/ 0 h 228" name="T29"/>
                  <a:gd fmla="*/ 124 w 145" name="T30"/>
                  <a:gd fmla="*/ 12 h 228" name="T31"/>
                  <a:gd fmla="*/ 69 w 145" name="T32"/>
                  <a:gd fmla="*/ 15 h 228" name="T33"/>
                  <a:gd fmla="*/ 68 w 145" name="T34"/>
                  <a:gd fmla="*/ 41 h 228" name="T35"/>
                  <a:gd fmla="*/ 82 w 145" name="T36"/>
                  <a:gd fmla="*/ 61 h 228" name="T37"/>
                  <a:gd fmla="*/ 74 w 145" name="T38"/>
                  <a:gd fmla="*/ 91 h 228" name="T39"/>
                  <a:gd fmla="*/ 59 w 145" name="T40"/>
                  <a:gd fmla="*/ 75 h 228" name="T41"/>
                  <a:gd fmla="*/ 61 w 145" name="T42"/>
                  <a:gd fmla="*/ 55 h 228" name="T43"/>
                  <a:gd fmla="*/ 44 w 145" name="T44"/>
                  <a:gd fmla="*/ 49 h 228" name="T45"/>
                  <a:gd fmla="*/ 0 w 145" name="T46"/>
                  <a:gd fmla="*/ 63 h 228" name="T47"/>
                  <a:gd fmla="*/ 0 w 145" name="T48"/>
                  <a:gd fmla="*/ 63 h 228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w 145" name="T75"/>
                  <a:gd fmla="*/ 0 h 228" name="T76"/>
                  <a:gd fmla="*/ 145 w 145" name="T77"/>
                  <a:gd fmla="*/ 228 h 228" name="T78"/>
                </a:gdLst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b="T78" l="T75" r="T77" t="T76"/>
                <a:pathLst>
                  <a:path h="228" w="145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/>
              <p:nvPr/>
            </p:nvSpPr>
            <p:spPr bwMode="auto">
              <a:xfrm>
                <a:off x="3083" y="3109"/>
                <a:ext cx="217" cy="158"/>
              </a:xfrm>
              <a:custGeom>
                <a:gdLst>
                  <a:gd fmla="*/ 0 w 217" name="T0"/>
                  <a:gd fmla="*/ 120 h 166" name="T1"/>
                  <a:gd fmla="*/ 0 w 217" name="T2"/>
                  <a:gd fmla="*/ 120 h 166" name="T3"/>
                  <a:gd fmla="*/ 3 w 217" name="T4"/>
                  <a:gd fmla="*/ 133 h 166" name="T5"/>
                  <a:gd fmla="*/ 29 w 217" name="T6"/>
                  <a:gd fmla="*/ 162 h 166" name="T7"/>
                  <a:gd fmla="*/ 36 w 217" name="T8"/>
                  <a:gd fmla="*/ 155 h 166" name="T9"/>
                  <a:gd fmla="*/ 47 w 217" name="T10"/>
                  <a:gd fmla="*/ 165 h 166" name="T11"/>
                  <a:gd fmla="*/ 63 w 217" name="T12"/>
                  <a:gd fmla="*/ 136 h 166" name="T13"/>
                  <a:gd fmla="*/ 125 w 217" name="T14"/>
                  <a:gd fmla="*/ 151 h 166" name="T15"/>
                  <a:gd fmla="*/ 178 w 217" name="T16"/>
                  <a:gd fmla="*/ 136 h 166" name="T17"/>
                  <a:gd fmla="*/ 180 w 217" name="T18"/>
                  <a:gd fmla="*/ 129 h 166" name="T19"/>
                  <a:gd fmla="*/ 208 w 217" name="T20"/>
                  <a:gd fmla="*/ 93 h 166" name="T21"/>
                  <a:gd fmla="*/ 216 w 217" name="T22"/>
                  <a:gd fmla="*/ 44 h 166" name="T23"/>
                  <a:gd fmla="*/ 202 w 217" name="T24"/>
                  <a:gd fmla="*/ 28 h 166" name="T25"/>
                  <a:gd fmla="*/ 202 w 217" name="T26"/>
                  <a:gd fmla="*/ 6 h 166" name="T27"/>
                  <a:gd fmla="*/ 157 w 217" name="T28"/>
                  <a:gd fmla="*/ 0 h 166" name="T29"/>
                  <a:gd fmla="*/ 74 w 217" name="T30"/>
                  <a:gd fmla="*/ 57 h 166" name="T31"/>
                  <a:gd fmla="*/ 53 w 217" name="T32"/>
                  <a:gd fmla="*/ 62 h 166" name="T33"/>
                  <a:gd fmla="*/ 53 w 217" name="T34"/>
                  <a:gd fmla="*/ 105 h 166" name="T35"/>
                  <a:gd fmla="*/ 44 w 217" name="T36"/>
                  <a:gd fmla="*/ 114 h 166" name="T37"/>
                  <a:gd fmla="*/ 0 w 217" name="T38"/>
                  <a:gd fmla="*/ 120 h 166" name="T39"/>
                  <a:gd fmla="*/ 0 w 217" name="T40"/>
                  <a:gd fmla="*/ 120 h 16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17" name="T63"/>
                  <a:gd fmla="*/ 0 h 166" name="T64"/>
                  <a:gd fmla="*/ 217 w 217" name="T65"/>
                  <a:gd fmla="*/ 166 h 166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66" w="21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cs"/>
                  <a:ea typeface="+mn-ea"/>
                </a:endParaRPr>
              </a:p>
            </p:txBody>
          </p:sp>
          <p:sp>
            <p:nvSpPr>
              <p:cNvPr id="239" name="Freeform 150"/>
              <p:cNvSpPr/>
              <p:nvPr/>
            </p:nvSpPr>
            <p:spPr bwMode="auto">
              <a:xfrm>
                <a:off x="3119" y="3228"/>
                <a:ext cx="159" cy="158"/>
              </a:xfrm>
              <a:custGeom>
                <a:gdLst>
                  <a:gd fmla="*/ 0 w 159" name="T0"/>
                  <a:gd fmla="*/ 102 h 132" name="T1"/>
                  <a:gd fmla="*/ 0 w 159" name="T2"/>
                  <a:gd fmla="*/ 102 h 132" name="T3"/>
                  <a:gd fmla="*/ 11 w 159" name="T4"/>
                  <a:gd fmla="*/ 29 h 132" name="T5"/>
                  <a:gd fmla="*/ 27 w 159" name="T6"/>
                  <a:gd fmla="*/ 0 h 132" name="T7"/>
                  <a:gd fmla="*/ 89 w 159" name="T8"/>
                  <a:gd fmla="*/ 15 h 132" name="T9"/>
                  <a:gd fmla="*/ 142 w 159" name="T10"/>
                  <a:gd fmla="*/ 0 h 132" name="T11"/>
                  <a:gd fmla="*/ 153 w 159" name="T12"/>
                  <a:gd fmla="*/ 17 h 132" name="T13"/>
                  <a:gd fmla="*/ 158 w 159" name="T14"/>
                  <a:gd fmla="*/ 29 h 132" name="T15"/>
                  <a:gd fmla="*/ 144 w 159" name="T16"/>
                  <a:gd fmla="*/ 40 h 132" name="T17"/>
                  <a:gd fmla="*/ 116 w 159" name="T18"/>
                  <a:gd fmla="*/ 99 h 132" name="T19"/>
                  <a:gd fmla="*/ 90 w 159" name="T20"/>
                  <a:gd fmla="*/ 95 h 132" name="T21"/>
                  <a:gd fmla="*/ 76 w 159" name="T22"/>
                  <a:gd fmla="*/ 124 h 132" name="T23"/>
                  <a:gd fmla="*/ 45 w 159" name="T24"/>
                  <a:gd fmla="*/ 131 h 132" name="T25"/>
                  <a:gd fmla="*/ 27 w 159" name="T26"/>
                  <a:gd fmla="*/ 106 h 132" name="T27"/>
                  <a:gd fmla="*/ 0 w 159" name="T28"/>
                  <a:gd fmla="*/ 102 h 132" name="T29"/>
                  <a:gd fmla="*/ 0 w 159" name="T30"/>
                  <a:gd fmla="*/ 102 h 132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159" name="T48"/>
                  <a:gd fmla="*/ 0 h 132" name="T49"/>
                  <a:gd fmla="*/ 159 w 159" name="T50"/>
                  <a:gd fmla="*/ 132 h 132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32" w="159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/>
              <p:nvPr/>
            </p:nvSpPr>
            <p:spPr bwMode="auto">
              <a:xfrm>
                <a:off x="2852" y="3190"/>
                <a:ext cx="42" cy="158"/>
              </a:xfrm>
              <a:custGeom>
                <a:gdLst>
                  <a:gd fmla="*/ 0 w 42" name="T0"/>
                  <a:gd fmla="*/ 3 h 26" name="T1"/>
                  <a:gd fmla="*/ 0 w 42" name="T2"/>
                  <a:gd fmla="*/ 3 h 26" name="T3"/>
                  <a:gd fmla="*/ 12 w 42" name="T4"/>
                  <a:gd fmla="*/ 14 h 26" name="T5"/>
                  <a:gd fmla="*/ 25 w 42" name="T6"/>
                  <a:gd fmla="*/ 11 h 26" name="T7"/>
                  <a:gd fmla="*/ 18 w 42" name="T8"/>
                  <a:gd fmla="*/ 14 h 26" name="T9"/>
                  <a:gd fmla="*/ 24 w 42" name="T10"/>
                  <a:gd fmla="*/ 25 h 26" name="T11"/>
                  <a:gd fmla="*/ 41 w 42" name="T12"/>
                  <a:gd fmla="*/ 14 h 26" name="T13"/>
                  <a:gd fmla="*/ 41 w 42" name="T14"/>
                  <a:gd fmla="*/ 0 h 26" name="T15"/>
                  <a:gd fmla="*/ 0 w 42" name="T16"/>
                  <a:gd fmla="*/ 3 h 26" name="T17"/>
                  <a:gd fmla="*/ 0 w 42" name="T18"/>
                  <a:gd fmla="*/ 3 h 2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42" name="T30"/>
                  <a:gd fmla="*/ 0 h 26" name="T31"/>
                  <a:gd fmla="*/ 42 w 42" name="T32"/>
                  <a:gd fmla="*/ 26 h 26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26" w="42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/>
              <p:nvPr/>
            </p:nvSpPr>
            <p:spPr bwMode="auto">
              <a:xfrm>
                <a:off x="3773" y="3001"/>
                <a:ext cx="9" cy="158"/>
              </a:xfrm>
              <a:custGeom>
                <a:gdLst>
                  <a:gd fmla="*/ 0 w 9" name="T0"/>
                  <a:gd fmla="*/ 18 h 23" name="T1"/>
                  <a:gd fmla="*/ 0 w 9" name="T2"/>
                  <a:gd fmla="*/ 18 h 23" name="T3"/>
                  <a:gd fmla="*/ 4 w 9" name="T4"/>
                  <a:gd fmla="*/ 22 h 23" name="T5"/>
                  <a:gd fmla="*/ 8 w 9" name="T6"/>
                  <a:gd fmla="*/ 21 h 23" name="T7"/>
                  <a:gd fmla="*/ 5 w 9" name="T8"/>
                  <a:gd fmla="*/ 0 h 23" name="T9"/>
                  <a:gd fmla="*/ 0 w 9" name="T10"/>
                  <a:gd fmla="*/ 18 h 23" name="T11"/>
                  <a:gd fmla="*/ 0 w 9" name="T12"/>
                  <a:gd fmla="*/ 18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9" name="T21"/>
                  <a:gd fmla="*/ 0 h 23" name="T22"/>
                  <a:gd fmla="*/ 9 w 9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9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/>
              <p:nvPr/>
            </p:nvSpPr>
            <p:spPr bwMode="auto">
              <a:xfrm>
                <a:off x="3477" y="3376"/>
                <a:ext cx="24" cy="158"/>
              </a:xfrm>
              <a:custGeom>
                <a:gdLst>
                  <a:gd fmla="*/ 0 w 24" name="T0"/>
                  <a:gd fmla="*/ 22 h 23" name="T1"/>
                  <a:gd fmla="*/ 0 w 24" name="T2"/>
                  <a:gd fmla="*/ 22 h 23" name="T3"/>
                  <a:gd fmla="*/ 9 w 24" name="T4"/>
                  <a:gd fmla="*/ 4 h 23" name="T5"/>
                  <a:gd fmla="*/ 20 w 24" name="T6"/>
                  <a:gd fmla="*/ 0 h 23" name="T7"/>
                  <a:gd fmla="*/ 23 w 24" name="T8"/>
                  <a:gd fmla="*/ 18 h 23" name="T9"/>
                  <a:gd fmla="*/ 0 w 24" name="T10"/>
                  <a:gd fmla="*/ 22 h 23" name="T11"/>
                  <a:gd fmla="*/ 0 w 24" name="T12"/>
                  <a:gd fmla="*/ 22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4" name="T21"/>
                  <a:gd fmla="*/ 0 h 23" name="T22"/>
                  <a:gd fmla="*/ 24 w 24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24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/>
              <p:nvPr/>
            </p:nvSpPr>
            <p:spPr bwMode="auto">
              <a:xfrm>
                <a:off x="2841" y="3152"/>
                <a:ext cx="86" cy="158"/>
              </a:xfrm>
              <a:custGeom>
                <a:gdLst>
                  <a:gd fmla="*/ 0 w 86" name="T0"/>
                  <a:gd fmla="*/ 25 h 58" name="T1"/>
                  <a:gd fmla="*/ 0 w 86" name="T2"/>
                  <a:gd fmla="*/ 25 h 58" name="T3"/>
                  <a:gd fmla="*/ 13 w 86" name="T4"/>
                  <a:gd fmla="*/ 42 h 58" name="T5"/>
                  <a:gd fmla="*/ 52 w 86" name="T6"/>
                  <a:gd fmla="*/ 44 h 58" name="T7"/>
                  <a:gd fmla="*/ 11 w 86" name="T8"/>
                  <a:gd fmla="*/ 49 h 58" name="T9"/>
                  <a:gd fmla="*/ 11 w 86" name="T10"/>
                  <a:gd fmla="*/ 57 h 58" name="T11"/>
                  <a:gd fmla="*/ 52 w 86" name="T12"/>
                  <a:gd fmla="*/ 54 h 58" name="T13"/>
                  <a:gd fmla="*/ 85 w 86" name="T14"/>
                  <a:gd fmla="*/ 57 h 58" name="T15"/>
                  <a:gd fmla="*/ 75 w 86" name="T16"/>
                  <a:gd fmla="*/ 25 h 58" name="T17"/>
                  <a:gd fmla="*/ 44 w 86" name="T18"/>
                  <a:gd fmla="*/ 0 h 58" name="T19"/>
                  <a:gd fmla="*/ 13 w 86" name="T20"/>
                  <a:gd fmla="*/ 7 h 58" name="T21"/>
                  <a:gd fmla="*/ 0 w 86" name="T22"/>
                  <a:gd fmla="*/ 25 h 58" name="T23"/>
                  <a:gd fmla="*/ 0 w 86" name="T24"/>
                  <a:gd fmla="*/ 25 h 58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86" name="T39"/>
                  <a:gd fmla="*/ 0 h 58" name="T40"/>
                  <a:gd fmla="*/ 86 w 86" name="T41"/>
                  <a:gd fmla="*/ 58 h 58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7" w="86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/>
              <p:nvPr/>
            </p:nvSpPr>
            <p:spPr bwMode="auto">
              <a:xfrm>
                <a:off x="2899" y="3236"/>
                <a:ext cx="44" cy="158"/>
              </a:xfrm>
              <a:custGeom>
                <a:gdLst>
                  <a:gd fmla="*/ 0 w 44" name="T0"/>
                  <a:gd fmla="*/ 12 h 42" name="T1"/>
                  <a:gd fmla="*/ 0 w 44" name="T2"/>
                  <a:gd fmla="*/ 12 h 42" name="T3"/>
                  <a:gd fmla="*/ 5 w 44" name="T4"/>
                  <a:gd fmla="*/ 28 h 42" name="T5"/>
                  <a:gd fmla="*/ 26 w 44" name="T6"/>
                  <a:gd fmla="*/ 41 h 42" name="T7"/>
                  <a:gd fmla="*/ 43 w 44" name="T8"/>
                  <a:gd fmla="*/ 21 h 42" name="T9"/>
                  <a:gd fmla="*/ 29 w 44" name="T10"/>
                  <a:gd fmla="*/ 0 h 42" name="T11"/>
                  <a:gd fmla="*/ 0 w 44" name="T12"/>
                  <a:gd fmla="*/ 12 h 42" name="T13"/>
                  <a:gd fmla="*/ 0 w 44" name="T14"/>
                  <a:gd fmla="*/ 12 h 42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44" name="T24"/>
                  <a:gd fmla="*/ 0 h 42" name="T25"/>
                  <a:gd fmla="*/ 44 w 44" name="T26"/>
                  <a:gd fmla="*/ 42 h 42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42" w="44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/>
              <p:nvPr/>
            </p:nvSpPr>
            <p:spPr bwMode="auto">
              <a:xfrm>
                <a:off x="3641" y="3281"/>
                <a:ext cx="140" cy="158"/>
              </a:xfrm>
              <a:custGeom>
                <a:gdLst>
                  <a:gd fmla="*/ 0 w 140" name="T0"/>
                  <a:gd fmla="*/ 174 h 186" name="T1"/>
                  <a:gd fmla="*/ 0 w 140" name="T2"/>
                  <a:gd fmla="*/ 174 h 186" name="T3"/>
                  <a:gd fmla="*/ 0 w 140" name="T4"/>
                  <a:gd fmla="*/ 123 h 186" name="T5"/>
                  <a:gd fmla="*/ 11 w 140" name="T6"/>
                  <a:gd fmla="*/ 109 h 186" name="T7"/>
                  <a:gd fmla="*/ 54 w 140" name="T8"/>
                  <a:gd fmla="*/ 94 h 186" name="T9"/>
                  <a:gd fmla="*/ 95 w 140" name="T10"/>
                  <a:gd fmla="*/ 53 h 186" name="T11"/>
                  <a:gd fmla="*/ 41 w 140" name="T12"/>
                  <a:gd fmla="*/ 39 h 186" name="T13"/>
                  <a:gd fmla="*/ 25 w 140" name="T14"/>
                  <a:gd fmla="*/ 15 h 186" name="T15"/>
                  <a:gd fmla="*/ 31 w 140" name="T16"/>
                  <a:gd fmla="*/ 7 h 186" name="T17"/>
                  <a:gd fmla="*/ 52 w 140" name="T18"/>
                  <a:gd fmla="*/ 21 h 186" name="T19"/>
                  <a:gd fmla="*/ 133 w 140" name="T20"/>
                  <a:gd fmla="*/ 0 h 186" name="T21"/>
                  <a:gd fmla="*/ 139 w 140" name="T22"/>
                  <a:gd fmla="*/ 21 h 186" name="T23"/>
                  <a:gd fmla="*/ 90 w 140" name="T24"/>
                  <a:gd fmla="*/ 108 h 186" name="T25"/>
                  <a:gd fmla="*/ 7 w 140" name="T26"/>
                  <a:gd fmla="*/ 185 h 186" name="T27"/>
                  <a:gd fmla="*/ 0 w 140" name="T28"/>
                  <a:gd fmla="*/ 174 h 186" name="T29"/>
                  <a:gd fmla="*/ 0 w 140" name="T30"/>
                  <a:gd fmla="*/ 174 h 18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140" name="T48"/>
                  <a:gd fmla="*/ 0 h 186" name="T49"/>
                  <a:gd fmla="*/ 140 w 140" name="T50"/>
                  <a:gd fmla="*/ 186 h 186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86" w="140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/>
              <p:nvPr/>
            </p:nvSpPr>
            <p:spPr bwMode="auto">
              <a:xfrm>
                <a:off x="3423" y="3613"/>
                <a:ext cx="108" cy="158"/>
              </a:xfrm>
              <a:custGeom>
                <a:gdLst>
                  <a:gd fmla="*/ 0 w 108" name="T0"/>
                  <a:gd fmla="*/ 30 h 99" name="T1"/>
                  <a:gd fmla="*/ 0 w 108" name="T2"/>
                  <a:gd fmla="*/ 30 h 99" name="T3"/>
                  <a:gd fmla="*/ 0 w 108" name="T4"/>
                  <a:gd fmla="*/ 30 h 99" name="T5"/>
                  <a:gd fmla="*/ 24 w 108" name="T6"/>
                  <a:gd fmla="*/ 31 h 99" name="T7"/>
                  <a:gd fmla="*/ 48 w 108" name="T8"/>
                  <a:gd fmla="*/ 13 h 99" name="T9"/>
                  <a:gd fmla="*/ 49 w 108" name="T10"/>
                  <a:gd fmla="*/ 5 h 99" name="T11"/>
                  <a:gd fmla="*/ 70 w 108" name="T12"/>
                  <a:gd fmla="*/ 0 h 99" name="T13"/>
                  <a:gd fmla="*/ 104 w 108" name="T14"/>
                  <a:gd fmla="*/ 11 h 99" name="T15"/>
                  <a:gd fmla="*/ 107 w 108" name="T16"/>
                  <a:gd fmla="*/ 25 h 99" name="T17"/>
                  <a:gd fmla="*/ 105 w 108" name="T18"/>
                  <a:gd fmla="*/ 61 h 99" name="T19"/>
                  <a:gd fmla="*/ 87 w 108" name="T20"/>
                  <a:gd fmla="*/ 98 h 99" name="T21"/>
                  <a:gd fmla="*/ 56 w 108" name="T22"/>
                  <a:gd fmla="*/ 92 h 99" name="T23"/>
                  <a:gd fmla="*/ 38 w 108" name="T24"/>
                  <a:gd fmla="*/ 83 h 99" name="T25"/>
                  <a:gd fmla="*/ 0 w 108" name="T26"/>
                  <a:gd fmla="*/ 30 h 99" name="T27"/>
                  <a:gd fmla="*/ 0 w 108" name="T28"/>
                  <a:gd fmla="*/ 30 h 99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08" name="T45"/>
                  <a:gd fmla="*/ 0 h 99" name="T46"/>
                  <a:gd fmla="*/ 108 w 108" name="T47"/>
                  <a:gd fmla="*/ 99 h 99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99" w="108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/>
              <p:nvPr/>
            </p:nvSpPr>
            <p:spPr bwMode="auto">
              <a:xfrm>
                <a:off x="3238" y="3669"/>
                <a:ext cx="186" cy="158"/>
              </a:xfrm>
              <a:custGeom>
                <a:gdLst>
                  <a:gd fmla="*/ 0 w 186" name="T0"/>
                  <a:gd fmla="*/ 6 h 175" name="T1"/>
                  <a:gd fmla="*/ 0 w 186" name="T2"/>
                  <a:gd fmla="*/ 6 h 175" name="T3"/>
                  <a:gd fmla="*/ 23 w 186" name="T4"/>
                  <a:gd fmla="*/ 0 h 175" name="T5"/>
                  <a:gd fmla="*/ 134 w 186" name="T6"/>
                  <a:gd fmla="*/ 16 h 175" name="T7"/>
                  <a:gd fmla="*/ 159 w 186" name="T8"/>
                  <a:gd fmla="*/ 9 h 175" name="T9"/>
                  <a:gd fmla="*/ 185 w 186" name="T10"/>
                  <a:gd fmla="*/ 12 h 175" name="T11"/>
                  <a:gd fmla="*/ 185 w 186" name="T12"/>
                  <a:gd fmla="*/ 12 h 175" name="T13"/>
                  <a:gd fmla="*/ 162 w 186" name="T14"/>
                  <a:gd fmla="*/ 25 h 175" name="T15"/>
                  <a:gd fmla="*/ 154 w 186" name="T16"/>
                  <a:gd fmla="*/ 16 h 175" name="T17"/>
                  <a:gd fmla="*/ 128 w 186" name="T18"/>
                  <a:gd fmla="*/ 22 h 175" name="T19"/>
                  <a:gd fmla="*/ 128 w 186" name="T20"/>
                  <a:gd fmla="*/ 71 h 175" name="T21"/>
                  <a:gd fmla="*/ 114 w 186" name="T22"/>
                  <a:gd fmla="*/ 71 h 175" name="T23"/>
                  <a:gd fmla="*/ 114 w 186" name="T24"/>
                  <a:gd fmla="*/ 110 h 175" name="T25"/>
                  <a:gd fmla="*/ 114 w 186" name="T26"/>
                  <a:gd fmla="*/ 165 h 175" name="T27"/>
                  <a:gd fmla="*/ 102 w 186" name="T28"/>
                  <a:gd fmla="*/ 174 h 175" name="T29"/>
                  <a:gd fmla="*/ 84 w 186" name="T30"/>
                  <a:gd fmla="*/ 174 h 175" name="T31"/>
                  <a:gd fmla="*/ 75 w 186" name="T32"/>
                  <a:gd fmla="*/ 162 h 175" name="T33"/>
                  <a:gd fmla="*/ 67 w 186" name="T34"/>
                  <a:gd fmla="*/ 168 h 175" name="T35"/>
                  <a:gd fmla="*/ 49 w 186" name="T36"/>
                  <a:gd fmla="*/ 149 h 175" name="T37"/>
                  <a:gd fmla="*/ 39 w 186" name="T38"/>
                  <a:gd fmla="*/ 88 h 175" name="T39"/>
                  <a:gd fmla="*/ 39 w 186" name="T40"/>
                  <a:gd fmla="*/ 81 h 175" name="T41"/>
                  <a:gd fmla="*/ 0 w 186" name="T42"/>
                  <a:gd fmla="*/ 6 h 175" name="T43"/>
                  <a:gd fmla="*/ 0 w 186" name="T44"/>
                  <a:gd fmla="*/ 6 h 175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w 186" name="T69"/>
                  <a:gd fmla="*/ 0 h 175" name="T70"/>
                  <a:gd fmla="*/ 186 w 186" name="T71"/>
                  <a:gd fmla="*/ 175 h 175" name="T72"/>
                </a:gdLst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b="T72" l="T69" r="T71" t="T70"/>
                <a:pathLst>
                  <a:path h="175" w="186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/>
              <p:nvPr/>
            </p:nvSpPr>
            <p:spPr bwMode="auto">
              <a:xfrm>
                <a:off x="2849" y="3014"/>
                <a:ext cx="116" cy="158"/>
              </a:xfrm>
              <a:custGeom>
                <a:gdLst>
                  <a:gd fmla="*/ 0 w 116" name="T0"/>
                  <a:gd fmla="*/ 96 h 97" name="T1"/>
                  <a:gd fmla="*/ 0 w 116" name="T2"/>
                  <a:gd fmla="*/ 96 h 97" name="T3"/>
                  <a:gd fmla="*/ 54 w 116" name="T4"/>
                  <a:gd fmla="*/ 0 h 97" name="T5"/>
                  <a:gd fmla="*/ 114 w 116" name="T6"/>
                  <a:gd fmla="*/ 2 h 97" name="T7"/>
                  <a:gd fmla="*/ 115 w 116" name="T8"/>
                  <a:gd fmla="*/ 7 h 97" name="T9"/>
                  <a:gd fmla="*/ 114 w 116" name="T10"/>
                  <a:gd fmla="*/ 25 h 97" name="T11"/>
                  <a:gd fmla="*/ 70 w 116" name="T12"/>
                  <a:gd fmla="*/ 24 h 97" name="T13"/>
                  <a:gd fmla="*/ 70 w 116" name="T14"/>
                  <a:gd fmla="*/ 61 h 97" name="T15"/>
                  <a:gd fmla="*/ 54 w 116" name="T16"/>
                  <a:gd fmla="*/ 67 h 97" name="T17"/>
                  <a:gd fmla="*/ 55 w 116" name="T18"/>
                  <a:gd fmla="*/ 90 h 97" name="T19"/>
                  <a:gd fmla="*/ 0 w 116" name="T20"/>
                  <a:gd fmla="*/ 96 h 97" name="T21"/>
                  <a:gd fmla="*/ 0 w 116" name="T22"/>
                  <a:gd fmla="*/ 96 h 97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116" name="T36"/>
                  <a:gd fmla="*/ 0 h 97" name="T37"/>
                  <a:gd fmla="*/ 116 w 116" name="T38"/>
                  <a:gd fmla="*/ 97 h 97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97" w="115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/>
              <p:nvPr/>
            </p:nvSpPr>
            <p:spPr bwMode="auto">
              <a:xfrm>
                <a:off x="3380" y="3167"/>
                <a:ext cx="227" cy="158"/>
              </a:xfrm>
              <a:custGeom>
                <a:gdLst>
                  <a:gd fmla="*/ 0 w 227" name="T0"/>
                  <a:gd fmla="*/ 142 h 270" name="T1"/>
                  <a:gd fmla="*/ 0 w 227" name="T2"/>
                  <a:gd fmla="*/ 142 h 270" name="T3"/>
                  <a:gd fmla="*/ 10 w 227" name="T4"/>
                  <a:gd fmla="*/ 169 h 270" name="T5"/>
                  <a:gd fmla="*/ 20 w 227" name="T6"/>
                  <a:gd fmla="*/ 198 h 270" name="T7"/>
                  <a:gd fmla="*/ 43 w 227" name="T8"/>
                  <a:gd fmla="*/ 209 h 270" name="T9"/>
                  <a:gd fmla="*/ 76 w 227" name="T10"/>
                  <a:gd fmla="*/ 249 h 270" name="T11"/>
                  <a:gd fmla="*/ 122 w 227" name="T12"/>
                  <a:gd fmla="*/ 269 h 270" name="T13"/>
                  <a:gd fmla="*/ 164 w 227" name="T14"/>
                  <a:gd fmla="*/ 264 h 270" name="T15"/>
                  <a:gd fmla="*/ 189 w 227" name="T16"/>
                  <a:gd fmla="*/ 256 h 270" name="T17"/>
                  <a:gd fmla="*/ 174 w 227" name="T18"/>
                  <a:gd fmla="*/ 227 h 270" name="T19"/>
                  <a:gd fmla="*/ 150 w 227" name="T20"/>
                  <a:gd fmla="*/ 211 h 270" name="T21"/>
                  <a:gd fmla="*/ 166 w 227" name="T22"/>
                  <a:gd fmla="*/ 200 h 270" name="T23"/>
                  <a:gd fmla="*/ 167 w 227" name="T24"/>
                  <a:gd fmla="*/ 176 h 270" name="T25"/>
                  <a:gd fmla="*/ 194 w 227" name="T26"/>
                  <a:gd fmla="*/ 143 h 270" name="T27"/>
                  <a:gd fmla="*/ 205 w 227" name="T28"/>
                  <a:gd fmla="*/ 84 h 270" name="T29"/>
                  <a:gd fmla="*/ 226 w 227" name="T30"/>
                  <a:gd fmla="*/ 71 h 270" name="T31"/>
                  <a:gd fmla="*/ 210 w 227" name="T32"/>
                  <a:gd fmla="*/ 59 h 270" name="T33"/>
                  <a:gd fmla="*/ 203 w 227" name="T34"/>
                  <a:gd fmla="*/ 16 h 270" name="T35"/>
                  <a:gd fmla="*/ 185 w 227" name="T36"/>
                  <a:gd fmla="*/ 0 h 270" name="T37"/>
                  <a:gd fmla="*/ 164 w 227" name="T38"/>
                  <a:gd fmla="*/ 18 h 270" name="T39"/>
                  <a:gd fmla="*/ 41 w 227" name="T40"/>
                  <a:gd fmla="*/ 15 h 270" name="T41"/>
                  <a:gd fmla="*/ 41 w 227" name="T42"/>
                  <a:gd fmla="*/ 43 h 270" name="T43"/>
                  <a:gd fmla="*/ 29 w 227" name="T44"/>
                  <a:gd fmla="*/ 43 h 270" name="T45"/>
                  <a:gd fmla="*/ 29 w 227" name="T46"/>
                  <a:gd fmla="*/ 51 h 270" name="T47"/>
                  <a:gd fmla="*/ 28 w 227" name="T48"/>
                  <a:gd fmla="*/ 103 h 270" name="T49"/>
                  <a:gd fmla="*/ 14 w 227" name="T50"/>
                  <a:gd fmla="*/ 106 h 270" name="T51"/>
                  <a:gd fmla="*/ 0 w 227" name="T52"/>
                  <a:gd fmla="*/ 142 h 270" name="T53"/>
                  <a:gd fmla="*/ 0 w 227" name="T54"/>
                  <a:gd fmla="*/ 142 h 270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27" name="T84"/>
                  <a:gd fmla="*/ 0 h 270" name="T85"/>
                  <a:gd fmla="*/ 227 w 227" name="T86"/>
                  <a:gd fmla="*/ 270 h 270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270" w="226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/>
              <p:nvPr/>
            </p:nvSpPr>
            <p:spPr bwMode="auto">
              <a:xfrm>
                <a:off x="3501" y="3718"/>
                <a:ext cx="17" cy="158"/>
              </a:xfrm>
              <a:custGeom>
                <a:gdLst>
                  <a:gd fmla="*/ 0 w 17" name="T0"/>
                  <a:gd fmla="*/ 12 h 23" name="T1"/>
                  <a:gd fmla="*/ 0 w 17" name="T2"/>
                  <a:gd fmla="*/ 12 h 23" name="T3"/>
                  <a:gd fmla="*/ 9 w 17" name="T4"/>
                  <a:gd fmla="*/ 22 h 23" name="T5"/>
                  <a:gd fmla="*/ 16 w 17" name="T6"/>
                  <a:gd fmla="*/ 14 h 23" name="T7"/>
                  <a:gd fmla="*/ 14 w 17" name="T8"/>
                  <a:gd fmla="*/ 0 h 23" name="T9"/>
                  <a:gd fmla="*/ 0 w 17" name="T10"/>
                  <a:gd fmla="*/ 12 h 23" name="T11"/>
                  <a:gd fmla="*/ 0 w 17" name="T12"/>
                  <a:gd fmla="*/ 12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7" name="T21"/>
                  <a:gd fmla="*/ 0 h 23" name="T22"/>
                  <a:gd fmla="*/ 17 w 17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17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/>
              <p:nvPr/>
            </p:nvSpPr>
            <p:spPr bwMode="auto">
              <a:xfrm>
                <a:off x="3486" y="3436"/>
                <a:ext cx="148" cy="158"/>
              </a:xfrm>
              <a:custGeom>
                <a:gdLst>
                  <a:gd fmla="*/ 0 w 148" name="T0"/>
                  <a:gd fmla="*/ 46 h 146" name="T1"/>
                  <a:gd fmla="*/ 0 w 148" name="T2"/>
                  <a:gd fmla="*/ 46 h 146" name="T3"/>
                  <a:gd fmla="*/ 1 w 148" name="T4"/>
                  <a:gd fmla="*/ 74 h 146" name="T5"/>
                  <a:gd fmla="*/ 19 w 148" name="T6"/>
                  <a:gd fmla="*/ 103 h 146" name="T7"/>
                  <a:gd fmla="*/ 44 w 148" name="T8"/>
                  <a:gd fmla="*/ 115 h 146" name="T9"/>
                  <a:gd fmla="*/ 57 w 148" name="T10"/>
                  <a:gd fmla="*/ 118 h 146" name="T11"/>
                  <a:gd fmla="*/ 72 w 148" name="T12"/>
                  <a:gd fmla="*/ 145 h 146" name="T13"/>
                  <a:gd fmla="*/ 127 w 148" name="T14"/>
                  <a:gd fmla="*/ 142 h 146" name="T15"/>
                  <a:gd fmla="*/ 147 w 148" name="T16"/>
                  <a:gd fmla="*/ 130 h 146" name="T17"/>
                  <a:gd fmla="*/ 126 w 148" name="T18"/>
                  <a:gd fmla="*/ 72 h 146" name="T19"/>
                  <a:gd fmla="*/ 132 w 148" name="T20"/>
                  <a:gd fmla="*/ 50 h 146" name="T21"/>
                  <a:gd fmla="*/ 61 w 148" name="T22"/>
                  <a:gd fmla="*/ 0 h 146" name="T23"/>
                  <a:gd fmla="*/ 43 w 148" name="T24"/>
                  <a:gd fmla="*/ 25 h 146" name="T25"/>
                  <a:gd fmla="*/ 35 w 148" name="T26"/>
                  <a:gd fmla="*/ 18 h 146" name="T27"/>
                  <a:gd fmla="*/ 29 w 148" name="T28"/>
                  <a:gd fmla="*/ 24 h 146" name="T29"/>
                  <a:gd fmla="*/ 29 w 148" name="T30"/>
                  <a:gd fmla="*/ 0 h 146" name="T31"/>
                  <a:gd fmla="*/ 11 w 148" name="T32"/>
                  <a:gd fmla="*/ 1 h 146" name="T33"/>
                  <a:gd fmla="*/ 14 w 148" name="T34"/>
                  <a:gd fmla="*/ 19 h 146" name="T35"/>
                  <a:gd fmla="*/ 15 w 148" name="T36"/>
                  <a:gd fmla="*/ 30 h 146" name="T37"/>
                  <a:gd fmla="*/ 0 w 148" name="T38"/>
                  <a:gd fmla="*/ 46 h 146" name="T39"/>
                  <a:gd fmla="*/ 0 w 148" name="T40"/>
                  <a:gd fmla="*/ 46 h 14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148" name="T63"/>
                  <a:gd fmla="*/ 0 h 146" name="T64"/>
                  <a:gd fmla="*/ 148 w 148" name="T65"/>
                  <a:gd fmla="*/ 146 h 146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46" w="148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/>
              <p:nvPr/>
            </p:nvSpPr>
            <p:spPr bwMode="auto">
              <a:xfrm>
                <a:off x="3078" y="3234"/>
                <a:ext cx="30" cy="158"/>
              </a:xfrm>
              <a:custGeom>
                <a:gdLst>
                  <a:gd fmla="*/ 0 w 30" name="T0"/>
                  <a:gd fmla="*/ 0 h 71" name="T1"/>
                  <a:gd fmla="*/ 0 w 30" name="T2"/>
                  <a:gd fmla="*/ 0 h 71" name="T3"/>
                  <a:gd fmla="*/ 15 w 30" name="T4"/>
                  <a:gd fmla="*/ 4 h 71" name="T5"/>
                  <a:gd fmla="*/ 29 w 30" name="T6"/>
                  <a:gd fmla="*/ 67 h 71" name="T7"/>
                  <a:gd fmla="*/ 19 w 30" name="T8"/>
                  <a:gd fmla="*/ 70 h 71" name="T9"/>
                  <a:gd fmla="*/ 0 w 30" name="T10"/>
                  <a:gd fmla="*/ 0 h 71" name="T11"/>
                  <a:gd fmla="*/ 0 w 30" name="T12"/>
                  <a:gd fmla="*/ 0 h 71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0" name="T21"/>
                  <a:gd fmla="*/ 0 h 71" name="T22"/>
                  <a:gd fmla="*/ 30 w 30" name="T23"/>
                  <a:gd fmla="*/ 71 h 71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71" w="30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/>
              <p:nvPr/>
            </p:nvSpPr>
            <p:spPr bwMode="auto">
              <a:xfrm>
                <a:off x="3486" y="3333"/>
                <a:ext cx="74" cy="158"/>
              </a:xfrm>
              <a:custGeom>
                <a:gdLst>
                  <a:gd fmla="*/ 0 w 74" name="T0"/>
                  <a:gd fmla="*/ 72 h 73" name="T1"/>
                  <a:gd fmla="*/ 0 w 74" name="T2"/>
                  <a:gd fmla="*/ 72 h 73" name="T3"/>
                  <a:gd fmla="*/ 11 w 74" name="T4"/>
                  <a:gd fmla="*/ 68 h 73" name="T5"/>
                  <a:gd fmla="*/ 29 w 74" name="T6"/>
                  <a:gd fmla="*/ 67 h 73" name="T7"/>
                  <a:gd fmla="*/ 29 w 74" name="T8"/>
                  <a:gd fmla="*/ 57 h 73" name="T9"/>
                  <a:gd fmla="*/ 58 w 74" name="T10"/>
                  <a:gd fmla="*/ 51 h 73" name="T11"/>
                  <a:gd fmla="*/ 73 w 74" name="T12"/>
                  <a:gd fmla="*/ 26 h 73" name="T13"/>
                  <a:gd fmla="*/ 58 w 74" name="T14"/>
                  <a:gd fmla="*/ 0 h 73" name="T15"/>
                  <a:gd fmla="*/ 16 w 74" name="T16"/>
                  <a:gd fmla="*/ 5 h 73" name="T17"/>
                  <a:gd fmla="*/ 21 w 74" name="T18"/>
                  <a:gd fmla="*/ 24 h 73" name="T19"/>
                  <a:gd fmla="*/ 12 w 74" name="T20"/>
                  <a:gd fmla="*/ 37 h 73" name="T21"/>
                  <a:gd fmla="*/ 0 w 74" name="T22"/>
                  <a:gd fmla="*/ 72 h 73" name="T23"/>
                  <a:gd fmla="*/ 0 w 74" name="T24"/>
                  <a:gd fmla="*/ 72 h 73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74" name="T39"/>
                  <a:gd fmla="*/ 0 h 73" name="T40"/>
                  <a:gd fmla="*/ 74 w 74" name="T41"/>
                  <a:gd fmla="*/ 73 h 73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73" w="74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/>
              <p:nvPr/>
            </p:nvSpPr>
            <p:spPr bwMode="auto">
              <a:xfrm>
                <a:off x="3415" y="2979"/>
                <a:ext cx="154" cy="158"/>
              </a:xfrm>
              <a:custGeom>
                <a:gdLst>
                  <a:gd fmla="*/ 0 w 154" name="T0"/>
                  <a:gd fmla="*/ 24 h 144" name="T1"/>
                  <a:gd fmla="*/ 0 w 154" name="T2"/>
                  <a:gd fmla="*/ 24 h 144" name="T3"/>
                  <a:gd fmla="*/ 6 w 154" name="T4"/>
                  <a:gd fmla="*/ 140 h 144" name="T5"/>
                  <a:gd fmla="*/ 129 w 154" name="T6"/>
                  <a:gd fmla="*/ 143 h 144" name="T7"/>
                  <a:gd fmla="*/ 150 w 154" name="T8"/>
                  <a:gd fmla="*/ 125 h 144" name="T9"/>
                  <a:gd fmla="*/ 153 w 154" name="T10"/>
                  <a:gd fmla="*/ 113 h 144" name="T11"/>
                  <a:gd fmla="*/ 107 w 154" name="T12"/>
                  <a:gd fmla="*/ 30 h 144" name="T13"/>
                  <a:gd fmla="*/ 129 w 154" name="T14"/>
                  <a:gd fmla="*/ 57 h 144" name="T15"/>
                  <a:gd fmla="*/ 140 w 154" name="T16"/>
                  <a:gd fmla="*/ 34 h 144" name="T17"/>
                  <a:gd fmla="*/ 129 w 154" name="T18"/>
                  <a:gd fmla="*/ 5 h 144" name="T19"/>
                  <a:gd fmla="*/ 100 w 154" name="T20"/>
                  <a:gd fmla="*/ 10 h 144" name="T21"/>
                  <a:gd fmla="*/ 100 w 154" name="T22"/>
                  <a:gd fmla="*/ 2 h 144" name="T23"/>
                  <a:gd fmla="*/ 85 w 154" name="T24"/>
                  <a:gd fmla="*/ 2 h 144" name="T25"/>
                  <a:gd fmla="*/ 59 w 154" name="T26"/>
                  <a:gd fmla="*/ 12 h 144" name="T27"/>
                  <a:gd fmla="*/ 6 w 154" name="T28"/>
                  <a:gd fmla="*/ 0 h 144" name="T29"/>
                  <a:gd fmla="*/ 0 w 154" name="T30"/>
                  <a:gd fmla="*/ 24 h 144" name="T31"/>
                  <a:gd fmla="*/ 0 w 154" name="T32"/>
                  <a:gd fmla="*/ 24 h 144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54" name="T51"/>
                  <a:gd fmla="*/ 0 h 144" name="T52"/>
                  <a:gd fmla="*/ 154 w 154" name="T53"/>
                  <a:gd fmla="*/ 144 h 144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44" w="15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/>
              <p:nvPr/>
            </p:nvSpPr>
            <p:spPr bwMode="auto">
              <a:xfrm>
                <a:off x="3010" y="3184"/>
                <a:ext cx="103" cy="158"/>
              </a:xfrm>
              <a:custGeom>
                <a:gdLst>
                  <a:gd fmla="*/ 0 w 103" name="T0"/>
                  <a:gd fmla="*/ 63 h 76" name="T1"/>
                  <a:gd fmla="*/ 0 w 103" name="T2"/>
                  <a:gd fmla="*/ 63 h 76" name="T3"/>
                  <a:gd fmla="*/ 7 w 103" name="T4"/>
                  <a:gd fmla="*/ 72 h 76" name="T5"/>
                  <a:gd fmla="*/ 34 w 103" name="T6"/>
                  <a:gd fmla="*/ 75 h 76" name="T7"/>
                  <a:gd fmla="*/ 32 w 103" name="T8"/>
                  <a:gd fmla="*/ 56 h 76" name="T9"/>
                  <a:gd fmla="*/ 68 w 103" name="T10"/>
                  <a:gd fmla="*/ 52 h 76" name="T11"/>
                  <a:gd fmla="*/ 83 w 103" name="T12"/>
                  <a:gd fmla="*/ 56 h 76" name="T13"/>
                  <a:gd fmla="*/ 102 w 103" name="T14"/>
                  <a:gd fmla="*/ 42 h 76" name="T15"/>
                  <a:gd fmla="*/ 76 w 103" name="T16"/>
                  <a:gd fmla="*/ 13 h 76" name="T17"/>
                  <a:gd fmla="*/ 73 w 103" name="T18"/>
                  <a:gd fmla="*/ 0 h 76" name="T19"/>
                  <a:gd fmla="*/ 17 w 103" name="T20"/>
                  <a:gd fmla="*/ 24 h 76" name="T21"/>
                  <a:gd fmla="*/ 0 w 103" name="T22"/>
                  <a:gd fmla="*/ 63 h 76" name="T23"/>
                  <a:gd fmla="*/ 0 w 103" name="T24"/>
                  <a:gd fmla="*/ 63 h 7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03" name="T39"/>
                  <a:gd fmla="*/ 0 h 76" name="T40"/>
                  <a:gd fmla="*/ 103 w 103" name="T41"/>
                  <a:gd fmla="*/ 76 h 76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76" w="103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/>
              <p:nvPr/>
            </p:nvSpPr>
            <p:spPr bwMode="auto">
              <a:xfrm>
                <a:off x="3380" y="3528"/>
                <a:ext cx="162" cy="158"/>
              </a:xfrm>
              <a:custGeom>
                <a:gdLst>
                  <a:gd fmla="*/ 0 w 162" name="T0"/>
                  <a:gd fmla="*/ 65 h 134" name="T1"/>
                  <a:gd fmla="*/ 0 w 162" name="T2"/>
                  <a:gd fmla="*/ 65 h 134" name="T3"/>
                  <a:gd fmla="*/ 0 w 162" name="T4"/>
                  <a:gd fmla="*/ 116 h 134" name="T5"/>
                  <a:gd fmla="*/ 17 w 162" name="T6"/>
                  <a:gd fmla="*/ 129 h 134" name="T7"/>
                  <a:gd fmla="*/ 43 w 162" name="T8"/>
                  <a:gd fmla="*/ 132 h 134" name="T9"/>
                  <a:gd fmla="*/ 67 w 162" name="T10"/>
                  <a:gd fmla="*/ 133 h 134" name="T11"/>
                  <a:gd fmla="*/ 91 w 162" name="T12"/>
                  <a:gd fmla="*/ 115 h 134" name="T13"/>
                  <a:gd fmla="*/ 92 w 162" name="T14"/>
                  <a:gd fmla="*/ 107 h 134" name="T15"/>
                  <a:gd fmla="*/ 113 w 162" name="T16"/>
                  <a:gd fmla="*/ 102 h 134" name="T17"/>
                  <a:gd fmla="*/ 109 w 162" name="T18"/>
                  <a:gd fmla="*/ 95 h 134" name="T19"/>
                  <a:gd fmla="*/ 153 w 162" name="T20"/>
                  <a:gd fmla="*/ 81 h 134" name="T21"/>
                  <a:gd fmla="*/ 147 w 162" name="T22"/>
                  <a:gd fmla="*/ 75 h 134" name="T23"/>
                  <a:gd fmla="*/ 161 w 162" name="T24"/>
                  <a:gd fmla="*/ 34 h 134" name="T25"/>
                  <a:gd fmla="*/ 150 w 162" name="T26"/>
                  <a:gd fmla="*/ 17 h 134" name="T27"/>
                  <a:gd fmla="*/ 125 w 162" name="T28"/>
                  <a:gd fmla="*/ 5 h 134" name="T29"/>
                  <a:gd fmla="*/ 118 w 162" name="T30"/>
                  <a:gd fmla="*/ 0 h 134" name="T31"/>
                  <a:gd fmla="*/ 93 w 162" name="T32"/>
                  <a:gd fmla="*/ 12 h 134" name="T33"/>
                  <a:gd fmla="*/ 90 w 162" name="T34"/>
                  <a:gd fmla="*/ 48 h 134" name="T35"/>
                  <a:gd fmla="*/ 106 w 162" name="T36"/>
                  <a:gd fmla="*/ 55 h 134" name="T37"/>
                  <a:gd fmla="*/ 106 w 162" name="T38"/>
                  <a:gd fmla="*/ 69 h 134" name="T39"/>
                  <a:gd fmla="*/ 28 w 162" name="T40"/>
                  <a:gd fmla="*/ 37 h 134" name="T41"/>
                  <a:gd fmla="*/ 31 w 162" name="T42"/>
                  <a:gd fmla="*/ 65 h 134" name="T43"/>
                  <a:gd fmla="*/ 0 w 162" name="T44"/>
                  <a:gd fmla="*/ 65 h 134" name="T45"/>
                  <a:gd fmla="*/ 0 w 162" name="T46"/>
                  <a:gd fmla="*/ 65 h 134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w 162" name="T72"/>
                  <a:gd fmla="*/ 0 h 134" name="T73"/>
                  <a:gd fmla="*/ 162 w 162" name="T74"/>
                  <a:gd fmla="*/ 134 h 134" name="T75"/>
                </a:gdLst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b="T75" l="T72" r="T74" t="T73"/>
                <a:pathLst>
                  <a:path h="134" w="162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/>
              <p:nvPr/>
            </p:nvSpPr>
            <p:spPr bwMode="auto">
              <a:xfrm>
                <a:off x="3305" y="3745"/>
                <a:ext cx="224" cy="158"/>
              </a:xfrm>
              <a:custGeom>
                <a:gdLst>
                  <a:gd fmla="*/ 0 w 224" name="T0"/>
                  <a:gd fmla="*/ 94 h 180" name="T1"/>
                  <a:gd fmla="*/ 0 w 224" name="T2"/>
                  <a:gd fmla="*/ 94 h 180" name="T3"/>
                  <a:gd fmla="*/ 8 w 224" name="T4"/>
                  <a:gd fmla="*/ 88 h 180" name="T5"/>
                  <a:gd fmla="*/ 17 w 224" name="T6"/>
                  <a:gd fmla="*/ 100 h 180" name="T7"/>
                  <a:gd fmla="*/ 35 w 224" name="T8"/>
                  <a:gd fmla="*/ 100 h 180" name="T9"/>
                  <a:gd fmla="*/ 47 w 224" name="T10"/>
                  <a:gd fmla="*/ 91 h 180" name="T11"/>
                  <a:gd fmla="*/ 47 w 224" name="T12"/>
                  <a:gd fmla="*/ 36 h 180" name="T13"/>
                  <a:gd fmla="*/ 58 w 224" name="T14"/>
                  <a:gd fmla="*/ 50 h 180" name="T15"/>
                  <a:gd fmla="*/ 58 w 224" name="T16"/>
                  <a:gd fmla="*/ 65 h 180" name="T17"/>
                  <a:gd fmla="*/ 77 w 224" name="T18"/>
                  <a:gd fmla="*/ 64 h 180" name="T19"/>
                  <a:gd fmla="*/ 93 w 224" name="T20"/>
                  <a:gd fmla="*/ 47 h 180" name="T21"/>
                  <a:gd fmla="*/ 123 w 224" name="T22"/>
                  <a:gd fmla="*/ 47 h 180" name="T23"/>
                  <a:gd fmla="*/ 174 w 224" name="T24"/>
                  <a:gd fmla="*/ 0 h 180" name="T25"/>
                  <a:gd fmla="*/ 205 w 224" name="T26"/>
                  <a:gd fmla="*/ 6 h 180" name="T27"/>
                  <a:gd fmla="*/ 210 w 224" name="T28"/>
                  <a:gd fmla="*/ 51 h 180" name="T29"/>
                  <a:gd fmla="*/ 196 w 224" name="T30"/>
                  <a:gd fmla="*/ 63 h 180" name="T31"/>
                  <a:gd fmla="*/ 205 w 224" name="T32"/>
                  <a:gd fmla="*/ 73 h 180" name="T33"/>
                  <a:gd fmla="*/ 212 w 224" name="T34"/>
                  <a:gd fmla="*/ 65 h 180" name="T35"/>
                  <a:gd fmla="*/ 223 w 224" name="T36"/>
                  <a:gd fmla="*/ 65 h 180" name="T37"/>
                  <a:gd fmla="*/ 217 w 224" name="T38"/>
                  <a:gd fmla="*/ 91 h 180" name="T39"/>
                  <a:gd fmla="*/ 184 w 224" name="T40"/>
                  <a:gd fmla="*/ 132 h 180" name="T41"/>
                  <a:gd fmla="*/ 144 w 224" name="T42"/>
                  <a:gd fmla="*/ 167 h 180" name="T43"/>
                  <a:gd fmla="*/ 114 w 224" name="T44"/>
                  <a:gd fmla="*/ 178 h 180" name="T45"/>
                  <a:gd fmla="*/ 26 w 224" name="T46"/>
                  <a:gd fmla="*/ 179 h 180" name="T47"/>
                  <a:gd fmla="*/ 19 w 224" name="T48"/>
                  <a:gd fmla="*/ 159 h 180" name="T49"/>
                  <a:gd fmla="*/ 22 w 224" name="T50"/>
                  <a:gd fmla="*/ 143 h 180" name="T51"/>
                  <a:gd fmla="*/ 0 w 224" name="T52"/>
                  <a:gd fmla="*/ 94 h 180" name="T53"/>
                  <a:gd fmla="*/ 0 w 224" name="T54"/>
                  <a:gd fmla="*/ 94 h 180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24" name="T84"/>
                  <a:gd fmla="*/ 0 h 180" name="T85"/>
                  <a:gd fmla="*/ 224 w 224" name="T86"/>
                  <a:gd fmla="*/ 180 h 180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180" w="224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/>
              <p:nvPr/>
            </p:nvSpPr>
            <p:spPr bwMode="auto">
              <a:xfrm>
                <a:off x="3449" y="3768"/>
                <a:ext cx="32" cy="158"/>
              </a:xfrm>
              <a:custGeom>
                <a:gdLst>
                  <a:gd fmla="*/ 0 w 32" name="T0"/>
                  <a:gd fmla="*/ 16 h 33" name="T1"/>
                  <a:gd fmla="*/ 0 w 32" name="T2"/>
                  <a:gd fmla="*/ 16 h 33" name="T3"/>
                  <a:gd fmla="*/ 11 w 32" name="T4"/>
                  <a:gd fmla="*/ 32 h 33" name="T5"/>
                  <a:gd fmla="*/ 31 w 32" name="T6"/>
                  <a:gd fmla="*/ 16 h 33" name="T7"/>
                  <a:gd fmla="*/ 22 w 32" name="T8"/>
                  <a:gd fmla="*/ 0 h 33" name="T9"/>
                  <a:gd fmla="*/ 0 w 32" name="T10"/>
                  <a:gd fmla="*/ 16 h 33" name="T11"/>
                  <a:gd fmla="*/ 0 w 32" name="T12"/>
                  <a:gd fmla="*/ 16 h 3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2" name="T21"/>
                  <a:gd fmla="*/ 0 h 33" name="T22"/>
                  <a:gd fmla="*/ 32 w 32" name="T23"/>
                  <a:gd fmla="*/ 33 h 3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33" w="32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/>
              <p:nvPr/>
            </p:nvSpPr>
            <p:spPr bwMode="auto">
              <a:xfrm>
                <a:off x="3201" y="2876"/>
                <a:ext cx="43" cy="158"/>
              </a:xfrm>
              <a:custGeom>
                <a:gdLst>
                  <a:gd fmla="*/ 2 w 43" name="T0"/>
                  <a:gd fmla="*/ 25 h 27" name="T1"/>
                  <a:gd fmla="*/ 11 w 43" name="T2"/>
                  <a:gd fmla="*/ 26 h 27" name="T3"/>
                  <a:gd fmla="*/ 15 w 43" name="T4"/>
                  <a:gd fmla="*/ 25 h 27" name="T5"/>
                  <a:gd fmla="*/ 20 w 43" name="T6"/>
                  <a:gd fmla="*/ 22 h 27" name="T7"/>
                  <a:gd fmla="*/ 29 w 43" name="T8"/>
                  <a:gd fmla="*/ 20 h 27" name="T9"/>
                  <a:gd fmla="*/ 37 w 43" name="T10"/>
                  <a:gd fmla="*/ 18 h 27" name="T11"/>
                  <a:gd fmla="*/ 40 w 43" name="T12"/>
                  <a:gd fmla="*/ 11 h 27" name="T13"/>
                  <a:gd fmla="*/ 42 w 43" name="T14"/>
                  <a:gd fmla="*/ 7 h 27" name="T15"/>
                  <a:gd fmla="*/ 33 w 43" name="T16"/>
                  <a:gd fmla="*/ 0 h 27" name="T17"/>
                  <a:gd fmla="*/ 0 w 43" name="T18"/>
                  <a:gd fmla="*/ 7 h 27" name="T19"/>
                  <a:gd fmla="*/ 0 w 43" name="T20"/>
                  <a:gd fmla="*/ 25 h 27" name="T21"/>
                  <a:gd fmla="*/ 2 w 43" name="T22"/>
                  <a:gd fmla="*/ 25 h 27" name="T23"/>
                  <a:gd fmla="*/ 2 w 43" name="T24"/>
                  <a:gd fmla="*/ 25 h 27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43" name="T39"/>
                  <a:gd fmla="*/ 0 h 27" name="T40"/>
                  <a:gd fmla="*/ 43 w 43" name="T41"/>
                  <a:gd fmla="*/ 27 h 27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27" w="43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/>
              <p:nvPr/>
            </p:nvSpPr>
            <p:spPr bwMode="auto">
              <a:xfrm>
                <a:off x="3181" y="2877"/>
                <a:ext cx="55" cy="158"/>
              </a:xfrm>
              <a:custGeom>
                <a:gdLst>
                  <a:gd fmla="*/ 0 w 55" name="T0"/>
                  <a:gd fmla="*/ 47 h 103" name="T1"/>
                  <a:gd fmla="*/ 0 w 55" name="T2"/>
                  <a:gd fmla="*/ 47 h 103" name="T3"/>
                  <a:gd fmla="*/ 12 w 55" name="T4"/>
                  <a:gd fmla="*/ 38 h 103" name="T5"/>
                  <a:gd fmla="*/ 18 w 55" name="T6"/>
                  <a:gd fmla="*/ 1 h 103" name="T7"/>
                  <a:gd fmla="*/ 51 w 55" name="T8"/>
                  <a:gd fmla="*/ 0 h 103" name="T9"/>
                  <a:gd fmla="*/ 42 w 55" name="T10"/>
                  <a:gd fmla="*/ 12 h 103" name="T11"/>
                  <a:gd fmla="*/ 52 w 55" name="T12"/>
                  <a:gd fmla="*/ 28 h 103" name="T13"/>
                  <a:gd fmla="*/ 33 w 55" name="T14"/>
                  <a:gd fmla="*/ 47 h 103" name="T15"/>
                  <a:gd fmla="*/ 54 w 55" name="T16"/>
                  <a:gd fmla="*/ 60 h 103" name="T17"/>
                  <a:gd fmla="*/ 27 w 55" name="T18"/>
                  <a:gd fmla="*/ 102 h 103" name="T19"/>
                  <a:gd fmla="*/ 23 w 55" name="T20"/>
                  <a:gd fmla="*/ 75 h 103" name="T21"/>
                  <a:gd fmla="*/ 0 w 55" name="T22"/>
                  <a:gd fmla="*/ 47 h 103" name="T23"/>
                  <a:gd fmla="*/ 0 w 55" name="T24"/>
                  <a:gd fmla="*/ 47 h 103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55" name="T39"/>
                  <a:gd fmla="*/ 0 h 103" name="T40"/>
                  <a:gd fmla="*/ 55 w 55" name="T41"/>
                  <a:gd fmla="*/ 103 h 103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03" w="55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/>
            <p:nvPr/>
          </p:nvSpPr>
          <p:spPr bwMode="auto">
            <a:xfrm>
              <a:off x="3169412" y="3347724"/>
              <a:ext cx="114299" cy="206196"/>
            </a:xfrm>
            <a:custGeom>
              <a:gdLst>
                <a:gd fmla="*/ 0 w 90" name="T0"/>
                <a:gd fmla="*/ 23633520 h 43" name="T1"/>
                <a:gd fmla="*/ 0 w 90" name="T2"/>
                <a:gd fmla="*/ 23633520 h 43" name="T3"/>
                <a:gd fmla="*/ 38709597 w 90" name="T4"/>
                <a:gd fmla="*/ 66175857 h 43" name="T5"/>
                <a:gd fmla="*/ 104838504 w 90" name="T6"/>
                <a:gd fmla="*/ 64600540 h 43" name="T7"/>
                <a:gd fmla="*/ 143548091 w 90" name="T8"/>
                <a:gd fmla="*/ 40965765 h 43" name="T9"/>
                <a:gd fmla="*/ 59677300 w 90" name="T10"/>
                <a:gd fmla="*/ 9453155 h 43" name="T11"/>
                <a:gd fmla="*/ 48387003 w 90" name="T12"/>
                <a:gd fmla="*/ 0 h 43" name="T13"/>
                <a:gd fmla="*/ 0 w 90" name="T14"/>
                <a:gd fmla="*/ 23633520 h 43" name="T15"/>
                <a:gd fmla="*/ 0 w 90" name="T16"/>
                <a:gd fmla="*/ 23633520 h 43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90" name="T27"/>
                <a:gd fmla="*/ 0 h 43" name="T28"/>
                <a:gd fmla="*/ 90 w 90" name="T29"/>
                <a:gd fmla="*/ 43 h 43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43" w="90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/>
            <p:nvPr/>
          </p:nvSpPr>
          <p:spPr bwMode="auto">
            <a:xfrm>
              <a:off x="3328166" y="3224677"/>
              <a:ext cx="96837" cy="206196"/>
            </a:xfrm>
            <a:custGeom>
              <a:gdLst>
                <a:gd fmla="*/ 0 w 78" name="T0"/>
                <a:gd fmla="*/ 12590929 h 58" name="T1"/>
                <a:gd fmla="*/ 33909086 w 78" name="T2"/>
                <a:gd fmla="*/ 8993902 h 58" name="T3"/>
                <a:gd fmla="*/ 60110943 w 78" name="T4"/>
                <a:gd fmla="*/ 0 h 58" name="T5"/>
                <a:gd fmla="*/ 95561981 w 78" name="T6"/>
                <a:gd fmla="*/ 7195391 h 58" name="T7"/>
                <a:gd fmla="*/ 118682426 w 78" name="T8"/>
                <a:gd fmla="*/ 21584828 h 58" name="T9"/>
                <a:gd fmla="*/ 104809911 w 78" name="T10"/>
                <a:gd fmla="*/ 34175757 h 58" name="T11"/>
                <a:gd fmla="*/ 87854752 w 78" name="T12"/>
                <a:gd fmla="*/ 35974269 h 58" name="T13"/>
                <a:gd fmla="*/ 67818172 w 78" name="T14"/>
                <a:gd fmla="*/ 55760591 h 58" name="T15"/>
                <a:gd fmla="*/ 53946898 w 78" name="T16"/>
                <a:gd fmla="*/ 102528622 h 58" name="T17"/>
                <a:gd fmla="*/ 44697726 w 78" name="T18"/>
                <a:gd fmla="*/ 82742290 h 58" name="T19"/>
                <a:gd fmla="*/ 18495865 w 78" name="T20"/>
                <a:gd fmla="*/ 80943778 h 58" name="T21"/>
                <a:gd fmla="*/ 35449787 w 78" name="T22"/>
                <a:gd fmla="*/ 43169657 h 58" name="T23"/>
                <a:gd fmla="*/ 0 w 78" name="T24"/>
                <a:gd fmla="*/ 30578733 h 58" name="T25"/>
                <a:gd fmla="*/ 0 w 78" name="T26"/>
                <a:gd fmla="*/ 12590929 h 58" name="T27"/>
                <a:gd fmla="*/ 0 w 78" name="T28"/>
                <a:gd fmla="*/ 12590929 h 58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w 78" name="T45"/>
                <a:gd fmla="*/ 0 h 58" name="T46"/>
                <a:gd fmla="*/ 78 w 78" name="T47"/>
                <a:gd fmla="*/ 58 h 58" name="T48"/>
              </a:gdLst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b="T48" l="T45" r="T47" t="T46"/>
              <a:pathLst>
                <a:path h="57" w="7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/>
            <p:nvPr/>
          </p:nvSpPr>
          <p:spPr bwMode="auto">
            <a:xfrm>
              <a:off x="3301191" y="3230233"/>
              <a:ext cx="55563" cy="206196"/>
            </a:xfrm>
            <a:custGeom>
              <a:gdLst>
                <a:gd fmla="*/ 67080589 w 45" name="T0"/>
                <a:gd fmla="*/ 15534291 h 29" name="T1"/>
                <a:gd fmla="*/ 51835342 w 45" name="T2"/>
                <a:gd fmla="*/ 48329201 h 29" name="T3"/>
                <a:gd fmla="*/ 0 w 45" name="T4"/>
                <a:gd fmla="*/ 39698886 h 29" name="T5"/>
                <a:gd fmla="*/ 21343603 w 45" name="T6"/>
                <a:gd fmla="*/ 18986938 h 29" name="T7"/>
                <a:gd fmla="*/ 35065190 w 45" name="T8"/>
                <a:gd fmla="*/ 0 h 29" name="T9"/>
                <a:gd fmla="*/ 67080589 w 45" name="T10"/>
                <a:gd fmla="*/ 15534291 h 29" name="T11"/>
                <a:gd fmla="*/ 67080589 w 45" name="T12"/>
                <a:gd fmla="*/ 15534291 h 29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45" name="T21"/>
                <a:gd fmla="*/ 0 h 29" name="T22"/>
                <a:gd fmla="*/ 45 w 45" name="T23"/>
                <a:gd fmla="*/ 29 h 29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8" w="45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</p:grpSp>
      <p:sp>
        <p:nvSpPr>
          <p:cNvPr id="4" name="矩形 3"/>
          <p:cNvSpPr/>
          <p:nvPr/>
        </p:nvSpPr>
        <p:spPr>
          <a:xfrm>
            <a:off x="3142947" y="1493538"/>
            <a:ext cx="4786630" cy="5181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altLang="en-US" b="1" lang="zh-CN" smtClean="0" sz="280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标题：VILONLEE的演示小屋</a:t>
            </a:r>
          </a:p>
        </p:txBody>
      </p:sp>
      <p:grpSp>
        <p:nvGrpSpPr>
          <p:cNvPr id="366" name="组合 365"/>
          <p:cNvGrpSpPr/>
          <p:nvPr/>
        </p:nvGrpSpPr>
        <p:grpSpPr>
          <a:xfrm>
            <a:off x="1105896" y="577413"/>
            <a:ext cx="3351073" cy="461665"/>
            <a:chOff x="1134706" y="682724"/>
            <a:chExt cx="3351073" cy="461665"/>
          </a:xfrm>
        </p:grpSpPr>
        <p:sp>
          <p:nvSpPr>
            <p:cNvPr id="367" name="矩形 366"/>
            <p:cNvSpPr/>
            <p:nvPr/>
          </p:nvSpPr>
          <p:spPr>
            <a:xfrm>
              <a:off x="1838901" y="682724"/>
              <a:ext cx="2621280" cy="45720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altLang="en-US" b="1" lang="zh-CN" smtClean="0" sz="240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charset="-122" panose="020b0503020204020204" pitchFamily="34" typeface="微软雅黑"/>
                  <a:ea charset="-122" panose="020b0503020204020204" pitchFamily="34" typeface="微软雅黑"/>
                </a:rPr>
                <a:t>点击此处输入标题</a:t>
              </a:r>
            </a:p>
          </p:txBody>
        </p:sp>
        <p:sp>
          <p:nvSpPr>
            <p:cNvPr id="368" name="椭圆 367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365" name="组合 364"/>
          <p:cNvGrpSpPr/>
          <p:nvPr/>
        </p:nvGrpSpPr>
        <p:grpSpPr>
          <a:xfrm>
            <a:off x="829385" y="2515580"/>
            <a:ext cx="2088070" cy="2142230"/>
            <a:chOff x="1006612" y="4318340"/>
            <a:chExt cx="2485022" cy="2451253"/>
          </a:xfrm>
        </p:grpSpPr>
        <p:sp>
          <p:nvSpPr>
            <p:cNvPr id="369" name="椭圆 368"/>
            <p:cNvSpPr/>
            <p:nvPr/>
          </p:nvSpPr>
          <p:spPr>
            <a:xfrm>
              <a:off x="1006612" y="4318340"/>
              <a:ext cx="2485022" cy="245125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 sz="1600">
                <a:solidFill>
                  <a:schemeClr val="tx1"/>
                </a:solidFill>
              </a:endParaRPr>
            </a:p>
          </p:txBody>
        </p:sp>
        <p:sp>
          <p:nvSpPr>
            <p:cNvPr id="370" name="椭圆 369"/>
            <p:cNvSpPr/>
            <p:nvPr/>
          </p:nvSpPr>
          <p:spPr>
            <a:xfrm>
              <a:off x="1219891" y="4535923"/>
              <a:ext cx="2058463" cy="2016086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zh-CN" b="1" lang="en-US" smtClean="0" sz="2400">
                <a:solidFill>
                  <a:schemeClr val="tx1"/>
                </a:solidFill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  <a:p>
              <a:pPr algn="ctr"/>
              <a:r>
                <a:rPr altLang="zh-CN" b="1" lang="en-US" smtClean="0" sz="2400">
                  <a:solidFill>
                    <a:schemeClr val="tx1"/>
                  </a:solidFill>
                  <a:latin charset="-122" panose="020b0503020204020204" pitchFamily="34" typeface="微软雅黑"/>
                  <a:ea charset="-122" panose="020b0503020204020204" pitchFamily="34" typeface="微软雅黑"/>
                </a:rPr>
                <a:t>点击此处输入内容</a:t>
              </a:r>
            </a:p>
          </p:txBody>
        </p:sp>
      </p:grpSp>
      <p:grpSp>
        <p:nvGrpSpPr>
          <p:cNvPr id="371" name="组合 370"/>
          <p:cNvGrpSpPr/>
          <p:nvPr/>
        </p:nvGrpSpPr>
        <p:grpSpPr>
          <a:xfrm>
            <a:off x="3403251" y="2504291"/>
            <a:ext cx="2088070" cy="2142230"/>
            <a:chOff x="1006612" y="4318340"/>
            <a:chExt cx="2485022" cy="2451253"/>
          </a:xfrm>
        </p:grpSpPr>
        <p:sp>
          <p:nvSpPr>
            <p:cNvPr id="372" name="椭圆 371"/>
            <p:cNvSpPr/>
            <p:nvPr/>
          </p:nvSpPr>
          <p:spPr>
            <a:xfrm>
              <a:off x="1006612" y="4318340"/>
              <a:ext cx="2485022" cy="245125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 sz="3600">
                <a:solidFill>
                  <a:schemeClr val="tx1"/>
                </a:solidFill>
              </a:endParaRPr>
            </a:p>
          </p:txBody>
        </p:sp>
        <p:sp>
          <p:nvSpPr>
            <p:cNvPr id="373" name="椭圆 372"/>
            <p:cNvSpPr/>
            <p:nvPr/>
          </p:nvSpPr>
          <p:spPr>
            <a:xfrm>
              <a:off x="1219891" y="4535923"/>
              <a:ext cx="2058463" cy="2016086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r>
                <a:rPr altLang="en-US" b="1" lang="zh-CN" sz="2400">
                  <a:solidFill>
                    <a:schemeClr val="tx1"/>
                  </a:solidFill>
                  <a:latin charset="-122" panose="020b0503020204020204" pitchFamily="34" typeface="微软雅黑"/>
                  <a:ea charset="-122" panose="020b0503020204020204" pitchFamily="34" typeface="微软雅黑"/>
                </a:rPr>
                <a:t>点击此处输入内容</a:t>
              </a:r>
            </a:p>
          </p:txBody>
        </p:sp>
      </p:grpSp>
      <p:grpSp>
        <p:nvGrpSpPr>
          <p:cNvPr id="374" name="组合 373"/>
          <p:cNvGrpSpPr/>
          <p:nvPr/>
        </p:nvGrpSpPr>
        <p:grpSpPr>
          <a:xfrm>
            <a:off x="5886806" y="2515580"/>
            <a:ext cx="2088070" cy="2142230"/>
            <a:chOff x="1006612" y="4318340"/>
            <a:chExt cx="2485022" cy="2451253"/>
          </a:xfrm>
        </p:grpSpPr>
        <p:sp>
          <p:nvSpPr>
            <p:cNvPr id="375" name="椭圆 374"/>
            <p:cNvSpPr/>
            <p:nvPr/>
          </p:nvSpPr>
          <p:spPr>
            <a:xfrm>
              <a:off x="1006612" y="4318340"/>
              <a:ext cx="2485022" cy="245125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 sz="3600">
                <a:solidFill>
                  <a:schemeClr val="tx1"/>
                </a:solidFill>
              </a:endParaRPr>
            </a:p>
          </p:txBody>
        </p:sp>
        <p:sp>
          <p:nvSpPr>
            <p:cNvPr id="376" name="椭圆 375"/>
            <p:cNvSpPr/>
            <p:nvPr/>
          </p:nvSpPr>
          <p:spPr>
            <a:xfrm>
              <a:off x="1219891" y="4535923"/>
              <a:ext cx="2058463" cy="2016086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r>
                <a:rPr altLang="en-US" b="1" lang="zh-CN" sz="2400">
                  <a:solidFill>
                    <a:schemeClr val="tx1"/>
                  </a:solidFill>
                  <a:latin charset="-122" panose="020b0503020204020204" pitchFamily="34" typeface="微软雅黑"/>
                  <a:ea charset="-122" panose="020b0503020204020204" pitchFamily="34" typeface="微软雅黑"/>
                </a:rPr>
                <a:t>点击此处输入内容</a:t>
              </a:r>
            </a:p>
          </p:txBody>
        </p:sp>
      </p:grpSp>
      <p:grpSp>
        <p:nvGrpSpPr>
          <p:cNvPr id="377" name="组合 376"/>
          <p:cNvGrpSpPr/>
          <p:nvPr/>
        </p:nvGrpSpPr>
        <p:grpSpPr>
          <a:xfrm>
            <a:off x="8383835" y="2504290"/>
            <a:ext cx="2088070" cy="2142230"/>
            <a:chOff x="1006612" y="4318340"/>
            <a:chExt cx="2485022" cy="2451253"/>
          </a:xfrm>
        </p:grpSpPr>
        <p:sp>
          <p:nvSpPr>
            <p:cNvPr id="378" name="椭圆 377"/>
            <p:cNvSpPr/>
            <p:nvPr/>
          </p:nvSpPr>
          <p:spPr>
            <a:xfrm>
              <a:off x="1006612" y="4318340"/>
              <a:ext cx="2485022" cy="245125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 sz="1600">
                <a:solidFill>
                  <a:schemeClr val="tx1"/>
                </a:solidFill>
              </a:endParaRPr>
            </a:p>
          </p:txBody>
        </p:sp>
        <p:sp>
          <p:nvSpPr>
            <p:cNvPr id="379" name="椭圆 378"/>
            <p:cNvSpPr/>
            <p:nvPr/>
          </p:nvSpPr>
          <p:spPr>
            <a:xfrm>
              <a:off x="1219891" y="4535923"/>
              <a:ext cx="2058463" cy="2016086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r>
                <a:rPr altLang="en-US" b="1" lang="zh-CN" sz="2400">
                  <a:solidFill>
                    <a:schemeClr val="tx1"/>
                  </a:solidFill>
                  <a:latin charset="-122" panose="020b0503020204020204" pitchFamily="34" typeface="微软雅黑"/>
                  <a:ea charset="-122" panose="020b0503020204020204" pitchFamily="34" typeface="微软雅黑"/>
                </a:rPr>
                <a:t>点击此处输入内容</a:t>
              </a:r>
            </a:p>
          </p:txBody>
        </p:sp>
      </p:grpSp>
      <p:sp>
        <p:nvSpPr>
          <p:cNvPr id="380" name="矩形 379"/>
          <p:cNvSpPr/>
          <p:nvPr/>
        </p:nvSpPr>
        <p:spPr>
          <a:xfrm>
            <a:off x="681026" y="4847962"/>
            <a:ext cx="2174846" cy="3657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altLang="en-US" b="1" lang="zh-CN">
                <a:solidFill>
                  <a:schemeClr val="bg1">
                    <a:lumMod val="95000"/>
                  </a:schemeClr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点击此处输入内容</a:t>
            </a:r>
          </a:p>
        </p:txBody>
      </p:sp>
      <p:sp>
        <p:nvSpPr>
          <p:cNvPr id="381" name="矩形 380"/>
          <p:cNvSpPr/>
          <p:nvPr/>
        </p:nvSpPr>
        <p:spPr>
          <a:xfrm>
            <a:off x="3366910" y="4847963"/>
            <a:ext cx="2158278" cy="3657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altLang="en-US" b="1" lang="zh-CN">
                <a:solidFill>
                  <a:schemeClr val="bg1">
                    <a:lumMod val="95000"/>
                  </a:schemeClr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点击此处输入内容</a:t>
            </a:r>
          </a:p>
        </p:txBody>
      </p:sp>
      <p:sp>
        <p:nvSpPr>
          <p:cNvPr id="382" name="矩形 381"/>
          <p:cNvSpPr/>
          <p:nvPr/>
        </p:nvSpPr>
        <p:spPr>
          <a:xfrm>
            <a:off x="5886805" y="4847962"/>
            <a:ext cx="2088070" cy="3657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altLang="en-US" b="1" lang="zh-CN">
                <a:solidFill>
                  <a:schemeClr val="bg1">
                    <a:lumMod val="95000"/>
                  </a:schemeClr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点击此处输入内容</a:t>
            </a:r>
          </a:p>
        </p:txBody>
      </p:sp>
      <p:sp>
        <p:nvSpPr>
          <p:cNvPr id="383" name="矩形 382"/>
          <p:cNvSpPr/>
          <p:nvPr/>
        </p:nvSpPr>
        <p:spPr>
          <a:xfrm>
            <a:off x="8336494" y="4836673"/>
            <a:ext cx="2986262" cy="3657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altLang="en-US" b="1" lang="zh-CN">
                <a:solidFill>
                  <a:schemeClr val="bg1">
                    <a:lumMod val="95000"/>
                  </a:schemeClr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点击此处输入内容</a:t>
            </a:r>
          </a:p>
        </p:txBody>
      </p:sp>
    </p:spTree>
    <p:extLst>
      <p:ext uri="{BB962C8B-B14F-4D97-AF65-F5344CB8AC3E}">
        <p14:creationId val="4252440816"/>
      </p:ext>
    </p:extLst>
  </p:cSld>
  <p:clrMapOvr>
    <a:masterClrMapping/>
  </p:clrMapOvr>
  <p:transition/>
  <p:timing/>
</p:sld>
</file>

<file path=ppt/slides/slide17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9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/>
            <p:nvPr/>
          </p:nvGrpSpPr>
          <p:grpSpPr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/>
              <p:nvPr/>
            </p:nvSpPr>
            <p:spPr bwMode="auto">
              <a:xfrm>
                <a:off x="4449" y="3297"/>
                <a:ext cx="52" cy="154"/>
              </a:xfrm>
              <a:custGeom>
                <a:gdLst>
                  <a:gd fmla="*/ 0 w 52" name="T0"/>
                  <a:gd fmla="*/ 0 h 69" name="T1"/>
                  <a:gd fmla="*/ 0 w 52" name="T2"/>
                  <a:gd fmla="*/ 0 h 69" name="T3"/>
                  <a:gd fmla="*/ 10 w 52" name="T4"/>
                  <a:gd fmla="*/ 0 h 69" name="T5"/>
                  <a:gd fmla="*/ 13 w 52" name="T6"/>
                  <a:gd fmla="*/ 13 h 69" name="T7"/>
                  <a:gd fmla="*/ 26 w 52" name="T8"/>
                  <a:gd fmla="*/ 5 h 69" name="T9"/>
                  <a:gd fmla="*/ 43 w 52" name="T10"/>
                  <a:gd fmla="*/ 21 h 69" name="T11"/>
                  <a:gd fmla="*/ 51 w 52" name="T12"/>
                  <a:gd fmla="*/ 68 h 69" name="T13"/>
                  <a:gd fmla="*/ 50 w 52" name="T14"/>
                  <a:gd fmla="*/ 68 h 69" name="T15"/>
                  <a:gd fmla="*/ 16 w 52" name="T16"/>
                  <a:gd fmla="*/ 48 h 69" name="T17"/>
                  <a:gd fmla="*/ 0 w 52" name="T18"/>
                  <a:gd fmla="*/ 0 h 69" name="T19"/>
                  <a:gd fmla="*/ 0 w 52" name="T20"/>
                  <a:gd fmla="*/ 0 h 69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52" name="T33"/>
                  <a:gd fmla="*/ 0 h 69" name="T34"/>
                  <a:gd fmla="*/ 52 w 52" name="T35"/>
                  <a:gd fmla="*/ 69 h 69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69" w="52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/>
              <p:nvPr/>
            </p:nvSpPr>
            <p:spPr bwMode="auto">
              <a:xfrm>
                <a:off x="4577" y="3299"/>
                <a:ext cx="132" cy="154"/>
              </a:xfrm>
              <a:custGeom>
                <a:gdLst>
                  <a:gd fmla="*/ 0 w 132" name="T0"/>
                  <a:gd fmla="*/ 72 h 83" name="T1"/>
                  <a:gd fmla="*/ 0 w 132" name="T2"/>
                  <a:gd fmla="*/ 72 h 83" name="T3"/>
                  <a:gd fmla="*/ 12 w 132" name="T4"/>
                  <a:gd fmla="*/ 82 h 83" name="T5"/>
                  <a:gd fmla="*/ 53 w 132" name="T6"/>
                  <a:gd fmla="*/ 79 h 83" name="T7"/>
                  <a:gd fmla="*/ 66 w 132" name="T8"/>
                  <a:gd fmla="*/ 73 h 83" name="T9"/>
                  <a:gd fmla="*/ 84 w 132" name="T10"/>
                  <a:gd fmla="*/ 36 h 83" name="T11"/>
                  <a:gd fmla="*/ 108 w 132" name="T12"/>
                  <a:gd fmla="*/ 37 h 83" name="T13"/>
                  <a:gd fmla="*/ 131 w 132" name="T14"/>
                  <a:gd fmla="*/ 25 h 83" name="T15"/>
                  <a:gd fmla="*/ 109 w 132" name="T16"/>
                  <a:gd fmla="*/ 14 h 83" name="T17"/>
                  <a:gd fmla="*/ 102 w 132" name="T18"/>
                  <a:gd fmla="*/ 0 h 83" name="T19"/>
                  <a:gd fmla="*/ 75 w 132" name="T20"/>
                  <a:gd fmla="*/ 26 h 83" name="T21"/>
                  <a:gd fmla="*/ 67 w 132" name="T22"/>
                  <a:gd fmla="*/ 40 h 83" name="T23"/>
                  <a:gd fmla="*/ 59 w 132" name="T24"/>
                  <a:gd fmla="*/ 32 h 83" name="T25"/>
                  <a:gd fmla="*/ 43 w 132" name="T26"/>
                  <a:gd fmla="*/ 52 h 83" name="T27"/>
                  <a:gd fmla="*/ 26 w 132" name="T28"/>
                  <a:gd fmla="*/ 55 h 83" name="T29"/>
                  <a:gd fmla="*/ 20 w 132" name="T30"/>
                  <a:gd fmla="*/ 73 h 83" name="T31"/>
                  <a:gd fmla="*/ 0 w 132" name="T32"/>
                  <a:gd fmla="*/ 72 h 83" name="T33"/>
                  <a:gd fmla="*/ 0 w 132" name="T34"/>
                  <a:gd fmla="*/ 72 h 83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132" name="T54"/>
                  <a:gd fmla="*/ 0 h 83" name="T55"/>
                  <a:gd fmla="*/ 132 w 132" name="T56"/>
                  <a:gd fmla="*/ 83 h 83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83" w="132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/>
            <p:nvPr/>
          </p:nvGrpSpPr>
          <p:grpSpPr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/>
              <p:nvPr/>
            </p:nvSpPr>
            <p:spPr bwMode="auto">
              <a:xfrm>
                <a:off x="4380" y="3351"/>
                <a:ext cx="149" cy="160"/>
              </a:xfrm>
              <a:custGeom>
                <a:gdLst>
                  <a:gd fmla="*/ 0 w 149" name="T0"/>
                  <a:gd fmla="*/ 0 h 156" name="T1"/>
                  <a:gd fmla="*/ 0 w 149" name="T2"/>
                  <a:gd fmla="*/ 0 h 156" name="T3"/>
                  <a:gd fmla="*/ 33 w 149" name="T4"/>
                  <a:gd fmla="*/ 7 h 156" name="T5"/>
                  <a:gd fmla="*/ 74 w 149" name="T6"/>
                  <a:gd fmla="*/ 47 h 156" name="T7"/>
                  <a:gd fmla="*/ 108 w 149" name="T8"/>
                  <a:gd fmla="*/ 62 h 156" name="T9"/>
                  <a:gd fmla="*/ 104 w 149" name="T10"/>
                  <a:gd fmla="*/ 73 h 156" name="T11"/>
                  <a:gd fmla="*/ 115 w 149" name="T12"/>
                  <a:gd fmla="*/ 72 h 156" name="T13"/>
                  <a:gd fmla="*/ 114 w 149" name="T14"/>
                  <a:gd fmla="*/ 87 h 156" name="T15"/>
                  <a:gd fmla="*/ 148 w 149" name="T16"/>
                  <a:gd fmla="*/ 116 h 156" name="T17"/>
                  <a:gd fmla="*/ 144 w 149" name="T18"/>
                  <a:gd fmla="*/ 154 h 156" name="T19"/>
                  <a:gd fmla="*/ 129 w 149" name="T20"/>
                  <a:gd fmla="*/ 155 h 156" name="T21"/>
                  <a:gd fmla="*/ 99 w 149" name="T22"/>
                  <a:gd fmla="*/ 133 h 156" name="T23"/>
                  <a:gd fmla="*/ 50 w 149" name="T24"/>
                  <a:gd fmla="*/ 54 h 156" name="T25"/>
                  <a:gd fmla="*/ 0 w 149" name="T26"/>
                  <a:gd fmla="*/ 0 h 156" name="T27"/>
                  <a:gd fmla="*/ 0 w 149" name="T28"/>
                  <a:gd fmla="*/ 0 h 15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49" name="T45"/>
                  <a:gd fmla="*/ 0 h 156" name="T46"/>
                  <a:gd fmla="*/ 149 w 149" name="T47"/>
                  <a:gd fmla="*/ 156 h 15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56" w="149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/>
              <p:nvPr/>
            </p:nvSpPr>
            <p:spPr bwMode="auto">
              <a:xfrm>
                <a:off x="4519" y="3450"/>
                <a:ext cx="125" cy="160"/>
              </a:xfrm>
              <a:custGeom>
                <a:gdLst>
                  <a:gd fmla="*/ 0 w 125" name="T0"/>
                  <a:gd fmla="*/ 11 h 40" name="T1"/>
                  <a:gd fmla="*/ 0 w 125" name="T2"/>
                  <a:gd fmla="*/ 11 h 40" name="T3"/>
                  <a:gd fmla="*/ 8 w 125" name="T4"/>
                  <a:gd fmla="*/ 0 h 40" name="T5"/>
                  <a:gd fmla="*/ 95 w 125" name="T6"/>
                  <a:gd fmla="*/ 12 h 40" name="T7"/>
                  <a:gd fmla="*/ 104 w 125" name="T8"/>
                  <a:gd fmla="*/ 22 h 40" name="T9"/>
                  <a:gd fmla="*/ 122 w 125" name="T10"/>
                  <a:gd fmla="*/ 26 h 40" name="T11"/>
                  <a:gd fmla="*/ 124 w 125" name="T12"/>
                  <a:gd fmla="*/ 39 h 40" name="T13"/>
                  <a:gd fmla="*/ 22 w 125" name="T14"/>
                  <a:gd fmla="*/ 21 h 40" name="T15"/>
                  <a:gd fmla="*/ 0 w 125" name="T16"/>
                  <a:gd fmla="*/ 11 h 40" name="T17"/>
                  <a:gd fmla="*/ 0 w 125" name="T18"/>
                  <a:gd fmla="*/ 11 h 40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125" name="T30"/>
                  <a:gd fmla="*/ 0 h 40" name="T31"/>
                  <a:gd fmla="*/ 125 w 125" name="T32"/>
                  <a:gd fmla="*/ 40 h 40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40" w="125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/>
              <p:nvPr/>
            </p:nvSpPr>
            <p:spPr bwMode="auto">
              <a:xfrm>
                <a:off x="4568" y="3349"/>
                <a:ext cx="136" cy="160"/>
              </a:xfrm>
              <a:custGeom>
                <a:gdLst>
                  <a:gd fmla="*/ 0 w 136" name="T0"/>
                  <a:gd fmla="*/ 52 h 116" name="T1"/>
                  <a:gd fmla="*/ 0 w 136" name="T2"/>
                  <a:gd fmla="*/ 52 h 116" name="T3"/>
                  <a:gd fmla="*/ 9 w 136" name="T4"/>
                  <a:gd fmla="*/ 36 h 116" name="T5"/>
                  <a:gd fmla="*/ 21 w 136" name="T6"/>
                  <a:gd fmla="*/ 46 h 116" name="T7"/>
                  <a:gd fmla="*/ 62 w 136" name="T8"/>
                  <a:gd fmla="*/ 43 h 116" name="T9"/>
                  <a:gd fmla="*/ 75 w 136" name="T10"/>
                  <a:gd fmla="*/ 37 h 116" name="T11"/>
                  <a:gd fmla="*/ 93 w 136" name="T12"/>
                  <a:gd fmla="*/ 0 h 116" name="T13"/>
                  <a:gd fmla="*/ 117 w 136" name="T14"/>
                  <a:gd fmla="*/ 1 h 116" name="T15"/>
                  <a:gd fmla="*/ 112 w 136" name="T16"/>
                  <a:gd fmla="*/ 11 h 116" name="T17"/>
                  <a:gd fmla="*/ 135 w 136" name="T18"/>
                  <a:gd fmla="*/ 46 h 116" name="T19"/>
                  <a:gd fmla="*/ 122 w 136" name="T20"/>
                  <a:gd fmla="*/ 43 h 116" name="T21"/>
                  <a:gd fmla="*/ 99 w 136" name="T22"/>
                  <a:gd fmla="*/ 82 h 116" name="T23"/>
                  <a:gd fmla="*/ 95 w 136" name="T24"/>
                  <a:gd fmla="*/ 107 h 116" name="T25"/>
                  <a:gd fmla="*/ 81 w 136" name="T26"/>
                  <a:gd fmla="*/ 115 h 116" name="T27"/>
                  <a:gd fmla="*/ 55 w 136" name="T28"/>
                  <a:gd fmla="*/ 100 h 116" name="T29"/>
                  <a:gd fmla="*/ 40 w 136" name="T30"/>
                  <a:gd fmla="*/ 107 h 116" name="T31"/>
                  <a:gd fmla="*/ 37 w 136" name="T32"/>
                  <a:gd fmla="*/ 95 h 116" name="T33"/>
                  <a:gd fmla="*/ 17 w 136" name="T34"/>
                  <a:gd fmla="*/ 97 h 116" name="T35"/>
                  <a:gd fmla="*/ 0 w 136" name="T36"/>
                  <a:gd fmla="*/ 52 h 116" name="T37"/>
                  <a:gd fmla="*/ 0 w 136" name="T38"/>
                  <a:gd fmla="*/ 52 h 11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36" name="T60"/>
                  <a:gd fmla="*/ 0 h 116" name="T61"/>
                  <a:gd fmla="*/ 136 w 136" name="T62"/>
                  <a:gd fmla="*/ 116 h 116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15" w="13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/>
              <p:nvPr/>
            </p:nvSpPr>
            <p:spPr bwMode="auto">
              <a:xfrm>
                <a:off x="4674" y="3469"/>
                <a:ext cx="34" cy="160"/>
              </a:xfrm>
              <a:custGeom>
                <a:gdLst>
                  <a:gd fmla="*/ 0 w 34" name="T0"/>
                  <a:gd fmla="*/ 2 h 9" name="T1"/>
                  <a:gd fmla="*/ 0 w 34" name="T2"/>
                  <a:gd fmla="*/ 2 h 9" name="T3"/>
                  <a:gd fmla="*/ 4 w 34" name="T4"/>
                  <a:gd fmla="*/ 8 h 9" name="T5"/>
                  <a:gd fmla="*/ 33 w 34" name="T6"/>
                  <a:gd fmla="*/ 3 h 9" name="T7"/>
                  <a:gd fmla="*/ 11 w 34" name="T8"/>
                  <a:gd fmla="*/ 0 h 9" name="T9"/>
                  <a:gd fmla="*/ 0 w 34" name="T10"/>
                  <a:gd fmla="*/ 2 h 9" name="T11"/>
                  <a:gd fmla="*/ 0 w 34" name="T12"/>
                  <a:gd fmla="*/ 2 h 9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4" name="T21"/>
                  <a:gd fmla="*/ 0 h 9" name="T22"/>
                  <a:gd fmla="*/ 34 w 34" name="T23"/>
                  <a:gd fmla="*/ 9 h 9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9" w="34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/>
              <p:nvPr/>
            </p:nvSpPr>
            <p:spPr bwMode="auto">
              <a:xfrm>
                <a:off x="4703" y="3376"/>
                <a:ext cx="85" cy="160"/>
              </a:xfrm>
              <a:custGeom>
                <a:gdLst>
                  <a:gd fmla="*/ 0 w 85" name="T0"/>
                  <a:gd fmla="*/ 60 h 101" name="T1"/>
                  <a:gd fmla="*/ 0 w 85" name="T2"/>
                  <a:gd fmla="*/ 60 h 101" name="T3"/>
                  <a:gd fmla="*/ 10 w 85" name="T4"/>
                  <a:gd fmla="*/ 78 h 101" name="T5"/>
                  <a:gd fmla="*/ 7 w 85" name="T6"/>
                  <a:gd fmla="*/ 96 h 101" name="T7"/>
                  <a:gd fmla="*/ 21 w 85" name="T8"/>
                  <a:gd fmla="*/ 100 h 101" name="T9"/>
                  <a:gd fmla="*/ 19 w 85" name="T10"/>
                  <a:gd fmla="*/ 63 h 101" name="T11"/>
                  <a:gd fmla="*/ 28 w 85" name="T12"/>
                  <a:gd fmla="*/ 60 h 101" name="T13"/>
                  <a:gd fmla="*/ 30 w 85" name="T14"/>
                  <a:gd fmla="*/ 74 h 101" name="T15"/>
                  <a:gd fmla="*/ 37 w 85" name="T16"/>
                  <a:gd fmla="*/ 90 h 101" name="T17"/>
                  <a:gd fmla="*/ 53 w 85" name="T18"/>
                  <a:gd fmla="*/ 83 h 101" name="T19"/>
                  <a:gd fmla="*/ 34 w 85" name="T20"/>
                  <a:gd fmla="*/ 48 h 101" name="T21"/>
                  <a:gd fmla="*/ 62 w 85" name="T22"/>
                  <a:gd fmla="*/ 33 h 101" name="T23"/>
                  <a:gd fmla="*/ 25 w 85" name="T24"/>
                  <a:gd fmla="*/ 43 h 101" name="T25"/>
                  <a:gd fmla="*/ 19 w 85" name="T26"/>
                  <a:gd fmla="*/ 21 h 101" name="T27"/>
                  <a:gd fmla="*/ 74 w 85" name="T28"/>
                  <a:gd fmla="*/ 19 h 101" name="T29"/>
                  <a:gd fmla="*/ 84 w 85" name="T30"/>
                  <a:gd fmla="*/ 0 h 101" name="T31"/>
                  <a:gd fmla="*/ 68 w 85" name="T32"/>
                  <a:gd fmla="*/ 12 h 101" name="T33"/>
                  <a:gd fmla="*/ 28 w 85" name="T34"/>
                  <a:gd fmla="*/ 6 h 101" name="T35"/>
                  <a:gd fmla="*/ 15 w 85" name="T36"/>
                  <a:gd fmla="*/ 14 h 101" name="T37"/>
                  <a:gd fmla="*/ 0 w 85" name="T38"/>
                  <a:gd fmla="*/ 60 h 101" name="T39"/>
                  <a:gd fmla="*/ 0 w 85" name="T40"/>
                  <a:gd fmla="*/ 60 h 101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85" name="T63"/>
                  <a:gd fmla="*/ 0 h 101" name="T64"/>
                  <a:gd fmla="*/ 85 w 85" name="T65"/>
                  <a:gd fmla="*/ 101 h 101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00" w="85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/>
              <p:nvPr/>
            </p:nvSpPr>
            <p:spPr bwMode="auto">
              <a:xfrm>
                <a:off x="4769" y="3478"/>
                <a:ext cx="48" cy="160"/>
              </a:xfrm>
              <a:custGeom>
                <a:gdLst>
                  <a:gd fmla="*/ 0 w 48" name="T0"/>
                  <a:gd fmla="*/ 15 h 26" name="T1"/>
                  <a:gd fmla="*/ 0 w 48" name="T2"/>
                  <a:gd fmla="*/ 15 h 26" name="T3"/>
                  <a:gd fmla="*/ 2 w 48" name="T4"/>
                  <a:gd fmla="*/ 25 h 26" name="T5"/>
                  <a:gd fmla="*/ 47 w 48" name="T6"/>
                  <a:gd fmla="*/ 0 h 26" name="T7"/>
                  <a:gd fmla="*/ 14 w 48" name="T8"/>
                  <a:gd fmla="*/ 7 h 26" name="T9"/>
                  <a:gd fmla="*/ 0 w 48" name="T10"/>
                  <a:gd fmla="*/ 15 h 26" name="T11"/>
                  <a:gd fmla="*/ 0 w 48" name="T12"/>
                  <a:gd fmla="*/ 15 h 2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8" name="T21"/>
                  <a:gd fmla="*/ 0 h 26" name="T22"/>
                  <a:gd fmla="*/ 48 w 48" name="T23"/>
                  <a:gd fmla="*/ 26 h 26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6" w="48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/>
              <p:nvPr/>
            </p:nvSpPr>
            <p:spPr bwMode="auto">
              <a:xfrm>
                <a:off x="4819" y="3341"/>
                <a:ext cx="17" cy="160"/>
              </a:xfrm>
              <a:custGeom>
                <a:gdLst>
                  <a:gd fmla="*/ 0 w 17" name="T0"/>
                  <a:gd fmla="*/ 14 h 42" name="T1"/>
                  <a:gd fmla="*/ 0 w 17" name="T2"/>
                  <a:gd fmla="*/ 14 h 42" name="T3"/>
                  <a:gd fmla="*/ 3 w 17" name="T4"/>
                  <a:gd fmla="*/ 33 h 42" name="T5"/>
                  <a:gd fmla="*/ 13 w 17" name="T6"/>
                  <a:gd fmla="*/ 41 h 42" name="T7"/>
                  <a:gd fmla="*/ 7 w 17" name="T8"/>
                  <a:gd fmla="*/ 24 h 42" name="T9"/>
                  <a:gd fmla="*/ 16 w 17" name="T10"/>
                  <a:gd fmla="*/ 21 h 42" name="T11"/>
                  <a:gd fmla="*/ 15 w 17" name="T12"/>
                  <a:gd fmla="*/ 8 h 42" name="T13"/>
                  <a:gd fmla="*/ 3 w 17" name="T14"/>
                  <a:gd fmla="*/ 17 h 42" name="T15"/>
                  <a:gd fmla="*/ 8 w 17" name="T16"/>
                  <a:gd fmla="*/ 0 h 42" name="T17"/>
                  <a:gd fmla="*/ 0 w 17" name="T18"/>
                  <a:gd fmla="*/ 14 h 42" name="T19"/>
                  <a:gd fmla="*/ 0 w 17" name="T20"/>
                  <a:gd fmla="*/ 14 h 42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17" name="T33"/>
                  <a:gd fmla="*/ 0 h 42" name="T34"/>
                  <a:gd fmla="*/ 17 w 17" name="T35"/>
                  <a:gd fmla="*/ 42 h 42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42" w="17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/>
              <p:nvPr/>
            </p:nvSpPr>
            <p:spPr bwMode="auto">
              <a:xfrm>
                <a:off x="4826" y="3393"/>
                <a:ext cx="40" cy="160"/>
              </a:xfrm>
              <a:custGeom>
                <a:gdLst>
                  <a:gd fmla="*/ 0 w 40" name="T0"/>
                  <a:gd fmla="*/ 5 h 14" name="T1"/>
                  <a:gd fmla="*/ 0 w 40" name="T2"/>
                  <a:gd fmla="*/ 5 h 14" name="T3"/>
                  <a:gd fmla="*/ 22 w 40" name="T4"/>
                  <a:gd fmla="*/ 0 h 14" name="T5"/>
                  <a:gd fmla="*/ 39 w 40" name="T6"/>
                  <a:gd fmla="*/ 13 h 14" name="T7"/>
                  <a:gd fmla="*/ 0 w 40" name="T8"/>
                  <a:gd fmla="*/ 5 h 14" name="T9"/>
                  <a:gd fmla="*/ 0 w 40" name="T10"/>
                  <a:gd fmla="*/ 5 h 14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40" name="T18"/>
                  <a:gd fmla="*/ 0 h 14" name="T19"/>
                  <a:gd fmla="*/ 40 w 40" name="T20"/>
                  <a:gd fmla="*/ 14 h 14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4" w="40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/>
              <p:nvPr/>
            </p:nvSpPr>
            <p:spPr bwMode="auto">
              <a:xfrm>
                <a:off x="4865" y="3414"/>
                <a:ext cx="144" cy="160"/>
              </a:xfrm>
              <a:custGeom>
                <a:gdLst>
                  <a:gd fmla="*/ 0 w 144" name="T0"/>
                  <a:gd fmla="*/ 15 h 119" name="T1"/>
                  <a:gd fmla="*/ 0 w 144" name="T2"/>
                  <a:gd fmla="*/ 15 h 119" name="T3"/>
                  <a:gd fmla="*/ 21 w 144" name="T4"/>
                  <a:gd fmla="*/ 26 h 119" name="T5"/>
                  <a:gd fmla="*/ 42 w 144" name="T6"/>
                  <a:gd fmla="*/ 23 h 119" name="T7"/>
                  <a:gd fmla="*/ 16 w 144" name="T8"/>
                  <a:gd fmla="*/ 32 h 119" name="T9"/>
                  <a:gd fmla="*/ 28 w 144" name="T10"/>
                  <a:gd fmla="*/ 51 h 119" name="T11"/>
                  <a:gd fmla="*/ 41 w 144" name="T12"/>
                  <a:gd fmla="*/ 35 h 119" name="T13"/>
                  <a:gd fmla="*/ 49 w 144" name="T14"/>
                  <a:gd fmla="*/ 51 h 119" name="T15"/>
                  <a:gd fmla="*/ 100 w 144" name="T16"/>
                  <a:gd fmla="*/ 69 h 119" name="T17"/>
                  <a:gd fmla="*/ 113 w 144" name="T18"/>
                  <a:gd fmla="*/ 98 h 119" name="T19"/>
                  <a:gd fmla="*/ 103 w 144" name="T20"/>
                  <a:gd fmla="*/ 97 h 119" name="T21"/>
                  <a:gd fmla="*/ 95 w 144" name="T22"/>
                  <a:gd fmla="*/ 110 h 119" name="T23"/>
                  <a:gd fmla="*/ 126 w 144" name="T24"/>
                  <a:gd fmla="*/ 104 h 119" name="T25"/>
                  <a:gd fmla="*/ 143 w 144" name="T26"/>
                  <a:gd fmla="*/ 118 h 119" name="T27"/>
                  <a:gd fmla="*/ 141 w 144" name="T28"/>
                  <a:gd fmla="*/ 30 h 119" name="T29"/>
                  <a:gd fmla="*/ 97 w 144" name="T30"/>
                  <a:gd fmla="*/ 15 h 119" name="T31"/>
                  <a:gd fmla="*/ 61 w 144" name="T32"/>
                  <a:gd fmla="*/ 41 h 119" name="T33"/>
                  <a:gd fmla="*/ 47 w 144" name="T34"/>
                  <a:gd fmla="*/ 27 h 119" name="T35"/>
                  <a:gd fmla="*/ 43 w 144" name="T36"/>
                  <a:gd fmla="*/ 6 h 119" name="T37"/>
                  <a:gd fmla="*/ 21 w 144" name="T38"/>
                  <a:gd fmla="*/ 0 h 119" name="T39"/>
                  <a:gd fmla="*/ 0 w 144" name="T40"/>
                  <a:gd fmla="*/ 15 h 119" name="T41"/>
                  <a:gd fmla="*/ 0 w 144" name="T42"/>
                  <a:gd fmla="*/ 15 h 119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44" name="T66"/>
                  <a:gd fmla="*/ 0 h 119" name="T67"/>
                  <a:gd fmla="*/ 144 w 144" name="T68"/>
                  <a:gd fmla="*/ 119 h 119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119" w="144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/>
              <p:nvPr/>
            </p:nvSpPr>
            <p:spPr bwMode="auto">
              <a:xfrm>
                <a:off x="4871" y="3452"/>
                <a:ext cx="7" cy="160"/>
              </a:xfrm>
              <a:custGeom>
                <a:gdLst>
                  <a:gd fmla="*/ 0 w 7" name="T0"/>
                  <a:gd fmla="*/ 10 h 11" name="T1"/>
                  <a:gd fmla="*/ 0 w 7" name="T2"/>
                  <a:gd fmla="*/ 10 h 11" name="T3"/>
                  <a:gd fmla="*/ 3 w 7" name="T4"/>
                  <a:gd fmla="*/ 0 h 11" name="T5"/>
                  <a:gd fmla="*/ 6 w 7" name="T6"/>
                  <a:gd fmla="*/ 6 h 11" name="T7"/>
                  <a:gd fmla="*/ 0 w 7" name="T8"/>
                  <a:gd fmla="*/ 10 h 11" name="T9"/>
                  <a:gd fmla="*/ 0 w 7" name="T10"/>
                  <a:gd fmla="*/ 10 h 11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7" name="T18"/>
                  <a:gd fmla="*/ 0 h 11" name="T19"/>
                  <a:gd fmla="*/ 7 w 7" name="T20"/>
                  <a:gd fmla="*/ 11 h 11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1" w="7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/>
            <p:nvPr/>
          </p:nvSpPr>
          <p:spPr bwMode="auto">
            <a:xfrm>
              <a:off x="3998079" y="3687453"/>
              <a:ext cx="242885" cy="206196"/>
            </a:xfrm>
            <a:custGeom>
              <a:gdLst>
                <a:gd fmla="*/ 0 w 194" name="T0"/>
                <a:gd fmla="*/ 111880299 h 139" name="T1"/>
                <a:gd fmla="*/ 0 w 194" name="T2"/>
                <a:gd fmla="*/ 111880299 h 139" name="T3"/>
                <a:gd fmla="*/ 3134995 w 194" name="T4"/>
                <a:gd fmla="*/ 172905343 h 139" name="T5"/>
                <a:gd fmla="*/ 25079963 w 194" name="T6"/>
                <a:gd fmla="*/ 191552270 h 139" name="T7"/>
                <a:gd fmla="*/ 6269991 w 194" name="T8"/>
                <a:gd fmla="*/ 222064121 h 139" name="T9"/>
                <a:gd fmla="*/ 40754933 w 194" name="T10"/>
                <a:gd fmla="*/ 233930347 h 139" name="T11"/>
                <a:gd fmla="*/ 119129815 w 194" name="T12"/>
                <a:gd fmla="*/ 222064121 h 139" name="T13"/>
                <a:gd fmla="*/ 133237289 w 194" name="T14"/>
                <a:gd fmla="*/ 188161920 h 139" name="T15"/>
                <a:gd fmla="*/ 186530976 w 194" name="T16"/>
                <a:gd fmla="*/ 169514952 h 139" name="T17"/>
                <a:gd fmla="*/ 191233467 w 194" name="T18"/>
                <a:gd fmla="*/ 140696975 h 139" name="T19"/>
                <a:gd fmla="*/ 210043431 w 194" name="T20"/>
                <a:gd fmla="*/ 133916274 h 139" name="T21"/>
                <a:gd fmla="*/ 202205946 w 194" name="T22"/>
                <a:gd fmla="*/ 118659698 h 139" name="T23"/>
                <a:gd fmla="*/ 221015911 w 194" name="T24"/>
                <a:gd fmla="*/ 116965824 h 139" name="T25"/>
                <a:gd fmla="*/ 235123384 w 194" name="T26"/>
                <a:gd fmla="*/ 88147847 h 139" name="T27"/>
                <a:gd fmla="*/ 228853396 w 194" name="T28"/>
                <a:gd fmla="*/ 59329849 h 139" name="T29"/>
                <a:gd fmla="*/ 300958260 w 194" name="T30"/>
                <a:gd fmla="*/ 38989039 h 139" name="T31"/>
                <a:gd fmla="*/ 302525758 w 194" name="T32"/>
                <a:gd fmla="*/ 32208338 h 139" name="T33"/>
                <a:gd fmla="*/ 275878308 w 194" name="T34"/>
                <a:gd fmla="*/ 27122813 h 139" name="T35"/>
                <a:gd fmla="*/ 238258378 w 194" name="T36"/>
                <a:gd fmla="*/ 47463623 h 139" name="T37"/>
                <a:gd fmla="*/ 219448414 w 194" name="T38"/>
                <a:gd fmla="*/ 0 h 139" name="T39"/>
                <a:gd fmla="*/ 188098473 w 194" name="T40"/>
                <a:gd fmla="*/ 35598688 h 139" name="T41"/>
                <a:gd fmla="*/ 94049862 w 194" name="T42"/>
                <a:gd fmla="*/ 32208338 h 139" name="T43"/>
                <a:gd fmla="*/ 47024931 w 194" name="T44"/>
                <a:gd fmla="*/ 86452672 h 139" name="T45"/>
                <a:gd fmla="*/ 14107478 w 194" name="T46"/>
                <a:gd fmla="*/ 69500900 h 139" name="T47"/>
                <a:gd fmla="*/ 0 w 194" name="T48"/>
                <a:gd fmla="*/ 111880299 h 139" name="T49"/>
                <a:gd fmla="*/ 0 w 194" name="T50"/>
                <a:gd fmla="*/ 111880299 h 139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194" name="T78"/>
                <a:gd fmla="*/ 0 h 139" name="T79"/>
                <a:gd fmla="*/ 194 w 194" name="T80"/>
                <a:gd fmla="*/ 139 h 139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139" w="194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/>
            <p:nvPr/>
          </p:nvGrpSpPr>
          <p:grpSpPr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/>
              <p:nvPr/>
            </p:nvSpPr>
            <p:spPr bwMode="auto">
              <a:xfrm>
                <a:off x="4623" y="3703"/>
                <a:ext cx="552" cy="158"/>
              </a:xfrm>
              <a:custGeom>
                <a:gdLst>
                  <a:gd fmla="*/ 0 w 552" name="T0"/>
                  <a:gd fmla="*/ 218 h 414" name="T1"/>
                  <a:gd fmla="*/ 4 w 552" name="T2"/>
                  <a:gd fmla="*/ 209 h 414" name="T3"/>
                  <a:gd fmla="*/ 3 w 552" name="T4"/>
                  <a:gd fmla="*/ 192 h 414" name="T5"/>
                  <a:gd fmla="*/ 14 w 552" name="T6"/>
                  <a:gd fmla="*/ 165 h 414" name="T7"/>
                  <a:gd fmla="*/ 106 w 552" name="T8"/>
                  <a:gd fmla="*/ 123 h 414" name="T9"/>
                  <a:gd fmla="*/ 125 w 552" name="T10"/>
                  <a:gd fmla="*/ 88 h 414" name="T11"/>
                  <a:gd fmla="*/ 141 w 552" name="T12"/>
                  <a:gd fmla="*/ 94 h 414" name="T13"/>
                  <a:gd fmla="*/ 154 w 552" name="T14"/>
                  <a:gd fmla="*/ 80 h 414" name="T15"/>
                  <a:gd fmla="*/ 175 w 552" name="T16"/>
                  <a:gd fmla="*/ 46 h 414" name="T17"/>
                  <a:gd fmla="*/ 202 w 552" name="T18"/>
                  <a:gd fmla="*/ 68 h 414" name="T19"/>
                  <a:gd fmla="*/ 226 w 552" name="T20"/>
                  <a:gd fmla="*/ 63 h 414" name="T21"/>
                  <a:gd fmla="*/ 233 w 552" name="T22"/>
                  <a:gd fmla="*/ 28 h 414" name="T23"/>
                  <a:gd fmla="*/ 257 w 552" name="T24"/>
                  <a:gd fmla="*/ 6 h 414" name="T25"/>
                  <a:gd fmla="*/ 306 w 552" name="T26"/>
                  <a:gd fmla="*/ 59 h 414" name="T27"/>
                  <a:gd fmla="*/ 384 w 552" name="T28"/>
                  <a:gd fmla="*/ 82 h 414" name="T29"/>
                  <a:gd fmla="*/ 405 w 552" name="T30"/>
                  <a:gd fmla="*/ 0 h 414" name="T31"/>
                  <a:gd fmla="*/ 440 w 552" name="T32"/>
                  <a:gd fmla="*/ 59 h 414" name="T33"/>
                  <a:gd fmla="*/ 488 w 552" name="T34"/>
                  <a:gd fmla="*/ 133 h 414" name="T35"/>
                  <a:gd fmla="*/ 512 w 552" name="T36"/>
                  <a:gd fmla="*/ 163 h 414" name="T37"/>
                  <a:gd fmla="*/ 543 w 552" name="T38"/>
                  <a:gd fmla="*/ 204 h 414" name="T39"/>
                  <a:gd fmla="*/ 545 w 552" name="T40"/>
                  <a:gd fmla="*/ 290 h 414" name="T41"/>
                  <a:gd fmla="*/ 503 w 552" name="T42"/>
                  <a:gd fmla="*/ 388 h 414" name="T43"/>
                  <a:gd fmla="*/ 453 w 552" name="T44"/>
                  <a:gd fmla="*/ 406 h 414" name="T45"/>
                  <a:gd fmla="*/ 435 w 552" name="T46"/>
                  <a:gd fmla="*/ 392 h 414" name="T47"/>
                  <a:gd fmla="*/ 387 w 552" name="T48"/>
                  <a:gd fmla="*/ 401 h 414" name="T49"/>
                  <a:gd fmla="*/ 357 w 552" name="T50"/>
                  <a:gd fmla="*/ 354 h 414" name="T51"/>
                  <a:gd fmla="*/ 341 w 552" name="T52"/>
                  <a:gd fmla="*/ 337 h 414" name="T53"/>
                  <a:gd fmla="*/ 324 w 552" name="T54"/>
                  <a:gd fmla="*/ 352 h 414" name="T55"/>
                  <a:gd fmla="*/ 312 w 552" name="T56"/>
                  <a:gd fmla="*/ 349 h 414" name="T57"/>
                  <a:gd fmla="*/ 288 w 552" name="T58"/>
                  <a:gd fmla="*/ 312 h 414" name="T59"/>
                  <a:gd fmla="*/ 175 w 552" name="T60"/>
                  <a:gd fmla="*/ 308 h 414" name="T61"/>
                  <a:gd fmla="*/ 94 w 552" name="T62"/>
                  <a:gd fmla="*/ 331 h 414" name="T63"/>
                  <a:gd fmla="*/ 27 w 552" name="T64"/>
                  <a:gd fmla="*/ 337 h 414" name="T65"/>
                  <a:gd fmla="*/ 0 w 552" name="T66"/>
                  <a:gd fmla="*/ 218 h 414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552" name="T102"/>
                  <a:gd fmla="*/ 0 h 414" name="T103"/>
                  <a:gd fmla="*/ 552 w 552" name="T104"/>
                  <a:gd fmla="*/ 414 h 414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412" w="552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/>
              <p:nvPr/>
            </p:nvSpPr>
            <p:spPr bwMode="auto">
              <a:xfrm>
                <a:off x="5055" y="3957"/>
                <a:ext cx="49" cy="158"/>
              </a:xfrm>
              <a:custGeom>
                <a:gdLst>
                  <a:gd fmla="*/ 0 w 49" name="T0"/>
                  <a:gd fmla="*/ 8 h 48" name="T1"/>
                  <a:gd fmla="*/ 0 w 49" name="T2"/>
                  <a:gd fmla="*/ 8 h 48" name="T3"/>
                  <a:gd fmla="*/ 1 w 49" name="T4"/>
                  <a:gd fmla="*/ 0 h 48" name="T5"/>
                  <a:gd fmla="*/ 25 w 49" name="T6"/>
                  <a:gd fmla="*/ 7 h 48" name="T7"/>
                  <a:gd fmla="*/ 44 w 49" name="T8"/>
                  <a:gd fmla="*/ 1 h 48" name="T9"/>
                  <a:gd fmla="*/ 48 w 49" name="T10"/>
                  <a:gd fmla="*/ 13 h 48" name="T11"/>
                  <a:gd fmla="*/ 48 w 49" name="T12"/>
                  <a:gd fmla="*/ 27 h 48" name="T13"/>
                  <a:gd fmla="*/ 30 w 49" name="T14"/>
                  <a:gd fmla="*/ 47 h 48" name="T15"/>
                  <a:gd fmla="*/ 18 w 49" name="T16"/>
                  <a:gd fmla="*/ 46 h 48" name="T17"/>
                  <a:gd fmla="*/ 0 w 49" name="T18"/>
                  <a:gd fmla="*/ 8 h 48" name="T19"/>
                  <a:gd fmla="*/ 0 w 49" name="T20"/>
                  <a:gd fmla="*/ 8 h 48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49" name="T33"/>
                  <a:gd fmla="*/ 0 h 48" name="T34"/>
                  <a:gd fmla="*/ 49 w 49" name="T35"/>
                  <a:gd fmla="*/ 48 h 48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48" w="49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/>
            <p:nvPr/>
          </p:nvSpPr>
          <p:spPr bwMode="auto">
            <a:xfrm>
              <a:off x="4463213" y="3885891"/>
              <a:ext cx="82550" cy="206196"/>
            </a:xfrm>
            <a:custGeom>
              <a:gdLst>
                <a:gd fmla="*/ 0 w 66" name="T0"/>
                <a:gd fmla="*/ 43327448 h 82" name="T1"/>
                <a:gd fmla="*/ 0 w 66" name="T2"/>
                <a:gd fmla="*/ 43327448 h 82" name="T3"/>
                <a:gd fmla="*/ 14079776 w 66" name="T4"/>
                <a:gd fmla="*/ 57191119 h 82" name="T5"/>
                <a:gd fmla="*/ 21902016 w 66" name="T6"/>
                <a:gd fmla="*/ 123048514 h 82" name="T7"/>
                <a:gd fmla="*/ 46932174 w 66" name="T8"/>
                <a:gd fmla="*/ 117849802 h 82" name="T9"/>
                <a:gd fmla="*/ 62575392 w 66" name="T10"/>
                <a:gd fmla="*/ 90119827 h 82" name="T11"/>
                <a:gd fmla="*/ 79784558 w 66" name="T12"/>
                <a:gd fmla="*/ 97052321 h 82" name="T13"/>
                <a:gd fmla="*/ 92299652 w 66" name="T14"/>
                <a:gd fmla="*/ 140379749 h 82" name="T15"/>
                <a:gd fmla="*/ 101685332 w 66" name="T16"/>
                <a:gd fmla="*/ 116116020 h 82" name="T17"/>
                <a:gd fmla="*/ 90734955 w 66" name="T18"/>
                <a:gd fmla="*/ 69323642 h 82" name="T19"/>
                <a:gd fmla="*/ 79784558 w 66" name="T20"/>
                <a:gd fmla="*/ 86653580 h 82" name="T21"/>
                <a:gd fmla="*/ 67269483 w 66" name="T22"/>
                <a:gd fmla="*/ 65857395 h 82" name="T23"/>
                <a:gd fmla="*/ 92299652 w 66" name="T24"/>
                <a:gd fmla="*/ 36394944 h 82" name="T25"/>
                <a:gd fmla="*/ 43802780 w 66" name="T26"/>
                <a:gd fmla="*/ 32928697 h 82" name="T27"/>
                <a:gd fmla="*/ 12515079 w 66" name="T28"/>
                <a:gd fmla="*/ 0 h 82" name="T29"/>
                <a:gd fmla="*/ 3129395 w 66" name="T30"/>
                <a:gd fmla="*/ 19063705 h 82" name="T31"/>
                <a:gd fmla="*/ 14079776 w 66" name="T32"/>
                <a:gd fmla="*/ 32928697 h 82" name="T33"/>
                <a:gd fmla="*/ 0 w 66" name="T34"/>
                <a:gd fmla="*/ 43327448 h 82" name="T35"/>
                <a:gd fmla="*/ 0 w 66" name="T36"/>
                <a:gd fmla="*/ 43327448 h 82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66" name="T57"/>
                <a:gd fmla="*/ 0 h 82" name="T58"/>
                <a:gd fmla="*/ 66 w 66" name="T59"/>
                <a:gd fmla="*/ 82 h 82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82" w="66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/>
            <p:nvPr/>
          </p:nvSpPr>
          <p:spPr bwMode="auto">
            <a:xfrm>
              <a:off x="4480676" y="3815247"/>
              <a:ext cx="50799" cy="206196"/>
            </a:xfrm>
            <a:custGeom>
              <a:gdLst>
                <a:gd fmla="*/ 0 w 42" name="T0"/>
                <a:gd fmla="*/ 27013506 h 24" name="T1"/>
                <a:gd fmla="*/ 0 w 42" name="T2"/>
                <a:gd fmla="*/ 27013506 h 24" name="T3"/>
                <a:gd fmla="*/ 7315200 w 42" name="T4"/>
                <a:gd fmla="*/ 44379820 h 24" name="T5"/>
                <a:gd fmla="*/ 59980283 w 42" name="T6"/>
                <a:gd fmla="*/ 36662076 h 24" name="T7"/>
                <a:gd fmla="*/ 57054446 w 42" name="T8"/>
                <a:gd fmla="*/ 13507447 h 24" name="T9"/>
                <a:gd fmla="*/ 19018550 w 42" name="T10"/>
                <a:gd fmla="*/ 0 h 24" name="T11"/>
                <a:gd fmla="*/ 0 w 42" name="T12"/>
                <a:gd fmla="*/ 27013506 h 24" name="T13"/>
                <a:gd fmla="*/ 0 w 42" name="T14"/>
                <a:gd fmla="*/ 27013506 h 24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42" name="T24"/>
                <a:gd fmla="*/ 0 h 24" name="T25"/>
                <a:gd fmla="*/ 42 w 42" name="T26"/>
                <a:gd fmla="*/ 24 h 24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24" w="42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/>
            <p:nvPr/>
          </p:nvSpPr>
          <p:spPr bwMode="auto">
            <a:xfrm>
              <a:off x="4907711" y="4233555"/>
              <a:ext cx="22225" cy="206196"/>
            </a:xfrm>
            <a:custGeom>
              <a:gdLst>
                <a:gd fmla="*/ 0 w 17" name="T0"/>
                <a:gd fmla="*/ 9677400 h 15" name="T1"/>
                <a:gd fmla="*/ 0 w 17" name="T2"/>
                <a:gd fmla="*/ 9677400 h 15" name="T3"/>
                <a:gd fmla="*/ 13673603 w 17" name="T4"/>
                <a:gd fmla="*/ 22580604 h 15" name="T5"/>
                <a:gd fmla="*/ 27347207 w 17" name="T6"/>
                <a:gd fmla="*/ 0 h 15" name="T7"/>
                <a:gd fmla="*/ 0 w 17" name="T8"/>
                <a:gd fmla="*/ 9677400 h 15" name="T9"/>
                <a:gd fmla="*/ 0 w 17" name="T10"/>
                <a:gd fmla="*/ 9677400 h 15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7" name="T18"/>
                <a:gd fmla="*/ 0 h 15" name="T19"/>
                <a:gd fmla="*/ 17 w 17" name="T20"/>
                <a:gd fmla="*/ 15 h 15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5" w="17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/>
            <p:nvPr/>
          </p:nvSpPr>
          <p:spPr bwMode="auto">
            <a:xfrm>
              <a:off x="4536237" y="3967648"/>
              <a:ext cx="153987" cy="206196"/>
            </a:xfrm>
            <a:custGeom>
              <a:gdLst>
                <a:gd fmla="*/ 0 w 124" name="T0"/>
                <a:gd fmla="*/ 180866331 h 254" name="T1"/>
                <a:gd fmla="*/ 0 w 124" name="T2"/>
                <a:gd fmla="*/ 180866331 h 254" name="T3"/>
                <a:gd fmla="*/ 9252940 w 124" name="T4"/>
                <a:gd fmla="*/ 156518251 h 254" name="T5"/>
                <a:gd fmla="*/ 63228222 w 124" name="T6"/>
                <a:gd fmla="*/ 41738375 h 254" name="T7"/>
                <a:gd fmla="*/ 101782356 w 124" name="T8"/>
                <a:gd fmla="*/ 26086159 h 254" name="T9"/>
                <a:gd fmla="*/ 109494173 w 124" name="T10"/>
                <a:gd fmla="*/ 0 h 254" name="T11"/>
                <a:gd fmla="*/ 135710623 w 124" name="T12"/>
                <a:gd fmla="*/ 15652222 h 254" name="T13"/>
                <a:gd fmla="*/ 137252987 w 124" name="T14"/>
                <a:gd fmla="*/ 38259519 h 254" name="T15"/>
                <a:gd fmla="*/ 114120021 w 124" name="T16"/>
                <a:gd fmla="*/ 107823492 h 254" name="T17"/>
                <a:gd fmla="*/ 138794108 w 124" name="T18"/>
                <a:gd fmla="*/ 102606526 h 254" name="T19"/>
                <a:gd fmla="*/ 151131773 w 124" name="T20"/>
                <a:gd fmla="*/ 149561857 h 254" name="T21"/>
                <a:gd fmla="*/ 189685926 w 124" name="T22"/>
                <a:gd fmla="*/ 163474645 h 254" name="T23"/>
                <a:gd fmla="*/ 169637687 w 124" name="T24"/>
                <a:gd fmla="*/ 186083297 h 254" name="T25"/>
                <a:gd fmla="*/ 124915322 w 124" name="T26"/>
                <a:gd fmla="*/ 215648302 h 254" name="T27"/>
                <a:gd fmla="*/ 114120021 w 124" name="T28"/>
                <a:gd fmla="*/ 243473879 h 254" name="T29"/>
                <a:gd fmla="*/ 138794108 w 124" name="T30"/>
                <a:gd fmla="*/ 297385605 h 254" name="T31"/>
                <a:gd fmla="*/ 129541170 w 124" name="T32"/>
                <a:gd fmla="*/ 328688719 h 254" name="T33"/>
                <a:gd fmla="*/ 158842347 w 124" name="T34"/>
                <a:gd fmla="*/ 398252743 h 254" name="T35"/>
                <a:gd fmla="*/ 137252987 w 124" name="T36"/>
                <a:gd fmla="*/ 439991109 h 254" name="T37"/>
                <a:gd fmla="*/ 115662384 w 124" name="T38"/>
                <a:gd fmla="*/ 290429210 h 254" name="T39"/>
                <a:gd fmla="*/ 97156508 w 124" name="T40"/>
                <a:gd fmla="*/ 266081171 h 254" name="T41"/>
                <a:gd fmla="*/ 66312948 w 124" name="T42"/>
                <a:gd fmla="*/ 306081427 h 254" name="T43"/>
                <a:gd fmla="*/ 43179983 w 124" name="T44"/>
                <a:gd fmla="*/ 299125033 h 254" name="T45"/>
                <a:gd fmla="*/ 47807072 w 124" name="T46"/>
                <a:gd fmla="*/ 243473879 h 254" name="T47"/>
                <a:gd fmla="*/ 0 w 124" name="T48"/>
                <a:gd fmla="*/ 180866331 h 254" name="T49"/>
                <a:gd fmla="*/ 0 w 124" name="T50"/>
                <a:gd fmla="*/ 180866331 h 254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124" name="T78"/>
                <a:gd fmla="*/ 0 h 254" name="T79"/>
                <a:gd fmla="*/ 124 w 124" name="T80"/>
                <a:gd fmla="*/ 254 h 254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254" w="12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/>
            <p:nvPr/>
          </p:nvSpPr>
          <p:spPr bwMode="auto">
            <a:xfrm>
              <a:off x="4710861" y="4090681"/>
              <a:ext cx="87312" cy="206196"/>
            </a:xfrm>
            <a:custGeom>
              <a:gdLst>
                <a:gd fmla="*/ 0 w 70" name="T0"/>
                <a:gd fmla="*/ 18383734 h 59" name="T1"/>
                <a:gd fmla="*/ 0 w 70" name="T2"/>
                <a:gd fmla="*/ 18383734 h 59" name="T3"/>
                <a:gd fmla="*/ 7779587 w 70" name="T4"/>
                <a:gd fmla="*/ 62808929 h 59" name="T5"/>
                <a:gd fmla="*/ 21782099 w 70" name="T6"/>
                <a:gd fmla="*/ 85788301 h 59" name="T7"/>
                <a:gd fmla="*/ 43562951 w 70" name="T8"/>
                <a:gd fmla="*/ 88851637 h 59" name="T9"/>
                <a:gd fmla="*/ 107352573 w 70" name="T10"/>
                <a:gd fmla="*/ 47489774 h 59" name="T11"/>
                <a:gd fmla="*/ 104240490 w 70" name="T12"/>
                <a:gd fmla="*/ 0 h 59" name="T13"/>
                <a:gd fmla="*/ 56010037 w 70" name="T14"/>
                <a:gd fmla="*/ 7660199 h 59" name="T15"/>
                <a:gd fmla="*/ 15557927 w 70" name="T16"/>
                <a:gd fmla="*/ 6127912 h 59" name="T17"/>
                <a:gd fmla="*/ 0 w 70" name="T18"/>
                <a:gd fmla="*/ 18383734 h 59" name="T19"/>
                <a:gd fmla="*/ 0 w 70" name="T20"/>
                <a:gd fmla="*/ 18383734 h 5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70" name="T33"/>
                <a:gd fmla="*/ 0 h 59" name="T34"/>
                <a:gd fmla="*/ 70 w 70" name="T35"/>
                <a:gd fmla="*/ 59 h 5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59" w="70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/>
            <p:nvPr/>
          </p:nvSpPr>
          <p:spPr bwMode="auto">
            <a:xfrm>
              <a:off x="4326689" y="4172436"/>
              <a:ext cx="31750" cy="206196"/>
            </a:xfrm>
            <a:custGeom>
              <a:gdLst>
                <a:gd fmla="*/ 0 w 26" name="T0"/>
                <a:gd fmla="*/ 0 h 51" name="T1"/>
                <a:gd fmla="*/ 0 w 26" name="T2"/>
                <a:gd fmla="*/ 0 h 51" name="T3"/>
                <a:gd fmla="*/ 7456366 w 26" name="T4"/>
                <a:gd fmla="*/ 81436595 h 51" name="T5"/>
                <a:gd fmla="*/ 37280604 w 26" name="T6"/>
                <a:gd fmla="*/ 66777986 h 51" name="T7"/>
                <a:gd fmla="*/ 22367878 w 26" name="T8"/>
                <a:gd fmla="*/ 19545242 h 51" name="T9"/>
                <a:gd fmla="*/ 0 w 26" name="T10"/>
                <a:gd fmla="*/ 0 h 51" name="T11"/>
                <a:gd fmla="*/ 0 w 26" name="T12"/>
                <a:gd fmla="*/ 0 h 51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26" name="T21"/>
                <a:gd fmla="*/ 0 h 51" name="T22"/>
                <a:gd fmla="*/ 26 w 26" name="T23"/>
                <a:gd fmla="*/ 51 h 51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51" w="26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/>
            <p:nvPr/>
          </p:nvGrpSpPr>
          <p:grpSpPr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/>
              <p:nvPr/>
            </p:nvSpPr>
            <p:spPr bwMode="auto">
              <a:xfrm>
                <a:off x="4086" y="2810"/>
                <a:ext cx="835" cy="157"/>
              </a:xfrm>
              <a:custGeom>
                <a:gdLst>
                  <a:gd fmla="*/ 0 w 835" name="T0"/>
                  <a:gd fmla="*/ 250 h 526" name="T1"/>
                  <a:gd fmla="*/ 35 w 835" name="T2"/>
                  <a:gd fmla="*/ 226 h 526" name="T3"/>
                  <a:gd fmla="*/ 95 w 835" name="T4"/>
                  <a:gd fmla="*/ 177 h 526" name="T5"/>
                  <a:gd fmla="*/ 118 w 835" name="T6"/>
                  <a:gd fmla="*/ 145 h 526" name="T7"/>
                  <a:gd fmla="*/ 162 w 835" name="T8"/>
                  <a:gd fmla="*/ 114 h 526" name="T9"/>
                  <a:gd fmla="*/ 192 w 835" name="T10"/>
                  <a:gd fmla="*/ 81 h 526" name="T11"/>
                  <a:gd fmla="*/ 225 w 835" name="T12"/>
                  <a:gd fmla="*/ 106 h 526" name="T13"/>
                  <a:gd fmla="*/ 293 w 835" name="T14"/>
                  <a:gd fmla="*/ 160 h 526" name="T15"/>
                  <a:gd fmla="*/ 368 w 835" name="T16"/>
                  <a:gd fmla="*/ 185 h 526" name="T17"/>
                  <a:gd fmla="*/ 499 w 835" name="T18"/>
                  <a:gd fmla="*/ 187 h 526" name="T19"/>
                  <a:gd fmla="*/ 522 w 835" name="T20"/>
                  <a:gd fmla="*/ 151 h 526" name="T21"/>
                  <a:gd fmla="*/ 588 w 835" name="T22"/>
                  <a:gd fmla="*/ 123 h 526" name="T23"/>
                  <a:gd fmla="*/ 607 w 835" name="T24"/>
                  <a:gd fmla="*/ 98 h 526" name="T25"/>
                  <a:gd fmla="*/ 572 w 835" name="T26"/>
                  <a:gd fmla="*/ 78 h 526" name="T27"/>
                  <a:gd fmla="*/ 602 w 835" name="T28"/>
                  <a:gd fmla="*/ 72 h 526" name="T29"/>
                  <a:gd fmla="*/ 642 w 835" name="T30"/>
                  <a:gd fmla="*/ 28 h 526" name="T31"/>
                  <a:gd fmla="*/ 681 w 835" name="T32"/>
                  <a:gd fmla="*/ 0 h 526" name="T33"/>
                  <a:gd fmla="*/ 734 w 835" name="T34"/>
                  <a:gd fmla="*/ 69 h 526" name="T35"/>
                  <a:gd fmla="*/ 783 w 835" name="T36"/>
                  <a:gd fmla="*/ 104 h 526" name="T37"/>
                  <a:gd fmla="*/ 811 w 835" name="T38"/>
                  <a:gd fmla="*/ 147 h 526" name="T39"/>
                  <a:gd fmla="*/ 785 w 835" name="T40"/>
                  <a:gd fmla="*/ 177 h 526" name="T41"/>
                  <a:gd fmla="*/ 770 w 835" name="T42"/>
                  <a:gd fmla="*/ 185 h 526" name="T43"/>
                  <a:gd fmla="*/ 744 w 835" name="T44"/>
                  <a:gd fmla="*/ 210 h 526" name="T45"/>
                  <a:gd fmla="*/ 691 w 835" name="T46"/>
                  <a:gd fmla="*/ 232 h 526" name="T47"/>
                  <a:gd fmla="*/ 663 w 835" name="T48"/>
                  <a:gd fmla="*/ 226 h 526" name="T49"/>
                  <a:gd fmla="*/ 602 w 835" name="T50"/>
                  <a:gd fmla="*/ 247 h 526" name="T51"/>
                  <a:gd fmla="*/ 618 w 835" name="T52"/>
                  <a:gd fmla="*/ 276 h 526" name="T53"/>
                  <a:gd fmla="*/ 668 w 835" name="T54"/>
                  <a:gd fmla="*/ 274 h 526" name="T55"/>
                  <a:gd fmla="*/ 622 w 835" name="T56"/>
                  <a:gd fmla="*/ 312 h 526" name="T57"/>
                  <a:gd fmla="*/ 633 w 835" name="T58"/>
                  <a:gd fmla="*/ 355 h 526" name="T59"/>
                  <a:gd fmla="*/ 634 w 835" name="T60"/>
                  <a:gd fmla="*/ 382 h 526" name="T61"/>
                  <a:gd fmla="*/ 613 w 835" name="T62"/>
                  <a:gd fmla="*/ 463 h 526" name="T63"/>
                  <a:gd fmla="*/ 552 w 835" name="T64"/>
                  <a:gd fmla="*/ 493 h 526" name="T65"/>
                  <a:gd fmla="*/ 543 w 835" name="T66"/>
                  <a:gd fmla="*/ 489 h 526" name="T67"/>
                  <a:gd fmla="*/ 499 w 835" name="T68"/>
                  <a:gd fmla="*/ 510 h 526" name="T69"/>
                  <a:gd fmla="*/ 490 w 835" name="T70"/>
                  <a:gd fmla="*/ 506 h 526" name="T71"/>
                  <a:gd fmla="*/ 429 w 835" name="T72"/>
                  <a:gd fmla="*/ 484 h 526" name="T73"/>
                  <a:gd fmla="*/ 380 w 835" name="T74"/>
                  <a:gd fmla="*/ 494 h 526" name="T75"/>
                  <a:gd fmla="*/ 375 w 835" name="T76"/>
                  <a:gd fmla="*/ 506 h 526" name="T77"/>
                  <a:gd fmla="*/ 342 w 835" name="T78"/>
                  <a:gd fmla="*/ 471 h 526" name="T79"/>
                  <a:gd fmla="*/ 341 w 835" name="T80"/>
                  <a:gd fmla="*/ 434 h 526" name="T81"/>
                  <a:gd fmla="*/ 323 w 835" name="T82"/>
                  <a:gd fmla="*/ 412 h 526" name="T83"/>
                  <a:gd fmla="*/ 305 w 835" name="T84"/>
                  <a:gd fmla="*/ 392 h 526" name="T85"/>
                  <a:gd fmla="*/ 220 w 835" name="T86"/>
                  <a:gd fmla="*/ 410 h 526" name="T87"/>
                  <a:gd fmla="*/ 205 w 835" name="T88"/>
                  <a:gd fmla="*/ 414 h 526" name="T89"/>
                  <a:gd fmla="*/ 166 w 835" name="T90"/>
                  <a:gd fmla="*/ 416 h 526" name="T91"/>
                  <a:gd fmla="*/ 100 w 835" name="T92"/>
                  <a:gd fmla="*/ 381 h 526" name="T93"/>
                  <a:gd fmla="*/ 65 w 835" name="T94"/>
                  <a:gd fmla="*/ 347 h 526" name="T95"/>
                  <a:gd fmla="*/ 71 w 835" name="T96"/>
                  <a:gd fmla="*/ 325 h 526" name="T97"/>
                  <a:gd fmla="*/ 75 w 835" name="T98"/>
                  <a:gd fmla="*/ 295 h 526" name="T99"/>
                  <a:gd fmla="*/ 13 w 835" name="T100"/>
                  <a:gd fmla="*/ 278 h 526" name="T101"/>
                  <a:gd fmla="*/ 14 w 835" name="T102"/>
                  <a:gd fmla="*/ 256 h 526" name="T103"/>
                  <a:gd fmla="*/ 0 w 835" name="T104"/>
                  <a:gd fmla="*/ 250 h 52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w 835" name="T159"/>
                  <a:gd fmla="*/ 0 h 526" name="T160"/>
                  <a:gd fmla="*/ 835 w 835" name="T161"/>
                  <a:gd fmla="*/ 526 h 526" name="T162"/>
                </a:gdLst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b="T162" l="T159" r="T161" t="T160"/>
                <a:pathLst>
                  <a:path h="526" w="835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/>
              <p:nvPr/>
            </p:nvSpPr>
            <p:spPr bwMode="auto">
              <a:xfrm>
                <a:off x="4564" y="3089"/>
                <a:ext cx="31" cy="157"/>
              </a:xfrm>
              <a:custGeom>
                <a:gdLst>
                  <a:gd fmla="*/ 0 w 31" name="T0"/>
                  <a:gd fmla="*/ 19 h 26" name="T1"/>
                  <a:gd fmla="*/ 0 w 31" name="T2"/>
                  <a:gd fmla="*/ 19 h 26" name="T3"/>
                  <a:gd fmla="*/ 9 w 31" name="T4"/>
                  <a:gd fmla="*/ 0 h 26" name="T5"/>
                  <a:gd fmla="*/ 30 w 31" name="T6"/>
                  <a:gd fmla="*/ 4 h 26" name="T7"/>
                  <a:gd fmla="*/ 13 w 31" name="T8"/>
                  <a:gd fmla="*/ 25 h 26" name="T9"/>
                  <a:gd fmla="*/ 0 w 31" name="T10"/>
                  <a:gd fmla="*/ 19 h 26" name="T11"/>
                  <a:gd fmla="*/ 0 w 31" name="T12"/>
                  <a:gd fmla="*/ 19 h 2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1" name="T21"/>
                  <a:gd fmla="*/ 0 h 26" name="T22"/>
                  <a:gd fmla="*/ 31 w 31" name="T23"/>
                  <a:gd fmla="*/ 26 h 26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6" w="31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/>
            <p:nvPr/>
          </p:nvSpPr>
          <p:spPr bwMode="auto">
            <a:xfrm>
              <a:off x="5010897" y="3891447"/>
              <a:ext cx="33337" cy="206196"/>
            </a:xfrm>
            <a:custGeom>
              <a:gdLst>
                <a:gd fmla="*/ 0 w 25" name="T0"/>
                <a:gd fmla="*/ 29348570 h 46" name="T1"/>
                <a:gd fmla="*/ 0 w 25" name="T2"/>
                <a:gd fmla="*/ 29348570 h 46" name="T3"/>
                <a:gd fmla="*/ 16003094 w 25" name="T4"/>
                <a:gd fmla="*/ 73372696 h 46" name="T5"/>
                <a:gd fmla="*/ 42676691 w 25" name="T6"/>
                <a:gd fmla="*/ 0 h 46" name="T7"/>
                <a:gd fmla="*/ 19559484 w 25" name="T8"/>
                <a:gd fmla="*/ 1630618 h 46" name="T9"/>
                <a:gd fmla="*/ 0 w 25" name="T10"/>
                <a:gd fmla="*/ 29348570 h 46" name="T11"/>
                <a:gd fmla="*/ 0 w 25" name="T12"/>
                <a:gd fmla="*/ 29348570 h 4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25" name="T21"/>
                <a:gd fmla="*/ 0 h 46" name="T22"/>
                <a:gd fmla="*/ 25 w 25" name="T23"/>
                <a:gd fmla="*/ 46 h 46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46" w="25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/>
            <p:nvPr/>
          </p:nvSpPr>
          <p:spPr bwMode="auto">
            <a:xfrm>
              <a:off x="4126666" y="3908909"/>
              <a:ext cx="498471" cy="206196"/>
            </a:xfrm>
            <a:custGeom>
              <a:gdLst>
                <a:gd fmla="*/ 0 w 401" name="T0"/>
                <a:gd fmla="*/ 310135055 h 399" name="T1"/>
                <a:gd fmla="*/ 64899953 w 401" name="T2"/>
                <a:gd fmla="*/ 294713849 h 399" name="T3"/>
                <a:gd fmla="*/ 50993623 w 401" name="T4"/>
                <a:gd fmla="*/ 203901388 h 399" name="T5"/>
                <a:gd fmla="*/ 140617183 w 401" name="T6"/>
                <a:gd fmla="*/ 128508783 h 399" name="T7"/>
                <a:gd fmla="*/ 152979608 w 401" name="T8"/>
                <a:gd fmla="*/ 94239436 h 399" name="T9"/>
                <a:gd fmla="*/ 125164463 w 401" name="T10"/>
                <a:gd fmla="*/ 32555890 h 399" name="T11"/>
                <a:gd fmla="*/ 202426860 w 401" name="T12"/>
                <a:gd fmla="*/ 13707744 h 399" name="T13"/>
                <a:gd fmla="*/ 258055907 w 401" name="T14"/>
                <a:gd fmla="*/ 11994277 h 399" name="T15"/>
                <a:gd fmla="*/ 242604430 w 401" name="T16"/>
                <a:gd fmla="*/ 83959921 h 399" name="T17"/>
                <a:gd fmla="*/ 230242005 w 401" name="T18"/>
                <a:gd fmla="*/ 130222251 h 399" name="T19"/>
                <a:gd fmla="*/ 251875316 w 401" name="T20"/>
                <a:gd fmla="*/ 185053247 h 399" name="T21"/>
                <a:gd fmla="*/ 418762536 w 401" name="T22"/>
                <a:gd fmla="*/ 243311137 h 399" name="T23"/>
                <a:gd fmla="*/ 435760404 w 401" name="T24"/>
                <a:gd fmla="*/ 203901388 h 399" name="T25"/>
                <a:gd fmla="*/ 446576438 w 401" name="T26"/>
                <a:gd fmla="*/ 236457268 h 399" name="T27"/>
                <a:gd fmla="*/ 499115190 w 401" name="T28"/>
                <a:gd fmla="*/ 209041790 h 399" name="T29"/>
                <a:gd fmla="*/ 596465711 w 401" name="T30"/>
                <a:gd fmla="*/ 191907116 h 399" name="T31"/>
                <a:gd fmla="*/ 610373284 w 401" name="T32"/>
                <a:gd fmla="*/ 226176463 h 399" name="T33"/>
                <a:gd fmla="*/ 517658205 w 401" name="T34"/>
                <a:gd fmla="*/ 354685288 h 399" name="T35"/>
                <a:gd fmla="*/ 496024894 w 401" name="T36"/>
                <a:gd fmla="*/ 325556261 h 399" name="T37"/>
                <a:gd fmla="*/ 508386076 w 401" name="T38"/>
                <a:gd fmla="*/ 275865708 h 399" name="T39"/>
                <a:gd fmla="*/ 429578570 w 401" name="T40"/>
                <a:gd fmla="*/ 239884202 h 399" name="T41"/>
                <a:gd fmla="*/ 431123717 w 401" name="T42"/>
                <a:gd fmla="*/ 272438773 h 399" name="T43"/>
                <a:gd fmla="*/ 431123717 w 401" name="T44"/>
                <a:gd fmla="*/ 296427316 h 399" name="T45"/>
                <a:gd fmla="*/ 420307683 w 401" name="T46"/>
                <a:gd fmla="*/ 351258353 h 399" name="T47"/>
                <a:gd fmla="*/ 256510760 w 401" name="T48"/>
                <a:gd fmla="*/ 505469106 h 399" name="T49"/>
                <a:gd fmla="*/ 194701121 w 401" name="T50"/>
                <a:gd fmla="*/ 681954934 h 399" name="T51"/>
                <a:gd fmla="*/ 128256001 w 401" name="T52"/>
                <a:gd fmla="*/ 507182573 h 399" name="T53"/>
                <a:gd fmla="*/ 97350561 w 401" name="T54"/>
                <a:gd fmla="*/ 346117951 h 399" name="T55"/>
                <a:gd fmla="*/ 78807526 w 401" name="T56"/>
                <a:gd fmla="*/ 371819961 h 399" name="T57"/>
                <a:gd fmla="*/ 18543021 w 401" name="T58"/>
                <a:gd fmla="*/ 344404484 h 399" name="T59"/>
                <a:gd fmla="*/ 18543021 w 401" name="T60"/>
                <a:gd fmla="*/ 330696663 h 399" name="T61"/>
                <a:gd fmla="*/ 0 w 401" name="T62"/>
                <a:gd fmla="*/ 310135055 h 399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401" name="T96"/>
                <a:gd fmla="*/ 0 h 399" name="T97"/>
                <a:gd fmla="*/ 401 w 401" name="T98"/>
                <a:gd fmla="*/ 399 h 399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399" w="401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/>
            <p:nvPr/>
          </p:nvSpPr>
          <p:spPr bwMode="auto">
            <a:xfrm>
              <a:off x="3718680" y="3714440"/>
              <a:ext cx="327023" cy="206196"/>
            </a:xfrm>
            <a:custGeom>
              <a:gdLst>
                <a:gd fmla="*/ 0 w 262" name="T0"/>
                <a:gd fmla="*/ 12162959 h 224" name="T1"/>
                <a:gd fmla="*/ 0 w 262" name="T2"/>
                <a:gd fmla="*/ 12162959 h 224" name="T3"/>
                <a:gd fmla="*/ 10905410 w 262" name="T4"/>
                <a:gd fmla="*/ 0 h 224" name="T5"/>
                <a:gd fmla="*/ 42065151 w 262" name="T6"/>
                <a:gd fmla="*/ 29539366 h 224" name="T7"/>
                <a:gd fmla="*/ 81014809 w 262" name="T8"/>
                <a:gd fmla="*/ 5213449 h 224" name="T9"/>
                <a:gd fmla="*/ 84130302 w 262" name="T10"/>
                <a:gd fmla="*/ 27801989 h 224" name="T11"/>
                <a:gd fmla="*/ 102825638 w 262" name="T12"/>
                <a:gd fmla="*/ 36490190 h 224" name="T13"/>
                <a:gd fmla="*/ 105942360 w 262" name="T14"/>
                <a:gd fmla="*/ 60817427 h 224" name="T15"/>
                <a:gd fmla="*/ 162028369 w 262" name="T16"/>
                <a:gd fmla="*/ 88619426 h 224" name="T17"/>
                <a:gd fmla="*/ 213442456 w 262" name="T18"/>
                <a:gd fmla="*/ 79931205 h 224" name="T19"/>
                <a:gd fmla="*/ 208767998 w 262" name="T20"/>
                <a:gd fmla="*/ 66029556 h 224" name="T21"/>
                <a:gd fmla="*/ 275760660 w 262" name="T22"/>
                <a:gd fmla="*/ 41703638 h 224" name="T23"/>
                <a:gd fmla="*/ 363007722 w 262" name="T24"/>
                <a:gd fmla="*/ 85143335 h 224" name="T25"/>
                <a:gd fmla="*/ 364565459 w 262" name="T26"/>
                <a:gd fmla="*/ 109470581 h 224" name="T27"/>
                <a:gd fmla="*/ 350543333 w 262" name="T28"/>
                <a:gd fmla="*/ 152911586 h 224" name="T29"/>
                <a:gd fmla="*/ 353658806 w 262" name="T30"/>
                <a:gd fmla="*/ 215466409 h 224" name="T31"/>
                <a:gd fmla="*/ 375470864 w 262" name="T32"/>
                <a:gd fmla="*/ 234580188 h 224" name="T33"/>
                <a:gd fmla="*/ 356775527 w 262" name="T34"/>
                <a:gd fmla="*/ 265856920 h 224" name="T35"/>
                <a:gd fmla="*/ 406630590 w 262" name="T36"/>
                <a:gd fmla="*/ 337099903 h 224" name="T37"/>
                <a:gd fmla="*/ 373913127 w 262" name="T38"/>
                <a:gd fmla="*/ 387491814 h 224" name="T39"/>
                <a:gd fmla="*/ 283550592 w 262" name="T40"/>
                <a:gd fmla="*/ 370115413 h 224" name="T41"/>
                <a:gd fmla="*/ 263297519 w 262" name="T42"/>
                <a:gd fmla="*/ 338837280 h 224" name="T43"/>
                <a:gd fmla="*/ 200978066 w 262" name="T44"/>
                <a:gd fmla="*/ 349264258 h 224" name="T45"/>
                <a:gd fmla="*/ 155797422 w 262" name="T46"/>
                <a:gd fmla="*/ 317986125 h 224" name="T47"/>
                <a:gd fmla="*/ 124637696 w 262" name="T48"/>
                <a:gd fmla="*/ 258907414 h 224" name="T49"/>
                <a:gd fmla="*/ 101267901 w 262" name="T50"/>
                <a:gd fmla="*/ 248480518 h 224" name="T51"/>
                <a:gd fmla="*/ 95035706 w 262" name="T52"/>
                <a:gd fmla="*/ 262382167 h 224" name="T53"/>
                <a:gd fmla="*/ 66992682 w 262" name="T54"/>
                <a:gd fmla="*/ 201564761 h 224" name="T55"/>
                <a:gd fmla="*/ 28043015 w 262" name="T56"/>
                <a:gd fmla="*/ 165074540 h 224" name="T57"/>
                <a:gd fmla="*/ 46739609 w 262" name="T58"/>
                <a:gd fmla="*/ 109470581 h 224" name="T59"/>
                <a:gd fmla="*/ 29601999 w 262" name="T60"/>
                <a:gd fmla="*/ 102519757 h 224" name="T61"/>
                <a:gd fmla="*/ 14022131 w 262" name="T62"/>
                <a:gd fmla="*/ 71243004 h 224" name="T63"/>
                <a:gd fmla="*/ 0 w 262" name="T64"/>
                <a:gd fmla="*/ 12162959 h 224" name="T65"/>
                <a:gd fmla="*/ 0 w 262" name="T66"/>
                <a:gd fmla="*/ 12162959 h 224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w 262" name="T102"/>
                <a:gd fmla="*/ 0 h 224" name="T103"/>
                <a:gd fmla="*/ 262 w 262" name="T104"/>
                <a:gd fmla="*/ 224 h 224" name="T105"/>
              </a:gdLst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b="T105" l="T102" r="T104" t="T103"/>
              <a:pathLst>
                <a:path h="224" w="262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/>
            <p:nvPr/>
          </p:nvGrpSpPr>
          <p:grpSpPr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/>
              <p:nvPr/>
            </p:nvSpPr>
            <p:spPr bwMode="auto">
              <a:xfrm>
                <a:off x="4850" y="2894"/>
                <a:ext cx="33" cy="157"/>
              </a:xfrm>
              <a:custGeom>
                <a:gdLst>
                  <a:gd fmla="*/ 0 w 33" name="T0"/>
                  <a:gd fmla="*/ 10 h 38" name="T1"/>
                  <a:gd fmla="*/ 0 w 33" name="T2"/>
                  <a:gd fmla="*/ 10 h 38" name="T3"/>
                  <a:gd fmla="*/ 1 w 33" name="T4"/>
                  <a:gd fmla="*/ 19 h 38" name="T5"/>
                  <a:gd fmla="*/ 8 w 33" name="T6"/>
                  <a:gd fmla="*/ 10 h 38" name="T7"/>
                  <a:gd fmla="*/ 12 w 33" name="T8"/>
                  <a:gd fmla="*/ 15 h 38" name="T9"/>
                  <a:gd fmla="*/ 8 w 33" name="T10"/>
                  <a:gd fmla="*/ 37 h 38" name="T11"/>
                  <a:gd fmla="*/ 23 w 33" name="T12"/>
                  <a:gd fmla="*/ 37 h 38" name="T13"/>
                  <a:gd fmla="*/ 32 w 33" name="T14"/>
                  <a:gd fmla="*/ 14 h 38" name="T15"/>
                  <a:gd fmla="*/ 27 w 33" name="T16"/>
                  <a:gd fmla="*/ 1 h 38" name="T17"/>
                  <a:gd fmla="*/ 12 w 33" name="T18"/>
                  <a:gd fmla="*/ 0 h 38" name="T19"/>
                  <a:gd fmla="*/ 0 w 33" name="T20"/>
                  <a:gd fmla="*/ 10 h 38" name="T21"/>
                  <a:gd fmla="*/ 0 w 33" name="T22"/>
                  <a:gd fmla="*/ 10 h 38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33" name="T36"/>
                  <a:gd fmla="*/ 0 h 38" name="T37"/>
                  <a:gd fmla="*/ 33 w 33" name="T38"/>
                  <a:gd fmla="*/ 38 h 38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38" w="33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/>
              <p:nvPr/>
            </p:nvSpPr>
            <p:spPr bwMode="auto">
              <a:xfrm>
                <a:off x="4866" y="2819"/>
                <a:ext cx="155" cy="157"/>
              </a:xfrm>
              <a:custGeom>
                <a:gdLst>
                  <a:gd fmla="*/ 0 w 155" name="T0"/>
                  <a:gd fmla="*/ 116 h 125" name="T1"/>
                  <a:gd fmla="*/ 0 w 155" name="T2"/>
                  <a:gd fmla="*/ 116 h 125" name="T3"/>
                  <a:gd fmla="*/ 27 w 155" name="T4"/>
                  <a:gd fmla="*/ 93 h 125" name="T5"/>
                  <a:gd fmla="*/ 66 w 155" name="T6"/>
                  <a:gd fmla="*/ 93 h 125" name="T7"/>
                  <a:gd fmla="*/ 82 w 155" name="T8"/>
                  <a:gd fmla="*/ 65 h 125" name="T9"/>
                  <a:gd fmla="*/ 89 w 155" name="T10"/>
                  <a:gd fmla="*/ 63 h 125" name="T11"/>
                  <a:gd fmla="*/ 89 w 155" name="T12"/>
                  <a:gd fmla="*/ 74 h 125" name="T13"/>
                  <a:gd fmla="*/ 107 w 155" name="T14"/>
                  <a:gd fmla="*/ 63 h 125" name="T15"/>
                  <a:gd fmla="*/ 122 w 155" name="T16"/>
                  <a:gd fmla="*/ 42 h 125" name="T17"/>
                  <a:gd fmla="*/ 129 w 155" name="T18"/>
                  <a:gd fmla="*/ 6 h 125" name="T19"/>
                  <a:gd fmla="*/ 141 w 155" name="T20"/>
                  <a:gd fmla="*/ 8 h 125" name="T21"/>
                  <a:gd fmla="*/ 137 w 155" name="T22"/>
                  <a:gd fmla="*/ 0 h 125" name="T23"/>
                  <a:gd fmla="*/ 144 w 155" name="T24"/>
                  <a:gd fmla="*/ 1 h 125" name="T25"/>
                  <a:gd fmla="*/ 154 w 155" name="T26"/>
                  <a:gd fmla="*/ 30 h 125" name="T27"/>
                  <a:gd fmla="*/ 141 w 155" name="T28"/>
                  <a:gd fmla="*/ 51 h 125" name="T29"/>
                  <a:gd fmla="*/ 141 w 155" name="T30"/>
                  <a:gd fmla="*/ 70 h 125" name="T31"/>
                  <a:gd fmla="*/ 131 w 155" name="T32"/>
                  <a:gd fmla="*/ 98 h 125" name="T33"/>
                  <a:gd fmla="*/ 124 w 155" name="T34"/>
                  <a:gd fmla="*/ 102 h 125" name="T35"/>
                  <a:gd fmla="*/ 124 w 155" name="T36"/>
                  <a:gd fmla="*/ 91 h 125" name="T37"/>
                  <a:gd fmla="*/ 101 w 155" name="T38"/>
                  <a:gd fmla="*/ 107 h 125" name="T39"/>
                  <a:gd fmla="*/ 82 w 155" name="T40"/>
                  <a:gd fmla="*/ 100 h 125" name="T41"/>
                  <a:gd fmla="*/ 83 w 155" name="T42"/>
                  <a:gd fmla="*/ 113 h 125" name="T43"/>
                  <a:gd fmla="*/ 67 w 155" name="T44"/>
                  <a:gd fmla="*/ 124 h 125" name="T45"/>
                  <a:gd fmla="*/ 62 w 155" name="T46"/>
                  <a:gd fmla="*/ 106 h 125" name="T47"/>
                  <a:gd fmla="*/ 0 w 155" name="T48"/>
                  <a:gd fmla="*/ 116 h 125" name="T49"/>
                  <a:gd fmla="*/ 0 w 155" name="T50"/>
                  <a:gd fmla="*/ 116 h 125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155" name="T78"/>
                  <a:gd fmla="*/ 0 h 125" name="T79"/>
                  <a:gd fmla="*/ 155 w 155" name="T80"/>
                  <a:gd fmla="*/ 125 h 125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125" w="15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/>
              <p:nvPr/>
            </p:nvSpPr>
            <p:spPr bwMode="auto">
              <a:xfrm>
                <a:off x="4885" y="2881"/>
                <a:ext cx="32" cy="157"/>
              </a:xfrm>
              <a:custGeom>
                <a:gdLst>
                  <a:gd fmla="*/ 0 w 32" name="T0"/>
                  <a:gd fmla="*/ 12 h 23" name="T1"/>
                  <a:gd fmla="*/ 0 w 32" name="T2"/>
                  <a:gd fmla="*/ 12 h 23" name="T3"/>
                  <a:gd fmla="*/ 10 w 32" name="T4"/>
                  <a:gd fmla="*/ 22 h 23" name="T5"/>
                  <a:gd fmla="*/ 28 w 32" name="T6"/>
                  <a:gd fmla="*/ 14 h 23" name="T7"/>
                  <a:gd fmla="*/ 31 w 32" name="T8"/>
                  <a:gd fmla="*/ 0 h 23" name="T9"/>
                  <a:gd fmla="*/ 0 w 32" name="T10"/>
                  <a:gd fmla="*/ 12 h 23" name="T11"/>
                  <a:gd fmla="*/ 0 w 32" name="T12"/>
                  <a:gd fmla="*/ 12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2" name="T21"/>
                  <a:gd fmla="*/ 0 h 23" name="T22"/>
                  <a:gd fmla="*/ 32 w 32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32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/>
              <p:nvPr/>
            </p:nvSpPr>
            <p:spPr bwMode="auto">
              <a:xfrm>
                <a:off x="4990" y="2724"/>
                <a:ext cx="81" cy="157"/>
              </a:xfrm>
              <a:custGeom>
                <a:gdLst>
                  <a:gd fmla="*/ 0 w 81" name="T0"/>
                  <a:gd fmla="*/ 47 h 67" name="T1"/>
                  <a:gd fmla="*/ 0 w 81" name="T2"/>
                  <a:gd fmla="*/ 47 h 67" name="T3"/>
                  <a:gd fmla="*/ 3 w 81" name="T4"/>
                  <a:gd fmla="*/ 66 h 67" name="T5"/>
                  <a:gd fmla="*/ 17 w 81" name="T6"/>
                  <a:gd fmla="*/ 59 h 67" name="T7"/>
                  <a:gd fmla="*/ 8 w 81" name="T8"/>
                  <a:gd fmla="*/ 48 h 67" name="T9"/>
                  <a:gd fmla="*/ 46 w 81" name="T10"/>
                  <a:gd fmla="*/ 58 h 67" name="T11"/>
                  <a:gd fmla="*/ 55 w 81" name="T12"/>
                  <a:gd fmla="*/ 42 h 67" name="T13"/>
                  <a:gd fmla="*/ 80 w 81" name="T14"/>
                  <a:gd fmla="*/ 37 h 67" name="T15"/>
                  <a:gd fmla="*/ 71 w 81" name="T16"/>
                  <a:gd fmla="*/ 27 h 67" name="T17"/>
                  <a:gd fmla="*/ 74 w 81" name="T18"/>
                  <a:gd fmla="*/ 18 h 67" name="T19"/>
                  <a:gd fmla="*/ 53 w 81" name="T20"/>
                  <a:gd fmla="*/ 20 h 67" name="T21"/>
                  <a:gd fmla="*/ 27 w 81" name="T22"/>
                  <a:gd fmla="*/ 0 h 67" name="T23"/>
                  <a:gd fmla="*/ 18 w 81" name="T24"/>
                  <a:gd fmla="*/ 38 h 67" name="T25"/>
                  <a:gd fmla="*/ 7 w 81" name="T26"/>
                  <a:gd fmla="*/ 35 h 67" name="T27"/>
                  <a:gd fmla="*/ 0 w 81" name="T28"/>
                  <a:gd fmla="*/ 47 h 67" name="T29"/>
                  <a:gd fmla="*/ 0 w 81" name="T30"/>
                  <a:gd fmla="*/ 47 h 67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81" name="T48"/>
                  <a:gd fmla="*/ 0 h 67" name="T49"/>
                  <a:gd fmla="*/ 81 w 81" name="T50"/>
                  <a:gd fmla="*/ 67 h 67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67" w="81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/>
            <p:nvPr/>
          </p:nvSpPr>
          <p:spPr bwMode="auto">
            <a:xfrm>
              <a:off x="5083921" y="3560452"/>
              <a:ext cx="109536" cy="206196"/>
            </a:xfrm>
            <a:custGeom>
              <a:gdLst>
                <a:gd fmla="*/ 0 w 87" name="T0"/>
                <a:gd fmla="*/ 82254980 h 84" name="T1"/>
                <a:gd fmla="*/ 0 w 87" name="T2"/>
                <a:gd fmla="*/ 82254980 h 84" name="T3"/>
                <a:gd fmla="*/ 25363482 w 87" name="T4"/>
                <a:gd fmla="*/ 94505205 h 84" name="T5"/>
                <a:gd fmla="*/ 9510832 w 87" name="T6"/>
                <a:gd fmla="*/ 136509117 h 84" name="T7"/>
                <a:gd fmla="*/ 47555429 w 87" name="T8"/>
                <a:gd fmla="*/ 145258884 h 84" name="T9"/>
                <a:gd fmla="*/ 87186425 w 87" name="T10"/>
                <a:gd fmla="*/ 120757154 h 84" name="T11"/>
                <a:gd fmla="*/ 69748624 w 87" name="T12"/>
                <a:gd fmla="*/ 87505655 h 84" name="T13"/>
                <a:gd fmla="*/ 115718915 w 87" name="T14"/>
                <a:gd fmla="*/ 56003032 h 84" name="T15"/>
                <a:gd fmla="*/ 136326972 w 87" name="T16"/>
                <a:gd fmla="*/ 14000427 h 84" name="T17"/>
                <a:gd fmla="*/ 134741833 w 87" name="T18"/>
                <a:gd fmla="*/ 8751093 h 84" name="T19"/>
                <a:gd fmla="*/ 125231004 w 87" name="T20"/>
                <a:gd fmla="*/ 0 h 84" name="T21"/>
                <a:gd fmla="*/ 84014889 w 87" name="T22"/>
                <a:gd fmla="*/ 28002177 h 84" name="T23"/>
                <a:gd fmla="*/ 84014889 w 87" name="T24"/>
                <a:gd fmla="*/ 43752828 h 84" name="T25"/>
                <a:gd fmla="*/ 55482379 w 87" name="T26"/>
                <a:gd fmla="*/ 38502163 h 84" name="T27"/>
                <a:gd fmla="*/ 0 w 87" name="T28"/>
                <a:gd fmla="*/ 82254980 h 84" name="T29"/>
                <a:gd fmla="*/ 0 w 87" name="T30"/>
                <a:gd fmla="*/ 82254980 h 84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w 87" name="T48"/>
                <a:gd fmla="*/ 0 h 84" name="T49"/>
                <a:gd fmla="*/ 87 w 87" name="T50"/>
                <a:gd fmla="*/ 84 h 84" name="T51"/>
              </a:gdLst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b="T51" l="T48" r="T50" t="T49"/>
              <a:pathLst>
                <a:path h="84" w="87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/>
            <p:nvPr/>
          </p:nvSpPr>
          <p:spPr bwMode="auto">
            <a:xfrm>
              <a:off x="5117258" y="3639828"/>
              <a:ext cx="57150" cy="206196"/>
            </a:xfrm>
            <a:custGeom>
              <a:gdLst>
                <a:gd fmla="*/ 0 w 48" name="T0"/>
                <a:gd fmla="*/ 109657851 h 66" name="T1"/>
                <a:gd fmla="*/ 0 w 48" name="T2"/>
                <a:gd fmla="*/ 109657851 h 66" name="T3"/>
                <a:gd fmla="*/ 7087791 w 48" name="T4"/>
                <a:gd fmla="*/ 23618536 h 66" name="T5"/>
                <a:gd fmla="*/ 42527939 w 48" name="T6"/>
                <a:gd fmla="*/ 0 h 66" name="T7"/>
                <a:gd fmla="*/ 66626182 w 48" name="T8"/>
                <a:gd fmla="*/ 67482449 h 66" name="T9"/>
                <a:gd fmla="*/ 42527939 w 48" name="T10"/>
                <a:gd fmla="*/ 99535812 h 66" name="T11"/>
                <a:gd fmla="*/ 0 w 48" name="T12"/>
                <a:gd fmla="*/ 109657851 h 66" name="T13"/>
                <a:gd fmla="*/ 0 w 48" name="T14"/>
                <a:gd fmla="*/ 109657851 h 6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48" name="T24"/>
                <a:gd fmla="*/ 0 h 66" name="T25"/>
                <a:gd fmla="*/ 48 w 48" name="T26"/>
                <a:gd fmla="*/ 66 h 66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66" w="48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/>
            <p:nvPr/>
          </p:nvSpPr>
          <p:spPr bwMode="auto">
            <a:xfrm>
              <a:off x="4674350" y="3984316"/>
              <a:ext cx="122236" cy="206196"/>
            </a:xfrm>
            <a:custGeom>
              <a:gdLst>
                <a:gd fmla="*/ 0 w 99" name="T0"/>
                <a:gd fmla="*/ 42094425 h 115" name="T1"/>
                <a:gd fmla="*/ 0 w 99" name="T2"/>
                <a:gd fmla="*/ 42094425 h 115" name="T3"/>
                <a:gd fmla="*/ 19818444 w 99" name="T4"/>
                <a:gd fmla="*/ 69035380 h 115" name="T5"/>
                <a:gd fmla="*/ 13720178 w 99" name="T6"/>
                <a:gd fmla="*/ 116181404 h 115" name="T7"/>
                <a:gd fmla="*/ 67079713 w 99" name="T8"/>
                <a:gd fmla="*/ 95976345 h 115" name="T9"/>
                <a:gd fmla="*/ 89946687 w 99" name="T10"/>
                <a:gd fmla="*/ 116181404 h 115" name="T11"/>
                <a:gd fmla="*/ 109766361 w 99" name="T12"/>
                <a:gd fmla="*/ 163327409 h 115" name="T13"/>
                <a:gd fmla="*/ 102143220 w 99" name="T14"/>
                <a:gd fmla="*/ 191951392 h 115" name="T15"/>
                <a:gd fmla="*/ 149403240 w 99" name="T16"/>
                <a:gd fmla="*/ 183532509 h 115" name="T17"/>
                <a:gd fmla="*/ 126536285 w 99" name="T18"/>
                <a:gd fmla="*/ 121232994 h 115" name="T19"/>
                <a:gd fmla="*/ 76226495 w 99" name="T20"/>
                <a:gd fmla="*/ 75769967 h 115" name="T21"/>
                <a:gd fmla="*/ 89946687 w 99" name="T22"/>
                <a:gd fmla="*/ 50513318 h 115" name="T23"/>
                <a:gd fmla="*/ 62505087 w 99" name="T24"/>
                <a:gd fmla="*/ 35359838 h 115" name="T25"/>
                <a:gd fmla="*/ 41161773 w 99" name="T26"/>
                <a:gd fmla="*/ 0 h 115" name="T27"/>
                <a:gd fmla="*/ 27441590 w 99" name="T28"/>
                <a:gd fmla="*/ 0 h 115" name="T29"/>
                <a:gd fmla="*/ 28966466 w 99" name="T30"/>
                <a:gd fmla="*/ 26940955 h 115" name="T31"/>
                <a:gd fmla="*/ 19818444 w 99" name="T32"/>
                <a:gd fmla="*/ 20205065 h 115" name="T33"/>
                <a:gd fmla="*/ 0 w 99" name="T34"/>
                <a:gd fmla="*/ 42094425 h 115" name="T35"/>
                <a:gd fmla="*/ 0 w 99" name="T36"/>
                <a:gd fmla="*/ 42094425 h 115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99" name="T57"/>
                <a:gd fmla="*/ 0 h 115" name="T58"/>
                <a:gd fmla="*/ 99 w 99" name="T59"/>
                <a:gd fmla="*/ 115 h 115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115" w="99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/>
            <p:nvPr/>
          </p:nvGrpSpPr>
          <p:grpSpPr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/>
              <p:nvPr/>
            </p:nvSpPr>
            <p:spPr bwMode="auto">
              <a:xfrm>
                <a:off x="1156" y="2451"/>
                <a:ext cx="1166" cy="158"/>
              </a:xfrm>
              <a:custGeom>
                <a:gdLst>
                  <a:gd fmla="*/ 93 w 1166" name="T0"/>
                  <a:gd fmla="*/ 82 h 595" name="T1"/>
                  <a:gd fmla="*/ 110 w 1166" name="T2"/>
                  <a:gd fmla="*/ 69 h 595" name="T3"/>
                  <a:gd fmla="*/ 177 w 1166" name="T4"/>
                  <a:gd fmla="*/ 35 h 595" name="T5"/>
                  <a:gd fmla="*/ 250 w 1166" name="T6"/>
                  <a:gd fmla="*/ 52 h 595" name="T7"/>
                  <a:gd fmla="*/ 347 w 1166" name="T8"/>
                  <a:gd fmla="*/ 95 h 595" name="T9"/>
                  <a:gd fmla="*/ 453 w 1166" name="T10"/>
                  <a:gd fmla="*/ 123 h 595" name="T11"/>
                  <a:gd fmla="*/ 450 w 1166" name="T12"/>
                  <a:gd fmla="*/ 93 h 595" name="T13"/>
                  <a:gd fmla="*/ 515 w 1166" name="T14"/>
                  <a:gd fmla="*/ 93 h 595" name="T15"/>
                  <a:gd fmla="*/ 595 w 1166" name="T16"/>
                  <a:gd fmla="*/ 105 h 595" name="T17"/>
                  <a:gd fmla="*/ 597 w 1166" name="T18"/>
                  <a:gd fmla="*/ 85 h 595" name="T19"/>
                  <a:gd fmla="*/ 624 w 1166" name="T20"/>
                  <a:gd fmla="*/ 114 h 595" name="T21"/>
                  <a:gd fmla="*/ 632 w 1166" name="T22"/>
                  <a:gd fmla="*/ 78 h 595" name="T23"/>
                  <a:gd fmla="*/ 620 w 1166" name="T24"/>
                  <a:gd fmla="*/ 18 h 595" name="T25"/>
                  <a:gd fmla="*/ 676 w 1166" name="T26"/>
                  <a:gd fmla="*/ 44 h 595" name="T27"/>
                  <a:gd fmla="*/ 685 w 1166" name="T28"/>
                  <a:gd fmla="*/ 61 h 595" name="T29"/>
                  <a:gd fmla="*/ 721 w 1166" name="T30"/>
                  <a:gd fmla="*/ 76 h 595" name="T31"/>
                  <a:gd fmla="*/ 743 w 1166" name="T32"/>
                  <a:gd fmla="*/ 109 h 595" name="T33"/>
                  <a:gd fmla="*/ 797 w 1166" name="T34"/>
                  <a:gd fmla="*/ 55 h 595" name="T35"/>
                  <a:gd fmla="*/ 798 w 1166" name="T36"/>
                  <a:gd fmla="*/ 85 h 595" name="T37"/>
                  <a:gd fmla="*/ 783 w 1166" name="T38"/>
                  <a:gd fmla="*/ 137 h 595" name="T39"/>
                  <a:gd fmla="*/ 695 w 1166" name="T40"/>
                  <a:gd fmla="*/ 143 h 595" name="T41"/>
                  <a:gd fmla="*/ 698 w 1166" name="T42"/>
                  <a:gd fmla="*/ 183 h 595" name="T43"/>
                  <a:gd fmla="*/ 689 w 1166" name="T44"/>
                  <a:gd fmla="*/ 208 h 595" name="T45"/>
                  <a:gd fmla="*/ 661 w 1166" name="T46"/>
                  <a:gd fmla="*/ 226 h 595" name="T47"/>
                  <a:gd fmla="*/ 653 w 1166" name="T48"/>
                  <a:gd fmla="*/ 293 h 595" name="T49"/>
                  <a:gd fmla="*/ 759 w 1166" name="T50"/>
                  <a:gd fmla="*/ 359 h 595" name="T51"/>
                  <a:gd fmla="*/ 800 w 1166" name="T52"/>
                  <a:gd fmla="*/ 404 h 595" name="T53"/>
                  <a:gd fmla="*/ 817 w 1166" name="T54"/>
                  <a:gd fmla="*/ 440 h 595" name="T55"/>
                  <a:gd fmla="*/ 836 w 1166" name="T56"/>
                  <a:gd fmla="*/ 375 h 595" name="T57"/>
                  <a:gd fmla="*/ 849 w 1166" name="T58"/>
                  <a:gd fmla="*/ 293 h 595" name="T59"/>
                  <a:gd fmla="*/ 858 w 1166" name="T60"/>
                  <a:gd fmla="*/ 252 h 595" name="T61"/>
                  <a:gd fmla="*/ 900 w 1166" name="T62"/>
                  <a:gd fmla="*/ 225 h 595" name="T63"/>
                  <a:gd fmla="*/ 974 w 1166" name="T64"/>
                  <a:gd fmla="*/ 248 h 595" name="T65"/>
                  <a:gd fmla="*/ 980 w 1166" name="T66"/>
                  <a:gd fmla="*/ 283 h 595" name="T67"/>
                  <a:gd fmla="*/ 978 w 1166" name="T68"/>
                  <a:gd fmla="*/ 312 h 595" name="T69"/>
                  <a:gd fmla="*/ 1022 w 1166" name="T70"/>
                  <a:gd fmla="*/ 300 h 595" name="T71"/>
                  <a:gd fmla="*/ 1061 w 1166" name="T72"/>
                  <a:gd fmla="*/ 285 h 595" name="T73"/>
                  <a:gd fmla="*/ 1058 w 1166" name="T74"/>
                  <a:gd fmla="*/ 300 h 595" name="T75"/>
                  <a:gd fmla="*/ 1079 w 1166" name="T76"/>
                  <a:gd fmla="*/ 316 h 595" name="T77"/>
                  <a:gd fmla="*/ 1082 w 1166" name="T78"/>
                  <a:gd fmla="*/ 336 h 595" name="T79"/>
                  <a:gd fmla="*/ 1118 w 1166" name="T80"/>
                  <a:gd fmla="*/ 362 h 595" name="T81"/>
                  <a:gd fmla="*/ 1144 w 1166" name="T82"/>
                  <a:gd fmla="*/ 381 h 595" name="T83"/>
                  <a:gd fmla="*/ 1156 w 1166" name="T84"/>
                  <a:gd fmla="*/ 400 h 595" name="T85"/>
                  <a:gd fmla="*/ 985 w 1166" name="T86"/>
                  <a:gd fmla="*/ 477 h 595" name="T87"/>
                  <a:gd fmla="*/ 1047 w 1166" name="T88"/>
                  <a:gd fmla="*/ 482 h 595" name="T89"/>
                  <a:gd fmla="*/ 1053 w 1166" name="T90"/>
                  <a:gd fmla="*/ 527 h 595" name="T91"/>
                  <a:gd fmla="*/ 1108 w 1166" name="T92"/>
                  <a:gd fmla="*/ 523 h 595" name="T93"/>
                  <a:gd fmla="*/ 1022 w 1166" name="T94"/>
                  <a:gd fmla="*/ 552 h 595" name="T95"/>
                  <a:gd fmla="*/ 1010 w 1166" name="T96"/>
                  <a:gd fmla="*/ 540 h 595" name="T97"/>
                  <a:gd fmla="*/ 960 w 1166" name="T98"/>
                  <a:gd fmla="*/ 539 h 595" name="T99"/>
                  <a:gd fmla="*/ 846 w 1166" name="T100"/>
                  <a:gd fmla="*/ 574 h 595" name="T101"/>
                  <a:gd fmla="*/ 798 w 1166" name="T102"/>
                  <a:gd fmla="*/ 582 h 595" name="T103"/>
                  <a:gd fmla="*/ 820 w 1166" name="T104"/>
                  <a:gd fmla="*/ 550 h 595" name="T105"/>
                  <a:gd fmla="*/ 770 w 1166" name="T106"/>
                  <a:gd fmla="*/ 518 h 595" name="T107"/>
                  <a:gd fmla="*/ 735 w 1166" name="T108"/>
                  <a:gd fmla="*/ 479 h 595" name="T109"/>
                  <a:gd fmla="*/ 634 w 1166" name="T110"/>
                  <a:gd fmla="*/ 480 h 595" name="T111"/>
                  <a:gd fmla="*/ 244 w 1166" name="T112"/>
                  <a:gd fmla="*/ 462 h 595" name="T113"/>
                  <a:gd fmla="*/ 188 w 1166" name="T114"/>
                  <a:gd fmla="*/ 431 h 595" name="T115"/>
                  <a:gd fmla="*/ 149 w 1166" name="T116"/>
                  <a:gd fmla="*/ 366 h 595" name="T117"/>
                  <a:gd fmla="*/ 48 w 1166" name="T118"/>
                  <a:gd fmla="*/ 291 h 595" name="T119"/>
                  <a:gd fmla="*/ 0 w 1166" name="T120"/>
                  <a:gd fmla="*/ 264 h 595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1166" name="T183"/>
                  <a:gd fmla="*/ 0 h 595" name="T184"/>
                  <a:gd fmla="*/ 1166 w 1166" name="T185"/>
                  <a:gd fmla="*/ 595 h 595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595" w="1166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/>
              <p:nvPr/>
            </p:nvSpPr>
            <p:spPr bwMode="auto">
              <a:xfrm>
                <a:off x="1330" y="2617"/>
                <a:ext cx="69" cy="158"/>
              </a:xfrm>
              <a:custGeom>
                <a:gdLst>
                  <a:gd fmla="*/ 0 w 69" name="T0"/>
                  <a:gd fmla="*/ 0 h 40" name="T1"/>
                  <a:gd fmla="*/ 0 w 69" name="T2"/>
                  <a:gd fmla="*/ 0 h 40" name="T3"/>
                  <a:gd fmla="*/ 37 w 69" name="T4"/>
                  <a:gd fmla="*/ 8 h 40" name="T5"/>
                  <a:gd fmla="*/ 68 w 69" name="T6"/>
                  <a:gd fmla="*/ 39 h 40" name="T7"/>
                  <a:gd fmla="*/ 50 w 69" name="T8"/>
                  <a:gd fmla="*/ 33 h 40" name="T9"/>
                  <a:gd fmla="*/ 0 w 69" name="T10"/>
                  <a:gd fmla="*/ 0 h 40" name="T11"/>
                  <a:gd fmla="*/ 0 w 69" name="T12"/>
                  <a:gd fmla="*/ 0 h 40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69" name="T21"/>
                  <a:gd fmla="*/ 0 h 40" name="T22"/>
                  <a:gd fmla="*/ 69 w 69" name="T23"/>
                  <a:gd fmla="*/ 40 h 40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40" w="69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/>
              <p:nvPr/>
            </p:nvSpPr>
            <p:spPr bwMode="auto">
              <a:xfrm>
                <a:off x="1362" y="2131"/>
                <a:ext cx="144" cy="158"/>
              </a:xfrm>
              <a:custGeom>
                <a:gdLst>
                  <a:gd fmla="*/ 0 w 144" name="T0"/>
                  <a:gd fmla="*/ 66 h 89" name="T1"/>
                  <a:gd fmla="*/ 0 w 144" name="T2"/>
                  <a:gd fmla="*/ 66 h 89" name="T3"/>
                  <a:gd fmla="*/ 6 w 144" name="T4"/>
                  <a:gd fmla="*/ 55 h 89" name="T5"/>
                  <a:gd fmla="*/ 27 w 144" name="T6"/>
                  <a:gd fmla="*/ 18 h 89" name="T7"/>
                  <a:gd fmla="*/ 17 w 144" name="T8"/>
                  <a:gd fmla="*/ 3 h 89" name="T9"/>
                  <a:gd fmla="*/ 61 w 144" name="T10"/>
                  <a:gd fmla="*/ 0 h 89" name="T11"/>
                  <a:gd fmla="*/ 92 w 144" name="T12"/>
                  <a:gd fmla="*/ 14 h 89" name="T13"/>
                  <a:gd fmla="*/ 112 w 144" name="T14"/>
                  <a:gd fmla="*/ 6 h 89" name="T15"/>
                  <a:gd fmla="*/ 143 w 144" name="T16"/>
                  <a:gd fmla="*/ 27 h 89" name="T17"/>
                  <a:gd fmla="*/ 77 w 144" name="T18"/>
                  <a:gd fmla="*/ 59 h 89" name="T19"/>
                  <a:gd fmla="*/ 72 w 144" name="T20"/>
                  <a:gd fmla="*/ 79 h 89" name="T21"/>
                  <a:gd fmla="*/ 39 w 144" name="T22"/>
                  <a:gd fmla="*/ 88 h 89" name="T23"/>
                  <a:gd fmla="*/ 25 w 144" name="T24"/>
                  <a:gd fmla="*/ 73 h 89" name="T25"/>
                  <a:gd fmla="*/ 0 w 144" name="T26"/>
                  <a:gd fmla="*/ 66 h 89" name="T27"/>
                  <a:gd fmla="*/ 0 w 144" name="T28"/>
                  <a:gd fmla="*/ 66 h 89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44" name="T45"/>
                  <a:gd fmla="*/ 0 h 89" name="T46"/>
                  <a:gd fmla="*/ 144 w 144" name="T47"/>
                  <a:gd fmla="*/ 89 h 89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9" w="144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/>
              <p:nvPr/>
            </p:nvSpPr>
            <p:spPr bwMode="auto">
              <a:xfrm>
                <a:off x="1403" y="2029"/>
                <a:ext cx="101" cy="158"/>
              </a:xfrm>
              <a:custGeom>
                <a:gdLst>
                  <a:gd fmla="*/ 0 w 101" name="T0"/>
                  <a:gd fmla="*/ 38 h 51" name="T1"/>
                  <a:gd fmla="*/ 0 w 101" name="T2"/>
                  <a:gd fmla="*/ 38 h 51" name="T3"/>
                  <a:gd fmla="*/ 23 w 101" name="T4"/>
                  <a:gd fmla="*/ 45 h 51" name="T5"/>
                  <a:gd fmla="*/ 29 w 101" name="T6"/>
                  <a:gd fmla="*/ 37 h 51" name="T7"/>
                  <a:gd fmla="*/ 34 w 101" name="T8"/>
                  <a:gd fmla="*/ 50 h 51" name="T9"/>
                  <a:gd fmla="*/ 45 w 101" name="T10"/>
                  <a:gd fmla="*/ 45 h 51" name="T11"/>
                  <a:gd fmla="*/ 43 w 101" name="T12"/>
                  <a:gd fmla="*/ 33 h 51" name="T13"/>
                  <a:gd fmla="*/ 54 w 101" name="T14"/>
                  <a:gd fmla="*/ 39 h 51" name="T15"/>
                  <a:gd fmla="*/ 60 w 101" name="T16"/>
                  <a:gd fmla="*/ 21 h 51" name="T17"/>
                  <a:gd fmla="*/ 69 w 101" name="T18"/>
                  <a:gd fmla="*/ 20 h 51" name="T19"/>
                  <a:gd fmla="*/ 72 w 101" name="T20"/>
                  <a:gd fmla="*/ 37 h 51" name="T21"/>
                  <a:gd fmla="*/ 94 w 101" name="T22"/>
                  <a:gd fmla="*/ 24 h 51" name="T23"/>
                  <a:gd fmla="*/ 87 w 101" name="T24"/>
                  <a:gd fmla="*/ 10 h 51" name="T25"/>
                  <a:gd fmla="*/ 100 w 101" name="T26"/>
                  <a:gd fmla="*/ 7 h 51" name="T27"/>
                  <a:gd fmla="*/ 86 w 101" name="T28"/>
                  <a:gd fmla="*/ 0 h 51" name="T29"/>
                  <a:gd fmla="*/ 50 w 101" name="T30"/>
                  <a:gd fmla="*/ 7 h 51" name="T31"/>
                  <a:gd fmla="*/ 0 w 101" name="T32"/>
                  <a:gd fmla="*/ 38 h 51" name="T33"/>
                  <a:gd fmla="*/ 0 w 101" name="T34"/>
                  <a:gd fmla="*/ 38 h 51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101" name="T54"/>
                  <a:gd fmla="*/ 0 h 51" name="T55"/>
                  <a:gd fmla="*/ 101 w 101" name="T56"/>
                  <a:gd fmla="*/ 51 h 51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51" w="100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/>
              <p:nvPr/>
            </p:nvSpPr>
            <p:spPr bwMode="auto">
              <a:xfrm>
                <a:off x="1457" y="2178"/>
                <a:ext cx="247" cy="158"/>
              </a:xfrm>
              <a:custGeom>
                <a:gdLst>
                  <a:gd fmla="*/ 0 w 247" name="T0"/>
                  <a:gd fmla="*/ 39 h 122" name="T1"/>
                  <a:gd fmla="*/ 0 w 247" name="T2"/>
                  <a:gd fmla="*/ 39 h 122" name="T3"/>
                  <a:gd fmla="*/ 12 w 247" name="T4"/>
                  <a:gd fmla="*/ 29 h 122" name="T5"/>
                  <a:gd fmla="*/ 6 w 247" name="T6"/>
                  <a:gd fmla="*/ 24 h 122" name="T7"/>
                  <a:gd fmla="*/ 35 w 247" name="T8"/>
                  <a:gd fmla="*/ 7 h 122" name="T9"/>
                  <a:gd fmla="*/ 59 w 247" name="T10"/>
                  <a:gd fmla="*/ 0 h 122" name="T11"/>
                  <a:gd fmla="*/ 67 w 247" name="T12"/>
                  <a:gd fmla="*/ 13 h 122" name="T13"/>
                  <a:gd fmla="*/ 59 w 247" name="T14"/>
                  <a:gd fmla="*/ 20 h 122" name="T15"/>
                  <a:gd fmla="*/ 81 w 247" name="T16"/>
                  <a:gd fmla="*/ 10 h 122" name="T17"/>
                  <a:gd fmla="*/ 105 w 247" name="T18"/>
                  <a:gd fmla="*/ 18 h 122" name="T19"/>
                  <a:gd fmla="*/ 96 w 247" name="T20"/>
                  <a:gd fmla="*/ 27 h 122" name="T21"/>
                  <a:gd fmla="*/ 124 w 247" name="T22"/>
                  <a:gd fmla="*/ 21 h 122" name="T23"/>
                  <a:gd fmla="*/ 116 w 247" name="T24"/>
                  <a:gd fmla="*/ 11 h 122" name="T25"/>
                  <a:gd fmla="*/ 127 w 247" name="T26"/>
                  <a:gd fmla="*/ 12 h 122" name="T27"/>
                  <a:gd fmla="*/ 149 w 247" name="T28"/>
                  <a:gd fmla="*/ 44 h 122" name="T29"/>
                  <a:gd fmla="*/ 157 w 247" name="T30"/>
                  <a:gd fmla="*/ 37 h 122" name="T31"/>
                  <a:gd fmla="*/ 148 w 247" name="T32"/>
                  <a:gd fmla="*/ 1 h 122" name="T33"/>
                  <a:gd fmla="*/ 166 w 247" name="T34"/>
                  <a:gd fmla="*/ 2 h 122" name="T35"/>
                  <a:gd fmla="*/ 186 w 247" name="T36"/>
                  <a:gd fmla="*/ 14 h 122" name="T37"/>
                  <a:gd fmla="*/ 197 w 247" name="T38"/>
                  <a:gd fmla="*/ 58 h 122" name="T39"/>
                  <a:gd fmla="*/ 246 w 247" name="T40"/>
                  <a:gd fmla="*/ 80 h 122" name="T41"/>
                  <a:gd fmla="*/ 245 w 247" name="T42"/>
                  <a:gd fmla="*/ 91 h 122" name="T43"/>
                  <a:gd fmla="*/ 232 w 247" name="T44"/>
                  <a:gd fmla="*/ 86 h 122" name="T45"/>
                  <a:gd fmla="*/ 217 w 247" name="T46"/>
                  <a:gd fmla="*/ 94 h 122" name="T47"/>
                  <a:gd fmla="*/ 238 w 247" name="T48"/>
                  <a:gd fmla="*/ 104 h 122" name="T49"/>
                  <a:gd fmla="*/ 219 w 247" name="T50"/>
                  <a:gd fmla="*/ 114 h 122" name="T51"/>
                  <a:gd fmla="*/ 187 w 247" name="T52"/>
                  <a:gd fmla="*/ 109 h 122" name="T53"/>
                  <a:gd fmla="*/ 169 w 247" name="T54"/>
                  <a:gd fmla="*/ 97 h 122" name="T55"/>
                  <a:gd fmla="*/ 128 w 247" name="T56"/>
                  <a:gd fmla="*/ 117 h 122" name="T57"/>
                  <a:gd fmla="*/ 78 w 247" name="T58"/>
                  <a:gd fmla="*/ 121 h 122" name="T59"/>
                  <a:gd fmla="*/ 68 w 247" name="T60"/>
                  <a:gd fmla="*/ 102 h 122" name="T61"/>
                  <a:gd fmla="*/ 40 w 247" name="T62"/>
                  <a:gd fmla="*/ 100 h 122" name="T63"/>
                  <a:gd fmla="*/ 22 w 247" name="T64"/>
                  <a:gd fmla="*/ 84 h 122" name="T65"/>
                  <a:gd fmla="*/ 93 w 247" name="T66"/>
                  <a:gd fmla="*/ 74 h 122" name="T67"/>
                  <a:gd fmla="*/ 19 w 247" name="T68"/>
                  <a:gd fmla="*/ 69 h 122" name="T69"/>
                  <a:gd fmla="*/ 9 w 247" name="T70"/>
                  <a:gd fmla="*/ 59 h 122" name="T71"/>
                  <a:gd fmla="*/ 47 w 247" name="T72"/>
                  <a:gd fmla="*/ 48 h 122" name="T73"/>
                  <a:gd fmla="*/ 12 w 247" name="T74"/>
                  <a:gd fmla="*/ 49 h 122" name="T75"/>
                  <a:gd fmla="*/ 15 w 247" name="T76"/>
                  <a:gd fmla="*/ 44 h 122" name="T77"/>
                  <a:gd fmla="*/ 0 w 247" name="T78"/>
                  <a:gd fmla="*/ 39 h 122" name="T79"/>
                  <a:gd fmla="*/ 0 w 247" name="T80"/>
                  <a:gd fmla="*/ 39 h 122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247" name="T123"/>
                  <a:gd fmla="*/ 0 h 122" name="T124"/>
                  <a:gd fmla="*/ 247 w 247" name="T125"/>
                  <a:gd fmla="*/ 122 h 122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122" w="246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/>
              <p:nvPr/>
            </p:nvSpPr>
            <p:spPr bwMode="auto">
              <a:xfrm>
                <a:off x="1475" y="2056"/>
                <a:ext cx="168" cy="158"/>
              </a:xfrm>
              <a:custGeom>
                <a:gdLst>
                  <a:gd fmla="*/ 0 w 168" name="T0"/>
                  <a:gd fmla="*/ 44 h 68" name="T1"/>
                  <a:gd fmla="*/ 0 w 168" name="T2"/>
                  <a:gd fmla="*/ 44 h 68" name="T3"/>
                  <a:gd fmla="*/ 6 w 168" name="T4"/>
                  <a:gd fmla="*/ 38 h 68" name="T5"/>
                  <a:gd fmla="*/ 34 w 168" name="T6"/>
                  <a:gd fmla="*/ 32 h 68" name="T7"/>
                  <a:gd fmla="*/ 6 w 168" name="T8"/>
                  <a:gd fmla="*/ 33 h 68" name="T9"/>
                  <a:gd fmla="*/ 39 w 168" name="T10"/>
                  <a:gd fmla="*/ 27 h 68" name="T11"/>
                  <a:gd fmla="*/ 12 w 168" name="T12"/>
                  <a:gd fmla="*/ 27 h 68" name="T13"/>
                  <a:gd fmla="*/ 14 w 168" name="T14"/>
                  <a:gd fmla="*/ 19 h 68" name="T15"/>
                  <a:gd fmla="*/ 40 w 168" name="T16"/>
                  <a:gd fmla="*/ 19 h 68" name="T17"/>
                  <a:gd fmla="*/ 22 w 168" name="T18"/>
                  <a:gd fmla="*/ 17 h 68" name="T19"/>
                  <a:gd fmla="*/ 36 w 168" name="T20"/>
                  <a:gd fmla="*/ 10 h 68" name="T21"/>
                  <a:gd fmla="*/ 70 w 168" name="T22"/>
                  <a:gd fmla="*/ 19 h 68" name="T23"/>
                  <a:gd fmla="*/ 87 w 168" name="T24"/>
                  <a:gd fmla="*/ 36 h 68" name="T25"/>
                  <a:gd fmla="*/ 118 w 168" name="T26"/>
                  <a:gd fmla="*/ 37 h 68" name="T27"/>
                  <a:gd fmla="*/ 106 w 168" name="T28"/>
                  <a:gd fmla="*/ 27 h 68" name="T29"/>
                  <a:gd fmla="*/ 113 w 168" name="T30"/>
                  <a:gd fmla="*/ 20 h 68" name="T31"/>
                  <a:gd fmla="*/ 99 w 168" name="T32"/>
                  <a:gd fmla="*/ 12 h 68" name="T33"/>
                  <a:gd fmla="*/ 121 w 168" name="T34"/>
                  <a:gd fmla="*/ 0 h 68" name="T35"/>
                  <a:gd fmla="*/ 131 w 168" name="T36"/>
                  <a:gd fmla="*/ 14 h 68" name="T37"/>
                  <a:gd fmla="*/ 124 w 168" name="T38"/>
                  <a:gd fmla="*/ 21 h 68" name="T39"/>
                  <a:gd fmla="*/ 136 w 168" name="T40"/>
                  <a:gd fmla="*/ 23 h 68" name="T41"/>
                  <a:gd fmla="*/ 132 w 168" name="T42"/>
                  <a:gd fmla="*/ 31 h 68" name="T43"/>
                  <a:gd fmla="*/ 147 w 168" name="T44"/>
                  <a:gd fmla="*/ 33 h 68" name="T45"/>
                  <a:gd fmla="*/ 156 w 168" name="T46"/>
                  <a:gd fmla="*/ 23 h 68" name="T47"/>
                  <a:gd fmla="*/ 167 w 168" name="T48"/>
                  <a:gd fmla="*/ 35 h 68" name="T49"/>
                  <a:gd fmla="*/ 158 w 168" name="T50"/>
                  <a:gd fmla="*/ 50 h 68" name="T51"/>
                  <a:gd fmla="*/ 122 w 168" name="T52"/>
                  <a:gd fmla="*/ 49 h 68" name="T53"/>
                  <a:gd fmla="*/ 67 w 168" name="T54"/>
                  <a:gd fmla="*/ 67 h 68" name="T55"/>
                  <a:gd fmla="*/ 45 w 168" name="T56"/>
                  <a:gd fmla="*/ 57 h 68" name="T57"/>
                  <a:gd fmla="*/ 91 w 168" name="T58"/>
                  <a:gd fmla="*/ 42 h 68" name="T59"/>
                  <a:gd fmla="*/ 51 w 168" name="T60"/>
                  <a:gd fmla="*/ 51 h 68" name="T61"/>
                  <a:gd fmla="*/ 58 w 168" name="T62"/>
                  <a:gd fmla="*/ 39 h 68" name="T63"/>
                  <a:gd fmla="*/ 38 w 168" name="T64"/>
                  <a:gd fmla="*/ 52 h 68" name="T65"/>
                  <a:gd fmla="*/ 14 w 168" name="T66"/>
                  <a:gd fmla="*/ 49 h 68" name="T67"/>
                  <a:gd fmla="*/ 0 w 168" name="T68"/>
                  <a:gd fmla="*/ 44 h 68" name="T69"/>
                  <a:gd fmla="*/ 0 w 168" name="T70"/>
                  <a:gd fmla="*/ 44 h 68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168" name="T108"/>
                  <a:gd fmla="*/ 0 h 68" name="T109"/>
                  <a:gd fmla="*/ 168 w 168" name="T110"/>
                  <a:gd fmla="*/ 68 h 68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68" w="1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/>
              <p:nvPr/>
            </p:nvSpPr>
            <p:spPr bwMode="auto">
              <a:xfrm>
                <a:off x="1641" y="1974"/>
                <a:ext cx="87" cy="158"/>
              </a:xfrm>
              <a:custGeom>
                <a:gdLst>
                  <a:gd fmla="*/ 0 w 87" name="T0"/>
                  <a:gd fmla="*/ 0 h 43" name="T1"/>
                  <a:gd fmla="*/ 0 w 87" name="T2"/>
                  <a:gd fmla="*/ 0 h 43" name="T3"/>
                  <a:gd fmla="*/ 7 w 87" name="T4"/>
                  <a:gd fmla="*/ 15 h 43" name="T5"/>
                  <a:gd fmla="*/ 28 w 87" name="T6"/>
                  <a:gd fmla="*/ 15 h 43" name="T7"/>
                  <a:gd fmla="*/ 21 w 87" name="T8"/>
                  <a:gd fmla="*/ 18 h 43" name="T9"/>
                  <a:gd fmla="*/ 26 w 87" name="T10"/>
                  <a:gd fmla="*/ 23 h 43" name="T11"/>
                  <a:gd fmla="*/ 8 w 87" name="T12"/>
                  <a:gd fmla="*/ 25 h 43" name="T13"/>
                  <a:gd fmla="*/ 38 w 87" name="T14"/>
                  <a:gd fmla="*/ 31 h 43" name="T15"/>
                  <a:gd fmla="*/ 86 w 87" name="T16"/>
                  <a:gd fmla="*/ 42 h 43" name="T17"/>
                  <a:gd fmla="*/ 79 w 87" name="T18"/>
                  <a:gd fmla="*/ 17 h 43" name="T19"/>
                  <a:gd fmla="*/ 44 w 87" name="T20"/>
                  <a:gd fmla="*/ 3 h 43" name="T21"/>
                  <a:gd fmla="*/ 33 w 87" name="T22"/>
                  <a:gd fmla="*/ 9 h 43" name="T23"/>
                  <a:gd fmla="*/ 30 w 87" name="T24"/>
                  <a:gd fmla="*/ 0 h 43" name="T25"/>
                  <a:gd fmla="*/ 0 w 87" name="T26"/>
                  <a:gd fmla="*/ 0 h 43" name="T27"/>
                  <a:gd fmla="*/ 0 w 87" name="T28"/>
                  <a:gd fmla="*/ 0 h 43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87" name="T45"/>
                  <a:gd fmla="*/ 0 h 43" name="T46"/>
                  <a:gd fmla="*/ 87 w 87" name="T47"/>
                  <a:gd fmla="*/ 43 h 43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43" w="87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/>
              <p:nvPr/>
            </p:nvSpPr>
            <p:spPr bwMode="auto">
              <a:xfrm>
                <a:off x="1681" y="2053"/>
                <a:ext cx="70" cy="158"/>
              </a:xfrm>
              <a:custGeom>
                <a:gdLst>
                  <a:gd fmla="*/ 0 w 70" name="T0"/>
                  <a:gd fmla="*/ 28 h 43" name="T1"/>
                  <a:gd fmla="*/ 0 w 70" name="T2"/>
                  <a:gd fmla="*/ 28 h 43" name="T3"/>
                  <a:gd fmla="*/ 8 w 70" name="T4"/>
                  <a:gd fmla="*/ 18 h 43" name="T5"/>
                  <a:gd fmla="*/ 21 w 70" name="T6"/>
                  <a:gd fmla="*/ 19 h 43" name="T7"/>
                  <a:gd fmla="*/ 4 w 70" name="T8"/>
                  <a:gd fmla="*/ 9 h 43" name="T9"/>
                  <a:gd fmla="*/ 8 w 70" name="T10"/>
                  <a:gd fmla="*/ 3 h 43" name="T11"/>
                  <a:gd fmla="*/ 36 w 70" name="T12"/>
                  <a:gd fmla="*/ 17 h 43" name="T13"/>
                  <a:gd fmla="*/ 20 w 70" name="T14"/>
                  <a:gd fmla="*/ 2 h 43" name="T15"/>
                  <a:gd fmla="*/ 62 w 70" name="T16"/>
                  <a:gd fmla="*/ 0 h 43" name="T17"/>
                  <a:gd fmla="*/ 69 w 70" name="T18"/>
                  <a:gd fmla="*/ 31 h 43" name="T19"/>
                  <a:gd fmla="*/ 61 w 70" name="T20"/>
                  <a:gd fmla="*/ 26 h 43" name="T21"/>
                  <a:gd fmla="*/ 60 w 70" name="T22"/>
                  <a:gd fmla="*/ 42 h 43" name="T23"/>
                  <a:gd fmla="*/ 27 w 70" name="T24"/>
                  <a:gd fmla="*/ 41 h 43" name="T25"/>
                  <a:gd fmla="*/ 33 w 70" name="T26"/>
                  <a:gd fmla="*/ 36 h 43" name="T27"/>
                  <a:gd fmla="*/ 24 w 70" name="T28"/>
                  <a:gd fmla="*/ 30 h 43" name="T29"/>
                  <a:gd fmla="*/ 48 w 70" name="T30"/>
                  <a:gd fmla="*/ 22 h 43" name="T31"/>
                  <a:gd fmla="*/ 0 w 70" name="T32"/>
                  <a:gd fmla="*/ 28 h 43" name="T33"/>
                  <a:gd fmla="*/ 0 w 70" name="T34"/>
                  <a:gd fmla="*/ 28 h 43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70" name="T54"/>
                  <a:gd fmla="*/ 0 h 43" name="T55"/>
                  <a:gd fmla="*/ 70 w 70" name="T56"/>
                  <a:gd fmla="*/ 43 h 43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43" w="70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/>
              <p:nvPr/>
            </p:nvSpPr>
            <p:spPr bwMode="auto">
              <a:xfrm>
                <a:off x="1683" y="2138"/>
                <a:ext cx="82" cy="158"/>
              </a:xfrm>
              <a:custGeom>
                <a:gdLst>
                  <a:gd fmla="*/ 0 w 82" name="T0"/>
                  <a:gd fmla="*/ 33 h 67" name="T1"/>
                  <a:gd fmla="*/ 0 w 82" name="T2"/>
                  <a:gd fmla="*/ 33 h 67" name="T3"/>
                  <a:gd fmla="*/ 4 w 82" name="T4"/>
                  <a:gd fmla="*/ 24 h 67" name="T5"/>
                  <a:gd fmla="*/ 31 w 82" name="T6"/>
                  <a:gd fmla="*/ 29 h 67" name="T7"/>
                  <a:gd fmla="*/ 27 w 82" name="T8"/>
                  <a:gd fmla="*/ 19 h 67" name="T9"/>
                  <a:gd fmla="*/ 34 w 82" name="T10"/>
                  <a:gd fmla="*/ 19 h 67" name="T11"/>
                  <a:gd fmla="*/ 16 w 82" name="T12"/>
                  <a:gd fmla="*/ 14 h 67" name="T13"/>
                  <a:gd fmla="*/ 25 w 82" name="T14"/>
                  <a:gd fmla="*/ 11 h 67" name="T15"/>
                  <a:gd fmla="*/ 17 w 82" name="T16"/>
                  <a:gd fmla="*/ 5 h 67" name="T17"/>
                  <a:gd fmla="*/ 68 w 82" name="T18"/>
                  <a:gd fmla="*/ 0 h 67" name="T19"/>
                  <a:gd fmla="*/ 70 w 82" name="T20"/>
                  <a:gd fmla="*/ 14 h 67" name="T21"/>
                  <a:gd fmla="*/ 54 w 82" name="T22"/>
                  <a:gd fmla="*/ 26 h 67" name="T23"/>
                  <a:gd fmla="*/ 78 w 82" name="T24"/>
                  <a:gd fmla="*/ 29 h 67" name="T25"/>
                  <a:gd fmla="*/ 81 w 82" name="T26"/>
                  <a:gd fmla="*/ 53 h 67" name="T27"/>
                  <a:gd fmla="*/ 46 w 82" name="T28"/>
                  <a:gd fmla="*/ 66 h 67" name="T29"/>
                  <a:gd fmla="*/ 31 w 82" name="T30"/>
                  <a:gd fmla="*/ 47 h 67" name="T31"/>
                  <a:gd fmla="*/ 0 w 82" name="T32"/>
                  <a:gd fmla="*/ 33 h 67" name="T33"/>
                  <a:gd fmla="*/ 0 w 82" name="T34"/>
                  <a:gd fmla="*/ 33 h 67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82" name="T54"/>
                  <a:gd fmla="*/ 0 h 67" name="T55"/>
                  <a:gd fmla="*/ 82 w 82" name="T56"/>
                  <a:gd fmla="*/ 67 h 67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67" w="82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/>
              <p:nvPr/>
            </p:nvSpPr>
            <p:spPr bwMode="auto">
              <a:xfrm>
                <a:off x="1740" y="1980"/>
                <a:ext cx="49" cy="158"/>
              </a:xfrm>
              <a:custGeom>
                <a:gdLst>
                  <a:gd fmla="*/ 0 w 49" name="T0"/>
                  <a:gd fmla="*/ 0 h 34" name="T1"/>
                  <a:gd fmla="*/ 0 w 49" name="T2"/>
                  <a:gd fmla="*/ 0 h 34" name="T3"/>
                  <a:gd fmla="*/ 5 w 49" name="T4"/>
                  <a:gd fmla="*/ 20 h 34" name="T5"/>
                  <a:gd fmla="*/ 20 w 49" name="T6"/>
                  <a:gd fmla="*/ 21 h 34" name="T7"/>
                  <a:gd fmla="*/ 7 w 49" name="T8"/>
                  <a:gd fmla="*/ 24 h 34" name="T9"/>
                  <a:gd fmla="*/ 14 w 49" name="T10"/>
                  <a:gd fmla="*/ 33 h 34" name="T11"/>
                  <a:gd fmla="*/ 44 w 49" name="T12"/>
                  <a:gd fmla="*/ 28 h 34" name="T13"/>
                  <a:gd fmla="*/ 48 w 49" name="T14"/>
                  <a:gd fmla="*/ 16 h 34" name="T15"/>
                  <a:gd fmla="*/ 0 w 49" name="T16"/>
                  <a:gd fmla="*/ 0 h 34" name="T17"/>
                  <a:gd fmla="*/ 0 w 49" name="T18"/>
                  <a:gd fmla="*/ 0 h 34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49" name="T30"/>
                  <a:gd fmla="*/ 0 h 34" name="T31"/>
                  <a:gd fmla="*/ 49 w 49" name="T32"/>
                  <a:gd fmla="*/ 34 h 34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34" w="49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/>
              <p:nvPr/>
            </p:nvSpPr>
            <p:spPr bwMode="auto">
              <a:xfrm>
                <a:off x="1757" y="2052"/>
                <a:ext cx="236" cy="158"/>
              </a:xfrm>
              <a:custGeom>
                <a:gdLst>
                  <a:gd fmla="*/ 0 w 236" name="T0"/>
                  <a:gd fmla="*/ 12 h 76" name="T1"/>
                  <a:gd fmla="*/ 0 w 236" name="T2"/>
                  <a:gd fmla="*/ 12 h 76" name="T3"/>
                  <a:gd fmla="*/ 15 w 236" name="T4"/>
                  <a:gd fmla="*/ 0 h 76" name="T5"/>
                  <a:gd fmla="*/ 35 w 236" name="T6"/>
                  <a:gd fmla="*/ 7 h 76" name="T7"/>
                  <a:gd fmla="*/ 49 w 236" name="T8"/>
                  <a:gd fmla="*/ 12 h 76" name="T9"/>
                  <a:gd fmla="*/ 45 w 236" name="T10"/>
                  <a:gd fmla="*/ 21 h 76" name="T11"/>
                  <a:gd fmla="*/ 72 w 236" name="T12"/>
                  <a:gd fmla="*/ 13 h 76" name="T13"/>
                  <a:gd fmla="*/ 89 w 236" name="T14"/>
                  <a:gd fmla="*/ 21 h 76" name="T15"/>
                  <a:gd fmla="*/ 75 w 236" name="T16"/>
                  <a:gd fmla="*/ 21 h 76" name="T17"/>
                  <a:gd fmla="*/ 105 w 236" name="T18"/>
                  <a:gd fmla="*/ 26 h 76" name="T19"/>
                  <a:gd fmla="*/ 72 w 236" name="T20"/>
                  <a:gd fmla="*/ 28 h 76" name="T21"/>
                  <a:gd fmla="*/ 89 w 236" name="T22"/>
                  <a:gd fmla="*/ 34 h 76" name="T23"/>
                  <a:gd fmla="*/ 76 w 236" name="T24"/>
                  <a:gd fmla="*/ 40 h 76" name="T25"/>
                  <a:gd fmla="*/ 93 w 236" name="T26"/>
                  <a:gd fmla="*/ 35 h 76" name="T27"/>
                  <a:gd fmla="*/ 107 w 236" name="T28"/>
                  <a:gd fmla="*/ 49 h 76" name="T29"/>
                  <a:gd fmla="*/ 111 w 236" name="T30"/>
                  <a:gd fmla="*/ 43 h 76" name="T31"/>
                  <a:gd fmla="*/ 154 w 236" name="T32"/>
                  <a:gd fmla="*/ 49 h 76" name="T33"/>
                  <a:gd fmla="*/ 199 w 236" name="T34"/>
                  <a:gd fmla="*/ 35 h 76" name="T35"/>
                  <a:gd fmla="*/ 235 w 236" name="T36"/>
                  <a:gd fmla="*/ 52 h 76" name="T37"/>
                  <a:gd fmla="*/ 224 w 236" name="T38"/>
                  <a:gd fmla="*/ 59 h 76" name="T39"/>
                  <a:gd fmla="*/ 228 w 236" name="T40"/>
                  <a:gd fmla="*/ 72 h 76" name="T41"/>
                  <a:gd fmla="*/ 206 w 236" name="T42"/>
                  <a:gd fmla="*/ 75 h 76" name="T43"/>
                  <a:gd fmla="*/ 182 w 236" name="T44"/>
                  <a:gd fmla="*/ 63 h 76" name="T45"/>
                  <a:gd fmla="*/ 182 w 236" name="T46"/>
                  <a:gd fmla="*/ 72 h 76" name="T47"/>
                  <a:gd fmla="*/ 169 w 236" name="T48"/>
                  <a:gd fmla="*/ 73 h 76" name="T49"/>
                  <a:gd fmla="*/ 116 w 236" name="T50"/>
                  <a:gd fmla="*/ 75 h 76" name="T51"/>
                  <a:gd fmla="*/ 111 w 236" name="T52"/>
                  <a:gd fmla="*/ 64 h 76" name="T53"/>
                  <a:gd fmla="*/ 98 w 236" name="T54"/>
                  <a:gd fmla="*/ 73 h 76" name="T55"/>
                  <a:gd fmla="*/ 82 w 236" name="T56"/>
                  <a:gd fmla="*/ 64 h 76" name="T57"/>
                  <a:gd fmla="*/ 71 w 236" name="T58"/>
                  <a:gd fmla="*/ 71 h 76" name="T59"/>
                  <a:gd fmla="*/ 51 w 236" name="T60"/>
                  <a:gd fmla="*/ 22 h 76" name="T61"/>
                  <a:gd fmla="*/ 26 w 236" name="T62"/>
                  <a:gd fmla="*/ 27 h 76" name="T63"/>
                  <a:gd fmla="*/ 0 w 236" name="T64"/>
                  <a:gd fmla="*/ 12 h 76" name="T65"/>
                  <a:gd fmla="*/ 0 w 236" name="T66"/>
                  <a:gd fmla="*/ 12 h 7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236" name="T102"/>
                  <a:gd fmla="*/ 0 h 76" name="T103"/>
                  <a:gd fmla="*/ 236 w 236" name="T104"/>
                  <a:gd fmla="*/ 76 h 76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76" w="23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/>
              <p:nvPr/>
            </p:nvSpPr>
            <p:spPr bwMode="auto">
              <a:xfrm>
                <a:off x="1767" y="1937"/>
                <a:ext cx="154" cy="158"/>
              </a:xfrm>
              <a:custGeom>
                <a:gdLst>
                  <a:gd fmla="*/ 0 w 154" name="T0"/>
                  <a:gd fmla="*/ 31 h 100" name="T1"/>
                  <a:gd fmla="*/ 0 w 154" name="T2"/>
                  <a:gd fmla="*/ 31 h 100" name="T3"/>
                  <a:gd fmla="*/ 37 w 154" name="T4"/>
                  <a:gd fmla="*/ 26 h 100" name="T5"/>
                  <a:gd fmla="*/ 17 w 154" name="T6"/>
                  <a:gd fmla="*/ 12 h 100" name="T7"/>
                  <a:gd fmla="*/ 50 w 154" name="T8"/>
                  <a:gd fmla="*/ 6 h 100" name="T9"/>
                  <a:gd fmla="*/ 24 w 154" name="T10"/>
                  <a:gd fmla="*/ 0 h 100" name="T11"/>
                  <a:gd fmla="*/ 65 w 154" name="T12"/>
                  <a:gd fmla="*/ 8 h 100" name="T13"/>
                  <a:gd fmla="*/ 77 w 154" name="T14"/>
                  <a:gd fmla="*/ 26 h 100" name="T15"/>
                  <a:gd fmla="*/ 98 w 154" name="T16"/>
                  <a:gd fmla="*/ 27 h 100" name="T17"/>
                  <a:gd fmla="*/ 106 w 154" name="T18"/>
                  <a:gd fmla="*/ 40 h 100" name="T19"/>
                  <a:gd fmla="*/ 108 w 154" name="T20"/>
                  <a:gd fmla="*/ 31 h 100" name="T21"/>
                  <a:gd fmla="*/ 118 w 154" name="T22"/>
                  <a:gd fmla="*/ 31 h 100" name="T23"/>
                  <a:gd fmla="*/ 114 w 154" name="T24"/>
                  <a:gd fmla="*/ 40 h 100" name="T25"/>
                  <a:gd fmla="*/ 126 w 154" name="T26"/>
                  <a:gd fmla="*/ 46 h 100" name="T27"/>
                  <a:gd fmla="*/ 118 w 154" name="T28"/>
                  <a:gd fmla="*/ 55 h 100" name="T29"/>
                  <a:gd fmla="*/ 142 w 154" name="T30"/>
                  <a:gd fmla="*/ 54 h 100" name="T31"/>
                  <a:gd fmla="*/ 153 w 154" name="T32"/>
                  <a:gd fmla="*/ 67 h 100" name="T33"/>
                  <a:gd fmla="*/ 124 w 154" name="T34"/>
                  <a:gd fmla="*/ 71 h 100" name="T35"/>
                  <a:gd fmla="*/ 116 w 154" name="T36"/>
                  <a:gd fmla="*/ 83 h 100" name="T37"/>
                  <a:gd fmla="*/ 110 w 154" name="T38"/>
                  <a:gd fmla="*/ 71 h 100" name="T39"/>
                  <a:gd fmla="*/ 102 w 154" name="T40"/>
                  <a:gd fmla="*/ 99 h 100" name="T41"/>
                  <a:gd fmla="*/ 84 w 154" name="T42"/>
                  <a:gd fmla="*/ 84 h 100" name="T43"/>
                  <a:gd fmla="*/ 93 w 154" name="T44"/>
                  <a:gd fmla="*/ 99 h 100" name="T45"/>
                  <a:gd fmla="*/ 57 w 154" name="T46"/>
                  <a:gd fmla="*/ 97 h 100" name="T47"/>
                  <a:gd fmla="*/ 46 w 154" name="T48"/>
                  <a:gd fmla="*/ 89 h 100" name="T49"/>
                  <a:gd fmla="*/ 63 w 154" name="T50"/>
                  <a:gd fmla="*/ 88 h 100" name="T51"/>
                  <a:gd fmla="*/ 45 w 154" name="T52"/>
                  <a:gd fmla="*/ 85 h 100" name="T53"/>
                  <a:gd fmla="*/ 40 w 154" name="T54"/>
                  <a:gd fmla="*/ 81 h 100" name="T55"/>
                  <a:gd fmla="*/ 50 w 154" name="T56"/>
                  <a:gd fmla="*/ 80 h 100" name="T57"/>
                  <a:gd fmla="*/ 34 w 154" name="T58"/>
                  <a:gd fmla="*/ 74 h 100" name="T59"/>
                  <a:gd fmla="*/ 83 w 154" name="T60"/>
                  <a:gd fmla="*/ 65 h 100" name="T61"/>
                  <a:gd fmla="*/ 24 w 154" name="T62"/>
                  <a:gd fmla="*/ 67 h 100" name="T63"/>
                  <a:gd fmla="*/ 13 w 154" name="T64"/>
                  <a:gd fmla="*/ 57 h 100" name="T65"/>
                  <a:gd fmla="*/ 34 w 154" name="T66"/>
                  <a:gd fmla="*/ 53 h 100" name="T67"/>
                  <a:gd fmla="*/ 2 w 154" name="T68"/>
                  <a:gd fmla="*/ 46 h 100" name="T69"/>
                  <a:gd fmla="*/ 9 w 154" name="T70"/>
                  <a:gd fmla="*/ 45 h 100" name="T71"/>
                  <a:gd fmla="*/ 0 w 154" name="T72"/>
                  <a:gd fmla="*/ 38 h 100" name="T73"/>
                  <a:gd fmla="*/ 37 w 154" name="T74"/>
                  <a:gd fmla="*/ 38 h 100" name="T75"/>
                  <a:gd fmla="*/ 0 w 154" name="T76"/>
                  <a:gd fmla="*/ 31 h 100" name="T77"/>
                  <a:gd fmla="*/ 0 w 154" name="T78"/>
                  <a:gd fmla="*/ 31 h 100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w 154" name="T120"/>
                  <a:gd fmla="*/ 0 h 100" name="T121"/>
                  <a:gd fmla="*/ 154 w 154" name="T122"/>
                  <a:gd fmla="*/ 100 h 100" name="T123"/>
                </a:gdLst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b="T123" l="T120" r="T122" t="T121"/>
                <a:pathLst>
                  <a:path h="100" w="154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/>
              <p:nvPr/>
            </p:nvSpPr>
            <p:spPr bwMode="auto">
              <a:xfrm>
                <a:off x="1767" y="2071"/>
                <a:ext cx="38" cy="158"/>
              </a:xfrm>
              <a:custGeom>
                <a:gdLst>
                  <a:gd fmla="*/ 0 w 38" name="T0"/>
                  <a:gd fmla="*/ 17 h 26" name="T1"/>
                  <a:gd fmla="*/ 0 w 38" name="T2"/>
                  <a:gd fmla="*/ 17 h 26" name="T3"/>
                  <a:gd fmla="*/ 6 w 38" name="T4"/>
                  <a:gd fmla="*/ 0 h 26" name="T5"/>
                  <a:gd fmla="*/ 30 w 38" name="T6"/>
                  <a:gd fmla="*/ 5 h 26" name="T7"/>
                  <a:gd fmla="*/ 37 w 38" name="T8"/>
                  <a:gd fmla="*/ 25 h 26" name="T9"/>
                  <a:gd fmla="*/ 0 w 38" name="T10"/>
                  <a:gd fmla="*/ 17 h 26" name="T11"/>
                  <a:gd fmla="*/ 0 w 38" name="T12"/>
                  <a:gd fmla="*/ 17 h 2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8" name="T21"/>
                  <a:gd fmla="*/ 0 h 26" name="T22"/>
                  <a:gd fmla="*/ 38 w 38" name="T23"/>
                  <a:gd fmla="*/ 26 h 26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6" w="38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/>
              <p:nvPr/>
            </p:nvSpPr>
            <p:spPr bwMode="auto">
              <a:xfrm>
                <a:off x="1767" y="2001"/>
                <a:ext cx="43" cy="158"/>
              </a:xfrm>
              <a:custGeom>
                <a:gdLst>
                  <a:gd fmla="*/ 0 w 43" name="T0"/>
                  <a:gd fmla="*/ 4 h 10" name="T1"/>
                  <a:gd fmla="*/ 0 w 43" name="T2"/>
                  <a:gd fmla="*/ 4 h 10" name="T3"/>
                  <a:gd fmla="*/ 10 w 43" name="T4"/>
                  <a:gd fmla="*/ 9 h 10" name="T5"/>
                  <a:gd fmla="*/ 42 w 43" name="T6"/>
                  <a:gd fmla="*/ 4 h 10" name="T7"/>
                  <a:gd fmla="*/ 11 w 43" name="T8"/>
                  <a:gd fmla="*/ 0 h 10" name="T9"/>
                  <a:gd fmla="*/ 0 w 43" name="T10"/>
                  <a:gd fmla="*/ 4 h 10" name="T11"/>
                  <a:gd fmla="*/ 0 w 43" name="T12"/>
                  <a:gd fmla="*/ 4 h 10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3" name="T21"/>
                  <a:gd fmla="*/ 0 h 10" name="T22"/>
                  <a:gd fmla="*/ 43 w 43" name="T23"/>
                  <a:gd fmla="*/ 10 h 10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0" w="43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/>
              <p:nvPr/>
            </p:nvSpPr>
            <p:spPr bwMode="auto">
              <a:xfrm>
                <a:off x="1774" y="2127"/>
                <a:ext cx="75" cy="158"/>
              </a:xfrm>
              <a:custGeom>
                <a:gdLst>
                  <a:gd fmla="*/ 0 w 75" name="T0"/>
                  <a:gd fmla="*/ 9 h 53" name="T1"/>
                  <a:gd fmla="*/ 0 w 75" name="T2"/>
                  <a:gd fmla="*/ 9 h 53" name="T3"/>
                  <a:gd fmla="*/ 2 w 75" name="T4"/>
                  <a:gd fmla="*/ 33 h 53" name="T5"/>
                  <a:gd fmla="*/ 10 w 75" name="T6"/>
                  <a:gd fmla="*/ 38 h 53" name="T7"/>
                  <a:gd fmla="*/ 7 w 75" name="T8"/>
                  <a:gd fmla="*/ 52 h 53" name="T9"/>
                  <a:gd fmla="*/ 18 w 75" name="T10"/>
                  <a:gd fmla="*/ 52 h 53" name="T11"/>
                  <a:gd fmla="*/ 30 w 75" name="T12"/>
                  <a:gd fmla="*/ 41 h 53" name="T13"/>
                  <a:gd fmla="*/ 18 w 75" name="T14"/>
                  <a:gd fmla="*/ 33 h 53" name="T15"/>
                  <a:gd fmla="*/ 48 w 75" name="T16"/>
                  <a:gd fmla="*/ 33 h 53" name="T17"/>
                  <a:gd fmla="*/ 74 w 75" name="T18"/>
                  <a:gd fmla="*/ 4 h 53" name="T19"/>
                  <a:gd fmla="*/ 6 w 75" name="T20"/>
                  <a:gd fmla="*/ 0 h 53" name="T21"/>
                  <a:gd fmla="*/ 15 w 75" name="T22"/>
                  <a:gd fmla="*/ 10 h 53" name="T23"/>
                  <a:gd fmla="*/ 0 w 75" name="T24"/>
                  <a:gd fmla="*/ 9 h 53" name="T25"/>
                  <a:gd fmla="*/ 0 w 75" name="T26"/>
                  <a:gd fmla="*/ 9 h 53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75" name="T42"/>
                  <a:gd fmla="*/ 0 h 53" name="T43"/>
                  <a:gd fmla="*/ 75 w 75" name="T44"/>
                  <a:gd fmla="*/ 53 h 53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52" w="75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/>
              <p:nvPr/>
            </p:nvSpPr>
            <p:spPr bwMode="auto">
              <a:xfrm>
                <a:off x="1824" y="1936"/>
                <a:ext cx="421" cy="158"/>
              </a:xfrm>
              <a:custGeom>
                <a:gdLst>
                  <a:gd fmla="*/ 37 w 421" name="T0"/>
                  <a:gd fmla="*/ 50 h 214" name="T1"/>
                  <a:gd fmla="*/ 31 w 421" name="T2"/>
                  <a:gd fmla="*/ 58 h 214" name="T3"/>
                  <a:gd fmla="*/ 36 w 421" name="T4"/>
                  <a:gd fmla="*/ 68 h 214" name="T5"/>
                  <a:gd fmla="*/ 66 w 421" name="T6"/>
                  <a:gd fmla="*/ 83 h 214" name="T7"/>
                  <a:gd fmla="*/ 89 w 421" name="T8"/>
                  <a:gd fmla="*/ 71 h 214" name="T9"/>
                  <a:gd fmla="*/ 135 w 421" name="T10"/>
                  <a:gd fmla="*/ 72 h 214" name="T11"/>
                  <a:gd fmla="*/ 166 w 421" name="T12"/>
                  <a:gd fmla="*/ 75 h 214" name="T13"/>
                  <a:gd fmla="*/ 172 w 421" name="T14"/>
                  <a:gd fmla="*/ 74 h 214" name="T15"/>
                  <a:gd fmla="*/ 142 w 421" name="T16"/>
                  <a:gd fmla="*/ 111 h 214" name="T17"/>
                  <a:gd fmla="*/ 111 w 421" name="T18"/>
                  <a:gd fmla="*/ 93 h 214" name="T19"/>
                  <a:gd fmla="*/ 90 w 421" name="T20"/>
                  <a:gd fmla="*/ 103 h 214" name="T21"/>
                  <a:gd fmla="*/ 100 w 421" name="T22"/>
                  <a:gd fmla="*/ 131 h 214" name="T23"/>
                  <a:gd fmla="*/ 132 w 421" name="T24"/>
                  <a:gd fmla="*/ 145 h 214" name="T25"/>
                  <a:gd fmla="*/ 62 w 421" name="T26"/>
                  <a:gd fmla="*/ 157 h 214" name="T27"/>
                  <a:gd fmla="*/ 88 w 421" name="T28"/>
                  <a:gd fmla="*/ 158 h 214" name="T29"/>
                  <a:gd fmla="*/ 109 w 421" name="T30"/>
                  <a:gd fmla="*/ 157 h 214" name="T31"/>
                  <a:gd fmla="*/ 88 w 421" name="T32"/>
                  <a:gd fmla="*/ 167 h 214" name="T33"/>
                  <a:gd fmla="*/ 132 w 421" name="T34"/>
                  <a:gd fmla="*/ 159 h 214" name="T35"/>
                  <a:gd fmla="*/ 51 w 421" name="T36"/>
                  <a:gd fmla="*/ 168 h 214" name="T37"/>
                  <a:gd fmla="*/ 39 w 421" name="T38"/>
                  <a:gd fmla="*/ 207 h 214" name="T39"/>
                  <a:gd fmla="*/ 72 w 421" name="T40"/>
                  <a:gd fmla="*/ 202 h 214" name="T41"/>
                  <a:gd fmla="*/ 93 w 421" name="T42"/>
                  <a:gd fmla="*/ 203 h 214" name="T43"/>
                  <a:gd fmla="*/ 126 w 421" name="T44"/>
                  <a:gd fmla="*/ 207 h 214" name="T45"/>
                  <a:gd fmla="*/ 149 w 421" name="T46"/>
                  <a:gd fmla="*/ 205 h 214" name="T47"/>
                  <a:gd fmla="*/ 191 w 421" name="T48"/>
                  <a:gd fmla="*/ 193 h 214" name="T49"/>
                  <a:gd fmla="*/ 135 w 421" name="T50"/>
                  <a:gd fmla="*/ 184 h 214" name="T51"/>
                  <a:gd fmla="*/ 188 w 421" name="T52"/>
                  <a:gd fmla="*/ 162 h 214" name="T53"/>
                  <a:gd fmla="*/ 204 w 421" name="T54"/>
                  <a:gd fmla="*/ 155 h 214" name="T55"/>
                  <a:gd fmla="*/ 235 w 421" name="T56"/>
                  <a:gd fmla="*/ 142 h 214" name="T57"/>
                  <a:gd fmla="*/ 217 w 421" name="T58"/>
                  <a:gd fmla="*/ 129 h 214" name="T59"/>
                  <a:gd fmla="*/ 237 w 421" name="T60"/>
                  <a:gd fmla="*/ 125 h 214" name="T61"/>
                  <a:gd fmla="*/ 235 w 421" name="T62"/>
                  <a:gd fmla="*/ 108 h 214" name="T63"/>
                  <a:gd fmla="*/ 268 w 421" name="T64"/>
                  <a:gd fmla="*/ 98 h 214" name="T65"/>
                  <a:gd fmla="*/ 305 w 421" name="T66"/>
                  <a:gd fmla="*/ 90 h 214" name="T67"/>
                  <a:gd fmla="*/ 341 w 421" name="T68"/>
                  <a:gd fmla="*/ 53 h 214" name="T69"/>
                  <a:gd fmla="*/ 357 w 421" name="T70"/>
                  <a:gd fmla="*/ 50 h 214" name="T71"/>
                  <a:gd fmla="*/ 393 w 421" name="T72"/>
                  <a:gd fmla="*/ 23 h 214" name="T73"/>
                  <a:gd fmla="*/ 345 w 421" name="T74"/>
                  <a:gd fmla="*/ 6 h 214" name="T75"/>
                  <a:gd fmla="*/ 249 w 421" name="T76"/>
                  <a:gd fmla="*/ 11 h 214" name="T77"/>
                  <a:gd fmla="*/ 219 w 421" name="T78"/>
                  <a:gd fmla="*/ 19 h 214" name="T79"/>
                  <a:gd fmla="*/ 154 w 421" name="T80"/>
                  <a:gd fmla="*/ 7 h 214" name="T81"/>
                  <a:gd fmla="*/ 147 w 421" name="T82"/>
                  <a:gd fmla="*/ 21 h 214" name="T83"/>
                  <a:gd fmla="*/ 117 w 421" name="T84"/>
                  <a:gd fmla="*/ 23 h 214" name="T85"/>
                  <a:gd fmla="*/ 65 w 421" name="T86"/>
                  <a:gd fmla="*/ 33 h 214" name="T87"/>
                  <a:gd fmla="*/ 0 w 421" name="T88"/>
                  <a:gd fmla="*/ 50 h 214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w 421" name="T135"/>
                  <a:gd fmla="*/ 0 h 214" name="T136"/>
                  <a:gd fmla="*/ 421 w 421" name="T137"/>
                  <a:gd fmla="*/ 214 h 214" name="T138"/>
                </a:gdLst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b="T138" l="T135" r="T137" t="T136"/>
                <a:pathLst>
                  <a:path h="214" w="421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/>
              <p:nvPr/>
            </p:nvSpPr>
            <p:spPr bwMode="auto">
              <a:xfrm>
                <a:off x="1851" y="2244"/>
                <a:ext cx="392" cy="158"/>
              </a:xfrm>
              <a:custGeom>
                <a:gdLst>
                  <a:gd fmla="*/ 0 w 392" name="T0"/>
                  <a:gd fmla="*/ 61 h 278" name="T1"/>
                  <a:gd fmla="*/ 19 w 392" name="T2"/>
                  <a:gd fmla="*/ 10 h 278" name="T3"/>
                  <a:gd fmla="*/ 69 w 392" name="T4"/>
                  <a:gd fmla="*/ 4 h 278" name="T5"/>
                  <a:gd fmla="*/ 51 w 392" name="T6"/>
                  <a:gd fmla="*/ 49 h 278" name="T7"/>
                  <a:gd fmla="*/ 47 w 392" name="T8"/>
                  <a:gd fmla="*/ 72 h 278" name="T9"/>
                  <a:gd fmla="*/ 73 w 392" name="T10"/>
                  <a:gd fmla="*/ 56 h 278" name="T11"/>
                  <a:gd fmla="*/ 70 w 392" name="T12"/>
                  <a:gd fmla="*/ 38 h 278" name="T13"/>
                  <a:gd fmla="*/ 82 w 392" name="T14"/>
                  <a:gd fmla="*/ 28 h 278" name="T15"/>
                  <a:gd fmla="*/ 85 w 392" name="T16"/>
                  <a:gd fmla="*/ 23 h 278" name="T17"/>
                  <a:gd fmla="*/ 88 w 392" name="T18"/>
                  <a:gd fmla="*/ 14 h 278" name="T19"/>
                  <a:gd fmla="*/ 116 w 392" name="T20"/>
                  <a:gd fmla="*/ 3 h 278" name="T21"/>
                  <a:gd fmla="*/ 128 w 392" name="T22"/>
                  <a:gd fmla="*/ 21 h 278" name="T23"/>
                  <a:gd fmla="*/ 139 w 392" name="T24"/>
                  <a:gd fmla="*/ 36 h 278" name="T25"/>
                  <a:gd fmla="*/ 170 w 392" name="T26"/>
                  <a:gd fmla="*/ 28 h 278" name="T27"/>
                  <a:gd fmla="*/ 215 w 392" name="T28"/>
                  <a:gd fmla="*/ 49 h 278" name="T29"/>
                  <a:gd fmla="*/ 225 w 392" name="T30"/>
                  <a:gd fmla="*/ 53 h 278" name="T31"/>
                  <a:gd fmla="*/ 231 w 392" name="T32"/>
                  <a:gd fmla="*/ 65 h 278" name="T33"/>
                  <a:gd fmla="*/ 254 w 392" name="T34"/>
                  <a:gd fmla="*/ 60 h 278" name="T35"/>
                  <a:gd fmla="*/ 246 w 392" name="T36"/>
                  <a:gd fmla="*/ 71 h 278" name="T37"/>
                  <a:gd fmla="*/ 262 w 392" name="T38"/>
                  <a:gd fmla="*/ 82 h 278" name="T39"/>
                  <a:gd fmla="*/ 267 w 392" name="T40"/>
                  <a:gd fmla="*/ 85 h 278" name="T41"/>
                  <a:gd fmla="*/ 279 w 392" name="T42"/>
                  <a:gd fmla="*/ 92 h 278" name="T43"/>
                  <a:gd fmla="*/ 287 w 392" name="T44"/>
                  <a:gd fmla="*/ 98 h 278" name="T45"/>
                  <a:gd fmla="*/ 312 w 392" name="T46"/>
                  <a:gd fmla="*/ 99 h 278" name="T47"/>
                  <a:gd fmla="*/ 322 w 392" name="T48"/>
                  <a:gd fmla="*/ 114 h 278" name="T49"/>
                  <a:gd fmla="*/ 305 w 392" name="T50"/>
                  <a:gd fmla="*/ 120 h 278" name="T51"/>
                  <a:gd fmla="*/ 329 w 392" name="T52"/>
                  <a:gd fmla="*/ 146 h 278" name="T53"/>
                  <a:gd fmla="*/ 353 w 392" name="T54"/>
                  <a:gd fmla="*/ 162 h 278" name="T55"/>
                  <a:gd fmla="*/ 367 w 392" name="T56"/>
                  <a:gd fmla="*/ 169 h 278" name="T57"/>
                  <a:gd fmla="*/ 388 w 392" name="T58"/>
                  <a:gd fmla="*/ 184 h 278" name="T59"/>
                  <a:gd fmla="*/ 381 w 392" name="T60"/>
                  <a:gd fmla="*/ 189 h 278" name="T61"/>
                  <a:gd fmla="*/ 364 w 392" name="T62"/>
                  <a:gd fmla="*/ 195 h 278" name="T63"/>
                  <a:gd fmla="*/ 317 w 392" name="T64"/>
                  <a:gd fmla="*/ 178 h 278" name="T65"/>
                  <a:gd fmla="*/ 312 w 392" name="T66"/>
                  <a:gd fmla="*/ 190 h 278" name="T67"/>
                  <a:gd fmla="*/ 310 w 392" name="T68"/>
                  <a:gd fmla="*/ 198 h 278" name="T69"/>
                  <a:gd fmla="*/ 341 w 392" name="T70"/>
                  <a:gd fmla="*/ 220 h 278" name="T71"/>
                  <a:gd fmla="*/ 351 w 392" name="T72"/>
                  <a:gd fmla="*/ 240 h 278" name="T73"/>
                  <a:gd fmla="*/ 290 w 392" name="T74"/>
                  <a:gd fmla="*/ 239 h 278" name="T75"/>
                  <a:gd fmla="*/ 256 w 392" name="T76"/>
                  <a:gd fmla="*/ 256 h 278" name="T77"/>
                  <a:gd fmla="*/ 256 w 392" name="T78"/>
                  <a:gd fmla="*/ 242 h 278" name="T79"/>
                  <a:gd fmla="*/ 227 w 392" name="T80"/>
                  <a:gd fmla="*/ 219 h 278" name="T81"/>
                  <a:gd fmla="*/ 208 w 392" name="T82"/>
                  <a:gd fmla="*/ 224 h 278" name="T83"/>
                  <a:gd fmla="*/ 182 w 392" name="T84"/>
                  <a:gd fmla="*/ 229 h 278" name="T85"/>
                  <a:gd fmla="*/ 173 w 392" name="T86"/>
                  <a:gd fmla="*/ 202 h 278" name="T87"/>
                  <a:gd fmla="*/ 213 w 392" name="T88"/>
                  <a:gd fmla="*/ 186 h 278" name="T89"/>
                  <a:gd fmla="*/ 221 w 392" name="T90"/>
                  <a:gd fmla="*/ 128 h 278" name="T91"/>
                  <a:gd fmla="*/ 215 w 392" name="T92"/>
                  <a:gd fmla="*/ 120 h 278" name="T93"/>
                  <a:gd fmla="*/ 182 w 392" name="T94"/>
                  <a:gd fmla="*/ 119 h 278" name="T95"/>
                  <a:gd fmla="*/ 170 w 392" name="T96"/>
                  <a:gd fmla="*/ 101 h 278" name="T97"/>
                  <a:gd fmla="*/ 148 w 392" name="T98"/>
                  <a:gd fmla="*/ 86 h 278" name="T99"/>
                  <a:gd fmla="*/ 115 w 392" name="T100"/>
                  <a:gd fmla="*/ 95 h 278" name="T101"/>
                  <a:gd fmla="*/ 26 w 392" name="T102"/>
                  <a:gd fmla="*/ 89 h 278" name="T103"/>
                  <a:gd fmla="*/ 39 w 392" name="T104"/>
                  <a:gd fmla="*/ 72 h 278" name="T105"/>
                  <a:gd fmla="*/ 0 w 392" name="T106"/>
                  <a:gd fmla="*/ 61 h 278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392" name="T162"/>
                  <a:gd fmla="*/ 0 h 278" name="T163"/>
                  <a:gd fmla="*/ 392 w 392" name="T164"/>
                  <a:gd fmla="*/ 278 h 278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278" w="392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/>
              <p:nvPr/>
            </p:nvSpPr>
            <p:spPr bwMode="auto">
              <a:xfrm>
                <a:off x="1890" y="2327"/>
                <a:ext cx="92" cy="158"/>
              </a:xfrm>
              <a:custGeom>
                <a:gdLst>
                  <a:gd fmla="*/ 0 w 92" name="T0"/>
                  <a:gd fmla="*/ 50 h 62" name="T1"/>
                  <a:gd fmla="*/ 0 w 92" name="T2"/>
                  <a:gd fmla="*/ 50 h 62" name="T3"/>
                  <a:gd fmla="*/ 14 w 92" name="T4"/>
                  <a:gd fmla="*/ 38 h 62" name="T5"/>
                  <a:gd fmla="*/ 22 w 92" name="T6"/>
                  <a:gd fmla="*/ 0 h 62" name="T7"/>
                  <a:gd fmla="*/ 30 w 92" name="T8"/>
                  <a:gd fmla="*/ 14 h 62" name="T9"/>
                  <a:gd fmla="*/ 51 w 92" name="T10"/>
                  <a:gd fmla="*/ 17 h 62" name="T11"/>
                  <a:gd fmla="*/ 91 w 92" name="T12"/>
                  <a:gd fmla="*/ 45 h 62" name="T13"/>
                  <a:gd fmla="*/ 86 w 92" name="T14"/>
                  <a:gd fmla="*/ 54 h 62" name="T15"/>
                  <a:gd fmla="*/ 49 w 92" name="T16"/>
                  <a:gd fmla="*/ 41 h 62" name="T17"/>
                  <a:gd fmla="*/ 27 w 92" name="T18"/>
                  <a:gd fmla="*/ 61 h 62" name="T19"/>
                  <a:gd fmla="*/ 21 w 92" name="T20"/>
                  <a:gd fmla="*/ 45 h 62" name="T21"/>
                  <a:gd fmla="*/ 0 w 92" name="T22"/>
                  <a:gd fmla="*/ 50 h 62" name="T23"/>
                  <a:gd fmla="*/ 0 w 92" name="T24"/>
                  <a:gd fmla="*/ 50 h 62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92" name="T39"/>
                  <a:gd fmla="*/ 0 h 62" name="T40"/>
                  <a:gd fmla="*/ 92 w 92" name="T41"/>
                  <a:gd fmla="*/ 62 h 62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62" w="9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/>
              <p:nvPr/>
            </p:nvSpPr>
            <p:spPr bwMode="auto">
              <a:xfrm>
                <a:off x="2271" y="2627"/>
                <a:ext cx="92" cy="158"/>
              </a:xfrm>
              <a:custGeom>
                <a:gdLst>
                  <a:gd fmla="*/ 0 w 92" name="T0"/>
                  <a:gd fmla="*/ 69 h 89" name="T1"/>
                  <a:gd fmla="*/ 0 w 92" name="T2"/>
                  <a:gd fmla="*/ 69 h 89" name="T3"/>
                  <a:gd fmla="*/ 37 w 92" name="T4"/>
                  <a:gd fmla="*/ 4 h 89" name="T5"/>
                  <a:gd fmla="*/ 52 w 92" name="T6"/>
                  <a:gd fmla="*/ 0 h 89" name="T7"/>
                  <a:gd fmla="*/ 34 w 92" name="T8"/>
                  <a:gd fmla="*/ 34 h 89" name="T9"/>
                  <a:gd fmla="*/ 46 w 92" name="T10"/>
                  <a:gd fmla="*/ 26 h 89" name="T11"/>
                  <a:gd fmla="*/ 54 w 92" name="T12"/>
                  <a:gd fmla="*/ 41 h 89" name="T13"/>
                  <a:gd fmla="*/ 78 w 92" name="T14"/>
                  <a:gd fmla="*/ 41 h 89" name="T15"/>
                  <a:gd fmla="*/ 73 w 92" name="T16"/>
                  <a:gd fmla="*/ 54 h 89" name="T17"/>
                  <a:gd fmla="*/ 85 w 92" name="T18"/>
                  <a:gd fmla="*/ 53 h 89" name="T19"/>
                  <a:gd fmla="*/ 77 w 92" name="T20"/>
                  <a:gd fmla="*/ 67 h 89" name="T21"/>
                  <a:gd fmla="*/ 88 w 92" name="T22"/>
                  <a:gd fmla="*/ 60 h 89" name="T23"/>
                  <a:gd fmla="*/ 91 w 92" name="T24"/>
                  <a:gd fmla="*/ 73 h 89" name="T25"/>
                  <a:gd fmla="*/ 79 w 92" name="T26"/>
                  <a:gd fmla="*/ 88 h 89" name="T27"/>
                  <a:gd fmla="*/ 78 w 92" name="T28"/>
                  <a:gd fmla="*/ 77 h 89" name="T29"/>
                  <a:gd fmla="*/ 73 w 92" name="T30"/>
                  <a:gd fmla="*/ 83 h 89" name="T31"/>
                  <a:gd fmla="*/ 73 w 92" name="T32"/>
                  <a:gd fmla="*/ 66 h 89" name="T33"/>
                  <a:gd fmla="*/ 50 w 92" name="T34"/>
                  <a:gd fmla="*/ 83 h 89" name="T35"/>
                  <a:gd fmla="*/ 63 w 92" name="T36"/>
                  <a:gd fmla="*/ 71 h 89" name="T37"/>
                  <a:gd fmla="*/ 45 w 92" name="T38"/>
                  <a:gd fmla="*/ 73 h 89" name="T39"/>
                  <a:gd fmla="*/ 49 w 92" name="T40"/>
                  <a:gd fmla="*/ 66 h 89" name="T41"/>
                  <a:gd fmla="*/ 0 w 92" name="T42"/>
                  <a:gd fmla="*/ 69 h 89" name="T43"/>
                  <a:gd fmla="*/ 0 w 92" name="T44"/>
                  <a:gd fmla="*/ 69 h 89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w 92" name="T69"/>
                  <a:gd fmla="*/ 0 h 89" name="T70"/>
                  <a:gd fmla="*/ 92 w 92" name="T71"/>
                  <a:gd fmla="*/ 89 h 89" name="T72"/>
                </a:gdLst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b="T72" l="T69" r="T71" t="T70"/>
                <a:pathLst>
                  <a:path h="89" w="92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/>
            <p:nvPr/>
          </p:nvSpPr>
          <p:spPr bwMode="auto">
            <a:xfrm>
              <a:off x="1726380" y="2701609"/>
              <a:ext cx="1033456" cy="206196"/>
            </a:xfrm>
            <a:custGeom>
              <a:gdLst>
                <a:gd fmla="*/ 91471449 w 830" name="T0"/>
                <a:gd fmla="*/ 245076928 h 606" name="T1"/>
                <a:gd fmla="*/ 182942897 w 830" name="T2"/>
                <a:gd fmla="*/ 205933045 h 606" name="T3"/>
                <a:gd fmla="*/ 148834854 w 830" name="T4"/>
                <a:gd fmla="*/ 199125753 h 606" name="T5"/>
                <a:gd fmla="*/ 243406691 w 830" name="T6"/>
                <a:gd fmla="*/ 132750054 h 606" name="T7"/>
                <a:gd fmla="*/ 275964501 w 830" name="T8"/>
                <a:gd fmla="*/ 88500049 h 606" name="T9"/>
                <a:gd fmla="*/ 410846402 w 830" name="T10"/>
                <a:gd fmla="*/ 86798879 h 606" name="T11"/>
                <a:gd fmla="*/ 455807010 w 830" name="T12"/>
                <a:gd fmla="*/ 76586617 h 606" name="T13"/>
                <a:gd fmla="*/ 576735842 w 830" name="T14"/>
                <a:gd fmla="*/ 86798879 h 606" name="T15"/>
                <a:gd fmla="*/ 561231411 w 830" name="T16"/>
                <a:gd fmla="*/ 44250025 h 606" name="T17"/>
                <a:gd fmla="*/ 607742213 w 830" name="T18"/>
                <a:gd fmla="*/ 39143894 h 606" name="T19"/>
                <a:gd fmla="*/ 617044622 w 830" name="T20"/>
                <a:gd fmla="*/ 15317063 h 606" name="T21"/>
                <a:gd fmla="*/ 702315412 w 830" name="T22"/>
                <a:gd fmla="*/ 20423184 h 606" name="T23"/>
                <a:gd fmla="*/ 976729641 w 830" name="T24"/>
                <a:gd fmla="*/ 15317063 h 606" name="T25"/>
                <a:gd fmla="*/ 767429787 w 830" name="T26"/>
                <a:gd fmla="*/ 39143894 h 606" name="T27"/>
                <a:gd fmla="*/ 1021690249 w 830" name="T28"/>
                <a:gd fmla="*/ 39143894 h 606" name="T29"/>
                <a:gd fmla="*/ 883708037 w 830" name="T30"/>
                <a:gd fmla="*/ 85096383 h 606" name="T31"/>
                <a:gd fmla="*/ 992232826 w 830" name="T32"/>
                <a:gd fmla="*/ 97009816 h 606" name="T33"/>
                <a:gd fmla="*/ 1017038421 w 830" name="T34"/>
                <a:gd fmla="*/ 171893978 h 606" name="T35"/>
                <a:gd fmla="*/ 1172075258 w 830" name="T36"/>
                <a:gd fmla="*/ 97009816 h 606" name="T37"/>
                <a:gd fmla="*/ 1227888469 w 830" name="T38"/>
                <a:gd fmla="*/ 151472062 h 606" name="T39"/>
                <a:gd fmla="*/ 1114711852 w 830" name="T40"/>
                <a:gd fmla="*/ 209336691 h 606" name="T41"/>
                <a:gd fmla="*/ 1141067641 w 830" name="T42"/>
                <a:gd fmla="*/ 234865991 h 606" name="T43"/>
                <a:gd fmla="*/ 1137967253 w 830" name="T44"/>
                <a:gd fmla="*/ 311452587 h 606" name="T45"/>
                <a:gd fmla="*/ 1158122266 w 830" name="T46"/>
                <a:gd fmla="*/ 354000198 h 606" name="T47"/>
                <a:gd fmla="*/ 1085254430 w 830" name="T48"/>
                <a:gd fmla="*/ 384635619 h 606" name="T49"/>
                <a:gd fmla="*/ 1128664844 w 830" name="T50"/>
                <a:gd fmla="*/ 437395390 h 606" name="T51"/>
                <a:gd fmla="*/ 1105409443 w 830" name="T52"/>
                <a:gd fmla="*/ 442501511 h 606" name="T53"/>
                <a:gd fmla="*/ 1066650856 w 830" name="T54"/>
                <a:gd fmla="*/ 473135628 h 606" name="T55"/>
                <a:gd fmla="*/ 1030992658 w 830" name="T56"/>
                <a:gd fmla="*/ 496962453 h 606" name="T57"/>
                <a:gd fmla="*/ 1018589860 w 830" name="T58"/>
                <a:gd fmla="*/ 546318578 h 606" name="T59"/>
                <a:gd fmla="*/ 1052696620 w 830" name="T60"/>
                <a:gd fmla="*/ 595674703 h 606" name="T61"/>
                <a:gd fmla="*/ 1086804624 w 830" name="T62"/>
                <a:gd fmla="*/ 641625878 h 606" name="T63"/>
                <a:gd fmla="*/ 1021690249 w 830" name="T64"/>
                <a:gd fmla="*/ 604184470 h 606" name="T65"/>
                <a:gd fmla="*/ 930218839 w 830" name="T66"/>
                <a:gd fmla="*/ 641625878 h 606" name="T67"/>
                <a:gd fmla="*/ 1071301438 w 830" name="T68"/>
                <a:gd fmla="*/ 662049057 h 606" name="T69"/>
                <a:gd fmla="*/ 855800809 w 830" name="T70"/>
                <a:gd fmla="*/ 714808992 h 606" name="T71"/>
                <a:gd fmla="*/ 786034606 w 830" name="T72"/>
                <a:gd fmla="*/ 805011475 h 606" name="T73"/>
                <a:gd fmla="*/ 759678817 w 830" name="T74"/>
                <a:gd fmla="*/ 806712646 h 606" name="T75"/>
                <a:gd fmla="*/ 696113390 w 830" name="T76"/>
                <a:gd fmla="*/ 857771246 h 606" name="T77"/>
                <a:gd fmla="*/ 686810981 w 830" name="T78"/>
                <a:gd fmla="*/ 900318776 h 606" name="T79"/>
                <a:gd fmla="*/ 654253171 w 830" name="T80"/>
                <a:gd fmla="*/ 924146905 h 606" name="T81"/>
                <a:gd fmla="*/ 638749829 w 830" name="T82"/>
                <a:gd fmla="*/ 1014348084 h 606" name="T83"/>
                <a:gd fmla="*/ 586037006 w 830" name="T84"/>
                <a:gd fmla="*/ 1002434672 h 606" name="T85"/>
                <a:gd fmla="*/ 524023019 w 830" name="T86"/>
                <a:gd fmla="*/ 982011493 h 606" name="T87"/>
                <a:gd fmla="*/ 455807010 w 830" name="T88"/>
                <a:gd fmla="*/ 905424897 h 606" name="T89"/>
                <a:gd fmla="*/ 443404213 w 830" name="T90"/>
                <a:gd fmla="*/ 885001717 h 606" name="T91"/>
                <a:gd fmla="*/ 406195820 w 830" name="T92"/>
                <a:gd fmla="*/ 769271238 h 606" name="T93"/>
                <a:gd fmla="*/ 462009031 w 830" name="T94"/>
                <a:gd fmla="*/ 723318758 h 606" name="T95"/>
                <a:gd fmla="*/ 479062411 w 830" name="T96"/>
                <a:gd fmla="*/ 658645412 h 606" name="T97"/>
                <a:gd fmla="*/ 458907398 w 830" name="T98"/>
                <a:gd fmla="*/ 636521062 h 606" name="T99"/>
                <a:gd fmla="*/ 434101803 w 830" name="T100"/>
                <a:gd fmla="*/ 610991761 h 606" name="T101"/>
                <a:gd fmla="*/ 410846402 w 830" name="T102"/>
                <a:gd fmla="*/ 575251524 h 606" name="T103"/>
                <a:gd fmla="*/ 386040807 w 830" name="T104"/>
                <a:gd fmla="*/ 575251524 h 606" name="T105"/>
                <a:gd fmla="*/ 378288592 w 830" name="T106"/>
                <a:gd fmla="*/ 513981986 h 606" name="T107"/>
                <a:gd fmla="*/ 306972117 w 830" name="T108"/>
                <a:gd fmla="*/ 410164919 h 606" name="T109"/>
                <a:gd fmla="*/ 128679841 w 830" name="T110"/>
                <a:gd fmla="*/ 384635619 h 606" name="T111"/>
                <a:gd fmla="*/ 103874246 w 830" name="T112"/>
                <a:gd fmla="*/ 364212440 h 606" name="T113"/>
                <a:gd fmla="*/ 155036875 w 830" name="T114"/>
                <a:gd fmla="*/ 335279412 h 606" name="T115"/>
                <a:gd fmla="*/ 0 w 830" name="T116"/>
                <a:gd fmla="*/ 289326933 h 60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w 830" name="T177"/>
                <a:gd fmla="*/ 0 h 606" name="T178"/>
                <a:gd fmla="*/ 830 w 830" name="T179"/>
                <a:gd fmla="*/ 606 h 606" name="T180"/>
              </a:gdLst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b="T180" l="T177" r="T179" t="T178"/>
              <a:pathLst>
                <a:path h="606" w="830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/>
            <p:nvPr/>
          </p:nvSpPr>
          <p:spPr bwMode="auto">
            <a:xfrm>
              <a:off x="2551876" y="2964343"/>
              <a:ext cx="188912" cy="206196"/>
            </a:xfrm>
            <a:custGeom>
              <a:gdLst>
                <a:gd fmla="*/ 0 w 151" name="T0"/>
                <a:gd fmla="*/ 40104274 h 70" name="T1"/>
                <a:gd fmla="*/ 0 w 151" name="T2"/>
                <a:gd fmla="*/ 40104274 h 70" name="T3"/>
                <a:gd fmla="*/ 15652254 w 151" name="T4"/>
                <a:gd fmla="*/ 35091241 h 70" name="T5"/>
                <a:gd fmla="*/ 6260402 w 151" name="T6"/>
                <a:gd fmla="*/ 25065175 h 70" name="T7"/>
                <a:gd fmla="*/ 26607957 w 151" name="T8"/>
                <a:gd fmla="*/ 31749650 h 70" name="T9"/>
                <a:gd fmla="*/ 17217354 w 151" name="T10"/>
                <a:gd fmla="*/ 13367662 h 70" name="T11"/>
                <a:gd fmla="*/ 40695106 w 151" name="T12"/>
                <a:gd fmla="*/ 23395026 h 70" name="T13"/>
                <a:gd fmla="*/ 29739408 w 151" name="T14"/>
                <a:gd fmla="*/ 1671443 h 70" name="T15"/>
                <a:gd fmla="*/ 65737964 w 151" name="T16"/>
                <a:gd fmla="*/ 18381988 h 70" name="T17"/>
                <a:gd fmla="*/ 68868163 w 151" name="T18"/>
                <a:gd fmla="*/ 48460201 h 70" name="T19"/>
                <a:gd fmla="*/ 87650631 w 151" name="T20"/>
                <a:gd fmla="*/ 15039104 h 70" name="T21"/>
                <a:gd fmla="*/ 106433080 w 151" name="T22"/>
                <a:gd fmla="*/ 28408059 h 70" name="T23"/>
                <a:gd fmla="*/ 122085329 w 151" name="T24"/>
                <a:gd fmla="*/ 11697513 h 70" name="T25"/>
                <a:gd fmla="*/ 134607378 w 151" name="T26"/>
                <a:gd fmla="*/ 31749650 h 70" name="T27"/>
                <a:gd fmla="*/ 131477179 w 151" name="T28"/>
                <a:gd fmla="*/ 13367662 h 70" name="T29"/>
                <a:gd fmla="*/ 170607214 w 151" name="T30"/>
                <a:gd fmla="*/ 13367662 h 70" name="T31"/>
                <a:gd fmla="*/ 175302514 w 151" name="T32"/>
                <a:gd fmla="*/ 0 h 70" name="T33"/>
                <a:gd fmla="*/ 192519862 w 151" name="T34"/>
                <a:gd fmla="*/ 11697513 h 70" name="T35"/>
                <a:gd fmla="*/ 214432511 w 151" name="T36"/>
                <a:gd fmla="*/ 6684477 h 70" name="T37"/>
                <a:gd fmla="*/ 198780262 w 151" name="T38"/>
                <a:gd fmla="*/ 15039104 h 70" name="T39"/>
                <a:gd fmla="*/ 234780059 w 151" name="T40"/>
                <a:gd fmla="*/ 51801792 h 70" name="T41"/>
                <a:gd fmla="*/ 203475561 w 151" name="T42"/>
                <a:gd fmla="*/ 83551432 h 70" name="T43"/>
                <a:gd fmla="*/ 117390029 w 151" name="T44"/>
                <a:gd fmla="*/ 115301092 h 70" name="T45"/>
                <a:gd fmla="*/ 39130007 w 151" name="T46"/>
                <a:gd fmla="*/ 100261993 h 70" name="T47"/>
                <a:gd fmla="*/ 57912465 w 151" name="T48"/>
                <a:gd fmla="*/ 70183775 h 70" name="T49"/>
                <a:gd fmla="*/ 12522054 w 151" name="T50"/>
                <a:gd fmla="*/ 60157709 h 70" name="T51"/>
                <a:gd fmla="*/ 56347365 w 151" name="T52"/>
                <a:gd fmla="*/ 58486267 h 70" name="T53"/>
                <a:gd fmla="*/ 40695106 w 151" name="T54"/>
                <a:gd fmla="*/ 48460201 h 70" name="T55"/>
                <a:gd fmla="*/ 56347365 w 151" name="T56"/>
                <a:gd fmla="*/ 40104274 h 70" name="T57"/>
                <a:gd fmla="*/ 0 w 151" name="T58"/>
                <a:gd fmla="*/ 40104274 h 70" name="T59"/>
                <a:gd fmla="*/ 0 w 151" name="T60"/>
                <a:gd fmla="*/ 40104274 h 70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w 151" name="T93"/>
                <a:gd fmla="*/ 0 h 70" name="T94"/>
                <a:gd fmla="*/ 151 w 151" name="T95"/>
                <a:gd fmla="*/ 70 h 70" name="T96"/>
              </a:gdLst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b="T96" l="T93" r="T95" t="T94"/>
              <a:pathLst>
                <a:path h="70" w="151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/>
            <p:nvPr/>
          </p:nvSpPr>
          <p:spPr bwMode="auto">
            <a:xfrm>
              <a:off x="975499" y="3884304"/>
              <a:ext cx="515933" cy="206196"/>
            </a:xfrm>
            <a:custGeom>
              <a:gdLst>
                <a:gd fmla="*/ 0 w 412" name="T0"/>
                <a:gd fmla="*/ 5082858 h 261" name="T1"/>
                <a:gd fmla="*/ 0 w 412" name="T2"/>
                <a:gd fmla="*/ 5082858 h 261" name="T3"/>
                <a:gd fmla="*/ 29795363 w 412" name="T4"/>
                <a:gd fmla="*/ 72852125 h 261" name="T5"/>
                <a:gd fmla="*/ 65864618 w 412" name="T6"/>
                <a:gd fmla="*/ 105042701 h 261" name="T7"/>
                <a:gd fmla="*/ 64295518 w 412" name="T8"/>
                <a:gd fmla="*/ 123679407 h 261" name="T9"/>
                <a:gd fmla="*/ 45477599 w 412" name="T10"/>
                <a:gd fmla="*/ 127067544 h 261" name="T11"/>
                <a:gd fmla="*/ 86250404 w 412" name="T12"/>
                <a:gd fmla="*/ 142316113 h 261" name="T13"/>
                <a:gd fmla="*/ 108205270 w 412" name="T14"/>
                <a:gd fmla="*/ 174506710 h 261" name="T15"/>
                <a:gd fmla="*/ 106637423 w 412" name="T16"/>
                <a:gd fmla="*/ 199919690 h 261" name="T17"/>
                <a:gd fmla="*/ 152115002 w 412" name="T18"/>
                <a:gd fmla="*/ 242275958 h 261" name="T19"/>
                <a:gd fmla="*/ 163092435 w 412" name="T20"/>
                <a:gd fmla="*/ 228722108 h 261" name="T21"/>
                <a:gd fmla="*/ 53318085 w 412" name="T22"/>
                <a:gd fmla="*/ 62686412 h 261" name="T23"/>
                <a:gd fmla="*/ 47045445 w 412" name="T24"/>
                <a:gd fmla="*/ 18636711 h 261" name="T25"/>
                <a:gd fmla="*/ 70568158 w 412" name="T26"/>
                <a:gd fmla="*/ 28802429 h 261" name="T27"/>
                <a:gd fmla="*/ 111340964 w 412" name="T28"/>
                <a:gd fmla="*/ 101654564 h 261" name="T29"/>
                <a:gd fmla="*/ 169365114 w 412" name="T30"/>
                <a:gd fmla="*/ 155869963 h 261" name="T31"/>
                <a:gd fmla="*/ 166228168 w 412" name="T32"/>
                <a:gd fmla="*/ 176200127 h 261" name="T33"/>
                <a:gd fmla="*/ 246205893 w 412" name="T34"/>
                <a:gd fmla="*/ 250746952 h 261" name="T35"/>
                <a:gd fmla="*/ 255615479 w 412" name="T36"/>
                <a:gd fmla="*/ 282937507 h 261" name="T37"/>
                <a:gd fmla="*/ 246205893 w 412" name="T38"/>
                <a:gd fmla="*/ 303267631 h 261" name="T39"/>
                <a:gd fmla="*/ 265023813 w 412" name="T40"/>
                <a:gd fmla="*/ 332070050 h 261" name="T41"/>
                <a:gd fmla="*/ 417138854 w 412" name="T42"/>
                <a:gd fmla="*/ 410005092 h 261" name="T43"/>
                <a:gd fmla="*/ 484571299 w 412" name="T44"/>
                <a:gd fmla="*/ 403227517 h 261" name="T45"/>
                <a:gd fmla="*/ 528479779 w 412" name="T46"/>
                <a:gd fmla="*/ 440500929 h 261" name="T47"/>
                <a:gd fmla="*/ 545729852 w 412" name="T48"/>
                <a:gd fmla="*/ 404922236 h 261" name="T49"/>
                <a:gd fmla="*/ 567684718 w 412" name="T50"/>
                <a:gd fmla="*/ 403227517 h 261" name="T51"/>
                <a:gd fmla="*/ 545729852 w 412" name="T52"/>
                <a:gd fmla="*/ 372731680 h 261" name="T53"/>
                <a:gd fmla="*/ 594344377 w 412" name="T54"/>
                <a:gd fmla="*/ 360872550 h 261" name="T55"/>
                <a:gd fmla="*/ 613162297 w 412" name="T56"/>
                <a:gd fmla="*/ 347318700 h 261" name="T57"/>
                <a:gd fmla="*/ 617867090 w 412" name="T58"/>
                <a:gd fmla="*/ 340541043 h 261" name="T59"/>
                <a:gd fmla="*/ 624139730 w 412" name="T60"/>
                <a:gd fmla="*/ 357484413 h 261" name="T61"/>
                <a:gd fmla="*/ 644526749 w 412" name="T62"/>
                <a:gd fmla="*/ 282937507 h 261" name="T63"/>
                <a:gd fmla="*/ 617867090 w 412" name="T64"/>
                <a:gd fmla="*/ 272771795 h 261" name="T65"/>
                <a:gd fmla="*/ 569253817 w 412" name="T66"/>
                <a:gd fmla="*/ 282937507 h 261" name="T67"/>
                <a:gd fmla="*/ 544162005 w 412" name="T68"/>
                <a:gd fmla="*/ 347318700 h 261" name="T69"/>
                <a:gd fmla="*/ 481434353 w 412" name="T70"/>
                <a:gd fmla="*/ 354094974 h 261" name="T71"/>
                <a:gd fmla="*/ 454775946 w 412" name="T72"/>
                <a:gd fmla="*/ 338847625 h 261" name="T73"/>
                <a:gd fmla="*/ 414001908 w 412" name="T74"/>
                <a:gd fmla="*/ 259217945 h 261" name="T75"/>
                <a:gd fmla="*/ 412434061 w 412" name="T76"/>
                <a:gd fmla="*/ 199919690 h 261" name="T77"/>
                <a:gd fmla="*/ 426548440 w 412" name="T78"/>
                <a:gd fmla="*/ 171117271 h 261" name="T79"/>
                <a:gd fmla="*/ 384206555 w 412" name="T80"/>
                <a:gd fmla="*/ 155869963 h 261" name="T81"/>
                <a:gd fmla="*/ 330888489 w 412" name="T82"/>
                <a:gd fmla="*/ 72852125 h 261" name="T83"/>
                <a:gd fmla="*/ 285410832 w 412" name="T84"/>
                <a:gd fmla="*/ 89794132 h 261" name="T85"/>
                <a:gd fmla="*/ 227387973 w 412" name="T86"/>
                <a:gd fmla="*/ 22024853 h 261" name="T87"/>
                <a:gd fmla="*/ 130160136 w 412" name="T88"/>
                <a:gd fmla="*/ 35578703 h 261" name="T89"/>
                <a:gd fmla="*/ 48614545 w 412" name="T90"/>
                <a:gd fmla="*/ 0 h 261" name="T91"/>
                <a:gd fmla="*/ 0 w 412" name="T92"/>
                <a:gd fmla="*/ 5082858 h 261" name="T93"/>
                <a:gd fmla="*/ 0 w 412" name="T94"/>
                <a:gd fmla="*/ 5082858 h 261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w 412" name="T144"/>
                <a:gd fmla="*/ 0 h 261" name="T145"/>
                <a:gd fmla="*/ 412 w 412" name="T146"/>
                <a:gd fmla="*/ 261 h 261" name="T147"/>
              </a:gdLst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b="T147" l="T144" r="T146" t="T145"/>
              <a:pathLst>
                <a:path h="261" w="412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/>
            <p:nvPr/>
          </p:nvSpPr>
          <p:spPr bwMode="auto">
            <a:xfrm>
              <a:off x="4461626" y="3413608"/>
              <a:ext cx="541333" cy="206196"/>
            </a:xfrm>
            <a:custGeom>
              <a:gdLst>
                <a:gd fmla="*/ 0 w 434" name="T0"/>
                <a:gd fmla="*/ 97804222 h 183" name="T1"/>
                <a:gd fmla="*/ 0 w 434" name="T2"/>
                <a:gd fmla="*/ 97804222 h 183" name="T3"/>
                <a:gd fmla="*/ 21780710 w 434" name="T4"/>
                <a:gd fmla="*/ 130405179 h 183" name="T5"/>
                <a:gd fmla="*/ 51342202 w 434" name="T6"/>
                <a:gd fmla="*/ 140699736 h 183" name="T7"/>
                <a:gd fmla="*/ 63787960 w 434" name="T8"/>
                <a:gd fmla="*/ 207618979 h 183" name="T9"/>
                <a:gd fmla="*/ 157136156 w 434" name="T10"/>
                <a:gd fmla="*/ 233356025 h 183" name="T11"/>
                <a:gd fmla="*/ 197588027 w 434" name="T12"/>
                <a:gd fmla="*/ 279684804 h 183" name="T13"/>
                <a:gd fmla="*/ 273821727 w 434" name="T14"/>
                <a:gd fmla="*/ 276252848 h 183" name="T15"/>
                <a:gd fmla="*/ 360947101 w 434" name="T16"/>
                <a:gd fmla="*/ 312285761 h 183" name="T17"/>
                <a:gd fmla="*/ 477632633 w 434" name="T18"/>
                <a:gd fmla="*/ 279684804 h 183" name="T19"/>
                <a:gd fmla="*/ 513416994 w 434" name="T20"/>
                <a:gd fmla="*/ 253946448 h 183" name="T21"/>
                <a:gd fmla="*/ 513416994 w 434" name="T22"/>
                <a:gd fmla="*/ 217913535 h 183" name="T23"/>
                <a:gd fmla="*/ 546088045 w 434" name="T24"/>
                <a:gd fmla="*/ 221345491 h 183" name="T25"/>
                <a:gd fmla="*/ 616100113 w 434" name="T26"/>
                <a:gd fmla="*/ 169870047 h 183" name="T27"/>
                <a:gd fmla="*/ 673665330 w 434" name="T28"/>
                <a:gd fmla="*/ 166438092 h 183" name="T29"/>
                <a:gd fmla="*/ 645660348 w 434" name="T30"/>
                <a:gd fmla="*/ 126973224 h 183" name="T31"/>
                <a:gd fmla="*/ 591207349 w 434" name="T32"/>
                <a:gd fmla="*/ 137269090 h 183" name="T33"/>
                <a:gd fmla="*/ 591207349 w 434" name="T34"/>
                <a:gd fmla="*/ 92656289 h 183" name="T35"/>
                <a:gd fmla="*/ 605209762 w 434" name="T36"/>
                <a:gd fmla="*/ 68633890 h 183" name="T37"/>
                <a:gd fmla="*/ 566314585 w 434" name="T38"/>
                <a:gd fmla="*/ 61771289 h 183" name="T39"/>
                <a:gd fmla="*/ 465186875 w 434" name="T40"/>
                <a:gd fmla="*/ 89224334 h 183" name="T41"/>
                <a:gd fmla="*/ 378061578 w 434" name="T42"/>
                <a:gd fmla="*/ 49759445 h 183" name="T43"/>
                <a:gd fmla="*/ 320496438 w 434" name="T44"/>
                <a:gd fmla="*/ 54907378 h 183" name="T45"/>
                <a:gd fmla="*/ 300271146 w 434" name="T46"/>
                <a:gd fmla="*/ 22306411 h 183" name="T47"/>
                <a:gd fmla="*/ 244261492 w 434" name="T48"/>
                <a:gd fmla="*/ 0 h 183" name="T49"/>
                <a:gd fmla="*/ 214701257 w 434" name="T50"/>
                <a:gd fmla="*/ 24022389 h 183" name="T51"/>
                <a:gd fmla="*/ 213145849 w 434" name="T52"/>
                <a:gd fmla="*/ 68633890 h 183" name="T53"/>
                <a:gd fmla="*/ 85569928 w 434" name="T54"/>
                <a:gd fmla="*/ 48043467 h 183" name="T55"/>
                <a:gd fmla="*/ 0 w 434" name="T56"/>
                <a:gd fmla="*/ 97804222 h 183" name="T57"/>
                <a:gd fmla="*/ 0 w 434" name="T58"/>
                <a:gd fmla="*/ 97804222 h 183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w 434" name="T90"/>
                <a:gd fmla="*/ 0 h 183" name="T91"/>
                <a:gd fmla="*/ 434 w 434" name="T92"/>
                <a:gd fmla="*/ 183 h 183" name="T93"/>
              </a:gdLst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b="T93" l="T90" r="T92" t="T91"/>
              <a:pathLst>
                <a:path h="183" w="432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/>
            <p:nvPr/>
          </p:nvSpPr>
          <p:spPr bwMode="auto">
            <a:xfrm>
              <a:off x="3853617" y="3941454"/>
              <a:ext cx="126999" cy="206196"/>
            </a:xfrm>
            <a:custGeom>
              <a:gdLst>
                <a:gd fmla="*/ 0 w 105" name="T0"/>
                <a:gd fmla="*/ 143570889 h 119" name="T1"/>
                <a:gd fmla="*/ 0 w 105" name="T2"/>
                <a:gd fmla="*/ 143570889 h 119" name="T3"/>
                <a:gd fmla="*/ 20480870 w 105" name="T4"/>
                <a:gd fmla="*/ 201682754 h 119" name="T5"/>
                <a:gd fmla="*/ 57054450 w 105" name="T6"/>
                <a:gd fmla="*/ 193136590 h 119" name="T7"/>
                <a:gd fmla="*/ 114110109 w 105" name="T8"/>
                <a:gd fmla="*/ 141860872 h 119" name="T9"/>
                <a:gd fmla="*/ 112646586 w 105" name="T10"/>
                <a:gd fmla="*/ 117932397 h 119" name="T11"/>
                <a:gd fmla="*/ 150683680 w 105" name="T12"/>
                <a:gd fmla="*/ 73494155 h 119" name="T13"/>
                <a:gd fmla="*/ 152145994 w 105" name="T14"/>
                <a:gd fmla="*/ 59820554 h 119" name="T15"/>
                <a:gd fmla="*/ 131665133 w 105" name="T16"/>
                <a:gd fmla="*/ 34183359 h 119" name="T17"/>
                <a:gd fmla="*/ 84850527 w 105" name="T18"/>
                <a:gd fmla="*/ 0 h 119" name="T19"/>
                <a:gd fmla="*/ 73147160 w 105" name="T20"/>
                <a:gd fmla="*/ 1708710 h 119" name="T21"/>
                <a:gd fmla="*/ 78998834 w 105" name="T22"/>
                <a:gd fmla="*/ 18801043 h 119" name="T23"/>
                <a:gd fmla="*/ 62907334 w 105" name="T24"/>
                <a:gd fmla="*/ 54693117 h 119" name="T25"/>
                <a:gd fmla="*/ 73147160 w 105" name="T26"/>
                <a:gd fmla="*/ 71785445 h 119" name="T27"/>
                <a:gd fmla="*/ 58517973 w 105" name="T28"/>
                <a:gd fmla="*/ 119642415 h 119" name="T29"/>
                <a:gd fmla="*/ 0 w 105" name="T30"/>
                <a:gd fmla="*/ 143570889 h 119" name="T31"/>
                <a:gd fmla="*/ 0 w 105" name="T32"/>
                <a:gd fmla="*/ 143570889 h 119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w 105" name="T51"/>
                <a:gd fmla="*/ 0 h 119" name="T52"/>
                <a:gd fmla="*/ 105 w 105" name="T53"/>
                <a:gd fmla="*/ 119 h 119" name="T54"/>
              </a:gdLst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b="T54" l="T51" r="T53" t="T52"/>
              <a:pathLst>
                <a:path h="119" w="105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/>
            <p:nvPr/>
          </p:nvSpPr>
          <p:spPr bwMode="auto">
            <a:xfrm>
              <a:off x="4329864" y="3798578"/>
              <a:ext cx="138112" cy="206196"/>
            </a:xfrm>
            <a:custGeom>
              <a:gdLst>
                <a:gd fmla="*/ 0 w 111" name="T0"/>
                <a:gd fmla="*/ 39317863 h 57" name="T1"/>
                <a:gd fmla="*/ 0 w 111" name="T2"/>
                <a:gd fmla="*/ 39317863 h 57" name="T3"/>
                <a:gd fmla="*/ 21675035 w 111" name="T4"/>
                <a:gd fmla="*/ 0 h 57" name="T5"/>
                <a:gd fmla="*/ 88246756 w 111" name="T6"/>
                <a:gd fmla="*/ 25020341 h 57" name="T7"/>
                <a:gd fmla="*/ 123855015 w 111" name="T8"/>
                <a:gd fmla="*/ 62549509 h 57" name="T9"/>
                <a:gd fmla="*/ 170300826 w 111" name="T10"/>
                <a:gd fmla="*/ 62549509 h 57" name="T11"/>
                <a:gd fmla="*/ 167203860 w 111" name="T12"/>
                <a:gd fmla="*/ 100080026 h 57" name="T13"/>
                <a:gd fmla="*/ 57283304 w 111" name="T14"/>
                <a:gd fmla="*/ 76847032 h 57" name="T15"/>
                <a:gd fmla="*/ 0 w 111" name="T16"/>
                <a:gd fmla="*/ 39317863 h 57" name="T17"/>
                <a:gd fmla="*/ 0 w 111" name="T18"/>
                <a:gd fmla="*/ 39317863 h 57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111" name="T30"/>
                <a:gd fmla="*/ 0 h 57" name="T31"/>
                <a:gd fmla="*/ 111 w 111" name="T32"/>
                <a:gd fmla="*/ 57 h 57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57" w="110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/>
            <p:nvPr/>
          </p:nvGrpSpPr>
          <p:grpSpPr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/>
              <p:nvPr/>
            </p:nvSpPr>
            <p:spPr bwMode="auto">
              <a:xfrm>
                <a:off x="5352" y="3983"/>
                <a:ext cx="106" cy="158"/>
              </a:xfrm>
              <a:custGeom>
                <a:gdLst>
                  <a:gd fmla="*/ 0 w 106" name="T0"/>
                  <a:gd fmla="*/ 87 h 100" name="T1"/>
                  <a:gd fmla="*/ 0 w 106" name="T2"/>
                  <a:gd fmla="*/ 87 h 100" name="T3"/>
                  <a:gd fmla="*/ 22 w 106" name="T4"/>
                  <a:gd fmla="*/ 56 h 100" name="T5"/>
                  <a:gd fmla="*/ 60 w 106" name="T6"/>
                  <a:gd fmla="*/ 34 h 100" name="T7"/>
                  <a:gd fmla="*/ 79 w 106" name="T8"/>
                  <a:gd fmla="*/ 0 h 100" name="T9"/>
                  <a:gd fmla="*/ 91 w 106" name="T10"/>
                  <a:gd fmla="*/ 10 h 100" name="T11"/>
                  <a:gd fmla="*/ 104 w 106" name="T12"/>
                  <a:gd fmla="*/ 6 h 100" name="T13"/>
                  <a:gd fmla="*/ 105 w 106" name="T14"/>
                  <a:gd fmla="*/ 18 h 100" name="T15"/>
                  <a:gd fmla="*/ 85 w 106" name="T16"/>
                  <a:gd fmla="*/ 41 h 100" name="T17"/>
                  <a:gd fmla="*/ 90 w 106" name="T18"/>
                  <a:gd fmla="*/ 52 h 100" name="T19"/>
                  <a:gd fmla="*/ 67 w 106" name="T20"/>
                  <a:gd fmla="*/ 56 h 100" name="T21"/>
                  <a:gd fmla="*/ 57 w 106" name="T22"/>
                  <a:gd fmla="*/ 89 h 100" name="T23"/>
                  <a:gd fmla="*/ 34 w 106" name="T24"/>
                  <a:gd fmla="*/ 99 h 100" name="T25"/>
                  <a:gd fmla="*/ 0 w 106" name="T26"/>
                  <a:gd fmla="*/ 87 h 100" name="T27"/>
                  <a:gd fmla="*/ 0 w 106" name="T28"/>
                  <a:gd fmla="*/ 87 h 100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06" name="T45"/>
                  <a:gd fmla="*/ 0 h 100" name="T46"/>
                  <a:gd fmla="*/ 106 w 106" name="T47"/>
                  <a:gd fmla="*/ 100 h 100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00" w="105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/>
              <p:nvPr/>
            </p:nvSpPr>
            <p:spPr bwMode="auto">
              <a:xfrm>
                <a:off x="5435" y="3891"/>
                <a:ext cx="80" cy="158"/>
              </a:xfrm>
              <a:custGeom>
                <a:gdLst>
                  <a:gd fmla="*/ 0 w 80" name="T0"/>
                  <a:gd fmla="*/ 0 h 110" name="T1"/>
                  <a:gd fmla="*/ 0 w 80" name="T2"/>
                  <a:gd fmla="*/ 0 h 110" name="T3"/>
                  <a:gd fmla="*/ 22 w 80" name="T4"/>
                  <a:gd fmla="*/ 13 h 110" name="T5"/>
                  <a:gd fmla="*/ 28 w 80" name="T6"/>
                  <a:gd fmla="*/ 37 h 110" name="T7"/>
                  <a:gd fmla="*/ 37 w 80" name="T8"/>
                  <a:gd fmla="*/ 43 h 110" name="T9"/>
                  <a:gd fmla="*/ 43 w 80" name="T10"/>
                  <a:gd fmla="*/ 33 h 110" name="T11"/>
                  <a:gd fmla="*/ 47 w 80" name="T12"/>
                  <a:gd fmla="*/ 50 h 110" name="T13"/>
                  <a:gd fmla="*/ 79 w 80" name="T14"/>
                  <a:gd fmla="*/ 50 h 110" name="T15"/>
                  <a:gd fmla="*/ 73 w 80" name="T16"/>
                  <a:gd fmla="*/ 74 h 110" name="T17"/>
                  <a:gd fmla="*/ 57 w 80" name="T18"/>
                  <a:gd fmla="*/ 77 h 110" name="T19"/>
                  <a:gd fmla="*/ 43 w 80" name="T20"/>
                  <a:gd fmla="*/ 108 h 110" name="T21"/>
                  <a:gd fmla="*/ 28 w 80" name="T22"/>
                  <a:gd fmla="*/ 109 h 110" name="T23"/>
                  <a:gd fmla="*/ 35 w 80" name="T24"/>
                  <a:gd fmla="*/ 98 h 110" name="T25"/>
                  <a:gd fmla="*/ 15 w 80" name="T26"/>
                  <a:gd fmla="*/ 75 h 110" name="T27"/>
                  <a:gd fmla="*/ 31 w 80" name="T28"/>
                  <a:gd fmla="*/ 56 h 110" name="T29"/>
                  <a:gd fmla="*/ 28 w 80" name="T30"/>
                  <a:gd fmla="*/ 40 h 110" name="T31"/>
                  <a:gd fmla="*/ 0 w 80" name="T32"/>
                  <a:gd fmla="*/ 0 h 110" name="T33"/>
                  <a:gd fmla="*/ 0 w 80" name="T34"/>
                  <a:gd fmla="*/ 0 h 110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80" name="T54"/>
                  <a:gd fmla="*/ 0 h 110" name="T55"/>
                  <a:gd fmla="*/ 80 w 80" name="T56"/>
                  <a:gd fmla="*/ 110 h 110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110" w="8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/>
            <p:nvPr/>
          </p:nvSpPr>
          <p:spPr bwMode="auto">
            <a:xfrm>
              <a:off x="4002841" y="3755717"/>
              <a:ext cx="287336" cy="206196"/>
            </a:xfrm>
            <a:custGeom>
              <a:gdLst>
                <a:gd fmla="*/ 0 w 230" name="T0"/>
                <a:gd fmla="*/ 184855067 h 199" name="T1"/>
                <a:gd fmla="*/ 0 w 230" name="T2"/>
                <a:gd fmla="*/ 184855067 h 199" name="T3"/>
                <a:gd fmla="*/ 34336892 w 230" name="T4"/>
                <a:gd fmla="*/ 196837704 h 199" name="T5"/>
                <a:gd fmla="*/ 112372904 w 230" name="T6"/>
                <a:gd fmla="*/ 184855067 h 199" name="T7"/>
                <a:gd fmla="*/ 126419980 w 230" name="T8"/>
                <a:gd fmla="*/ 150623590 h 199" name="T9"/>
                <a:gd fmla="*/ 179485088 w 230" name="T10"/>
                <a:gd fmla="*/ 131794665 h 199" name="T11"/>
                <a:gd fmla="*/ 184167446 w 230" name="T12"/>
                <a:gd fmla="*/ 102696964 h 199" name="T13"/>
                <a:gd fmla="*/ 202895633 w 230" name="T14"/>
                <a:gd fmla="*/ 95850677 h 199" name="T15"/>
                <a:gd fmla="*/ 195092534 w 230" name="T16"/>
                <a:gd fmla="*/ 80446837 h 199" name="T17"/>
                <a:gd fmla="*/ 213821969 w 230" name="T18"/>
                <a:gd fmla="*/ 78734284 h 199" name="T19"/>
                <a:gd fmla="*/ 227867797 w 230" name="T20"/>
                <a:gd fmla="*/ 49636583 h 199" name="T21"/>
                <a:gd fmla="*/ 221625068 w 230" name="T22"/>
                <a:gd fmla="*/ 20538866 h 199" name="T23"/>
                <a:gd fmla="*/ 293419571 w 230" name="T24"/>
                <a:gd fmla="*/ 0 h 199" name="T25"/>
                <a:gd fmla="*/ 357409805 w 230" name="T26"/>
                <a:gd fmla="*/ 42790286 h 199" name="T27"/>
                <a:gd fmla="*/ 340240740 w 230" name="T28"/>
                <a:gd fmla="*/ 61617913 h 199" name="T29"/>
                <a:gd fmla="*/ 279372495 w 230" name="T30"/>
                <a:gd fmla="*/ 61617913 h 199" name="T31"/>
                <a:gd fmla="*/ 279372495 w 230" name="T32"/>
                <a:gd fmla="*/ 99274475 h 199" name="T33"/>
                <a:gd fmla="*/ 307465399 w 230" name="T34"/>
                <a:gd fmla="*/ 123237133 h 199" name="T35"/>
                <a:gd fmla="*/ 290297582 w 230" name="T36"/>
                <a:gd fmla="*/ 135218463 h 199" name="T37"/>
                <a:gd fmla="*/ 294979941 w 230" name="T38"/>
                <a:gd fmla="*/ 157469877 h 199" name="T39"/>
                <a:gd fmla="*/ 232550156 w 230" name="T40"/>
                <a:gd fmla="*/ 234492937 h 199" name="T41"/>
                <a:gd fmla="*/ 204457252 w 230" name="T42"/>
                <a:gd fmla="*/ 232781693 h 199" name="T43"/>
                <a:gd fmla="*/ 184167446 w 230" name="T44"/>
                <a:gd fmla="*/ 251609309 h 199" name="T45"/>
                <a:gd fmla="*/ 218503079 w 230" name="T46"/>
                <a:gd fmla="*/ 323497286 h 199" name="T47"/>
                <a:gd fmla="*/ 170120370 w 230" name="T48"/>
                <a:gd fmla="*/ 323497286 h 199" name="T49"/>
                <a:gd fmla="*/ 152952514 w 230" name="T50"/>
                <a:gd fmla="*/ 338902414 h 199" name="T51"/>
                <a:gd fmla="*/ 117055263 w 230" name="T52"/>
                <a:gd fmla="*/ 296110830 h 199" name="T53"/>
                <a:gd fmla="*/ 17167821 w 230" name="T54"/>
                <a:gd fmla="*/ 304669670 h 199" name="T55"/>
                <a:gd fmla="*/ 49943099 w 230" name="T56"/>
                <a:gd fmla="*/ 255031799 h 199" name="T57"/>
                <a:gd fmla="*/ 0 w 230" name="T58"/>
                <a:gd fmla="*/ 184855067 h 199" name="T59"/>
                <a:gd fmla="*/ 0 w 230" name="T60"/>
                <a:gd fmla="*/ 184855067 h 199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w 230" name="T93"/>
                <a:gd fmla="*/ 0 h 199" name="T94"/>
                <a:gd fmla="*/ 230 w 230" name="T95"/>
                <a:gd fmla="*/ 199 h 199" name="T96"/>
              </a:gdLst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b="T96" l="T93" r="T95" t="T94"/>
              <a:pathLst>
                <a:path h="199" w="230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/>
            <p:nvPr/>
          </p:nvGrpSpPr>
          <p:grpSpPr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/>
              <p:nvPr/>
            </p:nvSpPr>
            <p:spPr bwMode="auto">
              <a:xfrm>
                <a:off x="5006" y="3437"/>
                <a:ext cx="136" cy="162"/>
              </a:xfrm>
              <a:custGeom>
                <a:gdLst>
                  <a:gd fmla="*/ 0 w 136" name="T0"/>
                  <a:gd fmla="*/ 0 h 107" name="T1"/>
                  <a:gd fmla="*/ 0 w 136" name="T2"/>
                  <a:gd fmla="*/ 0 h 107" name="T3"/>
                  <a:gd fmla="*/ 2 w 136" name="T4"/>
                  <a:gd fmla="*/ 88 h 107" name="T5"/>
                  <a:gd fmla="*/ 24 w 136" name="T6"/>
                  <a:gd fmla="*/ 91 h 107" name="T7"/>
                  <a:gd fmla="*/ 46 w 136" name="T8"/>
                  <a:gd fmla="*/ 67 h 107" name="T9"/>
                  <a:gd fmla="*/ 70 w 136" name="T10"/>
                  <a:gd fmla="*/ 78 h 107" name="T11"/>
                  <a:gd fmla="*/ 93 w 136" name="T12"/>
                  <a:gd fmla="*/ 101 h 107" name="T13"/>
                  <a:gd fmla="*/ 135 w 136" name="T14"/>
                  <a:gd fmla="*/ 106 h 107" name="T15"/>
                  <a:gd fmla="*/ 87 w 136" name="T16"/>
                  <a:gd fmla="*/ 67 h 107" name="T17"/>
                  <a:gd fmla="*/ 90 w 136" name="T18"/>
                  <a:gd fmla="*/ 47 h 107" name="T19"/>
                  <a:gd fmla="*/ 67 w 136" name="T20"/>
                  <a:gd fmla="*/ 41 h 107" name="T21"/>
                  <a:gd fmla="*/ 46 w 136" name="T22"/>
                  <a:gd fmla="*/ 16 h 107" name="T23"/>
                  <a:gd fmla="*/ 0 w 136" name="T24"/>
                  <a:gd fmla="*/ 0 h 107" name="T25"/>
                  <a:gd fmla="*/ 0 w 136" name="T26"/>
                  <a:gd fmla="*/ 0 h 107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136" name="T42"/>
                  <a:gd fmla="*/ 0 h 107" name="T43"/>
                  <a:gd fmla="*/ 136 w 136" name="T44"/>
                  <a:gd fmla="*/ 107 h 107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107" w="136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/>
              <p:nvPr/>
            </p:nvSpPr>
            <p:spPr bwMode="auto">
              <a:xfrm>
                <a:off x="5105" y="3420"/>
                <a:ext cx="57" cy="162"/>
              </a:xfrm>
              <a:custGeom>
                <a:gdLst>
                  <a:gd fmla="*/ 0 w 57" name="T0"/>
                  <a:gd fmla="*/ 18 h 28" name="T1"/>
                  <a:gd fmla="*/ 0 w 57" name="T2"/>
                  <a:gd fmla="*/ 18 h 28" name="T3"/>
                  <a:gd fmla="*/ 33 w 57" name="T4"/>
                  <a:gd fmla="*/ 27 h 28" name="T5"/>
                  <a:gd fmla="*/ 56 w 57" name="T6"/>
                  <a:gd fmla="*/ 8 h 28" name="T7"/>
                  <a:gd fmla="*/ 47 w 57" name="T8"/>
                  <a:gd fmla="*/ 0 h 28" name="T9"/>
                  <a:gd fmla="*/ 40 w 57" name="T10"/>
                  <a:gd fmla="*/ 10 h 28" name="T11"/>
                  <a:gd fmla="*/ 0 w 57" name="T12"/>
                  <a:gd fmla="*/ 18 h 28" name="T13"/>
                  <a:gd fmla="*/ 0 w 57" name="T14"/>
                  <a:gd fmla="*/ 18 h 2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7" name="T24"/>
                  <a:gd fmla="*/ 0 h 28" name="T25"/>
                  <a:gd fmla="*/ 57 w 57" name="T26"/>
                  <a:gd fmla="*/ 28 h 2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8" w="57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/>
              <p:nvPr/>
            </p:nvSpPr>
            <p:spPr bwMode="auto">
              <a:xfrm>
                <a:off x="5139" y="3399"/>
                <a:ext cx="31" cy="162"/>
              </a:xfrm>
              <a:custGeom>
                <a:gdLst>
                  <a:gd fmla="*/ 0 w 31" name="T0"/>
                  <a:gd fmla="*/ 0 h 28" name="T1"/>
                  <a:gd fmla="*/ 0 w 31" name="T2"/>
                  <a:gd fmla="*/ 0 h 28" name="T3"/>
                  <a:gd fmla="*/ 23 w 31" name="T4"/>
                  <a:gd fmla="*/ 12 h 28" name="T5"/>
                  <a:gd fmla="*/ 30 w 31" name="T6"/>
                  <a:gd fmla="*/ 27 h 28" name="T7"/>
                  <a:gd fmla="*/ 29 w 31" name="T8"/>
                  <a:gd fmla="*/ 16 h 28" name="T9"/>
                  <a:gd fmla="*/ 0 w 31" name="T10"/>
                  <a:gd fmla="*/ 0 h 28" name="T11"/>
                  <a:gd fmla="*/ 0 w 31" name="T12"/>
                  <a:gd fmla="*/ 0 h 2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1" name="T21"/>
                  <a:gd fmla="*/ 0 h 28" name="T22"/>
                  <a:gd fmla="*/ 31 w 31" name="T23"/>
                  <a:gd fmla="*/ 28 h 2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8" w="31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/>
            <p:nvPr/>
          </p:nvGrpSpPr>
          <p:grpSpPr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/>
              <p:nvPr/>
            </p:nvSpPr>
            <p:spPr bwMode="auto">
              <a:xfrm>
                <a:off x="4680" y="3216"/>
                <a:ext cx="32" cy="157"/>
              </a:xfrm>
              <a:custGeom>
                <a:gdLst>
                  <a:gd fmla="*/ 0 w 32" name="T0"/>
                  <a:gd fmla="*/ 39 h 40" name="T1"/>
                  <a:gd fmla="*/ 0 w 32" name="T2"/>
                  <a:gd fmla="*/ 39 h 40" name="T3"/>
                  <a:gd fmla="*/ 22 w 32" name="T4"/>
                  <a:gd fmla="*/ 21 h 40" name="T5"/>
                  <a:gd fmla="*/ 31 w 32" name="T6"/>
                  <a:gd fmla="*/ 0 h 40" name="T7"/>
                  <a:gd fmla="*/ 0 w 32" name="T8"/>
                  <a:gd fmla="*/ 39 h 40" name="T9"/>
                  <a:gd fmla="*/ 0 w 32" name="T10"/>
                  <a:gd fmla="*/ 39 h 40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32" name="T18"/>
                  <a:gd fmla="*/ 0 h 40" name="T19"/>
                  <a:gd fmla="*/ 32 w 32" name="T20"/>
                  <a:gd fmla="*/ 40 h 40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40" w="32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/>
              <p:nvPr/>
            </p:nvSpPr>
            <p:spPr bwMode="auto">
              <a:xfrm>
                <a:off x="4717" y="3138"/>
                <a:ext cx="57" cy="157"/>
              </a:xfrm>
              <a:custGeom>
                <a:gdLst>
                  <a:gd fmla="*/ 0 w 57" name="T0"/>
                  <a:gd fmla="*/ 33 h 84" name="T1"/>
                  <a:gd fmla="*/ 0 w 57" name="T2"/>
                  <a:gd fmla="*/ 33 h 84" name="T3"/>
                  <a:gd fmla="*/ 11 w 57" name="T4"/>
                  <a:gd fmla="*/ 0 h 84" name="T5"/>
                  <a:gd fmla="*/ 30 w 57" name="T6"/>
                  <a:gd fmla="*/ 1 h 84" name="T7"/>
                  <a:gd fmla="*/ 35 w 57" name="T8"/>
                  <a:gd fmla="*/ 23 h 84" name="T9"/>
                  <a:gd fmla="*/ 20 w 57" name="T10"/>
                  <a:gd fmla="*/ 45 h 84" name="T11"/>
                  <a:gd fmla="*/ 23 w 57" name="T12"/>
                  <a:gd fmla="*/ 58 h 84" name="T13"/>
                  <a:gd fmla="*/ 53 w 57" name="T14"/>
                  <a:gd fmla="*/ 66 h 84" name="T15"/>
                  <a:gd fmla="*/ 56 w 57" name="T16"/>
                  <a:gd fmla="*/ 83 h 84" name="T17"/>
                  <a:gd fmla="*/ 38 w 57" name="T18"/>
                  <a:gd fmla="*/ 66 h 84" name="T19"/>
                  <a:gd fmla="*/ 38 w 57" name="T20"/>
                  <a:gd fmla="*/ 74 h 84" name="T21"/>
                  <a:gd fmla="*/ 11 w 57" name="T22"/>
                  <a:gd fmla="*/ 66 h 84" name="T23"/>
                  <a:gd fmla="*/ 0 w 57" name="T24"/>
                  <a:gd fmla="*/ 33 h 84" name="T25"/>
                  <a:gd fmla="*/ 0 w 57" name="T26"/>
                  <a:gd fmla="*/ 33 h 84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57" name="T42"/>
                  <a:gd fmla="*/ 0 h 84" name="T43"/>
                  <a:gd fmla="*/ 57 w 57" name="T44"/>
                  <a:gd fmla="*/ 84 h 84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84" w="57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/>
              <p:nvPr/>
            </p:nvSpPr>
            <p:spPr bwMode="auto">
              <a:xfrm>
                <a:off x="4722" y="3176"/>
                <a:ext cx="17" cy="157"/>
              </a:xfrm>
              <a:custGeom>
                <a:gdLst>
                  <a:gd fmla="*/ 0 w 17" name="T0"/>
                  <a:gd fmla="*/ 0 h 18" name="T1"/>
                  <a:gd fmla="*/ 0 w 17" name="T2"/>
                  <a:gd fmla="*/ 0 h 18" name="T3"/>
                  <a:gd fmla="*/ 8 w 17" name="T4"/>
                  <a:gd fmla="*/ 0 h 18" name="T5"/>
                  <a:gd fmla="*/ 16 w 17" name="T6"/>
                  <a:gd fmla="*/ 3 h 18" name="T7"/>
                  <a:gd fmla="*/ 12 w 17" name="T8"/>
                  <a:gd fmla="*/ 17 h 18" name="T9"/>
                  <a:gd fmla="*/ 0 w 17" name="T10"/>
                  <a:gd fmla="*/ 0 h 18" name="T11"/>
                  <a:gd fmla="*/ 0 w 17" name="T12"/>
                  <a:gd fmla="*/ 0 h 1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7" name="T21"/>
                  <a:gd fmla="*/ 0 h 18" name="T22"/>
                  <a:gd fmla="*/ 17 w 17" name="T23"/>
                  <a:gd fmla="*/ 18 h 1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8" w="17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/>
              <p:nvPr/>
            </p:nvSpPr>
            <p:spPr bwMode="auto">
              <a:xfrm>
                <a:off x="4744" y="3199"/>
                <a:ext cx="15" cy="157"/>
              </a:xfrm>
              <a:custGeom>
                <a:gdLst>
                  <a:gd fmla="*/ 0 w 15" name="T0"/>
                  <a:gd fmla="*/ 0 h 22" name="T1"/>
                  <a:gd fmla="*/ 0 w 15" name="T2"/>
                  <a:gd fmla="*/ 0 h 22" name="T3"/>
                  <a:gd fmla="*/ 1 w 15" name="T4"/>
                  <a:gd fmla="*/ 21 h 22" name="T5"/>
                  <a:gd fmla="*/ 14 w 15" name="T6"/>
                  <a:gd fmla="*/ 12 h 22" name="T7"/>
                  <a:gd fmla="*/ 0 w 15" name="T8"/>
                  <a:gd fmla="*/ 0 h 22" name="T9"/>
                  <a:gd fmla="*/ 0 w 15" name="T10"/>
                  <a:gd fmla="*/ 0 h 22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5" name="T18"/>
                  <a:gd fmla="*/ 0 h 22" name="T19"/>
                  <a:gd fmla="*/ 15 w 15" name="T20"/>
                  <a:gd fmla="*/ 22 h 22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2" w="15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/>
              <p:nvPr/>
            </p:nvSpPr>
            <p:spPr bwMode="auto">
              <a:xfrm>
                <a:off x="4745" y="3247"/>
                <a:ext cx="60" cy="157"/>
              </a:xfrm>
              <a:custGeom>
                <a:gdLst>
                  <a:gd fmla="*/ 0 w 60" name="T0"/>
                  <a:gd fmla="*/ 38 h 57" name="T1"/>
                  <a:gd fmla="*/ 0 w 60" name="T2"/>
                  <a:gd fmla="*/ 38 h 57" name="T3"/>
                  <a:gd fmla="*/ 13 w 60" name="T4"/>
                  <a:gd fmla="*/ 18 h 57" name="T5"/>
                  <a:gd fmla="*/ 28 w 60" name="T6"/>
                  <a:gd fmla="*/ 22 h 57" name="T7"/>
                  <a:gd fmla="*/ 49 w 60" name="T8"/>
                  <a:gd fmla="*/ 0 h 57" name="T9"/>
                  <a:gd fmla="*/ 59 w 60" name="T10"/>
                  <a:gd fmla="*/ 13 h 57" name="T11"/>
                  <a:gd fmla="*/ 58 w 60" name="T12"/>
                  <a:gd fmla="*/ 46 h 57" name="T13"/>
                  <a:gd fmla="*/ 53 w 60" name="T14"/>
                  <a:gd fmla="*/ 32 h 57" name="T15"/>
                  <a:gd fmla="*/ 47 w 60" name="T16"/>
                  <a:gd fmla="*/ 56 h 57" name="T17"/>
                  <a:gd fmla="*/ 32 w 60" name="T18"/>
                  <a:gd fmla="*/ 50 h 57" name="T19"/>
                  <a:gd fmla="*/ 23 w 60" name="T20"/>
                  <a:gd fmla="*/ 25 h 57" name="T21"/>
                  <a:gd fmla="*/ 0 w 60" name="T22"/>
                  <a:gd fmla="*/ 38 h 57" name="T23"/>
                  <a:gd fmla="*/ 0 w 60" name="T24"/>
                  <a:gd fmla="*/ 38 h 57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60" name="T39"/>
                  <a:gd fmla="*/ 0 h 57" name="T40"/>
                  <a:gd fmla="*/ 60 w 60" name="T41"/>
                  <a:gd fmla="*/ 57 h 57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7" w="60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/>
              <p:nvPr/>
            </p:nvSpPr>
            <p:spPr bwMode="auto">
              <a:xfrm>
                <a:off x="4752" y="3216"/>
                <a:ext cx="14" cy="157"/>
              </a:xfrm>
              <a:custGeom>
                <a:gdLst>
                  <a:gd fmla="*/ 0 w 14" name="T0"/>
                  <a:gd fmla="*/ 14 h 24" name="T1"/>
                  <a:gd fmla="*/ 0 w 14" name="T2"/>
                  <a:gd fmla="*/ 14 h 24" name="T3"/>
                  <a:gd fmla="*/ 3 w 14" name="T4"/>
                  <a:gd fmla="*/ 10 h 24" name="T5"/>
                  <a:gd fmla="*/ 13 w 14" name="T6"/>
                  <a:gd fmla="*/ 0 h 24" name="T7"/>
                  <a:gd fmla="*/ 9 w 14" name="T8"/>
                  <a:gd fmla="*/ 23 h 24" name="T9"/>
                  <a:gd fmla="*/ 0 w 14" name="T10"/>
                  <a:gd fmla="*/ 14 h 24" name="T11"/>
                  <a:gd fmla="*/ 0 w 14" name="T12"/>
                  <a:gd fmla="*/ 14 h 24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4" name="T21"/>
                  <a:gd fmla="*/ 0 h 24" name="T22"/>
                  <a:gd fmla="*/ 14 w 14" name="T23"/>
                  <a:gd fmla="*/ 24 h 24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4" w="1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/>
            <p:nvPr/>
          </p:nvSpPr>
          <p:spPr bwMode="auto">
            <a:xfrm>
              <a:off x="3423408" y="3035780"/>
              <a:ext cx="2782868" cy="206196"/>
            </a:xfrm>
            <a:custGeom>
              <a:gdLst>
                <a:gd fmla="*/ 37309631 w 2232" name="T0"/>
                <a:gd fmla="*/ 710412683 h 748" name="T1"/>
                <a:gd fmla="*/ 66845385 w 2232" name="T2"/>
                <a:gd fmla="*/ 442943307 h 748" name="T3"/>
                <a:gd fmla="*/ 129026444 w 2232" name="T4"/>
                <a:gd fmla="*/ 374798509 h 748" name="T5"/>
                <a:gd fmla="*/ 167890879 w 2232" name="T6"/>
                <a:gd fmla="*/ 560493703 h 748" name="T7"/>
                <a:gd fmla="*/ 300026834 w 2232" name="T8"/>
                <a:gd fmla="*/ 560493703 h 748" name="T9"/>
                <a:gd fmla="*/ 421280687 w 2232" name="T10"/>
                <a:gd fmla="*/ 431017413 h 748" name="T11"/>
                <a:gd fmla="*/ 592281039 w 2232" name="T12"/>
                <a:gd fmla="*/ 420796150 h 748" name="T13"/>
                <a:gd fmla="*/ 879870995 w 2232" name="T14"/>
                <a:gd fmla="*/ 419092823 h 748" name="T15"/>
                <a:gd fmla="*/ 881425770 w 2232" name="T16"/>
                <a:gd fmla="*/ 270877252 h 748" name="T17"/>
                <a:gd fmla="*/ 990243836 w 2232" name="T18"/>
                <a:gd fmla="*/ 408870255 h 748" name="T19"/>
                <a:gd fmla="*/ 1008898646 w 2232" name="T20"/>
                <a:gd fmla="*/ 398648993 h 748" name="T21"/>
                <a:gd fmla="*/ 1089734496 w 2232" name="T22"/>
                <a:gd fmla="*/ 417389497 h 748" name="T23"/>
                <a:gd fmla="*/ 1035326087 w 2232" name="T24"/>
                <a:gd fmla="*/ 238507527 h 748" name="T25"/>
                <a:gd fmla="*/ 1094397576 w 2232" name="T26"/>
                <a:gd fmla="*/ 247026768 h 748" name="T27"/>
                <a:gd fmla="*/ 1139479826 w 2232" name="T28"/>
                <a:gd fmla="*/ 195917844 h 748" name="T29"/>
                <a:gd fmla="*/ 1400642498 w 2232" name="T30"/>
                <a:gd fmla="*/ 78367386 h 748" name="T31"/>
                <a:gd fmla="*/ 1576305929 w 2232" name="T32"/>
                <a:gd fmla="*/ 56220229 h 748" name="T33"/>
                <a:gd fmla="*/ 1786169430 w 2232" name="T34"/>
                <a:gd fmla="*/ 47700987 h 748" name="T35"/>
                <a:gd fmla="*/ 1699115726 w 2232" name="T36"/>
                <a:gd fmla="*/ 223174980 h 748" name="T37"/>
                <a:gd fmla="*/ 1835914761 w 2232" name="T38"/>
                <a:gd fmla="*/ 209545759 h 748" name="T39"/>
                <a:gd fmla="*/ 2044223487 w 2232" name="T40"/>
                <a:gd fmla="*/ 218065001 h 748" name="T41"/>
                <a:gd fmla="*/ 2147483647 w 2232" name="T42"/>
                <a:gd fmla="*/ 284506472 h 748" name="T43"/>
                <a:gd fmla="*/ 2147483647 w 2232" name="T44"/>
                <a:gd fmla="*/ 267469294 h 748" name="T45"/>
                <a:gd fmla="*/ 2147483647 w 2232" name="T46"/>
                <a:gd fmla="*/ 371390551 h 748" name="T47"/>
                <a:gd fmla="*/ 2147483647 w 2232" name="T48"/>
                <a:gd fmla="*/ 361169288 h 748" name="T49"/>
                <a:gd fmla="*/ 2147483647 w 2232" name="T50"/>
                <a:gd fmla="*/ 459979180 h 748" name="T51"/>
                <a:gd fmla="*/ 2147483647 w 2232" name="T52"/>
                <a:gd fmla="*/ 562197029 h 748" name="T53"/>
                <a:gd fmla="*/ 2147483647 w 2232" name="T54"/>
                <a:gd fmla="*/ 492348905 h 748" name="T55"/>
                <a:gd fmla="*/ 2147483647 w 2232" name="T56"/>
                <a:gd fmla="*/ 613305954 h 748" name="T57"/>
                <a:gd fmla="*/ 2147483647 w 2232" name="T58"/>
                <a:gd fmla="*/ 725746535 h 748" name="T59"/>
                <a:gd fmla="*/ 2147483647 w 2232" name="T60"/>
                <a:gd fmla="*/ 850110236 h 748" name="T61"/>
                <a:gd fmla="*/ 2147483647 w 2232" name="T62"/>
                <a:gd fmla="*/ 982994484 h 748" name="T63"/>
                <a:gd fmla="*/ 2147483647 w 2232" name="T64"/>
                <a:gd fmla="*/ 689970157 h 748" name="T65"/>
                <a:gd fmla="*/ 2147483647 w 2232" name="T66"/>
                <a:gd fmla="*/ 662711553 h 748" name="T67"/>
                <a:gd fmla="*/ 2147483647 w 2232" name="T68"/>
                <a:gd fmla="*/ 747893692 h 748" name="T69"/>
                <a:gd fmla="*/ 2147483647 w 2232" name="T70"/>
                <a:gd fmla="*/ 919959665 h 748" name="T71"/>
                <a:gd fmla="*/ 2147483647 w 2232" name="T72"/>
                <a:gd fmla="*/ 974475243 h 748" name="T73"/>
                <a:gd fmla="*/ 2147483647 w 2232" name="T74"/>
                <a:gd fmla="*/ 1257278307 h 748" name="T75"/>
                <a:gd fmla="*/ 2135941517 w 2232" name="T76"/>
                <a:gd fmla="*/ 1051139282 h 748" name="T77"/>
                <a:gd fmla="*/ 1898097047 w 2232" name="T78"/>
                <a:gd fmla="*/ 1042621346 h 748" name="T79"/>
                <a:gd fmla="*/ 1507907035 w 2232" name="T80"/>
                <a:gd fmla="*/ 998327031 h 748" name="T81"/>
                <a:gd fmla="*/ 1147252456 w 2232" name="T82"/>
                <a:gd fmla="*/ 1042621346 h 748" name="T83"/>
                <a:gd fmla="*/ 1016671276 w 2232" name="T84"/>
                <a:gd fmla="*/ 1001733684 h 748" name="T85"/>
                <a:gd fmla="*/ 778825559 w 2232" name="T86"/>
                <a:gd fmla="*/ 877368677 h 748" name="T87"/>
                <a:gd fmla="*/ 620262008 w 2232" name="T88"/>
                <a:gd fmla="*/ 916553013 h 748" name="T89"/>
                <a:gd fmla="*/ 645134673 w 2232" name="T90"/>
                <a:gd fmla="*/ 1001733684 h 748" name="T91"/>
                <a:gd fmla="*/ 553416642 w 2232" name="T92"/>
                <a:gd fmla="*/ 993215747 h 748" name="T93"/>
                <a:gd fmla="*/ 415062832 w 2232" name="T94"/>
                <a:gd fmla="*/ 1013659578 h 748" name="T95"/>
                <a:gd fmla="*/ 401072348 w 2232" name="T96"/>
                <a:gd fmla="*/ 1097136923 h 748" name="T97"/>
                <a:gd fmla="*/ 452372453 w 2232" name="T98"/>
                <a:gd fmla="*/ 1161875068 h 748" name="T99"/>
                <a:gd fmla="*/ 411953282 w 2232" name="T100"/>
                <a:gd fmla="*/ 1253870349 h 748" name="T101"/>
                <a:gd fmla="*/ 290699429 w 2232" name="T102"/>
                <a:gd fmla="*/ 1206169383 h 748" name="T103"/>
                <a:gd fmla="*/ 272044619 w 2232" name="T104"/>
                <a:gd fmla="*/ 1092025639 h 748" name="T105"/>
                <a:gd fmla="*/ 138353849 w 2232" name="T106"/>
                <a:gd fmla="*/ 1000030358 h 748" name="T107"/>
                <a:gd fmla="*/ 93272845 w 2232" name="T108"/>
                <a:gd fmla="*/ 954032717 h 748" name="T109"/>
                <a:gd fmla="*/ 6217857 w 2232" name="T110"/>
                <a:gd fmla="*/ 880776635 h 748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w 2232" name="T168"/>
                <a:gd fmla="*/ 0 h 748" name="T169"/>
                <a:gd fmla="*/ 2232 w 2232" name="T170"/>
                <a:gd fmla="*/ 748 h 748" name="T171"/>
              </a:gdLst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b="T171" l="T168" r="T170" t="T169"/>
              <a:pathLst>
                <a:path h="748" w="2232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/>
            <p:nvPr/>
          </p:nvSpPr>
          <p:spPr bwMode="auto">
            <a:xfrm>
              <a:off x="3761542" y="2439672"/>
              <a:ext cx="85724" cy="206196"/>
            </a:xfrm>
            <a:custGeom>
              <a:gdLst>
                <a:gd fmla="*/ 0 w 69" name="T0"/>
                <a:gd fmla="*/ 37227388 h 31" name="T1"/>
                <a:gd fmla="*/ 0 w 69" name="T2"/>
                <a:gd fmla="*/ 37227388 h 31" name="T3"/>
                <a:gd fmla="*/ 21608912 w 69" name="T4"/>
                <a:gd fmla="*/ 24818262 h 31" name="T5"/>
                <a:gd fmla="*/ 6174684 w 69" name="T6"/>
                <a:gd fmla="*/ 15954786 h 31" name="T7"/>
                <a:gd fmla="*/ 80263432 w 69" name="T8"/>
                <a:gd fmla="*/ 0 h 31" name="T9"/>
                <a:gd fmla="*/ 94155865 w 69" name="T10"/>
                <a:gd fmla="*/ 1772162 h 31" name="T11"/>
                <a:gd fmla="*/ 78720382 w 69" name="T12"/>
                <a:gd fmla="*/ 14182624 h 31" name="T13"/>
                <a:gd fmla="*/ 104960937 w 69" name="T14"/>
                <a:gd fmla="*/ 14182624 h 31" name="T15"/>
                <a:gd fmla="*/ 37044375 w 69" name="T16"/>
                <a:gd fmla="*/ 42546536 h 31" name="T17"/>
                <a:gd fmla="*/ 21608912 w 69" name="T18"/>
                <a:gd fmla="*/ 53183511 h 31" name="T19"/>
                <a:gd fmla="*/ 24696253 w 69" name="T20"/>
                <a:gd fmla="*/ 39000881 h 31" name="T21"/>
                <a:gd fmla="*/ 0 w 69" name="T22"/>
                <a:gd fmla="*/ 37227388 h 31" name="T23"/>
                <a:gd fmla="*/ 0 w 69" name="T24"/>
                <a:gd fmla="*/ 37227388 h 31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69" name="T39"/>
                <a:gd fmla="*/ 0 h 31" name="T40"/>
                <a:gd fmla="*/ 69 w 69" name="T41"/>
                <a:gd fmla="*/ 31 h 31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31" w="69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/>
            <p:nvPr/>
          </p:nvSpPr>
          <p:spPr bwMode="auto">
            <a:xfrm>
              <a:off x="3786942" y="2840517"/>
              <a:ext cx="34925" cy="206196"/>
            </a:xfrm>
            <a:custGeom>
              <a:gdLst>
                <a:gd fmla="*/ 0 w 28" name="T0"/>
                <a:gd fmla="*/ 24956500 h 16" name="T1"/>
                <a:gd fmla="*/ 0 w 28" name="T2"/>
                <a:gd fmla="*/ 24956500 h 16" name="T3"/>
                <a:gd fmla="*/ 12447022 w 28" name="T4"/>
                <a:gd fmla="*/ 0 h 16" name="T5"/>
                <a:gd fmla="*/ 42007299 w 28" name="T6"/>
                <a:gd fmla="*/ 13310219 h 16" name="T7"/>
                <a:gd fmla="*/ 0 w 28" name="T8"/>
                <a:gd fmla="*/ 24956500 h 16" name="T9"/>
                <a:gd fmla="*/ 0 w 28" name="T10"/>
                <a:gd fmla="*/ 24956500 h 1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28" name="T18"/>
                <a:gd fmla="*/ 0 h 16" name="T19"/>
                <a:gd fmla="*/ 28 w 28" name="T20"/>
                <a:gd fmla="*/ 16 h 1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6" w="28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/>
            <p:nvPr/>
          </p:nvSpPr>
          <p:spPr bwMode="auto">
            <a:xfrm>
              <a:off x="3842505" y="2750824"/>
              <a:ext cx="106362" cy="206196"/>
            </a:xfrm>
            <a:custGeom>
              <a:gdLst>
                <a:gd fmla="*/ 0 w 84" name="T0"/>
                <a:gd fmla="*/ 47622488 h 63" name="T1"/>
                <a:gd fmla="*/ 0 w 84" name="T2"/>
                <a:gd fmla="*/ 47622488 h 63" name="T3"/>
                <a:gd fmla="*/ 11222458 w 84" name="T4"/>
                <a:gd fmla="*/ 69846223 h 63" name="T5"/>
                <a:gd fmla="*/ 25652236 w 84" name="T6"/>
                <a:gd fmla="*/ 61908725 h 63" name="T7"/>
                <a:gd fmla="*/ 41686311 w 84" name="T8"/>
                <a:gd fmla="*/ 76194962 h 63" name="T9"/>
                <a:gd fmla="*/ 54511791 w 84" name="T10"/>
                <a:gd fmla="*/ 69846223 h 63" name="T11"/>
                <a:gd fmla="*/ 49702711 w 84" name="T12"/>
                <a:gd fmla="*/ 95243717 h 63" name="T13"/>
                <a:gd fmla="*/ 133074048 w 84" name="T14"/>
                <a:gd fmla="*/ 98418716 h 63" name="T15"/>
                <a:gd fmla="*/ 101007183 w 84" name="T16"/>
                <a:gd fmla="*/ 80957460 h 63" name="T17"/>
                <a:gd fmla="*/ 84974383 w 84" name="T18"/>
                <a:gd fmla="*/ 50796228 h 63" name="T19"/>
                <a:gd fmla="*/ 86578676 w 84" name="T20"/>
                <a:gd fmla="*/ 17461241 h 63" name="T21"/>
                <a:gd fmla="*/ 107420556 w 84" name="T22"/>
                <a:gd fmla="*/ 0 h 63" name="T23"/>
                <a:gd fmla="*/ 35272928 w 84" name="T24"/>
                <a:gd fmla="*/ 6350001 h 63" name="T25"/>
                <a:gd fmla="*/ 17635831 w 84" name="T26"/>
                <a:gd fmla="*/ 47622488 h 63" name="T27"/>
                <a:gd fmla="*/ 0 w 84" name="T28"/>
                <a:gd fmla="*/ 47622488 h 63" name="T29"/>
                <a:gd fmla="*/ 0 w 84" name="T30"/>
                <a:gd fmla="*/ 47622488 h 63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w 84" name="T48"/>
                <a:gd fmla="*/ 0 h 63" name="T49"/>
                <a:gd fmla="*/ 84 w 84" name="T50"/>
                <a:gd fmla="*/ 63 h 63" name="T51"/>
              </a:gdLst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b="T51" l="T48" r="T50" t="T49"/>
              <a:pathLst>
                <a:path h="62" w="84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/>
            <p:nvPr/>
          </p:nvSpPr>
          <p:spPr bwMode="auto">
            <a:xfrm>
              <a:off x="3880605" y="2642873"/>
              <a:ext cx="261935" cy="206196"/>
            </a:xfrm>
            <a:custGeom>
              <a:gdLst>
                <a:gd fmla="*/ 0 w 211" name="T0"/>
                <a:gd fmla="*/ 154608593 h 103" name="T1"/>
                <a:gd fmla="*/ 0 w 211" name="T2"/>
                <a:gd fmla="*/ 154608593 h 103" name="T3"/>
                <a:gd fmla="*/ 30821668 w 211" name="T4"/>
                <a:gd fmla="*/ 158122454 h 103" name="T5"/>
                <a:gd fmla="*/ 10787834 w 211" name="T6"/>
                <a:gd fmla="*/ 173934207 h 103" name="T7"/>
                <a:gd fmla="*/ 64725751 w 211" name="T8"/>
                <a:gd fmla="*/ 179205661 h 103" name="T9"/>
                <a:gd fmla="*/ 66267578 w 211" name="T10"/>
                <a:gd fmla="*/ 158122454 h 103" name="T11"/>
                <a:gd fmla="*/ 81678427 w 211" name="T12"/>
                <a:gd fmla="*/ 163392583 h 103" name="T13"/>
                <a:gd fmla="*/ 66267578 w 211" name="T14"/>
                <a:gd fmla="*/ 151094733 h 103" name="T15"/>
                <a:gd fmla="*/ 87842014 w 211" name="T16"/>
                <a:gd fmla="*/ 154608593 h 103" name="T17"/>
                <a:gd fmla="*/ 81678427 w 211" name="T18"/>
                <a:gd fmla="*/ 131767835 h 103" name="T19"/>
                <a:gd fmla="*/ 94006842 w 211" name="T20"/>
                <a:gd fmla="*/ 145823279 h 103" name="T21"/>
                <a:gd fmla="*/ 107877085 w 211" name="T22"/>
                <a:gd fmla="*/ 133525428 h 103" name="T23"/>
                <a:gd fmla="*/ 98629843 w 211" name="T24"/>
                <a:gd fmla="*/ 117713717 h 103" name="T25"/>
                <a:gd fmla="*/ 130993329 w 211" name="T26"/>
                <a:gd fmla="*/ 119469985 h 103" name="T27"/>
                <a:gd fmla="*/ 123287914 w 211" name="T28"/>
                <a:gd fmla="*/ 110685996 h 103" name="T29"/>
                <a:gd fmla="*/ 137156916 w 211" name="T30"/>
                <a:gd fmla="*/ 114199856 h 103" name="T31"/>
                <a:gd fmla="*/ 146404158 w 211" name="T32"/>
                <a:gd fmla="*/ 94872959 h 103" name="T33"/>
                <a:gd fmla="*/ 306677318 w 211" name="T34"/>
                <a:gd fmla="*/ 38652480 h 103" name="T35"/>
                <a:gd fmla="*/ 323629975 w 211" name="T36"/>
                <a:gd fmla="*/ 15811716 h 103" name="T37"/>
                <a:gd fmla="*/ 292807075 w 211" name="T38"/>
                <a:gd fmla="*/ 0 h 103" name="T39"/>
                <a:gd fmla="*/ 225000171 w 211" name="T40"/>
                <a:gd fmla="*/ 36894887 h 103" name="T41"/>
                <a:gd fmla="*/ 154109573 w 211" name="T42"/>
                <a:gd fmla="*/ 36894887 h 103" name="T43"/>
                <a:gd fmla="*/ 80136580 w 211" name="T44"/>
                <a:gd fmla="*/ 84331356 h 103" name="T45"/>
                <a:gd fmla="*/ 40068911 w 211" name="T46"/>
                <a:gd fmla="*/ 91359098 h 103" name="T47"/>
                <a:gd fmla="*/ 41609507 w 211" name="T48"/>
                <a:gd fmla="*/ 110685996 h 103" name="T49"/>
                <a:gd fmla="*/ 63185164 w 211" name="T50"/>
                <a:gd fmla="*/ 114199856 h 103" name="T51"/>
                <a:gd fmla="*/ 38527083 w 211" name="T52"/>
                <a:gd fmla="*/ 114199856 h 103" name="T53"/>
                <a:gd fmla="*/ 49314921 w 211" name="T54"/>
                <a:gd fmla="*/ 122983846 h 103" name="T55"/>
                <a:gd fmla="*/ 30821668 w 211" name="T56"/>
                <a:gd fmla="*/ 133525428 h 103" name="T57"/>
                <a:gd fmla="*/ 52397336 w 211" name="T58"/>
                <a:gd fmla="*/ 142309418 h 103" name="T59"/>
                <a:gd fmla="*/ 0 w 211" name="T60"/>
                <a:gd fmla="*/ 154608593 h 103" name="T61"/>
                <a:gd fmla="*/ 0 w 211" name="T62"/>
                <a:gd fmla="*/ 154608593 h 103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211" name="T96"/>
                <a:gd fmla="*/ 0 h 103" name="T97"/>
                <a:gd fmla="*/ 211 w 211" name="T98"/>
                <a:gd fmla="*/ 103 h 103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103" w="211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/>
            <p:nvPr/>
          </p:nvSpPr>
          <p:spPr bwMode="auto">
            <a:xfrm>
              <a:off x="4031416" y="2414272"/>
              <a:ext cx="50799" cy="206196"/>
            </a:xfrm>
            <a:custGeom>
              <a:gdLst>
                <a:gd fmla="*/ 0 w 41" name="T0"/>
                <a:gd fmla="*/ 20480869 h 21" name="T1"/>
                <a:gd fmla="*/ 0 w 41" name="T2"/>
                <a:gd fmla="*/ 20480869 h 21" name="T3"/>
                <a:gd fmla="*/ 18421813 w 41" name="T4"/>
                <a:gd fmla="*/ 29258380 h 21" name="T5"/>
                <a:gd fmla="*/ 61407284 w 41" name="T6"/>
                <a:gd fmla="*/ 19018550 h 21" name="T7"/>
                <a:gd fmla="*/ 35309714 w 41" name="T8"/>
                <a:gd fmla="*/ 0 h 21" name="T9"/>
                <a:gd fmla="*/ 0 w 41" name="T10"/>
                <a:gd fmla="*/ 20480869 h 21" name="T11"/>
                <a:gd fmla="*/ 0 w 41" name="T12"/>
                <a:gd fmla="*/ 20480869 h 21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41" name="T21"/>
                <a:gd fmla="*/ 0 h 21" name="T22"/>
                <a:gd fmla="*/ 41 w 41" name="T23"/>
                <a:gd fmla="*/ 21 h 21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1" w="4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/>
            <p:nvPr/>
          </p:nvSpPr>
          <p:spPr bwMode="auto">
            <a:xfrm>
              <a:off x="4515602" y="2462690"/>
              <a:ext cx="47625" cy="206196"/>
            </a:xfrm>
            <a:custGeom>
              <a:gdLst>
                <a:gd fmla="*/ 0 w 38" name="T0"/>
                <a:gd fmla="*/ 0 h 14" name="T1"/>
                <a:gd fmla="*/ 0 w 38" name="T2"/>
                <a:gd fmla="*/ 0 h 14" name="T3"/>
                <a:gd fmla="*/ 25132214 w 38" name="T4"/>
                <a:gd fmla="*/ 15557395 h 14" name="T5"/>
                <a:gd fmla="*/ 17277847 w 38" name="T6"/>
                <a:gd fmla="*/ 20224737 h 14" name="T7"/>
                <a:gd fmla="*/ 39268060 w 38" name="T8"/>
                <a:gd fmla="*/ 20224737 h 14" name="T9"/>
                <a:gd fmla="*/ 58117536 w 38" name="T10"/>
                <a:gd fmla="*/ 9334686 h 14" name="T11"/>
                <a:gd fmla="*/ 0 w 38" name="T12"/>
                <a:gd fmla="*/ 0 h 14" name="T13"/>
                <a:gd fmla="*/ 0 w 38" name="T14"/>
                <a:gd fmla="*/ 0 h 14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38" name="T24"/>
                <a:gd fmla="*/ 0 h 14" name="T25"/>
                <a:gd fmla="*/ 38 w 38" name="T26"/>
                <a:gd fmla="*/ 14 h 14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14" w="38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/>
            <p:nvPr/>
          </p:nvSpPr>
          <p:spPr bwMode="auto">
            <a:xfrm>
              <a:off x="4525126" y="2430940"/>
              <a:ext cx="109536" cy="206196"/>
            </a:xfrm>
            <a:custGeom>
              <a:gdLst>
                <a:gd fmla="*/ 0 w 88" name="T0"/>
                <a:gd fmla="*/ 51992477 h 38" name="T1"/>
                <a:gd fmla="*/ 0 w 88" name="T2"/>
                <a:gd fmla="*/ 51992477 h 38" name="T3"/>
                <a:gd fmla="*/ 35635620 w 88" name="T4"/>
                <a:gd fmla="*/ 16772225 h 38" name="T5"/>
                <a:gd fmla="*/ 86764515 w 88" name="T6"/>
                <a:gd fmla="*/ 0 h 38" name="T7"/>
                <a:gd fmla="*/ 134795229 w 88" name="T8"/>
                <a:gd fmla="*/ 30188970 h 38" name="T9"/>
                <a:gd fmla="*/ 119301972 w 88" name="T10"/>
                <a:gd fmla="*/ 35220247 h 38" name="T11"/>
                <a:gd fmla="*/ 122400126 w 88" name="T12"/>
                <a:gd fmla="*/ 48638292 h 38" name="T13"/>
                <a:gd fmla="*/ 52678585 w 88" name="T14"/>
                <a:gd fmla="*/ 62055032 h 38" name="T15"/>
                <a:gd fmla="*/ 0 w 88" name="T16"/>
                <a:gd fmla="*/ 51992477 h 38" name="T17"/>
                <a:gd fmla="*/ 0 w 88" name="T18"/>
                <a:gd fmla="*/ 51992477 h 38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88" name="T30"/>
                <a:gd fmla="*/ 0 h 38" name="T31"/>
                <a:gd fmla="*/ 88 w 88" name="T32"/>
                <a:gd fmla="*/ 38 h 38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38" w="8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/>
            <p:nvPr/>
          </p:nvSpPr>
          <p:spPr bwMode="auto">
            <a:xfrm>
              <a:off x="4547350" y="2478565"/>
              <a:ext cx="120649" cy="206196"/>
            </a:xfrm>
            <a:custGeom>
              <a:gdLst>
                <a:gd fmla="*/ 0 w 98" name="T0"/>
                <a:gd fmla="*/ 32371164 h 45" name="T1"/>
                <a:gd fmla="*/ 0 w 98" name="T2"/>
                <a:gd fmla="*/ 32371164 h 45" name="T3"/>
                <a:gd fmla="*/ 27281675 w 98" name="T4"/>
                <a:gd fmla="*/ 37482673 h 45" name="T5"/>
                <a:gd fmla="*/ 45470282 w 98" name="T6"/>
                <a:gd fmla="*/ 63040231 h 45" name="T7"/>
                <a:gd fmla="*/ 60626625 w 98" name="T8"/>
                <a:gd fmla="*/ 54520614 h 45" name="T9"/>
                <a:gd fmla="*/ 121253251 w 98" name="T10"/>
                <a:gd fmla="*/ 74966652 h 45" name="T11"/>
                <a:gd fmla="*/ 142472871 w 98" name="T12"/>
                <a:gd fmla="*/ 66447034 h 45" name="T13"/>
                <a:gd fmla="*/ 125799785 w 98" name="T14"/>
                <a:gd fmla="*/ 47705703 h 45" name="T15"/>
                <a:gd fmla="*/ 137925106 w 98" name="T16"/>
                <a:gd fmla="*/ 52817212 h 45" name="T17"/>
                <a:gd fmla="*/ 147019404 w 98" name="T18"/>
                <a:gd fmla="*/ 22149450 h 45" name="T19"/>
                <a:gd fmla="*/ 115189975 w 98" name="T20"/>
                <a:gd fmla="*/ 6814914 h 45" name="T21"/>
                <a:gd fmla="*/ 83361776 w 98" name="T22"/>
                <a:gd fmla="*/ 28964361 h 45" name="T23"/>
                <a:gd fmla="*/ 109127929 w 98" name="T24"/>
                <a:gd fmla="*/ 17037935 h 45" name="T25"/>
                <a:gd fmla="*/ 93971586 w 98" name="T26"/>
                <a:gd fmla="*/ 0 h 45" name="T27"/>
                <a:gd fmla="*/ 42438028 w 98" name="T28"/>
                <a:gd fmla="*/ 6814914 h 45" name="T29"/>
                <a:gd fmla="*/ 0 w 98" name="T30"/>
                <a:gd fmla="*/ 32371164 h 45" name="T31"/>
                <a:gd fmla="*/ 0 w 98" name="T32"/>
                <a:gd fmla="*/ 32371164 h 45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w 98" name="T51"/>
                <a:gd fmla="*/ 0 h 45" name="T52"/>
                <a:gd fmla="*/ 98 w 98" name="T53"/>
                <a:gd fmla="*/ 45 h 45" name="T54"/>
              </a:gdLst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b="T54" l="T51" r="T53" t="T52"/>
              <a:pathLst>
                <a:path h="45" w="98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/>
            <p:nvPr/>
          </p:nvSpPr>
          <p:spPr bwMode="auto">
            <a:xfrm>
              <a:off x="4661649" y="2508728"/>
              <a:ext cx="101599" cy="206196"/>
            </a:xfrm>
            <a:custGeom>
              <a:gdLst>
                <a:gd fmla="*/ 0 w 82" name="T0"/>
                <a:gd fmla="*/ 61957319 h 46" name="T1"/>
                <a:gd fmla="*/ 0 w 82" name="T2"/>
                <a:gd fmla="*/ 61957319 h 46" name="T3"/>
                <a:gd fmla="*/ 9210906 w 82" name="T4"/>
                <a:gd fmla="*/ 73370170 h 46" name="T5"/>
                <a:gd fmla="*/ 113603665 w 82" name="T6"/>
                <a:gd fmla="*/ 58696140 h 46" name="T7"/>
                <a:gd fmla="*/ 124349719 w 82" name="T8"/>
                <a:gd fmla="*/ 34239839 h 46" name="T9"/>
                <a:gd fmla="*/ 95181857 w 82" name="T10"/>
                <a:gd fmla="*/ 14674035 h 46" name="T11"/>
                <a:gd fmla="*/ 70618188 w 82" name="T12"/>
                <a:gd fmla="*/ 22825711 h 46" name="T13"/>
                <a:gd fmla="*/ 73688489 w 82" name="T14"/>
                <a:gd fmla="*/ 6522361 h 46" name="T15"/>
                <a:gd fmla="*/ 59872134 w 82" name="T16"/>
                <a:gd fmla="*/ 0 h 46" name="T17"/>
                <a:gd fmla="*/ 12281210 w 82" name="T18"/>
                <a:gd fmla="*/ 53804371 h 46" name="T19"/>
                <a:gd fmla="*/ 0 w 82" name="T20"/>
                <a:gd fmla="*/ 61957319 h 46" name="T21"/>
                <a:gd fmla="*/ 0 w 82" name="T22"/>
                <a:gd fmla="*/ 61957319 h 4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w 82" name="T36"/>
                <a:gd fmla="*/ 0 h 46" name="T37"/>
                <a:gd fmla="*/ 82 w 82" name="T38"/>
                <a:gd fmla="*/ 46 h 46" name="T39"/>
              </a:gdLst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b="T39" l="T36" r="T38" t="T37"/>
              <a:pathLst>
                <a:path h="46" w="82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/>
            <p:nvPr/>
          </p:nvSpPr>
          <p:spPr bwMode="auto">
            <a:xfrm>
              <a:off x="5293470" y="2630172"/>
              <a:ext cx="114299" cy="206196"/>
            </a:xfrm>
            <a:custGeom>
              <a:gdLst>
                <a:gd fmla="*/ 0 w 92" name="T0"/>
                <a:gd fmla="*/ 40628330 h 43" name="T1"/>
                <a:gd fmla="*/ 0 w 92" name="T2"/>
                <a:gd fmla="*/ 40628330 h 43" name="T3"/>
                <a:gd fmla="*/ 27783597 w 92" name="T4"/>
                <a:gd fmla="*/ 1766334 h 43" name="T5"/>
                <a:gd fmla="*/ 47849462 w 92" name="T6"/>
                <a:gd fmla="*/ 0 h 43" name="T7"/>
                <a:gd fmla="*/ 80263441 w 92" name="T8"/>
                <a:gd fmla="*/ 28262669 h 43" name="T9"/>
                <a:gd fmla="*/ 84895093 w 92" name="T10"/>
                <a:gd fmla="*/ 7065335 h 43" name="T11"/>
                <a:gd fmla="*/ 120396413 w 92" name="T12"/>
                <a:gd fmla="*/ 24730003 h 43" name="T13"/>
                <a:gd fmla="*/ 117309072 w 92" name="T14"/>
                <a:gd fmla="*/ 51226339 h 43" name="T15"/>
                <a:gd fmla="*/ 140462268 w 92" name="T16"/>
                <a:gd fmla="*/ 61824337 h 43" name="T17"/>
                <a:gd fmla="*/ 66372268 w 92" name="T18"/>
                <a:gd fmla="*/ 65358332 h 43" name="T19"/>
                <a:gd fmla="*/ 61741877 w 92" name="T20"/>
                <a:gd fmla="*/ 54759005 h 43" name="T21"/>
                <a:gd fmla="*/ 49393754 w 92" name="T22"/>
                <a:gd fmla="*/ 74189998 h 43" name="T23"/>
                <a:gd fmla="*/ 0 w 92" name="T24"/>
                <a:gd fmla="*/ 40628330 h 43" name="T25"/>
                <a:gd fmla="*/ 0 w 92" name="T26"/>
                <a:gd fmla="*/ 40628330 h 43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92" name="T42"/>
                <a:gd fmla="*/ 0 h 43" name="T43"/>
                <a:gd fmla="*/ 92 w 92" name="T44"/>
                <a:gd fmla="*/ 43 h 43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43" w="92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/>
            <p:nvPr/>
          </p:nvSpPr>
          <p:spPr bwMode="auto">
            <a:xfrm>
              <a:off x="5372844" y="2623823"/>
              <a:ext cx="69849" cy="206196"/>
            </a:xfrm>
            <a:custGeom>
              <a:gdLst>
                <a:gd fmla="*/ 0 w 57" name="T0"/>
                <a:gd fmla="*/ 0 h 30" name="T1"/>
                <a:gd fmla="*/ 0 w 57" name="T2"/>
                <a:gd fmla="*/ 0 h 30" name="T3"/>
                <a:gd fmla="*/ 28531889 w 57" name="T4"/>
                <a:gd fmla="*/ 20821862 h 30" name="T5"/>
                <a:gd fmla="*/ 21023629 w 57" name="T6"/>
                <a:gd fmla="*/ 39751953 h 30" name="T7"/>
                <a:gd fmla="*/ 34538987 w 57" name="T8"/>
                <a:gd fmla="*/ 54894382 h 30" name="T9"/>
                <a:gd fmla="*/ 60068552 w 57" name="T10"/>
                <a:gd fmla="*/ 54894382 h 30" name="T11"/>
                <a:gd fmla="*/ 84095739 w 57" name="T12"/>
                <a:gd fmla="*/ 34072515 h 30" name="T13"/>
                <a:gd fmla="*/ 0 w 57" name="T14"/>
                <a:gd fmla="*/ 0 h 30" name="T15"/>
                <a:gd fmla="*/ 0 w 57" name="T16"/>
                <a:gd fmla="*/ 0 h 30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57" name="T27"/>
                <a:gd fmla="*/ 0 h 30" name="T28"/>
                <a:gd fmla="*/ 57 w 57" name="T29"/>
                <a:gd fmla="*/ 30 h 30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30" w="57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/>
            <p:nvPr/>
          </p:nvSpPr>
          <p:spPr bwMode="auto">
            <a:xfrm>
              <a:off x="5379193" y="3342171"/>
              <a:ext cx="52387" cy="206196"/>
            </a:xfrm>
            <a:custGeom>
              <a:gdLst>
                <a:gd fmla="*/ 0 w 43" name="T0"/>
                <a:gd fmla="*/ 65259437 h 149" name="T1"/>
                <a:gd fmla="*/ 0 w 43" name="T2"/>
                <a:gd fmla="*/ 65259437 h 149" name="T3"/>
                <a:gd fmla="*/ 10389683 w 43" name="T4"/>
                <a:gd fmla="*/ 96172434 h 149" name="T5"/>
                <a:gd fmla="*/ 10389683 w 43" name="T6"/>
                <a:gd fmla="*/ 254170820 h 149" name="T7"/>
                <a:gd fmla="*/ 20779367 w 43" name="T8"/>
                <a:gd fmla="*/ 235278901 h 149" name="T9"/>
                <a:gd fmla="*/ 37107049 w 43" name="T10"/>
                <a:gd fmla="*/ 247301269 h 149" name="T11"/>
                <a:gd fmla="*/ 19295470 w 43" name="T12"/>
                <a:gd fmla="*/ 204365925 h 149" name="T13"/>
                <a:gd fmla="*/ 29685153 w 43" name="T14"/>
                <a:gd fmla="*/ 159715118 h 149" name="T15"/>
                <a:gd fmla="*/ 62339309 w 43" name="T16"/>
                <a:gd fmla="*/ 173454260 h 149" name="T17"/>
                <a:gd fmla="*/ 31169045 w 43" name="T18"/>
                <a:gd fmla="*/ 89302883 h 149" name="T19"/>
                <a:gd fmla="*/ 20779367 w 43" name="T20"/>
                <a:gd fmla="*/ 0 h 149" name="T21"/>
                <a:gd fmla="*/ 0 w 43" name="T22"/>
                <a:gd fmla="*/ 65259437 h 149" name="T23"/>
                <a:gd fmla="*/ 0 w 43" name="T24"/>
                <a:gd fmla="*/ 65259437 h 149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43" name="T39"/>
                <a:gd fmla="*/ 0 h 149" name="T40"/>
                <a:gd fmla="*/ 43 w 43" name="T41"/>
                <a:gd fmla="*/ 149 h 149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149" w="43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/>
            <p:nvPr/>
          </p:nvSpPr>
          <p:spPr bwMode="auto">
            <a:xfrm>
              <a:off x="5456981" y="2641284"/>
              <a:ext cx="79374" cy="206196"/>
            </a:xfrm>
            <a:custGeom>
              <a:gdLst>
                <a:gd fmla="*/ 0 w 64" name="T0"/>
                <a:gd fmla="*/ 0 h 22" name="T1"/>
                <a:gd fmla="*/ 0 w 64" name="T2"/>
                <a:gd fmla="*/ 0 h 22" name="T3"/>
                <a:gd fmla="*/ 16920514 w 64" name="T4"/>
                <a:gd fmla="*/ 23618538 h 22" name="T5"/>
                <a:gd fmla="*/ 61526777 w 64" name="T6"/>
                <a:gd fmla="*/ 35427802 h 22" name="T7"/>
                <a:gd fmla="*/ 96905705 w 64" name="T8"/>
                <a:gd fmla="*/ 28680208 h 22" name="T9"/>
                <a:gd fmla="*/ 0 w 64" name="T10"/>
                <a:gd fmla="*/ 0 h 22" name="T11"/>
                <a:gd fmla="*/ 0 w 64" name="T12"/>
                <a:gd fmla="*/ 0 h 22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64" name="T21"/>
                <a:gd fmla="*/ 0 h 22" name="T22"/>
                <a:gd fmla="*/ 64 w 64" name="T23"/>
                <a:gd fmla="*/ 22 h 22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2" w="64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/>
            <p:nvPr/>
          </p:nvGrpSpPr>
          <p:grpSpPr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/>
              <p:nvPr/>
            </p:nvSpPr>
            <p:spPr bwMode="auto">
              <a:xfrm>
                <a:off x="3227" y="1979"/>
                <a:ext cx="146" cy="158"/>
              </a:xfrm>
              <a:custGeom>
                <a:gdLst>
                  <a:gd fmla="*/ 0 w 146" name="T0"/>
                  <a:gd fmla="*/ 13 h 104" name="T1"/>
                  <a:gd fmla="*/ 0 w 146" name="T2"/>
                  <a:gd fmla="*/ 13 h 104" name="T3"/>
                  <a:gd fmla="*/ 1 w 146" name="T4"/>
                  <a:gd fmla="*/ 25 h 104" name="T5"/>
                  <a:gd fmla="*/ 16 w 146" name="T6"/>
                  <a:gd fmla="*/ 25 h 104" name="T7"/>
                  <a:gd fmla="*/ 12 w 146" name="T8"/>
                  <a:gd fmla="*/ 31 h 104" name="T9"/>
                  <a:gd fmla="*/ 22 w 146" name="T10"/>
                  <a:gd fmla="*/ 35 h 104" name="T11"/>
                  <a:gd fmla="*/ 8 w 146" name="T12"/>
                  <a:gd fmla="*/ 34 h 104" name="T13"/>
                  <a:gd fmla="*/ 34 w 146" name="T14"/>
                  <a:gd fmla="*/ 45 h 104" name="T15"/>
                  <a:gd fmla="*/ 23 w 146" name="T16"/>
                  <a:gd fmla="*/ 49 h 104" name="T17"/>
                  <a:gd fmla="*/ 31 w 146" name="T18"/>
                  <a:gd fmla="*/ 57 h 104" name="T19"/>
                  <a:gd fmla="*/ 53 w 146" name="T20"/>
                  <a:gd fmla="*/ 52 h 104" name="T21"/>
                  <a:gd fmla="*/ 53 w 146" name="T22"/>
                  <a:gd fmla="*/ 42 h 104" name="T23"/>
                  <a:gd fmla="*/ 64 w 146" name="T24"/>
                  <a:gd fmla="*/ 38 h 104" name="T25"/>
                  <a:gd fmla="*/ 66 w 146" name="T26"/>
                  <a:gd fmla="*/ 50 h 104" name="T27"/>
                  <a:gd fmla="*/ 80 w 146" name="T28"/>
                  <a:gd fmla="*/ 42 h 104" name="T29"/>
                  <a:gd fmla="*/ 77 w 146" name="T30"/>
                  <a:gd fmla="*/ 50 h 104" name="T31"/>
                  <a:gd fmla="*/ 90 w 146" name="T32"/>
                  <a:gd fmla="*/ 50 h 104" name="T33"/>
                  <a:gd fmla="*/ 40 w 146" name="T34"/>
                  <a:gd fmla="*/ 62 h 104" name="T35"/>
                  <a:gd fmla="*/ 43 w 146" name="T36"/>
                  <a:gd fmla="*/ 71 h 104" name="T37"/>
                  <a:gd fmla="*/ 84 w 146" name="T38"/>
                  <a:gd fmla="*/ 64 h 104" name="T39"/>
                  <a:gd fmla="*/ 55 w 146" name="T40"/>
                  <a:gd fmla="*/ 73 h 104" name="T41"/>
                  <a:gd fmla="*/ 72 w 146" name="T42"/>
                  <a:gd fmla="*/ 78 h 104" name="T43"/>
                  <a:gd fmla="*/ 44 w 146" name="T44"/>
                  <a:gd fmla="*/ 82 h 104" name="T45"/>
                  <a:gd fmla="*/ 86 w 146" name="T46"/>
                  <a:gd fmla="*/ 103 h 104" name="T47"/>
                  <a:gd fmla="*/ 113 w 146" name="T48"/>
                  <a:gd fmla="*/ 50 h 104" name="T49"/>
                  <a:gd fmla="*/ 145 w 146" name="T50"/>
                  <a:gd fmla="*/ 37 h 104" name="T51"/>
                  <a:gd fmla="*/ 109 w 146" name="T52"/>
                  <a:gd fmla="*/ 28 h 104" name="T53"/>
                  <a:gd fmla="*/ 104 w 146" name="T54"/>
                  <a:gd fmla="*/ 15 h 104" name="T55"/>
                  <a:gd fmla="*/ 94 w 146" name="T56"/>
                  <a:gd fmla="*/ 23 h 104" name="T57"/>
                  <a:gd fmla="*/ 99 w 146" name="T58"/>
                  <a:gd fmla="*/ 10 h 104" name="T59"/>
                  <a:gd fmla="*/ 75 w 146" name="T60"/>
                  <a:gd fmla="*/ 0 h 104" name="T61"/>
                  <a:gd fmla="*/ 67 w 146" name="T62"/>
                  <a:gd fmla="*/ 10 h 104" name="T63"/>
                  <a:gd fmla="*/ 78 w 146" name="T64"/>
                  <a:gd fmla="*/ 35 h 104" name="T65"/>
                  <a:gd fmla="*/ 51 w 146" name="T66"/>
                  <a:gd fmla="*/ 10 h 104" name="T67"/>
                  <a:gd fmla="*/ 43 w 146" name="T68"/>
                  <a:gd fmla="*/ 15 h 104" name="T69"/>
                  <a:gd fmla="*/ 48 w 146" name="T70"/>
                  <a:gd fmla="*/ 28 h 104" name="T71"/>
                  <a:gd fmla="*/ 22 w 146" name="T72"/>
                  <a:gd fmla="*/ 16 h 104" name="T73"/>
                  <a:gd fmla="*/ 40 w 146" name="T74"/>
                  <a:gd fmla="*/ 9 h 104" name="T75"/>
                  <a:gd fmla="*/ 0 w 146" name="T76"/>
                  <a:gd fmla="*/ 13 h 104" name="T77"/>
                  <a:gd fmla="*/ 0 w 146" name="T78"/>
                  <a:gd fmla="*/ 13 h 104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w 146" name="T120"/>
                  <a:gd fmla="*/ 0 h 104" name="T121"/>
                  <a:gd fmla="*/ 146 w 146" name="T122"/>
                  <a:gd fmla="*/ 104 h 104" name="T123"/>
                </a:gdLst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b="T123" l="T120" r="T122" t="T121"/>
                <a:pathLst>
                  <a:path h="104" w="146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/>
              <p:nvPr/>
            </p:nvSpPr>
            <p:spPr bwMode="auto">
              <a:xfrm>
                <a:off x="3320" y="1935"/>
                <a:ext cx="132" cy="158"/>
              </a:xfrm>
              <a:custGeom>
                <a:gdLst>
                  <a:gd fmla="*/ 0 w 132" name="T0"/>
                  <a:gd fmla="*/ 11 h 44" name="T1"/>
                  <a:gd fmla="*/ 0 w 132" name="T2"/>
                  <a:gd fmla="*/ 11 h 44" name="T3"/>
                  <a:gd fmla="*/ 19 w 132" name="T4"/>
                  <a:gd fmla="*/ 15 h 44" name="T5"/>
                  <a:gd fmla="*/ 7 w 132" name="T6"/>
                  <a:gd fmla="*/ 20 h 44" name="T7"/>
                  <a:gd fmla="*/ 12 w 132" name="T8"/>
                  <a:gd fmla="*/ 24 h 44" name="T9"/>
                  <a:gd fmla="*/ 60 w 132" name="T10"/>
                  <a:gd fmla="*/ 23 h 44" name="T11"/>
                  <a:gd fmla="*/ 30 w 132" name="T12"/>
                  <a:gd fmla="*/ 29 h 44" name="T13"/>
                  <a:gd fmla="*/ 78 w 132" name="T14"/>
                  <a:gd fmla="*/ 43 h 44" name="T15"/>
                  <a:gd fmla="*/ 110 w 132" name="T16"/>
                  <a:gd fmla="*/ 35 h 44" name="T17"/>
                  <a:gd fmla="*/ 131 w 132" name="T18"/>
                  <a:gd fmla="*/ 20 h 44" name="T19"/>
                  <a:gd fmla="*/ 125 w 132" name="T20"/>
                  <a:gd fmla="*/ 12 h 44" name="T21"/>
                  <a:gd fmla="*/ 94 w 132" name="T22"/>
                  <a:gd fmla="*/ 13 h 44" name="T23"/>
                  <a:gd fmla="*/ 99 w 132" name="T24"/>
                  <a:gd fmla="*/ 5 h 44" name="T25"/>
                  <a:gd fmla="*/ 74 w 132" name="T26"/>
                  <a:gd fmla="*/ 13 h 44" name="T27"/>
                  <a:gd fmla="*/ 71 w 132" name="T28"/>
                  <a:gd fmla="*/ 0 h 44" name="T29"/>
                  <a:gd fmla="*/ 65 w 132" name="T30"/>
                  <a:gd fmla="*/ 17 h 44" name="T31"/>
                  <a:gd fmla="*/ 30 w 132" name="T32"/>
                  <a:gd fmla="*/ 0 h 44" name="T33"/>
                  <a:gd fmla="*/ 31 w 132" name="T34"/>
                  <a:gd fmla="*/ 10 h 44" name="T35"/>
                  <a:gd fmla="*/ 20 w 132" name="T36"/>
                  <a:gd fmla="*/ 5 h 44" name="T37"/>
                  <a:gd fmla="*/ 25 w 132" name="T38"/>
                  <a:gd fmla="*/ 15 h 44" name="T39"/>
                  <a:gd fmla="*/ 0 w 132" name="T40"/>
                  <a:gd fmla="*/ 11 h 44" name="T41"/>
                  <a:gd fmla="*/ 0 w 132" name="T42"/>
                  <a:gd fmla="*/ 11 h 44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32" name="T66"/>
                  <a:gd fmla="*/ 0 h 44" name="T67"/>
                  <a:gd fmla="*/ 132 w 132" name="T68"/>
                  <a:gd fmla="*/ 44 h 44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44" w="132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/>
              <p:nvPr/>
            </p:nvSpPr>
            <p:spPr bwMode="auto">
              <a:xfrm>
                <a:off x="3365" y="1997"/>
                <a:ext cx="57" cy="158"/>
              </a:xfrm>
              <a:custGeom>
                <a:gdLst>
                  <a:gd fmla="*/ 0 w 57" name="T0"/>
                  <a:gd fmla="*/ 22 h 29" name="T1"/>
                  <a:gd fmla="*/ 0 w 57" name="T2"/>
                  <a:gd fmla="*/ 22 h 29" name="T3"/>
                  <a:gd fmla="*/ 5 w 57" name="T4"/>
                  <a:gd fmla="*/ 8 h 29" name="T5"/>
                  <a:gd fmla="*/ 28 w 57" name="T6"/>
                  <a:gd fmla="*/ 0 h 29" name="T7"/>
                  <a:gd fmla="*/ 32 w 57" name="T8"/>
                  <a:gd fmla="*/ 8 h 29" name="T9"/>
                  <a:gd fmla="*/ 56 w 57" name="T10"/>
                  <a:gd fmla="*/ 14 h 29" name="T11"/>
                  <a:gd fmla="*/ 22 w 57" name="T12"/>
                  <a:gd fmla="*/ 28 h 29" name="T13"/>
                  <a:gd fmla="*/ 28 w 57" name="T14"/>
                  <a:gd fmla="*/ 21 h 29" name="T15"/>
                  <a:gd fmla="*/ 0 w 57" name="T16"/>
                  <a:gd fmla="*/ 22 h 29" name="T17"/>
                  <a:gd fmla="*/ 0 w 57" name="T18"/>
                  <a:gd fmla="*/ 22 h 29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57" name="T30"/>
                  <a:gd fmla="*/ 0 h 29" name="T31"/>
                  <a:gd fmla="*/ 57 w 57" name="T32"/>
                  <a:gd fmla="*/ 29 h 29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28" w="57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/>
            <p:nvPr/>
          </p:nvSpPr>
          <p:spPr bwMode="auto">
            <a:xfrm>
              <a:off x="4629900" y="4078775"/>
              <a:ext cx="136524" cy="206196"/>
            </a:xfrm>
            <a:custGeom>
              <a:gdLst>
                <a:gd fmla="*/ 0 w 109" name="T0"/>
                <a:gd fmla="*/ 56982790 h 209" name="T1"/>
                <a:gd fmla="*/ 0 w 109" name="T2"/>
                <a:gd fmla="*/ 56982790 h 209" name="T3"/>
                <a:gd fmla="*/ 10982123 w 109" name="T4"/>
                <a:gd fmla="*/ 29354730 h 209" name="T5"/>
                <a:gd fmla="*/ 56477515 w 109" name="T6"/>
                <a:gd fmla="*/ 0 h 209" name="T7"/>
                <a:gd fmla="*/ 76872341 w 109" name="T8"/>
                <a:gd fmla="*/ 27628059 h 209" name="T9"/>
                <a:gd fmla="*/ 70597203 w 109" name="T10"/>
                <a:gd fmla="*/ 75977484 h 209" name="T11"/>
                <a:gd fmla="*/ 125505307 w 109" name="T12"/>
                <a:gd fmla="*/ 55256119 h 209" name="T13"/>
                <a:gd fmla="*/ 149037702 w 109" name="T14"/>
                <a:gd fmla="*/ 75977484 h 209" name="T15"/>
                <a:gd fmla="*/ 169431313 w 109" name="T16"/>
                <a:gd fmla="*/ 124325605 h 209" name="T17"/>
                <a:gd fmla="*/ 161587978 w 109" name="T18"/>
                <a:gd fmla="*/ 153680325 h 209" name="T19"/>
                <a:gd fmla="*/ 120798327 w 109" name="T20"/>
                <a:gd fmla="*/ 151953654 h 209" name="T21"/>
                <a:gd fmla="*/ 105110482 w 109" name="T22"/>
                <a:gd fmla="*/ 165768336 h 209" name="T23"/>
                <a:gd fmla="*/ 112955031 w 109" name="T24"/>
                <a:gd fmla="*/ 215843148 h 209" name="T25"/>
                <a:gd fmla="*/ 58045674 w 109" name="T26"/>
                <a:gd fmla="*/ 172675061 h 209" name="T27"/>
                <a:gd fmla="*/ 34514522 w 109" name="T28"/>
                <a:gd fmla="*/ 250377881 h 209" name="T29"/>
                <a:gd fmla="*/ 61183243 w 109" name="T30"/>
                <a:gd fmla="*/ 319448661 h 209" name="T31"/>
                <a:gd fmla="*/ 98835344 w 109" name="T32"/>
                <a:gd fmla="*/ 345348807 h 209" name="T33"/>
                <a:gd fmla="*/ 78440499 w 109" name="T34"/>
                <a:gd fmla="*/ 359163489 h 209" name="T35"/>
                <a:gd fmla="*/ 73734772 w 109" name="T36"/>
                <a:gd fmla="*/ 336715370 h 209" name="T37"/>
                <a:gd fmla="*/ 58045674 w 109" name="T38"/>
                <a:gd fmla="*/ 336715370 h 209" name="T39"/>
                <a:gd fmla="*/ 15687850 w 109" name="T40"/>
                <a:gd fmla="*/ 298727295 h 209" name="T41"/>
                <a:gd fmla="*/ 23532404 w 109" name="T42"/>
                <a:gd fmla="*/ 252104552 h 209" name="T43"/>
                <a:gd fmla="*/ 45495397 w 109" name="T44"/>
                <a:gd fmla="*/ 210663135 h 209" name="T45"/>
                <a:gd fmla="*/ 15687850 w 109" name="T46"/>
                <a:gd fmla="*/ 141593628 h 209" name="T47"/>
                <a:gd fmla="*/ 25100562 w 109" name="T48"/>
                <a:gd fmla="*/ 110512237 h 209" name="T49"/>
                <a:gd fmla="*/ 0 w 109" name="T50"/>
                <a:gd fmla="*/ 56982790 h 209" name="T51"/>
                <a:gd fmla="*/ 0 w 109" name="T52"/>
                <a:gd fmla="*/ 56982790 h 209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w 109" name="T81"/>
                <a:gd fmla="*/ 0 h 209" name="T82"/>
                <a:gd fmla="*/ 109 w 109" name="T83"/>
                <a:gd fmla="*/ 209 h 209" name="T84"/>
              </a:gdLst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b="T84" l="T81" r="T83" t="T82"/>
              <a:pathLst>
                <a:path h="209" w="1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/>
            <p:nvPr/>
          </p:nvSpPr>
          <p:spPr bwMode="auto">
            <a:xfrm>
              <a:off x="3415470" y="3585060"/>
              <a:ext cx="315911" cy="206196"/>
            </a:xfrm>
            <a:custGeom>
              <a:gdLst>
                <a:gd fmla="*/ 0 w 252" name="T0"/>
                <a:gd fmla="*/ 55671680 h 99" name="T1"/>
                <a:gd fmla="*/ 0 w 252" name="T2"/>
                <a:gd fmla="*/ 55671680 h 99" name="T3"/>
                <a:gd fmla="*/ 17287462 w 252" name="T4"/>
                <a:gd fmla="*/ 97848223 h 99" name="T5"/>
                <a:gd fmla="*/ 1572043 w 252" name="T6"/>
                <a:gd fmla="*/ 102908575 h 99" name="T7"/>
                <a:gd fmla="*/ 17287462 w 252" name="T8"/>
                <a:gd fmla="*/ 109657442 h 99" name="T9"/>
                <a:gd fmla="*/ 23573131 w 252" name="T10"/>
                <a:gd fmla="*/ 136650313 h 99" name="T11"/>
                <a:gd fmla="*/ 45575473 w 252" name="T12"/>
                <a:gd fmla="*/ 133275879 h 99" name="T13"/>
                <a:gd fmla="*/ 23573131 w 252" name="T14"/>
                <a:gd fmla="*/ 145085098 h 99" name="T15"/>
                <a:gd fmla="*/ 48718305 w 252" name="T16"/>
                <a:gd fmla="*/ 140023447 h 99" name="T17"/>
                <a:gd fmla="*/ 75435513 w 252" name="T18"/>
                <a:gd fmla="*/ 156894316 h 99" name="T19"/>
                <a:gd fmla="*/ 100580697 w 252" name="T20"/>
                <a:gd fmla="*/ 138336230 h 99" name="T21"/>
                <a:gd fmla="*/ 139869232 w 252" name="T22"/>
                <a:gd fmla="*/ 161954668 h 99" name="T23"/>
                <a:gd fmla="*/ 207447058 w 252" name="T24"/>
                <a:gd fmla="*/ 138336230 h 99" name="T25"/>
                <a:gd fmla="*/ 205876268 w 252" name="T26"/>
                <a:gd fmla="*/ 165329101 h 99" name="T27"/>
                <a:gd fmla="*/ 218448850 w 252" name="T28"/>
                <a:gd fmla="*/ 138336230 h 99" name="T29"/>
                <a:gd fmla="*/ 347317583 w 252" name="T30"/>
                <a:gd fmla="*/ 133275879 h 99" name="T31"/>
                <a:gd fmla="*/ 394463826 w 252" name="T32"/>
                <a:gd fmla="*/ 129901445 h 99" name="T33"/>
                <a:gd fmla="*/ 380320454 w 252" name="T34"/>
                <a:gd fmla="*/ 72542549 h 99" name="T35"/>
                <a:gd fmla="*/ 391320994 w 252" name="T36"/>
                <a:gd fmla="*/ 60733330 h 99" name="T37"/>
                <a:gd fmla="*/ 350460415 w 252" name="T38"/>
                <a:gd fmla="*/ 11809224 h 99" name="T39"/>
                <a:gd fmla="*/ 323743129 w 252" name="T40"/>
                <a:gd fmla="*/ 11809224 h 99" name="T41"/>
                <a:gd fmla="*/ 253022511 w 252" name="T42"/>
                <a:gd fmla="*/ 32053232 h 99" name="T43"/>
                <a:gd fmla="*/ 190159600 w 252" name="T44"/>
                <a:gd fmla="*/ 0 h 99" name="T45"/>
                <a:gd fmla="*/ 150871025 w 252" name="T46"/>
                <a:gd fmla="*/ 1687217 h 99" name="T47"/>
                <a:gd fmla="*/ 102152740 w 252" name="T48"/>
                <a:gd fmla="*/ 30366016 h 99" name="T49"/>
                <a:gd fmla="*/ 61290888 w 252" name="T50"/>
                <a:gd fmla="*/ 21931231 h 99" name="T51"/>
                <a:gd fmla="*/ 73863470 w 252" name="T52"/>
                <a:gd fmla="*/ 37114883 h 99" name="T53"/>
                <a:gd fmla="*/ 0 w 252" name="T54"/>
                <a:gd fmla="*/ 55671680 h 99" name="T55"/>
                <a:gd fmla="*/ 0 w 252" name="T56"/>
                <a:gd fmla="*/ 55671680 h 99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w 252" name="T87"/>
                <a:gd fmla="*/ 0 h 99" name="T88"/>
                <a:gd fmla="*/ 252 w 252" name="T89"/>
                <a:gd fmla="*/ 99 h 99" name="T90"/>
              </a:gdLst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b="T90" l="T87" r="T89" t="T88"/>
              <a:pathLst>
                <a:path h="99" w="251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/>
            <p:nvPr/>
          </p:nvSpPr>
          <p:spPr bwMode="auto">
            <a:xfrm>
              <a:off x="110317" y="3000856"/>
              <a:ext cx="506410" cy="206196"/>
            </a:xfrm>
            <a:custGeom>
              <a:gdLst>
                <a:gd fmla="*/ 0 w 408" name="T0"/>
                <a:gd fmla="*/ 228607924 h 355" name="T1"/>
                <a:gd fmla="*/ 24649159 w 408" name="T2"/>
                <a:gd fmla="*/ 243848794 h 355" name="T3"/>
                <a:gd fmla="*/ 103220134 w 408" name="T4"/>
                <a:gd fmla="*/ 264168652 h 355" name="T5"/>
                <a:gd fmla="*/ 152519673 w 408" name="T6"/>
                <a:gd fmla="*/ 260782660 h 355" name="T7"/>
                <a:gd fmla="*/ 146357076 w 408" name="T8"/>
                <a:gd fmla="*/ 304810972 h 355" name="T9"/>
                <a:gd fmla="*/ 38514693 w 408" name="T10"/>
                <a:gd fmla="*/ 379319803 h 355" name="T11"/>
                <a:gd fmla="*/ 43136961 w 408" name="T12"/>
                <a:gd fmla="*/ 382707097 h 355" name="T13"/>
                <a:gd fmla="*/ 90894939 w 408" name="T14"/>
                <a:gd fmla="*/ 401333959 h 355" name="T15"/>
                <a:gd fmla="*/ 87814261 w 408" name="T16"/>
                <a:gd fmla="*/ 440281982 h 355" name="T17"/>
                <a:gd fmla="*/ 137113800 w 408" name="T18"/>
                <a:gd fmla="*/ 401333959 h 355" name="T19"/>
                <a:gd fmla="*/ 134031881 w 408" name="T20"/>
                <a:gd fmla="*/ 460603141 h 355" name="T21"/>
                <a:gd fmla="*/ 164843666 w 408" name="T22"/>
                <a:gd fmla="*/ 453829855 h 355" name="T23"/>
                <a:gd fmla="*/ 198737332 w 408" name="T24"/>
                <a:gd fmla="*/ 465683431 h 355" name="T25"/>
                <a:gd fmla="*/ 237252015 w 408" name="T26"/>
                <a:gd fmla="*/ 462296138 h 355" name="T27"/>
                <a:gd fmla="*/ 164843666 w 408" name="T28"/>
                <a:gd fmla="*/ 552045758 h 355" name="T29"/>
                <a:gd fmla="*/ 124788605 w 408" name="T30"/>
                <a:gd fmla="*/ 568979624 h 355" name="T31"/>
                <a:gd fmla="*/ 134031881 w 408" name="T32"/>
                <a:gd fmla="*/ 577447208 h 355" name="T33"/>
                <a:gd fmla="*/ 197196993 w 408" name="T34"/>
                <a:gd fmla="*/ 558819044 h 355" name="T35"/>
                <a:gd fmla="*/ 212602866 w 408" name="T36"/>
                <a:gd fmla="*/ 546965468 h 355" name="T37"/>
                <a:gd fmla="*/ 306578444 w 408" name="T38"/>
                <a:gd fmla="*/ 469069424 h 355" name="T39"/>
                <a:gd fmla="*/ 360500319 w 408" name="T40"/>
                <a:gd fmla="*/ 384400093 h 355" name="T41"/>
                <a:gd fmla="*/ 363580997 w 408" name="T42"/>
                <a:gd fmla="*/ 384400093 h 355" name="T43"/>
                <a:gd fmla="*/ 375906192 w 408" name="T44"/>
                <a:gd fmla="*/ 392867677 h 355" name="T45"/>
                <a:gd fmla="*/ 348175124 w 408" name="T46"/>
                <a:gd fmla="*/ 404721253 h 355" name="T47"/>
                <a:gd fmla="*/ 357418400 w 408" name="T48"/>
                <a:gd fmla="*/ 436895989 h 355" name="T49"/>
                <a:gd fmla="*/ 406717939 w 408" name="T50"/>
                <a:gd fmla="*/ 430121402 h 355" name="T51"/>
                <a:gd fmla="*/ 406717939 w 408" name="T52"/>
                <a:gd fmla="*/ 403026956 h 355" name="T53"/>
                <a:gd fmla="*/ 419043134 w 408" name="T54"/>
                <a:gd fmla="*/ 399640963 h 355" name="T55"/>
                <a:gd fmla="*/ 445232622 w 408" name="T56"/>
                <a:gd fmla="*/ 406414249 h 355" name="T57"/>
                <a:gd fmla="*/ 582346383 w 408" name="T58"/>
                <a:gd fmla="*/ 440281982 h 355" name="T59"/>
                <a:gd fmla="*/ 606995532 w 408" name="T60"/>
                <a:gd fmla="*/ 433508695 h 355" name="T61"/>
                <a:gd fmla="*/ 616238808 w 408" name="T62"/>
                <a:gd fmla="*/ 460603141 h 355" name="T63"/>
                <a:gd fmla="*/ 606995532 w 408" name="T64"/>
                <a:gd fmla="*/ 421655119 h 355" name="T65"/>
                <a:gd fmla="*/ 566940510 w 408" name="T66"/>
                <a:gd fmla="*/ 67735485 h 355" name="T67"/>
                <a:gd fmla="*/ 332769251 w 408" name="T68"/>
                <a:gd fmla="*/ 22014166 h 355" name="T69"/>
                <a:gd fmla="*/ 264983083 w 408" name="T70"/>
                <a:gd fmla="*/ 25401460 h 355" name="T71"/>
                <a:gd fmla="*/ 263442744 w 408" name="T72"/>
                <a:gd fmla="*/ 8467586 h 355" name="T73"/>
                <a:gd fmla="*/ 212602866 w 408" name="T74"/>
                <a:gd fmla="*/ 22014166 h 355" name="T75"/>
                <a:gd fmla="*/ 171006263 w 408" name="T76"/>
                <a:gd fmla="*/ 45721329 h 355" name="T77"/>
                <a:gd fmla="*/ 127869283 w 408" name="T78"/>
                <a:gd fmla="*/ 44028332 h 355" name="T79"/>
                <a:gd fmla="*/ 117085668 w 408" name="T80"/>
                <a:gd fmla="*/ 55881908 h 355" name="T81"/>
                <a:gd fmla="*/ 38514693 w 408" name="T82"/>
                <a:gd fmla="*/ 103297535 h 355" name="T83"/>
                <a:gd fmla="*/ 24649159 w 408" name="T84"/>
                <a:gd fmla="*/ 121924397 h 355" name="T85"/>
                <a:gd fmla="*/ 180249539 w 408" name="T86"/>
                <a:gd fmla="*/ 194740192 h 355" name="T87"/>
                <a:gd fmla="*/ 127869283 w 408" name="T88"/>
                <a:gd fmla="*/ 203206474 h 355" name="T89"/>
                <a:gd fmla="*/ 130951202 w 408" name="T90"/>
                <a:gd fmla="*/ 213367054 h 355" name="T91"/>
                <a:gd fmla="*/ 90894939 w 408" name="T92"/>
                <a:gd fmla="*/ 189659902 h 355" name="T93"/>
                <a:gd fmla="*/ 0 w 408" name="T94"/>
                <a:gd fmla="*/ 228607924 h 355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w 408" name="T144"/>
                <a:gd fmla="*/ 0 h 355" name="T145"/>
                <a:gd fmla="*/ 408 w 408" name="T146"/>
                <a:gd fmla="*/ 355 h 355" name="T147"/>
              </a:gdLst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b="T147" l="T144" r="T146" t="T145"/>
              <a:pathLst>
                <a:path h="355" w="408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/>
            <p:nvPr/>
          </p:nvSpPr>
          <p:spPr bwMode="auto">
            <a:xfrm>
              <a:off x="334154" y="3171513"/>
              <a:ext cx="44450" cy="206196"/>
            </a:xfrm>
            <a:custGeom>
              <a:gdLst>
                <a:gd fmla="*/ 0 w 36" name="T0"/>
                <a:gd fmla="*/ 15183716 h 22" name="T1"/>
                <a:gd fmla="*/ 0 w 36" name="T2"/>
                <a:gd fmla="*/ 15183716 h 22" name="T3"/>
                <a:gd fmla="*/ 15245114 w 36" name="T4"/>
                <a:gd fmla="*/ 35427802 h 22" name="T5"/>
                <a:gd fmla="*/ 53358518 w 36" name="T6"/>
                <a:gd fmla="*/ 6747597 h 22" name="T7"/>
                <a:gd fmla="*/ 16769995 w 36" name="T8"/>
                <a:gd fmla="*/ 0 h 22" name="T9"/>
                <a:gd fmla="*/ 21343409 w 36" name="T10"/>
                <a:gd fmla="*/ 13496492 h 22" name="T11"/>
                <a:gd fmla="*/ 0 w 36" name="T12"/>
                <a:gd fmla="*/ 15183716 h 22" name="T13"/>
                <a:gd fmla="*/ 0 w 36" name="T14"/>
                <a:gd fmla="*/ 15183716 h 22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36" name="T24"/>
                <a:gd fmla="*/ 0 h 22" name="T25"/>
                <a:gd fmla="*/ 36 w 36" name="T26"/>
                <a:gd fmla="*/ 22 h 22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22" w="36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/>
            <p:nvPr/>
          </p:nvSpPr>
          <p:spPr bwMode="auto">
            <a:xfrm>
              <a:off x="616726" y="3169927"/>
              <a:ext cx="139699" cy="206196"/>
            </a:xfrm>
            <a:custGeom>
              <a:gdLst>
                <a:gd fmla="*/ 0 w 110" name="T0"/>
                <a:gd fmla="*/ 17289607 h 99" name="T1"/>
                <a:gd fmla="*/ 0 w 110" name="T2"/>
                <a:gd fmla="*/ 17289607 h 99" name="T3"/>
                <a:gd fmla="*/ 6451601 w 110" name="T4"/>
                <a:gd fmla="*/ 41495580 h 99" name="T5"/>
                <a:gd fmla="*/ 30645101 w 110" name="T6"/>
                <a:gd fmla="*/ 51868825 h 99" name="T7"/>
                <a:gd fmla="*/ 41935408 w 110" name="T8"/>
                <a:gd fmla="*/ 43223367 h 99" name="T9"/>
                <a:gd fmla="*/ 20967704 w 110" name="T10"/>
                <a:gd fmla="*/ 31121030 h 99" name="T11"/>
                <a:gd fmla="*/ 41935408 w 110" name="T12"/>
                <a:gd fmla="*/ 31121030 h 99" name="T13"/>
                <a:gd fmla="*/ 59677303 w 110" name="T14"/>
                <a:gd fmla="*/ 51868825 h 99" name="T15"/>
                <a:gd fmla="*/ 54838605 w 110" name="T16"/>
                <a:gd fmla="*/ 15560515 h 99" name="T17"/>
                <a:gd fmla="*/ 69354701 w 110" name="T18"/>
                <a:gd fmla="*/ 48410642 h 99" name="T19"/>
                <a:gd fmla="*/ 106451410 w 110" name="T20"/>
                <a:gd fmla="*/ 67429335 h 99" name="T21"/>
                <a:gd fmla="*/ 99999812 w 110" name="T22"/>
                <a:gd fmla="*/ 89906232 h 99" name="T23"/>
                <a:gd fmla="*/ 141935200 w 110" name="T24"/>
                <a:gd fmla="*/ 119298160 h 99" name="T25"/>
                <a:gd fmla="*/ 130644903 w 110" name="T26"/>
                <a:gd fmla="*/ 143504128 h 99" name="T27"/>
                <a:gd fmla="*/ 153225497 w 110" name="T28"/>
                <a:gd fmla="*/ 124485435 h 99" name="T29"/>
                <a:gd fmla="*/ 156451296 w 110" name="T30"/>
                <a:gd fmla="*/ 169437873 h 99" name="T31"/>
                <a:gd fmla="*/ 174193231 w 110" name="T32"/>
                <a:gd fmla="*/ 160793729 h 99" name="T33"/>
                <a:gd fmla="*/ 175806131 w 110" name="T34"/>
                <a:gd fmla="*/ 127943618 h 99" name="T35"/>
                <a:gd fmla="*/ 133870703 w 110" name="T36"/>
                <a:gd fmla="*/ 108924925 h 99" name="T37"/>
                <a:gd fmla="*/ 56451504 w 110" name="T38"/>
                <a:gd fmla="*/ 0 h 99" name="T39"/>
                <a:gd fmla="*/ 11290302 w 110" name="T40"/>
                <a:gd fmla="*/ 31121030 h 99" name="T41"/>
                <a:gd fmla="*/ 0 w 110" name="T42"/>
                <a:gd fmla="*/ 17289607 h 99" name="T43"/>
                <a:gd fmla="*/ 0 w 110" name="T44"/>
                <a:gd fmla="*/ 17289607 h 99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w 110" name="T69"/>
                <a:gd fmla="*/ 0 h 99" name="T70"/>
                <a:gd fmla="*/ 110 w 110" name="T71"/>
                <a:gd fmla="*/ 99 h 99" name="T72"/>
              </a:gdLst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b="T72" l="T69" r="T71" t="T70"/>
              <a:pathLst>
                <a:path h="99" w="110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/>
            <p:nvPr/>
          </p:nvSpPr>
          <p:spPr bwMode="auto">
            <a:xfrm>
              <a:off x="648476" y="3158814"/>
              <a:ext cx="25400" cy="206196"/>
            </a:xfrm>
            <a:custGeom>
              <a:gdLst>
                <a:gd fmla="*/ 0 w 20" name="T0"/>
                <a:gd fmla="*/ 0 h 16" name="T1"/>
                <a:gd fmla="*/ 0 w 20" name="T2"/>
                <a:gd fmla="*/ 0 h 16" name="T3"/>
                <a:gd fmla="*/ 9677399 w 20" name="T4"/>
                <a:gd fmla="*/ 28942503 h 16" name="T5"/>
                <a:gd fmla="*/ 11290301 w 20" name="T6"/>
                <a:gd fmla="*/ 13505854 h 16" name="T7"/>
                <a:gd fmla="*/ 30645098 w 20" name="T8"/>
                <a:gd fmla="*/ 27013096 h 16" name="T9"/>
                <a:gd fmla="*/ 12903200 w 20" name="T10"/>
                <a:gd fmla="*/ 13505854 h 16" name="T11"/>
                <a:gd fmla="*/ 29032199 w 20" name="T12"/>
                <a:gd fmla="*/ 3858815 h 16" name="T13"/>
                <a:gd fmla="*/ 0 w 20" name="T14"/>
                <a:gd fmla="*/ 0 h 16" name="T15"/>
                <a:gd fmla="*/ 0 w 20" name="T16"/>
                <a:gd fmla="*/ 0 h 1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20" name="T27"/>
                <a:gd fmla="*/ 0 h 16" name="T28"/>
                <a:gd fmla="*/ 20 w 20" name="T29"/>
                <a:gd fmla="*/ 16 h 16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16" w="20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/>
            <p:nvPr/>
          </p:nvSpPr>
          <p:spPr bwMode="auto">
            <a:xfrm>
              <a:off x="658001" y="3181833"/>
              <a:ext cx="15875" cy="206196"/>
            </a:xfrm>
            <a:custGeom>
              <a:gdLst>
                <a:gd fmla="*/ 0 w 12" name="T0"/>
                <a:gd fmla="*/ 0 h 25" name="T1"/>
                <a:gd fmla="*/ 0 w 12" name="T2"/>
                <a:gd fmla="*/ 0 h 25" name="T3"/>
                <a:gd fmla="*/ 17500864 w 12" name="T4"/>
                <a:gd fmla="*/ 7112783 h 25" name="T5"/>
                <a:gd fmla="*/ 19251082 w 12" name="T6"/>
                <a:gd fmla="*/ 42676691 h 25" name="T7"/>
                <a:gd fmla="*/ 0 w 12" name="T8"/>
                <a:gd fmla="*/ 0 h 25" name="T9"/>
                <a:gd fmla="*/ 0 w 12" name="T10"/>
                <a:gd fmla="*/ 0 h 25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2" name="T18"/>
                <a:gd fmla="*/ 0 h 25" name="T19"/>
                <a:gd fmla="*/ 12 w 12" name="T20"/>
                <a:gd fmla="*/ 25 h 25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25" w="12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/>
            <p:nvPr/>
          </p:nvSpPr>
          <p:spPr bwMode="auto">
            <a:xfrm>
              <a:off x="673876" y="3160401"/>
              <a:ext cx="20637" cy="206196"/>
            </a:xfrm>
            <a:custGeom>
              <a:gdLst>
                <a:gd fmla="*/ 0 w 15" name="T0"/>
                <a:gd fmla="*/ 0 h 16" name="T1"/>
                <a:gd fmla="*/ 0 w 15" name="T2"/>
                <a:gd fmla="*/ 0 h 16" name="T3"/>
                <a:gd fmla="*/ 5677928 w 15" name="T4"/>
                <a:gd fmla="*/ 28942503 h 16" name="T5"/>
                <a:gd fmla="*/ 20821357 w 15" name="T6"/>
                <a:gd fmla="*/ 28942503 h 16" name="T7"/>
                <a:gd fmla="*/ 13250332 w 15" name="T8"/>
                <a:gd fmla="*/ 3858815 h 16" name="T9"/>
                <a:gd fmla="*/ 26499288 w 15" name="T10"/>
                <a:gd fmla="*/ 21224870 h 16" name="T11"/>
                <a:gd fmla="*/ 15142056 w 15" name="T12"/>
                <a:gd fmla="*/ 0 h 16" name="T13"/>
                <a:gd fmla="*/ 0 w 15" name="T14"/>
                <a:gd fmla="*/ 0 h 16" name="T15"/>
                <a:gd fmla="*/ 0 w 15" name="T16"/>
                <a:gd fmla="*/ 0 h 1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15" name="T27"/>
                <a:gd fmla="*/ 0 h 16" name="T28"/>
                <a:gd fmla="*/ 15 w 15" name="T29"/>
                <a:gd fmla="*/ 16 h 16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16" w="15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/>
            <p:nvPr/>
          </p:nvSpPr>
          <p:spPr bwMode="auto">
            <a:xfrm>
              <a:off x="689752" y="3185007"/>
              <a:ext cx="14287" cy="206196"/>
            </a:xfrm>
            <a:custGeom>
              <a:gdLst>
                <a:gd fmla="*/ 0 w 13" name="T0"/>
                <a:gd fmla="*/ 0 h 11" name="T1"/>
                <a:gd fmla="*/ 0 w 13" name="T2"/>
                <a:gd fmla="*/ 0 h 11" name="T3"/>
                <a:gd fmla="*/ 14493612 w 13" name="T4"/>
                <a:gd fmla="*/ 16869050 h 11" name="T5"/>
                <a:gd fmla="*/ 14493612 w 13" name="T6"/>
                <a:gd fmla="*/ 1687165 h 11" name="T7"/>
                <a:gd fmla="*/ 0 w 13" name="T8"/>
                <a:gd fmla="*/ 0 h 11" name="T9"/>
                <a:gd fmla="*/ 0 w 13" name="T10"/>
                <a:gd fmla="*/ 0 h 11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3" name="T18"/>
                <a:gd fmla="*/ 0 h 11" name="T19"/>
                <a:gd fmla="*/ 13 w 13" name="T20"/>
                <a:gd fmla="*/ 11 h 11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1" w="13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/>
            <p:nvPr/>
          </p:nvSpPr>
          <p:spPr bwMode="auto">
            <a:xfrm>
              <a:off x="694513" y="3212789"/>
              <a:ext cx="22225" cy="206196"/>
            </a:xfrm>
            <a:custGeom>
              <a:gdLst>
                <a:gd fmla="*/ 0 w 19" name="T0"/>
                <a:gd fmla="*/ 0 h 26" name="T1"/>
                <a:gd fmla="*/ 0 w 19" name="T2"/>
                <a:gd fmla="*/ 0 h 26" name="T3"/>
                <a:gd fmla="*/ 19155607 w 19" name="T4"/>
                <a:gd fmla="*/ 14434772 h 26" name="T5"/>
                <a:gd fmla="*/ 24628808 w 19" name="T6"/>
                <a:gd fmla="*/ 45109675 h 26" name="T7"/>
                <a:gd fmla="*/ 0 w 19" name="T8"/>
                <a:gd fmla="*/ 0 h 26" name="T9"/>
                <a:gd fmla="*/ 0 w 19" name="T10"/>
                <a:gd fmla="*/ 0 h 2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9" name="T18"/>
                <a:gd fmla="*/ 0 h 26" name="T19"/>
                <a:gd fmla="*/ 19 w 19" name="T20"/>
                <a:gd fmla="*/ 26 h 2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26" w="19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/>
            <p:nvPr/>
          </p:nvSpPr>
          <p:spPr bwMode="auto">
            <a:xfrm>
              <a:off x="727851" y="3215171"/>
              <a:ext cx="14287" cy="206196"/>
            </a:xfrm>
            <a:custGeom>
              <a:gdLst>
                <a:gd fmla="*/ 0 w 10" name="T0"/>
                <a:gd fmla="*/ 10841576 h 15" name="T1"/>
                <a:gd fmla="*/ 0 w 10" name="T2"/>
                <a:gd fmla="*/ 10841576 h 15" name="T3"/>
                <a:gd fmla="*/ 8165020 w 10" name="T4"/>
                <a:gd fmla="*/ 0 h 15" name="T5"/>
                <a:gd fmla="*/ 18370223 w 10" name="T6"/>
                <a:gd fmla="*/ 18973045 h 15" name="T7"/>
                <a:gd fmla="*/ 0 w 10" name="T8"/>
                <a:gd fmla="*/ 10841576 h 15" name="T9"/>
                <a:gd fmla="*/ 0 w 10" name="T10"/>
                <a:gd fmla="*/ 10841576 h 15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0" name="T18"/>
                <a:gd fmla="*/ 0 h 15" name="T19"/>
                <a:gd fmla="*/ 10 w 10" name="T20"/>
                <a:gd fmla="*/ 15 h 15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5" w="10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/>
            <p:nvPr/>
          </p:nvSpPr>
          <p:spPr bwMode="auto">
            <a:xfrm>
              <a:off x="846912" y="3610460"/>
              <a:ext cx="982657" cy="206196"/>
            </a:xfrm>
            <a:custGeom>
              <a:gdLst>
                <a:gd fmla="*/ 0 w 787" name="T0"/>
                <a:gd fmla="*/ 35986208 h 382" name="T1"/>
                <a:gd fmla="*/ 31180509 w 787" name="T2"/>
                <a:gd fmla="*/ 94251414 h 382" name="T3"/>
                <a:gd fmla="*/ 6235603 w 787" name="T4"/>
                <a:gd fmla="*/ 260475223 h 382" name="T5"/>
                <a:gd fmla="*/ 57684942 w 787" name="T6"/>
                <a:gd fmla="*/ 322166221 h 382" name="T7"/>
                <a:gd fmla="*/ 88865460 w 787" name="T8"/>
                <a:gd fmla="*/ 414704110 h 382" name="T9"/>
                <a:gd fmla="*/ 162140632 w 787" name="T10"/>
                <a:gd fmla="*/ 469540844 h 382" name="T11"/>
                <a:gd fmla="*/ 291542490 w 787" name="T12"/>
                <a:gd fmla="*/ 500386343 h 382" name="T13"/>
                <a:gd fmla="*/ 445888036 w 787" name="T14"/>
                <a:gd fmla="*/ 555223077 h 382" name="T15"/>
                <a:gd fmla="*/ 544108107 w 787" name="T16"/>
                <a:gd fmla="*/ 622056083 h 382" name="T17"/>
                <a:gd fmla="*/ 581525455 w 787" name="T18"/>
                <a:gd fmla="*/ 589497017 h 382" name="T19"/>
                <a:gd fmla="*/ 629855728 w 787" name="T20"/>
                <a:gd fmla="*/ 538087416 h 382" name="T21"/>
                <a:gd fmla="*/ 748343529 w 787" name="T22"/>
                <a:gd fmla="*/ 555223077 h 382" name="T23"/>
                <a:gd fmla="*/ 728075955 w 787" name="T24"/>
                <a:gd fmla="*/ 524377578 h 382" name="T25"/>
                <a:gd fmla="*/ 776406228 w 787" name="T26"/>
                <a:gd fmla="*/ 508954173 h 382" name="T27"/>
                <a:gd fmla="*/ 866831174 w 787" name="T28"/>
                <a:gd fmla="*/ 531231842 h 382" name="T29"/>
                <a:gd fmla="*/ 893335597 w 787" name="T30"/>
                <a:gd fmla="*/ 596351282 h 382" name="T31"/>
                <a:gd fmla="*/ 938548070 w 787" name="T32"/>
                <a:gd fmla="*/ 651188016 h 382" name="T33"/>
                <a:gd fmla="*/ 916720971 w 787" name="T34"/>
                <a:gd fmla="*/ 508954173 h 382" name="T35"/>
                <a:gd fmla="*/ 1041444217 w 787" name="T36"/>
                <a:gd fmla="*/ 387285743 h 382" name="T37"/>
                <a:gd fmla="*/ 1039885941 w 787" name="T38"/>
                <a:gd fmla="*/ 375289471 h 382" name="T39"/>
                <a:gd fmla="*/ 1028971767 w 787" name="T40"/>
                <a:gd fmla="*/ 325593353 h 382" name="T41"/>
                <a:gd fmla="*/ 1028971767 w 787" name="T42"/>
                <a:gd fmla="*/ 320452655 h 382" name="T43"/>
                <a:gd fmla="*/ 1036768141 w 787" name="T44"/>
                <a:gd fmla="*/ 282752891 h 382" name="T45"/>
                <a:gd fmla="*/ 1055476190 w 787" name="T46"/>
                <a:gd fmla="*/ 308457692 h 382" name="T47"/>
                <a:gd fmla="*/ 1057035715 w 787" name="T48"/>
                <a:gd fmla="*/ 296461420 h 382" name="T49"/>
                <a:gd fmla="*/ 1164609186 w 787" name="T50"/>
                <a:gd fmla="*/ 222775459 h 382" name="T51"/>
                <a:gd fmla="*/ 1158373586 w 787" name="T52"/>
                <a:gd fmla="*/ 167937375 h 382" name="T53"/>
                <a:gd fmla="*/ 1225411908 w 787" name="T54"/>
                <a:gd fmla="*/ 123383347 h 382" name="T55"/>
                <a:gd fmla="*/ 1209821659 w 787" name="T56"/>
                <a:gd fmla="*/ 71973725 h 382" name="T57"/>
                <a:gd fmla="*/ 1147459412 w 787" name="T58"/>
                <a:gd fmla="*/ 121669781 h 382" name="T59"/>
                <a:gd fmla="*/ 1032090816 w 787" name="T60"/>
                <a:gd fmla="*/ 171365816 h 382" name="T61"/>
                <a:gd fmla="*/ 974405894 w 787" name="T62"/>
                <a:gd fmla="*/ 190215085 h 382" name="T63"/>
                <a:gd fmla="*/ 885540472 w 787" name="T64"/>
                <a:gd fmla="*/ 226202591 h 382" name="T65"/>
                <a:gd fmla="*/ 888658272 w 787" name="T66"/>
                <a:gd fmla="*/ 203924923 h 382" name="T67"/>
                <a:gd fmla="*/ 898012922 w 787" name="T68"/>
                <a:gd fmla="*/ 185074386 h 382" name="T69"/>
                <a:gd fmla="*/ 866831174 w 787" name="T70"/>
                <a:gd fmla="*/ 167937375 h 382" name="T71"/>
                <a:gd fmla="*/ 841886275 w 787" name="T72"/>
                <a:gd fmla="*/ 109673509 h 382" name="T73"/>
                <a:gd fmla="*/ 807587976 w 787" name="T74"/>
                <a:gd fmla="*/ 217633452 h 382" name="T75"/>
                <a:gd fmla="*/ 781083553 w 787" name="T76"/>
                <a:gd fmla="*/ 183360820 h 382" name="T77"/>
                <a:gd fmla="*/ 782643077 w 787" name="T78"/>
                <a:gd fmla="*/ 133664744 h 382" name="T79"/>
                <a:gd fmla="*/ 865272898 w 787" name="T80"/>
                <a:gd fmla="*/ 101105678 h 382" name="T81"/>
                <a:gd fmla="*/ 851240924 w 787" name="T82"/>
                <a:gd fmla="*/ 85682254 h 382" name="T83"/>
                <a:gd fmla="*/ 782643077 w 787" name="T84"/>
                <a:gd fmla="*/ 58263887 h 382" name="T85"/>
                <a:gd fmla="*/ 692218131 w 787" name="T86"/>
                <a:gd fmla="*/ 83968688 h 382" name="T87"/>
                <a:gd fmla="*/ 639210377 w 787" name="T88"/>
                <a:gd fmla="*/ 20564108 h 382" name="T89"/>
                <a:gd fmla="*/ 625178404 w 787" name="T90"/>
                <a:gd fmla="*/ 13709843 h 382" name="T91"/>
                <a:gd fmla="*/ 51448093 w 787" name="T92"/>
                <a:gd fmla="*/ 39414649 h 382" name="T93"/>
                <a:gd fmla="*/ 42094692 w 787" name="T94"/>
                <a:gd fmla="*/ 37699774 h 382" name="T95"/>
                <a:gd fmla="*/ 0 w 787" name="T96"/>
                <a:gd fmla="*/ 35986208 h 382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w 787" name="T147"/>
                <a:gd fmla="*/ 0 h 382" name="T148"/>
                <a:gd fmla="*/ 787 w 787" name="T149"/>
                <a:gd fmla="*/ 382 h 382" name="T150"/>
              </a:gdLst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b="T150" l="T147" r="T149" t="T148"/>
              <a:pathLst>
                <a:path h="382" w="787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/>
            <p:nvPr/>
          </p:nvSpPr>
          <p:spPr bwMode="auto">
            <a:xfrm>
              <a:off x="6165001" y="3011175"/>
              <a:ext cx="55563" cy="206196"/>
            </a:xfrm>
            <a:custGeom>
              <a:gdLst>
                <a:gd fmla="*/ 0 w 43" name="T0"/>
                <a:gd fmla="*/ 7406368 h 14" name="T1"/>
                <a:gd fmla="*/ 0 w 43" name="T2"/>
                <a:gd fmla="*/ 7406368 h 14" name="T3"/>
                <a:gd fmla="*/ 41742022 w 43" name="T4"/>
                <a:gd fmla="*/ 0 h 14" name="T5"/>
                <a:gd fmla="*/ 70126962 w 43" name="T6"/>
                <a:gd fmla="*/ 11108871 h 14" name="T7"/>
                <a:gd fmla="*/ 55099114 w 43" name="T8"/>
                <a:gd fmla="*/ 24069679 h 14" name="T9"/>
                <a:gd fmla="*/ 0 w 43" name="T10"/>
                <a:gd fmla="*/ 7406368 h 14" name="T11"/>
                <a:gd fmla="*/ 0 w 43" name="T12"/>
                <a:gd fmla="*/ 7406368 h 14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43" name="T21"/>
                <a:gd fmla="*/ 0 h 14" name="T22"/>
                <a:gd fmla="*/ 43 w 43" name="T23"/>
                <a:gd fmla="*/ 14 h 14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14" w="43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/>
            <p:nvPr/>
          </p:nvGrpSpPr>
          <p:grpSpPr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/>
              <p:nvPr/>
            </p:nvSpPr>
            <p:spPr bwMode="auto">
              <a:xfrm>
                <a:off x="2163" y="3101"/>
                <a:ext cx="21" cy="158"/>
              </a:xfrm>
              <a:custGeom>
                <a:gdLst>
                  <a:gd fmla="*/ 0 w 21" name="T0"/>
                  <a:gd fmla="*/ 0 h 8" name="T1"/>
                  <a:gd fmla="*/ 0 w 21" name="T2"/>
                  <a:gd fmla="*/ 0 h 8" name="T3"/>
                  <a:gd fmla="*/ 2 w 21" name="T4"/>
                  <a:gd fmla="*/ 7 h 8" name="T5"/>
                  <a:gd fmla="*/ 20 w 21" name="T6"/>
                  <a:gd fmla="*/ 4 h 8" name="T7"/>
                  <a:gd fmla="*/ 0 w 21" name="T8"/>
                  <a:gd fmla="*/ 0 h 8" name="T9"/>
                  <a:gd fmla="*/ 0 w 21" name="T10"/>
                  <a:gd fmla="*/ 0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1" name="T18"/>
                  <a:gd fmla="*/ 0 h 8" name="T19"/>
                  <a:gd fmla="*/ 21 w 21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21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/>
              <p:nvPr/>
            </p:nvSpPr>
            <p:spPr bwMode="auto">
              <a:xfrm>
                <a:off x="2079" y="3891"/>
                <a:ext cx="270" cy="158"/>
              </a:xfrm>
              <a:custGeom>
                <a:gdLst>
                  <a:gd fmla="*/ 0 w 270" name="T0"/>
                  <a:gd fmla="*/ 444 h 481" name="T1"/>
                  <a:gd fmla="*/ 0 w 270" name="T2"/>
                  <a:gd fmla="*/ 444 h 481" name="T3"/>
                  <a:gd fmla="*/ 3 w 270" name="T4"/>
                  <a:gd fmla="*/ 455 h 481" name="T5"/>
                  <a:gd fmla="*/ 14 w 270" name="T6"/>
                  <a:gd fmla="*/ 451 h 481" name="T7"/>
                  <a:gd fmla="*/ 18 w 270" name="T8"/>
                  <a:gd fmla="*/ 475 h 481" name="T9"/>
                  <a:gd fmla="*/ 68 w 270" name="T10"/>
                  <a:gd fmla="*/ 480 h 481" name="T11"/>
                  <a:gd fmla="*/ 54 w 270" name="T12"/>
                  <a:gd fmla="*/ 468 h 481" name="T13"/>
                  <a:gd fmla="*/ 64 w 270" name="T14"/>
                  <a:gd fmla="*/ 435 h 481" name="T15"/>
                  <a:gd fmla="*/ 74 w 270" name="T16"/>
                  <a:gd fmla="*/ 442 h 481" name="T17"/>
                  <a:gd fmla="*/ 105 w 270" name="T18"/>
                  <a:gd fmla="*/ 396 h 481" name="T19"/>
                  <a:gd fmla="*/ 81 w 270" name="T20"/>
                  <a:gd fmla="*/ 370 h 481" name="T21"/>
                  <a:gd fmla="*/ 108 w 270" name="T22"/>
                  <a:gd fmla="*/ 354 h 481" name="T23"/>
                  <a:gd fmla="*/ 112 w 270" name="T24"/>
                  <a:gd fmla="*/ 331 h 481" name="T25"/>
                  <a:gd fmla="*/ 124 w 270" name="T26"/>
                  <a:gd fmla="*/ 320 h 481" name="T27"/>
                  <a:gd fmla="*/ 113 w 270" name="T28"/>
                  <a:gd fmla="*/ 316 h 481" name="T29"/>
                  <a:gd fmla="*/ 134 w 270" name="T30"/>
                  <a:gd fmla="*/ 316 h 481" name="T31"/>
                  <a:gd fmla="*/ 131 w 270" name="T32"/>
                  <a:gd fmla="*/ 305 h 481" name="T33"/>
                  <a:gd fmla="*/ 122 w 270" name="T34"/>
                  <a:gd fmla="*/ 312 h 481" name="T35"/>
                  <a:gd fmla="*/ 113 w 270" name="T36"/>
                  <a:gd fmla="*/ 304 h 481" name="T37"/>
                  <a:gd fmla="*/ 112 w 270" name="T38"/>
                  <a:gd fmla="*/ 287 h 481" name="T39"/>
                  <a:gd fmla="*/ 149 w 270" name="T40"/>
                  <a:gd fmla="*/ 288 h 481" name="T41"/>
                  <a:gd fmla="*/ 152 w 270" name="T42"/>
                  <a:gd fmla="*/ 253 h 481" name="T43"/>
                  <a:gd fmla="*/ 210 w 270" name="T44"/>
                  <a:gd fmla="*/ 247 h 481" name="T45"/>
                  <a:gd fmla="*/ 227 w 270" name="T46"/>
                  <a:gd fmla="*/ 223 h 481" name="T47"/>
                  <a:gd fmla="*/ 204 w 270" name="T48"/>
                  <a:gd fmla="*/ 178 h 481" name="T49"/>
                  <a:gd fmla="*/ 216 w 270" name="T50"/>
                  <a:gd fmla="*/ 122 h 481" name="T51"/>
                  <a:gd fmla="*/ 269 w 270" name="T52"/>
                  <a:gd fmla="*/ 76 h 481" name="T53"/>
                  <a:gd fmla="*/ 267 w 270" name="T54"/>
                  <a:gd fmla="*/ 55 h 481" name="T55"/>
                  <a:gd fmla="*/ 256 w 270" name="T56"/>
                  <a:gd fmla="*/ 55 h 481" name="T57"/>
                  <a:gd fmla="*/ 242 w 270" name="T58"/>
                  <a:gd fmla="*/ 79 h 481" name="T59"/>
                  <a:gd fmla="*/ 205 w 270" name="T60"/>
                  <a:gd fmla="*/ 78 h 481" name="T61"/>
                  <a:gd fmla="*/ 213 w 270" name="T62"/>
                  <a:gd fmla="*/ 50 h 481" name="T63"/>
                  <a:gd fmla="*/ 147 w 270" name="T64"/>
                  <a:gd fmla="*/ 7 h 481" name="T65"/>
                  <a:gd fmla="*/ 125 w 270" name="T66"/>
                  <a:gd fmla="*/ 3 h 481" name="T67"/>
                  <a:gd fmla="*/ 123 w 270" name="T68"/>
                  <a:gd fmla="*/ 12 h 481" name="T69"/>
                  <a:gd fmla="*/ 98 w 270" name="T70"/>
                  <a:gd fmla="*/ 0 h 481" name="T71"/>
                  <a:gd fmla="*/ 84 w 270" name="T72"/>
                  <a:gd fmla="*/ 15 h 481" name="T73"/>
                  <a:gd fmla="*/ 82 w 270" name="T74"/>
                  <a:gd fmla="*/ 32 h 481" name="T75"/>
                  <a:gd fmla="*/ 67 w 270" name="T76"/>
                  <a:gd fmla="*/ 39 h 481" name="T77"/>
                  <a:gd fmla="*/ 68 w 270" name="T78"/>
                  <a:gd fmla="*/ 73 h 481" name="T79"/>
                  <a:gd fmla="*/ 51 w 270" name="T80"/>
                  <a:gd fmla="*/ 91 h 481" name="T81"/>
                  <a:gd fmla="*/ 39 w 270" name="T82"/>
                  <a:gd fmla="*/ 138 h 481" name="T83"/>
                  <a:gd fmla="*/ 48 w 270" name="T84"/>
                  <a:gd fmla="*/ 182 h 481" name="T85"/>
                  <a:gd fmla="*/ 31 w 270" name="T86"/>
                  <a:gd fmla="*/ 220 h 481" name="T87"/>
                  <a:gd fmla="*/ 18 w 270" name="T88"/>
                  <a:gd fmla="*/ 313 h 481" name="T89"/>
                  <a:gd fmla="*/ 28 w 270" name="T90"/>
                  <a:gd fmla="*/ 348 h 481" name="T91"/>
                  <a:gd fmla="*/ 19 w 270" name="T92"/>
                  <a:gd fmla="*/ 351 h 481" name="T93"/>
                  <a:gd fmla="*/ 23 w 270" name="T94"/>
                  <a:gd fmla="*/ 381 h 481" name="T95"/>
                  <a:gd fmla="*/ 0 w 270" name="T96"/>
                  <a:gd fmla="*/ 444 h 481" name="T97"/>
                  <a:gd fmla="*/ 0 w 270" name="T98"/>
                  <a:gd fmla="*/ 444 h 481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270" name="T150"/>
                  <a:gd fmla="*/ 0 h 481" name="T151"/>
                  <a:gd fmla="*/ 270 w 270" name="T152"/>
                  <a:gd fmla="*/ 481 h 481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481" w="270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/>
              <p:nvPr/>
            </p:nvSpPr>
            <p:spPr bwMode="auto">
              <a:xfrm>
                <a:off x="2143" y="4159"/>
                <a:ext cx="49" cy="158"/>
              </a:xfrm>
              <a:custGeom>
                <a:gdLst>
                  <a:gd fmla="*/ 0 w 49" name="T0"/>
                  <a:gd fmla="*/ 0 h 42" name="T1"/>
                  <a:gd fmla="*/ 0 w 49" name="T2"/>
                  <a:gd fmla="*/ 0 h 42" name="T3"/>
                  <a:gd fmla="*/ 2 w 49" name="T4"/>
                  <a:gd fmla="*/ 41 h 42" name="T5"/>
                  <a:gd fmla="*/ 48 w 49" name="T6"/>
                  <a:gd fmla="*/ 37 h 42" name="T7"/>
                  <a:gd fmla="*/ 11 w 49" name="T8"/>
                  <a:gd fmla="*/ 20 h 42" name="T9"/>
                  <a:gd fmla="*/ 0 w 49" name="T10"/>
                  <a:gd fmla="*/ 0 h 42" name="T11"/>
                  <a:gd fmla="*/ 0 w 49" name="T12"/>
                  <a:gd fmla="*/ 0 h 42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9" name="T21"/>
                  <a:gd fmla="*/ 0 h 42" name="T22"/>
                  <a:gd fmla="*/ 49 w 49" name="T23"/>
                  <a:gd fmla="*/ 42 h 42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42" w="49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/>
              <p:nvPr/>
            </p:nvSpPr>
            <p:spPr bwMode="auto">
              <a:xfrm>
                <a:off x="2129" y="3574"/>
                <a:ext cx="165" cy="158"/>
              </a:xfrm>
              <a:custGeom>
                <a:gdLst>
                  <a:gd fmla="*/ 0 w 165" name="T0"/>
                  <a:gd fmla="*/ 18 h 185" name="T1"/>
                  <a:gd fmla="*/ 0 w 165" name="T2"/>
                  <a:gd fmla="*/ 18 h 185" name="T3"/>
                  <a:gd fmla="*/ 13 w 165" name="T4"/>
                  <a:gd fmla="*/ 38 h 185" name="T5"/>
                  <a:gd fmla="*/ 4 w 165" name="T6"/>
                  <a:gd fmla="*/ 80 h 185" name="T7"/>
                  <a:gd fmla="*/ 13 w 165" name="T8"/>
                  <a:gd fmla="*/ 84 h 185" name="T9"/>
                  <a:gd fmla="*/ 9 w 165" name="T10"/>
                  <a:gd fmla="*/ 91 h 185" name="T11"/>
                  <a:gd fmla="*/ 1 w 165" name="T12"/>
                  <a:gd fmla="*/ 108 h 185" name="T13"/>
                  <a:gd fmla="*/ 16 w 165" name="T14"/>
                  <a:gd fmla="*/ 133 h 185" name="T15"/>
                  <a:gd fmla="*/ 24 w 165" name="T16"/>
                  <a:gd fmla="*/ 183 h 185" name="T17"/>
                  <a:gd fmla="*/ 34 w 165" name="T18"/>
                  <a:gd fmla="*/ 184 h 185" name="T19"/>
                  <a:gd fmla="*/ 48 w 165" name="T20"/>
                  <a:gd fmla="*/ 169 h 185" name="T21"/>
                  <a:gd fmla="*/ 73 w 165" name="T22"/>
                  <a:gd fmla="*/ 181 h 185" name="T23"/>
                  <a:gd fmla="*/ 75 w 165" name="T24"/>
                  <a:gd fmla="*/ 172 h 185" name="T25"/>
                  <a:gd fmla="*/ 97 w 165" name="T26"/>
                  <a:gd fmla="*/ 176 h 185" name="T27"/>
                  <a:gd fmla="*/ 106 w 165" name="T28"/>
                  <a:gd fmla="*/ 139 h 185" name="T29"/>
                  <a:gd fmla="*/ 145 w 165" name="T30"/>
                  <a:gd fmla="*/ 133 h 185" name="T31"/>
                  <a:gd fmla="*/ 159 w 165" name="T32"/>
                  <a:gd fmla="*/ 145 h 185" name="T33"/>
                  <a:gd fmla="*/ 164 w 165" name="T34"/>
                  <a:gd fmla="*/ 117 h 185" name="T35"/>
                  <a:gd fmla="*/ 155 w 165" name="T36"/>
                  <a:gd fmla="*/ 93 h 185" name="T37"/>
                  <a:gd fmla="*/ 132 w 165" name="T38"/>
                  <a:gd fmla="*/ 91 h 185" name="T39"/>
                  <a:gd fmla="*/ 122 w 165" name="T40"/>
                  <a:gd fmla="*/ 55 h 185" name="T41"/>
                  <a:gd fmla="*/ 62 w 165" name="T42"/>
                  <a:gd fmla="*/ 31 h 185" name="T43"/>
                  <a:gd fmla="*/ 58 w 165" name="T44"/>
                  <a:gd fmla="*/ 0 h 185" name="T45"/>
                  <a:gd fmla="*/ 17 w 165" name="T46"/>
                  <a:gd fmla="*/ 19 h 185" name="T47"/>
                  <a:gd fmla="*/ 0 w 165" name="T48"/>
                  <a:gd fmla="*/ 18 h 185" name="T49"/>
                  <a:gd fmla="*/ 0 w 165" name="T50"/>
                  <a:gd fmla="*/ 18 h 185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165" name="T78"/>
                  <a:gd fmla="*/ 0 h 185" name="T79"/>
                  <a:gd fmla="*/ 165 w 165" name="T80"/>
                  <a:gd fmla="*/ 185 h 185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185" w="16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/>
              <p:nvPr/>
            </p:nvSpPr>
            <p:spPr bwMode="auto">
              <a:xfrm>
                <a:off x="2073" y="3553"/>
                <a:ext cx="533" cy="158"/>
              </a:xfrm>
              <a:custGeom>
                <a:gdLst>
                  <a:gd fmla="*/ 0 w 533" name="T0"/>
                  <a:gd fmla="*/ 172 h 544" name="T1"/>
                  <a:gd fmla="*/ 30 w 533" name="T2"/>
                  <a:gd fmla="*/ 205 h 544" name="T3"/>
                  <a:gd fmla="*/ 45 w 533" name="T4"/>
                  <a:gd fmla="*/ 218 h 544" name="T5"/>
                  <a:gd fmla="*/ 73 w 533" name="T6"/>
                  <a:gd fmla="*/ 219 h 544" name="T7"/>
                  <a:gd fmla="*/ 118 w 533" name="T8"/>
                  <a:gd fmla="*/ 231 h 544" name="T9"/>
                  <a:gd fmla="*/ 188 w 533" name="T10"/>
                  <a:gd fmla="*/ 291 h 544" name="T11"/>
                  <a:gd fmla="*/ 220 w 533" name="T12"/>
                  <a:gd fmla="*/ 317 h 544" name="T13"/>
                  <a:gd fmla="*/ 218 w 533" name="T14"/>
                  <a:gd fmla="*/ 372 h 544" name="T15"/>
                  <a:gd fmla="*/ 250 w 533" name="T16"/>
                  <a:gd fmla="*/ 396 h 544" name="T17"/>
                  <a:gd fmla="*/ 262 w 533" name="T18"/>
                  <a:gd fmla="*/ 424 h 544" name="T19"/>
                  <a:gd fmla="*/ 275 w 533" name="T20"/>
                  <a:gd fmla="*/ 445 h 544" name="T21"/>
                  <a:gd fmla="*/ 232 w 533" name="T22"/>
                  <a:gd fmla="*/ 488 h 544" name="T23"/>
                  <a:gd fmla="*/ 281 w 533" name="T24"/>
                  <a:gd fmla="*/ 529 h 544" name="T25"/>
                  <a:gd fmla="*/ 343 w 533" name="T26"/>
                  <a:gd fmla="*/ 462 h 544" name="T27"/>
                  <a:gd fmla="*/ 399 w 533" name="T28"/>
                  <a:gd fmla="*/ 384 h 544" name="T29"/>
                  <a:gd fmla="*/ 445 w 533" name="T30"/>
                  <a:gd fmla="*/ 371 h 544" name="T31"/>
                  <a:gd fmla="*/ 475 w 533" name="T32"/>
                  <a:gd fmla="*/ 249 h 544" name="T33"/>
                  <a:gd fmla="*/ 532 w 533" name="T34"/>
                  <a:gd fmla="*/ 166 h 544" name="T35"/>
                  <a:gd fmla="*/ 502 w 533" name="T36"/>
                  <a:gd fmla="*/ 137 h 544" name="T37"/>
                  <a:gd fmla="*/ 401 w 533" name="T38"/>
                  <a:gd fmla="*/ 106 h 544" name="T39"/>
                  <a:gd fmla="*/ 365 w 533" name="T40"/>
                  <a:gd fmla="*/ 78 h 544" name="T41"/>
                  <a:gd fmla="*/ 334 w 533" name="T42"/>
                  <a:gd fmla="*/ 102 h 544" name="T43"/>
                  <a:gd fmla="*/ 305 w 533" name="T44"/>
                  <a:gd fmla="*/ 98 h 544" name="T45"/>
                  <a:gd fmla="*/ 306 w 533" name="T46"/>
                  <a:gd fmla="*/ 75 h 544" name="T47"/>
                  <a:gd fmla="*/ 305 w 533" name="T48"/>
                  <a:gd fmla="*/ 15 h 544" name="T49"/>
                  <a:gd fmla="*/ 265 w 533" name="T50"/>
                  <a:gd fmla="*/ 39 h 544" name="T51"/>
                  <a:gd fmla="*/ 198 w 533" name="T52"/>
                  <a:gd fmla="*/ 49 h 544" name="T53"/>
                  <a:gd fmla="*/ 194 w 533" name="T54"/>
                  <a:gd fmla="*/ 9 h 544" name="T55"/>
                  <a:gd fmla="*/ 147 w 533" name="T56"/>
                  <a:gd fmla="*/ 16 h 544" name="T57"/>
                  <a:gd fmla="*/ 131 w 533" name="T58"/>
                  <a:gd fmla="*/ 37 h 544" name="T59"/>
                  <a:gd fmla="*/ 111 w 533" name="T60"/>
                  <a:gd fmla="*/ 59 h 544" name="T61"/>
                  <a:gd fmla="*/ 87 w 533" name="T62"/>
                  <a:gd fmla="*/ 42 h 544" name="T63"/>
                  <a:gd fmla="*/ 65 w 533" name="T64"/>
                  <a:gd fmla="*/ 61 h 544" name="T65"/>
                  <a:gd fmla="*/ 59 w 533" name="T66"/>
                  <a:gd fmla="*/ 87 h 544" name="T67"/>
                  <a:gd fmla="*/ 19 w 533" name="T68"/>
                  <a:gd fmla="*/ 140 h 544" name="T69"/>
                  <a:gd fmla="*/ 0 w 533" name="T70"/>
                  <a:gd fmla="*/ 172 h 544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533" name="T108"/>
                  <a:gd fmla="*/ 0 h 544" name="T109"/>
                  <a:gd fmla="*/ 533 w 533" name="T110"/>
                  <a:gd fmla="*/ 544 h 544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544" w="533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/>
              <p:nvPr/>
            </p:nvSpPr>
            <p:spPr bwMode="auto">
              <a:xfrm>
                <a:off x="1863" y="3116"/>
                <a:ext cx="13" cy="158"/>
              </a:xfrm>
              <a:custGeom>
                <a:gdLst>
                  <a:gd fmla="*/ 0 w 13" name="T0"/>
                  <a:gd fmla="*/ 8 h 37" name="T1"/>
                  <a:gd fmla="*/ 0 w 13" name="T2"/>
                  <a:gd fmla="*/ 8 h 37" name="T3"/>
                  <a:gd fmla="*/ 5 w 13" name="T4"/>
                  <a:gd fmla="*/ 36 h 37" name="T5"/>
                  <a:gd fmla="*/ 12 w 13" name="T6"/>
                  <a:gd fmla="*/ 0 h 37" name="T7"/>
                  <a:gd fmla="*/ 0 w 13" name="T8"/>
                  <a:gd fmla="*/ 8 h 37" name="T9"/>
                  <a:gd fmla="*/ 0 w 13" name="T10"/>
                  <a:gd fmla="*/ 8 h 37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3" name="T18"/>
                  <a:gd fmla="*/ 0 h 37" name="T19"/>
                  <a:gd fmla="*/ 13 w 13" name="T20"/>
                  <a:gd fmla="*/ 37 h 37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37" w="13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/>
              <p:nvPr/>
            </p:nvSpPr>
            <p:spPr bwMode="auto">
              <a:xfrm>
                <a:off x="2049" y="3875"/>
                <a:ext cx="115" cy="158"/>
              </a:xfrm>
              <a:custGeom>
                <a:gdLst>
                  <a:gd fmla="*/ 0 w 115" name="T0"/>
                  <a:gd fmla="*/ 445 h 571" name="T1"/>
                  <a:gd fmla="*/ 0 w 115" name="T2"/>
                  <a:gd fmla="*/ 445 h 571" name="T3"/>
                  <a:gd fmla="*/ 9 w 115" name="T4"/>
                  <a:gd fmla="*/ 430 h 571" name="T5"/>
                  <a:gd fmla="*/ 24 w 115" name="T6"/>
                  <a:gd fmla="*/ 441 h 571" name="T7"/>
                  <a:gd fmla="*/ 39 w 115" name="T8"/>
                  <a:gd fmla="*/ 412 h 571" name="T9"/>
                  <a:gd fmla="*/ 33 w 115" name="T10"/>
                  <a:gd fmla="*/ 400 h 571" name="T11"/>
                  <a:gd fmla="*/ 45 w 115" name="T12"/>
                  <a:gd fmla="*/ 360 h 571" name="T13"/>
                  <a:gd fmla="*/ 24 w 115" name="T14"/>
                  <a:gd fmla="*/ 357 h 571" name="T15"/>
                  <a:gd fmla="*/ 27 w 115" name="T16"/>
                  <a:gd fmla="*/ 292 h 571" name="T17"/>
                  <a:gd fmla="*/ 55 w 115" name="T18"/>
                  <a:gd fmla="*/ 224 h 571" name="T19"/>
                  <a:gd fmla="*/ 54 w 115" name="T20"/>
                  <a:gd fmla="*/ 166 h 571" name="T21"/>
                  <a:gd fmla="*/ 74 w 115" name="T22"/>
                  <a:gd fmla="*/ 58 h 571" name="T23"/>
                  <a:gd fmla="*/ 68 w 115" name="T24"/>
                  <a:gd fmla="*/ 9 h 571" name="T25"/>
                  <a:gd fmla="*/ 81 w 115" name="T26"/>
                  <a:gd fmla="*/ 0 h 571" name="T27"/>
                  <a:gd fmla="*/ 96 w 115" name="T28"/>
                  <a:gd fmla="*/ 25 h 571" name="T29"/>
                  <a:gd fmla="*/ 104 w 115" name="T30"/>
                  <a:gd fmla="*/ 75 h 571" name="T31"/>
                  <a:gd fmla="*/ 114 w 115" name="T32"/>
                  <a:gd fmla="*/ 76 h 571" name="T33"/>
                  <a:gd fmla="*/ 112 w 115" name="T34"/>
                  <a:gd fmla="*/ 93 h 571" name="T35"/>
                  <a:gd fmla="*/ 97 w 115" name="T36"/>
                  <a:gd fmla="*/ 100 h 571" name="T37"/>
                  <a:gd fmla="*/ 98 w 115" name="T38"/>
                  <a:gd fmla="*/ 134 h 571" name="T39"/>
                  <a:gd fmla="*/ 81 w 115" name="T40"/>
                  <a:gd fmla="*/ 152 h 571" name="T41"/>
                  <a:gd fmla="*/ 69 w 115" name="T42"/>
                  <a:gd fmla="*/ 199 h 571" name="T43"/>
                  <a:gd fmla="*/ 78 w 115" name="T44"/>
                  <a:gd fmla="*/ 243 h 571" name="T45"/>
                  <a:gd fmla="*/ 61 w 115" name="T46"/>
                  <a:gd fmla="*/ 281 h 571" name="T47"/>
                  <a:gd fmla="*/ 48 w 115" name="T48"/>
                  <a:gd fmla="*/ 374 h 571" name="T49"/>
                  <a:gd fmla="*/ 58 w 115" name="T50"/>
                  <a:gd fmla="*/ 409 h 571" name="T51"/>
                  <a:gd fmla="*/ 49 w 115" name="T52"/>
                  <a:gd fmla="*/ 412 h 571" name="T53"/>
                  <a:gd fmla="*/ 53 w 115" name="T54"/>
                  <a:gd fmla="*/ 442 h 571" name="T55"/>
                  <a:gd fmla="*/ 30 w 115" name="T56"/>
                  <a:gd fmla="*/ 505 h 571" name="T57"/>
                  <a:gd fmla="*/ 33 w 115" name="T58"/>
                  <a:gd fmla="*/ 516 h 571" name="T59"/>
                  <a:gd fmla="*/ 44 w 115" name="T60"/>
                  <a:gd fmla="*/ 512 h 571" name="T61"/>
                  <a:gd fmla="*/ 48 w 115" name="T62"/>
                  <a:gd fmla="*/ 536 h 571" name="T63"/>
                  <a:gd fmla="*/ 98 w 115" name="T64"/>
                  <a:gd fmla="*/ 541 h 571" name="T65"/>
                  <a:gd fmla="*/ 65 w 115" name="T66"/>
                  <a:gd fmla="*/ 551 h 571" name="T67"/>
                  <a:gd fmla="*/ 61 w 115" name="T68"/>
                  <a:gd fmla="*/ 570 h 571" name="T69"/>
                  <a:gd fmla="*/ 46 w 115" name="T70"/>
                  <a:gd fmla="*/ 565 h 571" name="T71"/>
                  <a:gd fmla="*/ 62 w 115" name="T72"/>
                  <a:gd fmla="*/ 553 h 571" name="T73"/>
                  <a:gd fmla="*/ 38 w 115" name="T74"/>
                  <a:gd fmla="*/ 548 h 571" name="T75"/>
                  <a:gd fmla="*/ 35 w 115" name="T76"/>
                  <a:gd fmla="*/ 527 h 571" name="T77"/>
                  <a:gd fmla="*/ 29 w 115" name="T78"/>
                  <a:gd fmla="*/ 537 h 571" name="T79"/>
                  <a:gd fmla="*/ 20 w 115" name="T80"/>
                  <a:gd fmla="*/ 518 h 571" name="T81"/>
                  <a:gd fmla="*/ 25 w 115" name="T82"/>
                  <a:gd fmla="*/ 513 h 571" name="T83"/>
                  <a:gd fmla="*/ 14 w 115" name="T84"/>
                  <a:gd fmla="*/ 504 h 571" name="T85"/>
                  <a:gd fmla="*/ 24 w 115" name="T86"/>
                  <a:gd fmla="*/ 494 h 571" name="T87"/>
                  <a:gd fmla="*/ 15 w 115" name="T88"/>
                  <a:gd fmla="*/ 466 h 571" name="T89"/>
                  <a:gd fmla="*/ 32 w 115" name="T90"/>
                  <a:gd fmla="*/ 469 h 571" name="T91"/>
                  <a:gd fmla="*/ 15 w 115" name="T92"/>
                  <a:gd fmla="*/ 455 h 571" name="T93"/>
                  <a:gd fmla="*/ 19 w 115" name="T94"/>
                  <a:gd fmla="*/ 444 h 571" name="T95"/>
                  <a:gd fmla="*/ 0 w 115" name="T96"/>
                  <a:gd fmla="*/ 445 h 571" name="T97"/>
                  <a:gd fmla="*/ 0 w 115" name="T98"/>
                  <a:gd fmla="*/ 445 h 571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115" name="T150"/>
                  <a:gd fmla="*/ 0 h 571" name="T151"/>
                  <a:gd fmla="*/ 115 w 115" name="T152"/>
                  <a:gd fmla="*/ 571 h 571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571" w="115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/>
              <p:nvPr/>
            </p:nvSpPr>
            <p:spPr bwMode="auto">
              <a:xfrm>
                <a:off x="2055" y="4078"/>
                <a:ext cx="10" cy="158"/>
              </a:xfrm>
              <a:custGeom>
                <a:gdLst>
                  <a:gd fmla="*/ 0 w 10" name="T0"/>
                  <a:gd fmla="*/ 9 h 22" name="T1"/>
                  <a:gd fmla="*/ 0 w 10" name="T2"/>
                  <a:gd fmla="*/ 9 h 22" name="T3"/>
                  <a:gd fmla="*/ 4 w 10" name="T4"/>
                  <a:gd fmla="*/ 0 h 22" name="T5"/>
                  <a:gd fmla="*/ 9 w 10" name="T6"/>
                  <a:gd fmla="*/ 21 h 22" name="T7"/>
                  <a:gd fmla="*/ 0 w 10" name="T8"/>
                  <a:gd fmla="*/ 9 h 22" name="T9"/>
                  <a:gd fmla="*/ 0 w 10" name="T10"/>
                  <a:gd fmla="*/ 9 h 22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0" name="T18"/>
                  <a:gd fmla="*/ 0 h 22" name="T19"/>
                  <a:gd fmla="*/ 10 w 10" name="T20"/>
                  <a:gd fmla="*/ 22 h 22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2" w="10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/>
              <p:nvPr/>
            </p:nvSpPr>
            <p:spPr bwMode="auto">
              <a:xfrm>
                <a:off x="2065" y="3965"/>
                <a:ext cx="9" cy="158"/>
              </a:xfrm>
              <a:custGeom>
                <a:gdLst>
                  <a:gd fmla="*/ 0 w 9" name="T0"/>
                  <a:gd fmla="*/ 23 h 28" name="T1"/>
                  <a:gd fmla="*/ 0 w 9" name="T2"/>
                  <a:gd fmla="*/ 23 h 28" name="T3"/>
                  <a:gd fmla="*/ 8 w 9" name="T4"/>
                  <a:gd fmla="*/ 0 h 28" name="T5"/>
                  <a:gd fmla="*/ 8 w 9" name="T6"/>
                  <a:gd fmla="*/ 27 h 28" name="T7"/>
                  <a:gd fmla="*/ 0 w 9" name="T8"/>
                  <a:gd fmla="*/ 23 h 28" name="T9"/>
                  <a:gd fmla="*/ 0 w 9" name="T10"/>
                  <a:gd fmla="*/ 23 h 2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9" name="T18"/>
                  <a:gd fmla="*/ 0 h 28" name="T19"/>
                  <a:gd fmla="*/ 9 w 9" name="T20"/>
                  <a:gd fmla="*/ 28 h 2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8" w="9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/>
              <p:nvPr/>
            </p:nvSpPr>
            <p:spPr bwMode="auto">
              <a:xfrm>
                <a:off x="2074" y="4159"/>
                <a:ext cx="19" cy="158"/>
              </a:xfrm>
              <a:custGeom>
                <a:gdLst>
                  <a:gd fmla="*/ 0 w 19" name="T0"/>
                  <a:gd fmla="*/ 0 h 13" name="T1"/>
                  <a:gd fmla="*/ 0 w 19" name="T2"/>
                  <a:gd fmla="*/ 0 h 13" name="T3"/>
                  <a:gd fmla="*/ 18 w 19" name="T4"/>
                  <a:gd fmla="*/ 3 h 13" name="T5"/>
                  <a:gd fmla="*/ 18 w 19" name="T6"/>
                  <a:gd fmla="*/ 12 h 13" name="T7"/>
                  <a:gd fmla="*/ 0 w 19" name="T8"/>
                  <a:gd fmla="*/ 0 h 13" name="T9"/>
                  <a:gd fmla="*/ 0 w 19" name="T10"/>
                  <a:gd fmla="*/ 0 h 13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9" name="T18"/>
                  <a:gd fmla="*/ 0 h 13" name="T19"/>
                  <a:gd fmla="*/ 19 w 19" name="T20"/>
                  <a:gd fmla="*/ 13 h 13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3" w="19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/>
              <p:nvPr/>
            </p:nvSpPr>
            <p:spPr bwMode="auto">
              <a:xfrm>
                <a:off x="2078" y="4139"/>
                <a:ext cx="28" cy="158"/>
              </a:xfrm>
              <a:custGeom>
                <a:gdLst>
                  <a:gd fmla="*/ 0 w 28" name="T0"/>
                  <a:gd fmla="*/ 5 h 28" name="T1"/>
                  <a:gd fmla="*/ 0 w 28" name="T2"/>
                  <a:gd fmla="*/ 5 h 28" name="T3"/>
                  <a:gd fmla="*/ 7 w 28" name="T4"/>
                  <a:gd fmla="*/ 0 h 28" name="T5"/>
                  <a:gd fmla="*/ 6 w 28" name="T6"/>
                  <a:gd fmla="*/ 13 h 28" name="T7"/>
                  <a:gd fmla="*/ 27 w 28" name="T8"/>
                  <a:gd fmla="*/ 17 h 28" name="T9"/>
                  <a:gd fmla="*/ 14 w 28" name="T10"/>
                  <a:gd fmla="*/ 27 h 28" name="T11"/>
                  <a:gd fmla="*/ 0 w 28" name="T12"/>
                  <a:gd fmla="*/ 5 h 28" name="T13"/>
                  <a:gd fmla="*/ 0 w 28" name="T14"/>
                  <a:gd fmla="*/ 5 h 2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28" name="T24"/>
                  <a:gd fmla="*/ 0 h 28" name="T25"/>
                  <a:gd fmla="*/ 28 w 28" name="T26"/>
                  <a:gd fmla="*/ 28 h 2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8" w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/>
              <p:nvPr/>
            </p:nvSpPr>
            <p:spPr bwMode="auto">
              <a:xfrm>
                <a:off x="2097" y="4165"/>
                <a:ext cx="16" cy="158"/>
              </a:xfrm>
              <a:custGeom>
                <a:gdLst>
                  <a:gd fmla="*/ 0 w 16" name="T0"/>
                  <a:gd fmla="*/ 5 h 8" name="T1"/>
                  <a:gd fmla="*/ 0 w 16" name="T2"/>
                  <a:gd fmla="*/ 5 h 8" name="T3"/>
                  <a:gd fmla="*/ 4 w 16" name="T4"/>
                  <a:gd fmla="*/ 0 h 8" name="T5"/>
                  <a:gd fmla="*/ 15 w 16" name="T6"/>
                  <a:gd fmla="*/ 7 h 8" name="T7"/>
                  <a:gd fmla="*/ 0 w 16" name="T8"/>
                  <a:gd fmla="*/ 5 h 8" name="T9"/>
                  <a:gd fmla="*/ 0 w 16" name="T10"/>
                  <a:gd fmla="*/ 5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6" name="T18"/>
                  <a:gd fmla="*/ 0 h 8" name="T19"/>
                  <a:gd fmla="*/ 16 w 16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16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/>
              <p:nvPr/>
            </p:nvSpPr>
            <p:spPr bwMode="auto">
              <a:xfrm>
                <a:off x="2107" y="4159"/>
                <a:ext cx="39" cy="158"/>
              </a:xfrm>
              <a:custGeom>
                <a:gdLst>
                  <a:gd fmla="*/ 0 w 39" name="T0"/>
                  <a:gd fmla="*/ 34 h 42" name="T1"/>
                  <a:gd fmla="*/ 0 w 39" name="T2"/>
                  <a:gd fmla="*/ 34 h 42" name="T3"/>
                  <a:gd fmla="*/ 6 w 39" name="T4"/>
                  <a:gd fmla="*/ 27 h 42" name="T5"/>
                  <a:gd fmla="*/ 26 w 39" name="T6"/>
                  <a:gd fmla="*/ 31 h 42" name="T7"/>
                  <a:gd fmla="*/ 17 w 39" name="T8"/>
                  <a:gd fmla="*/ 21 h 42" name="T9"/>
                  <a:gd fmla="*/ 27 w 39" name="T10"/>
                  <a:gd fmla="*/ 14 h 42" name="T11"/>
                  <a:gd fmla="*/ 12 w 39" name="T12"/>
                  <a:gd fmla="*/ 12 h 42" name="T13"/>
                  <a:gd fmla="*/ 12 w 39" name="T14"/>
                  <a:gd fmla="*/ 2 h 42" name="T15"/>
                  <a:gd fmla="*/ 36 w 39" name="T16"/>
                  <a:gd fmla="*/ 0 h 42" name="T17"/>
                  <a:gd fmla="*/ 38 w 39" name="T18"/>
                  <a:gd fmla="*/ 41 h 42" name="T19"/>
                  <a:gd fmla="*/ 0 w 39" name="T20"/>
                  <a:gd fmla="*/ 34 h 42" name="T21"/>
                  <a:gd fmla="*/ 0 w 39" name="T22"/>
                  <a:gd fmla="*/ 34 h 42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39" name="T36"/>
                  <a:gd fmla="*/ 0 h 42" name="T37"/>
                  <a:gd fmla="*/ 39 w 39" name="T38"/>
                  <a:gd fmla="*/ 42 h 42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42" w="39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/>
              <p:nvPr/>
            </p:nvSpPr>
            <p:spPr bwMode="auto">
              <a:xfrm>
                <a:off x="2126" y="4191"/>
                <a:ext cx="29" cy="158"/>
              </a:xfrm>
              <a:custGeom>
                <a:gdLst>
                  <a:gd fmla="*/ 0 w 29" name="T0"/>
                  <a:gd fmla="*/ 0 h 9" name="T1"/>
                  <a:gd fmla="*/ 0 w 29" name="T2"/>
                  <a:gd fmla="*/ 0 h 9" name="T3"/>
                  <a:gd fmla="*/ 25 w 29" name="T4"/>
                  <a:gd fmla="*/ 2 h 9" name="T5"/>
                  <a:gd fmla="*/ 28 w 29" name="T6"/>
                  <a:gd fmla="*/ 8 h 9" name="T7"/>
                  <a:gd fmla="*/ 0 w 29" name="T8"/>
                  <a:gd fmla="*/ 0 h 9" name="T9"/>
                  <a:gd fmla="*/ 0 w 29" name="T10"/>
                  <a:gd fmla="*/ 0 h 9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9" name="T18"/>
                  <a:gd fmla="*/ 0 h 9" name="T19"/>
                  <a:gd fmla="*/ 29 w 29" name="T20"/>
                  <a:gd fmla="*/ 9 h 9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9" w="28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/>
              <p:nvPr/>
            </p:nvSpPr>
            <p:spPr bwMode="auto">
              <a:xfrm>
                <a:off x="2153" y="4184"/>
                <a:ext cx="14" cy="158"/>
              </a:xfrm>
              <a:custGeom>
                <a:gdLst>
                  <a:gd fmla="*/ 0 w 14" name="T0"/>
                  <a:gd fmla="*/ 6 h 7" name="T1"/>
                  <a:gd fmla="*/ 0 w 14" name="T2"/>
                  <a:gd fmla="*/ 6 h 7" name="T3"/>
                  <a:gd fmla="*/ 3 w 14" name="T4"/>
                  <a:gd fmla="*/ 0 h 7" name="T5"/>
                  <a:gd fmla="*/ 13 w 14" name="T6"/>
                  <a:gd fmla="*/ 6 h 7" name="T7"/>
                  <a:gd fmla="*/ 0 w 14" name="T8"/>
                  <a:gd fmla="*/ 6 h 7" name="T9"/>
                  <a:gd fmla="*/ 0 w 14" name="T10"/>
                  <a:gd fmla="*/ 6 h 7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4" name="T18"/>
                  <a:gd fmla="*/ 0 h 7" name="T19"/>
                  <a:gd fmla="*/ 14 w 14" name="T20"/>
                  <a:gd fmla="*/ 7 h 7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7" w="14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/>
              <p:nvPr/>
            </p:nvSpPr>
            <p:spPr bwMode="auto">
              <a:xfrm>
                <a:off x="2005" y="3295"/>
                <a:ext cx="164" cy="158"/>
              </a:xfrm>
              <a:custGeom>
                <a:gdLst>
                  <a:gd fmla="*/ 0 w 164" name="T0"/>
                  <a:gd fmla="*/ 150 h 226" name="T1"/>
                  <a:gd fmla="*/ 0 w 164" name="T2"/>
                  <a:gd fmla="*/ 150 h 226" name="T3"/>
                  <a:gd fmla="*/ 20 w 164" name="T4"/>
                  <a:gd fmla="*/ 166 h 226" name="T5"/>
                  <a:gd fmla="*/ 49 w 164" name="T6"/>
                  <a:gd fmla="*/ 170 h 226" name="T7"/>
                  <a:gd fmla="*/ 78 w 164" name="T8"/>
                  <a:gd fmla="*/ 200 h 226" name="T9"/>
                  <a:gd fmla="*/ 117 w 164" name="T10"/>
                  <a:gd fmla="*/ 203 h 226" name="T11"/>
                  <a:gd fmla="*/ 111 w 164" name="T12"/>
                  <a:gd fmla="*/ 219 h 226" name="T13"/>
                  <a:gd fmla="*/ 121 w 164" name="T14"/>
                  <a:gd fmla="*/ 225 h 226" name="T15"/>
                  <a:gd fmla="*/ 127 w 164" name="T16"/>
                  <a:gd fmla="*/ 186 h 226" name="T17"/>
                  <a:gd fmla="*/ 120 w 164" name="T18"/>
                  <a:gd fmla="*/ 162 h 226" name="T19"/>
                  <a:gd fmla="*/ 133 w 164" name="T20"/>
                  <a:gd fmla="*/ 160 h 226" name="T21"/>
                  <a:gd fmla="*/ 123 w 164" name="T22"/>
                  <a:gd fmla="*/ 146 h 226" name="T23"/>
                  <a:gd fmla="*/ 155 w 164" name="T24"/>
                  <a:gd fmla="*/ 141 h 226" name="T25"/>
                  <a:gd fmla="*/ 163 w 164" name="T26"/>
                  <a:gd fmla="*/ 151 h 226" name="T27"/>
                  <a:gd fmla="*/ 151 w 164" name="T28"/>
                  <a:gd fmla="*/ 131 h 226" name="T29"/>
                  <a:gd fmla="*/ 155 w 164" name="T30"/>
                  <a:gd fmla="*/ 84 h 226" name="T31"/>
                  <a:gd fmla="*/ 128 w 164" name="T32"/>
                  <a:gd fmla="*/ 86 h 226" name="T33"/>
                  <a:gd fmla="*/ 120 w 164" name="T34"/>
                  <a:gd fmla="*/ 74 h 226" name="T35"/>
                  <a:gd fmla="*/ 93 w 164" name="T36"/>
                  <a:gd fmla="*/ 71 h 226" name="T37"/>
                  <a:gd fmla="*/ 76 w 164" name="T38"/>
                  <a:gd fmla="*/ 44 h 226" name="T39"/>
                  <a:gd fmla="*/ 102 w 164" name="T40"/>
                  <a:gd fmla="*/ 8 h 226" name="T41"/>
                  <a:gd fmla="*/ 98 w 164" name="T42"/>
                  <a:gd fmla="*/ 0 h 226" name="T43"/>
                  <a:gd fmla="*/ 52 w 164" name="T44"/>
                  <a:gd fmla="*/ 20 h 226" name="T45"/>
                  <a:gd fmla="*/ 27 w 164" name="T46"/>
                  <a:gd fmla="*/ 60 h 226" name="T47"/>
                  <a:gd fmla="*/ 19 w 164" name="T48"/>
                  <a:gd fmla="*/ 50 h 226" name="T49"/>
                  <a:gd fmla="*/ 13 w 164" name="T50"/>
                  <a:gd fmla="*/ 70 h 226" name="T51"/>
                  <a:gd fmla="*/ 19 w 164" name="T52"/>
                  <a:gd fmla="*/ 115 h 226" name="T53"/>
                  <a:gd fmla="*/ 25 w 164" name="T54"/>
                  <a:gd fmla="*/ 115 h 226" name="T55"/>
                  <a:gd fmla="*/ 0 w 164" name="T56"/>
                  <a:gd fmla="*/ 150 h 226" name="T57"/>
                  <a:gd fmla="*/ 0 w 164" name="T58"/>
                  <a:gd fmla="*/ 150 h 22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164" name="T90"/>
                  <a:gd fmla="*/ 0 h 226" name="T91"/>
                  <a:gd fmla="*/ 164 w 164" name="T92"/>
                  <a:gd fmla="*/ 226 h 226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226" w="164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/>
              <p:nvPr/>
            </p:nvSpPr>
            <p:spPr bwMode="auto">
              <a:xfrm>
                <a:off x="1911" y="3220"/>
                <a:ext cx="44" cy="158"/>
              </a:xfrm>
              <a:custGeom>
                <a:gdLst>
                  <a:gd fmla="*/ 0 w 44" name="T0"/>
                  <a:gd fmla="*/ 0 h 37" name="T1"/>
                  <a:gd fmla="*/ 0 w 44" name="T2"/>
                  <a:gd fmla="*/ 0 h 37" name="T3"/>
                  <a:gd fmla="*/ 1 w 44" name="T4"/>
                  <a:gd fmla="*/ 14 h 37" name="T5"/>
                  <a:gd fmla="*/ 10 w 44" name="T6"/>
                  <a:gd fmla="*/ 12 h 37" name="T7"/>
                  <a:gd fmla="*/ 37 w 44" name="T8"/>
                  <a:gd fmla="*/ 36 h 37" name="T9"/>
                  <a:gd fmla="*/ 43 w 44" name="T10"/>
                  <a:gd fmla="*/ 18 h 37" name="T11"/>
                  <a:gd fmla="*/ 28 w 44" name="T12"/>
                  <a:gd fmla="*/ 1 h 37" name="T13"/>
                  <a:gd fmla="*/ 0 w 44" name="T14"/>
                  <a:gd fmla="*/ 0 h 37" name="T15"/>
                  <a:gd fmla="*/ 0 w 44" name="T16"/>
                  <a:gd fmla="*/ 0 h 37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44" name="T27"/>
                  <a:gd fmla="*/ 0 h 37" name="T28"/>
                  <a:gd fmla="*/ 44 w 44" name="T29"/>
                  <a:gd fmla="*/ 37 h 37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37" w="44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/>
              <p:nvPr/>
            </p:nvSpPr>
            <p:spPr bwMode="auto">
              <a:xfrm>
                <a:off x="1921" y="3056"/>
                <a:ext cx="148" cy="158"/>
              </a:xfrm>
              <a:custGeom>
                <a:gdLst>
                  <a:gd fmla="*/ 0 w 148" name="T0"/>
                  <a:gd fmla="*/ 18 h 47" name="T1"/>
                  <a:gd fmla="*/ 0 w 148" name="T2"/>
                  <a:gd fmla="*/ 18 h 47" name="T3"/>
                  <a:gd fmla="*/ 20 w 148" name="T4"/>
                  <a:gd fmla="*/ 2 h 47" name="T5"/>
                  <a:gd fmla="*/ 58 w 148" name="T6"/>
                  <a:gd fmla="*/ 0 h 47" name="T7"/>
                  <a:gd fmla="*/ 147 w 148" name="T8"/>
                  <a:gd fmla="*/ 39 h 47" name="T9"/>
                  <a:gd fmla="*/ 99 w 148" name="T10"/>
                  <a:gd fmla="*/ 46 h 47" name="T11"/>
                  <a:gd fmla="*/ 107 w 148" name="T12"/>
                  <a:gd fmla="*/ 37 h 47" name="T13"/>
                  <a:gd fmla="*/ 84 w 148" name="T14"/>
                  <a:gd fmla="*/ 22 h 47" name="T15"/>
                  <a:gd fmla="*/ 40 w 148" name="T16"/>
                  <a:gd fmla="*/ 14 h 47" name="T17"/>
                  <a:gd fmla="*/ 42 w 148" name="T18"/>
                  <a:gd fmla="*/ 7 h 47" name="T19"/>
                  <a:gd fmla="*/ 0 w 148" name="T20"/>
                  <a:gd fmla="*/ 18 h 47" name="T21"/>
                  <a:gd fmla="*/ 0 w 148" name="T22"/>
                  <a:gd fmla="*/ 18 h 47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148" name="T36"/>
                  <a:gd fmla="*/ 0 h 47" name="T37"/>
                  <a:gd fmla="*/ 148 w 148" name="T38"/>
                  <a:gd fmla="*/ 47 h 47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47" w="148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/>
              <p:nvPr/>
            </p:nvSpPr>
            <p:spPr bwMode="auto">
              <a:xfrm>
                <a:off x="2100" y="3092"/>
                <a:ext cx="47" cy="158"/>
              </a:xfrm>
              <a:custGeom>
                <a:gdLst>
                  <a:gd fmla="*/ 0 w 47" name="T0"/>
                  <a:gd fmla="*/ 0 h 27" name="T1"/>
                  <a:gd fmla="*/ 0 w 47" name="T2"/>
                  <a:gd fmla="*/ 0 h 27" name="T3"/>
                  <a:gd fmla="*/ 0 w 47" name="T4"/>
                  <a:gd fmla="*/ 26 h 27" name="T5"/>
                  <a:gd fmla="*/ 46 w 47" name="T6"/>
                  <a:gd fmla="*/ 17 h 27" name="T7"/>
                  <a:gd fmla="*/ 26 w 47" name="T8"/>
                  <a:gd fmla="*/ 3 h 27" name="T9"/>
                  <a:gd fmla="*/ 0 w 47" name="T10"/>
                  <a:gd fmla="*/ 0 h 27" name="T11"/>
                  <a:gd fmla="*/ 0 w 47" name="T12"/>
                  <a:gd fmla="*/ 0 h 27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7" name="T21"/>
                  <a:gd fmla="*/ 0 h 27" name="T22"/>
                  <a:gd fmla="*/ 47 w 47" name="T23"/>
                  <a:gd fmla="*/ 27 h 27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7" w="4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/>
              <p:nvPr/>
            </p:nvSpPr>
            <p:spPr bwMode="auto">
              <a:xfrm>
                <a:off x="1978" y="3375"/>
                <a:ext cx="77" cy="158"/>
              </a:xfrm>
              <a:custGeom>
                <a:gdLst>
                  <a:gd fmla="*/ 0 w 77" name="T0"/>
                  <a:gd fmla="*/ 32 h 86" name="T1"/>
                  <a:gd fmla="*/ 0 w 77" name="T2"/>
                  <a:gd fmla="*/ 32 h 86" name="T3"/>
                  <a:gd fmla="*/ 1 w 77" name="T4"/>
                  <a:gd fmla="*/ 49 h 86" name="T5"/>
                  <a:gd fmla="*/ 14 w 77" name="T6"/>
                  <a:gd fmla="*/ 53 h 86" name="T7"/>
                  <a:gd fmla="*/ 7 w 77" name="T8"/>
                  <a:gd fmla="*/ 67 h 86" name="T9"/>
                  <a:gd fmla="*/ 4 w 77" name="T10"/>
                  <a:gd fmla="*/ 81 h 86" name="T11"/>
                  <a:gd fmla="*/ 22 w 77" name="T12"/>
                  <a:gd fmla="*/ 85 h 86" name="T13"/>
                  <a:gd fmla="*/ 38 w 77" name="T14"/>
                  <a:gd fmla="*/ 61 h 86" name="T15"/>
                  <a:gd fmla="*/ 69 w 77" name="T16"/>
                  <a:gd fmla="*/ 42 h 86" name="T17"/>
                  <a:gd fmla="*/ 76 w 77" name="T18"/>
                  <a:gd fmla="*/ 20 h 86" name="T19"/>
                  <a:gd fmla="*/ 47 w 77" name="T20"/>
                  <a:gd fmla="*/ 16 h 86" name="T21"/>
                  <a:gd fmla="*/ 27 w 77" name="T22"/>
                  <a:gd fmla="*/ 0 h 86" name="T23"/>
                  <a:gd fmla="*/ 9 w 77" name="T24"/>
                  <a:gd fmla="*/ 8 h 86" name="T25"/>
                  <a:gd fmla="*/ 0 w 77" name="T26"/>
                  <a:gd fmla="*/ 32 h 86" name="T27"/>
                  <a:gd fmla="*/ 0 w 77" name="T28"/>
                  <a:gd fmla="*/ 32 h 8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77" name="T45"/>
                  <a:gd fmla="*/ 0 h 86" name="T46"/>
                  <a:gd fmla="*/ 77 w 77" name="T47"/>
                  <a:gd fmla="*/ 86 h 8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6" w="77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/>
              <p:nvPr/>
            </p:nvSpPr>
            <p:spPr bwMode="auto">
              <a:xfrm>
                <a:off x="1851" y="3161"/>
                <a:ext cx="33" cy="158"/>
              </a:xfrm>
              <a:custGeom>
                <a:gdLst>
                  <a:gd fmla="*/ 0 w 33" name="T0"/>
                  <a:gd fmla="*/ 11 h 15" name="T1"/>
                  <a:gd fmla="*/ 0 w 33" name="T2"/>
                  <a:gd fmla="*/ 11 h 15" name="T3"/>
                  <a:gd fmla="*/ 9 w 33" name="T4"/>
                  <a:gd fmla="*/ 0 h 15" name="T5"/>
                  <a:gd fmla="*/ 32 w 33" name="T6"/>
                  <a:gd fmla="*/ 14 h 15" name="T7"/>
                  <a:gd fmla="*/ 0 w 33" name="T8"/>
                  <a:gd fmla="*/ 11 h 15" name="T9"/>
                  <a:gd fmla="*/ 0 w 33" name="T10"/>
                  <a:gd fmla="*/ 11 h 15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33" name="T18"/>
                  <a:gd fmla="*/ 0 h 15" name="T19"/>
                  <a:gd fmla="*/ 33 w 33" name="T20"/>
                  <a:gd fmla="*/ 15 h 15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5" w="33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/>
              <p:nvPr/>
            </p:nvSpPr>
            <p:spPr bwMode="auto">
              <a:xfrm>
                <a:off x="2250" y="4122"/>
                <a:ext cx="22" cy="158"/>
              </a:xfrm>
              <a:custGeom>
                <a:gdLst>
                  <a:gd fmla="*/ 0 w 22" name="T0"/>
                  <a:gd fmla="*/ 12 h 13" name="T1"/>
                  <a:gd fmla="*/ 0 w 22" name="T2"/>
                  <a:gd fmla="*/ 12 h 13" name="T3"/>
                  <a:gd fmla="*/ 12 w 22" name="T4"/>
                  <a:gd fmla="*/ 5 h 13" name="T5"/>
                  <a:gd fmla="*/ 6 w 22" name="T6"/>
                  <a:gd fmla="*/ 0 h 13" name="T7"/>
                  <a:gd fmla="*/ 21 w 22" name="T8"/>
                  <a:gd fmla="*/ 1 h 13" name="T9"/>
                  <a:gd fmla="*/ 0 w 22" name="T10"/>
                  <a:gd fmla="*/ 12 h 13" name="T11"/>
                  <a:gd fmla="*/ 0 w 22" name="T12"/>
                  <a:gd fmla="*/ 12 h 1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2" name="T21"/>
                  <a:gd fmla="*/ 0 h 13" name="T22"/>
                  <a:gd fmla="*/ 22 w 22" name="T23"/>
                  <a:gd fmla="*/ 13 h 1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3" w="22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/>
              <p:nvPr/>
            </p:nvSpPr>
            <p:spPr bwMode="auto">
              <a:xfrm>
                <a:off x="2267" y="4121"/>
                <a:ext cx="25" cy="158"/>
              </a:xfrm>
              <a:custGeom>
                <a:gdLst>
                  <a:gd fmla="*/ 0 w 25" name="T0"/>
                  <a:gd fmla="*/ 15 h 16" name="T1"/>
                  <a:gd fmla="*/ 0 w 25" name="T2"/>
                  <a:gd fmla="*/ 15 h 16" name="T3"/>
                  <a:gd fmla="*/ 11 w 25" name="T4"/>
                  <a:gd fmla="*/ 0 h 16" name="T5"/>
                  <a:gd fmla="*/ 24 w 25" name="T6"/>
                  <a:gd fmla="*/ 5 h 16" name="T7"/>
                  <a:gd fmla="*/ 0 w 25" name="T8"/>
                  <a:gd fmla="*/ 15 h 16" name="T9"/>
                  <a:gd fmla="*/ 0 w 25" name="T10"/>
                  <a:gd fmla="*/ 15 h 16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5" name="T18"/>
                  <a:gd fmla="*/ 0 h 16" name="T19"/>
                  <a:gd fmla="*/ 25 w 25" name="T20"/>
                  <a:gd fmla="*/ 16 h 16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6" w="25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/>
              <p:nvPr/>
            </p:nvSpPr>
            <p:spPr bwMode="auto">
              <a:xfrm>
                <a:off x="2338" y="3299"/>
                <a:ext cx="41" cy="158"/>
              </a:xfrm>
              <a:custGeom>
                <a:gdLst>
                  <a:gd fmla="*/ 0 w 41" name="T0"/>
                  <a:gd fmla="*/ 45 h 48" name="T1"/>
                  <a:gd fmla="*/ 0 w 41" name="T2"/>
                  <a:gd fmla="*/ 45 h 48" name="T3"/>
                  <a:gd fmla="*/ 6 w 41" name="T4"/>
                  <a:gd fmla="*/ 0 h 48" name="T5"/>
                  <a:gd fmla="*/ 40 w 41" name="T6"/>
                  <a:gd fmla="*/ 21 h 48" name="T7"/>
                  <a:gd fmla="*/ 20 w 41" name="T8"/>
                  <a:gd fmla="*/ 47 h 48" name="T9"/>
                  <a:gd fmla="*/ 0 w 41" name="T10"/>
                  <a:gd fmla="*/ 45 h 48" name="T11"/>
                  <a:gd fmla="*/ 0 w 41" name="T12"/>
                  <a:gd fmla="*/ 45 h 4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1" name="T21"/>
                  <a:gd fmla="*/ 0 h 48" name="T22"/>
                  <a:gd fmla="*/ 41 w 41" name="T23"/>
                  <a:gd fmla="*/ 48 h 4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48" w="41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/>
              <p:nvPr/>
            </p:nvSpPr>
            <p:spPr bwMode="auto">
              <a:xfrm>
                <a:off x="1821" y="3135"/>
                <a:ext cx="55" cy="158"/>
              </a:xfrm>
              <a:custGeom>
                <a:gdLst>
                  <a:gd fmla="*/ 0 w 55" name="T0"/>
                  <a:gd fmla="*/ 47 h 60" name="T1"/>
                  <a:gd fmla="*/ 0 w 55" name="T2"/>
                  <a:gd fmla="*/ 47 h 60" name="T3"/>
                  <a:gd fmla="*/ 11 w 55" name="T4"/>
                  <a:gd fmla="*/ 26 h 60" name="T5"/>
                  <a:gd fmla="*/ 25 w 55" name="T6"/>
                  <a:gd fmla="*/ 25 h 60" name="T7"/>
                  <a:gd fmla="*/ 11 w 55" name="T8"/>
                  <a:gd fmla="*/ 7 h 60" name="T9"/>
                  <a:gd fmla="*/ 42 w 55" name="T10"/>
                  <a:gd fmla="*/ 0 h 60" name="T11"/>
                  <a:gd fmla="*/ 47 w 55" name="T12"/>
                  <a:gd fmla="*/ 28 h 60" name="T13"/>
                  <a:gd fmla="*/ 54 w 55" name="T14"/>
                  <a:gd fmla="*/ 30 h 60" name="T15"/>
                  <a:gd fmla="*/ 39 w 55" name="T16"/>
                  <a:gd fmla="*/ 48 h 60" name="T17"/>
                  <a:gd fmla="*/ 30 w 55" name="T18"/>
                  <a:gd fmla="*/ 59 h 60" name="T19"/>
                  <a:gd fmla="*/ 0 w 55" name="T20"/>
                  <a:gd fmla="*/ 47 h 60" name="T21"/>
                  <a:gd fmla="*/ 0 w 55" name="T22"/>
                  <a:gd fmla="*/ 47 h 60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55" name="T36"/>
                  <a:gd fmla="*/ 0 h 60" name="T37"/>
                  <a:gd fmla="*/ 55 w 55" name="T38"/>
                  <a:gd fmla="*/ 60 h 60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60" w="55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/>
              <p:nvPr/>
            </p:nvSpPr>
            <p:spPr bwMode="auto">
              <a:xfrm>
                <a:off x="2245" y="3284"/>
                <a:ext cx="66" cy="158"/>
              </a:xfrm>
              <a:custGeom>
                <a:gdLst>
                  <a:gd fmla="*/ 0 w 66" name="T0"/>
                  <a:gd fmla="*/ 31 h 94" name="T1"/>
                  <a:gd fmla="*/ 0 w 66" name="T2"/>
                  <a:gd fmla="*/ 31 h 94" name="T3"/>
                  <a:gd fmla="*/ 9 w 66" name="T4"/>
                  <a:gd fmla="*/ 44 h 94" name="T5"/>
                  <a:gd fmla="*/ 22 w 66" name="T6"/>
                  <a:gd fmla="*/ 53 h 94" name="T7"/>
                  <a:gd fmla="*/ 19 w 66" name="T8"/>
                  <a:gd fmla="*/ 79 h 94" name="T9"/>
                  <a:gd fmla="*/ 26 w 66" name="T10"/>
                  <a:gd fmla="*/ 93 h 94" name="T11"/>
                  <a:gd fmla="*/ 65 w 66" name="T12"/>
                  <a:gd fmla="*/ 87 h 94" name="T13"/>
                  <a:gd fmla="*/ 43 w 66" name="T14"/>
                  <a:gd fmla="*/ 59 h 94" name="T15"/>
                  <a:gd fmla="*/ 58 w 66" name="T16"/>
                  <a:gd fmla="*/ 34 h 94" name="T17"/>
                  <a:gd fmla="*/ 19 w 66" name="T18"/>
                  <a:gd fmla="*/ 0 h 94" name="T19"/>
                  <a:gd fmla="*/ 6 w 66" name="T20"/>
                  <a:gd fmla="*/ 10 h 94" name="T21"/>
                  <a:gd fmla="*/ 11 w 66" name="T22"/>
                  <a:gd fmla="*/ 19 h 94" name="T23"/>
                  <a:gd fmla="*/ 0 w 66" name="T24"/>
                  <a:gd fmla="*/ 31 h 94" name="T25"/>
                  <a:gd fmla="*/ 0 w 66" name="T26"/>
                  <a:gd fmla="*/ 31 h 94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66" name="T42"/>
                  <a:gd fmla="*/ 0 h 94" name="T43"/>
                  <a:gd fmla="*/ 66 w 66" name="T44"/>
                  <a:gd fmla="*/ 94 h 94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94" w="66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/>
              <p:nvPr/>
            </p:nvSpPr>
            <p:spPr bwMode="auto">
              <a:xfrm>
                <a:off x="2065" y="3092"/>
                <a:ext cx="36" cy="158"/>
              </a:xfrm>
              <a:custGeom>
                <a:gdLst>
                  <a:gd fmla="*/ 0 w 36" name="T0"/>
                  <a:gd fmla="*/ 19 h 27" name="T1"/>
                  <a:gd fmla="*/ 0 w 36" name="T2"/>
                  <a:gd fmla="*/ 19 h 27" name="T3"/>
                  <a:gd fmla="*/ 27 w 36" name="T4"/>
                  <a:gd fmla="*/ 19 h 27" name="T5"/>
                  <a:gd fmla="*/ 14 w 36" name="T6"/>
                  <a:gd fmla="*/ 2 h 27" name="T7"/>
                  <a:gd fmla="*/ 35 w 36" name="T8"/>
                  <a:gd fmla="*/ 0 h 27" name="T9"/>
                  <a:gd fmla="*/ 35 w 36" name="T10"/>
                  <a:gd fmla="*/ 26 h 27" name="T11"/>
                  <a:gd fmla="*/ 0 w 36" name="T12"/>
                  <a:gd fmla="*/ 19 h 27" name="T13"/>
                  <a:gd fmla="*/ 0 w 36" name="T14"/>
                  <a:gd fmla="*/ 19 h 27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36" name="T24"/>
                  <a:gd fmla="*/ 0 h 27" name="T25"/>
                  <a:gd fmla="*/ 36 w 36" name="T26"/>
                  <a:gd fmla="*/ 27 h 27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7" w="36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/>
              <p:nvPr/>
            </p:nvSpPr>
            <p:spPr bwMode="auto">
              <a:xfrm>
                <a:off x="1860" y="3154"/>
                <a:ext cx="85" cy="158"/>
              </a:xfrm>
              <a:custGeom>
                <a:gdLst>
                  <a:gd fmla="*/ 0 w 85" name="T0"/>
                  <a:gd fmla="*/ 20 h 42" name="T1"/>
                  <a:gd fmla="*/ 0 w 85" name="T2"/>
                  <a:gd fmla="*/ 20 h 42" name="T3"/>
                  <a:gd fmla="*/ 15 w 85" name="T4"/>
                  <a:gd fmla="*/ 2 h 42" name="T5"/>
                  <a:gd fmla="*/ 60 w 85" name="T6"/>
                  <a:gd fmla="*/ 0 h 42" name="T7"/>
                  <a:gd fmla="*/ 84 w 85" name="T8"/>
                  <a:gd fmla="*/ 13 h 42" name="T9"/>
                  <a:gd fmla="*/ 64 w 85" name="T10"/>
                  <a:gd fmla="*/ 15 h 42" name="T11"/>
                  <a:gd fmla="*/ 29 w 85" name="T12"/>
                  <a:gd fmla="*/ 41 h 42" name="T13"/>
                  <a:gd fmla="*/ 23 w 85" name="T14"/>
                  <a:gd fmla="*/ 34 h 42" name="T15"/>
                  <a:gd fmla="*/ 0 w 85" name="T16"/>
                  <a:gd fmla="*/ 20 h 42" name="T17"/>
                  <a:gd fmla="*/ 0 w 85" name="T18"/>
                  <a:gd fmla="*/ 20 h 42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85" name="T30"/>
                  <a:gd fmla="*/ 0 h 42" name="T31"/>
                  <a:gd fmla="*/ 85 w 85" name="T32"/>
                  <a:gd fmla="*/ 42 h 42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42" w="85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/>
              <p:nvPr/>
            </p:nvSpPr>
            <p:spPr bwMode="auto">
              <a:xfrm>
                <a:off x="1889" y="3175"/>
                <a:ext cx="56" cy="158"/>
              </a:xfrm>
              <a:custGeom>
                <a:gdLst>
                  <a:gd fmla="*/ 0 w 56" name="T0"/>
                  <a:gd fmla="*/ 28 h 57" name="T1"/>
                  <a:gd fmla="*/ 0 w 56" name="T2"/>
                  <a:gd fmla="*/ 28 h 57" name="T3"/>
                  <a:gd fmla="*/ 22 w 56" name="T4"/>
                  <a:gd fmla="*/ 55 h 57" name="T5"/>
                  <a:gd fmla="*/ 50 w 56" name="T6"/>
                  <a:gd fmla="*/ 56 h 57" name="T7"/>
                  <a:gd fmla="*/ 55 w 56" name="T8"/>
                  <a:gd fmla="*/ 0 h 57" name="T9"/>
                  <a:gd fmla="*/ 35 w 56" name="T10"/>
                  <a:gd fmla="*/ 2 h 57" name="T11"/>
                  <a:gd fmla="*/ 0 w 56" name="T12"/>
                  <a:gd fmla="*/ 28 h 57" name="T13"/>
                  <a:gd fmla="*/ 0 w 56" name="T14"/>
                  <a:gd fmla="*/ 28 h 57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6" name="T24"/>
                  <a:gd fmla="*/ 0 h 57" name="T25"/>
                  <a:gd fmla="*/ 56 w 56" name="T26"/>
                  <a:gd fmla="*/ 57 h 57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57" w="56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/>
              <p:nvPr/>
            </p:nvSpPr>
            <p:spPr bwMode="auto">
              <a:xfrm>
                <a:off x="1948" y="3237"/>
                <a:ext cx="77" cy="158"/>
              </a:xfrm>
              <a:custGeom>
                <a:gdLst>
                  <a:gd fmla="*/ 0 w 77" name="T0"/>
                  <a:gd fmla="*/ 18 h 35" name="T1"/>
                  <a:gd fmla="*/ 0 w 77" name="T2"/>
                  <a:gd fmla="*/ 18 h 35" name="T3"/>
                  <a:gd fmla="*/ 6 w 77" name="T4"/>
                  <a:gd fmla="*/ 0 h 35" name="T5"/>
                  <a:gd fmla="*/ 22 w 77" name="T6"/>
                  <a:gd fmla="*/ 11 h 35" name="T7"/>
                  <a:gd fmla="*/ 51 w 77" name="T8"/>
                  <a:gd fmla="*/ 0 h 35" name="T9"/>
                  <a:gd fmla="*/ 76 w 77" name="T10"/>
                  <a:gd fmla="*/ 13 h 35" name="T11"/>
                  <a:gd fmla="*/ 70 w 77" name="T12"/>
                  <a:gd fmla="*/ 33 h 35" name="T13"/>
                  <a:gd fmla="*/ 67 w 77" name="T14"/>
                  <a:gd fmla="*/ 17 h 35" name="T15"/>
                  <a:gd fmla="*/ 51 w 77" name="T16"/>
                  <a:gd fmla="*/ 11 h 35" name="T17"/>
                  <a:gd fmla="*/ 36 w 77" name="T18"/>
                  <a:gd fmla="*/ 21 h 35" name="T19"/>
                  <a:gd fmla="*/ 39 w 77" name="T20"/>
                  <a:gd fmla="*/ 30 h 35" name="T21"/>
                  <a:gd fmla="*/ 33 w 77" name="T22"/>
                  <a:gd fmla="*/ 34 h 35" name="T23"/>
                  <a:gd fmla="*/ 0 w 77" name="T24"/>
                  <a:gd fmla="*/ 18 h 35" name="T25"/>
                  <a:gd fmla="*/ 0 w 77" name="T26"/>
                  <a:gd fmla="*/ 18 h 35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77" name="T42"/>
                  <a:gd fmla="*/ 0 h 35" name="T43"/>
                  <a:gd fmla="*/ 77 w 77" name="T44"/>
                  <a:gd fmla="*/ 35 h 35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35" w="77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/>
              <p:nvPr/>
            </p:nvSpPr>
            <p:spPr bwMode="auto">
              <a:xfrm>
                <a:off x="2226" y="3672"/>
                <a:ext cx="112" cy="158"/>
              </a:xfrm>
              <a:custGeom>
                <a:gdLst>
                  <a:gd fmla="*/ 0 w 112" name="T0"/>
                  <a:gd fmla="*/ 43 h 116" name="T1"/>
                  <a:gd fmla="*/ 0 w 112" name="T2"/>
                  <a:gd fmla="*/ 43 h 116" name="T3"/>
                  <a:gd fmla="*/ 9 w 112" name="T4"/>
                  <a:gd fmla="*/ 6 h 116" name="T5"/>
                  <a:gd fmla="*/ 48 w 112" name="T6"/>
                  <a:gd fmla="*/ 0 h 116" name="T7"/>
                  <a:gd fmla="*/ 62 w 112" name="T8"/>
                  <a:gd fmla="*/ 12 h 116" name="T9"/>
                  <a:gd fmla="*/ 65 w 112" name="T10"/>
                  <a:gd fmla="*/ 39 h 116" name="T11"/>
                  <a:gd fmla="*/ 93 w 112" name="T12"/>
                  <a:gd fmla="*/ 44 h 116" name="T13"/>
                  <a:gd fmla="*/ 97 w 112" name="T14"/>
                  <a:gd fmla="*/ 63 h 116" name="T15"/>
                  <a:gd fmla="*/ 111 w 112" name="T16"/>
                  <a:gd fmla="*/ 66 h 116" name="T17"/>
                  <a:gd fmla="*/ 109 w 112" name="T18"/>
                  <a:gd fmla="*/ 91 h 116" name="T19"/>
                  <a:gd fmla="*/ 95 w 112" name="T20"/>
                  <a:gd fmla="*/ 115 h 116" name="T21"/>
                  <a:gd fmla="*/ 58 w 112" name="T22"/>
                  <a:gd fmla="*/ 114 h 116" name="T23"/>
                  <a:gd fmla="*/ 66 w 112" name="T24"/>
                  <a:gd fmla="*/ 86 h 116" name="T25"/>
                  <a:gd fmla="*/ 0 w 112" name="T26"/>
                  <a:gd fmla="*/ 43 h 116" name="T27"/>
                  <a:gd fmla="*/ 0 w 112" name="T28"/>
                  <a:gd fmla="*/ 43 h 11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12" name="T45"/>
                  <a:gd fmla="*/ 0 h 116" name="T46"/>
                  <a:gd fmla="*/ 112 w 112" name="T47"/>
                  <a:gd fmla="*/ 116 h 11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15" w="112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/>
              <p:nvPr/>
            </p:nvSpPr>
            <p:spPr bwMode="auto">
              <a:xfrm>
                <a:off x="1971" y="3476"/>
                <a:ext cx="172" cy="158"/>
              </a:xfrm>
              <a:custGeom>
                <a:gdLst>
                  <a:gd fmla="*/ 0 w 172" name="T0"/>
                  <a:gd fmla="*/ 58 h 247" name="T1"/>
                  <a:gd fmla="*/ 0 w 172" name="T2"/>
                  <a:gd fmla="*/ 58 h 247" name="T3"/>
                  <a:gd fmla="*/ 3 w 172" name="T4"/>
                  <a:gd fmla="*/ 78 h 247" name="T5"/>
                  <a:gd fmla="*/ 34 w 172" name="T6"/>
                  <a:gd fmla="*/ 112 h 247" name="T7"/>
                  <a:gd fmla="*/ 68 w 172" name="T8"/>
                  <a:gd fmla="*/ 193 h 247" name="T9"/>
                  <a:gd fmla="*/ 146 w 172" name="T10"/>
                  <a:gd fmla="*/ 246 h 247" name="T11"/>
                  <a:gd fmla="*/ 159 w 172" name="T12"/>
                  <a:gd fmla="*/ 237 h 247" name="T13"/>
                  <a:gd fmla="*/ 167 w 172" name="T14"/>
                  <a:gd fmla="*/ 220 h 247" name="T15"/>
                  <a:gd fmla="*/ 155 w 172" name="T16"/>
                  <a:gd fmla="*/ 213 h 247" name="T17"/>
                  <a:gd fmla="*/ 162 w 172" name="T18"/>
                  <a:gd fmla="*/ 209 h 247" name="T19"/>
                  <a:gd fmla="*/ 171 w 172" name="T20"/>
                  <a:gd fmla="*/ 167 h 247" name="T21"/>
                  <a:gd fmla="*/ 158 w 172" name="T22"/>
                  <a:gd fmla="*/ 147 h 247" name="T23"/>
                  <a:gd fmla="*/ 147 w 172" name="T24"/>
                  <a:gd fmla="*/ 147 h 247" name="T25"/>
                  <a:gd fmla="*/ 147 w 172" name="T26"/>
                  <a:gd fmla="*/ 125 h 247" name="T27"/>
                  <a:gd fmla="*/ 132 w 172" name="T28"/>
                  <a:gd fmla="*/ 134 h 247" name="T29"/>
                  <a:gd fmla="*/ 113 w 172" name="T30"/>
                  <a:gd fmla="*/ 126 h 247" name="T31"/>
                  <a:gd fmla="*/ 102 w 172" name="T32"/>
                  <a:gd fmla="*/ 101 h 247" name="T33"/>
                  <a:gd fmla="*/ 121 w 172" name="T34"/>
                  <a:gd fmla="*/ 69 h 247" name="T35"/>
                  <a:gd fmla="*/ 155 w 172" name="T36"/>
                  <a:gd fmla="*/ 55 h 247" name="T37"/>
                  <a:gd fmla="*/ 145 w 172" name="T38"/>
                  <a:gd fmla="*/ 49 h 247" name="T39"/>
                  <a:gd fmla="*/ 151 w 172" name="T40"/>
                  <a:gd fmla="*/ 33 h 247" name="T41"/>
                  <a:gd fmla="*/ 112 w 172" name="T42"/>
                  <a:gd fmla="*/ 30 h 247" name="T43"/>
                  <a:gd fmla="*/ 83 w 172" name="T44"/>
                  <a:gd fmla="*/ 0 h 247" name="T45"/>
                  <a:gd fmla="*/ 76 w 172" name="T46"/>
                  <a:gd fmla="*/ 22 h 247" name="T47"/>
                  <a:gd fmla="*/ 45 w 172" name="T48"/>
                  <a:gd fmla="*/ 41 h 247" name="T49"/>
                  <a:gd fmla="*/ 29 w 172" name="T50"/>
                  <a:gd fmla="*/ 65 h 247" name="T51"/>
                  <a:gd fmla="*/ 11 w 172" name="T52"/>
                  <a:gd fmla="*/ 61 h 247" name="T53"/>
                  <a:gd fmla="*/ 14 w 172" name="T54"/>
                  <a:gd fmla="*/ 47 h 247" name="T55"/>
                  <a:gd fmla="*/ 0 w 172" name="T56"/>
                  <a:gd fmla="*/ 58 h 247" name="T57"/>
                  <a:gd fmla="*/ 0 w 172" name="T58"/>
                  <a:gd fmla="*/ 58 h 247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172" name="T90"/>
                  <a:gd fmla="*/ 0 h 247" name="T91"/>
                  <a:gd fmla="*/ 172 w 172" name="T92"/>
                  <a:gd fmla="*/ 247 h 247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246" w="172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/>
              <p:nvPr/>
            </p:nvSpPr>
            <p:spPr bwMode="auto">
              <a:xfrm>
                <a:off x="2288" y="3298"/>
                <a:ext cx="57" cy="158"/>
              </a:xfrm>
              <a:custGeom>
                <a:gdLst>
                  <a:gd fmla="*/ 0 w 57" name="T0"/>
                  <a:gd fmla="*/ 25 h 54" name="T1"/>
                  <a:gd fmla="*/ 0 w 57" name="T2"/>
                  <a:gd fmla="*/ 25 h 54" name="T3"/>
                  <a:gd fmla="*/ 15 w 57" name="T4"/>
                  <a:gd fmla="*/ 0 h 54" name="T5"/>
                  <a:gd fmla="*/ 56 w 57" name="T6"/>
                  <a:gd fmla="*/ 4 h 54" name="T7"/>
                  <a:gd fmla="*/ 50 w 57" name="T8"/>
                  <a:gd fmla="*/ 49 h 54" name="T9"/>
                  <a:gd fmla="*/ 22 w 57" name="T10"/>
                  <a:gd fmla="*/ 53 h 54" name="T11"/>
                  <a:gd fmla="*/ 0 w 57" name="T12"/>
                  <a:gd fmla="*/ 25 h 54" name="T13"/>
                  <a:gd fmla="*/ 0 w 57" name="T14"/>
                  <a:gd fmla="*/ 25 h 54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7" name="T24"/>
                  <a:gd fmla="*/ 0 h 54" name="T25"/>
                  <a:gd fmla="*/ 57 w 57" name="T26"/>
                  <a:gd fmla="*/ 54 h 54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54" w="57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/>
              <p:nvPr/>
            </p:nvSpPr>
            <p:spPr bwMode="auto">
              <a:xfrm>
                <a:off x="2235" y="3210"/>
                <a:ext cx="14" cy="158"/>
              </a:xfrm>
              <a:custGeom>
                <a:gdLst>
                  <a:gd fmla="*/ 0 w 14" name="T0"/>
                  <a:gd fmla="*/ 10 h 11" name="T1"/>
                  <a:gd fmla="*/ 0 w 14" name="T2"/>
                  <a:gd fmla="*/ 10 h 11" name="T3"/>
                  <a:gd fmla="*/ 12 w 14" name="T4"/>
                  <a:gd fmla="*/ 8 h 11" name="T5"/>
                  <a:gd fmla="*/ 13 w 14" name="T6"/>
                  <a:gd fmla="*/ 0 h 11" name="T7"/>
                  <a:gd fmla="*/ 0 w 14" name="T8"/>
                  <a:gd fmla="*/ 10 h 11" name="T9"/>
                  <a:gd fmla="*/ 0 w 14" name="T10"/>
                  <a:gd fmla="*/ 10 h 11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4" name="T18"/>
                  <a:gd fmla="*/ 0 h 11" name="T19"/>
                  <a:gd fmla="*/ 14 w 14" name="T20"/>
                  <a:gd fmla="*/ 11 h 11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1" w="14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/>
              <p:nvPr/>
            </p:nvSpPr>
            <p:spPr bwMode="auto">
              <a:xfrm>
                <a:off x="2283" y="3806"/>
                <a:ext cx="72" cy="158"/>
              </a:xfrm>
              <a:custGeom>
                <a:gdLst>
                  <a:gd fmla="*/ 0 w 72" name="T0"/>
                  <a:gd fmla="*/ 59 h 74" name="T1"/>
                  <a:gd fmla="*/ 0 w 72" name="T2"/>
                  <a:gd fmla="*/ 59 h 74" name="T3"/>
                  <a:gd fmla="*/ 12 w 72" name="T4"/>
                  <a:gd fmla="*/ 3 h 74" name="T5"/>
                  <a:gd fmla="*/ 22 w 72" name="T6"/>
                  <a:gd fmla="*/ 0 h 74" name="T7"/>
                  <a:gd fmla="*/ 63 w 72" name="T8"/>
                  <a:gd fmla="*/ 29 h 74" name="T9"/>
                  <a:gd fmla="*/ 71 w 72" name="T10"/>
                  <a:gd fmla="*/ 41 h 74" name="T11"/>
                  <a:gd fmla="*/ 68 w 72" name="T12"/>
                  <a:gd fmla="*/ 55 h 74" name="T13"/>
                  <a:gd fmla="*/ 49 w 72" name="T14"/>
                  <a:gd fmla="*/ 73 h 74" name="T15"/>
                  <a:gd fmla="*/ 0 w 72" name="T16"/>
                  <a:gd fmla="*/ 59 h 74" name="T17"/>
                  <a:gd fmla="*/ 0 w 72" name="T18"/>
                  <a:gd fmla="*/ 59 h 74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72" name="T30"/>
                  <a:gd fmla="*/ 0 h 74" name="T31"/>
                  <a:gd fmla="*/ 72 w 72" name="T32"/>
                  <a:gd fmla="*/ 74 h 74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74" w="72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/>
              <p:nvPr/>
            </p:nvSpPr>
            <p:spPr bwMode="auto">
              <a:xfrm>
                <a:off x="2081" y="3263"/>
                <a:ext cx="184" cy="158"/>
              </a:xfrm>
              <a:custGeom>
                <a:gdLst>
                  <a:gd fmla="*/ 0 w 184" name="T0"/>
                  <a:gd fmla="*/ 42 h 157" name="T1"/>
                  <a:gd fmla="*/ 0 w 184" name="T2"/>
                  <a:gd fmla="*/ 42 h 157" name="T3"/>
                  <a:gd fmla="*/ 17 w 184" name="T4"/>
                  <a:gd fmla="*/ 69 h 157" name="T5"/>
                  <a:gd fmla="*/ 44 w 184" name="T6"/>
                  <a:gd fmla="*/ 72 h 157" name="T7"/>
                  <a:gd fmla="*/ 52 w 184" name="T8"/>
                  <a:gd fmla="*/ 84 h 157" name="T9"/>
                  <a:gd fmla="*/ 79 w 184" name="T10"/>
                  <a:gd fmla="*/ 82 h 157" name="T11"/>
                  <a:gd fmla="*/ 75 w 184" name="T12"/>
                  <a:gd fmla="*/ 129 h 157" name="T13"/>
                  <a:gd fmla="*/ 87 w 184" name="T14"/>
                  <a:gd fmla="*/ 149 h 157" name="T15"/>
                  <a:gd fmla="*/ 103 w 184" name="T16"/>
                  <a:gd fmla="*/ 156 h 157" name="T17"/>
                  <a:gd fmla="*/ 136 w 184" name="T18"/>
                  <a:gd fmla="*/ 137 h 157" name="T19"/>
                  <a:gd fmla="*/ 123 w 184" name="T20"/>
                  <a:gd fmla="*/ 134 h 157" name="T21"/>
                  <a:gd fmla="*/ 116 w 184" name="T22"/>
                  <a:gd fmla="*/ 108 h 157" name="T23"/>
                  <a:gd fmla="*/ 139 w 184" name="T24"/>
                  <a:gd fmla="*/ 113 h 157" name="T25"/>
                  <a:gd fmla="*/ 173 w 184" name="T26"/>
                  <a:gd fmla="*/ 97 h 157" name="T27"/>
                  <a:gd fmla="*/ 164 w 184" name="T28"/>
                  <a:gd fmla="*/ 84 h 157" name="T29"/>
                  <a:gd fmla="*/ 175 w 184" name="T30"/>
                  <a:gd fmla="*/ 72 h 157" name="T31"/>
                  <a:gd fmla="*/ 170 w 184" name="T32"/>
                  <a:gd fmla="*/ 63 h 157" name="T33"/>
                  <a:gd fmla="*/ 183 w 184" name="T34"/>
                  <a:gd fmla="*/ 53 h 157" name="T35"/>
                  <a:gd fmla="*/ 167 w 184" name="T36"/>
                  <a:gd fmla="*/ 51 h 157" name="T37"/>
                  <a:gd fmla="*/ 167 w 184" name="T38"/>
                  <a:gd fmla="*/ 39 h 157" name="T39"/>
                  <a:gd fmla="*/ 141 w 184" name="T40"/>
                  <a:gd fmla="*/ 25 h 157" name="T41"/>
                  <a:gd fmla="*/ 152 w 184" name="T42"/>
                  <a:gd fmla="*/ 21 h 157" name="T43"/>
                  <a:gd fmla="*/ 72 w 184" name="T44"/>
                  <a:gd fmla="*/ 24 h 157" name="T45"/>
                  <a:gd fmla="*/ 46 w 184" name="T46"/>
                  <a:gd fmla="*/ 0 h 157" name="T47"/>
                  <a:gd fmla="*/ 47 w 184" name="T48"/>
                  <a:gd fmla="*/ 11 h 157" name="T49"/>
                  <a:gd fmla="*/ 24 w 184" name="T50"/>
                  <a:gd fmla="*/ 20 h 157" name="T51"/>
                  <a:gd fmla="*/ 31 w 184" name="T52"/>
                  <a:gd fmla="*/ 39 h 157" name="T53"/>
                  <a:gd fmla="*/ 22 w 184" name="T54"/>
                  <a:gd fmla="*/ 46 h 157" name="T55"/>
                  <a:gd fmla="*/ 17 w 184" name="T56"/>
                  <a:gd fmla="*/ 29 h 157" name="T57"/>
                  <a:gd fmla="*/ 26 w 184" name="T58"/>
                  <a:gd fmla="*/ 6 h 157" name="T59"/>
                  <a:gd fmla="*/ 0 w 184" name="T60"/>
                  <a:gd fmla="*/ 42 h 157" name="T61"/>
                  <a:gd fmla="*/ 0 w 184" name="T62"/>
                  <a:gd fmla="*/ 42 h 157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84" name="T96"/>
                  <a:gd fmla="*/ 0 h 157" name="T97"/>
                  <a:gd fmla="*/ 184 w 184" name="T98"/>
                  <a:gd fmla="*/ 157 h 157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57" w="184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/>
            <p:nvPr/>
          </p:nvSpPr>
          <p:spPr bwMode="auto">
            <a:xfrm>
              <a:off x="4706100" y="4029563"/>
              <a:ext cx="119061" cy="206196"/>
            </a:xfrm>
            <a:custGeom>
              <a:gdLst>
                <a:gd fmla="*/ 0 w 95" name="T0"/>
                <a:gd fmla="*/ 17056038 h 203" name="T1"/>
                <a:gd fmla="*/ 0 w 95" name="T2"/>
                <a:gd fmla="*/ 17056038 h 203" name="T3"/>
                <a:gd fmla="*/ 21990127 w 95" name="T4"/>
                <a:gd fmla="*/ 52872417 h 203" name="T5"/>
                <a:gd fmla="*/ 50262967 w 95" name="T6"/>
                <a:gd fmla="*/ 68222847 h 203" name="T7"/>
                <a:gd fmla="*/ 36127169 w 95" name="T8"/>
                <a:gd fmla="*/ 93806917 h 203" name="T9"/>
                <a:gd fmla="*/ 87960510 w 95" name="T10"/>
                <a:gd fmla="*/ 139856901 h 203" name="T11"/>
                <a:gd fmla="*/ 111520992 w 95" name="T12"/>
                <a:gd fmla="*/ 202962959 h 203" name="T13"/>
                <a:gd fmla="*/ 114662975 w 95" name="T14"/>
                <a:gd fmla="*/ 255835356 h 203" name="T15"/>
                <a:gd fmla="*/ 50262967 w 95" name="T16"/>
                <a:gd fmla="*/ 301886645 h 203" name="T17"/>
                <a:gd fmla="*/ 59687661 w 95" name="T18"/>
                <a:gd fmla="*/ 344525504 h 203" name="T19"/>
                <a:gd fmla="*/ 80106161 w 95" name="T20"/>
                <a:gd fmla="*/ 315530166 h 203" name="T21"/>
                <a:gd fmla="*/ 92672857 w 95" name="T22"/>
                <a:gd fmla="*/ 324058182 h 203" name="T23"/>
                <a:gd fmla="*/ 97385204 w 95" name="T24"/>
                <a:gd fmla="*/ 303592249 h 203" name="T25"/>
                <a:gd fmla="*/ 147648151 w 95" name="T26"/>
                <a:gd fmla="*/ 272891389 h 203" name="T27"/>
                <a:gd fmla="*/ 141365440 w 95" name="T28"/>
                <a:gd fmla="*/ 185906926 h 203" name="T29"/>
                <a:gd fmla="*/ 72253084 w 95" name="T30"/>
                <a:gd fmla="*/ 105744835 h 203" name="T31"/>
                <a:gd fmla="*/ 80106161 w 95" name="T32"/>
                <a:gd fmla="*/ 78456467 h 203" name="T33"/>
                <a:gd fmla="*/ 120945686 w 95" name="T34"/>
                <a:gd fmla="*/ 39227581 h 203" name="T35"/>
                <a:gd fmla="*/ 62828390 w 95" name="T36"/>
                <a:gd fmla="*/ 0 h 203" name="T37"/>
                <a:gd fmla="*/ 0 w 95" name="T38"/>
                <a:gd fmla="*/ 17056038 h 203" name="T39"/>
                <a:gd fmla="*/ 0 w 95" name="T40"/>
                <a:gd fmla="*/ 17056038 h 203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w 95" name="T63"/>
                <a:gd fmla="*/ 0 h 203" name="T64"/>
                <a:gd fmla="*/ 95 w 95" name="T65"/>
                <a:gd fmla="*/ 203 h 203" name="T66"/>
              </a:gdLst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b="T66" l="T63" r="T65" t="T64"/>
              <a:pathLst>
                <a:path h="203" w="95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/>
            <p:nvPr/>
          </p:nvSpPr>
          <p:spPr bwMode="auto">
            <a:xfrm>
              <a:off x="3628193" y="3503304"/>
              <a:ext cx="126999" cy="206196"/>
            </a:xfrm>
            <a:custGeom>
              <a:gdLst>
                <a:gd fmla="*/ 0 w 102" name="T0"/>
                <a:gd fmla="*/ 3439837 h 46" name="T1"/>
                <a:gd fmla="*/ 37206018 w 102" name="T2"/>
                <a:gd fmla="*/ 0 h 46" name="T3"/>
                <a:gd fmla="*/ 72863135 w 102" name="T4"/>
                <a:gd fmla="*/ 15478608 h 46" name="T5"/>
                <a:gd fmla="*/ 86814474 w 102" name="T6"/>
                <a:gd fmla="*/ 32676478 h 46" name="T7"/>
                <a:gd fmla="*/ 105418723 w 102" name="T8"/>
                <a:gd fmla="*/ 32676478 h 46" name="T9"/>
                <a:gd fmla="*/ 119371288 w 102" name="T10"/>
                <a:gd fmla="*/ 24077546 h 46" name="T11"/>
                <a:gd fmla="*/ 128672167 w 102" name="T12"/>
                <a:gd fmla="*/ 22356972 h 46" name="T13"/>
                <a:gd fmla="*/ 137974292 w 102" name="T14"/>
                <a:gd fmla="*/ 39556149 h 46" name="T15"/>
                <a:gd fmla="*/ 155027149 w 102" name="T16"/>
                <a:gd fmla="*/ 44715256 h 46" name="T17"/>
                <a:gd fmla="*/ 150376710 w 102" name="T18"/>
                <a:gd fmla="*/ 51593615 h 46" name="T19"/>
                <a:gd fmla="*/ 156577296 w 102" name="T20"/>
                <a:gd fmla="*/ 65352956 h 46" name="T21"/>
                <a:gd fmla="*/ 155027149 w 102" name="T22"/>
                <a:gd fmla="*/ 75671151 h 46" name="T23"/>
                <a:gd fmla="*/ 137974292 w 102" name="T24"/>
                <a:gd fmla="*/ 60192548 h 46" name="T25"/>
                <a:gd fmla="*/ 128672167 w 102" name="T26"/>
                <a:gd fmla="*/ 55033451 h 46" name="T27"/>
                <a:gd fmla="*/ 119371288 w 102" name="T28"/>
                <a:gd fmla="*/ 55033451 h 46" name="T29"/>
                <a:gd fmla="*/ 114719603 w 102" name="T30"/>
                <a:gd fmla="*/ 72231316 h 46" name="T31"/>
                <a:gd fmla="*/ 103868576 w 102" name="T32"/>
                <a:gd fmla="*/ 67072218 h 46" name="T33"/>
                <a:gd fmla="*/ 83714181 w 102" name="T34"/>
                <a:gd fmla="*/ 77391724 h 46" name="T35"/>
                <a:gd fmla="*/ 58910570 w 102" name="T36"/>
                <a:gd fmla="*/ 75671151 h 46" name="T37"/>
                <a:gd fmla="*/ 58910570 w 102" name="T38"/>
                <a:gd fmla="*/ 44715256 h 46" name="T39"/>
                <a:gd fmla="*/ 20153156 w 102" name="T40"/>
                <a:gd fmla="*/ 17197870 h 46" name="T41"/>
                <a:gd fmla="*/ 0 w 102" name="T42"/>
                <a:gd fmla="*/ 3439837 h 46" name="T43"/>
                <a:gd fmla="*/ 0 w 102" name="T44"/>
                <a:gd fmla="*/ 3439837 h 4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w 102" name="T69"/>
                <a:gd fmla="*/ 0 h 46" name="T70"/>
                <a:gd fmla="*/ 102 w 102" name="T71"/>
                <a:gd fmla="*/ 46 h 46" name="T72"/>
              </a:gdLst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b="T72" l="T69" r="T71" t="T70"/>
              <a:pathLst>
                <a:path h="46" w="102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/>
            <p:nvPr/>
          </p:nvSpPr>
          <p:spPr bwMode="auto">
            <a:xfrm>
              <a:off x="3718681" y="3551723"/>
              <a:ext cx="104774" cy="206196"/>
            </a:xfrm>
            <a:custGeom>
              <a:gdLst>
                <a:gd fmla="*/ 48621765 w 85" name="T0"/>
                <a:gd fmla="*/ 3439855 h 69" name="T1"/>
                <a:gd fmla="*/ 54698713 w 85" name="T2"/>
                <a:gd fmla="*/ 3439855 h 69" name="T3"/>
                <a:gd fmla="*/ 74451875 w 85" name="T4"/>
                <a:gd fmla="*/ 10319564 h 69" name="T5"/>
                <a:gd fmla="*/ 92683970 w 85" name="T6"/>
                <a:gd fmla="*/ 25796947 h 69" name="T7"/>
                <a:gd fmla="*/ 103320478 w 85" name="T8"/>
                <a:gd fmla="*/ 44715498 h 69" name="T9"/>
                <a:gd fmla="*/ 127630734 w 85" name="T10"/>
                <a:gd fmla="*/ 65353310 h 69" name="T11"/>
                <a:gd fmla="*/ 115475606 w 85" name="T12"/>
                <a:gd fmla="*/ 70512435 h 69" name="T13"/>
                <a:gd fmla="*/ 106358952 w 85" name="T14"/>
                <a:gd fmla="*/ 84271851 h 69" name="T15"/>
                <a:gd fmla="*/ 104840331 w 85" name="T16"/>
                <a:gd fmla="*/ 91150268 h 69" name="T17"/>
                <a:gd fmla="*/ 100282004 w 85" name="T18"/>
                <a:gd fmla="*/ 116948516 h 69" name="T19"/>
                <a:gd fmla="*/ 82048695 w 85" name="T20"/>
                <a:gd fmla="*/ 110068809 h 69" name="T21"/>
                <a:gd fmla="*/ 79010202 w 85" name="T22"/>
                <a:gd fmla="*/ 87710414 h 69" name="T23"/>
                <a:gd fmla="*/ 60776893 w 85" name="T24"/>
                <a:gd fmla="*/ 96310704 h 69" name="T25"/>
                <a:gd fmla="*/ 44063438 w 85" name="T26"/>
                <a:gd fmla="*/ 108348226 h 69" name="T27"/>
                <a:gd fmla="*/ 33426921 w 85" name="T28"/>
                <a:gd fmla="*/ 106628955 h 69" name="T29"/>
                <a:gd fmla="*/ 24310266 w 85" name="T30"/>
                <a:gd fmla="*/ 94590122 h 69" name="T31"/>
                <a:gd fmla="*/ 18233314 w 85" name="T32"/>
                <a:gd fmla="*/ 84271851 h 69" name="T33"/>
                <a:gd fmla="*/ 25830119 w 85" name="T34"/>
                <a:gd fmla="*/ 73952289 h 69" name="T35"/>
                <a:gd fmla="*/ 30388447 w 85" name="T36"/>
                <a:gd fmla="*/ 82551268 h 69" name="T37"/>
                <a:gd fmla="*/ 53180092 w 85" name="T38"/>
                <a:gd fmla="*/ 94590122 h 69" name="T39"/>
                <a:gd fmla="*/ 57738419 w 85" name="T40"/>
                <a:gd fmla="*/ 84271851 h 69" name="T41"/>
                <a:gd fmla="*/ 36466627 w 85" name="T42"/>
                <a:gd fmla="*/ 65353310 h 69" name="T43"/>
                <a:gd fmla="*/ 30388447 w 85" name="T44"/>
                <a:gd fmla="*/ 49874623 h 69" name="T45"/>
                <a:gd fmla="*/ 22791646 w 85" name="T46"/>
                <a:gd fmla="*/ 44715498 h 69" name="T47"/>
                <a:gd fmla="*/ 22791646 w 85" name="T48"/>
                <a:gd fmla="*/ 34395926 h 69" name="T49"/>
                <a:gd fmla="*/ 13674986 w 85" name="T50"/>
                <a:gd fmla="*/ 30957384 h 69" name="T51"/>
                <a:gd fmla="*/ 0 w 85" name="T52"/>
                <a:gd fmla="*/ 29236801 h 69" name="T53"/>
                <a:gd fmla="*/ 4558328 w 85" name="T54"/>
                <a:gd fmla="*/ 17197963 h 69" name="T55"/>
                <a:gd fmla="*/ 6078183 w 85" name="T56"/>
                <a:gd fmla="*/ 10319564 h 69" name="T57"/>
                <a:gd fmla="*/ 16713460 w 85" name="T58"/>
                <a:gd fmla="*/ 10319564 h 69" name="T59"/>
                <a:gd fmla="*/ 22791646 w 85" name="T60"/>
                <a:gd fmla="*/ 15478692 h 69" name="T61"/>
                <a:gd fmla="*/ 39505101 w 85" name="T62"/>
                <a:gd fmla="*/ 30957384 h 69" name="T63"/>
                <a:gd fmla="*/ 41023731 w 85" name="T64"/>
                <a:gd fmla="*/ 20637817 h 69" name="T65"/>
                <a:gd fmla="*/ 34946774 w 85" name="T66"/>
                <a:gd fmla="*/ 8598982 h 69" name="T67"/>
                <a:gd fmla="*/ 39505101 w 85" name="T68"/>
                <a:gd fmla="*/ 0 h 69" name="T69"/>
                <a:gd fmla="*/ 48621765 w 85" name="T70"/>
                <a:gd fmla="*/ 3439855 h 69" name="T71"/>
                <a:gd fmla="*/ 48621765 w 85" name="T72"/>
                <a:gd fmla="*/ 3439855 h 69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w 85" name="T111"/>
                <a:gd fmla="*/ 0 h 69" name="T112"/>
                <a:gd fmla="*/ 85 w 85" name="T113"/>
                <a:gd fmla="*/ 69 h 69" name="T114"/>
              </a:gdLst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b="T114" l="T111" r="T113" t="T112"/>
              <a:pathLst>
                <a:path h="69" w="85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/>
            <p:nvPr/>
          </p:nvSpPr>
          <p:spPr bwMode="auto">
            <a:xfrm>
              <a:off x="3694868" y="3551722"/>
              <a:ext cx="74613" cy="206196"/>
            </a:xfrm>
            <a:custGeom>
              <a:gdLst>
                <a:gd fmla="*/ 0 w 57" name="T0"/>
                <a:gd fmla="*/ 10017957 h 43" name="T1"/>
                <a:gd fmla="*/ 11994369 w 57" name="T2"/>
                <a:gd fmla="*/ 21705362 h 43" name="T3"/>
                <a:gd fmla="*/ 25702218 w 57" name="T4"/>
                <a:gd fmla="*/ 38401091 h 43" name="T5"/>
                <a:gd fmla="*/ 47977476 w 57" name="T6"/>
                <a:gd fmla="*/ 61775897 h 43" name="T7"/>
                <a:gd fmla="*/ 61685320 w 57" name="T8"/>
                <a:gd fmla="*/ 48419056 h 43" name="T9"/>
                <a:gd fmla="*/ 63398800 w 57" name="T10"/>
                <a:gd fmla="*/ 60106454 h 43" name="T11"/>
                <a:gd fmla="*/ 73679684 w 57" name="T12"/>
                <a:gd fmla="*/ 61775897 h 43" name="T13"/>
                <a:gd fmla="*/ 89101029 w 57" name="T14"/>
                <a:gd fmla="*/ 70124408 h 43" name="T15"/>
                <a:gd fmla="*/ 95954951 w 57" name="T16"/>
                <a:gd fmla="*/ 60106454 h 43" name="T17"/>
                <a:gd fmla="*/ 71966203 w 57" name="T18"/>
                <a:gd fmla="*/ 41739979 h 43" name="T19"/>
                <a:gd fmla="*/ 66825762 w 57" name="T20"/>
                <a:gd fmla="*/ 26713693 h 43" name="T21"/>
                <a:gd fmla="*/ 56544878 w 57" name="T22"/>
                <a:gd fmla="*/ 21705362 h 43" name="T23"/>
                <a:gd fmla="*/ 56544878 w 57" name="T24"/>
                <a:gd fmla="*/ 11687403 h 43" name="T25"/>
                <a:gd fmla="*/ 46263995 w 57" name="T26"/>
                <a:gd fmla="*/ 8348513 h 43" name="T27"/>
                <a:gd fmla="*/ 30842660 w 57" name="T28"/>
                <a:gd fmla="*/ 5008332 h 43" name="T29"/>
                <a:gd fmla="*/ 17134811 w 57" name="T30"/>
                <a:gd fmla="*/ 0 h 43" name="T31"/>
                <a:gd fmla="*/ 5140443 w 57" name="T32"/>
                <a:gd fmla="*/ 1669444 h 43" name="T33"/>
                <a:gd fmla="*/ 0 w 57" name="T34"/>
                <a:gd fmla="*/ 10017957 h 43" name="T35"/>
                <a:gd fmla="*/ 0 w 57" name="T36"/>
                <a:gd fmla="*/ 10017957 h 43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57" name="T57"/>
                <a:gd fmla="*/ 0 h 43" name="T58"/>
                <a:gd fmla="*/ 57 w 57" name="T59"/>
                <a:gd fmla="*/ 43 h 43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43" w="57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/>
            <p:nvPr/>
          </p:nvSpPr>
          <p:spPr bwMode="auto">
            <a:xfrm>
              <a:off x="3736143" y="3378684"/>
              <a:ext cx="711195" cy="206196"/>
            </a:xfrm>
            <a:custGeom>
              <a:gdLst>
                <a:gd fmla="*/ 837896752 w 572" name="T0"/>
                <a:gd fmla="*/ 173329062 h 246" name="T1"/>
                <a:gd fmla="*/ 749778861 w 572" name="T2"/>
                <a:gd fmla="*/ 163032328 h 246" name="T3"/>
                <a:gd fmla="*/ 717313589 w 572" name="T4"/>
                <a:gd fmla="*/ 130426133 h 246" name="T5"/>
                <a:gd fmla="*/ 675574125 w 572" name="T6"/>
                <a:gd fmla="*/ 135574479 h 246" name="T7"/>
                <a:gd fmla="*/ 635379996 w 572" name="T8"/>
                <a:gd fmla="*/ 121845555 h 246" name="T9"/>
                <a:gd fmla="*/ 562720752 w 572" name="T10"/>
                <a:gd fmla="*/ 70362068 h 246" name="T11"/>
                <a:gd fmla="*/ 471510634 w 572" name="T12"/>
                <a:gd fmla="*/ 51483487 h 246" name="T13"/>
                <a:gd fmla="*/ 408126826 w 572" name="T14"/>
                <a:gd fmla="*/ 30890090 h 246" name="T15"/>
                <a:gd fmla="*/ 344743018 w 572" name="T16"/>
                <a:gd fmla="*/ 17161161 h 246" name="T17"/>
                <a:gd fmla="*/ 284452602 w 572" name="T18"/>
                <a:gd fmla="*/ 36038437 h 246" name="T19"/>
                <a:gd fmla="*/ 216431076 w 572" name="T20"/>
                <a:gd fmla="*/ 36038437 h 246" name="T21"/>
                <a:gd fmla="*/ 216431076 w 572" name="T22"/>
                <a:gd fmla="*/ 84090992 h 246" name="T23"/>
                <a:gd fmla="*/ 242711894 w 572" name="T24"/>
                <a:gd fmla="*/ 106400515 h 246" name="T25"/>
                <a:gd fmla="*/ 242711894 w 572" name="T26"/>
                <a:gd fmla="*/ 139006710 h 246" name="T27"/>
                <a:gd fmla="*/ 216431076 w 572" name="T28"/>
                <a:gd fmla="*/ 140722826 h 246" name="T29"/>
                <a:gd fmla="*/ 177782595 w 572" name="T30"/>
                <a:gd fmla="*/ 123561671 h 246" name="T31"/>
                <a:gd fmla="*/ 151501738 w 572" name="T32"/>
                <a:gd fmla="*/ 130426133 h 246" name="T33"/>
                <a:gd fmla="*/ 120583201 w 572" name="T34"/>
                <a:gd fmla="*/ 118413324 h 246" name="T35"/>
                <a:gd fmla="*/ 46378446 w 572" name="T36"/>
                <a:gd fmla="*/ 116697208 h 246" name="T37"/>
                <a:gd fmla="*/ 30918546 w 572" name="T38"/>
                <a:gd fmla="*/ 133858364 h 246" name="T39"/>
                <a:gd fmla="*/ 27826320 w 572" name="T40"/>
                <a:gd fmla="*/ 156167866 h 246" name="T41"/>
                <a:gd fmla="*/ 4637720 w 572" name="T42"/>
                <a:gd fmla="*/ 145871173 h 246" name="T43"/>
                <a:gd fmla="*/ 0 w 572" name="T44"/>
                <a:gd fmla="*/ 192206333 h 246" name="T45"/>
                <a:gd fmla="*/ 12367668 w 572" name="T46"/>
                <a:gd fmla="*/ 224813839 h 246" name="T47"/>
                <a:gd fmla="*/ 40193983 w 572" name="T48"/>
                <a:gd fmla="*/ 223097723 h 246" name="T49"/>
                <a:gd fmla="*/ 66474811 w 572" name="T50"/>
                <a:gd fmla="*/ 269432843 h 246" name="T51"/>
                <a:gd fmla="*/ 160777174 w 572" name="T52"/>
                <a:gd fmla="*/ 252271688 h 246" name="T53"/>
                <a:gd fmla="*/ 153047229 w 572" name="T54"/>
                <a:gd fmla="*/ 302039039 h 246" name="T55"/>
                <a:gd fmla="*/ 105123311 w 572" name="T56"/>
                <a:gd fmla="*/ 327780772 h 246" name="T57"/>
                <a:gd fmla="*/ 157684948 w 572" name="T58"/>
                <a:gd fmla="*/ 375833399 h 246" name="T59"/>
                <a:gd fmla="*/ 194787976 w 572" name="T60"/>
                <a:gd fmla="*/ 380981746 h 246" name="T61"/>
                <a:gd fmla="*/ 222614286 w 572" name="T62"/>
                <a:gd fmla="*/ 387846208 h 246" name="T63"/>
                <a:gd fmla="*/ 222614286 w 572" name="T64"/>
                <a:gd fmla="*/ 293458461 h 246" name="T65"/>
                <a:gd fmla="*/ 259717276 w 572" name="T66"/>
                <a:gd fmla="*/ 264284497 h 246" name="T67"/>
                <a:gd fmla="*/ 272084939 w 572" name="T68"/>
                <a:gd fmla="*/ 252271688 h 246" name="T69"/>
                <a:gd fmla="*/ 290635812 w 572" name="T70"/>
                <a:gd fmla="*/ 260852265 h 246" name="T71"/>
                <a:gd fmla="*/ 299911249 w 572" name="T72"/>
                <a:gd fmla="*/ 267716728 h 246" name="T73"/>
                <a:gd fmla="*/ 323101084 w 572" name="T74"/>
                <a:gd fmla="*/ 307187385 h 246" name="T75"/>
                <a:gd fmla="*/ 343197526 w 572" name="T76"/>
                <a:gd fmla="*/ 332929119 h 246" name="T77"/>
                <a:gd fmla="*/ 394213671 w 572" name="T78"/>
                <a:gd fmla="*/ 332929119 h 246" name="T79"/>
                <a:gd fmla="*/ 414311279 w 572" name="T80"/>
                <a:gd fmla="*/ 398142901 h 246" name="T81"/>
                <a:gd fmla="*/ 435954379 w 572" name="T82"/>
                <a:gd fmla="*/ 420452403 h 246" name="T83"/>
                <a:gd fmla="*/ 486969280 w 572" name="T84"/>
                <a:gd fmla="*/ 410155710 h 246" name="T85"/>
                <a:gd fmla="*/ 547260862 w 572" name="T86"/>
                <a:gd fmla="*/ 410155710 h 246" name="T87"/>
                <a:gd fmla="*/ 544169878 w 572" name="T88"/>
                <a:gd fmla="*/ 382697861 h 246" name="T89"/>
                <a:gd fmla="*/ 554990807 w 572" name="T90"/>
                <a:gd fmla="*/ 368968937 h 246" name="T91"/>
                <a:gd fmla="*/ 592093796 w 572" name="T92"/>
                <a:gd fmla="*/ 374117284 h 246" name="T93"/>
                <a:gd fmla="*/ 644655433 w 572" name="T94"/>
                <a:gd fmla="*/ 360388359 h 246" name="T95"/>
                <a:gd fmla="*/ 732773479 w 572" name="T96"/>
                <a:gd fmla="*/ 379265630 h 246" name="T97"/>
                <a:gd fmla="*/ 732773479 w 572" name="T98"/>
                <a:gd fmla="*/ 319200194 h 246" name="T99"/>
                <a:gd fmla="*/ 799248270 w 572" name="T100"/>
                <a:gd fmla="*/ 252271688 h 246" name="T101"/>
                <a:gd fmla="*/ 861086587 w 572" name="T102"/>
                <a:gd fmla="*/ 216233261 h 24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w 572" name="T156"/>
                <a:gd fmla="*/ 0 h 246" name="T157"/>
                <a:gd fmla="*/ 572 w 572" name="T158"/>
                <a:gd fmla="*/ 246 h 246" name="T159"/>
              </a:gdLst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b="T159" l="T156" r="T158" t="T157"/>
              <a:pathLst>
                <a:path h="246" w="572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/>
            <p:nvPr/>
          </p:nvSpPr>
          <p:spPr bwMode="auto">
            <a:xfrm>
              <a:off x="3907591" y="3526322"/>
              <a:ext cx="312736" cy="206196"/>
            </a:xfrm>
            <a:custGeom>
              <a:gdLst>
                <a:gd fmla="*/ 37557332 w 250" name="T0"/>
                <a:gd fmla="*/ 114387181 h 153" name="T1"/>
                <a:gd fmla="*/ 43817105 w 250" name="T2"/>
                <a:gd fmla="*/ 95883169 h 153" name="T3"/>
                <a:gd fmla="*/ 53205497 w 250" name="T4"/>
                <a:gd fmla="*/ 87472254 h 153" name="T5"/>
                <a:gd fmla="*/ 70419843 w 250" name="T6"/>
                <a:gd fmla="*/ 90836620 h 153" name="T7"/>
                <a:gd fmla="*/ 89197899 w 250" name="T8"/>
                <a:gd fmla="*/ 97565352 h 153" name="T9"/>
                <a:gd fmla="*/ 93892720 w 250" name="T10"/>
                <a:gd fmla="*/ 102611900 h 153" name="T11"/>
                <a:gd fmla="*/ 106412245 w 250" name="T12"/>
                <a:gd fmla="*/ 114387181 h 153" name="T13"/>
                <a:gd fmla="*/ 115800637 w 250" name="T14"/>
                <a:gd fmla="*/ 144665176 h 153" name="T15"/>
                <a:gd fmla="*/ 129885103 w 250" name="T16"/>
                <a:gd fmla="*/ 141300810 h 153" name="T17"/>
                <a:gd fmla="*/ 151793020 w 250" name="T18"/>
                <a:gd fmla="*/ 144665176 h 153" name="T19"/>
                <a:gd fmla="*/ 183090619 w 250" name="T20"/>
                <a:gd fmla="*/ 178308874 h 153" name="T21"/>
                <a:gd fmla="*/ 215953120 w 250" name="T22"/>
                <a:gd fmla="*/ 198495069 h 153" name="T23"/>
                <a:gd fmla="*/ 247250681 w 250" name="T24"/>
                <a:gd fmla="*/ 220362150 h 153" name="T25"/>
                <a:gd fmla="*/ 259770205 w 250" name="T26"/>
                <a:gd fmla="*/ 255687991 h 153" name="T27"/>
                <a:gd fmla="*/ 278548241 w 250" name="T28"/>
                <a:gd fmla="*/ 227090881 h 153" name="T29"/>
                <a:gd fmla="*/ 281678122 w 250" name="T30"/>
                <a:gd fmla="*/ 201859435 h 153" name="T31"/>
                <a:gd fmla="*/ 269159849 w 250" name="T32"/>
                <a:gd fmla="*/ 163169188 h 153" name="T33"/>
                <a:gd fmla="*/ 295762587 w 250" name="T34"/>
                <a:gd fmla="*/ 154758273 h 153" name="T35"/>
                <a:gd fmla="*/ 328625167 w 250" name="T36"/>
                <a:gd fmla="*/ 163169188 h 153" name="T37"/>
                <a:gd fmla="*/ 381830644 w 250" name="T38"/>
                <a:gd fmla="*/ 158122639 h 153" name="T39"/>
                <a:gd fmla="*/ 381830644 w 250" name="T40"/>
                <a:gd fmla="*/ 136254261 h 153" name="T41"/>
                <a:gd fmla="*/ 317670504 w 250" name="T42"/>
                <a:gd fmla="*/ 136254261 h 153" name="T43"/>
                <a:gd fmla="*/ 286372944 w 250" name="T44"/>
                <a:gd fmla="*/ 132889895 h 153" name="T45"/>
                <a:gd fmla="*/ 258205265 w 250" name="T46"/>
                <a:gd fmla="*/ 144665176 h 153" name="T47"/>
                <a:gd fmla="*/ 239427229 w 250" name="T48"/>
                <a:gd fmla="*/ 141300810 h 153" name="T49"/>
                <a:gd fmla="*/ 223777823 w 250" name="T50"/>
                <a:gd fmla="*/ 142982993 h 153" name="T51"/>
                <a:gd fmla="*/ 204999787 w 250" name="T52"/>
                <a:gd fmla="*/ 132889895 h 153" name="T53"/>
                <a:gd fmla="*/ 204999787 w 250" name="T54"/>
                <a:gd fmla="*/ 124480278 h 153" name="T55"/>
                <a:gd fmla="*/ 201869906 w 250" name="T56"/>
                <a:gd fmla="*/ 95883169 h 153" name="T57"/>
                <a:gd fmla="*/ 140839687 w 250" name="T58"/>
                <a:gd fmla="*/ 72332588 h 153" name="T59"/>
                <a:gd fmla="*/ 109542126 w 250" name="T60"/>
                <a:gd fmla="*/ 50464210 h 153" name="T61"/>
                <a:gd fmla="*/ 70419843 w 250" name="T62"/>
                <a:gd fmla="*/ 60557308 h 153" name="T63"/>
                <a:gd fmla="*/ 45382045 w 250" name="T64"/>
                <a:gd fmla="*/ 26914936 h 153" name="T65"/>
                <a:gd fmla="*/ 46946986 w 250" name="T66"/>
                <a:gd fmla="*/ 0 h 153" name="T67"/>
                <a:gd fmla="*/ 28167689 w 250" name="T68"/>
                <a:gd fmla="*/ 117751546 h 153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250" name="T105"/>
                <a:gd fmla="*/ 0 h 153" name="T106"/>
                <a:gd fmla="*/ 250 w 250" name="T107"/>
                <a:gd fmla="*/ 153 h 153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153" w="250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/>
            <p:nvPr/>
          </p:nvSpPr>
          <p:spPr bwMode="auto">
            <a:xfrm>
              <a:off x="3864730" y="3577123"/>
              <a:ext cx="239711" cy="206196"/>
            </a:xfrm>
            <a:custGeom>
              <a:gdLst>
                <a:gd fmla="*/ 0 w 191" name="T0"/>
                <a:gd fmla="*/ 32855643 h 134" name="T1"/>
                <a:gd fmla="*/ 1575071 w 191" name="T2"/>
                <a:gd fmla="*/ 63983358 h 134" name="T3"/>
                <a:gd fmla="*/ 17325780 w 191" name="T4"/>
                <a:gd fmla="*/ 44960360 h 134" name="T5"/>
                <a:gd fmla="*/ 39378027 w 191" name="T6"/>
                <a:gd fmla="*/ 69171089 h 134" name="T7"/>
                <a:gd fmla="*/ 29927604 w 191" name="T8"/>
                <a:gd fmla="*/ 83005040 h 134" name="T9"/>
                <a:gd fmla="*/ 3150142 w 191" name="T10"/>
                <a:gd fmla="*/ 69171089 h 134" name="T11"/>
                <a:gd fmla="*/ 0 w 191" name="T12"/>
                <a:gd fmla="*/ 89922036 h 134" name="T13"/>
                <a:gd fmla="*/ 3150142 w 191" name="T14"/>
                <a:gd fmla="*/ 102026743 h 134" name="T15"/>
                <a:gd fmla="*/ 17325780 w 191" name="T16"/>
                <a:gd fmla="*/ 103755986 h 134" name="T17"/>
                <a:gd fmla="*/ 11025498 w 191" name="T18"/>
                <a:gd fmla="*/ 117589937 h 134" name="T19"/>
                <a:gd fmla="*/ 23627322 w 191" name="T20"/>
                <a:gd fmla="*/ 126236156 h 134" name="T21"/>
                <a:gd fmla="*/ 23627322 w 191" name="T22"/>
                <a:gd fmla="*/ 167738009 h 134" name="T23"/>
                <a:gd fmla="*/ 64580420 w 191" name="T24"/>
                <a:gd fmla="*/ 155633302 h 134" name="T25"/>
                <a:gd fmla="*/ 88206497 w 191" name="T26"/>
                <a:gd fmla="*/ 143528595 h 134" name="T27"/>
                <a:gd fmla="*/ 141760149 w 191" name="T28"/>
                <a:gd fmla="*/ 171196496 h 134" name="T29"/>
                <a:gd fmla="*/ 173262853 w 191" name="T30"/>
                <a:gd fmla="*/ 186761047 h 134" name="T31"/>
                <a:gd fmla="*/ 181138205 w 191" name="T32"/>
                <a:gd fmla="*/ 195407266 h 134" name="T33"/>
                <a:gd fmla="*/ 184288346 w 191" name="T34"/>
                <a:gd fmla="*/ 214428948 h 134" name="T35"/>
                <a:gd fmla="*/ 215791011 w 191" name="T36"/>
                <a:gd fmla="*/ 229992143 h 134" name="T37"/>
                <a:gd fmla="*/ 261469310 w 191" name="T38"/>
                <a:gd fmla="*/ 174655025 h 134" name="T39"/>
                <a:gd fmla="*/ 291396905 w 191" name="T40"/>
                <a:gd fmla="*/ 174655025 h 134" name="T41"/>
                <a:gd fmla="*/ 296122116 w 191" name="T42"/>
                <a:gd fmla="*/ 152174814 h 134" name="T43"/>
                <a:gd fmla="*/ 299272257 w 191" name="T44"/>
                <a:gd fmla="*/ 141799351 h 134" name="T45"/>
                <a:gd fmla="*/ 289821834 w 191" name="T46"/>
                <a:gd fmla="*/ 127965400 h 134" name="T47"/>
                <a:gd fmla="*/ 267769592 w 191" name="T48"/>
                <a:gd fmla="*/ 119319181 h 134" name="T49"/>
                <a:gd fmla="*/ 266194522 w 191" name="T50"/>
                <a:gd fmla="*/ 107214474 h 134" name="T51"/>
                <a:gd fmla="*/ 234691857 w 191" name="T52"/>
                <a:gd fmla="*/ 98568255 h 134" name="T53"/>
                <a:gd fmla="*/ 215791011 w 191" name="T54"/>
                <a:gd fmla="*/ 77817308 h 134" name="T55"/>
                <a:gd fmla="*/ 207915658 w 191" name="T56"/>
                <a:gd fmla="*/ 65712601 h 134" name="T57"/>
                <a:gd fmla="*/ 193738769 w 191" name="T58"/>
                <a:gd fmla="*/ 53606580 h 134" name="T59"/>
                <a:gd fmla="*/ 184288346 w 191" name="T60"/>
                <a:gd fmla="*/ 60524870 h 134" name="T61"/>
                <a:gd fmla="*/ 177988064 w 191" name="T62"/>
                <a:gd fmla="*/ 65712601 h 134" name="T63"/>
                <a:gd fmla="*/ 166962571 w 191" name="T64"/>
                <a:gd fmla="*/ 63983358 h 134" name="T65"/>
                <a:gd fmla="*/ 157512109 w 191" name="T66"/>
                <a:gd fmla="*/ 44960360 h 134" name="T67"/>
                <a:gd fmla="*/ 157512109 w 191" name="T68"/>
                <a:gd fmla="*/ 32855643 h 134" name="T69"/>
                <a:gd fmla="*/ 146485360 w 191" name="T70"/>
                <a:gd fmla="*/ 29397156 h 134" name="T71"/>
                <a:gd fmla="*/ 143335219 w 191" name="T72"/>
                <a:gd fmla="*/ 19021687 h 134" name="T73"/>
                <a:gd fmla="*/ 130734655 w 191" name="T74"/>
                <a:gd fmla="*/ 8646222 h 134" name="T75"/>
                <a:gd fmla="*/ 121284232 w 191" name="T76"/>
                <a:gd fmla="*/ 8646222 h 134" name="T77"/>
                <a:gd fmla="*/ 114983950 w 191" name="T78"/>
                <a:gd fmla="*/ 0 h 134" name="T79"/>
                <a:gd fmla="*/ 103957202 w 191" name="T80"/>
                <a:gd fmla="*/ 5187733 h 134" name="T81"/>
                <a:gd fmla="*/ 107108598 w 191" name="T82"/>
                <a:gd fmla="*/ 19021687 h 134" name="T83"/>
                <a:gd fmla="*/ 102382131 w 191" name="T84"/>
                <a:gd fmla="*/ 15563200 h 134" name="T85"/>
                <a:gd fmla="*/ 94506779 w 191" name="T86"/>
                <a:gd fmla="*/ 13833956 h 134" name="T87"/>
                <a:gd fmla="*/ 88206497 w 191" name="T88"/>
                <a:gd fmla="*/ 32855643 h 134" name="T89"/>
                <a:gd fmla="*/ 75605913 w 191" name="T90"/>
                <a:gd fmla="*/ 36314131 h 134" name="T91"/>
                <a:gd fmla="*/ 64580420 w 191" name="T92"/>
                <a:gd fmla="*/ 32855643 h 134" name="T93"/>
                <a:gd fmla="*/ 55128742 w 191" name="T94"/>
                <a:gd fmla="*/ 41501862 h 134" name="T95"/>
                <a:gd fmla="*/ 45678319 w 191" name="T96"/>
                <a:gd fmla="*/ 32855643 h 134" name="T97"/>
                <a:gd fmla="*/ 31502675 w 191" name="T98"/>
                <a:gd fmla="*/ 24209424 h 134" name="T99"/>
                <a:gd fmla="*/ 0 w 191" name="T100"/>
                <a:gd fmla="*/ 32855643 h 134" name="T101"/>
                <a:gd fmla="*/ 0 w 191" name="T102"/>
                <a:gd fmla="*/ 32855643 h 134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w 191" name="T156"/>
                <a:gd fmla="*/ 0 h 134" name="T157"/>
                <a:gd fmla="*/ 191 w 191" name="T158"/>
                <a:gd fmla="*/ 134 h 134" name="T159"/>
              </a:gdLst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b="T159" l="T156" r="T158" t="T157"/>
              <a:pathLst>
                <a:path h="134" w="191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/>
            <p:nvPr/>
          </p:nvSpPr>
          <p:spPr bwMode="auto">
            <a:xfrm>
              <a:off x="4134602" y="3532673"/>
              <a:ext cx="196849" cy="206196"/>
            </a:xfrm>
            <a:custGeom>
              <a:gdLst>
                <a:gd fmla="*/ 62060649 w 160" name="T0"/>
                <a:gd fmla="*/ 82551268 h 69" name="T1"/>
                <a:gd fmla="*/ 43896322 w 160" name="T2"/>
                <a:gd fmla="*/ 82551268 h 69" name="T3"/>
                <a:gd fmla="*/ 9082166 w 160" name="T4"/>
                <a:gd fmla="*/ 87710414 h 69" name="T5"/>
                <a:gd fmla="*/ 0 w 160" name="T6"/>
                <a:gd fmla="*/ 99749247 h 69" name="T7"/>
                <a:gd fmla="*/ 9082166 w 160" name="T8"/>
                <a:gd fmla="*/ 104909684 h 69" name="T9"/>
                <a:gd fmla="*/ 16649818 w 160" name="T10"/>
                <a:gd fmla="*/ 110068809 h 69" name="T11"/>
                <a:gd fmla="*/ 65087217 w 160" name="T12"/>
                <a:gd fmla="*/ 108348226 h 69" name="T13"/>
                <a:gd fmla="*/ 96874808 w 160" name="T14"/>
                <a:gd fmla="*/ 108348226 h 69" name="T15"/>
                <a:gd fmla="*/ 112011337 w 160" name="T16"/>
                <a:gd fmla="*/ 116948516 h 69" name="T17"/>
                <a:gd fmla="*/ 116552418 w 160" name="T18"/>
                <a:gd fmla="*/ 101469830 h 69" name="T19"/>
                <a:gd fmla="*/ 130175663 w 160" name="T20"/>
                <a:gd fmla="*/ 99749247 h 69" name="T21"/>
                <a:gd fmla="*/ 149853274 w 160" name="T22"/>
                <a:gd fmla="*/ 94590122 h 69" name="T23"/>
                <a:gd fmla="*/ 166503125 w 160" name="T24"/>
                <a:gd fmla="*/ 91150268 h 69" name="T25"/>
                <a:gd fmla="*/ 196777413 w 160" name="T26"/>
                <a:gd fmla="*/ 72233018 h 69" name="T27"/>
                <a:gd fmla="*/ 230078269 w 160" name="T28"/>
                <a:gd fmla="*/ 53314477 h 69" name="T29"/>
                <a:gd fmla="*/ 240673716 w 160" name="T30"/>
                <a:gd fmla="*/ 42996227 h 69" name="T31"/>
                <a:gd fmla="*/ 236132635 w 160" name="T32"/>
                <a:gd fmla="*/ 25796947 h 69" name="T33"/>
                <a:gd fmla="*/ 220996106 w 160" name="T34"/>
                <a:gd fmla="*/ 25796947 h 69" name="T35"/>
                <a:gd fmla="*/ 205859577 w 160" name="T36"/>
                <a:gd fmla="*/ 17197963 h 69" name="T37"/>
                <a:gd fmla="*/ 189208534 w 160" name="T38"/>
                <a:gd fmla="*/ 10319564 h 69" name="T39"/>
                <a:gd fmla="*/ 149853274 w 160" name="T40"/>
                <a:gd fmla="*/ 6879710 h 69" name="T41"/>
                <a:gd fmla="*/ 98388092 w 160" name="T42"/>
                <a:gd fmla="*/ 0 h 69" name="T43"/>
                <a:gd fmla="*/ 89305928 w 160" name="T44"/>
                <a:gd fmla="*/ 1719272 h 69" name="T45"/>
                <a:gd fmla="*/ 92333726 w 160" name="T46"/>
                <a:gd fmla="*/ 10319564 h 69" name="T47"/>
                <a:gd fmla="*/ 98388092 w 160" name="T48"/>
                <a:gd fmla="*/ 20637817 h 69" name="T49"/>
                <a:gd fmla="*/ 83251563 w 160" name="T50"/>
                <a:gd fmla="*/ 22357093 h 69" name="T51"/>
                <a:gd fmla="*/ 80224976 w 160" name="T52"/>
                <a:gd fmla="*/ 17197963 h 69" name="T53"/>
                <a:gd fmla="*/ 63573933 w 160" name="T54"/>
                <a:gd fmla="*/ 15478692 h 69" name="T55"/>
                <a:gd fmla="*/ 40868524 w 160" name="T56"/>
                <a:gd fmla="*/ 17197963 h 69" name="T57"/>
                <a:gd fmla="*/ 51465202 w 160" name="T58"/>
                <a:gd fmla="*/ 22357093 h 69" name="T59"/>
                <a:gd fmla="*/ 52978486 w 160" name="T60"/>
                <a:gd fmla="*/ 29236801 h 69" name="T61"/>
                <a:gd fmla="*/ 46924120 w 160" name="T62"/>
                <a:gd fmla="*/ 37835780 h 69" name="T63"/>
                <a:gd fmla="*/ 46924120 w 160" name="T64"/>
                <a:gd fmla="*/ 49874623 h 69" name="T65"/>
                <a:gd fmla="*/ 54491769 w 160" name="T66"/>
                <a:gd fmla="*/ 56754331 h 69" name="T67"/>
                <a:gd fmla="*/ 83251563 w 160" name="T68"/>
                <a:gd fmla="*/ 56754331 h 69" name="T69"/>
                <a:gd fmla="*/ 93847010 w 160" name="T70"/>
                <a:gd fmla="*/ 56754331 h 69" name="T71"/>
                <a:gd fmla="*/ 102929173 w 160" name="T72"/>
                <a:gd fmla="*/ 67072582 h 69" name="T73"/>
                <a:gd fmla="*/ 93847010 w 160" name="T74"/>
                <a:gd fmla="*/ 80831997 h 69" name="T75"/>
                <a:gd fmla="*/ 83251563 w 160" name="T76"/>
                <a:gd fmla="*/ 80831997 h 69" name="T77"/>
                <a:gd fmla="*/ 72656096 w 160" name="T78"/>
                <a:gd fmla="*/ 79111414 h 69" name="T79"/>
                <a:gd fmla="*/ 68115014 w 160" name="T80"/>
                <a:gd fmla="*/ 80831997 h 69" name="T81"/>
                <a:gd fmla="*/ 62060649 w 160" name="T82"/>
                <a:gd fmla="*/ 82551268 h 69" name="T83"/>
                <a:gd fmla="*/ 62060649 w 160" name="T84"/>
                <a:gd fmla="*/ 82551268 h 69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w 160" name="T129"/>
                <a:gd fmla="*/ 0 h 69" name="T130"/>
                <a:gd fmla="*/ 160 w 160" name="T131"/>
                <a:gd fmla="*/ 69 h 69" name="T132"/>
              </a:gdLst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b="T132" l="T129" r="T131" t="T130"/>
              <a:pathLst>
                <a:path h="69" w="160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/>
            <p:nvPr/>
          </p:nvSpPr>
          <p:spPr bwMode="auto">
            <a:xfrm>
              <a:off x="4115552" y="3589822"/>
              <a:ext cx="126999" cy="206196"/>
            </a:xfrm>
            <a:custGeom>
              <a:gdLst>
                <a:gd fmla="*/ 0 w 102" name="T0"/>
                <a:gd fmla="*/ 102674656 h 71" name="T1"/>
                <a:gd fmla="*/ 1550147 w 102" name="T2"/>
                <a:gd fmla="*/ 107894661 h 71" name="T3"/>
                <a:gd fmla="*/ 12402423 w 102" name="T4"/>
                <a:gd fmla="*/ 109635982 h 71" name="T5"/>
                <a:gd fmla="*/ 40307556 w 102" name="T6"/>
                <a:gd fmla="*/ 111375984 h 71" name="T7"/>
                <a:gd fmla="*/ 72863135 w 102" name="T8"/>
                <a:gd fmla="*/ 73090648 h 71" name="T9"/>
                <a:gd fmla="*/ 82164034 w 102" name="T10"/>
                <a:gd fmla="*/ 97453332 h 71" name="T11"/>
                <a:gd fmla="*/ 91466159 w 102" name="T12"/>
                <a:gd fmla="*/ 121817314 h 71" name="T13"/>
                <a:gd fmla="*/ 111619309 w 102" name="T14"/>
                <a:gd fmla="*/ 111375984 h 71" name="T15"/>
                <a:gd fmla="*/ 133322607 w 102" name="T16"/>
                <a:gd fmla="*/ 102674656 h 71" name="T17"/>
                <a:gd fmla="*/ 155027149 w 102" name="T18"/>
                <a:gd fmla="*/ 109635982 h 71" name="T19"/>
                <a:gd fmla="*/ 156577296 w 102" name="T20"/>
                <a:gd fmla="*/ 73090648 h 71" name="T21"/>
                <a:gd fmla="*/ 141074585 w 102" name="T22"/>
                <a:gd fmla="*/ 66129322 h 71" name="T23"/>
                <a:gd fmla="*/ 131772460 w 102" name="T24"/>
                <a:gd fmla="*/ 67869323 h 71" name="T25"/>
                <a:gd fmla="*/ 137974292 w 102" name="T26"/>
                <a:gd fmla="*/ 45246662 h 71" name="T27"/>
                <a:gd fmla="*/ 119371288 w 102" name="T28"/>
                <a:gd fmla="*/ 40025327 h 71" name="T29"/>
                <a:gd fmla="*/ 103868576 w 102" name="T30"/>
                <a:gd fmla="*/ 38285326 h 71" name="T31"/>
                <a:gd fmla="*/ 82164034 w 102" name="T32"/>
                <a:gd fmla="*/ 38285326 h 71" name="T33"/>
                <a:gd fmla="*/ 65111157 w 102" name="T34"/>
                <a:gd fmla="*/ 38285326 h 71" name="T35"/>
                <a:gd fmla="*/ 43407859 w 102" name="T36"/>
                <a:gd fmla="*/ 38285326 h 71" name="T37"/>
                <a:gd fmla="*/ 26354992 w 102" name="T38"/>
                <a:gd fmla="*/ 34805322 h 71" name="T39"/>
                <a:gd fmla="*/ 23253454 w 102" name="T40"/>
                <a:gd fmla="*/ 31324000 h 71" name="T41"/>
                <a:gd fmla="*/ 26354992 w 102" name="T42"/>
                <a:gd fmla="*/ 22622672 h 71" name="T43"/>
                <a:gd fmla="*/ 34105725 w 102" name="T44"/>
                <a:gd fmla="*/ 17402661 h 71" name="T45"/>
                <a:gd fmla="*/ 63561010 w 102" name="T46"/>
                <a:gd fmla="*/ 10441332 h 71" name="T47"/>
                <a:gd fmla="*/ 62010864 w 102" name="T48"/>
                <a:gd fmla="*/ 0 h 71" name="T49"/>
                <a:gd fmla="*/ 40307556 w 102" name="T50"/>
                <a:gd fmla="*/ 3480005 h 71" name="T51"/>
                <a:gd fmla="*/ 20153156 w 102" name="T52"/>
                <a:gd fmla="*/ 1740002 h 71" name="T53"/>
                <a:gd fmla="*/ 7750735 w 102" name="T54"/>
                <a:gd fmla="*/ 13921338 h 71" name="T55"/>
                <a:gd fmla="*/ 3100294 w 102" name="T56"/>
                <a:gd fmla="*/ 38285326 h 71" name="T57"/>
                <a:gd fmla="*/ 4650441 w 102" name="T58"/>
                <a:gd fmla="*/ 45246662 h 71" name="T59"/>
                <a:gd fmla="*/ 3100294 w 102" name="T60"/>
                <a:gd fmla="*/ 46986664 h 71" name="T61"/>
                <a:gd fmla="*/ 17052863 w 102" name="T62"/>
                <a:gd fmla="*/ 50466668 h 71" name="T63"/>
                <a:gd fmla="*/ 23253454 w 102" name="T64"/>
                <a:gd fmla="*/ 64389320 h 71" name="T65"/>
                <a:gd fmla="*/ 20153156 w 102" name="T66"/>
                <a:gd fmla="*/ 80050655 h 71" name="T67"/>
                <a:gd fmla="*/ 15502716 w 102" name="T68"/>
                <a:gd fmla="*/ 81791976 h 71" name="T69"/>
                <a:gd fmla="*/ 10852276 w 102" name="T70"/>
                <a:gd fmla="*/ 88752004 h 71" name="T71"/>
                <a:gd fmla="*/ 0 w 102" name="T72"/>
                <a:gd fmla="*/ 102674656 h 71" name="T73"/>
                <a:gd fmla="*/ 0 w 102" name="T74"/>
                <a:gd fmla="*/ 102674656 h 71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102" name="T114"/>
                <a:gd fmla="*/ 0 h 71" name="T115"/>
                <a:gd fmla="*/ 102 w 102" name="T116"/>
                <a:gd fmla="*/ 71 h 71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71" w="102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/>
            <p:nvPr/>
          </p:nvSpPr>
          <p:spPr bwMode="auto">
            <a:xfrm>
              <a:off x="3263070" y="3487427"/>
              <a:ext cx="61912" cy="206196"/>
            </a:xfrm>
            <a:custGeom>
              <a:gdLst>
                <a:gd fmla="*/ 0 w 48" name="T0"/>
                <a:gd fmla="*/ 20152825 h 49" name="T1"/>
                <a:gd fmla="*/ 46584378 w 48" name="T2"/>
                <a:gd fmla="*/ 18473316 h 49" name="T3"/>
                <a:gd fmla="*/ 51574823 w 48" name="T4"/>
                <a:gd fmla="*/ 0 h 49" name="T5"/>
                <a:gd fmla="*/ 78194824 w 48" name="T6"/>
                <a:gd fmla="*/ 48703209 h 49" name="T7"/>
                <a:gd fmla="*/ 71540469 w 48" name="T8"/>
                <a:gd fmla="*/ 75572772 h 49" name="T9"/>
                <a:gd fmla="*/ 29946545 w 48" name="T10"/>
                <a:gd fmla="*/ 80611301 h 49" name="T11"/>
                <a:gd fmla="*/ 14973917 w 48" name="T12"/>
                <a:gd fmla="*/ 75572772 h 49" name="T13"/>
                <a:gd fmla="*/ 13310006 w 48" name="T14"/>
                <a:gd fmla="*/ 48703209 h 49" name="T15"/>
                <a:gd fmla="*/ 0 w 48" name="T16"/>
                <a:gd fmla="*/ 21832340 h 49" name="T17"/>
                <a:gd fmla="*/ 0 w 48" name="T18"/>
                <a:gd fmla="*/ 20152825 h 49" name="T19"/>
                <a:gd fmla="*/ 0 w 48" name="T20"/>
                <a:gd fmla="*/ 20152825 h 4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48" name="T33"/>
                <a:gd fmla="*/ 0 h 49" name="T34"/>
                <a:gd fmla="*/ 48 w 48" name="T35"/>
                <a:gd fmla="*/ 49 h 4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49" w="48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/>
            <p:nvPr/>
          </p:nvSpPr>
          <p:spPr bwMode="auto">
            <a:xfrm>
              <a:off x="3294819" y="3542197"/>
              <a:ext cx="31750" cy="206196"/>
            </a:xfrm>
            <a:custGeom>
              <a:gdLst>
                <a:gd fmla="*/ 0 w 25" name="T0"/>
                <a:gd fmla="*/ 60733038 h 47" name="T1"/>
                <a:gd fmla="*/ 0 w 25" name="T2"/>
                <a:gd fmla="*/ 60733038 h 47" name="T3"/>
                <a:gd fmla="*/ 1612900 w 25" name="T4"/>
                <a:gd fmla="*/ 19087337 h 47" name="T5"/>
                <a:gd fmla="*/ 19354799 w 25" name="T6"/>
                <a:gd fmla="*/ 0 h 47" name="T7"/>
                <a:gd fmla="*/ 38709598 w 25" name="T8"/>
                <a:gd fmla="*/ 46850265 h 47" name="T9"/>
                <a:gd fmla="*/ 20967704 w 25" name="T10"/>
                <a:gd fmla="*/ 79820370 h 47" name="T11"/>
                <a:gd fmla="*/ 0 w 25" name="T12"/>
                <a:gd fmla="*/ 60733038 h 47" name="T13"/>
                <a:gd fmla="*/ 0 w 25" name="T14"/>
                <a:gd fmla="*/ 60733038 h 47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25" name="T24"/>
                <a:gd fmla="*/ 0 h 47" name="T25"/>
                <a:gd fmla="*/ 25 w 25" name="T26"/>
                <a:gd fmla="*/ 47 h 47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47" w="25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/>
            <p:nvPr/>
          </p:nvSpPr>
          <p:spPr bwMode="auto">
            <a:xfrm>
              <a:off x="3128133" y="3399321"/>
              <a:ext cx="130174" cy="206196"/>
            </a:xfrm>
            <a:custGeom>
              <a:gdLst>
                <a:gd fmla="*/ 0 w 105" name="T0"/>
                <a:gd fmla="*/ 42239311 h 41" name="T1"/>
                <a:gd fmla="*/ 0 w 105" name="T2"/>
                <a:gd fmla="*/ 42239311 h 41" name="T3"/>
                <a:gd fmla="*/ 1537305 w 105" name="T4"/>
                <a:gd fmla="*/ 45911833 h 41" name="T5"/>
                <a:gd fmla="*/ 3074610 w 105" name="T6"/>
                <a:gd fmla="*/ 58766978 h 41" name="T7"/>
                <a:gd fmla="*/ 19981242 w 105" name="T8"/>
                <a:gd fmla="*/ 62440845 h 41" name="T9"/>
                <a:gd fmla="*/ 53795752 w 105" name="T10"/>
                <a:gd fmla="*/ 55094467 h 41" name="T11"/>
                <a:gd fmla="*/ 89146332 w 105" name="T12"/>
                <a:gd fmla="*/ 73459734 h 41" name="T13"/>
                <a:gd fmla="*/ 138331392 w 105" name="T14"/>
                <a:gd fmla="*/ 60604589 h 41" name="T15"/>
                <a:gd fmla="*/ 159848693 w 105" name="T16"/>
                <a:gd fmla="*/ 23874044 h 41" name="T17"/>
                <a:gd fmla="*/ 152163412 w 105" name="T18"/>
                <a:gd fmla="*/ 0 h 41" name="T19"/>
                <a:gd fmla="*/ 89146332 w 105" name="T20"/>
                <a:gd fmla="*/ 1836256 h 41" name="T21"/>
                <a:gd fmla="*/ 70702380 w 105" name="T22"/>
                <a:gd fmla="*/ 40403056 h 41" name="T23"/>
                <a:gd fmla="*/ 0 w 105" name="T24"/>
                <a:gd fmla="*/ 42239311 h 41" name="T25"/>
                <a:gd fmla="*/ 0 w 105" name="T26"/>
                <a:gd fmla="*/ 42239311 h 41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105" name="T42"/>
                <a:gd fmla="*/ 0 h 41" name="T43"/>
                <a:gd fmla="*/ 105 w 105" name="T44"/>
                <a:gd fmla="*/ 41 h 41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41" w="105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/>
            <p:nvPr/>
          </p:nvSpPr>
          <p:spPr bwMode="auto">
            <a:xfrm>
              <a:off x="3017010" y="3334233"/>
              <a:ext cx="57150" cy="206196"/>
            </a:xfrm>
            <a:custGeom>
              <a:gdLst>
                <a:gd fmla="*/ 0 w 45" name="T0"/>
                <a:gd fmla="*/ 11676657 h 33" name="T1"/>
                <a:gd fmla="*/ 0 w 45" name="T2"/>
                <a:gd fmla="*/ 11676657 h 33" name="T3"/>
                <a:gd fmla="*/ 16128999 w 45" name="T4"/>
                <a:gd fmla="*/ 1946109 h 33" name="T5"/>
                <a:gd fmla="*/ 48387003 w 45" name="T6"/>
                <a:gd fmla="*/ 0 h 33" name="T7"/>
                <a:gd fmla="*/ 69354696 w 45" name="T8"/>
                <a:gd fmla="*/ 25300818 h 33" name="T9"/>
                <a:gd fmla="*/ 70967596 w 45" name="T10"/>
                <a:gd fmla="*/ 44761905 h 33" name="T11"/>
                <a:gd fmla="*/ 62903099 w 45" name="T12"/>
                <a:gd fmla="*/ 62278289 h 33" name="T13"/>
                <a:gd fmla="*/ 0 w 45" name="T14"/>
                <a:gd fmla="*/ 11676657 h 33" name="T15"/>
                <a:gd fmla="*/ 0 w 45" name="T16"/>
                <a:gd fmla="*/ 11676657 h 33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45" name="T27"/>
                <a:gd fmla="*/ 0 h 33" name="T28"/>
                <a:gd fmla="*/ 45 w 45" name="T29"/>
                <a:gd fmla="*/ 33 h 33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33" w="45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/>
            <p:nvPr/>
          </p:nvSpPr>
          <p:spPr bwMode="auto">
            <a:xfrm>
              <a:off x="3348794" y="3507272"/>
              <a:ext cx="107950" cy="206196"/>
            </a:xfrm>
            <a:custGeom>
              <a:gdLst>
                <a:gd fmla="*/ 0 w 86" name="T0"/>
                <a:gd fmla="*/ 53237874 h 48" name="T1"/>
                <a:gd fmla="*/ 0 w 86" name="T2"/>
                <a:gd fmla="*/ 53237874 h 48" name="T3"/>
                <a:gd fmla="*/ 7877839 w 86" name="T4"/>
                <a:gd fmla="*/ 0 h 48" name="T5"/>
                <a:gd fmla="*/ 133927029 w 86" name="T6"/>
                <a:gd fmla="*/ 11645907 h 48" name="T7"/>
                <a:gd fmla="*/ 110292264 w 86" name="T8"/>
                <a:gd fmla="*/ 44918452 h 48" name="T9"/>
                <a:gd fmla="*/ 119746672 w 86" name="T10"/>
                <a:gd fmla="*/ 63219891 h 48" name="T11"/>
                <a:gd fmla="*/ 86658754 w 86" name="T12"/>
                <a:gd fmla="*/ 64883776 h 48" name="T13"/>
                <a:gd fmla="*/ 66175857 w 86" name="T14"/>
                <a:gd fmla="*/ 78192272 h 48" name="T15"/>
                <a:gd fmla="*/ 12605046 w 86" name="T16"/>
                <a:gd fmla="*/ 78192272 h 48" name="T17"/>
                <a:gd fmla="*/ 0 w 86" name="T18"/>
                <a:gd fmla="*/ 53237874 h 48" name="T19"/>
                <a:gd fmla="*/ 0 w 86" name="T20"/>
                <a:gd fmla="*/ 53237874 h 48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86" name="T33"/>
                <a:gd fmla="*/ 0 h 48" name="T34"/>
                <a:gd fmla="*/ 86 w 86" name="T35"/>
                <a:gd fmla="*/ 48 h 48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48" w="86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/>
            <p:nvPr/>
          </p:nvSpPr>
          <p:spPr bwMode="auto">
            <a:xfrm>
              <a:off x="3251958" y="3376302"/>
              <a:ext cx="98425" cy="206196"/>
            </a:xfrm>
            <a:custGeom>
              <a:gdLst>
                <a:gd fmla="*/ 0 w 79" name="T0"/>
                <a:gd fmla="*/ 25637190 h 34" name="T1"/>
                <a:gd fmla="*/ 7760624 w 79" name="T2"/>
                <a:gd fmla="*/ 47856961 h 34" name="T3"/>
                <a:gd fmla="*/ 37253235 w 79" name="T4"/>
                <a:gd fmla="*/ 56403123 h 34" name="T5"/>
                <a:gd fmla="*/ 85373103 w 79" name="T6"/>
                <a:gd fmla="*/ 34183352 h 34" name="T7"/>
                <a:gd fmla="*/ 114865707 w 79" name="T8"/>
                <a:gd fmla="*/ 39310788 h 34" name="T9"/>
                <a:gd fmla="*/ 121073955 w 79" name="T10"/>
                <a:gd fmla="*/ 17092330 h 34" name="T11"/>
                <a:gd fmla="*/ 68298222 w 79" name="T12"/>
                <a:gd fmla="*/ 11963587 h 34" name="T13"/>
                <a:gd fmla="*/ 37253235 w 79" name="T14"/>
                <a:gd fmla="*/ 0 h 34" name="T15"/>
                <a:gd fmla="*/ 1552374 w 79" name="T16"/>
                <a:gd fmla="*/ 23928480 h 34" name="T17"/>
                <a:gd fmla="*/ 0 w 79" name="T18"/>
                <a:gd fmla="*/ 25637190 h 34" name="T19"/>
                <a:gd fmla="*/ 0 w 79" name="T20"/>
                <a:gd fmla="*/ 25637190 h 34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79" name="T33"/>
                <a:gd fmla="*/ 0 h 34" name="T34"/>
                <a:gd fmla="*/ 79 w 79" name="T35"/>
                <a:gd fmla="*/ 34 h 34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34" w="79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/>
            <p:nvPr/>
          </p:nvGrpSpPr>
          <p:grpSpPr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/>
              <p:nvPr/>
            </p:nvSpPr>
            <p:spPr bwMode="auto">
              <a:xfrm>
                <a:off x="3191" y="2497"/>
                <a:ext cx="37" cy="155"/>
              </a:xfrm>
              <a:custGeom>
                <a:gdLst>
                  <a:gd fmla="*/ 0 w 37" name="T0"/>
                  <a:gd fmla="*/ 41 h 55" name="T1"/>
                  <a:gd fmla="*/ 0 w 37" name="T2"/>
                  <a:gd fmla="*/ 41 h 55" name="T3"/>
                  <a:gd fmla="*/ 3 w 37" name="T4"/>
                  <a:gd fmla="*/ 15 h 55" name="T5"/>
                  <a:gd fmla="*/ 31 w 37" name="T6"/>
                  <a:gd fmla="*/ 0 h 55" name="T7"/>
                  <a:gd fmla="*/ 26 w 37" name="T8"/>
                  <a:gd fmla="*/ 21 h 55" name="T9"/>
                  <a:gd fmla="*/ 36 w 37" name="T10"/>
                  <a:gd fmla="*/ 27 h 55" name="T11"/>
                  <a:gd fmla="*/ 18 w 37" name="T12"/>
                  <a:gd fmla="*/ 39 h 55" name="T13"/>
                  <a:gd fmla="*/ 18 w 37" name="T14"/>
                  <a:gd fmla="*/ 54 h 55" name="T15"/>
                  <a:gd fmla="*/ 7 w 37" name="T16"/>
                  <a:gd fmla="*/ 54 h 55" name="T17"/>
                  <a:gd fmla="*/ 0 w 37" name="T18"/>
                  <a:gd fmla="*/ 41 h 55" name="T19"/>
                  <a:gd fmla="*/ 0 w 37" name="T20"/>
                  <a:gd fmla="*/ 41 h 55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37" name="T33"/>
                  <a:gd fmla="*/ 0 h 55" name="T34"/>
                  <a:gd fmla="*/ 37 w 37" name="T35"/>
                  <a:gd fmla="*/ 55 h 55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55" w="37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/>
              <p:nvPr/>
            </p:nvSpPr>
            <p:spPr bwMode="auto">
              <a:xfrm>
                <a:off x="3216" y="2514"/>
                <a:ext cx="13" cy="155"/>
              </a:xfrm>
              <a:custGeom>
                <a:gdLst>
                  <a:gd fmla="*/ 0 w 13" name="T0"/>
                  <a:gd fmla="*/ 6 h 7" name="T1"/>
                  <a:gd fmla="*/ 0 w 13" name="T2"/>
                  <a:gd fmla="*/ 6 h 7" name="T3"/>
                  <a:gd fmla="*/ 10 w 13" name="T4"/>
                  <a:gd fmla="*/ 0 h 7" name="T5"/>
                  <a:gd fmla="*/ 12 w 13" name="T6"/>
                  <a:gd fmla="*/ 4 h 7" name="T7"/>
                  <a:gd fmla="*/ 0 w 13" name="T8"/>
                  <a:gd fmla="*/ 6 h 7" name="T9"/>
                  <a:gd fmla="*/ 0 w 13" name="T10"/>
                  <a:gd fmla="*/ 6 h 7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3" name="T18"/>
                  <a:gd fmla="*/ 0 h 7" name="T19"/>
                  <a:gd fmla="*/ 13 w 13" name="T20"/>
                  <a:gd fmla="*/ 7 h 7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7" w="13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/>
              <p:nvPr/>
            </p:nvSpPr>
            <p:spPr bwMode="auto">
              <a:xfrm>
                <a:off x="3232" y="2510"/>
                <a:ext cx="22" cy="155"/>
              </a:xfrm>
              <a:custGeom>
                <a:gdLst>
                  <a:gd fmla="*/ 0 w 22" name="T0"/>
                  <a:gd fmla="*/ 12 h 24" name="T1"/>
                  <a:gd fmla="*/ 0 w 22" name="T2"/>
                  <a:gd fmla="*/ 12 h 24" name="T3"/>
                  <a:gd fmla="*/ 16 w 22" name="T4"/>
                  <a:gd fmla="*/ 23 h 24" name="T5"/>
                  <a:gd fmla="*/ 21 w 22" name="T6"/>
                  <a:gd fmla="*/ 11 h 24" name="T7"/>
                  <a:gd fmla="*/ 17 w 22" name="T8"/>
                  <a:gd fmla="*/ 0 h 24" name="T9"/>
                  <a:gd fmla="*/ 0 w 22" name="T10"/>
                  <a:gd fmla="*/ 12 h 24" name="T11"/>
                  <a:gd fmla="*/ 0 w 22" name="T12"/>
                  <a:gd fmla="*/ 12 h 24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2" name="T21"/>
                  <a:gd fmla="*/ 0 h 24" name="T22"/>
                  <a:gd fmla="*/ 22 w 22" name="T23"/>
                  <a:gd fmla="*/ 24 h 24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4" w="22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/>
            <p:nvPr/>
          </p:nvSpPr>
          <p:spPr bwMode="auto">
            <a:xfrm>
              <a:off x="3318633" y="2957993"/>
              <a:ext cx="185736" cy="206196"/>
            </a:xfrm>
            <a:custGeom>
              <a:gdLst>
                <a:gd fmla="*/ 0 w 149" name="T0"/>
                <a:gd fmla="*/ 39536435 h 224" name="T1"/>
                <a:gd fmla="*/ 0 w 149" name="T2"/>
                <a:gd fmla="*/ 39536435 h 224" name="T3"/>
                <a:gd fmla="*/ 15539579 w 149" name="T4"/>
                <a:gd fmla="*/ 27504408 h 224" name="T5"/>
                <a:gd fmla="*/ 38847698 w 149" name="T6"/>
                <a:gd fmla="*/ 51569784 h 224" name="T7"/>
                <a:gd fmla="*/ 83910746 w 149" name="T8"/>
                <a:gd fmla="*/ 55007506 h 224" name="T9"/>
                <a:gd fmla="*/ 108773316 w 149" name="T10"/>
                <a:gd fmla="*/ 41256607 h 224" name="T11"/>
                <a:gd fmla="*/ 116543103 w 149" name="T12"/>
                <a:gd fmla="*/ 8595619 h 224" name="T13"/>
                <a:gd fmla="*/ 158498456 w 149" name="T14"/>
                <a:gd fmla="*/ 0 h 224" name="T15"/>
                <a:gd fmla="*/ 180253400 w 149" name="T16"/>
                <a:gd fmla="*/ 12033343 h 224" name="T17"/>
                <a:gd fmla="*/ 177144488 w 149" name="T18"/>
                <a:gd fmla="*/ 39536435 h 224" name="T19"/>
                <a:gd fmla="*/ 169375947 w 149" name="T20"/>
                <a:gd fmla="*/ 67040844 h 224" name="T21"/>
                <a:gd fmla="*/ 198899392 w 149" name="T22"/>
                <a:gd fmla="*/ 99701845 h 224" name="T23"/>
                <a:gd fmla="*/ 181806609 w 149" name="T24"/>
                <a:gd fmla="*/ 123768522 h 224" name="T25"/>
                <a:gd fmla="*/ 203561514 w 149" name="T26"/>
                <a:gd fmla="*/ 166742669 h 224" name="T27"/>
                <a:gd fmla="*/ 194238517 w 149" name="T28"/>
                <a:gd fmla="*/ 204561585 h 224" name="T29"/>
                <a:gd fmla="*/ 229977293 w 149" name="T30"/>
                <a:gd fmla="*/ 283635746 h 224" name="T31"/>
                <a:gd fmla="*/ 149174213 w 149" name="T32"/>
                <a:gd fmla="*/ 359270956 h 224" name="T33"/>
                <a:gd fmla="*/ 51278369 w 149" name="T34"/>
                <a:gd fmla="*/ 383337633 h 224" name="T35"/>
                <a:gd fmla="*/ 46617494 w 149" name="T36"/>
                <a:gd fmla="*/ 367866572 h 224" name="T37"/>
                <a:gd fmla="*/ 15539579 w 149" name="T38"/>
                <a:gd fmla="*/ 357552095 h 224" name="T39"/>
                <a:gd fmla="*/ 10877457 w 149" name="T40"/>
                <a:gd fmla="*/ 281916885 h 224" name="T41"/>
                <a:gd fmla="*/ 104111194 w 149" name="T42"/>
                <a:gd fmla="*/ 201123863 h 224" name="T43"/>
                <a:gd fmla="*/ 73033274 w 149" name="T44"/>
                <a:gd fmla="*/ 161586086 h 224" name="T45"/>
                <a:gd fmla="*/ 62155821 w 149" name="T46"/>
                <a:gd fmla="*/ 80793043 h 224" name="T47"/>
                <a:gd fmla="*/ 0 w 149" name="T48"/>
                <a:gd fmla="*/ 39536435 h 224" name="T49"/>
                <a:gd fmla="*/ 0 w 149" name="T50"/>
                <a:gd fmla="*/ 39536435 h 224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149" name="T78"/>
                <a:gd fmla="*/ 0 h 224" name="T79"/>
                <a:gd fmla="*/ 149 w 149" name="T80"/>
                <a:gd fmla="*/ 224 h 224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224" w="149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/>
            <p:nvPr/>
          </p:nvGrpSpPr>
          <p:grpSpPr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/>
              <p:nvPr/>
            </p:nvSpPr>
            <p:spPr bwMode="auto">
              <a:xfrm>
                <a:off x="3019" y="2666"/>
                <a:ext cx="172" cy="158"/>
              </a:xfrm>
              <a:custGeom>
                <a:gdLst>
                  <a:gd fmla="*/ 0 w 172" name="T0"/>
                  <a:gd fmla="*/ 45 h 150" name="T1"/>
                  <a:gd fmla="*/ 0 w 172" name="T2"/>
                  <a:gd fmla="*/ 45 h 150" name="T3"/>
                  <a:gd fmla="*/ 5 w 172" name="T4"/>
                  <a:gd fmla="*/ 58 h 150" name="T5"/>
                  <a:gd fmla="*/ 41 w 172" name="T6"/>
                  <a:gd fmla="*/ 67 h 150" name="T7"/>
                  <a:gd fmla="*/ 35 w 172" name="T8"/>
                  <a:gd fmla="*/ 75 h 150" name="T9"/>
                  <a:gd fmla="*/ 48 w 172" name="T10"/>
                  <a:gd fmla="*/ 84 h 150" name="T11"/>
                  <a:gd fmla="*/ 53 w 172" name="T12"/>
                  <a:gd fmla="*/ 101 h 150" name="T13"/>
                  <a:gd fmla="*/ 38 w 172" name="T14"/>
                  <a:gd fmla="*/ 133 h 150" name="T15"/>
                  <a:gd fmla="*/ 81 w 172" name="T16"/>
                  <a:gd fmla="*/ 145 h 150" name="T17"/>
                  <a:gd fmla="*/ 85 w 172" name="T18"/>
                  <a:gd fmla="*/ 147 h 150" name="T19"/>
                  <a:gd fmla="*/ 105 w 172" name="T20"/>
                  <a:gd fmla="*/ 149 h 150" name="T21"/>
                  <a:gd fmla="*/ 105 w 172" name="T22"/>
                  <a:gd fmla="*/ 137 h 150" name="T23"/>
                  <a:gd fmla="*/ 117 w 172" name="T24"/>
                  <a:gd fmla="*/ 130 h 150" name="T25"/>
                  <a:gd fmla="*/ 145 w 172" name="T26"/>
                  <a:gd fmla="*/ 138 h 150" name="T27"/>
                  <a:gd fmla="*/ 163 w 172" name="T28"/>
                  <a:gd fmla="*/ 125 h 150" name="T29"/>
                  <a:gd fmla="*/ 153 w 172" name="T30"/>
                  <a:gd fmla="*/ 107 h 150" name="T31"/>
                  <a:gd fmla="*/ 157 w 172" name="T32"/>
                  <a:gd fmla="*/ 90 h 150" name="T33"/>
                  <a:gd fmla="*/ 143 w 172" name="T34"/>
                  <a:gd fmla="*/ 80 h 150" name="T35"/>
                  <a:gd fmla="*/ 163 w 172" name="T36"/>
                  <a:gd fmla="*/ 60 h 150" name="T37"/>
                  <a:gd fmla="*/ 171 w 172" name="T38"/>
                  <a:gd fmla="*/ 38 h 150" name="T39"/>
                  <a:gd fmla="*/ 146 w 172" name="T40"/>
                  <a:gd fmla="*/ 28 h 150" name="T41"/>
                  <a:gd fmla="*/ 139 w 172" name="T42"/>
                  <a:gd fmla="*/ 26 h 150" name="T43"/>
                  <a:gd fmla="*/ 100 w 172" name="T44"/>
                  <a:gd fmla="*/ 0 h 150" name="T45"/>
                  <a:gd fmla="*/ 86 w 172" name="T46"/>
                  <a:gd fmla="*/ 4 h 150" name="T47"/>
                  <a:gd fmla="*/ 71 w 172" name="T48"/>
                  <a:gd fmla="*/ 29 h 150" name="T49"/>
                  <a:gd fmla="*/ 38 w 172" name="T50"/>
                  <a:gd fmla="*/ 25 h 150" name="T51"/>
                  <a:gd fmla="*/ 43 w 172" name="T52"/>
                  <a:gd fmla="*/ 44 h 150" name="T53"/>
                  <a:gd fmla="*/ 0 w 172" name="T54"/>
                  <a:gd fmla="*/ 45 h 150" name="T55"/>
                  <a:gd fmla="*/ 0 w 172" name="T56"/>
                  <a:gd fmla="*/ 45 h 150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w 172" name="T87"/>
                  <a:gd fmla="*/ 0 h 150" name="T88"/>
                  <a:gd fmla="*/ 172 w 172" name="T89"/>
                  <a:gd fmla="*/ 150 h 150" name="T90"/>
                </a:gdLst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b="T90" l="T87" r="T89" t="T88"/>
                <a:pathLst>
                  <a:path h="150" w="172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/>
              <p:nvPr/>
            </p:nvSpPr>
            <p:spPr bwMode="auto">
              <a:xfrm>
                <a:off x="3198" y="2743"/>
                <a:ext cx="11" cy="158"/>
              </a:xfrm>
              <a:custGeom>
                <a:gdLst>
                  <a:gd fmla="*/ 0 w 11" name="T0"/>
                  <a:gd fmla="*/ 14 h 29" name="T1"/>
                  <a:gd fmla="*/ 0 w 11" name="T2"/>
                  <a:gd fmla="*/ 14 h 29" name="T3"/>
                  <a:gd fmla="*/ 9 w 11" name="T4"/>
                  <a:gd fmla="*/ 28 h 29" name="T5"/>
                  <a:gd fmla="*/ 10 w 11" name="T6"/>
                  <a:gd fmla="*/ 0 h 29" name="T7"/>
                  <a:gd fmla="*/ 0 w 11" name="T8"/>
                  <a:gd fmla="*/ 14 h 29" name="T9"/>
                  <a:gd fmla="*/ 0 w 11" name="T10"/>
                  <a:gd fmla="*/ 14 h 29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1" name="T18"/>
                  <a:gd fmla="*/ 0 h 29" name="T19"/>
                  <a:gd fmla="*/ 11 w 11" name="T20"/>
                  <a:gd fmla="*/ 29 h 29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8" w="11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/>
            <p:nvPr/>
          </p:nvSpPr>
          <p:spPr bwMode="auto">
            <a:xfrm>
              <a:off x="3070984" y="3316770"/>
              <a:ext cx="144461" cy="206196"/>
            </a:xfrm>
            <a:custGeom>
              <a:gdLst>
                <a:gd fmla="*/ 0 w 119" name="T0"/>
                <a:gd fmla="*/ 91405696 h 133" name="T1"/>
                <a:gd fmla="*/ 0 w 119" name="T2"/>
                <a:gd fmla="*/ 91405696 h 133" name="T3"/>
                <a:gd fmla="*/ 0 w 119" name="T4"/>
                <a:gd fmla="*/ 128645278 h 133" name="T5"/>
                <a:gd fmla="*/ 1473755 w 119" name="T6"/>
                <a:gd fmla="*/ 145571769 h 133" name="T7"/>
                <a:gd fmla="*/ 4421266 w 119" name="T8"/>
                <a:gd fmla="*/ 164192211 h 133" name="T9"/>
                <a:gd fmla="*/ 41263940 w 119" name="T10"/>
                <a:gd fmla="*/ 181118743 h 133" name="T11"/>
                <a:gd fmla="*/ 29473892 w 119" name="T12"/>
                <a:gd fmla="*/ 218358325 h 133" name="T13"/>
                <a:gd fmla="*/ 69264067 w 119" name="T14"/>
                <a:gd fmla="*/ 223436272 h 133" name="T15"/>
                <a:gd fmla="*/ 137055594 w 119" name="T16"/>
                <a:gd fmla="*/ 221743623 h 133" name="T17"/>
                <a:gd fmla="*/ 154739438 w 119" name="T18"/>
                <a:gd fmla="*/ 186196690 h 133" name="T19"/>
                <a:gd fmla="*/ 119370536 w 119" name="T20"/>
                <a:gd fmla="*/ 140493822 h 133" name="T21"/>
                <a:gd fmla="*/ 162108250 w 119" name="T22"/>
                <a:gd fmla="*/ 115104085 h 133" name="T23"/>
                <a:gd fmla="*/ 173898288 w 119" name="T24"/>
                <a:gd fmla="*/ 123567330 h 133" name="T25"/>
                <a:gd fmla="*/ 162108250 w 119" name="T26"/>
                <a:gd fmla="*/ 33854294 h 133" name="T27"/>
                <a:gd fmla="*/ 129686820 w 119" name="T28"/>
                <a:gd fmla="*/ 11848549 h 133" name="T29"/>
                <a:gd fmla="*/ 94317918 w 119" name="T30"/>
                <a:gd fmla="*/ 27083697 h 133" name="T31"/>
                <a:gd fmla="*/ 100212937 w 119" name="T32"/>
                <a:gd fmla="*/ 16926496 h 133" name="T33"/>
                <a:gd fmla="*/ 69264067 w 119" name="T34"/>
                <a:gd fmla="*/ 0 h 133" name="T35"/>
                <a:gd fmla="*/ 53053978 w 119" name="T36"/>
                <a:gd fmla="*/ 0 h 133" name="T37"/>
                <a:gd fmla="*/ 53053978 w 119" name="T38"/>
                <a:gd fmla="*/ 49088146 h 133" name="T39"/>
                <a:gd fmla="*/ 33895156 w 119" name="T40"/>
                <a:gd fmla="*/ 35546943 h 133" name="T41"/>
                <a:gd fmla="*/ 23578873 w 119" name="T42"/>
                <a:gd fmla="*/ 50780795 h 133" name="T43"/>
                <a:gd fmla="*/ 20632577 w 119" name="T44"/>
                <a:gd fmla="*/ 81249781 h 133" name="T45"/>
                <a:gd fmla="*/ 0 w 119" name="T46"/>
                <a:gd fmla="*/ 91405696 h 133" name="T47"/>
                <a:gd fmla="*/ 0 w 119" name="T48"/>
                <a:gd fmla="*/ 91405696 h 133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w 119" name="T75"/>
                <a:gd fmla="*/ 0 h 133" name="T76"/>
                <a:gd fmla="*/ 119 w 119" name="T77"/>
                <a:gd fmla="*/ 133 h 133" name="T78"/>
              </a:gdLst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b="T78" l="T75" r="T77" t="T76"/>
              <a:pathLst>
                <a:path h="133" w="119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/>
            <p:nvPr/>
          </p:nvGrpSpPr>
          <p:grpSpPr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/>
              <p:nvPr/>
            </p:nvSpPr>
            <p:spPr bwMode="auto">
              <a:xfrm>
                <a:off x="3356" y="2792"/>
                <a:ext cx="86" cy="158"/>
              </a:xfrm>
              <a:custGeom>
                <a:gdLst>
                  <a:gd fmla="*/ 0 w 86" name="T0"/>
                  <a:gd fmla="*/ 34 h 86" name="T1"/>
                  <a:gd fmla="*/ 0 w 86" name="T2"/>
                  <a:gd fmla="*/ 34 h 86" name="T3"/>
                  <a:gd fmla="*/ 11 w 86" name="T4"/>
                  <a:gd fmla="*/ 15 h 86" name="T5"/>
                  <a:gd fmla="*/ 38 w 86" name="T6"/>
                  <a:gd fmla="*/ 8 h 86" name="T7"/>
                  <a:gd fmla="*/ 72 w 86" name="T8"/>
                  <a:gd fmla="*/ 8 h 86" name="T9"/>
                  <a:gd fmla="*/ 85 w 86" name="T10"/>
                  <a:gd fmla="*/ 0 h 86" name="T11"/>
                  <a:gd fmla="*/ 80 w 86" name="T12"/>
                  <a:gd fmla="*/ 18 h 86" name="T13"/>
                  <a:gd fmla="*/ 57 w 86" name="T14"/>
                  <a:gd fmla="*/ 14 h 86" name="T15"/>
                  <a:gd fmla="*/ 46 w 86" name="T16"/>
                  <a:gd fmla="*/ 29 h 86" name="T17"/>
                  <a:gd fmla="*/ 33 w 86" name="T18"/>
                  <a:gd fmla="*/ 21 h 86" name="T19"/>
                  <a:gd fmla="*/ 42 w 86" name="T20"/>
                  <a:gd fmla="*/ 43 h 86" name="T21"/>
                  <a:gd fmla="*/ 31 w 86" name="T22"/>
                  <a:gd fmla="*/ 48 h 86" name="T23"/>
                  <a:gd fmla="*/ 52 w 86" name="T24"/>
                  <a:gd fmla="*/ 57 h 86" name="T25"/>
                  <a:gd fmla="*/ 52 w 86" name="T26"/>
                  <a:gd fmla="*/ 66 h 86" name="T27"/>
                  <a:gd fmla="*/ 35 w 86" name="T28"/>
                  <a:gd fmla="*/ 69 h 86" name="T29"/>
                  <a:gd fmla="*/ 41 w 86" name="T30"/>
                  <a:gd fmla="*/ 85 h 86" name="T31"/>
                  <a:gd fmla="*/ 20 w 86" name="T32"/>
                  <a:gd fmla="*/ 80 h 86" name="T33"/>
                  <a:gd fmla="*/ 14 w 86" name="T34"/>
                  <a:gd fmla="*/ 65 h 86" name="T35"/>
                  <a:gd fmla="*/ 41 w 86" name="T36"/>
                  <a:gd fmla="*/ 58 h 86" name="T37"/>
                  <a:gd fmla="*/ 14 w 86" name="T38"/>
                  <a:gd fmla="*/ 56 h 86" name="T39"/>
                  <a:gd fmla="*/ 0 w 86" name="T40"/>
                  <a:gd fmla="*/ 34 h 86" name="T41"/>
                  <a:gd fmla="*/ 0 w 86" name="T42"/>
                  <a:gd fmla="*/ 34 h 8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86" name="T66"/>
                  <a:gd fmla="*/ 0 h 86" name="T67"/>
                  <a:gd fmla="*/ 86 w 86" name="T68"/>
                  <a:gd fmla="*/ 86 h 86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86" w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/>
              <p:nvPr/>
            </p:nvSpPr>
            <p:spPr bwMode="auto">
              <a:xfrm>
                <a:off x="3401" y="2851"/>
                <a:ext cx="41" cy="158"/>
              </a:xfrm>
              <a:custGeom>
                <a:gdLst>
                  <a:gd fmla="*/ 0 w 41" name="T0"/>
                  <a:gd fmla="*/ 6 h 7" name="T1"/>
                  <a:gd fmla="*/ 0 w 41" name="T2"/>
                  <a:gd fmla="*/ 6 h 7" name="T3"/>
                  <a:gd fmla="*/ 3 w 41" name="T4"/>
                  <a:gd fmla="*/ 0 h 7" name="T5"/>
                  <a:gd fmla="*/ 40 w 41" name="T6"/>
                  <a:gd fmla="*/ 6 h 7" name="T7"/>
                  <a:gd fmla="*/ 13 w 41" name="T8"/>
                  <a:gd fmla="*/ 6 h 7" name="T9"/>
                  <a:gd fmla="*/ 0 w 41" name="T10"/>
                  <a:gd fmla="*/ 6 h 7" name="T11"/>
                  <a:gd fmla="*/ 0 w 41" name="T12"/>
                  <a:gd fmla="*/ 6 h 7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1" name="T21"/>
                  <a:gd fmla="*/ 0 h 7" name="T22"/>
                  <a:gd fmla="*/ 41 w 41" name="T23"/>
                  <a:gd fmla="*/ 7 h 7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7" w="41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/>
            <p:nvPr/>
          </p:nvSpPr>
          <p:spPr bwMode="auto">
            <a:xfrm>
              <a:off x="3239258" y="3412021"/>
              <a:ext cx="117475" cy="206196"/>
            </a:xfrm>
            <a:custGeom>
              <a:gdLst>
                <a:gd fmla="*/ 0 w 93" name="T0"/>
                <a:gd fmla="*/ 44700470 h 49" name="T1"/>
                <a:gd fmla="*/ 0 w 93" name="T2"/>
                <a:gd fmla="*/ 44700470 h 49" name="T3"/>
                <a:gd fmla="*/ 22337937 w 93" name="T4"/>
                <a:gd fmla="*/ 12771562 h 49" name="T5"/>
                <a:gd fmla="*/ 52655329 w 93" name="T6"/>
                <a:gd fmla="*/ 20754422 h 49" name="T7"/>
                <a:gd fmla="*/ 102118623 w 93" name="T8"/>
                <a:gd fmla="*/ 0 h 49" name="T9"/>
                <a:gd fmla="*/ 132434743 w 93" name="T10"/>
                <a:gd fmla="*/ 4789967 h 49" name="T11"/>
                <a:gd fmla="*/ 146795741 w 93" name="T12"/>
                <a:gd fmla="*/ 15964451 h 49" name="T13"/>
                <a:gd fmla="*/ 90949660 w 93" name="T14"/>
                <a:gd fmla="*/ 67050695 h 49" name="T15"/>
                <a:gd fmla="*/ 43081751 w 93" name="T16"/>
                <a:gd fmla="*/ 76629363 h 49" name="T17"/>
                <a:gd fmla="*/ 0 w 93" name="T18"/>
                <a:gd fmla="*/ 44700470 h 49" name="T19"/>
                <a:gd fmla="*/ 0 w 93" name="T20"/>
                <a:gd fmla="*/ 44700470 h 4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93" name="T33"/>
                <a:gd fmla="*/ 0 h 49" name="T34"/>
                <a:gd fmla="*/ 93 w 93" name="T35"/>
                <a:gd fmla="*/ 49 h 4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49" w="93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/>
            <p:nvPr/>
          </p:nvGrpSpPr>
          <p:grpSpPr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/>
              <p:nvPr/>
            </p:nvSpPr>
            <p:spPr bwMode="auto">
              <a:xfrm>
                <a:off x="3172" y="2737"/>
                <a:ext cx="161" cy="157"/>
              </a:xfrm>
              <a:custGeom>
                <a:gdLst>
                  <a:gd fmla="*/ 0 w 161" name="T0"/>
                  <a:gd fmla="*/ 37 h 151" name="T1"/>
                  <a:gd fmla="*/ 0 w 161" name="T2"/>
                  <a:gd fmla="*/ 37 h 151" name="T3"/>
                  <a:gd fmla="*/ 4 w 161" name="T4"/>
                  <a:gd fmla="*/ 20 h 151" name="T5"/>
                  <a:gd fmla="*/ 23 w 161" name="T6"/>
                  <a:gd fmla="*/ 11 h 151" name="T7"/>
                  <a:gd fmla="*/ 31 w 161" name="T8"/>
                  <a:gd fmla="*/ 19 h 151" name="T9"/>
                  <a:gd fmla="*/ 50 w 161" name="T10"/>
                  <a:gd fmla="*/ 4 h 151" name="T11"/>
                  <a:gd fmla="*/ 72 w 161" name="T12"/>
                  <a:gd fmla="*/ 0 h 151" name="T13"/>
                  <a:gd fmla="*/ 95 w 161" name="T14"/>
                  <a:gd fmla="*/ 10 h 151" name="T15"/>
                  <a:gd fmla="*/ 95 w 161" name="T16"/>
                  <a:gd fmla="*/ 27 h 151" name="T17"/>
                  <a:gd fmla="*/ 76 w 161" name="T18"/>
                  <a:gd fmla="*/ 29 h 151" name="T19"/>
                  <a:gd fmla="*/ 78 w 161" name="T20"/>
                  <a:gd fmla="*/ 50 h 151" name="T21"/>
                  <a:gd fmla="*/ 108 w 161" name="T22"/>
                  <a:gd fmla="*/ 83 h 151" name="T23"/>
                  <a:gd fmla="*/ 127 w 161" name="T24"/>
                  <a:gd fmla="*/ 86 h 151" name="T25"/>
                  <a:gd fmla="*/ 126 w 161" name="T26"/>
                  <a:gd fmla="*/ 93 h 151" name="T27"/>
                  <a:gd fmla="*/ 160 w 161" name="T28"/>
                  <a:gd fmla="*/ 115 h 151" name="T29"/>
                  <a:gd fmla="*/ 136 w 161" name="T30"/>
                  <a:gd fmla="*/ 112 h 151" name="T31"/>
                  <a:gd fmla="*/ 141 w 161" name="T32"/>
                  <a:gd fmla="*/ 133 h 151" name="T33"/>
                  <a:gd fmla="*/ 127 w 161" name="T34"/>
                  <a:gd fmla="*/ 150 h 151" name="T35"/>
                  <a:gd fmla="*/ 121 w 161" name="T36"/>
                  <a:gd fmla="*/ 116 h 151" name="T37"/>
                  <a:gd fmla="*/ 61 w 161" name="T38"/>
                  <a:gd fmla="*/ 78 h 151" name="T39"/>
                  <a:gd fmla="*/ 47 w 161" name="T40"/>
                  <a:gd fmla="*/ 53 h 151" name="T41"/>
                  <a:gd fmla="*/ 28 w 161" name="T42"/>
                  <a:gd fmla="*/ 45 h 151" name="T43"/>
                  <a:gd fmla="*/ 10 w 161" name="T44"/>
                  <a:gd fmla="*/ 55 h 151" name="T45"/>
                  <a:gd fmla="*/ 0 w 161" name="T46"/>
                  <a:gd fmla="*/ 37 h 151" name="T47"/>
                  <a:gd fmla="*/ 0 w 161" name="T48"/>
                  <a:gd fmla="*/ 37 h 151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w 161" name="T75"/>
                  <a:gd fmla="*/ 0 h 151" name="T76"/>
                  <a:gd fmla="*/ 161 w 161" name="T77"/>
                  <a:gd fmla="*/ 151 h 151" name="T78"/>
                </a:gdLst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b="T78" l="T75" r="T77" t="T76"/>
                <a:pathLst>
                  <a:path h="151" w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/>
              <p:nvPr/>
            </p:nvSpPr>
            <p:spPr bwMode="auto">
              <a:xfrm>
                <a:off x="3192" y="2777"/>
                <a:ext cx="21" cy="157"/>
              </a:xfrm>
              <a:custGeom>
                <a:gdLst>
                  <a:gd fmla="*/ 0 w 21" name="T0"/>
                  <a:gd fmla="*/ 6 h 38" name="T1"/>
                  <a:gd fmla="*/ 0 w 21" name="T2"/>
                  <a:gd fmla="*/ 6 h 38" name="T3"/>
                  <a:gd fmla="*/ 4 w 21" name="T4"/>
                  <a:gd fmla="*/ 34 h 38" name="T5"/>
                  <a:gd fmla="*/ 12 w 21" name="T6"/>
                  <a:gd fmla="*/ 37 h 38" name="T7"/>
                  <a:gd fmla="*/ 20 w 21" name="T8"/>
                  <a:gd fmla="*/ 15 h 38" name="T9"/>
                  <a:gd fmla="*/ 13 w 21" name="T10"/>
                  <a:gd fmla="*/ 0 h 38" name="T11"/>
                  <a:gd fmla="*/ 0 w 21" name="T12"/>
                  <a:gd fmla="*/ 6 h 38" name="T13"/>
                  <a:gd fmla="*/ 0 w 21" name="T14"/>
                  <a:gd fmla="*/ 6 h 3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21" name="T24"/>
                  <a:gd fmla="*/ 0 h 38" name="T25"/>
                  <a:gd fmla="*/ 21 w 21" name="T26"/>
                  <a:gd fmla="*/ 38 h 3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38" w="21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/>
              <p:nvPr/>
            </p:nvSpPr>
            <p:spPr bwMode="auto">
              <a:xfrm>
                <a:off x="3251" y="2819"/>
                <a:ext cx="43" cy="157"/>
              </a:xfrm>
              <a:custGeom>
                <a:gdLst>
                  <a:gd fmla="*/ 0 w 43" name="T0"/>
                  <a:gd fmla="*/ 5 h 25" name="T1"/>
                  <a:gd fmla="*/ 0 w 43" name="T2"/>
                  <a:gd fmla="*/ 5 h 25" name="T3"/>
                  <a:gd fmla="*/ 35 w 43" name="T4"/>
                  <a:gd fmla="*/ 24 h 25" name="T5"/>
                  <a:gd fmla="*/ 42 w 43" name="T6"/>
                  <a:gd fmla="*/ 0 h 25" name="T7"/>
                  <a:gd fmla="*/ 0 w 43" name="T8"/>
                  <a:gd fmla="*/ 5 h 25" name="T9"/>
                  <a:gd fmla="*/ 0 w 43" name="T10"/>
                  <a:gd fmla="*/ 5 h 25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43" name="T18"/>
                  <a:gd fmla="*/ 0 h 25" name="T19"/>
                  <a:gd fmla="*/ 43 w 43" name="T20"/>
                  <a:gd fmla="*/ 25 h 25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5" w="43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/>
            <p:nvPr/>
          </p:nvSpPr>
          <p:spPr bwMode="auto">
            <a:xfrm>
              <a:off x="3064635" y="3351696"/>
              <a:ext cx="9525" cy="206196"/>
            </a:xfrm>
            <a:custGeom>
              <a:gdLst>
                <a:gd fmla="*/ 0 w 8" name="T0"/>
                <a:gd fmla="*/ 19058317 h 12" name="T1"/>
                <a:gd fmla="*/ 0 w 8" name="T2"/>
                <a:gd fmla="*/ 19058317 h 12" name="T3"/>
                <a:gd fmla="*/ 7087790 w 8" name="T4"/>
                <a:gd fmla="*/ 0 h 12" name="T5"/>
                <a:gd fmla="*/ 9922669 w 8" name="T6"/>
                <a:gd fmla="*/ 23292851 h 12" name="T7"/>
                <a:gd fmla="*/ 0 w 8" name="T8"/>
                <a:gd fmla="*/ 19058317 h 12" name="T9"/>
                <a:gd fmla="*/ 0 w 8" name="T10"/>
                <a:gd fmla="*/ 19058317 h 12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8" name="T18"/>
                <a:gd fmla="*/ 0 h 12" name="T19"/>
                <a:gd fmla="*/ 8 w 8" name="T20"/>
                <a:gd fmla="*/ 12 h 12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2" w="8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/>
            <p:nvPr/>
          </p:nvSpPr>
          <p:spPr bwMode="auto">
            <a:xfrm>
              <a:off x="3028122" y="3300103"/>
              <a:ext cx="63500" cy="206196"/>
            </a:xfrm>
            <a:custGeom>
              <a:gdLst>
                <a:gd fmla="*/ 0 w 50" name="T0"/>
                <a:gd fmla="*/ 62062469 h 47" name="T1"/>
                <a:gd fmla="*/ 0 w 50" name="T2"/>
                <a:gd fmla="*/ 62062469 h 47" name="T3"/>
                <a:gd fmla="*/ 30645101 w 50" name="T4"/>
                <a:gd fmla="*/ 52936036 h 47" name="T5"/>
                <a:gd fmla="*/ 14516101 w 50" name="T6"/>
                <a:gd fmla="*/ 41982954 h 47" name="T7"/>
                <a:gd fmla="*/ 29032201 w 50" name="T8"/>
                <a:gd fmla="*/ 12777012 h 47" name="T9"/>
                <a:gd fmla="*/ 41935407 w 50" name="T10"/>
                <a:gd fmla="*/ 32856521 h 47" name="T11"/>
                <a:gd fmla="*/ 41935407 w 50" name="T12"/>
                <a:gd fmla="*/ 0 h 47" name="T13"/>
                <a:gd fmla="*/ 79032096 w 50" name="T14"/>
                <a:gd fmla="*/ 0 h 47" name="T15"/>
                <a:gd fmla="*/ 75806297 w 50" name="T16"/>
                <a:gd fmla="*/ 32856521 h 47" name="T17"/>
                <a:gd fmla="*/ 53225704 w 50" name="T18"/>
                <a:gd fmla="*/ 43809592 h 47" name="T19"/>
                <a:gd fmla="*/ 53225704 w 50" name="T20"/>
                <a:gd fmla="*/ 83967260 h 47" name="T21"/>
                <a:gd fmla="*/ 32258000 w 50" name="T22"/>
                <a:gd fmla="*/ 60237182 h 47" name="T23"/>
                <a:gd fmla="*/ 0 w 50" name="T24"/>
                <a:gd fmla="*/ 62062469 h 47" name="T25"/>
                <a:gd fmla="*/ 0 w 50" name="T26"/>
                <a:gd fmla="*/ 62062469 h 47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50" name="T42"/>
                <a:gd fmla="*/ 0 h 47" name="T43"/>
                <a:gd fmla="*/ 50 w 50" name="T44"/>
                <a:gd fmla="*/ 47 h 47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47" w="50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/>
            <p:nvPr/>
          </p:nvSpPr>
          <p:spPr bwMode="auto">
            <a:xfrm>
              <a:off x="3051934" y="2963550"/>
              <a:ext cx="441322" cy="206196"/>
            </a:xfrm>
            <a:custGeom>
              <a:gdLst>
                <a:gd fmla="*/ 0 w 354" name="T0"/>
                <a:gd fmla="*/ 360167831 h 285" name="T1"/>
                <a:gd fmla="*/ 51288450 w 354" name="T2"/>
                <a:gd fmla="*/ 366963865 h 285" name="T3"/>
                <a:gd fmla="*/ 1554611 w 354" name="T4"/>
                <a:gd fmla="*/ 389049022 h 285" name="T5"/>
                <a:gd fmla="*/ 9325172 w 354" name="T6"/>
                <a:gd fmla="*/ 423027891 h 285" name="T7"/>
                <a:gd fmla="*/ 6217197 w 354" name="T8"/>
                <a:gd fmla="*/ 436618657 h 285" name="T9"/>
                <a:gd fmla="*/ 13987759 w 354" name="T10"/>
                <a:gd fmla="*/ 468897865 h 285" name="T11"/>
                <a:gd fmla="*/ 108795341 w 354" name="T12"/>
                <a:gd fmla="*/ 451909083 h 285" name="T13"/>
                <a:gd fmla="*/ 130553653 w 354" name="T14"/>
                <a:gd fmla="*/ 451909083 h 285" name="T15"/>
                <a:gd fmla="*/ 150758602 w 354" name="T16"/>
                <a:gd fmla="*/ 385652309 h 285" name="T17"/>
                <a:gd fmla="*/ 150758602 w 354" name="T18"/>
                <a:gd fmla="*/ 358469474 h 285" name="T19"/>
                <a:gd fmla="*/ 191168538 w 354" name="T20"/>
                <a:gd fmla="*/ 273524176 h 285" name="T21"/>
                <a:gd fmla="*/ 202048317 w 354" name="T22"/>
                <a:gd fmla="*/ 200471367 h 285" name="T23"/>
                <a:gd fmla="*/ 245566189 w 354" name="T24"/>
                <a:gd fmla="*/ 130815232 h 285" name="T25"/>
                <a:gd fmla="*/ 279758891 w 354" name="T26"/>
                <a:gd fmla="*/ 105332058 h 285" name="T27"/>
                <a:gd fmla="*/ 320167542 w 354" name="T28"/>
                <a:gd fmla="*/ 83246880 h 285" name="T29"/>
                <a:gd fmla="*/ 345035153 w 354" name="T30"/>
                <a:gd fmla="*/ 71354472 h 285" name="T31"/>
                <a:gd fmla="*/ 413420557 w 354" name="T32"/>
                <a:gd fmla="*/ 98536023 h 285" name="T33"/>
                <a:gd fmla="*/ 446058649 w 354" name="T34"/>
                <a:gd fmla="*/ 52666029 h 285" name="T35"/>
                <a:gd fmla="*/ 509781469 w 354" name="T36"/>
                <a:gd fmla="*/ 56064046 h 285" name="T37"/>
                <a:gd fmla="*/ 547083392 w 354" name="T38"/>
                <a:gd fmla="*/ 52666029 h 285" name="T39"/>
                <a:gd fmla="*/ 526878443 w 354" name="T40"/>
                <a:gd fmla="*/ 50967672 h 285" name="T41"/>
                <a:gd fmla="*/ 548636756 w 354" name="T42"/>
                <a:gd fmla="*/ 27182845 h 285" name="T43"/>
                <a:gd fmla="*/ 484913936 w 354" name="T44"/>
                <a:gd fmla="*/ 27182845 h 285" name="T45"/>
                <a:gd fmla="*/ 477143377 w 354" name="T46"/>
                <a:gd fmla="*/ 0 h 285" name="T47"/>
                <a:gd fmla="*/ 458493039 w 354" name="T48"/>
                <a:gd fmla="*/ 28881201 h 285" name="T49"/>
                <a:gd fmla="*/ 422745726 w 354" name="T50"/>
                <a:gd fmla="*/ 44171637 h 285" name="T51"/>
                <a:gd fmla="*/ 422745726 w 354" name="T52"/>
                <a:gd fmla="*/ 5096375 h 285" name="T53"/>
                <a:gd fmla="*/ 349697737 w 354" name="T54"/>
                <a:gd fmla="*/ 32279219 h 285" name="T55"/>
                <a:gd fmla="*/ 345035153 w 354" name="T56"/>
                <a:gd fmla="*/ 44171637 h 285" name="T57"/>
                <a:gd fmla="*/ 323276762 w 354" name="T58"/>
                <a:gd fmla="*/ 49268012 h 285" name="T59"/>
                <a:gd fmla="*/ 298409229 w 354" name="T60"/>
                <a:gd fmla="*/ 54364386 h 285" name="T61"/>
                <a:gd fmla="*/ 276649670 w 354" name="T62"/>
                <a:gd fmla="*/ 67956455 h 285" name="T63"/>
                <a:gd fmla="*/ 244011578 w 354" name="T64"/>
                <a:gd fmla="*/ 107031718 h 285" name="T65"/>
                <a:gd fmla="*/ 223806630 w 354" name="T66"/>
                <a:gd fmla="*/ 122320840 h 285" name="T67"/>
                <a:gd fmla="*/ 230023825 w 354" name="T68"/>
                <a:gd fmla="*/ 142707640 h 285" name="T69"/>
                <a:gd fmla="*/ 155421186 w 354" name="T70"/>
                <a:gd fmla="*/ 232750576 h 285" name="T71"/>
                <a:gd fmla="*/ 108795341 w 354" name="T72"/>
                <a:gd fmla="*/ 293910976 h 285" name="T73"/>
                <a:gd fmla="*/ 76155983 w 354" name="T74"/>
                <a:gd fmla="*/ 299007350 h 285" name="T75"/>
                <a:gd fmla="*/ 51288450 w 354" name="T76"/>
                <a:gd fmla="*/ 329588201 h 285" name="T77"/>
                <a:gd fmla="*/ 31084738 w 354" name="T78"/>
                <a:gd fmla="*/ 344877405 h 285" name="T79"/>
                <a:gd fmla="*/ 29530127 w 354" name="T80"/>
                <a:gd fmla="*/ 351673440 h 285" name="T81"/>
                <a:gd fmla="*/ 0 w 354" name="T82"/>
                <a:gd fmla="*/ 360167831 h 285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w 354" name="T126"/>
                <a:gd fmla="*/ 0 h 285" name="T127"/>
                <a:gd fmla="*/ 354 w 354" name="T128"/>
                <a:gd fmla="*/ 285 h 285" name="T129"/>
              </a:gdLst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b="T129" l="T126" r="T128" t="T127"/>
              <a:pathLst>
                <a:path h="285" w="354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/>
            <p:nvPr/>
          </p:nvSpPr>
          <p:spPr bwMode="auto">
            <a:xfrm>
              <a:off x="3207508" y="3302484"/>
              <a:ext cx="169861" cy="206196"/>
            </a:xfrm>
            <a:custGeom>
              <a:gdLst>
                <a:gd fmla="*/ 0 w 137" name="T0"/>
                <a:gd fmla="*/ 32364034 h 103" name="T1"/>
                <a:gd fmla="*/ 0 w 137" name="T2"/>
                <a:gd fmla="*/ 32364034 h 103" name="T3"/>
                <a:gd fmla="*/ 12298256 w 137" name="T4"/>
                <a:gd fmla="*/ 129457475 h 103" name="T5"/>
                <a:gd fmla="*/ 122981312 w 137" name="T6"/>
                <a:gd fmla="*/ 178003552 h 103" name="T7"/>
                <a:gd fmla="*/ 175249229 w 137" name="T8"/>
                <a:gd fmla="*/ 183398003 h 103" name="T9"/>
                <a:gd fmla="*/ 209069110 w 137" name="T10"/>
                <a:gd fmla="*/ 134851926 h 103" name="T11"/>
                <a:gd fmla="*/ 192159789 w 137" name="T12"/>
                <a:gd fmla="*/ 79113269 h 103" name="T13"/>
                <a:gd fmla="*/ 204458040 w 137" name="T14"/>
                <a:gd fmla="*/ 66526217 h 103" name="T15"/>
                <a:gd fmla="*/ 196770858 w 137" name="T16"/>
                <a:gd fmla="*/ 23374623 h 103" name="T17"/>
                <a:gd fmla="*/ 116832806 w 137" name="T18"/>
                <a:gd fmla="*/ 8990754 h 103" name="T19"/>
                <a:gd fmla="*/ 66102345 w 137" name="T20"/>
                <a:gd fmla="*/ 0 h 103" name="T21"/>
                <a:gd fmla="*/ 0 w 137" name="T22"/>
                <a:gd fmla="*/ 32364034 h 103" name="T23"/>
                <a:gd fmla="*/ 0 w 137" name="T24"/>
                <a:gd fmla="*/ 32364034 h 103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137" name="T39"/>
                <a:gd fmla="*/ 0 h 103" name="T40"/>
                <a:gd fmla="*/ 137 w 137" name="T41"/>
                <a:gd fmla="*/ 103 h 103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103" w="137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/>
            <p:nvPr/>
          </p:nvSpPr>
          <p:spPr bwMode="auto">
            <a:xfrm>
              <a:off x="2812223" y="3577122"/>
              <a:ext cx="53975" cy="206196"/>
            </a:xfrm>
            <a:custGeom>
              <a:gdLst>
                <a:gd fmla="*/ 0 w 44" name="T0"/>
                <a:gd fmla="*/ 82664452 h 77" name="T1"/>
                <a:gd fmla="*/ 0 w 44" name="T2"/>
                <a:gd fmla="*/ 82664452 h 77" name="T3"/>
                <a:gd fmla="*/ 10533713 w 44" name="T4"/>
                <a:gd fmla="*/ 0 h 77" name="T5"/>
                <a:gd fmla="*/ 64706208 w 44" name="T6"/>
                <a:gd fmla="*/ 5061646 h 77" name="T7"/>
                <a:gd fmla="*/ 40629686 w 44" name="T8"/>
                <a:gd fmla="*/ 59046043 h 77" name="T9"/>
                <a:gd fmla="*/ 40629686 w 44" name="T10"/>
                <a:gd fmla="*/ 124839645 h 77" name="T11"/>
                <a:gd fmla="*/ 9028545 w 44" name="T12"/>
                <a:gd fmla="*/ 128214075 h 77" name="T13"/>
                <a:gd fmla="*/ 13542818 w 44" name="T14"/>
                <a:gd fmla="*/ 87726116 h 77" name="T15"/>
                <a:gd fmla="*/ 0 w 44" name="T16"/>
                <a:gd fmla="*/ 82664452 h 77" name="T17"/>
                <a:gd fmla="*/ 0 w 44" name="T18"/>
                <a:gd fmla="*/ 82664452 h 77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44" name="T30"/>
                <a:gd fmla="*/ 0 h 77" name="T31"/>
                <a:gd fmla="*/ 44 w 44" name="T32"/>
                <a:gd fmla="*/ 77 h 77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77" w="44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/>
            <p:nvPr/>
          </p:nvSpPr>
          <p:spPr bwMode="auto">
            <a:xfrm>
              <a:off x="3310695" y="3437421"/>
              <a:ext cx="161924" cy="206196"/>
            </a:xfrm>
            <a:custGeom>
              <a:gdLst>
                <a:gd fmla="*/ 0 w 130" name="T0"/>
                <a:gd fmla="*/ 62420472 h 77" name="T1"/>
                <a:gd fmla="*/ 0 w 130" name="T2"/>
                <a:gd fmla="*/ 62420472 h 77" name="T3"/>
                <a:gd fmla="*/ 54300920 w 130" name="T4"/>
                <a:gd fmla="*/ 116404870 h 77" name="T5"/>
                <a:gd fmla="*/ 178417678 w 130" name="T6"/>
                <a:gd fmla="*/ 128214075 h 77" name="T7"/>
                <a:gd fmla="*/ 200138038 w 130" name="T8"/>
                <a:gd fmla="*/ 82664452 h 77" name="T9"/>
                <a:gd fmla="*/ 169109486 w 130" name="T10"/>
                <a:gd fmla="*/ 80977237 h 77" name="T11"/>
                <a:gd fmla="*/ 166006755 w 130" name="T12"/>
                <a:gd fmla="*/ 42175184 h 77" name="T13"/>
                <a:gd fmla="*/ 138079649 w 130" name="T14"/>
                <a:gd fmla="*/ 0 h 77" name="T15"/>
                <a:gd fmla="*/ 54300920 w 130" name="T16"/>
                <a:gd fmla="*/ 8434777 h 77" name="T17"/>
                <a:gd fmla="*/ 0 w 130" name="T18"/>
                <a:gd fmla="*/ 62420472 h 77" name="T19"/>
                <a:gd fmla="*/ 0 w 130" name="T20"/>
                <a:gd fmla="*/ 62420472 h 77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130" name="T33"/>
                <a:gd fmla="*/ 0 h 77" name="T34"/>
                <a:gd fmla="*/ 130 w 130" name="T35"/>
                <a:gd fmla="*/ 77 h 77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77" w="130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/>
            <p:nvPr/>
          </p:nvSpPr>
          <p:spPr bwMode="auto">
            <a:xfrm>
              <a:off x="2813811" y="3566804"/>
              <a:ext cx="209548" cy="206196"/>
            </a:xfrm>
            <a:custGeom>
              <a:gdLst>
                <a:gd fmla="*/ 0 w 168" name="T0"/>
                <a:gd fmla="*/ 16931599 h 122" name="T1"/>
                <a:gd fmla="*/ 0 w 168" name="T2"/>
                <a:gd fmla="*/ 16931599 h 122" name="T3"/>
                <a:gd fmla="*/ 7779543 w 168" name="T4"/>
                <a:gd fmla="*/ 50796104 h 122" name="T5"/>
                <a:gd fmla="*/ 63788014 w 168" name="T6"/>
                <a:gd fmla="*/ 55876103 h 122" name="T7"/>
                <a:gd fmla="*/ 38895220 w 168" name="T8"/>
                <a:gd fmla="*/ 110058005 h 122" name="T9"/>
                <a:gd fmla="*/ 38895220 w 168" name="T10"/>
                <a:gd fmla="*/ 176092824 h 122" name="T11"/>
                <a:gd fmla="*/ 77790439 w 168" name="T12"/>
                <a:gd fmla="*/ 204877315 h 122" name="T13"/>
                <a:gd fmla="*/ 154025470 w 168" name="T14"/>
                <a:gd fmla="*/ 186251520 h 122" name="T15"/>
                <a:gd fmla="*/ 197588194 w 168" name="T16"/>
                <a:gd fmla="*/ 137149597 h 122" name="T17"/>
                <a:gd fmla="*/ 188253243 w 168" name="T18"/>
                <a:gd fmla="*/ 116830903 h 122" name="T19"/>
                <a:gd fmla="*/ 211590619 w 168" name="T20"/>
                <a:gd fmla="*/ 79580595 h 122" name="T21"/>
                <a:gd fmla="*/ 259820779 w 168" name="T22"/>
                <a:gd fmla="*/ 52489003 h 122" name="T23"/>
                <a:gd fmla="*/ 259820779 w 168" name="T24"/>
                <a:gd fmla="*/ 35557399 h 122" name="T25"/>
                <a:gd fmla="*/ 228703863 w 168" name="T26"/>
                <a:gd fmla="*/ 32170299 h 122" name="T27"/>
                <a:gd fmla="*/ 222480978 w 168" name="T28"/>
                <a:gd fmla="*/ 28784501 h 122" name="T29"/>
                <a:gd fmla="*/ 155580879 w 168" name="T30"/>
                <a:gd fmla="*/ 8465800 h 122" name="T31"/>
                <a:gd fmla="*/ 21780729 w 168" name="T32"/>
                <a:gd fmla="*/ 0 h 122" name="T33"/>
                <a:gd fmla="*/ 0 w 168" name="T34"/>
                <a:gd fmla="*/ 16931599 h 122" name="T35"/>
                <a:gd fmla="*/ 0 w 168" name="T36"/>
                <a:gd fmla="*/ 16931599 h 122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168" name="T57"/>
                <a:gd fmla="*/ 0 h 122" name="T58"/>
                <a:gd fmla="*/ 168 w 168" name="T59"/>
                <a:gd fmla="*/ 122 h 122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122" w="168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/>
            <p:nvPr/>
          </p:nvSpPr>
          <p:spPr bwMode="auto">
            <a:xfrm>
              <a:off x="3158296" y="3029432"/>
              <a:ext cx="219073" cy="206196"/>
            </a:xfrm>
            <a:custGeom>
              <a:gdLst>
                <a:gd fmla="*/ 0 w 176" name="T0"/>
                <a:gd fmla="*/ 367778835 h 289" name="T1"/>
                <a:gd fmla="*/ 0 w 176" name="T2"/>
                <a:gd fmla="*/ 367778835 h 289" name="T3"/>
                <a:gd fmla="*/ 10845458 w 176" name="T4"/>
                <a:gd fmla="*/ 423707939 h 289" name="T5"/>
                <a:gd fmla="*/ 34086076 w 176" name="T6"/>
                <a:gd fmla="*/ 449130614 h 289" name="T7"/>
                <a:gd fmla="*/ 32537615 w 176" name="T8"/>
                <a:gd fmla="*/ 488112135 h 289" name="T9"/>
                <a:gd fmla="*/ 99161316 w 176" name="T10"/>
                <a:gd fmla="*/ 462689460 h 289" name="T11"/>
                <a:gd fmla="*/ 116204349 w 176" name="T12"/>
                <a:gd fmla="*/ 384727719 h 289" name="T13"/>
                <a:gd fmla="*/ 102259483 w 176" name="T14"/>
                <a:gd fmla="*/ 383032700 h 289" name="T15"/>
                <a:gd fmla="*/ 151840122 w 176" name="T16"/>
                <a:gd fmla="*/ 359305044 h 289" name="T17"/>
                <a:gd fmla="*/ 105358896 w 176" name="T18"/>
                <a:gd fmla="*/ 352524970 h 289" name="T19"/>
                <a:gd fmla="*/ 140994668 w 176" name="T20"/>
                <a:gd fmla="*/ 359305044 h 289" name="T21"/>
                <a:gd fmla="*/ 159587408 w 176" name="T22"/>
                <a:gd fmla="*/ 338967344 h 289" name="T23"/>
                <a:gd fmla="*/ 131697676 w 176" name="T24"/>
                <a:gd fmla="*/ 313544669 h 289" name="T25"/>
                <a:gd fmla="*/ 103809190 w 176" name="T26"/>
                <a:gd fmla="*/ 330492251 h 289" name="T27"/>
                <a:gd fmla="*/ 127049803 w 176" name="T28"/>
                <a:gd fmla="*/ 315239687 h 289" name="T29"/>
                <a:gd fmla="*/ 127049803 w 176" name="T30"/>
                <a:gd fmla="*/ 245750435 h 289" name="T31"/>
                <a:gd fmla="*/ 218463833 w 176" name="T32"/>
                <a:gd fmla="*/ 177957503 h 289" name="T33"/>
                <a:gd fmla="*/ 212266253 w 176" name="T34"/>
                <a:gd fmla="*/ 164398616 h 289" name="T35"/>
                <a:gd fmla="*/ 227759580 w 176" name="T36"/>
                <a:gd fmla="*/ 130502150 h 289" name="T37"/>
                <a:gd fmla="*/ 271142639 w 176" name="T38"/>
                <a:gd fmla="*/ 120333341 h 289" name="T39"/>
                <a:gd fmla="*/ 260297185 w 176" name="T40"/>
                <a:gd fmla="*/ 40676550 h 289" name="T41"/>
                <a:gd fmla="*/ 198321387 w 176" name="T42"/>
                <a:gd fmla="*/ 0 h 289" name="T43"/>
                <a:gd fmla="*/ 189025640 w 176" name="T44"/>
                <a:gd fmla="*/ 0 h 289" name="T45"/>
                <a:gd fmla="*/ 187475934 w 176" name="T46"/>
                <a:gd fmla="*/ 25422685 h 289" name="T47"/>
                <a:gd fmla="*/ 148740710 w 176" name="T48"/>
                <a:gd fmla="*/ 22032648 h 289" name="T49"/>
                <a:gd fmla="*/ 140994668 w 176" name="T50"/>
                <a:gd fmla="*/ 40676550 h 289" name="T51"/>
                <a:gd fmla="*/ 114654643 w 176" name="T52"/>
                <a:gd fmla="*/ 47455333 h 289" name="T53"/>
                <a:gd fmla="*/ 106907357 w 176" name="T54"/>
                <a:gd fmla="*/ 77961762 h 289" name="T55"/>
                <a:gd fmla="*/ 71271565 w 176" name="T56"/>
                <a:gd fmla="*/ 116943304 h 289" name="T57"/>
                <a:gd fmla="*/ 52678825 w 176" name="T58"/>
                <a:gd fmla="*/ 169483672 h 289" name="T59"/>
                <a:gd fmla="*/ 60426111 w 176" name="T60"/>
                <a:gd fmla="*/ 189821332 h 289" name="T61"/>
                <a:gd fmla="*/ 21690917 w 176" name="T62"/>
                <a:gd fmla="*/ 206770215 h 289" name="T63"/>
                <a:gd fmla="*/ 20142450 w 176" name="T64"/>
                <a:gd fmla="*/ 274563147 h 289" name="T65"/>
                <a:gd fmla="*/ 30987909 w 176" name="T66"/>
                <a:gd fmla="*/ 289817012 h 289" name="T67"/>
                <a:gd fmla="*/ 20142450 w 176" name="T68"/>
                <a:gd fmla="*/ 301680841 h 289" name="T69"/>
                <a:gd fmla="*/ 24790329 w 176" name="T70"/>
                <a:gd fmla="*/ 332187269 h 289" name="T71"/>
                <a:gd fmla="*/ 0 w 176" name="T72"/>
                <a:gd fmla="*/ 367778835 h 289" name="T73"/>
                <a:gd fmla="*/ 0 w 176" name="T74"/>
                <a:gd fmla="*/ 367778835 h 289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176" name="T114"/>
                <a:gd fmla="*/ 0 h 289" name="T115"/>
                <a:gd fmla="*/ 176 w 176" name="T116"/>
                <a:gd fmla="*/ 289 h 289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289" w="176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/>
            <p:nvPr/>
          </p:nvSpPr>
          <p:spPr bwMode="auto">
            <a:xfrm>
              <a:off x="3070984" y="3420753"/>
              <a:ext cx="76199" cy="206196"/>
            </a:xfrm>
            <a:custGeom>
              <a:gdLst>
                <a:gd fmla="*/ 0 w 61" name="T0"/>
                <a:gd fmla="*/ 35455227 h 31" name="T1"/>
                <a:gd fmla="*/ 0 w 61" name="T2"/>
                <a:gd fmla="*/ 35455227 h 31" name="T3"/>
                <a:gd fmla="*/ 21846919 w 61" name="T4"/>
                <a:gd fmla="*/ 53183511 h 31" name="T5"/>
                <a:gd fmla="*/ 51494967 w 61" name="T6"/>
                <a:gd fmla="*/ 37227388 h 31" name="T7"/>
                <a:gd fmla="*/ 63978023 w 61" name="T8"/>
                <a:gd fmla="*/ 51410018 h 31" name="T9"/>
                <a:gd fmla="*/ 93627330 w 61" name="T10"/>
                <a:gd fmla="*/ 24818262 h 31" name="T11"/>
                <a:gd fmla="*/ 76462328 w 61" name="T12"/>
                <a:gd fmla="*/ 21272602 h 31" name="T13"/>
                <a:gd fmla="*/ 74902102 w 61" name="T14"/>
                <a:gd fmla="*/ 8863474 h 31" name="T15"/>
                <a:gd fmla="*/ 73340627 w 61" name="T16"/>
                <a:gd fmla="*/ 5317818 h 31" name="T17"/>
                <a:gd fmla="*/ 31209523 w 61" name="T18"/>
                <a:gd fmla="*/ 0 h 31" name="T19"/>
                <a:gd fmla="*/ 0 w 61" name="T20"/>
                <a:gd fmla="*/ 35455227 h 31" name="T21"/>
                <a:gd fmla="*/ 0 w 61" name="T22"/>
                <a:gd fmla="*/ 35455227 h 31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w 61" name="T36"/>
                <a:gd fmla="*/ 0 h 31" name="T37"/>
                <a:gd fmla="*/ 61 w 61" name="T38"/>
                <a:gd fmla="*/ 31 h 31" name="T39"/>
              </a:gdLst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b="T39" l="T36" r="T38" t="T37"/>
              <a:pathLst>
                <a:path h="31" w="6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/>
            <p:nvPr/>
          </p:nvSpPr>
          <p:spPr bwMode="auto">
            <a:xfrm>
              <a:off x="3412294" y="3546166"/>
              <a:ext cx="47625" cy="206196"/>
            </a:xfrm>
            <a:custGeom>
              <a:gdLst>
                <a:gd fmla="*/ 0 w 39" name="T0"/>
                <a:gd fmla="*/ 30645102 h 30" name="T1"/>
                <a:gd fmla="*/ 0 w 39" name="T2"/>
                <a:gd fmla="*/ 30645102 h 30" name="T3"/>
                <a:gd fmla="*/ 7456365 w 39" name="T4"/>
                <a:gd fmla="*/ 1612900 h 30" name="T5"/>
                <a:gd fmla="*/ 38771629 w 39" name="T6"/>
                <a:gd fmla="*/ 0 h 30" name="T7"/>
                <a:gd fmla="*/ 56666420 w 39" name="T8"/>
                <a:gd fmla="*/ 22580604 h 30" name="T9"/>
                <a:gd fmla="*/ 31315267 w 39" name="T10"/>
                <a:gd fmla="*/ 22580604 h 30" name="T11"/>
                <a:gd fmla="*/ 2982058 w 39" name="T12"/>
                <a:gd fmla="*/ 46774108 h 30" name="T13"/>
                <a:gd fmla="*/ 14912730 w 39" name="T14"/>
                <a:gd fmla="*/ 32258002 h 30" name="T15"/>
                <a:gd fmla="*/ 0 w 39" name="T16"/>
                <a:gd fmla="*/ 30645102 h 30" name="T17"/>
                <a:gd fmla="*/ 0 w 39" name="T18"/>
                <a:gd fmla="*/ 30645102 h 30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39" name="T30"/>
                <a:gd fmla="*/ 0 h 30" name="T31"/>
                <a:gd fmla="*/ 39 w 39" name="T32"/>
                <a:gd fmla="*/ 30 h 30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30" w="39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/>
            <p:nvPr/>
          </p:nvGrpSpPr>
          <p:grpSpPr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/>
              <p:nvPr/>
            </p:nvSpPr>
            <p:spPr bwMode="auto">
              <a:xfrm>
                <a:off x="2942" y="2550"/>
                <a:ext cx="57" cy="158"/>
              </a:xfrm>
              <a:custGeom>
                <a:gdLst>
                  <a:gd fmla="*/ 0 w 57" name="T0"/>
                  <a:gd fmla="*/ 54 h 66" name="T1"/>
                  <a:gd fmla="*/ 0 w 57" name="T2"/>
                  <a:gd fmla="*/ 54 h 66" name="T3"/>
                  <a:gd fmla="*/ 7 w 57" name="T4"/>
                  <a:gd fmla="*/ 60 h 66" name="T5"/>
                  <a:gd fmla="*/ 2 w 57" name="T6"/>
                  <a:gd fmla="*/ 65 h 66" name="T7"/>
                  <a:gd fmla="*/ 52 w 57" name="T8"/>
                  <a:gd fmla="*/ 55 h 66" name="T9"/>
                  <a:gd fmla="*/ 56 w 57" name="T10"/>
                  <a:gd fmla="*/ 21 h 66" name="T11"/>
                  <a:gd fmla="*/ 49 w 57" name="T12"/>
                  <a:gd fmla="*/ 13 h 66" name="T13"/>
                  <a:gd fmla="*/ 34 w 57" name="T14"/>
                  <a:gd fmla="*/ 17 h 66" name="T15"/>
                  <a:gd fmla="*/ 29 w 57" name="T16"/>
                  <a:gd fmla="*/ 12 h 66" name="T17"/>
                  <a:gd fmla="*/ 36 w 57" name="T18"/>
                  <a:gd fmla="*/ 4 h 66" name="T19"/>
                  <a:gd fmla="*/ 29 w 57" name="T20"/>
                  <a:gd fmla="*/ 0 h 66" name="T21"/>
                  <a:gd fmla="*/ 23 w 57" name="T22"/>
                  <a:gd fmla="*/ 17 h 66" name="T23"/>
                  <a:gd fmla="*/ 2 w 57" name="T24"/>
                  <a:gd fmla="*/ 21 h 66" name="T25"/>
                  <a:gd fmla="*/ 9 w 57" name="T26"/>
                  <a:gd fmla="*/ 25 h 66" name="T27"/>
                  <a:gd fmla="*/ 5 w 57" name="T28"/>
                  <a:gd fmla="*/ 34 h 66" name="T29"/>
                  <a:gd fmla="*/ 18 w 57" name="T30"/>
                  <a:gd fmla="*/ 36 h 66" name="T31"/>
                  <a:gd fmla="*/ 6 w 57" name="T32"/>
                  <a:gd fmla="*/ 49 h 66" name="T33"/>
                  <a:gd fmla="*/ 20 w 57" name="T34"/>
                  <a:gd fmla="*/ 46 h 66" name="T35"/>
                  <a:gd fmla="*/ 0 w 57" name="T36"/>
                  <a:gd fmla="*/ 54 h 66" name="T37"/>
                  <a:gd fmla="*/ 0 w 57" name="T38"/>
                  <a:gd fmla="*/ 54 h 6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57" name="T60"/>
                  <a:gd fmla="*/ 0 h 66" name="T61"/>
                  <a:gd fmla="*/ 57 w 57" name="T62"/>
                  <a:gd fmla="*/ 66 h 66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66" w="57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/>
              <p:nvPr/>
            </p:nvSpPr>
            <p:spPr bwMode="auto">
              <a:xfrm>
                <a:off x="2971" y="2526"/>
                <a:ext cx="36" cy="158"/>
              </a:xfrm>
              <a:custGeom>
                <a:gdLst>
                  <a:gd fmla="*/ 0 w 36" name="T0"/>
                  <a:gd fmla="*/ 16 h 26" name="T1"/>
                  <a:gd fmla="*/ 0 w 36" name="T2"/>
                  <a:gd fmla="*/ 16 h 26" name="T3"/>
                  <a:gd fmla="*/ 5 w 36" name="T4"/>
                  <a:gd fmla="*/ 21 h 26" name="T5"/>
                  <a:gd fmla="*/ 20 w 36" name="T6"/>
                  <a:gd fmla="*/ 17 h 26" name="T7"/>
                  <a:gd fmla="*/ 27 w 36" name="T8"/>
                  <a:gd fmla="*/ 25 h 26" name="T9"/>
                  <a:gd fmla="*/ 35 w 36" name="T10"/>
                  <a:gd fmla="*/ 16 h 26" name="T11"/>
                  <a:gd fmla="*/ 27 w 36" name="T12"/>
                  <a:gd fmla="*/ 4 h 26" name="T13"/>
                  <a:gd fmla="*/ 11 w 36" name="T14"/>
                  <a:gd fmla="*/ 0 h 26" name="T15"/>
                  <a:gd fmla="*/ 7 w 36" name="T16"/>
                  <a:gd fmla="*/ 8 h 26" name="T17"/>
                  <a:gd fmla="*/ 0 w 36" name="T18"/>
                  <a:gd fmla="*/ 16 h 26" name="T19"/>
                  <a:gd fmla="*/ 0 w 36" name="T20"/>
                  <a:gd fmla="*/ 16 h 2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36" name="T33"/>
                  <a:gd fmla="*/ 0 h 26" name="T34"/>
                  <a:gd fmla="*/ 36 w 36" name="T35"/>
                  <a:gd fmla="*/ 26 h 26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26" w="3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/>
              <p:nvPr/>
            </p:nvSpPr>
            <p:spPr bwMode="auto">
              <a:xfrm>
                <a:off x="2987" y="2462"/>
                <a:ext cx="10" cy="158"/>
              </a:xfrm>
              <a:custGeom>
                <a:gdLst>
                  <a:gd fmla="*/ 0 w 10" name="T0"/>
                  <a:gd fmla="*/ 12 h 13" name="T1"/>
                  <a:gd fmla="*/ 0 w 10" name="T2"/>
                  <a:gd fmla="*/ 12 h 13" name="T3"/>
                  <a:gd fmla="*/ 0 w 10" name="T4"/>
                  <a:gd fmla="*/ 3 h 13" name="T5"/>
                  <a:gd fmla="*/ 9 w 10" name="T6"/>
                  <a:gd fmla="*/ 0 h 13" name="T7"/>
                  <a:gd fmla="*/ 0 w 10" name="T8"/>
                  <a:gd fmla="*/ 12 h 13" name="T9"/>
                  <a:gd fmla="*/ 0 w 10" name="T10"/>
                  <a:gd fmla="*/ 12 h 13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0" name="T18"/>
                  <a:gd fmla="*/ 0 h 13" name="T19"/>
                  <a:gd fmla="*/ 10 w 10" name="T20"/>
                  <a:gd fmla="*/ 13 h 13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3" w="10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/>
              <p:nvPr/>
            </p:nvSpPr>
            <p:spPr bwMode="auto">
              <a:xfrm>
                <a:off x="2991" y="2472"/>
                <a:ext cx="9" cy="158"/>
              </a:xfrm>
              <a:custGeom>
                <a:gdLst>
                  <a:gd fmla="*/ 0 w 9" name="T0"/>
                  <a:gd fmla="*/ 6 h 8" name="T1"/>
                  <a:gd fmla="*/ 0 w 9" name="T2"/>
                  <a:gd fmla="*/ 6 h 8" name="T3"/>
                  <a:gd fmla="*/ 4 w 9" name="T4"/>
                  <a:gd fmla="*/ 0 h 8" name="T5"/>
                  <a:gd fmla="*/ 8 w 9" name="T6"/>
                  <a:gd fmla="*/ 7 h 8" name="T7"/>
                  <a:gd fmla="*/ 0 w 9" name="T8"/>
                  <a:gd fmla="*/ 6 h 8" name="T9"/>
                  <a:gd fmla="*/ 0 w 9" name="T10"/>
                  <a:gd fmla="*/ 6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9" name="T18"/>
                  <a:gd fmla="*/ 0 h 8" name="T19"/>
                  <a:gd fmla="*/ 9 w 9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9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/>
              <p:nvPr/>
            </p:nvSpPr>
            <p:spPr bwMode="auto">
              <a:xfrm>
                <a:off x="2999" y="2531"/>
                <a:ext cx="106" cy="158"/>
              </a:xfrm>
              <a:custGeom>
                <a:gdLst>
                  <a:gd fmla="*/ 0 w 106" name="T0"/>
                  <a:gd fmla="*/ 37 h 161" name="T1"/>
                  <a:gd fmla="*/ 0 w 106" name="T2"/>
                  <a:gd fmla="*/ 37 h 161" name="T3"/>
                  <a:gd fmla="*/ 4 w 106" name="T4"/>
                  <a:gd fmla="*/ 16 h 161" name="T5"/>
                  <a:gd fmla="*/ 16 w 106" name="T6"/>
                  <a:gd fmla="*/ 0 h 161" name="T7"/>
                  <a:gd fmla="*/ 40 w 106" name="T8"/>
                  <a:gd fmla="*/ 0 h 161" name="T9"/>
                  <a:gd fmla="*/ 26 w 106" name="T10"/>
                  <a:gd fmla="*/ 19 h 161" name="T11"/>
                  <a:gd fmla="*/ 58 w 106" name="T12"/>
                  <a:gd fmla="*/ 23 h 161" name="T13"/>
                  <a:gd fmla="*/ 38 w 106" name="T14"/>
                  <a:gd fmla="*/ 49 h 161" name="T15"/>
                  <a:gd fmla="*/ 62 w 106" name="T16"/>
                  <a:gd fmla="*/ 58 h 161" name="T17"/>
                  <a:gd fmla="*/ 85 w 106" name="T18"/>
                  <a:gd fmla="*/ 91 h 161" name="T19"/>
                  <a:gd fmla="*/ 78 w 106" name="T20"/>
                  <a:gd fmla="*/ 93 h 161" name="T21"/>
                  <a:gd fmla="*/ 88 w 106" name="T22"/>
                  <a:gd fmla="*/ 101 h 161" name="T23"/>
                  <a:gd fmla="*/ 82 w 106" name="T24"/>
                  <a:gd fmla="*/ 110 h 161" name="T25"/>
                  <a:gd fmla="*/ 105 w 106" name="T26"/>
                  <a:gd fmla="*/ 111 h 161" name="T27"/>
                  <a:gd fmla="*/ 91 w 106" name="T28"/>
                  <a:gd fmla="*/ 133 h 161" name="T29"/>
                  <a:gd fmla="*/ 101 w 106" name="T30"/>
                  <a:gd fmla="*/ 139 h 161" name="T31"/>
                  <a:gd fmla="*/ 6 w 106" name="T32"/>
                  <a:gd fmla="*/ 160 h 161" name="T33"/>
                  <a:gd fmla="*/ 48 w 106" name="T34"/>
                  <a:gd fmla="*/ 130 h 161" name="T35"/>
                  <a:gd fmla="*/ 36 w 106" name="T36"/>
                  <a:gd fmla="*/ 135 h 161" name="T37"/>
                  <a:gd fmla="*/ 12 w 106" name="T38"/>
                  <a:gd fmla="*/ 126 h 161" name="T39"/>
                  <a:gd fmla="*/ 30 w 106" name="T40"/>
                  <a:gd fmla="*/ 115 h 161" name="T41"/>
                  <a:gd fmla="*/ 19 w 106" name="T42"/>
                  <a:gd fmla="*/ 110 h 161" name="T43"/>
                  <a:gd fmla="*/ 43 w 106" name="T44"/>
                  <a:gd fmla="*/ 98 h 161" name="T45"/>
                  <a:gd fmla="*/ 45 w 106" name="T46"/>
                  <a:gd fmla="*/ 83 h 161" name="T47"/>
                  <a:gd fmla="*/ 33 w 106" name="T48"/>
                  <a:gd fmla="*/ 79 h 161" name="T49"/>
                  <a:gd fmla="*/ 40 w 106" name="T50"/>
                  <a:gd fmla="*/ 70 h 161" name="T51"/>
                  <a:gd fmla="*/ 15 w 106" name="T52"/>
                  <a:gd fmla="*/ 74 h 161" name="T53"/>
                  <a:gd fmla="*/ 16 w 106" name="T54"/>
                  <a:gd fmla="*/ 51 h 161" name="T55"/>
                  <a:gd fmla="*/ 4 w 106" name="T56"/>
                  <a:gd fmla="*/ 62 h 161" name="T57"/>
                  <a:gd fmla="*/ 11 w 106" name="T58"/>
                  <a:gd fmla="*/ 38 h 161" name="T59"/>
                  <a:gd fmla="*/ 0 w 106" name="T60"/>
                  <a:gd fmla="*/ 37 h 161" name="T61"/>
                  <a:gd fmla="*/ 0 w 106" name="T62"/>
                  <a:gd fmla="*/ 37 h 161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06" name="T96"/>
                  <a:gd fmla="*/ 0 h 161" name="T97"/>
                  <a:gd fmla="*/ 106 w 106" name="T98"/>
                  <a:gd fmla="*/ 161 h 161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61" w="105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/>
            <p:nvPr/>
          </p:nvSpPr>
          <p:spPr bwMode="auto">
            <a:xfrm>
              <a:off x="3364669" y="3265970"/>
              <a:ext cx="136524" cy="206196"/>
            </a:xfrm>
            <a:custGeom>
              <a:gdLst>
                <a:gd fmla="*/ 54908105 w 109" name="T0"/>
                <a:gd fmla="*/ 8289855 h 90" name="T1"/>
                <a:gd fmla="*/ 64320812 w 109" name="T2"/>
                <a:gd fmla="*/ 4974170 h 90" name="T3"/>
                <a:gd fmla="*/ 76872341 w 109" name="T4"/>
                <a:gd fmla="*/ 0 h 90" name="T5"/>
                <a:gd fmla="*/ 105110482 w 109" name="T6"/>
                <a:gd fmla="*/ 21553883 h 90" name="T7"/>
                <a:gd fmla="*/ 130211035 w 109" name="T8"/>
                <a:gd fmla="*/ 24870854 h 90" name="T9"/>
                <a:gd fmla="*/ 141193153 w 109" name="T10"/>
                <a:gd fmla="*/ 41450558 h 90" name="T11"/>
                <a:gd fmla="*/ 150605860 w 109" name="T12"/>
                <a:gd fmla="*/ 64662927 h 90" name="T13"/>
                <a:gd fmla="*/ 153743429 w 109" name="T14"/>
                <a:gd fmla="*/ 72952779 h 90" name="T15"/>
                <a:gd fmla="*/ 163156136 w 109" name="T16"/>
                <a:gd fmla="*/ 81243919 h 90" name="T17"/>
                <a:gd fmla="*/ 169431313 w 109" name="T18"/>
                <a:gd fmla="*/ 87875306 h 90" name="T19"/>
                <a:gd fmla="*/ 169431313 w 109" name="T20"/>
                <a:gd fmla="*/ 96165158 h 90" name="T21"/>
                <a:gd fmla="*/ 158450409 w 109" name="T22"/>
                <a:gd fmla="*/ 96165158 h 90" name="T23"/>
                <a:gd fmla="*/ 142762563 w 109" name="T24"/>
                <a:gd fmla="*/ 96165158 h 90" name="T25"/>
                <a:gd fmla="*/ 150605860 w 109" name="T26"/>
                <a:gd fmla="*/ 104456297 h 90" name="T27"/>
                <a:gd fmla="*/ 155312840 w 109" name="T28"/>
                <a:gd fmla="*/ 111087664 h 90" name="T29"/>
                <a:gd fmla="*/ 158450409 w 109" name="T30"/>
                <a:gd fmla="*/ 122694487 h 90" name="T31"/>
                <a:gd fmla="*/ 150605860 w 109" name="T32"/>
                <a:gd fmla="*/ 127668656 h 90" name="T33"/>
                <a:gd fmla="*/ 138055584 w 109" name="T34"/>
                <a:gd fmla="*/ 127668656 h 90" name="T35"/>
                <a:gd fmla="*/ 134918014 w 109" name="T36"/>
                <a:gd fmla="*/ 127668656 h 90" name="T37"/>
                <a:gd fmla="*/ 130211035 w 109" name="T38"/>
                <a:gd fmla="*/ 134300023 h 90" name="T39"/>
                <a:gd fmla="*/ 130211035 w 109" name="T40"/>
                <a:gd fmla="*/ 144248360 h 90" name="T41"/>
                <a:gd fmla="*/ 120798327 w 109" name="T42"/>
                <a:gd fmla="*/ 147564044 h 90" name="T43"/>
                <a:gd fmla="*/ 111385620 w 109" name="T44"/>
                <a:gd fmla="*/ 142589875 h 90" name="T45"/>
                <a:gd fmla="*/ 98835344 w 109" name="T46"/>
                <a:gd fmla="*/ 139274191 h 90" name="T47"/>
                <a:gd fmla="*/ 86285068 w 109" name="T48"/>
                <a:gd fmla="*/ 134300023 h 90" name="T49"/>
                <a:gd fmla="*/ 75302930 w 109" name="T50"/>
                <a:gd fmla="*/ 135958508 h 90" name="T51"/>
                <a:gd fmla="*/ 39220249 w 109" name="T52"/>
                <a:gd fmla="*/ 122694487 h 90" name="T53"/>
                <a:gd fmla="*/ 25100562 w 109" name="T54"/>
                <a:gd fmla="*/ 126010170 h 90" name="T55"/>
                <a:gd fmla="*/ 14119692 w 109" name="T56"/>
                <a:gd fmla="*/ 122694487 h 90" name="T57"/>
                <a:gd fmla="*/ 7844551 w 109" name="T58"/>
                <a:gd fmla="*/ 134300023 h 90" name="T59"/>
                <a:gd fmla="*/ 0 w 109" name="T60"/>
                <a:gd fmla="*/ 109430466 h 90" name="T61"/>
                <a:gd fmla="*/ 9412710 w 109" name="T62"/>
                <a:gd fmla="*/ 96165158 h 90" name="T63"/>
                <a:gd fmla="*/ 7844551 w 109" name="T64"/>
                <a:gd fmla="*/ 66321412 h 90" name="T65"/>
                <a:gd fmla="*/ 23532404 w 109" name="T66"/>
                <a:gd fmla="*/ 24870854 h 90" name="T67"/>
                <a:gd fmla="*/ 37652091 w 109" name="T68"/>
                <a:gd fmla="*/ 19896680 h 90" name="T69"/>
                <a:gd fmla="*/ 45495397 w 109" name="T70"/>
                <a:gd fmla="*/ 8289855 h 90" name="T71"/>
                <a:gd fmla="*/ 54908105 w 109" name="T72"/>
                <a:gd fmla="*/ 8289855 h 90" name="T73"/>
                <a:gd fmla="*/ 54908105 w 109" name="T74"/>
                <a:gd fmla="*/ 8289855 h 90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109" name="T114"/>
                <a:gd fmla="*/ 0 h 90" name="T115"/>
                <a:gd fmla="*/ 109 w 109" name="T116"/>
                <a:gd fmla="*/ 90 h 90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90" w="109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/>
            <p:nvPr/>
          </p:nvSpPr>
          <p:spPr bwMode="auto">
            <a:xfrm>
              <a:off x="3269159" y="3521992"/>
              <a:ext cx="300036" cy="206196"/>
            </a:xfrm>
            <a:custGeom>
              <a:gdLst>
                <a:gd fmla="*/ 190643677 w 241" name="T0"/>
                <a:gd fmla="*/ 8625115 h 139" name="T1"/>
                <a:gd fmla="*/ 207693550 w 241" name="T2"/>
                <a:gd fmla="*/ 0 h 139" name="T3"/>
                <a:gd fmla="*/ 230943376 w 241" name="T4"/>
                <a:gd fmla="*/ 15525734 h 139" name="T5"/>
                <a:gd fmla="*/ 240243307 w 241" name="T6"/>
                <a:gd fmla="*/ 34500462 h 139" name="T7"/>
                <a:gd fmla="*/ 266591866 w 241" name="T8"/>
                <a:gd fmla="*/ 51750698 h 139" name="T9"/>
                <a:gd fmla="*/ 302240355 w 241" name="T10"/>
                <a:gd fmla="*/ 77626037 h 139" name="T11"/>
                <a:gd fmla="*/ 325490182 w 241" name="T12"/>
                <a:gd fmla="*/ 77626037 h 139" name="T13"/>
                <a:gd fmla="*/ 361138749 w 241" name="T14"/>
                <a:gd fmla="*/ 87976981 h 139" name="T15"/>
                <a:gd fmla="*/ 351838818 w 241" name="T16"/>
                <a:gd fmla="*/ 129376735 h 139" name="T17"/>
                <a:gd fmla="*/ 320840216 w 241" name="T18"/>
                <a:gd fmla="*/ 165602997 h 139" name="T19"/>
                <a:gd fmla="*/ 272791819 w 241" name="T20"/>
                <a:gd fmla="*/ 194928685 h 139" name="T21"/>
                <a:gd fmla="*/ 274341808 w 241" name="T22"/>
                <a:gd fmla="*/ 210453100 h 139" name="T23"/>
                <a:gd fmla="*/ 251091981 w 241" name="T24"/>
                <a:gd fmla="*/ 238054249 h 139" name="T25"/>
                <a:gd fmla="*/ 246442016 w 241" name="T26"/>
                <a:gd fmla="*/ 191478377 h 139" name="T27"/>
                <a:gd fmla="*/ 206143561 w 241" name="T28"/>
                <a:gd fmla="*/ 186302258 h 139" name="T29"/>
                <a:gd fmla="*/ 206143561 w 241" name="T30"/>
                <a:gd fmla="*/ 170777802 h 139" name="T31"/>
                <a:gd fmla="*/ 158095125 w 241" name="T32"/>
                <a:gd fmla="*/ 210453100 h 139" name="T33"/>
                <a:gd fmla="*/ 141045253 w 241" name="T34"/>
                <a:gd fmla="*/ 188028069 h 139" name="T35"/>
                <a:gd fmla="*/ 154995149 w 241" name="T36"/>
                <a:gd fmla="*/ 174228151 h 139" name="T37"/>
                <a:gd fmla="*/ 164295118 w 241" name="T38"/>
                <a:gd fmla="*/ 160426878 h 139" name="T39"/>
                <a:gd fmla="*/ 145695218 w 241" name="T40"/>
                <a:gd fmla="*/ 136277350 h 139" name="T41"/>
                <a:gd fmla="*/ 113146705 w 241" name="T42"/>
                <a:gd fmla="*/ 122477432 h 139" name="T43"/>
                <a:gd fmla="*/ 55798359 w 241" name="T44"/>
                <a:gd fmla="*/ 129376735 h 139" name="T45"/>
                <a:gd fmla="*/ 13949901 w 241" name="T46"/>
                <a:gd fmla="*/ 132827043 h 139" name="T47"/>
                <a:gd fmla="*/ 9299933 w 241" name="T48"/>
                <a:gd fmla="*/ 98326591 h 139" name="T49"/>
                <a:gd fmla="*/ 40298464 w 241" name="T50"/>
                <a:gd fmla="*/ 53475195 h 139" name="T51"/>
                <a:gd fmla="*/ 32548522 w 241" name="T52"/>
                <a:gd fmla="*/ 20700539 h 139" name="T53"/>
                <a:gd fmla="*/ 49598405 w 241" name="T54"/>
                <a:gd fmla="*/ 18974728 h 139" name="T55"/>
                <a:gd fmla="*/ 80596929 w 241" name="T56"/>
                <a:gd fmla="*/ 22425041 h 139" name="T57"/>
                <a:gd fmla="*/ 110046729 w 241" name="T58"/>
                <a:gd fmla="*/ 25875349 h 139" name="T59"/>
                <a:gd fmla="*/ 134845299 w 241" name="T60"/>
                <a:gd fmla="*/ 36224959 h 139" name="T61"/>
                <a:gd fmla="*/ 153445160 w 241" name="T62"/>
                <a:gd fmla="*/ 37950770 h 139" name="T63"/>
                <a:gd fmla="*/ 158095125 w 241" name="T64"/>
                <a:gd fmla="*/ 20700539 h 139" name="T65"/>
                <a:gd fmla="*/ 178245014 w 241" name="T66"/>
                <a:gd fmla="*/ 18974728 h 139" name="T67"/>
                <a:gd fmla="*/ 184444968 w 241" name="T68"/>
                <a:gd fmla="*/ 12075426 h 139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241" name="T105"/>
                <a:gd fmla="*/ 0 h 139" name="T106"/>
                <a:gd fmla="*/ 241 w 241" name="T107"/>
                <a:gd fmla="*/ 139 h 139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139" w="241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/>
            <p:nvPr/>
          </p:nvSpPr>
          <p:spPr bwMode="auto">
            <a:xfrm>
              <a:off x="3421819" y="3416783"/>
              <a:ext cx="55563" cy="206196"/>
            </a:xfrm>
            <a:custGeom>
              <a:gdLst>
                <a:gd fmla="*/ 15245252 w 45" name="T0"/>
                <a:gd fmla="*/ 21173698 h 51" name="T1"/>
                <a:gd fmla="*/ 22868498 w 45" name="T2"/>
                <a:gd fmla="*/ 34203856 h 51" name="T3"/>
                <a:gd fmla="*/ 27441949 w 45" name="T4"/>
                <a:gd fmla="*/ 42347396 h 51" name="T5"/>
                <a:gd fmla="*/ 32015399 w 45" name="T6"/>
                <a:gd fmla="*/ 79808144 h 51" name="T7"/>
                <a:gd fmla="*/ 38113745 w 45" name="T8"/>
                <a:gd fmla="*/ 81436595 h 51" name="T9"/>
                <a:gd fmla="*/ 44212101 w 45" name="T10"/>
                <a:gd fmla="*/ 61891357 h 51" name="T11"/>
                <a:gd fmla="*/ 45736996 w 45" name="T12"/>
                <a:gd fmla="*/ 52119377 h 51" name="T13"/>
                <a:gd fmla="*/ 64032034 w 45" name="T14"/>
                <a:gd fmla="*/ 45604298 h 51" name="T15"/>
                <a:gd fmla="*/ 67080589 w 45" name="T16"/>
                <a:gd fmla="*/ 37460758 h 51" name="T17"/>
                <a:gd fmla="*/ 59458583 w 45" name="T18"/>
                <a:gd fmla="*/ 34203856 h 51" name="T19"/>
                <a:gd fmla="*/ 50310447 w 45" name="T20"/>
                <a:gd fmla="*/ 13030163 h 51" name="T21"/>
                <a:gd fmla="*/ 35065190 w 45" name="T22"/>
                <a:gd fmla="*/ 0 h 51" name="T23"/>
                <a:gd fmla="*/ 16770147 w 45" name="T24"/>
                <a:gd fmla="*/ 0 h 51" name="T25"/>
                <a:gd fmla="*/ 0 w 45" name="T26"/>
                <a:gd fmla="*/ 1628451 h 51" name="T27"/>
                <a:gd fmla="*/ 15245252 w 45" name="T28"/>
                <a:gd fmla="*/ 21173698 h 51" name="T29"/>
                <a:gd fmla="*/ 15245252 w 45" name="T30"/>
                <a:gd fmla="*/ 21173698 h 51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w 45" name="T48"/>
                <a:gd fmla="*/ 0 h 51" name="T49"/>
                <a:gd fmla="*/ 45 w 45" name="T50"/>
                <a:gd fmla="*/ 51 h 51" name="T51"/>
              </a:gdLst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b="T51" l="T48" r="T50" t="T49"/>
              <a:pathLst>
                <a:path h="51" w="45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/>
            <p:nvPr/>
          </p:nvSpPr>
          <p:spPr bwMode="auto">
            <a:xfrm>
              <a:off x="3367844" y="3135795"/>
              <a:ext cx="87312" cy="206196"/>
            </a:xfrm>
            <a:custGeom>
              <a:gdLst>
                <a:gd fmla="*/ 92873192 w 69" name="T0"/>
                <a:gd fmla="*/ 1811599 h 46" name="T1"/>
                <a:gd fmla="*/ 0 w 69" name="T2"/>
                <a:gd fmla="*/ 18114643 h 46" name="T3"/>
                <a:gd fmla="*/ 8006221 w 69" name="T4"/>
                <a:gd fmla="*/ 48910485 h 46" name="T5"/>
                <a:gd fmla="*/ 19215183 w 69" name="T6"/>
                <a:gd fmla="*/ 47098886 h 46" name="T7"/>
                <a:gd fmla="*/ 16012443 w 69" name="T8"/>
                <a:gd fmla="*/ 76081768 h 46" name="T9"/>
                <a:gd fmla="*/ 27221407 w 69" name="T10"/>
                <a:gd fmla="*/ 76081768 h 46" name="T11"/>
                <a:gd fmla="*/ 32024886 w 69" name="T12"/>
                <a:gd fmla="*/ 72459918 h 46" name="T13"/>
                <a:gd fmla="*/ 35227626 w 69" name="T14"/>
                <a:gd fmla="*/ 74270170 h 46" name="T15"/>
                <a:gd fmla="*/ 51240074 w 69" name="T16"/>
                <a:gd fmla="*/ 72459918 h 46" name="T17"/>
                <a:gd fmla="*/ 62449034 w 69" name="T18"/>
                <a:gd fmla="*/ 74270170 h 46" name="T19"/>
                <a:gd fmla="*/ 68853250 w 69" name="T20"/>
                <a:gd fmla="*/ 81516563 h 46" name="T21"/>
                <a:gd fmla="*/ 84865707 w 69" name="T22"/>
                <a:gd fmla="*/ 74270170 h 46" name="T23"/>
                <a:gd fmla="*/ 91271189 w 69" name="T24"/>
                <a:gd fmla="*/ 81516563 h 46" name="T25"/>
                <a:gd fmla="*/ 94473929 w 69" name="T26"/>
                <a:gd fmla="*/ 76081768 h 46" name="T27"/>
                <a:gd fmla="*/ 108885629 w 69" name="T28"/>
                <a:gd fmla="*/ 50722083 h 46" name="T29"/>
                <a:gd fmla="*/ 108885629 w 69" name="T30"/>
                <a:gd fmla="*/ 28984238 h 46" name="T31"/>
                <a:gd fmla="*/ 96074667 w 69" name="T32"/>
                <a:gd fmla="*/ 18114643 h 46" name="T33"/>
                <a:gd fmla="*/ 96074667 w 69" name="T34"/>
                <a:gd fmla="*/ 0 h 46" name="T35"/>
                <a:gd fmla="*/ 78461472 w 69" name="T36"/>
                <a:gd fmla="*/ 3623198 h 46" name="T37"/>
                <a:gd fmla="*/ 92873192 w 69" name="T38"/>
                <a:gd fmla="*/ 1811599 h 46" name="T39"/>
                <a:gd fmla="*/ 92873192 w 69" name="T40"/>
                <a:gd fmla="*/ 1811599 h 4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w 69" name="T63"/>
                <a:gd fmla="*/ 0 h 46" name="T64"/>
                <a:gd fmla="*/ 69 w 69" name="T65"/>
                <a:gd fmla="*/ 46 h 46" name="T66"/>
              </a:gdLst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b="T66" l="T63" r="T65" t="T64"/>
              <a:pathLst>
                <a:path h="46" w="69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/>
            <p:nvPr/>
          </p:nvSpPr>
          <p:spPr bwMode="auto">
            <a:xfrm>
              <a:off x="3301170" y="3222313"/>
              <a:ext cx="136524" cy="206196"/>
            </a:xfrm>
            <a:custGeom>
              <a:gdLst>
                <a:gd fmla="*/ 34514522 w 109" name="T0"/>
                <a:gd fmla="*/ 12801014 h 54" name="T1"/>
                <a:gd fmla="*/ 69027792 w 109" name="T2"/>
                <a:gd fmla="*/ 9144353 h 54" name="T3"/>
                <a:gd fmla="*/ 95697775 w 109" name="T4"/>
                <a:gd fmla="*/ 0 h 54" name="T5"/>
                <a:gd fmla="*/ 133348604 w 109" name="T6"/>
                <a:gd fmla="*/ 0 h 54" name="T7"/>
                <a:gd fmla="*/ 169431313 w 109" name="T8"/>
                <a:gd fmla="*/ 0 h 54" name="T9"/>
                <a:gd fmla="*/ 155312840 w 109" name="T10"/>
                <a:gd fmla="*/ 21945364 h 54" name="T11"/>
                <a:gd fmla="*/ 141193153 w 109" name="T12"/>
                <a:gd fmla="*/ 34746378 h 54" name="T13"/>
                <a:gd fmla="*/ 123935896 w 109" name="T14"/>
                <a:gd fmla="*/ 36574707 h 54" name="T15"/>
                <a:gd fmla="*/ 103542324 w 109" name="T16"/>
                <a:gd fmla="*/ 60348405 h 54" name="T17"/>
                <a:gd fmla="*/ 95697775 w 109" name="T18"/>
                <a:gd fmla="*/ 80465435 h 54" name="T19"/>
                <a:gd fmla="*/ 89422637 w 109" name="T20"/>
                <a:gd fmla="*/ 96924475 h 54" name="T21"/>
                <a:gd fmla="*/ 80009910 w 109" name="T22"/>
                <a:gd fmla="*/ 85951774 h 54" name="T23"/>
                <a:gd fmla="*/ 0 w 109" name="T24"/>
                <a:gd fmla="*/ 69492755 h 54" name="T25"/>
                <a:gd fmla="*/ 21962993 w 109" name="T26"/>
                <a:gd fmla="*/ 49377078 h 54" name="T27"/>
                <a:gd fmla="*/ 36082680 w 109" name="T28"/>
                <a:gd fmla="*/ 60348405 h 54" name="T29"/>
                <a:gd fmla="*/ 31375701 w 109" name="T30"/>
                <a:gd fmla="*/ 38404388 h 54" name="T31"/>
                <a:gd fmla="*/ 34514522 w 109" name="T32"/>
                <a:gd fmla="*/ 12801014 h 54" name="T33"/>
                <a:gd fmla="*/ 34514522 w 109" name="T34"/>
                <a:gd fmla="*/ 12801014 h 54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w 109" name="T54"/>
                <a:gd fmla="*/ 0 h 54" name="T55"/>
                <a:gd fmla="*/ 109 w 109" name="T56"/>
                <a:gd fmla="*/ 54 h 54" name="T57"/>
              </a:gdLst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b="T57" l="T54" r="T56" t="T55"/>
              <a:pathLst>
                <a:path h="54" w="109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/>
            <p:nvPr/>
          </p:nvSpPr>
          <p:spPr bwMode="auto">
            <a:xfrm>
              <a:off x="3324982" y="3182625"/>
              <a:ext cx="117475" cy="206196"/>
            </a:xfrm>
            <a:custGeom>
              <a:gdLst>
                <a:gd fmla="*/ 68810669 w 95" name="T0"/>
                <a:gd fmla="*/ 6786359 h 39" name="T1"/>
                <a:gd fmla="*/ 81044160 w 95" name="T2"/>
                <a:gd fmla="*/ 6786359 h 39" name="T3"/>
                <a:gd fmla="*/ 91747984 w 95" name="T4"/>
                <a:gd fmla="*/ 3393179 h 39" name="T5"/>
                <a:gd fmla="*/ 93276395 w 95" name="T6"/>
                <a:gd fmla="*/ 6786359 h 39" name="T7"/>
                <a:gd fmla="*/ 97864102 w 95" name="T8"/>
                <a:gd fmla="*/ 1697241 h 39" name="T9"/>
                <a:gd fmla="*/ 140679397 w 95" name="T10"/>
                <a:gd fmla="*/ 0 h 39" name="T11"/>
                <a:gd fmla="*/ 143737456 w 95" name="T12"/>
                <a:gd fmla="*/ 10179537 h 39" name="T13"/>
                <a:gd fmla="*/ 137621339 w 95" name="T14"/>
                <a:gd fmla="*/ 35630335 h 39" name="T15"/>
                <a:gd fmla="*/ 126917515 w 95" name="T16"/>
                <a:gd fmla="*/ 64473011 h 39" name="T17"/>
                <a:gd fmla="*/ 103980219 w 95" name="T18"/>
                <a:gd fmla="*/ 49203058 h 39" name="T19"/>
                <a:gd fmla="*/ 64222963 w 95" name="T20"/>
                <a:gd fmla="*/ 42416691 h 39" name="T21"/>
                <a:gd fmla="*/ 27523775 w 95" name="T22"/>
                <a:gd fmla="*/ 50900298 h 39" name="T23"/>
                <a:gd fmla="*/ 22937305 w 95" name="T24"/>
                <a:gd fmla="*/ 50900298 h 39" name="T25"/>
                <a:gd fmla="*/ 1529648 w 95" name="T26"/>
                <a:gd fmla="*/ 54293476 h 39" name="T27"/>
                <a:gd fmla="*/ 0 w 95" name="T28"/>
                <a:gd fmla="*/ 37326272 h 39" name="T29"/>
                <a:gd fmla="*/ 13761888 w 95" name="T30"/>
                <a:gd fmla="*/ 8483599 h 39" name="T31"/>
                <a:gd fmla="*/ 30583070 w 95" name="T32"/>
                <a:gd fmla="*/ 3393179 h 39" name="T33"/>
                <a:gd fmla="*/ 65752611 w 95" name="T34"/>
                <a:gd fmla="*/ 30539916 h 39" name="T35"/>
                <a:gd fmla="*/ 68810669 w 95" name="T36"/>
                <a:gd fmla="*/ 6786359 h 39" name="T37"/>
                <a:gd fmla="*/ 68810669 w 95" name="T38"/>
                <a:gd fmla="*/ 6786359 h 39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w 95" name="T60"/>
                <a:gd fmla="*/ 0 h 39" name="T61"/>
                <a:gd fmla="*/ 95 w 95" name="T62"/>
                <a:gd fmla="*/ 39 h 39" name="T63"/>
              </a:gdLst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b="T63" l="T60" r="T62" t="T61"/>
              <a:pathLst>
                <a:path h="39" w="95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/>
            <p:nvPr/>
          </p:nvSpPr>
          <p:spPr bwMode="auto">
            <a:xfrm>
              <a:off x="3201158" y="3432658"/>
              <a:ext cx="57150" cy="206196"/>
            </a:xfrm>
            <a:custGeom>
              <a:gdLst>
                <a:gd fmla="*/ 0 w 47" name="T0"/>
                <a:gd fmla="*/ 42676691 h 25" name="T1"/>
                <a:gd fmla="*/ 0 w 47" name="T2"/>
                <a:gd fmla="*/ 42676691 h 25" name="T3"/>
                <a:gd fmla="*/ 0 w 47" name="T4"/>
                <a:gd fmla="*/ 12446704 h 25" name="T5"/>
                <a:gd fmla="*/ 47314124 w 47" name="T6"/>
                <a:gd fmla="*/ 0 h 25" name="T7"/>
                <a:gd fmla="*/ 59141738 w 47" name="T8"/>
                <a:gd fmla="*/ 8890311 h 25" name="T9"/>
                <a:gd fmla="*/ 68013361 w 47" name="T10"/>
                <a:gd fmla="*/ 17781956 h 25" name="T11"/>
                <a:gd fmla="*/ 48792728 w 47" name="T12"/>
                <a:gd fmla="*/ 24894741 h 25" name="T13"/>
                <a:gd fmla="*/ 28092265 w 47" name="T14"/>
                <a:gd fmla="*/ 37341439 h 25" name="T15"/>
                <a:gd fmla="*/ 10350231 w 47" name="T16"/>
                <a:gd fmla="*/ 37341439 h 25" name="T17"/>
                <a:gd fmla="*/ 0 w 47" name="T18"/>
                <a:gd fmla="*/ 42676691 h 25" name="T19"/>
                <a:gd fmla="*/ 0 w 47" name="T20"/>
                <a:gd fmla="*/ 42676691 h 25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47" name="T33"/>
                <a:gd fmla="*/ 0 h 25" name="T34"/>
                <a:gd fmla="*/ 47 w 47" name="T35"/>
                <a:gd fmla="*/ 25 h 25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25" w="47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/>
            <p:nvPr/>
          </p:nvSpPr>
          <p:spPr bwMode="auto">
            <a:xfrm>
              <a:off x="3320220" y="3535053"/>
              <a:ext cx="42862" cy="206196"/>
            </a:xfrm>
            <a:custGeom>
              <a:gdLst>
                <a:gd fmla="*/ 0 w 32" name="T0"/>
                <a:gd fmla="*/ 12903200 h 20" name="T1"/>
                <a:gd fmla="*/ 10765308 w 32" name="T2"/>
                <a:gd fmla="*/ 30645098 h 20" name="T3"/>
                <a:gd fmla="*/ 55620095 w 32" name="T4"/>
                <a:gd fmla="*/ 17741898 h 20" name="T5"/>
                <a:gd fmla="*/ 46648337 w 32" name="T6"/>
                <a:gd fmla="*/ 0 h 20" name="T7"/>
                <a:gd fmla="*/ 3588436 w 32" name="T8"/>
                <a:gd fmla="*/ 14516099 h 20" name="T9"/>
                <a:gd fmla="*/ 0 w 32" name="T10"/>
                <a:gd fmla="*/ 12903200 h 20" name="T11"/>
                <a:gd fmla="*/ 0 w 32" name="T12"/>
                <a:gd fmla="*/ 12903200 h 20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32" name="T21"/>
                <a:gd fmla="*/ 0 h 20" name="T22"/>
                <a:gd fmla="*/ 32 w 32" name="T23"/>
                <a:gd fmla="*/ 20 h 20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0" w="32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/>
            <p:nvPr/>
          </p:nvSpPr>
          <p:spPr bwMode="auto">
            <a:xfrm>
              <a:off x="3283708" y="3485840"/>
              <a:ext cx="73025" cy="206196"/>
            </a:xfrm>
            <a:custGeom>
              <a:gdLst>
                <a:gd fmla="*/ 25363600 w 58" name="T0"/>
                <a:gd fmla="*/ 23155799 h 79" name="T1"/>
                <a:gd fmla="*/ 34874474 w 58" name="T2"/>
                <a:gd fmla="*/ 0 h 79" name="T3"/>
                <a:gd fmla="*/ 90357122 w 58" name="T4"/>
                <a:gd fmla="*/ 52927169 h 79" name="T5"/>
                <a:gd fmla="*/ 80846228 w 58" name="T6"/>
                <a:gd fmla="*/ 89315408 h 79" name="T7"/>
                <a:gd fmla="*/ 88771976 w 58" name="T8"/>
                <a:gd fmla="*/ 109163411 h 79" name="T9"/>
                <a:gd fmla="*/ 31704183 w 58" name="T10"/>
                <a:gd fmla="*/ 129011413 h 79" name="T11"/>
                <a:gd fmla="*/ 0 w 58" name="T12"/>
                <a:gd fmla="*/ 104201732 h 79" name="T13"/>
                <a:gd fmla="*/ 41215057 w 58" name="T14"/>
                <a:gd fmla="*/ 100893946 h 79" name="T15"/>
                <a:gd fmla="*/ 49142055 w 58" name="T16"/>
                <a:gd fmla="*/ 72775172 h 79" name="T17"/>
                <a:gd fmla="*/ 25363600 w 58" name="T18"/>
                <a:gd fmla="*/ 23155799 h 79" name="T19"/>
                <a:gd fmla="*/ 25363600 w 58" name="T20"/>
                <a:gd fmla="*/ 23155799 h 7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58" name="T33"/>
                <a:gd fmla="*/ 0 h 79" name="T34"/>
                <a:gd fmla="*/ 58 w 58" name="T35"/>
                <a:gd fmla="*/ 79 h 7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79" w="57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/>
            <p:nvPr/>
          </p:nvSpPr>
          <p:spPr bwMode="auto">
            <a:xfrm>
              <a:off x="3197984" y="3473140"/>
              <a:ext cx="117475" cy="206196"/>
            </a:xfrm>
            <a:custGeom>
              <a:gdLst>
                <a:gd fmla="*/ 4891812 w 92" name="T0"/>
                <a:gd fmla="*/ 24317568 h 65" name="T1"/>
                <a:gd fmla="*/ 35870734 w 92" name="T2"/>
                <a:gd fmla="*/ 18705924 h 65" name="T3"/>
                <a:gd fmla="*/ 58696640 w 92" name="T4"/>
                <a:gd fmla="*/ 1871003 h 65" name="T5"/>
                <a:gd fmla="*/ 78262605 w 92" name="T6"/>
                <a:gd fmla="*/ 0 h 65" name="T7"/>
                <a:gd fmla="*/ 99459194 w 92" name="T8"/>
                <a:gd fmla="*/ 18705924 h 65" name="T9"/>
                <a:gd fmla="*/ 148373469 w 92" name="T10"/>
                <a:gd fmla="*/ 7482644 h 65" name="T11"/>
                <a:gd fmla="*/ 130438108 w 92" name="T12"/>
                <a:gd fmla="*/ 54246776 h 65" name="T13"/>
                <a:gd fmla="*/ 83154416 w 92" name="T14"/>
                <a:gd fmla="*/ 57987413 h 65" name="T15"/>
                <a:gd fmla="*/ 99459194 w 92" name="T16"/>
                <a:gd fmla="*/ 93529637 h 65" name="T17"/>
                <a:gd fmla="*/ 99459194 w 92" name="T18"/>
                <a:gd fmla="*/ 119716830 h 65" name="T19"/>
                <a:gd fmla="*/ 55436709 w 92" name="T20"/>
                <a:gd fmla="*/ 87917977 h 65" name="T21"/>
                <a:gd fmla="*/ 17935367 w 92" name="T22"/>
                <a:gd fmla="*/ 41152485 h 65" name="T23"/>
                <a:gd fmla="*/ 0 w 92" name="T24"/>
                <a:gd fmla="*/ 44894500 h 65" name="T25"/>
                <a:gd fmla="*/ 4891812 w 92" name="T26"/>
                <a:gd fmla="*/ 24317568 h 65" name="T27"/>
                <a:gd fmla="*/ 4891812 w 92" name="T28"/>
                <a:gd fmla="*/ 24317568 h 65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w 92" name="T45"/>
                <a:gd fmla="*/ 0 h 65" name="T46"/>
                <a:gd fmla="*/ 92 w 92" name="T47"/>
                <a:gd fmla="*/ 65 h 65" name="T48"/>
              </a:gdLst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b="T48" l="T45" r="T47" t="T46"/>
              <a:pathLst>
                <a:path h="65" w="92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/>
            <p:nvPr/>
          </p:nvGrpSpPr>
          <p:grpSpPr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/>
              <p:nvPr/>
            </p:nvSpPr>
            <p:spPr bwMode="auto">
              <a:xfrm>
                <a:off x="2963" y="2959"/>
                <a:ext cx="278" cy="158"/>
              </a:xfrm>
              <a:custGeom>
                <a:gdLst>
                  <a:gd fmla="*/ 0 w 278" name="T0"/>
                  <a:gd fmla="*/ 141 h 265" name="T1"/>
                  <a:gd fmla="*/ 0 w 278" name="T2"/>
                  <a:gd fmla="*/ 141 h 265" name="T3"/>
                  <a:gd fmla="*/ 1 w 278" name="T4"/>
                  <a:gd fmla="*/ 146 h 265" name="T5"/>
                  <a:gd fmla="*/ 52 w 278" name="T6"/>
                  <a:gd fmla="*/ 179 h 265" name="T7"/>
                  <a:gd fmla="*/ 161 w 278" name="T8"/>
                  <a:gd fmla="*/ 251 h 265" name="T9"/>
                  <a:gd fmla="*/ 162 w 278" name="T10"/>
                  <a:gd fmla="*/ 264 h 265" name="T11"/>
                  <a:gd fmla="*/ 173 w 278" name="T12"/>
                  <a:gd fmla="*/ 262 h 265" name="T13"/>
                  <a:gd fmla="*/ 194 w 278" name="T14"/>
                  <a:gd fmla="*/ 257 h 265" name="T15"/>
                  <a:gd fmla="*/ 277 w 278" name="T16"/>
                  <a:gd fmla="*/ 200 h 265" name="T17"/>
                  <a:gd fmla="*/ 245 w 278" name="T18"/>
                  <a:gd fmla="*/ 162 h 265" name="T19"/>
                  <a:gd fmla="*/ 245 w 278" name="T20"/>
                  <a:gd fmla="*/ 101 h 265" name="T21"/>
                  <a:gd fmla="*/ 241 w 278" name="T22"/>
                  <a:gd fmla="*/ 74 h 265" name="T23"/>
                  <a:gd fmla="*/ 218 w 278" name="T24"/>
                  <a:gd fmla="*/ 46 h 265" name="T25"/>
                  <a:gd fmla="*/ 230 w 278" name="T26"/>
                  <a:gd fmla="*/ 37 h 265" name="T27"/>
                  <a:gd fmla="*/ 236 w 278" name="T28"/>
                  <a:gd fmla="*/ 0 h 265" name="T29"/>
                  <a:gd fmla="*/ 138 w 278" name="T30"/>
                  <a:gd fmla="*/ 6 h 265" name="T31"/>
                  <a:gd fmla="*/ 88 w 278" name="T32"/>
                  <a:gd fmla="*/ 28 h 265" name="T33"/>
                  <a:gd fmla="*/ 100 w 278" name="T34"/>
                  <a:gd fmla="*/ 73 h 265" name="T35"/>
                  <a:gd fmla="*/ 79 w 278" name="T36"/>
                  <a:gd fmla="*/ 74 h 265" name="T37"/>
                  <a:gd fmla="*/ 67 w 278" name="T38"/>
                  <a:gd fmla="*/ 79 h 265" name="T39"/>
                  <a:gd fmla="*/ 69 w 278" name="T40"/>
                  <a:gd fmla="*/ 91 h 265" name="T41"/>
                  <a:gd fmla="*/ 7 w 278" name="T42"/>
                  <a:gd fmla="*/ 118 h 265" name="T43"/>
                  <a:gd fmla="*/ 0 w 278" name="T44"/>
                  <a:gd fmla="*/ 141 h 265" name="T45"/>
                  <a:gd fmla="*/ 0 w 278" name="T46"/>
                  <a:gd fmla="*/ 141 h 265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w 278" name="T72"/>
                  <a:gd fmla="*/ 0 h 265" name="T73"/>
                  <a:gd fmla="*/ 278 w 278" name="T74"/>
                  <a:gd fmla="*/ 265 h 265" name="T75"/>
                </a:gdLst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b="T75" l="T72" r="T74" t="T73"/>
                <a:pathLst>
                  <a:path h="265" w="278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/>
              <p:nvPr/>
            </p:nvSpPr>
            <p:spPr bwMode="auto">
              <a:xfrm>
                <a:off x="3608" y="2884"/>
                <a:ext cx="136" cy="158"/>
              </a:xfrm>
              <a:custGeom>
                <a:gdLst>
                  <a:gd fmla="*/ 0 w 136" name="T0"/>
                  <a:gd fmla="*/ 60 h 125" name="T1"/>
                  <a:gd fmla="*/ 0 w 136" name="T2"/>
                  <a:gd fmla="*/ 60 h 125" name="T3"/>
                  <a:gd fmla="*/ 6 w 136" name="T4"/>
                  <a:gd fmla="*/ 78 h 125" name="T5"/>
                  <a:gd fmla="*/ 68 w 136" name="T6"/>
                  <a:gd fmla="*/ 105 h 125" name="T7"/>
                  <a:gd fmla="*/ 68 w 136" name="T8"/>
                  <a:gd fmla="*/ 115 h 125" name="T9"/>
                  <a:gd fmla="*/ 83 w 136" name="T10"/>
                  <a:gd fmla="*/ 122 h 125" name="T11"/>
                  <a:gd fmla="*/ 108 w 136" name="T12"/>
                  <a:gd fmla="*/ 124 h 125" name="T13"/>
                  <a:gd fmla="*/ 128 w 136" name="T14"/>
                  <a:gd fmla="*/ 111 h 125" name="T15"/>
                  <a:gd fmla="*/ 135 w 136" name="T16"/>
                  <a:gd fmla="*/ 110 h 125" name="T17"/>
                  <a:gd fmla="*/ 117 w 136" name="T18"/>
                  <a:gd fmla="*/ 75 h 125" name="T19"/>
                  <a:gd fmla="*/ 92 w 136" name="T20"/>
                  <a:gd fmla="*/ 54 h 125" name="T21"/>
                  <a:gd fmla="*/ 104 w 136" name="T22"/>
                  <a:gd fmla="*/ 22 h 125" name="T23"/>
                  <a:gd fmla="*/ 93 w 136" name="T24"/>
                  <a:gd fmla="*/ 18 h 125" name="T25"/>
                  <a:gd fmla="*/ 83 w 136" name="T26"/>
                  <a:gd fmla="*/ 0 h 125" name="T27"/>
                  <a:gd fmla="*/ 53 w 136" name="T28"/>
                  <a:gd fmla="*/ 2 h 125" name="T29"/>
                  <a:gd fmla="*/ 38 w 136" name="T30"/>
                  <a:gd fmla="*/ 13 h 125" name="T31"/>
                  <a:gd fmla="*/ 33 w 136" name="T32"/>
                  <a:gd fmla="*/ 42 h 125" name="T33"/>
                  <a:gd fmla="*/ 0 w 136" name="T34"/>
                  <a:gd fmla="*/ 60 h 125" name="T35"/>
                  <a:gd fmla="*/ 0 w 136" name="T36"/>
                  <a:gd fmla="*/ 60 h 125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136" name="T57"/>
                  <a:gd fmla="*/ 0 h 125" name="T58"/>
                  <a:gd fmla="*/ 136 w 136" name="T59"/>
                  <a:gd fmla="*/ 125 h 125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125" w="136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/>
              <p:nvPr/>
            </p:nvSpPr>
            <p:spPr bwMode="auto">
              <a:xfrm>
                <a:off x="3553" y="3019"/>
                <a:ext cx="288" cy="158"/>
              </a:xfrm>
              <a:custGeom>
                <a:gdLst>
                  <a:gd fmla="*/ 0 w 288" name="T0"/>
                  <a:gd fmla="*/ 62 h 240" name="T1"/>
                  <a:gd fmla="*/ 0 w 288" name="T2"/>
                  <a:gd fmla="*/ 62 h 240" name="T3"/>
                  <a:gd fmla="*/ 4 w 288" name="T4"/>
                  <a:gd fmla="*/ 41 h 240" name="T5"/>
                  <a:gd fmla="*/ 19 w 288" name="T6"/>
                  <a:gd fmla="*/ 46 h 240" name="T7"/>
                  <a:gd fmla="*/ 38 w 288" name="T8"/>
                  <a:gd fmla="*/ 33 h 240" name="T9"/>
                  <a:gd fmla="*/ 46 w 288" name="T10"/>
                  <a:gd fmla="*/ 24 h 240" name="T11"/>
                  <a:gd fmla="*/ 30 w 288" name="T12"/>
                  <a:gd fmla="*/ 10 h 240" name="T13"/>
                  <a:gd fmla="*/ 61 w 288" name="T14"/>
                  <a:gd fmla="*/ 0 h 240" name="T15"/>
                  <a:gd fmla="*/ 123 w 288" name="T16"/>
                  <a:gd fmla="*/ 27 h 240" name="T17"/>
                  <a:gd fmla="*/ 123 w 288" name="T18"/>
                  <a:gd fmla="*/ 37 h 240" name="T19"/>
                  <a:gd fmla="*/ 138 w 288" name="T20"/>
                  <a:gd fmla="*/ 44 h 240" name="T21"/>
                  <a:gd fmla="*/ 151 w 288" name="T22"/>
                  <a:gd fmla="*/ 51 h 240" name="T23"/>
                  <a:gd fmla="*/ 163 w 288" name="T24"/>
                  <a:gd fmla="*/ 46 h 240" name="T25"/>
                  <a:gd fmla="*/ 187 w 288" name="T26"/>
                  <a:gd fmla="*/ 54 h 240" name="T27"/>
                  <a:gd fmla="*/ 220 w 288" name="T28"/>
                  <a:gd fmla="*/ 108 h 240" name="T29"/>
                  <a:gd fmla="*/ 224 w 288" name="T30"/>
                  <a:gd fmla="*/ 112 h 240" name="T31"/>
                  <a:gd fmla="*/ 237 w 288" name="T32"/>
                  <a:gd fmla="*/ 133 h 240" name="T33"/>
                  <a:gd fmla="*/ 280 w 288" name="T34"/>
                  <a:gd fmla="*/ 139 h 240" name="T35"/>
                  <a:gd fmla="*/ 287 w 288" name="T36"/>
                  <a:gd fmla="*/ 149 h 240" name="T37"/>
                  <a:gd fmla="*/ 277 w 288" name="T38"/>
                  <a:gd fmla="*/ 177 h 240" name="T39"/>
                  <a:gd fmla="*/ 237 w 288" name="T40"/>
                  <a:gd fmla="*/ 191 h 240" name="T41"/>
                  <a:gd fmla="*/ 193 w 288" name="T42"/>
                  <a:gd fmla="*/ 200 h 240" name="T43"/>
                  <a:gd fmla="*/ 159 w 288" name="T44"/>
                  <a:gd fmla="*/ 239 h 240" name="T45"/>
                  <a:gd fmla="*/ 159 w 288" name="T46"/>
                  <a:gd fmla="*/ 224 h 240" name="T47"/>
                  <a:gd fmla="*/ 134 w 288" name="T48"/>
                  <a:gd fmla="*/ 214 h 240" name="T49"/>
                  <a:gd fmla="*/ 109 w 288" name="T50"/>
                  <a:gd fmla="*/ 227 h 240" name="T51"/>
                  <a:gd fmla="*/ 84 w 288" name="T52"/>
                  <a:gd fmla="*/ 184 h 240" name="T53"/>
                  <a:gd fmla="*/ 64 w 288" name="T54"/>
                  <a:gd fmla="*/ 167 h 240" name="T55"/>
                  <a:gd fmla="*/ 51 w 288" name="T56"/>
                  <a:gd fmla="*/ 122 h 240" name="T57"/>
                  <a:gd fmla="*/ 0 w 288" name="T58"/>
                  <a:gd fmla="*/ 62 h 240" name="T59"/>
                  <a:gd fmla="*/ 0 w 288" name="T60"/>
                  <a:gd fmla="*/ 62 h 240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w 288" name="T93"/>
                  <a:gd fmla="*/ 0 h 240" name="T94"/>
                  <a:gd fmla="*/ 288 w 288" name="T95"/>
                  <a:gd fmla="*/ 240 h 240" name="T96"/>
                </a:gdLst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b="T96" l="T93" r="T95" t="T94"/>
                <a:pathLst>
                  <a:path h="240" w="288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/>
              <p:nvPr/>
            </p:nvSpPr>
            <p:spPr bwMode="auto">
              <a:xfrm>
                <a:off x="3564" y="2861"/>
                <a:ext cx="98" cy="158"/>
              </a:xfrm>
              <a:custGeom>
                <a:gdLst>
                  <a:gd fmla="*/ 0 w 98" name="T0"/>
                  <a:gd fmla="*/ 68 h 75" name="T1"/>
                  <a:gd fmla="*/ 0 w 98" name="T2"/>
                  <a:gd fmla="*/ 68 h 75" name="T3"/>
                  <a:gd fmla="*/ 1 w 98" name="T4"/>
                  <a:gd fmla="*/ 61 h 75" name="T5"/>
                  <a:gd fmla="*/ 15 w 98" name="T6"/>
                  <a:gd fmla="*/ 45 h 75" name="T7"/>
                  <a:gd fmla="*/ 8 w 98" name="T8"/>
                  <a:gd fmla="*/ 38 h 75" name="T9"/>
                  <a:gd fmla="*/ 7 w 98" name="T10"/>
                  <a:gd fmla="*/ 19 h 75" name="T11"/>
                  <a:gd fmla="*/ 15 w 98" name="T12"/>
                  <a:gd fmla="*/ 3 h 75" name="T13"/>
                  <a:gd fmla="*/ 97 w 98" name="T14"/>
                  <a:gd fmla="*/ 0 h 75" name="T15"/>
                  <a:gd fmla="*/ 82 w 98" name="T16"/>
                  <a:gd fmla="*/ 11 h 75" name="T17"/>
                  <a:gd fmla="*/ 77 w 98" name="T18"/>
                  <a:gd fmla="*/ 40 h 75" name="T19"/>
                  <a:gd fmla="*/ 44 w 98" name="T20"/>
                  <a:gd fmla="*/ 58 h 75" name="T21"/>
                  <a:gd fmla="*/ 14 w 98" name="T22"/>
                  <a:gd fmla="*/ 74 h 75" name="T23"/>
                  <a:gd fmla="*/ 0 w 98" name="T24"/>
                  <a:gd fmla="*/ 68 h 75" name="T25"/>
                  <a:gd fmla="*/ 0 w 98" name="T26"/>
                  <a:gd fmla="*/ 68 h 75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98" name="T42"/>
                  <a:gd fmla="*/ 0 h 75" name="T43"/>
                  <a:gd fmla="*/ 98 w 98" name="T44"/>
                  <a:gd fmla="*/ 75 h 75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75" w="98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/>
              <p:nvPr/>
            </p:nvSpPr>
            <p:spPr bwMode="auto">
              <a:xfrm>
                <a:off x="3777" y="3014"/>
                <a:ext cx="72" cy="158"/>
              </a:xfrm>
              <a:custGeom>
                <a:gdLst>
                  <a:gd fmla="*/ 0 w 72" name="T0"/>
                  <a:gd fmla="*/ 22 h 50" name="T1"/>
                  <a:gd fmla="*/ 0 w 72" name="T2"/>
                  <a:gd fmla="*/ 22 h 50" name="T3"/>
                  <a:gd fmla="*/ 4 w 72" name="T4"/>
                  <a:gd fmla="*/ 21 h 50" name="T5"/>
                  <a:gd fmla="*/ 10 w 72" name="T6"/>
                  <a:gd fmla="*/ 29 h 50" name="T7"/>
                  <a:gd fmla="*/ 40 w 72" name="T8"/>
                  <a:gd fmla="*/ 28 h 50" name="T9"/>
                  <a:gd fmla="*/ 67 w 72" name="T10"/>
                  <a:gd fmla="*/ 0 h 50" name="T11"/>
                  <a:gd fmla="*/ 71 w 72" name="T12"/>
                  <a:gd fmla="*/ 17 h 50" name="T13"/>
                  <a:gd fmla="*/ 63 w 72" name="T14"/>
                  <a:gd fmla="*/ 18 h 50" name="T15"/>
                  <a:gd fmla="*/ 67 w 72" name="T16"/>
                  <a:gd fmla="*/ 28 h 50" name="T17"/>
                  <a:gd fmla="*/ 56 w 72" name="T18"/>
                  <a:gd fmla="*/ 49 h 50" name="T19"/>
                  <a:gd fmla="*/ 13 w 72" name="T20"/>
                  <a:gd fmla="*/ 43 h 50" name="T21"/>
                  <a:gd fmla="*/ 0 w 72" name="T22"/>
                  <a:gd fmla="*/ 22 h 50" name="T23"/>
                  <a:gd fmla="*/ 0 w 72" name="T24"/>
                  <a:gd fmla="*/ 22 h 50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72" name="T39"/>
                  <a:gd fmla="*/ 0 h 50" name="T40"/>
                  <a:gd fmla="*/ 72 w 72" name="T41"/>
                  <a:gd fmla="*/ 50 h 50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0" w="72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/>
              <p:nvPr/>
            </p:nvSpPr>
            <p:spPr bwMode="auto">
              <a:xfrm>
                <a:off x="3673" y="3135"/>
                <a:ext cx="132" cy="158"/>
              </a:xfrm>
              <a:custGeom>
                <a:gdLst>
                  <a:gd fmla="*/ 0 w 132" name="T0"/>
                  <a:gd fmla="*/ 88 h 89" name="T1"/>
                  <a:gd fmla="*/ 0 w 132" name="T2"/>
                  <a:gd fmla="*/ 88 h 89" name="T3"/>
                  <a:gd fmla="*/ 35 w 132" name="T4"/>
                  <a:gd fmla="*/ 68 h 89" name="T5"/>
                  <a:gd fmla="*/ 29 w 132" name="T6"/>
                  <a:gd fmla="*/ 59 h 89" name="T7"/>
                  <a:gd fmla="*/ 39 w 132" name="T8"/>
                  <a:gd fmla="*/ 48 h 89" name="T9"/>
                  <a:gd fmla="*/ 73 w 132" name="T10"/>
                  <a:gd fmla="*/ 9 h 89" name="T11"/>
                  <a:gd fmla="*/ 117 w 132" name="T12"/>
                  <a:gd fmla="*/ 0 h 89" name="T13"/>
                  <a:gd fmla="*/ 131 w 132" name="T14"/>
                  <a:gd fmla="*/ 34 h 89" name="T15"/>
                  <a:gd fmla="*/ 120 w 132" name="T16"/>
                  <a:gd fmla="*/ 48 h 89" name="T17"/>
                  <a:gd fmla="*/ 70 w 132" name="T18"/>
                  <a:gd fmla="*/ 71 h 89" name="T19"/>
                  <a:gd fmla="*/ 0 w 132" name="T20"/>
                  <a:gd fmla="*/ 88 h 89" name="T21"/>
                  <a:gd fmla="*/ 0 w 132" name="T22"/>
                  <a:gd fmla="*/ 88 h 89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132" name="T36"/>
                  <a:gd fmla="*/ 0 h 89" name="T37"/>
                  <a:gd fmla="*/ 132 w 132" name="T38"/>
                  <a:gd fmla="*/ 89 h 89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89" w="132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/>
              <p:nvPr/>
            </p:nvSpPr>
            <p:spPr bwMode="auto">
              <a:xfrm>
                <a:off x="3662" y="3146"/>
                <a:ext cx="51" cy="158"/>
              </a:xfrm>
              <a:custGeom>
                <a:gdLst>
                  <a:gd fmla="*/ 0 w 51" name="T0"/>
                  <a:gd fmla="*/ 13 h 66" name="T1"/>
                  <a:gd fmla="*/ 0 w 51" name="T2"/>
                  <a:gd fmla="*/ 13 h 66" name="T3"/>
                  <a:gd fmla="*/ 11 w 51" name="T4"/>
                  <a:gd fmla="*/ 65 h 66" name="T5"/>
                  <a:gd fmla="*/ 46 w 51" name="T6"/>
                  <a:gd fmla="*/ 45 h 66" name="T7"/>
                  <a:gd fmla="*/ 40 w 51" name="T8"/>
                  <a:gd fmla="*/ 36 h 66" name="T9"/>
                  <a:gd fmla="*/ 50 w 51" name="T10"/>
                  <a:gd fmla="*/ 25 h 66" name="T11"/>
                  <a:gd fmla="*/ 50 w 51" name="T12"/>
                  <a:gd fmla="*/ 10 h 66" name="T13"/>
                  <a:gd fmla="*/ 25 w 51" name="T14"/>
                  <a:gd fmla="*/ 0 h 66" name="T15"/>
                  <a:gd fmla="*/ 0 w 51" name="T16"/>
                  <a:gd fmla="*/ 13 h 66" name="T17"/>
                  <a:gd fmla="*/ 0 w 51" name="T18"/>
                  <a:gd fmla="*/ 13 h 6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51" name="T30"/>
                  <a:gd fmla="*/ 0 h 66" name="T31"/>
                  <a:gd fmla="*/ 51 w 51" name="T32"/>
                  <a:gd fmla="*/ 66 h 66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66" w="51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/>
              <p:nvPr/>
            </p:nvSpPr>
            <p:spPr bwMode="auto">
              <a:xfrm>
                <a:off x="3238" y="3513"/>
                <a:ext cx="174" cy="158"/>
              </a:xfrm>
              <a:custGeom>
                <a:gdLst>
                  <a:gd fmla="*/ 0 w 174" name="T0"/>
                  <a:gd fmla="*/ 159 h 170" name="T1"/>
                  <a:gd fmla="*/ 0 w 174" name="T2"/>
                  <a:gd fmla="*/ 159 h 170" name="T3"/>
                  <a:gd fmla="*/ 23 w 174" name="T4"/>
                  <a:gd fmla="*/ 153 h 170" name="T5"/>
                  <a:gd fmla="*/ 134 w 174" name="T6"/>
                  <a:gd fmla="*/ 169 h 170" name="T7"/>
                  <a:gd fmla="*/ 159 w 174" name="T8"/>
                  <a:gd fmla="*/ 162 h 170" name="T9"/>
                  <a:gd fmla="*/ 142 w 174" name="T10"/>
                  <a:gd fmla="*/ 149 h 170" name="T11"/>
                  <a:gd fmla="*/ 142 w 174" name="T12"/>
                  <a:gd fmla="*/ 98 h 170" name="T13"/>
                  <a:gd fmla="*/ 173 w 174" name="T14"/>
                  <a:gd fmla="*/ 98 h 170" name="T15"/>
                  <a:gd fmla="*/ 170 w 174" name="T16"/>
                  <a:gd fmla="*/ 70 h 170" name="T17"/>
                  <a:gd fmla="*/ 142 w 174" name="T18"/>
                  <a:gd fmla="*/ 73 h 170" name="T19"/>
                  <a:gd fmla="*/ 139 w 174" name="T20"/>
                  <a:gd fmla="*/ 24 h 170" name="T21"/>
                  <a:gd fmla="*/ 127 w 174" name="T22"/>
                  <a:gd fmla="*/ 15 h 170" name="T23"/>
                  <a:gd fmla="*/ 109 w 174" name="T24"/>
                  <a:gd fmla="*/ 16 h 170" name="T25"/>
                  <a:gd fmla="*/ 105 w 174" name="T26"/>
                  <a:gd fmla="*/ 30 h 170" name="T27"/>
                  <a:gd fmla="*/ 86 w 174" name="T28"/>
                  <a:gd fmla="*/ 32 h 170" name="T29"/>
                  <a:gd fmla="*/ 63 w 174" name="T30"/>
                  <a:gd fmla="*/ 0 h 170" name="T31"/>
                  <a:gd fmla="*/ 11 w 174" name="T32"/>
                  <a:gd fmla="*/ 7 h 170" name="T33"/>
                  <a:gd fmla="*/ 30 w 174" name="T34"/>
                  <a:gd fmla="*/ 71 h 170" name="T35"/>
                  <a:gd fmla="*/ 0 w 174" name="T36"/>
                  <a:gd fmla="*/ 159 h 170" name="T37"/>
                  <a:gd fmla="*/ 0 w 174" name="T38"/>
                  <a:gd fmla="*/ 159 h 170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74" name="T60"/>
                  <a:gd fmla="*/ 0 h 170" name="T61"/>
                  <a:gd fmla="*/ 174 w 174" name="T62"/>
                  <a:gd fmla="*/ 170 h 170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70" w="174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/>
              <p:nvPr/>
            </p:nvSpPr>
            <p:spPr bwMode="auto">
              <a:xfrm>
                <a:off x="3243" y="3422"/>
                <a:ext cx="15" cy="158"/>
              </a:xfrm>
              <a:custGeom>
                <a:gdLst>
                  <a:gd fmla="*/ 0 w 15" name="T0"/>
                  <a:gd fmla="*/ 4 h 15" name="T1"/>
                  <a:gd fmla="*/ 0 w 15" name="T2"/>
                  <a:gd fmla="*/ 4 h 15" name="T3"/>
                  <a:gd fmla="*/ 5 w 15" name="T4"/>
                  <a:gd fmla="*/ 14 h 15" name="T5"/>
                  <a:gd fmla="*/ 14 w 15" name="T6"/>
                  <a:gd fmla="*/ 0 h 15" name="T7"/>
                  <a:gd fmla="*/ 0 w 15" name="T8"/>
                  <a:gd fmla="*/ 4 h 15" name="T9"/>
                  <a:gd fmla="*/ 0 w 15" name="T10"/>
                  <a:gd fmla="*/ 4 h 15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5" name="T18"/>
                  <a:gd fmla="*/ 0 h 15" name="T19"/>
                  <a:gd fmla="*/ 15 w 15" name="T20"/>
                  <a:gd fmla="*/ 15 h 15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5" w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/>
              <p:nvPr/>
            </p:nvSpPr>
            <p:spPr bwMode="auto">
              <a:xfrm>
                <a:off x="3352" y="3657"/>
                <a:ext cx="128" cy="158"/>
              </a:xfrm>
              <a:custGeom>
                <a:gdLst>
                  <a:gd fmla="*/ 0 w 128" name="T0"/>
                  <a:gd fmla="*/ 98 h 128" name="T1"/>
                  <a:gd fmla="*/ 0 w 128" name="T2"/>
                  <a:gd fmla="*/ 98 h 128" name="T3"/>
                  <a:gd fmla="*/ 0 w 128" name="T4"/>
                  <a:gd fmla="*/ 59 h 128" name="T5"/>
                  <a:gd fmla="*/ 14 w 128" name="T6"/>
                  <a:gd fmla="*/ 59 h 128" name="T7"/>
                  <a:gd fmla="*/ 14 w 128" name="T8"/>
                  <a:gd fmla="*/ 10 h 128" name="T9"/>
                  <a:gd fmla="*/ 40 w 128" name="T10"/>
                  <a:gd fmla="*/ 4 h 128" name="T11"/>
                  <a:gd fmla="*/ 48 w 128" name="T12"/>
                  <a:gd fmla="*/ 13 h 128" name="T13"/>
                  <a:gd fmla="*/ 71 w 128" name="T14"/>
                  <a:gd fmla="*/ 0 h 128" name="T15"/>
                  <a:gd fmla="*/ 109 w 128" name="T16"/>
                  <a:gd fmla="*/ 53 h 128" name="T17"/>
                  <a:gd fmla="*/ 127 w 128" name="T18"/>
                  <a:gd fmla="*/ 62 h 128" name="T19"/>
                  <a:gd fmla="*/ 76 w 128" name="T20"/>
                  <a:gd fmla="*/ 109 h 128" name="T21"/>
                  <a:gd fmla="*/ 46 w 128" name="T22"/>
                  <a:gd fmla="*/ 109 h 128" name="T23"/>
                  <a:gd fmla="*/ 30 w 128" name="T24"/>
                  <a:gd fmla="*/ 126 h 128" name="T25"/>
                  <a:gd fmla="*/ 11 w 128" name="T26"/>
                  <a:gd fmla="*/ 127 h 128" name="T27"/>
                  <a:gd fmla="*/ 11 w 128" name="T28"/>
                  <a:gd fmla="*/ 112 h 128" name="T29"/>
                  <a:gd fmla="*/ 0 w 128" name="T30"/>
                  <a:gd fmla="*/ 98 h 128" name="T31"/>
                  <a:gd fmla="*/ 0 w 128" name="T32"/>
                  <a:gd fmla="*/ 98 h 128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28" name="T51"/>
                  <a:gd fmla="*/ 0 h 128" name="T52"/>
                  <a:gd fmla="*/ 128 w 128" name="T53"/>
                  <a:gd fmla="*/ 128 h 128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28" w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/>
              <p:nvPr/>
            </p:nvSpPr>
            <p:spPr bwMode="auto">
              <a:xfrm>
                <a:off x="3477" y="3396"/>
                <a:ext cx="25" cy="158"/>
              </a:xfrm>
              <a:custGeom>
                <a:gdLst>
                  <a:gd fmla="*/ 0 w 25" name="T0"/>
                  <a:gd fmla="*/ 4 h 28" name="T1"/>
                  <a:gd fmla="*/ 0 w 25" name="T2"/>
                  <a:gd fmla="*/ 4 h 28" name="T3"/>
                  <a:gd fmla="*/ 3 w 25" name="T4"/>
                  <a:gd fmla="*/ 14 h 28" name="T5"/>
                  <a:gd fmla="*/ 9 w 25" name="T6"/>
                  <a:gd fmla="*/ 27 h 28" name="T7"/>
                  <a:gd fmla="*/ 24 w 25" name="T8"/>
                  <a:gd fmla="*/ 11 h 28" name="T9"/>
                  <a:gd fmla="*/ 23 w 25" name="T10"/>
                  <a:gd fmla="*/ 0 h 28" name="T11"/>
                  <a:gd fmla="*/ 0 w 25" name="T12"/>
                  <a:gd fmla="*/ 4 h 28" name="T13"/>
                  <a:gd fmla="*/ 0 w 25" name="T14"/>
                  <a:gd fmla="*/ 4 h 2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25" name="T24"/>
                  <a:gd fmla="*/ 0 h 28" name="T25"/>
                  <a:gd fmla="*/ 25 w 25" name="T26"/>
                  <a:gd fmla="*/ 28 h 2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8" w="25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/>
              <p:nvPr/>
            </p:nvSpPr>
            <p:spPr bwMode="auto">
              <a:xfrm>
                <a:off x="3195" y="3254"/>
                <a:ext cx="106" cy="158"/>
              </a:xfrm>
              <a:custGeom>
                <a:gdLst>
                  <a:gd fmla="*/ 0 w 106" name="T0"/>
                  <a:gd fmla="*/ 109 h 153" name="T1"/>
                  <a:gd fmla="*/ 0 w 106" name="T2"/>
                  <a:gd fmla="*/ 109 h 153" name="T3"/>
                  <a:gd fmla="*/ 14 w 106" name="T4"/>
                  <a:gd fmla="*/ 80 h 153" name="T5"/>
                  <a:gd fmla="*/ 40 w 106" name="T6"/>
                  <a:gd fmla="*/ 84 h 153" name="T7"/>
                  <a:gd fmla="*/ 68 w 106" name="T8"/>
                  <a:gd fmla="*/ 25 h 153" name="T9"/>
                  <a:gd fmla="*/ 82 w 106" name="T10"/>
                  <a:gd fmla="*/ 14 h 153" name="T11"/>
                  <a:gd fmla="*/ 77 w 106" name="T12"/>
                  <a:gd fmla="*/ 2 h 153" name="T13"/>
                  <a:gd fmla="*/ 84 w 106" name="T14"/>
                  <a:gd fmla="*/ 0 h 153" name="T15"/>
                  <a:gd fmla="*/ 94 w 106" name="T16"/>
                  <a:gd fmla="*/ 37 h 153" name="T17"/>
                  <a:gd fmla="*/ 77 w 106" name="T18"/>
                  <a:gd fmla="*/ 44 h 153" name="T19"/>
                  <a:gd fmla="*/ 96 w 106" name="T20"/>
                  <a:gd fmla="*/ 73 h 153" name="T21"/>
                  <a:gd fmla="*/ 84 w 106" name="T22"/>
                  <a:gd fmla="*/ 107 h 153" name="T23"/>
                  <a:gd fmla="*/ 105 w 106" name="T24"/>
                  <a:gd fmla="*/ 134 h 153" name="T25"/>
                  <a:gd fmla="*/ 103 w 106" name="T26"/>
                  <a:gd fmla="*/ 152 h 153" name="T27"/>
                  <a:gd fmla="*/ 67 w 106" name="T28"/>
                  <a:gd fmla="*/ 144 h 153" name="T29"/>
                  <a:gd fmla="*/ 39 w 106" name="T30"/>
                  <a:gd fmla="*/ 143 h 153" name="T31"/>
                  <a:gd fmla="*/ 17 w 106" name="T32"/>
                  <a:gd fmla="*/ 144 h 153" name="T33"/>
                  <a:gd fmla="*/ 16 w 106" name="T34"/>
                  <a:gd fmla="*/ 119 h 153" name="T35"/>
                  <a:gd fmla="*/ 0 w 106" name="T36"/>
                  <a:gd fmla="*/ 109 h 153" name="T37"/>
                  <a:gd fmla="*/ 0 w 106" name="T38"/>
                  <a:gd fmla="*/ 109 h 153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06" name="T60"/>
                  <a:gd fmla="*/ 0 h 153" name="T61"/>
                  <a:gd fmla="*/ 106 w 106" name="T62"/>
                  <a:gd fmla="*/ 153 h 153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53" w="105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/>
              <p:nvPr/>
            </p:nvSpPr>
            <p:spPr bwMode="auto">
              <a:xfrm>
                <a:off x="3279" y="3257"/>
                <a:ext cx="178" cy="158"/>
              </a:xfrm>
              <a:custGeom>
                <a:gdLst>
                  <a:gd fmla="*/ 0 w 178" name="T0"/>
                  <a:gd fmla="*/ 83 h 111" name="T1"/>
                  <a:gd fmla="*/ 0 w 178" name="T2"/>
                  <a:gd fmla="*/ 83 h 111" name="T3"/>
                  <a:gd fmla="*/ 12 w 178" name="T4"/>
                  <a:gd fmla="*/ 49 h 111" name="T5"/>
                  <a:gd fmla="*/ 56 w 178" name="T6"/>
                  <a:gd fmla="*/ 40 h 111" name="T7"/>
                  <a:gd fmla="*/ 61 w 178" name="T8"/>
                  <a:gd fmla="*/ 29 h 111" name="T9"/>
                  <a:gd fmla="*/ 81 w 178" name="T10"/>
                  <a:gd fmla="*/ 25 h 111" name="T11"/>
                  <a:gd fmla="*/ 111 w 178" name="T12"/>
                  <a:gd fmla="*/ 0 h 111" name="T13"/>
                  <a:gd fmla="*/ 121 w 178" name="T14"/>
                  <a:gd fmla="*/ 29 h 111" name="T15"/>
                  <a:gd fmla="*/ 144 w 178" name="T16"/>
                  <a:gd fmla="*/ 40 h 111" name="T17"/>
                  <a:gd fmla="*/ 177 w 178" name="T18"/>
                  <a:gd fmla="*/ 80 h 111" name="T19"/>
                  <a:gd fmla="*/ 95 w 178" name="T20"/>
                  <a:gd fmla="*/ 91 h 111" name="T21"/>
                  <a:gd fmla="*/ 68 w 178" name="T22"/>
                  <a:gd fmla="*/ 80 h 111" name="T23"/>
                  <a:gd fmla="*/ 56 w 178" name="T24"/>
                  <a:gd fmla="*/ 99 h 111" name="T25"/>
                  <a:gd fmla="*/ 33 w 178" name="T26"/>
                  <a:gd fmla="*/ 99 h 111" name="T27"/>
                  <a:gd fmla="*/ 21 w 178" name="T28"/>
                  <a:gd fmla="*/ 110 h 111" name="T29"/>
                  <a:gd fmla="*/ 0 w 178" name="T30"/>
                  <a:gd fmla="*/ 83 h 111" name="T31"/>
                  <a:gd fmla="*/ 0 w 178" name="T32"/>
                  <a:gd fmla="*/ 83 h 111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78" name="T51"/>
                  <a:gd fmla="*/ 0 h 111" name="T52"/>
                  <a:gd fmla="*/ 178 w 178" name="T53"/>
                  <a:gd fmla="*/ 111 h 111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10" w="178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/>
              <p:nvPr/>
            </p:nvSpPr>
            <p:spPr bwMode="auto">
              <a:xfrm>
                <a:off x="3263" y="3139"/>
                <a:ext cx="147" cy="158"/>
              </a:xfrm>
              <a:custGeom>
                <a:gdLst>
                  <a:gd fmla="*/ 0 w 147" name="T0"/>
                  <a:gd fmla="*/ 128 h 224" name="T1"/>
                  <a:gd fmla="*/ 0 w 147" name="T2"/>
                  <a:gd fmla="*/ 128 h 224" name="T3"/>
                  <a:gd fmla="*/ 21 w 147" name="T4"/>
                  <a:gd fmla="*/ 139 h 224" name="T5"/>
                  <a:gd fmla="*/ 16 w 147" name="T6"/>
                  <a:gd fmla="*/ 150 h 224" name="T7"/>
                  <a:gd fmla="*/ 26 w 147" name="T8"/>
                  <a:gd fmla="*/ 187 h 224" name="T9"/>
                  <a:gd fmla="*/ 9 w 147" name="T10"/>
                  <a:gd fmla="*/ 194 h 224" name="T11"/>
                  <a:gd fmla="*/ 28 w 147" name="T12"/>
                  <a:gd fmla="*/ 223 h 224" name="T13"/>
                  <a:gd fmla="*/ 72 w 147" name="T14"/>
                  <a:gd fmla="*/ 214 h 224" name="T15"/>
                  <a:gd fmla="*/ 77 w 147" name="T16"/>
                  <a:gd fmla="*/ 203 h 224" name="T17"/>
                  <a:gd fmla="*/ 97 w 147" name="T18"/>
                  <a:gd fmla="*/ 199 h 224" name="T19"/>
                  <a:gd fmla="*/ 127 w 147" name="T20"/>
                  <a:gd fmla="*/ 174 h 224" name="T21"/>
                  <a:gd fmla="*/ 117 w 147" name="T22"/>
                  <a:gd fmla="*/ 147 h 224" name="T23"/>
                  <a:gd fmla="*/ 131 w 147" name="T24"/>
                  <a:gd fmla="*/ 111 h 224" name="T25"/>
                  <a:gd fmla="*/ 145 w 147" name="T26"/>
                  <a:gd fmla="*/ 108 h 224" name="T27"/>
                  <a:gd fmla="*/ 146 w 147" name="T28"/>
                  <a:gd fmla="*/ 56 h 224" name="T29"/>
                  <a:gd fmla="*/ 36 w 147" name="T30"/>
                  <a:gd fmla="*/ 0 h 224" name="T31"/>
                  <a:gd fmla="*/ 22 w 147" name="T32"/>
                  <a:gd fmla="*/ 5 h 224" name="T33"/>
                  <a:gd fmla="*/ 22 w 147" name="T34"/>
                  <a:gd fmla="*/ 27 h 224" name="T35"/>
                  <a:gd fmla="*/ 36 w 147" name="T36"/>
                  <a:gd fmla="*/ 43 h 224" name="T37"/>
                  <a:gd fmla="*/ 28 w 147" name="T38"/>
                  <a:gd fmla="*/ 92 h 224" name="T39"/>
                  <a:gd fmla="*/ 0 w 147" name="T40"/>
                  <a:gd fmla="*/ 128 h 224" name="T41"/>
                  <a:gd fmla="*/ 0 w 147" name="T42"/>
                  <a:gd fmla="*/ 128 h 224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47" name="T66"/>
                  <a:gd fmla="*/ 0 h 224" name="T67"/>
                  <a:gd fmla="*/ 147 w 147" name="T68"/>
                  <a:gd fmla="*/ 224 h 224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24" w="147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/>
              <p:nvPr/>
            </p:nvSpPr>
            <p:spPr bwMode="auto">
              <a:xfrm>
                <a:off x="3232" y="3360"/>
                <a:ext cx="104" cy="158"/>
              </a:xfrm>
              <a:custGeom>
                <a:gdLst>
                  <a:gd fmla="*/ 0 w 104" name="T0"/>
                  <a:gd fmla="*/ 104 h 119" name="T1"/>
                  <a:gd fmla="*/ 0 w 104" name="T2"/>
                  <a:gd fmla="*/ 104 h 119" name="T3"/>
                  <a:gd fmla="*/ 11 w 104" name="T4"/>
                  <a:gd fmla="*/ 118 h 119" name="T5"/>
                  <a:gd fmla="*/ 25 w 104" name="T6"/>
                  <a:gd fmla="*/ 114 h 119" name="T7"/>
                  <a:gd fmla="*/ 46 w 104" name="T8"/>
                  <a:gd fmla="*/ 115 h 119" name="T9"/>
                  <a:gd fmla="*/ 65 w 104" name="T10"/>
                  <a:gd fmla="*/ 103 h 119" name="T11"/>
                  <a:gd fmla="*/ 70 w 104" name="T12"/>
                  <a:gd fmla="*/ 79 h 119" name="T13"/>
                  <a:gd fmla="*/ 90 w 104" name="T14"/>
                  <a:gd fmla="*/ 59 h 119" name="T15"/>
                  <a:gd fmla="*/ 103 w 104" name="T16"/>
                  <a:gd fmla="*/ 0 h 119" name="T17"/>
                  <a:gd fmla="*/ 80 w 104" name="T18"/>
                  <a:gd fmla="*/ 0 h 119" name="T19"/>
                  <a:gd fmla="*/ 68 w 104" name="T20"/>
                  <a:gd fmla="*/ 11 h 119" name="T21"/>
                  <a:gd fmla="*/ 66 w 104" name="T22"/>
                  <a:gd fmla="*/ 29 h 119" name="T23"/>
                  <a:gd fmla="*/ 30 w 104" name="T24"/>
                  <a:gd fmla="*/ 21 h 119" name="T25"/>
                  <a:gd fmla="*/ 29 w 104" name="T26"/>
                  <a:gd fmla="*/ 33 h 119" name="T27"/>
                  <a:gd fmla="*/ 43 w 104" name="T28"/>
                  <a:gd fmla="*/ 35 h 119" name="T29"/>
                  <a:gd fmla="*/ 39 w 104" name="T30"/>
                  <a:gd fmla="*/ 81 h 119" name="T31"/>
                  <a:gd fmla="*/ 21 w 104" name="T32"/>
                  <a:gd fmla="*/ 76 h 119" name="T33"/>
                  <a:gd fmla="*/ 0 w 104" name="T34"/>
                  <a:gd fmla="*/ 104 h 119" name="T35"/>
                  <a:gd fmla="*/ 0 w 104" name="T36"/>
                  <a:gd fmla="*/ 104 h 119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104" name="T57"/>
                  <a:gd fmla="*/ 0 h 119" name="T58"/>
                  <a:gd fmla="*/ 104 w 104" name="T59"/>
                  <a:gd fmla="*/ 119 h 119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119" w="104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/>
              <p:nvPr/>
            </p:nvSpPr>
            <p:spPr bwMode="auto">
              <a:xfrm>
                <a:off x="3248" y="3406"/>
                <a:ext cx="260" cy="158"/>
              </a:xfrm>
              <a:custGeom>
                <a:gdLst>
                  <a:gd fmla="*/ 0 w 260" name="T0"/>
                  <a:gd fmla="*/ 147 h 250" name="T1"/>
                  <a:gd fmla="*/ 0 w 260" name="T2"/>
                  <a:gd fmla="*/ 147 h 250" name="T3"/>
                  <a:gd fmla="*/ 1 w 260" name="T4"/>
                  <a:gd fmla="*/ 154 h 250" name="T5"/>
                  <a:gd fmla="*/ 53 w 260" name="T6"/>
                  <a:gd fmla="*/ 147 h 250" name="T7"/>
                  <a:gd fmla="*/ 76 w 260" name="T8"/>
                  <a:gd fmla="*/ 179 h 250" name="T9"/>
                  <a:gd fmla="*/ 95 w 260" name="T10"/>
                  <a:gd fmla="*/ 177 h 250" name="T11"/>
                  <a:gd fmla="*/ 99 w 260" name="T12"/>
                  <a:gd fmla="*/ 163 h 250" name="T13"/>
                  <a:gd fmla="*/ 117 w 260" name="T14"/>
                  <a:gd fmla="*/ 162 h 250" name="T15"/>
                  <a:gd fmla="*/ 129 w 260" name="T16"/>
                  <a:gd fmla="*/ 171 h 250" name="T17"/>
                  <a:gd fmla="*/ 132 w 260" name="T18"/>
                  <a:gd fmla="*/ 220 h 250" name="T19"/>
                  <a:gd fmla="*/ 160 w 260" name="T20"/>
                  <a:gd fmla="*/ 217 h 250" name="T21"/>
                  <a:gd fmla="*/ 238 w 260" name="T22"/>
                  <a:gd fmla="*/ 249 h 250" name="T23"/>
                  <a:gd fmla="*/ 238 w 260" name="T24"/>
                  <a:gd fmla="*/ 235 h 250" name="T25"/>
                  <a:gd fmla="*/ 222 w 260" name="T26"/>
                  <a:gd fmla="*/ 228 h 250" name="T27"/>
                  <a:gd fmla="*/ 225 w 260" name="T28"/>
                  <a:gd fmla="*/ 192 h 250" name="T29"/>
                  <a:gd fmla="*/ 250 w 260" name="T30"/>
                  <a:gd fmla="*/ 180 h 250" name="T31"/>
                  <a:gd fmla="*/ 234 w 260" name="T32"/>
                  <a:gd fmla="*/ 156 h 250" name="T33"/>
                  <a:gd fmla="*/ 232 w 260" name="T34"/>
                  <a:gd fmla="*/ 115 h 250" name="T35"/>
                  <a:gd fmla="*/ 229 w 260" name="T36"/>
                  <a:gd fmla="*/ 105 h 250" name="T37"/>
                  <a:gd fmla="*/ 238 w 260" name="T38"/>
                  <a:gd fmla="*/ 87 h 250" name="T39"/>
                  <a:gd fmla="*/ 250 w 260" name="T40"/>
                  <a:gd fmla="*/ 52 h 250" name="T41"/>
                  <a:gd fmla="*/ 259 w 260" name="T42"/>
                  <a:gd fmla="*/ 39 h 250" name="T43"/>
                  <a:gd fmla="*/ 254 w 260" name="T44"/>
                  <a:gd fmla="*/ 20 h 250" name="T45"/>
                  <a:gd fmla="*/ 208 w 260" name="T46"/>
                  <a:gd fmla="*/ 0 h 250" name="T47"/>
                  <a:gd fmla="*/ 126 w 260" name="T48"/>
                  <a:gd fmla="*/ 11 h 250" name="T49"/>
                  <a:gd fmla="*/ 99 w 260" name="T50"/>
                  <a:gd fmla="*/ 0 h 250" name="T51"/>
                  <a:gd fmla="*/ 87 w 260" name="T52"/>
                  <a:gd fmla="*/ 19 h 250" name="T53"/>
                  <a:gd fmla="*/ 74 w 260" name="T54"/>
                  <a:gd fmla="*/ 78 h 250" name="T55"/>
                  <a:gd fmla="*/ 54 w 260" name="T56"/>
                  <a:gd fmla="*/ 98 h 250" name="T57"/>
                  <a:gd fmla="*/ 49 w 260" name="T58"/>
                  <a:gd fmla="*/ 122 h 250" name="T59"/>
                  <a:gd fmla="*/ 30 w 260" name="T60"/>
                  <a:gd fmla="*/ 134 h 250" name="T61"/>
                  <a:gd fmla="*/ 9 w 260" name="T62"/>
                  <a:gd fmla="*/ 133 h 250" name="T63"/>
                  <a:gd fmla="*/ 0 w 260" name="T64"/>
                  <a:gd fmla="*/ 147 h 250" name="T65"/>
                  <a:gd fmla="*/ 0 w 260" name="T66"/>
                  <a:gd fmla="*/ 147 h 250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260" name="T102"/>
                  <a:gd fmla="*/ 0 h 250" name="T103"/>
                  <a:gd fmla="*/ 260 w 260" name="T104"/>
                  <a:gd fmla="*/ 250 h 250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250" w="26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/>
              <p:nvPr/>
            </p:nvSpPr>
            <p:spPr bwMode="auto">
              <a:xfrm>
                <a:off x="3522" y="2855"/>
                <a:ext cx="33" cy="158"/>
              </a:xfrm>
              <a:custGeom>
                <a:gdLst>
                  <a:gd fmla="*/ 0 w 33" name="T0"/>
                  <a:gd fmla="*/ 9 h 18" name="T1"/>
                  <a:gd fmla="*/ 0 w 33" name="T2"/>
                  <a:gd fmla="*/ 9 h 18" name="T3"/>
                  <a:gd fmla="*/ 11 w 33" name="T4"/>
                  <a:gd fmla="*/ 17 h 18" name="T5"/>
                  <a:gd fmla="*/ 32 w 33" name="T6"/>
                  <a:gd fmla="*/ 0 h 18" name="T7"/>
                  <a:gd fmla="*/ 0 w 33" name="T8"/>
                  <a:gd fmla="*/ 9 h 18" name="T9"/>
                  <a:gd fmla="*/ 0 w 33" name="T10"/>
                  <a:gd fmla="*/ 9 h 1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33" name="T18"/>
                  <a:gd fmla="*/ 0 h 18" name="T19"/>
                  <a:gd fmla="*/ 33 w 33" name="T20"/>
                  <a:gd fmla="*/ 18 h 1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8" w="33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/>
              <p:nvPr/>
            </p:nvSpPr>
            <p:spPr bwMode="auto">
              <a:xfrm>
                <a:off x="3093" y="3224"/>
                <a:ext cx="38" cy="158"/>
              </a:xfrm>
              <a:custGeom>
                <a:gdLst>
                  <a:gd fmla="*/ 0 w 38" name="T0"/>
                  <a:gd fmla="*/ 21 h 85" name="T1"/>
                  <a:gd fmla="*/ 0 w 38" name="T2"/>
                  <a:gd fmla="*/ 21 h 85" name="T3"/>
                  <a:gd fmla="*/ 14 w 38" name="T4"/>
                  <a:gd fmla="*/ 84 h 85" name="T5"/>
                  <a:gd fmla="*/ 26 w 38" name="T6"/>
                  <a:gd fmla="*/ 83 h 85" name="T7"/>
                  <a:gd fmla="*/ 37 w 38" name="T8"/>
                  <a:gd fmla="*/ 10 h 85" name="T9"/>
                  <a:gd fmla="*/ 26 w 38" name="T10"/>
                  <a:gd fmla="*/ 0 h 85" name="T11"/>
                  <a:gd fmla="*/ 19 w 38" name="T12"/>
                  <a:gd fmla="*/ 7 h 85" name="T13"/>
                  <a:gd fmla="*/ 0 w 38" name="T14"/>
                  <a:gd fmla="*/ 21 h 85" name="T15"/>
                  <a:gd fmla="*/ 0 w 38" name="T16"/>
                  <a:gd fmla="*/ 21 h 85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38" name="T27"/>
                  <a:gd fmla="*/ 0 h 85" name="T28"/>
                  <a:gd fmla="*/ 38 w 38" name="T29"/>
                  <a:gd fmla="*/ 85 h 85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85" w="38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/>
              <p:nvPr/>
            </p:nvSpPr>
            <p:spPr bwMode="auto">
              <a:xfrm>
                <a:off x="3209" y="3329"/>
                <a:ext cx="26" cy="158"/>
              </a:xfrm>
              <a:custGeom>
                <a:gdLst>
                  <a:gd fmla="*/ 0 w 26" name="T0"/>
                  <a:gd fmla="*/ 17 h 18" name="T1"/>
                  <a:gd fmla="*/ 0 w 26" name="T2"/>
                  <a:gd fmla="*/ 17 h 18" name="T3"/>
                  <a:gd fmla="*/ 3 w 26" name="T4"/>
                  <a:gd fmla="*/ 1 h 18" name="T5"/>
                  <a:gd fmla="*/ 25 w 26" name="T6"/>
                  <a:gd fmla="*/ 0 h 18" name="T7"/>
                  <a:gd fmla="*/ 25 w 26" name="T8"/>
                  <a:gd fmla="*/ 15 h 18" name="T9"/>
                  <a:gd fmla="*/ 0 w 26" name="T10"/>
                  <a:gd fmla="*/ 17 h 18" name="T11"/>
                  <a:gd fmla="*/ 0 w 26" name="T12"/>
                  <a:gd fmla="*/ 17 h 1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6" name="T21"/>
                  <a:gd fmla="*/ 0 h 18" name="T22"/>
                  <a:gd fmla="*/ 26 w 26" name="T23"/>
                  <a:gd fmla="*/ 18 h 1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8" w="26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/>
              <p:nvPr/>
            </p:nvSpPr>
            <p:spPr bwMode="auto">
              <a:xfrm>
                <a:off x="3530" y="3204"/>
                <a:ext cx="207" cy="158"/>
              </a:xfrm>
              <a:custGeom>
                <a:gdLst>
                  <a:gd fmla="*/ 0 w 207" name="T0"/>
                  <a:gd fmla="*/ 140 h 201" name="T1"/>
                  <a:gd fmla="*/ 0 w 207" name="T2"/>
                  <a:gd fmla="*/ 140 h 201" name="T3"/>
                  <a:gd fmla="*/ 16 w 207" name="T4"/>
                  <a:gd fmla="*/ 129 h 201" name="T5"/>
                  <a:gd fmla="*/ 17 w 207" name="T6"/>
                  <a:gd fmla="*/ 105 h 201" name="T7"/>
                  <a:gd fmla="*/ 44 w 207" name="T8"/>
                  <a:gd fmla="*/ 72 h 201" name="T9"/>
                  <a:gd fmla="*/ 55 w 207" name="T10"/>
                  <a:gd fmla="*/ 13 h 201" name="T11"/>
                  <a:gd fmla="*/ 76 w 207" name="T12"/>
                  <a:gd fmla="*/ 0 h 201" name="T13"/>
                  <a:gd fmla="*/ 92 w 207" name="T14"/>
                  <a:gd fmla="*/ 40 h 201" name="T15"/>
                  <a:gd fmla="*/ 137 w 207" name="T16"/>
                  <a:gd fmla="*/ 74 h 201" name="T17"/>
                  <a:gd fmla="*/ 121 w 207" name="T18"/>
                  <a:gd fmla="*/ 95 h 201" name="T19"/>
                  <a:gd fmla="*/ 136 w 207" name="T20"/>
                  <a:gd fmla="*/ 100 h 201" name="T21"/>
                  <a:gd fmla="*/ 152 w 207" name="T22"/>
                  <a:gd fmla="*/ 124 h 201" name="T23"/>
                  <a:gd fmla="*/ 206 w 207" name="T24"/>
                  <a:gd fmla="*/ 138 h 201" name="T25"/>
                  <a:gd fmla="*/ 165 w 207" name="T26"/>
                  <a:gd fmla="*/ 179 h 201" name="T27"/>
                  <a:gd fmla="*/ 122 w 207" name="T28"/>
                  <a:gd fmla="*/ 194 h 201" name="T29"/>
                  <a:gd fmla="*/ 83 w 207" name="T30"/>
                  <a:gd fmla="*/ 200 h 201" name="T31"/>
                  <a:gd fmla="*/ 39 w 207" name="T32"/>
                  <a:gd fmla="*/ 185 h 201" name="T33"/>
                  <a:gd fmla="*/ 24 w 207" name="T34"/>
                  <a:gd fmla="*/ 156 h 201" name="T35"/>
                  <a:gd fmla="*/ 0 w 207" name="T36"/>
                  <a:gd fmla="*/ 140 h 201" name="T37"/>
                  <a:gd fmla="*/ 0 w 207" name="T38"/>
                  <a:gd fmla="*/ 140 h 201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207" name="T60"/>
                  <a:gd fmla="*/ 0 h 201" name="T61"/>
                  <a:gd fmla="*/ 207 w 207" name="T62"/>
                  <a:gd fmla="*/ 201 h 201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201" w="206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/>
              <p:nvPr/>
            </p:nvSpPr>
            <p:spPr bwMode="auto">
              <a:xfrm>
                <a:off x="3651" y="3191"/>
                <a:ext cx="22" cy="158"/>
              </a:xfrm>
              <a:custGeom>
                <a:gdLst>
                  <a:gd fmla="*/ 0 w 22" name="T0"/>
                  <a:gd fmla="*/ 21 h 27" name="T1"/>
                  <a:gd fmla="*/ 0 w 22" name="T2"/>
                  <a:gd fmla="*/ 21 h 27" name="T3"/>
                  <a:gd fmla="*/ 15 w 22" name="T4"/>
                  <a:gd fmla="*/ 26 h 27" name="T5"/>
                  <a:gd fmla="*/ 21 w 22" name="T6"/>
                  <a:gd fmla="*/ 18 h 27" name="T7"/>
                  <a:gd fmla="*/ 10 w 22" name="T8"/>
                  <a:gd fmla="*/ 16 h 27" name="T9"/>
                  <a:gd fmla="*/ 21 w 22" name="T10"/>
                  <a:gd fmla="*/ 10 h 27" name="T11"/>
                  <a:gd fmla="*/ 16 w 22" name="T12"/>
                  <a:gd fmla="*/ 0 h 27" name="T13"/>
                  <a:gd fmla="*/ 0 w 22" name="T14"/>
                  <a:gd fmla="*/ 21 h 27" name="T15"/>
                  <a:gd fmla="*/ 0 w 22" name="T16"/>
                  <a:gd fmla="*/ 21 h 27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22" name="T27"/>
                  <a:gd fmla="*/ 0 h 27" name="T28"/>
                  <a:gd fmla="*/ 22 w 22" name="T29"/>
                  <a:gd fmla="*/ 27 h 27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27" w="22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/>
              <p:nvPr/>
            </p:nvSpPr>
            <p:spPr bwMode="auto">
              <a:xfrm>
                <a:off x="3199" y="3363"/>
                <a:ext cx="77" cy="158"/>
              </a:xfrm>
              <a:custGeom>
                <a:gdLst>
                  <a:gd fmla="*/ 0 w 77" name="T0"/>
                  <a:gd fmla="*/ 40 h 85" name="T1"/>
                  <a:gd fmla="*/ 0 w 77" name="T2"/>
                  <a:gd fmla="*/ 40 h 85" name="T3"/>
                  <a:gd fmla="*/ 9 w 77" name="T4"/>
                  <a:gd fmla="*/ 27 h 85" name="T5"/>
                  <a:gd fmla="*/ 14 w 77" name="T6"/>
                  <a:gd fmla="*/ 28 h 85" name="T7"/>
                  <a:gd fmla="*/ 10 w 77" name="T8"/>
                  <a:gd fmla="*/ 17 h 85" name="T9"/>
                  <a:gd fmla="*/ 35 w 77" name="T10"/>
                  <a:gd fmla="*/ 15 h 85" name="T11"/>
                  <a:gd fmla="*/ 35 w 77" name="T12"/>
                  <a:gd fmla="*/ 0 h 85" name="T13"/>
                  <a:gd fmla="*/ 63 w 77" name="T14"/>
                  <a:gd fmla="*/ 1 h 85" name="T15"/>
                  <a:gd fmla="*/ 62 w 77" name="T16"/>
                  <a:gd fmla="*/ 13 h 85" name="T17"/>
                  <a:gd fmla="*/ 76 w 77" name="T18"/>
                  <a:gd fmla="*/ 15 h 85" name="T19"/>
                  <a:gd fmla="*/ 72 w 77" name="T20"/>
                  <a:gd fmla="*/ 61 h 85" name="T21"/>
                  <a:gd fmla="*/ 54 w 77" name="T22"/>
                  <a:gd fmla="*/ 56 h 85" name="T23"/>
                  <a:gd fmla="*/ 33 w 77" name="T24"/>
                  <a:gd fmla="*/ 84 h 85" name="T25"/>
                  <a:gd fmla="*/ 0 w 77" name="T26"/>
                  <a:gd fmla="*/ 40 h 85" name="T27"/>
                  <a:gd fmla="*/ 0 w 77" name="T28"/>
                  <a:gd fmla="*/ 40 h 85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77" name="T45"/>
                  <a:gd fmla="*/ 0 h 85" name="T46"/>
                  <a:gd fmla="*/ 77 w 77" name="T47"/>
                  <a:gd fmla="*/ 85 h 85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5" w="77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/>
              <p:nvPr/>
            </p:nvSpPr>
            <p:spPr bwMode="auto">
              <a:xfrm>
                <a:off x="2852" y="3169"/>
                <a:ext cx="42" cy="158"/>
              </a:xfrm>
              <a:custGeom>
                <a:gdLst>
                  <a:gd fmla="*/ 0 w 42" name="T0"/>
                  <a:gd fmla="*/ 7 h 8" name="T1"/>
                  <a:gd fmla="*/ 0 w 42" name="T2"/>
                  <a:gd fmla="*/ 7 h 8" name="T3"/>
                  <a:gd fmla="*/ 2 w 42" name="T4"/>
                  <a:gd fmla="*/ 0 h 8" name="T5"/>
                  <a:gd fmla="*/ 41 w 42" name="T6"/>
                  <a:gd fmla="*/ 2 h 8" name="T7"/>
                  <a:gd fmla="*/ 0 w 42" name="T8"/>
                  <a:gd fmla="*/ 7 h 8" name="T9"/>
                  <a:gd fmla="*/ 0 w 42" name="T10"/>
                  <a:gd fmla="*/ 7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42" name="T18"/>
                  <a:gd fmla="*/ 0 h 8" name="T19"/>
                  <a:gd fmla="*/ 42 w 42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42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/>
              <p:nvPr/>
            </p:nvSpPr>
            <p:spPr bwMode="auto">
              <a:xfrm>
                <a:off x="3039" y="3243"/>
                <a:ext cx="59" cy="158"/>
              </a:xfrm>
              <a:custGeom>
                <a:gdLst>
                  <a:gd fmla="*/ 0 w 59" name="T0"/>
                  <a:gd fmla="*/ 83 h 89" name="T1"/>
                  <a:gd fmla="*/ 0 w 59" name="T2"/>
                  <a:gd fmla="*/ 83 h 89" name="T3"/>
                  <a:gd fmla="*/ 5 w 59" name="T4"/>
                  <a:gd fmla="*/ 23 h 89" name="T5"/>
                  <a:gd fmla="*/ 3 w 59" name="T6"/>
                  <a:gd fmla="*/ 4 h 89" name="T7"/>
                  <a:gd fmla="*/ 39 w 59" name="T8"/>
                  <a:gd fmla="*/ 0 h 89" name="T9"/>
                  <a:gd fmla="*/ 58 w 59" name="T10"/>
                  <a:gd fmla="*/ 70 h 89" name="T11"/>
                  <a:gd fmla="*/ 15 w 59" name="T12"/>
                  <a:gd fmla="*/ 88 h 89" name="T13"/>
                  <a:gd fmla="*/ 0 w 59" name="T14"/>
                  <a:gd fmla="*/ 83 h 89" name="T15"/>
                  <a:gd fmla="*/ 0 w 59" name="T16"/>
                  <a:gd fmla="*/ 83 h 89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59" name="T27"/>
                  <a:gd fmla="*/ 0 h 89" name="T28"/>
                  <a:gd fmla="*/ 59 w 59" name="T29"/>
                  <a:gd fmla="*/ 89 h 89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89" w="5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/>
              <p:nvPr/>
            </p:nvSpPr>
            <p:spPr bwMode="auto">
              <a:xfrm>
                <a:off x="2876" y="3214"/>
                <a:ext cx="101" cy="158"/>
              </a:xfrm>
              <a:custGeom>
                <a:gdLst>
                  <a:gd fmla="*/ 0 w 101" name="T0"/>
                  <a:gd fmla="*/ 25 h 74" name="T1"/>
                  <a:gd fmla="*/ 0 w 101" name="T2"/>
                  <a:gd fmla="*/ 25 h 74" name="T3"/>
                  <a:gd fmla="*/ 17 w 101" name="T4"/>
                  <a:gd fmla="*/ 14 h 74" name="T5"/>
                  <a:gd fmla="*/ 17 w 101" name="T6"/>
                  <a:gd fmla="*/ 0 h 74" name="T7"/>
                  <a:gd fmla="*/ 50 w 101" name="T8"/>
                  <a:gd fmla="*/ 3 h 74" name="T9"/>
                  <a:gd fmla="*/ 59 w 101" name="T10"/>
                  <a:gd fmla="*/ 10 h 74" name="T11"/>
                  <a:gd fmla="*/ 82 w 101" name="T12"/>
                  <a:gd fmla="*/ 2 h 74" name="T13"/>
                  <a:gd fmla="*/ 96 w 101" name="T14"/>
                  <a:gd fmla="*/ 35 h 74" name="T15"/>
                  <a:gd fmla="*/ 100 w 101" name="T16"/>
                  <a:gd fmla="*/ 59 h 74" name="T17"/>
                  <a:gd fmla="*/ 91 w 101" name="T18"/>
                  <a:gd fmla="*/ 58 h 74" name="T19"/>
                  <a:gd fmla="*/ 89 w 101" name="T20"/>
                  <a:gd fmla="*/ 71 h 74" name="T21"/>
                  <a:gd fmla="*/ 75 w 101" name="T22"/>
                  <a:gd fmla="*/ 73 h 74" name="T23"/>
                  <a:gd fmla="*/ 74 w 101" name="T24"/>
                  <a:gd fmla="*/ 59 h 74" name="T25"/>
                  <a:gd fmla="*/ 66 w 101" name="T26"/>
                  <a:gd fmla="*/ 59 h 74" name="T27"/>
                  <a:gd fmla="*/ 52 w 101" name="T28"/>
                  <a:gd fmla="*/ 38 h 74" name="T29"/>
                  <a:gd fmla="*/ 23 w 101" name="T30"/>
                  <a:gd fmla="*/ 50 h 74" name="T31"/>
                  <a:gd fmla="*/ 0 w 101" name="T32"/>
                  <a:gd fmla="*/ 25 h 74" name="T33"/>
                  <a:gd fmla="*/ 0 w 101" name="T34"/>
                  <a:gd fmla="*/ 25 h 74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101" name="T54"/>
                  <a:gd fmla="*/ 0 h 74" name="T55"/>
                  <a:gd fmla="*/ 101 w 101" name="T56"/>
                  <a:gd fmla="*/ 74 h 74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74" w="100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/>
              <p:nvPr/>
            </p:nvSpPr>
            <p:spPr bwMode="auto">
              <a:xfrm>
                <a:off x="3691" y="2947"/>
                <a:ext cx="26" cy="158"/>
              </a:xfrm>
              <a:custGeom>
                <a:gdLst>
                  <a:gd fmla="*/ 0 w 26" name="T0"/>
                  <a:gd fmla="*/ 0 h 8" name="T1"/>
                  <a:gd fmla="*/ 0 w 26" name="T2"/>
                  <a:gd fmla="*/ 0 h 8" name="T3"/>
                  <a:gd fmla="*/ 13 w 26" name="T4"/>
                  <a:gd fmla="*/ 7 h 8" name="T5"/>
                  <a:gd fmla="*/ 25 w 26" name="T6"/>
                  <a:gd fmla="*/ 2 h 8" name="T7"/>
                  <a:gd fmla="*/ 0 w 26" name="T8"/>
                  <a:gd fmla="*/ 0 h 8" name="T9"/>
                  <a:gd fmla="*/ 0 w 26" name="T10"/>
                  <a:gd fmla="*/ 0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6" name="T18"/>
                  <a:gd fmla="*/ 0 h 8" name="T19"/>
                  <a:gd fmla="*/ 26 w 26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26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/>
              <p:nvPr/>
            </p:nvSpPr>
            <p:spPr bwMode="auto">
              <a:xfrm>
                <a:off x="3544" y="2913"/>
                <a:ext cx="22" cy="158"/>
              </a:xfrm>
              <a:custGeom>
                <a:gdLst>
                  <a:gd fmla="*/ 0 w 22" name="T0"/>
                  <a:gd fmla="*/ 28 h 58" name="T1"/>
                  <a:gd fmla="*/ 0 w 22" name="T2"/>
                  <a:gd fmla="*/ 28 h 58" name="T3"/>
                  <a:gd fmla="*/ 11 w 22" name="T4"/>
                  <a:gd fmla="*/ 57 h 58" name="T5"/>
                  <a:gd fmla="*/ 13 w 22" name="T6"/>
                  <a:gd fmla="*/ 56 h 58" name="T7"/>
                  <a:gd fmla="*/ 19 w 22" name="T8"/>
                  <a:gd fmla="*/ 25 h 58" name="T9"/>
                  <a:gd fmla="*/ 11 w 22" name="T10"/>
                  <a:gd fmla="*/ 28 h 58" name="T11"/>
                  <a:gd fmla="*/ 13 w 22" name="T12"/>
                  <a:gd fmla="*/ 14 h 58" name="T13"/>
                  <a:gd fmla="*/ 20 w 22" name="T14"/>
                  <a:gd fmla="*/ 7 h 58" name="T15"/>
                  <a:gd fmla="*/ 21 w 22" name="T16"/>
                  <a:gd fmla="*/ 0 h 58" name="T17"/>
                  <a:gd fmla="*/ 14 w 22" name="T18"/>
                  <a:gd fmla="*/ 1 h 58" name="T19"/>
                  <a:gd fmla="*/ 0 w 22" name="T20"/>
                  <a:gd fmla="*/ 28 h 58" name="T21"/>
                  <a:gd fmla="*/ 0 w 22" name="T22"/>
                  <a:gd fmla="*/ 28 h 58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22" name="T36"/>
                  <a:gd fmla="*/ 0 h 58" name="T37"/>
                  <a:gd fmla="*/ 22 w 22" name="T38"/>
                  <a:gd fmla="*/ 58 h 58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57" w="22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/>
              <p:nvPr/>
            </p:nvSpPr>
            <p:spPr bwMode="auto">
              <a:xfrm>
                <a:off x="2964" y="3248"/>
                <a:ext cx="81" cy="158"/>
              </a:xfrm>
              <a:custGeom>
                <a:gdLst>
                  <a:gd fmla="*/ 0 w 81" name="T0"/>
                  <a:gd fmla="*/ 57 h 87" name="T1"/>
                  <a:gd fmla="*/ 0 w 81" name="T2"/>
                  <a:gd fmla="*/ 57 h 87" name="T3"/>
                  <a:gd fmla="*/ 1 w 81" name="T4"/>
                  <a:gd fmla="*/ 44 h 87" name="T5"/>
                  <a:gd fmla="*/ 3 w 81" name="T6"/>
                  <a:gd fmla="*/ 31 h 87" name="T7"/>
                  <a:gd fmla="*/ 12 w 81" name="T8"/>
                  <a:gd fmla="*/ 32 h 87" name="T9"/>
                  <a:gd fmla="*/ 8 w 81" name="T10"/>
                  <a:gd fmla="*/ 8 h 87" name="T11"/>
                  <a:gd fmla="*/ 32 w 81" name="T12"/>
                  <a:gd fmla="*/ 0 h 87" name="T13"/>
                  <a:gd fmla="*/ 46 w 81" name="T14"/>
                  <a:gd fmla="*/ 5 h 87" name="T15"/>
                  <a:gd fmla="*/ 53 w 81" name="T16"/>
                  <a:gd fmla="*/ 14 h 87" name="T17"/>
                  <a:gd fmla="*/ 80 w 81" name="T18"/>
                  <a:gd fmla="*/ 17 h 87" name="T19"/>
                  <a:gd fmla="*/ 75 w 81" name="T20"/>
                  <a:gd fmla="*/ 77 h 87" name="T21"/>
                  <a:gd fmla="*/ 13 w 81" name="T22"/>
                  <a:gd fmla="*/ 86 h 87" name="T23"/>
                  <a:gd fmla="*/ 15 w 81" name="T24"/>
                  <a:gd fmla="*/ 66 h 87" name="T25"/>
                  <a:gd fmla="*/ 0 w 81" name="T26"/>
                  <a:gd fmla="*/ 57 h 87" name="T27"/>
                  <a:gd fmla="*/ 0 w 81" name="T28"/>
                  <a:gd fmla="*/ 57 h 87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81" name="T45"/>
                  <a:gd fmla="*/ 0 h 87" name="T46"/>
                  <a:gd fmla="*/ 81 w 81" name="T47"/>
                  <a:gd fmla="*/ 87 h 87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7" w="81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/>
              <p:nvPr/>
            </p:nvSpPr>
            <p:spPr bwMode="auto">
              <a:xfrm>
                <a:off x="3555" y="2914"/>
                <a:ext cx="60" cy="158"/>
              </a:xfrm>
              <a:custGeom>
                <a:gdLst>
                  <a:gd fmla="*/ 0 w 60" name="T0"/>
                  <a:gd fmla="*/ 31 h 65" name="T1"/>
                  <a:gd fmla="*/ 0 w 60" name="T2"/>
                  <a:gd fmla="*/ 31 h 65" name="T3"/>
                  <a:gd fmla="*/ 2 w 60" name="T4"/>
                  <a:gd fmla="*/ 17 h 65" name="T5"/>
                  <a:gd fmla="*/ 9 w 60" name="T6"/>
                  <a:gd fmla="*/ 10 h 65" name="T7"/>
                  <a:gd fmla="*/ 23 w 60" name="T8"/>
                  <a:gd fmla="*/ 16 h 65" name="T9"/>
                  <a:gd fmla="*/ 53 w 60" name="T10"/>
                  <a:gd fmla="*/ 0 h 65" name="T11"/>
                  <a:gd fmla="*/ 59 w 60" name="T12"/>
                  <a:gd fmla="*/ 18 h 65" name="T13"/>
                  <a:gd fmla="*/ 28 w 60" name="T14"/>
                  <a:gd fmla="*/ 28 h 65" name="T15"/>
                  <a:gd fmla="*/ 44 w 60" name="T16"/>
                  <a:gd fmla="*/ 42 h 65" name="T17"/>
                  <a:gd fmla="*/ 36 w 60" name="T18"/>
                  <a:gd fmla="*/ 51 h 65" name="T19"/>
                  <a:gd fmla="*/ 17 w 60" name="T20"/>
                  <a:gd fmla="*/ 64 h 65" name="T21"/>
                  <a:gd fmla="*/ 2 w 60" name="T22"/>
                  <a:gd fmla="*/ 59 h 65" name="T23"/>
                  <a:gd fmla="*/ 2 w 60" name="T24"/>
                  <a:gd fmla="*/ 59 h 65" name="T25"/>
                  <a:gd fmla="*/ 8 w 60" name="T26"/>
                  <a:gd fmla="*/ 28 h 65" name="T27"/>
                  <a:gd fmla="*/ 0 w 60" name="T28"/>
                  <a:gd fmla="*/ 31 h 65" name="T29"/>
                  <a:gd fmla="*/ 0 w 60" name="T30"/>
                  <a:gd fmla="*/ 31 h 65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60" name="T48"/>
                  <a:gd fmla="*/ 0 h 65" name="T49"/>
                  <a:gd fmla="*/ 60 w 60" name="T50"/>
                  <a:gd fmla="*/ 65 h 65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65" w="60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/>
              <p:nvPr/>
            </p:nvSpPr>
            <p:spPr bwMode="auto">
              <a:xfrm>
                <a:off x="3544" y="3351"/>
                <a:ext cx="109" cy="158"/>
              </a:xfrm>
              <a:custGeom>
                <a:gdLst>
                  <a:gd fmla="*/ 0 w 109" name="T0"/>
                  <a:gd fmla="*/ 8 h 126" name="T1"/>
                  <a:gd fmla="*/ 0 w 109" name="T2"/>
                  <a:gd fmla="*/ 8 h 126" name="T3"/>
                  <a:gd fmla="*/ 15 w 109" name="T4"/>
                  <a:gd fmla="*/ 34 h 126" name="T5"/>
                  <a:gd fmla="*/ 0 w 109" name="T6"/>
                  <a:gd fmla="*/ 59 h 126" name="T7"/>
                  <a:gd fmla="*/ 11 w 109" name="T8"/>
                  <a:gd fmla="*/ 66 h 126" name="T9"/>
                  <a:gd fmla="*/ 3 w 109" name="T10"/>
                  <a:gd fmla="*/ 75 h 126" name="T11"/>
                  <a:gd fmla="*/ 74 w 109" name="T12"/>
                  <a:gd fmla="*/ 125 h 126" name="T13"/>
                  <a:gd fmla="*/ 104 w 109" name="T14"/>
                  <a:gd fmla="*/ 85 h 126" name="T15"/>
                  <a:gd fmla="*/ 97 w 109" name="T16"/>
                  <a:gd fmla="*/ 74 h 126" name="T17"/>
                  <a:gd fmla="*/ 97 w 109" name="T18"/>
                  <a:gd fmla="*/ 23 h 126" name="T19"/>
                  <a:gd fmla="*/ 108 w 109" name="T20"/>
                  <a:gd fmla="*/ 9 h 126" name="T21"/>
                  <a:gd fmla="*/ 69 w 109" name="T22"/>
                  <a:gd fmla="*/ 15 h 126" name="T23"/>
                  <a:gd fmla="*/ 25 w 109" name="T24"/>
                  <a:gd fmla="*/ 0 h 126" name="T25"/>
                  <a:gd fmla="*/ 0 w 109" name="T26"/>
                  <a:gd fmla="*/ 8 h 126" name="T27"/>
                  <a:gd fmla="*/ 0 w 109" name="T28"/>
                  <a:gd fmla="*/ 8 h 12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09" name="T45"/>
                  <a:gd fmla="*/ 0 h 126" name="T46"/>
                  <a:gd fmla="*/ 109 w 109" name="T47"/>
                  <a:gd fmla="*/ 126 h 12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25" w="109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/>
              <p:nvPr/>
            </p:nvSpPr>
            <p:spPr bwMode="auto">
              <a:xfrm>
                <a:off x="3716" y="2943"/>
                <a:ext cx="25" cy="158"/>
              </a:xfrm>
              <a:custGeom>
                <a:gdLst>
                  <a:gd fmla="*/ 0 w 25" name="T0"/>
                  <a:gd fmla="*/ 13 h 22" name="T1"/>
                  <a:gd fmla="*/ 0 w 25" name="T2"/>
                  <a:gd fmla="*/ 13 h 22" name="T3"/>
                  <a:gd fmla="*/ 20 w 25" name="T4"/>
                  <a:gd fmla="*/ 0 h 22" name="T5"/>
                  <a:gd fmla="*/ 24 w 25" name="T6"/>
                  <a:gd fmla="*/ 21 h 22" name="T7"/>
                  <a:gd fmla="*/ 0 w 25" name="T8"/>
                  <a:gd fmla="*/ 13 h 22" name="T9"/>
                  <a:gd fmla="*/ 0 w 25" name="T10"/>
                  <a:gd fmla="*/ 13 h 22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5" name="T18"/>
                  <a:gd fmla="*/ 0 h 22" name="T19"/>
                  <a:gd fmla="*/ 25 w 25" name="T20"/>
                  <a:gd fmla="*/ 22 h 22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2" w="25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/>
              <p:nvPr/>
            </p:nvSpPr>
            <p:spPr bwMode="auto">
              <a:xfrm>
                <a:off x="3558" y="2874"/>
                <a:ext cx="22" cy="158"/>
              </a:xfrm>
              <a:custGeom>
                <a:gdLst>
                  <a:gd fmla="*/ 0 w 22" name="T0"/>
                  <a:gd fmla="*/ 24 h 25" name="T1"/>
                  <a:gd fmla="*/ 0 w 22" name="T2"/>
                  <a:gd fmla="*/ 24 h 25" name="T3"/>
                  <a:gd fmla="*/ 7 w 22" name="T4"/>
                  <a:gd fmla="*/ 23 h 25" name="T5"/>
                  <a:gd fmla="*/ 21 w 22" name="T6"/>
                  <a:gd fmla="*/ 7 h 25" name="T7"/>
                  <a:gd fmla="*/ 14 w 22" name="T8"/>
                  <a:gd fmla="*/ 0 h 25" name="T9"/>
                  <a:gd fmla="*/ 0 w 22" name="T10"/>
                  <a:gd fmla="*/ 24 h 25" name="T11"/>
                  <a:gd fmla="*/ 0 w 22" name="T12"/>
                  <a:gd fmla="*/ 24 h 25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2" name="T21"/>
                  <a:gd fmla="*/ 0 h 25" name="T22"/>
                  <a:gd fmla="*/ 22 w 22" name="T23"/>
                  <a:gd fmla="*/ 25 h 25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5" w="22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/>
              <p:nvPr/>
            </p:nvSpPr>
            <p:spPr bwMode="auto">
              <a:xfrm>
                <a:off x="2925" y="3264"/>
                <a:ext cx="55" cy="158"/>
              </a:xfrm>
              <a:custGeom>
                <a:gdLst>
                  <a:gd fmla="*/ 0 w 55" name="T0"/>
                  <a:gd fmla="*/ 20 h 55" name="T1"/>
                  <a:gd fmla="*/ 0 w 55" name="T2"/>
                  <a:gd fmla="*/ 20 h 55" name="T3"/>
                  <a:gd fmla="*/ 17 w 55" name="T4"/>
                  <a:gd fmla="*/ 0 h 55" name="T5"/>
                  <a:gd fmla="*/ 25 w 55" name="T6"/>
                  <a:gd fmla="*/ 0 h 55" name="T7"/>
                  <a:gd fmla="*/ 26 w 55" name="T8"/>
                  <a:gd fmla="*/ 14 h 55" name="T9"/>
                  <a:gd fmla="*/ 40 w 55" name="T10"/>
                  <a:gd fmla="*/ 12 h 55" name="T11"/>
                  <a:gd fmla="*/ 39 w 55" name="T12"/>
                  <a:gd fmla="*/ 25 h 55" name="T13"/>
                  <a:gd fmla="*/ 54 w 55" name="T14"/>
                  <a:gd fmla="*/ 34 h 55" name="T15"/>
                  <a:gd fmla="*/ 52 w 55" name="T16"/>
                  <a:gd fmla="*/ 54 h 55" name="T17"/>
                  <a:gd fmla="*/ 0 w 55" name="T18"/>
                  <a:gd fmla="*/ 20 h 55" name="T19"/>
                  <a:gd fmla="*/ 0 w 55" name="T20"/>
                  <a:gd fmla="*/ 20 h 55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55" name="T33"/>
                  <a:gd fmla="*/ 0 h 55" name="T34"/>
                  <a:gd fmla="*/ 55 w 55" name="T35"/>
                  <a:gd fmla="*/ 55 h 55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55" w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/>
              <p:nvPr/>
            </p:nvSpPr>
            <p:spPr bwMode="auto">
              <a:xfrm>
                <a:off x="3208" y="2985"/>
                <a:ext cx="214" cy="158"/>
              </a:xfrm>
              <a:custGeom>
                <a:gdLst>
                  <a:gd fmla="*/ 0 w 214" name="T0"/>
                  <a:gd fmla="*/ 103 h 199" name="T1"/>
                  <a:gd fmla="*/ 0 w 214" name="T2"/>
                  <a:gd fmla="*/ 103 h 199" name="T3"/>
                  <a:gd fmla="*/ 0 w 214" name="T4"/>
                  <a:gd fmla="*/ 42 h 199" name="T5"/>
                  <a:gd fmla="*/ 27 w 214" name="T6"/>
                  <a:gd fmla="*/ 0 h 199" name="T7"/>
                  <a:gd fmla="*/ 78 w 214" name="T8"/>
                  <a:gd fmla="*/ 12 h 199" name="T9"/>
                  <a:gd fmla="*/ 87 w 214" name="T10"/>
                  <a:gd fmla="*/ 27 h 199" name="T11"/>
                  <a:gd fmla="*/ 129 w 214" name="T12"/>
                  <a:gd fmla="*/ 42 h 199" name="T13"/>
                  <a:gd fmla="*/ 143 w 214" name="T14"/>
                  <a:gd fmla="*/ 37 h 199" name="T15"/>
                  <a:gd fmla="*/ 144 w 214" name="T16"/>
                  <a:gd fmla="*/ 15 h 199" name="T17"/>
                  <a:gd fmla="*/ 157 w 214" name="T18"/>
                  <a:gd fmla="*/ 5 h 199" name="T19"/>
                  <a:gd fmla="*/ 213 w 214" name="T20"/>
                  <a:gd fmla="*/ 22 h 199" name="T21"/>
                  <a:gd fmla="*/ 207 w 214" name="T22"/>
                  <a:gd fmla="*/ 46 h 199" name="T23"/>
                  <a:gd fmla="*/ 213 w 214" name="T24"/>
                  <a:gd fmla="*/ 162 h 199" name="T25"/>
                  <a:gd fmla="*/ 213 w 214" name="T26"/>
                  <a:gd fmla="*/ 190 h 199" name="T27"/>
                  <a:gd fmla="*/ 201 w 214" name="T28"/>
                  <a:gd fmla="*/ 190 h 199" name="T29"/>
                  <a:gd fmla="*/ 201 w 214" name="T30"/>
                  <a:gd fmla="*/ 198 h 199" name="T31"/>
                  <a:gd fmla="*/ 91 w 214" name="T32"/>
                  <a:gd fmla="*/ 142 h 199" name="T33"/>
                  <a:gd fmla="*/ 77 w 214" name="T34"/>
                  <a:gd fmla="*/ 147 h 199" name="T35"/>
                  <a:gd fmla="*/ 32 w 214" name="T36"/>
                  <a:gd fmla="*/ 141 h 199" name="T37"/>
                  <a:gd fmla="*/ 0 w 214" name="T38"/>
                  <a:gd fmla="*/ 103 h 199" name="T39"/>
                  <a:gd fmla="*/ 0 w 214" name="T40"/>
                  <a:gd fmla="*/ 103 h 199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14" name="T63"/>
                  <a:gd fmla="*/ 0 h 199" name="T64"/>
                  <a:gd fmla="*/ 214 w 214" name="T65"/>
                  <a:gd fmla="*/ 199 h 199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99" w="214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/>
              <p:nvPr/>
            </p:nvSpPr>
            <p:spPr bwMode="auto">
              <a:xfrm>
                <a:off x="3668" y="3611"/>
                <a:ext cx="97" cy="158"/>
              </a:xfrm>
              <a:custGeom>
                <a:gdLst>
                  <a:gd fmla="*/ 0 w 97" name="T0"/>
                  <a:gd fmla="*/ 135 h 190" name="T1"/>
                  <a:gd fmla="*/ 0 w 97" name="T2"/>
                  <a:gd fmla="*/ 135 h 190" name="T3"/>
                  <a:gd fmla="*/ 9 w 97" name="T4"/>
                  <a:gd fmla="*/ 173 h 190" name="T5"/>
                  <a:gd fmla="*/ 27 w 97" name="T6"/>
                  <a:gd fmla="*/ 189 h 190" name="T7"/>
                  <a:gd fmla="*/ 57 w 97" name="T8"/>
                  <a:gd fmla="*/ 173 h 190" name="T9"/>
                  <a:gd fmla="*/ 90 w 97" name="T10"/>
                  <a:gd fmla="*/ 43 h 190" name="T11"/>
                  <a:gd fmla="*/ 96 w 97" name="T12"/>
                  <a:gd fmla="*/ 48 h 190" name="T13"/>
                  <a:gd fmla="*/ 82 w 97" name="T14"/>
                  <a:gd fmla="*/ 0 h 190" name="T15"/>
                  <a:gd fmla="*/ 64 w 97" name="T16"/>
                  <a:gd fmla="*/ 20 h 190" name="T17"/>
                  <a:gd fmla="*/ 65 w 97" name="T18"/>
                  <a:gd fmla="*/ 34 h 190" name="T19"/>
                  <a:gd fmla="*/ 44 w 97" name="T20"/>
                  <a:gd fmla="*/ 49 h 190" name="T21"/>
                  <a:gd fmla="*/ 17 w 97" name="T22"/>
                  <a:gd fmla="*/ 56 h 190" name="T23"/>
                  <a:gd fmla="*/ 10 w 97" name="T24"/>
                  <a:gd fmla="*/ 73 h 190" name="T25"/>
                  <a:gd fmla="*/ 17 w 97" name="T26"/>
                  <a:gd fmla="*/ 106 h 190" name="T27"/>
                  <a:gd fmla="*/ 0 w 97" name="T28"/>
                  <a:gd fmla="*/ 135 h 190" name="T29"/>
                  <a:gd fmla="*/ 0 w 97" name="T30"/>
                  <a:gd fmla="*/ 135 h 190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97" name="T48"/>
                  <a:gd fmla="*/ 0 h 190" name="T49"/>
                  <a:gd fmla="*/ 97 w 97" name="T50"/>
                  <a:gd fmla="*/ 190 h 190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90" w="97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/>
              <p:nvPr/>
            </p:nvSpPr>
            <p:spPr bwMode="auto">
              <a:xfrm>
                <a:off x="3527" y="3532"/>
                <a:ext cx="45" cy="158"/>
              </a:xfrm>
              <a:custGeom>
                <a:gdLst>
                  <a:gd fmla="*/ 0 w 45" name="T0"/>
                  <a:gd fmla="*/ 58 h 107" name="T1"/>
                  <a:gd fmla="*/ 0 w 45" name="T2"/>
                  <a:gd fmla="*/ 58 h 107" name="T3"/>
                  <a:gd fmla="*/ 6 w 45" name="T4"/>
                  <a:gd fmla="*/ 64 h 107" name="T5"/>
                  <a:gd fmla="*/ 23 w 45" name="T6"/>
                  <a:gd fmla="*/ 70 h 107" name="T7"/>
                  <a:gd fmla="*/ 21 w 45" name="T8"/>
                  <a:gd fmla="*/ 90 h 107" name="T9"/>
                  <a:gd fmla="*/ 36 w 45" name="T10"/>
                  <a:gd fmla="*/ 106 h 107" name="T11"/>
                  <a:gd fmla="*/ 44 w 45" name="T12"/>
                  <a:gd fmla="*/ 76 h 107" name="T13"/>
                  <a:gd fmla="*/ 30 w 45" name="T14"/>
                  <a:gd fmla="*/ 56 h 107" name="T15"/>
                  <a:gd fmla="*/ 34 w 45" name="T16"/>
                  <a:gd fmla="*/ 67 h 107" name="T17"/>
                  <a:gd fmla="*/ 26 w 45" name="T18"/>
                  <a:gd fmla="*/ 67 h 107" name="T19"/>
                  <a:gd fmla="*/ 17 w 45" name="T20"/>
                  <a:gd fmla="*/ 39 h 107" name="T21"/>
                  <a:gd fmla="*/ 16 w 45" name="T22"/>
                  <a:gd fmla="*/ 3 h 107" name="T23"/>
                  <a:gd fmla="*/ 3 w 45" name="T24"/>
                  <a:gd fmla="*/ 0 h 107" name="T25"/>
                  <a:gd fmla="*/ 14 w 45" name="T26"/>
                  <a:gd fmla="*/ 17 h 107" name="T27"/>
                  <a:gd fmla="*/ 0 w 45" name="T28"/>
                  <a:gd fmla="*/ 58 h 107" name="T29"/>
                  <a:gd fmla="*/ 0 w 45" name="T30"/>
                  <a:gd fmla="*/ 58 h 107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45" name="T48"/>
                  <a:gd fmla="*/ 0 h 107" name="T49"/>
                  <a:gd fmla="*/ 45 w 45" name="T50"/>
                  <a:gd fmla="*/ 107 h 107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07" w="45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/>
              <p:nvPr/>
            </p:nvSpPr>
            <p:spPr bwMode="auto">
              <a:xfrm>
                <a:off x="2916" y="3109"/>
                <a:ext cx="221" cy="158"/>
              </a:xfrm>
              <a:custGeom>
                <a:gdLst>
                  <a:gd fmla="*/ 0 w 221" name="T0"/>
                  <a:gd fmla="*/ 143 h 208" name="T1"/>
                  <a:gd fmla="*/ 0 w 221" name="T2"/>
                  <a:gd fmla="*/ 143 h 208" name="T3"/>
                  <a:gd fmla="*/ 9 w 221" name="T4"/>
                  <a:gd fmla="*/ 129 h 208" name="T5"/>
                  <a:gd fmla="*/ 20 w 221" name="T6"/>
                  <a:gd fmla="*/ 138 h 208" name="T7"/>
                  <a:gd fmla="*/ 89 w 221" name="T8"/>
                  <a:gd fmla="*/ 134 h 208" name="T9"/>
                  <a:gd fmla="*/ 75 w 221" name="T10"/>
                  <a:gd fmla="*/ 0 h 208" name="T11"/>
                  <a:gd fmla="*/ 99 w 221" name="T12"/>
                  <a:gd fmla="*/ 0 h 208" name="T13"/>
                  <a:gd fmla="*/ 208 w 221" name="T14"/>
                  <a:gd fmla="*/ 72 h 208" name="T15"/>
                  <a:gd fmla="*/ 209 w 221" name="T16"/>
                  <a:gd fmla="*/ 85 h 208" name="T17"/>
                  <a:gd fmla="*/ 220 w 221" name="T18"/>
                  <a:gd fmla="*/ 83 h 208" name="T19"/>
                  <a:gd fmla="*/ 220 w 221" name="T20"/>
                  <a:gd fmla="*/ 126 h 208" name="T21"/>
                  <a:gd fmla="*/ 211 w 221" name="T22"/>
                  <a:gd fmla="*/ 135 h 208" name="T23"/>
                  <a:gd fmla="*/ 167 w 221" name="T24"/>
                  <a:gd fmla="*/ 141 h 208" name="T25"/>
                  <a:gd fmla="*/ 111 w 221" name="T26"/>
                  <a:gd fmla="*/ 165 h 208" name="T27"/>
                  <a:gd fmla="*/ 94 w 221" name="T28"/>
                  <a:gd fmla="*/ 204 h 208" name="T29"/>
                  <a:gd fmla="*/ 80 w 221" name="T30"/>
                  <a:gd fmla="*/ 199 h 208" name="T31"/>
                  <a:gd fmla="*/ 56 w 221" name="T32"/>
                  <a:gd fmla="*/ 207 h 208" name="T33"/>
                  <a:gd fmla="*/ 42 w 221" name="T34"/>
                  <a:gd fmla="*/ 174 h 208" name="T35"/>
                  <a:gd fmla="*/ 19 w 221" name="T36"/>
                  <a:gd fmla="*/ 182 h 208" name="T37"/>
                  <a:gd fmla="*/ 10 w 221" name="T38"/>
                  <a:gd fmla="*/ 175 h 208" name="T39"/>
                  <a:gd fmla="*/ 0 w 221" name="T40"/>
                  <a:gd fmla="*/ 143 h 208" name="T41"/>
                  <a:gd fmla="*/ 0 w 221" name="T42"/>
                  <a:gd fmla="*/ 143 h 208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221" name="T66"/>
                  <a:gd fmla="*/ 0 h 208" name="T67"/>
                  <a:gd fmla="*/ 221 w 221" name="T68"/>
                  <a:gd fmla="*/ 208 h 208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08" w="221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/>
              <p:nvPr/>
            </p:nvSpPr>
            <p:spPr bwMode="auto">
              <a:xfrm>
                <a:off x="2849" y="3061"/>
                <a:ext cx="167" cy="158"/>
              </a:xfrm>
              <a:custGeom>
                <a:gdLst>
                  <a:gd fmla="*/ 0 w 167" name="T0"/>
                  <a:gd fmla="*/ 89 h 177" name="T1"/>
                  <a:gd fmla="*/ 0 w 167" name="T2"/>
                  <a:gd fmla="*/ 89 h 177" name="T3"/>
                  <a:gd fmla="*/ 10 w 167" name="T4"/>
                  <a:gd fmla="*/ 99 h 177" name="T5"/>
                  <a:gd fmla="*/ 13 w 167" name="T6"/>
                  <a:gd fmla="*/ 125 h 177" name="T7"/>
                  <a:gd fmla="*/ 5 w 167" name="T8"/>
                  <a:gd fmla="*/ 158 h 177" name="T9"/>
                  <a:gd fmla="*/ 36 w 167" name="T10"/>
                  <a:gd fmla="*/ 151 h 177" name="T11"/>
                  <a:gd fmla="*/ 67 w 167" name="T12"/>
                  <a:gd fmla="*/ 176 h 177" name="T13"/>
                  <a:gd fmla="*/ 76 w 167" name="T14"/>
                  <a:gd fmla="*/ 162 h 177" name="T15"/>
                  <a:gd fmla="*/ 87 w 167" name="T16"/>
                  <a:gd fmla="*/ 171 h 177" name="T17"/>
                  <a:gd fmla="*/ 156 w 167" name="T18"/>
                  <a:gd fmla="*/ 167 h 177" name="T19"/>
                  <a:gd fmla="*/ 142 w 167" name="T20"/>
                  <a:gd fmla="*/ 33 h 177" name="T21"/>
                  <a:gd fmla="*/ 166 w 167" name="T22"/>
                  <a:gd fmla="*/ 33 h 177" name="T23"/>
                  <a:gd fmla="*/ 115 w 167" name="T24"/>
                  <a:gd fmla="*/ 0 h 177" name="T25"/>
                  <a:gd fmla="*/ 114 w 167" name="T26"/>
                  <a:gd fmla="*/ 18 h 177" name="T27"/>
                  <a:gd fmla="*/ 70 w 167" name="T28"/>
                  <a:gd fmla="*/ 17 h 177" name="T29"/>
                  <a:gd fmla="*/ 70 w 167" name="T30"/>
                  <a:gd fmla="*/ 54 h 177" name="T31"/>
                  <a:gd fmla="*/ 54 w 167" name="T32"/>
                  <a:gd fmla="*/ 60 h 177" name="T33"/>
                  <a:gd fmla="*/ 55 w 167" name="T34"/>
                  <a:gd fmla="*/ 83 h 177" name="T35"/>
                  <a:gd fmla="*/ 0 w 167" name="T36"/>
                  <a:gd fmla="*/ 89 h 177" name="T37"/>
                  <a:gd fmla="*/ 0 w 167" name="T38"/>
                  <a:gd fmla="*/ 89 h 177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67" name="T60"/>
                  <a:gd fmla="*/ 0 h 177" name="T61"/>
                  <a:gd fmla="*/ 167 w 167" name="T62"/>
                  <a:gd fmla="*/ 177 h 177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77" w="16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/>
              <p:nvPr/>
            </p:nvSpPr>
            <p:spPr bwMode="auto">
              <a:xfrm>
                <a:off x="2903" y="2907"/>
                <a:ext cx="161" cy="158"/>
              </a:xfrm>
              <a:custGeom>
                <a:gdLst>
                  <a:gd fmla="*/ 0 w 161" name="T0"/>
                  <a:gd fmla="*/ 119 h 122" name="T1"/>
                  <a:gd fmla="*/ 0 w 161" name="T2"/>
                  <a:gd fmla="*/ 119 h 122" name="T3"/>
                  <a:gd fmla="*/ 40 w 161" name="T4"/>
                  <a:gd fmla="*/ 96 h 122" name="T5"/>
                  <a:gd fmla="*/ 54 w 161" name="T6"/>
                  <a:gd fmla="*/ 48 h 122" name="T7"/>
                  <a:gd fmla="*/ 88 w 161" name="T8"/>
                  <a:gd fmla="*/ 24 h 122" name="T9"/>
                  <a:gd fmla="*/ 99 w 161" name="T10"/>
                  <a:gd fmla="*/ 0 h 122" name="T11"/>
                  <a:gd fmla="*/ 148 w 161" name="T12"/>
                  <a:gd fmla="*/ 8 h 122" name="T13"/>
                  <a:gd fmla="*/ 160 w 161" name="T14"/>
                  <a:gd fmla="*/ 53 h 122" name="T15"/>
                  <a:gd fmla="*/ 139 w 161" name="T16"/>
                  <a:gd fmla="*/ 54 h 122" name="T17"/>
                  <a:gd fmla="*/ 127 w 161" name="T18"/>
                  <a:gd fmla="*/ 59 h 122" name="T19"/>
                  <a:gd fmla="*/ 129 w 161" name="T20"/>
                  <a:gd fmla="*/ 71 h 122" name="T21"/>
                  <a:gd fmla="*/ 67 w 161" name="T22"/>
                  <a:gd fmla="*/ 98 h 122" name="T23"/>
                  <a:gd fmla="*/ 60 w 161" name="T24"/>
                  <a:gd fmla="*/ 121 h 122" name="T25"/>
                  <a:gd fmla="*/ 0 w 161" name="T26"/>
                  <a:gd fmla="*/ 119 h 122" name="T27"/>
                  <a:gd fmla="*/ 0 w 161" name="T28"/>
                  <a:gd fmla="*/ 119 h 122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61" name="T45"/>
                  <a:gd fmla="*/ 0 h 122" name="T46"/>
                  <a:gd fmla="*/ 161 w 161" name="T47"/>
                  <a:gd fmla="*/ 122 h 122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22" w="161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/>
              <p:nvPr/>
            </p:nvSpPr>
            <p:spPr bwMode="auto">
              <a:xfrm>
                <a:off x="3489" y="3607"/>
                <a:ext cx="145" cy="158"/>
              </a:xfrm>
              <a:custGeom>
                <a:gdLst>
                  <a:gd fmla="*/ 0 w 145" name="T0"/>
                  <a:gd fmla="*/ 63 h 228" name="T1"/>
                  <a:gd fmla="*/ 0 w 145" name="T2"/>
                  <a:gd fmla="*/ 63 h 228" name="T3"/>
                  <a:gd fmla="*/ 4 w 145" name="T4"/>
                  <a:gd fmla="*/ 70 h 228" name="T5"/>
                  <a:gd fmla="*/ 38 w 145" name="T6"/>
                  <a:gd fmla="*/ 81 h 228" name="T7"/>
                  <a:gd fmla="*/ 41 w 145" name="T8"/>
                  <a:gd fmla="*/ 95 h 228" name="T9"/>
                  <a:gd fmla="*/ 39 w 145" name="T10"/>
                  <a:gd fmla="*/ 131 h 228" name="T11"/>
                  <a:gd fmla="*/ 21 w 145" name="T12"/>
                  <a:gd fmla="*/ 168 h 228" name="T13"/>
                  <a:gd fmla="*/ 26 w 145" name="T14"/>
                  <a:gd fmla="*/ 213 h 228" name="T15"/>
                  <a:gd fmla="*/ 28 w 145" name="T16"/>
                  <a:gd fmla="*/ 227 h 228" name="T17"/>
                  <a:gd fmla="*/ 39 w 145" name="T18"/>
                  <a:gd fmla="*/ 227 h 228" name="T19"/>
                  <a:gd fmla="*/ 39 w 145" name="T20"/>
                  <a:gd fmla="*/ 212 h 228" name="T21"/>
                  <a:gd fmla="*/ 74 w 145" name="T22"/>
                  <a:gd fmla="*/ 191 h 228" name="T23"/>
                  <a:gd fmla="*/ 64 w 145" name="T24"/>
                  <a:gd fmla="*/ 131 h 228" name="T25"/>
                  <a:gd fmla="*/ 143 w 145" name="T26"/>
                  <a:gd fmla="*/ 70 h 228" name="T27"/>
                  <a:gd fmla="*/ 144 w 145" name="T28"/>
                  <a:gd fmla="*/ 0 h 228" name="T29"/>
                  <a:gd fmla="*/ 124 w 145" name="T30"/>
                  <a:gd fmla="*/ 12 h 228" name="T31"/>
                  <a:gd fmla="*/ 69 w 145" name="T32"/>
                  <a:gd fmla="*/ 15 h 228" name="T33"/>
                  <a:gd fmla="*/ 68 w 145" name="T34"/>
                  <a:gd fmla="*/ 41 h 228" name="T35"/>
                  <a:gd fmla="*/ 82 w 145" name="T36"/>
                  <a:gd fmla="*/ 61 h 228" name="T37"/>
                  <a:gd fmla="*/ 74 w 145" name="T38"/>
                  <a:gd fmla="*/ 91 h 228" name="T39"/>
                  <a:gd fmla="*/ 59 w 145" name="T40"/>
                  <a:gd fmla="*/ 75 h 228" name="T41"/>
                  <a:gd fmla="*/ 61 w 145" name="T42"/>
                  <a:gd fmla="*/ 55 h 228" name="T43"/>
                  <a:gd fmla="*/ 44 w 145" name="T44"/>
                  <a:gd fmla="*/ 49 h 228" name="T45"/>
                  <a:gd fmla="*/ 0 w 145" name="T46"/>
                  <a:gd fmla="*/ 63 h 228" name="T47"/>
                  <a:gd fmla="*/ 0 w 145" name="T48"/>
                  <a:gd fmla="*/ 63 h 228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w 145" name="T75"/>
                  <a:gd fmla="*/ 0 h 228" name="T76"/>
                  <a:gd fmla="*/ 145 w 145" name="T77"/>
                  <a:gd fmla="*/ 228 h 228" name="T78"/>
                </a:gdLst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b="T78" l="T75" r="T77" t="T76"/>
                <a:pathLst>
                  <a:path h="228" w="145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/>
              <p:nvPr/>
            </p:nvSpPr>
            <p:spPr bwMode="auto">
              <a:xfrm>
                <a:off x="3083" y="3109"/>
                <a:ext cx="217" cy="158"/>
              </a:xfrm>
              <a:custGeom>
                <a:gdLst>
                  <a:gd fmla="*/ 0 w 217" name="T0"/>
                  <a:gd fmla="*/ 120 h 166" name="T1"/>
                  <a:gd fmla="*/ 0 w 217" name="T2"/>
                  <a:gd fmla="*/ 120 h 166" name="T3"/>
                  <a:gd fmla="*/ 3 w 217" name="T4"/>
                  <a:gd fmla="*/ 133 h 166" name="T5"/>
                  <a:gd fmla="*/ 29 w 217" name="T6"/>
                  <a:gd fmla="*/ 162 h 166" name="T7"/>
                  <a:gd fmla="*/ 36 w 217" name="T8"/>
                  <a:gd fmla="*/ 155 h 166" name="T9"/>
                  <a:gd fmla="*/ 47 w 217" name="T10"/>
                  <a:gd fmla="*/ 165 h 166" name="T11"/>
                  <a:gd fmla="*/ 63 w 217" name="T12"/>
                  <a:gd fmla="*/ 136 h 166" name="T13"/>
                  <a:gd fmla="*/ 125 w 217" name="T14"/>
                  <a:gd fmla="*/ 151 h 166" name="T15"/>
                  <a:gd fmla="*/ 178 w 217" name="T16"/>
                  <a:gd fmla="*/ 136 h 166" name="T17"/>
                  <a:gd fmla="*/ 180 w 217" name="T18"/>
                  <a:gd fmla="*/ 129 h 166" name="T19"/>
                  <a:gd fmla="*/ 208 w 217" name="T20"/>
                  <a:gd fmla="*/ 93 h 166" name="T21"/>
                  <a:gd fmla="*/ 216 w 217" name="T22"/>
                  <a:gd fmla="*/ 44 h 166" name="T23"/>
                  <a:gd fmla="*/ 202 w 217" name="T24"/>
                  <a:gd fmla="*/ 28 h 166" name="T25"/>
                  <a:gd fmla="*/ 202 w 217" name="T26"/>
                  <a:gd fmla="*/ 6 h 166" name="T27"/>
                  <a:gd fmla="*/ 157 w 217" name="T28"/>
                  <a:gd fmla="*/ 0 h 166" name="T29"/>
                  <a:gd fmla="*/ 74 w 217" name="T30"/>
                  <a:gd fmla="*/ 57 h 166" name="T31"/>
                  <a:gd fmla="*/ 53 w 217" name="T32"/>
                  <a:gd fmla="*/ 62 h 166" name="T33"/>
                  <a:gd fmla="*/ 53 w 217" name="T34"/>
                  <a:gd fmla="*/ 105 h 166" name="T35"/>
                  <a:gd fmla="*/ 44 w 217" name="T36"/>
                  <a:gd fmla="*/ 114 h 166" name="T37"/>
                  <a:gd fmla="*/ 0 w 217" name="T38"/>
                  <a:gd fmla="*/ 120 h 166" name="T39"/>
                  <a:gd fmla="*/ 0 w 217" name="T40"/>
                  <a:gd fmla="*/ 120 h 16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17" name="T63"/>
                  <a:gd fmla="*/ 0 h 166" name="T64"/>
                  <a:gd fmla="*/ 217 w 217" name="T65"/>
                  <a:gd fmla="*/ 166 h 166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66" w="21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/>
              <p:nvPr/>
            </p:nvSpPr>
            <p:spPr bwMode="auto">
              <a:xfrm>
                <a:off x="3119" y="3228"/>
                <a:ext cx="159" cy="158"/>
              </a:xfrm>
              <a:custGeom>
                <a:gdLst>
                  <a:gd fmla="*/ 0 w 159" name="T0"/>
                  <a:gd fmla="*/ 102 h 132" name="T1"/>
                  <a:gd fmla="*/ 0 w 159" name="T2"/>
                  <a:gd fmla="*/ 102 h 132" name="T3"/>
                  <a:gd fmla="*/ 11 w 159" name="T4"/>
                  <a:gd fmla="*/ 29 h 132" name="T5"/>
                  <a:gd fmla="*/ 27 w 159" name="T6"/>
                  <a:gd fmla="*/ 0 h 132" name="T7"/>
                  <a:gd fmla="*/ 89 w 159" name="T8"/>
                  <a:gd fmla="*/ 15 h 132" name="T9"/>
                  <a:gd fmla="*/ 142 w 159" name="T10"/>
                  <a:gd fmla="*/ 0 h 132" name="T11"/>
                  <a:gd fmla="*/ 153 w 159" name="T12"/>
                  <a:gd fmla="*/ 17 h 132" name="T13"/>
                  <a:gd fmla="*/ 158 w 159" name="T14"/>
                  <a:gd fmla="*/ 29 h 132" name="T15"/>
                  <a:gd fmla="*/ 144 w 159" name="T16"/>
                  <a:gd fmla="*/ 40 h 132" name="T17"/>
                  <a:gd fmla="*/ 116 w 159" name="T18"/>
                  <a:gd fmla="*/ 99 h 132" name="T19"/>
                  <a:gd fmla="*/ 90 w 159" name="T20"/>
                  <a:gd fmla="*/ 95 h 132" name="T21"/>
                  <a:gd fmla="*/ 76 w 159" name="T22"/>
                  <a:gd fmla="*/ 124 h 132" name="T23"/>
                  <a:gd fmla="*/ 45 w 159" name="T24"/>
                  <a:gd fmla="*/ 131 h 132" name="T25"/>
                  <a:gd fmla="*/ 27 w 159" name="T26"/>
                  <a:gd fmla="*/ 106 h 132" name="T27"/>
                  <a:gd fmla="*/ 0 w 159" name="T28"/>
                  <a:gd fmla="*/ 102 h 132" name="T29"/>
                  <a:gd fmla="*/ 0 w 159" name="T30"/>
                  <a:gd fmla="*/ 102 h 132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159" name="T48"/>
                  <a:gd fmla="*/ 0 h 132" name="T49"/>
                  <a:gd fmla="*/ 159 w 159" name="T50"/>
                  <a:gd fmla="*/ 132 h 132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32" w="159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/>
              <p:nvPr/>
            </p:nvSpPr>
            <p:spPr bwMode="auto">
              <a:xfrm>
                <a:off x="2852" y="3190"/>
                <a:ext cx="42" cy="158"/>
              </a:xfrm>
              <a:custGeom>
                <a:gdLst>
                  <a:gd fmla="*/ 0 w 42" name="T0"/>
                  <a:gd fmla="*/ 3 h 26" name="T1"/>
                  <a:gd fmla="*/ 0 w 42" name="T2"/>
                  <a:gd fmla="*/ 3 h 26" name="T3"/>
                  <a:gd fmla="*/ 12 w 42" name="T4"/>
                  <a:gd fmla="*/ 14 h 26" name="T5"/>
                  <a:gd fmla="*/ 25 w 42" name="T6"/>
                  <a:gd fmla="*/ 11 h 26" name="T7"/>
                  <a:gd fmla="*/ 18 w 42" name="T8"/>
                  <a:gd fmla="*/ 14 h 26" name="T9"/>
                  <a:gd fmla="*/ 24 w 42" name="T10"/>
                  <a:gd fmla="*/ 25 h 26" name="T11"/>
                  <a:gd fmla="*/ 41 w 42" name="T12"/>
                  <a:gd fmla="*/ 14 h 26" name="T13"/>
                  <a:gd fmla="*/ 41 w 42" name="T14"/>
                  <a:gd fmla="*/ 0 h 26" name="T15"/>
                  <a:gd fmla="*/ 0 w 42" name="T16"/>
                  <a:gd fmla="*/ 3 h 26" name="T17"/>
                  <a:gd fmla="*/ 0 w 42" name="T18"/>
                  <a:gd fmla="*/ 3 h 2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42" name="T30"/>
                  <a:gd fmla="*/ 0 h 26" name="T31"/>
                  <a:gd fmla="*/ 42 w 42" name="T32"/>
                  <a:gd fmla="*/ 26 h 26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26" w="42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/>
              <p:nvPr/>
            </p:nvSpPr>
            <p:spPr bwMode="auto">
              <a:xfrm>
                <a:off x="3773" y="3001"/>
                <a:ext cx="9" cy="158"/>
              </a:xfrm>
              <a:custGeom>
                <a:gdLst>
                  <a:gd fmla="*/ 0 w 9" name="T0"/>
                  <a:gd fmla="*/ 18 h 23" name="T1"/>
                  <a:gd fmla="*/ 0 w 9" name="T2"/>
                  <a:gd fmla="*/ 18 h 23" name="T3"/>
                  <a:gd fmla="*/ 4 w 9" name="T4"/>
                  <a:gd fmla="*/ 22 h 23" name="T5"/>
                  <a:gd fmla="*/ 8 w 9" name="T6"/>
                  <a:gd fmla="*/ 21 h 23" name="T7"/>
                  <a:gd fmla="*/ 5 w 9" name="T8"/>
                  <a:gd fmla="*/ 0 h 23" name="T9"/>
                  <a:gd fmla="*/ 0 w 9" name="T10"/>
                  <a:gd fmla="*/ 18 h 23" name="T11"/>
                  <a:gd fmla="*/ 0 w 9" name="T12"/>
                  <a:gd fmla="*/ 18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9" name="T21"/>
                  <a:gd fmla="*/ 0 h 23" name="T22"/>
                  <a:gd fmla="*/ 9 w 9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9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/>
              <p:nvPr/>
            </p:nvSpPr>
            <p:spPr bwMode="auto">
              <a:xfrm>
                <a:off x="3477" y="3376"/>
                <a:ext cx="24" cy="158"/>
              </a:xfrm>
              <a:custGeom>
                <a:gdLst>
                  <a:gd fmla="*/ 0 w 24" name="T0"/>
                  <a:gd fmla="*/ 22 h 23" name="T1"/>
                  <a:gd fmla="*/ 0 w 24" name="T2"/>
                  <a:gd fmla="*/ 22 h 23" name="T3"/>
                  <a:gd fmla="*/ 9 w 24" name="T4"/>
                  <a:gd fmla="*/ 4 h 23" name="T5"/>
                  <a:gd fmla="*/ 20 w 24" name="T6"/>
                  <a:gd fmla="*/ 0 h 23" name="T7"/>
                  <a:gd fmla="*/ 23 w 24" name="T8"/>
                  <a:gd fmla="*/ 18 h 23" name="T9"/>
                  <a:gd fmla="*/ 0 w 24" name="T10"/>
                  <a:gd fmla="*/ 22 h 23" name="T11"/>
                  <a:gd fmla="*/ 0 w 24" name="T12"/>
                  <a:gd fmla="*/ 22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4" name="T21"/>
                  <a:gd fmla="*/ 0 h 23" name="T22"/>
                  <a:gd fmla="*/ 24 w 24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24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/>
              <p:nvPr/>
            </p:nvSpPr>
            <p:spPr bwMode="auto">
              <a:xfrm>
                <a:off x="2841" y="3152"/>
                <a:ext cx="86" cy="158"/>
              </a:xfrm>
              <a:custGeom>
                <a:gdLst>
                  <a:gd fmla="*/ 0 w 86" name="T0"/>
                  <a:gd fmla="*/ 25 h 58" name="T1"/>
                  <a:gd fmla="*/ 0 w 86" name="T2"/>
                  <a:gd fmla="*/ 25 h 58" name="T3"/>
                  <a:gd fmla="*/ 13 w 86" name="T4"/>
                  <a:gd fmla="*/ 42 h 58" name="T5"/>
                  <a:gd fmla="*/ 52 w 86" name="T6"/>
                  <a:gd fmla="*/ 44 h 58" name="T7"/>
                  <a:gd fmla="*/ 11 w 86" name="T8"/>
                  <a:gd fmla="*/ 49 h 58" name="T9"/>
                  <a:gd fmla="*/ 11 w 86" name="T10"/>
                  <a:gd fmla="*/ 57 h 58" name="T11"/>
                  <a:gd fmla="*/ 52 w 86" name="T12"/>
                  <a:gd fmla="*/ 54 h 58" name="T13"/>
                  <a:gd fmla="*/ 85 w 86" name="T14"/>
                  <a:gd fmla="*/ 57 h 58" name="T15"/>
                  <a:gd fmla="*/ 75 w 86" name="T16"/>
                  <a:gd fmla="*/ 25 h 58" name="T17"/>
                  <a:gd fmla="*/ 44 w 86" name="T18"/>
                  <a:gd fmla="*/ 0 h 58" name="T19"/>
                  <a:gd fmla="*/ 13 w 86" name="T20"/>
                  <a:gd fmla="*/ 7 h 58" name="T21"/>
                  <a:gd fmla="*/ 0 w 86" name="T22"/>
                  <a:gd fmla="*/ 25 h 58" name="T23"/>
                  <a:gd fmla="*/ 0 w 86" name="T24"/>
                  <a:gd fmla="*/ 25 h 58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86" name="T39"/>
                  <a:gd fmla="*/ 0 h 58" name="T40"/>
                  <a:gd fmla="*/ 86 w 86" name="T41"/>
                  <a:gd fmla="*/ 58 h 58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7" w="86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/>
              <p:nvPr/>
            </p:nvSpPr>
            <p:spPr bwMode="auto">
              <a:xfrm>
                <a:off x="2899" y="3236"/>
                <a:ext cx="44" cy="158"/>
              </a:xfrm>
              <a:custGeom>
                <a:gdLst>
                  <a:gd fmla="*/ 0 w 44" name="T0"/>
                  <a:gd fmla="*/ 12 h 42" name="T1"/>
                  <a:gd fmla="*/ 0 w 44" name="T2"/>
                  <a:gd fmla="*/ 12 h 42" name="T3"/>
                  <a:gd fmla="*/ 5 w 44" name="T4"/>
                  <a:gd fmla="*/ 28 h 42" name="T5"/>
                  <a:gd fmla="*/ 26 w 44" name="T6"/>
                  <a:gd fmla="*/ 41 h 42" name="T7"/>
                  <a:gd fmla="*/ 43 w 44" name="T8"/>
                  <a:gd fmla="*/ 21 h 42" name="T9"/>
                  <a:gd fmla="*/ 29 w 44" name="T10"/>
                  <a:gd fmla="*/ 0 h 42" name="T11"/>
                  <a:gd fmla="*/ 0 w 44" name="T12"/>
                  <a:gd fmla="*/ 12 h 42" name="T13"/>
                  <a:gd fmla="*/ 0 w 44" name="T14"/>
                  <a:gd fmla="*/ 12 h 42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44" name="T24"/>
                  <a:gd fmla="*/ 0 h 42" name="T25"/>
                  <a:gd fmla="*/ 44 w 44" name="T26"/>
                  <a:gd fmla="*/ 42 h 42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42" w="44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/>
              <p:nvPr/>
            </p:nvSpPr>
            <p:spPr bwMode="auto">
              <a:xfrm>
                <a:off x="3641" y="3281"/>
                <a:ext cx="140" cy="158"/>
              </a:xfrm>
              <a:custGeom>
                <a:gdLst>
                  <a:gd fmla="*/ 0 w 140" name="T0"/>
                  <a:gd fmla="*/ 174 h 186" name="T1"/>
                  <a:gd fmla="*/ 0 w 140" name="T2"/>
                  <a:gd fmla="*/ 174 h 186" name="T3"/>
                  <a:gd fmla="*/ 0 w 140" name="T4"/>
                  <a:gd fmla="*/ 123 h 186" name="T5"/>
                  <a:gd fmla="*/ 11 w 140" name="T6"/>
                  <a:gd fmla="*/ 109 h 186" name="T7"/>
                  <a:gd fmla="*/ 54 w 140" name="T8"/>
                  <a:gd fmla="*/ 94 h 186" name="T9"/>
                  <a:gd fmla="*/ 95 w 140" name="T10"/>
                  <a:gd fmla="*/ 53 h 186" name="T11"/>
                  <a:gd fmla="*/ 41 w 140" name="T12"/>
                  <a:gd fmla="*/ 39 h 186" name="T13"/>
                  <a:gd fmla="*/ 25 w 140" name="T14"/>
                  <a:gd fmla="*/ 15 h 186" name="T15"/>
                  <a:gd fmla="*/ 31 w 140" name="T16"/>
                  <a:gd fmla="*/ 7 h 186" name="T17"/>
                  <a:gd fmla="*/ 52 w 140" name="T18"/>
                  <a:gd fmla="*/ 21 h 186" name="T19"/>
                  <a:gd fmla="*/ 133 w 140" name="T20"/>
                  <a:gd fmla="*/ 0 h 186" name="T21"/>
                  <a:gd fmla="*/ 139 w 140" name="T22"/>
                  <a:gd fmla="*/ 21 h 186" name="T23"/>
                  <a:gd fmla="*/ 90 w 140" name="T24"/>
                  <a:gd fmla="*/ 108 h 186" name="T25"/>
                  <a:gd fmla="*/ 7 w 140" name="T26"/>
                  <a:gd fmla="*/ 185 h 186" name="T27"/>
                  <a:gd fmla="*/ 0 w 140" name="T28"/>
                  <a:gd fmla="*/ 174 h 186" name="T29"/>
                  <a:gd fmla="*/ 0 w 140" name="T30"/>
                  <a:gd fmla="*/ 174 h 18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140" name="T48"/>
                  <a:gd fmla="*/ 0 h 186" name="T49"/>
                  <a:gd fmla="*/ 140 w 140" name="T50"/>
                  <a:gd fmla="*/ 186 h 186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86" w="140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/>
              <p:nvPr/>
            </p:nvSpPr>
            <p:spPr bwMode="auto">
              <a:xfrm>
                <a:off x="3423" y="3613"/>
                <a:ext cx="108" cy="158"/>
              </a:xfrm>
              <a:custGeom>
                <a:gdLst>
                  <a:gd fmla="*/ 0 w 108" name="T0"/>
                  <a:gd fmla="*/ 30 h 99" name="T1"/>
                  <a:gd fmla="*/ 0 w 108" name="T2"/>
                  <a:gd fmla="*/ 30 h 99" name="T3"/>
                  <a:gd fmla="*/ 0 w 108" name="T4"/>
                  <a:gd fmla="*/ 30 h 99" name="T5"/>
                  <a:gd fmla="*/ 24 w 108" name="T6"/>
                  <a:gd fmla="*/ 31 h 99" name="T7"/>
                  <a:gd fmla="*/ 48 w 108" name="T8"/>
                  <a:gd fmla="*/ 13 h 99" name="T9"/>
                  <a:gd fmla="*/ 49 w 108" name="T10"/>
                  <a:gd fmla="*/ 5 h 99" name="T11"/>
                  <a:gd fmla="*/ 70 w 108" name="T12"/>
                  <a:gd fmla="*/ 0 h 99" name="T13"/>
                  <a:gd fmla="*/ 104 w 108" name="T14"/>
                  <a:gd fmla="*/ 11 h 99" name="T15"/>
                  <a:gd fmla="*/ 107 w 108" name="T16"/>
                  <a:gd fmla="*/ 25 h 99" name="T17"/>
                  <a:gd fmla="*/ 105 w 108" name="T18"/>
                  <a:gd fmla="*/ 61 h 99" name="T19"/>
                  <a:gd fmla="*/ 87 w 108" name="T20"/>
                  <a:gd fmla="*/ 98 h 99" name="T21"/>
                  <a:gd fmla="*/ 56 w 108" name="T22"/>
                  <a:gd fmla="*/ 92 h 99" name="T23"/>
                  <a:gd fmla="*/ 38 w 108" name="T24"/>
                  <a:gd fmla="*/ 83 h 99" name="T25"/>
                  <a:gd fmla="*/ 0 w 108" name="T26"/>
                  <a:gd fmla="*/ 30 h 99" name="T27"/>
                  <a:gd fmla="*/ 0 w 108" name="T28"/>
                  <a:gd fmla="*/ 30 h 99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08" name="T45"/>
                  <a:gd fmla="*/ 0 h 99" name="T46"/>
                  <a:gd fmla="*/ 108 w 108" name="T47"/>
                  <a:gd fmla="*/ 99 h 99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99" w="108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/>
              <p:nvPr/>
            </p:nvSpPr>
            <p:spPr bwMode="auto">
              <a:xfrm>
                <a:off x="3238" y="3669"/>
                <a:ext cx="186" cy="158"/>
              </a:xfrm>
              <a:custGeom>
                <a:gdLst>
                  <a:gd fmla="*/ 0 w 186" name="T0"/>
                  <a:gd fmla="*/ 6 h 175" name="T1"/>
                  <a:gd fmla="*/ 0 w 186" name="T2"/>
                  <a:gd fmla="*/ 6 h 175" name="T3"/>
                  <a:gd fmla="*/ 23 w 186" name="T4"/>
                  <a:gd fmla="*/ 0 h 175" name="T5"/>
                  <a:gd fmla="*/ 134 w 186" name="T6"/>
                  <a:gd fmla="*/ 16 h 175" name="T7"/>
                  <a:gd fmla="*/ 159 w 186" name="T8"/>
                  <a:gd fmla="*/ 9 h 175" name="T9"/>
                  <a:gd fmla="*/ 185 w 186" name="T10"/>
                  <a:gd fmla="*/ 12 h 175" name="T11"/>
                  <a:gd fmla="*/ 185 w 186" name="T12"/>
                  <a:gd fmla="*/ 12 h 175" name="T13"/>
                  <a:gd fmla="*/ 162 w 186" name="T14"/>
                  <a:gd fmla="*/ 25 h 175" name="T15"/>
                  <a:gd fmla="*/ 154 w 186" name="T16"/>
                  <a:gd fmla="*/ 16 h 175" name="T17"/>
                  <a:gd fmla="*/ 128 w 186" name="T18"/>
                  <a:gd fmla="*/ 22 h 175" name="T19"/>
                  <a:gd fmla="*/ 128 w 186" name="T20"/>
                  <a:gd fmla="*/ 71 h 175" name="T21"/>
                  <a:gd fmla="*/ 114 w 186" name="T22"/>
                  <a:gd fmla="*/ 71 h 175" name="T23"/>
                  <a:gd fmla="*/ 114 w 186" name="T24"/>
                  <a:gd fmla="*/ 110 h 175" name="T25"/>
                  <a:gd fmla="*/ 114 w 186" name="T26"/>
                  <a:gd fmla="*/ 165 h 175" name="T27"/>
                  <a:gd fmla="*/ 102 w 186" name="T28"/>
                  <a:gd fmla="*/ 174 h 175" name="T29"/>
                  <a:gd fmla="*/ 84 w 186" name="T30"/>
                  <a:gd fmla="*/ 174 h 175" name="T31"/>
                  <a:gd fmla="*/ 75 w 186" name="T32"/>
                  <a:gd fmla="*/ 162 h 175" name="T33"/>
                  <a:gd fmla="*/ 67 w 186" name="T34"/>
                  <a:gd fmla="*/ 168 h 175" name="T35"/>
                  <a:gd fmla="*/ 49 w 186" name="T36"/>
                  <a:gd fmla="*/ 149 h 175" name="T37"/>
                  <a:gd fmla="*/ 39 w 186" name="T38"/>
                  <a:gd fmla="*/ 88 h 175" name="T39"/>
                  <a:gd fmla="*/ 39 w 186" name="T40"/>
                  <a:gd fmla="*/ 81 h 175" name="T41"/>
                  <a:gd fmla="*/ 0 w 186" name="T42"/>
                  <a:gd fmla="*/ 6 h 175" name="T43"/>
                  <a:gd fmla="*/ 0 w 186" name="T44"/>
                  <a:gd fmla="*/ 6 h 175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w 186" name="T69"/>
                  <a:gd fmla="*/ 0 h 175" name="T70"/>
                  <a:gd fmla="*/ 186 w 186" name="T71"/>
                  <a:gd fmla="*/ 175 h 175" name="T72"/>
                </a:gdLst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b="T72" l="T69" r="T71" t="T70"/>
                <a:pathLst>
                  <a:path h="175" w="186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/>
              <p:nvPr/>
            </p:nvSpPr>
            <p:spPr bwMode="auto">
              <a:xfrm>
                <a:off x="2849" y="3014"/>
                <a:ext cx="116" cy="158"/>
              </a:xfrm>
              <a:custGeom>
                <a:gdLst>
                  <a:gd fmla="*/ 0 w 116" name="T0"/>
                  <a:gd fmla="*/ 96 h 97" name="T1"/>
                  <a:gd fmla="*/ 0 w 116" name="T2"/>
                  <a:gd fmla="*/ 96 h 97" name="T3"/>
                  <a:gd fmla="*/ 54 w 116" name="T4"/>
                  <a:gd fmla="*/ 0 h 97" name="T5"/>
                  <a:gd fmla="*/ 114 w 116" name="T6"/>
                  <a:gd fmla="*/ 2 h 97" name="T7"/>
                  <a:gd fmla="*/ 115 w 116" name="T8"/>
                  <a:gd fmla="*/ 7 h 97" name="T9"/>
                  <a:gd fmla="*/ 114 w 116" name="T10"/>
                  <a:gd fmla="*/ 25 h 97" name="T11"/>
                  <a:gd fmla="*/ 70 w 116" name="T12"/>
                  <a:gd fmla="*/ 24 h 97" name="T13"/>
                  <a:gd fmla="*/ 70 w 116" name="T14"/>
                  <a:gd fmla="*/ 61 h 97" name="T15"/>
                  <a:gd fmla="*/ 54 w 116" name="T16"/>
                  <a:gd fmla="*/ 67 h 97" name="T17"/>
                  <a:gd fmla="*/ 55 w 116" name="T18"/>
                  <a:gd fmla="*/ 90 h 97" name="T19"/>
                  <a:gd fmla="*/ 0 w 116" name="T20"/>
                  <a:gd fmla="*/ 96 h 97" name="T21"/>
                  <a:gd fmla="*/ 0 w 116" name="T22"/>
                  <a:gd fmla="*/ 96 h 97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116" name="T36"/>
                  <a:gd fmla="*/ 0 h 97" name="T37"/>
                  <a:gd fmla="*/ 116 w 116" name="T38"/>
                  <a:gd fmla="*/ 97 h 97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97" w="115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/>
              <p:nvPr/>
            </p:nvSpPr>
            <p:spPr bwMode="auto">
              <a:xfrm>
                <a:off x="3380" y="3167"/>
                <a:ext cx="227" cy="158"/>
              </a:xfrm>
              <a:custGeom>
                <a:gdLst>
                  <a:gd fmla="*/ 0 w 227" name="T0"/>
                  <a:gd fmla="*/ 142 h 270" name="T1"/>
                  <a:gd fmla="*/ 0 w 227" name="T2"/>
                  <a:gd fmla="*/ 142 h 270" name="T3"/>
                  <a:gd fmla="*/ 10 w 227" name="T4"/>
                  <a:gd fmla="*/ 169 h 270" name="T5"/>
                  <a:gd fmla="*/ 20 w 227" name="T6"/>
                  <a:gd fmla="*/ 198 h 270" name="T7"/>
                  <a:gd fmla="*/ 43 w 227" name="T8"/>
                  <a:gd fmla="*/ 209 h 270" name="T9"/>
                  <a:gd fmla="*/ 76 w 227" name="T10"/>
                  <a:gd fmla="*/ 249 h 270" name="T11"/>
                  <a:gd fmla="*/ 122 w 227" name="T12"/>
                  <a:gd fmla="*/ 269 h 270" name="T13"/>
                  <a:gd fmla="*/ 164 w 227" name="T14"/>
                  <a:gd fmla="*/ 264 h 270" name="T15"/>
                  <a:gd fmla="*/ 189 w 227" name="T16"/>
                  <a:gd fmla="*/ 256 h 270" name="T17"/>
                  <a:gd fmla="*/ 174 w 227" name="T18"/>
                  <a:gd fmla="*/ 227 h 270" name="T19"/>
                  <a:gd fmla="*/ 150 w 227" name="T20"/>
                  <a:gd fmla="*/ 211 h 270" name="T21"/>
                  <a:gd fmla="*/ 166 w 227" name="T22"/>
                  <a:gd fmla="*/ 200 h 270" name="T23"/>
                  <a:gd fmla="*/ 167 w 227" name="T24"/>
                  <a:gd fmla="*/ 176 h 270" name="T25"/>
                  <a:gd fmla="*/ 194 w 227" name="T26"/>
                  <a:gd fmla="*/ 143 h 270" name="T27"/>
                  <a:gd fmla="*/ 205 w 227" name="T28"/>
                  <a:gd fmla="*/ 84 h 270" name="T29"/>
                  <a:gd fmla="*/ 226 w 227" name="T30"/>
                  <a:gd fmla="*/ 71 h 270" name="T31"/>
                  <a:gd fmla="*/ 210 w 227" name="T32"/>
                  <a:gd fmla="*/ 59 h 270" name="T33"/>
                  <a:gd fmla="*/ 203 w 227" name="T34"/>
                  <a:gd fmla="*/ 16 h 270" name="T35"/>
                  <a:gd fmla="*/ 185 w 227" name="T36"/>
                  <a:gd fmla="*/ 0 h 270" name="T37"/>
                  <a:gd fmla="*/ 164 w 227" name="T38"/>
                  <a:gd fmla="*/ 18 h 270" name="T39"/>
                  <a:gd fmla="*/ 41 w 227" name="T40"/>
                  <a:gd fmla="*/ 15 h 270" name="T41"/>
                  <a:gd fmla="*/ 41 w 227" name="T42"/>
                  <a:gd fmla="*/ 43 h 270" name="T43"/>
                  <a:gd fmla="*/ 29 w 227" name="T44"/>
                  <a:gd fmla="*/ 43 h 270" name="T45"/>
                  <a:gd fmla="*/ 29 w 227" name="T46"/>
                  <a:gd fmla="*/ 51 h 270" name="T47"/>
                  <a:gd fmla="*/ 28 w 227" name="T48"/>
                  <a:gd fmla="*/ 103 h 270" name="T49"/>
                  <a:gd fmla="*/ 14 w 227" name="T50"/>
                  <a:gd fmla="*/ 106 h 270" name="T51"/>
                  <a:gd fmla="*/ 0 w 227" name="T52"/>
                  <a:gd fmla="*/ 142 h 270" name="T53"/>
                  <a:gd fmla="*/ 0 w 227" name="T54"/>
                  <a:gd fmla="*/ 142 h 270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27" name="T84"/>
                  <a:gd fmla="*/ 0 h 270" name="T85"/>
                  <a:gd fmla="*/ 227 w 227" name="T86"/>
                  <a:gd fmla="*/ 270 h 270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270" w="226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/>
              <p:nvPr/>
            </p:nvSpPr>
            <p:spPr bwMode="auto">
              <a:xfrm>
                <a:off x="3501" y="3718"/>
                <a:ext cx="17" cy="158"/>
              </a:xfrm>
              <a:custGeom>
                <a:gdLst>
                  <a:gd fmla="*/ 0 w 17" name="T0"/>
                  <a:gd fmla="*/ 12 h 23" name="T1"/>
                  <a:gd fmla="*/ 0 w 17" name="T2"/>
                  <a:gd fmla="*/ 12 h 23" name="T3"/>
                  <a:gd fmla="*/ 9 w 17" name="T4"/>
                  <a:gd fmla="*/ 22 h 23" name="T5"/>
                  <a:gd fmla="*/ 16 w 17" name="T6"/>
                  <a:gd fmla="*/ 14 h 23" name="T7"/>
                  <a:gd fmla="*/ 14 w 17" name="T8"/>
                  <a:gd fmla="*/ 0 h 23" name="T9"/>
                  <a:gd fmla="*/ 0 w 17" name="T10"/>
                  <a:gd fmla="*/ 12 h 23" name="T11"/>
                  <a:gd fmla="*/ 0 w 17" name="T12"/>
                  <a:gd fmla="*/ 12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7" name="T21"/>
                  <a:gd fmla="*/ 0 h 23" name="T22"/>
                  <a:gd fmla="*/ 17 w 17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17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/>
              <p:nvPr/>
            </p:nvSpPr>
            <p:spPr bwMode="auto">
              <a:xfrm>
                <a:off x="3486" y="3436"/>
                <a:ext cx="148" cy="158"/>
              </a:xfrm>
              <a:custGeom>
                <a:gdLst>
                  <a:gd fmla="*/ 0 w 148" name="T0"/>
                  <a:gd fmla="*/ 46 h 146" name="T1"/>
                  <a:gd fmla="*/ 0 w 148" name="T2"/>
                  <a:gd fmla="*/ 46 h 146" name="T3"/>
                  <a:gd fmla="*/ 1 w 148" name="T4"/>
                  <a:gd fmla="*/ 74 h 146" name="T5"/>
                  <a:gd fmla="*/ 19 w 148" name="T6"/>
                  <a:gd fmla="*/ 103 h 146" name="T7"/>
                  <a:gd fmla="*/ 44 w 148" name="T8"/>
                  <a:gd fmla="*/ 115 h 146" name="T9"/>
                  <a:gd fmla="*/ 57 w 148" name="T10"/>
                  <a:gd fmla="*/ 118 h 146" name="T11"/>
                  <a:gd fmla="*/ 72 w 148" name="T12"/>
                  <a:gd fmla="*/ 145 h 146" name="T13"/>
                  <a:gd fmla="*/ 127 w 148" name="T14"/>
                  <a:gd fmla="*/ 142 h 146" name="T15"/>
                  <a:gd fmla="*/ 147 w 148" name="T16"/>
                  <a:gd fmla="*/ 130 h 146" name="T17"/>
                  <a:gd fmla="*/ 126 w 148" name="T18"/>
                  <a:gd fmla="*/ 72 h 146" name="T19"/>
                  <a:gd fmla="*/ 132 w 148" name="T20"/>
                  <a:gd fmla="*/ 50 h 146" name="T21"/>
                  <a:gd fmla="*/ 61 w 148" name="T22"/>
                  <a:gd fmla="*/ 0 h 146" name="T23"/>
                  <a:gd fmla="*/ 43 w 148" name="T24"/>
                  <a:gd fmla="*/ 25 h 146" name="T25"/>
                  <a:gd fmla="*/ 35 w 148" name="T26"/>
                  <a:gd fmla="*/ 18 h 146" name="T27"/>
                  <a:gd fmla="*/ 29 w 148" name="T28"/>
                  <a:gd fmla="*/ 24 h 146" name="T29"/>
                  <a:gd fmla="*/ 29 w 148" name="T30"/>
                  <a:gd fmla="*/ 0 h 146" name="T31"/>
                  <a:gd fmla="*/ 11 w 148" name="T32"/>
                  <a:gd fmla="*/ 1 h 146" name="T33"/>
                  <a:gd fmla="*/ 14 w 148" name="T34"/>
                  <a:gd fmla="*/ 19 h 146" name="T35"/>
                  <a:gd fmla="*/ 15 w 148" name="T36"/>
                  <a:gd fmla="*/ 30 h 146" name="T37"/>
                  <a:gd fmla="*/ 0 w 148" name="T38"/>
                  <a:gd fmla="*/ 46 h 146" name="T39"/>
                  <a:gd fmla="*/ 0 w 148" name="T40"/>
                  <a:gd fmla="*/ 46 h 14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148" name="T63"/>
                  <a:gd fmla="*/ 0 h 146" name="T64"/>
                  <a:gd fmla="*/ 148 w 148" name="T65"/>
                  <a:gd fmla="*/ 146 h 146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46" w="148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/>
              <p:nvPr/>
            </p:nvSpPr>
            <p:spPr bwMode="auto">
              <a:xfrm>
                <a:off x="3078" y="3234"/>
                <a:ext cx="30" cy="158"/>
              </a:xfrm>
              <a:custGeom>
                <a:gdLst>
                  <a:gd fmla="*/ 0 w 30" name="T0"/>
                  <a:gd fmla="*/ 0 h 71" name="T1"/>
                  <a:gd fmla="*/ 0 w 30" name="T2"/>
                  <a:gd fmla="*/ 0 h 71" name="T3"/>
                  <a:gd fmla="*/ 15 w 30" name="T4"/>
                  <a:gd fmla="*/ 4 h 71" name="T5"/>
                  <a:gd fmla="*/ 29 w 30" name="T6"/>
                  <a:gd fmla="*/ 67 h 71" name="T7"/>
                  <a:gd fmla="*/ 19 w 30" name="T8"/>
                  <a:gd fmla="*/ 70 h 71" name="T9"/>
                  <a:gd fmla="*/ 0 w 30" name="T10"/>
                  <a:gd fmla="*/ 0 h 71" name="T11"/>
                  <a:gd fmla="*/ 0 w 30" name="T12"/>
                  <a:gd fmla="*/ 0 h 71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0" name="T21"/>
                  <a:gd fmla="*/ 0 h 71" name="T22"/>
                  <a:gd fmla="*/ 30 w 30" name="T23"/>
                  <a:gd fmla="*/ 71 h 71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71" w="30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/>
              <p:nvPr/>
            </p:nvSpPr>
            <p:spPr bwMode="auto">
              <a:xfrm>
                <a:off x="3486" y="3333"/>
                <a:ext cx="74" cy="158"/>
              </a:xfrm>
              <a:custGeom>
                <a:gdLst>
                  <a:gd fmla="*/ 0 w 74" name="T0"/>
                  <a:gd fmla="*/ 72 h 73" name="T1"/>
                  <a:gd fmla="*/ 0 w 74" name="T2"/>
                  <a:gd fmla="*/ 72 h 73" name="T3"/>
                  <a:gd fmla="*/ 11 w 74" name="T4"/>
                  <a:gd fmla="*/ 68 h 73" name="T5"/>
                  <a:gd fmla="*/ 29 w 74" name="T6"/>
                  <a:gd fmla="*/ 67 h 73" name="T7"/>
                  <a:gd fmla="*/ 29 w 74" name="T8"/>
                  <a:gd fmla="*/ 57 h 73" name="T9"/>
                  <a:gd fmla="*/ 58 w 74" name="T10"/>
                  <a:gd fmla="*/ 51 h 73" name="T11"/>
                  <a:gd fmla="*/ 73 w 74" name="T12"/>
                  <a:gd fmla="*/ 26 h 73" name="T13"/>
                  <a:gd fmla="*/ 58 w 74" name="T14"/>
                  <a:gd fmla="*/ 0 h 73" name="T15"/>
                  <a:gd fmla="*/ 16 w 74" name="T16"/>
                  <a:gd fmla="*/ 5 h 73" name="T17"/>
                  <a:gd fmla="*/ 21 w 74" name="T18"/>
                  <a:gd fmla="*/ 24 h 73" name="T19"/>
                  <a:gd fmla="*/ 12 w 74" name="T20"/>
                  <a:gd fmla="*/ 37 h 73" name="T21"/>
                  <a:gd fmla="*/ 0 w 74" name="T22"/>
                  <a:gd fmla="*/ 72 h 73" name="T23"/>
                  <a:gd fmla="*/ 0 w 74" name="T24"/>
                  <a:gd fmla="*/ 72 h 73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74" name="T39"/>
                  <a:gd fmla="*/ 0 h 73" name="T40"/>
                  <a:gd fmla="*/ 74 w 74" name="T41"/>
                  <a:gd fmla="*/ 73 h 73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73" w="74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/>
              <p:nvPr/>
            </p:nvSpPr>
            <p:spPr bwMode="auto">
              <a:xfrm>
                <a:off x="3415" y="2979"/>
                <a:ext cx="154" cy="158"/>
              </a:xfrm>
              <a:custGeom>
                <a:gdLst>
                  <a:gd fmla="*/ 0 w 154" name="T0"/>
                  <a:gd fmla="*/ 24 h 144" name="T1"/>
                  <a:gd fmla="*/ 0 w 154" name="T2"/>
                  <a:gd fmla="*/ 24 h 144" name="T3"/>
                  <a:gd fmla="*/ 6 w 154" name="T4"/>
                  <a:gd fmla="*/ 140 h 144" name="T5"/>
                  <a:gd fmla="*/ 129 w 154" name="T6"/>
                  <a:gd fmla="*/ 143 h 144" name="T7"/>
                  <a:gd fmla="*/ 150 w 154" name="T8"/>
                  <a:gd fmla="*/ 125 h 144" name="T9"/>
                  <a:gd fmla="*/ 153 w 154" name="T10"/>
                  <a:gd fmla="*/ 113 h 144" name="T11"/>
                  <a:gd fmla="*/ 107 w 154" name="T12"/>
                  <a:gd fmla="*/ 30 h 144" name="T13"/>
                  <a:gd fmla="*/ 129 w 154" name="T14"/>
                  <a:gd fmla="*/ 57 h 144" name="T15"/>
                  <a:gd fmla="*/ 140 w 154" name="T16"/>
                  <a:gd fmla="*/ 34 h 144" name="T17"/>
                  <a:gd fmla="*/ 129 w 154" name="T18"/>
                  <a:gd fmla="*/ 5 h 144" name="T19"/>
                  <a:gd fmla="*/ 100 w 154" name="T20"/>
                  <a:gd fmla="*/ 10 h 144" name="T21"/>
                  <a:gd fmla="*/ 100 w 154" name="T22"/>
                  <a:gd fmla="*/ 2 h 144" name="T23"/>
                  <a:gd fmla="*/ 85 w 154" name="T24"/>
                  <a:gd fmla="*/ 2 h 144" name="T25"/>
                  <a:gd fmla="*/ 59 w 154" name="T26"/>
                  <a:gd fmla="*/ 12 h 144" name="T27"/>
                  <a:gd fmla="*/ 6 w 154" name="T28"/>
                  <a:gd fmla="*/ 0 h 144" name="T29"/>
                  <a:gd fmla="*/ 0 w 154" name="T30"/>
                  <a:gd fmla="*/ 24 h 144" name="T31"/>
                  <a:gd fmla="*/ 0 w 154" name="T32"/>
                  <a:gd fmla="*/ 24 h 144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54" name="T51"/>
                  <a:gd fmla="*/ 0 h 144" name="T52"/>
                  <a:gd fmla="*/ 154 w 154" name="T53"/>
                  <a:gd fmla="*/ 144 h 144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44" w="15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/>
              <p:nvPr/>
            </p:nvSpPr>
            <p:spPr bwMode="auto">
              <a:xfrm>
                <a:off x="3010" y="3184"/>
                <a:ext cx="103" cy="158"/>
              </a:xfrm>
              <a:custGeom>
                <a:gdLst>
                  <a:gd fmla="*/ 0 w 103" name="T0"/>
                  <a:gd fmla="*/ 63 h 76" name="T1"/>
                  <a:gd fmla="*/ 0 w 103" name="T2"/>
                  <a:gd fmla="*/ 63 h 76" name="T3"/>
                  <a:gd fmla="*/ 7 w 103" name="T4"/>
                  <a:gd fmla="*/ 72 h 76" name="T5"/>
                  <a:gd fmla="*/ 34 w 103" name="T6"/>
                  <a:gd fmla="*/ 75 h 76" name="T7"/>
                  <a:gd fmla="*/ 32 w 103" name="T8"/>
                  <a:gd fmla="*/ 56 h 76" name="T9"/>
                  <a:gd fmla="*/ 68 w 103" name="T10"/>
                  <a:gd fmla="*/ 52 h 76" name="T11"/>
                  <a:gd fmla="*/ 83 w 103" name="T12"/>
                  <a:gd fmla="*/ 56 h 76" name="T13"/>
                  <a:gd fmla="*/ 102 w 103" name="T14"/>
                  <a:gd fmla="*/ 42 h 76" name="T15"/>
                  <a:gd fmla="*/ 76 w 103" name="T16"/>
                  <a:gd fmla="*/ 13 h 76" name="T17"/>
                  <a:gd fmla="*/ 73 w 103" name="T18"/>
                  <a:gd fmla="*/ 0 h 76" name="T19"/>
                  <a:gd fmla="*/ 17 w 103" name="T20"/>
                  <a:gd fmla="*/ 24 h 76" name="T21"/>
                  <a:gd fmla="*/ 0 w 103" name="T22"/>
                  <a:gd fmla="*/ 63 h 76" name="T23"/>
                  <a:gd fmla="*/ 0 w 103" name="T24"/>
                  <a:gd fmla="*/ 63 h 7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03" name="T39"/>
                  <a:gd fmla="*/ 0 h 76" name="T40"/>
                  <a:gd fmla="*/ 103 w 103" name="T41"/>
                  <a:gd fmla="*/ 76 h 76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76" w="103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/>
              <p:nvPr/>
            </p:nvSpPr>
            <p:spPr bwMode="auto">
              <a:xfrm>
                <a:off x="3380" y="3528"/>
                <a:ext cx="162" cy="158"/>
              </a:xfrm>
              <a:custGeom>
                <a:gdLst>
                  <a:gd fmla="*/ 0 w 162" name="T0"/>
                  <a:gd fmla="*/ 65 h 134" name="T1"/>
                  <a:gd fmla="*/ 0 w 162" name="T2"/>
                  <a:gd fmla="*/ 65 h 134" name="T3"/>
                  <a:gd fmla="*/ 0 w 162" name="T4"/>
                  <a:gd fmla="*/ 116 h 134" name="T5"/>
                  <a:gd fmla="*/ 17 w 162" name="T6"/>
                  <a:gd fmla="*/ 129 h 134" name="T7"/>
                  <a:gd fmla="*/ 43 w 162" name="T8"/>
                  <a:gd fmla="*/ 132 h 134" name="T9"/>
                  <a:gd fmla="*/ 67 w 162" name="T10"/>
                  <a:gd fmla="*/ 133 h 134" name="T11"/>
                  <a:gd fmla="*/ 91 w 162" name="T12"/>
                  <a:gd fmla="*/ 115 h 134" name="T13"/>
                  <a:gd fmla="*/ 92 w 162" name="T14"/>
                  <a:gd fmla="*/ 107 h 134" name="T15"/>
                  <a:gd fmla="*/ 113 w 162" name="T16"/>
                  <a:gd fmla="*/ 102 h 134" name="T17"/>
                  <a:gd fmla="*/ 109 w 162" name="T18"/>
                  <a:gd fmla="*/ 95 h 134" name="T19"/>
                  <a:gd fmla="*/ 153 w 162" name="T20"/>
                  <a:gd fmla="*/ 81 h 134" name="T21"/>
                  <a:gd fmla="*/ 147 w 162" name="T22"/>
                  <a:gd fmla="*/ 75 h 134" name="T23"/>
                  <a:gd fmla="*/ 161 w 162" name="T24"/>
                  <a:gd fmla="*/ 34 h 134" name="T25"/>
                  <a:gd fmla="*/ 150 w 162" name="T26"/>
                  <a:gd fmla="*/ 17 h 134" name="T27"/>
                  <a:gd fmla="*/ 125 w 162" name="T28"/>
                  <a:gd fmla="*/ 5 h 134" name="T29"/>
                  <a:gd fmla="*/ 118 w 162" name="T30"/>
                  <a:gd fmla="*/ 0 h 134" name="T31"/>
                  <a:gd fmla="*/ 93 w 162" name="T32"/>
                  <a:gd fmla="*/ 12 h 134" name="T33"/>
                  <a:gd fmla="*/ 90 w 162" name="T34"/>
                  <a:gd fmla="*/ 48 h 134" name="T35"/>
                  <a:gd fmla="*/ 106 w 162" name="T36"/>
                  <a:gd fmla="*/ 55 h 134" name="T37"/>
                  <a:gd fmla="*/ 106 w 162" name="T38"/>
                  <a:gd fmla="*/ 69 h 134" name="T39"/>
                  <a:gd fmla="*/ 28 w 162" name="T40"/>
                  <a:gd fmla="*/ 37 h 134" name="T41"/>
                  <a:gd fmla="*/ 31 w 162" name="T42"/>
                  <a:gd fmla="*/ 65 h 134" name="T43"/>
                  <a:gd fmla="*/ 0 w 162" name="T44"/>
                  <a:gd fmla="*/ 65 h 134" name="T45"/>
                  <a:gd fmla="*/ 0 w 162" name="T46"/>
                  <a:gd fmla="*/ 65 h 134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w 162" name="T72"/>
                  <a:gd fmla="*/ 0 h 134" name="T73"/>
                  <a:gd fmla="*/ 162 w 162" name="T74"/>
                  <a:gd fmla="*/ 134 h 134" name="T75"/>
                </a:gdLst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b="T75" l="T72" r="T74" t="T73"/>
                <a:pathLst>
                  <a:path h="134" w="162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/>
              <p:nvPr/>
            </p:nvSpPr>
            <p:spPr bwMode="auto">
              <a:xfrm>
                <a:off x="3305" y="3745"/>
                <a:ext cx="224" cy="158"/>
              </a:xfrm>
              <a:custGeom>
                <a:gdLst>
                  <a:gd fmla="*/ 0 w 224" name="T0"/>
                  <a:gd fmla="*/ 94 h 180" name="T1"/>
                  <a:gd fmla="*/ 0 w 224" name="T2"/>
                  <a:gd fmla="*/ 94 h 180" name="T3"/>
                  <a:gd fmla="*/ 8 w 224" name="T4"/>
                  <a:gd fmla="*/ 88 h 180" name="T5"/>
                  <a:gd fmla="*/ 17 w 224" name="T6"/>
                  <a:gd fmla="*/ 100 h 180" name="T7"/>
                  <a:gd fmla="*/ 35 w 224" name="T8"/>
                  <a:gd fmla="*/ 100 h 180" name="T9"/>
                  <a:gd fmla="*/ 47 w 224" name="T10"/>
                  <a:gd fmla="*/ 91 h 180" name="T11"/>
                  <a:gd fmla="*/ 47 w 224" name="T12"/>
                  <a:gd fmla="*/ 36 h 180" name="T13"/>
                  <a:gd fmla="*/ 58 w 224" name="T14"/>
                  <a:gd fmla="*/ 50 h 180" name="T15"/>
                  <a:gd fmla="*/ 58 w 224" name="T16"/>
                  <a:gd fmla="*/ 65 h 180" name="T17"/>
                  <a:gd fmla="*/ 77 w 224" name="T18"/>
                  <a:gd fmla="*/ 64 h 180" name="T19"/>
                  <a:gd fmla="*/ 93 w 224" name="T20"/>
                  <a:gd fmla="*/ 47 h 180" name="T21"/>
                  <a:gd fmla="*/ 123 w 224" name="T22"/>
                  <a:gd fmla="*/ 47 h 180" name="T23"/>
                  <a:gd fmla="*/ 174 w 224" name="T24"/>
                  <a:gd fmla="*/ 0 h 180" name="T25"/>
                  <a:gd fmla="*/ 205 w 224" name="T26"/>
                  <a:gd fmla="*/ 6 h 180" name="T27"/>
                  <a:gd fmla="*/ 210 w 224" name="T28"/>
                  <a:gd fmla="*/ 51 h 180" name="T29"/>
                  <a:gd fmla="*/ 196 w 224" name="T30"/>
                  <a:gd fmla="*/ 63 h 180" name="T31"/>
                  <a:gd fmla="*/ 205 w 224" name="T32"/>
                  <a:gd fmla="*/ 73 h 180" name="T33"/>
                  <a:gd fmla="*/ 212 w 224" name="T34"/>
                  <a:gd fmla="*/ 65 h 180" name="T35"/>
                  <a:gd fmla="*/ 223 w 224" name="T36"/>
                  <a:gd fmla="*/ 65 h 180" name="T37"/>
                  <a:gd fmla="*/ 217 w 224" name="T38"/>
                  <a:gd fmla="*/ 91 h 180" name="T39"/>
                  <a:gd fmla="*/ 184 w 224" name="T40"/>
                  <a:gd fmla="*/ 132 h 180" name="T41"/>
                  <a:gd fmla="*/ 144 w 224" name="T42"/>
                  <a:gd fmla="*/ 167 h 180" name="T43"/>
                  <a:gd fmla="*/ 114 w 224" name="T44"/>
                  <a:gd fmla="*/ 178 h 180" name="T45"/>
                  <a:gd fmla="*/ 26 w 224" name="T46"/>
                  <a:gd fmla="*/ 179 h 180" name="T47"/>
                  <a:gd fmla="*/ 19 w 224" name="T48"/>
                  <a:gd fmla="*/ 159 h 180" name="T49"/>
                  <a:gd fmla="*/ 22 w 224" name="T50"/>
                  <a:gd fmla="*/ 143 h 180" name="T51"/>
                  <a:gd fmla="*/ 0 w 224" name="T52"/>
                  <a:gd fmla="*/ 94 h 180" name="T53"/>
                  <a:gd fmla="*/ 0 w 224" name="T54"/>
                  <a:gd fmla="*/ 94 h 180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24" name="T84"/>
                  <a:gd fmla="*/ 0 h 180" name="T85"/>
                  <a:gd fmla="*/ 224 w 224" name="T86"/>
                  <a:gd fmla="*/ 180 h 180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180" w="224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/>
              <p:nvPr/>
            </p:nvSpPr>
            <p:spPr bwMode="auto">
              <a:xfrm>
                <a:off x="3449" y="3768"/>
                <a:ext cx="32" cy="158"/>
              </a:xfrm>
              <a:custGeom>
                <a:gdLst>
                  <a:gd fmla="*/ 0 w 32" name="T0"/>
                  <a:gd fmla="*/ 16 h 33" name="T1"/>
                  <a:gd fmla="*/ 0 w 32" name="T2"/>
                  <a:gd fmla="*/ 16 h 33" name="T3"/>
                  <a:gd fmla="*/ 11 w 32" name="T4"/>
                  <a:gd fmla="*/ 32 h 33" name="T5"/>
                  <a:gd fmla="*/ 31 w 32" name="T6"/>
                  <a:gd fmla="*/ 16 h 33" name="T7"/>
                  <a:gd fmla="*/ 22 w 32" name="T8"/>
                  <a:gd fmla="*/ 0 h 33" name="T9"/>
                  <a:gd fmla="*/ 0 w 32" name="T10"/>
                  <a:gd fmla="*/ 16 h 33" name="T11"/>
                  <a:gd fmla="*/ 0 w 32" name="T12"/>
                  <a:gd fmla="*/ 16 h 3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2" name="T21"/>
                  <a:gd fmla="*/ 0 h 33" name="T22"/>
                  <a:gd fmla="*/ 32 w 32" name="T23"/>
                  <a:gd fmla="*/ 33 h 3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33" w="32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/>
              <p:nvPr/>
            </p:nvSpPr>
            <p:spPr bwMode="auto">
              <a:xfrm>
                <a:off x="3201" y="2876"/>
                <a:ext cx="43" cy="158"/>
              </a:xfrm>
              <a:custGeom>
                <a:gdLst>
                  <a:gd fmla="*/ 2 w 43" name="T0"/>
                  <a:gd fmla="*/ 25 h 27" name="T1"/>
                  <a:gd fmla="*/ 11 w 43" name="T2"/>
                  <a:gd fmla="*/ 26 h 27" name="T3"/>
                  <a:gd fmla="*/ 15 w 43" name="T4"/>
                  <a:gd fmla="*/ 25 h 27" name="T5"/>
                  <a:gd fmla="*/ 20 w 43" name="T6"/>
                  <a:gd fmla="*/ 22 h 27" name="T7"/>
                  <a:gd fmla="*/ 29 w 43" name="T8"/>
                  <a:gd fmla="*/ 20 h 27" name="T9"/>
                  <a:gd fmla="*/ 37 w 43" name="T10"/>
                  <a:gd fmla="*/ 18 h 27" name="T11"/>
                  <a:gd fmla="*/ 40 w 43" name="T12"/>
                  <a:gd fmla="*/ 11 h 27" name="T13"/>
                  <a:gd fmla="*/ 42 w 43" name="T14"/>
                  <a:gd fmla="*/ 7 h 27" name="T15"/>
                  <a:gd fmla="*/ 33 w 43" name="T16"/>
                  <a:gd fmla="*/ 0 h 27" name="T17"/>
                  <a:gd fmla="*/ 0 w 43" name="T18"/>
                  <a:gd fmla="*/ 7 h 27" name="T19"/>
                  <a:gd fmla="*/ 0 w 43" name="T20"/>
                  <a:gd fmla="*/ 25 h 27" name="T21"/>
                  <a:gd fmla="*/ 2 w 43" name="T22"/>
                  <a:gd fmla="*/ 25 h 27" name="T23"/>
                  <a:gd fmla="*/ 2 w 43" name="T24"/>
                  <a:gd fmla="*/ 25 h 27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43" name="T39"/>
                  <a:gd fmla="*/ 0 h 27" name="T40"/>
                  <a:gd fmla="*/ 43 w 43" name="T41"/>
                  <a:gd fmla="*/ 27 h 27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27" w="43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/>
              <p:nvPr/>
            </p:nvSpPr>
            <p:spPr bwMode="auto">
              <a:xfrm>
                <a:off x="3181" y="2877"/>
                <a:ext cx="55" cy="158"/>
              </a:xfrm>
              <a:custGeom>
                <a:gdLst>
                  <a:gd fmla="*/ 0 w 55" name="T0"/>
                  <a:gd fmla="*/ 47 h 103" name="T1"/>
                  <a:gd fmla="*/ 0 w 55" name="T2"/>
                  <a:gd fmla="*/ 47 h 103" name="T3"/>
                  <a:gd fmla="*/ 12 w 55" name="T4"/>
                  <a:gd fmla="*/ 38 h 103" name="T5"/>
                  <a:gd fmla="*/ 18 w 55" name="T6"/>
                  <a:gd fmla="*/ 1 h 103" name="T7"/>
                  <a:gd fmla="*/ 51 w 55" name="T8"/>
                  <a:gd fmla="*/ 0 h 103" name="T9"/>
                  <a:gd fmla="*/ 42 w 55" name="T10"/>
                  <a:gd fmla="*/ 12 h 103" name="T11"/>
                  <a:gd fmla="*/ 52 w 55" name="T12"/>
                  <a:gd fmla="*/ 28 h 103" name="T13"/>
                  <a:gd fmla="*/ 33 w 55" name="T14"/>
                  <a:gd fmla="*/ 47 h 103" name="T15"/>
                  <a:gd fmla="*/ 54 w 55" name="T16"/>
                  <a:gd fmla="*/ 60 h 103" name="T17"/>
                  <a:gd fmla="*/ 27 w 55" name="T18"/>
                  <a:gd fmla="*/ 102 h 103" name="T19"/>
                  <a:gd fmla="*/ 23 w 55" name="T20"/>
                  <a:gd fmla="*/ 75 h 103" name="T21"/>
                  <a:gd fmla="*/ 0 w 55" name="T22"/>
                  <a:gd fmla="*/ 47 h 103" name="T23"/>
                  <a:gd fmla="*/ 0 w 55" name="T24"/>
                  <a:gd fmla="*/ 47 h 103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55" name="T39"/>
                  <a:gd fmla="*/ 0 h 103" name="T40"/>
                  <a:gd fmla="*/ 55 w 55" name="T41"/>
                  <a:gd fmla="*/ 103 h 103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03" w="55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/>
            <p:nvPr/>
          </p:nvSpPr>
          <p:spPr bwMode="auto">
            <a:xfrm>
              <a:off x="3169412" y="3347724"/>
              <a:ext cx="114299" cy="206196"/>
            </a:xfrm>
            <a:custGeom>
              <a:gdLst>
                <a:gd fmla="*/ 0 w 90" name="T0"/>
                <a:gd fmla="*/ 23633520 h 43" name="T1"/>
                <a:gd fmla="*/ 0 w 90" name="T2"/>
                <a:gd fmla="*/ 23633520 h 43" name="T3"/>
                <a:gd fmla="*/ 38709597 w 90" name="T4"/>
                <a:gd fmla="*/ 66175857 h 43" name="T5"/>
                <a:gd fmla="*/ 104838504 w 90" name="T6"/>
                <a:gd fmla="*/ 64600540 h 43" name="T7"/>
                <a:gd fmla="*/ 143548091 w 90" name="T8"/>
                <a:gd fmla="*/ 40965765 h 43" name="T9"/>
                <a:gd fmla="*/ 59677300 w 90" name="T10"/>
                <a:gd fmla="*/ 9453155 h 43" name="T11"/>
                <a:gd fmla="*/ 48387003 w 90" name="T12"/>
                <a:gd fmla="*/ 0 h 43" name="T13"/>
                <a:gd fmla="*/ 0 w 90" name="T14"/>
                <a:gd fmla="*/ 23633520 h 43" name="T15"/>
                <a:gd fmla="*/ 0 w 90" name="T16"/>
                <a:gd fmla="*/ 23633520 h 43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90" name="T27"/>
                <a:gd fmla="*/ 0 h 43" name="T28"/>
                <a:gd fmla="*/ 90 w 90" name="T29"/>
                <a:gd fmla="*/ 43 h 43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43" w="90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/>
            <p:nvPr/>
          </p:nvSpPr>
          <p:spPr bwMode="auto">
            <a:xfrm>
              <a:off x="3328166" y="3224677"/>
              <a:ext cx="96837" cy="206196"/>
            </a:xfrm>
            <a:custGeom>
              <a:gdLst>
                <a:gd fmla="*/ 0 w 78" name="T0"/>
                <a:gd fmla="*/ 12590929 h 58" name="T1"/>
                <a:gd fmla="*/ 33909086 w 78" name="T2"/>
                <a:gd fmla="*/ 8993902 h 58" name="T3"/>
                <a:gd fmla="*/ 60110943 w 78" name="T4"/>
                <a:gd fmla="*/ 0 h 58" name="T5"/>
                <a:gd fmla="*/ 95561981 w 78" name="T6"/>
                <a:gd fmla="*/ 7195391 h 58" name="T7"/>
                <a:gd fmla="*/ 118682426 w 78" name="T8"/>
                <a:gd fmla="*/ 21584828 h 58" name="T9"/>
                <a:gd fmla="*/ 104809911 w 78" name="T10"/>
                <a:gd fmla="*/ 34175757 h 58" name="T11"/>
                <a:gd fmla="*/ 87854752 w 78" name="T12"/>
                <a:gd fmla="*/ 35974269 h 58" name="T13"/>
                <a:gd fmla="*/ 67818172 w 78" name="T14"/>
                <a:gd fmla="*/ 55760591 h 58" name="T15"/>
                <a:gd fmla="*/ 53946898 w 78" name="T16"/>
                <a:gd fmla="*/ 102528622 h 58" name="T17"/>
                <a:gd fmla="*/ 44697726 w 78" name="T18"/>
                <a:gd fmla="*/ 82742290 h 58" name="T19"/>
                <a:gd fmla="*/ 18495865 w 78" name="T20"/>
                <a:gd fmla="*/ 80943778 h 58" name="T21"/>
                <a:gd fmla="*/ 35449787 w 78" name="T22"/>
                <a:gd fmla="*/ 43169657 h 58" name="T23"/>
                <a:gd fmla="*/ 0 w 78" name="T24"/>
                <a:gd fmla="*/ 30578733 h 58" name="T25"/>
                <a:gd fmla="*/ 0 w 78" name="T26"/>
                <a:gd fmla="*/ 12590929 h 58" name="T27"/>
                <a:gd fmla="*/ 0 w 78" name="T28"/>
                <a:gd fmla="*/ 12590929 h 58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w 78" name="T45"/>
                <a:gd fmla="*/ 0 h 58" name="T46"/>
                <a:gd fmla="*/ 78 w 78" name="T47"/>
                <a:gd fmla="*/ 58 h 58" name="T48"/>
              </a:gdLst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b="T48" l="T45" r="T47" t="T46"/>
              <a:pathLst>
                <a:path h="57" w="7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/>
            <p:nvPr/>
          </p:nvSpPr>
          <p:spPr bwMode="auto">
            <a:xfrm>
              <a:off x="3301191" y="3230233"/>
              <a:ext cx="55563" cy="206196"/>
            </a:xfrm>
            <a:custGeom>
              <a:gdLst>
                <a:gd fmla="*/ 67080589 w 45" name="T0"/>
                <a:gd fmla="*/ 15534291 h 29" name="T1"/>
                <a:gd fmla="*/ 51835342 w 45" name="T2"/>
                <a:gd fmla="*/ 48329201 h 29" name="T3"/>
                <a:gd fmla="*/ 0 w 45" name="T4"/>
                <a:gd fmla="*/ 39698886 h 29" name="T5"/>
                <a:gd fmla="*/ 21343603 w 45" name="T6"/>
                <a:gd fmla="*/ 18986938 h 29" name="T7"/>
                <a:gd fmla="*/ 35065190 w 45" name="T8"/>
                <a:gd fmla="*/ 0 h 29" name="T9"/>
                <a:gd fmla="*/ 67080589 w 45" name="T10"/>
                <a:gd fmla="*/ 15534291 h 29" name="T11"/>
                <a:gd fmla="*/ 67080589 w 45" name="T12"/>
                <a:gd fmla="*/ 15534291 h 29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45" name="T21"/>
                <a:gd fmla="*/ 0 h 29" name="T22"/>
                <a:gd fmla="*/ 45 w 45" name="T23"/>
                <a:gd fmla="*/ 29 h 29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8" w="45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1134706" y="682724"/>
            <a:ext cx="3351073" cy="461665"/>
            <a:chOff x="1134706" y="682724"/>
            <a:chExt cx="3351073" cy="461665"/>
          </a:xfrm>
        </p:grpSpPr>
        <p:sp>
          <p:nvSpPr>
            <p:cNvPr id="365" name="矩形 364"/>
            <p:cNvSpPr/>
            <p:nvPr/>
          </p:nvSpPr>
          <p:spPr>
            <a:xfrm>
              <a:off x="1838901" y="682724"/>
              <a:ext cx="2621280" cy="45720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altLang="en-US" b="1" lang="zh-CN" smtClean="0" sz="240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charset="-122" panose="020b0503020204020204" pitchFamily="34" typeface="微软雅黑"/>
                  <a:ea charset="-122" panose="020b0503020204020204" pitchFamily="34" typeface="微软雅黑"/>
                </a:rPr>
                <a:t>点击此处输入标题</a:t>
              </a:r>
            </a:p>
          </p:txBody>
        </p:sp>
        <p:sp>
          <p:nvSpPr>
            <p:cNvPr id="366" name="椭圆 365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368" name="组合 367"/>
          <p:cNvGrpSpPr/>
          <p:nvPr/>
        </p:nvGrpSpPr>
        <p:grpSpPr>
          <a:xfrm>
            <a:off x="1334903" y="1822503"/>
            <a:ext cx="1190077" cy="1248514"/>
            <a:chOff x="1639423" y="2453253"/>
            <a:chExt cx="1551161" cy="1551161"/>
          </a:xfrm>
        </p:grpSpPr>
        <p:pic>
          <p:nvPicPr>
            <p:cNvPr id="369" name="图片 368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>
              <a:off x="1639423" y="2453253"/>
              <a:ext cx="1551161" cy="1551161"/>
            </a:xfrm>
            <a:prstGeom prst="rect">
              <a:avLst/>
            </a:prstGeom>
          </p:spPr>
        </p:pic>
        <p:sp>
          <p:nvSpPr>
            <p:cNvPr id="370" name="椭圆 369"/>
            <p:cNvSpPr/>
            <p:nvPr/>
          </p:nvSpPr>
          <p:spPr>
            <a:xfrm>
              <a:off x="1987700" y="2652048"/>
              <a:ext cx="848326" cy="86585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scene3d>
              <a:camera prst="orthographicFront"/>
              <a:lightRig dir="t" rig="threePt"/>
            </a:scene3d>
            <a:sp3d>
              <a:bevelT w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zh-CN">
                <a:solidFill>
                  <a:schemeClr val="bg2"/>
                </a:solidFill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</p:grpSp>
      <p:grpSp>
        <p:nvGrpSpPr>
          <p:cNvPr id="371" name="组合 370"/>
          <p:cNvGrpSpPr/>
          <p:nvPr/>
        </p:nvGrpSpPr>
        <p:grpSpPr>
          <a:xfrm>
            <a:off x="3342080" y="1817348"/>
            <a:ext cx="1190077" cy="1248514"/>
            <a:chOff x="1639423" y="2453253"/>
            <a:chExt cx="1551161" cy="1551161"/>
          </a:xfrm>
        </p:grpSpPr>
        <p:pic>
          <p:nvPicPr>
            <p:cNvPr id="372" name="图片 371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>
              <a:off x="1639423" y="2453253"/>
              <a:ext cx="1551161" cy="1551161"/>
            </a:xfrm>
            <a:prstGeom prst="rect">
              <a:avLst/>
            </a:prstGeom>
          </p:spPr>
        </p:pic>
        <p:sp>
          <p:nvSpPr>
            <p:cNvPr id="373" name="椭圆 372"/>
            <p:cNvSpPr/>
            <p:nvPr/>
          </p:nvSpPr>
          <p:spPr>
            <a:xfrm>
              <a:off x="1987700" y="2652048"/>
              <a:ext cx="848326" cy="86585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scene3d>
              <a:camera prst="orthographicFront"/>
              <a:lightRig dir="t" rig="threePt"/>
            </a:scene3d>
            <a:sp3d>
              <a:bevelT w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374" name="组合 373"/>
          <p:cNvGrpSpPr/>
          <p:nvPr/>
        </p:nvGrpSpPr>
        <p:grpSpPr>
          <a:xfrm>
            <a:off x="5349257" y="1839084"/>
            <a:ext cx="1190077" cy="1248514"/>
            <a:chOff x="1639423" y="2453253"/>
            <a:chExt cx="1551161" cy="1551161"/>
          </a:xfrm>
        </p:grpSpPr>
        <p:pic>
          <p:nvPicPr>
            <p:cNvPr id="375" name="图片 374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>
              <a:off x="1639423" y="2453253"/>
              <a:ext cx="1551161" cy="1551161"/>
            </a:xfrm>
            <a:prstGeom prst="rect">
              <a:avLst/>
            </a:prstGeom>
          </p:spPr>
        </p:pic>
        <p:sp>
          <p:nvSpPr>
            <p:cNvPr id="376" name="椭圆 375"/>
            <p:cNvSpPr/>
            <p:nvPr/>
          </p:nvSpPr>
          <p:spPr>
            <a:xfrm>
              <a:off x="1987700" y="2652048"/>
              <a:ext cx="848326" cy="86585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scene3d>
              <a:camera prst="orthographicFront"/>
              <a:lightRig dir="t" rig="threePt"/>
            </a:scene3d>
            <a:sp3d>
              <a:bevelT w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377" name="组合 376"/>
          <p:cNvGrpSpPr/>
          <p:nvPr/>
        </p:nvGrpSpPr>
        <p:grpSpPr>
          <a:xfrm>
            <a:off x="7356434" y="1784436"/>
            <a:ext cx="1190077" cy="1248514"/>
            <a:chOff x="1639423" y="2453253"/>
            <a:chExt cx="1551161" cy="1551161"/>
          </a:xfrm>
        </p:grpSpPr>
        <p:pic>
          <p:nvPicPr>
            <p:cNvPr id="378" name="图片 377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>
              <a:off x="1639423" y="2453253"/>
              <a:ext cx="1551161" cy="1551161"/>
            </a:xfrm>
            <a:prstGeom prst="rect">
              <a:avLst/>
            </a:prstGeom>
          </p:spPr>
        </p:pic>
        <p:sp>
          <p:nvSpPr>
            <p:cNvPr id="379" name="椭圆 378"/>
            <p:cNvSpPr/>
            <p:nvPr/>
          </p:nvSpPr>
          <p:spPr>
            <a:xfrm>
              <a:off x="1987700" y="2652048"/>
              <a:ext cx="848326" cy="86585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scene3d>
              <a:camera prst="orthographicFront"/>
              <a:lightRig dir="t" rig="threePt"/>
            </a:scene3d>
            <a:sp3d>
              <a:bevelT w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380" name="组合 379"/>
          <p:cNvGrpSpPr/>
          <p:nvPr/>
        </p:nvGrpSpPr>
        <p:grpSpPr>
          <a:xfrm>
            <a:off x="9363611" y="1723293"/>
            <a:ext cx="1190077" cy="1248514"/>
            <a:chOff x="1639423" y="2453253"/>
            <a:chExt cx="1551161" cy="1551161"/>
          </a:xfrm>
        </p:grpSpPr>
        <p:pic>
          <p:nvPicPr>
            <p:cNvPr id="381" name="图片 380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>
              <a:off x="1639423" y="2453253"/>
              <a:ext cx="1551161" cy="1551161"/>
            </a:xfrm>
            <a:prstGeom prst="rect">
              <a:avLst/>
            </a:prstGeom>
          </p:spPr>
        </p:pic>
        <p:sp>
          <p:nvSpPr>
            <p:cNvPr id="382" name="椭圆 381"/>
            <p:cNvSpPr/>
            <p:nvPr/>
          </p:nvSpPr>
          <p:spPr>
            <a:xfrm>
              <a:off x="1987700" y="2652048"/>
              <a:ext cx="848326" cy="86585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scene3d>
              <a:camera prst="orthographicFront"/>
              <a:lightRig dir="t" rig="threePt"/>
            </a:scene3d>
            <a:sp3d>
              <a:bevelT w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383" name="组合 382"/>
          <p:cNvGrpSpPr/>
          <p:nvPr/>
        </p:nvGrpSpPr>
        <p:grpSpPr>
          <a:xfrm>
            <a:off x="1334903" y="3686540"/>
            <a:ext cx="1190077" cy="1248514"/>
            <a:chOff x="1639423" y="2453253"/>
            <a:chExt cx="1551161" cy="1551161"/>
          </a:xfrm>
        </p:grpSpPr>
        <p:pic>
          <p:nvPicPr>
            <p:cNvPr id="384" name="图片 383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>
              <a:off x="1639423" y="2453253"/>
              <a:ext cx="1551161" cy="1551161"/>
            </a:xfrm>
            <a:prstGeom prst="rect">
              <a:avLst/>
            </a:prstGeom>
          </p:spPr>
        </p:pic>
        <p:sp>
          <p:nvSpPr>
            <p:cNvPr id="385" name="椭圆 384"/>
            <p:cNvSpPr/>
            <p:nvPr/>
          </p:nvSpPr>
          <p:spPr>
            <a:xfrm>
              <a:off x="1987700" y="2652048"/>
              <a:ext cx="848326" cy="86585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scene3d>
              <a:camera prst="orthographicFront"/>
              <a:lightRig dir="t" rig="threePt"/>
            </a:scene3d>
            <a:sp3d>
              <a:bevelT w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386" name="组合 385"/>
          <p:cNvGrpSpPr/>
          <p:nvPr/>
        </p:nvGrpSpPr>
        <p:grpSpPr>
          <a:xfrm>
            <a:off x="3342080" y="3681385"/>
            <a:ext cx="1190077" cy="1248514"/>
            <a:chOff x="1639423" y="2453253"/>
            <a:chExt cx="1551161" cy="1551161"/>
          </a:xfrm>
        </p:grpSpPr>
        <p:pic>
          <p:nvPicPr>
            <p:cNvPr id="387" name="图片 386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>
              <a:off x="1639423" y="2453253"/>
              <a:ext cx="1551161" cy="1551161"/>
            </a:xfrm>
            <a:prstGeom prst="rect">
              <a:avLst/>
            </a:prstGeom>
          </p:spPr>
        </p:pic>
        <p:sp>
          <p:nvSpPr>
            <p:cNvPr id="388" name="椭圆 387"/>
            <p:cNvSpPr/>
            <p:nvPr/>
          </p:nvSpPr>
          <p:spPr>
            <a:xfrm>
              <a:off x="1987700" y="2652048"/>
              <a:ext cx="848326" cy="86585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scene3d>
              <a:camera prst="orthographicFront"/>
              <a:lightRig dir="t" rig="threePt"/>
            </a:scene3d>
            <a:sp3d>
              <a:bevelT w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389" name="组合 388"/>
          <p:cNvGrpSpPr/>
          <p:nvPr/>
        </p:nvGrpSpPr>
        <p:grpSpPr>
          <a:xfrm>
            <a:off x="5349257" y="3703121"/>
            <a:ext cx="1190077" cy="1248514"/>
            <a:chOff x="1639423" y="2453253"/>
            <a:chExt cx="1551161" cy="1551161"/>
          </a:xfrm>
        </p:grpSpPr>
        <p:pic>
          <p:nvPicPr>
            <p:cNvPr id="390" name="图片 389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>
              <a:off x="1639423" y="2453253"/>
              <a:ext cx="1551161" cy="1551161"/>
            </a:xfrm>
            <a:prstGeom prst="rect">
              <a:avLst/>
            </a:prstGeom>
          </p:spPr>
        </p:pic>
        <p:sp>
          <p:nvSpPr>
            <p:cNvPr id="391" name="椭圆 390"/>
            <p:cNvSpPr/>
            <p:nvPr/>
          </p:nvSpPr>
          <p:spPr>
            <a:xfrm>
              <a:off x="1987700" y="2652048"/>
              <a:ext cx="848326" cy="86585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scene3d>
              <a:camera prst="orthographicFront"/>
              <a:lightRig dir="t" rig="threePt"/>
            </a:scene3d>
            <a:sp3d>
              <a:bevelT w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392" name="组合 391"/>
          <p:cNvGrpSpPr/>
          <p:nvPr/>
        </p:nvGrpSpPr>
        <p:grpSpPr>
          <a:xfrm>
            <a:off x="7356434" y="3648473"/>
            <a:ext cx="1190077" cy="1248514"/>
            <a:chOff x="1639423" y="2453253"/>
            <a:chExt cx="1551161" cy="1551161"/>
          </a:xfrm>
        </p:grpSpPr>
        <p:pic>
          <p:nvPicPr>
            <p:cNvPr id="393" name="图片 392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>
              <a:off x="1639423" y="2453253"/>
              <a:ext cx="1551161" cy="1551161"/>
            </a:xfrm>
            <a:prstGeom prst="rect">
              <a:avLst/>
            </a:prstGeom>
          </p:spPr>
        </p:pic>
        <p:sp>
          <p:nvSpPr>
            <p:cNvPr id="394" name="椭圆 393"/>
            <p:cNvSpPr/>
            <p:nvPr/>
          </p:nvSpPr>
          <p:spPr>
            <a:xfrm>
              <a:off x="1987700" y="2652048"/>
              <a:ext cx="848326" cy="86585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scene3d>
              <a:camera prst="orthographicFront"/>
              <a:lightRig dir="t" rig="threePt"/>
            </a:scene3d>
            <a:sp3d>
              <a:bevelT w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395" name="组合 394"/>
          <p:cNvGrpSpPr/>
          <p:nvPr/>
        </p:nvGrpSpPr>
        <p:grpSpPr>
          <a:xfrm>
            <a:off x="9363611" y="3587330"/>
            <a:ext cx="1190077" cy="1248514"/>
            <a:chOff x="1639423" y="2453253"/>
            <a:chExt cx="1551161" cy="1551161"/>
          </a:xfrm>
        </p:grpSpPr>
        <p:pic>
          <p:nvPicPr>
            <p:cNvPr id="396" name="图片 395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>
              <a:off x="1639423" y="2453253"/>
              <a:ext cx="1551161" cy="1551161"/>
            </a:xfrm>
            <a:prstGeom prst="rect">
              <a:avLst/>
            </a:prstGeom>
          </p:spPr>
        </p:pic>
        <p:sp>
          <p:nvSpPr>
            <p:cNvPr id="397" name="椭圆 396"/>
            <p:cNvSpPr/>
            <p:nvPr/>
          </p:nvSpPr>
          <p:spPr>
            <a:xfrm>
              <a:off x="1987700" y="2652048"/>
              <a:ext cx="848326" cy="86585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scene3d>
              <a:camera prst="orthographicFront"/>
              <a:lightRig dir="t" rig="threePt"/>
            </a:scene3d>
            <a:sp3d>
              <a:bevelT w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sp>
        <p:nvSpPr>
          <p:cNvPr id="398" name="矩形 397"/>
          <p:cNvSpPr/>
          <p:nvPr/>
        </p:nvSpPr>
        <p:spPr>
          <a:xfrm>
            <a:off x="1378892" y="3194112"/>
            <a:ext cx="1097280" cy="3657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altLang="en-US" lang="zh-CN" smtClean="0">
                <a:solidFill>
                  <a:schemeClr val="bg1">
                    <a:lumMod val="95000"/>
                  </a:schemeClr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输入内容</a:t>
            </a:r>
          </a:p>
        </p:txBody>
      </p:sp>
      <p:sp>
        <p:nvSpPr>
          <p:cNvPr id="448" name="矩形 447"/>
          <p:cNvSpPr/>
          <p:nvPr/>
        </p:nvSpPr>
        <p:spPr>
          <a:xfrm>
            <a:off x="3306317" y="3177478"/>
            <a:ext cx="1097280" cy="3657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altLang="en-US" lang="zh-CN" smtClean="0">
                <a:solidFill>
                  <a:schemeClr val="bg1">
                    <a:lumMod val="95000"/>
                  </a:schemeClr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输入内容</a:t>
            </a:r>
          </a:p>
        </p:txBody>
      </p:sp>
      <p:sp>
        <p:nvSpPr>
          <p:cNvPr id="449" name="矩形 448"/>
          <p:cNvSpPr/>
          <p:nvPr/>
        </p:nvSpPr>
        <p:spPr>
          <a:xfrm>
            <a:off x="5422533" y="3189838"/>
            <a:ext cx="1097280" cy="3657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altLang="en-US" lang="zh-CN" smtClean="0">
                <a:solidFill>
                  <a:schemeClr val="bg1">
                    <a:lumMod val="95000"/>
                  </a:schemeClr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输入内容</a:t>
            </a:r>
          </a:p>
        </p:txBody>
      </p:sp>
      <p:sp>
        <p:nvSpPr>
          <p:cNvPr id="450" name="矩形 449"/>
          <p:cNvSpPr/>
          <p:nvPr/>
        </p:nvSpPr>
        <p:spPr>
          <a:xfrm>
            <a:off x="7643759" y="3176564"/>
            <a:ext cx="1097280" cy="3657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altLang="en-US" lang="zh-CN" smtClean="0">
                <a:solidFill>
                  <a:schemeClr val="bg1">
                    <a:lumMod val="95000"/>
                  </a:schemeClr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输入内容</a:t>
            </a:r>
          </a:p>
        </p:txBody>
      </p:sp>
      <p:sp>
        <p:nvSpPr>
          <p:cNvPr id="451" name="矩形 450"/>
          <p:cNvSpPr/>
          <p:nvPr/>
        </p:nvSpPr>
        <p:spPr>
          <a:xfrm>
            <a:off x="9445787" y="3148968"/>
            <a:ext cx="1097280" cy="3657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altLang="en-US" lang="zh-CN" smtClean="0">
                <a:solidFill>
                  <a:schemeClr val="bg1">
                    <a:lumMod val="95000"/>
                  </a:schemeClr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输入内容</a:t>
            </a:r>
          </a:p>
        </p:txBody>
      </p:sp>
      <p:sp>
        <p:nvSpPr>
          <p:cNvPr id="457" name="矩形 456"/>
          <p:cNvSpPr/>
          <p:nvPr/>
        </p:nvSpPr>
        <p:spPr>
          <a:xfrm>
            <a:off x="1410014" y="5018033"/>
            <a:ext cx="1097280" cy="3657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altLang="en-US" lang="zh-CN" smtClean="0">
                <a:solidFill>
                  <a:schemeClr val="bg1">
                    <a:lumMod val="95000"/>
                  </a:schemeClr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输入内容</a:t>
            </a:r>
          </a:p>
        </p:txBody>
      </p:sp>
      <p:sp>
        <p:nvSpPr>
          <p:cNvPr id="458" name="矩形 457"/>
          <p:cNvSpPr/>
          <p:nvPr/>
        </p:nvSpPr>
        <p:spPr>
          <a:xfrm>
            <a:off x="3337439" y="5001399"/>
            <a:ext cx="1097280" cy="3657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altLang="en-US" lang="zh-CN" smtClean="0">
                <a:solidFill>
                  <a:schemeClr val="bg1">
                    <a:lumMod val="95000"/>
                  </a:schemeClr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输入内容</a:t>
            </a:r>
          </a:p>
        </p:txBody>
      </p:sp>
      <p:sp>
        <p:nvSpPr>
          <p:cNvPr id="459" name="矩形 458"/>
          <p:cNvSpPr/>
          <p:nvPr/>
        </p:nvSpPr>
        <p:spPr>
          <a:xfrm>
            <a:off x="5453655" y="5013759"/>
            <a:ext cx="1097280" cy="3657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altLang="en-US" lang="zh-CN" smtClean="0">
                <a:solidFill>
                  <a:schemeClr val="bg1">
                    <a:lumMod val="95000"/>
                  </a:schemeClr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输入内容</a:t>
            </a:r>
          </a:p>
        </p:txBody>
      </p:sp>
      <p:sp>
        <p:nvSpPr>
          <p:cNvPr id="460" name="矩形 459"/>
          <p:cNvSpPr/>
          <p:nvPr/>
        </p:nvSpPr>
        <p:spPr>
          <a:xfrm>
            <a:off x="7674881" y="5000485"/>
            <a:ext cx="1097280" cy="3657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altLang="en-US" lang="zh-CN" smtClean="0">
                <a:solidFill>
                  <a:schemeClr val="bg1">
                    <a:lumMod val="95000"/>
                  </a:schemeClr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输入内容</a:t>
            </a:r>
          </a:p>
        </p:txBody>
      </p:sp>
      <p:sp>
        <p:nvSpPr>
          <p:cNvPr id="461" name="矩形 460"/>
          <p:cNvSpPr/>
          <p:nvPr/>
        </p:nvSpPr>
        <p:spPr>
          <a:xfrm>
            <a:off x="9476909" y="4972889"/>
            <a:ext cx="1097280" cy="3657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altLang="en-US" lang="zh-CN" smtClean="0">
                <a:solidFill>
                  <a:schemeClr val="bg1">
                    <a:lumMod val="95000"/>
                  </a:schemeClr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输入内容</a:t>
            </a:r>
          </a:p>
        </p:txBody>
      </p:sp>
    </p:spTree>
    <p:extLst>
      <p:ext uri="{BB962C8B-B14F-4D97-AF65-F5344CB8AC3E}">
        <p14:creationId val="1215570883"/>
      </p:ext>
    </p:extLst>
  </p:cSld>
  <p:clrMapOvr>
    <a:masterClrMapping/>
  </p:clrMapOvr>
  <p:transition/>
  <p:timing/>
</p:sld>
</file>

<file path=ppt/slides/slide18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9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/>
            <p:nvPr/>
          </p:nvGrpSpPr>
          <p:grpSpPr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/>
              <p:nvPr/>
            </p:nvSpPr>
            <p:spPr bwMode="auto">
              <a:xfrm>
                <a:off x="4449" y="3297"/>
                <a:ext cx="52" cy="154"/>
              </a:xfrm>
              <a:custGeom>
                <a:gdLst>
                  <a:gd fmla="*/ 0 w 52" name="T0"/>
                  <a:gd fmla="*/ 0 h 69" name="T1"/>
                  <a:gd fmla="*/ 0 w 52" name="T2"/>
                  <a:gd fmla="*/ 0 h 69" name="T3"/>
                  <a:gd fmla="*/ 10 w 52" name="T4"/>
                  <a:gd fmla="*/ 0 h 69" name="T5"/>
                  <a:gd fmla="*/ 13 w 52" name="T6"/>
                  <a:gd fmla="*/ 13 h 69" name="T7"/>
                  <a:gd fmla="*/ 26 w 52" name="T8"/>
                  <a:gd fmla="*/ 5 h 69" name="T9"/>
                  <a:gd fmla="*/ 43 w 52" name="T10"/>
                  <a:gd fmla="*/ 21 h 69" name="T11"/>
                  <a:gd fmla="*/ 51 w 52" name="T12"/>
                  <a:gd fmla="*/ 68 h 69" name="T13"/>
                  <a:gd fmla="*/ 50 w 52" name="T14"/>
                  <a:gd fmla="*/ 68 h 69" name="T15"/>
                  <a:gd fmla="*/ 16 w 52" name="T16"/>
                  <a:gd fmla="*/ 48 h 69" name="T17"/>
                  <a:gd fmla="*/ 0 w 52" name="T18"/>
                  <a:gd fmla="*/ 0 h 69" name="T19"/>
                  <a:gd fmla="*/ 0 w 52" name="T20"/>
                  <a:gd fmla="*/ 0 h 69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52" name="T33"/>
                  <a:gd fmla="*/ 0 h 69" name="T34"/>
                  <a:gd fmla="*/ 52 w 52" name="T35"/>
                  <a:gd fmla="*/ 69 h 69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69" w="52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/>
              <p:nvPr/>
            </p:nvSpPr>
            <p:spPr bwMode="auto">
              <a:xfrm>
                <a:off x="4577" y="3299"/>
                <a:ext cx="132" cy="154"/>
              </a:xfrm>
              <a:custGeom>
                <a:gdLst>
                  <a:gd fmla="*/ 0 w 132" name="T0"/>
                  <a:gd fmla="*/ 72 h 83" name="T1"/>
                  <a:gd fmla="*/ 0 w 132" name="T2"/>
                  <a:gd fmla="*/ 72 h 83" name="T3"/>
                  <a:gd fmla="*/ 12 w 132" name="T4"/>
                  <a:gd fmla="*/ 82 h 83" name="T5"/>
                  <a:gd fmla="*/ 53 w 132" name="T6"/>
                  <a:gd fmla="*/ 79 h 83" name="T7"/>
                  <a:gd fmla="*/ 66 w 132" name="T8"/>
                  <a:gd fmla="*/ 73 h 83" name="T9"/>
                  <a:gd fmla="*/ 84 w 132" name="T10"/>
                  <a:gd fmla="*/ 36 h 83" name="T11"/>
                  <a:gd fmla="*/ 108 w 132" name="T12"/>
                  <a:gd fmla="*/ 37 h 83" name="T13"/>
                  <a:gd fmla="*/ 131 w 132" name="T14"/>
                  <a:gd fmla="*/ 25 h 83" name="T15"/>
                  <a:gd fmla="*/ 109 w 132" name="T16"/>
                  <a:gd fmla="*/ 14 h 83" name="T17"/>
                  <a:gd fmla="*/ 102 w 132" name="T18"/>
                  <a:gd fmla="*/ 0 h 83" name="T19"/>
                  <a:gd fmla="*/ 75 w 132" name="T20"/>
                  <a:gd fmla="*/ 26 h 83" name="T21"/>
                  <a:gd fmla="*/ 67 w 132" name="T22"/>
                  <a:gd fmla="*/ 40 h 83" name="T23"/>
                  <a:gd fmla="*/ 59 w 132" name="T24"/>
                  <a:gd fmla="*/ 32 h 83" name="T25"/>
                  <a:gd fmla="*/ 43 w 132" name="T26"/>
                  <a:gd fmla="*/ 52 h 83" name="T27"/>
                  <a:gd fmla="*/ 26 w 132" name="T28"/>
                  <a:gd fmla="*/ 55 h 83" name="T29"/>
                  <a:gd fmla="*/ 20 w 132" name="T30"/>
                  <a:gd fmla="*/ 73 h 83" name="T31"/>
                  <a:gd fmla="*/ 0 w 132" name="T32"/>
                  <a:gd fmla="*/ 72 h 83" name="T33"/>
                  <a:gd fmla="*/ 0 w 132" name="T34"/>
                  <a:gd fmla="*/ 72 h 83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132" name="T54"/>
                  <a:gd fmla="*/ 0 h 83" name="T55"/>
                  <a:gd fmla="*/ 132 w 132" name="T56"/>
                  <a:gd fmla="*/ 83 h 83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83" w="132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/>
            <p:nvPr/>
          </p:nvGrpSpPr>
          <p:grpSpPr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/>
              <p:nvPr/>
            </p:nvSpPr>
            <p:spPr bwMode="auto">
              <a:xfrm>
                <a:off x="4380" y="3351"/>
                <a:ext cx="149" cy="160"/>
              </a:xfrm>
              <a:custGeom>
                <a:gdLst>
                  <a:gd fmla="*/ 0 w 149" name="T0"/>
                  <a:gd fmla="*/ 0 h 156" name="T1"/>
                  <a:gd fmla="*/ 0 w 149" name="T2"/>
                  <a:gd fmla="*/ 0 h 156" name="T3"/>
                  <a:gd fmla="*/ 33 w 149" name="T4"/>
                  <a:gd fmla="*/ 7 h 156" name="T5"/>
                  <a:gd fmla="*/ 74 w 149" name="T6"/>
                  <a:gd fmla="*/ 47 h 156" name="T7"/>
                  <a:gd fmla="*/ 108 w 149" name="T8"/>
                  <a:gd fmla="*/ 62 h 156" name="T9"/>
                  <a:gd fmla="*/ 104 w 149" name="T10"/>
                  <a:gd fmla="*/ 73 h 156" name="T11"/>
                  <a:gd fmla="*/ 115 w 149" name="T12"/>
                  <a:gd fmla="*/ 72 h 156" name="T13"/>
                  <a:gd fmla="*/ 114 w 149" name="T14"/>
                  <a:gd fmla="*/ 87 h 156" name="T15"/>
                  <a:gd fmla="*/ 148 w 149" name="T16"/>
                  <a:gd fmla="*/ 116 h 156" name="T17"/>
                  <a:gd fmla="*/ 144 w 149" name="T18"/>
                  <a:gd fmla="*/ 154 h 156" name="T19"/>
                  <a:gd fmla="*/ 129 w 149" name="T20"/>
                  <a:gd fmla="*/ 155 h 156" name="T21"/>
                  <a:gd fmla="*/ 99 w 149" name="T22"/>
                  <a:gd fmla="*/ 133 h 156" name="T23"/>
                  <a:gd fmla="*/ 50 w 149" name="T24"/>
                  <a:gd fmla="*/ 54 h 156" name="T25"/>
                  <a:gd fmla="*/ 0 w 149" name="T26"/>
                  <a:gd fmla="*/ 0 h 156" name="T27"/>
                  <a:gd fmla="*/ 0 w 149" name="T28"/>
                  <a:gd fmla="*/ 0 h 15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49" name="T45"/>
                  <a:gd fmla="*/ 0 h 156" name="T46"/>
                  <a:gd fmla="*/ 149 w 149" name="T47"/>
                  <a:gd fmla="*/ 156 h 15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56" w="149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/>
              <p:nvPr/>
            </p:nvSpPr>
            <p:spPr bwMode="auto">
              <a:xfrm>
                <a:off x="4519" y="3450"/>
                <a:ext cx="125" cy="160"/>
              </a:xfrm>
              <a:custGeom>
                <a:gdLst>
                  <a:gd fmla="*/ 0 w 125" name="T0"/>
                  <a:gd fmla="*/ 11 h 40" name="T1"/>
                  <a:gd fmla="*/ 0 w 125" name="T2"/>
                  <a:gd fmla="*/ 11 h 40" name="T3"/>
                  <a:gd fmla="*/ 8 w 125" name="T4"/>
                  <a:gd fmla="*/ 0 h 40" name="T5"/>
                  <a:gd fmla="*/ 95 w 125" name="T6"/>
                  <a:gd fmla="*/ 12 h 40" name="T7"/>
                  <a:gd fmla="*/ 104 w 125" name="T8"/>
                  <a:gd fmla="*/ 22 h 40" name="T9"/>
                  <a:gd fmla="*/ 122 w 125" name="T10"/>
                  <a:gd fmla="*/ 26 h 40" name="T11"/>
                  <a:gd fmla="*/ 124 w 125" name="T12"/>
                  <a:gd fmla="*/ 39 h 40" name="T13"/>
                  <a:gd fmla="*/ 22 w 125" name="T14"/>
                  <a:gd fmla="*/ 21 h 40" name="T15"/>
                  <a:gd fmla="*/ 0 w 125" name="T16"/>
                  <a:gd fmla="*/ 11 h 40" name="T17"/>
                  <a:gd fmla="*/ 0 w 125" name="T18"/>
                  <a:gd fmla="*/ 11 h 40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125" name="T30"/>
                  <a:gd fmla="*/ 0 h 40" name="T31"/>
                  <a:gd fmla="*/ 125 w 125" name="T32"/>
                  <a:gd fmla="*/ 40 h 40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40" w="125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/>
              <p:nvPr/>
            </p:nvSpPr>
            <p:spPr bwMode="auto">
              <a:xfrm>
                <a:off x="4568" y="3349"/>
                <a:ext cx="136" cy="160"/>
              </a:xfrm>
              <a:custGeom>
                <a:gdLst>
                  <a:gd fmla="*/ 0 w 136" name="T0"/>
                  <a:gd fmla="*/ 52 h 116" name="T1"/>
                  <a:gd fmla="*/ 0 w 136" name="T2"/>
                  <a:gd fmla="*/ 52 h 116" name="T3"/>
                  <a:gd fmla="*/ 9 w 136" name="T4"/>
                  <a:gd fmla="*/ 36 h 116" name="T5"/>
                  <a:gd fmla="*/ 21 w 136" name="T6"/>
                  <a:gd fmla="*/ 46 h 116" name="T7"/>
                  <a:gd fmla="*/ 62 w 136" name="T8"/>
                  <a:gd fmla="*/ 43 h 116" name="T9"/>
                  <a:gd fmla="*/ 75 w 136" name="T10"/>
                  <a:gd fmla="*/ 37 h 116" name="T11"/>
                  <a:gd fmla="*/ 93 w 136" name="T12"/>
                  <a:gd fmla="*/ 0 h 116" name="T13"/>
                  <a:gd fmla="*/ 117 w 136" name="T14"/>
                  <a:gd fmla="*/ 1 h 116" name="T15"/>
                  <a:gd fmla="*/ 112 w 136" name="T16"/>
                  <a:gd fmla="*/ 11 h 116" name="T17"/>
                  <a:gd fmla="*/ 135 w 136" name="T18"/>
                  <a:gd fmla="*/ 46 h 116" name="T19"/>
                  <a:gd fmla="*/ 122 w 136" name="T20"/>
                  <a:gd fmla="*/ 43 h 116" name="T21"/>
                  <a:gd fmla="*/ 99 w 136" name="T22"/>
                  <a:gd fmla="*/ 82 h 116" name="T23"/>
                  <a:gd fmla="*/ 95 w 136" name="T24"/>
                  <a:gd fmla="*/ 107 h 116" name="T25"/>
                  <a:gd fmla="*/ 81 w 136" name="T26"/>
                  <a:gd fmla="*/ 115 h 116" name="T27"/>
                  <a:gd fmla="*/ 55 w 136" name="T28"/>
                  <a:gd fmla="*/ 100 h 116" name="T29"/>
                  <a:gd fmla="*/ 40 w 136" name="T30"/>
                  <a:gd fmla="*/ 107 h 116" name="T31"/>
                  <a:gd fmla="*/ 37 w 136" name="T32"/>
                  <a:gd fmla="*/ 95 h 116" name="T33"/>
                  <a:gd fmla="*/ 17 w 136" name="T34"/>
                  <a:gd fmla="*/ 97 h 116" name="T35"/>
                  <a:gd fmla="*/ 0 w 136" name="T36"/>
                  <a:gd fmla="*/ 52 h 116" name="T37"/>
                  <a:gd fmla="*/ 0 w 136" name="T38"/>
                  <a:gd fmla="*/ 52 h 11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36" name="T60"/>
                  <a:gd fmla="*/ 0 h 116" name="T61"/>
                  <a:gd fmla="*/ 136 w 136" name="T62"/>
                  <a:gd fmla="*/ 116 h 116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15" w="13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/>
              <p:nvPr/>
            </p:nvSpPr>
            <p:spPr bwMode="auto">
              <a:xfrm>
                <a:off x="4674" y="3469"/>
                <a:ext cx="34" cy="160"/>
              </a:xfrm>
              <a:custGeom>
                <a:gdLst>
                  <a:gd fmla="*/ 0 w 34" name="T0"/>
                  <a:gd fmla="*/ 2 h 9" name="T1"/>
                  <a:gd fmla="*/ 0 w 34" name="T2"/>
                  <a:gd fmla="*/ 2 h 9" name="T3"/>
                  <a:gd fmla="*/ 4 w 34" name="T4"/>
                  <a:gd fmla="*/ 8 h 9" name="T5"/>
                  <a:gd fmla="*/ 33 w 34" name="T6"/>
                  <a:gd fmla="*/ 3 h 9" name="T7"/>
                  <a:gd fmla="*/ 11 w 34" name="T8"/>
                  <a:gd fmla="*/ 0 h 9" name="T9"/>
                  <a:gd fmla="*/ 0 w 34" name="T10"/>
                  <a:gd fmla="*/ 2 h 9" name="T11"/>
                  <a:gd fmla="*/ 0 w 34" name="T12"/>
                  <a:gd fmla="*/ 2 h 9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4" name="T21"/>
                  <a:gd fmla="*/ 0 h 9" name="T22"/>
                  <a:gd fmla="*/ 34 w 34" name="T23"/>
                  <a:gd fmla="*/ 9 h 9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9" w="34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/>
              <p:nvPr/>
            </p:nvSpPr>
            <p:spPr bwMode="auto">
              <a:xfrm>
                <a:off x="4703" y="3376"/>
                <a:ext cx="85" cy="160"/>
              </a:xfrm>
              <a:custGeom>
                <a:gdLst>
                  <a:gd fmla="*/ 0 w 85" name="T0"/>
                  <a:gd fmla="*/ 60 h 101" name="T1"/>
                  <a:gd fmla="*/ 0 w 85" name="T2"/>
                  <a:gd fmla="*/ 60 h 101" name="T3"/>
                  <a:gd fmla="*/ 10 w 85" name="T4"/>
                  <a:gd fmla="*/ 78 h 101" name="T5"/>
                  <a:gd fmla="*/ 7 w 85" name="T6"/>
                  <a:gd fmla="*/ 96 h 101" name="T7"/>
                  <a:gd fmla="*/ 21 w 85" name="T8"/>
                  <a:gd fmla="*/ 100 h 101" name="T9"/>
                  <a:gd fmla="*/ 19 w 85" name="T10"/>
                  <a:gd fmla="*/ 63 h 101" name="T11"/>
                  <a:gd fmla="*/ 28 w 85" name="T12"/>
                  <a:gd fmla="*/ 60 h 101" name="T13"/>
                  <a:gd fmla="*/ 30 w 85" name="T14"/>
                  <a:gd fmla="*/ 74 h 101" name="T15"/>
                  <a:gd fmla="*/ 37 w 85" name="T16"/>
                  <a:gd fmla="*/ 90 h 101" name="T17"/>
                  <a:gd fmla="*/ 53 w 85" name="T18"/>
                  <a:gd fmla="*/ 83 h 101" name="T19"/>
                  <a:gd fmla="*/ 34 w 85" name="T20"/>
                  <a:gd fmla="*/ 48 h 101" name="T21"/>
                  <a:gd fmla="*/ 62 w 85" name="T22"/>
                  <a:gd fmla="*/ 33 h 101" name="T23"/>
                  <a:gd fmla="*/ 25 w 85" name="T24"/>
                  <a:gd fmla="*/ 43 h 101" name="T25"/>
                  <a:gd fmla="*/ 19 w 85" name="T26"/>
                  <a:gd fmla="*/ 21 h 101" name="T27"/>
                  <a:gd fmla="*/ 74 w 85" name="T28"/>
                  <a:gd fmla="*/ 19 h 101" name="T29"/>
                  <a:gd fmla="*/ 84 w 85" name="T30"/>
                  <a:gd fmla="*/ 0 h 101" name="T31"/>
                  <a:gd fmla="*/ 68 w 85" name="T32"/>
                  <a:gd fmla="*/ 12 h 101" name="T33"/>
                  <a:gd fmla="*/ 28 w 85" name="T34"/>
                  <a:gd fmla="*/ 6 h 101" name="T35"/>
                  <a:gd fmla="*/ 15 w 85" name="T36"/>
                  <a:gd fmla="*/ 14 h 101" name="T37"/>
                  <a:gd fmla="*/ 0 w 85" name="T38"/>
                  <a:gd fmla="*/ 60 h 101" name="T39"/>
                  <a:gd fmla="*/ 0 w 85" name="T40"/>
                  <a:gd fmla="*/ 60 h 101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85" name="T63"/>
                  <a:gd fmla="*/ 0 h 101" name="T64"/>
                  <a:gd fmla="*/ 85 w 85" name="T65"/>
                  <a:gd fmla="*/ 101 h 101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00" w="85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/>
              <p:nvPr/>
            </p:nvSpPr>
            <p:spPr bwMode="auto">
              <a:xfrm>
                <a:off x="4769" y="3478"/>
                <a:ext cx="48" cy="160"/>
              </a:xfrm>
              <a:custGeom>
                <a:gdLst>
                  <a:gd fmla="*/ 0 w 48" name="T0"/>
                  <a:gd fmla="*/ 15 h 26" name="T1"/>
                  <a:gd fmla="*/ 0 w 48" name="T2"/>
                  <a:gd fmla="*/ 15 h 26" name="T3"/>
                  <a:gd fmla="*/ 2 w 48" name="T4"/>
                  <a:gd fmla="*/ 25 h 26" name="T5"/>
                  <a:gd fmla="*/ 47 w 48" name="T6"/>
                  <a:gd fmla="*/ 0 h 26" name="T7"/>
                  <a:gd fmla="*/ 14 w 48" name="T8"/>
                  <a:gd fmla="*/ 7 h 26" name="T9"/>
                  <a:gd fmla="*/ 0 w 48" name="T10"/>
                  <a:gd fmla="*/ 15 h 26" name="T11"/>
                  <a:gd fmla="*/ 0 w 48" name="T12"/>
                  <a:gd fmla="*/ 15 h 2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8" name="T21"/>
                  <a:gd fmla="*/ 0 h 26" name="T22"/>
                  <a:gd fmla="*/ 48 w 48" name="T23"/>
                  <a:gd fmla="*/ 26 h 26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6" w="48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/>
              <p:nvPr/>
            </p:nvSpPr>
            <p:spPr bwMode="auto">
              <a:xfrm>
                <a:off x="4819" y="3341"/>
                <a:ext cx="17" cy="160"/>
              </a:xfrm>
              <a:custGeom>
                <a:gdLst>
                  <a:gd fmla="*/ 0 w 17" name="T0"/>
                  <a:gd fmla="*/ 14 h 42" name="T1"/>
                  <a:gd fmla="*/ 0 w 17" name="T2"/>
                  <a:gd fmla="*/ 14 h 42" name="T3"/>
                  <a:gd fmla="*/ 3 w 17" name="T4"/>
                  <a:gd fmla="*/ 33 h 42" name="T5"/>
                  <a:gd fmla="*/ 13 w 17" name="T6"/>
                  <a:gd fmla="*/ 41 h 42" name="T7"/>
                  <a:gd fmla="*/ 7 w 17" name="T8"/>
                  <a:gd fmla="*/ 24 h 42" name="T9"/>
                  <a:gd fmla="*/ 16 w 17" name="T10"/>
                  <a:gd fmla="*/ 21 h 42" name="T11"/>
                  <a:gd fmla="*/ 15 w 17" name="T12"/>
                  <a:gd fmla="*/ 8 h 42" name="T13"/>
                  <a:gd fmla="*/ 3 w 17" name="T14"/>
                  <a:gd fmla="*/ 17 h 42" name="T15"/>
                  <a:gd fmla="*/ 8 w 17" name="T16"/>
                  <a:gd fmla="*/ 0 h 42" name="T17"/>
                  <a:gd fmla="*/ 0 w 17" name="T18"/>
                  <a:gd fmla="*/ 14 h 42" name="T19"/>
                  <a:gd fmla="*/ 0 w 17" name="T20"/>
                  <a:gd fmla="*/ 14 h 42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17" name="T33"/>
                  <a:gd fmla="*/ 0 h 42" name="T34"/>
                  <a:gd fmla="*/ 17 w 17" name="T35"/>
                  <a:gd fmla="*/ 42 h 42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42" w="17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/>
              <p:nvPr/>
            </p:nvSpPr>
            <p:spPr bwMode="auto">
              <a:xfrm>
                <a:off x="4826" y="3393"/>
                <a:ext cx="40" cy="160"/>
              </a:xfrm>
              <a:custGeom>
                <a:gdLst>
                  <a:gd fmla="*/ 0 w 40" name="T0"/>
                  <a:gd fmla="*/ 5 h 14" name="T1"/>
                  <a:gd fmla="*/ 0 w 40" name="T2"/>
                  <a:gd fmla="*/ 5 h 14" name="T3"/>
                  <a:gd fmla="*/ 22 w 40" name="T4"/>
                  <a:gd fmla="*/ 0 h 14" name="T5"/>
                  <a:gd fmla="*/ 39 w 40" name="T6"/>
                  <a:gd fmla="*/ 13 h 14" name="T7"/>
                  <a:gd fmla="*/ 0 w 40" name="T8"/>
                  <a:gd fmla="*/ 5 h 14" name="T9"/>
                  <a:gd fmla="*/ 0 w 40" name="T10"/>
                  <a:gd fmla="*/ 5 h 14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40" name="T18"/>
                  <a:gd fmla="*/ 0 h 14" name="T19"/>
                  <a:gd fmla="*/ 40 w 40" name="T20"/>
                  <a:gd fmla="*/ 14 h 14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4" w="40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/>
              <p:nvPr/>
            </p:nvSpPr>
            <p:spPr bwMode="auto">
              <a:xfrm>
                <a:off x="4865" y="3414"/>
                <a:ext cx="144" cy="160"/>
              </a:xfrm>
              <a:custGeom>
                <a:gdLst>
                  <a:gd fmla="*/ 0 w 144" name="T0"/>
                  <a:gd fmla="*/ 15 h 119" name="T1"/>
                  <a:gd fmla="*/ 0 w 144" name="T2"/>
                  <a:gd fmla="*/ 15 h 119" name="T3"/>
                  <a:gd fmla="*/ 21 w 144" name="T4"/>
                  <a:gd fmla="*/ 26 h 119" name="T5"/>
                  <a:gd fmla="*/ 42 w 144" name="T6"/>
                  <a:gd fmla="*/ 23 h 119" name="T7"/>
                  <a:gd fmla="*/ 16 w 144" name="T8"/>
                  <a:gd fmla="*/ 32 h 119" name="T9"/>
                  <a:gd fmla="*/ 28 w 144" name="T10"/>
                  <a:gd fmla="*/ 51 h 119" name="T11"/>
                  <a:gd fmla="*/ 41 w 144" name="T12"/>
                  <a:gd fmla="*/ 35 h 119" name="T13"/>
                  <a:gd fmla="*/ 49 w 144" name="T14"/>
                  <a:gd fmla="*/ 51 h 119" name="T15"/>
                  <a:gd fmla="*/ 100 w 144" name="T16"/>
                  <a:gd fmla="*/ 69 h 119" name="T17"/>
                  <a:gd fmla="*/ 113 w 144" name="T18"/>
                  <a:gd fmla="*/ 98 h 119" name="T19"/>
                  <a:gd fmla="*/ 103 w 144" name="T20"/>
                  <a:gd fmla="*/ 97 h 119" name="T21"/>
                  <a:gd fmla="*/ 95 w 144" name="T22"/>
                  <a:gd fmla="*/ 110 h 119" name="T23"/>
                  <a:gd fmla="*/ 126 w 144" name="T24"/>
                  <a:gd fmla="*/ 104 h 119" name="T25"/>
                  <a:gd fmla="*/ 143 w 144" name="T26"/>
                  <a:gd fmla="*/ 118 h 119" name="T27"/>
                  <a:gd fmla="*/ 141 w 144" name="T28"/>
                  <a:gd fmla="*/ 30 h 119" name="T29"/>
                  <a:gd fmla="*/ 97 w 144" name="T30"/>
                  <a:gd fmla="*/ 15 h 119" name="T31"/>
                  <a:gd fmla="*/ 61 w 144" name="T32"/>
                  <a:gd fmla="*/ 41 h 119" name="T33"/>
                  <a:gd fmla="*/ 47 w 144" name="T34"/>
                  <a:gd fmla="*/ 27 h 119" name="T35"/>
                  <a:gd fmla="*/ 43 w 144" name="T36"/>
                  <a:gd fmla="*/ 6 h 119" name="T37"/>
                  <a:gd fmla="*/ 21 w 144" name="T38"/>
                  <a:gd fmla="*/ 0 h 119" name="T39"/>
                  <a:gd fmla="*/ 0 w 144" name="T40"/>
                  <a:gd fmla="*/ 15 h 119" name="T41"/>
                  <a:gd fmla="*/ 0 w 144" name="T42"/>
                  <a:gd fmla="*/ 15 h 119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44" name="T66"/>
                  <a:gd fmla="*/ 0 h 119" name="T67"/>
                  <a:gd fmla="*/ 144 w 144" name="T68"/>
                  <a:gd fmla="*/ 119 h 119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119" w="144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/>
              <p:nvPr/>
            </p:nvSpPr>
            <p:spPr bwMode="auto">
              <a:xfrm>
                <a:off x="4871" y="3452"/>
                <a:ext cx="7" cy="160"/>
              </a:xfrm>
              <a:custGeom>
                <a:gdLst>
                  <a:gd fmla="*/ 0 w 7" name="T0"/>
                  <a:gd fmla="*/ 10 h 11" name="T1"/>
                  <a:gd fmla="*/ 0 w 7" name="T2"/>
                  <a:gd fmla="*/ 10 h 11" name="T3"/>
                  <a:gd fmla="*/ 3 w 7" name="T4"/>
                  <a:gd fmla="*/ 0 h 11" name="T5"/>
                  <a:gd fmla="*/ 6 w 7" name="T6"/>
                  <a:gd fmla="*/ 6 h 11" name="T7"/>
                  <a:gd fmla="*/ 0 w 7" name="T8"/>
                  <a:gd fmla="*/ 10 h 11" name="T9"/>
                  <a:gd fmla="*/ 0 w 7" name="T10"/>
                  <a:gd fmla="*/ 10 h 11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7" name="T18"/>
                  <a:gd fmla="*/ 0 h 11" name="T19"/>
                  <a:gd fmla="*/ 7 w 7" name="T20"/>
                  <a:gd fmla="*/ 11 h 11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1" w="7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/>
            <p:nvPr/>
          </p:nvSpPr>
          <p:spPr bwMode="auto">
            <a:xfrm>
              <a:off x="3998079" y="3687453"/>
              <a:ext cx="242885" cy="206196"/>
            </a:xfrm>
            <a:custGeom>
              <a:gdLst>
                <a:gd fmla="*/ 0 w 194" name="T0"/>
                <a:gd fmla="*/ 111880299 h 139" name="T1"/>
                <a:gd fmla="*/ 0 w 194" name="T2"/>
                <a:gd fmla="*/ 111880299 h 139" name="T3"/>
                <a:gd fmla="*/ 3134995 w 194" name="T4"/>
                <a:gd fmla="*/ 172905343 h 139" name="T5"/>
                <a:gd fmla="*/ 25079963 w 194" name="T6"/>
                <a:gd fmla="*/ 191552270 h 139" name="T7"/>
                <a:gd fmla="*/ 6269991 w 194" name="T8"/>
                <a:gd fmla="*/ 222064121 h 139" name="T9"/>
                <a:gd fmla="*/ 40754933 w 194" name="T10"/>
                <a:gd fmla="*/ 233930347 h 139" name="T11"/>
                <a:gd fmla="*/ 119129815 w 194" name="T12"/>
                <a:gd fmla="*/ 222064121 h 139" name="T13"/>
                <a:gd fmla="*/ 133237289 w 194" name="T14"/>
                <a:gd fmla="*/ 188161920 h 139" name="T15"/>
                <a:gd fmla="*/ 186530976 w 194" name="T16"/>
                <a:gd fmla="*/ 169514952 h 139" name="T17"/>
                <a:gd fmla="*/ 191233467 w 194" name="T18"/>
                <a:gd fmla="*/ 140696975 h 139" name="T19"/>
                <a:gd fmla="*/ 210043431 w 194" name="T20"/>
                <a:gd fmla="*/ 133916274 h 139" name="T21"/>
                <a:gd fmla="*/ 202205946 w 194" name="T22"/>
                <a:gd fmla="*/ 118659698 h 139" name="T23"/>
                <a:gd fmla="*/ 221015911 w 194" name="T24"/>
                <a:gd fmla="*/ 116965824 h 139" name="T25"/>
                <a:gd fmla="*/ 235123384 w 194" name="T26"/>
                <a:gd fmla="*/ 88147847 h 139" name="T27"/>
                <a:gd fmla="*/ 228853396 w 194" name="T28"/>
                <a:gd fmla="*/ 59329849 h 139" name="T29"/>
                <a:gd fmla="*/ 300958260 w 194" name="T30"/>
                <a:gd fmla="*/ 38989039 h 139" name="T31"/>
                <a:gd fmla="*/ 302525758 w 194" name="T32"/>
                <a:gd fmla="*/ 32208338 h 139" name="T33"/>
                <a:gd fmla="*/ 275878308 w 194" name="T34"/>
                <a:gd fmla="*/ 27122813 h 139" name="T35"/>
                <a:gd fmla="*/ 238258378 w 194" name="T36"/>
                <a:gd fmla="*/ 47463623 h 139" name="T37"/>
                <a:gd fmla="*/ 219448414 w 194" name="T38"/>
                <a:gd fmla="*/ 0 h 139" name="T39"/>
                <a:gd fmla="*/ 188098473 w 194" name="T40"/>
                <a:gd fmla="*/ 35598688 h 139" name="T41"/>
                <a:gd fmla="*/ 94049862 w 194" name="T42"/>
                <a:gd fmla="*/ 32208338 h 139" name="T43"/>
                <a:gd fmla="*/ 47024931 w 194" name="T44"/>
                <a:gd fmla="*/ 86452672 h 139" name="T45"/>
                <a:gd fmla="*/ 14107478 w 194" name="T46"/>
                <a:gd fmla="*/ 69500900 h 139" name="T47"/>
                <a:gd fmla="*/ 0 w 194" name="T48"/>
                <a:gd fmla="*/ 111880299 h 139" name="T49"/>
                <a:gd fmla="*/ 0 w 194" name="T50"/>
                <a:gd fmla="*/ 111880299 h 139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194" name="T78"/>
                <a:gd fmla="*/ 0 h 139" name="T79"/>
                <a:gd fmla="*/ 194 w 194" name="T80"/>
                <a:gd fmla="*/ 139 h 139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139" w="194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/>
            <p:nvPr/>
          </p:nvGrpSpPr>
          <p:grpSpPr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/>
              <p:nvPr/>
            </p:nvSpPr>
            <p:spPr bwMode="auto">
              <a:xfrm>
                <a:off x="4623" y="3703"/>
                <a:ext cx="552" cy="158"/>
              </a:xfrm>
              <a:custGeom>
                <a:gdLst>
                  <a:gd fmla="*/ 0 w 552" name="T0"/>
                  <a:gd fmla="*/ 218 h 414" name="T1"/>
                  <a:gd fmla="*/ 4 w 552" name="T2"/>
                  <a:gd fmla="*/ 209 h 414" name="T3"/>
                  <a:gd fmla="*/ 3 w 552" name="T4"/>
                  <a:gd fmla="*/ 192 h 414" name="T5"/>
                  <a:gd fmla="*/ 14 w 552" name="T6"/>
                  <a:gd fmla="*/ 165 h 414" name="T7"/>
                  <a:gd fmla="*/ 106 w 552" name="T8"/>
                  <a:gd fmla="*/ 123 h 414" name="T9"/>
                  <a:gd fmla="*/ 125 w 552" name="T10"/>
                  <a:gd fmla="*/ 88 h 414" name="T11"/>
                  <a:gd fmla="*/ 141 w 552" name="T12"/>
                  <a:gd fmla="*/ 94 h 414" name="T13"/>
                  <a:gd fmla="*/ 154 w 552" name="T14"/>
                  <a:gd fmla="*/ 80 h 414" name="T15"/>
                  <a:gd fmla="*/ 175 w 552" name="T16"/>
                  <a:gd fmla="*/ 46 h 414" name="T17"/>
                  <a:gd fmla="*/ 202 w 552" name="T18"/>
                  <a:gd fmla="*/ 68 h 414" name="T19"/>
                  <a:gd fmla="*/ 226 w 552" name="T20"/>
                  <a:gd fmla="*/ 63 h 414" name="T21"/>
                  <a:gd fmla="*/ 233 w 552" name="T22"/>
                  <a:gd fmla="*/ 28 h 414" name="T23"/>
                  <a:gd fmla="*/ 257 w 552" name="T24"/>
                  <a:gd fmla="*/ 6 h 414" name="T25"/>
                  <a:gd fmla="*/ 306 w 552" name="T26"/>
                  <a:gd fmla="*/ 59 h 414" name="T27"/>
                  <a:gd fmla="*/ 384 w 552" name="T28"/>
                  <a:gd fmla="*/ 82 h 414" name="T29"/>
                  <a:gd fmla="*/ 405 w 552" name="T30"/>
                  <a:gd fmla="*/ 0 h 414" name="T31"/>
                  <a:gd fmla="*/ 440 w 552" name="T32"/>
                  <a:gd fmla="*/ 59 h 414" name="T33"/>
                  <a:gd fmla="*/ 488 w 552" name="T34"/>
                  <a:gd fmla="*/ 133 h 414" name="T35"/>
                  <a:gd fmla="*/ 512 w 552" name="T36"/>
                  <a:gd fmla="*/ 163 h 414" name="T37"/>
                  <a:gd fmla="*/ 543 w 552" name="T38"/>
                  <a:gd fmla="*/ 204 h 414" name="T39"/>
                  <a:gd fmla="*/ 545 w 552" name="T40"/>
                  <a:gd fmla="*/ 290 h 414" name="T41"/>
                  <a:gd fmla="*/ 503 w 552" name="T42"/>
                  <a:gd fmla="*/ 388 h 414" name="T43"/>
                  <a:gd fmla="*/ 453 w 552" name="T44"/>
                  <a:gd fmla="*/ 406 h 414" name="T45"/>
                  <a:gd fmla="*/ 435 w 552" name="T46"/>
                  <a:gd fmla="*/ 392 h 414" name="T47"/>
                  <a:gd fmla="*/ 387 w 552" name="T48"/>
                  <a:gd fmla="*/ 401 h 414" name="T49"/>
                  <a:gd fmla="*/ 357 w 552" name="T50"/>
                  <a:gd fmla="*/ 354 h 414" name="T51"/>
                  <a:gd fmla="*/ 341 w 552" name="T52"/>
                  <a:gd fmla="*/ 337 h 414" name="T53"/>
                  <a:gd fmla="*/ 324 w 552" name="T54"/>
                  <a:gd fmla="*/ 352 h 414" name="T55"/>
                  <a:gd fmla="*/ 312 w 552" name="T56"/>
                  <a:gd fmla="*/ 349 h 414" name="T57"/>
                  <a:gd fmla="*/ 288 w 552" name="T58"/>
                  <a:gd fmla="*/ 312 h 414" name="T59"/>
                  <a:gd fmla="*/ 175 w 552" name="T60"/>
                  <a:gd fmla="*/ 308 h 414" name="T61"/>
                  <a:gd fmla="*/ 94 w 552" name="T62"/>
                  <a:gd fmla="*/ 331 h 414" name="T63"/>
                  <a:gd fmla="*/ 27 w 552" name="T64"/>
                  <a:gd fmla="*/ 337 h 414" name="T65"/>
                  <a:gd fmla="*/ 0 w 552" name="T66"/>
                  <a:gd fmla="*/ 218 h 414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552" name="T102"/>
                  <a:gd fmla="*/ 0 h 414" name="T103"/>
                  <a:gd fmla="*/ 552 w 552" name="T104"/>
                  <a:gd fmla="*/ 414 h 414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412" w="552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/>
              <p:nvPr/>
            </p:nvSpPr>
            <p:spPr bwMode="auto">
              <a:xfrm>
                <a:off x="5055" y="3957"/>
                <a:ext cx="49" cy="158"/>
              </a:xfrm>
              <a:custGeom>
                <a:gdLst>
                  <a:gd fmla="*/ 0 w 49" name="T0"/>
                  <a:gd fmla="*/ 8 h 48" name="T1"/>
                  <a:gd fmla="*/ 0 w 49" name="T2"/>
                  <a:gd fmla="*/ 8 h 48" name="T3"/>
                  <a:gd fmla="*/ 1 w 49" name="T4"/>
                  <a:gd fmla="*/ 0 h 48" name="T5"/>
                  <a:gd fmla="*/ 25 w 49" name="T6"/>
                  <a:gd fmla="*/ 7 h 48" name="T7"/>
                  <a:gd fmla="*/ 44 w 49" name="T8"/>
                  <a:gd fmla="*/ 1 h 48" name="T9"/>
                  <a:gd fmla="*/ 48 w 49" name="T10"/>
                  <a:gd fmla="*/ 13 h 48" name="T11"/>
                  <a:gd fmla="*/ 48 w 49" name="T12"/>
                  <a:gd fmla="*/ 27 h 48" name="T13"/>
                  <a:gd fmla="*/ 30 w 49" name="T14"/>
                  <a:gd fmla="*/ 47 h 48" name="T15"/>
                  <a:gd fmla="*/ 18 w 49" name="T16"/>
                  <a:gd fmla="*/ 46 h 48" name="T17"/>
                  <a:gd fmla="*/ 0 w 49" name="T18"/>
                  <a:gd fmla="*/ 8 h 48" name="T19"/>
                  <a:gd fmla="*/ 0 w 49" name="T20"/>
                  <a:gd fmla="*/ 8 h 48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49" name="T33"/>
                  <a:gd fmla="*/ 0 h 48" name="T34"/>
                  <a:gd fmla="*/ 49 w 49" name="T35"/>
                  <a:gd fmla="*/ 48 h 48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48" w="49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/>
            <p:nvPr/>
          </p:nvSpPr>
          <p:spPr bwMode="auto">
            <a:xfrm>
              <a:off x="4463213" y="3885891"/>
              <a:ext cx="82550" cy="206196"/>
            </a:xfrm>
            <a:custGeom>
              <a:gdLst>
                <a:gd fmla="*/ 0 w 66" name="T0"/>
                <a:gd fmla="*/ 43327448 h 82" name="T1"/>
                <a:gd fmla="*/ 0 w 66" name="T2"/>
                <a:gd fmla="*/ 43327448 h 82" name="T3"/>
                <a:gd fmla="*/ 14079776 w 66" name="T4"/>
                <a:gd fmla="*/ 57191119 h 82" name="T5"/>
                <a:gd fmla="*/ 21902016 w 66" name="T6"/>
                <a:gd fmla="*/ 123048514 h 82" name="T7"/>
                <a:gd fmla="*/ 46932174 w 66" name="T8"/>
                <a:gd fmla="*/ 117849802 h 82" name="T9"/>
                <a:gd fmla="*/ 62575392 w 66" name="T10"/>
                <a:gd fmla="*/ 90119827 h 82" name="T11"/>
                <a:gd fmla="*/ 79784558 w 66" name="T12"/>
                <a:gd fmla="*/ 97052321 h 82" name="T13"/>
                <a:gd fmla="*/ 92299652 w 66" name="T14"/>
                <a:gd fmla="*/ 140379749 h 82" name="T15"/>
                <a:gd fmla="*/ 101685332 w 66" name="T16"/>
                <a:gd fmla="*/ 116116020 h 82" name="T17"/>
                <a:gd fmla="*/ 90734955 w 66" name="T18"/>
                <a:gd fmla="*/ 69323642 h 82" name="T19"/>
                <a:gd fmla="*/ 79784558 w 66" name="T20"/>
                <a:gd fmla="*/ 86653580 h 82" name="T21"/>
                <a:gd fmla="*/ 67269483 w 66" name="T22"/>
                <a:gd fmla="*/ 65857395 h 82" name="T23"/>
                <a:gd fmla="*/ 92299652 w 66" name="T24"/>
                <a:gd fmla="*/ 36394944 h 82" name="T25"/>
                <a:gd fmla="*/ 43802780 w 66" name="T26"/>
                <a:gd fmla="*/ 32928697 h 82" name="T27"/>
                <a:gd fmla="*/ 12515079 w 66" name="T28"/>
                <a:gd fmla="*/ 0 h 82" name="T29"/>
                <a:gd fmla="*/ 3129395 w 66" name="T30"/>
                <a:gd fmla="*/ 19063705 h 82" name="T31"/>
                <a:gd fmla="*/ 14079776 w 66" name="T32"/>
                <a:gd fmla="*/ 32928697 h 82" name="T33"/>
                <a:gd fmla="*/ 0 w 66" name="T34"/>
                <a:gd fmla="*/ 43327448 h 82" name="T35"/>
                <a:gd fmla="*/ 0 w 66" name="T36"/>
                <a:gd fmla="*/ 43327448 h 82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66" name="T57"/>
                <a:gd fmla="*/ 0 h 82" name="T58"/>
                <a:gd fmla="*/ 66 w 66" name="T59"/>
                <a:gd fmla="*/ 82 h 82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82" w="66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/>
            <p:nvPr/>
          </p:nvSpPr>
          <p:spPr bwMode="auto">
            <a:xfrm>
              <a:off x="4480676" y="3815247"/>
              <a:ext cx="50799" cy="206196"/>
            </a:xfrm>
            <a:custGeom>
              <a:gdLst>
                <a:gd fmla="*/ 0 w 42" name="T0"/>
                <a:gd fmla="*/ 27013506 h 24" name="T1"/>
                <a:gd fmla="*/ 0 w 42" name="T2"/>
                <a:gd fmla="*/ 27013506 h 24" name="T3"/>
                <a:gd fmla="*/ 7315200 w 42" name="T4"/>
                <a:gd fmla="*/ 44379820 h 24" name="T5"/>
                <a:gd fmla="*/ 59980283 w 42" name="T6"/>
                <a:gd fmla="*/ 36662076 h 24" name="T7"/>
                <a:gd fmla="*/ 57054446 w 42" name="T8"/>
                <a:gd fmla="*/ 13507447 h 24" name="T9"/>
                <a:gd fmla="*/ 19018550 w 42" name="T10"/>
                <a:gd fmla="*/ 0 h 24" name="T11"/>
                <a:gd fmla="*/ 0 w 42" name="T12"/>
                <a:gd fmla="*/ 27013506 h 24" name="T13"/>
                <a:gd fmla="*/ 0 w 42" name="T14"/>
                <a:gd fmla="*/ 27013506 h 24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42" name="T24"/>
                <a:gd fmla="*/ 0 h 24" name="T25"/>
                <a:gd fmla="*/ 42 w 42" name="T26"/>
                <a:gd fmla="*/ 24 h 24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24" w="42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/>
            <p:nvPr/>
          </p:nvSpPr>
          <p:spPr bwMode="auto">
            <a:xfrm>
              <a:off x="4907711" y="4233555"/>
              <a:ext cx="22225" cy="206196"/>
            </a:xfrm>
            <a:custGeom>
              <a:gdLst>
                <a:gd fmla="*/ 0 w 17" name="T0"/>
                <a:gd fmla="*/ 9677400 h 15" name="T1"/>
                <a:gd fmla="*/ 0 w 17" name="T2"/>
                <a:gd fmla="*/ 9677400 h 15" name="T3"/>
                <a:gd fmla="*/ 13673603 w 17" name="T4"/>
                <a:gd fmla="*/ 22580604 h 15" name="T5"/>
                <a:gd fmla="*/ 27347207 w 17" name="T6"/>
                <a:gd fmla="*/ 0 h 15" name="T7"/>
                <a:gd fmla="*/ 0 w 17" name="T8"/>
                <a:gd fmla="*/ 9677400 h 15" name="T9"/>
                <a:gd fmla="*/ 0 w 17" name="T10"/>
                <a:gd fmla="*/ 9677400 h 15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7" name="T18"/>
                <a:gd fmla="*/ 0 h 15" name="T19"/>
                <a:gd fmla="*/ 17 w 17" name="T20"/>
                <a:gd fmla="*/ 15 h 15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5" w="17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/>
            <p:nvPr/>
          </p:nvSpPr>
          <p:spPr bwMode="auto">
            <a:xfrm>
              <a:off x="4536237" y="3967648"/>
              <a:ext cx="153987" cy="206196"/>
            </a:xfrm>
            <a:custGeom>
              <a:gdLst>
                <a:gd fmla="*/ 0 w 124" name="T0"/>
                <a:gd fmla="*/ 180866331 h 254" name="T1"/>
                <a:gd fmla="*/ 0 w 124" name="T2"/>
                <a:gd fmla="*/ 180866331 h 254" name="T3"/>
                <a:gd fmla="*/ 9252940 w 124" name="T4"/>
                <a:gd fmla="*/ 156518251 h 254" name="T5"/>
                <a:gd fmla="*/ 63228222 w 124" name="T6"/>
                <a:gd fmla="*/ 41738375 h 254" name="T7"/>
                <a:gd fmla="*/ 101782356 w 124" name="T8"/>
                <a:gd fmla="*/ 26086159 h 254" name="T9"/>
                <a:gd fmla="*/ 109494173 w 124" name="T10"/>
                <a:gd fmla="*/ 0 h 254" name="T11"/>
                <a:gd fmla="*/ 135710623 w 124" name="T12"/>
                <a:gd fmla="*/ 15652222 h 254" name="T13"/>
                <a:gd fmla="*/ 137252987 w 124" name="T14"/>
                <a:gd fmla="*/ 38259519 h 254" name="T15"/>
                <a:gd fmla="*/ 114120021 w 124" name="T16"/>
                <a:gd fmla="*/ 107823492 h 254" name="T17"/>
                <a:gd fmla="*/ 138794108 w 124" name="T18"/>
                <a:gd fmla="*/ 102606526 h 254" name="T19"/>
                <a:gd fmla="*/ 151131773 w 124" name="T20"/>
                <a:gd fmla="*/ 149561857 h 254" name="T21"/>
                <a:gd fmla="*/ 189685926 w 124" name="T22"/>
                <a:gd fmla="*/ 163474645 h 254" name="T23"/>
                <a:gd fmla="*/ 169637687 w 124" name="T24"/>
                <a:gd fmla="*/ 186083297 h 254" name="T25"/>
                <a:gd fmla="*/ 124915322 w 124" name="T26"/>
                <a:gd fmla="*/ 215648302 h 254" name="T27"/>
                <a:gd fmla="*/ 114120021 w 124" name="T28"/>
                <a:gd fmla="*/ 243473879 h 254" name="T29"/>
                <a:gd fmla="*/ 138794108 w 124" name="T30"/>
                <a:gd fmla="*/ 297385605 h 254" name="T31"/>
                <a:gd fmla="*/ 129541170 w 124" name="T32"/>
                <a:gd fmla="*/ 328688719 h 254" name="T33"/>
                <a:gd fmla="*/ 158842347 w 124" name="T34"/>
                <a:gd fmla="*/ 398252743 h 254" name="T35"/>
                <a:gd fmla="*/ 137252987 w 124" name="T36"/>
                <a:gd fmla="*/ 439991109 h 254" name="T37"/>
                <a:gd fmla="*/ 115662384 w 124" name="T38"/>
                <a:gd fmla="*/ 290429210 h 254" name="T39"/>
                <a:gd fmla="*/ 97156508 w 124" name="T40"/>
                <a:gd fmla="*/ 266081171 h 254" name="T41"/>
                <a:gd fmla="*/ 66312948 w 124" name="T42"/>
                <a:gd fmla="*/ 306081427 h 254" name="T43"/>
                <a:gd fmla="*/ 43179983 w 124" name="T44"/>
                <a:gd fmla="*/ 299125033 h 254" name="T45"/>
                <a:gd fmla="*/ 47807072 w 124" name="T46"/>
                <a:gd fmla="*/ 243473879 h 254" name="T47"/>
                <a:gd fmla="*/ 0 w 124" name="T48"/>
                <a:gd fmla="*/ 180866331 h 254" name="T49"/>
                <a:gd fmla="*/ 0 w 124" name="T50"/>
                <a:gd fmla="*/ 180866331 h 254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124" name="T78"/>
                <a:gd fmla="*/ 0 h 254" name="T79"/>
                <a:gd fmla="*/ 124 w 124" name="T80"/>
                <a:gd fmla="*/ 254 h 254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254" w="12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/>
            <p:nvPr/>
          </p:nvSpPr>
          <p:spPr bwMode="auto">
            <a:xfrm>
              <a:off x="4710861" y="4090681"/>
              <a:ext cx="87312" cy="206196"/>
            </a:xfrm>
            <a:custGeom>
              <a:gdLst>
                <a:gd fmla="*/ 0 w 70" name="T0"/>
                <a:gd fmla="*/ 18383734 h 59" name="T1"/>
                <a:gd fmla="*/ 0 w 70" name="T2"/>
                <a:gd fmla="*/ 18383734 h 59" name="T3"/>
                <a:gd fmla="*/ 7779587 w 70" name="T4"/>
                <a:gd fmla="*/ 62808929 h 59" name="T5"/>
                <a:gd fmla="*/ 21782099 w 70" name="T6"/>
                <a:gd fmla="*/ 85788301 h 59" name="T7"/>
                <a:gd fmla="*/ 43562951 w 70" name="T8"/>
                <a:gd fmla="*/ 88851637 h 59" name="T9"/>
                <a:gd fmla="*/ 107352573 w 70" name="T10"/>
                <a:gd fmla="*/ 47489774 h 59" name="T11"/>
                <a:gd fmla="*/ 104240490 w 70" name="T12"/>
                <a:gd fmla="*/ 0 h 59" name="T13"/>
                <a:gd fmla="*/ 56010037 w 70" name="T14"/>
                <a:gd fmla="*/ 7660199 h 59" name="T15"/>
                <a:gd fmla="*/ 15557927 w 70" name="T16"/>
                <a:gd fmla="*/ 6127912 h 59" name="T17"/>
                <a:gd fmla="*/ 0 w 70" name="T18"/>
                <a:gd fmla="*/ 18383734 h 59" name="T19"/>
                <a:gd fmla="*/ 0 w 70" name="T20"/>
                <a:gd fmla="*/ 18383734 h 5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70" name="T33"/>
                <a:gd fmla="*/ 0 h 59" name="T34"/>
                <a:gd fmla="*/ 70 w 70" name="T35"/>
                <a:gd fmla="*/ 59 h 5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59" w="70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/>
            <p:nvPr/>
          </p:nvSpPr>
          <p:spPr bwMode="auto">
            <a:xfrm>
              <a:off x="4326689" y="4172436"/>
              <a:ext cx="31750" cy="206196"/>
            </a:xfrm>
            <a:custGeom>
              <a:gdLst>
                <a:gd fmla="*/ 0 w 26" name="T0"/>
                <a:gd fmla="*/ 0 h 51" name="T1"/>
                <a:gd fmla="*/ 0 w 26" name="T2"/>
                <a:gd fmla="*/ 0 h 51" name="T3"/>
                <a:gd fmla="*/ 7456366 w 26" name="T4"/>
                <a:gd fmla="*/ 81436595 h 51" name="T5"/>
                <a:gd fmla="*/ 37280604 w 26" name="T6"/>
                <a:gd fmla="*/ 66777986 h 51" name="T7"/>
                <a:gd fmla="*/ 22367878 w 26" name="T8"/>
                <a:gd fmla="*/ 19545242 h 51" name="T9"/>
                <a:gd fmla="*/ 0 w 26" name="T10"/>
                <a:gd fmla="*/ 0 h 51" name="T11"/>
                <a:gd fmla="*/ 0 w 26" name="T12"/>
                <a:gd fmla="*/ 0 h 51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26" name="T21"/>
                <a:gd fmla="*/ 0 h 51" name="T22"/>
                <a:gd fmla="*/ 26 w 26" name="T23"/>
                <a:gd fmla="*/ 51 h 51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51" w="26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/>
            <p:nvPr/>
          </p:nvGrpSpPr>
          <p:grpSpPr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/>
              <p:nvPr/>
            </p:nvSpPr>
            <p:spPr bwMode="auto">
              <a:xfrm>
                <a:off x="4086" y="2810"/>
                <a:ext cx="835" cy="157"/>
              </a:xfrm>
              <a:custGeom>
                <a:gdLst>
                  <a:gd fmla="*/ 0 w 835" name="T0"/>
                  <a:gd fmla="*/ 250 h 526" name="T1"/>
                  <a:gd fmla="*/ 35 w 835" name="T2"/>
                  <a:gd fmla="*/ 226 h 526" name="T3"/>
                  <a:gd fmla="*/ 95 w 835" name="T4"/>
                  <a:gd fmla="*/ 177 h 526" name="T5"/>
                  <a:gd fmla="*/ 118 w 835" name="T6"/>
                  <a:gd fmla="*/ 145 h 526" name="T7"/>
                  <a:gd fmla="*/ 162 w 835" name="T8"/>
                  <a:gd fmla="*/ 114 h 526" name="T9"/>
                  <a:gd fmla="*/ 192 w 835" name="T10"/>
                  <a:gd fmla="*/ 81 h 526" name="T11"/>
                  <a:gd fmla="*/ 225 w 835" name="T12"/>
                  <a:gd fmla="*/ 106 h 526" name="T13"/>
                  <a:gd fmla="*/ 293 w 835" name="T14"/>
                  <a:gd fmla="*/ 160 h 526" name="T15"/>
                  <a:gd fmla="*/ 368 w 835" name="T16"/>
                  <a:gd fmla="*/ 185 h 526" name="T17"/>
                  <a:gd fmla="*/ 499 w 835" name="T18"/>
                  <a:gd fmla="*/ 187 h 526" name="T19"/>
                  <a:gd fmla="*/ 522 w 835" name="T20"/>
                  <a:gd fmla="*/ 151 h 526" name="T21"/>
                  <a:gd fmla="*/ 588 w 835" name="T22"/>
                  <a:gd fmla="*/ 123 h 526" name="T23"/>
                  <a:gd fmla="*/ 607 w 835" name="T24"/>
                  <a:gd fmla="*/ 98 h 526" name="T25"/>
                  <a:gd fmla="*/ 572 w 835" name="T26"/>
                  <a:gd fmla="*/ 78 h 526" name="T27"/>
                  <a:gd fmla="*/ 602 w 835" name="T28"/>
                  <a:gd fmla="*/ 72 h 526" name="T29"/>
                  <a:gd fmla="*/ 642 w 835" name="T30"/>
                  <a:gd fmla="*/ 28 h 526" name="T31"/>
                  <a:gd fmla="*/ 681 w 835" name="T32"/>
                  <a:gd fmla="*/ 0 h 526" name="T33"/>
                  <a:gd fmla="*/ 734 w 835" name="T34"/>
                  <a:gd fmla="*/ 69 h 526" name="T35"/>
                  <a:gd fmla="*/ 783 w 835" name="T36"/>
                  <a:gd fmla="*/ 104 h 526" name="T37"/>
                  <a:gd fmla="*/ 811 w 835" name="T38"/>
                  <a:gd fmla="*/ 147 h 526" name="T39"/>
                  <a:gd fmla="*/ 785 w 835" name="T40"/>
                  <a:gd fmla="*/ 177 h 526" name="T41"/>
                  <a:gd fmla="*/ 770 w 835" name="T42"/>
                  <a:gd fmla="*/ 185 h 526" name="T43"/>
                  <a:gd fmla="*/ 744 w 835" name="T44"/>
                  <a:gd fmla="*/ 210 h 526" name="T45"/>
                  <a:gd fmla="*/ 691 w 835" name="T46"/>
                  <a:gd fmla="*/ 232 h 526" name="T47"/>
                  <a:gd fmla="*/ 663 w 835" name="T48"/>
                  <a:gd fmla="*/ 226 h 526" name="T49"/>
                  <a:gd fmla="*/ 602 w 835" name="T50"/>
                  <a:gd fmla="*/ 247 h 526" name="T51"/>
                  <a:gd fmla="*/ 618 w 835" name="T52"/>
                  <a:gd fmla="*/ 276 h 526" name="T53"/>
                  <a:gd fmla="*/ 668 w 835" name="T54"/>
                  <a:gd fmla="*/ 274 h 526" name="T55"/>
                  <a:gd fmla="*/ 622 w 835" name="T56"/>
                  <a:gd fmla="*/ 312 h 526" name="T57"/>
                  <a:gd fmla="*/ 633 w 835" name="T58"/>
                  <a:gd fmla="*/ 355 h 526" name="T59"/>
                  <a:gd fmla="*/ 634 w 835" name="T60"/>
                  <a:gd fmla="*/ 382 h 526" name="T61"/>
                  <a:gd fmla="*/ 613 w 835" name="T62"/>
                  <a:gd fmla="*/ 463 h 526" name="T63"/>
                  <a:gd fmla="*/ 552 w 835" name="T64"/>
                  <a:gd fmla="*/ 493 h 526" name="T65"/>
                  <a:gd fmla="*/ 543 w 835" name="T66"/>
                  <a:gd fmla="*/ 489 h 526" name="T67"/>
                  <a:gd fmla="*/ 499 w 835" name="T68"/>
                  <a:gd fmla="*/ 510 h 526" name="T69"/>
                  <a:gd fmla="*/ 490 w 835" name="T70"/>
                  <a:gd fmla="*/ 506 h 526" name="T71"/>
                  <a:gd fmla="*/ 429 w 835" name="T72"/>
                  <a:gd fmla="*/ 484 h 526" name="T73"/>
                  <a:gd fmla="*/ 380 w 835" name="T74"/>
                  <a:gd fmla="*/ 494 h 526" name="T75"/>
                  <a:gd fmla="*/ 375 w 835" name="T76"/>
                  <a:gd fmla="*/ 506 h 526" name="T77"/>
                  <a:gd fmla="*/ 342 w 835" name="T78"/>
                  <a:gd fmla="*/ 471 h 526" name="T79"/>
                  <a:gd fmla="*/ 341 w 835" name="T80"/>
                  <a:gd fmla="*/ 434 h 526" name="T81"/>
                  <a:gd fmla="*/ 323 w 835" name="T82"/>
                  <a:gd fmla="*/ 412 h 526" name="T83"/>
                  <a:gd fmla="*/ 305 w 835" name="T84"/>
                  <a:gd fmla="*/ 392 h 526" name="T85"/>
                  <a:gd fmla="*/ 220 w 835" name="T86"/>
                  <a:gd fmla="*/ 410 h 526" name="T87"/>
                  <a:gd fmla="*/ 205 w 835" name="T88"/>
                  <a:gd fmla="*/ 414 h 526" name="T89"/>
                  <a:gd fmla="*/ 166 w 835" name="T90"/>
                  <a:gd fmla="*/ 416 h 526" name="T91"/>
                  <a:gd fmla="*/ 100 w 835" name="T92"/>
                  <a:gd fmla="*/ 381 h 526" name="T93"/>
                  <a:gd fmla="*/ 65 w 835" name="T94"/>
                  <a:gd fmla="*/ 347 h 526" name="T95"/>
                  <a:gd fmla="*/ 71 w 835" name="T96"/>
                  <a:gd fmla="*/ 325 h 526" name="T97"/>
                  <a:gd fmla="*/ 75 w 835" name="T98"/>
                  <a:gd fmla="*/ 295 h 526" name="T99"/>
                  <a:gd fmla="*/ 13 w 835" name="T100"/>
                  <a:gd fmla="*/ 278 h 526" name="T101"/>
                  <a:gd fmla="*/ 14 w 835" name="T102"/>
                  <a:gd fmla="*/ 256 h 526" name="T103"/>
                  <a:gd fmla="*/ 0 w 835" name="T104"/>
                  <a:gd fmla="*/ 250 h 52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w 835" name="T159"/>
                  <a:gd fmla="*/ 0 h 526" name="T160"/>
                  <a:gd fmla="*/ 835 w 835" name="T161"/>
                  <a:gd fmla="*/ 526 h 526" name="T162"/>
                </a:gdLst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b="T162" l="T159" r="T161" t="T160"/>
                <a:pathLst>
                  <a:path h="526" w="835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/>
              <p:nvPr/>
            </p:nvSpPr>
            <p:spPr bwMode="auto">
              <a:xfrm>
                <a:off x="4564" y="3089"/>
                <a:ext cx="31" cy="157"/>
              </a:xfrm>
              <a:custGeom>
                <a:gdLst>
                  <a:gd fmla="*/ 0 w 31" name="T0"/>
                  <a:gd fmla="*/ 19 h 26" name="T1"/>
                  <a:gd fmla="*/ 0 w 31" name="T2"/>
                  <a:gd fmla="*/ 19 h 26" name="T3"/>
                  <a:gd fmla="*/ 9 w 31" name="T4"/>
                  <a:gd fmla="*/ 0 h 26" name="T5"/>
                  <a:gd fmla="*/ 30 w 31" name="T6"/>
                  <a:gd fmla="*/ 4 h 26" name="T7"/>
                  <a:gd fmla="*/ 13 w 31" name="T8"/>
                  <a:gd fmla="*/ 25 h 26" name="T9"/>
                  <a:gd fmla="*/ 0 w 31" name="T10"/>
                  <a:gd fmla="*/ 19 h 26" name="T11"/>
                  <a:gd fmla="*/ 0 w 31" name="T12"/>
                  <a:gd fmla="*/ 19 h 2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1" name="T21"/>
                  <a:gd fmla="*/ 0 h 26" name="T22"/>
                  <a:gd fmla="*/ 31 w 31" name="T23"/>
                  <a:gd fmla="*/ 26 h 26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6" w="31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/>
            <p:nvPr/>
          </p:nvSpPr>
          <p:spPr bwMode="auto">
            <a:xfrm>
              <a:off x="5010897" y="3891447"/>
              <a:ext cx="33337" cy="206196"/>
            </a:xfrm>
            <a:custGeom>
              <a:gdLst>
                <a:gd fmla="*/ 0 w 25" name="T0"/>
                <a:gd fmla="*/ 29348570 h 46" name="T1"/>
                <a:gd fmla="*/ 0 w 25" name="T2"/>
                <a:gd fmla="*/ 29348570 h 46" name="T3"/>
                <a:gd fmla="*/ 16003094 w 25" name="T4"/>
                <a:gd fmla="*/ 73372696 h 46" name="T5"/>
                <a:gd fmla="*/ 42676691 w 25" name="T6"/>
                <a:gd fmla="*/ 0 h 46" name="T7"/>
                <a:gd fmla="*/ 19559484 w 25" name="T8"/>
                <a:gd fmla="*/ 1630618 h 46" name="T9"/>
                <a:gd fmla="*/ 0 w 25" name="T10"/>
                <a:gd fmla="*/ 29348570 h 46" name="T11"/>
                <a:gd fmla="*/ 0 w 25" name="T12"/>
                <a:gd fmla="*/ 29348570 h 4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25" name="T21"/>
                <a:gd fmla="*/ 0 h 46" name="T22"/>
                <a:gd fmla="*/ 25 w 25" name="T23"/>
                <a:gd fmla="*/ 46 h 46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46" w="25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/>
            <p:nvPr/>
          </p:nvSpPr>
          <p:spPr bwMode="auto">
            <a:xfrm>
              <a:off x="4126666" y="3908909"/>
              <a:ext cx="498471" cy="206196"/>
            </a:xfrm>
            <a:custGeom>
              <a:gdLst>
                <a:gd fmla="*/ 0 w 401" name="T0"/>
                <a:gd fmla="*/ 310135055 h 399" name="T1"/>
                <a:gd fmla="*/ 64899953 w 401" name="T2"/>
                <a:gd fmla="*/ 294713849 h 399" name="T3"/>
                <a:gd fmla="*/ 50993623 w 401" name="T4"/>
                <a:gd fmla="*/ 203901388 h 399" name="T5"/>
                <a:gd fmla="*/ 140617183 w 401" name="T6"/>
                <a:gd fmla="*/ 128508783 h 399" name="T7"/>
                <a:gd fmla="*/ 152979608 w 401" name="T8"/>
                <a:gd fmla="*/ 94239436 h 399" name="T9"/>
                <a:gd fmla="*/ 125164463 w 401" name="T10"/>
                <a:gd fmla="*/ 32555890 h 399" name="T11"/>
                <a:gd fmla="*/ 202426860 w 401" name="T12"/>
                <a:gd fmla="*/ 13707744 h 399" name="T13"/>
                <a:gd fmla="*/ 258055907 w 401" name="T14"/>
                <a:gd fmla="*/ 11994277 h 399" name="T15"/>
                <a:gd fmla="*/ 242604430 w 401" name="T16"/>
                <a:gd fmla="*/ 83959921 h 399" name="T17"/>
                <a:gd fmla="*/ 230242005 w 401" name="T18"/>
                <a:gd fmla="*/ 130222251 h 399" name="T19"/>
                <a:gd fmla="*/ 251875316 w 401" name="T20"/>
                <a:gd fmla="*/ 185053247 h 399" name="T21"/>
                <a:gd fmla="*/ 418762536 w 401" name="T22"/>
                <a:gd fmla="*/ 243311137 h 399" name="T23"/>
                <a:gd fmla="*/ 435760404 w 401" name="T24"/>
                <a:gd fmla="*/ 203901388 h 399" name="T25"/>
                <a:gd fmla="*/ 446576438 w 401" name="T26"/>
                <a:gd fmla="*/ 236457268 h 399" name="T27"/>
                <a:gd fmla="*/ 499115190 w 401" name="T28"/>
                <a:gd fmla="*/ 209041790 h 399" name="T29"/>
                <a:gd fmla="*/ 596465711 w 401" name="T30"/>
                <a:gd fmla="*/ 191907116 h 399" name="T31"/>
                <a:gd fmla="*/ 610373284 w 401" name="T32"/>
                <a:gd fmla="*/ 226176463 h 399" name="T33"/>
                <a:gd fmla="*/ 517658205 w 401" name="T34"/>
                <a:gd fmla="*/ 354685288 h 399" name="T35"/>
                <a:gd fmla="*/ 496024894 w 401" name="T36"/>
                <a:gd fmla="*/ 325556261 h 399" name="T37"/>
                <a:gd fmla="*/ 508386076 w 401" name="T38"/>
                <a:gd fmla="*/ 275865708 h 399" name="T39"/>
                <a:gd fmla="*/ 429578570 w 401" name="T40"/>
                <a:gd fmla="*/ 239884202 h 399" name="T41"/>
                <a:gd fmla="*/ 431123717 w 401" name="T42"/>
                <a:gd fmla="*/ 272438773 h 399" name="T43"/>
                <a:gd fmla="*/ 431123717 w 401" name="T44"/>
                <a:gd fmla="*/ 296427316 h 399" name="T45"/>
                <a:gd fmla="*/ 420307683 w 401" name="T46"/>
                <a:gd fmla="*/ 351258353 h 399" name="T47"/>
                <a:gd fmla="*/ 256510760 w 401" name="T48"/>
                <a:gd fmla="*/ 505469106 h 399" name="T49"/>
                <a:gd fmla="*/ 194701121 w 401" name="T50"/>
                <a:gd fmla="*/ 681954934 h 399" name="T51"/>
                <a:gd fmla="*/ 128256001 w 401" name="T52"/>
                <a:gd fmla="*/ 507182573 h 399" name="T53"/>
                <a:gd fmla="*/ 97350561 w 401" name="T54"/>
                <a:gd fmla="*/ 346117951 h 399" name="T55"/>
                <a:gd fmla="*/ 78807526 w 401" name="T56"/>
                <a:gd fmla="*/ 371819961 h 399" name="T57"/>
                <a:gd fmla="*/ 18543021 w 401" name="T58"/>
                <a:gd fmla="*/ 344404484 h 399" name="T59"/>
                <a:gd fmla="*/ 18543021 w 401" name="T60"/>
                <a:gd fmla="*/ 330696663 h 399" name="T61"/>
                <a:gd fmla="*/ 0 w 401" name="T62"/>
                <a:gd fmla="*/ 310135055 h 399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401" name="T96"/>
                <a:gd fmla="*/ 0 h 399" name="T97"/>
                <a:gd fmla="*/ 401 w 401" name="T98"/>
                <a:gd fmla="*/ 399 h 399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399" w="401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/>
            <p:nvPr/>
          </p:nvSpPr>
          <p:spPr bwMode="auto">
            <a:xfrm>
              <a:off x="3718680" y="3714440"/>
              <a:ext cx="327023" cy="206196"/>
            </a:xfrm>
            <a:custGeom>
              <a:gdLst>
                <a:gd fmla="*/ 0 w 262" name="T0"/>
                <a:gd fmla="*/ 12162959 h 224" name="T1"/>
                <a:gd fmla="*/ 0 w 262" name="T2"/>
                <a:gd fmla="*/ 12162959 h 224" name="T3"/>
                <a:gd fmla="*/ 10905410 w 262" name="T4"/>
                <a:gd fmla="*/ 0 h 224" name="T5"/>
                <a:gd fmla="*/ 42065151 w 262" name="T6"/>
                <a:gd fmla="*/ 29539366 h 224" name="T7"/>
                <a:gd fmla="*/ 81014809 w 262" name="T8"/>
                <a:gd fmla="*/ 5213449 h 224" name="T9"/>
                <a:gd fmla="*/ 84130302 w 262" name="T10"/>
                <a:gd fmla="*/ 27801989 h 224" name="T11"/>
                <a:gd fmla="*/ 102825638 w 262" name="T12"/>
                <a:gd fmla="*/ 36490190 h 224" name="T13"/>
                <a:gd fmla="*/ 105942360 w 262" name="T14"/>
                <a:gd fmla="*/ 60817427 h 224" name="T15"/>
                <a:gd fmla="*/ 162028369 w 262" name="T16"/>
                <a:gd fmla="*/ 88619426 h 224" name="T17"/>
                <a:gd fmla="*/ 213442456 w 262" name="T18"/>
                <a:gd fmla="*/ 79931205 h 224" name="T19"/>
                <a:gd fmla="*/ 208767998 w 262" name="T20"/>
                <a:gd fmla="*/ 66029556 h 224" name="T21"/>
                <a:gd fmla="*/ 275760660 w 262" name="T22"/>
                <a:gd fmla="*/ 41703638 h 224" name="T23"/>
                <a:gd fmla="*/ 363007722 w 262" name="T24"/>
                <a:gd fmla="*/ 85143335 h 224" name="T25"/>
                <a:gd fmla="*/ 364565459 w 262" name="T26"/>
                <a:gd fmla="*/ 109470581 h 224" name="T27"/>
                <a:gd fmla="*/ 350543333 w 262" name="T28"/>
                <a:gd fmla="*/ 152911586 h 224" name="T29"/>
                <a:gd fmla="*/ 353658806 w 262" name="T30"/>
                <a:gd fmla="*/ 215466409 h 224" name="T31"/>
                <a:gd fmla="*/ 375470864 w 262" name="T32"/>
                <a:gd fmla="*/ 234580188 h 224" name="T33"/>
                <a:gd fmla="*/ 356775527 w 262" name="T34"/>
                <a:gd fmla="*/ 265856920 h 224" name="T35"/>
                <a:gd fmla="*/ 406630590 w 262" name="T36"/>
                <a:gd fmla="*/ 337099903 h 224" name="T37"/>
                <a:gd fmla="*/ 373913127 w 262" name="T38"/>
                <a:gd fmla="*/ 387491814 h 224" name="T39"/>
                <a:gd fmla="*/ 283550592 w 262" name="T40"/>
                <a:gd fmla="*/ 370115413 h 224" name="T41"/>
                <a:gd fmla="*/ 263297519 w 262" name="T42"/>
                <a:gd fmla="*/ 338837280 h 224" name="T43"/>
                <a:gd fmla="*/ 200978066 w 262" name="T44"/>
                <a:gd fmla="*/ 349264258 h 224" name="T45"/>
                <a:gd fmla="*/ 155797422 w 262" name="T46"/>
                <a:gd fmla="*/ 317986125 h 224" name="T47"/>
                <a:gd fmla="*/ 124637696 w 262" name="T48"/>
                <a:gd fmla="*/ 258907414 h 224" name="T49"/>
                <a:gd fmla="*/ 101267901 w 262" name="T50"/>
                <a:gd fmla="*/ 248480518 h 224" name="T51"/>
                <a:gd fmla="*/ 95035706 w 262" name="T52"/>
                <a:gd fmla="*/ 262382167 h 224" name="T53"/>
                <a:gd fmla="*/ 66992682 w 262" name="T54"/>
                <a:gd fmla="*/ 201564761 h 224" name="T55"/>
                <a:gd fmla="*/ 28043015 w 262" name="T56"/>
                <a:gd fmla="*/ 165074540 h 224" name="T57"/>
                <a:gd fmla="*/ 46739609 w 262" name="T58"/>
                <a:gd fmla="*/ 109470581 h 224" name="T59"/>
                <a:gd fmla="*/ 29601999 w 262" name="T60"/>
                <a:gd fmla="*/ 102519757 h 224" name="T61"/>
                <a:gd fmla="*/ 14022131 w 262" name="T62"/>
                <a:gd fmla="*/ 71243004 h 224" name="T63"/>
                <a:gd fmla="*/ 0 w 262" name="T64"/>
                <a:gd fmla="*/ 12162959 h 224" name="T65"/>
                <a:gd fmla="*/ 0 w 262" name="T66"/>
                <a:gd fmla="*/ 12162959 h 224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w 262" name="T102"/>
                <a:gd fmla="*/ 0 h 224" name="T103"/>
                <a:gd fmla="*/ 262 w 262" name="T104"/>
                <a:gd fmla="*/ 224 h 224" name="T105"/>
              </a:gdLst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b="T105" l="T102" r="T104" t="T103"/>
              <a:pathLst>
                <a:path h="224" w="262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/>
            <p:nvPr/>
          </p:nvGrpSpPr>
          <p:grpSpPr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/>
              <p:nvPr/>
            </p:nvSpPr>
            <p:spPr bwMode="auto">
              <a:xfrm>
                <a:off x="4850" y="2894"/>
                <a:ext cx="33" cy="157"/>
              </a:xfrm>
              <a:custGeom>
                <a:gdLst>
                  <a:gd fmla="*/ 0 w 33" name="T0"/>
                  <a:gd fmla="*/ 10 h 38" name="T1"/>
                  <a:gd fmla="*/ 0 w 33" name="T2"/>
                  <a:gd fmla="*/ 10 h 38" name="T3"/>
                  <a:gd fmla="*/ 1 w 33" name="T4"/>
                  <a:gd fmla="*/ 19 h 38" name="T5"/>
                  <a:gd fmla="*/ 8 w 33" name="T6"/>
                  <a:gd fmla="*/ 10 h 38" name="T7"/>
                  <a:gd fmla="*/ 12 w 33" name="T8"/>
                  <a:gd fmla="*/ 15 h 38" name="T9"/>
                  <a:gd fmla="*/ 8 w 33" name="T10"/>
                  <a:gd fmla="*/ 37 h 38" name="T11"/>
                  <a:gd fmla="*/ 23 w 33" name="T12"/>
                  <a:gd fmla="*/ 37 h 38" name="T13"/>
                  <a:gd fmla="*/ 32 w 33" name="T14"/>
                  <a:gd fmla="*/ 14 h 38" name="T15"/>
                  <a:gd fmla="*/ 27 w 33" name="T16"/>
                  <a:gd fmla="*/ 1 h 38" name="T17"/>
                  <a:gd fmla="*/ 12 w 33" name="T18"/>
                  <a:gd fmla="*/ 0 h 38" name="T19"/>
                  <a:gd fmla="*/ 0 w 33" name="T20"/>
                  <a:gd fmla="*/ 10 h 38" name="T21"/>
                  <a:gd fmla="*/ 0 w 33" name="T22"/>
                  <a:gd fmla="*/ 10 h 38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33" name="T36"/>
                  <a:gd fmla="*/ 0 h 38" name="T37"/>
                  <a:gd fmla="*/ 33 w 33" name="T38"/>
                  <a:gd fmla="*/ 38 h 38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38" w="33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/>
              <p:nvPr/>
            </p:nvSpPr>
            <p:spPr bwMode="auto">
              <a:xfrm>
                <a:off x="4866" y="2819"/>
                <a:ext cx="155" cy="157"/>
              </a:xfrm>
              <a:custGeom>
                <a:gdLst>
                  <a:gd fmla="*/ 0 w 155" name="T0"/>
                  <a:gd fmla="*/ 116 h 125" name="T1"/>
                  <a:gd fmla="*/ 0 w 155" name="T2"/>
                  <a:gd fmla="*/ 116 h 125" name="T3"/>
                  <a:gd fmla="*/ 27 w 155" name="T4"/>
                  <a:gd fmla="*/ 93 h 125" name="T5"/>
                  <a:gd fmla="*/ 66 w 155" name="T6"/>
                  <a:gd fmla="*/ 93 h 125" name="T7"/>
                  <a:gd fmla="*/ 82 w 155" name="T8"/>
                  <a:gd fmla="*/ 65 h 125" name="T9"/>
                  <a:gd fmla="*/ 89 w 155" name="T10"/>
                  <a:gd fmla="*/ 63 h 125" name="T11"/>
                  <a:gd fmla="*/ 89 w 155" name="T12"/>
                  <a:gd fmla="*/ 74 h 125" name="T13"/>
                  <a:gd fmla="*/ 107 w 155" name="T14"/>
                  <a:gd fmla="*/ 63 h 125" name="T15"/>
                  <a:gd fmla="*/ 122 w 155" name="T16"/>
                  <a:gd fmla="*/ 42 h 125" name="T17"/>
                  <a:gd fmla="*/ 129 w 155" name="T18"/>
                  <a:gd fmla="*/ 6 h 125" name="T19"/>
                  <a:gd fmla="*/ 141 w 155" name="T20"/>
                  <a:gd fmla="*/ 8 h 125" name="T21"/>
                  <a:gd fmla="*/ 137 w 155" name="T22"/>
                  <a:gd fmla="*/ 0 h 125" name="T23"/>
                  <a:gd fmla="*/ 144 w 155" name="T24"/>
                  <a:gd fmla="*/ 1 h 125" name="T25"/>
                  <a:gd fmla="*/ 154 w 155" name="T26"/>
                  <a:gd fmla="*/ 30 h 125" name="T27"/>
                  <a:gd fmla="*/ 141 w 155" name="T28"/>
                  <a:gd fmla="*/ 51 h 125" name="T29"/>
                  <a:gd fmla="*/ 141 w 155" name="T30"/>
                  <a:gd fmla="*/ 70 h 125" name="T31"/>
                  <a:gd fmla="*/ 131 w 155" name="T32"/>
                  <a:gd fmla="*/ 98 h 125" name="T33"/>
                  <a:gd fmla="*/ 124 w 155" name="T34"/>
                  <a:gd fmla="*/ 102 h 125" name="T35"/>
                  <a:gd fmla="*/ 124 w 155" name="T36"/>
                  <a:gd fmla="*/ 91 h 125" name="T37"/>
                  <a:gd fmla="*/ 101 w 155" name="T38"/>
                  <a:gd fmla="*/ 107 h 125" name="T39"/>
                  <a:gd fmla="*/ 82 w 155" name="T40"/>
                  <a:gd fmla="*/ 100 h 125" name="T41"/>
                  <a:gd fmla="*/ 83 w 155" name="T42"/>
                  <a:gd fmla="*/ 113 h 125" name="T43"/>
                  <a:gd fmla="*/ 67 w 155" name="T44"/>
                  <a:gd fmla="*/ 124 h 125" name="T45"/>
                  <a:gd fmla="*/ 62 w 155" name="T46"/>
                  <a:gd fmla="*/ 106 h 125" name="T47"/>
                  <a:gd fmla="*/ 0 w 155" name="T48"/>
                  <a:gd fmla="*/ 116 h 125" name="T49"/>
                  <a:gd fmla="*/ 0 w 155" name="T50"/>
                  <a:gd fmla="*/ 116 h 125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155" name="T78"/>
                  <a:gd fmla="*/ 0 h 125" name="T79"/>
                  <a:gd fmla="*/ 155 w 155" name="T80"/>
                  <a:gd fmla="*/ 125 h 125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125" w="15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/>
              <p:nvPr/>
            </p:nvSpPr>
            <p:spPr bwMode="auto">
              <a:xfrm>
                <a:off x="4885" y="2881"/>
                <a:ext cx="32" cy="157"/>
              </a:xfrm>
              <a:custGeom>
                <a:gdLst>
                  <a:gd fmla="*/ 0 w 32" name="T0"/>
                  <a:gd fmla="*/ 12 h 23" name="T1"/>
                  <a:gd fmla="*/ 0 w 32" name="T2"/>
                  <a:gd fmla="*/ 12 h 23" name="T3"/>
                  <a:gd fmla="*/ 10 w 32" name="T4"/>
                  <a:gd fmla="*/ 22 h 23" name="T5"/>
                  <a:gd fmla="*/ 28 w 32" name="T6"/>
                  <a:gd fmla="*/ 14 h 23" name="T7"/>
                  <a:gd fmla="*/ 31 w 32" name="T8"/>
                  <a:gd fmla="*/ 0 h 23" name="T9"/>
                  <a:gd fmla="*/ 0 w 32" name="T10"/>
                  <a:gd fmla="*/ 12 h 23" name="T11"/>
                  <a:gd fmla="*/ 0 w 32" name="T12"/>
                  <a:gd fmla="*/ 12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2" name="T21"/>
                  <a:gd fmla="*/ 0 h 23" name="T22"/>
                  <a:gd fmla="*/ 32 w 32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32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/>
              <p:nvPr/>
            </p:nvSpPr>
            <p:spPr bwMode="auto">
              <a:xfrm>
                <a:off x="4990" y="2724"/>
                <a:ext cx="81" cy="157"/>
              </a:xfrm>
              <a:custGeom>
                <a:gdLst>
                  <a:gd fmla="*/ 0 w 81" name="T0"/>
                  <a:gd fmla="*/ 47 h 67" name="T1"/>
                  <a:gd fmla="*/ 0 w 81" name="T2"/>
                  <a:gd fmla="*/ 47 h 67" name="T3"/>
                  <a:gd fmla="*/ 3 w 81" name="T4"/>
                  <a:gd fmla="*/ 66 h 67" name="T5"/>
                  <a:gd fmla="*/ 17 w 81" name="T6"/>
                  <a:gd fmla="*/ 59 h 67" name="T7"/>
                  <a:gd fmla="*/ 8 w 81" name="T8"/>
                  <a:gd fmla="*/ 48 h 67" name="T9"/>
                  <a:gd fmla="*/ 46 w 81" name="T10"/>
                  <a:gd fmla="*/ 58 h 67" name="T11"/>
                  <a:gd fmla="*/ 55 w 81" name="T12"/>
                  <a:gd fmla="*/ 42 h 67" name="T13"/>
                  <a:gd fmla="*/ 80 w 81" name="T14"/>
                  <a:gd fmla="*/ 37 h 67" name="T15"/>
                  <a:gd fmla="*/ 71 w 81" name="T16"/>
                  <a:gd fmla="*/ 27 h 67" name="T17"/>
                  <a:gd fmla="*/ 74 w 81" name="T18"/>
                  <a:gd fmla="*/ 18 h 67" name="T19"/>
                  <a:gd fmla="*/ 53 w 81" name="T20"/>
                  <a:gd fmla="*/ 20 h 67" name="T21"/>
                  <a:gd fmla="*/ 27 w 81" name="T22"/>
                  <a:gd fmla="*/ 0 h 67" name="T23"/>
                  <a:gd fmla="*/ 18 w 81" name="T24"/>
                  <a:gd fmla="*/ 38 h 67" name="T25"/>
                  <a:gd fmla="*/ 7 w 81" name="T26"/>
                  <a:gd fmla="*/ 35 h 67" name="T27"/>
                  <a:gd fmla="*/ 0 w 81" name="T28"/>
                  <a:gd fmla="*/ 47 h 67" name="T29"/>
                  <a:gd fmla="*/ 0 w 81" name="T30"/>
                  <a:gd fmla="*/ 47 h 67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81" name="T48"/>
                  <a:gd fmla="*/ 0 h 67" name="T49"/>
                  <a:gd fmla="*/ 81 w 81" name="T50"/>
                  <a:gd fmla="*/ 67 h 67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67" w="81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/>
            <p:nvPr/>
          </p:nvSpPr>
          <p:spPr bwMode="auto">
            <a:xfrm>
              <a:off x="5083921" y="3560452"/>
              <a:ext cx="109536" cy="206196"/>
            </a:xfrm>
            <a:custGeom>
              <a:gdLst>
                <a:gd fmla="*/ 0 w 87" name="T0"/>
                <a:gd fmla="*/ 82254980 h 84" name="T1"/>
                <a:gd fmla="*/ 0 w 87" name="T2"/>
                <a:gd fmla="*/ 82254980 h 84" name="T3"/>
                <a:gd fmla="*/ 25363482 w 87" name="T4"/>
                <a:gd fmla="*/ 94505205 h 84" name="T5"/>
                <a:gd fmla="*/ 9510832 w 87" name="T6"/>
                <a:gd fmla="*/ 136509117 h 84" name="T7"/>
                <a:gd fmla="*/ 47555429 w 87" name="T8"/>
                <a:gd fmla="*/ 145258884 h 84" name="T9"/>
                <a:gd fmla="*/ 87186425 w 87" name="T10"/>
                <a:gd fmla="*/ 120757154 h 84" name="T11"/>
                <a:gd fmla="*/ 69748624 w 87" name="T12"/>
                <a:gd fmla="*/ 87505655 h 84" name="T13"/>
                <a:gd fmla="*/ 115718915 w 87" name="T14"/>
                <a:gd fmla="*/ 56003032 h 84" name="T15"/>
                <a:gd fmla="*/ 136326972 w 87" name="T16"/>
                <a:gd fmla="*/ 14000427 h 84" name="T17"/>
                <a:gd fmla="*/ 134741833 w 87" name="T18"/>
                <a:gd fmla="*/ 8751093 h 84" name="T19"/>
                <a:gd fmla="*/ 125231004 w 87" name="T20"/>
                <a:gd fmla="*/ 0 h 84" name="T21"/>
                <a:gd fmla="*/ 84014889 w 87" name="T22"/>
                <a:gd fmla="*/ 28002177 h 84" name="T23"/>
                <a:gd fmla="*/ 84014889 w 87" name="T24"/>
                <a:gd fmla="*/ 43752828 h 84" name="T25"/>
                <a:gd fmla="*/ 55482379 w 87" name="T26"/>
                <a:gd fmla="*/ 38502163 h 84" name="T27"/>
                <a:gd fmla="*/ 0 w 87" name="T28"/>
                <a:gd fmla="*/ 82254980 h 84" name="T29"/>
                <a:gd fmla="*/ 0 w 87" name="T30"/>
                <a:gd fmla="*/ 82254980 h 84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w 87" name="T48"/>
                <a:gd fmla="*/ 0 h 84" name="T49"/>
                <a:gd fmla="*/ 87 w 87" name="T50"/>
                <a:gd fmla="*/ 84 h 84" name="T51"/>
              </a:gdLst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b="T51" l="T48" r="T50" t="T49"/>
              <a:pathLst>
                <a:path h="84" w="87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/>
            <p:nvPr/>
          </p:nvSpPr>
          <p:spPr bwMode="auto">
            <a:xfrm>
              <a:off x="5117258" y="3639828"/>
              <a:ext cx="57150" cy="206196"/>
            </a:xfrm>
            <a:custGeom>
              <a:gdLst>
                <a:gd fmla="*/ 0 w 48" name="T0"/>
                <a:gd fmla="*/ 109657851 h 66" name="T1"/>
                <a:gd fmla="*/ 0 w 48" name="T2"/>
                <a:gd fmla="*/ 109657851 h 66" name="T3"/>
                <a:gd fmla="*/ 7087791 w 48" name="T4"/>
                <a:gd fmla="*/ 23618536 h 66" name="T5"/>
                <a:gd fmla="*/ 42527939 w 48" name="T6"/>
                <a:gd fmla="*/ 0 h 66" name="T7"/>
                <a:gd fmla="*/ 66626182 w 48" name="T8"/>
                <a:gd fmla="*/ 67482449 h 66" name="T9"/>
                <a:gd fmla="*/ 42527939 w 48" name="T10"/>
                <a:gd fmla="*/ 99535812 h 66" name="T11"/>
                <a:gd fmla="*/ 0 w 48" name="T12"/>
                <a:gd fmla="*/ 109657851 h 66" name="T13"/>
                <a:gd fmla="*/ 0 w 48" name="T14"/>
                <a:gd fmla="*/ 109657851 h 6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48" name="T24"/>
                <a:gd fmla="*/ 0 h 66" name="T25"/>
                <a:gd fmla="*/ 48 w 48" name="T26"/>
                <a:gd fmla="*/ 66 h 66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66" w="48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/>
            <p:nvPr/>
          </p:nvSpPr>
          <p:spPr bwMode="auto">
            <a:xfrm>
              <a:off x="4674350" y="3984316"/>
              <a:ext cx="122236" cy="206196"/>
            </a:xfrm>
            <a:custGeom>
              <a:gdLst>
                <a:gd fmla="*/ 0 w 99" name="T0"/>
                <a:gd fmla="*/ 42094425 h 115" name="T1"/>
                <a:gd fmla="*/ 0 w 99" name="T2"/>
                <a:gd fmla="*/ 42094425 h 115" name="T3"/>
                <a:gd fmla="*/ 19818444 w 99" name="T4"/>
                <a:gd fmla="*/ 69035380 h 115" name="T5"/>
                <a:gd fmla="*/ 13720178 w 99" name="T6"/>
                <a:gd fmla="*/ 116181404 h 115" name="T7"/>
                <a:gd fmla="*/ 67079713 w 99" name="T8"/>
                <a:gd fmla="*/ 95976345 h 115" name="T9"/>
                <a:gd fmla="*/ 89946687 w 99" name="T10"/>
                <a:gd fmla="*/ 116181404 h 115" name="T11"/>
                <a:gd fmla="*/ 109766361 w 99" name="T12"/>
                <a:gd fmla="*/ 163327409 h 115" name="T13"/>
                <a:gd fmla="*/ 102143220 w 99" name="T14"/>
                <a:gd fmla="*/ 191951392 h 115" name="T15"/>
                <a:gd fmla="*/ 149403240 w 99" name="T16"/>
                <a:gd fmla="*/ 183532509 h 115" name="T17"/>
                <a:gd fmla="*/ 126536285 w 99" name="T18"/>
                <a:gd fmla="*/ 121232994 h 115" name="T19"/>
                <a:gd fmla="*/ 76226495 w 99" name="T20"/>
                <a:gd fmla="*/ 75769967 h 115" name="T21"/>
                <a:gd fmla="*/ 89946687 w 99" name="T22"/>
                <a:gd fmla="*/ 50513318 h 115" name="T23"/>
                <a:gd fmla="*/ 62505087 w 99" name="T24"/>
                <a:gd fmla="*/ 35359838 h 115" name="T25"/>
                <a:gd fmla="*/ 41161773 w 99" name="T26"/>
                <a:gd fmla="*/ 0 h 115" name="T27"/>
                <a:gd fmla="*/ 27441590 w 99" name="T28"/>
                <a:gd fmla="*/ 0 h 115" name="T29"/>
                <a:gd fmla="*/ 28966466 w 99" name="T30"/>
                <a:gd fmla="*/ 26940955 h 115" name="T31"/>
                <a:gd fmla="*/ 19818444 w 99" name="T32"/>
                <a:gd fmla="*/ 20205065 h 115" name="T33"/>
                <a:gd fmla="*/ 0 w 99" name="T34"/>
                <a:gd fmla="*/ 42094425 h 115" name="T35"/>
                <a:gd fmla="*/ 0 w 99" name="T36"/>
                <a:gd fmla="*/ 42094425 h 115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99" name="T57"/>
                <a:gd fmla="*/ 0 h 115" name="T58"/>
                <a:gd fmla="*/ 99 w 99" name="T59"/>
                <a:gd fmla="*/ 115 h 115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115" w="99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/>
            <p:nvPr/>
          </p:nvGrpSpPr>
          <p:grpSpPr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/>
              <p:nvPr/>
            </p:nvSpPr>
            <p:spPr bwMode="auto">
              <a:xfrm>
                <a:off x="1156" y="2451"/>
                <a:ext cx="1166" cy="158"/>
              </a:xfrm>
              <a:custGeom>
                <a:gdLst>
                  <a:gd fmla="*/ 93 w 1166" name="T0"/>
                  <a:gd fmla="*/ 82 h 595" name="T1"/>
                  <a:gd fmla="*/ 110 w 1166" name="T2"/>
                  <a:gd fmla="*/ 69 h 595" name="T3"/>
                  <a:gd fmla="*/ 177 w 1166" name="T4"/>
                  <a:gd fmla="*/ 35 h 595" name="T5"/>
                  <a:gd fmla="*/ 250 w 1166" name="T6"/>
                  <a:gd fmla="*/ 52 h 595" name="T7"/>
                  <a:gd fmla="*/ 347 w 1166" name="T8"/>
                  <a:gd fmla="*/ 95 h 595" name="T9"/>
                  <a:gd fmla="*/ 453 w 1166" name="T10"/>
                  <a:gd fmla="*/ 123 h 595" name="T11"/>
                  <a:gd fmla="*/ 450 w 1166" name="T12"/>
                  <a:gd fmla="*/ 93 h 595" name="T13"/>
                  <a:gd fmla="*/ 515 w 1166" name="T14"/>
                  <a:gd fmla="*/ 93 h 595" name="T15"/>
                  <a:gd fmla="*/ 595 w 1166" name="T16"/>
                  <a:gd fmla="*/ 105 h 595" name="T17"/>
                  <a:gd fmla="*/ 597 w 1166" name="T18"/>
                  <a:gd fmla="*/ 85 h 595" name="T19"/>
                  <a:gd fmla="*/ 624 w 1166" name="T20"/>
                  <a:gd fmla="*/ 114 h 595" name="T21"/>
                  <a:gd fmla="*/ 632 w 1166" name="T22"/>
                  <a:gd fmla="*/ 78 h 595" name="T23"/>
                  <a:gd fmla="*/ 620 w 1166" name="T24"/>
                  <a:gd fmla="*/ 18 h 595" name="T25"/>
                  <a:gd fmla="*/ 676 w 1166" name="T26"/>
                  <a:gd fmla="*/ 44 h 595" name="T27"/>
                  <a:gd fmla="*/ 685 w 1166" name="T28"/>
                  <a:gd fmla="*/ 61 h 595" name="T29"/>
                  <a:gd fmla="*/ 721 w 1166" name="T30"/>
                  <a:gd fmla="*/ 76 h 595" name="T31"/>
                  <a:gd fmla="*/ 743 w 1166" name="T32"/>
                  <a:gd fmla="*/ 109 h 595" name="T33"/>
                  <a:gd fmla="*/ 797 w 1166" name="T34"/>
                  <a:gd fmla="*/ 55 h 595" name="T35"/>
                  <a:gd fmla="*/ 798 w 1166" name="T36"/>
                  <a:gd fmla="*/ 85 h 595" name="T37"/>
                  <a:gd fmla="*/ 783 w 1166" name="T38"/>
                  <a:gd fmla="*/ 137 h 595" name="T39"/>
                  <a:gd fmla="*/ 695 w 1166" name="T40"/>
                  <a:gd fmla="*/ 143 h 595" name="T41"/>
                  <a:gd fmla="*/ 698 w 1166" name="T42"/>
                  <a:gd fmla="*/ 183 h 595" name="T43"/>
                  <a:gd fmla="*/ 689 w 1166" name="T44"/>
                  <a:gd fmla="*/ 208 h 595" name="T45"/>
                  <a:gd fmla="*/ 661 w 1166" name="T46"/>
                  <a:gd fmla="*/ 226 h 595" name="T47"/>
                  <a:gd fmla="*/ 653 w 1166" name="T48"/>
                  <a:gd fmla="*/ 293 h 595" name="T49"/>
                  <a:gd fmla="*/ 759 w 1166" name="T50"/>
                  <a:gd fmla="*/ 359 h 595" name="T51"/>
                  <a:gd fmla="*/ 800 w 1166" name="T52"/>
                  <a:gd fmla="*/ 404 h 595" name="T53"/>
                  <a:gd fmla="*/ 817 w 1166" name="T54"/>
                  <a:gd fmla="*/ 440 h 595" name="T55"/>
                  <a:gd fmla="*/ 836 w 1166" name="T56"/>
                  <a:gd fmla="*/ 375 h 595" name="T57"/>
                  <a:gd fmla="*/ 849 w 1166" name="T58"/>
                  <a:gd fmla="*/ 293 h 595" name="T59"/>
                  <a:gd fmla="*/ 858 w 1166" name="T60"/>
                  <a:gd fmla="*/ 252 h 595" name="T61"/>
                  <a:gd fmla="*/ 900 w 1166" name="T62"/>
                  <a:gd fmla="*/ 225 h 595" name="T63"/>
                  <a:gd fmla="*/ 974 w 1166" name="T64"/>
                  <a:gd fmla="*/ 248 h 595" name="T65"/>
                  <a:gd fmla="*/ 980 w 1166" name="T66"/>
                  <a:gd fmla="*/ 283 h 595" name="T67"/>
                  <a:gd fmla="*/ 978 w 1166" name="T68"/>
                  <a:gd fmla="*/ 312 h 595" name="T69"/>
                  <a:gd fmla="*/ 1022 w 1166" name="T70"/>
                  <a:gd fmla="*/ 300 h 595" name="T71"/>
                  <a:gd fmla="*/ 1061 w 1166" name="T72"/>
                  <a:gd fmla="*/ 285 h 595" name="T73"/>
                  <a:gd fmla="*/ 1058 w 1166" name="T74"/>
                  <a:gd fmla="*/ 300 h 595" name="T75"/>
                  <a:gd fmla="*/ 1079 w 1166" name="T76"/>
                  <a:gd fmla="*/ 316 h 595" name="T77"/>
                  <a:gd fmla="*/ 1082 w 1166" name="T78"/>
                  <a:gd fmla="*/ 336 h 595" name="T79"/>
                  <a:gd fmla="*/ 1118 w 1166" name="T80"/>
                  <a:gd fmla="*/ 362 h 595" name="T81"/>
                  <a:gd fmla="*/ 1144 w 1166" name="T82"/>
                  <a:gd fmla="*/ 381 h 595" name="T83"/>
                  <a:gd fmla="*/ 1156 w 1166" name="T84"/>
                  <a:gd fmla="*/ 400 h 595" name="T85"/>
                  <a:gd fmla="*/ 985 w 1166" name="T86"/>
                  <a:gd fmla="*/ 477 h 595" name="T87"/>
                  <a:gd fmla="*/ 1047 w 1166" name="T88"/>
                  <a:gd fmla="*/ 482 h 595" name="T89"/>
                  <a:gd fmla="*/ 1053 w 1166" name="T90"/>
                  <a:gd fmla="*/ 527 h 595" name="T91"/>
                  <a:gd fmla="*/ 1108 w 1166" name="T92"/>
                  <a:gd fmla="*/ 523 h 595" name="T93"/>
                  <a:gd fmla="*/ 1022 w 1166" name="T94"/>
                  <a:gd fmla="*/ 552 h 595" name="T95"/>
                  <a:gd fmla="*/ 1010 w 1166" name="T96"/>
                  <a:gd fmla="*/ 540 h 595" name="T97"/>
                  <a:gd fmla="*/ 960 w 1166" name="T98"/>
                  <a:gd fmla="*/ 539 h 595" name="T99"/>
                  <a:gd fmla="*/ 846 w 1166" name="T100"/>
                  <a:gd fmla="*/ 574 h 595" name="T101"/>
                  <a:gd fmla="*/ 798 w 1166" name="T102"/>
                  <a:gd fmla="*/ 582 h 595" name="T103"/>
                  <a:gd fmla="*/ 820 w 1166" name="T104"/>
                  <a:gd fmla="*/ 550 h 595" name="T105"/>
                  <a:gd fmla="*/ 770 w 1166" name="T106"/>
                  <a:gd fmla="*/ 518 h 595" name="T107"/>
                  <a:gd fmla="*/ 735 w 1166" name="T108"/>
                  <a:gd fmla="*/ 479 h 595" name="T109"/>
                  <a:gd fmla="*/ 634 w 1166" name="T110"/>
                  <a:gd fmla="*/ 480 h 595" name="T111"/>
                  <a:gd fmla="*/ 244 w 1166" name="T112"/>
                  <a:gd fmla="*/ 462 h 595" name="T113"/>
                  <a:gd fmla="*/ 188 w 1166" name="T114"/>
                  <a:gd fmla="*/ 431 h 595" name="T115"/>
                  <a:gd fmla="*/ 149 w 1166" name="T116"/>
                  <a:gd fmla="*/ 366 h 595" name="T117"/>
                  <a:gd fmla="*/ 48 w 1166" name="T118"/>
                  <a:gd fmla="*/ 291 h 595" name="T119"/>
                  <a:gd fmla="*/ 0 w 1166" name="T120"/>
                  <a:gd fmla="*/ 264 h 595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1166" name="T183"/>
                  <a:gd fmla="*/ 0 h 595" name="T184"/>
                  <a:gd fmla="*/ 1166 w 1166" name="T185"/>
                  <a:gd fmla="*/ 595 h 595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595" w="1166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/>
              <p:nvPr/>
            </p:nvSpPr>
            <p:spPr bwMode="auto">
              <a:xfrm>
                <a:off x="1330" y="2617"/>
                <a:ext cx="69" cy="158"/>
              </a:xfrm>
              <a:custGeom>
                <a:gdLst>
                  <a:gd fmla="*/ 0 w 69" name="T0"/>
                  <a:gd fmla="*/ 0 h 40" name="T1"/>
                  <a:gd fmla="*/ 0 w 69" name="T2"/>
                  <a:gd fmla="*/ 0 h 40" name="T3"/>
                  <a:gd fmla="*/ 37 w 69" name="T4"/>
                  <a:gd fmla="*/ 8 h 40" name="T5"/>
                  <a:gd fmla="*/ 68 w 69" name="T6"/>
                  <a:gd fmla="*/ 39 h 40" name="T7"/>
                  <a:gd fmla="*/ 50 w 69" name="T8"/>
                  <a:gd fmla="*/ 33 h 40" name="T9"/>
                  <a:gd fmla="*/ 0 w 69" name="T10"/>
                  <a:gd fmla="*/ 0 h 40" name="T11"/>
                  <a:gd fmla="*/ 0 w 69" name="T12"/>
                  <a:gd fmla="*/ 0 h 40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69" name="T21"/>
                  <a:gd fmla="*/ 0 h 40" name="T22"/>
                  <a:gd fmla="*/ 69 w 69" name="T23"/>
                  <a:gd fmla="*/ 40 h 40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40" w="69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/>
              <p:nvPr/>
            </p:nvSpPr>
            <p:spPr bwMode="auto">
              <a:xfrm>
                <a:off x="1362" y="2131"/>
                <a:ext cx="144" cy="158"/>
              </a:xfrm>
              <a:custGeom>
                <a:gdLst>
                  <a:gd fmla="*/ 0 w 144" name="T0"/>
                  <a:gd fmla="*/ 66 h 89" name="T1"/>
                  <a:gd fmla="*/ 0 w 144" name="T2"/>
                  <a:gd fmla="*/ 66 h 89" name="T3"/>
                  <a:gd fmla="*/ 6 w 144" name="T4"/>
                  <a:gd fmla="*/ 55 h 89" name="T5"/>
                  <a:gd fmla="*/ 27 w 144" name="T6"/>
                  <a:gd fmla="*/ 18 h 89" name="T7"/>
                  <a:gd fmla="*/ 17 w 144" name="T8"/>
                  <a:gd fmla="*/ 3 h 89" name="T9"/>
                  <a:gd fmla="*/ 61 w 144" name="T10"/>
                  <a:gd fmla="*/ 0 h 89" name="T11"/>
                  <a:gd fmla="*/ 92 w 144" name="T12"/>
                  <a:gd fmla="*/ 14 h 89" name="T13"/>
                  <a:gd fmla="*/ 112 w 144" name="T14"/>
                  <a:gd fmla="*/ 6 h 89" name="T15"/>
                  <a:gd fmla="*/ 143 w 144" name="T16"/>
                  <a:gd fmla="*/ 27 h 89" name="T17"/>
                  <a:gd fmla="*/ 77 w 144" name="T18"/>
                  <a:gd fmla="*/ 59 h 89" name="T19"/>
                  <a:gd fmla="*/ 72 w 144" name="T20"/>
                  <a:gd fmla="*/ 79 h 89" name="T21"/>
                  <a:gd fmla="*/ 39 w 144" name="T22"/>
                  <a:gd fmla="*/ 88 h 89" name="T23"/>
                  <a:gd fmla="*/ 25 w 144" name="T24"/>
                  <a:gd fmla="*/ 73 h 89" name="T25"/>
                  <a:gd fmla="*/ 0 w 144" name="T26"/>
                  <a:gd fmla="*/ 66 h 89" name="T27"/>
                  <a:gd fmla="*/ 0 w 144" name="T28"/>
                  <a:gd fmla="*/ 66 h 89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44" name="T45"/>
                  <a:gd fmla="*/ 0 h 89" name="T46"/>
                  <a:gd fmla="*/ 144 w 144" name="T47"/>
                  <a:gd fmla="*/ 89 h 89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9" w="144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/>
              <p:nvPr/>
            </p:nvSpPr>
            <p:spPr bwMode="auto">
              <a:xfrm>
                <a:off x="1403" y="2029"/>
                <a:ext cx="101" cy="158"/>
              </a:xfrm>
              <a:custGeom>
                <a:gdLst>
                  <a:gd fmla="*/ 0 w 101" name="T0"/>
                  <a:gd fmla="*/ 38 h 51" name="T1"/>
                  <a:gd fmla="*/ 0 w 101" name="T2"/>
                  <a:gd fmla="*/ 38 h 51" name="T3"/>
                  <a:gd fmla="*/ 23 w 101" name="T4"/>
                  <a:gd fmla="*/ 45 h 51" name="T5"/>
                  <a:gd fmla="*/ 29 w 101" name="T6"/>
                  <a:gd fmla="*/ 37 h 51" name="T7"/>
                  <a:gd fmla="*/ 34 w 101" name="T8"/>
                  <a:gd fmla="*/ 50 h 51" name="T9"/>
                  <a:gd fmla="*/ 45 w 101" name="T10"/>
                  <a:gd fmla="*/ 45 h 51" name="T11"/>
                  <a:gd fmla="*/ 43 w 101" name="T12"/>
                  <a:gd fmla="*/ 33 h 51" name="T13"/>
                  <a:gd fmla="*/ 54 w 101" name="T14"/>
                  <a:gd fmla="*/ 39 h 51" name="T15"/>
                  <a:gd fmla="*/ 60 w 101" name="T16"/>
                  <a:gd fmla="*/ 21 h 51" name="T17"/>
                  <a:gd fmla="*/ 69 w 101" name="T18"/>
                  <a:gd fmla="*/ 20 h 51" name="T19"/>
                  <a:gd fmla="*/ 72 w 101" name="T20"/>
                  <a:gd fmla="*/ 37 h 51" name="T21"/>
                  <a:gd fmla="*/ 94 w 101" name="T22"/>
                  <a:gd fmla="*/ 24 h 51" name="T23"/>
                  <a:gd fmla="*/ 87 w 101" name="T24"/>
                  <a:gd fmla="*/ 10 h 51" name="T25"/>
                  <a:gd fmla="*/ 100 w 101" name="T26"/>
                  <a:gd fmla="*/ 7 h 51" name="T27"/>
                  <a:gd fmla="*/ 86 w 101" name="T28"/>
                  <a:gd fmla="*/ 0 h 51" name="T29"/>
                  <a:gd fmla="*/ 50 w 101" name="T30"/>
                  <a:gd fmla="*/ 7 h 51" name="T31"/>
                  <a:gd fmla="*/ 0 w 101" name="T32"/>
                  <a:gd fmla="*/ 38 h 51" name="T33"/>
                  <a:gd fmla="*/ 0 w 101" name="T34"/>
                  <a:gd fmla="*/ 38 h 51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101" name="T54"/>
                  <a:gd fmla="*/ 0 h 51" name="T55"/>
                  <a:gd fmla="*/ 101 w 101" name="T56"/>
                  <a:gd fmla="*/ 51 h 51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51" w="100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/>
              <p:nvPr/>
            </p:nvSpPr>
            <p:spPr bwMode="auto">
              <a:xfrm>
                <a:off x="1457" y="2178"/>
                <a:ext cx="247" cy="158"/>
              </a:xfrm>
              <a:custGeom>
                <a:gdLst>
                  <a:gd fmla="*/ 0 w 247" name="T0"/>
                  <a:gd fmla="*/ 39 h 122" name="T1"/>
                  <a:gd fmla="*/ 0 w 247" name="T2"/>
                  <a:gd fmla="*/ 39 h 122" name="T3"/>
                  <a:gd fmla="*/ 12 w 247" name="T4"/>
                  <a:gd fmla="*/ 29 h 122" name="T5"/>
                  <a:gd fmla="*/ 6 w 247" name="T6"/>
                  <a:gd fmla="*/ 24 h 122" name="T7"/>
                  <a:gd fmla="*/ 35 w 247" name="T8"/>
                  <a:gd fmla="*/ 7 h 122" name="T9"/>
                  <a:gd fmla="*/ 59 w 247" name="T10"/>
                  <a:gd fmla="*/ 0 h 122" name="T11"/>
                  <a:gd fmla="*/ 67 w 247" name="T12"/>
                  <a:gd fmla="*/ 13 h 122" name="T13"/>
                  <a:gd fmla="*/ 59 w 247" name="T14"/>
                  <a:gd fmla="*/ 20 h 122" name="T15"/>
                  <a:gd fmla="*/ 81 w 247" name="T16"/>
                  <a:gd fmla="*/ 10 h 122" name="T17"/>
                  <a:gd fmla="*/ 105 w 247" name="T18"/>
                  <a:gd fmla="*/ 18 h 122" name="T19"/>
                  <a:gd fmla="*/ 96 w 247" name="T20"/>
                  <a:gd fmla="*/ 27 h 122" name="T21"/>
                  <a:gd fmla="*/ 124 w 247" name="T22"/>
                  <a:gd fmla="*/ 21 h 122" name="T23"/>
                  <a:gd fmla="*/ 116 w 247" name="T24"/>
                  <a:gd fmla="*/ 11 h 122" name="T25"/>
                  <a:gd fmla="*/ 127 w 247" name="T26"/>
                  <a:gd fmla="*/ 12 h 122" name="T27"/>
                  <a:gd fmla="*/ 149 w 247" name="T28"/>
                  <a:gd fmla="*/ 44 h 122" name="T29"/>
                  <a:gd fmla="*/ 157 w 247" name="T30"/>
                  <a:gd fmla="*/ 37 h 122" name="T31"/>
                  <a:gd fmla="*/ 148 w 247" name="T32"/>
                  <a:gd fmla="*/ 1 h 122" name="T33"/>
                  <a:gd fmla="*/ 166 w 247" name="T34"/>
                  <a:gd fmla="*/ 2 h 122" name="T35"/>
                  <a:gd fmla="*/ 186 w 247" name="T36"/>
                  <a:gd fmla="*/ 14 h 122" name="T37"/>
                  <a:gd fmla="*/ 197 w 247" name="T38"/>
                  <a:gd fmla="*/ 58 h 122" name="T39"/>
                  <a:gd fmla="*/ 246 w 247" name="T40"/>
                  <a:gd fmla="*/ 80 h 122" name="T41"/>
                  <a:gd fmla="*/ 245 w 247" name="T42"/>
                  <a:gd fmla="*/ 91 h 122" name="T43"/>
                  <a:gd fmla="*/ 232 w 247" name="T44"/>
                  <a:gd fmla="*/ 86 h 122" name="T45"/>
                  <a:gd fmla="*/ 217 w 247" name="T46"/>
                  <a:gd fmla="*/ 94 h 122" name="T47"/>
                  <a:gd fmla="*/ 238 w 247" name="T48"/>
                  <a:gd fmla="*/ 104 h 122" name="T49"/>
                  <a:gd fmla="*/ 219 w 247" name="T50"/>
                  <a:gd fmla="*/ 114 h 122" name="T51"/>
                  <a:gd fmla="*/ 187 w 247" name="T52"/>
                  <a:gd fmla="*/ 109 h 122" name="T53"/>
                  <a:gd fmla="*/ 169 w 247" name="T54"/>
                  <a:gd fmla="*/ 97 h 122" name="T55"/>
                  <a:gd fmla="*/ 128 w 247" name="T56"/>
                  <a:gd fmla="*/ 117 h 122" name="T57"/>
                  <a:gd fmla="*/ 78 w 247" name="T58"/>
                  <a:gd fmla="*/ 121 h 122" name="T59"/>
                  <a:gd fmla="*/ 68 w 247" name="T60"/>
                  <a:gd fmla="*/ 102 h 122" name="T61"/>
                  <a:gd fmla="*/ 40 w 247" name="T62"/>
                  <a:gd fmla="*/ 100 h 122" name="T63"/>
                  <a:gd fmla="*/ 22 w 247" name="T64"/>
                  <a:gd fmla="*/ 84 h 122" name="T65"/>
                  <a:gd fmla="*/ 93 w 247" name="T66"/>
                  <a:gd fmla="*/ 74 h 122" name="T67"/>
                  <a:gd fmla="*/ 19 w 247" name="T68"/>
                  <a:gd fmla="*/ 69 h 122" name="T69"/>
                  <a:gd fmla="*/ 9 w 247" name="T70"/>
                  <a:gd fmla="*/ 59 h 122" name="T71"/>
                  <a:gd fmla="*/ 47 w 247" name="T72"/>
                  <a:gd fmla="*/ 48 h 122" name="T73"/>
                  <a:gd fmla="*/ 12 w 247" name="T74"/>
                  <a:gd fmla="*/ 49 h 122" name="T75"/>
                  <a:gd fmla="*/ 15 w 247" name="T76"/>
                  <a:gd fmla="*/ 44 h 122" name="T77"/>
                  <a:gd fmla="*/ 0 w 247" name="T78"/>
                  <a:gd fmla="*/ 39 h 122" name="T79"/>
                  <a:gd fmla="*/ 0 w 247" name="T80"/>
                  <a:gd fmla="*/ 39 h 122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247" name="T123"/>
                  <a:gd fmla="*/ 0 h 122" name="T124"/>
                  <a:gd fmla="*/ 247 w 247" name="T125"/>
                  <a:gd fmla="*/ 122 h 122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122" w="246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/>
              <p:nvPr/>
            </p:nvSpPr>
            <p:spPr bwMode="auto">
              <a:xfrm>
                <a:off x="1475" y="2056"/>
                <a:ext cx="168" cy="158"/>
              </a:xfrm>
              <a:custGeom>
                <a:gdLst>
                  <a:gd fmla="*/ 0 w 168" name="T0"/>
                  <a:gd fmla="*/ 44 h 68" name="T1"/>
                  <a:gd fmla="*/ 0 w 168" name="T2"/>
                  <a:gd fmla="*/ 44 h 68" name="T3"/>
                  <a:gd fmla="*/ 6 w 168" name="T4"/>
                  <a:gd fmla="*/ 38 h 68" name="T5"/>
                  <a:gd fmla="*/ 34 w 168" name="T6"/>
                  <a:gd fmla="*/ 32 h 68" name="T7"/>
                  <a:gd fmla="*/ 6 w 168" name="T8"/>
                  <a:gd fmla="*/ 33 h 68" name="T9"/>
                  <a:gd fmla="*/ 39 w 168" name="T10"/>
                  <a:gd fmla="*/ 27 h 68" name="T11"/>
                  <a:gd fmla="*/ 12 w 168" name="T12"/>
                  <a:gd fmla="*/ 27 h 68" name="T13"/>
                  <a:gd fmla="*/ 14 w 168" name="T14"/>
                  <a:gd fmla="*/ 19 h 68" name="T15"/>
                  <a:gd fmla="*/ 40 w 168" name="T16"/>
                  <a:gd fmla="*/ 19 h 68" name="T17"/>
                  <a:gd fmla="*/ 22 w 168" name="T18"/>
                  <a:gd fmla="*/ 17 h 68" name="T19"/>
                  <a:gd fmla="*/ 36 w 168" name="T20"/>
                  <a:gd fmla="*/ 10 h 68" name="T21"/>
                  <a:gd fmla="*/ 70 w 168" name="T22"/>
                  <a:gd fmla="*/ 19 h 68" name="T23"/>
                  <a:gd fmla="*/ 87 w 168" name="T24"/>
                  <a:gd fmla="*/ 36 h 68" name="T25"/>
                  <a:gd fmla="*/ 118 w 168" name="T26"/>
                  <a:gd fmla="*/ 37 h 68" name="T27"/>
                  <a:gd fmla="*/ 106 w 168" name="T28"/>
                  <a:gd fmla="*/ 27 h 68" name="T29"/>
                  <a:gd fmla="*/ 113 w 168" name="T30"/>
                  <a:gd fmla="*/ 20 h 68" name="T31"/>
                  <a:gd fmla="*/ 99 w 168" name="T32"/>
                  <a:gd fmla="*/ 12 h 68" name="T33"/>
                  <a:gd fmla="*/ 121 w 168" name="T34"/>
                  <a:gd fmla="*/ 0 h 68" name="T35"/>
                  <a:gd fmla="*/ 131 w 168" name="T36"/>
                  <a:gd fmla="*/ 14 h 68" name="T37"/>
                  <a:gd fmla="*/ 124 w 168" name="T38"/>
                  <a:gd fmla="*/ 21 h 68" name="T39"/>
                  <a:gd fmla="*/ 136 w 168" name="T40"/>
                  <a:gd fmla="*/ 23 h 68" name="T41"/>
                  <a:gd fmla="*/ 132 w 168" name="T42"/>
                  <a:gd fmla="*/ 31 h 68" name="T43"/>
                  <a:gd fmla="*/ 147 w 168" name="T44"/>
                  <a:gd fmla="*/ 33 h 68" name="T45"/>
                  <a:gd fmla="*/ 156 w 168" name="T46"/>
                  <a:gd fmla="*/ 23 h 68" name="T47"/>
                  <a:gd fmla="*/ 167 w 168" name="T48"/>
                  <a:gd fmla="*/ 35 h 68" name="T49"/>
                  <a:gd fmla="*/ 158 w 168" name="T50"/>
                  <a:gd fmla="*/ 50 h 68" name="T51"/>
                  <a:gd fmla="*/ 122 w 168" name="T52"/>
                  <a:gd fmla="*/ 49 h 68" name="T53"/>
                  <a:gd fmla="*/ 67 w 168" name="T54"/>
                  <a:gd fmla="*/ 67 h 68" name="T55"/>
                  <a:gd fmla="*/ 45 w 168" name="T56"/>
                  <a:gd fmla="*/ 57 h 68" name="T57"/>
                  <a:gd fmla="*/ 91 w 168" name="T58"/>
                  <a:gd fmla="*/ 42 h 68" name="T59"/>
                  <a:gd fmla="*/ 51 w 168" name="T60"/>
                  <a:gd fmla="*/ 51 h 68" name="T61"/>
                  <a:gd fmla="*/ 58 w 168" name="T62"/>
                  <a:gd fmla="*/ 39 h 68" name="T63"/>
                  <a:gd fmla="*/ 38 w 168" name="T64"/>
                  <a:gd fmla="*/ 52 h 68" name="T65"/>
                  <a:gd fmla="*/ 14 w 168" name="T66"/>
                  <a:gd fmla="*/ 49 h 68" name="T67"/>
                  <a:gd fmla="*/ 0 w 168" name="T68"/>
                  <a:gd fmla="*/ 44 h 68" name="T69"/>
                  <a:gd fmla="*/ 0 w 168" name="T70"/>
                  <a:gd fmla="*/ 44 h 68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168" name="T108"/>
                  <a:gd fmla="*/ 0 h 68" name="T109"/>
                  <a:gd fmla="*/ 168 w 168" name="T110"/>
                  <a:gd fmla="*/ 68 h 68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68" w="1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cs"/>
                  <a:ea typeface="+mn-ea"/>
                </a:endParaRPr>
              </a:p>
            </p:txBody>
          </p:sp>
          <p:sp>
            <p:nvSpPr>
              <p:cNvPr id="332" name="Freeform 243"/>
              <p:cNvSpPr/>
              <p:nvPr/>
            </p:nvSpPr>
            <p:spPr bwMode="auto">
              <a:xfrm>
                <a:off x="1641" y="1974"/>
                <a:ext cx="87" cy="158"/>
              </a:xfrm>
              <a:custGeom>
                <a:gdLst>
                  <a:gd fmla="*/ 0 w 87" name="T0"/>
                  <a:gd fmla="*/ 0 h 43" name="T1"/>
                  <a:gd fmla="*/ 0 w 87" name="T2"/>
                  <a:gd fmla="*/ 0 h 43" name="T3"/>
                  <a:gd fmla="*/ 7 w 87" name="T4"/>
                  <a:gd fmla="*/ 15 h 43" name="T5"/>
                  <a:gd fmla="*/ 28 w 87" name="T6"/>
                  <a:gd fmla="*/ 15 h 43" name="T7"/>
                  <a:gd fmla="*/ 21 w 87" name="T8"/>
                  <a:gd fmla="*/ 18 h 43" name="T9"/>
                  <a:gd fmla="*/ 26 w 87" name="T10"/>
                  <a:gd fmla="*/ 23 h 43" name="T11"/>
                  <a:gd fmla="*/ 8 w 87" name="T12"/>
                  <a:gd fmla="*/ 25 h 43" name="T13"/>
                  <a:gd fmla="*/ 38 w 87" name="T14"/>
                  <a:gd fmla="*/ 31 h 43" name="T15"/>
                  <a:gd fmla="*/ 86 w 87" name="T16"/>
                  <a:gd fmla="*/ 42 h 43" name="T17"/>
                  <a:gd fmla="*/ 79 w 87" name="T18"/>
                  <a:gd fmla="*/ 17 h 43" name="T19"/>
                  <a:gd fmla="*/ 44 w 87" name="T20"/>
                  <a:gd fmla="*/ 3 h 43" name="T21"/>
                  <a:gd fmla="*/ 33 w 87" name="T22"/>
                  <a:gd fmla="*/ 9 h 43" name="T23"/>
                  <a:gd fmla="*/ 30 w 87" name="T24"/>
                  <a:gd fmla="*/ 0 h 43" name="T25"/>
                  <a:gd fmla="*/ 0 w 87" name="T26"/>
                  <a:gd fmla="*/ 0 h 43" name="T27"/>
                  <a:gd fmla="*/ 0 w 87" name="T28"/>
                  <a:gd fmla="*/ 0 h 43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87" name="T45"/>
                  <a:gd fmla="*/ 0 h 43" name="T46"/>
                  <a:gd fmla="*/ 87 w 87" name="T47"/>
                  <a:gd fmla="*/ 43 h 43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43" w="87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/>
              <p:nvPr/>
            </p:nvSpPr>
            <p:spPr bwMode="auto">
              <a:xfrm>
                <a:off x="1681" y="2053"/>
                <a:ext cx="70" cy="158"/>
              </a:xfrm>
              <a:custGeom>
                <a:gdLst>
                  <a:gd fmla="*/ 0 w 70" name="T0"/>
                  <a:gd fmla="*/ 28 h 43" name="T1"/>
                  <a:gd fmla="*/ 0 w 70" name="T2"/>
                  <a:gd fmla="*/ 28 h 43" name="T3"/>
                  <a:gd fmla="*/ 8 w 70" name="T4"/>
                  <a:gd fmla="*/ 18 h 43" name="T5"/>
                  <a:gd fmla="*/ 21 w 70" name="T6"/>
                  <a:gd fmla="*/ 19 h 43" name="T7"/>
                  <a:gd fmla="*/ 4 w 70" name="T8"/>
                  <a:gd fmla="*/ 9 h 43" name="T9"/>
                  <a:gd fmla="*/ 8 w 70" name="T10"/>
                  <a:gd fmla="*/ 3 h 43" name="T11"/>
                  <a:gd fmla="*/ 36 w 70" name="T12"/>
                  <a:gd fmla="*/ 17 h 43" name="T13"/>
                  <a:gd fmla="*/ 20 w 70" name="T14"/>
                  <a:gd fmla="*/ 2 h 43" name="T15"/>
                  <a:gd fmla="*/ 62 w 70" name="T16"/>
                  <a:gd fmla="*/ 0 h 43" name="T17"/>
                  <a:gd fmla="*/ 69 w 70" name="T18"/>
                  <a:gd fmla="*/ 31 h 43" name="T19"/>
                  <a:gd fmla="*/ 61 w 70" name="T20"/>
                  <a:gd fmla="*/ 26 h 43" name="T21"/>
                  <a:gd fmla="*/ 60 w 70" name="T22"/>
                  <a:gd fmla="*/ 42 h 43" name="T23"/>
                  <a:gd fmla="*/ 27 w 70" name="T24"/>
                  <a:gd fmla="*/ 41 h 43" name="T25"/>
                  <a:gd fmla="*/ 33 w 70" name="T26"/>
                  <a:gd fmla="*/ 36 h 43" name="T27"/>
                  <a:gd fmla="*/ 24 w 70" name="T28"/>
                  <a:gd fmla="*/ 30 h 43" name="T29"/>
                  <a:gd fmla="*/ 48 w 70" name="T30"/>
                  <a:gd fmla="*/ 22 h 43" name="T31"/>
                  <a:gd fmla="*/ 0 w 70" name="T32"/>
                  <a:gd fmla="*/ 28 h 43" name="T33"/>
                  <a:gd fmla="*/ 0 w 70" name="T34"/>
                  <a:gd fmla="*/ 28 h 43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70" name="T54"/>
                  <a:gd fmla="*/ 0 h 43" name="T55"/>
                  <a:gd fmla="*/ 70 w 70" name="T56"/>
                  <a:gd fmla="*/ 43 h 43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43" w="70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/>
              <p:nvPr/>
            </p:nvSpPr>
            <p:spPr bwMode="auto">
              <a:xfrm>
                <a:off x="1683" y="2138"/>
                <a:ext cx="82" cy="158"/>
              </a:xfrm>
              <a:custGeom>
                <a:gdLst>
                  <a:gd fmla="*/ 0 w 82" name="T0"/>
                  <a:gd fmla="*/ 33 h 67" name="T1"/>
                  <a:gd fmla="*/ 0 w 82" name="T2"/>
                  <a:gd fmla="*/ 33 h 67" name="T3"/>
                  <a:gd fmla="*/ 4 w 82" name="T4"/>
                  <a:gd fmla="*/ 24 h 67" name="T5"/>
                  <a:gd fmla="*/ 31 w 82" name="T6"/>
                  <a:gd fmla="*/ 29 h 67" name="T7"/>
                  <a:gd fmla="*/ 27 w 82" name="T8"/>
                  <a:gd fmla="*/ 19 h 67" name="T9"/>
                  <a:gd fmla="*/ 34 w 82" name="T10"/>
                  <a:gd fmla="*/ 19 h 67" name="T11"/>
                  <a:gd fmla="*/ 16 w 82" name="T12"/>
                  <a:gd fmla="*/ 14 h 67" name="T13"/>
                  <a:gd fmla="*/ 25 w 82" name="T14"/>
                  <a:gd fmla="*/ 11 h 67" name="T15"/>
                  <a:gd fmla="*/ 17 w 82" name="T16"/>
                  <a:gd fmla="*/ 5 h 67" name="T17"/>
                  <a:gd fmla="*/ 68 w 82" name="T18"/>
                  <a:gd fmla="*/ 0 h 67" name="T19"/>
                  <a:gd fmla="*/ 70 w 82" name="T20"/>
                  <a:gd fmla="*/ 14 h 67" name="T21"/>
                  <a:gd fmla="*/ 54 w 82" name="T22"/>
                  <a:gd fmla="*/ 26 h 67" name="T23"/>
                  <a:gd fmla="*/ 78 w 82" name="T24"/>
                  <a:gd fmla="*/ 29 h 67" name="T25"/>
                  <a:gd fmla="*/ 81 w 82" name="T26"/>
                  <a:gd fmla="*/ 53 h 67" name="T27"/>
                  <a:gd fmla="*/ 46 w 82" name="T28"/>
                  <a:gd fmla="*/ 66 h 67" name="T29"/>
                  <a:gd fmla="*/ 31 w 82" name="T30"/>
                  <a:gd fmla="*/ 47 h 67" name="T31"/>
                  <a:gd fmla="*/ 0 w 82" name="T32"/>
                  <a:gd fmla="*/ 33 h 67" name="T33"/>
                  <a:gd fmla="*/ 0 w 82" name="T34"/>
                  <a:gd fmla="*/ 33 h 67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82" name="T54"/>
                  <a:gd fmla="*/ 0 h 67" name="T55"/>
                  <a:gd fmla="*/ 82 w 82" name="T56"/>
                  <a:gd fmla="*/ 67 h 67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67" w="82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cs"/>
                  <a:ea typeface="+mn-ea"/>
                </a:endParaRPr>
              </a:p>
            </p:txBody>
          </p:sp>
          <p:sp>
            <p:nvSpPr>
              <p:cNvPr id="335" name="Freeform 246"/>
              <p:cNvSpPr/>
              <p:nvPr/>
            </p:nvSpPr>
            <p:spPr bwMode="auto">
              <a:xfrm>
                <a:off x="1740" y="1980"/>
                <a:ext cx="49" cy="158"/>
              </a:xfrm>
              <a:custGeom>
                <a:gdLst>
                  <a:gd fmla="*/ 0 w 49" name="T0"/>
                  <a:gd fmla="*/ 0 h 34" name="T1"/>
                  <a:gd fmla="*/ 0 w 49" name="T2"/>
                  <a:gd fmla="*/ 0 h 34" name="T3"/>
                  <a:gd fmla="*/ 5 w 49" name="T4"/>
                  <a:gd fmla="*/ 20 h 34" name="T5"/>
                  <a:gd fmla="*/ 20 w 49" name="T6"/>
                  <a:gd fmla="*/ 21 h 34" name="T7"/>
                  <a:gd fmla="*/ 7 w 49" name="T8"/>
                  <a:gd fmla="*/ 24 h 34" name="T9"/>
                  <a:gd fmla="*/ 14 w 49" name="T10"/>
                  <a:gd fmla="*/ 33 h 34" name="T11"/>
                  <a:gd fmla="*/ 44 w 49" name="T12"/>
                  <a:gd fmla="*/ 28 h 34" name="T13"/>
                  <a:gd fmla="*/ 48 w 49" name="T14"/>
                  <a:gd fmla="*/ 16 h 34" name="T15"/>
                  <a:gd fmla="*/ 0 w 49" name="T16"/>
                  <a:gd fmla="*/ 0 h 34" name="T17"/>
                  <a:gd fmla="*/ 0 w 49" name="T18"/>
                  <a:gd fmla="*/ 0 h 34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49" name="T30"/>
                  <a:gd fmla="*/ 0 h 34" name="T31"/>
                  <a:gd fmla="*/ 49 w 49" name="T32"/>
                  <a:gd fmla="*/ 34 h 34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34" w="49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/>
              <p:nvPr/>
            </p:nvSpPr>
            <p:spPr bwMode="auto">
              <a:xfrm>
                <a:off x="1757" y="2052"/>
                <a:ext cx="236" cy="158"/>
              </a:xfrm>
              <a:custGeom>
                <a:gdLst>
                  <a:gd fmla="*/ 0 w 236" name="T0"/>
                  <a:gd fmla="*/ 12 h 76" name="T1"/>
                  <a:gd fmla="*/ 0 w 236" name="T2"/>
                  <a:gd fmla="*/ 12 h 76" name="T3"/>
                  <a:gd fmla="*/ 15 w 236" name="T4"/>
                  <a:gd fmla="*/ 0 h 76" name="T5"/>
                  <a:gd fmla="*/ 35 w 236" name="T6"/>
                  <a:gd fmla="*/ 7 h 76" name="T7"/>
                  <a:gd fmla="*/ 49 w 236" name="T8"/>
                  <a:gd fmla="*/ 12 h 76" name="T9"/>
                  <a:gd fmla="*/ 45 w 236" name="T10"/>
                  <a:gd fmla="*/ 21 h 76" name="T11"/>
                  <a:gd fmla="*/ 72 w 236" name="T12"/>
                  <a:gd fmla="*/ 13 h 76" name="T13"/>
                  <a:gd fmla="*/ 89 w 236" name="T14"/>
                  <a:gd fmla="*/ 21 h 76" name="T15"/>
                  <a:gd fmla="*/ 75 w 236" name="T16"/>
                  <a:gd fmla="*/ 21 h 76" name="T17"/>
                  <a:gd fmla="*/ 105 w 236" name="T18"/>
                  <a:gd fmla="*/ 26 h 76" name="T19"/>
                  <a:gd fmla="*/ 72 w 236" name="T20"/>
                  <a:gd fmla="*/ 28 h 76" name="T21"/>
                  <a:gd fmla="*/ 89 w 236" name="T22"/>
                  <a:gd fmla="*/ 34 h 76" name="T23"/>
                  <a:gd fmla="*/ 76 w 236" name="T24"/>
                  <a:gd fmla="*/ 40 h 76" name="T25"/>
                  <a:gd fmla="*/ 93 w 236" name="T26"/>
                  <a:gd fmla="*/ 35 h 76" name="T27"/>
                  <a:gd fmla="*/ 107 w 236" name="T28"/>
                  <a:gd fmla="*/ 49 h 76" name="T29"/>
                  <a:gd fmla="*/ 111 w 236" name="T30"/>
                  <a:gd fmla="*/ 43 h 76" name="T31"/>
                  <a:gd fmla="*/ 154 w 236" name="T32"/>
                  <a:gd fmla="*/ 49 h 76" name="T33"/>
                  <a:gd fmla="*/ 199 w 236" name="T34"/>
                  <a:gd fmla="*/ 35 h 76" name="T35"/>
                  <a:gd fmla="*/ 235 w 236" name="T36"/>
                  <a:gd fmla="*/ 52 h 76" name="T37"/>
                  <a:gd fmla="*/ 224 w 236" name="T38"/>
                  <a:gd fmla="*/ 59 h 76" name="T39"/>
                  <a:gd fmla="*/ 228 w 236" name="T40"/>
                  <a:gd fmla="*/ 72 h 76" name="T41"/>
                  <a:gd fmla="*/ 206 w 236" name="T42"/>
                  <a:gd fmla="*/ 75 h 76" name="T43"/>
                  <a:gd fmla="*/ 182 w 236" name="T44"/>
                  <a:gd fmla="*/ 63 h 76" name="T45"/>
                  <a:gd fmla="*/ 182 w 236" name="T46"/>
                  <a:gd fmla="*/ 72 h 76" name="T47"/>
                  <a:gd fmla="*/ 169 w 236" name="T48"/>
                  <a:gd fmla="*/ 73 h 76" name="T49"/>
                  <a:gd fmla="*/ 116 w 236" name="T50"/>
                  <a:gd fmla="*/ 75 h 76" name="T51"/>
                  <a:gd fmla="*/ 111 w 236" name="T52"/>
                  <a:gd fmla="*/ 64 h 76" name="T53"/>
                  <a:gd fmla="*/ 98 w 236" name="T54"/>
                  <a:gd fmla="*/ 73 h 76" name="T55"/>
                  <a:gd fmla="*/ 82 w 236" name="T56"/>
                  <a:gd fmla="*/ 64 h 76" name="T57"/>
                  <a:gd fmla="*/ 71 w 236" name="T58"/>
                  <a:gd fmla="*/ 71 h 76" name="T59"/>
                  <a:gd fmla="*/ 51 w 236" name="T60"/>
                  <a:gd fmla="*/ 22 h 76" name="T61"/>
                  <a:gd fmla="*/ 26 w 236" name="T62"/>
                  <a:gd fmla="*/ 27 h 76" name="T63"/>
                  <a:gd fmla="*/ 0 w 236" name="T64"/>
                  <a:gd fmla="*/ 12 h 76" name="T65"/>
                  <a:gd fmla="*/ 0 w 236" name="T66"/>
                  <a:gd fmla="*/ 12 h 7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236" name="T102"/>
                  <a:gd fmla="*/ 0 h 76" name="T103"/>
                  <a:gd fmla="*/ 236 w 236" name="T104"/>
                  <a:gd fmla="*/ 76 h 76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76" w="23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/>
              <p:nvPr/>
            </p:nvSpPr>
            <p:spPr bwMode="auto">
              <a:xfrm>
                <a:off x="1767" y="1937"/>
                <a:ext cx="154" cy="158"/>
              </a:xfrm>
              <a:custGeom>
                <a:gdLst>
                  <a:gd fmla="*/ 0 w 154" name="T0"/>
                  <a:gd fmla="*/ 31 h 100" name="T1"/>
                  <a:gd fmla="*/ 0 w 154" name="T2"/>
                  <a:gd fmla="*/ 31 h 100" name="T3"/>
                  <a:gd fmla="*/ 37 w 154" name="T4"/>
                  <a:gd fmla="*/ 26 h 100" name="T5"/>
                  <a:gd fmla="*/ 17 w 154" name="T6"/>
                  <a:gd fmla="*/ 12 h 100" name="T7"/>
                  <a:gd fmla="*/ 50 w 154" name="T8"/>
                  <a:gd fmla="*/ 6 h 100" name="T9"/>
                  <a:gd fmla="*/ 24 w 154" name="T10"/>
                  <a:gd fmla="*/ 0 h 100" name="T11"/>
                  <a:gd fmla="*/ 65 w 154" name="T12"/>
                  <a:gd fmla="*/ 8 h 100" name="T13"/>
                  <a:gd fmla="*/ 77 w 154" name="T14"/>
                  <a:gd fmla="*/ 26 h 100" name="T15"/>
                  <a:gd fmla="*/ 98 w 154" name="T16"/>
                  <a:gd fmla="*/ 27 h 100" name="T17"/>
                  <a:gd fmla="*/ 106 w 154" name="T18"/>
                  <a:gd fmla="*/ 40 h 100" name="T19"/>
                  <a:gd fmla="*/ 108 w 154" name="T20"/>
                  <a:gd fmla="*/ 31 h 100" name="T21"/>
                  <a:gd fmla="*/ 118 w 154" name="T22"/>
                  <a:gd fmla="*/ 31 h 100" name="T23"/>
                  <a:gd fmla="*/ 114 w 154" name="T24"/>
                  <a:gd fmla="*/ 40 h 100" name="T25"/>
                  <a:gd fmla="*/ 126 w 154" name="T26"/>
                  <a:gd fmla="*/ 46 h 100" name="T27"/>
                  <a:gd fmla="*/ 118 w 154" name="T28"/>
                  <a:gd fmla="*/ 55 h 100" name="T29"/>
                  <a:gd fmla="*/ 142 w 154" name="T30"/>
                  <a:gd fmla="*/ 54 h 100" name="T31"/>
                  <a:gd fmla="*/ 153 w 154" name="T32"/>
                  <a:gd fmla="*/ 67 h 100" name="T33"/>
                  <a:gd fmla="*/ 124 w 154" name="T34"/>
                  <a:gd fmla="*/ 71 h 100" name="T35"/>
                  <a:gd fmla="*/ 116 w 154" name="T36"/>
                  <a:gd fmla="*/ 83 h 100" name="T37"/>
                  <a:gd fmla="*/ 110 w 154" name="T38"/>
                  <a:gd fmla="*/ 71 h 100" name="T39"/>
                  <a:gd fmla="*/ 102 w 154" name="T40"/>
                  <a:gd fmla="*/ 99 h 100" name="T41"/>
                  <a:gd fmla="*/ 84 w 154" name="T42"/>
                  <a:gd fmla="*/ 84 h 100" name="T43"/>
                  <a:gd fmla="*/ 93 w 154" name="T44"/>
                  <a:gd fmla="*/ 99 h 100" name="T45"/>
                  <a:gd fmla="*/ 57 w 154" name="T46"/>
                  <a:gd fmla="*/ 97 h 100" name="T47"/>
                  <a:gd fmla="*/ 46 w 154" name="T48"/>
                  <a:gd fmla="*/ 89 h 100" name="T49"/>
                  <a:gd fmla="*/ 63 w 154" name="T50"/>
                  <a:gd fmla="*/ 88 h 100" name="T51"/>
                  <a:gd fmla="*/ 45 w 154" name="T52"/>
                  <a:gd fmla="*/ 85 h 100" name="T53"/>
                  <a:gd fmla="*/ 40 w 154" name="T54"/>
                  <a:gd fmla="*/ 81 h 100" name="T55"/>
                  <a:gd fmla="*/ 50 w 154" name="T56"/>
                  <a:gd fmla="*/ 80 h 100" name="T57"/>
                  <a:gd fmla="*/ 34 w 154" name="T58"/>
                  <a:gd fmla="*/ 74 h 100" name="T59"/>
                  <a:gd fmla="*/ 83 w 154" name="T60"/>
                  <a:gd fmla="*/ 65 h 100" name="T61"/>
                  <a:gd fmla="*/ 24 w 154" name="T62"/>
                  <a:gd fmla="*/ 67 h 100" name="T63"/>
                  <a:gd fmla="*/ 13 w 154" name="T64"/>
                  <a:gd fmla="*/ 57 h 100" name="T65"/>
                  <a:gd fmla="*/ 34 w 154" name="T66"/>
                  <a:gd fmla="*/ 53 h 100" name="T67"/>
                  <a:gd fmla="*/ 2 w 154" name="T68"/>
                  <a:gd fmla="*/ 46 h 100" name="T69"/>
                  <a:gd fmla="*/ 9 w 154" name="T70"/>
                  <a:gd fmla="*/ 45 h 100" name="T71"/>
                  <a:gd fmla="*/ 0 w 154" name="T72"/>
                  <a:gd fmla="*/ 38 h 100" name="T73"/>
                  <a:gd fmla="*/ 37 w 154" name="T74"/>
                  <a:gd fmla="*/ 38 h 100" name="T75"/>
                  <a:gd fmla="*/ 0 w 154" name="T76"/>
                  <a:gd fmla="*/ 31 h 100" name="T77"/>
                  <a:gd fmla="*/ 0 w 154" name="T78"/>
                  <a:gd fmla="*/ 31 h 100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w 154" name="T120"/>
                  <a:gd fmla="*/ 0 h 100" name="T121"/>
                  <a:gd fmla="*/ 154 w 154" name="T122"/>
                  <a:gd fmla="*/ 100 h 100" name="T123"/>
                </a:gdLst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b="T123" l="T120" r="T122" t="T121"/>
                <a:pathLst>
                  <a:path h="100" w="154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/>
              <p:nvPr/>
            </p:nvSpPr>
            <p:spPr bwMode="auto">
              <a:xfrm>
                <a:off x="1767" y="2071"/>
                <a:ext cx="38" cy="158"/>
              </a:xfrm>
              <a:custGeom>
                <a:gdLst>
                  <a:gd fmla="*/ 0 w 38" name="T0"/>
                  <a:gd fmla="*/ 17 h 26" name="T1"/>
                  <a:gd fmla="*/ 0 w 38" name="T2"/>
                  <a:gd fmla="*/ 17 h 26" name="T3"/>
                  <a:gd fmla="*/ 6 w 38" name="T4"/>
                  <a:gd fmla="*/ 0 h 26" name="T5"/>
                  <a:gd fmla="*/ 30 w 38" name="T6"/>
                  <a:gd fmla="*/ 5 h 26" name="T7"/>
                  <a:gd fmla="*/ 37 w 38" name="T8"/>
                  <a:gd fmla="*/ 25 h 26" name="T9"/>
                  <a:gd fmla="*/ 0 w 38" name="T10"/>
                  <a:gd fmla="*/ 17 h 26" name="T11"/>
                  <a:gd fmla="*/ 0 w 38" name="T12"/>
                  <a:gd fmla="*/ 17 h 2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8" name="T21"/>
                  <a:gd fmla="*/ 0 h 26" name="T22"/>
                  <a:gd fmla="*/ 38 w 38" name="T23"/>
                  <a:gd fmla="*/ 26 h 26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6" w="38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/>
              <p:nvPr/>
            </p:nvSpPr>
            <p:spPr bwMode="auto">
              <a:xfrm>
                <a:off x="1767" y="2001"/>
                <a:ext cx="43" cy="158"/>
              </a:xfrm>
              <a:custGeom>
                <a:gdLst>
                  <a:gd fmla="*/ 0 w 43" name="T0"/>
                  <a:gd fmla="*/ 4 h 10" name="T1"/>
                  <a:gd fmla="*/ 0 w 43" name="T2"/>
                  <a:gd fmla="*/ 4 h 10" name="T3"/>
                  <a:gd fmla="*/ 10 w 43" name="T4"/>
                  <a:gd fmla="*/ 9 h 10" name="T5"/>
                  <a:gd fmla="*/ 42 w 43" name="T6"/>
                  <a:gd fmla="*/ 4 h 10" name="T7"/>
                  <a:gd fmla="*/ 11 w 43" name="T8"/>
                  <a:gd fmla="*/ 0 h 10" name="T9"/>
                  <a:gd fmla="*/ 0 w 43" name="T10"/>
                  <a:gd fmla="*/ 4 h 10" name="T11"/>
                  <a:gd fmla="*/ 0 w 43" name="T12"/>
                  <a:gd fmla="*/ 4 h 10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3" name="T21"/>
                  <a:gd fmla="*/ 0 h 10" name="T22"/>
                  <a:gd fmla="*/ 43 w 43" name="T23"/>
                  <a:gd fmla="*/ 10 h 10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0" w="43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/>
              <p:nvPr/>
            </p:nvSpPr>
            <p:spPr bwMode="auto">
              <a:xfrm>
                <a:off x="1774" y="2127"/>
                <a:ext cx="75" cy="158"/>
              </a:xfrm>
              <a:custGeom>
                <a:gdLst>
                  <a:gd fmla="*/ 0 w 75" name="T0"/>
                  <a:gd fmla="*/ 9 h 53" name="T1"/>
                  <a:gd fmla="*/ 0 w 75" name="T2"/>
                  <a:gd fmla="*/ 9 h 53" name="T3"/>
                  <a:gd fmla="*/ 2 w 75" name="T4"/>
                  <a:gd fmla="*/ 33 h 53" name="T5"/>
                  <a:gd fmla="*/ 10 w 75" name="T6"/>
                  <a:gd fmla="*/ 38 h 53" name="T7"/>
                  <a:gd fmla="*/ 7 w 75" name="T8"/>
                  <a:gd fmla="*/ 52 h 53" name="T9"/>
                  <a:gd fmla="*/ 18 w 75" name="T10"/>
                  <a:gd fmla="*/ 52 h 53" name="T11"/>
                  <a:gd fmla="*/ 30 w 75" name="T12"/>
                  <a:gd fmla="*/ 41 h 53" name="T13"/>
                  <a:gd fmla="*/ 18 w 75" name="T14"/>
                  <a:gd fmla="*/ 33 h 53" name="T15"/>
                  <a:gd fmla="*/ 48 w 75" name="T16"/>
                  <a:gd fmla="*/ 33 h 53" name="T17"/>
                  <a:gd fmla="*/ 74 w 75" name="T18"/>
                  <a:gd fmla="*/ 4 h 53" name="T19"/>
                  <a:gd fmla="*/ 6 w 75" name="T20"/>
                  <a:gd fmla="*/ 0 h 53" name="T21"/>
                  <a:gd fmla="*/ 15 w 75" name="T22"/>
                  <a:gd fmla="*/ 10 h 53" name="T23"/>
                  <a:gd fmla="*/ 0 w 75" name="T24"/>
                  <a:gd fmla="*/ 9 h 53" name="T25"/>
                  <a:gd fmla="*/ 0 w 75" name="T26"/>
                  <a:gd fmla="*/ 9 h 53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75" name="T42"/>
                  <a:gd fmla="*/ 0 h 53" name="T43"/>
                  <a:gd fmla="*/ 75 w 75" name="T44"/>
                  <a:gd fmla="*/ 53 h 53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52" w="75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/>
              <p:nvPr/>
            </p:nvSpPr>
            <p:spPr bwMode="auto">
              <a:xfrm>
                <a:off x="1824" y="1936"/>
                <a:ext cx="421" cy="158"/>
              </a:xfrm>
              <a:custGeom>
                <a:gdLst>
                  <a:gd fmla="*/ 37 w 421" name="T0"/>
                  <a:gd fmla="*/ 50 h 214" name="T1"/>
                  <a:gd fmla="*/ 31 w 421" name="T2"/>
                  <a:gd fmla="*/ 58 h 214" name="T3"/>
                  <a:gd fmla="*/ 36 w 421" name="T4"/>
                  <a:gd fmla="*/ 68 h 214" name="T5"/>
                  <a:gd fmla="*/ 66 w 421" name="T6"/>
                  <a:gd fmla="*/ 83 h 214" name="T7"/>
                  <a:gd fmla="*/ 89 w 421" name="T8"/>
                  <a:gd fmla="*/ 71 h 214" name="T9"/>
                  <a:gd fmla="*/ 135 w 421" name="T10"/>
                  <a:gd fmla="*/ 72 h 214" name="T11"/>
                  <a:gd fmla="*/ 166 w 421" name="T12"/>
                  <a:gd fmla="*/ 75 h 214" name="T13"/>
                  <a:gd fmla="*/ 172 w 421" name="T14"/>
                  <a:gd fmla="*/ 74 h 214" name="T15"/>
                  <a:gd fmla="*/ 142 w 421" name="T16"/>
                  <a:gd fmla="*/ 111 h 214" name="T17"/>
                  <a:gd fmla="*/ 111 w 421" name="T18"/>
                  <a:gd fmla="*/ 93 h 214" name="T19"/>
                  <a:gd fmla="*/ 90 w 421" name="T20"/>
                  <a:gd fmla="*/ 103 h 214" name="T21"/>
                  <a:gd fmla="*/ 100 w 421" name="T22"/>
                  <a:gd fmla="*/ 131 h 214" name="T23"/>
                  <a:gd fmla="*/ 132 w 421" name="T24"/>
                  <a:gd fmla="*/ 145 h 214" name="T25"/>
                  <a:gd fmla="*/ 62 w 421" name="T26"/>
                  <a:gd fmla="*/ 157 h 214" name="T27"/>
                  <a:gd fmla="*/ 88 w 421" name="T28"/>
                  <a:gd fmla="*/ 158 h 214" name="T29"/>
                  <a:gd fmla="*/ 109 w 421" name="T30"/>
                  <a:gd fmla="*/ 157 h 214" name="T31"/>
                  <a:gd fmla="*/ 88 w 421" name="T32"/>
                  <a:gd fmla="*/ 167 h 214" name="T33"/>
                  <a:gd fmla="*/ 132 w 421" name="T34"/>
                  <a:gd fmla="*/ 159 h 214" name="T35"/>
                  <a:gd fmla="*/ 51 w 421" name="T36"/>
                  <a:gd fmla="*/ 168 h 214" name="T37"/>
                  <a:gd fmla="*/ 39 w 421" name="T38"/>
                  <a:gd fmla="*/ 207 h 214" name="T39"/>
                  <a:gd fmla="*/ 72 w 421" name="T40"/>
                  <a:gd fmla="*/ 202 h 214" name="T41"/>
                  <a:gd fmla="*/ 93 w 421" name="T42"/>
                  <a:gd fmla="*/ 203 h 214" name="T43"/>
                  <a:gd fmla="*/ 126 w 421" name="T44"/>
                  <a:gd fmla="*/ 207 h 214" name="T45"/>
                  <a:gd fmla="*/ 149 w 421" name="T46"/>
                  <a:gd fmla="*/ 205 h 214" name="T47"/>
                  <a:gd fmla="*/ 191 w 421" name="T48"/>
                  <a:gd fmla="*/ 193 h 214" name="T49"/>
                  <a:gd fmla="*/ 135 w 421" name="T50"/>
                  <a:gd fmla="*/ 184 h 214" name="T51"/>
                  <a:gd fmla="*/ 188 w 421" name="T52"/>
                  <a:gd fmla="*/ 162 h 214" name="T53"/>
                  <a:gd fmla="*/ 204 w 421" name="T54"/>
                  <a:gd fmla="*/ 155 h 214" name="T55"/>
                  <a:gd fmla="*/ 235 w 421" name="T56"/>
                  <a:gd fmla="*/ 142 h 214" name="T57"/>
                  <a:gd fmla="*/ 217 w 421" name="T58"/>
                  <a:gd fmla="*/ 129 h 214" name="T59"/>
                  <a:gd fmla="*/ 237 w 421" name="T60"/>
                  <a:gd fmla="*/ 125 h 214" name="T61"/>
                  <a:gd fmla="*/ 235 w 421" name="T62"/>
                  <a:gd fmla="*/ 108 h 214" name="T63"/>
                  <a:gd fmla="*/ 268 w 421" name="T64"/>
                  <a:gd fmla="*/ 98 h 214" name="T65"/>
                  <a:gd fmla="*/ 305 w 421" name="T66"/>
                  <a:gd fmla="*/ 90 h 214" name="T67"/>
                  <a:gd fmla="*/ 341 w 421" name="T68"/>
                  <a:gd fmla="*/ 53 h 214" name="T69"/>
                  <a:gd fmla="*/ 357 w 421" name="T70"/>
                  <a:gd fmla="*/ 50 h 214" name="T71"/>
                  <a:gd fmla="*/ 393 w 421" name="T72"/>
                  <a:gd fmla="*/ 23 h 214" name="T73"/>
                  <a:gd fmla="*/ 345 w 421" name="T74"/>
                  <a:gd fmla="*/ 6 h 214" name="T75"/>
                  <a:gd fmla="*/ 249 w 421" name="T76"/>
                  <a:gd fmla="*/ 11 h 214" name="T77"/>
                  <a:gd fmla="*/ 219 w 421" name="T78"/>
                  <a:gd fmla="*/ 19 h 214" name="T79"/>
                  <a:gd fmla="*/ 154 w 421" name="T80"/>
                  <a:gd fmla="*/ 7 h 214" name="T81"/>
                  <a:gd fmla="*/ 147 w 421" name="T82"/>
                  <a:gd fmla="*/ 21 h 214" name="T83"/>
                  <a:gd fmla="*/ 117 w 421" name="T84"/>
                  <a:gd fmla="*/ 23 h 214" name="T85"/>
                  <a:gd fmla="*/ 65 w 421" name="T86"/>
                  <a:gd fmla="*/ 33 h 214" name="T87"/>
                  <a:gd fmla="*/ 0 w 421" name="T88"/>
                  <a:gd fmla="*/ 50 h 214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w 421" name="T135"/>
                  <a:gd fmla="*/ 0 h 214" name="T136"/>
                  <a:gd fmla="*/ 421 w 421" name="T137"/>
                  <a:gd fmla="*/ 214 h 214" name="T138"/>
                </a:gdLst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b="T138" l="T135" r="T137" t="T136"/>
                <a:pathLst>
                  <a:path h="214" w="421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/>
              <p:nvPr/>
            </p:nvSpPr>
            <p:spPr bwMode="auto">
              <a:xfrm>
                <a:off x="1851" y="2244"/>
                <a:ext cx="392" cy="158"/>
              </a:xfrm>
              <a:custGeom>
                <a:gdLst>
                  <a:gd fmla="*/ 0 w 392" name="T0"/>
                  <a:gd fmla="*/ 61 h 278" name="T1"/>
                  <a:gd fmla="*/ 19 w 392" name="T2"/>
                  <a:gd fmla="*/ 10 h 278" name="T3"/>
                  <a:gd fmla="*/ 69 w 392" name="T4"/>
                  <a:gd fmla="*/ 4 h 278" name="T5"/>
                  <a:gd fmla="*/ 51 w 392" name="T6"/>
                  <a:gd fmla="*/ 49 h 278" name="T7"/>
                  <a:gd fmla="*/ 47 w 392" name="T8"/>
                  <a:gd fmla="*/ 72 h 278" name="T9"/>
                  <a:gd fmla="*/ 73 w 392" name="T10"/>
                  <a:gd fmla="*/ 56 h 278" name="T11"/>
                  <a:gd fmla="*/ 70 w 392" name="T12"/>
                  <a:gd fmla="*/ 38 h 278" name="T13"/>
                  <a:gd fmla="*/ 82 w 392" name="T14"/>
                  <a:gd fmla="*/ 28 h 278" name="T15"/>
                  <a:gd fmla="*/ 85 w 392" name="T16"/>
                  <a:gd fmla="*/ 23 h 278" name="T17"/>
                  <a:gd fmla="*/ 88 w 392" name="T18"/>
                  <a:gd fmla="*/ 14 h 278" name="T19"/>
                  <a:gd fmla="*/ 116 w 392" name="T20"/>
                  <a:gd fmla="*/ 3 h 278" name="T21"/>
                  <a:gd fmla="*/ 128 w 392" name="T22"/>
                  <a:gd fmla="*/ 21 h 278" name="T23"/>
                  <a:gd fmla="*/ 139 w 392" name="T24"/>
                  <a:gd fmla="*/ 36 h 278" name="T25"/>
                  <a:gd fmla="*/ 170 w 392" name="T26"/>
                  <a:gd fmla="*/ 28 h 278" name="T27"/>
                  <a:gd fmla="*/ 215 w 392" name="T28"/>
                  <a:gd fmla="*/ 49 h 278" name="T29"/>
                  <a:gd fmla="*/ 225 w 392" name="T30"/>
                  <a:gd fmla="*/ 53 h 278" name="T31"/>
                  <a:gd fmla="*/ 231 w 392" name="T32"/>
                  <a:gd fmla="*/ 65 h 278" name="T33"/>
                  <a:gd fmla="*/ 254 w 392" name="T34"/>
                  <a:gd fmla="*/ 60 h 278" name="T35"/>
                  <a:gd fmla="*/ 246 w 392" name="T36"/>
                  <a:gd fmla="*/ 71 h 278" name="T37"/>
                  <a:gd fmla="*/ 262 w 392" name="T38"/>
                  <a:gd fmla="*/ 82 h 278" name="T39"/>
                  <a:gd fmla="*/ 267 w 392" name="T40"/>
                  <a:gd fmla="*/ 85 h 278" name="T41"/>
                  <a:gd fmla="*/ 279 w 392" name="T42"/>
                  <a:gd fmla="*/ 92 h 278" name="T43"/>
                  <a:gd fmla="*/ 287 w 392" name="T44"/>
                  <a:gd fmla="*/ 98 h 278" name="T45"/>
                  <a:gd fmla="*/ 312 w 392" name="T46"/>
                  <a:gd fmla="*/ 99 h 278" name="T47"/>
                  <a:gd fmla="*/ 322 w 392" name="T48"/>
                  <a:gd fmla="*/ 114 h 278" name="T49"/>
                  <a:gd fmla="*/ 305 w 392" name="T50"/>
                  <a:gd fmla="*/ 120 h 278" name="T51"/>
                  <a:gd fmla="*/ 329 w 392" name="T52"/>
                  <a:gd fmla="*/ 146 h 278" name="T53"/>
                  <a:gd fmla="*/ 353 w 392" name="T54"/>
                  <a:gd fmla="*/ 162 h 278" name="T55"/>
                  <a:gd fmla="*/ 367 w 392" name="T56"/>
                  <a:gd fmla="*/ 169 h 278" name="T57"/>
                  <a:gd fmla="*/ 388 w 392" name="T58"/>
                  <a:gd fmla="*/ 184 h 278" name="T59"/>
                  <a:gd fmla="*/ 381 w 392" name="T60"/>
                  <a:gd fmla="*/ 189 h 278" name="T61"/>
                  <a:gd fmla="*/ 364 w 392" name="T62"/>
                  <a:gd fmla="*/ 195 h 278" name="T63"/>
                  <a:gd fmla="*/ 317 w 392" name="T64"/>
                  <a:gd fmla="*/ 178 h 278" name="T65"/>
                  <a:gd fmla="*/ 312 w 392" name="T66"/>
                  <a:gd fmla="*/ 190 h 278" name="T67"/>
                  <a:gd fmla="*/ 310 w 392" name="T68"/>
                  <a:gd fmla="*/ 198 h 278" name="T69"/>
                  <a:gd fmla="*/ 341 w 392" name="T70"/>
                  <a:gd fmla="*/ 220 h 278" name="T71"/>
                  <a:gd fmla="*/ 351 w 392" name="T72"/>
                  <a:gd fmla="*/ 240 h 278" name="T73"/>
                  <a:gd fmla="*/ 290 w 392" name="T74"/>
                  <a:gd fmla="*/ 239 h 278" name="T75"/>
                  <a:gd fmla="*/ 256 w 392" name="T76"/>
                  <a:gd fmla="*/ 256 h 278" name="T77"/>
                  <a:gd fmla="*/ 256 w 392" name="T78"/>
                  <a:gd fmla="*/ 242 h 278" name="T79"/>
                  <a:gd fmla="*/ 227 w 392" name="T80"/>
                  <a:gd fmla="*/ 219 h 278" name="T81"/>
                  <a:gd fmla="*/ 208 w 392" name="T82"/>
                  <a:gd fmla="*/ 224 h 278" name="T83"/>
                  <a:gd fmla="*/ 182 w 392" name="T84"/>
                  <a:gd fmla="*/ 229 h 278" name="T85"/>
                  <a:gd fmla="*/ 173 w 392" name="T86"/>
                  <a:gd fmla="*/ 202 h 278" name="T87"/>
                  <a:gd fmla="*/ 213 w 392" name="T88"/>
                  <a:gd fmla="*/ 186 h 278" name="T89"/>
                  <a:gd fmla="*/ 221 w 392" name="T90"/>
                  <a:gd fmla="*/ 128 h 278" name="T91"/>
                  <a:gd fmla="*/ 215 w 392" name="T92"/>
                  <a:gd fmla="*/ 120 h 278" name="T93"/>
                  <a:gd fmla="*/ 182 w 392" name="T94"/>
                  <a:gd fmla="*/ 119 h 278" name="T95"/>
                  <a:gd fmla="*/ 170 w 392" name="T96"/>
                  <a:gd fmla="*/ 101 h 278" name="T97"/>
                  <a:gd fmla="*/ 148 w 392" name="T98"/>
                  <a:gd fmla="*/ 86 h 278" name="T99"/>
                  <a:gd fmla="*/ 115 w 392" name="T100"/>
                  <a:gd fmla="*/ 95 h 278" name="T101"/>
                  <a:gd fmla="*/ 26 w 392" name="T102"/>
                  <a:gd fmla="*/ 89 h 278" name="T103"/>
                  <a:gd fmla="*/ 39 w 392" name="T104"/>
                  <a:gd fmla="*/ 72 h 278" name="T105"/>
                  <a:gd fmla="*/ 0 w 392" name="T106"/>
                  <a:gd fmla="*/ 61 h 278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392" name="T162"/>
                  <a:gd fmla="*/ 0 h 278" name="T163"/>
                  <a:gd fmla="*/ 392 w 392" name="T164"/>
                  <a:gd fmla="*/ 278 h 278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278" w="392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/>
              <p:nvPr/>
            </p:nvSpPr>
            <p:spPr bwMode="auto">
              <a:xfrm>
                <a:off x="1890" y="2327"/>
                <a:ext cx="92" cy="158"/>
              </a:xfrm>
              <a:custGeom>
                <a:gdLst>
                  <a:gd fmla="*/ 0 w 92" name="T0"/>
                  <a:gd fmla="*/ 50 h 62" name="T1"/>
                  <a:gd fmla="*/ 0 w 92" name="T2"/>
                  <a:gd fmla="*/ 50 h 62" name="T3"/>
                  <a:gd fmla="*/ 14 w 92" name="T4"/>
                  <a:gd fmla="*/ 38 h 62" name="T5"/>
                  <a:gd fmla="*/ 22 w 92" name="T6"/>
                  <a:gd fmla="*/ 0 h 62" name="T7"/>
                  <a:gd fmla="*/ 30 w 92" name="T8"/>
                  <a:gd fmla="*/ 14 h 62" name="T9"/>
                  <a:gd fmla="*/ 51 w 92" name="T10"/>
                  <a:gd fmla="*/ 17 h 62" name="T11"/>
                  <a:gd fmla="*/ 91 w 92" name="T12"/>
                  <a:gd fmla="*/ 45 h 62" name="T13"/>
                  <a:gd fmla="*/ 86 w 92" name="T14"/>
                  <a:gd fmla="*/ 54 h 62" name="T15"/>
                  <a:gd fmla="*/ 49 w 92" name="T16"/>
                  <a:gd fmla="*/ 41 h 62" name="T17"/>
                  <a:gd fmla="*/ 27 w 92" name="T18"/>
                  <a:gd fmla="*/ 61 h 62" name="T19"/>
                  <a:gd fmla="*/ 21 w 92" name="T20"/>
                  <a:gd fmla="*/ 45 h 62" name="T21"/>
                  <a:gd fmla="*/ 0 w 92" name="T22"/>
                  <a:gd fmla="*/ 50 h 62" name="T23"/>
                  <a:gd fmla="*/ 0 w 92" name="T24"/>
                  <a:gd fmla="*/ 50 h 62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92" name="T39"/>
                  <a:gd fmla="*/ 0 h 62" name="T40"/>
                  <a:gd fmla="*/ 92 w 92" name="T41"/>
                  <a:gd fmla="*/ 62 h 62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62" w="9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/>
              <p:nvPr/>
            </p:nvSpPr>
            <p:spPr bwMode="auto">
              <a:xfrm>
                <a:off x="2271" y="2627"/>
                <a:ext cx="92" cy="158"/>
              </a:xfrm>
              <a:custGeom>
                <a:gdLst>
                  <a:gd fmla="*/ 0 w 92" name="T0"/>
                  <a:gd fmla="*/ 69 h 89" name="T1"/>
                  <a:gd fmla="*/ 0 w 92" name="T2"/>
                  <a:gd fmla="*/ 69 h 89" name="T3"/>
                  <a:gd fmla="*/ 37 w 92" name="T4"/>
                  <a:gd fmla="*/ 4 h 89" name="T5"/>
                  <a:gd fmla="*/ 52 w 92" name="T6"/>
                  <a:gd fmla="*/ 0 h 89" name="T7"/>
                  <a:gd fmla="*/ 34 w 92" name="T8"/>
                  <a:gd fmla="*/ 34 h 89" name="T9"/>
                  <a:gd fmla="*/ 46 w 92" name="T10"/>
                  <a:gd fmla="*/ 26 h 89" name="T11"/>
                  <a:gd fmla="*/ 54 w 92" name="T12"/>
                  <a:gd fmla="*/ 41 h 89" name="T13"/>
                  <a:gd fmla="*/ 78 w 92" name="T14"/>
                  <a:gd fmla="*/ 41 h 89" name="T15"/>
                  <a:gd fmla="*/ 73 w 92" name="T16"/>
                  <a:gd fmla="*/ 54 h 89" name="T17"/>
                  <a:gd fmla="*/ 85 w 92" name="T18"/>
                  <a:gd fmla="*/ 53 h 89" name="T19"/>
                  <a:gd fmla="*/ 77 w 92" name="T20"/>
                  <a:gd fmla="*/ 67 h 89" name="T21"/>
                  <a:gd fmla="*/ 88 w 92" name="T22"/>
                  <a:gd fmla="*/ 60 h 89" name="T23"/>
                  <a:gd fmla="*/ 91 w 92" name="T24"/>
                  <a:gd fmla="*/ 73 h 89" name="T25"/>
                  <a:gd fmla="*/ 79 w 92" name="T26"/>
                  <a:gd fmla="*/ 88 h 89" name="T27"/>
                  <a:gd fmla="*/ 78 w 92" name="T28"/>
                  <a:gd fmla="*/ 77 h 89" name="T29"/>
                  <a:gd fmla="*/ 73 w 92" name="T30"/>
                  <a:gd fmla="*/ 83 h 89" name="T31"/>
                  <a:gd fmla="*/ 73 w 92" name="T32"/>
                  <a:gd fmla="*/ 66 h 89" name="T33"/>
                  <a:gd fmla="*/ 50 w 92" name="T34"/>
                  <a:gd fmla="*/ 83 h 89" name="T35"/>
                  <a:gd fmla="*/ 63 w 92" name="T36"/>
                  <a:gd fmla="*/ 71 h 89" name="T37"/>
                  <a:gd fmla="*/ 45 w 92" name="T38"/>
                  <a:gd fmla="*/ 73 h 89" name="T39"/>
                  <a:gd fmla="*/ 49 w 92" name="T40"/>
                  <a:gd fmla="*/ 66 h 89" name="T41"/>
                  <a:gd fmla="*/ 0 w 92" name="T42"/>
                  <a:gd fmla="*/ 69 h 89" name="T43"/>
                  <a:gd fmla="*/ 0 w 92" name="T44"/>
                  <a:gd fmla="*/ 69 h 89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w 92" name="T69"/>
                  <a:gd fmla="*/ 0 h 89" name="T70"/>
                  <a:gd fmla="*/ 92 w 92" name="T71"/>
                  <a:gd fmla="*/ 89 h 89" name="T72"/>
                </a:gdLst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b="T72" l="T69" r="T71" t="T70"/>
                <a:pathLst>
                  <a:path h="89" w="92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/>
            <p:nvPr/>
          </p:nvSpPr>
          <p:spPr bwMode="auto">
            <a:xfrm>
              <a:off x="1726380" y="2701609"/>
              <a:ext cx="1033456" cy="206196"/>
            </a:xfrm>
            <a:custGeom>
              <a:gdLst>
                <a:gd fmla="*/ 91471449 w 830" name="T0"/>
                <a:gd fmla="*/ 245076928 h 606" name="T1"/>
                <a:gd fmla="*/ 182942897 w 830" name="T2"/>
                <a:gd fmla="*/ 205933045 h 606" name="T3"/>
                <a:gd fmla="*/ 148834854 w 830" name="T4"/>
                <a:gd fmla="*/ 199125753 h 606" name="T5"/>
                <a:gd fmla="*/ 243406691 w 830" name="T6"/>
                <a:gd fmla="*/ 132750054 h 606" name="T7"/>
                <a:gd fmla="*/ 275964501 w 830" name="T8"/>
                <a:gd fmla="*/ 88500049 h 606" name="T9"/>
                <a:gd fmla="*/ 410846402 w 830" name="T10"/>
                <a:gd fmla="*/ 86798879 h 606" name="T11"/>
                <a:gd fmla="*/ 455807010 w 830" name="T12"/>
                <a:gd fmla="*/ 76586617 h 606" name="T13"/>
                <a:gd fmla="*/ 576735842 w 830" name="T14"/>
                <a:gd fmla="*/ 86798879 h 606" name="T15"/>
                <a:gd fmla="*/ 561231411 w 830" name="T16"/>
                <a:gd fmla="*/ 44250025 h 606" name="T17"/>
                <a:gd fmla="*/ 607742213 w 830" name="T18"/>
                <a:gd fmla="*/ 39143894 h 606" name="T19"/>
                <a:gd fmla="*/ 617044622 w 830" name="T20"/>
                <a:gd fmla="*/ 15317063 h 606" name="T21"/>
                <a:gd fmla="*/ 702315412 w 830" name="T22"/>
                <a:gd fmla="*/ 20423184 h 606" name="T23"/>
                <a:gd fmla="*/ 976729641 w 830" name="T24"/>
                <a:gd fmla="*/ 15317063 h 606" name="T25"/>
                <a:gd fmla="*/ 767429787 w 830" name="T26"/>
                <a:gd fmla="*/ 39143894 h 606" name="T27"/>
                <a:gd fmla="*/ 1021690249 w 830" name="T28"/>
                <a:gd fmla="*/ 39143894 h 606" name="T29"/>
                <a:gd fmla="*/ 883708037 w 830" name="T30"/>
                <a:gd fmla="*/ 85096383 h 606" name="T31"/>
                <a:gd fmla="*/ 992232826 w 830" name="T32"/>
                <a:gd fmla="*/ 97009816 h 606" name="T33"/>
                <a:gd fmla="*/ 1017038421 w 830" name="T34"/>
                <a:gd fmla="*/ 171893978 h 606" name="T35"/>
                <a:gd fmla="*/ 1172075258 w 830" name="T36"/>
                <a:gd fmla="*/ 97009816 h 606" name="T37"/>
                <a:gd fmla="*/ 1227888469 w 830" name="T38"/>
                <a:gd fmla="*/ 151472062 h 606" name="T39"/>
                <a:gd fmla="*/ 1114711852 w 830" name="T40"/>
                <a:gd fmla="*/ 209336691 h 606" name="T41"/>
                <a:gd fmla="*/ 1141067641 w 830" name="T42"/>
                <a:gd fmla="*/ 234865991 h 606" name="T43"/>
                <a:gd fmla="*/ 1137967253 w 830" name="T44"/>
                <a:gd fmla="*/ 311452587 h 606" name="T45"/>
                <a:gd fmla="*/ 1158122266 w 830" name="T46"/>
                <a:gd fmla="*/ 354000198 h 606" name="T47"/>
                <a:gd fmla="*/ 1085254430 w 830" name="T48"/>
                <a:gd fmla="*/ 384635619 h 606" name="T49"/>
                <a:gd fmla="*/ 1128664844 w 830" name="T50"/>
                <a:gd fmla="*/ 437395390 h 606" name="T51"/>
                <a:gd fmla="*/ 1105409443 w 830" name="T52"/>
                <a:gd fmla="*/ 442501511 h 606" name="T53"/>
                <a:gd fmla="*/ 1066650856 w 830" name="T54"/>
                <a:gd fmla="*/ 473135628 h 606" name="T55"/>
                <a:gd fmla="*/ 1030992658 w 830" name="T56"/>
                <a:gd fmla="*/ 496962453 h 606" name="T57"/>
                <a:gd fmla="*/ 1018589860 w 830" name="T58"/>
                <a:gd fmla="*/ 546318578 h 606" name="T59"/>
                <a:gd fmla="*/ 1052696620 w 830" name="T60"/>
                <a:gd fmla="*/ 595674703 h 606" name="T61"/>
                <a:gd fmla="*/ 1086804624 w 830" name="T62"/>
                <a:gd fmla="*/ 641625878 h 606" name="T63"/>
                <a:gd fmla="*/ 1021690249 w 830" name="T64"/>
                <a:gd fmla="*/ 604184470 h 606" name="T65"/>
                <a:gd fmla="*/ 930218839 w 830" name="T66"/>
                <a:gd fmla="*/ 641625878 h 606" name="T67"/>
                <a:gd fmla="*/ 1071301438 w 830" name="T68"/>
                <a:gd fmla="*/ 662049057 h 606" name="T69"/>
                <a:gd fmla="*/ 855800809 w 830" name="T70"/>
                <a:gd fmla="*/ 714808992 h 606" name="T71"/>
                <a:gd fmla="*/ 786034606 w 830" name="T72"/>
                <a:gd fmla="*/ 805011475 h 606" name="T73"/>
                <a:gd fmla="*/ 759678817 w 830" name="T74"/>
                <a:gd fmla="*/ 806712646 h 606" name="T75"/>
                <a:gd fmla="*/ 696113390 w 830" name="T76"/>
                <a:gd fmla="*/ 857771246 h 606" name="T77"/>
                <a:gd fmla="*/ 686810981 w 830" name="T78"/>
                <a:gd fmla="*/ 900318776 h 606" name="T79"/>
                <a:gd fmla="*/ 654253171 w 830" name="T80"/>
                <a:gd fmla="*/ 924146905 h 606" name="T81"/>
                <a:gd fmla="*/ 638749829 w 830" name="T82"/>
                <a:gd fmla="*/ 1014348084 h 606" name="T83"/>
                <a:gd fmla="*/ 586037006 w 830" name="T84"/>
                <a:gd fmla="*/ 1002434672 h 606" name="T85"/>
                <a:gd fmla="*/ 524023019 w 830" name="T86"/>
                <a:gd fmla="*/ 982011493 h 606" name="T87"/>
                <a:gd fmla="*/ 455807010 w 830" name="T88"/>
                <a:gd fmla="*/ 905424897 h 606" name="T89"/>
                <a:gd fmla="*/ 443404213 w 830" name="T90"/>
                <a:gd fmla="*/ 885001717 h 606" name="T91"/>
                <a:gd fmla="*/ 406195820 w 830" name="T92"/>
                <a:gd fmla="*/ 769271238 h 606" name="T93"/>
                <a:gd fmla="*/ 462009031 w 830" name="T94"/>
                <a:gd fmla="*/ 723318758 h 606" name="T95"/>
                <a:gd fmla="*/ 479062411 w 830" name="T96"/>
                <a:gd fmla="*/ 658645412 h 606" name="T97"/>
                <a:gd fmla="*/ 458907398 w 830" name="T98"/>
                <a:gd fmla="*/ 636521062 h 606" name="T99"/>
                <a:gd fmla="*/ 434101803 w 830" name="T100"/>
                <a:gd fmla="*/ 610991761 h 606" name="T101"/>
                <a:gd fmla="*/ 410846402 w 830" name="T102"/>
                <a:gd fmla="*/ 575251524 h 606" name="T103"/>
                <a:gd fmla="*/ 386040807 w 830" name="T104"/>
                <a:gd fmla="*/ 575251524 h 606" name="T105"/>
                <a:gd fmla="*/ 378288592 w 830" name="T106"/>
                <a:gd fmla="*/ 513981986 h 606" name="T107"/>
                <a:gd fmla="*/ 306972117 w 830" name="T108"/>
                <a:gd fmla="*/ 410164919 h 606" name="T109"/>
                <a:gd fmla="*/ 128679841 w 830" name="T110"/>
                <a:gd fmla="*/ 384635619 h 606" name="T111"/>
                <a:gd fmla="*/ 103874246 w 830" name="T112"/>
                <a:gd fmla="*/ 364212440 h 606" name="T113"/>
                <a:gd fmla="*/ 155036875 w 830" name="T114"/>
                <a:gd fmla="*/ 335279412 h 606" name="T115"/>
                <a:gd fmla="*/ 0 w 830" name="T116"/>
                <a:gd fmla="*/ 289326933 h 60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w 830" name="T177"/>
                <a:gd fmla="*/ 0 h 606" name="T178"/>
                <a:gd fmla="*/ 830 w 830" name="T179"/>
                <a:gd fmla="*/ 606 h 606" name="T180"/>
              </a:gdLst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b="T180" l="T177" r="T179" t="T178"/>
              <a:pathLst>
                <a:path h="606" w="830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/>
            <p:nvPr/>
          </p:nvSpPr>
          <p:spPr bwMode="auto">
            <a:xfrm>
              <a:off x="2551876" y="2964343"/>
              <a:ext cx="188912" cy="206196"/>
            </a:xfrm>
            <a:custGeom>
              <a:gdLst>
                <a:gd fmla="*/ 0 w 151" name="T0"/>
                <a:gd fmla="*/ 40104274 h 70" name="T1"/>
                <a:gd fmla="*/ 0 w 151" name="T2"/>
                <a:gd fmla="*/ 40104274 h 70" name="T3"/>
                <a:gd fmla="*/ 15652254 w 151" name="T4"/>
                <a:gd fmla="*/ 35091241 h 70" name="T5"/>
                <a:gd fmla="*/ 6260402 w 151" name="T6"/>
                <a:gd fmla="*/ 25065175 h 70" name="T7"/>
                <a:gd fmla="*/ 26607957 w 151" name="T8"/>
                <a:gd fmla="*/ 31749650 h 70" name="T9"/>
                <a:gd fmla="*/ 17217354 w 151" name="T10"/>
                <a:gd fmla="*/ 13367662 h 70" name="T11"/>
                <a:gd fmla="*/ 40695106 w 151" name="T12"/>
                <a:gd fmla="*/ 23395026 h 70" name="T13"/>
                <a:gd fmla="*/ 29739408 w 151" name="T14"/>
                <a:gd fmla="*/ 1671443 h 70" name="T15"/>
                <a:gd fmla="*/ 65737964 w 151" name="T16"/>
                <a:gd fmla="*/ 18381988 h 70" name="T17"/>
                <a:gd fmla="*/ 68868163 w 151" name="T18"/>
                <a:gd fmla="*/ 48460201 h 70" name="T19"/>
                <a:gd fmla="*/ 87650631 w 151" name="T20"/>
                <a:gd fmla="*/ 15039104 h 70" name="T21"/>
                <a:gd fmla="*/ 106433080 w 151" name="T22"/>
                <a:gd fmla="*/ 28408059 h 70" name="T23"/>
                <a:gd fmla="*/ 122085329 w 151" name="T24"/>
                <a:gd fmla="*/ 11697513 h 70" name="T25"/>
                <a:gd fmla="*/ 134607378 w 151" name="T26"/>
                <a:gd fmla="*/ 31749650 h 70" name="T27"/>
                <a:gd fmla="*/ 131477179 w 151" name="T28"/>
                <a:gd fmla="*/ 13367662 h 70" name="T29"/>
                <a:gd fmla="*/ 170607214 w 151" name="T30"/>
                <a:gd fmla="*/ 13367662 h 70" name="T31"/>
                <a:gd fmla="*/ 175302514 w 151" name="T32"/>
                <a:gd fmla="*/ 0 h 70" name="T33"/>
                <a:gd fmla="*/ 192519862 w 151" name="T34"/>
                <a:gd fmla="*/ 11697513 h 70" name="T35"/>
                <a:gd fmla="*/ 214432511 w 151" name="T36"/>
                <a:gd fmla="*/ 6684477 h 70" name="T37"/>
                <a:gd fmla="*/ 198780262 w 151" name="T38"/>
                <a:gd fmla="*/ 15039104 h 70" name="T39"/>
                <a:gd fmla="*/ 234780059 w 151" name="T40"/>
                <a:gd fmla="*/ 51801792 h 70" name="T41"/>
                <a:gd fmla="*/ 203475561 w 151" name="T42"/>
                <a:gd fmla="*/ 83551432 h 70" name="T43"/>
                <a:gd fmla="*/ 117390029 w 151" name="T44"/>
                <a:gd fmla="*/ 115301092 h 70" name="T45"/>
                <a:gd fmla="*/ 39130007 w 151" name="T46"/>
                <a:gd fmla="*/ 100261993 h 70" name="T47"/>
                <a:gd fmla="*/ 57912465 w 151" name="T48"/>
                <a:gd fmla="*/ 70183775 h 70" name="T49"/>
                <a:gd fmla="*/ 12522054 w 151" name="T50"/>
                <a:gd fmla="*/ 60157709 h 70" name="T51"/>
                <a:gd fmla="*/ 56347365 w 151" name="T52"/>
                <a:gd fmla="*/ 58486267 h 70" name="T53"/>
                <a:gd fmla="*/ 40695106 w 151" name="T54"/>
                <a:gd fmla="*/ 48460201 h 70" name="T55"/>
                <a:gd fmla="*/ 56347365 w 151" name="T56"/>
                <a:gd fmla="*/ 40104274 h 70" name="T57"/>
                <a:gd fmla="*/ 0 w 151" name="T58"/>
                <a:gd fmla="*/ 40104274 h 70" name="T59"/>
                <a:gd fmla="*/ 0 w 151" name="T60"/>
                <a:gd fmla="*/ 40104274 h 70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w 151" name="T93"/>
                <a:gd fmla="*/ 0 h 70" name="T94"/>
                <a:gd fmla="*/ 151 w 151" name="T95"/>
                <a:gd fmla="*/ 70 h 70" name="T96"/>
              </a:gdLst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b="T96" l="T93" r="T95" t="T94"/>
              <a:pathLst>
                <a:path h="70" w="151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/>
            <p:nvPr/>
          </p:nvSpPr>
          <p:spPr bwMode="auto">
            <a:xfrm>
              <a:off x="975499" y="3884304"/>
              <a:ext cx="515933" cy="206196"/>
            </a:xfrm>
            <a:custGeom>
              <a:gdLst>
                <a:gd fmla="*/ 0 w 412" name="T0"/>
                <a:gd fmla="*/ 5082858 h 261" name="T1"/>
                <a:gd fmla="*/ 0 w 412" name="T2"/>
                <a:gd fmla="*/ 5082858 h 261" name="T3"/>
                <a:gd fmla="*/ 29795363 w 412" name="T4"/>
                <a:gd fmla="*/ 72852125 h 261" name="T5"/>
                <a:gd fmla="*/ 65864618 w 412" name="T6"/>
                <a:gd fmla="*/ 105042701 h 261" name="T7"/>
                <a:gd fmla="*/ 64295518 w 412" name="T8"/>
                <a:gd fmla="*/ 123679407 h 261" name="T9"/>
                <a:gd fmla="*/ 45477599 w 412" name="T10"/>
                <a:gd fmla="*/ 127067544 h 261" name="T11"/>
                <a:gd fmla="*/ 86250404 w 412" name="T12"/>
                <a:gd fmla="*/ 142316113 h 261" name="T13"/>
                <a:gd fmla="*/ 108205270 w 412" name="T14"/>
                <a:gd fmla="*/ 174506710 h 261" name="T15"/>
                <a:gd fmla="*/ 106637423 w 412" name="T16"/>
                <a:gd fmla="*/ 199919690 h 261" name="T17"/>
                <a:gd fmla="*/ 152115002 w 412" name="T18"/>
                <a:gd fmla="*/ 242275958 h 261" name="T19"/>
                <a:gd fmla="*/ 163092435 w 412" name="T20"/>
                <a:gd fmla="*/ 228722108 h 261" name="T21"/>
                <a:gd fmla="*/ 53318085 w 412" name="T22"/>
                <a:gd fmla="*/ 62686412 h 261" name="T23"/>
                <a:gd fmla="*/ 47045445 w 412" name="T24"/>
                <a:gd fmla="*/ 18636711 h 261" name="T25"/>
                <a:gd fmla="*/ 70568158 w 412" name="T26"/>
                <a:gd fmla="*/ 28802429 h 261" name="T27"/>
                <a:gd fmla="*/ 111340964 w 412" name="T28"/>
                <a:gd fmla="*/ 101654564 h 261" name="T29"/>
                <a:gd fmla="*/ 169365114 w 412" name="T30"/>
                <a:gd fmla="*/ 155869963 h 261" name="T31"/>
                <a:gd fmla="*/ 166228168 w 412" name="T32"/>
                <a:gd fmla="*/ 176200127 h 261" name="T33"/>
                <a:gd fmla="*/ 246205893 w 412" name="T34"/>
                <a:gd fmla="*/ 250746952 h 261" name="T35"/>
                <a:gd fmla="*/ 255615479 w 412" name="T36"/>
                <a:gd fmla="*/ 282937507 h 261" name="T37"/>
                <a:gd fmla="*/ 246205893 w 412" name="T38"/>
                <a:gd fmla="*/ 303267631 h 261" name="T39"/>
                <a:gd fmla="*/ 265023813 w 412" name="T40"/>
                <a:gd fmla="*/ 332070050 h 261" name="T41"/>
                <a:gd fmla="*/ 417138854 w 412" name="T42"/>
                <a:gd fmla="*/ 410005092 h 261" name="T43"/>
                <a:gd fmla="*/ 484571299 w 412" name="T44"/>
                <a:gd fmla="*/ 403227517 h 261" name="T45"/>
                <a:gd fmla="*/ 528479779 w 412" name="T46"/>
                <a:gd fmla="*/ 440500929 h 261" name="T47"/>
                <a:gd fmla="*/ 545729852 w 412" name="T48"/>
                <a:gd fmla="*/ 404922236 h 261" name="T49"/>
                <a:gd fmla="*/ 567684718 w 412" name="T50"/>
                <a:gd fmla="*/ 403227517 h 261" name="T51"/>
                <a:gd fmla="*/ 545729852 w 412" name="T52"/>
                <a:gd fmla="*/ 372731680 h 261" name="T53"/>
                <a:gd fmla="*/ 594344377 w 412" name="T54"/>
                <a:gd fmla="*/ 360872550 h 261" name="T55"/>
                <a:gd fmla="*/ 613162297 w 412" name="T56"/>
                <a:gd fmla="*/ 347318700 h 261" name="T57"/>
                <a:gd fmla="*/ 617867090 w 412" name="T58"/>
                <a:gd fmla="*/ 340541043 h 261" name="T59"/>
                <a:gd fmla="*/ 624139730 w 412" name="T60"/>
                <a:gd fmla="*/ 357484413 h 261" name="T61"/>
                <a:gd fmla="*/ 644526749 w 412" name="T62"/>
                <a:gd fmla="*/ 282937507 h 261" name="T63"/>
                <a:gd fmla="*/ 617867090 w 412" name="T64"/>
                <a:gd fmla="*/ 272771795 h 261" name="T65"/>
                <a:gd fmla="*/ 569253817 w 412" name="T66"/>
                <a:gd fmla="*/ 282937507 h 261" name="T67"/>
                <a:gd fmla="*/ 544162005 w 412" name="T68"/>
                <a:gd fmla="*/ 347318700 h 261" name="T69"/>
                <a:gd fmla="*/ 481434353 w 412" name="T70"/>
                <a:gd fmla="*/ 354094974 h 261" name="T71"/>
                <a:gd fmla="*/ 454775946 w 412" name="T72"/>
                <a:gd fmla="*/ 338847625 h 261" name="T73"/>
                <a:gd fmla="*/ 414001908 w 412" name="T74"/>
                <a:gd fmla="*/ 259217945 h 261" name="T75"/>
                <a:gd fmla="*/ 412434061 w 412" name="T76"/>
                <a:gd fmla="*/ 199919690 h 261" name="T77"/>
                <a:gd fmla="*/ 426548440 w 412" name="T78"/>
                <a:gd fmla="*/ 171117271 h 261" name="T79"/>
                <a:gd fmla="*/ 384206555 w 412" name="T80"/>
                <a:gd fmla="*/ 155869963 h 261" name="T81"/>
                <a:gd fmla="*/ 330888489 w 412" name="T82"/>
                <a:gd fmla="*/ 72852125 h 261" name="T83"/>
                <a:gd fmla="*/ 285410832 w 412" name="T84"/>
                <a:gd fmla="*/ 89794132 h 261" name="T85"/>
                <a:gd fmla="*/ 227387973 w 412" name="T86"/>
                <a:gd fmla="*/ 22024853 h 261" name="T87"/>
                <a:gd fmla="*/ 130160136 w 412" name="T88"/>
                <a:gd fmla="*/ 35578703 h 261" name="T89"/>
                <a:gd fmla="*/ 48614545 w 412" name="T90"/>
                <a:gd fmla="*/ 0 h 261" name="T91"/>
                <a:gd fmla="*/ 0 w 412" name="T92"/>
                <a:gd fmla="*/ 5082858 h 261" name="T93"/>
                <a:gd fmla="*/ 0 w 412" name="T94"/>
                <a:gd fmla="*/ 5082858 h 261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w 412" name="T144"/>
                <a:gd fmla="*/ 0 h 261" name="T145"/>
                <a:gd fmla="*/ 412 w 412" name="T146"/>
                <a:gd fmla="*/ 261 h 261" name="T147"/>
              </a:gdLst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b="T147" l="T144" r="T146" t="T145"/>
              <a:pathLst>
                <a:path h="261" w="412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/>
            <p:nvPr/>
          </p:nvSpPr>
          <p:spPr bwMode="auto">
            <a:xfrm>
              <a:off x="4461626" y="3413608"/>
              <a:ext cx="541333" cy="206196"/>
            </a:xfrm>
            <a:custGeom>
              <a:gdLst>
                <a:gd fmla="*/ 0 w 434" name="T0"/>
                <a:gd fmla="*/ 97804222 h 183" name="T1"/>
                <a:gd fmla="*/ 0 w 434" name="T2"/>
                <a:gd fmla="*/ 97804222 h 183" name="T3"/>
                <a:gd fmla="*/ 21780710 w 434" name="T4"/>
                <a:gd fmla="*/ 130405179 h 183" name="T5"/>
                <a:gd fmla="*/ 51342202 w 434" name="T6"/>
                <a:gd fmla="*/ 140699736 h 183" name="T7"/>
                <a:gd fmla="*/ 63787960 w 434" name="T8"/>
                <a:gd fmla="*/ 207618979 h 183" name="T9"/>
                <a:gd fmla="*/ 157136156 w 434" name="T10"/>
                <a:gd fmla="*/ 233356025 h 183" name="T11"/>
                <a:gd fmla="*/ 197588027 w 434" name="T12"/>
                <a:gd fmla="*/ 279684804 h 183" name="T13"/>
                <a:gd fmla="*/ 273821727 w 434" name="T14"/>
                <a:gd fmla="*/ 276252848 h 183" name="T15"/>
                <a:gd fmla="*/ 360947101 w 434" name="T16"/>
                <a:gd fmla="*/ 312285761 h 183" name="T17"/>
                <a:gd fmla="*/ 477632633 w 434" name="T18"/>
                <a:gd fmla="*/ 279684804 h 183" name="T19"/>
                <a:gd fmla="*/ 513416994 w 434" name="T20"/>
                <a:gd fmla="*/ 253946448 h 183" name="T21"/>
                <a:gd fmla="*/ 513416994 w 434" name="T22"/>
                <a:gd fmla="*/ 217913535 h 183" name="T23"/>
                <a:gd fmla="*/ 546088045 w 434" name="T24"/>
                <a:gd fmla="*/ 221345491 h 183" name="T25"/>
                <a:gd fmla="*/ 616100113 w 434" name="T26"/>
                <a:gd fmla="*/ 169870047 h 183" name="T27"/>
                <a:gd fmla="*/ 673665330 w 434" name="T28"/>
                <a:gd fmla="*/ 166438092 h 183" name="T29"/>
                <a:gd fmla="*/ 645660348 w 434" name="T30"/>
                <a:gd fmla="*/ 126973224 h 183" name="T31"/>
                <a:gd fmla="*/ 591207349 w 434" name="T32"/>
                <a:gd fmla="*/ 137269090 h 183" name="T33"/>
                <a:gd fmla="*/ 591207349 w 434" name="T34"/>
                <a:gd fmla="*/ 92656289 h 183" name="T35"/>
                <a:gd fmla="*/ 605209762 w 434" name="T36"/>
                <a:gd fmla="*/ 68633890 h 183" name="T37"/>
                <a:gd fmla="*/ 566314585 w 434" name="T38"/>
                <a:gd fmla="*/ 61771289 h 183" name="T39"/>
                <a:gd fmla="*/ 465186875 w 434" name="T40"/>
                <a:gd fmla="*/ 89224334 h 183" name="T41"/>
                <a:gd fmla="*/ 378061578 w 434" name="T42"/>
                <a:gd fmla="*/ 49759445 h 183" name="T43"/>
                <a:gd fmla="*/ 320496438 w 434" name="T44"/>
                <a:gd fmla="*/ 54907378 h 183" name="T45"/>
                <a:gd fmla="*/ 300271146 w 434" name="T46"/>
                <a:gd fmla="*/ 22306411 h 183" name="T47"/>
                <a:gd fmla="*/ 244261492 w 434" name="T48"/>
                <a:gd fmla="*/ 0 h 183" name="T49"/>
                <a:gd fmla="*/ 214701257 w 434" name="T50"/>
                <a:gd fmla="*/ 24022389 h 183" name="T51"/>
                <a:gd fmla="*/ 213145849 w 434" name="T52"/>
                <a:gd fmla="*/ 68633890 h 183" name="T53"/>
                <a:gd fmla="*/ 85569928 w 434" name="T54"/>
                <a:gd fmla="*/ 48043467 h 183" name="T55"/>
                <a:gd fmla="*/ 0 w 434" name="T56"/>
                <a:gd fmla="*/ 97804222 h 183" name="T57"/>
                <a:gd fmla="*/ 0 w 434" name="T58"/>
                <a:gd fmla="*/ 97804222 h 183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w 434" name="T90"/>
                <a:gd fmla="*/ 0 h 183" name="T91"/>
                <a:gd fmla="*/ 434 w 434" name="T92"/>
                <a:gd fmla="*/ 183 h 183" name="T93"/>
              </a:gdLst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b="T93" l="T90" r="T92" t="T91"/>
              <a:pathLst>
                <a:path h="183" w="432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/>
            <p:nvPr/>
          </p:nvSpPr>
          <p:spPr bwMode="auto">
            <a:xfrm>
              <a:off x="3853617" y="3941454"/>
              <a:ext cx="126999" cy="206196"/>
            </a:xfrm>
            <a:custGeom>
              <a:gdLst>
                <a:gd fmla="*/ 0 w 105" name="T0"/>
                <a:gd fmla="*/ 143570889 h 119" name="T1"/>
                <a:gd fmla="*/ 0 w 105" name="T2"/>
                <a:gd fmla="*/ 143570889 h 119" name="T3"/>
                <a:gd fmla="*/ 20480870 w 105" name="T4"/>
                <a:gd fmla="*/ 201682754 h 119" name="T5"/>
                <a:gd fmla="*/ 57054450 w 105" name="T6"/>
                <a:gd fmla="*/ 193136590 h 119" name="T7"/>
                <a:gd fmla="*/ 114110109 w 105" name="T8"/>
                <a:gd fmla="*/ 141860872 h 119" name="T9"/>
                <a:gd fmla="*/ 112646586 w 105" name="T10"/>
                <a:gd fmla="*/ 117932397 h 119" name="T11"/>
                <a:gd fmla="*/ 150683680 w 105" name="T12"/>
                <a:gd fmla="*/ 73494155 h 119" name="T13"/>
                <a:gd fmla="*/ 152145994 w 105" name="T14"/>
                <a:gd fmla="*/ 59820554 h 119" name="T15"/>
                <a:gd fmla="*/ 131665133 w 105" name="T16"/>
                <a:gd fmla="*/ 34183359 h 119" name="T17"/>
                <a:gd fmla="*/ 84850527 w 105" name="T18"/>
                <a:gd fmla="*/ 0 h 119" name="T19"/>
                <a:gd fmla="*/ 73147160 w 105" name="T20"/>
                <a:gd fmla="*/ 1708710 h 119" name="T21"/>
                <a:gd fmla="*/ 78998834 w 105" name="T22"/>
                <a:gd fmla="*/ 18801043 h 119" name="T23"/>
                <a:gd fmla="*/ 62907334 w 105" name="T24"/>
                <a:gd fmla="*/ 54693117 h 119" name="T25"/>
                <a:gd fmla="*/ 73147160 w 105" name="T26"/>
                <a:gd fmla="*/ 71785445 h 119" name="T27"/>
                <a:gd fmla="*/ 58517973 w 105" name="T28"/>
                <a:gd fmla="*/ 119642415 h 119" name="T29"/>
                <a:gd fmla="*/ 0 w 105" name="T30"/>
                <a:gd fmla="*/ 143570889 h 119" name="T31"/>
                <a:gd fmla="*/ 0 w 105" name="T32"/>
                <a:gd fmla="*/ 143570889 h 119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w 105" name="T51"/>
                <a:gd fmla="*/ 0 h 119" name="T52"/>
                <a:gd fmla="*/ 105 w 105" name="T53"/>
                <a:gd fmla="*/ 119 h 119" name="T54"/>
              </a:gdLst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b="T54" l="T51" r="T53" t="T52"/>
              <a:pathLst>
                <a:path h="119" w="105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/>
            <p:nvPr/>
          </p:nvSpPr>
          <p:spPr bwMode="auto">
            <a:xfrm>
              <a:off x="4329864" y="3798578"/>
              <a:ext cx="138112" cy="206196"/>
            </a:xfrm>
            <a:custGeom>
              <a:gdLst>
                <a:gd fmla="*/ 0 w 111" name="T0"/>
                <a:gd fmla="*/ 39317863 h 57" name="T1"/>
                <a:gd fmla="*/ 0 w 111" name="T2"/>
                <a:gd fmla="*/ 39317863 h 57" name="T3"/>
                <a:gd fmla="*/ 21675035 w 111" name="T4"/>
                <a:gd fmla="*/ 0 h 57" name="T5"/>
                <a:gd fmla="*/ 88246756 w 111" name="T6"/>
                <a:gd fmla="*/ 25020341 h 57" name="T7"/>
                <a:gd fmla="*/ 123855015 w 111" name="T8"/>
                <a:gd fmla="*/ 62549509 h 57" name="T9"/>
                <a:gd fmla="*/ 170300826 w 111" name="T10"/>
                <a:gd fmla="*/ 62549509 h 57" name="T11"/>
                <a:gd fmla="*/ 167203860 w 111" name="T12"/>
                <a:gd fmla="*/ 100080026 h 57" name="T13"/>
                <a:gd fmla="*/ 57283304 w 111" name="T14"/>
                <a:gd fmla="*/ 76847032 h 57" name="T15"/>
                <a:gd fmla="*/ 0 w 111" name="T16"/>
                <a:gd fmla="*/ 39317863 h 57" name="T17"/>
                <a:gd fmla="*/ 0 w 111" name="T18"/>
                <a:gd fmla="*/ 39317863 h 57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111" name="T30"/>
                <a:gd fmla="*/ 0 h 57" name="T31"/>
                <a:gd fmla="*/ 111 w 111" name="T32"/>
                <a:gd fmla="*/ 57 h 57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57" w="110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/>
            <p:nvPr/>
          </p:nvGrpSpPr>
          <p:grpSpPr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/>
              <p:nvPr/>
            </p:nvSpPr>
            <p:spPr bwMode="auto">
              <a:xfrm>
                <a:off x="5352" y="3983"/>
                <a:ext cx="106" cy="158"/>
              </a:xfrm>
              <a:custGeom>
                <a:gdLst>
                  <a:gd fmla="*/ 0 w 106" name="T0"/>
                  <a:gd fmla="*/ 87 h 100" name="T1"/>
                  <a:gd fmla="*/ 0 w 106" name="T2"/>
                  <a:gd fmla="*/ 87 h 100" name="T3"/>
                  <a:gd fmla="*/ 22 w 106" name="T4"/>
                  <a:gd fmla="*/ 56 h 100" name="T5"/>
                  <a:gd fmla="*/ 60 w 106" name="T6"/>
                  <a:gd fmla="*/ 34 h 100" name="T7"/>
                  <a:gd fmla="*/ 79 w 106" name="T8"/>
                  <a:gd fmla="*/ 0 h 100" name="T9"/>
                  <a:gd fmla="*/ 91 w 106" name="T10"/>
                  <a:gd fmla="*/ 10 h 100" name="T11"/>
                  <a:gd fmla="*/ 104 w 106" name="T12"/>
                  <a:gd fmla="*/ 6 h 100" name="T13"/>
                  <a:gd fmla="*/ 105 w 106" name="T14"/>
                  <a:gd fmla="*/ 18 h 100" name="T15"/>
                  <a:gd fmla="*/ 85 w 106" name="T16"/>
                  <a:gd fmla="*/ 41 h 100" name="T17"/>
                  <a:gd fmla="*/ 90 w 106" name="T18"/>
                  <a:gd fmla="*/ 52 h 100" name="T19"/>
                  <a:gd fmla="*/ 67 w 106" name="T20"/>
                  <a:gd fmla="*/ 56 h 100" name="T21"/>
                  <a:gd fmla="*/ 57 w 106" name="T22"/>
                  <a:gd fmla="*/ 89 h 100" name="T23"/>
                  <a:gd fmla="*/ 34 w 106" name="T24"/>
                  <a:gd fmla="*/ 99 h 100" name="T25"/>
                  <a:gd fmla="*/ 0 w 106" name="T26"/>
                  <a:gd fmla="*/ 87 h 100" name="T27"/>
                  <a:gd fmla="*/ 0 w 106" name="T28"/>
                  <a:gd fmla="*/ 87 h 100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06" name="T45"/>
                  <a:gd fmla="*/ 0 h 100" name="T46"/>
                  <a:gd fmla="*/ 106 w 106" name="T47"/>
                  <a:gd fmla="*/ 100 h 100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00" w="105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/>
              <p:nvPr/>
            </p:nvSpPr>
            <p:spPr bwMode="auto">
              <a:xfrm>
                <a:off x="5435" y="3891"/>
                <a:ext cx="80" cy="158"/>
              </a:xfrm>
              <a:custGeom>
                <a:gdLst>
                  <a:gd fmla="*/ 0 w 80" name="T0"/>
                  <a:gd fmla="*/ 0 h 110" name="T1"/>
                  <a:gd fmla="*/ 0 w 80" name="T2"/>
                  <a:gd fmla="*/ 0 h 110" name="T3"/>
                  <a:gd fmla="*/ 22 w 80" name="T4"/>
                  <a:gd fmla="*/ 13 h 110" name="T5"/>
                  <a:gd fmla="*/ 28 w 80" name="T6"/>
                  <a:gd fmla="*/ 37 h 110" name="T7"/>
                  <a:gd fmla="*/ 37 w 80" name="T8"/>
                  <a:gd fmla="*/ 43 h 110" name="T9"/>
                  <a:gd fmla="*/ 43 w 80" name="T10"/>
                  <a:gd fmla="*/ 33 h 110" name="T11"/>
                  <a:gd fmla="*/ 47 w 80" name="T12"/>
                  <a:gd fmla="*/ 50 h 110" name="T13"/>
                  <a:gd fmla="*/ 79 w 80" name="T14"/>
                  <a:gd fmla="*/ 50 h 110" name="T15"/>
                  <a:gd fmla="*/ 73 w 80" name="T16"/>
                  <a:gd fmla="*/ 74 h 110" name="T17"/>
                  <a:gd fmla="*/ 57 w 80" name="T18"/>
                  <a:gd fmla="*/ 77 h 110" name="T19"/>
                  <a:gd fmla="*/ 43 w 80" name="T20"/>
                  <a:gd fmla="*/ 108 h 110" name="T21"/>
                  <a:gd fmla="*/ 28 w 80" name="T22"/>
                  <a:gd fmla="*/ 109 h 110" name="T23"/>
                  <a:gd fmla="*/ 35 w 80" name="T24"/>
                  <a:gd fmla="*/ 98 h 110" name="T25"/>
                  <a:gd fmla="*/ 15 w 80" name="T26"/>
                  <a:gd fmla="*/ 75 h 110" name="T27"/>
                  <a:gd fmla="*/ 31 w 80" name="T28"/>
                  <a:gd fmla="*/ 56 h 110" name="T29"/>
                  <a:gd fmla="*/ 28 w 80" name="T30"/>
                  <a:gd fmla="*/ 40 h 110" name="T31"/>
                  <a:gd fmla="*/ 0 w 80" name="T32"/>
                  <a:gd fmla="*/ 0 h 110" name="T33"/>
                  <a:gd fmla="*/ 0 w 80" name="T34"/>
                  <a:gd fmla="*/ 0 h 110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80" name="T54"/>
                  <a:gd fmla="*/ 0 h 110" name="T55"/>
                  <a:gd fmla="*/ 80 w 80" name="T56"/>
                  <a:gd fmla="*/ 110 h 110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110" w="8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/>
            <p:nvPr/>
          </p:nvSpPr>
          <p:spPr bwMode="auto">
            <a:xfrm>
              <a:off x="4002841" y="3755717"/>
              <a:ext cx="287336" cy="206196"/>
            </a:xfrm>
            <a:custGeom>
              <a:gdLst>
                <a:gd fmla="*/ 0 w 230" name="T0"/>
                <a:gd fmla="*/ 184855067 h 199" name="T1"/>
                <a:gd fmla="*/ 0 w 230" name="T2"/>
                <a:gd fmla="*/ 184855067 h 199" name="T3"/>
                <a:gd fmla="*/ 34336892 w 230" name="T4"/>
                <a:gd fmla="*/ 196837704 h 199" name="T5"/>
                <a:gd fmla="*/ 112372904 w 230" name="T6"/>
                <a:gd fmla="*/ 184855067 h 199" name="T7"/>
                <a:gd fmla="*/ 126419980 w 230" name="T8"/>
                <a:gd fmla="*/ 150623590 h 199" name="T9"/>
                <a:gd fmla="*/ 179485088 w 230" name="T10"/>
                <a:gd fmla="*/ 131794665 h 199" name="T11"/>
                <a:gd fmla="*/ 184167446 w 230" name="T12"/>
                <a:gd fmla="*/ 102696964 h 199" name="T13"/>
                <a:gd fmla="*/ 202895633 w 230" name="T14"/>
                <a:gd fmla="*/ 95850677 h 199" name="T15"/>
                <a:gd fmla="*/ 195092534 w 230" name="T16"/>
                <a:gd fmla="*/ 80446837 h 199" name="T17"/>
                <a:gd fmla="*/ 213821969 w 230" name="T18"/>
                <a:gd fmla="*/ 78734284 h 199" name="T19"/>
                <a:gd fmla="*/ 227867797 w 230" name="T20"/>
                <a:gd fmla="*/ 49636583 h 199" name="T21"/>
                <a:gd fmla="*/ 221625068 w 230" name="T22"/>
                <a:gd fmla="*/ 20538866 h 199" name="T23"/>
                <a:gd fmla="*/ 293419571 w 230" name="T24"/>
                <a:gd fmla="*/ 0 h 199" name="T25"/>
                <a:gd fmla="*/ 357409805 w 230" name="T26"/>
                <a:gd fmla="*/ 42790286 h 199" name="T27"/>
                <a:gd fmla="*/ 340240740 w 230" name="T28"/>
                <a:gd fmla="*/ 61617913 h 199" name="T29"/>
                <a:gd fmla="*/ 279372495 w 230" name="T30"/>
                <a:gd fmla="*/ 61617913 h 199" name="T31"/>
                <a:gd fmla="*/ 279372495 w 230" name="T32"/>
                <a:gd fmla="*/ 99274475 h 199" name="T33"/>
                <a:gd fmla="*/ 307465399 w 230" name="T34"/>
                <a:gd fmla="*/ 123237133 h 199" name="T35"/>
                <a:gd fmla="*/ 290297582 w 230" name="T36"/>
                <a:gd fmla="*/ 135218463 h 199" name="T37"/>
                <a:gd fmla="*/ 294979941 w 230" name="T38"/>
                <a:gd fmla="*/ 157469877 h 199" name="T39"/>
                <a:gd fmla="*/ 232550156 w 230" name="T40"/>
                <a:gd fmla="*/ 234492937 h 199" name="T41"/>
                <a:gd fmla="*/ 204457252 w 230" name="T42"/>
                <a:gd fmla="*/ 232781693 h 199" name="T43"/>
                <a:gd fmla="*/ 184167446 w 230" name="T44"/>
                <a:gd fmla="*/ 251609309 h 199" name="T45"/>
                <a:gd fmla="*/ 218503079 w 230" name="T46"/>
                <a:gd fmla="*/ 323497286 h 199" name="T47"/>
                <a:gd fmla="*/ 170120370 w 230" name="T48"/>
                <a:gd fmla="*/ 323497286 h 199" name="T49"/>
                <a:gd fmla="*/ 152952514 w 230" name="T50"/>
                <a:gd fmla="*/ 338902414 h 199" name="T51"/>
                <a:gd fmla="*/ 117055263 w 230" name="T52"/>
                <a:gd fmla="*/ 296110830 h 199" name="T53"/>
                <a:gd fmla="*/ 17167821 w 230" name="T54"/>
                <a:gd fmla="*/ 304669670 h 199" name="T55"/>
                <a:gd fmla="*/ 49943099 w 230" name="T56"/>
                <a:gd fmla="*/ 255031799 h 199" name="T57"/>
                <a:gd fmla="*/ 0 w 230" name="T58"/>
                <a:gd fmla="*/ 184855067 h 199" name="T59"/>
                <a:gd fmla="*/ 0 w 230" name="T60"/>
                <a:gd fmla="*/ 184855067 h 199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w 230" name="T93"/>
                <a:gd fmla="*/ 0 h 199" name="T94"/>
                <a:gd fmla="*/ 230 w 230" name="T95"/>
                <a:gd fmla="*/ 199 h 199" name="T96"/>
              </a:gdLst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b="T96" l="T93" r="T95" t="T94"/>
              <a:pathLst>
                <a:path h="199" w="230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/>
            <p:nvPr/>
          </p:nvGrpSpPr>
          <p:grpSpPr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/>
              <p:nvPr/>
            </p:nvSpPr>
            <p:spPr bwMode="auto">
              <a:xfrm>
                <a:off x="5006" y="3437"/>
                <a:ext cx="136" cy="162"/>
              </a:xfrm>
              <a:custGeom>
                <a:gdLst>
                  <a:gd fmla="*/ 0 w 136" name="T0"/>
                  <a:gd fmla="*/ 0 h 107" name="T1"/>
                  <a:gd fmla="*/ 0 w 136" name="T2"/>
                  <a:gd fmla="*/ 0 h 107" name="T3"/>
                  <a:gd fmla="*/ 2 w 136" name="T4"/>
                  <a:gd fmla="*/ 88 h 107" name="T5"/>
                  <a:gd fmla="*/ 24 w 136" name="T6"/>
                  <a:gd fmla="*/ 91 h 107" name="T7"/>
                  <a:gd fmla="*/ 46 w 136" name="T8"/>
                  <a:gd fmla="*/ 67 h 107" name="T9"/>
                  <a:gd fmla="*/ 70 w 136" name="T10"/>
                  <a:gd fmla="*/ 78 h 107" name="T11"/>
                  <a:gd fmla="*/ 93 w 136" name="T12"/>
                  <a:gd fmla="*/ 101 h 107" name="T13"/>
                  <a:gd fmla="*/ 135 w 136" name="T14"/>
                  <a:gd fmla="*/ 106 h 107" name="T15"/>
                  <a:gd fmla="*/ 87 w 136" name="T16"/>
                  <a:gd fmla="*/ 67 h 107" name="T17"/>
                  <a:gd fmla="*/ 90 w 136" name="T18"/>
                  <a:gd fmla="*/ 47 h 107" name="T19"/>
                  <a:gd fmla="*/ 67 w 136" name="T20"/>
                  <a:gd fmla="*/ 41 h 107" name="T21"/>
                  <a:gd fmla="*/ 46 w 136" name="T22"/>
                  <a:gd fmla="*/ 16 h 107" name="T23"/>
                  <a:gd fmla="*/ 0 w 136" name="T24"/>
                  <a:gd fmla="*/ 0 h 107" name="T25"/>
                  <a:gd fmla="*/ 0 w 136" name="T26"/>
                  <a:gd fmla="*/ 0 h 107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136" name="T42"/>
                  <a:gd fmla="*/ 0 h 107" name="T43"/>
                  <a:gd fmla="*/ 136 w 136" name="T44"/>
                  <a:gd fmla="*/ 107 h 107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107" w="136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panose="020f0502020204030204" typeface="等线"/>
                  <a:ea typeface="+mn-ea"/>
                </a:endParaRPr>
              </a:p>
            </p:txBody>
          </p:sp>
          <p:sp>
            <p:nvSpPr>
              <p:cNvPr id="322" name="Freeform 75"/>
              <p:cNvSpPr/>
              <p:nvPr/>
            </p:nvSpPr>
            <p:spPr bwMode="auto">
              <a:xfrm>
                <a:off x="5105" y="3420"/>
                <a:ext cx="57" cy="162"/>
              </a:xfrm>
              <a:custGeom>
                <a:gdLst>
                  <a:gd fmla="*/ 0 w 57" name="T0"/>
                  <a:gd fmla="*/ 18 h 28" name="T1"/>
                  <a:gd fmla="*/ 0 w 57" name="T2"/>
                  <a:gd fmla="*/ 18 h 28" name="T3"/>
                  <a:gd fmla="*/ 33 w 57" name="T4"/>
                  <a:gd fmla="*/ 27 h 28" name="T5"/>
                  <a:gd fmla="*/ 56 w 57" name="T6"/>
                  <a:gd fmla="*/ 8 h 28" name="T7"/>
                  <a:gd fmla="*/ 47 w 57" name="T8"/>
                  <a:gd fmla="*/ 0 h 28" name="T9"/>
                  <a:gd fmla="*/ 40 w 57" name="T10"/>
                  <a:gd fmla="*/ 10 h 28" name="T11"/>
                  <a:gd fmla="*/ 0 w 57" name="T12"/>
                  <a:gd fmla="*/ 18 h 28" name="T13"/>
                  <a:gd fmla="*/ 0 w 57" name="T14"/>
                  <a:gd fmla="*/ 18 h 2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7" name="T24"/>
                  <a:gd fmla="*/ 0 h 28" name="T25"/>
                  <a:gd fmla="*/ 57 w 57" name="T26"/>
                  <a:gd fmla="*/ 28 h 2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8" w="57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/>
              <p:nvPr/>
            </p:nvSpPr>
            <p:spPr bwMode="auto">
              <a:xfrm>
                <a:off x="5139" y="3399"/>
                <a:ext cx="31" cy="162"/>
              </a:xfrm>
              <a:custGeom>
                <a:gdLst>
                  <a:gd fmla="*/ 0 w 31" name="T0"/>
                  <a:gd fmla="*/ 0 h 28" name="T1"/>
                  <a:gd fmla="*/ 0 w 31" name="T2"/>
                  <a:gd fmla="*/ 0 h 28" name="T3"/>
                  <a:gd fmla="*/ 23 w 31" name="T4"/>
                  <a:gd fmla="*/ 12 h 28" name="T5"/>
                  <a:gd fmla="*/ 30 w 31" name="T6"/>
                  <a:gd fmla="*/ 27 h 28" name="T7"/>
                  <a:gd fmla="*/ 29 w 31" name="T8"/>
                  <a:gd fmla="*/ 16 h 28" name="T9"/>
                  <a:gd fmla="*/ 0 w 31" name="T10"/>
                  <a:gd fmla="*/ 0 h 28" name="T11"/>
                  <a:gd fmla="*/ 0 w 31" name="T12"/>
                  <a:gd fmla="*/ 0 h 2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1" name="T21"/>
                  <a:gd fmla="*/ 0 h 28" name="T22"/>
                  <a:gd fmla="*/ 31 w 31" name="T23"/>
                  <a:gd fmla="*/ 28 h 2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8" w="31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/>
            <p:nvPr/>
          </p:nvGrpSpPr>
          <p:grpSpPr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/>
              <p:nvPr/>
            </p:nvSpPr>
            <p:spPr bwMode="auto">
              <a:xfrm>
                <a:off x="4680" y="3216"/>
                <a:ext cx="32" cy="157"/>
              </a:xfrm>
              <a:custGeom>
                <a:gdLst>
                  <a:gd fmla="*/ 0 w 32" name="T0"/>
                  <a:gd fmla="*/ 39 h 40" name="T1"/>
                  <a:gd fmla="*/ 0 w 32" name="T2"/>
                  <a:gd fmla="*/ 39 h 40" name="T3"/>
                  <a:gd fmla="*/ 22 w 32" name="T4"/>
                  <a:gd fmla="*/ 21 h 40" name="T5"/>
                  <a:gd fmla="*/ 31 w 32" name="T6"/>
                  <a:gd fmla="*/ 0 h 40" name="T7"/>
                  <a:gd fmla="*/ 0 w 32" name="T8"/>
                  <a:gd fmla="*/ 39 h 40" name="T9"/>
                  <a:gd fmla="*/ 0 w 32" name="T10"/>
                  <a:gd fmla="*/ 39 h 40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32" name="T18"/>
                  <a:gd fmla="*/ 0 h 40" name="T19"/>
                  <a:gd fmla="*/ 32 w 32" name="T20"/>
                  <a:gd fmla="*/ 40 h 40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40" w="32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/>
              <p:nvPr/>
            </p:nvSpPr>
            <p:spPr bwMode="auto">
              <a:xfrm>
                <a:off x="4717" y="3138"/>
                <a:ext cx="57" cy="157"/>
              </a:xfrm>
              <a:custGeom>
                <a:gdLst>
                  <a:gd fmla="*/ 0 w 57" name="T0"/>
                  <a:gd fmla="*/ 33 h 84" name="T1"/>
                  <a:gd fmla="*/ 0 w 57" name="T2"/>
                  <a:gd fmla="*/ 33 h 84" name="T3"/>
                  <a:gd fmla="*/ 11 w 57" name="T4"/>
                  <a:gd fmla="*/ 0 h 84" name="T5"/>
                  <a:gd fmla="*/ 30 w 57" name="T6"/>
                  <a:gd fmla="*/ 1 h 84" name="T7"/>
                  <a:gd fmla="*/ 35 w 57" name="T8"/>
                  <a:gd fmla="*/ 23 h 84" name="T9"/>
                  <a:gd fmla="*/ 20 w 57" name="T10"/>
                  <a:gd fmla="*/ 45 h 84" name="T11"/>
                  <a:gd fmla="*/ 23 w 57" name="T12"/>
                  <a:gd fmla="*/ 58 h 84" name="T13"/>
                  <a:gd fmla="*/ 53 w 57" name="T14"/>
                  <a:gd fmla="*/ 66 h 84" name="T15"/>
                  <a:gd fmla="*/ 56 w 57" name="T16"/>
                  <a:gd fmla="*/ 83 h 84" name="T17"/>
                  <a:gd fmla="*/ 38 w 57" name="T18"/>
                  <a:gd fmla="*/ 66 h 84" name="T19"/>
                  <a:gd fmla="*/ 38 w 57" name="T20"/>
                  <a:gd fmla="*/ 74 h 84" name="T21"/>
                  <a:gd fmla="*/ 11 w 57" name="T22"/>
                  <a:gd fmla="*/ 66 h 84" name="T23"/>
                  <a:gd fmla="*/ 0 w 57" name="T24"/>
                  <a:gd fmla="*/ 33 h 84" name="T25"/>
                  <a:gd fmla="*/ 0 w 57" name="T26"/>
                  <a:gd fmla="*/ 33 h 84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57" name="T42"/>
                  <a:gd fmla="*/ 0 h 84" name="T43"/>
                  <a:gd fmla="*/ 57 w 57" name="T44"/>
                  <a:gd fmla="*/ 84 h 84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84" w="57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/>
              <p:nvPr/>
            </p:nvSpPr>
            <p:spPr bwMode="auto">
              <a:xfrm>
                <a:off x="4722" y="3176"/>
                <a:ext cx="17" cy="157"/>
              </a:xfrm>
              <a:custGeom>
                <a:gdLst>
                  <a:gd fmla="*/ 0 w 17" name="T0"/>
                  <a:gd fmla="*/ 0 h 18" name="T1"/>
                  <a:gd fmla="*/ 0 w 17" name="T2"/>
                  <a:gd fmla="*/ 0 h 18" name="T3"/>
                  <a:gd fmla="*/ 8 w 17" name="T4"/>
                  <a:gd fmla="*/ 0 h 18" name="T5"/>
                  <a:gd fmla="*/ 16 w 17" name="T6"/>
                  <a:gd fmla="*/ 3 h 18" name="T7"/>
                  <a:gd fmla="*/ 12 w 17" name="T8"/>
                  <a:gd fmla="*/ 17 h 18" name="T9"/>
                  <a:gd fmla="*/ 0 w 17" name="T10"/>
                  <a:gd fmla="*/ 0 h 18" name="T11"/>
                  <a:gd fmla="*/ 0 w 17" name="T12"/>
                  <a:gd fmla="*/ 0 h 1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7" name="T21"/>
                  <a:gd fmla="*/ 0 h 18" name="T22"/>
                  <a:gd fmla="*/ 17 w 17" name="T23"/>
                  <a:gd fmla="*/ 18 h 1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8" w="17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/>
              <p:nvPr/>
            </p:nvSpPr>
            <p:spPr bwMode="auto">
              <a:xfrm>
                <a:off x="4744" y="3199"/>
                <a:ext cx="15" cy="157"/>
              </a:xfrm>
              <a:custGeom>
                <a:gdLst>
                  <a:gd fmla="*/ 0 w 15" name="T0"/>
                  <a:gd fmla="*/ 0 h 22" name="T1"/>
                  <a:gd fmla="*/ 0 w 15" name="T2"/>
                  <a:gd fmla="*/ 0 h 22" name="T3"/>
                  <a:gd fmla="*/ 1 w 15" name="T4"/>
                  <a:gd fmla="*/ 21 h 22" name="T5"/>
                  <a:gd fmla="*/ 14 w 15" name="T6"/>
                  <a:gd fmla="*/ 12 h 22" name="T7"/>
                  <a:gd fmla="*/ 0 w 15" name="T8"/>
                  <a:gd fmla="*/ 0 h 22" name="T9"/>
                  <a:gd fmla="*/ 0 w 15" name="T10"/>
                  <a:gd fmla="*/ 0 h 22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5" name="T18"/>
                  <a:gd fmla="*/ 0 h 22" name="T19"/>
                  <a:gd fmla="*/ 15 w 15" name="T20"/>
                  <a:gd fmla="*/ 22 h 22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2" w="15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/>
              <p:nvPr/>
            </p:nvSpPr>
            <p:spPr bwMode="auto">
              <a:xfrm>
                <a:off x="4745" y="3247"/>
                <a:ext cx="60" cy="157"/>
              </a:xfrm>
              <a:custGeom>
                <a:gdLst>
                  <a:gd fmla="*/ 0 w 60" name="T0"/>
                  <a:gd fmla="*/ 38 h 57" name="T1"/>
                  <a:gd fmla="*/ 0 w 60" name="T2"/>
                  <a:gd fmla="*/ 38 h 57" name="T3"/>
                  <a:gd fmla="*/ 13 w 60" name="T4"/>
                  <a:gd fmla="*/ 18 h 57" name="T5"/>
                  <a:gd fmla="*/ 28 w 60" name="T6"/>
                  <a:gd fmla="*/ 22 h 57" name="T7"/>
                  <a:gd fmla="*/ 49 w 60" name="T8"/>
                  <a:gd fmla="*/ 0 h 57" name="T9"/>
                  <a:gd fmla="*/ 59 w 60" name="T10"/>
                  <a:gd fmla="*/ 13 h 57" name="T11"/>
                  <a:gd fmla="*/ 58 w 60" name="T12"/>
                  <a:gd fmla="*/ 46 h 57" name="T13"/>
                  <a:gd fmla="*/ 53 w 60" name="T14"/>
                  <a:gd fmla="*/ 32 h 57" name="T15"/>
                  <a:gd fmla="*/ 47 w 60" name="T16"/>
                  <a:gd fmla="*/ 56 h 57" name="T17"/>
                  <a:gd fmla="*/ 32 w 60" name="T18"/>
                  <a:gd fmla="*/ 50 h 57" name="T19"/>
                  <a:gd fmla="*/ 23 w 60" name="T20"/>
                  <a:gd fmla="*/ 25 h 57" name="T21"/>
                  <a:gd fmla="*/ 0 w 60" name="T22"/>
                  <a:gd fmla="*/ 38 h 57" name="T23"/>
                  <a:gd fmla="*/ 0 w 60" name="T24"/>
                  <a:gd fmla="*/ 38 h 57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60" name="T39"/>
                  <a:gd fmla="*/ 0 h 57" name="T40"/>
                  <a:gd fmla="*/ 60 w 60" name="T41"/>
                  <a:gd fmla="*/ 57 h 57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7" w="60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/>
              <p:nvPr/>
            </p:nvSpPr>
            <p:spPr bwMode="auto">
              <a:xfrm>
                <a:off x="4752" y="3216"/>
                <a:ext cx="14" cy="157"/>
              </a:xfrm>
              <a:custGeom>
                <a:gdLst>
                  <a:gd fmla="*/ 0 w 14" name="T0"/>
                  <a:gd fmla="*/ 14 h 24" name="T1"/>
                  <a:gd fmla="*/ 0 w 14" name="T2"/>
                  <a:gd fmla="*/ 14 h 24" name="T3"/>
                  <a:gd fmla="*/ 3 w 14" name="T4"/>
                  <a:gd fmla="*/ 10 h 24" name="T5"/>
                  <a:gd fmla="*/ 13 w 14" name="T6"/>
                  <a:gd fmla="*/ 0 h 24" name="T7"/>
                  <a:gd fmla="*/ 9 w 14" name="T8"/>
                  <a:gd fmla="*/ 23 h 24" name="T9"/>
                  <a:gd fmla="*/ 0 w 14" name="T10"/>
                  <a:gd fmla="*/ 14 h 24" name="T11"/>
                  <a:gd fmla="*/ 0 w 14" name="T12"/>
                  <a:gd fmla="*/ 14 h 24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4" name="T21"/>
                  <a:gd fmla="*/ 0 h 24" name="T22"/>
                  <a:gd fmla="*/ 14 w 14" name="T23"/>
                  <a:gd fmla="*/ 24 h 24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4" w="1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/>
            <p:nvPr/>
          </p:nvSpPr>
          <p:spPr bwMode="auto">
            <a:xfrm>
              <a:off x="3423408" y="3035780"/>
              <a:ext cx="2782868" cy="206196"/>
            </a:xfrm>
            <a:custGeom>
              <a:gdLst>
                <a:gd fmla="*/ 37309631 w 2232" name="T0"/>
                <a:gd fmla="*/ 710412683 h 748" name="T1"/>
                <a:gd fmla="*/ 66845385 w 2232" name="T2"/>
                <a:gd fmla="*/ 442943307 h 748" name="T3"/>
                <a:gd fmla="*/ 129026444 w 2232" name="T4"/>
                <a:gd fmla="*/ 374798509 h 748" name="T5"/>
                <a:gd fmla="*/ 167890879 w 2232" name="T6"/>
                <a:gd fmla="*/ 560493703 h 748" name="T7"/>
                <a:gd fmla="*/ 300026834 w 2232" name="T8"/>
                <a:gd fmla="*/ 560493703 h 748" name="T9"/>
                <a:gd fmla="*/ 421280687 w 2232" name="T10"/>
                <a:gd fmla="*/ 431017413 h 748" name="T11"/>
                <a:gd fmla="*/ 592281039 w 2232" name="T12"/>
                <a:gd fmla="*/ 420796150 h 748" name="T13"/>
                <a:gd fmla="*/ 879870995 w 2232" name="T14"/>
                <a:gd fmla="*/ 419092823 h 748" name="T15"/>
                <a:gd fmla="*/ 881425770 w 2232" name="T16"/>
                <a:gd fmla="*/ 270877252 h 748" name="T17"/>
                <a:gd fmla="*/ 990243836 w 2232" name="T18"/>
                <a:gd fmla="*/ 408870255 h 748" name="T19"/>
                <a:gd fmla="*/ 1008898646 w 2232" name="T20"/>
                <a:gd fmla="*/ 398648993 h 748" name="T21"/>
                <a:gd fmla="*/ 1089734496 w 2232" name="T22"/>
                <a:gd fmla="*/ 417389497 h 748" name="T23"/>
                <a:gd fmla="*/ 1035326087 w 2232" name="T24"/>
                <a:gd fmla="*/ 238507527 h 748" name="T25"/>
                <a:gd fmla="*/ 1094397576 w 2232" name="T26"/>
                <a:gd fmla="*/ 247026768 h 748" name="T27"/>
                <a:gd fmla="*/ 1139479826 w 2232" name="T28"/>
                <a:gd fmla="*/ 195917844 h 748" name="T29"/>
                <a:gd fmla="*/ 1400642498 w 2232" name="T30"/>
                <a:gd fmla="*/ 78367386 h 748" name="T31"/>
                <a:gd fmla="*/ 1576305929 w 2232" name="T32"/>
                <a:gd fmla="*/ 56220229 h 748" name="T33"/>
                <a:gd fmla="*/ 1786169430 w 2232" name="T34"/>
                <a:gd fmla="*/ 47700987 h 748" name="T35"/>
                <a:gd fmla="*/ 1699115726 w 2232" name="T36"/>
                <a:gd fmla="*/ 223174980 h 748" name="T37"/>
                <a:gd fmla="*/ 1835914761 w 2232" name="T38"/>
                <a:gd fmla="*/ 209545759 h 748" name="T39"/>
                <a:gd fmla="*/ 2044223487 w 2232" name="T40"/>
                <a:gd fmla="*/ 218065001 h 748" name="T41"/>
                <a:gd fmla="*/ 2147483647 w 2232" name="T42"/>
                <a:gd fmla="*/ 284506472 h 748" name="T43"/>
                <a:gd fmla="*/ 2147483647 w 2232" name="T44"/>
                <a:gd fmla="*/ 267469294 h 748" name="T45"/>
                <a:gd fmla="*/ 2147483647 w 2232" name="T46"/>
                <a:gd fmla="*/ 371390551 h 748" name="T47"/>
                <a:gd fmla="*/ 2147483647 w 2232" name="T48"/>
                <a:gd fmla="*/ 361169288 h 748" name="T49"/>
                <a:gd fmla="*/ 2147483647 w 2232" name="T50"/>
                <a:gd fmla="*/ 459979180 h 748" name="T51"/>
                <a:gd fmla="*/ 2147483647 w 2232" name="T52"/>
                <a:gd fmla="*/ 562197029 h 748" name="T53"/>
                <a:gd fmla="*/ 2147483647 w 2232" name="T54"/>
                <a:gd fmla="*/ 492348905 h 748" name="T55"/>
                <a:gd fmla="*/ 2147483647 w 2232" name="T56"/>
                <a:gd fmla="*/ 613305954 h 748" name="T57"/>
                <a:gd fmla="*/ 2147483647 w 2232" name="T58"/>
                <a:gd fmla="*/ 725746535 h 748" name="T59"/>
                <a:gd fmla="*/ 2147483647 w 2232" name="T60"/>
                <a:gd fmla="*/ 850110236 h 748" name="T61"/>
                <a:gd fmla="*/ 2147483647 w 2232" name="T62"/>
                <a:gd fmla="*/ 982994484 h 748" name="T63"/>
                <a:gd fmla="*/ 2147483647 w 2232" name="T64"/>
                <a:gd fmla="*/ 689970157 h 748" name="T65"/>
                <a:gd fmla="*/ 2147483647 w 2232" name="T66"/>
                <a:gd fmla="*/ 662711553 h 748" name="T67"/>
                <a:gd fmla="*/ 2147483647 w 2232" name="T68"/>
                <a:gd fmla="*/ 747893692 h 748" name="T69"/>
                <a:gd fmla="*/ 2147483647 w 2232" name="T70"/>
                <a:gd fmla="*/ 919959665 h 748" name="T71"/>
                <a:gd fmla="*/ 2147483647 w 2232" name="T72"/>
                <a:gd fmla="*/ 974475243 h 748" name="T73"/>
                <a:gd fmla="*/ 2147483647 w 2232" name="T74"/>
                <a:gd fmla="*/ 1257278307 h 748" name="T75"/>
                <a:gd fmla="*/ 2135941517 w 2232" name="T76"/>
                <a:gd fmla="*/ 1051139282 h 748" name="T77"/>
                <a:gd fmla="*/ 1898097047 w 2232" name="T78"/>
                <a:gd fmla="*/ 1042621346 h 748" name="T79"/>
                <a:gd fmla="*/ 1507907035 w 2232" name="T80"/>
                <a:gd fmla="*/ 998327031 h 748" name="T81"/>
                <a:gd fmla="*/ 1147252456 w 2232" name="T82"/>
                <a:gd fmla="*/ 1042621346 h 748" name="T83"/>
                <a:gd fmla="*/ 1016671276 w 2232" name="T84"/>
                <a:gd fmla="*/ 1001733684 h 748" name="T85"/>
                <a:gd fmla="*/ 778825559 w 2232" name="T86"/>
                <a:gd fmla="*/ 877368677 h 748" name="T87"/>
                <a:gd fmla="*/ 620262008 w 2232" name="T88"/>
                <a:gd fmla="*/ 916553013 h 748" name="T89"/>
                <a:gd fmla="*/ 645134673 w 2232" name="T90"/>
                <a:gd fmla="*/ 1001733684 h 748" name="T91"/>
                <a:gd fmla="*/ 553416642 w 2232" name="T92"/>
                <a:gd fmla="*/ 993215747 h 748" name="T93"/>
                <a:gd fmla="*/ 415062832 w 2232" name="T94"/>
                <a:gd fmla="*/ 1013659578 h 748" name="T95"/>
                <a:gd fmla="*/ 401072348 w 2232" name="T96"/>
                <a:gd fmla="*/ 1097136923 h 748" name="T97"/>
                <a:gd fmla="*/ 452372453 w 2232" name="T98"/>
                <a:gd fmla="*/ 1161875068 h 748" name="T99"/>
                <a:gd fmla="*/ 411953282 w 2232" name="T100"/>
                <a:gd fmla="*/ 1253870349 h 748" name="T101"/>
                <a:gd fmla="*/ 290699429 w 2232" name="T102"/>
                <a:gd fmla="*/ 1206169383 h 748" name="T103"/>
                <a:gd fmla="*/ 272044619 w 2232" name="T104"/>
                <a:gd fmla="*/ 1092025639 h 748" name="T105"/>
                <a:gd fmla="*/ 138353849 w 2232" name="T106"/>
                <a:gd fmla="*/ 1000030358 h 748" name="T107"/>
                <a:gd fmla="*/ 93272845 w 2232" name="T108"/>
                <a:gd fmla="*/ 954032717 h 748" name="T109"/>
                <a:gd fmla="*/ 6217857 w 2232" name="T110"/>
                <a:gd fmla="*/ 880776635 h 748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w 2232" name="T168"/>
                <a:gd fmla="*/ 0 h 748" name="T169"/>
                <a:gd fmla="*/ 2232 w 2232" name="T170"/>
                <a:gd fmla="*/ 748 h 748" name="T171"/>
              </a:gdLst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b="T171" l="T168" r="T170" t="T169"/>
              <a:pathLst>
                <a:path h="748" w="2232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/>
            <p:nvPr/>
          </p:nvSpPr>
          <p:spPr bwMode="auto">
            <a:xfrm>
              <a:off x="3761542" y="2439672"/>
              <a:ext cx="85724" cy="206196"/>
            </a:xfrm>
            <a:custGeom>
              <a:gdLst>
                <a:gd fmla="*/ 0 w 69" name="T0"/>
                <a:gd fmla="*/ 37227388 h 31" name="T1"/>
                <a:gd fmla="*/ 0 w 69" name="T2"/>
                <a:gd fmla="*/ 37227388 h 31" name="T3"/>
                <a:gd fmla="*/ 21608912 w 69" name="T4"/>
                <a:gd fmla="*/ 24818262 h 31" name="T5"/>
                <a:gd fmla="*/ 6174684 w 69" name="T6"/>
                <a:gd fmla="*/ 15954786 h 31" name="T7"/>
                <a:gd fmla="*/ 80263432 w 69" name="T8"/>
                <a:gd fmla="*/ 0 h 31" name="T9"/>
                <a:gd fmla="*/ 94155865 w 69" name="T10"/>
                <a:gd fmla="*/ 1772162 h 31" name="T11"/>
                <a:gd fmla="*/ 78720382 w 69" name="T12"/>
                <a:gd fmla="*/ 14182624 h 31" name="T13"/>
                <a:gd fmla="*/ 104960937 w 69" name="T14"/>
                <a:gd fmla="*/ 14182624 h 31" name="T15"/>
                <a:gd fmla="*/ 37044375 w 69" name="T16"/>
                <a:gd fmla="*/ 42546536 h 31" name="T17"/>
                <a:gd fmla="*/ 21608912 w 69" name="T18"/>
                <a:gd fmla="*/ 53183511 h 31" name="T19"/>
                <a:gd fmla="*/ 24696253 w 69" name="T20"/>
                <a:gd fmla="*/ 39000881 h 31" name="T21"/>
                <a:gd fmla="*/ 0 w 69" name="T22"/>
                <a:gd fmla="*/ 37227388 h 31" name="T23"/>
                <a:gd fmla="*/ 0 w 69" name="T24"/>
                <a:gd fmla="*/ 37227388 h 31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69" name="T39"/>
                <a:gd fmla="*/ 0 h 31" name="T40"/>
                <a:gd fmla="*/ 69 w 69" name="T41"/>
                <a:gd fmla="*/ 31 h 31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31" w="69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/>
            <p:nvPr/>
          </p:nvSpPr>
          <p:spPr bwMode="auto">
            <a:xfrm>
              <a:off x="3786942" y="2840517"/>
              <a:ext cx="34925" cy="206196"/>
            </a:xfrm>
            <a:custGeom>
              <a:gdLst>
                <a:gd fmla="*/ 0 w 28" name="T0"/>
                <a:gd fmla="*/ 24956500 h 16" name="T1"/>
                <a:gd fmla="*/ 0 w 28" name="T2"/>
                <a:gd fmla="*/ 24956500 h 16" name="T3"/>
                <a:gd fmla="*/ 12447022 w 28" name="T4"/>
                <a:gd fmla="*/ 0 h 16" name="T5"/>
                <a:gd fmla="*/ 42007299 w 28" name="T6"/>
                <a:gd fmla="*/ 13310219 h 16" name="T7"/>
                <a:gd fmla="*/ 0 w 28" name="T8"/>
                <a:gd fmla="*/ 24956500 h 16" name="T9"/>
                <a:gd fmla="*/ 0 w 28" name="T10"/>
                <a:gd fmla="*/ 24956500 h 1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28" name="T18"/>
                <a:gd fmla="*/ 0 h 16" name="T19"/>
                <a:gd fmla="*/ 28 w 28" name="T20"/>
                <a:gd fmla="*/ 16 h 1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6" w="28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/>
            <p:nvPr/>
          </p:nvSpPr>
          <p:spPr bwMode="auto">
            <a:xfrm>
              <a:off x="3842505" y="2750824"/>
              <a:ext cx="106362" cy="206196"/>
            </a:xfrm>
            <a:custGeom>
              <a:gdLst>
                <a:gd fmla="*/ 0 w 84" name="T0"/>
                <a:gd fmla="*/ 47622488 h 63" name="T1"/>
                <a:gd fmla="*/ 0 w 84" name="T2"/>
                <a:gd fmla="*/ 47622488 h 63" name="T3"/>
                <a:gd fmla="*/ 11222458 w 84" name="T4"/>
                <a:gd fmla="*/ 69846223 h 63" name="T5"/>
                <a:gd fmla="*/ 25652236 w 84" name="T6"/>
                <a:gd fmla="*/ 61908725 h 63" name="T7"/>
                <a:gd fmla="*/ 41686311 w 84" name="T8"/>
                <a:gd fmla="*/ 76194962 h 63" name="T9"/>
                <a:gd fmla="*/ 54511791 w 84" name="T10"/>
                <a:gd fmla="*/ 69846223 h 63" name="T11"/>
                <a:gd fmla="*/ 49702711 w 84" name="T12"/>
                <a:gd fmla="*/ 95243717 h 63" name="T13"/>
                <a:gd fmla="*/ 133074048 w 84" name="T14"/>
                <a:gd fmla="*/ 98418716 h 63" name="T15"/>
                <a:gd fmla="*/ 101007183 w 84" name="T16"/>
                <a:gd fmla="*/ 80957460 h 63" name="T17"/>
                <a:gd fmla="*/ 84974383 w 84" name="T18"/>
                <a:gd fmla="*/ 50796228 h 63" name="T19"/>
                <a:gd fmla="*/ 86578676 w 84" name="T20"/>
                <a:gd fmla="*/ 17461241 h 63" name="T21"/>
                <a:gd fmla="*/ 107420556 w 84" name="T22"/>
                <a:gd fmla="*/ 0 h 63" name="T23"/>
                <a:gd fmla="*/ 35272928 w 84" name="T24"/>
                <a:gd fmla="*/ 6350001 h 63" name="T25"/>
                <a:gd fmla="*/ 17635831 w 84" name="T26"/>
                <a:gd fmla="*/ 47622488 h 63" name="T27"/>
                <a:gd fmla="*/ 0 w 84" name="T28"/>
                <a:gd fmla="*/ 47622488 h 63" name="T29"/>
                <a:gd fmla="*/ 0 w 84" name="T30"/>
                <a:gd fmla="*/ 47622488 h 63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w 84" name="T48"/>
                <a:gd fmla="*/ 0 h 63" name="T49"/>
                <a:gd fmla="*/ 84 w 84" name="T50"/>
                <a:gd fmla="*/ 63 h 63" name="T51"/>
              </a:gdLst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b="T51" l="T48" r="T50" t="T49"/>
              <a:pathLst>
                <a:path h="62" w="84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/>
            <p:nvPr/>
          </p:nvSpPr>
          <p:spPr bwMode="auto">
            <a:xfrm>
              <a:off x="3880605" y="2642873"/>
              <a:ext cx="261935" cy="206196"/>
            </a:xfrm>
            <a:custGeom>
              <a:gdLst>
                <a:gd fmla="*/ 0 w 211" name="T0"/>
                <a:gd fmla="*/ 154608593 h 103" name="T1"/>
                <a:gd fmla="*/ 0 w 211" name="T2"/>
                <a:gd fmla="*/ 154608593 h 103" name="T3"/>
                <a:gd fmla="*/ 30821668 w 211" name="T4"/>
                <a:gd fmla="*/ 158122454 h 103" name="T5"/>
                <a:gd fmla="*/ 10787834 w 211" name="T6"/>
                <a:gd fmla="*/ 173934207 h 103" name="T7"/>
                <a:gd fmla="*/ 64725751 w 211" name="T8"/>
                <a:gd fmla="*/ 179205661 h 103" name="T9"/>
                <a:gd fmla="*/ 66267578 w 211" name="T10"/>
                <a:gd fmla="*/ 158122454 h 103" name="T11"/>
                <a:gd fmla="*/ 81678427 w 211" name="T12"/>
                <a:gd fmla="*/ 163392583 h 103" name="T13"/>
                <a:gd fmla="*/ 66267578 w 211" name="T14"/>
                <a:gd fmla="*/ 151094733 h 103" name="T15"/>
                <a:gd fmla="*/ 87842014 w 211" name="T16"/>
                <a:gd fmla="*/ 154608593 h 103" name="T17"/>
                <a:gd fmla="*/ 81678427 w 211" name="T18"/>
                <a:gd fmla="*/ 131767835 h 103" name="T19"/>
                <a:gd fmla="*/ 94006842 w 211" name="T20"/>
                <a:gd fmla="*/ 145823279 h 103" name="T21"/>
                <a:gd fmla="*/ 107877085 w 211" name="T22"/>
                <a:gd fmla="*/ 133525428 h 103" name="T23"/>
                <a:gd fmla="*/ 98629843 w 211" name="T24"/>
                <a:gd fmla="*/ 117713717 h 103" name="T25"/>
                <a:gd fmla="*/ 130993329 w 211" name="T26"/>
                <a:gd fmla="*/ 119469985 h 103" name="T27"/>
                <a:gd fmla="*/ 123287914 w 211" name="T28"/>
                <a:gd fmla="*/ 110685996 h 103" name="T29"/>
                <a:gd fmla="*/ 137156916 w 211" name="T30"/>
                <a:gd fmla="*/ 114199856 h 103" name="T31"/>
                <a:gd fmla="*/ 146404158 w 211" name="T32"/>
                <a:gd fmla="*/ 94872959 h 103" name="T33"/>
                <a:gd fmla="*/ 306677318 w 211" name="T34"/>
                <a:gd fmla="*/ 38652480 h 103" name="T35"/>
                <a:gd fmla="*/ 323629975 w 211" name="T36"/>
                <a:gd fmla="*/ 15811716 h 103" name="T37"/>
                <a:gd fmla="*/ 292807075 w 211" name="T38"/>
                <a:gd fmla="*/ 0 h 103" name="T39"/>
                <a:gd fmla="*/ 225000171 w 211" name="T40"/>
                <a:gd fmla="*/ 36894887 h 103" name="T41"/>
                <a:gd fmla="*/ 154109573 w 211" name="T42"/>
                <a:gd fmla="*/ 36894887 h 103" name="T43"/>
                <a:gd fmla="*/ 80136580 w 211" name="T44"/>
                <a:gd fmla="*/ 84331356 h 103" name="T45"/>
                <a:gd fmla="*/ 40068911 w 211" name="T46"/>
                <a:gd fmla="*/ 91359098 h 103" name="T47"/>
                <a:gd fmla="*/ 41609507 w 211" name="T48"/>
                <a:gd fmla="*/ 110685996 h 103" name="T49"/>
                <a:gd fmla="*/ 63185164 w 211" name="T50"/>
                <a:gd fmla="*/ 114199856 h 103" name="T51"/>
                <a:gd fmla="*/ 38527083 w 211" name="T52"/>
                <a:gd fmla="*/ 114199856 h 103" name="T53"/>
                <a:gd fmla="*/ 49314921 w 211" name="T54"/>
                <a:gd fmla="*/ 122983846 h 103" name="T55"/>
                <a:gd fmla="*/ 30821668 w 211" name="T56"/>
                <a:gd fmla="*/ 133525428 h 103" name="T57"/>
                <a:gd fmla="*/ 52397336 w 211" name="T58"/>
                <a:gd fmla="*/ 142309418 h 103" name="T59"/>
                <a:gd fmla="*/ 0 w 211" name="T60"/>
                <a:gd fmla="*/ 154608593 h 103" name="T61"/>
                <a:gd fmla="*/ 0 w 211" name="T62"/>
                <a:gd fmla="*/ 154608593 h 103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211" name="T96"/>
                <a:gd fmla="*/ 0 h 103" name="T97"/>
                <a:gd fmla="*/ 211 w 211" name="T98"/>
                <a:gd fmla="*/ 103 h 103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103" w="211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/>
            <p:nvPr/>
          </p:nvSpPr>
          <p:spPr bwMode="auto">
            <a:xfrm>
              <a:off x="4031416" y="2414272"/>
              <a:ext cx="50799" cy="206196"/>
            </a:xfrm>
            <a:custGeom>
              <a:gdLst>
                <a:gd fmla="*/ 0 w 41" name="T0"/>
                <a:gd fmla="*/ 20480869 h 21" name="T1"/>
                <a:gd fmla="*/ 0 w 41" name="T2"/>
                <a:gd fmla="*/ 20480869 h 21" name="T3"/>
                <a:gd fmla="*/ 18421813 w 41" name="T4"/>
                <a:gd fmla="*/ 29258380 h 21" name="T5"/>
                <a:gd fmla="*/ 61407284 w 41" name="T6"/>
                <a:gd fmla="*/ 19018550 h 21" name="T7"/>
                <a:gd fmla="*/ 35309714 w 41" name="T8"/>
                <a:gd fmla="*/ 0 h 21" name="T9"/>
                <a:gd fmla="*/ 0 w 41" name="T10"/>
                <a:gd fmla="*/ 20480869 h 21" name="T11"/>
                <a:gd fmla="*/ 0 w 41" name="T12"/>
                <a:gd fmla="*/ 20480869 h 21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41" name="T21"/>
                <a:gd fmla="*/ 0 h 21" name="T22"/>
                <a:gd fmla="*/ 41 w 41" name="T23"/>
                <a:gd fmla="*/ 21 h 21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1" w="4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/>
            <p:nvPr/>
          </p:nvSpPr>
          <p:spPr bwMode="auto">
            <a:xfrm>
              <a:off x="4515602" y="2462690"/>
              <a:ext cx="47625" cy="206196"/>
            </a:xfrm>
            <a:custGeom>
              <a:gdLst>
                <a:gd fmla="*/ 0 w 38" name="T0"/>
                <a:gd fmla="*/ 0 h 14" name="T1"/>
                <a:gd fmla="*/ 0 w 38" name="T2"/>
                <a:gd fmla="*/ 0 h 14" name="T3"/>
                <a:gd fmla="*/ 25132214 w 38" name="T4"/>
                <a:gd fmla="*/ 15557395 h 14" name="T5"/>
                <a:gd fmla="*/ 17277847 w 38" name="T6"/>
                <a:gd fmla="*/ 20224737 h 14" name="T7"/>
                <a:gd fmla="*/ 39268060 w 38" name="T8"/>
                <a:gd fmla="*/ 20224737 h 14" name="T9"/>
                <a:gd fmla="*/ 58117536 w 38" name="T10"/>
                <a:gd fmla="*/ 9334686 h 14" name="T11"/>
                <a:gd fmla="*/ 0 w 38" name="T12"/>
                <a:gd fmla="*/ 0 h 14" name="T13"/>
                <a:gd fmla="*/ 0 w 38" name="T14"/>
                <a:gd fmla="*/ 0 h 14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38" name="T24"/>
                <a:gd fmla="*/ 0 h 14" name="T25"/>
                <a:gd fmla="*/ 38 w 38" name="T26"/>
                <a:gd fmla="*/ 14 h 14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14" w="38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/>
            <p:nvPr/>
          </p:nvSpPr>
          <p:spPr bwMode="auto">
            <a:xfrm>
              <a:off x="4525126" y="2430940"/>
              <a:ext cx="109536" cy="206196"/>
            </a:xfrm>
            <a:custGeom>
              <a:gdLst>
                <a:gd fmla="*/ 0 w 88" name="T0"/>
                <a:gd fmla="*/ 51992477 h 38" name="T1"/>
                <a:gd fmla="*/ 0 w 88" name="T2"/>
                <a:gd fmla="*/ 51992477 h 38" name="T3"/>
                <a:gd fmla="*/ 35635620 w 88" name="T4"/>
                <a:gd fmla="*/ 16772225 h 38" name="T5"/>
                <a:gd fmla="*/ 86764515 w 88" name="T6"/>
                <a:gd fmla="*/ 0 h 38" name="T7"/>
                <a:gd fmla="*/ 134795229 w 88" name="T8"/>
                <a:gd fmla="*/ 30188970 h 38" name="T9"/>
                <a:gd fmla="*/ 119301972 w 88" name="T10"/>
                <a:gd fmla="*/ 35220247 h 38" name="T11"/>
                <a:gd fmla="*/ 122400126 w 88" name="T12"/>
                <a:gd fmla="*/ 48638292 h 38" name="T13"/>
                <a:gd fmla="*/ 52678585 w 88" name="T14"/>
                <a:gd fmla="*/ 62055032 h 38" name="T15"/>
                <a:gd fmla="*/ 0 w 88" name="T16"/>
                <a:gd fmla="*/ 51992477 h 38" name="T17"/>
                <a:gd fmla="*/ 0 w 88" name="T18"/>
                <a:gd fmla="*/ 51992477 h 38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88" name="T30"/>
                <a:gd fmla="*/ 0 h 38" name="T31"/>
                <a:gd fmla="*/ 88 w 88" name="T32"/>
                <a:gd fmla="*/ 38 h 38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38" w="8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panose="020f0502020204030204" typeface="等线"/>
              </a:endParaRPr>
            </a:p>
          </p:txBody>
        </p:sp>
        <p:sp>
          <p:nvSpPr>
            <p:cNvPr id="130" name="Freeform 41"/>
            <p:cNvSpPr/>
            <p:nvPr/>
          </p:nvSpPr>
          <p:spPr bwMode="auto">
            <a:xfrm>
              <a:off x="4547350" y="2478565"/>
              <a:ext cx="120649" cy="206196"/>
            </a:xfrm>
            <a:custGeom>
              <a:gdLst>
                <a:gd fmla="*/ 0 w 98" name="T0"/>
                <a:gd fmla="*/ 32371164 h 45" name="T1"/>
                <a:gd fmla="*/ 0 w 98" name="T2"/>
                <a:gd fmla="*/ 32371164 h 45" name="T3"/>
                <a:gd fmla="*/ 27281675 w 98" name="T4"/>
                <a:gd fmla="*/ 37482673 h 45" name="T5"/>
                <a:gd fmla="*/ 45470282 w 98" name="T6"/>
                <a:gd fmla="*/ 63040231 h 45" name="T7"/>
                <a:gd fmla="*/ 60626625 w 98" name="T8"/>
                <a:gd fmla="*/ 54520614 h 45" name="T9"/>
                <a:gd fmla="*/ 121253251 w 98" name="T10"/>
                <a:gd fmla="*/ 74966652 h 45" name="T11"/>
                <a:gd fmla="*/ 142472871 w 98" name="T12"/>
                <a:gd fmla="*/ 66447034 h 45" name="T13"/>
                <a:gd fmla="*/ 125799785 w 98" name="T14"/>
                <a:gd fmla="*/ 47705703 h 45" name="T15"/>
                <a:gd fmla="*/ 137925106 w 98" name="T16"/>
                <a:gd fmla="*/ 52817212 h 45" name="T17"/>
                <a:gd fmla="*/ 147019404 w 98" name="T18"/>
                <a:gd fmla="*/ 22149450 h 45" name="T19"/>
                <a:gd fmla="*/ 115189975 w 98" name="T20"/>
                <a:gd fmla="*/ 6814914 h 45" name="T21"/>
                <a:gd fmla="*/ 83361776 w 98" name="T22"/>
                <a:gd fmla="*/ 28964361 h 45" name="T23"/>
                <a:gd fmla="*/ 109127929 w 98" name="T24"/>
                <a:gd fmla="*/ 17037935 h 45" name="T25"/>
                <a:gd fmla="*/ 93971586 w 98" name="T26"/>
                <a:gd fmla="*/ 0 h 45" name="T27"/>
                <a:gd fmla="*/ 42438028 w 98" name="T28"/>
                <a:gd fmla="*/ 6814914 h 45" name="T29"/>
                <a:gd fmla="*/ 0 w 98" name="T30"/>
                <a:gd fmla="*/ 32371164 h 45" name="T31"/>
                <a:gd fmla="*/ 0 w 98" name="T32"/>
                <a:gd fmla="*/ 32371164 h 45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w 98" name="T51"/>
                <a:gd fmla="*/ 0 h 45" name="T52"/>
                <a:gd fmla="*/ 98 w 98" name="T53"/>
                <a:gd fmla="*/ 45 h 45" name="T54"/>
              </a:gdLst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b="T54" l="T51" r="T53" t="T52"/>
              <a:pathLst>
                <a:path h="45" w="98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/>
            <p:nvPr/>
          </p:nvSpPr>
          <p:spPr bwMode="auto">
            <a:xfrm>
              <a:off x="4661649" y="2508728"/>
              <a:ext cx="101599" cy="206196"/>
            </a:xfrm>
            <a:custGeom>
              <a:gdLst>
                <a:gd fmla="*/ 0 w 82" name="T0"/>
                <a:gd fmla="*/ 61957319 h 46" name="T1"/>
                <a:gd fmla="*/ 0 w 82" name="T2"/>
                <a:gd fmla="*/ 61957319 h 46" name="T3"/>
                <a:gd fmla="*/ 9210906 w 82" name="T4"/>
                <a:gd fmla="*/ 73370170 h 46" name="T5"/>
                <a:gd fmla="*/ 113603665 w 82" name="T6"/>
                <a:gd fmla="*/ 58696140 h 46" name="T7"/>
                <a:gd fmla="*/ 124349719 w 82" name="T8"/>
                <a:gd fmla="*/ 34239839 h 46" name="T9"/>
                <a:gd fmla="*/ 95181857 w 82" name="T10"/>
                <a:gd fmla="*/ 14674035 h 46" name="T11"/>
                <a:gd fmla="*/ 70618188 w 82" name="T12"/>
                <a:gd fmla="*/ 22825711 h 46" name="T13"/>
                <a:gd fmla="*/ 73688489 w 82" name="T14"/>
                <a:gd fmla="*/ 6522361 h 46" name="T15"/>
                <a:gd fmla="*/ 59872134 w 82" name="T16"/>
                <a:gd fmla="*/ 0 h 46" name="T17"/>
                <a:gd fmla="*/ 12281210 w 82" name="T18"/>
                <a:gd fmla="*/ 53804371 h 46" name="T19"/>
                <a:gd fmla="*/ 0 w 82" name="T20"/>
                <a:gd fmla="*/ 61957319 h 46" name="T21"/>
                <a:gd fmla="*/ 0 w 82" name="T22"/>
                <a:gd fmla="*/ 61957319 h 4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w 82" name="T36"/>
                <a:gd fmla="*/ 0 h 46" name="T37"/>
                <a:gd fmla="*/ 82 w 82" name="T38"/>
                <a:gd fmla="*/ 46 h 46" name="T39"/>
              </a:gdLst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b="T39" l="T36" r="T38" t="T37"/>
              <a:pathLst>
                <a:path h="46" w="82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/>
            <p:nvPr/>
          </p:nvSpPr>
          <p:spPr bwMode="auto">
            <a:xfrm>
              <a:off x="5293470" y="2630172"/>
              <a:ext cx="114299" cy="206196"/>
            </a:xfrm>
            <a:custGeom>
              <a:gdLst>
                <a:gd fmla="*/ 0 w 92" name="T0"/>
                <a:gd fmla="*/ 40628330 h 43" name="T1"/>
                <a:gd fmla="*/ 0 w 92" name="T2"/>
                <a:gd fmla="*/ 40628330 h 43" name="T3"/>
                <a:gd fmla="*/ 27783597 w 92" name="T4"/>
                <a:gd fmla="*/ 1766334 h 43" name="T5"/>
                <a:gd fmla="*/ 47849462 w 92" name="T6"/>
                <a:gd fmla="*/ 0 h 43" name="T7"/>
                <a:gd fmla="*/ 80263441 w 92" name="T8"/>
                <a:gd fmla="*/ 28262669 h 43" name="T9"/>
                <a:gd fmla="*/ 84895093 w 92" name="T10"/>
                <a:gd fmla="*/ 7065335 h 43" name="T11"/>
                <a:gd fmla="*/ 120396413 w 92" name="T12"/>
                <a:gd fmla="*/ 24730003 h 43" name="T13"/>
                <a:gd fmla="*/ 117309072 w 92" name="T14"/>
                <a:gd fmla="*/ 51226339 h 43" name="T15"/>
                <a:gd fmla="*/ 140462268 w 92" name="T16"/>
                <a:gd fmla="*/ 61824337 h 43" name="T17"/>
                <a:gd fmla="*/ 66372268 w 92" name="T18"/>
                <a:gd fmla="*/ 65358332 h 43" name="T19"/>
                <a:gd fmla="*/ 61741877 w 92" name="T20"/>
                <a:gd fmla="*/ 54759005 h 43" name="T21"/>
                <a:gd fmla="*/ 49393754 w 92" name="T22"/>
                <a:gd fmla="*/ 74189998 h 43" name="T23"/>
                <a:gd fmla="*/ 0 w 92" name="T24"/>
                <a:gd fmla="*/ 40628330 h 43" name="T25"/>
                <a:gd fmla="*/ 0 w 92" name="T26"/>
                <a:gd fmla="*/ 40628330 h 43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92" name="T42"/>
                <a:gd fmla="*/ 0 h 43" name="T43"/>
                <a:gd fmla="*/ 92 w 92" name="T44"/>
                <a:gd fmla="*/ 43 h 43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43" w="92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/>
            <p:nvPr/>
          </p:nvSpPr>
          <p:spPr bwMode="auto">
            <a:xfrm>
              <a:off x="5372844" y="2623823"/>
              <a:ext cx="69849" cy="206196"/>
            </a:xfrm>
            <a:custGeom>
              <a:gdLst>
                <a:gd fmla="*/ 0 w 57" name="T0"/>
                <a:gd fmla="*/ 0 h 30" name="T1"/>
                <a:gd fmla="*/ 0 w 57" name="T2"/>
                <a:gd fmla="*/ 0 h 30" name="T3"/>
                <a:gd fmla="*/ 28531889 w 57" name="T4"/>
                <a:gd fmla="*/ 20821862 h 30" name="T5"/>
                <a:gd fmla="*/ 21023629 w 57" name="T6"/>
                <a:gd fmla="*/ 39751953 h 30" name="T7"/>
                <a:gd fmla="*/ 34538987 w 57" name="T8"/>
                <a:gd fmla="*/ 54894382 h 30" name="T9"/>
                <a:gd fmla="*/ 60068552 w 57" name="T10"/>
                <a:gd fmla="*/ 54894382 h 30" name="T11"/>
                <a:gd fmla="*/ 84095739 w 57" name="T12"/>
                <a:gd fmla="*/ 34072515 h 30" name="T13"/>
                <a:gd fmla="*/ 0 w 57" name="T14"/>
                <a:gd fmla="*/ 0 h 30" name="T15"/>
                <a:gd fmla="*/ 0 w 57" name="T16"/>
                <a:gd fmla="*/ 0 h 30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57" name="T27"/>
                <a:gd fmla="*/ 0 h 30" name="T28"/>
                <a:gd fmla="*/ 57 w 57" name="T29"/>
                <a:gd fmla="*/ 30 h 30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30" w="57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/>
            <p:nvPr/>
          </p:nvSpPr>
          <p:spPr bwMode="auto">
            <a:xfrm>
              <a:off x="5379193" y="3342171"/>
              <a:ext cx="52387" cy="206196"/>
            </a:xfrm>
            <a:custGeom>
              <a:gdLst>
                <a:gd fmla="*/ 0 w 43" name="T0"/>
                <a:gd fmla="*/ 65259437 h 149" name="T1"/>
                <a:gd fmla="*/ 0 w 43" name="T2"/>
                <a:gd fmla="*/ 65259437 h 149" name="T3"/>
                <a:gd fmla="*/ 10389683 w 43" name="T4"/>
                <a:gd fmla="*/ 96172434 h 149" name="T5"/>
                <a:gd fmla="*/ 10389683 w 43" name="T6"/>
                <a:gd fmla="*/ 254170820 h 149" name="T7"/>
                <a:gd fmla="*/ 20779367 w 43" name="T8"/>
                <a:gd fmla="*/ 235278901 h 149" name="T9"/>
                <a:gd fmla="*/ 37107049 w 43" name="T10"/>
                <a:gd fmla="*/ 247301269 h 149" name="T11"/>
                <a:gd fmla="*/ 19295470 w 43" name="T12"/>
                <a:gd fmla="*/ 204365925 h 149" name="T13"/>
                <a:gd fmla="*/ 29685153 w 43" name="T14"/>
                <a:gd fmla="*/ 159715118 h 149" name="T15"/>
                <a:gd fmla="*/ 62339309 w 43" name="T16"/>
                <a:gd fmla="*/ 173454260 h 149" name="T17"/>
                <a:gd fmla="*/ 31169045 w 43" name="T18"/>
                <a:gd fmla="*/ 89302883 h 149" name="T19"/>
                <a:gd fmla="*/ 20779367 w 43" name="T20"/>
                <a:gd fmla="*/ 0 h 149" name="T21"/>
                <a:gd fmla="*/ 0 w 43" name="T22"/>
                <a:gd fmla="*/ 65259437 h 149" name="T23"/>
                <a:gd fmla="*/ 0 w 43" name="T24"/>
                <a:gd fmla="*/ 65259437 h 149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43" name="T39"/>
                <a:gd fmla="*/ 0 h 149" name="T40"/>
                <a:gd fmla="*/ 43 w 43" name="T41"/>
                <a:gd fmla="*/ 149 h 149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149" w="43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/>
            <p:nvPr/>
          </p:nvSpPr>
          <p:spPr bwMode="auto">
            <a:xfrm>
              <a:off x="5456981" y="2641284"/>
              <a:ext cx="79374" cy="206196"/>
            </a:xfrm>
            <a:custGeom>
              <a:gdLst>
                <a:gd fmla="*/ 0 w 64" name="T0"/>
                <a:gd fmla="*/ 0 h 22" name="T1"/>
                <a:gd fmla="*/ 0 w 64" name="T2"/>
                <a:gd fmla="*/ 0 h 22" name="T3"/>
                <a:gd fmla="*/ 16920514 w 64" name="T4"/>
                <a:gd fmla="*/ 23618538 h 22" name="T5"/>
                <a:gd fmla="*/ 61526777 w 64" name="T6"/>
                <a:gd fmla="*/ 35427802 h 22" name="T7"/>
                <a:gd fmla="*/ 96905705 w 64" name="T8"/>
                <a:gd fmla="*/ 28680208 h 22" name="T9"/>
                <a:gd fmla="*/ 0 w 64" name="T10"/>
                <a:gd fmla="*/ 0 h 22" name="T11"/>
                <a:gd fmla="*/ 0 w 64" name="T12"/>
                <a:gd fmla="*/ 0 h 22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64" name="T21"/>
                <a:gd fmla="*/ 0 h 22" name="T22"/>
                <a:gd fmla="*/ 64 w 64" name="T23"/>
                <a:gd fmla="*/ 22 h 22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2" w="64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/>
            <p:nvPr/>
          </p:nvGrpSpPr>
          <p:grpSpPr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/>
              <p:nvPr/>
            </p:nvSpPr>
            <p:spPr bwMode="auto">
              <a:xfrm>
                <a:off x="3227" y="1979"/>
                <a:ext cx="146" cy="158"/>
              </a:xfrm>
              <a:custGeom>
                <a:gdLst>
                  <a:gd fmla="*/ 0 w 146" name="T0"/>
                  <a:gd fmla="*/ 13 h 104" name="T1"/>
                  <a:gd fmla="*/ 0 w 146" name="T2"/>
                  <a:gd fmla="*/ 13 h 104" name="T3"/>
                  <a:gd fmla="*/ 1 w 146" name="T4"/>
                  <a:gd fmla="*/ 25 h 104" name="T5"/>
                  <a:gd fmla="*/ 16 w 146" name="T6"/>
                  <a:gd fmla="*/ 25 h 104" name="T7"/>
                  <a:gd fmla="*/ 12 w 146" name="T8"/>
                  <a:gd fmla="*/ 31 h 104" name="T9"/>
                  <a:gd fmla="*/ 22 w 146" name="T10"/>
                  <a:gd fmla="*/ 35 h 104" name="T11"/>
                  <a:gd fmla="*/ 8 w 146" name="T12"/>
                  <a:gd fmla="*/ 34 h 104" name="T13"/>
                  <a:gd fmla="*/ 34 w 146" name="T14"/>
                  <a:gd fmla="*/ 45 h 104" name="T15"/>
                  <a:gd fmla="*/ 23 w 146" name="T16"/>
                  <a:gd fmla="*/ 49 h 104" name="T17"/>
                  <a:gd fmla="*/ 31 w 146" name="T18"/>
                  <a:gd fmla="*/ 57 h 104" name="T19"/>
                  <a:gd fmla="*/ 53 w 146" name="T20"/>
                  <a:gd fmla="*/ 52 h 104" name="T21"/>
                  <a:gd fmla="*/ 53 w 146" name="T22"/>
                  <a:gd fmla="*/ 42 h 104" name="T23"/>
                  <a:gd fmla="*/ 64 w 146" name="T24"/>
                  <a:gd fmla="*/ 38 h 104" name="T25"/>
                  <a:gd fmla="*/ 66 w 146" name="T26"/>
                  <a:gd fmla="*/ 50 h 104" name="T27"/>
                  <a:gd fmla="*/ 80 w 146" name="T28"/>
                  <a:gd fmla="*/ 42 h 104" name="T29"/>
                  <a:gd fmla="*/ 77 w 146" name="T30"/>
                  <a:gd fmla="*/ 50 h 104" name="T31"/>
                  <a:gd fmla="*/ 90 w 146" name="T32"/>
                  <a:gd fmla="*/ 50 h 104" name="T33"/>
                  <a:gd fmla="*/ 40 w 146" name="T34"/>
                  <a:gd fmla="*/ 62 h 104" name="T35"/>
                  <a:gd fmla="*/ 43 w 146" name="T36"/>
                  <a:gd fmla="*/ 71 h 104" name="T37"/>
                  <a:gd fmla="*/ 84 w 146" name="T38"/>
                  <a:gd fmla="*/ 64 h 104" name="T39"/>
                  <a:gd fmla="*/ 55 w 146" name="T40"/>
                  <a:gd fmla="*/ 73 h 104" name="T41"/>
                  <a:gd fmla="*/ 72 w 146" name="T42"/>
                  <a:gd fmla="*/ 78 h 104" name="T43"/>
                  <a:gd fmla="*/ 44 w 146" name="T44"/>
                  <a:gd fmla="*/ 82 h 104" name="T45"/>
                  <a:gd fmla="*/ 86 w 146" name="T46"/>
                  <a:gd fmla="*/ 103 h 104" name="T47"/>
                  <a:gd fmla="*/ 113 w 146" name="T48"/>
                  <a:gd fmla="*/ 50 h 104" name="T49"/>
                  <a:gd fmla="*/ 145 w 146" name="T50"/>
                  <a:gd fmla="*/ 37 h 104" name="T51"/>
                  <a:gd fmla="*/ 109 w 146" name="T52"/>
                  <a:gd fmla="*/ 28 h 104" name="T53"/>
                  <a:gd fmla="*/ 104 w 146" name="T54"/>
                  <a:gd fmla="*/ 15 h 104" name="T55"/>
                  <a:gd fmla="*/ 94 w 146" name="T56"/>
                  <a:gd fmla="*/ 23 h 104" name="T57"/>
                  <a:gd fmla="*/ 99 w 146" name="T58"/>
                  <a:gd fmla="*/ 10 h 104" name="T59"/>
                  <a:gd fmla="*/ 75 w 146" name="T60"/>
                  <a:gd fmla="*/ 0 h 104" name="T61"/>
                  <a:gd fmla="*/ 67 w 146" name="T62"/>
                  <a:gd fmla="*/ 10 h 104" name="T63"/>
                  <a:gd fmla="*/ 78 w 146" name="T64"/>
                  <a:gd fmla="*/ 35 h 104" name="T65"/>
                  <a:gd fmla="*/ 51 w 146" name="T66"/>
                  <a:gd fmla="*/ 10 h 104" name="T67"/>
                  <a:gd fmla="*/ 43 w 146" name="T68"/>
                  <a:gd fmla="*/ 15 h 104" name="T69"/>
                  <a:gd fmla="*/ 48 w 146" name="T70"/>
                  <a:gd fmla="*/ 28 h 104" name="T71"/>
                  <a:gd fmla="*/ 22 w 146" name="T72"/>
                  <a:gd fmla="*/ 16 h 104" name="T73"/>
                  <a:gd fmla="*/ 40 w 146" name="T74"/>
                  <a:gd fmla="*/ 9 h 104" name="T75"/>
                  <a:gd fmla="*/ 0 w 146" name="T76"/>
                  <a:gd fmla="*/ 13 h 104" name="T77"/>
                  <a:gd fmla="*/ 0 w 146" name="T78"/>
                  <a:gd fmla="*/ 13 h 104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w 146" name="T120"/>
                  <a:gd fmla="*/ 0 h 104" name="T121"/>
                  <a:gd fmla="*/ 146 w 146" name="T122"/>
                  <a:gd fmla="*/ 104 h 104" name="T123"/>
                </a:gdLst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b="T123" l="T120" r="T122" t="T121"/>
                <a:pathLst>
                  <a:path h="104" w="146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/>
              <p:nvPr/>
            </p:nvSpPr>
            <p:spPr bwMode="auto">
              <a:xfrm>
                <a:off x="3320" y="1935"/>
                <a:ext cx="132" cy="158"/>
              </a:xfrm>
              <a:custGeom>
                <a:gdLst>
                  <a:gd fmla="*/ 0 w 132" name="T0"/>
                  <a:gd fmla="*/ 11 h 44" name="T1"/>
                  <a:gd fmla="*/ 0 w 132" name="T2"/>
                  <a:gd fmla="*/ 11 h 44" name="T3"/>
                  <a:gd fmla="*/ 19 w 132" name="T4"/>
                  <a:gd fmla="*/ 15 h 44" name="T5"/>
                  <a:gd fmla="*/ 7 w 132" name="T6"/>
                  <a:gd fmla="*/ 20 h 44" name="T7"/>
                  <a:gd fmla="*/ 12 w 132" name="T8"/>
                  <a:gd fmla="*/ 24 h 44" name="T9"/>
                  <a:gd fmla="*/ 60 w 132" name="T10"/>
                  <a:gd fmla="*/ 23 h 44" name="T11"/>
                  <a:gd fmla="*/ 30 w 132" name="T12"/>
                  <a:gd fmla="*/ 29 h 44" name="T13"/>
                  <a:gd fmla="*/ 78 w 132" name="T14"/>
                  <a:gd fmla="*/ 43 h 44" name="T15"/>
                  <a:gd fmla="*/ 110 w 132" name="T16"/>
                  <a:gd fmla="*/ 35 h 44" name="T17"/>
                  <a:gd fmla="*/ 131 w 132" name="T18"/>
                  <a:gd fmla="*/ 20 h 44" name="T19"/>
                  <a:gd fmla="*/ 125 w 132" name="T20"/>
                  <a:gd fmla="*/ 12 h 44" name="T21"/>
                  <a:gd fmla="*/ 94 w 132" name="T22"/>
                  <a:gd fmla="*/ 13 h 44" name="T23"/>
                  <a:gd fmla="*/ 99 w 132" name="T24"/>
                  <a:gd fmla="*/ 5 h 44" name="T25"/>
                  <a:gd fmla="*/ 74 w 132" name="T26"/>
                  <a:gd fmla="*/ 13 h 44" name="T27"/>
                  <a:gd fmla="*/ 71 w 132" name="T28"/>
                  <a:gd fmla="*/ 0 h 44" name="T29"/>
                  <a:gd fmla="*/ 65 w 132" name="T30"/>
                  <a:gd fmla="*/ 17 h 44" name="T31"/>
                  <a:gd fmla="*/ 30 w 132" name="T32"/>
                  <a:gd fmla="*/ 0 h 44" name="T33"/>
                  <a:gd fmla="*/ 31 w 132" name="T34"/>
                  <a:gd fmla="*/ 10 h 44" name="T35"/>
                  <a:gd fmla="*/ 20 w 132" name="T36"/>
                  <a:gd fmla="*/ 5 h 44" name="T37"/>
                  <a:gd fmla="*/ 25 w 132" name="T38"/>
                  <a:gd fmla="*/ 15 h 44" name="T39"/>
                  <a:gd fmla="*/ 0 w 132" name="T40"/>
                  <a:gd fmla="*/ 11 h 44" name="T41"/>
                  <a:gd fmla="*/ 0 w 132" name="T42"/>
                  <a:gd fmla="*/ 11 h 44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32" name="T66"/>
                  <a:gd fmla="*/ 0 h 44" name="T67"/>
                  <a:gd fmla="*/ 132 w 132" name="T68"/>
                  <a:gd fmla="*/ 44 h 44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44" w="132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/>
              <p:nvPr/>
            </p:nvSpPr>
            <p:spPr bwMode="auto">
              <a:xfrm>
                <a:off x="3365" y="1997"/>
                <a:ext cx="57" cy="158"/>
              </a:xfrm>
              <a:custGeom>
                <a:gdLst>
                  <a:gd fmla="*/ 0 w 57" name="T0"/>
                  <a:gd fmla="*/ 22 h 29" name="T1"/>
                  <a:gd fmla="*/ 0 w 57" name="T2"/>
                  <a:gd fmla="*/ 22 h 29" name="T3"/>
                  <a:gd fmla="*/ 5 w 57" name="T4"/>
                  <a:gd fmla="*/ 8 h 29" name="T5"/>
                  <a:gd fmla="*/ 28 w 57" name="T6"/>
                  <a:gd fmla="*/ 0 h 29" name="T7"/>
                  <a:gd fmla="*/ 32 w 57" name="T8"/>
                  <a:gd fmla="*/ 8 h 29" name="T9"/>
                  <a:gd fmla="*/ 56 w 57" name="T10"/>
                  <a:gd fmla="*/ 14 h 29" name="T11"/>
                  <a:gd fmla="*/ 22 w 57" name="T12"/>
                  <a:gd fmla="*/ 28 h 29" name="T13"/>
                  <a:gd fmla="*/ 28 w 57" name="T14"/>
                  <a:gd fmla="*/ 21 h 29" name="T15"/>
                  <a:gd fmla="*/ 0 w 57" name="T16"/>
                  <a:gd fmla="*/ 22 h 29" name="T17"/>
                  <a:gd fmla="*/ 0 w 57" name="T18"/>
                  <a:gd fmla="*/ 22 h 29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57" name="T30"/>
                  <a:gd fmla="*/ 0 h 29" name="T31"/>
                  <a:gd fmla="*/ 57 w 57" name="T32"/>
                  <a:gd fmla="*/ 29 h 29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28" w="57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/>
            <p:nvPr/>
          </p:nvSpPr>
          <p:spPr bwMode="auto">
            <a:xfrm>
              <a:off x="4629900" y="4078775"/>
              <a:ext cx="136524" cy="206196"/>
            </a:xfrm>
            <a:custGeom>
              <a:gdLst>
                <a:gd fmla="*/ 0 w 109" name="T0"/>
                <a:gd fmla="*/ 56982790 h 209" name="T1"/>
                <a:gd fmla="*/ 0 w 109" name="T2"/>
                <a:gd fmla="*/ 56982790 h 209" name="T3"/>
                <a:gd fmla="*/ 10982123 w 109" name="T4"/>
                <a:gd fmla="*/ 29354730 h 209" name="T5"/>
                <a:gd fmla="*/ 56477515 w 109" name="T6"/>
                <a:gd fmla="*/ 0 h 209" name="T7"/>
                <a:gd fmla="*/ 76872341 w 109" name="T8"/>
                <a:gd fmla="*/ 27628059 h 209" name="T9"/>
                <a:gd fmla="*/ 70597203 w 109" name="T10"/>
                <a:gd fmla="*/ 75977484 h 209" name="T11"/>
                <a:gd fmla="*/ 125505307 w 109" name="T12"/>
                <a:gd fmla="*/ 55256119 h 209" name="T13"/>
                <a:gd fmla="*/ 149037702 w 109" name="T14"/>
                <a:gd fmla="*/ 75977484 h 209" name="T15"/>
                <a:gd fmla="*/ 169431313 w 109" name="T16"/>
                <a:gd fmla="*/ 124325605 h 209" name="T17"/>
                <a:gd fmla="*/ 161587978 w 109" name="T18"/>
                <a:gd fmla="*/ 153680325 h 209" name="T19"/>
                <a:gd fmla="*/ 120798327 w 109" name="T20"/>
                <a:gd fmla="*/ 151953654 h 209" name="T21"/>
                <a:gd fmla="*/ 105110482 w 109" name="T22"/>
                <a:gd fmla="*/ 165768336 h 209" name="T23"/>
                <a:gd fmla="*/ 112955031 w 109" name="T24"/>
                <a:gd fmla="*/ 215843148 h 209" name="T25"/>
                <a:gd fmla="*/ 58045674 w 109" name="T26"/>
                <a:gd fmla="*/ 172675061 h 209" name="T27"/>
                <a:gd fmla="*/ 34514522 w 109" name="T28"/>
                <a:gd fmla="*/ 250377881 h 209" name="T29"/>
                <a:gd fmla="*/ 61183243 w 109" name="T30"/>
                <a:gd fmla="*/ 319448661 h 209" name="T31"/>
                <a:gd fmla="*/ 98835344 w 109" name="T32"/>
                <a:gd fmla="*/ 345348807 h 209" name="T33"/>
                <a:gd fmla="*/ 78440499 w 109" name="T34"/>
                <a:gd fmla="*/ 359163489 h 209" name="T35"/>
                <a:gd fmla="*/ 73734772 w 109" name="T36"/>
                <a:gd fmla="*/ 336715370 h 209" name="T37"/>
                <a:gd fmla="*/ 58045674 w 109" name="T38"/>
                <a:gd fmla="*/ 336715370 h 209" name="T39"/>
                <a:gd fmla="*/ 15687850 w 109" name="T40"/>
                <a:gd fmla="*/ 298727295 h 209" name="T41"/>
                <a:gd fmla="*/ 23532404 w 109" name="T42"/>
                <a:gd fmla="*/ 252104552 h 209" name="T43"/>
                <a:gd fmla="*/ 45495397 w 109" name="T44"/>
                <a:gd fmla="*/ 210663135 h 209" name="T45"/>
                <a:gd fmla="*/ 15687850 w 109" name="T46"/>
                <a:gd fmla="*/ 141593628 h 209" name="T47"/>
                <a:gd fmla="*/ 25100562 w 109" name="T48"/>
                <a:gd fmla="*/ 110512237 h 209" name="T49"/>
                <a:gd fmla="*/ 0 w 109" name="T50"/>
                <a:gd fmla="*/ 56982790 h 209" name="T51"/>
                <a:gd fmla="*/ 0 w 109" name="T52"/>
                <a:gd fmla="*/ 56982790 h 209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w 109" name="T81"/>
                <a:gd fmla="*/ 0 h 209" name="T82"/>
                <a:gd fmla="*/ 109 w 109" name="T83"/>
                <a:gd fmla="*/ 209 h 209" name="T84"/>
              </a:gdLst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b="T84" l="T81" r="T83" t="T82"/>
              <a:pathLst>
                <a:path h="209" w="1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/>
            <p:nvPr/>
          </p:nvSpPr>
          <p:spPr bwMode="auto">
            <a:xfrm>
              <a:off x="3415470" y="3585060"/>
              <a:ext cx="315911" cy="206196"/>
            </a:xfrm>
            <a:custGeom>
              <a:gdLst>
                <a:gd fmla="*/ 0 w 252" name="T0"/>
                <a:gd fmla="*/ 55671680 h 99" name="T1"/>
                <a:gd fmla="*/ 0 w 252" name="T2"/>
                <a:gd fmla="*/ 55671680 h 99" name="T3"/>
                <a:gd fmla="*/ 17287462 w 252" name="T4"/>
                <a:gd fmla="*/ 97848223 h 99" name="T5"/>
                <a:gd fmla="*/ 1572043 w 252" name="T6"/>
                <a:gd fmla="*/ 102908575 h 99" name="T7"/>
                <a:gd fmla="*/ 17287462 w 252" name="T8"/>
                <a:gd fmla="*/ 109657442 h 99" name="T9"/>
                <a:gd fmla="*/ 23573131 w 252" name="T10"/>
                <a:gd fmla="*/ 136650313 h 99" name="T11"/>
                <a:gd fmla="*/ 45575473 w 252" name="T12"/>
                <a:gd fmla="*/ 133275879 h 99" name="T13"/>
                <a:gd fmla="*/ 23573131 w 252" name="T14"/>
                <a:gd fmla="*/ 145085098 h 99" name="T15"/>
                <a:gd fmla="*/ 48718305 w 252" name="T16"/>
                <a:gd fmla="*/ 140023447 h 99" name="T17"/>
                <a:gd fmla="*/ 75435513 w 252" name="T18"/>
                <a:gd fmla="*/ 156894316 h 99" name="T19"/>
                <a:gd fmla="*/ 100580697 w 252" name="T20"/>
                <a:gd fmla="*/ 138336230 h 99" name="T21"/>
                <a:gd fmla="*/ 139869232 w 252" name="T22"/>
                <a:gd fmla="*/ 161954668 h 99" name="T23"/>
                <a:gd fmla="*/ 207447058 w 252" name="T24"/>
                <a:gd fmla="*/ 138336230 h 99" name="T25"/>
                <a:gd fmla="*/ 205876268 w 252" name="T26"/>
                <a:gd fmla="*/ 165329101 h 99" name="T27"/>
                <a:gd fmla="*/ 218448850 w 252" name="T28"/>
                <a:gd fmla="*/ 138336230 h 99" name="T29"/>
                <a:gd fmla="*/ 347317583 w 252" name="T30"/>
                <a:gd fmla="*/ 133275879 h 99" name="T31"/>
                <a:gd fmla="*/ 394463826 w 252" name="T32"/>
                <a:gd fmla="*/ 129901445 h 99" name="T33"/>
                <a:gd fmla="*/ 380320454 w 252" name="T34"/>
                <a:gd fmla="*/ 72542549 h 99" name="T35"/>
                <a:gd fmla="*/ 391320994 w 252" name="T36"/>
                <a:gd fmla="*/ 60733330 h 99" name="T37"/>
                <a:gd fmla="*/ 350460415 w 252" name="T38"/>
                <a:gd fmla="*/ 11809224 h 99" name="T39"/>
                <a:gd fmla="*/ 323743129 w 252" name="T40"/>
                <a:gd fmla="*/ 11809224 h 99" name="T41"/>
                <a:gd fmla="*/ 253022511 w 252" name="T42"/>
                <a:gd fmla="*/ 32053232 h 99" name="T43"/>
                <a:gd fmla="*/ 190159600 w 252" name="T44"/>
                <a:gd fmla="*/ 0 h 99" name="T45"/>
                <a:gd fmla="*/ 150871025 w 252" name="T46"/>
                <a:gd fmla="*/ 1687217 h 99" name="T47"/>
                <a:gd fmla="*/ 102152740 w 252" name="T48"/>
                <a:gd fmla="*/ 30366016 h 99" name="T49"/>
                <a:gd fmla="*/ 61290888 w 252" name="T50"/>
                <a:gd fmla="*/ 21931231 h 99" name="T51"/>
                <a:gd fmla="*/ 73863470 w 252" name="T52"/>
                <a:gd fmla="*/ 37114883 h 99" name="T53"/>
                <a:gd fmla="*/ 0 w 252" name="T54"/>
                <a:gd fmla="*/ 55671680 h 99" name="T55"/>
                <a:gd fmla="*/ 0 w 252" name="T56"/>
                <a:gd fmla="*/ 55671680 h 99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w 252" name="T87"/>
                <a:gd fmla="*/ 0 h 99" name="T88"/>
                <a:gd fmla="*/ 252 w 252" name="T89"/>
                <a:gd fmla="*/ 99 h 99" name="T90"/>
              </a:gdLst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b="T90" l="T87" r="T89" t="T88"/>
              <a:pathLst>
                <a:path h="99" w="251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/>
            <p:nvPr/>
          </p:nvSpPr>
          <p:spPr bwMode="auto">
            <a:xfrm>
              <a:off x="110317" y="3000856"/>
              <a:ext cx="506410" cy="206196"/>
            </a:xfrm>
            <a:custGeom>
              <a:gdLst>
                <a:gd fmla="*/ 0 w 408" name="T0"/>
                <a:gd fmla="*/ 228607924 h 355" name="T1"/>
                <a:gd fmla="*/ 24649159 w 408" name="T2"/>
                <a:gd fmla="*/ 243848794 h 355" name="T3"/>
                <a:gd fmla="*/ 103220134 w 408" name="T4"/>
                <a:gd fmla="*/ 264168652 h 355" name="T5"/>
                <a:gd fmla="*/ 152519673 w 408" name="T6"/>
                <a:gd fmla="*/ 260782660 h 355" name="T7"/>
                <a:gd fmla="*/ 146357076 w 408" name="T8"/>
                <a:gd fmla="*/ 304810972 h 355" name="T9"/>
                <a:gd fmla="*/ 38514693 w 408" name="T10"/>
                <a:gd fmla="*/ 379319803 h 355" name="T11"/>
                <a:gd fmla="*/ 43136961 w 408" name="T12"/>
                <a:gd fmla="*/ 382707097 h 355" name="T13"/>
                <a:gd fmla="*/ 90894939 w 408" name="T14"/>
                <a:gd fmla="*/ 401333959 h 355" name="T15"/>
                <a:gd fmla="*/ 87814261 w 408" name="T16"/>
                <a:gd fmla="*/ 440281982 h 355" name="T17"/>
                <a:gd fmla="*/ 137113800 w 408" name="T18"/>
                <a:gd fmla="*/ 401333959 h 355" name="T19"/>
                <a:gd fmla="*/ 134031881 w 408" name="T20"/>
                <a:gd fmla="*/ 460603141 h 355" name="T21"/>
                <a:gd fmla="*/ 164843666 w 408" name="T22"/>
                <a:gd fmla="*/ 453829855 h 355" name="T23"/>
                <a:gd fmla="*/ 198737332 w 408" name="T24"/>
                <a:gd fmla="*/ 465683431 h 355" name="T25"/>
                <a:gd fmla="*/ 237252015 w 408" name="T26"/>
                <a:gd fmla="*/ 462296138 h 355" name="T27"/>
                <a:gd fmla="*/ 164843666 w 408" name="T28"/>
                <a:gd fmla="*/ 552045758 h 355" name="T29"/>
                <a:gd fmla="*/ 124788605 w 408" name="T30"/>
                <a:gd fmla="*/ 568979624 h 355" name="T31"/>
                <a:gd fmla="*/ 134031881 w 408" name="T32"/>
                <a:gd fmla="*/ 577447208 h 355" name="T33"/>
                <a:gd fmla="*/ 197196993 w 408" name="T34"/>
                <a:gd fmla="*/ 558819044 h 355" name="T35"/>
                <a:gd fmla="*/ 212602866 w 408" name="T36"/>
                <a:gd fmla="*/ 546965468 h 355" name="T37"/>
                <a:gd fmla="*/ 306578444 w 408" name="T38"/>
                <a:gd fmla="*/ 469069424 h 355" name="T39"/>
                <a:gd fmla="*/ 360500319 w 408" name="T40"/>
                <a:gd fmla="*/ 384400093 h 355" name="T41"/>
                <a:gd fmla="*/ 363580997 w 408" name="T42"/>
                <a:gd fmla="*/ 384400093 h 355" name="T43"/>
                <a:gd fmla="*/ 375906192 w 408" name="T44"/>
                <a:gd fmla="*/ 392867677 h 355" name="T45"/>
                <a:gd fmla="*/ 348175124 w 408" name="T46"/>
                <a:gd fmla="*/ 404721253 h 355" name="T47"/>
                <a:gd fmla="*/ 357418400 w 408" name="T48"/>
                <a:gd fmla="*/ 436895989 h 355" name="T49"/>
                <a:gd fmla="*/ 406717939 w 408" name="T50"/>
                <a:gd fmla="*/ 430121402 h 355" name="T51"/>
                <a:gd fmla="*/ 406717939 w 408" name="T52"/>
                <a:gd fmla="*/ 403026956 h 355" name="T53"/>
                <a:gd fmla="*/ 419043134 w 408" name="T54"/>
                <a:gd fmla="*/ 399640963 h 355" name="T55"/>
                <a:gd fmla="*/ 445232622 w 408" name="T56"/>
                <a:gd fmla="*/ 406414249 h 355" name="T57"/>
                <a:gd fmla="*/ 582346383 w 408" name="T58"/>
                <a:gd fmla="*/ 440281982 h 355" name="T59"/>
                <a:gd fmla="*/ 606995532 w 408" name="T60"/>
                <a:gd fmla="*/ 433508695 h 355" name="T61"/>
                <a:gd fmla="*/ 616238808 w 408" name="T62"/>
                <a:gd fmla="*/ 460603141 h 355" name="T63"/>
                <a:gd fmla="*/ 606995532 w 408" name="T64"/>
                <a:gd fmla="*/ 421655119 h 355" name="T65"/>
                <a:gd fmla="*/ 566940510 w 408" name="T66"/>
                <a:gd fmla="*/ 67735485 h 355" name="T67"/>
                <a:gd fmla="*/ 332769251 w 408" name="T68"/>
                <a:gd fmla="*/ 22014166 h 355" name="T69"/>
                <a:gd fmla="*/ 264983083 w 408" name="T70"/>
                <a:gd fmla="*/ 25401460 h 355" name="T71"/>
                <a:gd fmla="*/ 263442744 w 408" name="T72"/>
                <a:gd fmla="*/ 8467586 h 355" name="T73"/>
                <a:gd fmla="*/ 212602866 w 408" name="T74"/>
                <a:gd fmla="*/ 22014166 h 355" name="T75"/>
                <a:gd fmla="*/ 171006263 w 408" name="T76"/>
                <a:gd fmla="*/ 45721329 h 355" name="T77"/>
                <a:gd fmla="*/ 127869283 w 408" name="T78"/>
                <a:gd fmla="*/ 44028332 h 355" name="T79"/>
                <a:gd fmla="*/ 117085668 w 408" name="T80"/>
                <a:gd fmla="*/ 55881908 h 355" name="T81"/>
                <a:gd fmla="*/ 38514693 w 408" name="T82"/>
                <a:gd fmla="*/ 103297535 h 355" name="T83"/>
                <a:gd fmla="*/ 24649159 w 408" name="T84"/>
                <a:gd fmla="*/ 121924397 h 355" name="T85"/>
                <a:gd fmla="*/ 180249539 w 408" name="T86"/>
                <a:gd fmla="*/ 194740192 h 355" name="T87"/>
                <a:gd fmla="*/ 127869283 w 408" name="T88"/>
                <a:gd fmla="*/ 203206474 h 355" name="T89"/>
                <a:gd fmla="*/ 130951202 w 408" name="T90"/>
                <a:gd fmla="*/ 213367054 h 355" name="T91"/>
                <a:gd fmla="*/ 90894939 w 408" name="T92"/>
                <a:gd fmla="*/ 189659902 h 355" name="T93"/>
                <a:gd fmla="*/ 0 w 408" name="T94"/>
                <a:gd fmla="*/ 228607924 h 355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w 408" name="T144"/>
                <a:gd fmla="*/ 0 h 355" name="T145"/>
                <a:gd fmla="*/ 408 w 408" name="T146"/>
                <a:gd fmla="*/ 355 h 355" name="T147"/>
              </a:gdLst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b="T147" l="T144" r="T146" t="T145"/>
              <a:pathLst>
                <a:path h="355" w="408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/>
            <p:nvPr/>
          </p:nvSpPr>
          <p:spPr bwMode="auto">
            <a:xfrm>
              <a:off x="334154" y="3171513"/>
              <a:ext cx="44450" cy="206196"/>
            </a:xfrm>
            <a:custGeom>
              <a:gdLst>
                <a:gd fmla="*/ 0 w 36" name="T0"/>
                <a:gd fmla="*/ 15183716 h 22" name="T1"/>
                <a:gd fmla="*/ 0 w 36" name="T2"/>
                <a:gd fmla="*/ 15183716 h 22" name="T3"/>
                <a:gd fmla="*/ 15245114 w 36" name="T4"/>
                <a:gd fmla="*/ 35427802 h 22" name="T5"/>
                <a:gd fmla="*/ 53358518 w 36" name="T6"/>
                <a:gd fmla="*/ 6747597 h 22" name="T7"/>
                <a:gd fmla="*/ 16769995 w 36" name="T8"/>
                <a:gd fmla="*/ 0 h 22" name="T9"/>
                <a:gd fmla="*/ 21343409 w 36" name="T10"/>
                <a:gd fmla="*/ 13496492 h 22" name="T11"/>
                <a:gd fmla="*/ 0 w 36" name="T12"/>
                <a:gd fmla="*/ 15183716 h 22" name="T13"/>
                <a:gd fmla="*/ 0 w 36" name="T14"/>
                <a:gd fmla="*/ 15183716 h 22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36" name="T24"/>
                <a:gd fmla="*/ 0 h 22" name="T25"/>
                <a:gd fmla="*/ 36 w 36" name="T26"/>
                <a:gd fmla="*/ 22 h 22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22" w="36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/>
            <p:nvPr/>
          </p:nvSpPr>
          <p:spPr bwMode="auto">
            <a:xfrm>
              <a:off x="616726" y="3169927"/>
              <a:ext cx="139699" cy="206196"/>
            </a:xfrm>
            <a:custGeom>
              <a:gdLst>
                <a:gd fmla="*/ 0 w 110" name="T0"/>
                <a:gd fmla="*/ 17289607 h 99" name="T1"/>
                <a:gd fmla="*/ 0 w 110" name="T2"/>
                <a:gd fmla="*/ 17289607 h 99" name="T3"/>
                <a:gd fmla="*/ 6451601 w 110" name="T4"/>
                <a:gd fmla="*/ 41495580 h 99" name="T5"/>
                <a:gd fmla="*/ 30645101 w 110" name="T6"/>
                <a:gd fmla="*/ 51868825 h 99" name="T7"/>
                <a:gd fmla="*/ 41935408 w 110" name="T8"/>
                <a:gd fmla="*/ 43223367 h 99" name="T9"/>
                <a:gd fmla="*/ 20967704 w 110" name="T10"/>
                <a:gd fmla="*/ 31121030 h 99" name="T11"/>
                <a:gd fmla="*/ 41935408 w 110" name="T12"/>
                <a:gd fmla="*/ 31121030 h 99" name="T13"/>
                <a:gd fmla="*/ 59677303 w 110" name="T14"/>
                <a:gd fmla="*/ 51868825 h 99" name="T15"/>
                <a:gd fmla="*/ 54838605 w 110" name="T16"/>
                <a:gd fmla="*/ 15560515 h 99" name="T17"/>
                <a:gd fmla="*/ 69354701 w 110" name="T18"/>
                <a:gd fmla="*/ 48410642 h 99" name="T19"/>
                <a:gd fmla="*/ 106451410 w 110" name="T20"/>
                <a:gd fmla="*/ 67429335 h 99" name="T21"/>
                <a:gd fmla="*/ 99999812 w 110" name="T22"/>
                <a:gd fmla="*/ 89906232 h 99" name="T23"/>
                <a:gd fmla="*/ 141935200 w 110" name="T24"/>
                <a:gd fmla="*/ 119298160 h 99" name="T25"/>
                <a:gd fmla="*/ 130644903 w 110" name="T26"/>
                <a:gd fmla="*/ 143504128 h 99" name="T27"/>
                <a:gd fmla="*/ 153225497 w 110" name="T28"/>
                <a:gd fmla="*/ 124485435 h 99" name="T29"/>
                <a:gd fmla="*/ 156451296 w 110" name="T30"/>
                <a:gd fmla="*/ 169437873 h 99" name="T31"/>
                <a:gd fmla="*/ 174193231 w 110" name="T32"/>
                <a:gd fmla="*/ 160793729 h 99" name="T33"/>
                <a:gd fmla="*/ 175806131 w 110" name="T34"/>
                <a:gd fmla="*/ 127943618 h 99" name="T35"/>
                <a:gd fmla="*/ 133870703 w 110" name="T36"/>
                <a:gd fmla="*/ 108924925 h 99" name="T37"/>
                <a:gd fmla="*/ 56451504 w 110" name="T38"/>
                <a:gd fmla="*/ 0 h 99" name="T39"/>
                <a:gd fmla="*/ 11290302 w 110" name="T40"/>
                <a:gd fmla="*/ 31121030 h 99" name="T41"/>
                <a:gd fmla="*/ 0 w 110" name="T42"/>
                <a:gd fmla="*/ 17289607 h 99" name="T43"/>
                <a:gd fmla="*/ 0 w 110" name="T44"/>
                <a:gd fmla="*/ 17289607 h 99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w 110" name="T69"/>
                <a:gd fmla="*/ 0 h 99" name="T70"/>
                <a:gd fmla="*/ 110 w 110" name="T71"/>
                <a:gd fmla="*/ 99 h 99" name="T72"/>
              </a:gdLst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b="T72" l="T69" r="T71" t="T70"/>
              <a:pathLst>
                <a:path h="99" w="110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/>
            <p:nvPr/>
          </p:nvSpPr>
          <p:spPr bwMode="auto">
            <a:xfrm>
              <a:off x="648476" y="3158814"/>
              <a:ext cx="25400" cy="206196"/>
            </a:xfrm>
            <a:custGeom>
              <a:gdLst>
                <a:gd fmla="*/ 0 w 20" name="T0"/>
                <a:gd fmla="*/ 0 h 16" name="T1"/>
                <a:gd fmla="*/ 0 w 20" name="T2"/>
                <a:gd fmla="*/ 0 h 16" name="T3"/>
                <a:gd fmla="*/ 9677399 w 20" name="T4"/>
                <a:gd fmla="*/ 28942503 h 16" name="T5"/>
                <a:gd fmla="*/ 11290301 w 20" name="T6"/>
                <a:gd fmla="*/ 13505854 h 16" name="T7"/>
                <a:gd fmla="*/ 30645098 w 20" name="T8"/>
                <a:gd fmla="*/ 27013096 h 16" name="T9"/>
                <a:gd fmla="*/ 12903200 w 20" name="T10"/>
                <a:gd fmla="*/ 13505854 h 16" name="T11"/>
                <a:gd fmla="*/ 29032199 w 20" name="T12"/>
                <a:gd fmla="*/ 3858815 h 16" name="T13"/>
                <a:gd fmla="*/ 0 w 20" name="T14"/>
                <a:gd fmla="*/ 0 h 16" name="T15"/>
                <a:gd fmla="*/ 0 w 20" name="T16"/>
                <a:gd fmla="*/ 0 h 1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20" name="T27"/>
                <a:gd fmla="*/ 0 h 16" name="T28"/>
                <a:gd fmla="*/ 20 w 20" name="T29"/>
                <a:gd fmla="*/ 16 h 16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16" w="20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/>
            <p:nvPr/>
          </p:nvSpPr>
          <p:spPr bwMode="auto">
            <a:xfrm>
              <a:off x="658001" y="3181833"/>
              <a:ext cx="15875" cy="206196"/>
            </a:xfrm>
            <a:custGeom>
              <a:gdLst>
                <a:gd fmla="*/ 0 w 12" name="T0"/>
                <a:gd fmla="*/ 0 h 25" name="T1"/>
                <a:gd fmla="*/ 0 w 12" name="T2"/>
                <a:gd fmla="*/ 0 h 25" name="T3"/>
                <a:gd fmla="*/ 17500864 w 12" name="T4"/>
                <a:gd fmla="*/ 7112783 h 25" name="T5"/>
                <a:gd fmla="*/ 19251082 w 12" name="T6"/>
                <a:gd fmla="*/ 42676691 h 25" name="T7"/>
                <a:gd fmla="*/ 0 w 12" name="T8"/>
                <a:gd fmla="*/ 0 h 25" name="T9"/>
                <a:gd fmla="*/ 0 w 12" name="T10"/>
                <a:gd fmla="*/ 0 h 25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2" name="T18"/>
                <a:gd fmla="*/ 0 h 25" name="T19"/>
                <a:gd fmla="*/ 12 w 12" name="T20"/>
                <a:gd fmla="*/ 25 h 25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25" w="12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/>
            <p:nvPr/>
          </p:nvSpPr>
          <p:spPr bwMode="auto">
            <a:xfrm>
              <a:off x="673876" y="3160401"/>
              <a:ext cx="20637" cy="206196"/>
            </a:xfrm>
            <a:custGeom>
              <a:gdLst>
                <a:gd fmla="*/ 0 w 15" name="T0"/>
                <a:gd fmla="*/ 0 h 16" name="T1"/>
                <a:gd fmla="*/ 0 w 15" name="T2"/>
                <a:gd fmla="*/ 0 h 16" name="T3"/>
                <a:gd fmla="*/ 5677928 w 15" name="T4"/>
                <a:gd fmla="*/ 28942503 h 16" name="T5"/>
                <a:gd fmla="*/ 20821357 w 15" name="T6"/>
                <a:gd fmla="*/ 28942503 h 16" name="T7"/>
                <a:gd fmla="*/ 13250332 w 15" name="T8"/>
                <a:gd fmla="*/ 3858815 h 16" name="T9"/>
                <a:gd fmla="*/ 26499288 w 15" name="T10"/>
                <a:gd fmla="*/ 21224870 h 16" name="T11"/>
                <a:gd fmla="*/ 15142056 w 15" name="T12"/>
                <a:gd fmla="*/ 0 h 16" name="T13"/>
                <a:gd fmla="*/ 0 w 15" name="T14"/>
                <a:gd fmla="*/ 0 h 16" name="T15"/>
                <a:gd fmla="*/ 0 w 15" name="T16"/>
                <a:gd fmla="*/ 0 h 1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15" name="T27"/>
                <a:gd fmla="*/ 0 h 16" name="T28"/>
                <a:gd fmla="*/ 15 w 15" name="T29"/>
                <a:gd fmla="*/ 16 h 16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16" w="15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/>
            <p:nvPr/>
          </p:nvSpPr>
          <p:spPr bwMode="auto">
            <a:xfrm>
              <a:off x="689752" y="3185007"/>
              <a:ext cx="14287" cy="206196"/>
            </a:xfrm>
            <a:custGeom>
              <a:gdLst>
                <a:gd fmla="*/ 0 w 13" name="T0"/>
                <a:gd fmla="*/ 0 h 11" name="T1"/>
                <a:gd fmla="*/ 0 w 13" name="T2"/>
                <a:gd fmla="*/ 0 h 11" name="T3"/>
                <a:gd fmla="*/ 14493612 w 13" name="T4"/>
                <a:gd fmla="*/ 16869050 h 11" name="T5"/>
                <a:gd fmla="*/ 14493612 w 13" name="T6"/>
                <a:gd fmla="*/ 1687165 h 11" name="T7"/>
                <a:gd fmla="*/ 0 w 13" name="T8"/>
                <a:gd fmla="*/ 0 h 11" name="T9"/>
                <a:gd fmla="*/ 0 w 13" name="T10"/>
                <a:gd fmla="*/ 0 h 11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3" name="T18"/>
                <a:gd fmla="*/ 0 h 11" name="T19"/>
                <a:gd fmla="*/ 13 w 13" name="T20"/>
                <a:gd fmla="*/ 11 h 11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1" w="13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/>
            <p:nvPr/>
          </p:nvSpPr>
          <p:spPr bwMode="auto">
            <a:xfrm>
              <a:off x="694513" y="3212789"/>
              <a:ext cx="22225" cy="206196"/>
            </a:xfrm>
            <a:custGeom>
              <a:gdLst>
                <a:gd fmla="*/ 0 w 19" name="T0"/>
                <a:gd fmla="*/ 0 h 26" name="T1"/>
                <a:gd fmla="*/ 0 w 19" name="T2"/>
                <a:gd fmla="*/ 0 h 26" name="T3"/>
                <a:gd fmla="*/ 19155607 w 19" name="T4"/>
                <a:gd fmla="*/ 14434772 h 26" name="T5"/>
                <a:gd fmla="*/ 24628808 w 19" name="T6"/>
                <a:gd fmla="*/ 45109675 h 26" name="T7"/>
                <a:gd fmla="*/ 0 w 19" name="T8"/>
                <a:gd fmla="*/ 0 h 26" name="T9"/>
                <a:gd fmla="*/ 0 w 19" name="T10"/>
                <a:gd fmla="*/ 0 h 2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9" name="T18"/>
                <a:gd fmla="*/ 0 h 26" name="T19"/>
                <a:gd fmla="*/ 19 w 19" name="T20"/>
                <a:gd fmla="*/ 26 h 2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26" w="19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/>
            <p:nvPr/>
          </p:nvSpPr>
          <p:spPr bwMode="auto">
            <a:xfrm>
              <a:off x="727851" y="3215171"/>
              <a:ext cx="14287" cy="206196"/>
            </a:xfrm>
            <a:custGeom>
              <a:gdLst>
                <a:gd fmla="*/ 0 w 10" name="T0"/>
                <a:gd fmla="*/ 10841576 h 15" name="T1"/>
                <a:gd fmla="*/ 0 w 10" name="T2"/>
                <a:gd fmla="*/ 10841576 h 15" name="T3"/>
                <a:gd fmla="*/ 8165020 w 10" name="T4"/>
                <a:gd fmla="*/ 0 h 15" name="T5"/>
                <a:gd fmla="*/ 18370223 w 10" name="T6"/>
                <a:gd fmla="*/ 18973045 h 15" name="T7"/>
                <a:gd fmla="*/ 0 w 10" name="T8"/>
                <a:gd fmla="*/ 10841576 h 15" name="T9"/>
                <a:gd fmla="*/ 0 w 10" name="T10"/>
                <a:gd fmla="*/ 10841576 h 15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0" name="T18"/>
                <a:gd fmla="*/ 0 h 15" name="T19"/>
                <a:gd fmla="*/ 10 w 10" name="T20"/>
                <a:gd fmla="*/ 15 h 15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5" w="10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/>
            <p:nvPr/>
          </p:nvSpPr>
          <p:spPr bwMode="auto">
            <a:xfrm>
              <a:off x="846912" y="3610460"/>
              <a:ext cx="982657" cy="206196"/>
            </a:xfrm>
            <a:custGeom>
              <a:gdLst>
                <a:gd fmla="*/ 0 w 787" name="T0"/>
                <a:gd fmla="*/ 35986208 h 382" name="T1"/>
                <a:gd fmla="*/ 31180509 w 787" name="T2"/>
                <a:gd fmla="*/ 94251414 h 382" name="T3"/>
                <a:gd fmla="*/ 6235603 w 787" name="T4"/>
                <a:gd fmla="*/ 260475223 h 382" name="T5"/>
                <a:gd fmla="*/ 57684942 w 787" name="T6"/>
                <a:gd fmla="*/ 322166221 h 382" name="T7"/>
                <a:gd fmla="*/ 88865460 w 787" name="T8"/>
                <a:gd fmla="*/ 414704110 h 382" name="T9"/>
                <a:gd fmla="*/ 162140632 w 787" name="T10"/>
                <a:gd fmla="*/ 469540844 h 382" name="T11"/>
                <a:gd fmla="*/ 291542490 w 787" name="T12"/>
                <a:gd fmla="*/ 500386343 h 382" name="T13"/>
                <a:gd fmla="*/ 445888036 w 787" name="T14"/>
                <a:gd fmla="*/ 555223077 h 382" name="T15"/>
                <a:gd fmla="*/ 544108107 w 787" name="T16"/>
                <a:gd fmla="*/ 622056083 h 382" name="T17"/>
                <a:gd fmla="*/ 581525455 w 787" name="T18"/>
                <a:gd fmla="*/ 589497017 h 382" name="T19"/>
                <a:gd fmla="*/ 629855728 w 787" name="T20"/>
                <a:gd fmla="*/ 538087416 h 382" name="T21"/>
                <a:gd fmla="*/ 748343529 w 787" name="T22"/>
                <a:gd fmla="*/ 555223077 h 382" name="T23"/>
                <a:gd fmla="*/ 728075955 w 787" name="T24"/>
                <a:gd fmla="*/ 524377578 h 382" name="T25"/>
                <a:gd fmla="*/ 776406228 w 787" name="T26"/>
                <a:gd fmla="*/ 508954173 h 382" name="T27"/>
                <a:gd fmla="*/ 866831174 w 787" name="T28"/>
                <a:gd fmla="*/ 531231842 h 382" name="T29"/>
                <a:gd fmla="*/ 893335597 w 787" name="T30"/>
                <a:gd fmla="*/ 596351282 h 382" name="T31"/>
                <a:gd fmla="*/ 938548070 w 787" name="T32"/>
                <a:gd fmla="*/ 651188016 h 382" name="T33"/>
                <a:gd fmla="*/ 916720971 w 787" name="T34"/>
                <a:gd fmla="*/ 508954173 h 382" name="T35"/>
                <a:gd fmla="*/ 1041444217 w 787" name="T36"/>
                <a:gd fmla="*/ 387285743 h 382" name="T37"/>
                <a:gd fmla="*/ 1039885941 w 787" name="T38"/>
                <a:gd fmla="*/ 375289471 h 382" name="T39"/>
                <a:gd fmla="*/ 1028971767 w 787" name="T40"/>
                <a:gd fmla="*/ 325593353 h 382" name="T41"/>
                <a:gd fmla="*/ 1028971767 w 787" name="T42"/>
                <a:gd fmla="*/ 320452655 h 382" name="T43"/>
                <a:gd fmla="*/ 1036768141 w 787" name="T44"/>
                <a:gd fmla="*/ 282752891 h 382" name="T45"/>
                <a:gd fmla="*/ 1055476190 w 787" name="T46"/>
                <a:gd fmla="*/ 308457692 h 382" name="T47"/>
                <a:gd fmla="*/ 1057035715 w 787" name="T48"/>
                <a:gd fmla="*/ 296461420 h 382" name="T49"/>
                <a:gd fmla="*/ 1164609186 w 787" name="T50"/>
                <a:gd fmla="*/ 222775459 h 382" name="T51"/>
                <a:gd fmla="*/ 1158373586 w 787" name="T52"/>
                <a:gd fmla="*/ 167937375 h 382" name="T53"/>
                <a:gd fmla="*/ 1225411908 w 787" name="T54"/>
                <a:gd fmla="*/ 123383347 h 382" name="T55"/>
                <a:gd fmla="*/ 1209821659 w 787" name="T56"/>
                <a:gd fmla="*/ 71973725 h 382" name="T57"/>
                <a:gd fmla="*/ 1147459412 w 787" name="T58"/>
                <a:gd fmla="*/ 121669781 h 382" name="T59"/>
                <a:gd fmla="*/ 1032090816 w 787" name="T60"/>
                <a:gd fmla="*/ 171365816 h 382" name="T61"/>
                <a:gd fmla="*/ 974405894 w 787" name="T62"/>
                <a:gd fmla="*/ 190215085 h 382" name="T63"/>
                <a:gd fmla="*/ 885540472 w 787" name="T64"/>
                <a:gd fmla="*/ 226202591 h 382" name="T65"/>
                <a:gd fmla="*/ 888658272 w 787" name="T66"/>
                <a:gd fmla="*/ 203924923 h 382" name="T67"/>
                <a:gd fmla="*/ 898012922 w 787" name="T68"/>
                <a:gd fmla="*/ 185074386 h 382" name="T69"/>
                <a:gd fmla="*/ 866831174 w 787" name="T70"/>
                <a:gd fmla="*/ 167937375 h 382" name="T71"/>
                <a:gd fmla="*/ 841886275 w 787" name="T72"/>
                <a:gd fmla="*/ 109673509 h 382" name="T73"/>
                <a:gd fmla="*/ 807587976 w 787" name="T74"/>
                <a:gd fmla="*/ 217633452 h 382" name="T75"/>
                <a:gd fmla="*/ 781083553 w 787" name="T76"/>
                <a:gd fmla="*/ 183360820 h 382" name="T77"/>
                <a:gd fmla="*/ 782643077 w 787" name="T78"/>
                <a:gd fmla="*/ 133664744 h 382" name="T79"/>
                <a:gd fmla="*/ 865272898 w 787" name="T80"/>
                <a:gd fmla="*/ 101105678 h 382" name="T81"/>
                <a:gd fmla="*/ 851240924 w 787" name="T82"/>
                <a:gd fmla="*/ 85682254 h 382" name="T83"/>
                <a:gd fmla="*/ 782643077 w 787" name="T84"/>
                <a:gd fmla="*/ 58263887 h 382" name="T85"/>
                <a:gd fmla="*/ 692218131 w 787" name="T86"/>
                <a:gd fmla="*/ 83968688 h 382" name="T87"/>
                <a:gd fmla="*/ 639210377 w 787" name="T88"/>
                <a:gd fmla="*/ 20564108 h 382" name="T89"/>
                <a:gd fmla="*/ 625178404 w 787" name="T90"/>
                <a:gd fmla="*/ 13709843 h 382" name="T91"/>
                <a:gd fmla="*/ 51448093 w 787" name="T92"/>
                <a:gd fmla="*/ 39414649 h 382" name="T93"/>
                <a:gd fmla="*/ 42094692 w 787" name="T94"/>
                <a:gd fmla="*/ 37699774 h 382" name="T95"/>
                <a:gd fmla="*/ 0 w 787" name="T96"/>
                <a:gd fmla="*/ 35986208 h 382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w 787" name="T147"/>
                <a:gd fmla="*/ 0 h 382" name="T148"/>
                <a:gd fmla="*/ 787 w 787" name="T149"/>
                <a:gd fmla="*/ 382 h 382" name="T150"/>
              </a:gdLst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b="T150" l="T147" r="T149" t="T148"/>
              <a:pathLst>
                <a:path h="382" w="787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/>
            <p:nvPr/>
          </p:nvSpPr>
          <p:spPr bwMode="auto">
            <a:xfrm>
              <a:off x="6165001" y="3011175"/>
              <a:ext cx="55563" cy="206196"/>
            </a:xfrm>
            <a:custGeom>
              <a:gdLst>
                <a:gd fmla="*/ 0 w 43" name="T0"/>
                <a:gd fmla="*/ 7406368 h 14" name="T1"/>
                <a:gd fmla="*/ 0 w 43" name="T2"/>
                <a:gd fmla="*/ 7406368 h 14" name="T3"/>
                <a:gd fmla="*/ 41742022 w 43" name="T4"/>
                <a:gd fmla="*/ 0 h 14" name="T5"/>
                <a:gd fmla="*/ 70126962 w 43" name="T6"/>
                <a:gd fmla="*/ 11108871 h 14" name="T7"/>
                <a:gd fmla="*/ 55099114 w 43" name="T8"/>
                <a:gd fmla="*/ 24069679 h 14" name="T9"/>
                <a:gd fmla="*/ 0 w 43" name="T10"/>
                <a:gd fmla="*/ 7406368 h 14" name="T11"/>
                <a:gd fmla="*/ 0 w 43" name="T12"/>
                <a:gd fmla="*/ 7406368 h 14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43" name="T21"/>
                <a:gd fmla="*/ 0 h 14" name="T22"/>
                <a:gd fmla="*/ 43 w 43" name="T23"/>
                <a:gd fmla="*/ 14 h 14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14" w="43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/>
            <p:nvPr/>
          </p:nvGrpSpPr>
          <p:grpSpPr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/>
              <p:nvPr/>
            </p:nvSpPr>
            <p:spPr bwMode="auto">
              <a:xfrm>
                <a:off x="2163" y="3101"/>
                <a:ext cx="21" cy="158"/>
              </a:xfrm>
              <a:custGeom>
                <a:gdLst>
                  <a:gd fmla="*/ 0 w 21" name="T0"/>
                  <a:gd fmla="*/ 0 h 8" name="T1"/>
                  <a:gd fmla="*/ 0 w 21" name="T2"/>
                  <a:gd fmla="*/ 0 h 8" name="T3"/>
                  <a:gd fmla="*/ 2 w 21" name="T4"/>
                  <a:gd fmla="*/ 7 h 8" name="T5"/>
                  <a:gd fmla="*/ 20 w 21" name="T6"/>
                  <a:gd fmla="*/ 4 h 8" name="T7"/>
                  <a:gd fmla="*/ 0 w 21" name="T8"/>
                  <a:gd fmla="*/ 0 h 8" name="T9"/>
                  <a:gd fmla="*/ 0 w 21" name="T10"/>
                  <a:gd fmla="*/ 0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1" name="T18"/>
                  <a:gd fmla="*/ 0 h 8" name="T19"/>
                  <a:gd fmla="*/ 21 w 21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21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/>
              <p:nvPr/>
            </p:nvSpPr>
            <p:spPr bwMode="auto">
              <a:xfrm>
                <a:off x="2079" y="3891"/>
                <a:ext cx="270" cy="158"/>
              </a:xfrm>
              <a:custGeom>
                <a:gdLst>
                  <a:gd fmla="*/ 0 w 270" name="T0"/>
                  <a:gd fmla="*/ 444 h 481" name="T1"/>
                  <a:gd fmla="*/ 0 w 270" name="T2"/>
                  <a:gd fmla="*/ 444 h 481" name="T3"/>
                  <a:gd fmla="*/ 3 w 270" name="T4"/>
                  <a:gd fmla="*/ 455 h 481" name="T5"/>
                  <a:gd fmla="*/ 14 w 270" name="T6"/>
                  <a:gd fmla="*/ 451 h 481" name="T7"/>
                  <a:gd fmla="*/ 18 w 270" name="T8"/>
                  <a:gd fmla="*/ 475 h 481" name="T9"/>
                  <a:gd fmla="*/ 68 w 270" name="T10"/>
                  <a:gd fmla="*/ 480 h 481" name="T11"/>
                  <a:gd fmla="*/ 54 w 270" name="T12"/>
                  <a:gd fmla="*/ 468 h 481" name="T13"/>
                  <a:gd fmla="*/ 64 w 270" name="T14"/>
                  <a:gd fmla="*/ 435 h 481" name="T15"/>
                  <a:gd fmla="*/ 74 w 270" name="T16"/>
                  <a:gd fmla="*/ 442 h 481" name="T17"/>
                  <a:gd fmla="*/ 105 w 270" name="T18"/>
                  <a:gd fmla="*/ 396 h 481" name="T19"/>
                  <a:gd fmla="*/ 81 w 270" name="T20"/>
                  <a:gd fmla="*/ 370 h 481" name="T21"/>
                  <a:gd fmla="*/ 108 w 270" name="T22"/>
                  <a:gd fmla="*/ 354 h 481" name="T23"/>
                  <a:gd fmla="*/ 112 w 270" name="T24"/>
                  <a:gd fmla="*/ 331 h 481" name="T25"/>
                  <a:gd fmla="*/ 124 w 270" name="T26"/>
                  <a:gd fmla="*/ 320 h 481" name="T27"/>
                  <a:gd fmla="*/ 113 w 270" name="T28"/>
                  <a:gd fmla="*/ 316 h 481" name="T29"/>
                  <a:gd fmla="*/ 134 w 270" name="T30"/>
                  <a:gd fmla="*/ 316 h 481" name="T31"/>
                  <a:gd fmla="*/ 131 w 270" name="T32"/>
                  <a:gd fmla="*/ 305 h 481" name="T33"/>
                  <a:gd fmla="*/ 122 w 270" name="T34"/>
                  <a:gd fmla="*/ 312 h 481" name="T35"/>
                  <a:gd fmla="*/ 113 w 270" name="T36"/>
                  <a:gd fmla="*/ 304 h 481" name="T37"/>
                  <a:gd fmla="*/ 112 w 270" name="T38"/>
                  <a:gd fmla="*/ 287 h 481" name="T39"/>
                  <a:gd fmla="*/ 149 w 270" name="T40"/>
                  <a:gd fmla="*/ 288 h 481" name="T41"/>
                  <a:gd fmla="*/ 152 w 270" name="T42"/>
                  <a:gd fmla="*/ 253 h 481" name="T43"/>
                  <a:gd fmla="*/ 210 w 270" name="T44"/>
                  <a:gd fmla="*/ 247 h 481" name="T45"/>
                  <a:gd fmla="*/ 227 w 270" name="T46"/>
                  <a:gd fmla="*/ 223 h 481" name="T47"/>
                  <a:gd fmla="*/ 204 w 270" name="T48"/>
                  <a:gd fmla="*/ 178 h 481" name="T49"/>
                  <a:gd fmla="*/ 216 w 270" name="T50"/>
                  <a:gd fmla="*/ 122 h 481" name="T51"/>
                  <a:gd fmla="*/ 269 w 270" name="T52"/>
                  <a:gd fmla="*/ 76 h 481" name="T53"/>
                  <a:gd fmla="*/ 267 w 270" name="T54"/>
                  <a:gd fmla="*/ 55 h 481" name="T55"/>
                  <a:gd fmla="*/ 256 w 270" name="T56"/>
                  <a:gd fmla="*/ 55 h 481" name="T57"/>
                  <a:gd fmla="*/ 242 w 270" name="T58"/>
                  <a:gd fmla="*/ 79 h 481" name="T59"/>
                  <a:gd fmla="*/ 205 w 270" name="T60"/>
                  <a:gd fmla="*/ 78 h 481" name="T61"/>
                  <a:gd fmla="*/ 213 w 270" name="T62"/>
                  <a:gd fmla="*/ 50 h 481" name="T63"/>
                  <a:gd fmla="*/ 147 w 270" name="T64"/>
                  <a:gd fmla="*/ 7 h 481" name="T65"/>
                  <a:gd fmla="*/ 125 w 270" name="T66"/>
                  <a:gd fmla="*/ 3 h 481" name="T67"/>
                  <a:gd fmla="*/ 123 w 270" name="T68"/>
                  <a:gd fmla="*/ 12 h 481" name="T69"/>
                  <a:gd fmla="*/ 98 w 270" name="T70"/>
                  <a:gd fmla="*/ 0 h 481" name="T71"/>
                  <a:gd fmla="*/ 84 w 270" name="T72"/>
                  <a:gd fmla="*/ 15 h 481" name="T73"/>
                  <a:gd fmla="*/ 82 w 270" name="T74"/>
                  <a:gd fmla="*/ 32 h 481" name="T75"/>
                  <a:gd fmla="*/ 67 w 270" name="T76"/>
                  <a:gd fmla="*/ 39 h 481" name="T77"/>
                  <a:gd fmla="*/ 68 w 270" name="T78"/>
                  <a:gd fmla="*/ 73 h 481" name="T79"/>
                  <a:gd fmla="*/ 51 w 270" name="T80"/>
                  <a:gd fmla="*/ 91 h 481" name="T81"/>
                  <a:gd fmla="*/ 39 w 270" name="T82"/>
                  <a:gd fmla="*/ 138 h 481" name="T83"/>
                  <a:gd fmla="*/ 48 w 270" name="T84"/>
                  <a:gd fmla="*/ 182 h 481" name="T85"/>
                  <a:gd fmla="*/ 31 w 270" name="T86"/>
                  <a:gd fmla="*/ 220 h 481" name="T87"/>
                  <a:gd fmla="*/ 18 w 270" name="T88"/>
                  <a:gd fmla="*/ 313 h 481" name="T89"/>
                  <a:gd fmla="*/ 28 w 270" name="T90"/>
                  <a:gd fmla="*/ 348 h 481" name="T91"/>
                  <a:gd fmla="*/ 19 w 270" name="T92"/>
                  <a:gd fmla="*/ 351 h 481" name="T93"/>
                  <a:gd fmla="*/ 23 w 270" name="T94"/>
                  <a:gd fmla="*/ 381 h 481" name="T95"/>
                  <a:gd fmla="*/ 0 w 270" name="T96"/>
                  <a:gd fmla="*/ 444 h 481" name="T97"/>
                  <a:gd fmla="*/ 0 w 270" name="T98"/>
                  <a:gd fmla="*/ 444 h 481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270" name="T150"/>
                  <a:gd fmla="*/ 0 h 481" name="T151"/>
                  <a:gd fmla="*/ 270 w 270" name="T152"/>
                  <a:gd fmla="*/ 481 h 481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481" w="270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/>
              <p:nvPr/>
            </p:nvSpPr>
            <p:spPr bwMode="auto">
              <a:xfrm>
                <a:off x="2143" y="4159"/>
                <a:ext cx="49" cy="158"/>
              </a:xfrm>
              <a:custGeom>
                <a:gdLst>
                  <a:gd fmla="*/ 0 w 49" name="T0"/>
                  <a:gd fmla="*/ 0 h 42" name="T1"/>
                  <a:gd fmla="*/ 0 w 49" name="T2"/>
                  <a:gd fmla="*/ 0 h 42" name="T3"/>
                  <a:gd fmla="*/ 2 w 49" name="T4"/>
                  <a:gd fmla="*/ 41 h 42" name="T5"/>
                  <a:gd fmla="*/ 48 w 49" name="T6"/>
                  <a:gd fmla="*/ 37 h 42" name="T7"/>
                  <a:gd fmla="*/ 11 w 49" name="T8"/>
                  <a:gd fmla="*/ 20 h 42" name="T9"/>
                  <a:gd fmla="*/ 0 w 49" name="T10"/>
                  <a:gd fmla="*/ 0 h 42" name="T11"/>
                  <a:gd fmla="*/ 0 w 49" name="T12"/>
                  <a:gd fmla="*/ 0 h 42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9" name="T21"/>
                  <a:gd fmla="*/ 0 h 42" name="T22"/>
                  <a:gd fmla="*/ 49 w 49" name="T23"/>
                  <a:gd fmla="*/ 42 h 42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42" w="49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/>
              <p:nvPr/>
            </p:nvSpPr>
            <p:spPr bwMode="auto">
              <a:xfrm>
                <a:off x="2129" y="3574"/>
                <a:ext cx="165" cy="158"/>
              </a:xfrm>
              <a:custGeom>
                <a:gdLst>
                  <a:gd fmla="*/ 0 w 165" name="T0"/>
                  <a:gd fmla="*/ 18 h 185" name="T1"/>
                  <a:gd fmla="*/ 0 w 165" name="T2"/>
                  <a:gd fmla="*/ 18 h 185" name="T3"/>
                  <a:gd fmla="*/ 13 w 165" name="T4"/>
                  <a:gd fmla="*/ 38 h 185" name="T5"/>
                  <a:gd fmla="*/ 4 w 165" name="T6"/>
                  <a:gd fmla="*/ 80 h 185" name="T7"/>
                  <a:gd fmla="*/ 13 w 165" name="T8"/>
                  <a:gd fmla="*/ 84 h 185" name="T9"/>
                  <a:gd fmla="*/ 9 w 165" name="T10"/>
                  <a:gd fmla="*/ 91 h 185" name="T11"/>
                  <a:gd fmla="*/ 1 w 165" name="T12"/>
                  <a:gd fmla="*/ 108 h 185" name="T13"/>
                  <a:gd fmla="*/ 16 w 165" name="T14"/>
                  <a:gd fmla="*/ 133 h 185" name="T15"/>
                  <a:gd fmla="*/ 24 w 165" name="T16"/>
                  <a:gd fmla="*/ 183 h 185" name="T17"/>
                  <a:gd fmla="*/ 34 w 165" name="T18"/>
                  <a:gd fmla="*/ 184 h 185" name="T19"/>
                  <a:gd fmla="*/ 48 w 165" name="T20"/>
                  <a:gd fmla="*/ 169 h 185" name="T21"/>
                  <a:gd fmla="*/ 73 w 165" name="T22"/>
                  <a:gd fmla="*/ 181 h 185" name="T23"/>
                  <a:gd fmla="*/ 75 w 165" name="T24"/>
                  <a:gd fmla="*/ 172 h 185" name="T25"/>
                  <a:gd fmla="*/ 97 w 165" name="T26"/>
                  <a:gd fmla="*/ 176 h 185" name="T27"/>
                  <a:gd fmla="*/ 106 w 165" name="T28"/>
                  <a:gd fmla="*/ 139 h 185" name="T29"/>
                  <a:gd fmla="*/ 145 w 165" name="T30"/>
                  <a:gd fmla="*/ 133 h 185" name="T31"/>
                  <a:gd fmla="*/ 159 w 165" name="T32"/>
                  <a:gd fmla="*/ 145 h 185" name="T33"/>
                  <a:gd fmla="*/ 164 w 165" name="T34"/>
                  <a:gd fmla="*/ 117 h 185" name="T35"/>
                  <a:gd fmla="*/ 155 w 165" name="T36"/>
                  <a:gd fmla="*/ 93 h 185" name="T37"/>
                  <a:gd fmla="*/ 132 w 165" name="T38"/>
                  <a:gd fmla="*/ 91 h 185" name="T39"/>
                  <a:gd fmla="*/ 122 w 165" name="T40"/>
                  <a:gd fmla="*/ 55 h 185" name="T41"/>
                  <a:gd fmla="*/ 62 w 165" name="T42"/>
                  <a:gd fmla="*/ 31 h 185" name="T43"/>
                  <a:gd fmla="*/ 58 w 165" name="T44"/>
                  <a:gd fmla="*/ 0 h 185" name="T45"/>
                  <a:gd fmla="*/ 17 w 165" name="T46"/>
                  <a:gd fmla="*/ 19 h 185" name="T47"/>
                  <a:gd fmla="*/ 0 w 165" name="T48"/>
                  <a:gd fmla="*/ 18 h 185" name="T49"/>
                  <a:gd fmla="*/ 0 w 165" name="T50"/>
                  <a:gd fmla="*/ 18 h 185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165" name="T78"/>
                  <a:gd fmla="*/ 0 h 185" name="T79"/>
                  <a:gd fmla="*/ 165 w 165" name="T80"/>
                  <a:gd fmla="*/ 185 h 185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185" w="16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/>
              <p:nvPr/>
            </p:nvSpPr>
            <p:spPr bwMode="auto">
              <a:xfrm>
                <a:off x="2073" y="3553"/>
                <a:ext cx="533" cy="158"/>
              </a:xfrm>
              <a:custGeom>
                <a:gdLst>
                  <a:gd fmla="*/ 0 w 533" name="T0"/>
                  <a:gd fmla="*/ 172 h 544" name="T1"/>
                  <a:gd fmla="*/ 30 w 533" name="T2"/>
                  <a:gd fmla="*/ 205 h 544" name="T3"/>
                  <a:gd fmla="*/ 45 w 533" name="T4"/>
                  <a:gd fmla="*/ 218 h 544" name="T5"/>
                  <a:gd fmla="*/ 73 w 533" name="T6"/>
                  <a:gd fmla="*/ 219 h 544" name="T7"/>
                  <a:gd fmla="*/ 118 w 533" name="T8"/>
                  <a:gd fmla="*/ 231 h 544" name="T9"/>
                  <a:gd fmla="*/ 188 w 533" name="T10"/>
                  <a:gd fmla="*/ 291 h 544" name="T11"/>
                  <a:gd fmla="*/ 220 w 533" name="T12"/>
                  <a:gd fmla="*/ 317 h 544" name="T13"/>
                  <a:gd fmla="*/ 218 w 533" name="T14"/>
                  <a:gd fmla="*/ 372 h 544" name="T15"/>
                  <a:gd fmla="*/ 250 w 533" name="T16"/>
                  <a:gd fmla="*/ 396 h 544" name="T17"/>
                  <a:gd fmla="*/ 262 w 533" name="T18"/>
                  <a:gd fmla="*/ 424 h 544" name="T19"/>
                  <a:gd fmla="*/ 275 w 533" name="T20"/>
                  <a:gd fmla="*/ 445 h 544" name="T21"/>
                  <a:gd fmla="*/ 232 w 533" name="T22"/>
                  <a:gd fmla="*/ 488 h 544" name="T23"/>
                  <a:gd fmla="*/ 281 w 533" name="T24"/>
                  <a:gd fmla="*/ 529 h 544" name="T25"/>
                  <a:gd fmla="*/ 343 w 533" name="T26"/>
                  <a:gd fmla="*/ 462 h 544" name="T27"/>
                  <a:gd fmla="*/ 399 w 533" name="T28"/>
                  <a:gd fmla="*/ 384 h 544" name="T29"/>
                  <a:gd fmla="*/ 445 w 533" name="T30"/>
                  <a:gd fmla="*/ 371 h 544" name="T31"/>
                  <a:gd fmla="*/ 475 w 533" name="T32"/>
                  <a:gd fmla="*/ 249 h 544" name="T33"/>
                  <a:gd fmla="*/ 532 w 533" name="T34"/>
                  <a:gd fmla="*/ 166 h 544" name="T35"/>
                  <a:gd fmla="*/ 502 w 533" name="T36"/>
                  <a:gd fmla="*/ 137 h 544" name="T37"/>
                  <a:gd fmla="*/ 401 w 533" name="T38"/>
                  <a:gd fmla="*/ 106 h 544" name="T39"/>
                  <a:gd fmla="*/ 365 w 533" name="T40"/>
                  <a:gd fmla="*/ 78 h 544" name="T41"/>
                  <a:gd fmla="*/ 334 w 533" name="T42"/>
                  <a:gd fmla="*/ 102 h 544" name="T43"/>
                  <a:gd fmla="*/ 305 w 533" name="T44"/>
                  <a:gd fmla="*/ 98 h 544" name="T45"/>
                  <a:gd fmla="*/ 306 w 533" name="T46"/>
                  <a:gd fmla="*/ 75 h 544" name="T47"/>
                  <a:gd fmla="*/ 305 w 533" name="T48"/>
                  <a:gd fmla="*/ 15 h 544" name="T49"/>
                  <a:gd fmla="*/ 265 w 533" name="T50"/>
                  <a:gd fmla="*/ 39 h 544" name="T51"/>
                  <a:gd fmla="*/ 198 w 533" name="T52"/>
                  <a:gd fmla="*/ 49 h 544" name="T53"/>
                  <a:gd fmla="*/ 194 w 533" name="T54"/>
                  <a:gd fmla="*/ 9 h 544" name="T55"/>
                  <a:gd fmla="*/ 147 w 533" name="T56"/>
                  <a:gd fmla="*/ 16 h 544" name="T57"/>
                  <a:gd fmla="*/ 131 w 533" name="T58"/>
                  <a:gd fmla="*/ 37 h 544" name="T59"/>
                  <a:gd fmla="*/ 111 w 533" name="T60"/>
                  <a:gd fmla="*/ 59 h 544" name="T61"/>
                  <a:gd fmla="*/ 87 w 533" name="T62"/>
                  <a:gd fmla="*/ 42 h 544" name="T63"/>
                  <a:gd fmla="*/ 65 w 533" name="T64"/>
                  <a:gd fmla="*/ 61 h 544" name="T65"/>
                  <a:gd fmla="*/ 59 w 533" name="T66"/>
                  <a:gd fmla="*/ 87 h 544" name="T67"/>
                  <a:gd fmla="*/ 19 w 533" name="T68"/>
                  <a:gd fmla="*/ 140 h 544" name="T69"/>
                  <a:gd fmla="*/ 0 w 533" name="T70"/>
                  <a:gd fmla="*/ 172 h 544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533" name="T108"/>
                  <a:gd fmla="*/ 0 h 544" name="T109"/>
                  <a:gd fmla="*/ 533 w 533" name="T110"/>
                  <a:gd fmla="*/ 544 h 544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544" w="533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/>
              <p:nvPr/>
            </p:nvSpPr>
            <p:spPr bwMode="auto">
              <a:xfrm>
                <a:off x="1863" y="3116"/>
                <a:ext cx="13" cy="158"/>
              </a:xfrm>
              <a:custGeom>
                <a:gdLst>
                  <a:gd fmla="*/ 0 w 13" name="T0"/>
                  <a:gd fmla="*/ 8 h 37" name="T1"/>
                  <a:gd fmla="*/ 0 w 13" name="T2"/>
                  <a:gd fmla="*/ 8 h 37" name="T3"/>
                  <a:gd fmla="*/ 5 w 13" name="T4"/>
                  <a:gd fmla="*/ 36 h 37" name="T5"/>
                  <a:gd fmla="*/ 12 w 13" name="T6"/>
                  <a:gd fmla="*/ 0 h 37" name="T7"/>
                  <a:gd fmla="*/ 0 w 13" name="T8"/>
                  <a:gd fmla="*/ 8 h 37" name="T9"/>
                  <a:gd fmla="*/ 0 w 13" name="T10"/>
                  <a:gd fmla="*/ 8 h 37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3" name="T18"/>
                  <a:gd fmla="*/ 0 h 37" name="T19"/>
                  <a:gd fmla="*/ 13 w 13" name="T20"/>
                  <a:gd fmla="*/ 37 h 37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37" w="13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/>
              <p:nvPr/>
            </p:nvSpPr>
            <p:spPr bwMode="auto">
              <a:xfrm>
                <a:off x="2049" y="3875"/>
                <a:ext cx="115" cy="158"/>
              </a:xfrm>
              <a:custGeom>
                <a:gdLst>
                  <a:gd fmla="*/ 0 w 115" name="T0"/>
                  <a:gd fmla="*/ 445 h 571" name="T1"/>
                  <a:gd fmla="*/ 0 w 115" name="T2"/>
                  <a:gd fmla="*/ 445 h 571" name="T3"/>
                  <a:gd fmla="*/ 9 w 115" name="T4"/>
                  <a:gd fmla="*/ 430 h 571" name="T5"/>
                  <a:gd fmla="*/ 24 w 115" name="T6"/>
                  <a:gd fmla="*/ 441 h 571" name="T7"/>
                  <a:gd fmla="*/ 39 w 115" name="T8"/>
                  <a:gd fmla="*/ 412 h 571" name="T9"/>
                  <a:gd fmla="*/ 33 w 115" name="T10"/>
                  <a:gd fmla="*/ 400 h 571" name="T11"/>
                  <a:gd fmla="*/ 45 w 115" name="T12"/>
                  <a:gd fmla="*/ 360 h 571" name="T13"/>
                  <a:gd fmla="*/ 24 w 115" name="T14"/>
                  <a:gd fmla="*/ 357 h 571" name="T15"/>
                  <a:gd fmla="*/ 27 w 115" name="T16"/>
                  <a:gd fmla="*/ 292 h 571" name="T17"/>
                  <a:gd fmla="*/ 55 w 115" name="T18"/>
                  <a:gd fmla="*/ 224 h 571" name="T19"/>
                  <a:gd fmla="*/ 54 w 115" name="T20"/>
                  <a:gd fmla="*/ 166 h 571" name="T21"/>
                  <a:gd fmla="*/ 74 w 115" name="T22"/>
                  <a:gd fmla="*/ 58 h 571" name="T23"/>
                  <a:gd fmla="*/ 68 w 115" name="T24"/>
                  <a:gd fmla="*/ 9 h 571" name="T25"/>
                  <a:gd fmla="*/ 81 w 115" name="T26"/>
                  <a:gd fmla="*/ 0 h 571" name="T27"/>
                  <a:gd fmla="*/ 96 w 115" name="T28"/>
                  <a:gd fmla="*/ 25 h 571" name="T29"/>
                  <a:gd fmla="*/ 104 w 115" name="T30"/>
                  <a:gd fmla="*/ 75 h 571" name="T31"/>
                  <a:gd fmla="*/ 114 w 115" name="T32"/>
                  <a:gd fmla="*/ 76 h 571" name="T33"/>
                  <a:gd fmla="*/ 112 w 115" name="T34"/>
                  <a:gd fmla="*/ 93 h 571" name="T35"/>
                  <a:gd fmla="*/ 97 w 115" name="T36"/>
                  <a:gd fmla="*/ 100 h 571" name="T37"/>
                  <a:gd fmla="*/ 98 w 115" name="T38"/>
                  <a:gd fmla="*/ 134 h 571" name="T39"/>
                  <a:gd fmla="*/ 81 w 115" name="T40"/>
                  <a:gd fmla="*/ 152 h 571" name="T41"/>
                  <a:gd fmla="*/ 69 w 115" name="T42"/>
                  <a:gd fmla="*/ 199 h 571" name="T43"/>
                  <a:gd fmla="*/ 78 w 115" name="T44"/>
                  <a:gd fmla="*/ 243 h 571" name="T45"/>
                  <a:gd fmla="*/ 61 w 115" name="T46"/>
                  <a:gd fmla="*/ 281 h 571" name="T47"/>
                  <a:gd fmla="*/ 48 w 115" name="T48"/>
                  <a:gd fmla="*/ 374 h 571" name="T49"/>
                  <a:gd fmla="*/ 58 w 115" name="T50"/>
                  <a:gd fmla="*/ 409 h 571" name="T51"/>
                  <a:gd fmla="*/ 49 w 115" name="T52"/>
                  <a:gd fmla="*/ 412 h 571" name="T53"/>
                  <a:gd fmla="*/ 53 w 115" name="T54"/>
                  <a:gd fmla="*/ 442 h 571" name="T55"/>
                  <a:gd fmla="*/ 30 w 115" name="T56"/>
                  <a:gd fmla="*/ 505 h 571" name="T57"/>
                  <a:gd fmla="*/ 33 w 115" name="T58"/>
                  <a:gd fmla="*/ 516 h 571" name="T59"/>
                  <a:gd fmla="*/ 44 w 115" name="T60"/>
                  <a:gd fmla="*/ 512 h 571" name="T61"/>
                  <a:gd fmla="*/ 48 w 115" name="T62"/>
                  <a:gd fmla="*/ 536 h 571" name="T63"/>
                  <a:gd fmla="*/ 98 w 115" name="T64"/>
                  <a:gd fmla="*/ 541 h 571" name="T65"/>
                  <a:gd fmla="*/ 65 w 115" name="T66"/>
                  <a:gd fmla="*/ 551 h 571" name="T67"/>
                  <a:gd fmla="*/ 61 w 115" name="T68"/>
                  <a:gd fmla="*/ 570 h 571" name="T69"/>
                  <a:gd fmla="*/ 46 w 115" name="T70"/>
                  <a:gd fmla="*/ 565 h 571" name="T71"/>
                  <a:gd fmla="*/ 62 w 115" name="T72"/>
                  <a:gd fmla="*/ 553 h 571" name="T73"/>
                  <a:gd fmla="*/ 38 w 115" name="T74"/>
                  <a:gd fmla="*/ 548 h 571" name="T75"/>
                  <a:gd fmla="*/ 35 w 115" name="T76"/>
                  <a:gd fmla="*/ 527 h 571" name="T77"/>
                  <a:gd fmla="*/ 29 w 115" name="T78"/>
                  <a:gd fmla="*/ 537 h 571" name="T79"/>
                  <a:gd fmla="*/ 20 w 115" name="T80"/>
                  <a:gd fmla="*/ 518 h 571" name="T81"/>
                  <a:gd fmla="*/ 25 w 115" name="T82"/>
                  <a:gd fmla="*/ 513 h 571" name="T83"/>
                  <a:gd fmla="*/ 14 w 115" name="T84"/>
                  <a:gd fmla="*/ 504 h 571" name="T85"/>
                  <a:gd fmla="*/ 24 w 115" name="T86"/>
                  <a:gd fmla="*/ 494 h 571" name="T87"/>
                  <a:gd fmla="*/ 15 w 115" name="T88"/>
                  <a:gd fmla="*/ 466 h 571" name="T89"/>
                  <a:gd fmla="*/ 32 w 115" name="T90"/>
                  <a:gd fmla="*/ 469 h 571" name="T91"/>
                  <a:gd fmla="*/ 15 w 115" name="T92"/>
                  <a:gd fmla="*/ 455 h 571" name="T93"/>
                  <a:gd fmla="*/ 19 w 115" name="T94"/>
                  <a:gd fmla="*/ 444 h 571" name="T95"/>
                  <a:gd fmla="*/ 0 w 115" name="T96"/>
                  <a:gd fmla="*/ 445 h 571" name="T97"/>
                  <a:gd fmla="*/ 0 w 115" name="T98"/>
                  <a:gd fmla="*/ 445 h 571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115" name="T150"/>
                  <a:gd fmla="*/ 0 h 571" name="T151"/>
                  <a:gd fmla="*/ 115 w 115" name="T152"/>
                  <a:gd fmla="*/ 571 h 571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571" w="115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/>
              <p:nvPr/>
            </p:nvSpPr>
            <p:spPr bwMode="auto">
              <a:xfrm>
                <a:off x="2055" y="4078"/>
                <a:ext cx="10" cy="158"/>
              </a:xfrm>
              <a:custGeom>
                <a:gdLst>
                  <a:gd fmla="*/ 0 w 10" name="T0"/>
                  <a:gd fmla="*/ 9 h 22" name="T1"/>
                  <a:gd fmla="*/ 0 w 10" name="T2"/>
                  <a:gd fmla="*/ 9 h 22" name="T3"/>
                  <a:gd fmla="*/ 4 w 10" name="T4"/>
                  <a:gd fmla="*/ 0 h 22" name="T5"/>
                  <a:gd fmla="*/ 9 w 10" name="T6"/>
                  <a:gd fmla="*/ 21 h 22" name="T7"/>
                  <a:gd fmla="*/ 0 w 10" name="T8"/>
                  <a:gd fmla="*/ 9 h 22" name="T9"/>
                  <a:gd fmla="*/ 0 w 10" name="T10"/>
                  <a:gd fmla="*/ 9 h 22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0" name="T18"/>
                  <a:gd fmla="*/ 0 h 22" name="T19"/>
                  <a:gd fmla="*/ 10 w 10" name="T20"/>
                  <a:gd fmla="*/ 22 h 22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2" w="10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/>
              <p:nvPr/>
            </p:nvSpPr>
            <p:spPr bwMode="auto">
              <a:xfrm>
                <a:off x="2065" y="3965"/>
                <a:ext cx="9" cy="158"/>
              </a:xfrm>
              <a:custGeom>
                <a:gdLst>
                  <a:gd fmla="*/ 0 w 9" name="T0"/>
                  <a:gd fmla="*/ 23 h 28" name="T1"/>
                  <a:gd fmla="*/ 0 w 9" name="T2"/>
                  <a:gd fmla="*/ 23 h 28" name="T3"/>
                  <a:gd fmla="*/ 8 w 9" name="T4"/>
                  <a:gd fmla="*/ 0 h 28" name="T5"/>
                  <a:gd fmla="*/ 8 w 9" name="T6"/>
                  <a:gd fmla="*/ 27 h 28" name="T7"/>
                  <a:gd fmla="*/ 0 w 9" name="T8"/>
                  <a:gd fmla="*/ 23 h 28" name="T9"/>
                  <a:gd fmla="*/ 0 w 9" name="T10"/>
                  <a:gd fmla="*/ 23 h 2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9" name="T18"/>
                  <a:gd fmla="*/ 0 h 28" name="T19"/>
                  <a:gd fmla="*/ 9 w 9" name="T20"/>
                  <a:gd fmla="*/ 28 h 2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8" w="9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/>
              <p:nvPr/>
            </p:nvSpPr>
            <p:spPr bwMode="auto">
              <a:xfrm>
                <a:off x="2074" y="4159"/>
                <a:ext cx="19" cy="158"/>
              </a:xfrm>
              <a:custGeom>
                <a:gdLst>
                  <a:gd fmla="*/ 0 w 19" name="T0"/>
                  <a:gd fmla="*/ 0 h 13" name="T1"/>
                  <a:gd fmla="*/ 0 w 19" name="T2"/>
                  <a:gd fmla="*/ 0 h 13" name="T3"/>
                  <a:gd fmla="*/ 18 w 19" name="T4"/>
                  <a:gd fmla="*/ 3 h 13" name="T5"/>
                  <a:gd fmla="*/ 18 w 19" name="T6"/>
                  <a:gd fmla="*/ 12 h 13" name="T7"/>
                  <a:gd fmla="*/ 0 w 19" name="T8"/>
                  <a:gd fmla="*/ 0 h 13" name="T9"/>
                  <a:gd fmla="*/ 0 w 19" name="T10"/>
                  <a:gd fmla="*/ 0 h 13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9" name="T18"/>
                  <a:gd fmla="*/ 0 h 13" name="T19"/>
                  <a:gd fmla="*/ 19 w 19" name="T20"/>
                  <a:gd fmla="*/ 13 h 13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3" w="19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/>
              <p:nvPr/>
            </p:nvSpPr>
            <p:spPr bwMode="auto">
              <a:xfrm>
                <a:off x="2078" y="4139"/>
                <a:ext cx="28" cy="158"/>
              </a:xfrm>
              <a:custGeom>
                <a:gdLst>
                  <a:gd fmla="*/ 0 w 28" name="T0"/>
                  <a:gd fmla="*/ 5 h 28" name="T1"/>
                  <a:gd fmla="*/ 0 w 28" name="T2"/>
                  <a:gd fmla="*/ 5 h 28" name="T3"/>
                  <a:gd fmla="*/ 7 w 28" name="T4"/>
                  <a:gd fmla="*/ 0 h 28" name="T5"/>
                  <a:gd fmla="*/ 6 w 28" name="T6"/>
                  <a:gd fmla="*/ 13 h 28" name="T7"/>
                  <a:gd fmla="*/ 27 w 28" name="T8"/>
                  <a:gd fmla="*/ 17 h 28" name="T9"/>
                  <a:gd fmla="*/ 14 w 28" name="T10"/>
                  <a:gd fmla="*/ 27 h 28" name="T11"/>
                  <a:gd fmla="*/ 0 w 28" name="T12"/>
                  <a:gd fmla="*/ 5 h 28" name="T13"/>
                  <a:gd fmla="*/ 0 w 28" name="T14"/>
                  <a:gd fmla="*/ 5 h 2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28" name="T24"/>
                  <a:gd fmla="*/ 0 h 28" name="T25"/>
                  <a:gd fmla="*/ 28 w 28" name="T26"/>
                  <a:gd fmla="*/ 28 h 2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8" w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/>
              <p:nvPr/>
            </p:nvSpPr>
            <p:spPr bwMode="auto">
              <a:xfrm>
                <a:off x="2097" y="4165"/>
                <a:ext cx="16" cy="158"/>
              </a:xfrm>
              <a:custGeom>
                <a:gdLst>
                  <a:gd fmla="*/ 0 w 16" name="T0"/>
                  <a:gd fmla="*/ 5 h 8" name="T1"/>
                  <a:gd fmla="*/ 0 w 16" name="T2"/>
                  <a:gd fmla="*/ 5 h 8" name="T3"/>
                  <a:gd fmla="*/ 4 w 16" name="T4"/>
                  <a:gd fmla="*/ 0 h 8" name="T5"/>
                  <a:gd fmla="*/ 15 w 16" name="T6"/>
                  <a:gd fmla="*/ 7 h 8" name="T7"/>
                  <a:gd fmla="*/ 0 w 16" name="T8"/>
                  <a:gd fmla="*/ 5 h 8" name="T9"/>
                  <a:gd fmla="*/ 0 w 16" name="T10"/>
                  <a:gd fmla="*/ 5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6" name="T18"/>
                  <a:gd fmla="*/ 0 h 8" name="T19"/>
                  <a:gd fmla="*/ 16 w 16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16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/>
              <p:nvPr/>
            </p:nvSpPr>
            <p:spPr bwMode="auto">
              <a:xfrm>
                <a:off x="2107" y="4159"/>
                <a:ext cx="39" cy="158"/>
              </a:xfrm>
              <a:custGeom>
                <a:gdLst>
                  <a:gd fmla="*/ 0 w 39" name="T0"/>
                  <a:gd fmla="*/ 34 h 42" name="T1"/>
                  <a:gd fmla="*/ 0 w 39" name="T2"/>
                  <a:gd fmla="*/ 34 h 42" name="T3"/>
                  <a:gd fmla="*/ 6 w 39" name="T4"/>
                  <a:gd fmla="*/ 27 h 42" name="T5"/>
                  <a:gd fmla="*/ 26 w 39" name="T6"/>
                  <a:gd fmla="*/ 31 h 42" name="T7"/>
                  <a:gd fmla="*/ 17 w 39" name="T8"/>
                  <a:gd fmla="*/ 21 h 42" name="T9"/>
                  <a:gd fmla="*/ 27 w 39" name="T10"/>
                  <a:gd fmla="*/ 14 h 42" name="T11"/>
                  <a:gd fmla="*/ 12 w 39" name="T12"/>
                  <a:gd fmla="*/ 12 h 42" name="T13"/>
                  <a:gd fmla="*/ 12 w 39" name="T14"/>
                  <a:gd fmla="*/ 2 h 42" name="T15"/>
                  <a:gd fmla="*/ 36 w 39" name="T16"/>
                  <a:gd fmla="*/ 0 h 42" name="T17"/>
                  <a:gd fmla="*/ 38 w 39" name="T18"/>
                  <a:gd fmla="*/ 41 h 42" name="T19"/>
                  <a:gd fmla="*/ 0 w 39" name="T20"/>
                  <a:gd fmla="*/ 34 h 42" name="T21"/>
                  <a:gd fmla="*/ 0 w 39" name="T22"/>
                  <a:gd fmla="*/ 34 h 42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39" name="T36"/>
                  <a:gd fmla="*/ 0 h 42" name="T37"/>
                  <a:gd fmla="*/ 39 w 39" name="T38"/>
                  <a:gd fmla="*/ 42 h 42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42" w="39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/>
              <p:nvPr/>
            </p:nvSpPr>
            <p:spPr bwMode="auto">
              <a:xfrm>
                <a:off x="2126" y="4191"/>
                <a:ext cx="29" cy="158"/>
              </a:xfrm>
              <a:custGeom>
                <a:gdLst>
                  <a:gd fmla="*/ 0 w 29" name="T0"/>
                  <a:gd fmla="*/ 0 h 9" name="T1"/>
                  <a:gd fmla="*/ 0 w 29" name="T2"/>
                  <a:gd fmla="*/ 0 h 9" name="T3"/>
                  <a:gd fmla="*/ 25 w 29" name="T4"/>
                  <a:gd fmla="*/ 2 h 9" name="T5"/>
                  <a:gd fmla="*/ 28 w 29" name="T6"/>
                  <a:gd fmla="*/ 8 h 9" name="T7"/>
                  <a:gd fmla="*/ 0 w 29" name="T8"/>
                  <a:gd fmla="*/ 0 h 9" name="T9"/>
                  <a:gd fmla="*/ 0 w 29" name="T10"/>
                  <a:gd fmla="*/ 0 h 9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9" name="T18"/>
                  <a:gd fmla="*/ 0 h 9" name="T19"/>
                  <a:gd fmla="*/ 29 w 29" name="T20"/>
                  <a:gd fmla="*/ 9 h 9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9" w="28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/>
              <p:nvPr/>
            </p:nvSpPr>
            <p:spPr bwMode="auto">
              <a:xfrm>
                <a:off x="2153" y="4184"/>
                <a:ext cx="14" cy="158"/>
              </a:xfrm>
              <a:custGeom>
                <a:gdLst>
                  <a:gd fmla="*/ 0 w 14" name="T0"/>
                  <a:gd fmla="*/ 6 h 7" name="T1"/>
                  <a:gd fmla="*/ 0 w 14" name="T2"/>
                  <a:gd fmla="*/ 6 h 7" name="T3"/>
                  <a:gd fmla="*/ 3 w 14" name="T4"/>
                  <a:gd fmla="*/ 0 h 7" name="T5"/>
                  <a:gd fmla="*/ 13 w 14" name="T6"/>
                  <a:gd fmla="*/ 6 h 7" name="T7"/>
                  <a:gd fmla="*/ 0 w 14" name="T8"/>
                  <a:gd fmla="*/ 6 h 7" name="T9"/>
                  <a:gd fmla="*/ 0 w 14" name="T10"/>
                  <a:gd fmla="*/ 6 h 7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4" name="T18"/>
                  <a:gd fmla="*/ 0 h 7" name="T19"/>
                  <a:gd fmla="*/ 14 w 14" name="T20"/>
                  <a:gd fmla="*/ 7 h 7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7" w="14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/>
              <p:nvPr/>
            </p:nvSpPr>
            <p:spPr bwMode="auto">
              <a:xfrm>
                <a:off x="2005" y="3295"/>
                <a:ext cx="164" cy="158"/>
              </a:xfrm>
              <a:custGeom>
                <a:gdLst>
                  <a:gd fmla="*/ 0 w 164" name="T0"/>
                  <a:gd fmla="*/ 150 h 226" name="T1"/>
                  <a:gd fmla="*/ 0 w 164" name="T2"/>
                  <a:gd fmla="*/ 150 h 226" name="T3"/>
                  <a:gd fmla="*/ 20 w 164" name="T4"/>
                  <a:gd fmla="*/ 166 h 226" name="T5"/>
                  <a:gd fmla="*/ 49 w 164" name="T6"/>
                  <a:gd fmla="*/ 170 h 226" name="T7"/>
                  <a:gd fmla="*/ 78 w 164" name="T8"/>
                  <a:gd fmla="*/ 200 h 226" name="T9"/>
                  <a:gd fmla="*/ 117 w 164" name="T10"/>
                  <a:gd fmla="*/ 203 h 226" name="T11"/>
                  <a:gd fmla="*/ 111 w 164" name="T12"/>
                  <a:gd fmla="*/ 219 h 226" name="T13"/>
                  <a:gd fmla="*/ 121 w 164" name="T14"/>
                  <a:gd fmla="*/ 225 h 226" name="T15"/>
                  <a:gd fmla="*/ 127 w 164" name="T16"/>
                  <a:gd fmla="*/ 186 h 226" name="T17"/>
                  <a:gd fmla="*/ 120 w 164" name="T18"/>
                  <a:gd fmla="*/ 162 h 226" name="T19"/>
                  <a:gd fmla="*/ 133 w 164" name="T20"/>
                  <a:gd fmla="*/ 160 h 226" name="T21"/>
                  <a:gd fmla="*/ 123 w 164" name="T22"/>
                  <a:gd fmla="*/ 146 h 226" name="T23"/>
                  <a:gd fmla="*/ 155 w 164" name="T24"/>
                  <a:gd fmla="*/ 141 h 226" name="T25"/>
                  <a:gd fmla="*/ 163 w 164" name="T26"/>
                  <a:gd fmla="*/ 151 h 226" name="T27"/>
                  <a:gd fmla="*/ 151 w 164" name="T28"/>
                  <a:gd fmla="*/ 131 h 226" name="T29"/>
                  <a:gd fmla="*/ 155 w 164" name="T30"/>
                  <a:gd fmla="*/ 84 h 226" name="T31"/>
                  <a:gd fmla="*/ 128 w 164" name="T32"/>
                  <a:gd fmla="*/ 86 h 226" name="T33"/>
                  <a:gd fmla="*/ 120 w 164" name="T34"/>
                  <a:gd fmla="*/ 74 h 226" name="T35"/>
                  <a:gd fmla="*/ 93 w 164" name="T36"/>
                  <a:gd fmla="*/ 71 h 226" name="T37"/>
                  <a:gd fmla="*/ 76 w 164" name="T38"/>
                  <a:gd fmla="*/ 44 h 226" name="T39"/>
                  <a:gd fmla="*/ 102 w 164" name="T40"/>
                  <a:gd fmla="*/ 8 h 226" name="T41"/>
                  <a:gd fmla="*/ 98 w 164" name="T42"/>
                  <a:gd fmla="*/ 0 h 226" name="T43"/>
                  <a:gd fmla="*/ 52 w 164" name="T44"/>
                  <a:gd fmla="*/ 20 h 226" name="T45"/>
                  <a:gd fmla="*/ 27 w 164" name="T46"/>
                  <a:gd fmla="*/ 60 h 226" name="T47"/>
                  <a:gd fmla="*/ 19 w 164" name="T48"/>
                  <a:gd fmla="*/ 50 h 226" name="T49"/>
                  <a:gd fmla="*/ 13 w 164" name="T50"/>
                  <a:gd fmla="*/ 70 h 226" name="T51"/>
                  <a:gd fmla="*/ 19 w 164" name="T52"/>
                  <a:gd fmla="*/ 115 h 226" name="T53"/>
                  <a:gd fmla="*/ 25 w 164" name="T54"/>
                  <a:gd fmla="*/ 115 h 226" name="T55"/>
                  <a:gd fmla="*/ 0 w 164" name="T56"/>
                  <a:gd fmla="*/ 150 h 226" name="T57"/>
                  <a:gd fmla="*/ 0 w 164" name="T58"/>
                  <a:gd fmla="*/ 150 h 22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164" name="T90"/>
                  <a:gd fmla="*/ 0 h 226" name="T91"/>
                  <a:gd fmla="*/ 164 w 164" name="T92"/>
                  <a:gd fmla="*/ 226 h 226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226" w="164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/>
              <p:nvPr/>
            </p:nvSpPr>
            <p:spPr bwMode="auto">
              <a:xfrm>
                <a:off x="1911" y="3220"/>
                <a:ext cx="44" cy="158"/>
              </a:xfrm>
              <a:custGeom>
                <a:gdLst>
                  <a:gd fmla="*/ 0 w 44" name="T0"/>
                  <a:gd fmla="*/ 0 h 37" name="T1"/>
                  <a:gd fmla="*/ 0 w 44" name="T2"/>
                  <a:gd fmla="*/ 0 h 37" name="T3"/>
                  <a:gd fmla="*/ 1 w 44" name="T4"/>
                  <a:gd fmla="*/ 14 h 37" name="T5"/>
                  <a:gd fmla="*/ 10 w 44" name="T6"/>
                  <a:gd fmla="*/ 12 h 37" name="T7"/>
                  <a:gd fmla="*/ 37 w 44" name="T8"/>
                  <a:gd fmla="*/ 36 h 37" name="T9"/>
                  <a:gd fmla="*/ 43 w 44" name="T10"/>
                  <a:gd fmla="*/ 18 h 37" name="T11"/>
                  <a:gd fmla="*/ 28 w 44" name="T12"/>
                  <a:gd fmla="*/ 1 h 37" name="T13"/>
                  <a:gd fmla="*/ 0 w 44" name="T14"/>
                  <a:gd fmla="*/ 0 h 37" name="T15"/>
                  <a:gd fmla="*/ 0 w 44" name="T16"/>
                  <a:gd fmla="*/ 0 h 37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44" name="T27"/>
                  <a:gd fmla="*/ 0 h 37" name="T28"/>
                  <a:gd fmla="*/ 44 w 44" name="T29"/>
                  <a:gd fmla="*/ 37 h 37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37" w="44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/>
              <p:nvPr/>
            </p:nvSpPr>
            <p:spPr bwMode="auto">
              <a:xfrm>
                <a:off x="1921" y="3056"/>
                <a:ext cx="148" cy="158"/>
              </a:xfrm>
              <a:custGeom>
                <a:gdLst>
                  <a:gd fmla="*/ 0 w 148" name="T0"/>
                  <a:gd fmla="*/ 18 h 47" name="T1"/>
                  <a:gd fmla="*/ 0 w 148" name="T2"/>
                  <a:gd fmla="*/ 18 h 47" name="T3"/>
                  <a:gd fmla="*/ 20 w 148" name="T4"/>
                  <a:gd fmla="*/ 2 h 47" name="T5"/>
                  <a:gd fmla="*/ 58 w 148" name="T6"/>
                  <a:gd fmla="*/ 0 h 47" name="T7"/>
                  <a:gd fmla="*/ 147 w 148" name="T8"/>
                  <a:gd fmla="*/ 39 h 47" name="T9"/>
                  <a:gd fmla="*/ 99 w 148" name="T10"/>
                  <a:gd fmla="*/ 46 h 47" name="T11"/>
                  <a:gd fmla="*/ 107 w 148" name="T12"/>
                  <a:gd fmla="*/ 37 h 47" name="T13"/>
                  <a:gd fmla="*/ 84 w 148" name="T14"/>
                  <a:gd fmla="*/ 22 h 47" name="T15"/>
                  <a:gd fmla="*/ 40 w 148" name="T16"/>
                  <a:gd fmla="*/ 14 h 47" name="T17"/>
                  <a:gd fmla="*/ 42 w 148" name="T18"/>
                  <a:gd fmla="*/ 7 h 47" name="T19"/>
                  <a:gd fmla="*/ 0 w 148" name="T20"/>
                  <a:gd fmla="*/ 18 h 47" name="T21"/>
                  <a:gd fmla="*/ 0 w 148" name="T22"/>
                  <a:gd fmla="*/ 18 h 47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148" name="T36"/>
                  <a:gd fmla="*/ 0 h 47" name="T37"/>
                  <a:gd fmla="*/ 148 w 148" name="T38"/>
                  <a:gd fmla="*/ 47 h 47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47" w="148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/>
              <p:nvPr/>
            </p:nvSpPr>
            <p:spPr bwMode="auto">
              <a:xfrm>
                <a:off x="2100" y="3092"/>
                <a:ext cx="47" cy="158"/>
              </a:xfrm>
              <a:custGeom>
                <a:gdLst>
                  <a:gd fmla="*/ 0 w 47" name="T0"/>
                  <a:gd fmla="*/ 0 h 27" name="T1"/>
                  <a:gd fmla="*/ 0 w 47" name="T2"/>
                  <a:gd fmla="*/ 0 h 27" name="T3"/>
                  <a:gd fmla="*/ 0 w 47" name="T4"/>
                  <a:gd fmla="*/ 26 h 27" name="T5"/>
                  <a:gd fmla="*/ 46 w 47" name="T6"/>
                  <a:gd fmla="*/ 17 h 27" name="T7"/>
                  <a:gd fmla="*/ 26 w 47" name="T8"/>
                  <a:gd fmla="*/ 3 h 27" name="T9"/>
                  <a:gd fmla="*/ 0 w 47" name="T10"/>
                  <a:gd fmla="*/ 0 h 27" name="T11"/>
                  <a:gd fmla="*/ 0 w 47" name="T12"/>
                  <a:gd fmla="*/ 0 h 27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7" name="T21"/>
                  <a:gd fmla="*/ 0 h 27" name="T22"/>
                  <a:gd fmla="*/ 47 w 47" name="T23"/>
                  <a:gd fmla="*/ 27 h 27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7" w="4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/>
              <p:nvPr/>
            </p:nvSpPr>
            <p:spPr bwMode="auto">
              <a:xfrm>
                <a:off x="1978" y="3375"/>
                <a:ext cx="77" cy="158"/>
              </a:xfrm>
              <a:custGeom>
                <a:gdLst>
                  <a:gd fmla="*/ 0 w 77" name="T0"/>
                  <a:gd fmla="*/ 32 h 86" name="T1"/>
                  <a:gd fmla="*/ 0 w 77" name="T2"/>
                  <a:gd fmla="*/ 32 h 86" name="T3"/>
                  <a:gd fmla="*/ 1 w 77" name="T4"/>
                  <a:gd fmla="*/ 49 h 86" name="T5"/>
                  <a:gd fmla="*/ 14 w 77" name="T6"/>
                  <a:gd fmla="*/ 53 h 86" name="T7"/>
                  <a:gd fmla="*/ 7 w 77" name="T8"/>
                  <a:gd fmla="*/ 67 h 86" name="T9"/>
                  <a:gd fmla="*/ 4 w 77" name="T10"/>
                  <a:gd fmla="*/ 81 h 86" name="T11"/>
                  <a:gd fmla="*/ 22 w 77" name="T12"/>
                  <a:gd fmla="*/ 85 h 86" name="T13"/>
                  <a:gd fmla="*/ 38 w 77" name="T14"/>
                  <a:gd fmla="*/ 61 h 86" name="T15"/>
                  <a:gd fmla="*/ 69 w 77" name="T16"/>
                  <a:gd fmla="*/ 42 h 86" name="T17"/>
                  <a:gd fmla="*/ 76 w 77" name="T18"/>
                  <a:gd fmla="*/ 20 h 86" name="T19"/>
                  <a:gd fmla="*/ 47 w 77" name="T20"/>
                  <a:gd fmla="*/ 16 h 86" name="T21"/>
                  <a:gd fmla="*/ 27 w 77" name="T22"/>
                  <a:gd fmla="*/ 0 h 86" name="T23"/>
                  <a:gd fmla="*/ 9 w 77" name="T24"/>
                  <a:gd fmla="*/ 8 h 86" name="T25"/>
                  <a:gd fmla="*/ 0 w 77" name="T26"/>
                  <a:gd fmla="*/ 32 h 86" name="T27"/>
                  <a:gd fmla="*/ 0 w 77" name="T28"/>
                  <a:gd fmla="*/ 32 h 8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77" name="T45"/>
                  <a:gd fmla="*/ 0 h 86" name="T46"/>
                  <a:gd fmla="*/ 77 w 77" name="T47"/>
                  <a:gd fmla="*/ 86 h 8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6" w="77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/>
              <p:nvPr/>
            </p:nvSpPr>
            <p:spPr bwMode="auto">
              <a:xfrm>
                <a:off x="1851" y="3161"/>
                <a:ext cx="33" cy="158"/>
              </a:xfrm>
              <a:custGeom>
                <a:gdLst>
                  <a:gd fmla="*/ 0 w 33" name="T0"/>
                  <a:gd fmla="*/ 11 h 15" name="T1"/>
                  <a:gd fmla="*/ 0 w 33" name="T2"/>
                  <a:gd fmla="*/ 11 h 15" name="T3"/>
                  <a:gd fmla="*/ 9 w 33" name="T4"/>
                  <a:gd fmla="*/ 0 h 15" name="T5"/>
                  <a:gd fmla="*/ 32 w 33" name="T6"/>
                  <a:gd fmla="*/ 14 h 15" name="T7"/>
                  <a:gd fmla="*/ 0 w 33" name="T8"/>
                  <a:gd fmla="*/ 11 h 15" name="T9"/>
                  <a:gd fmla="*/ 0 w 33" name="T10"/>
                  <a:gd fmla="*/ 11 h 15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33" name="T18"/>
                  <a:gd fmla="*/ 0 h 15" name="T19"/>
                  <a:gd fmla="*/ 33 w 33" name="T20"/>
                  <a:gd fmla="*/ 15 h 15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5" w="33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/>
              <p:nvPr/>
            </p:nvSpPr>
            <p:spPr bwMode="auto">
              <a:xfrm>
                <a:off x="2250" y="4122"/>
                <a:ext cx="22" cy="158"/>
              </a:xfrm>
              <a:custGeom>
                <a:gdLst>
                  <a:gd fmla="*/ 0 w 22" name="T0"/>
                  <a:gd fmla="*/ 12 h 13" name="T1"/>
                  <a:gd fmla="*/ 0 w 22" name="T2"/>
                  <a:gd fmla="*/ 12 h 13" name="T3"/>
                  <a:gd fmla="*/ 12 w 22" name="T4"/>
                  <a:gd fmla="*/ 5 h 13" name="T5"/>
                  <a:gd fmla="*/ 6 w 22" name="T6"/>
                  <a:gd fmla="*/ 0 h 13" name="T7"/>
                  <a:gd fmla="*/ 21 w 22" name="T8"/>
                  <a:gd fmla="*/ 1 h 13" name="T9"/>
                  <a:gd fmla="*/ 0 w 22" name="T10"/>
                  <a:gd fmla="*/ 12 h 13" name="T11"/>
                  <a:gd fmla="*/ 0 w 22" name="T12"/>
                  <a:gd fmla="*/ 12 h 1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2" name="T21"/>
                  <a:gd fmla="*/ 0 h 13" name="T22"/>
                  <a:gd fmla="*/ 22 w 22" name="T23"/>
                  <a:gd fmla="*/ 13 h 1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3" w="22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/>
              <p:nvPr/>
            </p:nvSpPr>
            <p:spPr bwMode="auto">
              <a:xfrm>
                <a:off x="2267" y="4121"/>
                <a:ext cx="25" cy="158"/>
              </a:xfrm>
              <a:custGeom>
                <a:gdLst>
                  <a:gd fmla="*/ 0 w 25" name="T0"/>
                  <a:gd fmla="*/ 15 h 16" name="T1"/>
                  <a:gd fmla="*/ 0 w 25" name="T2"/>
                  <a:gd fmla="*/ 15 h 16" name="T3"/>
                  <a:gd fmla="*/ 11 w 25" name="T4"/>
                  <a:gd fmla="*/ 0 h 16" name="T5"/>
                  <a:gd fmla="*/ 24 w 25" name="T6"/>
                  <a:gd fmla="*/ 5 h 16" name="T7"/>
                  <a:gd fmla="*/ 0 w 25" name="T8"/>
                  <a:gd fmla="*/ 15 h 16" name="T9"/>
                  <a:gd fmla="*/ 0 w 25" name="T10"/>
                  <a:gd fmla="*/ 15 h 16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5" name="T18"/>
                  <a:gd fmla="*/ 0 h 16" name="T19"/>
                  <a:gd fmla="*/ 25 w 25" name="T20"/>
                  <a:gd fmla="*/ 16 h 16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6" w="25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/>
              <p:nvPr/>
            </p:nvSpPr>
            <p:spPr bwMode="auto">
              <a:xfrm>
                <a:off x="2338" y="3299"/>
                <a:ext cx="41" cy="158"/>
              </a:xfrm>
              <a:custGeom>
                <a:gdLst>
                  <a:gd fmla="*/ 0 w 41" name="T0"/>
                  <a:gd fmla="*/ 45 h 48" name="T1"/>
                  <a:gd fmla="*/ 0 w 41" name="T2"/>
                  <a:gd fmla="*/ 45 h 48" name="T3"/>
                  <a:gd fmla="*/ 6 w 41" name="T4"/>
                  <a:gd fmla="*/ 0 h 48" name="T5"/>
                  <a:gd fmla="*/ 40 w 41" name="T6"/>
                  <a:gd fmla="*/ 21 h 48" name="T7"/>
                  <a:gd fmla="*/ 20 w 41" name="T8"/>
                  <a:gd fmla="*/ 47 h 48" name="T9"/>
                  <a:gd fmla="*/ 0 w 41" name="T10"/>
                  <a:gd fmla="*/ 45 h 48" name="T11"/>
                  <a:gd fmla="*/ 0 w 41" name="T12"/>
                  <a:gd fmla="*/ 45 h 4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1" name="T21"/>
                  <a:gd fmla="*/ 0 h 48" name="T22"/>
                  <a:gd fmla="*/ 41 w 41" name="T23"/>
                  <a:gd fmla="*/ 48 h 4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48" w="41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/>
              <p:nvPr/>
            </p:nvSpPr>
            <p:spPr bwMode="auto">
              <a:xfrm>
                <a:off x="1821" y="3135"/>
                <a:ext cx="55" cy="158"/>
              </a:xfrm>
              <a:custGeom>
                <a:gdLst>
                  <a:gd fmla="*/ 0 w 55" name="T0"/>
                  <a:gd fmla="*/ 47 h 60" name="T1"/>
                  <a:gd fmla="*/ 0 w 55" name="T2"/>
                  <a:gd fmla="*/ 47 h 60" name="T3"/>
                  <a:gd fmla="*/ 11 w 55" name="T4"/>
                  <a:gd fmla="*/ 26 h 60" name="T5"/>
                  <a:gd fmla="*/ 25 w 55" name="T6"/>
                  <a:gd fmla="*/ 25 h 60" name="T7"/>
                  <a:gd fmla="*/ 11 w 55" name="T8"/>
                  <a:gd fmla="*/ 7 h 60" name="T9"/>
                  <a:gd fmla="*/ 42 w 55" name="T10"/>
                  <a:gd fmla="*/ 0 h 60" name="T11"/>
                  <a:gd fmla="*/ 47 w 55" name="T12"/>
                  <a:gd fmla="*/ 28 h 60" name="T13"/>
                  <a:gd fmla="*/ 54 w 55" name="T14"/>
                  <a:gd fmla="*/ 30 h 60" name="T15"/>
                  <a:gd fmla="*/ 39 w 55" name="T16"/>
                  <a:gd fmla="*/ 48 h 60" name="T17"/>
                  <a:gd fmla="*/ 30 w 55" name="T18"/>
                  <a:gd fmla="*/ 59 h 60" name="T19"/>
                  <a:gd fmla="*/ 0 w 55" name="T20"/>
                  <a:gd fmla="*/ 47 h 60" name="T21"/>
                  <a:gd fmla="*/ 0 w 55" name="T22"/>
                  <a:gd fmla="*/ 47 h 60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55" name="T36"/>
                  <a:gd fmla="*/ 0 h 60" name="T37"/>
                  <a:gd fmla="*/ 55 w 55" name="T38"/>
                  <a:gd fmla="*/ 60 h 60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60" w="55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/>
              <p:nvPr/>
            </p:nvSpPr>
            <p:spPr bwMode="auto">
              <a:xfrm>
                <a:off x="2245" y="3284"/>
                <a:ext cx="66" cy="158"/>
              </a:xfrm>
              <a:custGeom>
                <a:gdLst>
                  <a:gd fmla="*/ 0 w 66" name="T0"/>
                  <a:gd fmla="*/ 31 h 94" name="T1"/>
                  <a:gd fmla="*/ 0 w 66" name="T2"/>
                  <a:gd fmla="*/ 31 h 94" name="T3"/>
                  <a:gd fmla="*/ 9 w 66" name="T4"/>
                  <a:gd fmla="*/ 44 h 94" name="T5"/>
                  <a:gd fmla="*/ 22 w 66" name="T6"/>
                  <a:gd fmla="*/ 53 h 94" name="T7"/>
                  <a:gd fmla="*/ 19 w 66" name="T8"/>
                  <a:gd fmla="*/ 79 h 94" name="T9"/>
                  <a:gd fmla="*/ 26 w 66" name="T10"/>
                  <a:gd fmla="*/ 93 h 94" name="T11"/>
                  <a:gd fmla="*/ 65 w 66" name="T12"/>
                  <a:gd fmla="*/ 87 h 94" name="T13"/>
                  <a:gd fmla="*/ 43 w 66" name="T14"/>
                  <a:gd fmla="*/ 59 h 94" name="T15"/>
                  <a:gd fmla="*/ 58 w 66" name="T16"/>
                  <a:gd fmla="*/ 34 h 94" name="T17"/>
                  <a:gd fmla="*/ 19 w 66" name="T18"/>
                  <a:gd fmla="*/ 0 h 94" name="T19"/>
                  <a:gd fmla="*/ 6 w 66" name="T20"/>
                  <a:gd fmla="*/ 10 h 94" name="T21"/>
                  <a:gd fmla="*/ 11 w 66" name="T22"/>
                  <a:gd fmla="*/ 19 h 94" name="T23"/>
                  <a:gd fmla="*/ 0 w 66" name="T24"/>
                  <a:gd fmla="*/ 31 h 94" name="T25"/>
                  <a:gd fmla="*/ 0 w 66" name="T26"/>
                  <a:gd fmla="*/ 31 h 94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66" name="T42"/>
                  <a:gd fmla="*/ 0 h 94" name="T43"/>
                  <a:gd fmla="*/ 66 w 66" name="T44"/>
                  <a:gd fmla="*/ 94 h 94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94" w="66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/>
              <p:nvPr/>
            </p:nvSpPr>
            <p:spPr bwMode="auto">
              <a:xfrm>
                <a:off x="2065" y="3092"/>
                <a:ext cx="36" cy="158"/>
              </a:xfrm>
              <a:custGeom>
                <a:gdLst>
                  <a:gd fmla="*/ 0 w 36" name="T0"/>
                  <a:gd fmla="*/ 19 h 27" name="T1"/>
                  <a:gd fmla="*/ 0 w 36" name="T2"/>
                  <a:gd fmla="*/ 19 h 27" name="T3"/>
                  <a:gd fmla="*/ 27 w 36" name="T4"/>
                  <a:gd fmla="*/ 19 h 27" name="T5"/>
                  <a:gd fmla="*/ 14 w 36" name="T6"/>
                  <a:gd fmla="*/ 2 h 27" name="T7"/>
                  <a:gd fmla="*/ 35 w 36" name="T8"/>
                  <a:gd fmla="*/ 0 h 27" name="T9"/>
                  <a:gd fmla="*/ 35 w 36" name="T10"/>
                  <a:gd fmla="*/ 26 h 27" name="T11"/>
                  <a:gd fmla="*/ 0 w 36" name="T12"/>
                  <a:gd fmla="*/ 19 h 27" name="T13"/>
                  <a:gd fmla="*/ 0 w 36" name="T14"/>
                  <a:gd fmla="*/ 19 h 27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36" name="T24"/>
                  <a:gd fmla="*/ 0 h 27" name="T25"/>
                  <a:gd fmla="*/ 36 w 36" name="T26"/>
                  <a:gd fmla="*/ 27 h 27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7" w="36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/>
              <p:nvPr/>
            </p:nvSpPr>
            <p:spPr bwMode="auto">
              <a:xfrm>
                <a:off x="1860" y="3154"/>
                <a:ext cx="85" cy="158"/>
              </a:xfrm>
              <a:custGeom>
                <a:gdLst>
                  <a:gd fmla="*/ 0 w 85" name="T0"/>
                  <a:gd fmla="*/ 20 h 42" name="T1"/>
                  <a:gd fmla="*/ 0 w 85" name="T2"/>
                  <a:gd fmla="*/ 20 h 42" name="T3"/>
                  <a:gd fmla="*/ 15 w 85" name="T4"/>
                  <a:gd fmla="*/ 2 h 42" name="T5"/>
                  <a:gd fmla="*/ 60 w 85" name="T6"/>
                  <a:gd fmla="*/ 0 h 42" name="T7"/>
                  <a:gd fmla="*/ 84 w 85" name="T8"/>
                  <a:gd fmla="*/ 13 h 42" name="T9"/>
                  <a:gd fmla="*/ 64 w 85" name="T10"/>
                  <a:gd fmla="*/ 15 h 42" name="T11"/>
                  <a:gd fmla="*/ 29 w 85" name="T12"/>
                  <a:gd fmla="*/ 41 h 42" name="T13"/>
                  <a:gd fmla="*/ 23 w 85" name="T14"/>
                  <a:gd fmla="*/ 34 h 42" name="T15"/>
                  <a:gd fmla="*/ 0 w 85" name="T16"/>
                  <a:gd fmla="*/ 20 h 42" name="T17"/>
                  <a:gd fmla="*/ 0 w 85" name="T18"/>
                  <a:gd fmla="*/ 20 h 42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85" name="T30"/>
                  <a:gd fmla="*/ 0 h 42" name="T31"/>
                  <a:gd fmla="*/ 85 w 85" name="T32"/>
                  <a:gd fmla="*/ 42 h 42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42" w="85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/>
              <p:nvPr/>
            </p:nvSpPr>
            <p:spPr bwMode="auto">
              <a:xfrm>
                <a:off x="1889" y="3175"/>
                <a:ext cx="56" cy="158"/>
              </a:xfrm>
              <a:custGeom>
                <a:gdLst>
                  <a:gd fmla="*/ 0 w 56" name="T0"/>
                  <a:gd fmla="*/ 28 h 57" name="T1"/>
                  <a:gd fmla="*/ 0 w 56" name="T2"/>
                  <a:gd fmla="*/ 28 h 57" name="T3"/>
                  <a:gd fmla="*/ 22 w 56" name="T4"/>
                  <a:gd fmla="*/ 55 h 57" name="T5"/>
                  <a:gd fmla="*/ 50 w 56" name="T6"/>
                  <a:gd fmla="*/ 56 h 57" name="T7"/>
                  <a:gd fmla="*/ 55 w 56" name="T8"/>
                  <a:gd fmla="*/ 0 h 57" name="T9"/>
                  <a:gd fmla="*/ 35 w 56" name="T10"/>
                  <a:gd fmla="*/ 2 h 57" name="T11"/>
                  <a:gd fmla="*/ 0 w 56" name="T12"/>
                  <a:gd fmla="*/ 28 h 57" name="T13"/>
                  <a:gd fmla="*/ 0 w 56" name="T14"/>
                  <a:gd fmla="*/ 28 h 57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6" name="T24"/>
                  <a:gd fmla="*/ 0 h 57" name="T25"/>
                  <a:gd fmla="*/ 56 w 56" name="T26"/>
                  <a:gd fmla="*/ 57 h 57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57" w="56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/>
              <p:nvPr/>
            </p:nvSpPr>
            <p:spPr bwMode="auto">
              <a:xfrm>
                <a:off x="1948" y="3237"/>
                <a:ext cx="77" cy="158"/>
              </a:xfrm>
              <a:custGeom>
                <a:gdLst>
                  <a:gd fmla="*/ 0 w 77" name="T0"/>
                  <a:gd fmla="*/ 18 h 35" name="T1"/>
                  <a:gd fmla="*/ 0 w 77" name="T2"/>
                  <a:gd fmla="*/ 18 h 35" name="T3"/>
                  <a:gd fmla="*/ 6 w 77" name="T4"/>
                  <a:gd fmla="*/ 0 h 35" name="T5"/>
                  <a:gd fmla="*/ 22 w 77" name="T6"/>
                  <a:gd fmla="*/ 11 h 35" name="T7"/>
                  <a:gd fmla="*/ 51 w 77" name="T8"/>
                  <a:gd fmla="*/ 0 h 35" name="T9"/>
                  <a:gd fmla="*/ 76 w 77" name="T10"/>
                  <a:gd fmla="*/ 13 h 35" name="T11"/>
                  <a:gd fmla="*/ 70 w 77" name="T12"/>
                  <a:gd fmla="*/ 33 h 35" name="T13"/>
                  <a:gd fmla="*/ 67 w 77" name="T14"/>
                  <a:gd fmla="*/ 17 h 35" name="T15"/>
                  <a:gd fmla="*/ 51 w 77" name="T16"/>
                  <a:gd fmla="*/ 11 h 35" name="T17"/>
                  <a:gd fmla="*/ 36 w 77" name="T18"/>
                  <a:gd fmla="*/ 21 h 35" name="T19"/>
                  <a:gd fmla="*/ 39 w 77" name="T20"/>
                  <a:gd fmla="*/ 30 h 35" name="T21"/>
                  <a:gd fmla="*/ 33 w 77" name="T22"/>
                  <a:gd fmla="*/ 34 h 35" name="T23"/>
                  <a:gd fmla="*/ 0 w 77" name="T24"/>
                  <a:gd fmla="*/ 18 h 35" name="T25"/>
                  <a:gd fmla="*/ 0 w 77" name="T26"/>
                  <a:gd fmla="*/ 18 h 35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77" name="T42"/>
                  <a:gd fmla="*/ 0 h 35" name="T43"/>
                  <a:gd fmla="*/ 77 w 77" name="T44"/>
                  <a:gd fmla="*/ 35 h 35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35" w="77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/>
              <p:nvPr/>
            </p:nvSpPr>
            <p:spPr bwMode="auto">
              <a:xfrm>
                <a:off x="2226" y="3672"/>
                <a:ext cx="112" cy="158"/>
              </a:xfrm>
              <a:custGeom>
                <a:gdLst>
                  <a:gd fmla="*/ 0 w 112" name="T0"/>
                  <a:gd fmla="*/ 43 h 116" name="T1"/>
                  <a:gd fmla="*/ 0 w 112" name="T2"/>
                  <a:gd fmla="*/ 43 h 116" name="T3"/>
                  <a:gd fmla="*/ 9 w 112" name="T4"/>
                  <a:gd fmla="*/ 6 h 116" name="T5"/>
                  <a:gd fmla="*/ 48 w 112" name="T6"/>
                  <a:gd fmla="*/ 0 h 116" name="T7"/>
                  <a:gd fmla="*/ 62 w 112" name="T8"/>
                  <a:gd fmla="*/ 12 h 116" name="T9"/>
                  <a:gd fmla="*/ 65 w 112" name="T10"/>
                  <a:gd fmla="*/ 39 h 116" name="T11"/>
                  <a:gd fmla="*/ 93 w 112" name="T12"/>
                  <a:gd fmla="*/ 44 h 116" name="T13"/>
                  <a:gd fmla="*/ 97 w 112" name="T14"/>
                  <a:gd fmla="*/ 63 h 116" name="T15"/>
                  <a:gd fmla="*/ 111 w 112" name="T16"/>
                  <a:gd fmla="*/ 66 h 116" name="T17"/>
                  <a:gd fmla="*/ 109 w 112" name="T18"/>
                  <a:gd fmla="*/ 91 h 116" name="T19"/>
                  <a:gd fmla="*/ 95 w 112" name="T20"/>
                  <a:gd fmla="*/ 115 h 116" name="T21"/>
                  <a:gd fmla="*/ 58 w 112" name="T22"/>
                  <a:gd fmla="*/ 114 h 116" name="T23"/>
                  <a:gd fmla="*/ 66 w 112" name="T24"/>
                  <a:gd fmla="*/ 86 h 116" name="T25"/>
                  <a:gd fmla="*/ 0 w 112" name="T26"/>
                  <a:gd fmla="*/ 43 h 116" name="T27"/>
                  <a:gd fmla="*/ 0 w 112" name="T28"/>
                  <a:gd fmla="*/ 43 h 11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12" name="T45"/>
                  <a:gd fmla="*/ 0 h 116" name="T46"/>
                  <a:gd fmla="*/ 112 w 112" name="T47"/>
                  <a:gd fmla="*/ 116 h 11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15" w="112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/>
              <p:nvPr/>
            </p:nvSpPr>
            <p:spPr bwMode="auto">
              <a:xfrm>
                <a:off x="1971" y="3476"/>
                <a:ext cx="172" cy="158"/>
              </a:xfrm>
              <a:custGeom>
                <a:gdLst>
                  <a:gd fmla="*/ 0 w 172" name="T0"/>
                  <a:gd fmla="*/ 58 h 247" name="T1"/>
                  <a:gd fmla="*/ 0 w 172" name="T2"/>
                  <a:gd fmla="*/ 58 h 247" name="T3"/>
                  <a:gd fmla="*/ 3 w 172" name="T4"/>
                  <a:gd fmla="*/ 78 h 247" name="T5"/>
                  <a:gd fmla="*/ 34 w 172" name="T6"/>
                  <a:gd fmla="*/ 112 h 247" name="T7"/>
                  <a:gd fmla="*/ 68 w 172" name="T8"/>
                  <a:gd fmla="*/ 193 h 247" name="T9"/>
                  <a:gd fmla="*/ 146 w 172" name="T10"/>
                  <a:gd fmla="*/ 246 h 247" name="T11"/>
                  <a:gd fmla="*/ 159 w 172" name="T12"/>
                  <a:gd fmla="*/ 237 h 247" name="T13"/>
                  <a:gd fmla="*/ 167 w 172" name="T14"/>
                  <a:gd fmla="*/ 220 h 247" name="T15"/>
                  <a:gd fmla="*/ 155 w 172" name="T16"/>
                  <a:gd fmla="*/ 213 h 247" name="T17"/>
                  <a:gd fmla="*/ 162 w 172" name="T18"/>
                  <a:gd fmla="*/ 209 h 247" name="T19"/>
                  <a:gd fmla="*/ 171 w 172" name="T20"/>
                  <a:gd fmla="*/ 167 h 247" name="T21"/>
                  <a:gd fmla="*/ 158 w 172" name="T22"/>
                  <a:gd fmla="*/ 147 h 247" name="T23"/>
                  <a:gd fmla="*/ 147 w 172" name="T24"/>
                  <a:gd fmla="*/ 147 h 247" name="T25"/>
                  <a:gd fmla="*/ 147 w 172" name="T26"/>
                  <a:gd fmla="*/ 125 h 247" name="T27"/>
                  <a:gd fmla="*/ 132 w 172" name="T28"/>
                  <a:gd fmla="*/ 134 h 247" name="T29"/>
                  <a:gd fmla="*/ 113 w 172" name="T30"/>
                  <a:gd fmla="*/ 126 h 247" name="T31"/>
                  <a:gd fmla="*/ 102 w 172" name="T32"/>
                  <a:gd fmla="*/ 101 h 247" name="T33"/>
                  <a:gd fmla="*/ 121 w 172" name="T34"/>
                  <a:gd fmla="*/ 69 h 247" name="T35"/>
                  <a:gd fmla="*/ 155 w 172" name="T36"/>
                  <a:gd fmla="*/ 55 h 247" name="T37"/>
                  <a:gd fmla="*/ 145 w 172" name="T38"/>
                  <a:gd fmla="*/ 49 h 247" name="T39"/>
                  <a:gd fmla="*/ 151 w 172" name="T40"/>
                  <a:gd fmla="*/ 33 h 247" name="T41"/>
                  <a:gd fmla="*/ 112 w 172" name="T42"/>
                  <a:gd fmla="*/ 30 h 247" name="T43"/>
                  <a:gd fmla="*/ 83 w 172" name="T44"/>
                  <a:gd fmla="*/ 0 h 247" name="T45"/>
                  <a:gd fmla="*/ 76 w 172" name="T46"/>
                  <a:gd fmla="*/ 22 h 247" name="T47"/>
                  <a:gd fmla="*/ 45 w 172" name="T48"/>
                  <a:gd fmla="*/ 41 h 247" name="T49"/>
                  <a:gd fmla="*/ 29 w 172" name="T50"/>
                  <a:gd fmla="*/ 65 h 247" name="T51"/>
                  <a:gd fmla="*/ 11 w 172" name="T52"/>
                  <a:gd fmla="*/ 61 h 247" name="T53"/>
                  <a:gd fmla="*/ 14 w 172" name="T54"/>
                  <a:gd fmla="*/ 47 h 247" name="T55"/>
                  <a:gd fmla="*/ 0 w 172" name="T56"/>
                  <a:gd fmla="*/ 58 h 247" name="T57"/>
                  <a:gd fmla="*/ 0 w 172" name="T58"/>
                  <a:gd fmla="*/ 58 h 247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172" name="T90"/>
                  <a:gd fmla="*/ 0 h 247" name="T91"/>
                  <a:gd fmla="*/ 172 w 172" name="T92"/>
                  <a:gd fmla="*/ 247 h 247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246" w="172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/>
              <p:nvPr/>
            </p:nvSpPr>
            <p:spPr bwMode="auto">
              <a:xfrm>
                <a:off x="2288" y="3298"/>
                <a:ext cx="57" cy="158"/>
              </a:xfrm>
              <a:custGeom>
                <a:gdLst>
                  <a:gd fmla="*/ 0 w 57" name="T0"/>
                  <a:gd fmla="*/ 25 h 54" name="T1"/>
                  <a:gd fmla="*/ 0 w 57" name="T2"/>
                  <a:gd fmla="*/ 25 h 54" name="T3"/>
                  <a:gd fmla="*/ 15 w 57" name="T4"/>
                  <a:gd fmla="*/ 0 h 54" name="T5"/>
                  <a:gd fmla="*/ 56 w 57" name="T6"/>
                  <a:gd fmla="*/ 4 h 54" name="T7"/>
                  <a:gd fmla="*/ 50 w 57" name="T8"/>
                  <a:gd fmla="*/ 49 h 54" name="T9"/>
                  <a:gd fmla="*/ 22 w 57" name="T10"/>
                  <a:gd fmla="*/ 53 h 54" name="T11"/>
                  <a:gd fmla="*/ 0 w 57" name="T12"/>
                  <a:gd fmla="*/ 25 h 54" name="T13"/>
                  <a:gd fmla="*/ 0 w 57" name="T14"/>
                  <a:gd fmla="*/ 25 h 54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7" name="T24"/>
                  <a:gd fmla="*/ 0 h 54" name="T25"/>
                  <a:gd fmla="*/ 57 w 57" name="T26"/>
                  <a:gd fmla="*/ 54 h 54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54" w="57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/>
              <p:nvPr/>
            </p:nvSpPr>
            <p:spPr bwMode="auto">
              <a:xfrm>
                <a:off x="2235" y="3210"/>
                <a:ext cx="14" cy="158"/>
              </a:xfrm>
              <a:custGeom>
                <a:gdLst>
                  <a:gd fmla="*/ 0 w 14" name="T0"/>
                  <a:gd fmla="*/ 10 h 11" name="T1"/>
                  <a:gd fmla="*/ 0 w 14" name="T2"/>
                  <a:gd fmla="*/ 10 h 11" name="T3"/>
                  <a:gd fmla="*/ 12 w 14" name="T4"/>
                  <a:gd fmla="*/ 8 h 11" name="T5"/>
                  <a:gd fmla="*/ 13 w 14" name="T6"/>
                  <a:gd fmla="*/ 0 h 11" name="T7"/>
                  <a:gd fmla="*/ 0 w 14" name="T8"/>
                  <a:gd fmla="*/ 10 h 11" name="T9"/>
                  <a:gd fmla="*/ 0 w 14" name="T10"/>
                  <a:gd fmla="*/ 10 h 11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4" name="T18"/>
                  <a:gd fmla="*/ 0 h 11" name="T19"/>
                  <a:gd fmla="*/ 14 w 14" name="T20"/>
                  <a:gd fmla="*/ 11 h 11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1" w="14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/>
              <p:nvPr/>
            </p:nvSpPr>
            <p:spPr bwMode="auto">
              <a:xfrm>
                <a:off x="2283" y="3806"/>
                <a:ext cx="72" cy="158"/>
              </a:xfrm>
              <a:custGeom>
                <a:gdLst>
                  <a:gd fmla="*/ 0 w 72" name="T0"/>
                  <a:gd fmla="*/ 59 h 74" name="T1"/>
                  <a:gd fmla="*/ 0 w 72" name="T2"/>
                  <a:gd fmla="*/ 59 h 74" name="T3"/>
                  <a:gd fmla="*/ 12 w 72" name="T4"/>
                  <a:gd fmla="*/ 3 h 74" name="T5"/>
                  <a:gd fmla="*/ 22 w 72" name="T6"/>
                  <a:gd fmla="*/ 0 h 74" name="T7"/>
                  <a:gd fmla="*/ 63 w 72" name="T8"/>
                  <a:gd fmla="*/ 29 h 74" name="T9"/>
                  <a:gd fmla="*/ 71 w 72" name="T10"/>
                  <a:gd fmla="*/ 41 h 74" name="T11"/>
                  <a:gd fmla="*/ 68 w 72" name="T12"/>
                  <a:gd fmla="*/ 55 h 74" name="T13"/>
                  <a:gd fmla="*/ 49 w 72" name="T14"/>
                  <a:gd fmla="*/ 73 h 74" name="T15"/>
                  <a:gd fmla="*/ 0 w 72" name="T16"/>
                  <a:gd fmla="*/ 59 h 74" name="T17"/>
                  <a:gd fmla="*/ 0 w 72" name="T18"/>
                  <a:gd fmla="*/ 59 h 74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72" name="T30"/>
                  <a:gd fmla="*/ 0 h 74" name="T31"/>
                  <a:gd fmla="*/ 72 w 72" name="T32"/>
                  <a:gd fmla="*/ 74 h 74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74" w="72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/>
              <p:nvPr/>
            </p:nvSpPr>
            <p:spPr bwMode="auto">
              <a:xfrm>
                <a:off x="2081" y="3263"/>
                <a:ext cx="184" cy="158"/>
              </a:xfrm>
              <a:custGeom>
                <a:gdLst>
                  <a:gd fmla="*/ 0 w 184" name="T0"/>
                  <a:gd fmla="*/ 42 h 157" name="T1"/>
                  <a:gd fmla="*/ 0 w 184" name="T2"/>
                  <a:gd fmla="*/ 42 h 157" name="T3"/>
                  <a:gd fmla="*/ 17 w 184" name="T4"/>
                  <a:gd fmla="*/ 69 h 157" name="T5"/>
                  <a:gd fmla="*/ 44 w 184" name="T6"/>
                  <a:gd fmla="*/ 72 h 157" name="T7"/>
                  <a:gd fmla="*/ 52 w 184" name="T8"/>
                  <a:gd fmla="*/ 84 h 157" name="T9"/>
                  <a:gd fmla="*/ 79 w 184" name="T10"/>
                  <a:gd fmla="*/ 82 h 157" name="T11"/>
                  <a:gd fmla="*/ 75 w 184" name="T12"/>
                  <a:gd fmla="*/ 129 h 157" name="T13"/>
                  <a:gd fmla="*/ 87 w 184" name="T14"/>
                  <a:gd fmla="*/ 149 h 157" name="T15"/>
                  <a:gd fmla="*/ 103 w 184" name="T16"/>
                  <a:gd fmla="*/ 156 h 157" name="T17"/>
                  <a:gd fmla="*/ 136 w 184" name="T18"/>
                  <a:gd fmla="*/ 137 h 157" name="T19"/>
                  <a:gd fmla="*/ 123 w 184" name="T20"/>
                  <a:gd fmla="*/ 134 h 157" name="T21"/>
                  <a:gd fmla="*/ 116 w 184" name="T22"/>
                  <a:gd fmla="*/ 108 h 157" name="T23"/>
                  <a:gd fmla="*/ 139 w 184" name="T24"/>
                  <a:gd fmla="*/ 113 h 157" name="T25"/>
                  <a:gd fmla="*/ 173 w 184" name="T26"/>
                  <a:gd fmla="*/ 97 h 157" name="T27"/>
                  <a:gd fmla="*/ 164 w 184" name="T28"/>
                  <a:gd fmla="*/ 84 h 157" name="T29"/>
                  <a:gd fmla="*/ 175 w 184" name="T30"/>
                  <a:gd fmla="*/ 72 h 157" name="T31"/>
                  <a:gd fmla="*/ 170 w 184" name="T32"/>
                  <a:gd fmla="*/ 63 h 157" name="T33"/>
                  <a:gd fmla="*/ 183 w 184" name="T34"/>
                  <a:gd fmla="*/ 53 h 157" name="T35"/>
                  <a:gd fmla="*/ 167 w 184" name="T36"/>
                  <a:gd fmla="*/ 51 h 157" name="T37"/>
                  <a:gd fmla="*/ 167 w 184" name="T38"/>
                  <a:gd fmla="*/ 39 h 157" name="T39"/>
                  <a:gd fmla="*/ 141 w 184" name="T40"/>
                  <a:gd fmla="*/ 25 h 157" name="T41"/>
                  <a:gd fmla="*/ 152 w 184" name="T42"/>
                  <a:gd fmla="*/ 21 h 157" name="T43"/>
                  <a:gd fmla="*/ 72 w 184" name="T44"/>
                  <a:gd fmla="*/ 24 h 157" name="T45"/>
                  <a:gd fmla="*/ 46 w 184" name="T46"/>
                  <a:gd fmla="*/ 0 h 157" name="T47"/>
                  <a:gd fmla="*/ 47 w 184" name="T48"/>
                  <a:gd fmla="*/ 11 h 157" name="T49"/>
                  <a:gd fmla="*/ 24 w 184" name="T50"/>
                  <a:gd fmla="*/ 20 h 157" name="T51"/>
                  <a:gd fmla="*/ 31 w 184" name="T52"/>
                  <a:gd fmla="*/ 39 h 157" name="T53"/>
                  <a:gd fmla="*/ 22 w 184" name="T54"/>
                  <a:gd fmla="*/ 46 h 157" name="T55"/>
                  <a:gd fmla="*/ 17 w 184" name="T56"/>
                  <a:gd fmla="*/ 29 h 157" name="T57"/>
                  <a:gd fmla="*/ 26 w 184" name="T58"/>
                  <a:gd fmla="*/ 6 h 157" name="T59"/>
                  <a:gd fmla="*/ 0 w 184" name="T60"/>
                  <a:gd fmla="*/ 42 h 157" name="T61"/>
                  <a:gd fmla="*/ 0 w 184" name="T62"/>
                  <a:gd fmla="*/ 42 h 157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84" name="T96"/>
                  <a:gd fmla="*/ 0 h 157" name="T97"/>
                  <a:gd fmla="*/ 184 w 184" name="T98"/>
                  <a:gd fmla="*/ 157 h 157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57" w="184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/>
            <p:nvPr/>
          </p:nvSpPr>
          <p:spPr bwMode="auto">
            <a:xfrm>
              <a:off x="4706100" y="4029563"/>
              <a:ext cx="119061" cy="206196"/>
            </a:xfrm>
            <a:custGeom>
              <a:gdLst>
                <a:gd fmla="*/ 0 w 95" name="T0"/>
                <a:gd fmla="*/ 17056038 h 203" name="T1"/>
                <a:gd fmla="*/ 0 w 95" name="T2"/>
                <a:gd fmla="*/ 17056038 h 203" name="T3"/>
                <a:gd fmla="*/ 21990127 w 95" name="T4"/>
                <a:gd fmla="*/ 52872417 h 203" name="T5"/>
                <a:gd fmla="*/ 50262967 w 95" name="T6"/>
                <a:gd fmla="*/ 68222847 h 203" name="T7"/>
                <a:gd fmla="*/ 36127169 w 95" name="T8"/>
                <a:gd fmla="*/ 93806917 h 203" name="T9"/>
                <a:gd fmla="*/ 87960510 w 95" name="T10"/>
                <a:gd fmla="*/ 139856901 h 203" name="T11"/>
                <a:gd fmla="*/ 111520992 w 95" name="T12"/>
                <a:gd fmla="*/ 202962959 h 203" name="T13"/>
                <a:gd fmla="*/ 114662975 w 95" name="T14"/>
                <a:gd fmla="*/ 255835356 h 203" name="T15"/>
                <a:gd fmla="*/ 50262967 w 95" name="T16"/>
                <a:gd fmla="*/ 301886645 h 203" name="T17"/>
                <a:gd fmla="*/ 59687661 w 95" name="T18"/>
                <a:gd fmla="*/ 344525504 h 203" name="T19"/>
                <a:gd fmla="*/ 80106161 w 95" name="T20"/>
                <a:gd fmla="*/ 315530166 h 203" name="T21"/>
                <a:gd fmla="*/ 92672857 w 95" name="T22"/>
                <a:gd fmla="*/ 324058182 h 203" name="T23"/>
                <a:gd fmla="*/ 97385204 w 95" name="T24"/>
                <a:gd fmla="*/ 303592249 h 203" name="T25"/>
                <a:gd fmla="*/ 147648151 w 95" name="T26"/>
                <a:gd fmla="*/ 272891389 h 203" name="T27"/>
                <a:gd fmla="*/ 141365440 w 95" name="T28"/>
                <a:gd fmla="*/ 185906926 h 203" name="T29"/>
                <a:gd fmla="*/ 72253084 w 95" name="T30"/>
                <a:gd fmla="*/ 105744835 h 203" name="T31"/>
                <a:gd fmla="*/ 80106161 w 95" name="T32"/>
                <a:gd fmla="*/ 78456467 h 203" name="T33"/>
                <a:gd fmla="*/ 120945686 w 95" name="T34"/>
                <a:gd fmla="*/ 39227581 h 203" name="T35"/>
                <a:gd fmla="*/ 62828390 w 95" name="T36"/>
                <a:gd fmla="*/ 0 h 203" name="T37"/>
                <a:gd fmla="*/ 0 w 95" name="T38"/>
                <a:gd fmla="*/ 17056038 h 203" name="T39"/>
                <a:gd fmla="*/ 0 w 95" name="T40"/>
                <a:gd fmla="*/ 17056038 h 203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w 95" name="T63"/>
                <a:gd fmla="*/ 0 h 203" name="T64"/>
                <a:gd fmla="*/ 95 w 95" name="T65"/>
                <a:gd fmla="*/ 203 h 203" name="T66"/>
              </a:gdLst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b="T66" l="T63" r="T65" t="T64"/>
              <a:pathLst>
                <a:path h="203" w="95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/>
            <p:nvPr/>
          </p:nvSpPr>
          <p:spPr bwMode="auto">
            <a:xfrm>
              <a:off x="3628193" y="3503304"/>
              <a:ext cx="126999" cy="206196"/>
            </a:xfrm>
            <a:custGeom>
              <a:gdLst>
                <a:gd fmla="*/ 0 w 102" name="T0"/>
                <a:gd fmla="*/ 3439837 h 46" name="T1"/>
                <a:gd fmla="*/ 37206018 w 102" name="T2"/>
                <a:gd fmla="*/ 0 h 46" name="T3"/>
                <a:gd fmla="*/ 72863135 w 102" name="T4"/>
                <a:gd fmla="*/ 15478608 h 46" name="T5"/>
                <a:gd fmla="*/ 86814474 w 102" name="T6"/>
                <a:gd fmla="*/ 32676478 h 46" name="T7"/>
                <a:gd fmla="*/ 105418723 w 102" name="T8"/>
                <a:gd fmla="*/ 32676478 h 46" name="T9"/>
                <a:gd fmla="*/ 119371288 w 102" name="T10"/>
                <a:gd fmla="*/ 24077546 h 46" name="T11"/>
                <a:gd fmla="*/ 128672167 w 102" name="T12"/>
                <a:gd fmla="*/ 22356972 h 46" name="T13"/>
                <a:gd fmla="*/ 137974292 w 102" name="T14"/>
                <a:gd fmla="*/ 39556149 h 46" name="T15"/>
                <a:gd fmla="*/ 155027149 w 102" name="T16"/>
                <a:gd fmla="*/ 44715256 h 46" name="T17"/>
                <a:gd fmla="*/ 150376710 w 102" name="T18"/>
                <a:gd fmla="*/ 51593615 h 46" name="T19"/>
                <a:gd fmla="*/ 156577296 w 102" name="T20"/>
                <a:gd fmla="*/ 65352956 h 46" name="T21"/>
                <a:gd fmla="*/ 155027149 w 102" name="T22"/>
                <a:gd fmla="*/ 75671151 h 46" name="T23"/>
                <a:gd fmla="*/ 137974292 w 102" name="T24"/>
                <a:gd fmla="*/ 60192548 h 46" name="T25"/>
                <a:gd fmla="*/ 128672167 w 102" name="T26"/>
                <a:gd fmla="*/ 55033451 h 46" name="T27"/>
                <a:gd fmla="*/ 119371288 w 102" name="T28"/>
                <a:gd fmla="*/ 55033451 h 46" name="T29"/>
                <a:gd fmla="*/ 114719603 w 102" name="T30"/>
                <a:gd fmla="*/ 72231316 h 46" name="T31"/>
                <a:gd fmla="*/ 103868576 w 102" name="T32"/>
                <a:gd fmla="*/ 67072218 h 46" name="T33"/>
                <a:gd fmla="*/ 83714181 w 102" name="T34"/>
                <a:gd fmla="*/ 77391724 h 46" name="T35"/>
                <a:gd fmla="*/ 58910570 w 102" name="T36"/>
                <a:gd fmla="*/ 75671151 h 46" name="T37"/>
                <a:gd fmla="*/ 58910570 w 102" name="T38"/>
                <a:gd fmla="*/ 44715256 h 46" name="T39"/>
                <a:gd fmla="*/ 20153156 w 102" name="T40"/>
                <a:gd fmla="*/ 17197870 h 46" name="T41"/>
                <a:gd fmla="*/ 0 w 102" name="T42"/>
                <a:gd fmla="*/ 3439837 h 46" name="T43"/>
                <a:gd fmla="*/ 0 w 102" name="T44"/>
                <a:gd fmla="*/ 3439837 h 4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w 102" name="T69"/>
                <a:gd fmla="*/ 0 h 46" name="T70"/>
                <a:gd fmla="*/ 102 w 102" name="T71"/>
                <a:gd fmla="*/ 46 h 46" name="T72"/>
              </a:gdLst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b="T72" l="T69" r="T71" t="T70"/>
              <a:pathLst>
                <a:path h="46" w="102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/>
            <p:nvPr/>
          </p:nvSpPr>
          <p:spPr bwMode="auto">
            <a:xfrm>
              <a:off x="3718681" y="3551723"/>
              <a:ext cx="104774" cy="206196"/>
            </a:xfrm>
            <a:custGeom>
              <a:gdLst>
                <a:gd fmla="*/ 48621765 w 85" name="T0"/>
                <a:gd fmla="*/ 3439855 h 69" name="T1"/>
                <a:gd fmla="*/ 54698713 w 85" name="T2"/>
                <a:gd fmla="*/ 3439855 h 69" name="T3"/>
                <a:gd fmla="*/ 74451875 w 85" name="T4"/>
                <a:gd fmla="*/ 10319564 h 69" name="T5"/>
                <a:gd fmla="*/ 92683970 w 85" name="T6"/>
                <a:gd fmla="*/ 25796947 h 69" name="T7"/>
                <a:gd fmla="*/ 103320478 w 85" name="T8"/>
                <a:gd fmla="*/ 44715498 h 69" name="T9"/>
                <a:gd fmla="*/ 127630734 w 85" name="T10"/>
                <a:gd fmla="*/ 65353310 h 69" name="T11"/>
                <a:gd fmla="*/ 115475606 w 85" name="T12"/>
                <a:gd fmla="*/ 70512435 h 69" name="T13"/>
                <a:gd fmla="*/ 106358952 w 85" name="T14"/>
                <a:gd fmla="*/ 84271851 h 69" name="T15"/>
                <a:gd fmla="*/ 104840331 w 85" name="T16"/>
                <a:gd fmla="*/ 91150268 h 69" name="T17"/>
                <a:gd fmla="*/ 100282004 w 85" name="T18"/>
                <a:gd fmla="*/ 116948516 h 69" name="T19"/>
                <a:gd fmla="*/ 82048695 w 85" name="T20"/>
                <a:gd fmla="*/ 110068809 h 69" name="T21"/>
                <a:gd fmla="*/ 79010202 w 85" name="T22"/>
                <a:gd fmla="*/ 87710414 h 69" name="T23"/>
                <a:gd fmla="*/ 60776893 w 85" name="T24"/>
                <a:gd fmla="*/ 96310704 h 69" name="T25"/>
                <a:gd fmla="*/ 44063438 w 85" name="T26"/>
                <a:gd fmla="*/ 108348226 h 69" name="T27"/>
                <a:gd fmla="*/ 33426921 w 85" name="T28"/>
                <a:gd fmla="*/ 106628955 h 69" name="T29"/>
                <a:gd fmla="*/ 24310266 w 85" name="T30"/>
                <a:gd fmla="*/ 94590122 h 69" name="T31"/>
                <a:gd fmla="*/ 18233314 w 85" name="T32"/>
                <a:gd fmla="*/ 84271851 h 69" name="T33"/>
                <a:gd fmla="*/ 25830119 w 85" name="T34"/>
                <a:gd fmla="*/ 73952289 h 69" name="T35"/>
                <a:gd fmla="*/ 30388447 w 85" name="T36"/>
                <a:gd fmla="*/ 82551268 h 69" name="T37"/>
                <a:gd fmla="*/ 53180092 w 85" name="T38"/>
                <a:gd fmla="*/ 94590122 h 69" name="T39"/>
                <a:gd fmla="*/ 57738419 w 85" name="T40"/>
                <a:gd fmla="*/ 84271851 h 69" name="T41"/>
                <a:gd fmla="*/ 36466627 w 85" name="T42"/>
                <a:gd fmla="*/ 65353310 h 69" name="T43"/>
                <a:gd fmla="*/ 30388447 w 85" name="T44"/>
                <a:gd fmla="*/ 49874623 h 69" name="T45"/>
                <a:gd fmla="*/ 22791646 w 85" name="T46"/>
                <a:gd fmla="*/ 44715498 h 69" name="T47"/>
                <a:gd fmla="*/ 22791646 w 85" name="T48"/>
                <a:gd fmla="*/ 34395926 h 69" name="T49"/>
                <a:gd fmla="*/ 13674986 w 85" name="T50"/>
                <a:gd fmla="*/ 30957384 h 69" name="T51"/>
                <a:gd fmla="*/ 0 w 85" name="T52"/>
                <a:gd fmla="*/ 29236801 h 69" name="T53"/>
                <a:gd fmla="*/ 4558328 w 85" name="T54"/>
                <a:gd fmla="*/ 17197963 h 69" name="T55"/>
                <a:gd fmla="*/ 6078183 w 85" name="T56"/>
                <a:gd fmla="*/ 10319564 h 69" name="T57"/>
                <a:gd fmla="*/ 16713460 w 85" name="T58"/>
                <a:gd fmla="*/ 10319564 h 69" name="T59"/>
                <a:gd fmla="*/ 22791646 w 85" name="T60"/>
                <a:gd fmla="*/ 15478692 h 69" name="T61"/>
                <a:gd fmla="*/ 39505101 w 85" name="T62"/>
                <a:gd fmla="*/ 30957384 h 69" name="T63"/>
                <a:gd fmla="*/ 41023731 w 85" name="T64"/>
                <a:gd fmla="*/ 20637817 h 69" name="T65"/>
                <a:gd fmla="*/ 34946774 w 85" name="T66"/>
                <a:gd fmla="*/ 8598982 h 69" name="T67"/>
                <a:gd fmla="*/ 39505101 w 85" name="T68"/>
                <a:gd fmla="*/ 0 h 69" name="T69"/>
                <a:gd fmla="*/ 48621765 w 85" name="T70"/>
                <a:gd fmla="*/ 3439855 h 69" name="T71"/>
                <a:gd fmla="*/ 48621765 w 85" name="T72"/>
                <a:gd fmla="*/ 3439855 h 69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w 85" name="T111"/>
                <a:gd fmla="*/ 0 h 69" name="T112"/>
                <a:gd fmla="*/ 85 w 85" name="T113"/>
                <a:gd fmla="*/ 69 h 69" name="T114"/>
              </a:gdLst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b="T114" l="T111" r="T113" t="T112"/>
              <a:pathLst>
                <a:path h="69" w="85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/>
            <p:nvPr/>
          </p:nvSpPr>
          <p:spPr bwMode="auto">
            <a:xfrm>
              <a:off x="3694868" y="3551722"/>
              <a:ext cx="74613" cy="206196"/>
            </a:xfrm>
            <a:custGeom>
              <a:gdLst>
                <a:gd fmla="*/ 0 w 57" name="T0"/>
                <a:gd fmla="*/ 10017957 h 43" name="T1"/>
                <a:gd fmla="*/ 11994369 w 57" name="T2"/>
                <a:gd fmla="*/ 21705362 h 43" name="T3"/>
                <a:gd fmla="*/ 25702218 w 57" name="T4"/>
                <a:gd fmla="*/ 38401091 h 43" name="T5"/>
                <a:gd fmla="*/ 47977476 w 57" name="T6"/>
                <a:gd fmla="*/ 61775897 h 43" name="T7"/>
                <a:gd fmla="*/ 61685320 w 57" name="T8"/>
                <a:gd fmla="*/ 48419056 h 43" name="T9"/>
                <a:gd fmla="*/ 63398800 w 57" name="T10"/>
                <a:gd fmla="*/ 60106454 h 43" name="T11"/>
                <a:gd fmla="*/ 73679684 w 57" name="T12"/>
                <a:gd fmla="*/ 61775897 h 43" name="T13"/>
                <a:gd fmla="*/ 89101029 w 57" name="T14"/>
                <a:gd fmla="*/ 70124408 h 43" name="T15"/>
                <a:gd fmla="*/ 95954951 w 57" name="T16"/>
                <a:gd fmla="*/ 60106454 h 43" name="T17"/>
                <a:gd fmla="*/ 71966203 w 57" name="T18"/>
                <a:gd fmla="*/ 41739979 h 43" name="T19"/>
                <a:gd fmla="*/ 66825762 w 57" name="T20"/>
                <a:gd fmla="*/ 26713693 h 43" name="T21"/>
                <a:gd fmla="*/ 56544878 w 57" name="T22"/>
                <a:gd fmla="*/ 21705362 h 43" name="T23"/>
                <a:gd fmla="*/ 56544878 w 57" name="T24"/>
                <a:gd fmla="*/ 11687403 h 43" name="T25"/>
                <a:gd fmla="*/ 46263995 w 57" name="T26"/>
                <a:gd fmla="*/ 8348513 h 43" name="T27"/>
                <a:gd fmla="*/ 30842660 w 57" name="T28"/>
                <a:gd fmla="*/ 5008332 h 43" name="T29"/>
                <a:gd fmla="*/ 17134811 w 57" name="T30"/>
                <a:gd fmla="*/ 0 h 43" name="T31"/>
                <a:gd fmla="*/ 5140443 w 57" name="T32"/>
                <a:gd fmla="*/ 1669444 h 43" name="T33"/>
                <a:gd fmla="*/ 0 w 57" name="T34"/>
                <a:gd fmla="*/ 10017957 h 43" name="T35"/>
                <a:gd fmla="*/ 0 w 57" name="T36"/>
                <a:gd fmla="*/ 10017957 h 43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57" name="T57"/>
                <a:gd fmla="*/ 0 h 43" name="T58"/>
                <a:gd fmla="*/ 57 w 57" name="T59"/>
                <a:gd fmla="*/ 43 h 43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43" w="57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/>
            <p:nvPr/>
          </p:nvSpPr>
          <p:spPr bwMode="auto">
            <a:xfrm>
              <a:off x="3736143" y="3378684"/>
              <a:ext cx="711195" cy="206196"/>
            </a:xfrm>
            <a:custGeom>
              <a:gdLst>
                <a:gd fmla="*/ 837896752 w 572" name="T0"/>
                <a:gd fmla="*/ 173329062 h 246" name="T1"/>
                <a:gd fmla="*/ 749778861 w 572" name="T2"/>
                <a:gd fmla="*/ 163032328 h 246" name="T3"/>
                <a:gd fmla="*/ 717313589 w 572" name="T4"/>
                <a:gd fmla="*/ 130426133 h 246" name="T5"/>
                <a:gd fmla="*/ 675574125 w 572" name="T6"/>
                <a:gd fmla="*/ 135574479 h 246" name="T7"/>
                <a:gd fmla="*/ 635379996 w 572" name="T8"/>
                <a:gd fmla="*/ 121845555 h 246" name="T9"/>
                <a:gd fmla="*/ 562720752 w 572" name="T10"/>
                <a:gd fmla="*/ 70362068 h 246" name="T11"/>
                <a:gd fmla="*/ 471510634 w 572" name="T12"/>
                <a:gd fmla="*/ 51483487 h 246" name="T13"/>
                <a:gd fmla="*/ 408126826 w 572" name="T14"/>
                <a:gd fmla="*/ 30890090 h 246" name="T15"/>
                <a:gd fmla="*/ 344743018 w 572" name="T16"/>
                <a:gd fmla="*/ 17161161 h 246" name="T17"/>
                <a:gd fmla="*/ 284452602 w 572" name="T18"/>
                <a:gd fmla="*/ 36038437 h 246" name="T19"/>
                <a:gd fmla="*/ 216431076 w 572" name="T20"/>
                <a:gd fmla="*/ 36038437 h 246" name="T21"/>
                <a:gd fmla="*/ 216431076 w 572" name="T22"/>
                <a:gd fmla="*/ 84090992 h 246" name="T23"/>
                <a:gd fmla="*/ 242711894 w 572" name="T24"/>
                <a:gd fmla="*/ 106400515 h 246" name="T25"/>
                <a:gd fmla="*/ 242711894 w 572" name="T26"/>
                <a:gd fmla="*/ 139006710 h 246" name="T27"/>
                <a:gd fmla="*/ 216431076 w 572" name="T28"/>
                <a:gd fmla="*/ 140722826 h 246" name="T29"/>
                <a:gd fmla="*/ 177782595 w 572" name="T30"/>
                <a:gd fmla="*/ 123561671 h 246" name="T31"/>
                <a:gd fmla="*/ 151501738 w 572" name="T32"/>
                <a:gd fmla="*/ 130426133 h 246" name="T33"/>
                <a:gd fmla="*/ 120583201 w 572" name="T34"/>
                <a:gd fmla="*/ 118413324 h 246" name="T35"/>
                <a:gd fmla="*/ 46378446 w 572" name="T36"/>
                <a:gd fmla="*/ 116697208 h 246" name="T37"/>
                <a:gd fmla="*/ 30918546 w 572" name="T38"/>
                <a:gd fmla="*/ 133858364 h 246" name="T39"/>
                <a:gd fmla="*/ 27826320 w 572" name="T40"/>
                <a:gd fmla="*/ 156167866 h 246" name="T41"/>
                <a:gd fmla="*/ 4637720 w 572" name="T42"/>
                <a:gd fmla="*/ 145871173 h 246" name="T43"/>
                <a:gd fmla="*/ 0 w 572" name="T44"/>
                <a:gd fmla="*/ 192206333 h 246" name="T45"/>
                <a:gd fmla="*/ 12367668 w 572" name="T46"/>
                <a:gd fmla="*/ 224813839 h 246" name="T47"/>
                <a:gd fmla="*/ 40193983 w 572" name="T48"/>
                <a:gd fmla="*/ 223097723 h 246" name="T49"/>
                <a:gd fmla="*/ 66474811 w 572" name="T50"/>
                <a:gd fmla="*/ 269432843 h 246" name="T51"/>
                <a:gd fmla="*/ 160777174 w 572" name="T52"/>
                <a:gd fmla="*/ 252271688 h 246" name="T53"/>
                <a:gd fmla="*/ 153047229 w 572" name="T54"/>
                <a:gd fmla="*/ 302039039 h 246" name="T55"/>
                <a:gd fmla="*/ 105123311 w 572" name="T56"/>
                <a:gd fmla="*/ 327780772 h 246" name="T57"/>
                <a:gd fmla="*/ 157684948 w 572" name="T58"/>
                <a:gd fmla="*/ 375833399 h 246" name="T59"/>
                <a:gd fmla="*/ 194787976 w 572" name="T60"/>
                <a:gd fmla="*/ 380981746 h 246" name="T61"/>
                <a:gd fmla="*/ 222614286 w 572" name="T62"/>
                <a:gd fmla="*/ 387846208 h 246" name="T63"/>
                <a:gd fmla="*/ 222614286 w 572" name="T64"/>
                <a:gd fmla="*/ 293458461 h 246" name="T65"/>
                <a:gd fmla="*/ 259717276 w 572" name="T66"/>
                <a:gd fmla="*/ 264284497 h 246" name="T67"/>
                <a:gd fmla="*/ 272084939 w 572" name="T68"/>
                <a:gd fmla="*/ 252271688 h 246" name="T69"/>
                <a:gd fmla="*/ 290635812 w 572" name="T70"/>
                <a:gd fmla="*/ 260852265 h 246" name="T71"/>
                <a:gd fmla="*/ 299911249 w 572" name="T72"/>
                <a:gd fmla="*/ 267716728 h 246" name="T73"/>
                <a:gd fmla="*/ 323101084 w 572" name="T74"/>
                <a:gd fmla="*/ 307187385 h 246" name="T75"/>
                <a:gd fmla="*/ 343197526 w 572" name="T76"/>
                <a:gd fmla="*/ 332929119 h 246" name="T77"/>
                <a:gd fmla="*/ 394213671 w 572" name="T78"/>
                <a:gd fmla="*/ 332929119 h 246" name="T79"/>
                <a:gd fmla="*/ 414311279 w 572" name="T80"/>
                <a:gd fmla="*/ 398142901 h 246" name="T81"/>
                <a:gd fmla="*/ 435954379 w 572" name="T82"/>
                <a:gd fmla="*/ 420452403 h 246" name="T83"/>
                <a:gd fmla="*/ 486969280 w 572" name="T84"/>
                <a:gd fmla="*/ 410155710 h 246" name="T85"/>
                <a:gd fmla="*/ 547260862 w 572" name="T86"/>
                <a:gd fmla="*/ 410155710 h 246" name="T87"/>
                <a:gd fmla="*/ 544169878 w 572" name="T88"/>
                <a:gd fmla="*/ 382697861 h 246" name="T89"/>
                <a:gd fmla="*/ 554990807 w 572" name="T90"/>
                <a:gd fmla="*/ 368968937 h 246" name="T91"/>
                <a:gd fmla="*/ 592093796 w 572" name="T92"/>
                <a:gd fmla="*/ 374117284 h 246" name="T93"/>
                <a:gd fmla="*/ 644655433 w 572" name="T94"/>
                <a:gd fmla="*/ 360388359 h 246" name="T95"/>
                <a:gd fmla="*/ 732773479 w 572" name="T96"/>
                <a:gd fmla="*/ 379265630 h 246" name="T97"/>
                <a:gd fmla="*/ 732773479 w 572" name="T98"/>
                <a:gd fmla="*/ 319200194 h 246" name="T99"/>
                <a:gd fmla="*/ 799248270 w 572" name="T100"/>
                <a:gd fmla="*/ 252271688 h 246" name="T101"/>
                <a:gd fmla="*/ 861086587 w 572" name="T102"/>
                <a:gd fmla="*/ 216233261 h 24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w 572" name="T156"/>
                <a:gd fmla="*/ 0 h 246" name="T157"/>
                <a:gd fmla="*/ 572 w 572" name="T158"/>
                <a:gd fmla="*/ 246 h 246" name="T159"/>
              </a:gdLst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b="T159" l="T156" r="T158" t="T157"/>
              <a:pathLst>
                <a:path h="246" w="572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/>
            <p:nvPr/>
          </p:nvSpPr>
          <p:spPr bwMode="auto">
            <a:xfrm>
              <a:off x="3907591" y="3526322"/>
              <a:ext cx="312736" cy="206196"/>
            </a:xfrm>
            <a:custGeom>
              <a:gdLst>
                <a:gd fmla="*/ 37557332 w 250" name="T0"/>
                <a:gd fmla="*/ 114387181 h 153" name="T1"/>
                <a:gd fmla="*/ 43817105 w 250" name="T2"/>
                <a:gd fmla="*/ 95883169 h 153" name="T3"/>
                <a:gd fmla="*/ 53205497 w 250" name="T4"/>
                <a:gd fmla="*/ 87472254 h 153" name="T5"/>
                <a:gd fmla="*/ 70419843 w 250" name="T6"/>
                <a:gd fmla="*/ 90836620 h 153" name="T7"/>
                <a:gd fmla="*/ 89197899 w 250" name="T8"/>
                <a:gd fmla="*/ 97565352 h 153" name="T9"/>
                <a:gd fmla="*/ 93892720 w 250" name="T10"/>
                <a:gd fmla="*/ 102611900 h 153" name="T11"/>
                <a:gd fmla="*/ 106412245 w 250" name="T12"/>
                <a:gd fmla="*/ 114387181 h 153" name="T13"/>
                <a:gd fmla="*/ 115800637 w 250" name="T14"/>
                <a:gd fmla="*/ 144665176 h 153" name="T15"/>
                <a:gd fmla="*/ 129885103 w 250" name="T16"/>
                <a:gd fmla="*/ 141300810 h 153" name="T17"/>
                <a:gd fmla="*/ 151793020 w 250" name="T18"/>
                <a:gd fmla="*/ 144665176 h 153" name="T19"/>
                <a:gd fmla="*/ 183090619 w 250" name="T20"/>
                <a:gd fmla="*/ 178308874 h 153" name="T21"/>
                <a:gd fmla="*/ 215953120 w 250" name="T22"/>
                <a:gd fmla="*/ 198495069 h 153" name="T23"/>
                <a:gd fmla="*/ 247250681 w 250" name="T24"/>
                <a:gd fmla="*/ 220362150 h 153" name="T25"/>
                <a:gd fmla="*/ 259770205 w 250" name="T26"/>
                <a:gd fmla="*/ 255687991 h 153" name="T27"/>
                <a:gd fmla="*/ 278548241 w 250" name="T28"/>
                <a:gd fmla="*/ 227090881 h 153" name="T29"/>
                <a:gd fmla="*/ 281678122 w 250" name="T30"/>
                <a:gd fmla="*/ 201859435 h 153" name="T31"/>
                <a:gd fmla="*/ 269159849 w 250" name="T32"/>
                <a:gd fmla="*/ 163169188 h 153" name="T33"/>
                <a:gd fmla="*/ 295762587 w 250" name="T34"/>
                <a:gd fmla="*/ 154758273 h 153" name="T35"/>
                <a:gd fmla="*/ 328625167 w 250" name="T36"/>
                <a:gd fmla="*/ 163169188 h 153" name="T37"/>
                <a:gd fmla="*/ 381830644 w 250" name="T38"/>
                <a:gd fmla="*/ 158122639 h 153" name="T39"/>
                <a:gd fmla="*/ 381830644 w 250" name="T40"/>
                <a:gd fmla="*/ 136254261 h 153" name="T41"/>
                <a:gd fmla="*/ 317670504 w 250" name="T42"/>
                <a:gd fmla="*/ 136254261 h 153" name="T43"/>
                <a:gd fmla="*/ 286372944 w 250" name="T44"/>
                <a:gd fmla="*/ 132889895 h 153" name="T45"/>
                <a:gd fmla="*/ 258205265 w 250" name="T46"/>
                <a:gd fmla="*/ 144665176 h 153" name="T47"/>
                <a:gd fmla="*/ 239427229 w 250" name="T48"/>
                <a:gd fmla="*/ 141300810 h 153" name="T49"/>
                <a:gd fmla="*/ 223777823 w 250" name="T50"/>
                <a:gd fmla="*/ 142982993 h 153" name="T51"/>
                <a:gd fmla="*/ 204999787 w 250" name="T52"/>
                <a:gd fmla="*/ 132889895 h 153" name="T53"/>
                <a:gd fmla="*/ 204999787 w 250" name="T54"/>
                <a:gd fmla="*/ 124480278 h 153" name="T55"/>
                <a:gd fmla="*/ 201869906 w 250" name="T56"/>
                <a:gd fmla="*/ 95883169 h 153" name="T57"/>
                <a:gd fmla="*/ 140839687 w 250" name="T58"/>
                <a:gd fmla="*/ 72332588 h 153" name="T59"/>
                <a:gd fmla="*/ 109542126 w 250" name="T60"/>
                <a:gd fmla="*/ 50464210 h 153" name="T61"/>
                <a:gd fmla="*/ 70419843 w 250" name="T62"/>
                <a:gd fmla="*/ 60557308 h 153" name="T63"/>
                <a:gd fmla="*/ 45382045 w 250" name="T64"/>
                <a:gd fmla="*/ 26914936 h 153" name="T65"/>
                <a:gd fmla="*/ 46946986 w 250" name="T66"/>
                <a:gd fmla="*/ 0 h 153" name="T67"/>
                <a:gd fmla="*/ 28167689 w 250" name="T68"/>
                <a:gd fmla="*/ 117751546 h 153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250" name="T105"/>
                <a:gd fmla="*/ 0 h 153" name="T106"/>
                <a:gd fmla="*/ 250 w 250" name="T107"/>
                <a:gd fmla="*/ 153 h 153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153" w="250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/>
            <p:nvPr/>
          </p:nvSpPr>
          <p:spPr bwMode="auto">
            <a:xfrm>
              <a:off x="3864730" y="3577123"/>
              <a:ext cx="239711" cy="206196"/>
            </a:xfrm>
            <a:custGeom>
              <a:gdLst>
                <a:gd fmla="*/ 0 w 191" name="T0"/>
                <a:gd fmla="*/ 32855643 h 134" name="T1"/>
                <a:gd fmla="*/ 1575071 w 191" name="T2"/>
                <a:gd fmla="*/ 63983358 h 134" name="T3"/>
                <a:gd fmla="*/ 17325780 w 191" name="T4"/>
                <a:gd fmla="*/ 44960360 h 134" name="T5"/>
                <a:gd fmla="*/ 39378027 w 191" name="T6"/>
                <a:gd fmla="*/ 69171089 h 134" name="T7"/>
                <a:gd fmla="*/ 29927604 w 191" name="T8"/>
                <a:gd fmla="*/ 83005040 h 134" name="T9"/>
                <a:gd fmla="*/ 3150142 w 191" name="T10"/>
                <a:gd fmla="*/ 69171089 h 134" name="T11"/>
                <a:gd fmla="*/ 0 w 191" name="T12"/>
                <a:gd fmla="*/ 89922036 h 134" name="T13"/>
                <a:gd fmla="*/ 3150142 w 191" name="T14"/>
                <a:gd fmla="*/ 102026743 h 134" name="T15"/>
                <a:gd fmla="*/ 17325780 w 191" name="T16"/>
                <a:gd fmla="*/ 103755986 h 134" name="T17"/>
                <a:gd fmla="*/ 11025498 w 191" name="T18"/>
                <a:gd fmla="*/ 117589937 h 134" name="T19"/>
                <a:gd fmla="*/ 23627322 w 191" name="T20"/>
                <a:gd fmla="*/ 126236156 h 134" name="T21"/>
                <a:gd fmla="*/ 23627322 w 191" name="T22"/>
                <a:gd fmla="*/ 167738009 h 134" name="T23"/>
                <a:gd fmla="*/ 64580420 w 191" name="T24"/>
                <a:gd fmla="*/ 155633302 h 134" name="T25"/>
                <a:gd fmla="*/ 88206497 w 191" name="T26"/>
                <a:gd fmla="*/ 143528595 h 134" name="T27"/>
                <a:gd fmla="*/ 141760149 w 191" name="T28"/>
                <a:gd fmla="*/ 171196496 h 134" name="T29"/>
                <a:gd fmla="*/ 173262853 w 191" name="T30"/>
                <a:gd fmla="*/ 186761047 h 134" name="T31"/>
                <a:gd fmla="*/ 181138205 w 191" name="T32"/>
                <a:gd fmla="*/ 195407266 h 134" name="T33"/>
                <a:gd fmla="*/ 184288346 w 191" name="T34"/>
                <a:gd fmla="*/ 214428948 h 134" name="T35"/>
                <a:gd fmla="*/ 215791011 w 191" name="T36"/>
                <a:gd fmla="*/ 229992143 h 134" name="T37"/>
                <a:gd fmla="*/ 261469310 w 191" name="T38"/>
                <a:gd fmla="*/ 174655025 h 134" name="T39"/>
                <a:gd fmla="*/ 291396905 w 191" name="T40"/>
                <a:gd fmla="*/ 174655025 h 134" name="T41"/>
                <a:gd fmla="*/ 296122116 w 191" name="T42"/>
                <a:gd fmla="*/ 152174814 h 134" name="T43"/>
                <a:gd fmla="*/ 299272257 w 191" name="T44"/>
                <a:gd fmla="*/ 141799351 h 134" name="T45"/>
                <a:gd fmla="*/ 289821834 w 191" name="T46"/>
                <a:gd fmla="*/ 127965400 h 134" name="T47"/>
                <a:gd fmla="*/ 267769592 w 191" name="T48"/>
                <a:gd fmla="*/ 119319181 h 134" name="T49"/>
                <a:gd fmla="*/ 266194522 w 191" name="T50"/>
                <a:gd fmla="*/ 107214474 h 134" name="T51"/>
                <a:gd fmla="*/ 234691857 w 191" name="T52"/>
                <a:gd fmla="*/ 98568255 h 134" name="T53"/>
                <a:gd fmla="*/ 215791011 w 191" name="T54"/>
                <a:gd fmla="*/ 77817308 h 134" name="T55"/>
                <a:gd fmla="*/ 207915658 w 191" name="T56"/>
                <a:gd fmla="*/ 65712601 h 134" name="T57"/>
                <a:gd fmla="*/ 193738769 w 191" name="T58"/>
                <a:gd fmla="*/ 53606580 h 134" name="T59"/>
                <a:gd fmla="*/ 184288346 w 191" name="T60"/>
                <a:gd fmla="*/ 60524870 h 134" name="T61"/>
                <a:gd fmla="*/ 177988064 w 191" name="T62"/>
                <a:gd fmla="*/ 65712601 h 134" name="T63"/>
                <a:gd fmla="*/ 166962571 w 191" name="T64"/>
                <a:gd fmla="*/ 63983358 h 134" name="T65"/>
                <a:gd fmla="*/ 157512109 w 191" name="T66"/>
                <a:gd fmla="*/ 44960360 h 134" name="T67"/>
                <a:gd fmla="*/ 157512109 w 191" name="T68"/>
                <a:gd fmla="*/ 32855643 h 134" name="T69"/>
                <a:gd fmla="*/ 146485360 w 191" name="T70"/>
                <a:gd fmla="*/ 29397156 h 134" name="T71"/>
                <a:gd fmla="*/ 143335219 w 191" name="T72"/>
                <a:gd fmla="*/ 19021687 h 134" name="T73"/>
                <a:gd fmla="*/ 130734655 w 191" name="T74"/>
                <a:gd fmla="*/ 8646222 h 134" name="T75"/>
                <a:gd fmla="*/ 121284232 w 191" name="T76"/>
                <a:gd fmla="*/ 8646222 h 134" name="T77"/>
                <a:gd fmla="*/ 114983950 w 191" name="T78"/>
                <a:gd fmla="*/ 0 h 134" name="T79"/>
                <a:gd fmla="*/ 103957202 w 191" name="T80"/>
                <a:gd fmla="*/ 5187733 h 134" name="T81"/>
                <a:gd fmla="*/ 107108598 w 191" name="T82"/>
                <a:gd fmla="*/ 19021687 h 134" name="T83"/>
                <a:gd fmla="*/ 102382131 w 191" name="T84"/>
                <a:gd fmla="*/ 15563200 h 134" name="T85"/>
                <a:gd fmla="*/ 94506779 w 191" name="T86"/>
                <a:gd fmla="*/ 13833956 h 134" name="T87"/>
                <a:gd fmla="*/ 88206497 w 191" name="T88"/>
                <a:gd fmla="*/ 32855643 h 134" name="T89"/>
                <a:gd fmla="*/ 75605913 w 191" name="T90"/>
                <a:gd fmla="*/ 36314131 h 134" name="T91"/>
                <a:gd fmla="*/ 64580420 w 191" name="T92"/>
                <a:gd fmla="*/ 32855643 h 134" name="T93"/>
                <a:gd fmla="*/ 55128742 w 191" name="T94"/>
                <a:gd fmla="*/ 41501862 h 134" name="T95"/>
                <a:gd fmla="*/ 45678319 w 191" name="T96"/>
                <a:gd fmla="*/ 32855643 h 134" name="T97"/>
                <a:gd fmla="*/ 31502675 w 191" name="T98"/>
                <a:gd fmla="*/ 24209424 h 134" name="T99"/>
                <a:gd fmla="*/ 0 w 191" name="T100"/>
                <a:gd fmla="*/ 32855643 h 134" name="T101"/>
                <a:gd fmla="*/ 0 w 191" name="T102"/>
                <a:gd fmla="*/ 32855643 h 134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w 191" name="T156"/>
                <a:gd fmla="*/ 0 h 134" name="T157"/>
                <a:gd fmla="*/ 191 w 191" name="T158"/>
                <a:gd fmla="*/ 134 h 134" name="T159"/>
              </a:gdLst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b="T159" l="T156" r="T158" t="T157"/>
              <a:pathLst>
                <a:path h="134" w="191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/>
            <p:nvPr/>
          </p:nvSpPr>
          <p:spPr bwMode="auto">
            <a:xfrm>
              <a:off x="4134602" y="3532673"/>
              <a:ext cx="196849" cy="206196"/>
            </a:xfrm>
            <a:custGeom>
              <a:gdLst>
                <a:gd fmla="*/ 62060649 w 160" name="T0"/>
                <a:gd fmla="*/ 82551268 h 69" name="T1"/>
                <a:gd fmla="*/ 43896322 w 160" name="T2"/>
                <a:gd fmla="*/ 82551268 h 69" name="T3"/>
                <a:gd fmla="*/ 9082166 w 160" name="T4"/>
                <a:gd fmla="*/ 87710414 h 69" name="T5"/>
                <a:gd fmla="*/ 0 w 160" name="T6"/>
                <a:gd fmla="*/ 99749247 h 69" name="T7"/>
                <a:gd fmla="*/ 9082166 w 160" name="T8"/>
                <a:gd fmla="*/ 104909684 h 69" name="T9"/>
                <a:gd fmla="*/ 16649818 w 160" name="T10"/>
                <a:gd fmla="*/ 110068809 h 69" name="T11"/>
                <a:gd fmla="*/ 65087217 w 160" name="T12"/>
                <a:gd fmla="*/ 108348226 h 69" name="T13"/>
                <a:gd fmla="*/ 96874808 w 160" name="T14"/>
                <a:gd fmla="*/ 108348226 h 69" name="T15"/>
                <a:gd fmla="*/ 112011337 w 160" name="T16"/>
                <a:gd fmla="*/ 116948516 h 69" name="T17"/>
                <a:gd fmla="*/ 116552418 w 160" name="T18"/>
                <a:gd fmla="*/ 101469830 h 69" name="T19"/>
                <a:gd fmla="*/ 130175663 w 160" name="T20"/>
                <a:gd fmla="*/ 99749247 h 69" name="T21"/>
                <a:gd fmla="*/ 149853274 w 160" name="T22"/>
                <a:gd fmla="*/ 94590122 h 69" name="T23"/>
                <a:gd fmla="*/ 166503125 w 160" name="T24"/>
                <a:gd fmla="*/ 91150268 h 69" name="T25"/>
                <a:gd fmla="*/ 196777413 w 160" name="T26"/>
                <a:gd fmla="*/ 72233018 h 69" name="T27"/>
                <a:gd fmla="*/ 230078269 w 160" name="T28"/>
                <a:gd fmla="*/ 53314477 h 69" name="T29"/>
                <a:gd fmla="*/ 240673716 w 160" name="T30"/>
                <a:gd fmla="*/ 42996227 h 69" name="T31"/>
                <a:gd fmla="*/ 236132635 w 160" name="T32"/>
                <a:gd fmla="*/ 25796947 h 69" name="T33"/>
                <a:gd fmla="*/ 220996106 w 160" name="T34"/>
                <a:gd fmla="*/ 25796947 h 69" name="T35"/>
                <a:gd fmla="*/ 205859577 w 160" name="T36"/>
                <a:gd fmla="*/ 17197963 h 69" name="T37"/>
                <a:gd fmla="*/ 189208534 w 160" name="T38"/>
                <a:gd fmla="*/ 10319564 h 69" name="T39"/>
                <a:gd fmla="*/ 149853274 w 160" name="T40"/>
                <a:gd fmla="*/ 6879710 h 69" name="T41"/>
                <a:gd fmla="*/ 98388092 w 160" name="T42"/>
                <a:gd fmla="*/ 0 h 69" name="T43"/>
                <a:gd fmla="*/ 89305928 w 160" name="T44"/>
                <a:gd fmla="*/ 1719272 h 69" name="T45"/>
                <a:gd fmla="*/ 92333726 w 160" name="T46"/>
                <a:gd fmla="*/ 10319564 h 69" name="T47"/>
                <a:gd fmla="*/ 98388092 w 160" name="T48"/>
                <a:gd fmla="*/ 20637817 h 69" name="T49"/>
                <a:gd fmla="*/ 83251563 w 160" name="T50"/>
                <a:gd fmla="*/ 22357093 h 69" name="T51"/>
                <a:gd fmla="*/ 80224976 w 160" name="T52"/>
                <a:gd fmla="*/ 17197963 h 69" name="T53"/>
                <a:gd fmla="*/ 63573933 w 160" name="T54"/>
                <a:gd fmla="*/ 15478692 h 69" name="T55"/>
                <a:gd fmla="*/ 40868524 w 160" name="T56"/>
                <a:gd fmla="*/ 17197963 h 69" name="T57"/>
                <a:gd fmla="*/ 51465202 w 160" name="T58"/>
                <a:gd fmla="*/ 22357093 h 69" name="T59"/>
                <a:gd fmla="*/ 52978486 w 160" name="T60"/>
                <a:gd fmla="*/ 29236801 h 69" name="T61"/>
                <a:gd fmla="*/ 46924120 w 160" name="T62"/>
                <a:gd fmla="*/ 37835780 h 69" name="T63"/>
                <a:gd fmla="*/ 46924120 w 160" name="T64"/>
                <a:gd fmla="*/ 49874623 h 69" name="T65"/>
                <a:gd fmla="*/ 54491769 w 160" name="T66"/>
                <a:gd fmla="*/ 56754331 h 69" name="T67"/>
                <a:gd fmla="*/ 83251563 w 160" name="T68"/>
                <a:gd fmla="*/ 56754331 h 69" name="T69"/>
                <a:gd fmla="*/ 93847010 w 160" name="T70"/>
                <a:gd fmla="*/ 56754331 h 69" name="T71"/>
                <a:gd fmla="*/ 102929173 w 160" name="T72"/>
                <a:gd fmla="*/ 67072582 h 69" name="T73"/>
                <a:gd fmla="*/ 93847010 w 160" name="T74"/>
                <a:gd fmla="*/ 80831997 h 69" name="T75"/>
                <a:gd fmla="*/ 83251563 w 160" name="T76"/>
                <a:gd fmla="*/ 80831997 h 69" name="T77"/>
                <a:gd fmla="*/ 72656096 w 160" name="T78"/>
                <a:gd fmla="*/ 79111414 h 69" name="T79"/>
                <a:gd fmla="*/ 68115014 w 160" name="T80"/>
                <a:gd fmla="*/ 80831997 h 69" name="T81"/>
                <a:gd fmla="*/ 62060649 w 160" name="T82"/>
                <a:gd fmla="*/ 82551268 h 69" name="T83"/>
                <a:gd fmla="*/ 62060649 w 160" name="T84"/>
                <a:gd fmla="*/ 82551268 h 69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w 160" name="T129"/>
                <a:gd fmla="*/ 0 h 69" name="T130"/>
                <a:gd fmla="*/ 160 w 160" name="T131"/>
                <a:gd fmla="*/ 69 h 69" name="T132"/>
              </a:gdLst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b="T132" l="T129" r="T131" t="T130"/>
              <a:pathLst>
                <a:path h="69" w="160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/>
            <p:nvPr/>
          </p:nvSpPr>
          <p:spPr bwMode="auto">
            <a:xfrm>
              <a:off x="4115552" y="3589822"/>
              <a:ext cx="126999" cy="206196"/>
            </a:xfrm>
            <a:custGeom>
              <a:gdLst>
                <a:gd fmla="*/ 0 w 102" name="T0"/>
                <a:gd fmla="*/ 102674656 h 71" name="T1"/>
                <a:gd fmla="*/ 1550147 w 102" name="T2"/>
                <a:gd fmla="*/ 107894661 h 71" name="T3"/>
                <a:gd fmla="*/ 12402423 w 102" name="T4"/>
                <a:gd fmla="*/ 109635982 h 71" name="T5"/>
                <a:gd fmla="*/ 40307556 w 102" name="T6"/>
                <a:gd fmla="*/ 111375984 h 71" name="T7"/>
                <a:gd fmla="*/ 72863135 w 102" name="T8"/>
                <a:gd fmla="*/ 73090648 h 71" name="T9"/>
                <a:gd fmla="*/ 82164034 w 102" name="T10"/>
                <a:gd fmla="*/ 97453332 h 71" name="T11"/>
                <a:gd fmla="*/ 91466159 w 102" name="T12"/>
                <a:gd fmla="*/ 121817314 h 71" name="T13"/>
                <a:gd fmla="*/ 111619309 w 102" name="T14"/>
                <a:gd fmla="*/ 111375984 h 71" name="T15"/>
                <a:gd fmla="*/ 133322607 w 102" name="T16"/>
                <a:gd fmla="*/ 102674656 h 71" name="T17"/>
                <a:gd fmla="*/ 155027149 w 102" name="T18"/>
                <a:gd fmla="*/ 109635982 h 71" name="T19"/>
                <a:gd fmla="*/ 156577296 w 102" name="T20"/>
                <a:gd fmla="*/ 73090648 h 71" name="T21"/>
                <a:gd fmla="*/ 141074585 w 102" name="T22"/>
                <a:gd fmla="*/ 66129322 h 71" name="T23"/>
                <a:gd fmla="*/ 131772460 w 102" name="T24"/>
                <a:gd fmla="*/ 67869323 h 71" name="T25"/>
                <a:gd fmla="*/ 137974292 w 102" name="T26"/>
                <a:gd fmla="*/ 45246662 h 71" name="T27"/>
                <a:gd fmla="*/ 119371288 w 102" name="T28"/>
                <a:gd fmla="*/ 40025327 h 71" name="T29"/>
                <a:gd fmla="*/ 103868576 w 102" name="T30"/>
                <a:gd fmla="*/ 38285326 h 71" name="T31"/>
                <a:gd fmla="*/ 82164034 w 102" name="T32"/>
                <a:gd fmla="*/ 38285326 h 71" name="T33"/>
                <a:gd fmla="*/ 65111157 w 102" name="T34"/>
                <a:gd fmla="*/ 38285326 h 71" name="T35"/>
                <a:gd fmla="*/ 43407859 w 102" name="T36"/>
                <a:gd fmla="*/ 38285326 h 71" name="T37"/>
                <a:gd fmla="*/ 26354992 w 102" name="T38"/>
                <a:gd fmla="*/ 34805322 h 71" name="T39"/>
                <a:gd fmla="*/ 23253454 w 102" name="T40"/>
                <a:gd fmla="*/ 31324000 h 71" name="T41"/>
                <a:gd fmla="*/ 26354992 w 102" name="T42"/>
                <a:gd fmla="*/ 22622672 h 71" name="T43"/>
                <a:gd fmla="*/ 34105725 w 102" name="T44"/>
                <a:gd fmla="*/ 17402661 h 71" name="T45"/>
                <a:gd fmla="*/ 63561010 w 102" name="T46"/>
                <a:gd fmla="*/ 10441332 h 71" name="T47"/>
                <a:gd fmla="*/ 62010864 w 102" name="T48"/>
                <a:gd fmla="*/ 0 h 71" name="T49"/>
                <a:gd fmla="*/ 40307556 w 102" name="T50"/>
                <a:gd fmla="*/ 3480005 h 71" name="T51"/>
                <a:gd fmla="*/ 20153156 w 102" name="T52"/>
                <a:gd fmla="*/ 1740002 h 71" name="T53"/>
                <a:gd fmla="*/ 7750735 w 102" name="T54"/>
                <a:gd fmla="*/ 13921338 h 71" name="T55"/>
                <a:gd fmla="*/ 3100294 w 102" name="T56"/>
                <a:gd fmla="*/ 38285326 h 71" name="T57"/>
                <a:gd fmla="*/ 4650441 w 102" name="T58"/>
                <a:gd fmla="*/ 45246662 h 71" name="T59"/>
                <a:gd fmla="*/ 3100294 w 102" name="T60"/>
                <a:gd fmla="*/ 46986664 h 71" name="T61"/>
                <a:gd fmla="*/ 17052863 w 102" name="T62"/>
                <a:gd fmla="*/ 50466668 h 71" name="T63"/>
                <a:gd fmla="*/ 23253454 w 102" name="T64"/>
                <a:gd fmla="*/ 64389320 h 71" name="T65"/>
                <a:gd fmla="*/ 20153156 w 102" name="T66"/>
                <a:gd fmla="*/ 80050655 h 71" name="T67"/>
                <a:gd fmla="*/ 15502716 w 102" name="T68"/>
                <a:gd fmla="*/ 81791976 h 71" name="T69"/>
                <a:gd fmla="*/ 10852276 w 102" name="T70"/>
                <a:gd fmla="*/ 88752004 h 71" name="T71"/>
                <a:gd fmla="*/ 0 w 102" name="T72"/>
                <a:gd fmla="*/ 102674656 h 71" name="T73"/>
                <a:gd fmla="*/ 0 w 102" name="T74"/>
                <a:gd fmla="*/ 102674656 h 71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102" name="T114"/>
                <a:gd fmla="*/ 0 h 71" name="T115"/>
                <a:gd fmla="*/ 102 w 102" name="T116"/>
                <a:gd fmla="*/ 71 h 71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71" w="102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/>
            <p:nvPr/>
          </p:nvSpPr>
          <p:spPr bwMode="auto">
            <a:xfrm>
              <a:off x="3263070" y="3487427"/>
              <a:ext cx="61912" cy="206196"/>
            </a:xfrm>
            <a:custGeom>
              <a:gdLst>
                <a:gd fmla="*/ 0 w 48" name="T0"/>
                <a:gd fmla="*/ 20152825 h 49" name="T1"/>
                <a:gd fmla="*/ 46584378 w 48" name="T2"/>
                <a:gd fmla="*/ 18473316 h 49" name="T3"/>
                <a:gd fmla="*/ 51574823 w 48" name="T4"/>
                <a:gd fmla="*/ 0 h 49" name="T5"/>
                <a:gd fmla="*/ 78194824 w 48" name="T6"/>
                <a:gd fmla="*/ 48703209 h 49" name="T7"/>
                <a:gd fmla="*/ 71540469 w 48" name="T8"/>
                <a:gd fmla="*/ 75572772 h 49" name="T9"/>
                <a:gd fmla="*/ 29946545 w 48" name="T10"/>
                <a:gd fmla="*/ 80611301 h 49" name="T11"/>
                <a:gd fmla="*/ 14973917 w 48" name="T12"/>
                <a:gd fmla="*/ 75572772 h 49" name="T13"/>
                <a:gd fmla="*/ 13310006 w 48" name="T14"/>
                <a:gd fmla="*/ 48703209 h 49" name="T15"/>
                <a:gd fmla="*/ 0 w 48" name="T16"/>
                <a:gd fmla="*/ 21832340 h 49" name="T17"/>
                <a:gd fmla="*/ 0 w 48" name="T18"/>
                <a:gd fmla="*/ 20152825 h 49" name="T19"/>
                <a:gd fmla="*/ 0 w 48" name="T20"/>
                <a:gd fmla="*/ 20152825 h 4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48" name="T33"/>
                <a:gd fmla="*/ 0 h 49" name="T34"/>
                <a:gd fmla="*/ 48 w 48" name="T35"/>
                <a:gd fmla="*/ 49 h 4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49" w="48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/>
            <p:nvPr/>
          </p:nvSpPr>
          <p:spPr bwMode="auto">
            <a:xfrm>
              <a:off x="3294819" y="3542197"/>
              <a:ext cx="31750" cy="206196"/>
            </a:xfrm>
            <a:custGeom>
              <a:gdLst>
                <a:gd fmla="*/ 0 w 25" name="T0"/>
                <a:gd fmla="*/ 60733038 h 47" name="T1"/>
                <a:gd fmla="*/ 0 w 25" name="T2"/>
                <a:gd fmla="*/ 60733038 h 47" name="T3"/>
                <a:gd fmla="*/ 1612900 w 25" name="T4"/>
                <a:gd fmla="*/ 19087337 h 47" name="T5"/>
                <a:gd fmla="*/ 19354799 w 25" name="T6"/>
                <a:gd fmla="*/ 0 h 47" name="T7"/>
                <a:gd fmla="*/ 38709598 w 25" name="T8"/>
                <a:gd fmla="*/ 46850265 h 47" name="T9"/>
                <a:gd fmla="*/ 20967704 w 25" name="T10"/>
                <a:gd fmla="*/ 79820370 h 47" name="T11"/>
                <a:gd fmla="*/ 0 w 25" name="T12"/>
                <a:gd fmla="*/ 60733038 h 47" name="T13"/>
                <a:gd fmla="*/ 0 w 25" name="T14"/>
                <a:gd fmla="*/ 60733038 h 47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25" name="T24"/>
                <a:gd fmla="*/ 0 h 47" name="T25"/>
                <a:gd fmla="*/ 25 w 25" name="T26"/>
                <a:gd fmla="*/ 47 h 47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47" w="25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/>
            <p:nvPr/>
          </p:nvSpPr>
          <p:spPr bwMode="auto">
            <a:xfrm>
              <a:off x="3128133" y="3399321"/>
              <a:ext cx="130174" cy="206196"/>
            </a:xfrm>
            <a:custGeom>
              <a:gdLst>
                <a:gd fmla="*/ 0 w 105" name="T0"/>
                <a:gd fmla="*/ 42239311 h 41" name="T1"/>
                <a:gd fmla="*/ 0 w 105" name="T2"/>
                <a:gd fmla="*/ 42239311 h 41" name="T3"/>
                <a:gd fmla="*/ 1537305 w 105" name="T4"/>
                <a:gd fmla="*/ 45911833 h 41" name="T5"/>
                <a:gd fmla="*/ 3074610 w 105" name="T6"/>
                <a:gd fmla="*/ 58766978 h 41" name="T7"/>
                <a:gd fmla="*/ 19981242 w 105" name="T8"/>
                <a:gd fmla="*/ 62440845 h 41" name="T9"/>
                <a:gd fmla="*/ 53795752 w 105" name="T10"/>
                <a:gd fmla="*/ 55094467 h 41" name="T11"/>
                <a:gd fmla="*/ 89146332 w 105" name="T12"/>
                <a:gd fmla="*/ 73459734 h 41" name="T13"/>
                <a:gd fmla="*/ 138331392 w 105" name="T14"/>
                <a:gd fmla="*/ 60604589 h 41" name="T15"/>
                <a:gd fmla="*/ 159848693 w 105" name="T16"/>
                <a:gd fmla="*/ 23874044 h 41" name="T17"/>
                <a:gd fmla="*/ 152163412 w 105" name="T18"/>
                <a:gd fmla="*/ 0 h 41" name="T19"/>
                <a:gd fmla="*/ 89146332 w 105" name="T20"/>
                <a:gd fmla="*/ 1836256 h 41" name="T21"/>
                <a:gd fmla="*/ 70702380 w 105" name="T22"/>
                <a:gd fmla="*/ 40403056 h 41" name="T23"/>
                <a:gd fmla="*/ 0 w 105" name="T24"/>
                <a:gd fmla="*/ 42239311 h 41" name="T25"/>
                <a:gd fmla="*/ 0 w 105" name="T26"/>
                <a:gd fmla="*/ 42239311 h 41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105" name="T42"/>
                <a:gd fmla="*/ 0 h 41" name="T43"/>
                <a:gd fmla="*/ 105 w 105" name="T44"/>
                <a:gd fmla="*/ 41 h 41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41" w="105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/>
            <p:nvPr/>
          </p:nvSpPr>
          <p:spPr bwMode="auto">
            <a:xfrm>
              <a:off x="3017010" y="3334233"/>
              <a:ext cx="57150" cy="206196"/>
            </a:xfrm>
            <a:custGeom>
              <a:gdLst>
                <a:gd fmla="*/ 0 w 45" name="T0"/>
                <a:gd fmla="*/ 11676657 h 33" name="T1"/>
                <a:gd fmla="*/ 0 w 45" name="T2"/>
                <a:gd fmla="*/ 11676657 h 33" name="T3"/>
                <a:gd fmla="*/ 16128999 w 45" name="T4"/>
                <a:gd fmla="*/ 1946109 h 33" name="T5"/>
                <a:gd fmla="*/ 48387003 w 45" name="T6"/>
                <a:gd fmla="*/ 0 h 33" name="T7"/>
                <a:gd fmla="*/ 69354696 w 45" name="T8"/>
                <a:gd fmla="*/ 25300818 h 33" name="T9"/>
                <a:gd fmla="*/ 70967596 w 45" name="T10"/>
                <a:gd fmla="*/ 44761905 h 33" name="T11"/>
                <a:gd fmla="*/ 62903099 w 45" name="T12"/>
                <a:gd fmla="*/ 62278289 h 33" name="T13"/>
                <a:gd fmla="*/ 0 w 45" name="T14"/>
                <a:gd fmla="*/ 11676657 h 33" name="T15"/>
                <a:gd fmla="*/ 0 w 45" name="T16"/>
                <a:gd fmla="*/ 11676657 h 33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45" name="T27"/>
                <a:gd fmla="*/ 0 h 33" name="T28"/>
                <a:gd fmla="*/ 45 w 45" name="T29"/>
                <a:gd fmla="*/ 33 h 33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33" w="45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/>
            <p:nvPr/>
          </p:nvSpPr>
          <p:spPr bwMode="auto">
            <a:xfrm>
              <a:off x="3348794" y="3507272"/>
              <a:ext cx="107950" cy="206196"/>
            </a:xfrm>
            <a:custGeom>
              <a:gdLst>
                <a:gd fmla="*/ 0 w 86" name="T0"/>
                <a:gd fmla="*/ 53237874 h 48" name="T1"/>
                <a:gd fmla="*/ 0 w 86" name="T2"/>
                <a:gd fmla="*/ 53237874 h 48" name="T3"/>
                <a:gd fmla="*/ 7877839 w 86" name="T4"/>
                <a:gd fmla="*/ 0 h 48" name="T5"/>
                <a:gd fmla="*/ 133927029 w 86" name="T6"/>
                <a:gd fmla="*/ 11645907 h 48" name="T7"/>
                <a:gd fmla="*/ 110292264 w 86" name="T8"/>
                <a:gd fmla="*/ 44918452 h 48" name="T9"/>
                <a:gd fmla="*/ 119746672 w 86" name="T10"/>
                <a:gd fmla="*/ 63219891 h 48" name="T11"/>
                <a:gd fmla="*/ 86658754 w 86" name="T12"/>
                <a:gd fmla="*/ 64883776 h 48" name="T13"/>
                <a:gd fmla="*/ 66175857 w 86" name="T14"/>
                <a:gd fmla="*/ 78192272 h 48" name="T15"/>
                <a:gd fmla="*/ 12605046 w 86" name="T16"/>
                <a:gd fmla="*/ 78192272 h 48" name="T17"/>
                <a:gd fmla="*/ 0 w 86" name="T18"/>
                <a:gd fmla="*/ 53237874 h 48" name="T19"/>
                <a:gd fmla="*/ 0 w 86" name="T20"/>
                <a:gd fmla="*/ 53237874 h 48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86" name="T33"/>
                <a:gd fmla="*/ 0 h 48" name="T34"/>
                <a:gd fmla="*/ 86 w 86" name="T35"/>
                <a:gd fmla="*/ 48 h 48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48" w="86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/>
            <p:nvPr/>
          </p:nvSpPr>
          <p:spPr bwMode="auto">
            <a:xfrm>
              <a:off x="3251958" y="3376302"/>
              <a:ext cx="98425" cy="206196"/>
            </a:xfrm>
            <a:custGeom>
              <a:gdLst>
                <a:gd fmla="*/ 0 w 79" name="T0"/>
                <a:gd fmla="*/ 25637190 h 34" name="T1"/>
                <a:gd fmla="*/ 7760624 w 79" name="T2"/>
                <a:gd fmla="*/ 47856961 h 34" name="T3"/>
                <a:gd fmla="*/ 37253235 w 79" name="T4"/>
                <a:gd fmla="*/ 56403123 h 34" name="T5"/>
                <a:gd fmla="*/ 85373103 w 79" name="T6"/>
                <a:gd fmla="*/ 34183352 h 34" name="T7"/>
                <a:gd fmla="*/ 114865707 w 79" name="T8"/>
                <a:gd fmla="*/ 39310788 h 34" name="T9"/>
                <a:gd fmla="*/ 121073955 w 79" name="T10"/>
                <a:gd fmla="*/ 17092330 h 34" name="T11"/>
                <a:gd fmla="*/ 68298222 w 79" name="T12"/>
                <a:gd fmla="*/ 11963587 h 34" name="T13"/>
                <a:gd fmla="*/ 37253235 w 79" name="T14"/>
                <a:gd fmla="*/ 0 h 34" name="T15"/>
                <a:gd fmla="*/ 1552374 w 79" name="T16"/>
                <a:gd fmla="*/ 23928480 h 34" name="T17"/>
                <a:gd fmla="*/ 0 w 79" name="T18"/>
                <a:gd fmla="*/ 25637190 h 34" name="T19"/>
                <a:gd fmla="*/ 0 w 79" name="T20"/>
                <a:gd fmla="*/ 25637190 h 34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79" name="T33"/>
                <a:gd fmla="*/ 0 h 34" name="T34"/>
                <a:gd fmla="*/ 79 w 79" name="T35"/>
                <a:gd fmla="*/ 34 h 34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34" w="79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/>
            <p:nvPr/>
          </p:nvGrpSpPr>
          <p:grpSpPr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/>
              <p:nvPr/>
            </p:nvSpPr>
            <p:spPr bwMode="auto">
              <a:xfrm>
                <a:off x="3191" y="2497"/>
                <a:ext cx="37" cy="155"/>
              </a:xfrm>
              <a:custGeom>
                <a:gdLst>
                  <a:gd fmla="*/ 0 w 37" name="T0"/>
                  <a:gd fmla="*/ 41 h 55" name="T1"/>
                  <a:gd fmla="*/ 0 w 37" name="T2"/>
                  <a:gd fmla="*/ 41 h 55" name="T3"/>
                  <a:gd fmla="*/ 3 w 37" name="T4"/>
                  <a:gd fmla="*/ 15 h 55" name="T5"/>
                  <a:gd fmla="*/ 31 w 37" name="T6"/>
                  <a:gd fmla="*/ 0 h 55" name="T7"/>
                  <a:gd fmla="*/ 26 w 37" name="T8"/>
                  <a:gd fmla="*/ 21 h 55" name="T9"/>
                  <a:gd fmla="*/ 36 w 37" name="T10"/>
                  <a:gd fmla="*/ 27 h 55" name="T11"/>
                  <a:gd fmla="*/ 18 w 37" name="T12"/>
                  <a:gd fmla="*/ 39 h 55" name="T13"/>
                  <a:gd fmla="*/ 18 w 37" name="T14"/>
                  <a:gd fmla="*/ 54 h 55" name="T15"/>
                  <a:gd fmla="*/ 7 w 37" name="T16"/>
                  <a:gd fmla="*/ 54 h 55" name="T17"/>
                  <a:gd fmla="*/ 0 w 37" name="T18"/>
                  <a:gd fmla="*/ 41 h 55" name="T19"/>
                  <a:gd fmla="*/ 0 w 37" name="T20"/>
                  <a:gd fmla="*/ 41 h 55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37" name="T33"/>
                  <a:gd fmla="*/ 0 h 55" name="T34"/>
                  <a:gd fmla="*/ 37 w 37" name="T35"/>
                  <a:gd fmla="*/ 55 h 55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55" w="37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/>
              <p:nvPr/>
            </p:nvSpPr>
            <p:spPr bwMode="auto">
              <a:xfrm>
                <a:off x="3216" y="2514"/>
                <a:ext cx="13" cy="155"/>
              </a:xfrm>
              <a:custGeom>
                <a:gdLst>
                  <a:gd fmla="*/ 0 w 13" name="T0"/>
                  <a:gd fmla="*/ 6 h 7" name="T1"/>
                  <a:gd fmla="*/ 0 w 13" name="T2"/>
                  <a:gd fmla="*/ 6 h 7" name="T3"/>
                  <a:gd fmla="*/ 10 w 13" name="T4"/>
                  <a:gd fmla="*/ 0 h 7" name="T5"/>
                  <a:gd fmla="*/ 12 w 13" name="T6"/>
                  <a:gd fmla="*/ 4 h 7" name="T7"/>
                  <a:gd fmla="*/ 0 w 13" name="T8"/>
                  <a:gd fmla="*/ 6 h 7" name="T9"/>
                  <a:gd fmla="*/ 0 w 13" name="T10"/>
                  <a:gd fmla="*/ 6 h 7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3" name="T18"/>
                  <a:gd fmla="*/ 0 h 7" name="T19"/>
                  <a:gd fmla="*/ 13 w 13" name="T20"/>
                  <a:gd fmla="*/ 7 h 7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7" w="13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/>
              <p:nvPr/>
            </p:nvSpPr>
            <p:spPr bwMode="auto">
              <a:xfrm>
                <a:off x="3232" y="2510"/>
                <a:ext cx="22" cy="155"/>
              </a:xfrm>
              <a:custGeom>
                <a:gdLst>
                  <a:gd fmla="*/ 0 w 22" name="T0"/>
                  <a:gd fmla="*/ 12 h 24" name="T1"/>
                  <a:gd fmla="*/ 0 w 22" name="T2"/>
                  <a:gd fmla="*/ 12 h 24" name="T3"/>
                  <a:gd fmla="*/ 16 w 22" name="T4"/>
                  <a:gd fmla="*/ 23 h 24" name="T5"/>
                  <a:gd fmla="*/ 21 w 22" name="T6"/>
                  <a:gd fmla="*/ 11 h 24" name="T7"/>
                  <a:gd fmla="*/ 17 w 22" name="T8"/>
                  <a:gd fmla="*/ 0 h 24" name="T9"/>
                  <a:gd fmla="*/ 0 w 22" name="T10"/>
                  <a:gd fmla="*/ 12 h 24" name="T11"/>
                  <a:gd fmla="*/ 0 w 22" name="T12"/>
                  <a:gd fmla="*/ 12 h 24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2" name="T21"/>
                  <a:gd fmla="*/ 0 h 24" name="T22"/>
                  <a:gd fmla="*/ 22 w 22" name="T23"/>
                  <a:gd fmla="*/ 24 h 24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4" w="22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/>
            <p:nvPr/>
          </p:nvSpPr>
          <p:spPr bwMode="auto">
            <a:xfrm>
              <a:off x="3318633" y="2957993"/>
              <a:ext cx="185736" cy="206196"/>
            </a:xfrm>
            <a:custGeom>
              <a:gdLst>
                <a:gd fmla="*/ 0 w 149" name="T0"/>
                <a:gd fmla="*/ 39536435 h 224" name="T1"/>
                <a:gd fmla="*/ 0 w 149" name="T2"/>
                <a:gd fmla="*/ 39536435 h 224" name="T3"/>
                <a:gd fmla="*/ 15539579 w 149" name="T4"/>
                <a:gd fmla="*/ 27504408 h 224" name="T5"/>
                <a:gd fmla="*/ 38847698 w 149" name="T6"/>
                <a:gd fmla="*/ 51569784 h 224" name="T7"/>
                <a:gd fmla="*/ 83910746 w 149" name="T8"/>
                <a:gd fmla="*/ 55007506 h 224" name="T9"/>
                <a:gd fmla="*/ 108773316 w 149" name="T10"/>
                <a:gd fmla="*/ 41256607 h 224" name="T11"/>
                <a:gd fmla="*/ 116543103 w 149" name="T12"/>
                <a:gd fmla="*/ 8595619 h 224" name="T13"/>
                <a:gd fmla="*/ 158498456 w 149" name="T14"/>
                <a:gd fmla="*/ 0 h 224" name="T15"/>
                <a:gd fmla="*/ 180253400 w 149" name="T16"/>
                <a:gd fmla="*/ 12033343 h 224" name="T17"/>
                <a:gd fmla="*/ 177144488 w 149" name="T18"/>
                <a:gd fmla="*/ 39536435 h 224" name="T19"/>
                <a:gd fmla="*/ 169375947 w 149" name="T20"/>
                <a:gd fmla="*/ 67040844 h 224" name="T21"/>
                <a:gd fmla="*/ 198899392 w 149" name="T22"/>
                <a:gd fmla="*/ 99701845 h 224" name="T23"/>
                <a:gd fmla="*/ 181806609 w 149" name="T24"/>
                <a:gd fmla="*/ 123768522 h 224" name="T25"/>
                <a:gd fmla="*/ 203561514 w 149" name="T26"/>
                <a:gd fmla="*/ 166742669 h 224" name="T27"/>
                <a:gd fmla="*/ 194238517 w 149" name="T28"/>
                <a:gd fmla="*/ 204561585 h 224" name="T29"/>
                <a:gd fmla="*/ 229977293 w 149" name="T30"/>
                <a:gd fmla="*/ 283635746 h 224" name="T31"/>
                <a:gd fmla="*/ 149174213 w 149" name="T32"/>
                <a:gd fmla="*/ 359270956 h 224" name="T33"/>
                <a:gd fmla="*/ 51278369 w 149" name="T34"/>
                <a:gd fmla="*/ 383337633 h 224" name="T35"/>
                <a:gd fmla="*/ 46617494 w 149" name="T36"/>
                <a:gd fmla="*/ 367866572 h 224" name="T37"/>
                <a:gd fmla="*/ 15539579 w 149" name="T38"/>
                <a:gd fmla="*/ 357552095 h 224" name="T39"/>
                <a:gd fmla="*/ 10877457 w 149" name="T40"/>
                <a:gd fmla="*/ 281916885 h 224" name="T41"/>
                <a:gd fmla="*/ 104111194 w 149" name="T42"/>
                <a:gd fmla="*/ 201123863 h 224" name="T43"/>
                <a:gd fmla="*/ 73033274 w 149" name="T44"/>
                <a:gd fmla="*/ 161586086 h 224" name="T45"/>
                <a:gd fmla="*/ 62155821 w 149" name="T46"/>
                <a:gd fmla="*/ 80793043 h 224" name="T47"/>
                <a:gd fmla="*/ 0 w 149" name="T48"/>
                <a:gd fmla="*/ 39536435 h 224" name="T49"/>
                <a:gd fmla="*/ 0 w 149" name="T50"/>
                <a:gd fmla="*/ 39536435 h 224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149" name="T78"/>
                <a:gd fmla="*/ 0 h 224" name="T79"/>
                <a:gd fmla="*/ 149 w 149" name="T80"/>
                <a:gd fmla="*/ 224 h 224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224" w="149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/>
            <p:nvPr/>
          </p:nvGrpSpPr>
          <p:grpSpPr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/>
              <p:nvPr/>
            </p:nvSpPr>
            <p:spPr bwMode="auto">
              <a:xfrm>
                <a:off x="3019" y="2666"/>
                <a:ext cx="172" cy="158"/>
              </a:xfrm>
              <a:custGeom>
                <a:gdLst>
                  <a:gd fmla="*/ 0 w 172" name="T0"/>
                  <a:gd fmla="*/ 45 h 150" name="T1"/>
                  <a:gd fmla="*/ 0 w 172" name="T2"/>
                  <a:gd fmla="*/ 45 h 150" name="T3"/>
                  <a:gd fmla="*/ 5 w 172" name="T4"/>
                  <a:gd fmla="*/ 58 h 150" name="T5"/>
                  <a:gd fmla="*/ 41 w 172" name="T6"/>
                  <a:gd fmla="*/ 67 h 150" name="T7"/>
                  <a:gd fmla="*/ 35 w 172" name="T8"/>
                  <a:gd fmla="*/ 75 h 150" name="T9"/>
                  <a:gd fmla="*/ 48 w 172" name="T10"/>
                  <a:gd fmla="*/ 84 h 150" name="T11"/>
                  <a:gd fmla="*/ 53 w 172" name="T12"/>
                  <a:gd fmla="*/ 101 h 150" name="T13"/>
                  <a:gd fmla="*/ 38 w 172" name="T14"/>
                  <a:gd fmla="*/ 133 h 150" name="T15"/>
                  <a:gd fmla="*/ 81 w 172" name="T16"/>
                  <a:gd fmla="*/ 145 h 150" name="T17"/>
                  <a:gd fmla="*/ 85 w 172" name="T18"/>
                  <a:gd fmla="*/ 147 h 150" name="T19"/>
                  <a:gd fmla="*/ 105 w 172" name="T20"/>
                  <a:gd fmla="*/ 149 h 150" name="T21"/>
                  <a:gd fmla="*/ 105 w 172" name="T22"/>
                  <a:gd fmla="*/ 137 h 150" name="T23"/>
                  <a:gd fmla="*/ 117 w 172" name="T24"/>
                  <a:gd fmla="*/ 130 h 150" name="T25"/>
                  <a:gd fmla="*/ 145 w 172" name="T26"/>
                  <a:gd fmla="*/ 138 h 150" name="T27"/>
                  <a:gd fmla="*/ 163 w 172" name="T28"/>
                  <a:gd fmla="*/ 125 h 150" name="T29"/>
                  <a:gd fmla="*/ 153 w 172" name="T30"/>
                  <a:gd fmla="*/ 107 h 150" name="T31"/>
                  <a:gd fmla="*/ 157 w 172" name="T32"/>
                  <a:gd fmla="*/ 90 h 150" name="T33"/>
                  <a:gd fmla="*/ 143 w 172" name="T34"/>
                  <a:gd fmla="*/ 80 h 150" name="T35"/>
                  <a:gd fmla="*/ 163 w 172" name="T36"/>
                  <a:gd fmla="*/ 60 h 150" name="T37"/>
                  <a:gd fmla="*/ 171 w 172" name="T38"/>
                  <a:gd fmla="*/ 38 h 150" name="T39"/>
                  <a:gd fmla="*/ 146 w 172" name="T40"/>
                  <a:gd fmla="*/ 28 h 150" name="T41"/>
                  <a:gd fmla="*/ 139 w 172" name="T42"/>
                  <a:gd fmla="*/ 26 h 150" name="T43"/>
                  <a:gd fmla="*/ 100 w 172" name="T44"/>
                  <a:gd fmla="*/ 0 h 150" name="T45"/>
                  <a:gd fmla="*/ 86 w 172" name="T46"/>
                  <a:gd fmla="*/ 4 h 150" name="T47"/>
                  <a:gd fmla="*/ 71 w 172" name="T48"/>
                  <a:gd fmla="*/ 29 h 150" name="T49"/>
                  <a:gd fmla="*/ 38 w 172" name="T50"/>
                  <a:gd fmla="*/ 25 h 150" name="T51"/>
                  <a:gd fmla="*/ 43 w 172" name="T52"/>
                  <a:gd fmla="*/ 44 h 150" name="T53"/>
                  <a:gd fmla="*/ 0 w 172" name="T54"/>
                  <a:gd fmla="*/ 45 h 150" name="T55"/>
                  <a:gd fmla="*/ 0 w 172" name="T56"/>
                  <a:gd fmla="*/ 45 h 150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w 172" name="T87"/>
                  <a:gd fmla="*/ 0 h 150" name="T88"/>
                  <a:gd fmla="*/ 172 w 172" name="T89"/>
                  <a:gd fmla="*/ 150 h 150" name="T90"/>
                </a:gdLst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b="T90" l="T87" r="T89" t="T88"/>
                <a:pathLst>
                  <a:path h="150" w="172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/>
              <p:nvPr/>
            </p:nvSpPr>
            <p:spPr bwMode="auto">
              <a:xfrm>
                <a:off x="3198" y="2743"/>
                <a:ext cx="11" cy="158"/>
              </a:xfrm>
              <a:custGeom>
                <a:gdLst>
                  <a:gd fmla="*/ 0 w 11" name="T0"/>
                  <a:gd fmla="*/ 14 h 29" name="T1"/>
                  <a:gd fmla="*/ 0 w 11" name="T2"/>
                  <a:gd fmla="*/ 14 h 29" name="T3"/>
                  <a:gd fmla="*/ 9 w 11" name="T4"/>
                  <a:gd fmla="*/ 28 h 29" name="T5"/>
                  <a:gd fmla="*/ 10 w 11" name="T6"/>
                  <a:gd fmla="*/ 0 h 29" name="T7"/>
                  <a:gd fmla="*/ 0 w 11" name="T8"/>
                  <a:gd fmla="*/ 14 h 29" name="T9"/>
                  <a:gd fmla="*/ 0 w 11" name="T10"/>
                  <a:gd fmla="*/ 14 h 29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1" name="T18"/>
                  <a:gd fmla="*/ 0 h 29" name="T19"/>
                  <a:gd fmla="*/ 11 w 11" name="T20"/>
                  <a:gd fmla="*/ 29 h 29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8" w="11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/>
            <p:nvPr/>
          </p:nvSpPr>
          <p:spPr bwMode="auto">
            <a:xfrm>
              <a:off x="3070984" y="3316770"/>
              <a:ext cx="144461" cy="206196"/>
            </a:xfrm>
            <a:custGeom>
              <a:gdLst>
                <a:gd fmla="*/ 0 w 119" name="T0"/>
                <a:gd fmla="*/ 91405696 h 133" name="T1"/>
                <a:gd fmla="*/ 0 w 119" name="T2"/>
                <a:gd fmla="*/ 91405696 h 133" name="T3"/>
                <a:gd fmla="*/ 0 w 119" name="T4"/>
                <a:gd fmla="*/ 128645278 h 133" name="T5"/>
                <a:gd fmla="*/ 1473755 w 119" name="T6"/>
                <a:gd fmla="*/ 145571769 h 133" name="T7"/>
                <a:gd fmla="*/ 4421266 w 119" name="T8"/>
                <a:gd fmla="*/ 164192211 h 133" name="T9"/>
                <a:gd fmla="*/ 41263940 w 119" name="T10"/>
                <a:gd fmla="*/ 181118743 h 133" name="T11"/>
                <a:gd fmla="*/ 29473892 w 119" name="T12"/>
                <a:gd fmla="*/ 218358325 h 133" name="T13"/>
                <a:gd fmla="*/ 69264067 w 119" name="T14"/>
                <a:gd fmla="*/ 223436272 h 133" name="T15"/>
                <a:gd fmla="*/ 137055594 w 119" name="T16"/>
                <a:gd fmla="*/ 221743623 h 133" name="T17"/>
                <a:gd fmla="*/ 154739438 w 119" name="T18"/>
                <a:gd fmla="*/ 186196690 h 133" name="T19"/>
                <a:gd fmla="*/ 119370536 w 119" name="T20"/>
                <a:gd fmla="*/ 140493822 h 133" name="T21"/>
                <a:gd fmla="*/ 162108250 w 119" name="T22"/>
                <a:gd fmla="*/ 115104085 h 133" name="T23"/>
                <a:gd fmla="*/ 173898288 w 119" name="T24"/>
                <a:gd fmla="*/ 123567330 h 133" name="T25"/>
                <a:gd fmla="*/ 162108250 w 119" name="T26"/>
                <a:gd fmla="*/ 33854294 h 133" name="T27"/>
                <a:gd fmla="*/ 129686820 w 119" name="T28"/>
                <a:gd fmla="*/ 11848549 h 133" name="T29"/>
                <a:gd fmla="*/ 94317918 w 119" name="T30"/>
                <a:gd fmla="*/ 27083697 h 133" name="T31"/>
                <a:gd fmla="*/ 100212937 w 119" name="T32"/>
                <a:gd fmla="*/ 16926496 h 133" name="T33"/>
                <a:gd fmla="*/ 69264067 w 119" name="T34"/>
                <a:gd fmla="*/ 0 h 133" name="T35"/>
                <a:gd fmla="*/ 53053978 w 119" name="T36"/>
                <a:gd fmla="*/ 0 h 133" name="T37"/>
                <a:gd fmla="*/ 53053978 w 119" name="T38"/>
                <a:gd fmla="*/ 49088146 h 133" name="T39"/>
                <a:gd fmla="*/ 33895156 w 119" name="T40"/>
                <a:gd fmla="*/ 35546943 h 133" name="T41"/>
                <a:gd fmla="*/ 23578873 w 119" name="T42"/>
                <a:gd fmla="*/ 50780795 h 133" name="T43"/>
                <a:gd fmla="*/ 20632577 w 119" name="T44"/>
                <a:gd fmla="*/ 81249781 h 133" name="T45"/>
                <a:gd fmla="*/ 0 w 119" name="T46"/>
                <a:gd fmla="*/ 91405696 h 133" name="T47"/>
                <a:gd fmla="*/ 0 w 119" name="T48"/>
                <a:gd fmla="*/ 91405696 h 133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w 119" name="T75"/>
                <a:gd fmla="*/ 0 h 133" name="T76"/>
                <a:gd fmla="*/ 119 w 119" name="T77"/>
                <a:gd fmla="*/ 133 h 133" name="T78"/>
              </a:gdLst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b="T78" l="T75" r="T77" t="T76"/>
              <a:pathLst>
                <a:path h="133" w="119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/>
            <p:nvPr/>
          </p:nvGrpSpPr>
          <p:grpSpPr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/>
              <p:nvPr/>
            </p:nvSpPr>
            <p:spPr bwMode="auto">
              <a:xfrm>
                <a:off x="3356" y="2792"/>
                <a:ext cx="86" cy="158"/>
              </a:xfrm>
              <a:custGeom>
                <a:gdLst>
                  <a:gd fmla="*/ 0 w 86" name="T0"/>
                  <a:gd fmla="*/ 34 h 86" name="T1"/>
                  <a:gd fmla="*/ 0 w 86" name="T2"/>
                  <a:gd fmla="*/ 34 h 86" name="T3"/>
                  <a:gd fmla="*/ 11 w 86" name="T4"/>
                  <a:gd fmla="*/ 15 h 86" name="T5"/>
                  <a:gd fmla="*/ 38 w 86" name="T6"/>
                  <a:gd fmla="*/ 8 h 86" name="T7"/>
                  <a:gd fmla="*/ 72 w 86" name="T8"/>
                  <a:gd fmla="*/ 8 h 86" name="T9"/>
                  <a:gd fmla="*/ 85 w 86" name="T10"/>
                  <a:gd fmla="*/ 0 h 86" name="T11"/>
                  <a:gd fmla="*/ 80 w 86" name="T12"/>
                  <a:gd fmla="*/ 18 h 86" name="T13"/>
                  <a:gd fmla="*/ 57 w 86" name="T14"/>
                  <a:gd fmla="*/ 14 h 86" name="T15"/>
                  <a:gd fmla="*/ 46 w 86" name="T16"/>
                  <a:gd fmla="*/ 29 h 86" name="T17"/>
                  <a:gd fmla="*/ 33 w 86" name="T18"/>
                  <a:gd fmla="*/ 21 h 86" name="T19"/>
                  <a:gd fmla="*/ 42 w 86" name="T20"/>
                  <a:gd fmla="*/ 43 h 86" name="T21"/>
                  <a:gd fmla="*/ 31 w 86" name="T22"/>
                  <a:gd fmla="*/ 48 h 86" name="T23"/>
                  <a:gd fmla="*/ 52 w 86" name="T24"/>
                  <a:gd fmla="*/ 57 h 86" name="T25"/>
                  <a:gd fmla="*/ 52 w 86" name="T26"/>
                  <a:gd fmla="*/ 66 h 86" name="T27"/>
                  <a:gd fmla="*/ 35 w 86" name="T28"/>
                  <a:gd fmla="*/ 69 h 86" name="T29"/>
                  <a:gd fmla="*/ 41 w 86" name="T30"/>
                  <a:gd fmla="*/ 85 h 86" name="T31"/>
                  <a:gd fmla="*/ 20 w 86" name="T32"/>
                  <a:gd fmla="*/ 80 h 86" name="T33"/>
                  <a:gd fmla="*/ 14 w 86" name="T34"/>
                  <a:gd fmla="*/ 65 h 86" name="T35"/>
                  <a:gd fmla="*/ 41 w 86" name="T36"/>
                  <a:gd fmla="*/ 58 h 86" name="T37"/>
                  <a:gd fmla="*/ 14 w 86" name="T38"/>
                  <a:gd fmla="*/ 56 h 86" name="T39"/>
                  <a:gd fmla="*/ 0 w 86" name="T40"/>
                  <a:gd fmla="*/ 34 h 86" name="T41"/>
                  <a:gd fmla="*/ 0 w 86" name="T42"/>
                  <a:gd fmla="*/ 34 h 8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86" name="T66"/>
                  <a:gd fmla="*/ 0 h 86" name="T67"/>
                  <a:gd fmla="*/ 86 w 86" name="T68"/>
                  <a:gd fmla="*/ 86 h 86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86" w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/>
              <p:nvPr/>
            </p:nvSpPr>
            <p:spPr bwMode="auto">
              <a:xfrm>
                <a:off x="3401" y="2851"/>
                <a:ext cx="41" cy="158"/>
              </a:xfrm>
              <a:custGeom>
                <a:gdLst>
                  <a:gd fmla="*/ 0 w 41" name="T0"/>
                  <a:gd fmla="*/ 6 h 7" name="T1"/>
                  <a:gd fmla="*/ 0 w 41" name="T2"/>
                  <a:gd fmla="*/ 6 h 7" name="T3"/>
                  <a:gd fmla="*/ 3 w 41" name="T4"/>
                  <a:gd fmla="*/ 0 h 7" name="T5"/>
                  <a:gd fmla="*/ 40 w 41" name="T6"/>
                  <a:gd fmla="*/ 6 h 7" name="T7"/>
                  <a:gd fmla="*/ 13 w 41" name="T8"/>
                  <a:gd fmla="*/ 6 h 7" name="T9"/>
                  <a:gd fmla="*/ 0 w 41" name="T10"/>
                  <a:gd fmla="*/ 6 h 7" name="T11"/>
                  <a:gd fmla="*/ 0 w 41" name="T12"/>
                  <a:gd fmla="*/ 6 h 7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1" name="T21"/>
                  <a:gd fmla="*/ 0 h 7" name="T22"/>
                  <a:gd fmla="*/ 41 w 41" name="T23"/>
                  <a:gd fmla="*/ 7 h 7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7" w="41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/>
            <p:nvPr/>
          </p:nvSpPr>
          <p:spPr bwMode="auto">
            <a:xfrm>
              <a:off x="3239258" y="3412021"/>
              <a:ext cx="117475" cy="206196"/>
            </a:xfrm>
            <a:custGeom>
              <a:gdLst>
                <a:gd fmla="*/ 0 w 93" name="T0"/>
                <a:gd fmla="*/ 44700470 h 49" name="T1"/>
                <a:gd fmla="*/ 0 w 93" name="T2"/>
                <a:gd fmla="*/ 44700470 h 49" name="T3"/>
                <a:gd fmla="*/ 22337937 w 93" name="T4"/>
                <a:gd fmla="*/ 12771562 h 49" name="T5"/>
                <a:gd fmla="*/ 52655329 w 93" name="T6"/>
                <a:gd fmla="*/ 20754422 h 49" name="T7"/>
                <a:gd fmla="*/ 102118623 w 93" name="T8"/>
                <a:gd fmla="*/ 0 h 49" name="T9"/>
                <a:gd fmla="*/ 132434743 w 93" name="T10"/>
                <a:gd fmla="*/ 4789967 h 49" name="T11"/>
                <a:gd fmla="*/ 146795741 w 93" name="T12"/>
                <a:gd fmla="*/ 15964451 h 49" name="T13"/>
                <a:gd fmla="*/ 90949660 w 93" name="T14"/>
                <a:gd fmla="*/ 67050695 h 49" name="T15"/>
                <a:gd fmla="*/ 43081751 w 93" name="T16"/>
                <a:gd fmla="*/ 76629363 h 49" name="T17"/>
                <a:gd fmla="*/ 0 w 93" name="T18"/>
                <a:gd fmla="*/ 44700470 h 49" name="T19"/>
                <a:gd fmla="*/ 0 w 93" name="T20"/>
                <a:gd fmla="*/ 44700470 h 4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93" name="T33"/>
                <a:gd fmla="*/ 0 h 49" name="T34"/>
                <a:gd fmla="*/ 93 w 93" name="T35"/>
                <a:gd fmla="*/ 49 h 4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49" w="93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/>
            <p:nvPr/>
          </p:nvGrpSpPr>
          <p:grpSpPr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/>
              <p:nvPr/>
            </p:nvSpPr>
            <p:spPr bwMode="auto">
              <a:xfrm>
                <a:off x="3172" y="2737"/>
                <a:ext cx="161" cy="157"/>
              </a:xfrm>
              <a:custGeom>
                <a:gdLst>
                  <a:gd fmla="*/ 0 w 161" name="T0"/>
                  <a:gd fmla="*/ 37 h 151" name="T1"/>
                  <a:gd fmla="*/ 0 w 161" name="T2"/>
                  <a:gd fmla="*/ 37 h 151" name="T3"/>
                  <a:gd fmla="*/ 4 w 161" name="T4"/>
                  <a:gd fmla="*/ 20 h 151" name="T5"/>
                  <a:gd fmla="*/ 23 w 161" name="T6"/>
                  <a:gd fmla="*/ 11 h 151" name="T7"/>
                  <a:gd fmla="*/ 31 w 161" name="T8"/>
                  <a:gd fmla="*/ 19 h 151" name="T9"/>
                  <a:gd fmla="*/ 50 w 161" name="T10"/>
                  <a:gd fmla="*/ 4 h 151" name="T11"/>
                  <a:gd fmla="*/ 72 w 161" name="T12"/>
                  <a:gd fmla="*/ 0 h 151" name="T13"/>
                  <a:gd fmla="*/ 95 w 161" name="T14"/>
                  <a:gd fmla="*/ 10 h 151" name="T15"/>
                  <a:gd fmla="*/ 95 w 161" name="T16"/>
                  <a:gd fmla="*/ 27 h 151" name="T17"/>
                  <a:gd fmla="*/ 76 w 161" name="T18"/>
                  <a:gd fmla="*/ 29 h 151" name="T19"/>
                  <a:gd fmla="*/ 78 w 161" name="T20"/>
                  <a:gd fmla="*/ 50 h 151" name="T21"/>
                  <a:gd fmla="*/ 108 w 161" name="T22"/>
                  <a:gd fmla="*/ 83 h 151" name="T23"/>
                  <a:gd fmla="*/ 127 w 161" name="T24"/>
                  <a:gd fmla="*/ 86 h 151" name="T25"/>
                  <a:gd fmla="*/ 126 w 161" name="T26"/>
                  <a:gd fmla="*/ 93 h 151" name="T27"/>
                  <a:gd fmla="*/ 160 w 161" name="T28"/>
                  <a:gd fmla="*/ 115 h 151" name="T29"/>
                  <a:gd fmla="*/ 136 w 161" name="T30"/>
                  <a:gd fmla="*/ 112 h 151" name="T31"/>
                  <a:gd fmla="*/ 141 w 161" name="T32"/>
                  <a:gd fmla="*/ 133 h 151" name="T33"/>
                  <a:gd fmla="*/ 127 w 161" name="T34"/>
                  <a:gd fmla="*/ 150 h 151" name="T35"/>
                  <a:gd fmla="*/ 121 w 161" name="T36"/>
                  <a:gd fmla="*/ 116 h 151" name="T37"/>
                  <a:gd fmla="*/ 61 w 161" name="T38"/>
                  <a:gd fmla="*/ 78 h 151" name="T39"/>
                  <a:gd fmla="*/ 47 w 161" name="T40"/>
                  <a:gd fmla="*/ 53 h 151" name="T41"/>
                  <a:gd fmla="*/ 28 w 161" name="T42"/>
                  <a:gd fmla="*/ 45 h 151" name="T43"/>
                  <a:gd fmla="*/ 10 w 161" name="T44"/>
                  <a:gd fmla="*/ 55 h 151" name="T45"/>
                  <a:gd fmla="*/ 0 w 161" name="T46"/>
                  <a:gd fmla="*/ 37 h 151" name="T47"/>
                  <a:gd fmla="*/ 0 w 161" name="T48"/>
                  <a:gd fmla="*/ 37 h 151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w 161" name="T75"/>
                  <a:gd fmla="*/ 0 h 151" name="T76"/>
                  <a:gd fmla="*/ 161 w 161" name="T77"/>
                  <a:gd fmla="*/ 151 h 151" name="T78"/>
                </a:gdLst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b="T78" l="T75" r="T77" t="T76"/>
                <a:pathLst>
                  <a:path h="151" w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/>
              <p:nvPr/>
            </p:nvSpPr>
            <p:spPr bwMode="auto">
              <a:xfrm>
                <a:off x="3192" y="2777"/>
                <a:ext cx="21" cy="157"/>
              </a:xfrm>
              <a:custGeom>
                <a:gdLst>
                  <a:gd fmla="*/ 0 w 21" name="T0"/>
                  <a:gd fmla="*/ 6 h 38" name="T1"/>
                  <a:gd fmla="*/ 0 w 21" name="T2"/>
                  <a:gd fmla="*/ 6 h 38" name="T3"/>
                  <a:gd fmla="*/ 4 w 21" name="T4"/>
                  <a:gd fmla="*/ 34 h 38" name="T5"/>
                  <a:gd fmla="*/ 12 w 21" name="T6"/>
                  <a:gd fmla="*/ 37 h 38" name="T7"/>
                  <a:gd fmla="*/ 20 w 21" name="T8"/>
                  <a:gd fmla="*/ 15 h 38" name="T9"/>
                  <a:gd fmla="*/ 13 w 21" name="T10"/>
                  <a:gd fmla="*/ 0 h 38" name="T11"/>
                  <a:gd fmla="*/ 0 w 21" name="T12"/>
                  <a:gd fmla="*/ 6 h 38" name="T13"/>
                  <a:gd fmla="*/ 0 w 21" name="T14"/>
                  <a:gd fmla="*/ 6 h 3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21" name="T24"/>
                  <a:gd fmla="*/ 0 h 38" name="T25"/>
                  <a:gd fmla="*/ 21 w 21" name="T26"/>
                  <a:gd fmla="*/ 38 h 3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38" w="21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/>
              <p:nvPr/>
            </p:nvSpPr>
            <p:spPr bwMode="auto">
              <a:xfrm>
                <a:off x="3251" y="2819"/>
                <a:ext cx="43" cy="157"/>
              </a:xfrm>
              <a:custGeom>
                <a:gdLst>
                  <a:gd fmla="*/ 0 w 43" name="T0"/>
                  <a:gd fmla="*/ 5 h 25" name="T1"/>
                  <a:gd fmla="*/ 0 w 43" name="T2"/>
                  <a:gd fmla="*/ 5 h 25" name="T3"/>
                  <a:gd fmla="*/ 35 w 43" name="T4"/>
                  <a:gd fmla="*/ 24 h 25" name="T5"/>
                  <a:gd fmla="*/ 42 w 43" name="T6"/>
                  <a:gd fmla="*/ 0 h 25" name="T7"/>
                  <a:gd fmla="*/ 0 w 43" name="T8"/>
                  <a:gd fmla="*/ 5 h 25" name="T9"/>
                  <a:gd fmla="*/ 0 w 43" name="T10"/>
                  <a:gd fmla="*/ 5 h 25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43" name="T18"/>
                  <a:gd fmla="*/ 0 h 25" name="T19"/>
                  <a:gd fmla="*/ 43 w 43" name="T20"/>
                  <a:gd fmla="*/ 25 h 25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5" w="43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/>
            <p:nvPr/>
          </p:nvSpPr>
          <p:spPr bwMode="auto">
            <a:xfrm>
              <a:off x="3064635" y="3351696"/>
              <a:ext cx="9525" cy="206196"/>
            </a:xfrm>
            <a:custGeom>
              <a:gdLst>
                <a:gd fmla="*/ 0 w 8" name="T0"/>
                <a:gd fmla="*/ 19058317 h 12" name="T1"/>
                <a:gd fmla="*/ 0 w 8" name="T2"/>
                <a:gd fmla="*/ 19058317 h 12" name="T3"/>
                <a:gd fmla="*/ 7087790 w 8" name="T4"/>
                <a:gd fmla="*/ 0 h 12" name="T5"/>
                <a:gd fmla="*/ 9922669 w 8" name="T6"/>
                <a:gd fmla="*/ 23292851 h 12" name="T7"/>
                <a:gd fmla="*/ 0 w 8" name="T8"/>
                <a:gd fmla="*/ 19058317 h 12" name="T9"/>
                <a:gd fmla="*/ 0 w 8" name="T10"/>
                <a:gd fmla="*/ 19058317 h 12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8" name="T18"/>
                <a:gd fmla="*/ 0 h 12" name="T19"/>
                <a:gd fmla="*/ 8 w 8" name="T20"/>
                <a:gd fmla="*/ 12 h 12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2" w="8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/>
            <p:nvPr/>
          </p:nvSpPr>
          <p:spPr bwMode="auto">
            <a:xfrm>
              <a:off x="3028122" y="3300103"/>
              <a:ext cx="63500" cy="206196"/>
            </a:xfrm>
            <a:custGeom>
              <a:gdLst>
                <a:gd fmla="*/ 0 w 50" name="T0"/>
                <a:gd fmla="*/ 62062469 h 47" name="T1"/>
                <a:gd fmla="*/ 0 w 50" name="T2"/>
                <a:gd fmla="*/ 62062469 h 47" name="T3"/>
                <a:gd fmla="*/ 30645101 w 50" name="T4"/>
                <a:gd fmla="*/ 52936036 h 47" name="T5"/>
                <a:gd fmla="*/ 14516101 w 50" name="T6"/>
                <a:gd fmla="*/ 41982954 h 47" name="T7"/>
                <a:gd fmla="*/ 29032201 w 50" name="T8"/>
                <a:gd fmla="*/ 12777012 h 47" name="T9"/>
                <a:gd fmla="*/ 41935407 w 50" name="T10"/>
                <a:gd fmla="*/ 32856521 h 47" name="T11"/>
                <a:gd fmla="*/ 41935407 w 50" name="T12"/>
                <a:gd fmla="*/ 0 h 47" name="T13"/>
                <a:gd fmla="*/ 79032096 w 50" name="T14"/>
                <a:gd fmla="*/ 0 h 47" name="T15"/>
                <a:gd fmla="*/ 75806297 w 50" name="T16"/>
                <a:gd fmla="*/ 32856521 h 47" name="T17"/>
                <a:gd fmla="*/ 53225704 w 50" name="T18"/>
                <a:gd fmla="*/ 43809592 h 47" name="T19"/>
                <a:gd fmla="*/ 53225704 w 50" name="T20"/>
                <a:gd fmla="*/ 83967260 h 47" name="T21"/>
                <a:gd fmla="*/ 32258000 w 50" name="T22"/>
                <a:gd fmla="*/ 60237182 h 47" name="T23"/>
                <a:gd fmla="*/ 0 w 50" name="T24"/>
                <a:gd fmla="*/ 62062469 h 47" name="T25"/>
                <a:gd fmla="*/ 0 w 50" name="T26"/>
                <a:gd fmla="*/ 62062469 h 47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50" name="T42"/>
                <a:gd fmla="*/ 0 h 47" name="T43"/>
                <a:gd fmla="*/ 50 w 50" name="T44"/>
                <a:gd fmla="*/ 47 h 47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47" w="50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/>
            <p:nvPr/>
          </p:nvSpPr>
          <p:spPr bwMode="auto">
            <a:xfrm>
              <a:off x="3051934" y="2963550"/>
              <a:ext cx="441322" cy="206196"/>
            </a:xfrm>
            <a:custGeom>
              <a:gdLst>
                <a:gd fmla="*/ 0 w 354" name="T0"/>
                <a:gd fmla="*/ 360167831 h 285" name="T1"/>
                <a:gd fmla="*/ 51288450 w 354" name="T2"/>
                <a:gd fmla="*/ 366963865 h 285" name="T3"/>
                <a:gd fmla="*/ 1554611 w 354" name="T4"/>
                <a:gd fmla="*/ 389049022 h 285" name="T5"/>
                <a:gd fmla="*/ 9325172 w 354" name="T6"/>
                <a:gd fmla="*/ 423027891 h 285" name="T7"/>
                <a:gd fmla="*/ 6217197 w 354" name="T8"/>
                <a:gd fmla="*/ 436618657 h 285" name="T9"/>
                <a:gd fmla="*/ 13987759 w 354" name="T10"/>
                <a:gd fmla="*/ 468897865 h 285" name="T11"/>
                <a:gd fmla="*/ 108795341 w 354" name="T12"/>
                <a:gd fmla="*/ 451909083 h 285" name="T13"/>
                <a:gd fmla="*/ 130553653 w 354" name="T14"/>
                <a:gd fmla="*/ 451909083 h 285" name="T15"/>
                <a:gd fmla="*/ 150758602 w 354" name="T16"/>
                <a:gd fmla="*/ 385652309 h 285" name="T17"/>
                <a:gd fmla="*/ 150758602 w 354" name="T18"/>
                <a:gd fmla="*/ 358469474 h 285" name="T19"/>
                <a:gd fmla="*/ 191168538 w 354" name="T20"/>
                <a:gd fmla="*/ 273524176 h 285" name="T21"/>
                <a:gd fmla="*/ 202048317 w 354" name="T22"/>
                <a:gd fmla="*/ 200471367 h 285" name="T23"/>
                <a:gd fmla="*/ 245566189 w 354" name="T24"/>
                <a:gd fmla="*/ 130815232 h 285" name="T25"/>
                <a:gd fmla="*/ 279758891 w 354" name="T26"/>
                <a:gd fmla="*/ 105332058 h 285" name="T27"/>
                <a:gd fmla="*/ 320167542 w 354" name="T28"/>
                <a:gd fmla="*/ 83246880 h 285" name="T29"/>
                <a:gd fmla="*/ 345035153 w 354" name="T30"/>
                <a:gd fmla="*/ 71354472 h 285" name="T31"/>
                <a:gd fmla="*/ 413420557 w 354" name="T32"/>
                <a:gd fmla="*/ 98536023 h 285" name="T33"/>
                <a:gd fmla="*/ 446058649 w 354" name="T34"/>
                <a:gd fmla="*/ 52666029 h 285" name="T35"/>
                <a:gd fmla="*/ 509781469 w 354" name="T36"/>
                <a:gd fmla="*/ 56064046 h 285" name="T37"/>
                <a:gd fmla="*/ 547083392 w 354" name="T38"/>
                <a:gd fmla="*/ 52666029 h 285" name="T39"/>
                <a:gd fmla="*/ 526878443 w 354" name="T40"/>
                <a:gd fmla="*/ 50967672 h 285" name="T41"/>
                <a:gd fmla="*/ 548636756 w 354" name="T42"/>
                <a:gd fmla="*/ 27182845 h 285" name="T43"/>
                <a:gd fmla="*/ 484913936 w 354" name="T44"/>
                <a:gd fmla="*/ 27182845 h 285" name="T45"/>
                <a:gd fmla="*/ 477143377 w 354" name="T46"/>
                <a:gd fmla="*/ 0 h 285" name="T47"/>
                <a:gd fmla="*/ 458493039 w 354" name="T48"/>
                <a:gd fmla="*/ 28881201 h 285" name="T49"/>
                <a:gd fmla="*/ 422745726 w 354" name="T50"/>
                <a:gd fmla="*/ 44171637 h 285" name="T51"/>
                <a:gd fmla="*/ 422745726 w 354" name="T52"/>
                <a:gd fmla="*/ 5096375 h 285" name="T53"/>
                <a:gd fmla="*/ 349697737 w 354" name="T54"/>
                <a:gd fmla="*/ 32279219 h 285" name="T55"/>
                <a:gd fmla="*/ 345035153 w 354" name="T56"/>
                <a:gd fmla="*/ 44171637 h 285" name="T57"/>
                <a:gd fmla="*/ 323276762 w 354" name="T58"/>
                <a:gd fmla="*/ 49268012 h 285" name="T59"/>
                <a:gd fmla="*/ 298409229 w 354" name="T60"/>
                <a:gd fmla="*/ 54364386 h 285" name="T61"/>
                <a:gd fmla="*/ 276649670 w 354" name="T62"/>
                <a:gd fmla="*/ 67956455 h 285" name="T63"/>
                <a:gd fmla="*/ 244011578 w 354" name="T64"/>
                <a:gd fmla="*/ 107031718 h 285" name="T65"/>
                <a:gd fmla="*/ 223806630 w 354" name="T66"/>
                <a:gd fmla="*/ 122320840 h 285" name="T67"/>
                <a:gd fmla="*/ 230023825 w 354" name="T68"/>
                <a:gd fmla="*/ 142707640 h 285" name="T69"/>
                <a:gd fmla="*/ 155421186 w 354" name="T70"/>
                <a:gd fmla="*/ 232750576 h 285" name="T71"/>
                <a:gd fmla="*/ 108795341 w 354" name="T72"/>
                <a:gd fmla="*/ 293910976 h 285" name="T73"/>
                <a:gd fmla="*/ 76155983 w 354" name="T74"/>
                <a:gd fmla="*/ 299007350 h 285" name="T75"/>
                <a:gd fmla="*/ 51288450 w 354" name="T76"/>
                <a:gd fmla="*/ 329588201 h 285" name="T77"/>
                <a:gd fmla="*/ 31084738 w 354" name="T78"/>
                <a:gd fmla="*/ 344877405 h 285" name="T79"/>
                <a:gd fmla="*/ 29530127 w 354" name="T80"/>
                <a:gd fmla="*/ 351673440 h 285" name="T81"/>
                <a:gd fmla="*/ 0 w 354" name="T82"/>
                <a:gd fmla="*/ 360167831 h 285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w 354" name="T126"/>
                <a:gd fmla="*/ 0 h 285" name="T127"/>
                <a:gd fmla="*/ 354 w 354" name="T128"/>
                <a:gd fmla="*/ 285 h 285" name="T129"/>
              </a:gdLst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b="T129" l="T126" r="T128" t="T127"/>
              <a:pathLst>
                <a:path h="285" w="354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/>
            <p:nvPr/>
          </p:nvSpPr>
          <p:spPr bwMode="auto">
            <a:xfrm>
              <a:off x="3207508" y="3302484"/>
              <a:ext cx="169861" cy="206196"/>
            </a:xfrm>
            <a:custGeom>
              <a:gdLst>
                <a:gd fmla="*/ 0 w 137" name="T0"/>
                <a:gd fmla="*/ 32364034 h 103" name="T1"/>
                <a:gd fmla="*/ 0 w 137" name="T2"/>
                <a:gd fmla="*/ 32364034 h 103" name="T3"/>
                <a:gd fmla="*/ 12298256 w 137" name="T4"/>
                <a:gd fmla="*/ 129457475 h 103" name="T5"/>
                <a:gd fmla="*/ 122981312 w 137" name="T6"/>
                <a:gd fmla="*/ 178003552 h 103" name="T7"/>
                <a:gd fmla="*/ 175249229 w 137" name="T8"/>
                <a:gd fmla="*/ 183398003 h 103" name="T9"/>
                <a:gd fmla="*/ 209069110 w 137" name="T10"/>
                <a:gd fmla="*/ 134851926 h 103" name="T11"/>
                <a:gd fmla="*/ 192159789 w 137" name="T12"/>
                <a:gd fmla="*/ 79113269 h 103" name="T13"/>
                <a:gd fmla="*/ 204458040 w 137" name="T14"/>
                <a:gd fmla="*/ 66526217 h 103" name="T15"/>
                <a:gd fmla="*/ 196770858 w 137" name="T16"/>
                <a:gd fmla="*/ 23374623 h 103" name="T17"/>
                <a:gd fmla="*/ 116832806 w 137" name="T18"/>
                <a:gd fmla="*/ 8990754 h 103" name="T19"/>
                <a:gd fmla="*/ 66102345 w 137" name="T20"/>
                <a:gd fmla="*/ 0 h 103" name="T21"/>
                <a:gd fmla="*/ 0 w 137" name="T22"/>
                <a:gd fmla="*/ 32364034 h 103" name="T23"/>
                <a:gd fmla="*/ 0 w 137" name="T24"/>
                <a:gd fmla="*/ 32364034 h 103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137" name="T39"/>
                <a:gd fmla="*/ 0 h 103" name="T40"/>
                <a:gd fmla="*/ 137 w 137" name="T41"/>
                <a:gd fmla="*/ 103 h 103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103" w="137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/>
            <p:nvPr/>
          </p:nvSpPr>
          <p:spPr bwMode="auto">
            <a:xfrm>
              <a:off x="2812223" y="3577122"/>
              <a:ext cx="53975" cy="206196"/>
            </a:xfrm>
            <a:custGeom>
              <a:gdLst>
                <a:gd fmla="*/ 0 w 44" name="T0"/>
                <a:gd fmla="*/ 82664452 h 77" name="T1"/>
                <a:gd fmla="*/ 0 w 44" name="T2"/>
                <a:gd fmla="*/ 82664452 h 77" name="T3"/>
                <a:gd fmla="*/ 10533713 w 44" name="T4"/>
                <a:gd fmla="*/ 0 h 77" name="T5"/>
                <a:gd fmla="*/ 64706208 w 44" name="T6"/>
                <a:gd fmla="*/ 5061646 h 77" name="T7"/>
                <a:gd fmla="*/ 40629686 w 44" name="T8"/>
                <a:gd fmla="*/ 59046043 h 77" name="T9"/>
                <a:gd fmla="*/ 40629686 w 44" name="T10"/>
                <a:gd fmla="*/ 124839645 h 77" name="T11"/>
                <a:gd fmla="*/ 9028545 w 44" name="T12"/>
                <a:gd fmla="*/ 128214075 h 77" name="T13"/>
                <a:gd fmla="*/ 13542818 w 44" name="T14"/>
                <a:gd fmla="*/ 87726116 h 77" name="T15"/>
                <a:gd fmla="*/ 0 w 44" name="T16"/>
                <a:gd fmla="*/ 82664452 h 77" name="T17"/>
                <a:gd fmla="*/ 0 w 44" name="T18"/>
                <a:gd fmla="*/ 82664452 h 77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44" name="T30"/>
                <a:gd fmla="*/ 0 h 77" name="T31"/>
                <a:gd fmla="*/ 44 w 44" name="T32"/>
                <a:gd fmla="*/ 77 h 77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77" w="44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/>
            <p:nvPr/>
          </p:nvSpPr>
          <p:spPr bwMode="auto">
            <a:xfrm>
              <a:off x="3310695" y="3437421"/>
              <a:ext cx="161924" cy="206196"/>
            </a:xfrm>
            <a:custGeom>
              <a:gdLst>
                <a:gd fmla="*/ 0 w 130" name="T0"/>
                <a:gd fmla="*/ 62420472 h 77" name="T1"/>
                <a:gd fmla="*/ 0 w 130" name="T2"/>
                <a:gd fmla="*/ 62420472 h 77" name="T3"/>
                <a:gd fmla="*/ 54300920 w 130" name="T4"/>
                <a:gd fmla="*/ 116404870 h 77" name="T5"/>
                <a:gd fmla="*/ 178417678 w 130" name="T6"/>
                <a:gd fmla="*/ 128214075 h 77" name="T7"/>
                <a:gd fmla="*/ 200138038 w 130" name="T8"/>
                <a:gd fmla="*/ 82664452 h 77" name="T9"/>
                <a:gd fmla="*/ 169109486 w 130" name="T10"/>
                <a:gd fmla="*/ 80977237 h 77" name="T11"/>
                <a:gd fmla="*/ 166006755 w 130" name="T12"/>
                <a:gd fmla="*/ 42175184 h 77" name="T13"/>
                <a:gd fmla="*/ 138079649 w 130" name="T14"/>
                <a:gd fmla="*/ 0 h 77" name="T15"/>
                <a:gd fmla="*/ 54300920 w 130" name="T16"/>
                <a:gd fmla="*/ 8434777 h 77" name="T17"/>
                <a:gd fmla="*/ 0 w 130" name="T18"/>
                <a:gd fmla="*/ 62420472 h 77" name="T19"/>
                <a:gd fmla="*/ 0 w 130" name="T20"/>
                <a:gd fmla="*/ 62420472 h 77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130" name="T33"/>
                <a:gd fmla="*/ 0 h 77" name="T34"/>
                <a:gd fmla="*/ 130 w 130" name="T35"/>
                <a:gd fmla="*/ 77 h 77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77" w="130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/>
            <p:nvPr/>
          </p:nvSpPr>
          <p:spPr bwMode="auto">
            <a:xfrm>
              <a:off x="2813811" y="3566804"/>
              <a:ext cx="209548" cy="206196"/>
            </a:xfrm>
            <a:custGeom>
              <a:gdLst>
                <a:gd fmla="*/ 0 w 168" name="T0"/>
                <a:gd fmla="*/ 16931599 h 122" name="T1"/>
                <a:gd fmla="*/ 0 w 168" name="T2"/>
                <a:gd fmla="*/ 16931599 h 122" name="T3"/>
                <a:gd fmla="*/ 7779543 w 168" name="T4"/>
                <a:gd fmla="*/ 50796104 h 122" name="T5"/>
                <a:gd fmla="*/ 63788014 w 168" name="T6"/>
                <a:gd fmla="*/ 55876103 h 122" name="T7"/>
                <a:gd fmla="*/ 38895220 w 168" name="T8"/>
                <a:gd fmla="*/ 110058005 h 122" name="T9"/>
                <a:gd fmla="*/ 38895220 w 168" name="T10"/>
                <a:gd fmla="*/ 176092824 h 122" name="T11"/>
                <a:gd fmla="*/ 77790439 w 168" name="T12"/>
                <a:gd fmla="*/ 204877315 h 122" name="T13"/>
                <a:gd fmla="*/ 154025470 w 168" name="T14"/>
                <a:gd fmla="*/ 186251520 h 122" name="T15"/>
                <a:gd fmla="*/ 197588194 w 168" name="T16"/>
                <a:gd fmla="*/ 137149597 h 122" name="T17"/>
                <a:gd fmla="*/ 188253243 w 168" name="T18"/>
                <a:gd fmla="*/ 116830903 h 122" name="T19"/>
                <a:gd fmla="*/ 211590619 w 168" name="T20"/>
                <a:gd fmla="*/ 79580595 h 122" name="T21"/>
                <a:gd fmla="*/ 259820779 w 168" name="T22"/>
                <a:gd fmla="*/ 52489003 h 122" name="T23"/>
                <a:gd fmla="*/ 259820779 w 168" name="T24"/>
                <a:gd fmla="*/ 35557399 h 122" name="T25"/>
                <a:gd fmla="*/ 228703863 w 168" name="T26"/>
                <a:gd fmla="*/ 32170299 h 122" name="T27"/>
                <a:gd fmla="*/ 222480978 w 168" name="T28"/>
                <a:gd fmla="*/ 28784501 h 122" name="T29"/>
                <a:gd fmla="*/ 155580879 w 168" name="T30"/>
                <a:gd fmla="*/ 8465800 h 122" name="T31"/>
                <a:gd fmla="*/ 21780729 w 168" name="T32"/>
                <a:gd fmla="*/ 0 h 122" name="T33"/>
                <a:gd fmla="*/ 0 w 168" name="T34"/>
                <a:gd fmla="*/ 16931599 h 122" name="T35"/>
                <a:gd fmla="*/ 0 w 168" name="T36"/>
                <a:gd fmla="*/ 16931599 h 122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168" name="T57"/>
                <a:gd fmla="*/ 0 h 122" name="T58"/>
                <a:gd fmla="*/ 168 w 168" name="T59"/>
                <a:gd fmla="*/ 122 h 122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122" w="168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/>
            <p:nvPr/>
          </p:nvSpPr>
          <p:spPr bwMode="auto">
            <a:xfrm>
              <a:off x="3158296" y="3029432"/>
              <a:ext cx="219073" cy="206196"/>
            </a:xfrm>
            <a:custGeom>
              <a:gdLst>
                <a:gd fmla="*/ 0 w 176" name="T0"/>
                <a:gd fmla="*/ 367778835 h 289" name="T1"/>
                <a:gd fmla="*/ 0 w 176" name="T2"/>
                <a:gd fmla="*/ 367778835 h 289" name="T3"/>
                <a:gd fmla="*/ 10845458 w 176" name="T4"/>
                <a:gd fmla="*/ 423707939 h 289" name="T5"/>
                <a:gd fmla="*/ 34086076 w 176" name="T6"/>
                <a:gd fmla="*/ 449130614 h 289" name="T7"/>
                <a:gd fmla="*/ 32537615 w 176" name="T8"/>
                <a:gd fmla="*/ 488112135 h 289" name="T9"/>
                <a:gd fmla="*/ 99161316 w 176" name="T10"/>
                <a:gd fmla="*/ 462689460 h 289" name="T11"/>
                <a:gd fmla="*/ 116204349 w 176" name="T12"/>
                <a:gd fmla="*/ 384727719 h 289" name="T13"/>
                <a:gd fmla="*/ 102259483 w 176" name="T14"/>
                <a:gd fmla="*/ 383032700 h 289" name="T15"/>
                <a:gd fmla="*/ 151840122 w 176" name="T16"/>
                <a:gd fmla="*/ 359305044 h 289" name="T17"/>
                <a:gd fmla="*/ 105358896 w 176" name="T18"/>
                <a:gd fmla="*/ 352524970 h 289" name="T19"/>
                <a:gd fmla="*/ 140994668 w 176" name="T20"/>
                <a:gd fmla="*/ 359305044 h 289" name="T21"/>
                <a:gd fmla="*/ 159587408 w 176" name="T22"/>
                <a:gd fmla="*/ 338967344 h 289" name="T23"/>
                <a:gd fmla="*/ 131697676 w 176" name="T24"/>
                <a:gd fmla="*/ 313544669 h 289" name="T25"/>
                <a:gd fmla="*/ 103809190 w 176" name="T26"/>
                <a:gd fmla="*/ 330492251 h 289" name="T27"/>
                <a:gd fmla="*/ 127049803 w 176" name="T28"/>
                <a:gd fmla="*/ 315239687 h 289" name="T29"/>
                <a:gd fmla="*/ 127049803 w 176" name="T30"/>
                <a:gd fmla="*/ 245750435 h 289" name="T31"/>
                <a:gd fmla="*/ 218463833 w 176" name="T32"/>
                <a:gd fmla="*/ 177957503 h 289" name="T33"/>
                <a:gd fmla="*/ 212266253 w 176" name="T34"/>
                <a:gd fmla="*/ 164398616 h 289" name="T35"/>
                <a:gd fmla="*/ 227759580 w 176" name="T36"/>
                <a:gd fmla="*/ 130502150 h 289" name="T37"/>
                <a:gd fmla="*/ 271142639 w 176" name="T38"/>
                <a:gd fmla="*/ 120333341 h 289" name="T39"/>
                <a:gd fmla="*/ 260297185 w 176" name="T40"/>
                <a:gd fmla="*/ 40676550 h 289" name="T41"/>
                <a:gd fmla="*/ 198321387 w 176" name="T42"/>
                <a:gd fmla="*/ 0 h 289" name="T43"/>
                <a:gd fmla="*/ 189025640 w 176" name="T44"/>
                <a:gd fmla="*/ 0 h 289" name="T45"/>
                <a:gd fmla="*/ 187475934 w 176" name="T46"/>
                <a:gd fmla="*/ 25422685 h 289" name="T47"/>
                <a:gd fmla="*/ 148740710 w 176" name="T48"/>
                <a:gd fmla="*/ 22032648 h 289" name="T49"/>
                <a:gd fmla="*/ 140994668 w 176" name="T50"/>
                <a:gd fmla="*/ 40676550 h 289" name="T51"/>
                <a:gd fmla="*/ 114654643 w 176" name="T52"/>
                <a:gd fmla="*/ 47455333 h 289" name="T53"/>
                <a:gd fmla="*/ 106907357 w 176" name="T54"/>
                <a:gd fmla="*/ 77961762 h 289" name="T55"/>
                <a:gd fmla="*/ 71271565 w 176" name="T56"/>
                <a:gd fmla="*/ 116943304 h 289" name="T57"/>
                <a:gd fmla="*/ 52678825 w 176" name="T58"/>
                <a:gd fmla="*/ 169483672 h 289" name="T59"/>
                <a:gd fmla="*/ 60426111 w 176" name="T60"/>
                <a:gd fmla="*/ 189821332 h 289" name="T61"/>
                <a:gd fmla="*/ 21690917 w 176" name="T62"/>
                <a:gd fmla="*/ 206770215 h 289" name="T63"/>
                <a:gd fmla="*/ 20142450 w 176" name="T64"/>
                <a:gd fmla="*/ 274563147 h 289" name="T65"/>
                <a:gd fmla="*/ 30987909 w 176" name="T66"/>
                <a:gd fmla="*/ 289817012 h 289" name="T67"/>
                <a:gd fmla="*/ 20142450 w 176" name="T68"/>
                <a:gd fmla="*/ 301680841 h 289" name="T69"/>
                <a:gd fmla="*/ 24790329 w 176" name="T70"/>
                <a:gd fmla="*/ 332187269 h 289" name="T71"/>
                <a:gd fmla="*/ 0 w 176" name="T72"/>
                <a:gd fmla="*/ 367778835 h 289" name="T73"/>
                <a:gd fmla="*/ 0 w 176" name="T74"/>
                <a:gd fmla="*/ 367778835 h 289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176" name="T114"/>
                <a:gd fmla="*/ 0 h 289" name="T115"/>
                <a:gd fmla="*/ 176 w 176" name="T116"/>
                <a:gd fmla="*/ 289 h 289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289" w="176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/>
            <p:nvPr/>
          </p:nvSpPr>
          <p:spPr bwMode="auto">
            <a:xfrm>
              <a:off x="3070984" y="3420753"/>
              <a:ext cx="76199" cy="206196"/>
            </a:xfrm>
            <a:custGeom>
              <a:gdLst>
                <a:gd fmla="*/ 0 w 61" name="T0"/>
                <a:gd fmla="*/ 35455227 h 31" name="T1"/>
                <a:gd fmla="*/ 0 w 61" name="T2"/>
                <a:gd fmla="*/ 35455227 h 31" name="T3"/>
                <a:gd fmla="*/ 21846919 w 61" name="T4"/>
                <a:gd fmla="*/ 53183511 h 31" name="T5"/>
                <a:gd fmla="*/ 51494967 w 61" name="T6"/>
                <a:gd fmla="*/ 37227388 h 31" name="T7"/>
                <a:gd fmla="*/ 63978023 w 61" name="T8"/>
                <a:gd fmla="*/ 51410018 h 31" name="T9"/>
                <a:gd fmla="*/ 93627330 w 61" name="T10"/>
                <a:gd fmla="*/ 24818262 h 31" name="T11"/>
                <a:gd fmla="*/ 76462328 w 61" name="T12"/>
                <a:gd fmla="*/ 21272602 h 31" name="T13"/>
                <a:gd fmla="*/ 74902102 w 61" name="T14"/>
                <a:gd fmla="*/ 8863474 h 31" name="T15"/>
                <a:gd fmla="*/ 73340627 w 61" name="T16"/>
                <a:gd fmla="*/ 5317818 h 31" name="T17"/>
                <a:gd fmla="*/ 31209523 w 61" name="T18"/>
                <a:gd fmla="*/ 0 h 31" name="T19"/>
                <a:gd fmla="*/ 0 w 61" name="T20"/>
                <a:gd fmla="*/ 35455227 h 31" name="T21"/>
                <a:gd fmla="*/ 0 w 61" name="T22"/>
                <a:gd fmla="*/ 35455227 h 31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w 61" name="T36"/>
                <a:gd fmla="*/ 0 h 31" name="T37"/>
                <a:gd fmla="*/ 61 w 61" name="T38"/>
                <a:gd fmla="*/ 31 h 31" name="T39"/>
              </a:gdLst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b="T39" l="T36" r="T38" t="T37"/>
              <a:pathLst>
                <a:path h="31" w="6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/>
            <p:nvPr/>
          </p:nvSpPr>
          <p:spPr bwMode="auto">
            <a:xfrm>
              <a:off x="3412294" y="3546166"/>
              <a:ext cx="47625" cy="206196"/>
            </a:xfrm>
            <a:custGeom>
              <a:gdLst>
                <a:gd fmla="*/ 0 w 39" name="T0"/>
                <a:gd fmla="*/ 30645102 h 30" name="T1"/>
                <a:gd fmla="*/ 0 w 39" name="T2"/>
                <a:gd fmla="*/ 30645102 h 30" name="T3"/>
                <a:gd fmla="*/ 7456365 w 39" name="T4"/>
                <a:gd fmla="*/ 1612900 h 30" name="T5"/>
                <a:gd fmla="*/ 38771629 w 39" name="T6"/>
                <a:gd fmla="*/ 0 h 30" name="T7"/>
                <a:gd fmla="*/ 56666420 w 39" name="T8"/>
                <a:gd fmla="*/ 22580604 h 30" name="T9"/>
                <a:gd fmla="*/ 31315267 w 39" name="T10"/>
                <a:gd fmla="*/ 22580604 h 30" name="T11"/>
                <a:gd fmla="*/ 2982058 w 39" name="T12"/>
                <a:gd fmla="*/ 46774108 h 30" name="T13"/>
                <a:gd fmla="*/ 14912730 w 39" name="T14"/>
                <a:gd fmla="*/ 32258002 h 30" name="T15"/>
                <a:gd fmla="*/ 0 w 39" name="T16"/>
                <a:gd fmla="*/ 30645102 h 30" name="T17"/>
                <a:gd fmla="*/ 0 w 39" name="T18"/>
                <a:gd fmla="*/ 30645102 h 30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39" name="T30"/>
                <a:gd fmla="*/ 0 h 30" name="T31"/>
                <a:gd fmla="*/ 39 w 39" name="T32"/>
                <a:gd fmla="*/ 30 h 30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30" w="39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/>
            <p:nvPr/>
          </p:nvGrpSpPr>
          <p:grpSpPr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/>
              <p:nvPr/>
            </p:nvSpPr>
            <p:spPr bwMode="auto">
              <a:xfrm>
                <a:off x="2942" y="2550"/>
                <a:ext cx="57" cy="158"/>
              </a:xfrm>
              <a:custGeom>
                <a:gdLst>
                  <a:gd fmla="*/ 0 w 57" name="T0"/>
                  <a:gd fmla="*/ 54 h 66" name="T1"/>
                  <a:gd fmla="*/ 0 w 57" name="T2"/>
                  <a:gd fmla="*/ 54 h 66" name="T3"/>
                  <a:gd fmla="*/ 7 w 57" name="T4"/>
                  <a:gd fmla="*/ 60 h 66" name="T5"/>
                  <a:gd fmla="*/ 2 w 57" name="T6"/>
                  <a:gd fmla="*/ 65 h 66" name="T7"/>
                  <a:gd fmla="*/ 52 w 57" name="T8"/>
                  <a:gd fmla="*/ 55 h 66" name="T9"/>
                  <a:gd fmla="*/ 56 w 57" name="T10"/>
                  <a:gd fmla="*/ 21 h 66" name="T11"/>
                  <a:gd fmla="*/ 49 w 57" name="T12"/>
                  <a:gd fmla="*/ 13 h 66" name="T13"/>
                  <a:gd fmla="*/ 34 w 57" name="T14"/>
                  <a:gd fmla="*/ 17 h 66" name="T15"/>
                  <a:gd fmla="*/ 29 w 57" name="T16"/>
                  <a:gd fmla="*/ 12 h 66" name="T17"/>
                  <a:gd fmla="*/ 36 w 57" name="T18"/>
                  <a:gd fmla="*/ 4 h 66" name="T19"/>
                  <a:gd fmla="*/ 29 w 57" name="T20"/>
                  <a:gd fmla="*/ 0 h 66" name="T21"/>
                  <a:gd fmla="*/ 23 w 57" name="T22"/>
                  <a:gd fmla="*/ 17 h 66" name="T23"/>
                  <a:gd fmla="*/ 2 w 57" name="T24"/>
                  <a:gd fmla="*/ 21 h 66" name="T25"/>
                  <a:gd fmla="*/ 9 w 57" name="T26"/>
                  <a:gd fmla="*/ 25 h 66" name="T27"/>
                  <a:gd fmla="*/ 5 w 57" name="T28"/>
                  <a:gd fmla="*/ 34 h 66" name="T29"/>
                  <a:gd fmla="*/ 18 w 57" name="T30"/>
                  <a:gd fmla="*/ 36 h 66" name="T31"/>
                  <a:gd fmla="*/ 6 w 57" name="T32"/>
                  <a:gd fmla="*/ 49 h 66" name="T33"/>
                  <a:gd fmla="*/ 20 w 57" name="T34"/>
                  <a:gd fmla="*/ 46 h 66" name="T35"/>
                  <a:gd fmla="*/ 0 w 57" name="T36"/>
                  <a:gd fmla="*/ 54 h 66" name="T37"/>
                  <a:gd fmla="*/ 0 w 57" name="T38"/>
                  <a:gd fmla="*/ 54 h 6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57" name="T60"/>
                  <a:gd fmla="*/ 0 h 66" name="T61"/>
                  <a:gd fmla="*/ 57 w 57" name="T62"/>
                  <a:gd fmla="*/ 66 h 66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66" w="57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/>
              <p:nvPr/>
            </p:nvSpPr>
            <p:spPr bwMode="auto">
              <a:xfrm>
                <a:off x="2971" y="2526"/>
                <a:ext cx="36" cy="158"/>
              </a:xfrm>
              <a:custGeom>
                <a:gdLst>
                  <a:gd fmla="*/ 0 w 36" name="T0"/>
                  <a:gd fmla="*/ 16 h 26" name="T1"/>
                  <a:gd fmla="*/ 0 w 36" name="T2"/>
                  <a:gd fmla="*/ 16 h 26" name="T3"/>
                  <a:gd fmla="*/ 5 w 36" name="T4"/>
                  <a:gd fmla="*/ 21 h 26" name="T5"/>
                  <a:gd fmla="*/ 20 w 36" name="T6"/>
                  <a:gd fmla="*/ 17 h 26" name="T7"/>
                  <a:gd fmla="*/ 27 w 36" name="T8"/>
                  <a:gd fmla="*/ 25 h 26" name="T9"/>
                  <a:gd fmla="*/ 35 w 36" name="T10"/>
                  <a:gd fmla="*/ 16 h 26" name="T11"/>
                  <a:gd fmla="*/ 27 w 36" name="T12"/>
                  <a:gd fmla="*/ 4 h 26" name="T13"/>
                  <a:gd fmla="*/ 11 w 36" name="T14"/>
                  <a:gd fmla="*/ 0 h 26" name="T15"/>
                  <a:gd fmla="*/ 7 w 36" name="T16"/>
                  <a:gd fmla="*/ 8 h 26" name="T17"/>
                  <a:gd fmla="*/ 0 w 36" name="T18"/>
                  <a:gd fmla="*/ 16 h 26" name="T19"/>
                  <a:gd fmla="*/ 0 w 36" name="T20"/>
                  <a:gd fmla="*/ 16 h 2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36" name="T33"/>
                  <a:gd fmla="*/ 0 h 26" name="T34"/>
                  <a:gd fmla="*/ 36 w 36" name="T35"/>
                  <a:gd fmla="*/ 26 h 26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26" w="3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/>
              <p:nvPr/>
            </p:nvSpPr>
            <p:spPr bwMode="auto">
              <a:xfrm>
                <a:off x="2987" y="2462"/>
                <a:ext cx="10" cy="158"/>
              </a:xfrm>
              <a:custGeom>
                <a:gdLst>
                  <a:gd fmla="*/ 0 w 10" name="T0"/>
                  <a:gd fmla="*/ 12 h 13" name="T1"/>
                  <a:gd fmla="*/ 0 w 10" name="T2"/>
                  <a:gd fmla="*/ 12 h 13" name="T3"/>
                  <a:gd fmla="*/ 0 w 10" name="T4"/>
                  <a:gd fmla="*/ 3 h 13" name="T5"/>
                  <a:gd fmla="*/ 9 w 10" name="T6"/>
                  <a:gd fmla="*/ 0 h 13" name="T7"/>
                  <a:gd fmla="*/ 0 w 10" name="T8"/>
                  <a:gd fmla="*/ 12 h 13" name="T9"/>
                  <a:gd fmla="*/ 0 w 10" name="T10"/>
                  <a:gd fmla="*/ 12 h 13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0" name="T18"/>
                  <a:gd fmla="*/ 0 h 13" name="T19"/>
                  <a:gd fmla="*/ 10 w 10" name="T20"/>
                  <a:gd fmla="*/ 13 h 13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3" w="10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/>
              <p:nvPr/>
            </p:nvSpPr>
            <p:spPr bwMode="auto">
              <a:xfrm>
                <a:off x="2991" y="2472"/>
                <a:ext cx="9" cy="158"/>
              </a:xfrm>
              <a:custGeom>
                <a:gdLst>
                  <a:gd fmla="*/ 0 w 9" name="T0"/>
                  <a:gd fmla="*/ 6 h 8" name="T1"/>
                  <a:gd fmla="*/ 0 w 9" name="T2"/>
                  <a:gd fmla="*/ 6 h 8" name="T3"/>
                  <a:gd fmla="*/ 4 w 9" name="T4"/>
                  <a:gd fmla="*/ 0 h 8" name="T5"/>
                  <a:gd fmla="*/ 8 w 9" name="T6"/>
                  <a:gd fmla="*/ 7 h 8" name="T7"/>
                  <a:gd fmla="*/ 0 w 9" name="T8"/>
                  <a:gd fmla="*/ 6 h 8" name="T9"/>
                  <a:gd fmla="*/ 0 w 9" name="T10"/>
                  <a:gd fmla="*/ 6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9" name="T18"/>
                  <a:gd fmla="*/ 0 h 8" name="T19"/>
                  <a:gd fmla="*/ 9 w 9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9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/>
              <p:nvPr/>
            </p:nvSpPr>
            <p:spPr bwMode="auto">
              <a:xfrm>
                <a:off x="2999" y="2531"/>
                <a:ext cx="106" cy="158"/>
              </a:xfrm>
              <a:custGeom>
                <a:gdLst>
                  <a:gd fmla="*/ 0 w 106" name="T0"/>
                  <a:gd fmla="*/ 37 h 161" name="T1"/>
                  <a:gd fmla="*/ 0 w 106" name="T2"/>
                  <a:gd fmla="*/ 37 h 161" name="T3"/>
                  <a:gd fmla="*/ 4 w 106" name="T4"/>
                  <a:gd fmla="*/ 16 h 161" name="T5"/>
                  <a:gd fmla="*/ 16 w 106" name="T6"/>
                  <a:gd fmla="*/ 0 h 161" name="T7"/>
                  <a:gd fmla="*/ 40 w 106" name="T8"/>
                  <a:gd fmla="*/ 0 h 161" name="T9"/>
                  <a:gd fmla="*/ 26 w 106" name="T10"/>
                  <a:gd fmla="*/ 19 h 161" name="T11"/>
                  <a:gd fmla="*/ 58 w 106" name="T12"/>
                  <a:gd fmla="*/ 23 h 161" name="T13"/>
                  <a:gd fmla="*/ 38 w 106" name="T14"/>
                  <a:gd fmla="*/ 49 h 161" name="T15"/>
                  <a:gd fmla="*/ 62 w 106" name="T16"/>
                  <a:gd fmla="*/ 58 h 161" name="T17"/>
                  <a:gd fmla="*/ 85 w 106" name="T18"/>
                  <a:gd fmla="*/ 91 h 161" name="T19"/>
                  <a:gd fmla="*/ 78 w 106" name="T20"/>
                  <a:gd fmla="*/ 93 h 161" name="T21"/>
                  <a:gd fmla="*/ 88 w 106" name="T22"/>
                  <a:gd fmla="*/ 101 h 161" name="T23"/>
                  <a:gd fmla="*/ 82 w 106" name="T24"/>
                  <a:gd fmla="*/ 110 h 161" name="T25"/>
                  <a:gd fmla="*/ 105 w 106" name="T26"/>
                  <a:gd fmla="*/ 111 h 161" name="T27"/>
                  <a:gd fmla="*/ 91 w 106" name="T28"/>
                  <a:gd fmla="*/ 133 h 161" name="T29"/>
                  <a:gd fmla="*/ 101 w 106" name="T30"/>
                  <a:gd fmla="*/ 139 h 161" name="T31"/>
                  <a:gd fmla="*/ 6 w 106" name="T32"/>
                  <a:gd fmla="*/ 160 h 161" name="T33"/>
                  <a:gd fmla="*/ 48 w 106" name="T34"/>
                  <a:gd fmla="*/ 130 h 161" name="T35"/>
                  <a:gd fmla="*/ 36 w 106" name="T36"/>
                  <a:gd fmla="*/ 135 h 161" name="T37"/>
                  <a:gd fmla="*/ 12 w 106" name="T38"/>
                  <a:gd fmla="*/ 126 h 161" name="T39"/>
                  <a:gd fmla="*/ 30 w 106" name="T40"/>
                  <a:gd fmla="*/ 115 h 161" name="T41"/>
                  <a:gd fmla="*/ 19 w 106" name="T42"/>
                  <a:gd fmla="*/ 110 h 161" name="T43"/>
                  <a:gd fmla="*/ 43 w 106" name="T44"/>
                  <a:gd fmla="*/ 98 h 161" name="T45"/>
                  <a:gd fmla="*/ 45 w 106" name="T46"/>
                  <a:gd fmla="*/ 83 h 161" name="T47"/>
                  <a:gd fmla="*/ 33 w 106" name="T48"/>
                  <a:gd fmla="*/ 79 h 161" name="T49"/>
                  <a:gd fmla="*/ 40 w 106" name="T50"/>
                  <a:gd fmla="*/ 70 h 161" name="T51"/>
                  <a:gd fmla="*/ 15 w 106" name="T52"/>
                  <a:gd fmla="*/ 74 h 161" name="T53"/>
                  <a:gd fmla="*/ 16 w 106" name="T54"/>
                  <a:gd fmla="*/ 51 h 161" name="T55"/>
                  <a:gd fmla="*/ 4 w 106" name="T56"/>
                  <a:gd fmla="*/ 62 h 161" name="T57"/>
                  <a:gd fmla="*/ 11 w 106" name="T58"/>
                  <a:gd fmla="*/ 38 h 161" name="T59"/>
                  <a:gd fmla="*/ 0 w 106" name="T60"/>
                  <a:gd fmla="*/ 37 h 161" name="T61"/>
                  <a:gd fmla="*/ 0 w 106" name="T62"/>
                  <a:gd fmla="*/ 37 h 161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06" name="T96"/>
                  <a:gd fmla="*/ 0 h 161" name="T97"/>
                  <a:gd fmla="*/ 106 w 106" name="T98"/>
                  <a:gd fmla="*/ 161 h 161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61" w="105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/>
            <p:nvPr/>
          </p:nvSpPr>
          <p:spPr bwMode="auto">
            <a:xfrm>
              <a:off x="3364669" y="3265970"/>
              <a:ext cx="136524" cy="206196"/>
            </a:xfrm>
            <a:custGeom>
              <a:gdLst>
                <a:gd fmla="*/ 54908105 w 109" name="T0"/>
                <a:gd fmla="*/ 8289855 h 90" name="T1"/>
                <a:gd fmla="*/ 64320812 w 109" name="T2"/>
                <a:gd fmla="*/ 4974170 h 90" name="T3"/>
                <a:gd fmla="*/ 76872341 w 109" name="T4"/>
                <a:gd fmla="*/ 0 h 90" name="T5"/>
                <a:gd fmla="*/ 105110482 w 109" name="T6"/>
                <a:gd fmla="*/ 21553883 h 90" name="T7"/>
                <a:gd fmla="*/ 130211035 w 109" name="T8"/>
                <a:gd fmla="*/ 24870854 h 90" name="T9"/>
                <a:gd fmla="*/ 141193153 w 109" name="T10"/>
                <a:gd fmla="*/ 41450558 h 90" name="T11"/>
                <a:gd fmla="*/ 150605860 w 109" name="T12"/>
                <a:gd fmla="*/ 64662927 h 90" name="T13"/>
                <a:gd fmla="*/ 153743429 w 109" name="T14"/>
                <a:gd fmla="*/ 72952779 h 90" name="T15"/>
                <a:gd fmla="*/ 163156136 w 109" name="T16"/>
                <a:gd fmla="*/ 81243919 h 90" name="T17"/>
                <a:gd fmla="*/ 169431313 w 109" name="T18"/>
                <a:gd fmla="*/ 87875306 h 90" name="T19"/>
                <a:gd fmla="*/ 169431313 w 109" name="T20"/>
                <a:gd fmla="*/ 96165158 h 90" name="T21"/>
                <a:gd fmla="*/ 158450409 w 109" name="T22"/>
                <a:gd fmla="*/ 96165158 h 90" name="T23"/>
                <a:gd fmla="*/ 142762563 w 109" name="T24"/>
                <a:gd fmla="*/ 96165158 h 90" name="T25"/>
                <a:gd fmla="*/ 150605860 w 109" name="T26"/>
                <a:gd fmla="*/ 104456297 h 90" name="T27"/>
                <a:gd fmla="*/ 155312840 w 109" name="T28"/>
                <a:gd fmla="*/ 111087664 h 90" name="T29"/>
                <a:gd fmla="*/ 158450409 w 109" name="T30"/>
                <a:gd fmla="*/ 122694487 h 90" name="T31"/>
                <a:gd fmla="*/ 150605860 w 109" name="T32"/>
                <a:gd fmla="*/ 127668656 h 90" name="T33"/>
                <a:gd fmla="*/ 138055584 w 109" name="T34"/>
                <a:gd fmla="*/ 127668656 h 90" name="T35"/>
                <a:gd fmla="*/ 134918014 w 109" name="T36"/>
                <a:gd fmla="*/ 127668656 h 90" name="T37"/>
                <a:gd fmla="*/ 130211035 w 109" name="T38"/>
                <a:gd fmla="*/ 134300023 h 90" name="T39"/>
                <a:gd fmla="*/ 130211035 w 109" name="T40"/>
                <a:gd fmla="*/ 144248360 h 90" name="T41"/>
                <a:gd fmla="*/ 120798327 w 109" name="T42"/>
                <a:gd fmla="*/ 147564044 h 90" name="T43"/>
                <a:gd fmla="*/ 111385620 w 109" name="T44"/>
                <a:gd fmla="*/ 142589875 h 90" name="T45"/>
                <a:gd fmla="*/ 98835344 w 109" name="T46"/>
                <a:gd fmla="*/ 139274191 h 90" name="T47"/>
                <a:gd fmla="*/ 86285068 w 109" name="T48"/>
                <a:gd fmla="*/ 134300023 h 90" name="T49"/>
                <a:gd fmla="*/ 75302930 w 109" name="T50"/>
                <a:gd fmla="*/ 135958508 h 90" name="T51"/>
                <a:gd fmla="*/ 39220249 w 109" name="T52"/>
                <a:gd fmla="*/ 122694487 h 90" name="T53"/>
                <a:gd fmla="*/ 25100562 w 109" name="T54"/>
                <a:gd fmla="*/ 126010170 h 90" name="T55"/>
                <a:gd fmla="*/ 14119692 w 109" name="T56"/>
                <a:gd fmla="*/ 122694487 h 90" name="T57"/>
                <a:gd fmla="*/ 7844551 w 109" name="T58"/>
                <a:gd fmla="*/ 134300023 h 90" name="T59"/>
                <a:gd fmla="*/ 0 w 109" name="T60"/>
                <a:gd fmla="*/ 109430466 h 90" name="T61"/>
                <a:gd fmla="*/ 9412710 w 109" name="T62"/>
                <a:gd fmla="*/ 96165158 h 90" name="T63"/>
                <a:gd fmla="*/ 7844551 w 109" name="T64"/>
                <a:gd fmla="*/ 66321412 h 90" name="T65"/>
                <a:gd fmla="*/ 23532404 w 109" name="T66"/>
                <a:gd fmla="*/ 24870854 h 90" name="T67"/>
                <a:gd fmla="*/ 37652091 w 109" name="T68"/>
                <a:gd fmla="*/ 19896680 h 90" name="T69"/>
                <a:gd fmla="*/ 45495397 w 109" name="T70"/>
                <a:gd fmla="*/ 8289855 h 90" name="T71"/>
                <a:gd fmla="*/ 54908105 w 109" name="T72"/>
                <a:gd fmla="*/ 8289855 h 90" name="T73"/>
                <a:gd fmla="*/ 54908105 w 109" name="T74"/>
                <a:gd fmla="*/ 8289855 h 90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109" name="T114"/>
                <a:gd fmla="*/ 0 h 90" name="T115"/>
                <a:gd fmla="*/ 109 w 109" name="T116"/>
                <a:gd fmla="*/ 90 h 90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90" w="109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/>
            <p:nvPr/>
          </p:nvSpPr>
          <p:spPr bwMode="auto">
            <a:xfrm>
              <a:off x="3269159" y="3521992"/>
              <a:ext cx="300036" cy="206196"/>
            </a:xfrm>
            <a:custGeom>
              <a:gdLst>
                <a:gd fmla="*/ 190643677 w 241" name="T0"/>
                <a:gd fmla="*/ 8625115 h 139" name="T1"/>
                <a:gd fmla="*/ 207693550 w 241" name="T2"/>
                <a:gd fmla="*/ 0 h 139" name="T3"/>
                <a:gd fmla="*/ 230943376 w 241" name="T4"/>
                <a:gd fmla="*/ 15525734 h 139" name="T5"/>
                <a:gd fmla="*/ 240243307 w 241" name="T6"/>
                <a:gd fmla="*/ 34500462 h 139" name="T7"/>
                <a:gd fmla="*/ 266591866 w 241" name="T8"/>
                <a:gd fmla="*/ 51750698 h 139" name="T9"/>
                <a:gd fmla="*/ 302240355 w 241" name="T10"/>
                <a:gd fmla="*/ 77626037 h 139" name="T11"/>
                <a:gd fmla="*/ 325490182 w 241" name="T12"/>
                <a:gd fmla="*/ 77626037 h 139" name="T13"/>
                <a:gd fmla="*/ 361138749 w 241" name="T14"/>
                <a:gd fmla="*/ 87976981 h 139" name="T15"/>
                <a:gd fmla="*/ 351838818 w 241" name="T16"/>
                <a:gd fmla="*/ 129376735 h 139" name="T17"/>
                <a:gd fmla="*/ 320840216 w 241" name="T18"/>
                <a:gd fmla="*/ 165602997 h 139" name="T19"/>
                <a:gd fmla="*/ 272791819 w 241" name="T20"/>
                <a:gd fmla="*/ 194928685 h 139" name="T21"/>
                <a:gd fmla="*/ 274341808 w 241" name="T22"/>
                <a:gd fmla="*/ 210453100 h 139" name="T23"/>
                <a:gd fmla="*/ 251091981 w 241" name="T24"/>
                <a:gd fmla="*/ 238054249 h 139" name="T25"/>
                <a:gd fmla="*/ 246442016 w 241" name="T26"/>
                <a:gd fmla="*/ 191478377 h 139" name="T27"/>
                <a:gd fmla="*/ 206143561 w 241" name="T28"/>
                <a:gd fmla="*/ 186302258 h 139" name="T29"/>
                <a:gd fmla="*/ 206143561 w 241" name="T30"/>
                <a:gd fmla="*/ 170777802 h 139" name="T31"/>
                <a:gd fmla="*/ 158095125 w 241" name="T32"/>
                <a:gd fmla="*/ 210453100 h 139" name="T33"/>
                <a:gd fmla="*/ 141045253 w 241" name="T34"/>
                <a:gd fmla="*/ 188028069 h 139" name="T35"/>
                <a:gd fmla="*/ 154995149 w 241" name="T36"/>
                <a:gd fmla="*/ 174228151 h 139" name="T37"/>
                <a:gd fmla="*/ 164295118 w 241" name="T38"/>
                <a:gd fmla="*/ 160426878 h 139" name="T39"/>
                <a:gd fmla="*/ 145695218 w 241" name="T40"/>
                <a:gd fmla="*/ 136277350 h 139" name="T41"/>
                <a:gd fmla="*/ 113146705 w 241" name="T42"/>
                <a:gd fmla="*/ 122477432 h 139" name="T43"/>
                <a:gd fmla="*/ 55798359 w 241" name="T44"/>
                <a:gd fmla="*/ 129376735 h 139" name="T45"/>
                <a:gd fmla="*/ 13949901 w 241" name="T46"/>
                <a:gd fmla="*/ 132827043 h 139" name="T47"/>
                <a:gd fmla="*/ 9299933 w 241" name="T48"/>
                <a:gd fmla="*/ 98326591 h 139" name="T49"/>
                <a:gd fmla="*/ 40298464 w 241" name="T50"/>
                <a:gd fmla="*/ 53475195 h 139" name="T51"/>
                <a:gd fmla="*/ 32548522 w 241" name="T52"/>
                <a:gd fmla="*/ 20700539 h 139" name="T53"/>
                <a:gd fmla="*/ 49598405 w 241" name="T54"/>
                <a:gd fmla="*/ 18974728 h 139" name="T55"/>
                <a:gd fmla="*/ 80596929 w 241" name="T56"/>
                <a:gd fmla="*/ 22425041 h 139" name="T57"/>
                <a:gd fmla="*/ 110046729 w 241" name="T58"/>
                <a:gd fmla="*/ 25875349 h 139" name="T59"/>
                <a:gd fmla="*/ 134845299 w 241" name="T60"/>
                <a:gd fmla="*/ 36224959 h 139" name="T61"/>
                <a:gd fmla="*/ 153445160 w 241" name="T62"/>
                <a:gd fmla="*/ 37950770 h 139" name="T63"/>
                <a:gd fmla="*/ 158095125 w 241" name="T64"/>
                <a:gd fmla="*/ 20700539 h 139" name="T65"/>
                <a:gd fmla="*/ 178245014 w 241" name="T66"/>
                <a:gd fmla="*/ 18974728 h 139" name="T67"/>
                <a:gd fmla="*/ 184444968 w 241" name="T68"/>
                <a:gd fmla="*/ 12075426 h 139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241" name="T105"/>
                <a:gd fmla="*/ 0 h 139" name="T106"/>
                <a:gd fmla="*/ 241 w 241" name="T107"/>
                <a:gd fmla="*/ 139 h 139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139" w="241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/>
            <p:nvPr/>
          </p:nvSpPr>
          <p:spPr bwMode="auto">
            <a:xfrm>
              <a:off x="3421819" y="3416783"/>
              <a:ext cx="55563" cy="206196"/>
            </a:xfrm>
            <a:custGeom>
              <a:gdLst>
                <a:gd fmla="*/ 15245252 w 45" name="T0"/>
                <a:gd fmla="*/ 21173698 h 51" name="T1"/>
                <a:gd fmla="*/ 22868498 w 45" name="T2"/>
                <a:gd fmla="*/ 34203856 h 51" name="T3"/>
                <a:gd fmla="*/ 27441949 w 45" name="T4"/>
                <a:gd fmla="*/ 42347396 h 51" name="T5"/>
                <a:gd fmla="*/ 32015399 w 45" name="T6"/>
                <a:gd fmla="*/ 79808144 h 51" name="T7"/>
                <a:gd fmla="*/ 38113745 w 45" name="T8"/>
                <a:gd fmla="*/ 81436595 h 51" name="T9"/>
                <a:gd fmla="*/ 44212101 w 45" name="T10"/>
                <a:gd fmla="*/ 61891357 h 51" name="T11"/>
                <a:gd fmla="*/ 45736996 w 45" name="T12"/>
                <a:gd fmla="*/ 52119377 h 51" name="T13"/>
                <a:gd fmla="*/ 64032034 w 45" name="T14"/>
                <a:gd fmla="*/ 45604298 h 51" name="T15"/>
                <a:gd fmla="*/ 67080589 w 45" name="T16"/>
                <a:gd fmla="*/ 37460758 h 51" name="T17"/>
                <a:gd fmla="*/ 59458583 w 45" name="T18"/>
                <a:gd fmla="*/ 34203856 h 51" name="T19"/>
                <a:gd fmla="*/ 50310447 w 45" name="T20"/>
                <a:gd fmla="*/ 13030163 h 51" name="T21"/>
                <a:gd fmla="*/ 35065190 w 45" name="T22"/>
                <a:gd fmla="*/ 0 h 51" name="T23"/>
                <a:gd fmla="*/ 16770147 w 45" name="T24"/>
                <a:gd fmla="*/ 0 h 51" name="T25"/>
                <a:gd fmla="*/ 0 w 45" name="T26"/>
                <a:gd fmla="*/ 1628451 h 51" name="T27"/>
                <a:gd fmla="*/ 15245252 w 45" name="T28"/>
                <a:gd fmla="*/ 21173698 h 51" name="T29"/>
                <a:gd fmla="*/ 15245252 w 45" name="T30"/>
                <a:gd fmla="*/ 21173698 h 51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w 45" name="T48"/>
                <a:gd fmla="*/ 0 h 51" name="T49"/>
                <a:gd fmla="*/ 45 w 45" name="T50"/>
                <a:gd fmla="*/ 51 h 51" name="T51"/>
              </a:gdLst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b="T51" l="T48" r="T50" t="T49"/>
              <a:pathLst>
                <a:path h="51" w="45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/>
            <p:nvPr/>
          </p:nvSpPr>
          <p:spPr bwMode="auto">
            <a:xfrm>
              <a:off x="3367844" y="3135795"/>
              <a:ext cx="87312" cy="206196"/>
            </a:xfrm>
            <a:custGeom>
              <a:gdLst>
                <a:gd fmla="*/ 92873192 w 69" name="T0"/>
                <a:gd fmla="*/ 1811599 h 46" name="T1"/>
                <a:gd fmla="*/ 0 w 69" name="T2"/>
                <a:gd fmla="*/ 18114643 h 46" name="T3"/>
                <a:gd fmla="*/ 8006221 w 69" name="T4"/>
                <a:gd fmla="*/ 48910485 h 46" name="T5"/>
                <a:gd fmla="*/ 19215183 w 69" name="T6"/>
                <a:gd fmla="*/ 47098886 h 46" name="T7"/>
                <a:gd fmla="*/ 16012443 w 69" name="T8"/>
                <a:gd fmla="*/ 76081768 h 46" name="T9"/>
                <a:gd fmla="*/ 27221407 w 69" name="T10"/>
                <a:gd fmla="*/ 76081768 h 46" name="T11"/>
                <a:gd fmla="*/ 32024886 w 69" name="T12"/>
                <a:gd fmla="*/ 72459918 h 46" name="T13"/>
                <a:gd fmla="*/ 35227626 w 69" name="T14"/>
                <a:gd fmla="*/ 74270170 h 46" name="T15"/>
                <a:gd fmla="*/ 51240074 w 69" name="T16"/>
                <a:gd fmla="*/ 72459918 h 46" name="T17"/>
                <a:gd fmla="*/ 62449034 w 69" name="T18"/>
                <a:gd fmla="*/ 74270170 h 46" name="T19"/>
                <a:gd fmla="*/ 68853250 w 69" name="T20"/>
                <a:gd fmla="*/ 81516563 h 46" name="T21"/>
                <a:gd fmla="*/ 84865707 w 69" name="T22"/>
                <a:gd fmla="*/ 74270170 h 46" name="T23"/>
                <a:gd fmla="*/ 91271189 w 69" name="T24"/>
                <a:gd fmla="*/ 81516563 h 46" name="T25"/>
                <a:gd fmla="*/ 94473929 w 69" name="T26"/>
                <a:gd fmla="*/ 76081768 h 46" name="T27"/>
                <a:gd fmla="*/ 108885629 w 69" name="T28"/>
                <a:gd fmla="*/ 50722083 h 46" name="T29"/>
                <a:gd fmla="*/ 108885629 w 69" name="T30"/>
                <a:gd fmla="*/ 28984238 h 46" name="T31"/>
                <a:gd fmla="*/ 96074667 w 69" name="T32"/>
                <a:gd fmla="*/ 18114643 h 46" name="T33"/>
                <a:gd fmla="*/ 96074667 w 69" name="T34"/>
                <a:gd fmla="*/ 0 h 46" name="T35"/>
                <a:gd fmla="*/ 78461472 w 69" name="T36"/>
                <a:gd fmla="*/ 3623198 h 46" name="T37"/>
                <a:gd fmla="*/ 92873192 w 69" name="T38"/>
                <a:gd fmla="*/ 1811599 h 46" name="T39"/>
                <a:gd fmla="*/ 92873192 w 69" name="T40"/>
                <a:gd fmla="*/ 1811599 h 4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w 69" name="T63"/>
                <a:gd fmla="*/ 0 h 46" name="T64"/>
                <a:gd fmla="*/ 69 w 69" name="T65"/>
                <a:gd fmla="*/ 46 h 46" name="T66"/>
              </a:gdLst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b="T66" l="T63" r="T65" t="T64"/>
              <a:pathLst>
                <a:path h="46" w="69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/>
            <p:nvPr/>
          </p:nvSpPr>
          <p:spPr bwMode="auto">
            <a:xfrm>
              <a:off x="3301170" y="3222313"/>
              <a:ext cx="136524" cy="206196"/>
            </a:xfrm>
            <a:custGeom>
              <a:gdLst>
                <a:gd fmla="*/ 34514522 w 109" name="T0"/>
                <a:gd fmla="*/ 12801014 h 54" name="T1"/>
                <a:gd fmla="*/ 69027792 w 109" name="T2"/>
                <a:gd fmla="*/ 9144353 h 54" name="T3"/>
                <a:gd fmla="*/ 95697775 w 109" name="T4"/>
                <a:gd fmla="*/ 0 h 54" name="T5"/>
                <a:gd fmla="*/ 133348604 w 109" name="T6"/>
                <a:gd fmla="*/ 0 h 54" name="T7"/>
                <a:gd fmla="*/ 169431313 w 109" name="T8"/>
                <a:gd fmla="*/ 0 h 54" name="T9"/>
                <a:gd fmla="*/ 155312840 w 109" name="T10"/>
                <a:gd fmla="*/ 21945364 h 54" name="T11"/>
                <a:gd fmla="*/ 141193153 w 109" name="T12"/>
                <a:gd fmla="*/ 34746378 h 54" name="T13"/>
                <a:gd fmla="*/ 123935896 w 109" name="T14"/>
                <a:gd fmla="*/ 36574707 h 54" name="T15"/>
                <a:gd fmla="*/ 103542324 w 109" name="T16"/>
                <a:gd fmla="*/ 60348405 h 54" name="T17"/>
                <a:gd fmla="*/ 95697775 w 109" name="T18"/>
                <a:gd fmla="*/ 80465435 h 54" name="T19"/>
                <a:gd fmla="*/ 89422637 w 109" name="T20"/>
                <a:gd fmla="*/ 96924475 h 54" name="T21"/>
                <a:gd fmla="*/ 80009910 w 109" name="T22"/>
                <a:gd fmla="*/ 85951774 h 54" name="T23"/>
                <a:gd fmla="*/ 0 w 109" name="T24"/>
                <a:gd fmla="*/ 69492755 h 54" name="T25"/>
                <a:gd fmla="*/ 21962993 w 109" name="T26"/>
                <a:gd fmla="*/ 49377078 h 54" name="T27"/>
                <a:gd fmla="*/ 36082680 w 109" name="T28"/>
                <a:gd fmla="*/ 60348405 h 54" name="T29"/>
                <a:gd fmla="*/ 31375701 w 109" name="T30"/>
                <a:gd fmla="*/ 38404388 h 54" name="T31"/>
                <a:gd fmla="*/ 34514522 w 109" name="T32"/>
                <a:gd fmla="*/ 12801014 h 54" name="T33"/>
                <a:gd fmla="*/ 34514522 w 109" name="T34"/>
                <a:gd fmla="*/ 12801014 h 54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w 109" name="T54"/>
                <a:gd fmla="*/ 0 h 54" name="T55"/>
                <a:gd fmla="*/ 109 w 109" name="T56"/>
                <a:gd fmla="*/ 54 h 54" name="T57"/>
              </a:gdLst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b="T57" l="T54" r="T56" t="T55"/>
              <a:pathLst>
                <a:path h="54" w="109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/>
            <p:nvPr/>
          </p:nvSpPr>
          <p:spPr bwMode="auto">
            <a:xfrm>
              <a:off x="3324982" y="3182625"/>
              <a:ext cx="117475" cy="206196"/>
            </a:xfrm>
            <a:custGeom>
              <a:gdLst>
                <a:gd fmla="*/ 68810669 w 95" name="T0"/>
                <a:gd fmla="*/ 6786359 h 39" name="T1"/>
                <a:gd fmla="*/ 81044160 w 95" name="T2"/>
                <a:gd fmla="*/ 6786359 h 39" name="T3"/>
                <a:gd fmla="*/ 91747984 w 95" name="T4"/>
                <a:gd fmla="*/ 3393179 h 39" name="T5"/>
                <a:gd fmla="*/ 93276395 w 95" name="T6"/>
                <a:gd fmla="*/ 6786359 h 39" name="T7"/>
                <a:gd fmla="*/ 97864102 w 95" name="T8"/>
                <a:gd fmla="*/ 1697241 h 39" name="T9"/>
                <a:gd fmla="*/ 140679397 w 95" name="T10"/>
                <a:gd fmla="*/ 0 h 39" name="T11"/>
                <a:gd fmla="*/ 143737456 w 95" name="T12"/>
                <a:gd fmla="*/ 10179537 h 39" name="T13"/>
                <a:gd fmla="*/ 137621339 w 95" name="T14"/>
                <a:gd fmla="*/ 35630335 h 39" name="T15"/>
                <a:gd fmla="*/ 126917515 w 95" name="T16"/>
                <a:gd fmla="*/ 64473011 h 39" name="T17"/>
                <a:gd fmla="*/ 103980219 w 95" name="T18"/>
                <a:gd fmla="*/ 49203058 h 39" name="T19"/>
                <a:gd fmla="*/ 64222963 w 95" name="T20"/>
                <a:gd fmla="*/ 42416691 h 39" name="T21"/>
                <a:gd fmla="*/ 27523775 w 95" name="T22"/>
                <a:gd fmla="*/ 50900298 h 39" name="T23"/>
                <a:gd fmla="*/ 22937305 w 95" name="T24"/>
                <a:gd fmla="*/ 50900298 h 39" name="T25"/>
                <a:gd fmla="*/ 1529648 w 95" name="T26"/>
                <a:gd fmla="*/ 54293476 h 39" name="T27"/>
                <a:gd fmla="*/ 0 w 95" name="T28"/>
                <a:gd fmla="*/ 37326272 h 39" name="T29"/>
                <a:gd fmla="*/ 13761888 w 95" name="T30"/>
                <a:gd fmla="*/ 8483599 h 39" name="T31"/>
                <a:gd fmla="*/ 30583070 w 95" name="T32"/>
                <a:gd fmla="*/ 3393179 h 39" name="T33"/>
                <a:gd fmla="*/ 65752611 w 95" name="T34"/>
                <a:gd fmla="*/ 30539916 h 39" name="T35"/>
                <a:gd fmla="*/ 68810669 w 95" name="T36"/>
                <a:gd fmla="*/ 6786359 h 39" name="T37"/>
                <a:gd fmla="*/ 68810669 w 95" name="T38"/>
                <a:gd fmla="*/ 6786359 h 39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w 95" name="T60"/>
                <a:gd fmla="*/ 0 h 39" name="T61"/>
                <a:gd fmla="*/ 95 w 95" name="T62"/>
                <a:gd fmla="*/ 39 h 39" name="T63"/>
              </a:gdLst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b="T63" l="T60" r="T62" t="T61"/>
              <a:pathLst>
                <a:path h="39" w="95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/>
            <p:nvPr/>
          </p:nvSpPr>
          <p:spPr bwMode="auto">
            <a:xfrm>
              <a:off x="3201158" y="3432658"/>
              <a:ext cx="57150" cy="206196"/>
            </a:xfrm>
            <a:custGeom>
              <a:gdLst>
                <a:gd fmla="*/ 0 w 47" name="T0"/>
                <a:gd fmla="*/ 42676691 h 25" name="T1"/>
                <a:gd fmla="*/ 0 w 47" name="T2"/>
                <a:gd fmla="*/ 42676691 h 25" name="T3"/>
                <a:gd fmla="*/ 0 w 47" name="T4"/>
                <a:gd fmla="*/ 12446704 h 25" name="T5"/>
                <a:gd fmla="*/ 47314124 w 47" name="T6"/>
                <a:gd fmla="*/ 0 h 25" name="T7"/>
                <a:gd fmla="*/ 59141738 w 47" name="T8"/>
                <a:gd fmla="*/ 8890311 h 25" name="T9"/>
                <a:gd fmla="*/ 68013361 w 47" name="T10"/>
                <a:gd fmla="*/ 17781956 h 25" name="T11"/>
                <a:gd fmla="*/ 48792728 w 47" name="T12"/>
                <a:gd fmla="*/ 24894741 h 25" name="T13"/>
                <a:gd fmla="*/ 28092265 w 47" name="T14"/>
                <a:gd fmla="*/ 37341439 h 25" name="T15"/>
                <a:gd fmla="*/ 10350231 w 47" name="T16"/>
                <a:gd fmla="*/ 37341439 h 25" name="T17"/>
                <a:gd fmla="*/ 0 w 47" name="T18"/>
                <a:gd fmla="*/ 42676691 h 25" name="T19"/>
                <a:gd fmla="*/ 0 w 47" name="T20"/>
                <a:gd fmla="*/ 42676691 h 25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47" name="T33"/>
                <a:gd fmla="*/ 0 h 25" name="T34"/>
                <a:gd fmla="*/ 47 w 47" name="T35"/>
                <a:gd fmla="*/ 25 h 25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25" w="47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/>
            <p:nvPr/>
          </p:nvSpPr>
          <p:spPr bwMode="auto">
            <a:xfrm>
              <a:off x="3320220" y="3535053"/>
              <a:ext cx="42862" cy="206196"/>
            </a:xfrm>
            <a:custGeom>
              <a:gdLst>
                <a:gd fmla="*/ 0 w 32" name="T0"/>
                <a:gd fmla="*/ 12903200 h 20" name="T1"/>
                <a:gd fmla="*/ 10765308 w 32" name="T2"/>
                <a:gd fmla="*/ 30645098 h 20" name="T3"/>
                <a:gd fmla="*/ 55620095 w 32" name="T4"/>
                <a:gd fmla="*/ 17741898 h 20" name="T5"/>
                <a:gd fmla="*/ 46648337 w 32" name="T6"/>
                <a:gd fmla="*/ 0 h 20" name="T7"/>
                <a:gd fmla="*/ 3588436 w 32" name="T8"/>
                <a:gd fmla="*/ 14516099 h 20" name="T9"/>
                <a:gd fmla="*/ 0 w 32" name="T10"/>
                <a:gd fmla="*/ 12903200 h 20" name="T11"/>
                <a:gd fmla="*/ 0 w 32" name="T12"/>
                <a:gd fmla="*/ 12903200 h 20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32" name="T21"/>
                <a:gd fmla="*/ 0 h 20" name="T22"/>
                <a:gd fmla="*/ 32 w 32" name="T23"/>
                <a:gd fmla="*/ 20 h 20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0" w="32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/>
            <p:nvPr/>
          </p:nvSpPr>
          <p:spPr bwMode="auto">
            <a:xfrm>
              <a:off x="3283708" y="3485840"/>
              <a:ext cx="73025" cy="206196"/>
            </a:xfrm>
            <a:custGeom>
              <a:gdLst>
                <a:gd fmla="*/ 25363600 w 58" name="T0"/>
                <a:gd fmla="*/ 23155799 h 79" name="T1"/>
                <a:gd fmla="*/ 34874474 w 58" name="T2"/>
                <a:gd fmla="*/ 0 h 79" name="T3"/>
                <a:gd fmla="*/ 90357122 w 58" name="T4"/>
                <a:gd fmla="*/ 52927169 h 79" name="T5"/>
                <a:gd fmla="*/ 80846228 w 58" name="T6"/>
                <a:gd fmla="*/ 89315408 h 79" name="T7"/>
                <a:gd fmla="*/ 88771976 w 58" name="T8"/>
                <a:gd fmla="*/ 109163411 h 79" name="T9"/>
                <a:gd fmla="*/ 31704183 w 58" name="T10"/>
                <a:gd fmla="*/ 129011413 h 79" name="T11"/>
                <a:gd fmla="*/ 0 w 58" name="T12"/>
                <a:gd fmla="*/ 104201732 h 79" name="T13"/>
                <a:gd fmla="*/ 41215057 w 58" name="T14"/>
                <a:gd fmla="*/ 100893946 h 79" name="T15"/>
                <a:gd fmla="*/ 49142055 w 58" name="T16"/>
                <a:gd fmla="*/ 72775172 h 79" name="T17"/>
                <a:gd fmla="*/ 25363600 w 58" name="T18"/>
                <a:gd fmla="*/ 23155799 h 79" name="T19"/>
                <a:gd fmla="*/ 25363600 w 58" name="T20"/>
                <a:gd fmla="*/ 23155799 h 7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58" name="T33"/>
                <a:gd fmla="*/ 0 h 79" name="T34"/>
                <a:gd fmla="*/ 58 w 58" name="T35"/>
                <a:gd fmla="*/ 79 h 7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79" w="57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/>
            <p:nvPr/>
          </p:nvSpPr>
          <p:spPr bwMode="auto">
            <a:xfrm>
              <a:off x="3197984" y="3473140"/>
              <a:ext cx="117475" cy="206196"/>
            </a:xfrm>
            <a:custGeom>
              <a:gdLst>
                <a:gd fmla="*/ 4891812 w 92" name="T0"/>
                <a:gd fmla="*/ 24317568 h 65" name="T1"/>
                <a:gd fmla="*/ 35870734 w 92" name="T2"/>
                <a:gd fmla="*/ 18705924 h 65" name="T3"/>
                <a:gd fmla="*/ 58696640 w 92" name="T4"/>
                <a:gd fmla="*/ 1871003 h 65" name="T5"/>
                <a:gd fmla="*/ 78262605 w 92" name="T6"/>
                <a:gd fmla="*/ 0 h 65" name="T7"/>
                <a:gd fmla="*/ 99459194 w 92" name="T8"/>
                <a:gd fmla="*/ 18705924 h 65" name="T9"/>
                <a:gd fmla="*/ 148373469 w 92" name="T10"/>
                <a:gd fmla="*/ 7482644 h 65" name="T11"/>
                <a:gd fmla="*/ 130438108 w 92" name="T12"/>
                <a:gd fmla="*/ 54246776 h 65" name="T13"/>
                <a:gd fmla="*/ 83154416 w 92" name="T14"/>
                <a:gd fmla="*/ 57987413 h 65" name="T15"/>
                <a:gd fmla="*/ 99459194 w 92" name="T16"/>
                <a:gd fmla="*/ 93529637 h 65" name="T17"/>
                <a:gd fmla="*/ 99459194 w 92" name="T18"/>
                <a:gd fmla="*/ 119716830 h 65" name="T19"/>
                <a:gd fmla="*/ 55436709 w 92" name="T20"/>
                <a:gd fmla="*/ 87917977 h 65" name="T21"/>
                <a:gd fmla="*/ 17935367 w 92" name="T22"/>
                <a:gd fmla="*/ 41152485 h 65" name="T23"/>
                <a:gd fmla="*/ 0 w 92" name="T24"/>
                <a:gd fmla="*/ 44894500 h 65" name="T25"/>
                <a:gd fmla="*/ 4891812 w 92" name="T26"/>
                <a:gd fmla="*/ 24317568 h 65" name="T27"/>
                <a:gd fmla="*/ 4891812 w 92" name="T28"/>
                <a:gd fmla="*/ 24317568 h 65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w 92" name="T45"/>
                <a:gd fmla="*/ 0 h 65" name="T46"/>
                <a:gd fmla="*/ 92 w 92" name="T47"/>
                <a:gd fmla="*/ 65 h 65" name="T48"/>
              </a:gdLst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b="T48" l="T45" r="T47" t="T46"/>
              <a:pathLst>
                <a:path h="65" w="92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/>
            <p:nvPr/>
          </p:nvGrpSpPr>
          <p:grpSpPr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/>
              <p:nvPr/>
            </p:nvSpPr>
            <p:spPr bwMode="auto">
              <a:xfrm>
                <a:off x="2963" y="2959"/>
                <a:ext cx="278" cy="158"/>
              </a:xfrm>
              <a:custGeom>
                <a:gdLst>
                  <a:gd fmla="*/ 0 w 278" name="T0"/>
                  <a:gd fmla="*/ 141 h 265" name="T1"/>
                  <a:gd fmla="*/ 0 w 278" name="T2"/>
                  <a:gd fmla="*/ 141 h 265" name="T3"/>
                  <a:gd fmla="*/ 1 w 278" name="T4"/>
                  <a:gd fmla="*/ 146 h 265" name="T5"/>
                  <a:gd fmla="*/ 52 w 278" name="T6"/>
                  <a:gd fmla="*/ 179 h 265" name="T7"/>
                  <a:gd fmla="*/ 161 w 278" name="T8"/>
                  <a:gd fmla="*/ 251 h 265" name="T9"/>
                  <a:gd fmla="*/ 162 w 278" name="T10"/>
                  <a:gd fmla="*/ 264 h 265" name="T11"/>
                  <a:gd fmla="*/ 173 w 278" name="T12"/>
                  <a:gd fmla="*/ 262 h 265" name="T13"/>
                  <a:gd fmla="*/ 194 w 278" name="T14"/>
                  <a:gd fmla="*/ 257 h 265" name="T15"/>
                  <a:gd fmla="*/ 277 w 278" name="T16"/>
                  <a:gd fmla="*/ 200 h 265" name="T17"/>
                  <a:gd fmla="*/ 245 w 278" name="T18"/>
                  <a:gd fmla="*/ 162 h 265" name="T19"/>
                  <a:gd fmla="*/ 245 w 278" name="T20"/>
                  <a:gd fmla="*/ 101 h 265" name="T21"/>
                  <a:gd fmla="*/ 241 w 278" name="T22"/>
                  <a:gd fmla="*/ 74 h 265" name="T23"/>
                  <a:gd fmla="*/ 218 w 278" name="T24"/>
                  <a:gd fmla="*/ 46 h 265" name="T25"/>
                  <a:gd fmla="*/ 230 w 278" name="T26"/>
                  <a:gd fmla="*/ 37 h 265" name="T27"/>
                  <a:gd fmla="*/ 236 w 278" name="T28"/>
                  <a:gd fmla="*/ 0 h 265" name="T29"/>
                  <a:gd fmla="*/ 138 w 278" name="T30"/>
                  <a:gd fmla="*/ 6 h 265" name="T31"/>
                  <a:gd fmla="*/ 88 w 278" name="T32"/>
                  <a:gd fmla="*/ 28 h 265" name="T33"/>
                  <a:gd fmla="*/ 100 w 278" name="T34"/>
                  <a:gd fmla="*/ 73 h 265" name="T35"/>
                  <a:gd fmla="*/ 79 w 278" name="T36"/>
                  <a:gd fmla="*/ 74 h 265" name="T37"/>
                  <a:gd fmla="*/ 67 w 278" name="T38"/>
                  <a:gd fmla="*/ 79 h 265" name="T39"/>
                  <a:gd fmla="*/ 69 w 278" name="T40"/>
                  <a:gd fmla="*/ 91 h 265" name="T41"/>
                  <a:gd fmla="*/ 7 w 278" name="T42"/>
                  <a:gd fmla="*/ 118 h 265" name="T43"/>
                  <a:gd fmla="*/ 0 w 278" name="T44"/>
                  <a:gd fmla="*/ 141 h 265" name="T45"/>
                  <a:gd fmla="*/ 0 w 278" name="T46"/>
                  <a:gd fmla="*/ 141 h 265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w 278" name="T72"/>
                  <a:gd fmla="*/ 0 h 265" name="T73"/>
                  <a:gd fmla="*/ 278 w 278" name="T74"/>
                  <a:gd fmla="*/ 265 h 265" name="T75"/>
                </a:gdLst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b="T75" l="T72" r="T74" t="T73"/>
                <a:pathLst>
                  <a:path h="265" w="278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/>
              <p:nvPr/>
            </p:nvSpPr>
            <p:spPr bwMode="auto">
              <a:xfrm>
                <a:off x="3608" y="2884"/>
                <a:ext cx="136" cy="158"/>
              </a:xfrm>
              <a:custGeom>
                <a:gdLst>
                  <a:gd fmla="*/ 0 w 136" name="T0"/>
                  <a:gd fmla="*/ 60 h 125" name="T1"/>
                  <a:gd fmla="*/ 0 w 136" name="T2"/>
                  <a:gd fmla="*/ 60 h 125" name="T3"/>
                  <a:gd fmla="*/ 6 w 136" name="T4"/>
                  <a:gd fmla="*/ 78 h 125" name="T5"/>
                  <a:gd fmla="*/ 68 w 136" name="T6"/>
                  <a:gd fmla="*/ 105 h 125" name="T7"/>
                  <a:gd fmla="*/ 68 w 136" name="T8"/>
                  <a:gd fmla="*/ 115 h 125" name="T9"/>
                  <a:gd fmla="*/ 83 w 136" name="T10"/>
                  <a:gd fmla="*/ 122 h 125" name="T11"/>
                  <a:gd fmla="*/ 108 w 136" name="T12"/>
                  <a:gd fmla="*/ 124 h 125" name="T13"/>
                  <a:gd fmla="*/ 128 w 136" name="T14"/>
                  <a:gd fmla="*/ 111 h 125" name="T15"/>
                  <a:gd fmla="*/ 135 w 136" name="T16"/>
                  <a:gd fmla="*/ 110 h 125" name="T17"/>
                  <a:gd fmla="*/ 117 w 136" name="T18"/>
                  <a:gd fmla="*/ 75 h 125" name="T19"/>
                  <a:gd fmla="*/ 92 w 136" name="T20"/>
                  <a:gd fmla="*/ 54 h 125" name="T21"/>
                  <a:gd fmla="*/ 104 w 136" name="T22"/>
                  <a:gd fmla="*/ 22 h 125" name="T23"/>
                  <a:gd fmla="*/ 93 w 136" name="T24"/>
                  <a:gd fmla="*/ 18 h 125" name="T25"/>
                  <a:gd fmla="*/ 83 w 136" name="T26"/>
                  <a:gd fmla="*/ 0 h 125" name="T27"/>
                  <a:gd fmla="*/ 53 w 136" name="T28"/>
                  <a:gd fmla="*/ 2 h 125" name="T29"/>
                  <a:gd fmla="*/ 38 w 136" name="T30"/>
                  <a:gd fmla="*/ 13 h 125" name="T31"/>
                  <a:gd fmla="*/ 33 w 136" name="T32"/>
                  <a:gd fmla="*/ 42 h 125" name="T33"/>
                  <a:gd fmla="*/ 0 w 136" name="T34"/>
                  <a:gd fmla="*/ 60 h 125" name="T35"/>
                  <a:gd fmla="*/ 0 w 136" name="T36"/>
                  <a:gd fmla="*/ 60 h 125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136" name="T57"/>
                  <a:gd fmla="*/ 0 h 125" name="T58"/>
                  <a:gd fmla="*/ 136 w 136" name="T59"/>
                  <a:gd fmla="*/ 125 h 125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125" w="136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/>
              <p:nvPr/>
            </p:nvSpPr>
            <p:spPr bwMode="auto">
              <a:xfrm>
                <a:off x="3553" y="3019"/>
                <a:ext cx="288" cy="158"/>
              </a:xfrm>
              <a:custGeom>
                <a:gdLst>
                  <a:gd fmla="*/ 0 w 288" name="T0"/>
                  <a:gd fmla="*/ 62 h 240" name="T1"/>
                  <a:gd fmla="*/ 0 w 288" name="T2"/>
                  <a:gd fmla="*/ 62 h 240" name="T3"/>
                  <a:gd fmla="*/ 4 w 288" name="T4"/>
                  <a:gd fmla="*/ 41 h 240" name="T5"/>
                  <a:gd fmla="*/ 19 w 288" name="T6"/>
                  <a:gd fmla="*/ 46 h 240" name="T7"/>
                  <a:gd fmla="*/ 38 w 288" name="T8"/>
                  <a:gd fmla="*/ 33 h 240" name="T9"/>
                  <a:gd fmla="*/ 46 w 288" name="T10"/>
                  <a:gd fmla="*/ 24 h 240" name="T11"/>
                  <a:gd fmla="*/ 30 w 288" name="T12"/>
                  <a:gd fmla="*/ 10 h 240" name="T13"/>
                  <a:gd fmla="*/ 61 w 288" name="T14"/>
                  <a:gd fmla="*/ 0 h 240" name="T15"/>
                  <a:gd fmla="*/ 123 w 288" name="T16"/>
                  <a:gd fmla="*/ 27 h 240" name="T17"/>
                  <a:gd fmla="*/ 123 w 288" name="T18"/>
                  <a:gd fmla="*/ 37 h 240" name="T19"/>
                  <a:gd fmla="*/ 138 w 288" name="T20"/>
                  <a:gd fmla="*/ 44 h 240" name="T21"/>
                  <a:gd fmla="*/ 151 w 288" name="T22"/>
                  <a:gd fmla="*/ 51 h 240" name="T23"/>
                  <a:gd fmla="*/ 163 w 288" name="T24"/>
                  <a:gd fmla="*/ 46 h 240" name="T25"/>
                  <a:gd fmla="*/ 187 w 288" name="T26"/>
                  <a:gd fmla="*/ 54 h 240" name="T27"/>
                  <a:gd fmla="*/ 220 w 288" name="T28"/>
                  <a:gd fmla="*/ 108 h 240" name="T29"/>
                  <a:gd fmla="*/ 224 w 288" name="T30"/>
                  <a:gd fmla="*/ 112 h 240" name="T31"/>
                  <a:gd fmla="*/ 237 w 288" name="T32"/>
                  <a:gd fmla="*/ 133 h 240" name="T33"/>
                  <a:gd fmla="*/ 280 w 288" name="T34"/>
                  <a:gd fmla="*/ 139 h 240" name="T35"/>
                  <a:gd fmla="*/ 287 w 288" name="T36"/>
                  <a:gd fmla="*/ 149 h 240" name="T37"/>
                  <a:gd fmla="*/ 277 w 288" name="T38"/>
                  <a:gd fmla="*/ 177 h 240" name="T39"/>
                  <a:gd fmla="*/ 237 w 288" name="T40"/>
                  <a:gd fmla="*/ 191 h 240" name="T41"/>
                  <a:gd fmla="*/ 193 w 288" name="T42"/>
                  <a:gd fmla="*/ 200 h 240" name="T43"/>
                  <a:gd fmla="*/ 159 w 288" name="T44"/>
                  <a:gd fmla="*/ 239 h 240" name="T45"/>
                  <a:gd fmla="*/ 159 w 288" name="T46"/>
                  <a:gd fmla="*/ 224 h 240" name="T47"/>
                  <a:gd fmla="*/ 134 w 288" name="T48"/>
                  <a:gd fmla="*/ 214 h 240" name="T49"/>
                  <a:gd fmla="*/ 109 w 288" name="T50"/>
                  <a:gd fmla="*/ 227 h 240" name="T51"/>
                  <a:gd fmla="*/ 84 w 288" name="T52"/>
                  <a:gd fmla="*/ 184 h 240" name="T53"/>
                  <a:gd fmla="*/ 64 w 288" name="T54"/>
                  <a:gd fmla="*/ 167 h 240" name="T55"/>
                  <a:gd fmla="*/ 51 w 288" name="T56"/>
                  <a:gd fmla="*/ 122 h 240" name="T57"/>
                  <a:gd fmla="*/ 0 w 288" name="T58"/>
                  <a:gd fmla="*/ 62 h 240" name="T59"/>
                  <a:gd fmla="*/ 0 w 288" name="T60"/>
                  <a:gd fmla="*/ 62 h 240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w 288" name="T93"/>
                  <a:gd fmla="*/ 0 h 240" name="T94"/>
                  <a:gd fmla="*/ 288 w 288" name="T95"/>
                  <a:gd fmla="*/ 240 h 240" name="T96"/>
                </a:gdLst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b="T96" l="T93" r="T95" t="T94"/>
                <a:pathLst>
                  <a:path h="240" w="288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/>
              <p:nvPr/>
            </p:nvSpPr>
            <p:spPr bwMode="auto">
              <a:xfrm>
                <a:off x="3564" y="2861"/>
                <a:ext cx="98" cy="158"/>
              </a:xfrm>
              <a:custGeom>
                <a:gdLst>
                  <a:gd fmla="*/ 0 w 98" name="T0"/>
                  <a:gd fmla="*/ 68 h 75" name="T1"/>
                  <a:gd fmla="*/ 0 w 98" name="T2"/>
                  <a:gd fmla="*/ 68 h 75" name="T3"/>
                  <a:gd fmla="*/ 1 w 98" name="T4"/>
                  <a:gd fmla="*/ 61 h 75" name="T5"/>
                  <a:gd fmla="*/ 15 w 98" name="T6"/>
                  <a:gd fmla="*/ 45 h 75" name="T7"/>
                  <a:gd fmla="*/ 8 w 98" name="T8"/>
                  <a:gd fmla="*/ 38 h 75" name="T9"/>
                  <a:gd fmla="*/ 7 w 98" name="T10"/>
                  <a:gd fmla="*/ 19 h 75" name="T11"/>
                  <a:gd fmla="*/ 15 w 98" name="T12"/>
                  <a:gd fmla="*/ 3 h 75" name="T13"/>
                  <a:gd fmla="*/ 97 w 98" name="T14"/>
                  <a:gd fmla="*/ 0 h 75" name="T15"/>
                  <a:gd fmla="*/ 82 w 98" name="T16"/>
                  <a:gd fmla="*/ 11 h 75" name="T17"/>
                  <a:gd fmla="*/ 77 w 98" name="T18"/>
                  <a:gd fmla="*/ 40 h 75" name="T19"/>
                  <a:gd fmla="*/ 44 w 98" name="T20"/>
                  <a:gd fmla="*/ 58 h 75" name="T21"/>
                  <a:gd fmla="*/ 14 w 98" name="T22"/>
                  <a:gd fmla="*/ 74 h 75" name="T23"/>
                  <a:gd fmla="*/ 0 w 98" name="T24"/>
                  <a:gd fmla="*/ 68 h 75" name="T25"/>
                  <a:gd fmla="*/ 0 w 98" name="T26"/>
                  <a:gd fmla="*/ 68 h 75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98" name="T42"/>
                  <a:gd fmla="*/ 0 h 75" name="T43"/>
                  <a:gd fmla="*/ 98 w 98" name="T44"/>
                  <a:gd fmla="*/ 75 h 75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75" w="98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/>
              <p:nvPr/>
            </p:nvSpPr>
            <p:spPr bwMode="auto">
              <a:xfrm>
                <a:off x="3777" y="3014"/>
                <a:ext cx="72" cy="158"/>
              </a:xfrm>
              <a:custGeom>
                <a:gdLst>
                  <a:gd fmla="*/ 0 w 72" name="T0"/>
                  <a:gd fmla="*/ 22 h 50" name="T1"/>
                  <a:gd fmla="*/ 0 w 72" name="T2"/>
                  <a:gd fmla="*/ 22 h 50" name="T3"/>
                  <a:gd fmla="*/ 4 w 72" name="T4"/>
                  <a:gd fmla="*/ 21 h 50" name="T5"/>
                  <a:gd fmla="*/ 10 w 72" name="T6"/>
                  <a:gd fmla="*/ 29 h 50" name="T7"/>
                  <a:gd fmla="*/ 40 w 72" name="T8"/>
                  <a:gd fmla="*/ 28 h 50" name="T9"/>
                  <a:gd fmla="*/ 67 w 72" name="T10"/>
                  <a:gd fmla="*/ 0 h 50" name="T11"/>
                  <a:gd fmla="*/ 71 w 72" name="T12"/>
                  <a:gd fmla="*/ 17 h 50" name="T13"/>
                  <a:gd fmla="*/ 63 w 72" name="T14"/>
                  <a:gd fmla="*/ 18 h 50" name="T15"/>
                  <a:gd fmla="*/ 67 w 72" name="T16"/>
                  <a:gd fmla="*/ 28 h 50" name="T17"/>
                  <a:gd fmla="*/ 56 w 72" name="T18"/>
                  <a:gd fmla="*/ 49 h 50" name="T19"/>
                  <a:gd fmla="*/ 13 w 72" name="T20"/>
                  <a:gd fmla="*/ 43 h 50" name="T21"/>
                  <a:gd fmla="*/ 0 w 72" name="T22"/>
                  <a:gd fmla="*/ 22 h 50" name="T23"/>
                  <a:gd fmla="*/ 0 w 72" name="T24"/>
                  <a:gd fmla="*/ 22 h 50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72" name="T39"/>
                  <a:gd fmla="*/ 0 h 50" name="T40"/>
                  <a:gd fmla="*/ 72 w 72" name="T41"/>
                  <a:gd fmla="*/ 50 h 50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0" w="72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/>
              <p:nvPr/>
            </p:nvSpPr>
            <p:spPr bwMode="auto">
              <a:xfrm>
                <a:off x="3673" y="3135"/>
                <a:ext cx="132" cy="158"/>
              </a:xfrm>
              <a:custGeom>
                <a:gdLst>
                  <a:gd fmla="*/ 0 w 132" name="T0"/>
                  <a:gd fmla="*/ 88 h 89" name="T1"/>
                  <a:gd fmla="*/ 0 w 132" name="T2"/>
                  <a:gd fmla="*/ 88 h 89" name="T3"/>
                  <a:gd fmla="*/ 35 w 132" name="T4"/>
                  <a:gd fmla="*/ 68 h 89" name="T5"/>
                  <a:gd fmla="*/ 29 w 132" name="T6"/>
                  <a:gd fmla="*/ 59 h 89" name="T7"/>
                  <a:gd fmla="*/ 39 w 132" name="T8"/>
                  <a:gd fmla="*/ 48 h 89" name="T9"/>
                  <a:gd fmla="*/ 73 w 132" name="T10"/>
                  <a:gd fmla="*/ 9 h 89" name="T11"/>
                  <a:gd fmla="*/ 117 w 132" name="T12"/>
                  <a:gd fmla="*/ 0 h 89" name="T13"/>
                  <a:gd fmla="*/ 131 w 132" name="T14"/>
                  <a:gd fmla="*/ 34 h 89" name="T15"/>
                  <a:gd fmla="*/ 120 w 132" name="T16"/>
                  <a:gd fmla="*/ 48 h 89" name="T17"/>
                  <a:gd fmla="*/ 70 w 132" name="T18"/>
                  <a:gd fmla="*/ 71 h 89" name="T19"/>
                  <a:gd fmla="*/ 0 w 132" name="T20"/>
                  <a:gd fmla="*/ 88 h 89" name="T21"/>
                  <a:gd fmla="*/ 0 w 132" name="T22"/>
                  <a:gd fmla="*/ 88 h 89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132" name="T36"/>
                  <a:gd fmla="*/ 0 h 89" name="T37"/>
                  <a:gd fmla="*/ 132 w 132" name="T38"/>
                  <a:gd fmla="*/ 89 h 89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89" w="132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/>
              <p:nvPr/>
            </p:nvSpPr>
            <p:spPr bwMode="auto">
              <a:xfrm>
                <a:off x="3662" y="3146"/>
                <a:ext cx="51" cy="158"/>
              </a:xfrm>
              <a:custGeom>
                <a:gdLst>
                  <a:gd fmla="*/ 0 w 51" name="T0"/>
                  <a:gd fmla="*/ 13 h 66" name="T1"/>
                  <a:gd fmla="*/ 0 w 51" name="T2"/>
                  <a:gd fmla="*/ 13 h 66" name="T3"/>
                  <a:gd fmla="*/ 11 w 51" name="T4"/>
                  <a:gd fmla="*/ 65 h 66" name="T5"/>
                  <a:gd fmla="*/ 46 w 51" name="T6"/>
                  <a:gd fmla="*/ 45 h 66" name="T7"/>
                  <a:gd fmla="*/ 40 w 51" name="T8"/>
                  <a:gd fmla="*/ 36 h 66" name="T9"/>
                  <a:gd fmla="*/ 50 w 51" name="T10"/>
                  <a:gd fmla="*/ 25 h 66" name="T11"/>
                  <a:gd fmla="*/ 50 w 51" name="T12"/>
                  <a:gd fmla="*/ 10 h 66" name="T13"/>
                  <a:gd fmla="*/ 25 w 51" name="T14"/>
                  <a:gd fmla="*/ 0 h 66" name="T15"/>
                  <a:gd fmla="*/ 0 w 51" name="T16"/>
                  <a:gd fmla="*/ 13 h 66" name="T17"/>
                  <a:gd fmla="*/ 0 w 51" name="T18"/>
                  <a:gd fmla="*/ 13 h 6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51" name="T30"/>
                  <a:gd fmla="*/ 0 h 66" name="T31"/>
                  <a:gd fmla="*/ 51 w 51" name="T32"/>
                  <a:gd fmla="*/ 66 h 66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66" w="51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/>
              <p:nvPr/>
            </p:nvSpPr>
            <p:spPr bwMode="auto">
              <a:xfrm>
                <a:off x="3238" y="3513"/>
                <a:ext cx="174" cy="158"/>
              </a:xfrm>
              <a:custGeom>
                <a:gdLst>
                  <a:gd fmla="*/ 0 w 174" name="T0"/>
                  <a:gd fmla="*/ 159 h 170" name="T1"/>
                  <a:gd fmla="*/ 0 w 174" name="T2"/>
                  <a:gd fmla="*/ 159 h 170" name="T3"/>
                  <a:gd fmla="*/ 23 w 174" name="T4"/>
                  <a:gd fmla="*/ 153 h 170" name="T5"/>
                  <a:gd fmla="*/ 134 w 174" name="T6"/>
                  <a:gd fmla="*/ 169 h 170" name="T7"/>
                  <a:gd fmla="*/ 159 w 174" name="T8"/>
                  <a:gd fmla="*/ 162 h 170" name="T9"/>
                  <a:gd fmla="*/ 142 w 174" name="T10"/>
                  <a:gd fmla="*/ 149 h 170" name="T11"/>
                  <a:gd fmla="*/ 142 w 174" name="T12"/>
                  <a:gd fmla="*/ 98 h 170" name="T13"/>
                  <a:gd fmla="*/ 173 w 174" name="T14"/>
                  <a:gd fmla="*/ 98 h 170" name="T15"/>
                  <a:gd fmla="*/ 170 w 174" name="T16"/>
                  <a:gd fmla="*/ 70 h 170" name="T17"/>
                  <a:gd fmla="*/ 142 w 174" name="T18"/>
                  <a:gd fmla="*/ 73 h 170" name="T19"/>
                  <a:gd fmla="*/ 139 w 174" name="T20"/>
                  <a:gd fmla="*/ 24 h 170" name="T21"/>
                  <a:gd fmla="*/ 127 w 174" name="T22"/>
                  <a:gd fmla="*/ 15 h 170" name="T23"/>
                  <a:gd fmla="*/ 109 w 174" name="T24"/>
                  <a:gd fmla="*/ 16 h 170" name="T25"/>
                  <a:gd fmla="*/ 105 w 174" name="T26"/>
                  <a:gd fmla="*/ 30 h 170" name="T27"/>
                  <a:gd fmla="*/ 86 w 174" name="T28"/>
                  <a:gd fmla="*/ 32 h 170" name="T29"/>
                  <a:gd fmla="*/ 63 w 174" name="T30"/>
                  <a:gd fmla="*/ 0 h 170" name="T31"/>
                  <a:gd fmla="*/ 11 w 174" name="T32"/>
                  <a:gd fmla="*/ 7 h 170" name="T33"/>
                  <a:gd fmla="*/ 30 w 174" name="T34"/>
                  <a:gd fmla="*/ 71 h 170" name="T35"/>
                  <a:gd fmla="*/ 0 w 174" name="T36"/>
                  <a:gd fmla="*/ 159 h 170" name="T37"/>
                  <a:gd fmla="*/ 0 w 174" name="T38"/>
                  <a:gd fmla="*/ 159 h 170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74" name="T60"/>
                  <a:gd fmla="*/ 0 h 170" name="T61"/>
                  <a:gd fmla="*/ 174 w 174" name="T62"/>
                  <a:gd fmla="*/ 170 h 170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70" w="174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/>
              <p:nvPr/>
            </p:nvSpPr>
            <p:spPr bwMode="auto">
              <a:xfrm>
                <a:off x="3243" y="3422"/>
                <a:ext cx="15" cy="158"/>
              </a:xfrm>
              <a:custGeom>
                <a:gdLst>
                  <a:gd fmla="*/ 0 w 15" name="T0"/>
                  <a:gd fmla="*/ 4 h 15" name="T1"/>
                  <a:gd fmla="*/ 0 w 15" name="T2"/>
                  <a:gd fmla="*/ 4 h 15" name="T3"/>
                  <a:gd fmla="*/ 5 w 15" name="T4"/>
                  <a:gd fmla="*/ 14 h 15" name="T5"/>
                  <a:gd fmla="*/ 14 w 15" name="T6"/>
                  <a:gd fmla="*/ 0 h 15" name="T7"/>
                  <a:gd fmla="*/ 0 w 15" name="T8"/>
                  <a:gd fmla="*/ 4 h 15" name="T9"/>
                  <a:gd fmla="*/ 0 w 15" name="T10"/>
                  <a:gd fmla="*/ 4 h 15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5" name="T18"/>
                  <a:gd fmla="*/ 0 h 15" name="T19"/>
                  <a:gd fmla="*/ 15 w 15" name="T20"/>
                  <a:gd fmla="*/ 15 h 15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5" w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/>
              <p:nvPr/>
            </p:nvSpPr>
            <p:spPr bwMode="auto">
              <a:xfrm>
                <a:off x="3352" y="3657"/>
                <a:ext cx="128" cy="158"/>
              </a:xfrm>
              <a:custGeom>
                <a:gdLst>
                  <a:gd fmla="*/ 0 w 128" name="T0"/>
                  <a:gd fmla="*/ 98 h 128" name="T1"/>
                  <a:gd fmla="*/ 0 w 128" name="T2"/>
                  <a:gd fmla="*/ 98 h 128" name="T3"/>
                  <a:gd fmla="*/ 0 w 128" name="T4"/>
                  <a:gd fmla="*/ 59 h 128" name="T5"/>
                  <a:gd fmla="*/ 14 w 128" name="T6"/>
                  <a:gd fmla="*/ 59 h 128" name="T7"/>
                  <a:gd fmla="*/ 14 w 128" name="T8"/>
                  <a:gd fmla="*/ 10 h 128" name="T9"/>
                  <a:gd fmla="*/ 40 w 128" name="T10"/>
                  <a:gd fmla="*/ 4 h 128" name="T11"/>
                  <a:gd fmla="*/ 48 w 128" name="T12"/>
                  <a:gd fmla="*/ 13 h 128" name="T13"/>
                  <a:gd fmla="*/ 71 w 128" name="T14"/>
                  <a:gd fmla="*/ 0 h 128" name="T15"/>
                  <a:gd fmla="*/ 109 w 128" name="T16"/>
                  <a:gd fmla="*/ 53 h 128" name="T17"/>
                  <a:gd fmla="*/ 127 w 128" name="T18"/>
                  <a:gd fmla="*/ 62 h 128" name="T19"/>
                  <a:gd fmla="*/ 76 w 128" name="T20"/>
                  <a:gd fmla="*/ 109 h 128" name="T21"/>
                  <a:gd fmla="*/ 46 w 128" name="T22"/>
                  <a:gd fmla="*/ 109 h 128" name="T23"/>
                  <a:gd fmla="*/ 30 w 128" name="T24"/>
                  <a:gd fmla="*/ 126 h 128" name="T25"/>
                  <a:gd fmla="*/ 11 w 128" name="T26"/>
                  <a:gd fmla="*/ 127 h 128" name="T27"/>
                  <a:gd fmla="*/ 11 w 128" name="T28"/>
                  <a:gd fmla="*/ 112 h 128" name="T29"/>
                  <a:gd fmla="*/ 0 w 128" name="T30"/>
                  <a:gd fmla="*/ 98 h 128" name="T31"/>
                  <a:gd fmla="*/ 0 w 128" name="T32"/>
                  <a:gd fmla="*/ 98 h 128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28" name="T51"/>
                  <a:gd fmla="*/ 0 h 128" name="T52"/>
                  <a:gd fmla="*/ 128 w 128" name="T53"/>
                  <a:gd fmla="*/ 128 h 128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28" w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/>
              <p:nvPr/>
            </p:nvSpPr>
            <p:spPr bwMode="auto">
              <a:xfrm>
                <a:off x="3477" y="3396"/>
                <a:ext cx="25" cy="158"/>
              </a:xfrm>
              <a:custGeom>
                <a:gdLst>
                  <a:gd fmla="*/ 0 w 25" name="T0"/>
                  <a:gd fmla="*/ 4 h 28" name="T1"/>
                  <a:gd fmla="*/ 0 w 25" name="T2"/>
                  <a:gd fmla="*/ 4 h 28" name="T3"/>
                  <a:gd fmla="*/ 3 w 25" name="T4"/>
                  <a:gd fmla="*/ 14 h 28" name="T5"/>
                  <a:gd fmla="*/ 9 w 25" name="T6"/>
                  <a:gd fmla="*/ 27 h 28" name="T7"/>
                  <a:gd fmla="*/ 24 w 25" name="T8"/>
                  <a:gd fmla="*/ 11 h 28" name="T9"/>
                  <a:gd fmla="*/ 23 w 25" name="T10"/>
                  <a:gd fmla="*/ 0 h 28" name="T11"/>
                  <a:gd fmla="*/ 0 w 25" name="T12"/>
                  <a:gd fmla="*/ 4 h 28" name="T13"/>
                  <a:gd fmla="*/ 0 w 25" name="T14"/>
                  <a:gd fmla="*/ 4 h 2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25" name="T24"/>
                  <a:gd fmla="*/ 0 h 28" name="T25"/>
                  <a:gd fmla="*/ 25 w 25" name="T26"/>
                  <a:gd fmla="*/ 28 h 2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8" w="25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/>
              <p:nvPr/>
            </p:nvSpPr>
            <p:spPr bwMode="auto">
              <a:xfrm>
                <a:off x="3195" y="3254"/>
                <a:ext cx="106" cy="158"/>
              </a:xfrm>
              <a:custGeom>
                <a:gdLst>
                  <a:gd fmla="*/ 0 w 106" name="T0"/>
                  <a:gd fmla="*/ 109 h 153" name="T1"/>
                  <a:gd fmla="*/ 0 w 106" name="T2"/>
                  <a:gd fmla="*/ 109 h 153" name="T3"/>
                  <a:gd fmla="*/ 14 w 106" name="T4"/>
                  <a:gd fmla="*/ 80 h 153" name="T5"/>
                  <a:gd fmla="*/ 40 w 106" name="T6"/>
                  <a:gd fmla="*/ 84 h 153" name="T7"/>
                  <a:gd fmla="*/ 68 w 106" name="T8"/>
                  <a:gd fmla="*/ 25 h 153" name="T9"/>
                  <a:gd fmla="*/ 82 w 106" name="T10"/>
                  <a:gd fmla="*/ 14 h 153" name="T11"/>
                  <a:gd fmla="*/ 77 w 106" name="T12"/>
                  <a:gd fmla="*/ 2 h 153" name="T13"/>
                  <a:gd fmla="*/ 84 w 106" name="T14"/>
                  <a:gd fmla="*/ 0 h 153" name="T15"/>
                  <a:gd fmla="*/ 94 w 106" name="T16"/>
                  <a:gd fmla="*/ 37 h 153" name="T17"/>
                  <a:gd fmla="*/ 77 w 106" name="T18"/>
                  <a:gd fmla="*/ 44 h 153" name="T19"/>
                  <a:gd fmla="*/ 96 w 106" name="T20"/>
                  <a:gd fmla="*/ 73 h 153" name="T21"/>
                  <a:gd fmla="*/ 84 w 106" name="T22"/>
                  <a:gd fmla="*/ 107 h 153" name="T23"/>
                  <a:gd fmla="*/ 105 w 106" name="T24"/>
                  <a:gd fmla="*/ 134 h 153" name="T25"/>
                  <a:gd fmla="*/ 103 w 106" name="T26"/>
                  <a:gd fmla="*/ 152 h 153" name="T27"/>
                  <a:gd fmla="*/ 67 w 106" name="T28"/>
                  <a:gd fmla="*/ 144 h 153" name="T29"/>
                  <a:gd fmla="*/ 39 w 106" name="T30"/>
                  <a:gd fmla="*/ 143 h 153" name="T31"/>
                  <a:gd fmla="*/ 17 w 106" name="T32"/>
                  <a:gd fmla="*/ 144 h 153" name="T33"/>
                  <a:gd fmla="*/ 16 w 106" name="T34"/>
                  <a:gd fmla="*/ 119 h 153" name="T35"/>
                  <a:gd fmla="*/ 0 w 106" name="T36"/>
                  <a:gd fmla="*/ 109 h 153" name="T37"/>
                  <a:gd fmla="*/ 0 w 106" name="T38"/>
                  <a:gd fmla="*/ 109 h 153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06" name="T60"/>
                  <a:gd fmla="*/ 0 h 153" name="T61"/>
                  <a:gd fmla="*/ 106 w 106" name="T62"/>
                  <a:gd fmla="*/ 153 h 153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53" w="105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/>
              <p:nvPr/>
            </p:nvSpPr>
            <p:spPr bwMode="auto">
              <a:xfrm>
                <a:off x="3279" y="3257"/>
                <a:ext cx="178" cy="158"/>
              </a:xfrm>
              <a:custGeom>
                <a:gdLst>
                  <a:gd fmla="*/ 0 w 178" name="T0"/>
                  <a:gd fmla="*/ 83 h 111" name="T1"/>
                  <a:gd fmla="*/ 0 w 178" name="T2"/>
                  <a:gd fmla="*/ 83 h 111" name="T3"/>
                  <a:gd fmla="*/ 12 w 178" name="T4"/>
                  <a:gd fmla="*/ 49 h 111" name="T5"/>
                  <a:gd fmla="*/ 56 w 178" name="T6"/>
                  <a:gd fmla="*/ 40 h 111" name="T7"/>
                  <a:gd fmla="*/ 61 w 178" name="T8"/>
                  <a:gd fmla="*/ 29 h 111" name="T9"/>
                  <a:gd fmla="*/ 81 w 178" name="T10"/>
                  <a:gd fmla="*/ 25 h 111" name="T11"/>
                  <a:gd fmla="*/ 111 w 178" name="T12"/>
                  <a:gd fmla="*/ 0 h 111" name="T13"/>
                  <a:gd fmla="*/ 121 w 178" name="T14"/>
                  <a:gd fmla="*/ 29 h 111" name="T15"/>
                  <a:gd fmla="*/ 144 w 178" name="T16"/>
                  <a:gd fmla="*/ 40 h 111" name="T17"/>
                  <a:gd fmla="*/ 177 w 178" name="T18"/>
                  <a:gd fmla="*/ 80 h 111" name="T19"/>
                  <a:gd fmla="*/ 95 w 178" name="T20"/>
                  <a:gd fmla="*/ 91 h 111" name="T21"/>
                  <a:gd fmla="*/ 68 w 178" name="T22"/>
                  <a:gd fmla="*/ 80 h 111" name="T23"/>
                  <a:gd fmla="*/ 56 w 178" name="T24"/>
                  <a:gd fmla="*/ 99 h 111" name="T25"/>
                  <a:gd fmla="*/ 33 w 178" name="T26"/>
                  <a:gd fmla="*/ 99 h 111" name="T27"/>
                  <a:gd fmla="*/ 21 w 178" name="T28"/>
                  <a:gd fmla="*/ 110 h 111" name="T29"/>
                  <a:gd fmla="*/ 0 w 178" name="T30"/>
                  <a:gd fmla="*/ 83 h 111" name="T31"/>
                  <a:gd fmla="*/ 0 w 178" name="T32"/>
                  <a:gd fmla="*/ 83 h 111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78" name="T51"/>
                  <a:gd fmla="*/ 0 h 111" name="T52"/>
                  <a:gd fmla="*/ 178 w 178" name="T53"/>
                  <a:gd fmla="*/ 111 h 111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10" w="178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/>
              <p:nvPr/>
            </p:nvSpPr>
            <p:spPr bwMode="auto">
              <a:xfrm>
                <a:off x="3263" y="3139"/>
                <a:ext cx="147" cy="158"/>
              </a:xfrm>
              <a:custGeom>
                <a:gdLst>
                  <a:gd fmla="*/ 0 w 147" name="T0"/>
                  <a:gd fmla="*/ 128 h 224" name="T1"/>
                  <a:gd fmla="*/ 0 w 147" name="T2"/>
                  <a:gd fmla="*/ 128 h 224" name="T3"/>
                  <a:gd fmla="*/ 21 w 147" name="T4"/>
                  <a:gd fmla="*/ 139 h 224" name="T5"/>
                  <a:gd fmla="*/ 16 w 147" name="T6"/>
                  <a:gd fmla="*/ 150 h 224" name="T7"/>
                  <a:gd fmla="*/ 26 w 147" name="T8"/>
                  <a:gd fmla="*/ 187 h 224" name="T9"/>
                  <a:gd fmla="*/ 9 w 147" name="T10"/>
                  <a:gd fmla="*/ 194 h 224" name="T11"/>
                  <a:gd fmla="*/ 28 w 147" name="T12"/>
                  <a:gd fmla="*/ 223 h 224" name="T13"/>
                  <a:gd fmla="*/ 72 w 147" name="T14"/>
                  <a:gd fmla="*/ 214 h 224" name="T15"/>
                  <a:gd fmla="*/ 77 w 147" name="T16"/>
                  <a:gd fmla="*/ 203 h 224" name="T17"/>
                  <a:gd fmla="*/ 97 w 147" name="T18"/>
                  <a:gd fmla="*/ 199 h 224" name="T19"/>
                  <a:gd fmla="*/ 127 w 147" name="T20"/>
                  <a:gd fmla="*/ 174 h 224" name="T21"/>
                  <a:gd fmla="*/ 117 w 147" name="T22"/>
                  <a:gd fmla="*/ 147 h 224" name="T23"/>
                  <a:gd fmla="*/ 131 w 147" name="T24"/>
                  <a:gd fmla="*/ 111 h 224" name="T25"/>
                  <a:gd fmla="*/ 145 w 147" name="T26"/>
                  <a:gd fmla="*/ 108 h 224" name="T27"/>
                  <a:gd fmla="*/ 146 w 147" name="T28"/>
                  <a:gd fmla="*/ 56 h 224" name="T29"/>
                  <a:gd fmla="*/ 36 w 147" name="T30"/>
                  <a:gd fmla="*/ 0 h 224" name="T31"/>
                  <a:gd fmla="*/ 22 w 147" name="T32"/>
                  <a:gd fmla="*/ 5 h 224" name="T33"/>
                  <a:gd fmla="*/ 22 w 147" name="T34"/>
                  <a:gd fmla="*/ 27 h 224" name="T35"/>
                  <a:gd fmla="*/ 36 w 147" name="T36"/>
                  <a:gd fmla="*/ 43 h 224" name="T37"/>
                  <a:gd fmla="*/ 28 w 147" name="T38"/>
                  <a:gd fmla="*/ 92 h 224" name="T39"/>
                  <a:gd fmla="*/ 0 w 147" name="T40"/>
                  <a:gd fmla="*/ 128 h 224" name="T41"/>
                  <a:gd fmla="*/ 0 w 147" name="T42"/>
                  <a:gd fmla="*/ 128 h 224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47" name="T66"/>
                  <a:gd fmla="*/ 0 h 224" name="T67"/>
                  <a:gd fmla="*/ 147 w 147" name="T68"/>
                  <a:gd fmla="*/ 224 h 224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24" w="147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/>
              <p:nvPr/>
            </p:nvSpPr>
            <p:spPr bwMode="auto">
              <a:xfrm>
                <a:off x="3232" y="3360"/>
                <a:ext cx="104" cy="158"/>
              </a:xfrm>
              <a:custGeom>
                <a:gdLst>
                  <a:gd fmla="*/ 0 w 104" name="T0"/>
                  <a:gd fmla="*/ 104 h 119" name="T1"/>
                  <a:gd fmla="*/ 0 w 104" name="T2"/>
                  <a:gd fmla="*/ 104 h 119" name="T3"/>
                  <a:gd fmla="*/ 11 w 104" name="T4"/>
                  <a:gd fmla="*/ 118 h 119" name="T5"/>
                  <a:gd fmla="*/ 25 w 104" name="T6"/>
                  <a:gd fmla="*/ 114 h 119" name="T7"/>
                  <a:gd fmla="*/ 46 w 104" name="T8"/>
                  <a:gd fmla="*/ 115 h 119" name="T9"/>
                  <a:gd fmla="*/ 65 w 104" name="T10"/>
                  <a:gd fmla="*/ 103 h 119" name="T11"/>
                  <a:gd fmla="*/ 70 w 104" name="T12"/>
                  <a:gd fmla="*/ 79 h 119" name="T13"/>
                  <a:gd fmla="*/ 90 w 104" name="T14"/>
                  <a:gd fmla="*/ 59 h 119" name="T15"/>
                  <a:gd fmla="*/ 103 w 104" name="T16"/>
                  <a:gd fmla="*/ 0 h 119" name="T17"/>
                  <a:gd fmla="*/ 80 w 104" name="T18"/>
                  <a:gd fmla="*/ 0 h 119" name="T19"/>
                  <a:gd fmla="*/ 68 w 104" name="T20"/>
                  <a:gd fmla="*/ 11 h 119" name="T21"/>
                  <a:gd fmla="*/ 66 w 104" name="T22"/>
                  <a:gd fmla="*/ 29 h 119" name="T23"/>
                  <a:gd fmla="*/ 30 w 104" name="T24"/>
                  <a:gd fmla="*/ 21 h 119" name="T25"/>
                  <a:gd fmla="*/ 29 w 104" name="T26"/>
                  <a:gd fmla="*/ 33 h 119" name="T27"/>
                  <a:gd fmla="*/ 43 w 104" name="T28"/>
                  <a:gd fmla="*/ 35 h 119" name="T29"/>
                  <a:gd fmla="*/ 39 w 104" name="T30"/>
                  <a:gd fmla="*/ 81 h 119" name="T31"/>
                  <a:gd fmla="*/ 21 w 104" name="T32"/>
                  <a:gd fmla="*/ 76 h 119" name="T33"/>
                  <a:gd fmla="*/ 0 w 104" name="T34"/>
                  <a:gd fmla="*/ 104 h 119" name="T35"/>
                  <a:gd fmla="*/ 0 w 104" name="T36"/>
                  <a:gd fmla="*/ 104 h 119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104" name="T57"/>
                  <a:gd fmla="*/ 0 h 119" name="T58"/>
                  <a:gd fmla="*/ 104 w 104" name="T59"/>
                  <a:gd fmla="*/ 119 h 119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119" w="104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/>
              <p:nvPr/>
            </p:nvSpPr>
            <p:spPr bwMode="auto">
              <a:xfrm>
                <a:off x="3248" y="3406"/>
                <a:ext cx="260" cy="158"/>
              </a:xfrm>
              <a:custGeom>
                <a:gdLst>
                  <a:gd fmla="*/ 0 w 260" name="T0"/>
                  <a:gd fmla="*/ 147 h 250" name="T1"/>
                  <a:gd fmla="*/ 0 w 260" name="T2"/>
                  <a:gd fmla="*/ 147 h 250" name="T3"/>
                  <a:gd fmla="*/ 1 w 260" name="T4"/>
                  <a:gd fmla="*/ 154 h 250" name="T5"/>
                  <a:gd fmla="*/ 53 w 260" name="T6"/>
                  <a:gd fmla="*/ 147 h 250" name="T7"/>
                  <a:gd fmla="*/ 76 w 260" name="T8"/>
                  <a:gd fmla="*/ 179 h 250" name="T9"/>
                  <a:gd fmla="*/ 95 w 260" name="T10"/>
                  <a:gd fmla="*/ 177 h 250" name="T11"/>
                  <a:gd fmla="*/ 99 w 260" name="T12"/>
                  <a:gd fmla="*/ 163 h 250" name="T13"/>
                  <a:gd fmla="*/ 117 w 260" name="T14"/>
                  <a:gd fmla="*/ 162 h 250" name="T15"/>
                  <a:gd fmla="*/ 129 w 260" name="T16"/>
                  <a:gd fmla="*/ 171 h 250" name="T17"/>
                  <a:gd fmla="*/ 132 w 260" name="T18"/>
                  <a:gd fmla="*/ 220 h 250" name="T19"/>
                  <a:gd fmla="*/ 160 w 260" name="T20"/>
                  <a:gd fmla="*/ 217 h 250" name="T21"/>
                  <a:gd fmla="*/ 238 w 260" name="T22"/>
                  <a:gd fmla="*/ 249 h 250" name="T23"/>
                  <a:gd fmla="*/ 238 w 260" name="T24"/>
                  <a:gd fmla="*/ 235 h 250" name="T25"/>
                  <a:gd fmla="*/ 222 w 260" name="T26"/>
                  <a:gd fmla="*/ 228 h 250" name="T27"/>
                  <a:gd fmla="*/ 225 w 260" name="T28"/>
                  <a:gd fmla="*/ 192 h 250" name="T29"/>
                  <a:gd fmla="*/ 250 w 260" name="T30"/>
                  <a:gd fmla="*/ 180 h 250" name="T31"/>
                  <a:gd fmla="*/ 234 w 260" name="T32"/>
                  <a:gd fmla="*/ 156 h 250" name="T33"/>
                  <a:gd fmla="*/ 232 w 260" name="T34"/>
                  <a:gd fmla="*/ 115 h 250" name="T35"/>
                  <a:gd fmla="*/ 229 w 260" name="T36"/>
                  <a:gd fmla="*/ 105 h 250" name="T37"/>
                  <a:gd fmla="*/ 238 w 260" name="T38"/>
                  <a:gd fmla="*/ 87 h 250" name="T39"/>
                  <a:gd fmla="*/ 250 w 260" name="T40"/>
                  <a:gd fmla="*/ 52 h 250" name="T41"/>
                  <a:gd fmla="*/ 259 w 260" name="T42"/>
                  <a:gd fmla="*/ 39 h 250" name="T43"/>
                  <a:gd fmla="*/ 254 w 260" name="T44"/>
                  <a:gd fmla="*/ 20 h 250" name="T45"/>
                  <a:gd fmla="*/ 208 w 260" name="T46"/>
                  <a:gd fmla="*/ 0 h 250" name="T47"/>
                  <a:gd fmla="*/ 126 w 260" name="T48"/>
                  <a:gd fmla="*/ 11 h 250" name="T49"/>
                  <a:gd fmla="*/ 99 w 260" name="T50"/>
                  <a:gd fmla="*/ 0 h 250" name="T51"/>
                  <a:gd fmla="*/ 87 w 260" name="T52"/>
                  <a:gd fmla="*/ 19 h 250" name="T53"/>
                  <a:gd fmla="*/ 74 w 260" name="T54"/>
                  <a:gd fmla="*/ 78 h 250" name="T55"/>
                  <a:gd fmla="*/ 54 w 260" name="T56"/>
                  <a:gd fmla="*/ 98 h 250" name="T57"/>
                  <a:gd fmla="*/ 49 w 260" name="T58"/>
                  <a:gd fmla="*/ 122 h 250" name="T59"/>
                  <a:gd fmla="*/ 30 w 260" name="T60"/>
                  <a:gd fmla="*/ 134 h 250" name="T61"/>
                  <a:gd fmla="*/ 9 w 260" name="T62"/>
                  <a:gd fmla="*/ 133 h 250" name="T63"/>
                  <a:gd fmla="*/ 0 w 260" name="T64"/>
                  <a:gd fmla="*/ 147 h 250" name="T65"/>
                  <a:gd fmla="*/ 0 w 260" name="T66"/>
                  <a:gd fmla="*/ 147 h 250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260" name="T102"/>
                  <a:gd fmla="*/ 0 h 250" name="T103"/>
                  <a:gd fmla="*/ 260 w 260" name="T104"/>
                  <a:gd fmla="*/ 250 h 250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250" w="26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/>
              <p:nvPr/>
            </p:nvSpPr>
            <p:spPr bwMode="auto">
              <a:xfrm>
                <a:off x="3522" y="2855"/>
                <a:ext cx="33" cy="158"/>
              </a:xfrm>
              <a:custGeom>
                <a:gdLst>
                  <a:gd fmla="*/ 0 w 33" name="T0"/>
                  <a:gd fmla="*/ 9 h 18" name="T1"/>
                  <a:gd fmla="*/ 0 w 33" name="T2"/>
                  <a:gd fmla="*/ 9 h 18" name="T3"/>
                  <a:gd fmla="*/ 11 w 33" name="T4"/>
                  <a:gd fmla="*/ 17 h 18" name="T5"/>
                  <a:gd fmla="*/ 32 w 33" name="T6"/>
                  <a:gd fmla="*/ 0 h 18" name="T7"/>
                  <a:gd fmla="*/ 0 w 33" name="T8"/>
                  <a:gd fmla="*/ 9 h 18" name="T9"/>
                  <a:gd fmla="*/ 0 w 33" name="T10"/>
                  <a:gd fmla="*/ 9 h 1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33" name="T18"/>
                  <a:gd fmla="*/ 0 h 18" name="T19"/>
                  <a:gd fmla="*/ 33 w 33" name="T20"/>
                  <a:gd fmla="*/ 18 h 1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8" w="33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/>
              <p:nvPr/>
            </p:nvSpPr>
            <p:spPr bwMode="auto">
              <a:xfrm>
                <a:off x="3093" y="3224"/>
                <a:ext cx="38" cy="158"/>
              </a:xfrm>
              <a:custGeom>
                <a:gdLst>
                  <a:gd fmla="*/ 0 w 38" name="T0"/>
                  <a:gd fmla="*/ 21 h 85" name="T1"/>
                  <a:gd fmla="*/ 0 w 38" name="T2"/>
                  <a:gd fmla="*/ 21 h 85" name="T3"/>
                  <a:gd fmla="*/ 14 w 38" name="T4"/>
                  <a:gd fmla="*/ 84 h 85" name="T5"/>
                  <a:gd fmla="*/ 26 w 38" name="T6"/>
                  <a:gd fmla="*/ 83 h 85" name="T7"/>
                  <a:gd fmla="*/ 37 w 38" name="T8"/>
                  <a:gd fmla="*/ 10 h 85" name="T9"/>
                  <a:gd fmla="*/ 26 w 38" name="T10"/>
                  <a:gd fmla="*/ 0 h 85" name="T11"/>
                  <a:gd fmla="*/ 19 w 38" name="T12"/>
                  <a:gd fmla="*/ 7 h 85" name="T13"/>
                  <a:gd fmla="*/ 0 w 38" name="T14"/>
                  <a:gd fmla="*/ 21 h 85" name="T15"/>
                  <a:gd fmla="*/ 0 w 38" name="T16"/>
                  <a:gd fmla="*/ 21 h 85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38" name="T27"/>
                  <a:gd fmla="*/ 0 h 85" name="T28"/>
                  <a:gd fmla="*/ 38 w 38" name="T29"/>
                  <a:gd fmla="*/ 85 h 85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85" w="38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/>
              <p:nvPr/>
            </p:nvSpPr>
            <p:spPr bwMode="auto">
              <a:xfrm>
                <a:off x="3209" y="3329"/>
                <a:ext cx="26" cy="158"/>
              </a:xfrm>
              <a:custGeom>
                <a:gdLst>
                  <a:gd fmla="*/ 0 w 26" name="T0"/>
                  <a:gd fmla="*/ 17 h 18" name="T1"/>
                  <a:gd fmla="*/ 0 w 26" name="T2"/>
                  <a:gd fmla="*/ 17 h 18" name="T3"/>
                  <a:gd fmla="*/ 3 w 26" name="T4"/>
                  <a:gd fmla="*/ 1 h 18" name="T5"/>
                  <a:gd fmla="*/ 25 w 26" name="T6"/>
                  <a:gd fmla="*/ 0 h 18" name="T7"/>
                  <a:gd fmla="*/ 25 w 26" name="T8"/>
                  <a:gd fmla="*/ 15 h 18" name="T9"/>
                  <a:gd fmla="*/ 0 w 26" name="T10"/>
                  <a:gd fmla="*/ 17 h 18" name="T11"/>
                  <a:gd fmla="*/ 0 w 26" name="T12"/>
                  <a:gd fmla="*/ 17 h 1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6" name="T21"/>
                  <a:gd fmla="*/ 0 h 18" name="T22"/>
                  <a:gd fmla="*/ 26 w 26" name="T23"/>
                  <a:gd fmla="*/ 18 h 1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8" w="26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/>
              <p:nvPr/>
            </p:nvSpPr>
            <p:spPr bwMode="auto">
              <a:xfrm>
                <a:off x="3530" y="3204"/>
                <a:ext cx="207" cy="158"/>
              </a:xfrm>
              <a:custGeom>
                <a:gdLst>
                  <a:gd fmla="*/ 0 w 207" name="T0"/>
                  <a:gd fmla="*/ 140 h 201" name="T1"/>
                  <a:gd fmla="*/ 0 w 207" name="T2"/>
                  <a:gd fmla="*/ 140 h 201" name="T3"/>
                  <a:gd fmla="*/ 16 w 207" name="T4"/>
                  <a:gd fmla="*/ 129 h 201" name="T5"/>
                  <a:gd fmla="*/ 17 w 207" name="T6"/>
                  <a:gd fmla="*/ 105 h 201" name="T7"/>
                  <a:gd fmla="*/ 44 w 207" name="T8"/>
                  <a:gd fmla="*/ 72 h 201" name="T9"/>
                  <a:gd fmla="*/ 55 w 207" name="T10"/>
                  <a:gd fmla="*/ 13 h 201" name="T11"/>
                  <a:gd fmla="*/ 76 w 207" name="T12"/>
                  <a:gd fmla="*/ 0 h 201" name="T13"/>
                  <a:gd fmla="*/ 92 w 207" name="T14"/>
                  <a:gd fmla="*/ 40 h 201" name="T15"/>
                  <a:gd fmla="*/ 137 w 207" name="T16"/>
                  <a:gd fmla="*/ 74 h 201" name="T17"/>
                  <a:gd fmla="*/ 121 w 207" name="T18"/>
                  <a:gd fmla="*/ 95 h 201" name="T19"/>
                  <a:gd fmla="*/ 136 w 207" name="T20"/>
                  <a:gd fmla="*/ 100 h 201" name="T21"/>
                  <a:gd fmla="*/ 152 w 207" name="T22"/>
                  <a:gd fmla="*/ 124 h 201" name="T23"/>
                  <a:gd fmla="*/ 206 w 207" name="T24"/>
                  <a:gd fmla="*/ 138 h 201" name="T25"/>
                  <a:gd fmla="*/ 165 w 207" name="T26"/>
                  <a:gd fmla="*/ 179 h 201" name="T27"/>
                  <a:gd fmla="*/ 122 w 207" name="T28"/>
                  <a:gd fmla="*/ 194 h 201" name="T29"/>
                  <a:gd fmla="*/ 83 w 207" name="T30"/>
                  <a:gd fmla="*/ 200 h 201" name="T31"/>
                  <a:gd fmla="*/ 39 w 207" name="T32"/>
                  <a:gd fmla="*/ 185 h 201" name="T33"/>
                  <a:gd fmla="*/ 24 w 207" name="T34"/>
                  <a:gd fmla="*/ 156 h 201" name="T35"/>
                  <a:gd fmla="*/ 0 w 207" name="T36"/>
                  <a:gd fmla="*/ 140 h 201" name="T37"/>
                  <a:gd fmla="*/ 0 w 207" name="T38"/>
                  <a:gd fmla="*/ 140 h 201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207" name="T60"/>
                  <a:gd fmla="*/ 0 h 201" name="T61"/>
                  <a:gd fmla="*/ 207 w 207" name="T62"/>
                  <a:gd fmla="*/ 201 h 201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201" w="206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/>
              <p:nvPr/>
            </p:nvSpPr>
            <p:spPr bwMode="auto">
              <a:xfrm>
                <a:off x="3651" y="3191"/>
                <a:ext cx="22" cy="158"/>
              </a:xfrm>
              <a:custGeom>
                <a:gdLst>
                  <a:gd fmla="*/ 0 w 22" name="T0"/>
                  <a:gd fmla="*/ 21 h 27" name="T1"/>
                  <a:gd fmla="*/ 0 w 22" name="T2"/>
                  <a:gd fmla="*/ 21 h 27" name="T3"/>
                  <a:gd fmla="*/ 15 w 22" name="T4"/>
                  <a:gd fmla="*/ 26 h 27" name="T5"/>
                  <a:gd fmla="*/ 21 w 22" name="T6"/>
                  <a:gd fmla="*/ 18 h 27" name="T7"/>
                  <a:gd fmla="*/ 10 w 22" name="T8"/>
                  <a:gd fmla="*/ 16 h 27" name="T9"/>
                  <a:gd fmla="*/ 21 w 22" name="T10"/>
                  <a:gd fmla="*/ 10 h 27" name="T11"/>
                  <a:gd fmla="*/ 16 w 22" name="T12"/>
                  <a:gd fmla="*/ 0 h 27" name="T13"/>
                  <a:gd fmla="*/ 0 w 22" name="T14"/>
                  <a:gd fmla="*/ 21 h 27" name="T15"/>
                  <a:gd fmla="*/ 0 w 22" name="T16"/>
                  <a:gd fmla="*/ 21 h 27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22" name="T27"/>
                  <a:gd fmla="*/ 0 h 27" name="T28"/>
                  <a:gd fmla="*/ 22 w 22" name="T29"/>
                  <a:gd fmla="*/ 27 h 27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27" w="22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/>
              <p:nvPr/>
            </p:nvSpPr>
            <p:spPr bwMode="auto">
              <a:xfrm>
                <a:off x="3199" y="3363"/>
                <a:ext cx="77" cy="158"/>
              </a:xfrm>
              <a:custGeom>
                <a:gdLst>
                  <a:gd fmla="*/ 0 w 77" name="T0"/>
                  <a:gd fmla="*/ 40 h 85" name="T1"/>
                  <a:gd fmla="*/ 0 w 77" name="T2"/>
                  <a:gd fmla="*/ 40 h 85" name="T3"/>
                  <a:gd fmla="*/ 9 w 77" name="T4"/>
                  <a:gd fmla="*/ 27 h 85" name="T5"/>
                  <a:gd fmla="*/ 14 w 77" name="T6"/>
                  <a:gd fmla="*/ 28 h 85" name="T7"/>
                  <a:gd fmla="*/ 10 w 77" name="T8"/>
                  <a:gd fmla="*/ 17 h 85" name="T9"/>
                  <a:gd fmla="*/ 35 w 77" name="T10"/>
                  <a:gd fmla="*/ 15 h 85" name="T11"/>
                  <a:gd fmla="*/ 35 w 77" name="T12"/>
                  <a:gd fmla="*/ 0 h 85" name="T13"/>
                  <a:gd fmla="*/ 63 w 77" name="T14"/>
                  <a:gd fmla="*/ 1 h 85" name="T15"/>
                  <a:gd fmla="*/ 62 w 77" name="T16"/>
                  <a:gd fmla="*/ 13 h 85" name="T17"/>
                  <a:gd fmla="*/ 76 w 77" name="T18"/>
                  <a:gd fmla="*/ 15 h 85" name="T19"/>
                  <a:gd fmla="*/ 72 w 77" name="T20"/>
                  <a:gd fmla="*/ 61 h 85" name="T21"/>
                  <a:gd fmla="*/ 54 w 77" name="T22"/>
                  <a:gd fmla="*/ 56 h 85" name="T23"/>
                  <a:gd fmla="*/ 33 w 77" name="T24"/>
                  <a:gd fmla="*/ 84 h 85" name="T25"/>
                  <a:gd fmla="*/ 0 w 77" name="T26"/>
                  <a:gd fmla="*/ 40 h 85" name="T27"/>
                  <a:gd fmla="*/ 0 w 77" name="T28"/>
                  <a:gd fmla="*/ 40 h 85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77" name="T45"/>
                  <a:gd fmla="*/ 0 h 85" name="T46"/>
                  <a:gd fmla="*/ 77 w 77" name="T47"/>
                  <a:gd fmla="*/ 85 h 85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5" w="77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/>
              <p:nvPr/>
            </p:nvSpPr>
            <p:spPr bwMode="auto">
              <a:xfrm>
                <a:off x="2852" y="3169"/>
                <a:ext cx="42" cy="158"/>
              </a:xfrm>
              <a:custGeom>
                <a:gdLst>
                  <a:gd fmla="*/ 0 w 42" name="T0"/>
                  <a:gd fmla="*/ 7 h 8" name="T1"/>
                  <a:gd fmla="*/ 0 w 42" name="T2"/>
                  <a:gd fmla="*/ 7 h 8" name="T3"/>
                  <a:gd fmla="*/ 2 w 42" name="T4"/>
                  <a:gd fmla="*/ 0 h 8" name="T5"/>
                  <a:gd fmla="*/ 41 w 42" name="T6"/>
                  <a:gd fmla="*/ 2 h 8" name="T7"/>
                  <a:gd fmla="*/ 0 w 42" name="T8"/>
                  <a:gd fmla="*/ 7 h 8" name="T9"/>
                  <a:gd fmla="*/ 0 w 42" name="T10"/>
                  <a:gd fmla="*/ 7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42" name="T18"/>
                  <a:gd fmla="*/ 0 h 8" name="T19"/>
                  <a:gd fmla="*/ 42 w 42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42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/>
              <p:nvPr/>
            </p:nvSpPr>
            <p:spPr bwMode="auto">
              <a:xfrm>
                <a:off x="3039" y="3243"/>
                <a:ext cx="59" cy="158"/>
              </a:xfrm>
              <a:custGeom>
                <a:gdLst>
                  <a:gd fmla="*/ 0 w 59" name="T0"/>
                  <a:gd fmla="*/ 83 h 89" name="T1"/>
                  <a:gd fmla="*/ 0 w 59" name="T2"/>
                  <a:gd fmla="*/ 83 h 89" name="T3"/>
                  <a:gd fmla="*/ 5 w 59" name="T4"/>
                  <a:gd fmla="*/ 23 h 89" name="T5"/>
                  <a:gd fmla="*/ 3 w 59" name="T6"/>
                  <a:gd fmla="*/ 4 h 89" name="T7"/>
                  <a:gd fmla="*/ 39 w 59" name="T8"/>
                  <a:gd fmla="*/ 0 h 89" name="T9"/>
                  <a:gd fmla="*/ 58 w 59" name="T10"/>
                  <a:gd fmla="*/ 70 h 89" name="T11"/>
                  <a:gd fmla="*/ 15 w 59" name="T12"/>
                  <a:gd fmla="*/ 88 h 89" name="T13"/>
                  <a:gd fmla="*/ 0 w 59" name="T14"/>
                  <a:gd fmla="*/ 83 h 89" name="T15"/>
                  <a:gd fmla="*/ 0 w 59" name="T16"/>
                  <a:gd fmla="*/ 83 h 89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59" name="T27"/>
                  <a:gd fmla="*/ 0 h 89" name="T28"/>
                  <a:gd fmla="*/ 59 w 59" name="T29"/>
                  <a:gd fmla="*/ 89 h 89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89" w="5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/>
              <p:nvPr/>
            </p:nvSpPr>
            <p:spPr bwMode="auto">
              <a:xfrm>
                <a:off x="2876" y="3214"/>
                <a:ext cx="101" cy="158"/>
              </a:xfrm>
              <a:custGeom>
                <a:gdLst>
                  <a:gd fmla="*/ 0 w 101" name="T0"/>
                  <a:gd fmla="*/ 25 h 74" name="T1"/>
                  <a:gd fmla="*/ 0 w 101" name="T2"/>
                  <a:gd fmla="*/ 25 h 74" name="T3"/>
                  <a:gd fmla="*/ 17 w 101" name="T4"/>
                  <a:gd fmla="*/ 14 h 74" name="T5"/>
                  <a:gd fmla="*/ 17 w 101" name="T6"/>
                  <a:gd fmla="*/ 0 h 74" name="T7"/>
                  <a:gd fmla="*/ 50 w 101" name="T8"/>
                  <a:gd fmla="*/ 3 h 74" name="T9"/>
                  <a:gd fmla="*/ 59 w 101" name="T10"/>
                  <a:gd fmla="*/ 10 h 74" name="T11"/>
                  <a:gd fmla="*/ 82 w 101" name="T12"/>
                  <a:gd fmla="*/ 2 h 74" name="T13"/>
                  <a:gd fmla="*/ 96 w 101" name="T14"/>
                  <a:gd fmla="*/ 35 h 74" name="T15"/>
                  <a:gd fmla="*/ 100 w 101" name="T16"/>
                  <a:gd fmla="*/ 59 h 74" name="T17"/>
                  <a:gd fmla="*/ 91 w 101" name="T18"/>
                  <a:gd fmla="*/ 58 h 74" name="T19"/>
                  <a:gd fmla="*/ 89 w 101" name="T20"/>
                  <a:gd fmla="*/ 71 h 74" name="T21"/>
                  <a:gd fmla="*/ 75 w 101" name="T22"/>
                  <a:gd fmla="*/ 73 h 74" name="T23"/>
                  <a:gd fmla="*/ 74 w 101" name="T24"/>
                  <a:gd fmla="*/ 59 h 74" name="T25"/>
                  <a:gd fmla="*/ 66 w 101" name="T26"/>
                  <a:gd fmla="*/ 59 h 74" name="T27"/>
                  <a:gd fmla="*/ 52 w 101" name="T28"/>
                  <a:gd fmla="*/ 38 h 74" name="T29"/>
                  <a:gd fmla="*/ 23 w 101" name="T30"/>
                  <a:gd fmla="*/ 50 h 74" name="T31"/>
                  <a:gd fmla="*/ 0 w 101" name="T32"/>
                  <a:gd fmla="*/ 25 h 74" name="T33"/>
                  <a:gd fmla="*/ 0 w 101" name="T34"/>
                  <a:gd fmla="*/ 25 h 74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101" name="T54"/>
                  <a:gd fmla="*/ 0 h 74" name="T55"/>
                  <a:gd fmla="*/ 101 w 101" name="T56"/>
                  <a:gd fmla="*/ 74 h 74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74" w="100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/>
              <p:nvPr/>
            </p:nvSpPr>
            <p:spPr bwMode="auto">
              <a:xfrm>
                <a:off x="3691" y="2947"/>
                <a:ext cx="26" cy="158"/>
              </a:xfrm>
              <a:custGeom>
                <a:gdLst>
                  <a:gd fmla="*/ 0 w 26" name="T0"/>
                  <a:gd fmla="*/ 0 h 8" name="T1"/>
                  <a:gd fmla="*/ 0 w 26" name="T2"/>
                  <a:gd fmla="*/ 0 h 8" name="T3"/>
                  <a:gd fmla="*/ 13 w 26" name="T4"/>
                  <a:gd fmla="*/ 7 h 8" name="T5"/>
                  <a:gd fmla="*/ 25 w 26" name="T6"/>
                  <a:gd fmla="*/ 2 h 8" name="T7"/>
                  <a:gd fmla="*/ 0 w 26" name="T8"/>
                  <a:gd fmla="*/ 0 h 8" name="T9"/>
                  <a:gd fmla="*/ 0 w 26" name="T10"/>
                  <a:gd fmla="*/ 0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6" name="T18"/>
                  <a:gd fmla="*/ 0 h 8" name="T19"/>
                  <a:gd fmla="*/ 26 w 26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26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/>
              <p:nvPr/>
            </p:nvSpPr>
            <p:spPr bwMode="auto">
              <a:xfrm>
                <a:off x="3544" y="2913"/>
                <a:ext cx="22" cy="158"/>
              </a:xfrm>
              <a:custGeom>
                <a:gdLst>
                  <a:gd fmla="*/ 0 w 22" name="T0"/>
                  <a:gd fmla="*/ 28 h 58" name="T1"/>
                  <a:gd fmla="*/ 0 w 22" name="T2"/>
                  <a:gd fmla="*/ 28 h 58" name="T3"/>
                  <a:gd fmla="*/ 11 w 22" name="T4"/>
                  <a:gd fmla="*/ 57 h 58" name="T5"/>
                  <a:gd fmla="*/ 13 w 22" name="T6"/>
                  <a:gd fmla="*/ 56 h 58" name="T7"/>
                  <a:gd fmla="*/ 19 w 22" name="T8"/>
                  <a:gd fmla="*/ 25 h 58" name="T9"/>
                  <a:gd fmla="*/ 11 w 22" name="T10"/>
                  <a:gd fmla="*/ 28 h 58" name="T11"/>
                  <a:gd fmla="*/ 13 w 22" name="T12"/>
                  <a:gd fmla="*/ 14 h 58" name="T13"/>
                  <a:gd fmla="*/ 20 w 22" name="T14"/>
                  <a:gd fmla="*/ 7 h 58" name="T15"/>
                  <a:gd fmla="*/ 21 w 22" name="T16"/>
                  <a:gd fmla="*/ 0 h 58" name="T17"/>
                  <a:gd fmla="*/ 14 w 22" name="T18"/>
                  <a:gd fmla="*/ 1 h 58" name="T19"/>
                  <a:gd fmla="*/ 0 w 22" name="T20"/>
                  <a:gd fmla="*/ 28 h 58" name="T21"/>
                  <a:gd fmla="*/ 0 w 22" name="T22"/>
                  <a:gd fmla="*/ 28 h 58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22" name="T36"/>
                  <a:gd fmla="*/ 0 h 58" name="T37"/>
                  <a:gd fmla="*/ 22 w 22" name="T38"/>
                  <a:gd fmla="*/ 58 h 58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57" w="22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/>
              <p:nvPr/>
            </p:nvSpPr>
            <p:spPr bwMode="auto">
              <a:xfrm>
                <a:off x="2964" y="3248"/>
                <a:ext cx="81" cy="158"/>
              </a:xfrm>
              <a:custGeom>
                <a:gdLst>
                  <a:gd fmla="*/ 0 w 81" name="T0"/>
                  <a:gd fmla="*/ 57 h 87" name="T1"/>
                  <a:gd fmla="*/ 0 w 81" name="T2"/>
                  <a:gd fmla="*/ 57 h 87" name="T3"/>
                  <a:gd fmla="*/ 1 w 81" name="T4"/>
                  <a:gd fmla="*/ 44 h 87" name="T5"/>
                  <a:gd fmla="*/ 3 w 81" name="T6"/>
                  <a:gd fmla="*/ 31 h 87" name="T7"/>
                  <a:gd fmla="*/ 12 w 81" name="T8"/>
                  <a:gd fmla="*/ 32 h 87" name="T9"/>
                  <a:gd fmla="*/ 8 w 81" name="T10"/>
                  <a:gd fmla="*/ 8 h 87" name="T11"/>
                  <a:gd fmla="*/ 32 w 81" name="T12"/>
                  <a:gd fmla="*/ 0 h 87" name="T13"/>
                  <a:gd fmla="*/ 46 w 81" name="T14"/>
                  <a:gd fmla="*/ 5 h 87" name="T15"/>
                  <a:gd fmla="*/ 53 w 81" name="T16"/>
                  <a:gd fmla="*/ 14 h 87" name="T17"/>
                  <a:gd fmla="*/ 80 w 81" name="T18"/>
                  <a:gd fmla="*/ 17 h 87" name="T19"/>
                  <a:gd fmla="*/ 75 w 81" name="T20"/>
                  <a:gd fmla="*/ 77 h 87" name="T21"/>
                  <a:gd fmla="*/ 13 w 81" name="T22"/>
                  <a:gd fmla="*/ 86 h 87" name="T23"/>
                  <a:gd fmla="*/ 15 w 81" name="T24"/>
                  <a:gd fmla="*/ 66 h 87" name="T25"/>
                  <a:gd fmla="*/ 0 w 81" name="T26"/>
                  <a:gd fmla="*/ 57 h 87" name="T27"/>
                  <a:gd fmla="*/ 0 w 81" name="T28"/>
                  <a:gd fmla="*/ 57 h 87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81" name="T45"/>
                  <a:gd fmla="*/ 0 h 87" name="T46"/>
                  <a:gd fmla="*/ 81 w 81" name="T47"/>
                  <a:gd fmla="*/ 87 h 87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7" w="81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/>
              <p:nvPr/>
            </p:nvSpPr>
            <p:spPr bwMode="auto">
              <a:xfrm>
                <a:off x="3555" y="2914"/>
                <a:ext cx="60" cy="158"/>
              </a:xfrm>
              <a:custGeom>
                <a:gdLst>
                  <a:gd fmla="*/ 0 w 60" name="T0"/>
                  <a:gd fmla="*/ 31 h 65" name="T1"/>
                  <a:gd fmla="*/ 0 w 60" name="T2"/>
                  <a:gd fmla="*/ 31 h 65" name="T3"/>
                  <a:gd fmla="*/ 2 w 60" name="T4"/>
                  <a:gd fmla="*/ 17 h 65" name="T5"/>
                  <a:gd fmla="*/ 9 w 60" name="T6"/>
                  <a:gd fmla="*/ 10 h 65" name="T7"/>
                  <a:gd fmla="*/ 23 w 60" name="T8"/>
                  <a:gd fmla="*/ 16 h 65" name="T9"/>
                  <a:gd fmla="*/ 53 w 60" name="T10"/>
                  <a:gd fmla="*/ 0 h 65" name="T11"/>
                  <a:gd fmla="*/ 59 w 60" name="T12"/>
                  <a:gd fmla="*/ 18 h 65" name="T13"/>
                  <a:gd fmla="*/ 28 w 60" name="T14"/>
                  <a:gd fmla="*/ 28 h 65" name="T15"/>
                  <a:gd fmla="*/ 44 w 60" name="T16"/>
                  <a:gd fmla="*/ 42 h 65" name="T17"/>
                  <a:gd fmla="*/ 36 w 60" name="T18"/>
                  <a:gd fmla="*/ 51 h 65" name="T19"/>
                  <a:gd fmla="*/ 17 w 60" name="T20"/>
                  <a:gd fmla="*/ 64 h 65" name="T21"/>
                  <a:gd fmla="*/ 2 w 60" name="T22"/>
                  <a:gd fmla="*/ 59 h 65" name="T23"/>
                  <a:gd fmla="*/ 2 w 60" name="T24"/>
                  <a:gd fmla="*/ 59 h 65" name="T25"/>
                  <a:gd fmla="*/ 8 w 60" name="T26"/>
                  <a:gd fmla="*/ 28 h 65" name="T27"/>
                  <a:gd fmla="*/ 0 w 60" name="T28"/>
                  <a:gd fmla="*/ 31 h 65" name="T29"/>
                  <a:gd fmla="*/ 0 w 60" name="T30"/>
                  <a:gd fmla="*/ 31 h 65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60" name="T48"/>
                  <a:gd fmla="*/ 0 h 65" name="T49"/>
                  <a:gd fmla="*/ 60 w 60" name="T50"/>
                  <a:gd fmla="*/ 65 h 65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65" w="60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/>
              <p:nvPr/>
            </p:nvSpPr>
            <p:spPr bwMode="auto">
              <a:xfrm>
                <a:off x="3544" y="3351"/>
                <a:ext cx="109" cy="158"/>
              </a:xfrm>
              <a:custGeom>
                <a:gdLst>
                  <a:gd fmla="*/ 0 w 109" name="T0"/>
                  <a:gd fmla="*/ 8 h 126" name="T1"/>
                  <a:gd fmla="*/ 0 w 109" name="T2"/>
                  <a:gd fmla="*/ 8 h 126" name="T3"/>
                  <a:gd fmla="*/ 15 w 109" name="T4"/>
                  <a:gd fmla="*/ 34 h 126" name="T5"/>
                  <a:gd fmla="*/ 0 w 109" name="T6"/>
                  <a:gd fmla="*/ 59 h 126" name="T7"/>
                  <a:gd fmla="*/ 11 w 109" name="T8"/>
                  <a:gd fmla="*/ 66 h 126" name="T9"/>
                  <a:gd fmla="*/ 3 w 109" name="T10"/>
                  <a:gd fmla="*/ 75 h 126" name="T11"/>
                  <a:gd fmla="*/ 74 w 109" name="T12"/>
                  <a:gd fmla="*/ 125 h 126" name="T13"/>
                  <a:gd fmla="*/ 104 w 109" name="T14"/>
                  <a:gd fmla="*/ 85 h 126" name="T15"/>
                  <a:gd fmla="*/ 97 w 109" name="T16"/>
                  <a:gd fmla="*/ 74 h 126" name="T17"/>
                  <a:gd fmla="*/ 97 w 109" name="T18"/>
                  <a:gd fmla="*/ 23 h 126" name="T19"/>
                  <a:gd fmla="*/ 108 w 109" name="T20"/>
                  <a:gd fmla="*/ 9 h 126" name="T21"/>
                  <a:gd fmla="*/ 69 w 109" name="T22"/>
                  <a:gd fmla="*/ 15 h 126" name="T23"/>
                  <a:gd fmla="*/ 25 w 109" name="T24"/>
                  <a:gd fmla="*/ 0 h 126" name="T25"/>
                  <a:gd fmla="*/ 0 w 109" name="T26"/>
                  <a:gd fmla="*/ 8 h 126" name="T27"/>
                  <a:gd fmla="*/ 0 w 109" name="T28"/>
                  <a:gd fmla="*/ 8 h 12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09" name="T45"/>
                  <a:gd fmla="*/ 0 h 126" name="T46"/>
                  <a:gd fmla="*/ 109 w 109" name="T47"/>
                  <a:gd fmla="*/ 126 h 12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25" w="109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/>
              <p:nvPr/>
            </p:nvSpPr>
            <p:spPr bwMode="auto">
              <a:xfrm>
                <a:off x="3716" y="2943"/>
                <a:ext cx="25" cy="158"/>
              </a:xfrm>
              <a:custGeom>
                <a:gdLst>
                  <a:gd fmla="*/ 0 w 25" name="T0"/>
                  <a:gd fmla="*/ 13 h 22" name="T1"/>
                  <a:gd fmla="*/ 0 w 25" name="T2"/>
                  <a:gd fmla="*/ 13 h 22" name="T3"/>
                  <a:gd fmla="*/ 20 w 25" name="T4"/>
                  <a:gd fmla="*/ 0 h 22" name="T5"/>
                  <a:gd fmla="*/ 24 w 25" name="T6"/>
                  <a:gd fmla="*/ 21 h 22" name="T7"/>
                  <a:gd fmla="*/ 0 w 25" name="T8"/>
                  <a:gd fmla="*/ 13 h 22" name="T9"/>
                  <a:gd fmla="*/ 0 w 25" name="T10"/>
                  <a:gd fmla="*/ 13 h 22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5" name="T18"/>
                  <a:gd fmla="*/ 0 h 22" name="T19"/>
                  <a:gd fmla="*/ 25 w 25" name="T20"/>
                  <a:gd fmla="*/ 22 h 22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2" w="25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/>
              <p:nvPr/>
            </p:nvSpPr>
            <p:spPr bwMode="auto">
              <a:xfrm>
                <a:off x="3558" y="2874"/>
                <a:ext cx="22" cy="158"/>
              </a:xfrm>
              <a:custGeom>
                <a:gdLst>
                  <a:gd fmla="*/ 0 w 22" name="T0"/>
                  <a:gd fmla="*/ 24 h 25" name="T1"/>
                  <a:gd fmla="*/ 0 w 22" name="T2"/>
                  <a:gd fmla="*/ 24 h 25" name="T3"/>
                  <a:gd fmla="*/ 7 w 22" name="T4"/>
                  <a:gd fmla="*/ 23 h 25" name="T5"/>
                  <a:gd fmla="*/ 21 w 22" name="T6"/>
                  <a:gd fmla="*/ 7 h 25" name="T7"/>
                  <a:gd fmla="*/ 14 w 22" name="T8"/>
                  <a:gd fmla="*/ 0 h 25" name="T9"/>
                  <a:gd fmla="*/ 0 w 22" name="T10"/>
                  <a:gd fmla="*/ 24 h 25" name="T11"/>
                  <a:gd fmla="*/ 0 w 22" name="T12"/>
                  <a:gd fmla="*/ 24 h 25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2" name="T21"/>
                  <a:gd fmla="*/ 0 h 25" name="T22"/>
                  <a:gd fmla="*/ 22 w 22" name="T23"/>
                  <a:gd fmla="*/ 25 h 25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5" w="22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/>
              <p:nvPr/>
            </p:nvSpPr>
            <p:spPr bwMode="auto">
              <a:xfrm>
                <a:off x="2925" y="3264"/>
                <a:ext cx="55" cy="158"/>
              </a:xfrm>
              <a:custGeom>
                <a:gdLst>
                  <a:gd fmla="*/ 0 w 55" name="T0"/>
                  <a:gd fmla="*/ 20 h 55" name="T1"/>
                  <a:gd fmla="*/ 0 w 55" name="T2"/>
                  <a:gd fmla="*/ 20 h 55" name="T3"/>
                  <a:gd fmla="*/ 17 w 55" name="T4"/>
                  <a:gd fmla="*/ 0 h 55" name="T5"/>
                  <a:gd fmla="*/ 25 w 55" name="T6"/>
                  <a:gd fmla="*/ 0 h 55" name="T7"/>
                  <a:gd fmla="*/ 26 w 55" name="T8"/>
                  <a:gd fmla="*/ 14 h 55" name="T9"/>
                  <a:gd fmla="*/ 40 w 55" name="T10"/>
                  <a:gd fmla="*/ 12 h 55" name="T11"/>
                  <a:gd fmla="*/ 39 w 55" name="T12"/>
                  <a:gd fmla="*/ 25 h 55" name="T13"/>
                  <a:gd fmla="*/ 54 w 55" name="T14"/>
                  <a:gd fmla="*/ 34 h 55" name="T15"/>
                  <a:gd fmla="*/ 52 w 55" name="T16"/>
                  <a:gd fmla="*/ 54 h 55" name="T17"/>
                  <a:gd fmla="*/ 0 w 55" name="T18"/>
                  <a:gd fmla="*/ 20 h 55" name="T19"/>
                  <a:gd fmla="*/ 0 w 55" name="T20"/>
                  <a:gd fmla="*/ 20 h 55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55" name="T33"/>
                  <a:gd fmla="*/ 0 h 55" name="T34"/>
                  <a:gd fmla="*/ 55 w 55" name="T35"/>
                  <a:gd fmla="*/ 55 h 55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55" w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/>
              <p:nvPr/>
            </p:nvSpPr>
            <p:spPr bwMode="auto">
              <a:xfrm>
                <a:off x="3208" y="2985"/>
                <a:ext cx="214" cy="158"/>
              </a:xfrm>
              <a:custGeom>
                <a:gdLst>
                  <a:gd fmla="*/ 0 w 214" name="T0"/>
                  <a:gd fmla="*/ 103 h 199" name="T1"/>
                  <a:gd fmla="*/ 0 w 214" name="T2"/>
                  <a:gd fmla="*/ 103 h 199" name="T3"/>
                  <a:gd fmla="*/ 0 w 214" name="T4"/>
                  <a:gd fmla="*/ 42 h 199" name="T5"/>
                  <a:gd fmla="*/ 27 w 214" name="T6"/>
                  <a:gd fmla="*/ 0 h 199" name="T7"/>
                  <a:gd fmla="*/ 78 w 214" name="T8"/>
                  <a:gd fmla="*/ 12 h 199" name="T9"/>
                  <a:gd fmla="*/ 87 w 214" name="T10"/>
                  <a:gd fmla="*/ 27 h 199" name="T11"/>
                  <a:gd fmla="*/ 129 w 214" name="T12"/>
                  <a:gd fmla="*/ 42 h 199" name="T13"/>
                  <a:gd fmla="*/ 143 w 214" name="T14"/>
                  <a:gd fmla="*/ 37 h 199" name="T15"/>
                  <a:gd fmla="*/ 144 w 214" name="T16"/>
                  <a:gd fmla="*/ 15 h 199" name="T17"/>
                  <a:gd fmla="*/ 157 w 214" name="T18"/>
                  <a:gd fmla="*/ 5 h 199" name="T19"/>
                  <a:gd fmla="*/ 213 w 214" name="T20"/>
                  <a:gd fmla="*/ 22 h 199" name="T21"/>
                  <a:gd fmla="*/ 207 w 214" name="T22"/>
                  <a:gd fmla="*/ 46 h 199" name="T23"/>
                  <a:gd fmla="*/ 213 w 214" name="T24"/>
                  <a:gd fmla="*/ 162 h 199" name="T25"/>
                  <a:gd fmla="*/ 213 w 214" name="T26"/>
                  <a:gd fmla="*/ 190 h 199" name="T27"/>
                  <a:gd fmla="*/ 201 w 214" name="T28"/>
                  <a:gd fmla="*/ 190 h 199" name="T29"/>
                  <a:gd fmla="*/ 201 w 214" name="T30"/>
                  <a:gd fmla="*/ 198 h 199" name="T31"/>
                  <a:gd fmla="*/ 91 w 214" name="T32"/>
                  <a:gd fmla="*/ 142 h 199" name="T33"/>
                  <a:gd fmla="*/ 77 w 214" name="T34"/>
                  <a:gd fmla="*/ 147 h 199" name="T35"/>
                  <a:gd fmla="*/ 32 w 214" name="T36"/>
                  <a:gd fmla="*/ 141 h 199" name="T37"/>
                  <a:gd fmla="*/ 0 w 214" name="T38"/>
                  <a:gd fmla="*/ 103 h 199" name="T39"/>
                  <a:gd fmla="*/ 0 w 214" name="T40"/>
                  <a:gd fmla="*/ 103 h 199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14" name="T63"/>
                  <a:gd fmla="*/ 0 h 199" name="T64"/>
                  <a:gd fmla="*/ 214 w 214" name="T65"/>
                  <a:gd fmla="*/ 199 h 199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99" w="214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/>
              <p:nvPr/>
            </p:nvSpPr>
            <p:spPr bwMode="auto">
              <a:xfrm>
                <a:off x="3668" y="3611"/>
                <a:ext cx="97" cy="158"/>
              </a:xfrm>
              <a:custGeom>
                <a:gdLst>
                  <a:gd fmla="*/ 0 w 97" name="T0"/>
                  <a:gd fmla="*/ 135 h 190" name="T1"/>
                  <a:gd fmla="*/ 0 w 97" name="T2"/>
                  <a:gd fmla="*/ 135 h 190" name="T3"/>
                  <a:gd fmla="*/ 9 w 97" name="T4"/>
                  <a:gd fmla="*/ 173 h 190" name="T5"/>
                  <a:gd fmla="*/ 27 w 97" name="T6"/>
                  <a:gd fmla="*/ 189 h 190" name="T7"/>
                  <a:gd fmla="*/ 57 w 97" name="T8"/>
                  <a:gd fmla="*/ 173 h 190" name="T9"/>
                  <a:gd fmla="*/ 90 w 97" name="T10"/>
                  <a:gd fmla="*/ 43 h 190" name="T11"/>
                  <a:gd fmla="*/ 96 w 97" name="T12"/>
                  <a:gd fmla="*/ 48 h 190" name="T13"/>
                  <a:gd fmla="*/ 82 w 97" name="T14"/>
                  <a:gd fmla="*/ 0 h 190" name="T15"/>
                  <a:gd fmla="*/ 64 w 97" name="T16"/>
                  <a:gd fmla="*/ 20 h 190" name="T17"/>
                  <a:gd fmla="*/ 65 w 97" name="T18"/>
                  <a:gd fmla="*/ 34 h 190" name="T19"/>
                  <a:gd fmla="*/ 44 w 97" name="T20"/>
                  <a:gd fmla="*/ 49 h 190" name="T21"/>
                  <a:gd fmla="*/ 17 w 97" name="T22"/>
                  <a:gd fmla="*/ 56 h 190" name="T23"/>
                  <a:gd fmla="*/ 10 w 97" name="T24"/>
                  <a:gd fmla="*/ 73 h 190" name="T25"/>
                  <a:gd fmla="*/ 17 w 97" name="T26"/>
                  <a:gd fmla="*/ 106 h 190" name="T27"/>
                  <a:gd fmla="*/ 0 w 97" name="T28"/>
                  <a:gd fmla="*/ 135 h 190" name="T29"/>
                  <a:gd fmla="*/ 0 w 97" name="T30"/>
                  <a:gd fmla="*/ 135 h 190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97" name="T48"/>
                  <a:gd fmla="*/ 0 h 190" name="T49"/>
                  <a:gd fmla="*/ 97 w 97" name="T50"/>
                  <a:gd fmla="*/ 190 h 190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90" w="97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/>
              <p:nvPr/>
            </p:nvSpPr>
            <p:spPr bwMode="auto">
              <a:xfrm>
                <a:off x="3527" y="3532"/>
                <a:ext cx="45" cy="158"/>
              </a:xfrm>
              <a:custGeom>
                <a:gdLst>
                  <a:gd fmla="*/ 0 w 45" name="T0"/>
                  <a:gd fmla="*/ 58 h 107" name="T1"/>
                  <a:gd fmla="*/ 0 w 45" name="T2"/>
                  <a:gd fmla="*/ 58 h 107" name="T3"/>
                  <a:gd fmla="*/ 6 w 45" name="T4"/>
                  <a:gd fmla="*/ 64 h 107" name="T5"/>
                  <a:gd fmla="*/ 23 w 45" name="T6"/>
                  <a:gd fmla="*/ 70 h 107" name="T7"/>
                  <a:gd fmla="*/ 21 w 45" name="T8"/>
                  <a:gd fmla="*/ 90 h 107" name="T9"/>
                  <a:gd fmla="*/ 36 w 45" name="T10"/>
                  <a:gd fmla="*/ 106 h 107" name="T11"/>
                  <a:gd fmla="*/ 44 w 45" name="T12"/>
                  <a:gd fmla="*/ 76 h 107" name="T13"/>
                  <a:gd fmla="*/ 30 w 45" name="T14"/>
                  <a:gd fmla="*/ 56 h 107" name="T15"/>
                  <a:gd fmla="*/ 34 w 45" name="T16"/>
                  <a:gd fmla="*/ 67 h 107" name="T17"/>
                  <a:gd fmla="*/ 26 w 45" name="T18"/>
                  <a:gd fmla="*/ 67 h 107" name="T19"/>
                  <a:gd fmla="*/ 17 w 45" name="T20"/>
                  <a:gd fmla="*/ 39 h 107" name="T21"/>
                  <a:gd fmla="*/ 16 w 45" name="T22"/>
                  <a:gd fmla="*/ 3 h 107" name="T23"/>
                  <a:gd fmla="*/ 3 w 45" name="T24"/>
                  <a:gd fmla="*/ 0 h 107" name="T25"/>
                  <a:gd fmla="*/ 14 w 45" name="T26"/>
                  <a:gd fmla="*/ 17 h 107" name="T27"/>
                  <a:gd fmla="*/ 0 w 45" name="T28"/>
                  <a:gd fmla="*/ 58 h 107" name="T29"/>
                  <a:gd fmla="*/ 0 w 45" name="T30"/>
                  <a:gd fmla="*/ 58 h 107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45" name="T48"/>
                  <a:gd fmla="*/ 0 h 107" name="T49"/>
                  <a:gd fmla="*/ 45 w 45" name="T50"/>
                  <a:gd fmla="*/ 107 h 107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07" w="45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/>
              <p:nvPr/>
            </p:nvSpPr>
            <p:spPr bwMode="auto">
              <a:xfrm>
                <a:off x="2916" y="3109"/>
                <a:ext cx="221" cy="158"/>
              </a:xfrm>
              <a:custGeom>
                <a:gdLst>
                  <a:gd fmla="*/ 0 w 221" name="T0"/>
                  <a:gd fmla="*/ 143 h 208" name="T1"/>
                  <a:gd fmla="*/ 0 w 221" name="T2"/>
                  <a:gd fmla="*/ 143 h 208" name="T3"/>
                  <a:gd fmla="*/ 9 w 221" name="T4"/>
                  <a:gd fmla="*/ 129 h 208" name="T5"/>
                  <a:gd fmla="*/ 20 w 221" name="T6"/>
                  <a:gd fmla="*/ 138 h 208" name="T7"/>
                  <a:gd fmla="*/ 89 w 221" name="T8"/>
                  <a:gd fmla="*/ 134 h 208" name="T9"/>
                  <a:gd fmla="*/ 75 w 221" name="T10"/>
                  <a:gd fmla="*/ 0 h 208" name="T11"/>
                  <a:gd fmla="*/ 99 w 221" name="T12"/>
                  <a:gd fmla="*/ 0 h 208" name="T13"/>
                  <a:gd fmla="*/ 208 w 221" name="T14"/>
                  <a:gd fmla="*/ 72 h 208" name="T15"/>
                  <a:gd fmla="*/ 209 w 221" name="T16"/>
                  <a:gd fmla="*/ 85 h 208" name="T17"/>
                  <a:gd fmla="*/ 220 w 221" name="T18"/>
                  <a:gd fmla="*/ 83 h 208" name="T19"/>
                  <a:gd fmla="*/ 220 w 221" name="T20"/>
                  <a:gd fmla="*/ 126 h 208" name="T21"/>
                  <a:gd fmla="*/ 211 w 221" name="T22"/>
                  <a:gd fmla="*/ 135 h 208" name="T23"/>
                  <a:gd fmla="*/ 167 w 221" name="T24"/>
                  <a:gd fmla="*/ 141 h 208" name="T25"/>
                  <a:gd fmla="*/ 111 w 221" name="T26"/>
                  <a:gd fmla="*/ 165 h 208" name="T27"/>
                  <a:gd fmla="*/ 94 w 221" name="T28"/>
                  <a:gd fmla="*/ 204 h 208" name="T29"/>
                  <a:gd fmla="*/ 80 w 221" name="T30"/>
                  <a:gd fmla="*/ 199 h 208" name="T31"/>
                  <a:gd fmla="*/ 56 w 221" name="T32"/>
                  <a:gd fmla="*/ 207 h 208" name="T33"/>
                  <a:gd fmla="*/ 42 w 221" name="T34"/>
                  <a:gd fmla="*/ 174 h 208" name="T35"/>
                  <a:gd fmla="*/ 19 w 221" name="T36"/>
                  <a:gd fmla="*/ 182 h 208" name="T37"/>
                  <a:gd fmla="*/ 10 w 221" name="T38"/>
                  <a:gd fmla="*/ 175 h 208" name="T39"/>
                  <a:gd fmla="*/ 0 w 221" name="T40"/>
                  <a:gd fmla="*/ 143 h 208" name="T41"/>
                  <a:gd fmla="*/ 0 w 221" name="T42"/>
                  <a:gd fmla="*/ 143 h 208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221" name="T66"/>
                  <a:gd fmla="*/ 0 h 208" name="T67"/>
                  <a:gd fmla="*/ 221 w 221" name="T68"/>
                  <a:gd fmla="*/ 208 h 208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08" w="221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/>
              <p:nvPr/>
            </p:nvSpPr>
            <p:spPr bwMode="auto">
              <a:xfrm>
                <a:off x="2849" y="3061"/>
                <a:ext cx="167" cy="158"/>
              </a:xfrm>
              <a:custGeom>
                <a:gdLst>
                  <a:gd fmla="*/ 0 w 167" name="T0"/>
                  <a:gd fmla="*/ 89 h 177" name="T1"/>
                  <a:gd fmla="*/ 0 w 167" name="T2"/>
                  <a:gd fmla="*/ 89 h 177" name="T3"/>
                  <a:gd fmla="*/ 10 w 167" name="T4"/>
                  <a:gd fmla="*/ 99 h 177" name="T5"/>
                  <a:gd fmla="*/ 13 w 167" name="T6"/>
                  <a:gd fmla="*/ 125 h 177" name="T7"/>
                  <a:gd fmla="*/ 5 w 167" name="T8"/>
                  <a:gd fmla="*/ 158 h 177" name="T9"/>
                  <a:gd fmla="*/ 36 w 167" name="T10"/>
                  <a:gd fmla="*/ 151 h 177" name="T11"/>
                  <a:gd fmla="*/ 67 w 167" name="T12"/>
                  <a:gd fmla="*/ 176 h 177" name="T13"/>
                  <a:gd fmla="*/ 76 w 167" name="T14"/>
                  <a:gd fmla="*/ 162 h 177" name="T15"/>
                  <a:gd fmla="*/ 87 w 167" name="T16"/>
                  <a:gd fmla="*/ 171 h 177" name="T17"/>
                  <a:gd fmla="*/ 156 w 167" name="T18"/>
                  <a:gd fmla="*/ 167 h 177" name="T19"/>
                  <a:gd fmla="*/ 142 w 167" name="T20"/>
                  <a:gd fmla="*/ 33 h 177" name="T21"/>
                  <a:gd fmla="*/ 166 w 167" name="T22"/>
                  <a:gd fmla="*/ 33 h 177" name="T23"/>
                  <a:gd fmla="*/ 115 w 167" name="T24"/>
                  <a:gd fmla="*/ 0 h 177" name="T25"/>
                  <a:gd fmla="*/ 114 w 167" name="T26"/>
                  <a:gd fmla="*/ 18 h 177" name="T27"/>
                  <a:gd fmla="*/ 70 w 167" name="T28"/>
                  <a:gd fmla="*/ 17 h 177" name="T29"/>
                  <a:gd fmla="*/ 70 w 167" name="T30"/>
                  <a:gd fmla="*/ 54 h 177" name="T31"/>
                  <a:gd fmla="*/ 54 w 167" name="T32"/>
                  <a:gd fmla="*/ 60 h 177" name="T33"/>
                  <a:gd fmla="*/ 55 w 167" name="T34"/>
                  <a:gd fmla="*/ 83 h 177" name="T35"/>
                  <a:gd fmla="*/ 0 w 167" name="T36"/>
                  <a:gd fmla="*/ 89 h 177" name="T37"/>
                  <a:gd fmla="*/ 0 w 167" name="T38"/>
                  <a:gd fmla="*/ 89 h 177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67" name="T60"/>
                  <a:gd fmla="*/ 0 h 177" name="T61"/>
                  <a:gd fmla="*/ 167 w 167" name="T62"/>
                  <a:gd fmla="*/ 177 h 177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77" w="16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/>
              <p:nvPr/>
            </p:nvSpPr>
            <p:spPr bwMode="auto">
              <a:xfrm>
                <a:off x="2903" y="2907"/>
                <a:ext cx="161" cy="158"/>
              </a:xfrm>
              <a:custGeom>
                <a:gdLst>
                  <a:gd fmla="*/ 0 w 161" name="T0"/>
                  <a:gd fmla="*/ 119 h 122" name="T1"/>
                  <a:gd fmla="*/ 0 w 161" name="T2"/>
                  <a:gd fmla="*/ 119 h 122" name="T3"/>
                  <a:gd fmla="*/ 40 w 161" name="T4"/>
                  <a:gd fmla="*/ 96 h 122" name="T5"/>
                  <a:gd fmla="*/ 54 w 161" name="T6"/>
                  <a:gd fmla="*/ 48 h 122" name="T7"/>
                  <a:gd fmla="*/ 88 w 161" name="T8"/>
                  <a:gd fmla="*/ 24 h 122" name="T9"/>
                  <a:gd fmla="*/ 99 w 161" name="T10"/>
                  <a:gd fmla="*/ 0 h 122" name="T11"/>
                  <a:gd fmla="*/ 148 w 161" name="T12"/>
                  <a:gd fmla="*/ 8 h 122" name="T13"/>
                  <a:gd fmla="*/ 160 w 161" name="T14"/>
                  <a:gd fmla="*/ 53 h 122" name="T15"/>
                  <a:gd fmla="*/ 139 w 161" name="T16"/>
                  <a:gd fmla="*/ 54 h 122" name="T17"/>
                  <a:gd fmla="*/ 127 w 161" name="T18"/>
                  <a:gd fmla="*/ 59 h 122" name="T19"/>
                  <a:gd fmla="*/ 129 w 161" name="T20"/>
                  <a:gd fmla="*/ 71 h 122" name="T21"/>
                  <a:gd fmla="*/ 67 w 161" name="T22"/>
                  <a:gd fmla="*/ 98 h 122" name="T23"/>
                  <a:gd fmla="*/ 60 w 161" name="T24"/>
                  <a:gd fmla="*/ 121 h 122" name="T25"/>
                  <a:gd fmla="*/ 0 w 161" name="T26"/>
                  <a:gd fmla="*/ 119 h 122" name="T27"/>
                  <a:gd fmla="*/ 0 w 161" name="T28"/>
                  <a:gd fmla="*/ 119 h 122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61" name="T45"/>
                  <a:gd fmla="*/ 0 h 122" name="T46"/>
                  <a:gd fmla="*/ 161 w 161" name="T47"/>
                  <a:gd fmla="*/ 122 h 122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22" w="161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/>
              <p:nvPr/>
            </p:nvSpPr>
            <p:spPr bwMode="auto">
              <a:xfrm>
                <a:off x="3489" y="3607"/>
                <a:ext cx="145" cy="158"/>
              </a:xfrm>
              <a:custGeom>
                <a:gdLst>
                  <a:gd fmla="*/ 0 w 145" name="T0"/>
                  <a:gd fmla="*/ 63 h 228" name="T1"/>
                  <a:gd fmla="*/ 0 w 145" name="T2"/>
                  <a:gd fmla="*/ 63 h 228" name="T3"/>
                  <a:gd fmla="*/ 4 w 145" name="T4"/>
                  <a:gd fmla="*/ 70 h 228" name="T5"/>
                  <a:gd fmla="*/ 38 w 145" name="T6"/>
                  <a:gd fmla="*/ 81 h 228" name="T7"/>
                  <a:gd fmla="*/ 41 w 145" name="T8"/>
                  <a:gd fmla="*/ 95 h 228" name="T9"/>
                  <a:gd fmla="*/ 39 w 145" name="T10"/>
                  <a:gd fmla="*/ 131 h 228" name="T11"/>
                  <a:gd fmla="*/ 21 w 145" name="T12"/>
                  <a:gd fmla="*/ 168 h 228" name="T13"/>
                  <a:gd fmla="*/ 26 w 145" name="T14"/>
                  <a:gd fmla="*/ 213 h 228" name="T15"/>
                  <a:gd fmla="*/ 28 w 145" name="T16"/>
                  <a:gd fmla="*/ 227 h 228" name="T17"/>
                  <a:gd fmla="*/ 39 w 145" name="T18"/>
                  <a:gd fmla="*/ 227 h 228" name="T19"/>
                  <a:gd fmla="*/ 39 w 145" name="T20"/>
                  <a:gd fmla="*/ 212 h 228" name="T21"/>
                  <a:gd fmla="*/ 74 w 145" name="T22"/>
                  <a:gd fmla="*/ 191 h 228" name="T23"/>
                  <a:gd fmla="*/ 64 w 145" name="T24"/>
                  <a:gd fmla="*/ 131 h 228" name="T25"/>
                  <a:gd fmla="*/ 143 w 145" name="T26"/>
                  <a:gd fmla="*/ 70 h 228" name="T27"/>
                  <a:gd fmla="*/ 144 w 145" name="T28"/>
                  <a:gd fmla="*/ 0 h 228" name="T29"/>
                  <a:gd fmla="*/ 124 w 145" name="T30"/>
                  <a:gd fmla="*/ 12 h 228" name="T31"/>
                  <a:gd fmla="*/ 69 w 145" name="T32"/>
                  <a:gd fmla="*/ 15 h 228" name="T33"/>
                  <a:gd fmla="*/ 68 w 145" name="T34"/>
                  <a:gd fmla="*/ 41 h 228" name="T35"/>
                  <a:gd fmla="*/ 82 w 145" name="T36"/>
                  <a:gd fmla="*/ 61 h 228" name="T37"/>
                  <a:gd fmla="*/ 74 w 145" name="T38"/>
                  <a:gd fmla="*/ 91 h 228" name="T39"/>
                  <a:gd fmla="*/ 59 w 145" name="T40"/>
                  <a:gd fmla="*/ 75 h 228" name="T41"/>
                  <a:gd fmla="*/ 61 w 145" name="T42"/>
                  <a:gd fmla="*/ 55 h 228" name="T43"/>
                  <a:gd fmla="*/ 44 w 145" name="T44"/>
                  <a:gd fmla="*/ 49 h 228" name="T45"/>
                  <a:gd fmla="*/ 0 w 145" name="T46"/>
                  <a:gd fmla="*/ 63 h 228" name="T47"/>
                  <a:gd fmla="*/ 0 w 145" name="T48"/>
                  <a:gd fmla="*/ 63 h 228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w 145" name="T75"/>
                  <a:gd fmla="*/ 0 h 228" name="T76"/>
                  <a:gd fmla="*/ 145 w 145" name="T77"/>
                  <a:gd fmla="*/ 228 h 228" name="T78"/>
                </a:gdLst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b="T78" l="T75" r="T77" t="T76"/>
                <a:pathLst>
                  <a:path h="228" w="145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/>
              <p:nvPr/>
            </p:nvSpPr>
            <p:spPr bwMode="auto">
              <a:xfrm>
                <a:off x="3083" y="3109"/>
                <a:ext cx="217" cy="158"/>
              </a:xfrm>
              <a:custGeom>
                <a:gdLst>
                  <a:gd fmla="*/ 0 w 217" name="T0"/>
                  <a:gd fmla="*/ 120 h 166" name="T1"/>
                  <a:gd fmla="*/ 0 w 217" name="T2"/>
                  <a:gd fmla="*/ 120 h 166" name="T3"/>
                  <a:gd fmla="*/ 3 w 217" name="T4"/>
                  <a:gd fmla="*/ 133 h 166" name="T5"/>
                  <a:gd fmla="*/ 29 w 217" name="T6"/>
                  <a:gd fmla="*/ 162 h 166" name="T7"/>
                  <a:gd fmla="*/ 36 w 217" name="T8"/>
                  <a:gd fmla="*/ 155 h 166" name="T9"/>
                  <a:gd fmla="*/ 47 w 217" name="T10"/>
                  <a:gd fmla="*/ 165 h 166" name="T11"/>
                  <a:gd fmla="*/ 63 w 217" name="T12"/>
                  <a:gd fmla="*/ 136 h 166" name="T13"/>
                  <a:gd fmla="*/ 125 w 217" name="T14"/>
                  <a:gd fmla="*/ 151 h 166" name="T15"/>
                  <a:gd fmla="*/ 178 w 217" name="T16"/>
                  <a:gd fmla="*/ 136 h 166" name="T17"/>
                  <a:gd fmla="*/ 180 w 217" name="T18"/>
                  <a:gd fmla="*/ 129 h 166" name="T19"/>
                  <a:gd fmla="*/ 208 w 217" name="T20"/>
                  <a:gd fmla="*/ 93 h 166" name="T21"/>
                  <a:gd fmla="*/ 216 w 217" name="T22"/>
                  <a:gd fmla="*/ 44 h 166" name="T23"/>
                  <a:gd fmla="*/ 202 w 217" name="T24"/>
                  <a:gd fmla="*/ 28 h 166" name="T25"/>
                  <a:gd fmla="*/ 202 w 217" name="T26"/>
                  <a:gd fmla="*/ 6 h 166" name="T27"/>
                  <a:gd fmla="*/ 157 w 217" name="T28"/>
                  <a:gd fmla="*/ 0 h 166" name="T29"/>
                  <a:gd fmla="*/ 74 w 217" name="T30"/>
                  <a:gd fmla="*/ 57 h 166" name="T31"/>
                  <a:gd fmla="*/ 53 w 217" name="T32"/>
                  <a:gd fmla="*/ 62 h 166" name="T33"/>
                  <a:gd fmla="*/ 53 w 217" name="T34"/>
                  <a:gd fmla="*/ 105 h 166" name="T35"/>
                  <a:gd fmla="*/ 44 w 217" name="T36"/>
                  <a:gd fmla="*/ 114 h 166" name="T37"/>
                  <a:gd fmla="*/ 0 w 217" name="T38"/>
                  <a:gd fmla="*/ 120 h 166" name="T39"/>
                  <a:gd fmla="*/ 0 w 217" name="T40"/>
                  <a:gd fmla="*/ 120 h 16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17" name="T63"/>
                  <a:gd fmla="*/ 0 h 166" name="T64"/>
                  <a:gd fmla="*/ 217 w 217" name="T65"/>
                  <a:gd fmla="*/ 166 h 166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66" w="21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/>
              <p:nvPr/>
            </p:nvSpPr>
            <p:spPr bwMode="auto">
              <a:xfrm>
                <a:off x="3119" y="3228"/>
                <a:ext cx="159" cy="158"/>
              </a:xfrm>
              <a:custGeom>
                <a:gdLst>
                  <a:gd fmla="*/ 0 w 159" name="T0"/>
                  <a:gd fmla="*/ 102 h 132" name="T1"/>
                  <a:gd fmla="*/ 0 w 159" name="T2"/>
                  <a:gd fmla="*/ 102 h 132" name="T3"/>
                  <a:gd fmla="*/ 11 w 159" name="T4"/>
                  <a:gd fmla="*/ 29 h 132" name="T5"/>
                  <a:gd fmla="*/ 27 w 159" name="T6"/>
                  <a:gd fmla="*/ 0 h 132" name="T7"/>
                  <a:gd fmla="*/ 89 w 159" name="T8"/>
                  <a:gd fmla="*/ 15 h 132" name="T9"/>
                  <a:gd fmla="*/ 142 w 159" name="T10"/>
                  <a:gd fmla="*/ 0 h 132" name="T11"/>
                  <a:gd fmla="*/ 153 w 159" name="T12"/>
                  <a:gd fmla="*/ 17 h 132" name="T13"/>
                  <a:gd fmla="*/ 158 w 159" name="T14"/>
                  <a:gd fmla="*/ 29 h 132" name="T15"/>
                  <a:gd fmla="*/ 144 w 159" name="T16"/>
                  <a:gd fmla="*/ 40 h 132" name="T17"/>
                  <a:gd fmla="*/ 116 w 159" name="T18"/>
                  <a:gd fmla="*/ 99 h 132" name="T19"/>
                  <a:gd fmla="*/ 90 w 159" name="T20"/>
                  <a:gd fmla="*/ 95 h 132" name="T21"/>
                  <a:gd fmla="*/ 76 w 159" name="T22"/>
                  <a:gd fmla="*/ 124 h 132" name="T23"/>
                  <a:gd fmla="*/ 45 w 159" name="T24"/>
                  <a:gd fmla="*/ 131 h 132" name="T25"/>
                  <a:gd fmla="*/ 27 w 159" name="T26"/>
                  <a:gd fmla="*/ 106 h 132" name="T27"/>
                  <a:gd fmla="*/ 0 w 159" name="T28"/>
                  <a:gd fmla="*/ 102 h 132" name="T29"/>
                  <a:gd fmla="*/ 0 w 159" name="T30"/>
                  <a:gd fmla="*/ 102 h 132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159" name="T48"/>
                  <a:gd fmla="*/ 0 h 132" name="T49"/>
                  <a:gd fmla="*/ 159 w 159" name="T50"/>
                  <a:gd fmla="*/ 132 h 132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32" w="159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/>
              <p:nvPr/>
            </p:nvSpPr>
            <p:spPr bwMode="auto">
              <a:xfrm>
                <a:off x="2852" y="3190"/>
                <a:ext cx="42" cy="158"/>
              </a:xfrm>
              <a:custGeom>
                <a:gdLst>
                  <a:gd fmla="*/ 0 w 42" name="T0"/>
                  <a:gd fmla="*/ 3 h 26" name="T1"/>
                  <a:gd fmla="*/ 0 w 42" name="T2"/>
                  <a:gd fmla="*/ 3 h 26" name="T3"/>
                  <a:gd fmla="*/ 12 w 42" name="T4"/>
                  <a:gd fmla="*/ 14 h 26" name="T5"/>
                  <a:gd fmla="*/ 25 w 42" name="T6"/>
                  <a:gd fmla="*/ 11 h 26" name="T7"/>
                  <a:gd fmla="*/ 18 w 42" name="T8"/>
                  <a:gd fmla="*/ 14 h 26" name="T9"/>
                  <a:gd fmla="*/ 24 w 42" name="T10"/>
                  <a:gd fmla="*/ 25 h 26" name="T11"/>
                  <a:gd fmla="*/ 41 w 42" name="T12"/>
                  <a:gd fmla="*/ 14 h 26" name="T13"/>
                  <a:gd fmla="*/ 41 w 42" name="T14"/>
                  <a:gd fmla="*/ 0 h 26" name="T15"/>
                  <a:gd fmla="*/ 0 w 42" name="T16"/>
                  <a:gd fmla="*/ 3 h 26" name="T17"/>
                  <a:gd fmla="*/ 0 w 42" name="T18"/>
                  <a:gd fmla="*/ 3 h 2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42" name="T30"/>
                  <a:gd fmla="*/ 0 h 26" name="T31"/>
                  <a:gd fmla="*/ 42 w 42" name="T32"/>
                  <a:gd fmla="*/ 26 h 26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26" w="42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/>
              <p:nvPr/>
            </p:nvSpPr>
            <p:spPr bwMode="auto">
              <a:xfrm>
                <a:off x="3773" y="3001"/>
                <a:ext cx="9" cy="158"/>
              </a:xfrm>
              <a:custGeom>
                <a:gdLst>
                  <a:gd fmla="*/ 0 w 9" name="T0"/>
                  <a:gd fmla="*/ 18 h 23" name="T1"/>
                  <a:gd fmla="*/ 0 w 9" name="T2"/>
                  <a:gd fmla="*/ 18 h 23" name="T3"/>
                  <a:gd fmla="*/ 4 w 9" name="T4"/>
                  <a:gd fmla="*/ 22 h 23" name="T5"/>
                  <a:gd fmla="*/ 8 w 9" name="T6"/>
                  <a:gd fmla="*/ 21 h 23" name="T7"/>
                  <a:gd fmla="*/ 5 w 9" name="T8"/>
                  <a:gd fmla="*/ 0 h 23" name="T9"/>
                  <a:gd fmla="*/ 0 w 9" name="T10"/>
                  <a:gd fmla="*/ 18 h 23" name="T11"/>
                  <a:gd fmla="*/ 0 w 9" name="T12"/>
                  <a:gd fmla="*/ 18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9" name="T21"/>
                  <a:gd fmla="*/ 0 h 23" name="T22"/>
                  <a:gd fmla="*/ 9 w 9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9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/>
              <p:nvPr/>
            </p:nvSpPr>
            <p:spPr bwMode="auto">
              <a:xfrm>
                <a:off x="3477" y="3376"/>
                <a:ext cx="24" cy="158"/>
              </a:xfrm>
              <a:custGeom>
                <a:gdLst>
                  <a:gd fmla="*/ 0 w 24" name="T0"/>
                  <a:gd fmla="*/ 22 h 23" name="T1"/>
                  <a:gd fmla="*/ 0 w 24" name="T2"/>
                  <a:gd fmla="*/ 22 h 23" name="T3"/>
                  <a:gd fmla="*/ 9 w 24" name="T4"/>
                  <a:gd fmla="*/ 4 h 23" name="T5"/>
                  <a:gd fmla="*/ 20 w 24" name="T6"/>
                  <a:gd fmla="*/ 0 h 23" name="T7"/>
                  <a:gd fmla="*/ 23 w 24" name="T8"/>
                  <a:gd fmla="*/ 18 h 23" name="T9"/>
                  <a:gd fmla="*/ 0 w 24" name="T10"/>
                  <a:gd fmla="*/ 22 h 23" name="T11"/>
                  <a:gd fmla="*/ 0 w 24" name="T12"/>
                  <a:gd fmla="*/ 22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4" name="T21"/>
                  <a:gd fmla="*/ 0 h 23" name="T22"/>
                  <a:gd fmla="*/ 24 w 24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24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/>
              <p:nvPr/>
            </p:nvSpPr>
            <p:spPr bwMode="auto">
              <a:xfrm>
                <a:off x="2841" y="3152"/>
                <a:ext cx="86" cy="158"/>
              </a:xfrm>
              <a:custGeom>
                <a:gdLst>
                  <a:gd fmla="*/ 0 w 86" name="T0"/>
                  <a:gd fmla="*/ 25 h 58" name="T1"/>
                  <a:gd fmla="*/ 0 w 86" name="T2"/>
                  <a:gd fmla="*/ 25 h 58" name="T3"/>
                  <a:gd fmla="*/ 13 w 86" name="T4"/>
                  <a:gd fmla="*/ 42 h 58" name="T5"/>
                  <a:gd fmla="*/ 52 w 86" name="T6"/>
                  <a:gd fmla="*/ 44 h 58" name="T7"/>
                  <a:gd fmla="*/ 11 w 86" name="T8"/>
                  <a:gd fmla="*/ 49 h 58" name="T9"/>
                  <a:gd fmla="*/ 11 w 86" name="T10"/>
                  <a:gd fmla="*/ 57 h 58" name="T11"/>
                  <a:gd fmla="*/ 52 w 86" name="T12"/>
                  <a:gd fmla="*/ 54 h 58" name="T13"/>
                  <a:gd fmla="*/ 85 w 86" name="T14"/>
                  <a:gd fmla="*/ 57 h 58" name="T15"/>
                  <a:gd fmla="*/ 75 w 86" name="T16"/>
                  <a:gd fmla="*/ 25 h 58" name="T17"/>
                  <a:gd fmla="*/ 44 w 86" name="T18"/>
                  <a:gd fmla="*/ 0 h 58" name="T19"/>
                  <a:gd fmla="*/ 13 w 86" name="T20"/>
                  <a:gd fmla="*/ 7 h 58" name="T21"/>
                  <a:gd fmla="*/ 0 w 86" name="T22"/>
                  <a:gd fmla="*/ 25 h 58" name="T23"/>
                  <a:gd fmla="*/ 0 w 86" name="T24"/>
                  <a:gd fmla="*/ 25 h 58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86" name="T39"/>
                  <a:gd fmla="*/ 0 h 58" name="T40"/>
                  <a:gd fmla="*/ 86 w 86" name="T41"/>
                  <a:gd fmla="*/ 58 h 58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7" w="86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/>
              <p:nvPr/>
            </p:nvSpPr>
            <p:spPr bwMode="auto">
              <a:xfrm>
                <a:off x="2899" y="3236"/>
                <a:ext cx="44" cy="158"/>
              </a:xfrm>
              <a:custGeom>
                <a:gdLst>
                  <a:gd fmla="*/ 0 w 44" name="T0"/>
                  <a:gd fmla="*/ 12 h 42" name="T1"/>
                  <a:gd fmla="*/ 0 w 44" name="T2"/>
                  <a:gd fmla="*/ 12 h 42" name="T3"/>
                  <a:gd fmla="*/ 5 w 44" name="T4"/>
                  <a:gd fmla="*/ 28 h 42" name="T5"/>
                  <a:gd fmla="*/ 26 w 44" name="T6"/>
                  <a:gd fmla="*/ 41 h 42" name="T7"/>
                  <a:gd fmla="*/ 43 w 44" name="T8"/>
                  <a:gd fmla="*/ 21 h 42" name="T9"/>
                  <a:gd fmla="*/ 29 w 44" name="T10"/>
                  <a:gd fmla="*/ 0 h 42" name="T11"/>
                  <a:gd fmla="*/ 0 w 44" name="T12"/>
                  <a:gd fmla="*/ 12 h 42" name="T13"/>
                  <a:gd fmla="*/ 0 w 44" name="T14"/>
                  <a:gd fmla="*/ 12 h 42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44" name="T24"/>
                  <a:gd fmla="*/ 0 h 42" name="T25"/>
                  <a:gd fmla="*/ 44 w 44" name="T26"/>
                  <a:gd fmla="*/ 42 h 42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42" w="44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/>
              <p:nvPr/>
            </p:nvSpPr>
            <p:spPr bwMode="auto">
              <a:xfrm>
                <a:off x="3641" y="3281"/>
                <a:ext cx="140" cy="158"/>
              </a:xfrm>
              <a:custGeom>
                <a:gdLst>
                  <a:gd fmla="*/ 0 w 140" name="T0"/>
                  <a:gd fmla="*/ 174 h 186" name="T1"/>
                  <a:gd fmla="*/ 0 w 140" name="T2"/>
                  <a:gd fmla="*/ 174 h 186" name="T3"/>
                  <a:gd fmla="*/ 0 w 140" name="T4"/>
                  <a:gd fmla="*/ 123 h 186" name="T5"/>
                  <a:gd fmla="*/ 11 w 140" name="T6"/>
                  <a:gd fmla="*/ 109 h 186" name="T7"/>
                  <a:gd fmla="*/ 54 w 140" name="T8"/>
                  <a:gd fmla="*/ 94 h 186" name="T9"/>
                  <a:gd fmla="*/ 95 w 140" name="T10"/>
                  <a:gd fmla="*/ 53 h 186" name="T11"/>
                  <a:gd fmla="*/ 41 w 140" name="T12"/>
                  <a:gd fmla="*/ 39 h 186" name="T13"/>
                  <a:gd fmla="*/ 25 w 140" name="T14"/>
                  <a:gd fmla="*/ 15 h 186" name="T15"/>
                  <a:gd fmla="*/ 31 w 140" name="T16"/>
                  <a:gd fmla="*/ 7 h 186" name="T17"/>
                  <a:gd fmla="*/ 52 w 140" name="T18"/>
                  <a:gd fmla="*/ 21 h 186" name="T19"/>
                  <a:gd fmla="*/ 133 w 140" name="T20"/>
                  <a:gd fmla="*/ 0 h 186" name="T21"/>
                  <a:gd fmla="*/ 139 w 140" name="T22"/>
                  <a:gd fmla="*/ 21 h 186" name="T23"/>
                  <a:gd fmla="*/ 90 w 140" name="T24"/>
                  <a:gd fmla="*/ 108 h 186" name="T25"/>
                  <a:gd fmla="*/ 7 w 140" name="T26"/>
                  <a:gd fmla="*/ 185 h 186" name="T27"/>
                  <a:gd fmla="*/ 0 w 140" name="T28"/>
                  <a:gd fmla="*/ 174 h 186" name="T29"/>
                  <a:gd fmla="*/ 0 w 140" name="T30"/>
                  <a:gd fmla="*/ 174 h 18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140" name="T48"/>
                  <a:gd fmla="*/ 0 h 186" name="T49"/>
                  <a:gd fmla="*/ 140 w 140" name="T50"/>
                  <a:gd fmla="*/ 186 h 186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86" w="140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/>
              <p:nvPr/>
            </p:nvSpPr>
            <p:spPr bwMode="auto">
              <a:xfrm>
                <a:off x="3423" y="3613"/>
                <a:ext cx="108" cy="158"/>
              </a:xfrm>
              <a:custGeom>
                <a:gdLst>
                  <a:gd fmla="*/ 0 w 108" name="T0"/>
                  <a:gd fmla="*/ 30 h 99" name="T1"/>
                  <a:gd fmla="*/ 0 w 108" name="T2"/>
                  <a:gd fmla="*/ 30 h 99" name="T3"/>
                  <a:gd fmla="*/ 0 w 108" name="T4"/>
                  <a:gd fmla="*/ 30 h 99" name="T5"/>
                  <a:gd fmla="*/ 24 w 108" name="T6"/>
                  <a:gd fmla="*/ 31 h 99" name="T7"/>
                  <a:gd fmla="*/ 48 w 108" name="T8"/>
                  <a:gd fmla="*/ 13 h 99" name="T9"/>
                  <a:gd fmla="*/ 49 w 108" name="T10"/>
                  <a:gd fmla="*/ 5 h 99" name="T11"/>
                  <a:gd fmla="*/ 70 w 108" name="T12"/>
                  <a:gd fmla="*/ 0 h 99" name="T13"/>
                  <a:gd fmla="*/ 104 w 108" name="T14"/>
                  <a:gd fmla="*/ 11 h 99" name="T15"/>
                  <a:gd fmla="*/ 107 w 108" name="T16"/>
                  <a:gd fmla="*/ 25 h 99" name="T17"/>
                  <a:gd fmla="*/ 105 w 108" name="T18"/>
                  <a:gd fmla="*/ 61 h 99" name="T19"/>
                  <a:gd fmla="*/ 87 w 108" name="T20"/>
                  <a:gd fmla="*/ 98 h 99" name="T21"/>
                  <a:gd fmla="*/ 56 w 108" name="T22"/>
                  <a:gd fmla="*/ 92 h 99" name="T23"/>
                  <a:gd fmla="*/ 38 w 108" name="T24"/>
                  <a:gd fmla="*/ 83 h 99" name="T25"/>
                  <a:gd fmla="*/ 0 w 108" name="T26"/>
                  <a:gd fmla="*/ 30 h 99" name="T27"/>
                  <a:gd fmla="*/ 0 w 108" name="T28"/>
                  <a:gd fmla="*/ 30 h 99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08" name="T45"/>
                  <a:gd fmla="*/ 0 h 99" name="T46"/>
                  <a:gd fmla="*/ 108 w 108" name="T47"/>
                  <a:gd fmla="*/ 99 h 99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99" w="108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/>
              <p:nvPr/>
            </p:nvSpPr>
            <p:spPr bwMode="auto">
              <a:xfrm>
                <a:off x="3238" y="3669"/>
                <a:ext cx="186" cy="158"/>
              </a:xfrm>
              <a:custGeom>
                <a:gdLst>
                  <a:gd fmla="*/ 0 w 186" name="T0"/>
                  <a:gd fmla="*/ 6 h 175" name="T1"/>
                  <a:gd fmla="*/ 0 w 186" name="T2"/>
                  <a:gd fmla="*/ 6 h 175" name="T3"/>
                  <a:gd fmla="*/ 23 w 186" name="T4"/>
                  <a:gd fmla="*/ 0 h 175" name="T5"/>
                  <a:gd fmla="*/ 134 w 186" name="T6"/>
                  <a:gd fmla="*/ 16 h 175" name="T7"/>
                  <a:gd fmla="*/ 159 w 186" name="T8"/>
                  <a:gd fmla="*/ 9 h 175" name="T9"/>
                  <a:gd fmla="*/ 185 w 186" name="T10"/>
                  <a:gd fmla="*/ 12 h 175" name="T11"/>
                  <a:gd fmla="*/ 185 w 186" name="T12"/>
                  <a:gd fmla="*/ 12 h 175" name="T13"/>
                  <a:gd fmla="*/ 162 w 186" name="T14"/>
                  <a:gd fmla="*/ 25 h 175" name="T15"/>
                  <a:gd fmla="*/ 154 w 186" name="T16"/>
                  <a:gd fmla="*/ 16 h 175" name="T17"/>
                  <a:gd fmla="*/ 128 w 186" name="T18"/>
                  <a:gd fmla="*/ 22 h 175" name="T19"/>
                  <a:gd fmla="*/ 128 w 186" name="T20"/>
                  <a:gd fmla="*/ 71 h 175" name="T21"/>
                  <a:gd fmla="*/ 114 w 186" name="T22"/>
                  <a:gd fmla="*/ 71 h 175" name="T23"/>
                  <a:gd fmla="*/ 114 w 186" name="T24"/>
                  <a:gd fmla="*/ 110 h 175" name="T25"/>
                  <a:gd fmla="*/ 114 w 186" name="T26"/>
                  <a:gd fmla="*/ 165 h 175" name="T27"/>
                  <a:gd fmla="*/ 102 w 186" name="T28"/>
                  <a:gd fmla="*/ 174 h 175" name="T29"/>
                  <a:gd fmla="*/ 84 w 186" name="T30"/>
                  <a:gd fmla="*/ 174 h 175" name="T31"/>
                  <a:gd fmla="*/ 75 w 186" name="T32"/>
                  <a:gd fmla="*/ 162 h 175" name="T33"/>
                  <a:gd fmla="*/ 67 w 186" name="T34"/>
                  <a:gd fmla="*/ 168 h 175" name="T35"/>
                  <a:gd fmla="*/ 49 w 186" name="T36"/>
                  <a:gd fmla="*/ 149 h 175" name="T37"/>
                  <a:gd fmla="*/ 39 w 186" name="T38"/>
                  <a:gd fmla="*/ 88 h 175" name="T39"/>
                  <a:gd fmla="*/ 39 w 186" name="T40"/>
                  <a:gd fmla="*/ 81 h 175" name="T41"/>
                  <a:gd fmla="*/ 0 w 186" name="T42"/>
                  <a:gd fmla="*/ 6 h 175" name="T43"/>
                  <a:gd fmla="*/ 0 w 186" name="T44"/>
                  <a:gd fmla="*/ 6 h 175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w 186" name="T69"/>
                  <a:gd fmla="*/ 0 h 175" name="T70"/>
                  <a:gd fmla="*/ 186 w 186" name="T71"/>
                  <a:gd fmla="*/ 175 h 175" name="T72"/>
                </a:gdLst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b="T72" l="T69" r="T71" t="T70"/>
                <a:pathLst>
                  <a:path h="175" w="186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/>
              <p:nvPr/>
            </p:nvSpPr>
            <p:spPr bwMode="auto">
              <a:xfrm>
                <a:off x="2849" y="3014"/>
                <a:ext cx="116" cy="158"/>
              </a:xfrm>
              <a:custGeom>
                <a:gdLst>
                  <a:gd fmla="*/ 0 w 116" name="T0"/>
                  <a:gd fmla="*/ 96 h 97" name="T1"/>
                  <a:gd fmla="*/ 0 w 116" name="T2"/>
                  <a:gd fmla="*/ 96 h 97" name="T3"/>
                  <a:gd fmla="*/ 54 w 116" name="T4"/>
                  <a:gd fmla="*/ 0 h 97" name="T5"/>
                  <a:gd fmla="*/ 114 w 116" name="T6"/>
                  <a:gd fmla="*/ 2 h 97" name="T7"/>
                  <a:gd fmla="*/ 115 w 116" name="T8"/>
                  <a:gd fmla="*/ 7 h 97" name="T9"/>
                  <a:gd fmla="*/ 114 w 116" name="T10"/>
                  <a:gd fmla="*/ 25 h 97" name="T11"/>
                  <a:gd fmla="*/ 70 w 116" name="T12"/>
                  <a:gd fmla="*/ 24 h 97" name="T13"/>
                  <a:gd fmla="*/ 70 w 116" name="T14"/>
                  <a:gd fmla="*/ 61 h 97" name="T15"/>
                  <a:gd fmla="*/ 54 w 116" name="T16"/>
                  <a:gd fmla="*/ 67 h 97" name="T17"/>
                  <a:gd fmla="*/ 55 w 116" name="T18"/>
                  <a:gd fmla="*/ 90 h 97" name="T19"/>
                  <a:gd fmla="*/ 0 w 116" name="T20"/>
                  <a:gd fmla="*/ 96 h 97" name="T21"/>
                  <a:gd fmla="*/ 0 w 116" name="T22"/>
                  <a:gd fmla="*/ 96 h 97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116" name="T36"/>
                  <a:gd fmla="*/ 0 h 97" name="T37"/>
                  <a:gd fmla="*/ 116 w 116" name="T38"/>
                  <a:gd fmla="*/ 97 h 97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97" w="115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/>
              <p:nvPr/>
            </p:nvSpPr>
            <p:spPr bwMode="auto">
              <a:xfrm>
                <a:off x="3380" y="3167"/>
                <a:ext cx="227" cy="158"/>
              </a:xfrm>
              <a:custGeom>
                <a:gdLst>
                  <a:gd fmla="*/ 0 w 227" name="T0"/>
                  <a:gd fmla="*/ 142 h 270" name="T1"/>
                  <a:gd fmla="*/ 0 w 227" name="T2"/>
                  <a:gd fmla="*/ 142 h 270" name="T3"/>
                  <a:gd fmla="*/ 10 w 227" name="T4"/>
                  <a:gd fmla="*/ 169 h 270" name="T5"/>
                  <a:gd fmla="*/ 20 w 227" name="T6"/>
                  <a:gd fmla="*/ 198 h 270" name="T7"/>
                  <a:gd fmla="*/ 43 w 227" name="T8"/>
                  <a:gd fmla="*/ 209 h 270" name="T9"/>
                  <a:gd fmla="*/ 76 w 227" name="T10"/>
                  <a:gd fmla="*/ 249 h 270" name="T11"/>
                  <a:gd fmla="*/ 122 w 227" name="T12"/>
                  <a:gd fmla="*/ 269 h 270" name="T13"/>
                  <a:gd fmla="*/ 164 w 227" name="T14"/>
                  <a:gd fmla="*/ 264 h 270" name="T15"/>
                  <a:gd fmla="*/ 189 w 227" name="T16"/>
                  <a:gd fmla="*/ 256 h 270" name="T17"/>
                  <a:gd fmla="*/ 174 w 227" name="T18"/>
                  <a:gd fmla="*/ 227 h 270" name="T19"/>
                  <a:gd fmla="*/ 150 w 227" name="T20"/>
                  <a:gd fmla="*/ 211 h 270" name="T21"/>
                  <a:gd fmla="*/ 166 w 227" name="T22"/>
                  <a:gd fmla="*/ 200 h 270" name="T23"/>
                  <a:gd fmla="*/ 167 w 227" name="T24"/>
                  <a:gd fmla="*/ 176 h 270" name="T25"/>
                  <a:gd fmla="*/ 194 w 227" name="T26"/>
                  <a:gd fmla="*/ 143 h 270" name="T27"/>
                  <a:gd fmla="*/ 205 w 227" name="T28"/>
                  <a:gd fmla="*/ 84 h 270" name="T29"/>
                  <a:gd fmla="*/ 226 w 227" name="T30"/>
                  <a:gd fmla="*/ 71 h 270" name="T31"/>
                  <a:gd fmla="*/ 210 w 227" name="T32"/>
                  <a:gd fmla="*/ 59 h 270" name="T33"/>
                  <a:gd fmla="*/ 203 w 227" name="T34"/>
                  <a:gd fmla="*/ 16 h 270" name="T35"/>
                  <a:gd fmla="*/ 185 w 227" name="T36"/>
                  <a:gd fmla="*/ 0 h 270" name="T37"/>
                  <a:gd fmla="*/ 164 w 227" name="T38"/>
                  <a:gd fmla="*/ 18 h 270" name="T39"/>
                  <a:gd fmla="*/ 41 w 227" name="T40"/>
                  <a:gd fmla="*/ 15 h 270" name="T41"/>
                  <a:gd fmla="*/ 41 w 227" name="T42"/>
                  <a:gd fmla="*/ 43 h 270" name="T43"/>
                  <a:gd fmla="*/ 29 w 227" name="T44"/>
                  <a:gd fmla="*/ 43 h 270" name="T45"/>
                  <a:gd fmla="*/ 29 w 227" name="T46"/>
                  <a:gd fmla="*/ 51 h 270" name="T47"/>
                  <a:gd fmla="*/ 28 w 227" name="T48"/>
                  <a:gd fmla="*/ 103 h 270" name="T49"/>
                  <a:gd fmla="*/ 14 w 227" name="T50"/>
                  <a:gd fmla="*/ 106 h 270" name="T51"/>
                  <a:gd fmla="*/ 0 w 227" name="T52"/>
                  <a:gd fmla="*/ 142 h 270" name="T53"/>
                  <a:gd fmla="*/ 0 w 227" name="T54"/>
                  <a:gd fmla="*/ 142 h 270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27" name="T84"/>
                  <a:gd fmla="*/ 0 h 270" name="T85"/>
                  <a:gd fmla="*/ 227 w 227" name="T86"/>
                  <a:gd fmla="*/ 270 h 270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270" w="226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/>
              <p:nvPr/>
            </p:nvSpPr>
            <p:spPr bwMode="auto">
              <a:xfrm>
                <a:off x="3501" y="3718"/>
                <a:ext cx="17" cy="158"/>
              </a:xfrm>
              <a:custGeom>
                <a:gdLst>
                  <a:gd fmla="*/ 0 w 17" name="T0"/>
                  <a:gd fmla="*/ 12 h 23" name="T1"/>
                  <a:gd fmla="*/ 0 w 17" name="T2"/>
                  <a:gd fmla="*/ 12 h 23" name="T3"/>
                  <a:gd fmla="*/ 9 w 17" name="T4"/>
                  <a:gd fmla="*/ 22 h 23" name="T5"/>
                  <a:gd fmla="*/ 16 w 17" name="T6"/>
                  <a:gd fmla="*/ 14 h 23" name="T7"/>
                  <a:gd fmla="*/ 14 w 17" name="T8"/>
                  <a:gd fmla="*/ 0 h 23" name="T9"/>
                  <a:gd fmla="*/ 0 w 17" name="T10"/>
                  <a:gd fmla="*/ 12 h 23" name="T11"/>
                  <a:gd fmla="*/ 0 w 17" name="T12"/>
                  <a:gd fmla="*/ 12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7" name="T21"/>
                  <a:gd fmla="*/ 0 h 23" name="T22"/>
                  <a:gd fmla="*/ 17 w 17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17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/>
              <p:nvPr/>
            </p:nvSpPr>
            <p:spPr bwMode="auto">
              <a:xfrm>
                <a:off x="3486" y="3436"/>
                <a:ext cx="148" cy="158"/>
              </a:xfrm>
              <a:custGeom>
                <a:gdLst>
                  <a:gd fmla="*/ 0 w 148" name="T0"/>
                  <a:gd fmla="*/ 46 h 146" name="T1"/>
                  <a:gd fmla="*/ 0 w 148" name="T2"/>
                  <a:gd fmla="*/ 46 h 146" name="T3"/>
                  <a:gd fmla="*/ 1 w 148" name="T4"/>
                  <a:gd fmla="*/ 74 h 146" name="T5"/>
                  <a:gd fmla="*/ 19 w 148" name="T6"/>
                  <a:gd fmla="*/ 103 h 146" name="T7"/>
                  <a:gd fmla="*/ 44 w 148" name="T8"/>
                  <a:gd fmla="*/ 115 h 146" name="T9"/>
                  <a:gd fmla="*/ 57 w 148" name="T10"/>
                  <a:gd fmla="*/ 118 h 146" name="T11"/>
                  <a:gd fmla="*/ 72 w 148" name="T12"/>
                  <a:gd fmla="*/ 145 h 146" name="T13"/>
                  <a:gd fmla="*/ 127 w 148" name="T14"/>
                  <a:gd fmla="*/ 142 h 146" name="T15"/>
                  <a:gd fmla="*/ 147 w 148" name="T16"/>
                  <a:gd fmla="*/ 130 h 146" name="T17"/>
                  <a:gd fmla="*/ 126 w 148" name="T18"/>
                  <a:gd fmla="*/ 72 h 146" name="T19"/>
                  <a:gd fmla="*/ 132 w 148" name="T20"/>
                  <a:gd fmla="*/ 50 h 146" name="T21"/>
                  <a:gd fmla="*/ 61 w 148" name="T22"/>
                  <a:gd fmla="*/ 0 h 146" name="T23"/>
                  <a:gd fmla="*/ 43 w 148" name="T24"/>
                  <a:gd fmla="*/ 25 h 146" name="T25"/>
                  <a:gd fmla="*/ 35 w 148" name="T26"/>
                  <a:gd fmla="*/ 18 h 146" name="T27"/>
                  <a:gd fmla="*/ 29 w 148" name="T28"/>
                  <a:gd fmla="*/ 24 h 146" name="T29"/>
                  <a:gd fmla="*/ 29 w 148" name="T30"/>
                  <a:gd fmla="*/ 0 h 146" name="T31"/>
                  <a:gd fmla="*/ 11 w 148" name="T32"/>
                  <a:gd fmla="*/ 1 h 146" name="T33"/>
                  <a:gd fmla="*/ 14 w 148" name="T34"/>
                  <a:gd fmla="*/ 19 h 146" name="T35"/>
                  <a:gd fmla="*/ 15 w 148" name="T36"/>
                  <a:gd fmla="*/ 30 h 146" name="T37"/>
                  <a:gd fmla="*/ 0 w 148" name="T38"/>
                  <a:gd fmla="*/ 46 h 146" name="T39"/>
                  <a:gd fmla="*/ 0 w 148" name="T40"/>
                  <a:gd fmla="*/ 46 h 14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148" name="T63"/>
                  <a:gd fmla="*/ 0 h 146" name="T64"/>
                  <a:gd fmla="*/ 148 w 148" name="T65"/>
                  <a:gd fmla="*/ 146 h 146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46" w="148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/>
              <p:nvPr/>
            </p:nvSpPr>
            <p:spPr bwMode="auto">
              <a:xfrm>
                <a:off x="3078" y="3234"/>
                <a:ext cx="30" cy="158"/>
              </a:xfrm>
              <a:custGeom>
                <a:gdLst>
                  <a:gd fmla="*/ 0 w 30" name="T0"/>
                  <a:gd fmla="*/ 0 h 71" name="T1"/>
                  <a:gd fmla="*/ 0 w 30" name="T2"/>
                  <a:gd fmla="*/ 0 h 71" name="T3"/>
                  <a:gd fmla="*/ 15 w 30" name="T4"/>
                  <a:gd fmla="*/ 4 h 71" name="T5"/>
                  <a:gd fmla="*/ 29 w 30" name="T6"/>
                  <a:gd fmla="*/ 67 h 71" name="T7"/>
                  <a:gd fmla="*/ 19 w 30" name="T8"/>
                  <a:gd fmla="*/ 70 h 71" name="T9"/>
                  <a:gd fmla="*/ 0 w 30" name="T10"/>
                  <a:gd fmla="*/ 0 h 71" name="T11"/>
                  <a:gd fmla="*/ 0 w 30" name="T12"/>
                  <a:gd fmla="*/ 0 h 71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0" name="T21"/>
                  <a:gd fmla="*/ 0 h 71" name="T22"/>
                  <a:gd fmla="*/ 30 w 30" name="T23"/>
                  <a:gd fmla="*/ 71 h 71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71" w="30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/>
              <p:nvPr/>
            </p:nvSpPr>
            <p:spPr bwMode="auto">
              <a:xfrm>
                <a:off x="3486" y="3333"/>
                <a:ext cx="74" cy="158"/>
              </a:xfrm>
              <a:custGeom>
                <a:gdLst>
                  <a:gd fmla="*/ 0 w 74" name="T0"/>
                  <a:gd fmla="*/ 72 h 73" name="T1"/>
                  <a:gd fmla="*/ 0 w 74" name="T2"/>
                  <a:gd fmla="*/ 72 h 73" name="T3"/>
                  <a:gd fmla="*/ 11 w 74" name="T4"/>
                  <a:gd fmla="*/ 68 h 73" name="T5"/>
                  <a:gd fmla="*/ 29 w 74" name="T6"/>
                  <a:gd fmla="*/ 67 h 73" name="T7"/>
                  <a:gd fmla="*/ 29 w 74" name="T8"/>
                  <a:gd fmla="*/ 57 h 73" name="T9"/>
                  <a:gd fmla="*/ 58 w 74" name="T10"/>
                  <a:gd fmla="*/ 51 h 73" name="T11"/>
                  <a:gd fmla="*/ 73 w 74" name="T12"/>
                  <a:gd fmla="*/ 26 h 73" name="T13"/>
                  <a:gd fmla="*/ 58 w 74" name="T14"/>
                  <a:gd fmla="*/ 0 h 73" name="T15"/>
                  <a:gd fmla="*/ 16 w 74" name="T16"/>
                  <a:gd fmla="*/ 5 h 73" name="T17"/>
                  <a:gd fmla="*/ 21 w 74" name="T18"/>
                  <a:gd fmla="*/ 24 h 73" name="T19"/>
                  <a:gd fmla="*/ 12 w 74" name="T20"/>
                  <a:gd fmla="*/ 37 h 73" name="T21"/>
                  <a:gd fmla="*/ 0 w 74" name="T22"/>
                  <a:gd fmla="*/ 72 h 73" name="T23"/>
                  <a:gd fmla="*/ 0 w 74" name="T24"/>
                  <a:gd fmla="*/ 72 h 73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74" name="T39"/>
                  <a:gd fmla="*/ 0 h 73" name="T40"/>
                  <a:gd fmla="*/ 74 w 74" name="T41"/>
                  <a:gd fmla="*/ 73 h 73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73" w="74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/>
              <p:nvPr/>
            </p:nvSpPr>
            <p:spPr bwMode="auto">
              <a:xfrm>
                <a:off x="3415" y="2979"/>
                <a:ext cx="154" cy="158"/>
              </a:xfrm>
              <a:custGeom>
                <a:gdLst>
                  <a:gd fmla="*/ 0 w 154" name="T0"/>
                  <a:gd fmla="*/ 24 h 144" name="T1"/>
                  <a:gd fmla="*/ 0 w 154" name="T2"/>
                  <a:gd fmla="*/ 24 h 144" name="T3"/>
                  <a:gd fmla="*/ 6 w 154" name="T4"/>
                  <a:gd fmla="*/ 140 h 144" name="T5"/>
                  <a:gd fmla="*/ 129 w 154" name="T6"/>
                  <a:gd fmla="*/ 143 h 144" name="T7"/>
                  <a:gd fmla="*/ 150 w 154" name="T8"/>
                  <a:gd fmla="*/ 125 h 144" name="T9"/>
                  <a:gd fmla="*/ 153 w 154" name="T10"/>
                  <a:gd fmla="*/ 113 h 144" name="T11"/>
                  <a:gd fmla="*/ 107 w 154" name="T12"/>
                  <a:gd fmla="*/ 30 h 144" name="T13"/>
                  <a:gd fmla="*/ 129 w 154" name="T14"/>
                  <a:gd fmla="*/ 57 h 144" name="T15"/>
                  <a:gd fmla="*/ 140 w 154" name="T16"/>
                  <a:gd fmla="*/ 34 h 144" name="T17"/>
                  <a:gd fmla="*/ 129 w 154" name="T18"/>
                  <a:gd fmla="*/ 5 h 144" name="T19"/>
                  <a:gd fmla="*/ 100 w 154" name="T20"/>
                  <a:gd fmla="*/ 10 h 144" name="T21"/>
                  <a:gd fmla="*/ 100 w 154" name="T22"/>
                  <a:gd fmla="*/ 2 h 144" name="T23"/>
                  <a:gd fmla="*/ 85 w 154" name="T24"/>
                  <a:gd fmla="*/ 2 h 144" name="T25"/>
                  <a:gd fmla="*/ 59 w 154" name="T26"/>
                  <a:gd fmla="*/ 12 h 144" name="T27"/>
                  <a:gd fmla="*/ 6 w 154" name="T28"/>
                  <a:gd fmla="*/ 0 h 144" name="T29"/>
                  <a:gd fmla="*/ 0 w 154" name="T30"/>
                  <a:gd fmla="*/ 24 h 144" name="T31"/>
                  <a:gd fmla="*/ 0 w 154" name="T32"/>
                  <a:gd fmla="*/ 24 h 144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54" name="T51"/>
                  <a:gd fmla="*/ 0 h 144" name="T52"/>
                  <a:gd fmla="*/ 154 w 154" name="T53"/>
                  <a:gd fmla="*/ 144 h 144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44" w="15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/>
              <p:nvPr/>
            </p:nvSpPr>
            <p:spPr bwMode="auto">
              <a:xfrm>
                <a:off x="3010" y="3184"/>
                <a:ext cx="103" cy="158"/>
              </a:xfrm>
              <a:custGeom>
                <a:gdLst>
                  <a:gd fmla="*/ 0 w 103" name="T0"/>
                  <a:gd fmla="*/ 63 h 76" name="T1"/>
                  <a:gd fmla="*/ 0 w 103" name="T2"/>
                  <a:gd fmla="*/ 63 h 76" name="T3"/>
                  <a:gd fmla="*/ 7 w 103" name="T4"/>
                  <a:gd fmla="*/ 72 h 76" name="T5"/>
                  <a:gd fmla="*/ 34 w 103" name="T6"/>
                  <a:gd fmla="*/ 75 h 76" name="T7"/>
                  <a:gd fmla="*/ 32 w 103" name="T8"/>
                  <a:gd fmla="*/ 56 h 76" name="T9"/>
                  <a:gd fmla="*/ 68 w 103" name="T10"/>
                  <a:gd fmla="*/ 52 h 76" name="T11"/>
                  <a:gd fmla="*/ 83 w 103" name="T12"/>
                  <a:gd fmla="*/ 56 h 76" name="T13"/>
                  <a:gd fmla="*/ 102 w 103" name="T14"/>
                  <a:gd fmla="*/ 42 h 76" name="T15"/>
                  <a:gd fmla="*/ 76 w 103" name="T16"/>
                  <a:gd fmla="*/ 13 h 76" name="T17"/>
                  <a:gd fmla="*/ 73 w 103" name="T18"/>
                  <a:gd fmla="*/ 0 h 76" name="T19"/>
                  <a:gd fmla="*/ 17 w 103" name="T20"/>
                  <a:gd fmla="*/ 24 h 76" name="T21"/>
                  <a:gd fmla="*/ 0 w 103" name="T22"/>
                  <a:gd fmla="*/ 63 h 76" name="T23"/>
                  <a:gd fmla="*/ 0 w 103" name="T24"/>
                  <a:gd fmla="*/ 63 h 7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03" name="T39"/>
                  <a:gd fmla="*/ 0 h 76" name="T40"/>
                  <a:gd fmla="*/ 103 w 103" name="T41"/>
                  <a:gd fmla="*/ 76 h 76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76" w="103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/>
              <p:nvPr/>
            </p:nvSpPr>
            <p:spPr bwMode="auto">
              <a:xfrm>
                <a:off x="3380" y="3528"/>
                <a:ext cx="162" cy="158"/>
              </a:xfrm>
              <a:custGeom>
                <a:gdLst>
                  <a:gd fmla="*/ 0 w 162" name="T0"/>
                  <a:gd fmla="*/ 65 h 134" name="T1"/>
                  <a:gd fmla="*/ 0 w 162" name="T2"/>
                  <a:gd fmla="*/ 65 h 134" name="T3"/>
                  <a:gd fmla="*/ 0 w 162" name="T4"/>
                  <a:gd fmla="*/ 116 h 134" name="T5"/>
                  <a:gd fmla="*/ 17 w 162" name="T6"/>
                  <a:gd fmla="*/ 129 h 134" name="T7"/>
                  <a:gd fmla="*/ 43 w 162" name="T8"/>
                  <a:gd fmla="*/ 132 h 134" name="T9"/>
                  <a:gd fmla="*/ 67 w 162" name="T10"/>
                  <a:gd fmla="*/ 133 h 134" name="T11"/>
                  <a:gd fmla="*/ 91 w 162" name="T12"/>
                  <a:gd fmla="*/ 115 h 134" name="T13"/>
                  <a:gd fmla="*/ 92 w 162" name="T14"/>
                  <a:gd fmla="*/ 107 h 134" name="T15"/>
                  <a:gd fmla="*/ 113 w 162" name="T16"/>
                  <a:gd fmla="*/ 102 h 134" name="T17"/>
                  <a:gd fmla="*/ 109 w 162" name="T18"/>
                  <a:gd fmla="*/ 95 h 134" name="T19"/>
                  <a:gd fmla="*/ 153 w 162" name="T20"/>
                  <a:gd fmla="*/ 81 h 134" name="T21"/>
                  <a:gd fmla="*/ 147 w 162" name="T22"/>
                  <a:gd fmla="*/ 75 h 134" name="T23"/>
                  <a:gd fmla="*/ 161 w 162" name="T24"/>
                  <a:gd fmla="*/ 34 h 134" name="T25"/>
                  <a:gd fmla="*/ 150 w 162" name="T26"/>
                  <a:gd fmla="*/ 17 h 134" name="T27"/>
                  <a:gd fmla="*/ 125 w 162" name="T28"/>
                  <a:gd fmla="*/ 5 h 134" name="T29"/>
                  <a:gd fmla="*/ 118 w 162" name="T30"/>
                  <a:gd fmla="*/ 0 h 134" name="T31"/>
                  <a:gd fmla="*/ 93 w 162" name="T32"/>
                  <a:gd fmla="*/ 12 h 134" name="T33"/>
                  <a:gd fmla="*/ 90 w 162" name="T34"/>
                  <a:gd fmla="*/ 48 h 134" name="T35"/>
                  <a:gd fmla="*/ 106 w 162" name="T36"/>
                  <a:gd fmla="*/ 55 h 134" name="T37"/>
                  <a:gd fmla="*/ 106 w 162" name="T38"/>
                  <a:gd fmla="*/ 69 h 134" name="T39"/>
                  <a:gd fmla="*/ 28 w 162" name="T40"/>
                  <a:gd fmla="*/ 37 h 134" name="T41"/>
                  <a:gd fmla="*/ 31 w 162" name="T42"/>
                  <a:gd fmla="*/ 65 h 134" name="T43"/>
                  <a:gd fmla="*/ 0 w 162" name="T44"/>
                  <a:gd fmla="*/ 65 h 134" name="T45"/>
                  <a:gd fmla="*/ 0 w 162" name="T46"/>
                  <a:gd fmla="*/ 65 h 134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w 162" name="T72"/>
                  <a:gd fmla="*/ 0 h 134" name="T73"/>
                  <a:gd fmla="*/ 162 w 162" name="T74"/>
                  <a:gd fmla="*/ 134 h 134" name="T75"/>
                </a:gdLst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b="T75" l="T72" r="T74" t="T73"/>
                <a:pathLst>
                  <a:path h="134" w="162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/>
              <p:nvPr/>
            </p:nvSpPr>
            <p:spPr bwMode="auto">
              <a:xfrm>
                <a:off x="3305" y="3745"/>
                <a:ext cx="224" cy="158"/>
              </a:xfrm>
              <a:custGeom>
                <a:gdLst>
                  <a:gd fmla="*/ 0 w 224" name="T0"/>
                  <a:gd fmla="*/ 94 h 180" name="T1"/>
                  <a:gd fmla="*/ 0 w 224" name="T2"/>
                  <a:gd fmla="*/ 94 h 180" name="T3"/>
                  <a:gd fmla="*/ 8 w 224" name="T4"/>
                  <a:gd fmla="*/ 88 h 180" name="T5"/>
                  <a:gd fmla="*/ 17 w 224" name="T6"/>
                  <a:gd fmla="*/ 100 h 180" name="T7"/>
                  <a:gd fmla="*/ 35 w 224" name="T8"/>
                  <a:gd fmla="*/ 100 h 180" name="T9"/>
                  <a:gd fmla="*/ 47 w 224" name="T10"/>
                  <a:gd fmla="*/ 91 h 180" name="T11"/>
                  <a:gd fmla="*/ 47 w 224" name="T12"/>
                  <a:gd fmla="*/ 36 h 180" name="T13"/>
                  <a:gd fmla="*/ 58 w 224" name="T14"/>
                  <a:gd fmla="*/ 50 h 180" name="T15"/>
                  <a:gd fmla="*/ 58 w 224" name="T16"/>
                  <a:gd fmla="*/ 65 h 180" name="T17"/>
                  <a:gd fmla="*/ 77 w 224" name="T18"/>
                  <a:gd fmla="*/ 64 h 180" name="T19"/>
                  <a:gd fmla="*/ 93 w 224" name="T20"/>
                  <a:gd fmla="*/ 47 h 180" name="T21"/>
                  <a:gd fmla="*/ 123 w 224" name="T22"/>
                  <a:gd fmla="*/ 47 h 180" name="T23"/>
                  <a:gd fmla="*/ 174 w 224" name="T24"/>
                  <a:gd fmla="*/ 0 h 180" name="T25"/>
                  <a:gd fmla="*/ 205 w 224" name="T26"/>
                  <a:gd fmla="*/ 6 h 180" name="T27"/>
                  <a:gd fmla="*/ 210 w 224" name="T28"/>
                  <a:gd fmla="*/ 51 h 180" name="T29"/>
                  <a:gd fmla="*/ 196 w 224" name="T30"/>
                  <a:gd fmla="*/ 63 h 180" name="T31"/>
                  <a:gd fmla="*/ 205 w 224" name="T32"/>
                  <a:gd fmla="*/ 73 h 180" name="T33"/>
                  <a:gd fmla="*/ 212 w 224" name="T34"/>
                  <a:gd fmla="*/ 65 h 180" name="T35"/>
                  <a:gd fmla="*/ 223 w 224" name="T36"/>
                  <a:gd fmla="*/ 65 h 180" name="T37"/>
                  <a:gd fmla="*/ 217 w 224" name="T38"/>
                  <a:gd fmla="*/ 91 h 180" name="T39"/>
                  <a:gd fmla="*/ 184 w 224" name="T40"/>
                  <a:gd fmla="*/ 132 h 180" name="T41"/>
                  <a:gd fmla="*/ 144 w 224" name="T42"/>
                  <a:gd fmla="*/ 167 h 180" name="T43"/>
                  <a:gd fmla="*/ 114 w 224" name="T44"/>
                  <a:gd fmla="*/ 178 h 180" name="T45"/>
                  <a:gd fmla="*/ 26 w 224" name="T46"/>
                  <a:gd fmla="*/ 179 h 180" name="T47"/>
                  <a:gd fmla="*/ 19 w 224" name="T48"/>
                  <a:gd fmla="*/ 159 h 180" name="T49"/>
                  <a:gd fmla="*/ 22 w 224" name="T50"/>
                  <a:gd fmla="*/ 143 h 180" name="T51"/>
                  <a:gd fmla="*/ 0 w 224" name="T52"/>
                  <a:gd fmla="*/ 94 h 180" name="T53"/>
                  <a:gd fmla="*/ 0 w 224" name="T54"/>
                  <a:gd fmla="*/ 94 h 180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24" name="T84"/>
                  <a:gd fmla="*/ 0 h 180" name="T85"/>
                  <a:gd fmla="*/ 224 w 224" name="T86"/>
                  <a:gd fmla="*/ 180 h 180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180" w="224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/>
              <p:nvPr/>
            </p:nvSpPr>
            <p:spPr bwMode="auto">
              <a:xfrm>
                <a:off x="3449" y="3768"/>
                <a:ext cx="32" cy="158"/>
              </a:xfrm>
              <a:custGeom>
                <a:gdLst>
                  <a:gd fmla="*/ 0 w 32" name="T0"/>
                  <a:gd fmla="*/ 16 h 33" name="T1"/>
                  <a:gd fmla="*/ 0 w 32" name="T2"/>
                  <a:gd fmla="*/ 16 h 33" name="T3"/>
                  <a:gd fmla="*/ 11 w 32" name="T4"/>
                  <a:gd fmla="*/ 32 h 33" name="T5"/>
                  <a:gd fmla="*/ 31 w 32" name="T6"/>
                  <a:gd fmla="*/ 16 h 33" name="T7"/>
                  <a:gd fmla="*/ 22 w 32" name="T8"/>
                  <a:gd fmla="*/ 0 h 33" name="T9"/>
                  <a:gd fmla="*/ 0 w 32" name="T10"/>
                  <a:gd fmla="*/ 16 h 33" name="T11"/>
                  <a:gd fmla="*/ 0 w 32" name="T12"/>
                  <a:gd fmla="*/ 16 h 3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2" name="T21"/>
                  <a:gd fmla="*/ 0 h 33" name="T22"/>
                  <a:gd fmla="*/ 32 w 32" name="T23"/>
                  <a:gd fmla="*/ 33 h 3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33" w="32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/>
              <p:nvPr/>
            </p:nvSpPr>
            <p:spPr bwMode="auto">
              <a:xfrm>
                <a:off x="3201" y="2876"/>
                <a:ext cx="43" cy="158"/>
              </a:xfrm>
              <a:custGeom>
                <a:gdLst>
                  <a:gd fmla="*/ 2 w 43" name="T0"/>
                  <a:gd fmla="*/ 25 h 27" name="T1"/>
                  <a:gd fmla="*/ 11 w 43" name="T2"/>
                  <a:gd fmla="*/ 26 h 27" name="T3"/>
                  <a:gd fmla="*/ 15 w 43" name="T4"/>
                  <a:gd fmla="*/ 25 h 27" name="T5"/>
                  <a:gd fmla="*/ 20 w 43" name="T6"/>
                  <a:gd fmla="*/ 22 h 27" name="T7"/>
                  <a:gd fmla="*/ 29 w 43" name="T8"/>
                  <a:gd fmla="*/ 20 h 27" name="T9"/>
                  <a:gd fmla="*/ 37 w 43" name="T10"/>
                  <a:gd fmla="*/ 18 h 27" name="T11"/>
                  <a:gd fmla="*/ 40 w 43" name="T12"/>
                  <a:gd fmla="*/ 11 h 27" name="T13"/>
                  <a:gd fmla="*/ 42 w 43" name="T14"/>
                  <a:gd fmla="*/ 7 h 27" name="T15"/>
                  <a:gd fmla="*/ 33 w 43" name="T16"/>
                  <a:gd fmla="*/ 0 h 27" name="T17"/>
                  <a:gd fmla="*/ 0 w 43" name="T18"/>
                  <a:gd fmla="*/ 7 h 27" name="T19"/>
                  <a:gd fmla="*/ 0 w 43" name="T20"/>
                  <a:gd fmla="*/ 25 h 27" name="T21"/>
                  <a:gd fmla="*/ 2 w 43" name="T22"/>
                  <a:gd fmla="*/ 25 h 27" name="T23"/>
                  <a:gd fmla="*/ 2 w 43" name="T24"/>
                  <a:gd fmla="*/ 25 h 27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43" name="T39"/>
                  <a:gd fmla="*/ 0 h 27" name="T40"/>
                  <a:gd fmla="*/ 43 w 43" name="T41"/>
                  <a:gd fmla="*/ 27 h 27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27" w="43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/>
              <p:nvPr/>
            </p:nvSpPr>
            <p:spPr bwMode="auto">
              <a:xfrm>
                <a:off x="3181" y="2877"/>
                <a:ext cx="55" cy="158"/>
              </a:xfrm>
              <a:custGeom>
                <a:gdLst>
                  <a:gd fmla="*/ 0 w 55" name="T0"/>
                  <a:gd fmla="*/ 47 h 103" name="T1"/>
                  <a:gd fmla="*/ 0 w 55" name="T2"/>
                  <a:gd fmla="*/ 47 h 103" name="T3"/>
                  <a:gd fmla="*/ 12 w 55" name="T4"/>
                  <a:gd fmla="*/ 38 h 103" name="T5"/>
                  <a:gd fmla="*/ 18 w 55" name="T6"/>
                  <a:gd fmla="*/ 1 h 103" name="T7"/>
                  <a:gd fmla="*/ 51 w 55" name="T8"/>
                  <a:gd fmla="*/ 0 h 103" name="T9"/>
                  <a:gd fmla="*/ 42 w 55" name="T10"/>
                  <a:gd fmla="*/ 12 h 103" name="T11"/>
                  <a:gd fmla="*/ 52 w 55" name="T12"/>
                  <a:gd fmla="*/ 28 h 103" name="T13"/>
                  <a:gd fmla="*/ 33 w 55" name="T14"/>
                  <a:gd fmla="*/ 47 h 103" name="T15"/>
                  <a:gd fmla="*/ 54 w 55" name="T16"/>
                  <a:gd fmla="*/ 60 h 103" name="T17"/>
                  <a:gd fmla="*/ 27 w 55" name="T18"/>
                  <a:gd fmla="*/ 102 h 103" name="T19"/>
                  <a:gd fmla="*/ 23 w 55" name="T20"/>
                  <a:gd fmla="*/ 75 h 103" name="T21"/>
                  <a:gd fmla="*/ 0 w 55" name="T22"/>
                  <a:gd fmla="*/ 47 h 103" name="T23"/>
                  <a:gd fmla="*/ 0 w 55" name="T24"/>
                  <a:gd fmla="*/ 47 h 103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55" name="T39"/>
                  <a:gd fmla="*/ 0 h 103" name="T40"/>
                  <a:gd fmla="*/ 55 w 55" name="T41"/>
                  <a:gd fmla="*/ 103 h 103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03" w="55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/>
            <p:nvPr/>
          </p:nvSpPr>
          <p:spPr bwMode="auto">
            <a:xfrm>
              <a:off x="3169412" y="3347724"/>
              <a:ext cx="114299" cy="206196"/>
            </a:xfrm>
            <a:custGeom>
              <a:gdLst>
                <a:gd fmla="*/ 0 w 90" name="T0"/>
                <a:gd fmla="*/ 23633520 h 43" name="T1"/>
                <a:gd fmla="*/ 0 w 90" name="T2"/>
                <a:gd fmla="*/ 23633520 h 43" name="T3"/>
                <a:gd fmla="*/ 38709597 w 90" name="T4"/>
                <a:gd fmla="*/ 66175857 h 43" name="T5"/>
                <a:gd fmla="*/ 104838504 w 90" name="T6"/>
                <a:gd fmla="*/ 64600540 h 43" name="T7"/>
                <a:gd fmla="*/ 143548091 w 90" name="T8"/>
                <a:gd fmla="*/ 40965765 h 43" name="T9"/>
                <a:gd fmla="*/ 59677300 w 90" name="T10"/>
                <a:gd fmla="*/ 9453155 h 43" name="T11"/>
                <a:gd fmla="*/ 48387003 w 90" name="T12"/>
                <a:gd fmla="*/ 0 h 43" name="T13"/>
                <a:gd fmla="*/ 0 w 90" name="T14"/>
                <a:gd fmla="*/ 23633520 h 43" name="T15"/>
                <a:gd fmla="*/ 0 w 90" name="T16"/>
                <a:gd fmla="*/ 23633520 h 43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90" name="T27"/>
                <a:gd fmla="*/ 0 h 43" name="T28"/>
                <a:gd fmla="*/ 90 w 90" name="T29"/>
                <a:gd fmla="*/ 43 h 43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43" w="90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/>
            <p:nvPr/>
          </p:nvSpPr>
          <p:spPr bwMode="auto">
            <a:xfrm>
              <a:off x="3328166" y="3224677"/>
              <a:ext cx="96837" cy="206196"/>
            </a:xfrm>
            <a:custGeom>
              <a:gdLst>
                <a:gd fmla="*/ 0 w 78" name="T0"/>
                <a:gd fmla="*/ 12590929 h 58" name="T1"/>
                <a:gd fmla="*/ 33909086 w 78" name="T2"/>
                <a:gd fmla="*/ 8993902 h 58" name="T3"/>
                <a:gd fmla="*/ 60110943 w 78" name="T4"/>
                <a:gd fmla="*/ 0 h 58" name="T5"/>
                <a:gd fmla="*/ 95561981 w 78" name="T6"/>
                <a:gd fmla="*/ 7195391 h 58" name="T7"/>
                <a:gd fmla="*/ 118682426 w 78" name="T8"/>
                <a:gd fmla="*/ 21584828 h 58" name="T9"/>
                <a:gd fmla="*/ 104809911 w 78" name="T10"/>
                <a:gd fmla="*/ 34175757 h 58" name="T11"/>
                <a:gd fmla="*/ 87854752 w 78" name="T12"/>
                <a:gd fmla="*/ 35974269 h 58" name="T13"/>
                <a:gd fmla="*/ 67818172 w 78" name="T14"/>
                <a:gd fmla="*/ 55760591 h 58" name="T15"/>
                <a:gd fmla="*/ 53946898 w 78" name="T16"/>
                <a:gd fmla="*/ 102528622 h 58" name="T17"/>
                <a:gd fmla="*/ 44697726 w 78" name="T18"/>
                <a:gd fmla="*/ 82742290 h 58" name="T19"/>
                <a:gd fmla="*/ 18495865 w 78" name="T20"/>
                <a:gd fmla="*/ 80943778 h 58" name="T21"/>
                <a:gd fmla="*/ 35449787 w 78" name="T22"/>
                <a:gd fmla="*/ 43169657 h 58" name="T23"/>
                <a:gd fmla="*/ 0 w 78" name="T24"/>
                <a:gd fmla="*/ 30578733 h 58" name="T25"/>
                <a:gd fmla="*/ 0 w 78" name="T26"/>
                <a:gd fmla="*/ 12590929 h 58" name="T27"/>
                <a:gd fmla="*/ 0 w 78" name="T28"/>
                <a:gd fmla="*/ 12590929 h 58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w 78" name="T45"/>
                <a:gd fmla="*/ 0 h 58" name="T46"/>
                <a:gd fmla="*/ 78 w 78" name="T47"/>
                <a:gd fmla="*/ 58 h 58" name="T48"/>
              </a:gdLst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b="T48" l="T45" r="T47" t="T46"/>
              <a:pathLst>
                <a:path h="57" w="7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/>
            <p:nvPr/>
          </p:nvSpPr>
          <p:spPr bwMode="auto">
            <a:xfrm>
              <a:off x="3301191" y="3230233"/>
              <a:ext cx="55563" cy="206196"/>
            </a:xfrm>
            <a:custGeom>
              <a:gdLst>
                <a:gd fmla="*/ 67080589 w 45" name="T0"/>
                <a:gd fmla="*/ 15534291 h 29" name="T1"/>
                <a:gd fmla="*/ 51835342 w 45" name="T2"/>
                <a:gd fmla="*/ 48329201 h 29" name="T3"/>
                <a:gd fmla="*/ 0 w 45" name="T4"/>
                <a:gd fmla="*/ 39698886 h 29" name="T5"/>
                <a:gd fmla="*/ 21343603 w 45" name="T6"/>
                <a:gd fmla="*/ 18986938 h 29" name="T7"/>
                <a:gd fmla="*/ 35065190 w 45" name="T8"/>
                <a:gd fmla="*/ 0 h 29" name="T9"/>
                <a:gd fmla="*/ 67080589 w 45" name="T10"/>
                <a:gd fmla="*/ 15534291 h 29" name="T11"/>
                <a:gd fmla="*/ 67080589 w 45" name="T12"/>
                <a:gd fmla="*/ 15534291 h 29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45" name="T21"/>
                <a:gd fmla="*/ 0 h 29" name="T22"/>
                <a:gd fmla="*/ 45 w 45" name="T23"/>
                <a:gd fmla="*/ 29 h 29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8" w="45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</p:grpSp>
      <p:sp>
        <p:nvSpPr>
          <p:cNvPr id="4" name="矩形 3"/>
          <p:cNvSpPr/>
          <p:nvPr/>
        </p:nvSpPr>
        <p:spPr>
          <a:xfrm>
            <a:off x="3142947" y="1493538"/>
            <a:ext cx="4786630" cy="5181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altLang="en-US" b="1" lang="zh-CN" smtClean="0" sz="280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标题：VILONLEE的演示小屋</a:t>
            </a:r>
          </a:p>
        </p:txBody>
      </p:sp>
      <p:grpSp>
        <p:nvGrpSpPr>
          <p:cNvPr id="366" name="组合 365"/>
          <p:cNvGrpSpPr/>
          <p:nvPr/>
        </p:nvGrpSpPr>
        <p:grpSpPr>
          <a:xfrm>
            <a:off x="1105896" y="577413"/>
            <a:ext cx="3351073" cy="461665"/>
            <a:chOff x="1134706" y="682724"/>
            <a:chExt cx="3351073" cy="461665"/>
          </a:xfrm>
        </p:grpSpPr>
        <p:sp>
          <p:nvSpPr>
            <p:cNvPr id="367" name="矩形 366"/>
            <p:cNvSpPr/>
            <p:nvPr/>
          </p:nvSpPr>
          <p:spPr>
            <a:xfrm>
              <a:off x="1838901" y="682724"/>
              <a:ext cx="2621280" cy="45720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altLang="en-US" b="1" lang="zh-CN" sz="240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charset="-122" panose="020b0503020204020204" pitchFamily="34" typeface="微软雅黑"/>
                  <a:ea charset="-122" panose="020b0503020204020204" pitchFamily="34" typeface="微软雅黑"/>
                </a:rPr>
                <a:t>点击此处输入标题</a:t>
              </a:r>
            </a:p>
          </p:txBody>
        </p:sp>
        <p:sp>
          <p:nvSpPr>
            <p:cNvPr id="368" name="椭圆 367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cxnSp>
        <p:nvCxnSpPr>
          <p:cNvPr id="3" name="直接连接符 2"/>
          <p:cNvCxnSpPr>
            <a:stCxn id="368" idx="4"/>
          </p:cNvCxnSpPr>
          <p:nvPr/>
        </p:nvCxnSpPr>
        <p:spPr>
          <a:xfrm>
            <a:off x="1210572" y="908210"/>
            <a:ext cx="4274" cy="1643646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4" name="椭圆 383"/>
          <p:cNvSpPr/>
          <p:nvPr/>
        </p:nvSpPr>
        <p:spPr>
          <a:xfrm>
            <a:off x="1113472" y="2509594"/>
            <a:ext cx="209352" cy="209290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cxnSp>
        <p:nvCxnSpPr>
          <p:cNvPr id="6" name="直接连接符 5"/>
          <p:cNvCxnSpPr>
            <a:stCxn id="384" idx="5"/>
          </p:cNvCxnSpPr>
          <p:nvPr/>
        </p:nvCxnSpPr>
        <p:spPr>
          <a:xfrm flipV="1">
            <a:off x="1292165" y="2687022"/>
            <a:ext cx="2508925" cy="1212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5" name="椭圆 384"/>
          <p:cNvSpPr/>
          <p:nvPr/>
        </p:nvSpPr>
        <p:spPr>
          <a:xfrm>
            <a:off x="3841302" y="2597837"/>
            <a:ext cx="209352" cy="209290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cxnSp>
        <p:nvCxnSpPr>
          <p:cNvPr id="386" name="直接连接符 385"/>
          <p:cNvCxnSpPr/>
          <p:nvPr/>
        </p:nvCxnSpPr>
        <p:spPr>
          <a:xfrm flipV="1">
            <a:off x="4082973" y="2708508"/>
            <a:ext cx="2508925" cy="1212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7" name="椭圆 386"/>
          <p:cNvSpPr/>
          <p:nvPr/>
        </p:nvSpPr>
        <p:spPr>
          <a:xfrm>
            <a:off x="6632888" y="2593239"/>
            <a:ext cx="209352" cy="209290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cxnSp>
        <p:nvCxnSpPr>
          <p:cNvPr id="388" name="直接连接符 387"/>
          <p:cNvCxnSpPr/>
          <p:nvPr/>
        </p:nvCxnSpPr>
        <p:spPr>
          <a:xfrm flipV="1">
            <a:off x="4206646" y="4495455"/>
            <a:ext cx="2508925" cy="1212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9" name="直接连接符 388"/>
          <p:cNvCxnSpPr/>
          <p:nvPr/>
        </p:nvCxnSpPr>
        <p:spPr>
          <a:xfrm>
            <a:off x="6731803" y="2773346"/>
            <a:ext cx="4274" cy="1643646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0" name="椭圆 389"/>
          <p:cNvSpPr/>
          <p:nvPr/>
        </p:nvSpPr>
        <p:spPr>
          <a:xfrm>
            <a:off x="6615914" y="4417927"/>
            <a:ext cx="209352" cy="209290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91" name="椭圆 390"/>
          <p:cNvSpPr/>
          <p:nvPr/>
        </p:nvSpPr>
        <p:spPr>
          <a:xfrm>
            <a:off x="4116589" y="4386319"/>
            <a:ext cx="209352" cy="209290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cxnSp>
        <p:nvCxnSpPr>
          <p:cNvPr id="392" name="直接连接符 391"/>
          <p:cNvCxnSpPr/>
          <p:nvPr/>
        </p:nvCxnSpPr>
        <p:spPr>
          <a:xfrm>
            <a:off x="4192909" y="4543614"/>
            <a:ext cx="4274" cy="1643646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3" name="椭圆 392"/>
          <p:cNvSpPr/>
          <p:nvPr/>
        </p:nvSpPr>
        <p:spPr>
          <a:xfrm>
            <a:off x="4098019" y="6082615"/>
            <a:ext cx="209352" cy="209290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cxnSp>
        <p:nvCxnSpPr>
          <p:cNvPr id="394" name="直接连接符 393"/>
          <p:cNvCxnSpPr/>
          <p:nvPr/>
        </p:nvCxnSpPr>
        <p:spPr>
          <a:xfrm flipV="1">
            <a:off x="4186484" y="6196886"/>
            <a:ext cx="2508925" cy="1212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5" name="椭圆 394"/>
          <p:cNvSpPr/>
          <p:nvPr/>
        </p:nvSpPr>
        <p:spPr>
          <a:xfrm>
            <a:off x="6632888" y="6082615"/>
            <a:ext cx="209352" cy="209290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cxnSp>
        <p:nvCxnSpPr>
          <p:cNvPr id="396" name="直接连接符 395"/>
          <p:cNvCxnSpPr/>
          <p:nvPr/>
        </p:nvCxnSpPr>
        <p:spPr>
          <a:xfrm flipV="1">
            <a:off x="6825266" y="6197441"/>
            <a:ext cx="2508925" cy="1212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7" name="椭圆 396"/>
          <p:cNvSpPr/>
          <p:nvPr/>
        </p:nvSpPr>
        <p:spPr>
          <a:xfrm>
            <a:off x="9320517" y="6092241"/>
            <a:ext cx="209352" cy="209290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cxnSp>
        <p:nvCxnSpPr>
          <p:cNvPr id="398" name="直接连接符 397"/>
          <p:cNvCxnSpPr/>
          <p:nvPr/>
        </p:nvCxnSpPr>
        <p:spPr>
          <a:xfrm>
            <a:off x="9434059" y="4423841"/>
            <a:ext cx="4274" cy="1643646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9" name="椭圆 398"/>
          <p:cNvSpPr/>
          <p:nvPr/>
        </p:nvSpPr>
        <p:spPr>
          <a:xfrm>
            <a:off x="9304832" y="4335204"/>
            <a:ext cx="209352" cy="209290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00" name="矩形 399"/>
          <p:cNvSpPr/>
          <p:nvPr/>
        </p:nvSpPr>
        <p:spPr>
          <a:xfrm>
            <a:off x="1282785" y="2873954"/>
            <a:ext cx="2011680" cy="3657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altLang="en-US" lang="zh-CN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点击此处输入标题</a:t>
            </a:r>
          </a:p>
        </p:txBody>
      </p:sp>
      <p:sp>
        <p:nvSpPr>
          <p:cNvPr id="401" name="矩形 400"/>
          <p:cNvSpPr/>
          <p:nvPr/>
        </p:nvSpPr>
        <p:spPr>
          <a:xfrm>
            <a:off x="4452651" y="2948838"/>
            <a:ext cx="2011680" cy="3657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altLang="en-US" lang="zh-CN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点击此处输入标题</a:t>
            </a:r>
          </a:p>
        </p:txBody>
      </p:sp>
      <p:sp>
        <p:nvSpPr>
          <p:cNvPr id="402" name="矩形 401"/>
          <p:cNvSpPr/>
          <p:nvPr/>
        </p:nvSpPr>
        <p:spPr>
          <a:xfrm>
            <a:off x="4527121" y="3964381"/>
            <a:ext cx="2011680" cy="3657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altLang="en-US" lang="zh-CN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点击此处输入标题</a:t>
            </a:r>
          </a:p>
        </p:txBody>
      </p:sp>
      <p:sp>
        <p:nvSpPr>
          <p:cNvPr id="403" name="矩形 402"/>
          <p:cNvSpPr/>
          <p:nvPr/>
        </p:nvSpPr>
        <p:spPr>
          <a:xfrm>
            <a:off x="4497052" y="5647293"/>
            <a:ext cx="2011680" cy="3657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altLang="en-US" lang="zh-CN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点击此处输入标题</a:t>
            </a:r>
          </a:p>
        </p:txBody>
      </p:sp>
      <p:sp>
        <p:nvSpPr>
          <p:cNvPr id="404" name="矩形 403"/>
          <p:cNvSpPr/>
          <p:nvPr/>
        </p:nvSpPr>
        <p:spPr>
          <a:xfrm>
            <a:off x="7152055" y="5563595"/>
            <a:ext cx="2011680" cy="3657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altLang="en-US" lang="zh-CN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点击此处输入标题</a:t>
            </a:r>
          </a:p>
        </p:txBody>
      </p:sp>
      <p:sp>
        <p:nvSpPr>
          <p:cNvPr id="405" name="矩形 404"/>
          <p:cNvSpPr/>
          <p:nvPr/>
        </p:nvSpPr>
        <p:spPr>
          <a:xfrm>
            <a:off x="9719785" y="4226277"/>
            <a:ext cx="2011680" cy="3657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altLang="en-US" lang="zh-CN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点击此处输入标题</a:t>
            </a:r>
          </a:p>
        </p:txBody>
      </p:sp>
    </p:spTree>
    <p:extLst>
      <p:ext uri="{BB962C8B-B14F-4D97-AF65-F5344CB8AC3E}">
        <p14:creationId val="2409257240"/>
      </p:ext>
    </p:extLst>
  </p:cSld>
  <p:clrMapOvr>
    <a:masterClrMapping/>
  </p:clrMapOvr>
  <p:transition/>
  <p:timing/>
</p:sld>
</file>

<file path=ppt/slides/slide19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9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/>
            <p:nvPr/>
          </p:nvGrpSpPr>
          <p:grpSpPr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/>
              <p:nvPr/>
            </p:nvSpPr>
            <p:spPr bwMode="auto">
              <a:xfrm>
                <a:off x="4449" y="3297"/>
                <a:ext cx="52" cy="154"/>
              </a:xfrm>
              <a:custGeom>
                <a:gdLst>
                  <a:gd fmla="*/ 0 w 52" name="T0"/>
                  <a:gd fmla="*/ 0 h 69" name="T1"/>
                  <a:gd fmla="*/ 0 w 52" name="T2"/>
                  <a:gd fmla="*/ 0 h 69" name="T3"/>
                  <a:gd fmla="*/ 10 w 52" name="T4"/>
                  <a:gd fmla="*/ 0 h 69" name="T5"/>
                  <a:gd fmla="*/ 13 w 52" name="T6"/>
                  <a:gd fmla="*/ 13 h 69" name="T7"/>
                  <a:gd fmla="*/ 26 w 52" name="T8"/>
                  <a:gd fmla="*/ 5 h 69" name="T9"/>
                  <a:gd fmla="*/ 43 w 52" name="T10"/>
                  <a:gd fmla="*/ 21 h 69" name="T11"/>
                  <a:gd fmla="*/ 51 w 52" name="T12"/>
                  <a:gd fmla="*/ 68 h 69" name="T13"/>
                  <a:gd fmla="*/ 50 w 52" name="T14"/>
                  <a:gd fmla="*/ 68 h 69" name="T15"/>
                  <a:gd fmla="*/ 16 w 52" name="T16"/>
                  <a:gd fmla="*/ 48 h 69" name="T17"/>
                  <a:gd fmla="*/ 0 w 52" name="T18"/>
                  <a:gd fmla="*/ 0 h 69" name="T19"/>
                  <a:gd fmla="*/ 0 w 52" name="T20"/>
                  <a:gd fmla="*/ 0 h 69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52" name="T33"/>
                  <a:gd fmla="*/ 0 h 69" name="T34"/>
                  <a:gd fmla="*/ 52 w 52" name="T35"/>
                  <a:gd fmla="*/ 69 h 69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69" w="52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/>
              <p:nvPr/>
            </p:nvSpPr>
            <p:spPr bwMode="auto">
              <a:xfrm>
                <a:off x="4577" y="3299"/>
                <a:ext cx="132" cy="154"/>
              </a:xfrm>
              <a:custGeom>
                <a:gdLst>
                  <a:gd fmla="*/ 0 w 132" name="T0"/>
                  <a:gd fmla="*/ 72 h 83" name="T1"/>
                  <a:gd fmla="*/ 0 w 132" name="T2"/>
                  <a:gd fmla="*/ 72 h 83" name="T3"/>
                  <a:gd fmla="*/ 12 w 132" name="T4"/>
                  <a:gd fmla="*/ 82 h 83" name="T5"/>
                  <a:gd fmla="*/ 53 w 132" name="T6"/>
                  <a:gd fmla="*/ 79 h 83" name="T7"/>
                  <a:gd fmla="*/ 66 w 132" name="T8"/>
                  <a:gd fmla="*/ 73 h 83" name="T9"/>
                  <a:gd fmla="*/ 84 w 132" name="T10"/>
                  <a:gd fmla="*/ 36 h 83" name="T11"/>
                  <a:gd fmla="*/ 108 w 132" name="T12"/>
                  <a:gd fmla="*/ 37 h 83" name="T13"/>
                  <a:gd fmla="*/ 131 w 132" name="T14"/>
                  <a:gd fmla="*/ 25 h 83" name="T15"/>
                  <a:gd fmla="*/ 109 w 132" name="T16"/>
                  <a:gd fmla="*/ 14 h 83" name="T17"/>
                  <a:gd fmla="*/ 102 w 132" name="T18"/>
                  <a:gd fmla="*/ 0 h 83" name="T19"/>
                  <a:gd fmla="*/ 75 w 132" name="T20"/>
                  <a:gd fmla="*/ 26 h 83" name="T21"/>
                  <a:gd fmla="*/ 67 w 132" name="T22"/>
                  <a:gd fmla="*/ 40 h 83" name="T23"/>
                  <a:gd fmla="*/ 59 w 132" name="T24"/>
                  <a:gd fmla="*/ 32 h 83" name="T25"/>
                  <a:gd fmla="*/ 43 w 132" name="T26"/>
                  <a:gd fmla="*/ 52 h 83" name="T27"/>
                  <a:gd fmla="*/ 26 w 132" name="T28"/>
                  <a:gd fmla="*/ 55 h 83" name="T29"/>
                  <a:gd fmla="*/ 20 w 132" name="T30"/>
                  <a:gd fmla="*/ 73 h 83" name="T31"/>
                  <a:gd fmla="*/ 0 w 132" name="T32"/>
                  <a:gd fmla="*/ 72 h 83" name="T33"/>
                  <a:gd fmla="*/ 0 w 132" name="T34"/>
                  <a:gd fmla="*/ 72 h 83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132" name="T54"/>
                  <a:gd fmla="*/ 0 h 83" name="T55"/>
                  <a:gd fmla="*/ 132 w 132" name="T56"/>
                  <a:gd fmla="*/ 83 h 83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83" w="132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/>
            <p:nvPr/>
          </p:nvGrpSpPr>
          <p:grpSpPr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/>
              <p:nvPr/>
            </p:nvSpPr>
            <p:spPr bwMode="auto">
              <a:xfrm>
                <a:off x="4380" y="3351"/>
                <a:ext cx="149" cy="160"/>
              </a:xfrm>
              <a:custGeom>
                <a:gdLst>
                  <a:gd fmla="*/ 0 w 149" name="T0"/>
                  <a:gd fmla="*/ 0 h 156" name="T1"/>
                  <a:gd fmla="*/ 0 w 149" name="T2"/>
                  <a:gd fmla="*/ 0 h 156" name="T3"/>
                  <a:gd fmla="*/ 33 w 149" name="T4"/>
                  <a:gd fmla="*/ 7 h 156" name="T5"/>
                  <a:gd fmla="*/ 74 w 149" name="T6"/>
                  <a:gd fmla="*/ 47 h 156" name="T7"/>
                  <a:gd fmla="*/ 108 w 149" name="T8"/>
                  <a:gd fmla="*/ 62 h 156" name="T9"/>
                  <a:gd fmla="*/ 104 w 149" name="T10"/>
                  <a:gd fmla="*/ 73 h 156" name="T11"/>
                  <a:gd fmla="*/ 115 w 149" name="T12"/>
                  <a:gd fmla="*/ 72 h 156" name="T13"/>
                  <a:gd fmla="*/ 114 w 149" name="T14"/>
                  <a:gd fmla="*/ 87 h 156" name="T15"/>
                  <a:gd fmla="*/ 148 w 149" name="T16"/>
                  <a:gd fmla="*/ 116 h 156" name="T17"/>
                  <a:gd fmla="*/ 144 w 149" name="T18"/>
                  <a:gd fmla="*/ 154 h 156" name="T19"/>
                  <a:gd fmla="*/ 129 w 149" name="T20"/>
                  <a:gd fmla="*/ 155 h 156" name="T21"/>
                  <a:gd fmla="*/ 99 w 149" name="T22"/>
                  <a:gd fmla="*/ 133 h 156" name="T23"/>
                  <a:gd fmla="*/ 50 w 149" name="T24"/>
                  <a:gd fmla="*/ 54 h 156" name="T25"/>
                  <a:gd fmla="*/ 0 w 149" name="T26"/>
                  <a:gd fmla="*/ 0 h 156" name="T27"/>
                  <a:gd fmla="*/ 0 w 149" name="T28"/>
                  <a:gd fmla="*/ 0 h 15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49" name="T45"/>
                  <a:gd fmla="*/ 0 h 156" name="T46"/>
                  <a:gd fmla="*/ 149 w 149" name="T47"/>
                  <a:gd fmla="*/ 156 h 15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56" w="149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/>
              <p:nvPr/>
            </p:nvSpPr>
            <p:spPr bwMode="auto">
              <a:xfrm>
                <a:off x="4519" y="3450"/>
                <a:ext cx="125" cy="160"/>
              </a:xfrm>
              <a:custGeom>
                <a:gdLst>
                  <a:gd fmla="*/ 0 w 125" name="T0"/>
                  <a:gd fmla="*/ 11 h 40" name="T1"/>
                  <a:gd fmla="*/ 0 w 125" name="T2"/>
                  <a:gd fmla="*/ 11 h 40" name="T3"/>
                  <a:gd fmla="*/ 8 w 125" name="T4"/>
                  <a:gd fmla="*/ 0 h 40" name="T5"/>
                  <a:gd fmla="*/ 95 w 125" name="T6"/>
                  <a:gd fmla="*/ 12 h 40" name="T7"/>
                  <a:gd fmla="*/ 104 w 125" name="T8"/>
                  <a:gd fmla="*/ 22 h 40" name="T9"/>
                  <a:gd fmla="*/ 122 w 125" name="T10"/>
                  <a:gd fmla="*/ 26 h 40" name="T11"/>
                  <a:gd fmla="*/ 124 w 125" name="T12"/>
                  <a:gd fmla="*/ 39 h 40" name="T13"/>
                  <a:gd fmla="*/ 22 w 125" name="T14"/>
                  <a:gd fmla="*/ 21 h 40" name="T15"/>
                  <a:gd fmla="*/ 0 w 125" name="T16"/>
                  <a:gd fmla="*/ 11 h 40" name="T17"/>
                  <a:gd fmla="*/ 0 w 125" name="T18"/>
                  <a:gd fmla="*/ 11 h 40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125" name="T30"/>
                  <a:gd fmla="*/ 0 h 40" name="T31"/>
                  <a:gd fmla="*/ 125 w 125" name="T32"/>
                  <a:gd fmla="*/ 40 h 40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40" w="125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/>
              <p:nvPr/>
            </p:nvSpPr>
            <p:spPr bwMode="auto">
              <a:xfrm>
                <a:off x="4568" y="3349"/>
                <a:ext cx="136" cy="160"/>
              </a:xfrm>
              <a:custGeom>
                <a:gdLst>
                  <a:gd fmla="*/ 0 w 136" name="T0"/>
                  <a:gd fmla="*/ 52 h 116" name="T1"/>
                  <a:gd fmla="*/ 0 w 136" name="T2"/>
                  <a:gd fmla="*/ 52 h 116" name="T3"/>
                  <a:gd fmla="*/ 9 w 136" name="T4"/>
                  <a:gd fmla="*/ 36 h 116" name="T5"/>
                  <a:gd fmla="*/ 21 w 136" name="T6"/>
                  <a:gd fmla="*/ 46 h 116" name="T7"/>
                  <a:gd fmla="*/ 62 w 136" name="T8"/>
                  <a:gd fmla="*/ 43 h 116" name="T9"/>
                  <a:gd fmla="*/ 75 w 136" name="T10"/>
                  <a:gd fmla="*/ 37 h 116" name="T11"/>
                  <a:gd fmla="*/ 93 w 136" name="T12"/>
                  <a:gd fmla="*/ 0 h 116" name="T13"/>
                  <a:gd fmla="*/ 117 w 136" name="T14"/>
                  <a:gd fmla="*/ 1 h 116" name="T15"/>
                  <a:gd fmla="*/ 112 w 136" name="T16"/>
                  <a:gd fmla="*/ 11 h 116" name="T17"/>
                  <a:gd fmla="*/ 135 w 136" name="T18"/>
                  <a:gd fmla="*/ 46 h 116" name="T19"/>
                  <a:gd fmla="*/ 122 w 136" name="T20"/>
                  <a:gd fmla="*/ 43 h 116" name="T21"/>
                  <a:gd fmla="*/ 99 w 136" name="T22"/>
                  <a:gd fmla="*/ 82 h 116" name="T23"/>
                  <a:gd fmla="*/ 95 w 136" name="T24"/>
                  <a:gd fmla="*/ 107 h 116" name="T25"/>
                  <a:gd fmla="*/ 81 w 136" name="T26"/>
                  <a:gd fmla="*/ 115 h 116" name="T27"/>
                  <a:gd fmla="*/ 55 w 136" name="T28"/>
                  <a:gd fmla="*/ 100 h 116" name="T29"/>
                  <a:gd fmla="*/ 40 w 136" name="T30"/>
                  <a:gd fmla="*/ 107 h 116" name="T31"/>
                  <a:gd fmla="*/ 37 w 136" name="T32"/>
                  <a:gd fmla="*/ 95 h 116" name="T33"/>
                  <a:gd fmla="*/ 17 w 136" name="T34"/>
                  <a:gd fmla="*/ 97 h 116" name="T35"/>
                  <a:gd fmla="*/ 0 w 136" name="T36"/>
                  <a:gd fmla="*/ 52 h 116" name="T37"/>
                  <a:gd fmla="*/ 0 w 136" name="T38"/>
                  <a:gd fmla="*/ 52 h 11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36" name="T60"/>
                  <a:gd fmla="*/ 0 h 116" name="T61"/>
                  <a:gd fmla="*/ 136 w 136" name="T62"/>
                  <a:gd fmla="*/ 116 h 116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15" w="13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/>
              <p:nvPr/>
            </p:nvSpPr>
            <p:spPr bwMode="auto">
              <a:xfrm>
                <a:off x="4674" y="3469"/>
                <a:ext cx="34" cy="160"/>
              </a:xfrm>
              <a:custGeom>
                <a:gdLst>
                  <a:gd fmla="*/ 0 w 34" name="T0"/>
                  <a:gd fmla="*/ 2 h 9" name="T1"/>
                  <a:gd fmla="*/ 0 w 34" name="T2"/>
                  <a:gd fmla="*/ 2 h 9" name="T3"/>
                  <a:gd fmla="*/ 4 w 34" name="T4"/>
                  <a:gd fmla="*/ 8 h 9" name="T5"/>
                  <a:gd fmla="*/ 33 w 34" name="T6"/>
                  <a:gd fmla="*/ 3 h 9" name="T7"/>
                  <a:gd fmla="*/ 11 w 34" name="T8"/>
                  <a:gd fmla="*/ 0 h 9" name="T9"/>
                  <a:gd fmla="*/ 0 w 34" name="T10"/>
                  <a:gd fmla="*/ 2 h 9" name="T11"/>
                  <a:gd fmla="*/ 0 w 34" name="T12"/>
                  <a:gd fmla="*/ 2 h 9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4" name="T21"/>
                  <a:gd fmla="*/ 0 h 9" name="T22"/>
                  <a:gd fmla="*/ 34 w 34" name="T23"/>
                  <a:gd fmla="*/ 9 h 9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9" w="34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/>
              <p:nvPr/>
            </p:nvSpPr>
            <p:spPr bwMode="auto">
              <a:xfrm>
                <a:off x="4703" y="3376"/>
                <a:ext cx="85" cy="160"/>
              </a:xfrm>
              <a:custGeom>
                <a:gdLst>
                  <a:gd fmla="*/ 0 w 85" name="T0"/>
                  <a:gd fmla="*/ 60 h 101" name="T1"/>
                  <a:gd fmla="*/ 0 w 85" name="T2"/>
                  <a:gd fmla="*/ 60 h 101" name="T3"/>
                  <a:gd fmla="*/ 10 w 85" name="T4"/>
                  <a:gd fmla="*/ 78 h 101" name="T5"/>
                  <a:gd fmla="*/ 7 w 85" name="T6"/>
                  <a:gd fmla="*/ 96 h 101" name="T7"/>
                  <a:gd fmla="*/ 21 w 85" name="T8"/>
                  <a:gd fmla="*/ 100 h 101" name="T9"/>
                  <a:gd fmla="*/ 19 w 85" name="T10"/>
                  <a:gd fmla="*/ 63 h 101" name="T11"/>
                  <a:gd fmla="*/ 28 w 85" name="T12"/>
                  <a:gd fmla="*/ 60 h 101" name="T13"/>
                  <a:gd fmla="*/ 30 w 85" name="T14"/>
                  <a:gd fmla="*/ 74 h 101" name="T15"/>
                  <a:gd fmla="*/ 37 w 85" name="T16"/>
                  <a:gd fmla="*/ 90 h 101" name="T17"/>
                  <a:gd fmla="*/ 53 w 85" name="T18"/>
                  <a:gd fmla="*/ 83 h 101" name="T19"/>
                  <a:gd fmla="*/ 34 w 85" name="T20"/>
                  <a:gd fmla="*/ 48 h 101" name="T21"/>
                  <a:gd fmla="*/ 62 w 85" name="T22"/>
                  <a:gd fmla="*/ 33 h 101" name="T23"/>
                  <a:gd fmla="*/ 25 w 85" name="T24"/>
                  <a:gd fmla="*/ 43 h 101" name="T25"/>
                  <a:gd fmla="*/ 19 w 85" name="T26"/>
                  <a:gd fmla="*/ 21 h 101" name="T27"/>
                  <a:gd fmla="*/ 74 w 85" name="T28"/>
                  <a:gd fmla="*/ 19 h 101" name="T29"/>
                  <a:gd fmla="*/ 84 w 85" name="T30"/>
                  <a:gd fmla="*/ 0 h 101" name="T31"/>
                  <a:gd fmla="*/ 68 w 85" name="T32"/>
                  <a:gd fmla="*/ 12 h 101" name="T33"/>
                  <a:gd fmla="*/ 28 w 85" name="T34"/>
                  <a:gd fmla="*/ 6 h 101" name="T35"/>
                  <a:gd fmla="*/ 15 w 85" name="T36"/>
                  <a:gd fmla="*/ 14 h 101" name="T37"/>
                  <a:gd fmla="*/ 0 w 85" name="T38"/>
                  <a:gd fmla="*/ 60 h 101" name="T39"/>
                  <a:gd fmla="*/ 0 w 85" name="T40"/>
                  <a:gd fmla="*/ 60 h 101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85" name="T63"/>
                  <a:gd fmla="*/ 0 h 101" name="T64"/>
                  <a:gd fmla="*/ 85 w 85" name="T65"/>
                  <a:gd fmla="*/ 101 h 101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00" w="85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/>
              <p:nvPr/>
            </p:nvSpPr>
            <p:spPr bwMode="auto">
              <a:xfrm>
                <a:off x="4769" y="3478"/>
                <a:ext cx="48" cy="160"/>
              </a:xfrm>
              <a:custGeom>
                <a:gdLst>
                  <a:gd fmla="*/ 0 w 48" name="T0"/>
                  <a:gd fmla="*/ 15 h 26" name="T1"/>
                  <a:gd fmla="*/ 0 w 48" name="T2"/>
                  <a:gd fmla="*/ 15 h 26" name="T3"/>
                  <a:gd fmla="*/ 2 w 48" name="T4"/>
                  <a:gd fmla="*/ 25 h 26" name="T5"/>
                  <a:gd fmla="*/ 47 w 48" name="T6"/>
                  <a:gd fmla="*/ 0 h 26" name="T7"/>
                  <a:gd fmla="*/ 14 w 48" name="T8"/>
                  <a:gd fmla="*/ 7 h 26" name="T9"/>
                  <a:gd fmla="*/ 0 w 48" name="T10"/>
                  <a:gd fmla="*/ 15 h 26" name="T11"/>
                  <a:gd fmla="*/ 0 w 48" name="T12"/>
                  <a:gd fmla="*/ 15 h 2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8" name="T21"/>
                  <a:gd fmla="*/ 0 h 26" name="T22"/>
                  <a:gd fmla="*/ 48 w 48" name="T23"/>
                  <a:gd fmla="*/ 26 h 26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6" w="48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/>
              <p:nvPr/>
            </p:nvSpPr>
            <p:spPr bwMode="auto">
              <a:xfrm>
                <a:off x="4819" y="3341"/>
                <a:ext cx="17" cy="160"/>
              </a:xfrm>
              <a:custGeom>
                <a:gdLst>
                  <a:gd fmla="*/ 0 w 17" name="T0"/>
                  <a:gd fmla="*/ 14 h 42" name="T1"/>
                  <a:gd fmla="*/ 0 w 17" name="T2"/>
                  <a:gd fmla="*/ 14 h 42" name="T3"/>
                  <a:gd fmla="*/ 3 w 17" name="T4"/>
                  <a:gd fmla="*/ 33 h 42" name="T5"/>
                  <a:gd fmla="*/ 13 w 17" name="T6"/>
                  <a:gd fmla="*/ 41 h 42" name="T7"/>
                  <a:gd fmla="*/ 7 w 17" name="T8"/>
                  <a:gd fmla="*/ 24 h 42" name="T9"/>
                  <a:gd fmla="*/ 16 w 17" name="T10"/>
                  <a:gd fmla="*/ 21 h 42" name="T11"/>
                  <a:gd fmla="*/ 15 w 17" name="T12"/>
                  <a:gd fmla="*/ 8 h 42" name="T13"/>
                  <a:gd fmla="*/ 3 w 17" name="T14"/>
                  <a:gd fmla="*/ 17 h 42" name="T15"/>
                  <a:gd fmla="*/ 8 w 17" name="T16"/>
                  <a:gd fmla="*/ 0 h 42" name="T17"/>
                  <a:gd fmla="*/ 0 w 17" name="T18"/>
                  <a:gd fmla="*/ 14 h 42" name="T19"/>
                  <a:gd fmla="*/ 0 w 17" name="T20"/>
                  <a:gd fmla="*/ 14 h 42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17" name="T33"/>
                  <a:gd fmla="*/ 0 h 42" name="T34"/>
                  <a:gd fmla="*/ 17 w 17" name="T35"/>
                  <a:gd fmla="*/ 42 h 42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42" w="17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/>
              <p:nvPr/>
            </p:nvSpPr>
            <p:spPr bwMode="auto">
              <a:xfrm>
                <a:off x="4826" y="3393"/>
                <a:ext cx="40" cy="160"/>
              </a:xfrm>
              <a:custGeom>
                <a:gdLst>
                  <a:gd fmla="*/ 0 w 40" name="T0"/>
                  <a:gd fmla="*/ 5 h 14" name="T1"/>
                  <a:gd fmla="*/ 0 w 40" name="T2"/>
                  <a:gd fmla="*/ 5 h 14" name="T3"/>
                  <a:gd fmla="*/ 22 w 40" name="T4"/>
                  <a:gd fmla="*/ 0 h 14" name="T5"/>
                  <a:gd fmla="*/ 39 w 40" name="T6"/>
                  <a:gd fmla="*/ 13 h 14" name="T7"/>
                  <a:gd fmla="*/ 0 w 40" name="T8"/>
                  <a:gd fmla="*/ 5 h 14" name="T9"/>
                  <a:gd fmla="*/ 0 w 40" name="T10"/>
                  <a:gd fmla="*/ 5 h 14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40" name="T18"/>
                  <a:gd fmla="*/ 0 h 14" name="T19"/>
                  <a:gd fmla="*/ 40 w 40" name="T20"/>
                  <a:gd fmla="*/ 14 h 14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4" w="40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/>
              <p:nvPr/>
            </p:nvSpPr>
            <p:spPr bwMode="auto">
              <a:xfrm>
                <a:off x="4865" y="3414"/>
                <a:ext cx="144" cy="160"/>
              </a:xfrm>
              <a:custGeom>
                <a:gdLst>
                  <a:gd fmla="*/ 0 w 144" name="T0"/>
                  <a:gd fmla="*/ 15 h 119" name="T1"/>
                  <a:gd fmla="*/ 0 w 144" name="T2"/>
                  <a:gd fmla="*/ 15 h 119" name="T3"/>
                  <a:gd fmla="*/ 21 w 144" name="T4"/>
                  <a:gd fmla="*/ 26 h 119" name="T5"/>
                  <a:gd fmla="*/ 42 w 144" name="T6"/>
                  <a:gd fmla="*/ 23 h 119" name="T7"/>
                  <a:gd fmla="*/ 16 w 144" name="T8"/>
                  <a:gd fmla="*/ 32 h 119" name="T9"/>
                  <a:gd fmla="*/ 28 w 144" name="T10"/>
                  <a:gd fmla="*/ 51 h 119" name="T11"/>
                  <a:gd fmla="*/ 41 w 144" name="T12"/>
                  <a:gd fmla="*/ 35 h 119" name="T13"/>
                  <a:gd fmla="*/ 49 w 144" name="T14"/>
                  <a:gd fmla="*/ 51 h 119" name="T15"/>
                  <a:gd fmla="*/ 100 w 144" name="T16"/>
                  <a:gd fmla="*/ 69 h 119" name="T17"/>
                  <a:gd fmla="*/ 113 w 144" name="T18"/>
                  <a:gd fmla="*/ 98 h 119" name="T19"/>
                  <a:gd fmla="*/ 103 w 144" name="T20"/>
                  <a:gd fmla="*/ 97 h 119" name="T21"/>
                  <a:gd fmla="*/ 95 w 144" name="T22"/>
                  <a:gd fmla="*/ 110 h 119" name="T23"/>
                  <a:gd fmla="*/ 126 w 144" name="T24"/>
                  <a:gd fmla="*/ 104 h 119" name="T25"/>
                  <a:gd fmla="*/ 143 w 144" name="T26"/>
                  <a:gd fmla="*/ 118 h 119" name="T27"/>
                  <a:gd fmla="*/ 141 w 144" name="T28"/>
                  <a:gd fmla="*/ 30 h 119" name="T29"/>
                  <a:gd fmla="*/ 97 w 144" name="T30"/>
                  <a:gd fmla="*/ 15 h 119" name="T31"/>
                  <a:gd fmla="*/ 61 w 144" name="T32"/>
                  <a:gd fmla="*/ 41 h 119" name="T33"/>
                  <a:gd fmla="*/ 47 w 144" name="T34"/>
                  <a:gd fmla="*/ 27 h 119" name="T35"/>
                  <a:gd fmla="*/ 43 w 144" name="T36"/>
                  <a:gd fmla="*/ 6 h 119" name="T37"/>
                  <a:gd fmla="*/ 21 w 144" name="T38"/>
                  <a:gd fmla="*/ 0 h 119" name="T39"/>
                  <a:gd fmla="*/ 0 w 144" name="T40"/>
                  <a:gd fmla="*/ 15 h 119" name="T41"/>
                  <a:gd fmla="*/ 0 w 144" name="T42"/>
                  <a:gd fmla="*/ 15 h 119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44" name="T66"/>
                  <a:gd fmla="*/ 0 h 119" name="T67"/>
                  <a:gd fmla="*/ 144 w 144" name="T68"/>
                  <a:gd fmla="*/ 119 h 119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119" w="144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/>
              <p:nvPr/>
            </p:nvSpPr>
            <p:spPr bwMode="auto">
              <a:xfrm>
                <a:off x="4871" y="3452"/>
                <a:ext cx="7" cy="160"/>
              </a:xfrm>
              <a:custGeom>
                <a:gdLst>
                  <a:gd fmla="*/ 0 w 7" name="T0"/>
                  <a:gd fmla="*/ 10 h 11" name="T1"/>
                  <a:gd fmla="*/ 0 w 7" name="T2"/>
                  <a:gd fmla="*/ 10 h 11" name="T3"/>
                  <a:gd fmla="*/ 3 w 7" name="T4"/>
                  <a:gd fmla="*/ 0 h 11" name="T5"/>
                  <a:gd fmla="*/ 6 w 7" name="T6"/>
                  <a:gd fmla="*/ 6 h 11" name="T7"/>
                  <a:gd fmla="*/ 0 w 7" name="T8"/>
                  <a:gd fmla="*/ 10 h 11" name="T9"/>
                  <a:gd fmla="*/ 0 w 7" name="T10"/>
                  <a:gd fmla="*/ 10 h 11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7" name="T18"/>
                  <a:gd fmla="*/ 0 h 11" name="T19"/>
                  <a:gd fmla="*/ 7 w 7" name="T20"/>
                  <a:gd fmla="*/ 11 h 11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1" w="7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/>
            <p:nvPr/>
          </p:nvSpPr>
          <p:spPr bwMode="auto">
            <a:xfrm>
              <a:off x="3998079" y="3687453"/>
              <a:ext cx="242885" cy="206196"/>
            </a:xfrm>
            <a:custGeom>
              <a:gdLst>
                <a:gd fmla="*/ 0 w 194" name="T0"/>
                <a:gd fmla="*/ 111880299 h 139" name="T1"/>
                <a:gd fmla="*/ 0 w 194" name="T2"/>
                <a:gd fmla="*/ 111880299 h 139" name="T3"/>
                <a:gd fmla="*/ 3134995 w 194" name="T4"/>
                <a:gd fmla="*/ 172905343 h 139" name="T5"/>
                <a:gd fmla="*/ 25079963 w 194" name="T6"/>
                <a:gd fmla="*/ 191552270 h 139" name="T7"/>
                <a:gd fmla="*/ 6269991 w 194" name="T8"/>
                <a:gd fmla="*/ 222064121 h 139" name="T9"/>
                <a:gd fmla="*/ 40754933 w 194" name="T10"/>
                <a:gd fmla="*/ 233930347 h 139" name="T11"/>
                <a:gd fmla="*/ 119129815 w 194" name="T12"/>
                <a:gd fmla="*/ 222064121 h 139" name="T13"/>
                <a:gd fmla="*/ 133237289 w 194" name="T14"/>
                <a:gd fmla="*/ 188161920 h 139" name="T15"/>
                <a:gd fmla="*/ 186530976 w 194" name="T16"/>
                <a:gd fmla="*/ 169514952 h 139" name="T17"/>
                <a:gd fmla="*/ 191233467 w 194" name="T18"/>
                <a:gd fmla="*/ 140696975 h 139" name="T19"/>
                <a:gd fmla="*/ 210043431 w 194" name="T20"/>
                <a:gd fmla="*/ 133916274 h 139" name="T21"/>
                <a:gd fmla="*/ 202205946 w 194" name="T22"/>
                <a:gd fmla="*/ 118659698 h 139" name="T23"/>
                <a:gd fmla="*/ 221015911 w 194" name="T24"/>
                <a:gd fmla="*/ 116965824 h 139" name="T25"/>
                <a:gd fmla="*/ 235123384 w 194" name="T26"/>
                <a:gd fmla="*/ 88147847 h 139" name="T27"/>
                <a:gd fmla="*/ 228853396 w 194" name="T28"/>
                <a:gd fmla="*/ 59329849 h 139" name="T29"/>
                <a:gd fmla="*/ 300958260 w 194" name="T30"/>
                <a:gd fmla="*/ 38989039 h 139" name="T31"/>
                <a:gd fmla="*/ 302525758 w 194" name="T32"/>
                <a:gd fmla="*/ 32208338 h 139" name="T33"/>
                <a:gd fmla="*/ 275878308 w 194" name="T34"/>
                <a:gd fmla="*/ 27122813 h 139" name="T35"/>
                <a:gd fmla="*/ 238258378 w 194" name="T36"/>
                <a:gd fmla="*/ 47463623 h 139" name="T37"/>
                <a:gd fmla="*/ 219448414 w 194" name="T38"/>
                <a:gd fmla="*/ 0 h 139" name="T39"/>
                <a:gd fmla="*/ 188098473 w 194" name="T40"/>
                <a:gd fmla="*/ 35598688 h 139" name="T41"/>
                <a:gd fmla="*/ 94049862 w 194" name="T42"/>
                <a:gd fmla="*/ 32208338 h 139" name="T43"/>
                <a:gd fmla="*/ 47024931 w 194" name="T44"/>
                <a:gd fmla="*/ 86452672 h 139" name="T45"/>
                <a:gd fmla="*/ 14107478 w 194" name="T46"/>
                <a:gd fmla="*/ 69500900 h 139" name="T47"/>
                <a:gd fmla="*/ 0 w 194" name="T48"/>
                <a:gd fmla="*/ 111880299 h 139" name="T49"/>
                <a:gd fmla="*/ 0 w 194" name="T50"/>
                <a:gd fmla="*/ 111880299 h 139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194" name="T78"/>
                <a:gd fmla="*/ 0 h 139" name="T79"/>
                <a:gd fmla="*/ 194 w 194" name="T80"/>
                <a:gd fmla="*/ 139 h 139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139" w="194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/>
            <p:nvPr/>
          </p:nvGrpSpPr>
          <p:grpSpPr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/>
              <p:nvPr/>
            </p:nvSpPr>
            <p:spPr bwMode="auto">
              <a:xfrm>
                <a:off x="4623" y="3703"/>
                <a:ext cx="552" cy="158"/>
              </a:xfrm>
              <a:custGeom>
                <a:gdLst>
                  <a:gd fmla="*/ 0 w 552" name="T0"/>
                  <a:gd fmla="*/ 218 h 414" name="T1"/>
                  <a:gd fmla="*/ 4 w 552" name="T2"/>
                  <a:gd fmla="*/ 209 h 414" name="T3"/>
                  <a:gd fmla="*/ 3 w 552" name="T4"/>
                  <a:gd fmla="*/ 192 h 414" name="T5"/>
                  <a:gd fmla="*/ 14 w 552" name="T6"/>
                  <a:gd fmla="*/ 165 h 414" name="T7"/>
                  <a:gd fmla="*/ 106 w 552" name="T8"/>
                  <a:gd fmla="*/ 123 h 414" name="T9"/>
                  <a:gd fmla="*/ 125 w 552" name="T10"/>
                  <a:gd fmla="*/ 88 h 414" name="T11"/>
                  <a:gd fmla="*/ 141 w 552" name="T12"/>
                  <a:gd fmla="*/ 94 h 414" name="T13"/>
                  <a:gd fmla="*/ 154 w 552" name="T14"/>
                  <a:gd fmla="*/ 80 h 414" name="T15"/>
                  <a:gd fmla="*/ 175 w 552" name="T16"/>
                  <a:gd fmla="*/ 46 h 414" name="T17"/>
                  <a:gd fmla="*/ 202 w 552" name="T18"/>
                  <a:gd fmla="*/ 68 h 414" name="T19"/>
                  <a:gd fmla="*/ 226 w 552" name="T20"/>
                  <a:gd fmla="*/ 63 h 414" name="T21"/>
                  <a:gd fmla="*/ 233 w 552" name="T22"/>
                  <a:gd fmla="*/ 28 h 414" name="T23"/>
                  <a:gd fmla="*/ 257 w 552" name="T24"/>
                  <a:gd fmla="*/ 6 h 414" name="T25"/>
                  <a:gd fmla="*/ 306 w 552" name="T26"/>
                  <a:gd fmla="*/ 59 h 414" name="T27"/>
                  <a:gd fmla="*/ 384 w 552" name="T28"/>
                  <a:gd fmla="*/ 82 h 414" name="T29"/>
                  <a:gd fmla="*/ 405 w 552" name="T30"/>
                  <a:gd fmla="*/ 0 h 414" name="T31"/>
                  <a:gd fmla="*/ 440 w 552" name="T32"/>
                  <a:gd fmla="*/ 59 h 414" name="T33"/>
                  <a:gd fmla="*/ 488 w 552" name="T34"/>
                  <a:gd fmla="*/ 133 h 414" name="T35"/>
                  <a:gd fmla="*/ 512 w 552" name="T36"/>
                  <a:gd fmla="*/ 163 h 414" name="T37"/>
                  <a:gd fmla="*/ 543 w 552" name="T38"/>
                  <a:gd fmla="*/ 204 h 414" name="T39"/>
                  <a:gd fmla="*/ 545 w 552" name="T40"/>
                  <a:gd fmla="*/ 290 h 414" name="T41"/>
                  <a:gd fmla="*/ 503 w 552" name="T42"/>
                  <a:gd fmla="*/ 388 h 414" name="T43"/>
                  <a:gd fmla="*/ 453 w 552" name="T44"/>
                  <a:gd fmla="*/ 406 h 414" name="T45"/>
                  <a:gd fmla="*/ 435 w 552" name="T46"/>
                  <a:gd fmla="*/ 392 h 414" name="T47"/>
                  <a:gd fmla="*/ 387 w 552" name="T48"/>
                  <a:gd fmla="*/ 401 h 414" name="T49"/>
                  <a:gd fmla="*/ 357 w 552" name="T50"/>
                  <a:gd fmla="*/ 354 h 414" name="T51"/>
                  <a:gd fmla="*/ 341 w 552" name="T52"/>
                  <a:gd fmla="*/ 337 h 414" name="T53"/>
                  <a:gd fmla="*/ 324 w 552" name="T54"/>
                  <a:gd fmla="*/ 352 h 414" name="T55"/>
                  <a:gd fmla="*/ 312 w 552" name="T56"/>
                  <a:gd fmla="*/ 349 h 414" name="T57"/>
                  <a:gd fmla="*/ 288 w 552" name="T58"/>
                  <a:gd fmla="*/ 312 h 414" name="T59"/>
                  <a:gd fmla="*/ 175 w 552" name="T60"/>
                  <a:gd fmla="*/ 308 h 414" name="T61"/>
                  <a:gd fmla="*/ 94 w 552" name="T62"/>
                  <a:gd fmla="*/ 331 h 414" name="T63"/>
                  <a:gd fmla="*/ 27 w 552" name="T64"/>
                  <a:gd fmla="*/ 337 h 414" name="T65"/>
                  <a:gd fmla="*/ 0 w 552" name="T66"/>
                  <a:gd fmla="*/ 218 h 414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552" name="T102"/>
                  <a:gd fmla="*/ 0 h 414" name="T103"/>
                  <a:gd fmla="*/ 552 w 552" name="T104"/>
                  <a:gd fmla="*/ 414 h 414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412" w="552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/>
              <p:nvPr/>
            </p:nvSpPr>
            <p:spPr bwMode="auto">
              <a:xfrm>
                <a:off x="5055" y="3957"/>
                <a:ext cx="49" cy="158"/>
              </a:xfrm>
              <a:custGeom>
                <a:gdLst>
                  <a:gd fmla="*/ 0 w 49" name="T0"/>
                  <a:gd fmla="*/ 8 h 48" name="T1"/>
                  <a:gd fmla="*/ 0 w 49" name="T2"/>
                  <a:gd fmla="*/ 8 h 48" name="T3"/>
                  <a:gd fmla="*/ 1 w 49" name="T4"/>
                  <a:gd fmla="*/ 0 h 48" name="T5"/>
                  <a:gd fmla="*/ 25 w 49" name="T6"/>
                  <a:gd fmla="*/ 7 h 48" name="T7"/>
                  <a:gd fmla="*/ 44 w 49" name="T8"/>
                  <a:gd fmla="*/ 1 h 48" name="T9"/>
                  <a:gd fmla="*/ 48 w 49" name="T10"/>
                  <a:gd fmla="*/ 13 h 48" name="T11"/>
                  <a:gd fmla="*/ 48 w 49" name="T12"/>
                  <a:gd fmla="*/ 27 h 48" name="T13"/>
                  <a:gd fmla="*/ 30 w 49" name="T14"/>
                  <a:gd fmla="*/ 47 h 48" name="T15"/>
                  <a:gd fmla="*/ 18 w 49" name="T16"/>
                  <a:gd fmla="*/ 46 h 48" name="T17"/>
                  <a:gd fmla="*/ 0 w 49" name="T18"/>
                  <a:gd fmla="*/ 8 h 48" name="T19"/>
                  <a:gd fmla="*/ 0 w 49" name="T20"/>
                  <a:gd fmla="*/ 8 h 48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49" name="T33"/>
                  <a:gd fmla="*/ 0 h 48" name="T34"/>
                  <a:gd fmla="*/ 49 w 49" name="T35"/>
                  <a:gd fmla="*/ 48 h 48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48" w="49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/>
            <p:nvPr/>
          </p:nvSpPr>
          <p:spPr bwMode="auto">
            <a:xfrm>
              <a:off x="4463213" y="3885891"/>
              <a:ext cx="82550" cy="206196"/>
            </a:xfrm>
            <a:custGeom>
              <a:gdLst>
                <a:gd fmla="*/ 0 w 66" name="T0"/>
                <a:gd fmla="*/ 43327448 h 82" name="T1"/>
                <a:gd fmla="*/ 0 w 66" name="T2"/>
                <a:gd fmla="*/ 43327448 h 82" name="T3"/>
                <a:gd fmla="*/ 14079776 w 66" name="T4"/>
                <a:gd fmla="*/ 57191119 h 82" name="T5"/>
                <a:gd fmla="*/ 21902016 w 66" name="T6"/>
                <a:gd fmla="*/ 123048514 h 82" name="T7"/>
                <a:gd fmla="*/ 46932174 w 66" name="T8"/>
                <a:gd fmla="*/ 117849802 h 82" name="T9"/>
                <a:gd fmla="*/ 62575392 w 66" name="T10"/>
                <a:gd fmla="*/ 90119827 h 82" name="T11"/>
                <a:gd fmla="*/ 79784558 w 66" name="T12"/>
                <a:gd fmla="*/ 97052321 h 82" name="T13"/>
                <a:gd fmla="*/ 92299652 w 66" name="T14"/>
                <a:gd fmla="*/ 140379749 h 82" name="T15"/>
                <a:gd fmla="*/ 101685332 w 66" name="T16"/>
                <a:gd fmla="*/ 116116020 h 82" name="T17"/>
                <a:gd fmla="*/ 90734955 w 66" name="T18"/>
                <a:gd fmla="*/ 69323642 h 82" name="T19"/>
                <a:gd fmla="*/ 79784558 w 66" name="T20"/>
                <a:gd fmla="*/ 86653580 h 82" name="T21"/>
                <a:gd fmla="*/ 67269483 w 66" name="T22"/>
                <a:gd fmla="*/ 65857395 h 82" name="T23"/>
                <a:gd fmla="*/ 92299652 w 66" name="T24"/>
                <a:gd fmla="*/ 36394944 h 82" name="T25"/>
                <a:gd fmla="*/ 43802780 w 66" name="T26"/>
                <a:gd fmla="*/ 32928697 h 82" name="T27"/>
                <a:gd fmla="*/ 12515079 w 66" name="T28"/>
                <a:gd fmla="*/ 0 h 82" name="T29"/>
                <a:gd fmla="*/ 3129395 w 66" name="T30"/>
                <a:gd fmla="*/ 19063705 h 82" name="T31"/>
                <a:gd fmla="*/ 14079776 w 66" name="T32"/>
                <a:gd fmla="*/ 32928697 h 82" name="T33"/>
                <a:gd fmla="*/ 0 w 66" name="T34"/>
                <a:gd fmla="*/ 43327448 h 82" name="T35"/>
                <a:gd fmla="*/ 0 w 66" name="T36"/>
                <a:gd fmla="*/ 43327448 h 82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66" name="T57"/>
                <a:gd fmla="*/ 0 h 82" name="T58"/>
                <a:gd fmla="*/ 66 w 66" name="T59"/>
                <a:gd fmla="*/ 82 h 82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82" w="66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/>
            <p:nvPr/>
          </p:nvSpPr>
          <p:spPr bwMode="auto">
            <a:xfrm>
              <a:off x="4480676" y="3815247"/>
              <a:ext cx="50799" cy="206196"/>
            </a:xfrm>
            <a:custGeom>
              <a:gdLst>
                <a:gd fmla="*/ 0 w 42" name="T0"/>
                <a:gd fmla="*/ 27013506 h 24" name="T1"/>
                <a:gd fmla="*/ 0 w 42" name="T2"/>
                <a:gd fmla="*/ 27013506 h 24" name="T3"/>
                <a:gd fmla="*/ 7315200 w 42" name="T4"/>
                <a:gd fmla="*/ 44379820 h 24" name="T5"/>
                <a:gd fmla="*/ 59980283 w 42" name="T6"/>
                <a:gd fmla="*/ 36662076 h 24" name="T7"/>
                <a:gd fmla="*/ 57054446 w 42" name="T8"/>
                <a:gd fmla="*/ 13507447 h 24" name="T9"/>
                <a:gd fmla="*/ 19018550 w 42" name="T10"/>
                <a:gd fmla="*/ 0 h 24" name="T11"/>
                <a:gd fmla="*/ 0 w 42" name="T12"/>
                <a:gd fmla="*/ 27013506 h 24" name="T13"/>
                <a:gd fmla="*/ 0 w 42" name="T14"/>
                <a:gd fmla="*/ 27013506 h 24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42" name="T24"/>
                <a:gd fmla="*/ 0 h 24" name="T25"/>
                <a:gd fmla="*/ 42 w 42" name="T26"/>
                <a:gd fmla="*/ 24 h 24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24" w="42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/>
            <p:nvPr/>
          </p:nvSpPr>
          <p:spPr bwMode="auto">
            <a:xfrm>
              <a:off x="4907711" y="4233555"/>
              <a:ext cx="22225" cy="206196"/>
            </a:xfrm>
            <a:custGeom>
              <a:gdLst>
                <a:gd fmla="*/ 0 w 17" name="T0"/>
                <a:gd fmla="*/ 9677400 h 15" name="T1"/>
                <a:gd fmla="*/ 0 w 17" name="T2"/>
                <a:gd fmla="*/ 9677400 h 15" name="T3"/>
                <a:gd fmla="*/ 13673603 w 17" name="T4"/>
                <a:gd fmla="*/ 22580604 h 15" name="T5"/>
                <a:gd fmla="*/ 27347207 w 17" name="T6"/>
                <a:gd fmla="*/ 0 h 15" name="T7"/>
                <a:gd fmla="*/ 0 w 17" name="T8"/>
                <a:gd fmla="*/ 9677400 h 15" name="T9"/>
                <a:gd fmla="*/ 0 w 17" name="T10"/>
                <a:gd fmla="*/ 9677400 h 15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7" name="T18"/>
                <a:gd fmla="*/ 0 h 15" name="T19"/>
                <a:gd fmla="*/ 17 w 17" name="T20"/>
                <a:gd fmla="*/ 15 h 15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5" w="17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/>
            <p:nvPr/>
          </p:nvSpPr>
          <p:spPr bwMode="auto">
            <a:xfrm>
              <a:off x="4536237" y="3967648"/>
              <a:ext cx="153987" cy="206196"/>
            </a:xfrm>
            <a:custGeom>
              <a:gdLst>
                <a:gd fmla="*/ 0 w 124" name="T0"/>
                <a:gd fmla="*/ 180866331 h 254" name="T1"/>
                <a:gd fmla="*/ 0 w 124" name="T2"/>
                <a:gd fmla="*/ 180866331 h 254" name="T3"/>
                <a:gd fmla="*/ 9252940 w 124" name="T4"/>
                <a:gd fmla="*/ 156518251 h 254" name="T5"/>
                <a:gd fmla="*/ 63228222 w 124" name="T6"/>
                <a:gd fmla="*/ 41738375 h 254" name="T7"/>
                <a:gd fmla="*/ 101782356 w 124" name="T8"/>
                <a:gd fmla="*/ 26086159 h 254" name="T9"/>
                <a:gd fmla="*/ 109494173 w 124" name="T10"/>
                <a:gd fmla="*/ 0 h 254" name="T11"/>
                <a:gd fmla="*/ 135710623 w 124" name="T12"/>
                <a:gd fmla="*/ 15652222 h 254" name="T13"/>
                <a:gd fmla="*/ 137252987 w 124" name="T14"/>
                <a:gd fmla="*/ 38259519 h 254" name="T15"/>
                <a:gd fmla="*/ 114120021 w 124" name="T16"/>
                <a:gd fmla="*/ 107823492 h 254" name="T17"/>
                <a:gd fmla="*/ 138794108 w 124" name="T18"/>
                <a:gd fmla="*/ 102606526 h 254" name="T19"/>
                <a:gd fmla="*/ 151131773 w 124" name="T20"/>
                <a:gd fmla="*/ 149561857 h 254" name="T21"/>
                <a:gd fmla="*/ 189685926 w 124" name="T22"/>
                <a:gd fmla="*/ 163474645 h 254" name="T23"/>
                <a:gd fmla="*/ 169637687 w 124" name="T24"/>
                <a:gd fmla="*/ 186083297 h 254" name="T25"/>
                <a:gd fmla="*/ 124915322 w 124" name="T26"/>
                <a:gd fmla="*/ 215648302 h 254" name="T27"/>
                <a:gd fmla="*/ 114120021 w 124" name="T28"/>
                <a:gd fmla="*/ 243473879 h 254" name="T29"/>
                <a:gd fmla="*/ 138794108 w 124" name="T30"/>
                <a:gd fmla="*/ 297385605 h 254" name="T31"/>
                <a:gd fmla="*/ 129541170 w 124" name="T32"/>
                <a:gd fmla="*/ 328688719 h 254" name="T33"/>
                <a:gd fmla="*/ 158842347 w 124" name="T34"/>
                <a:gd fmla="*/ 398252743 h 254" name="T35"/>
                <a:gd fmla="*/ 137252987 w 124" name="T36"/>
                <a:gd fmla="*/ 439991109 h 254" name="T37"/>
                <a:gd fmla="*/ 115662384 w 124" name="T38"/>
                <a:gd fmla="*/ 290429210 h 254" name="T39"/>
                <a:gd fmla="*/ 97156508 w 124" name="T40"/>
                <a:gd fmla="*/ 266081171 h 254" name="T41"/>
                <a:gd fmla="*/ 66312948 w 124" name="T42"/>
                <a:gd fmla="*/ 306081427 h 254" name="T43"/>
                <a:gd fmla="*/ 43179983 w 124" name="T44"/>
                <a:gd fmla="*/ 299125033 h 254" name="T45"/>
                <a:gd fmla="*/ 47807072 w 124" name="T46"/>
                <a:gd fmla="*/ 243473879 h 254" name="T47"/>
                <a:gd fmla="*/ 0 w 124" name="T48"/>
                <a:gd fmla="*/ 180866331 h 254" name="T49"/>
                <a:gd fmla="*/ 0 w 124" name="T50"/>
                <a:gd fmla="*/ 180866331 h 254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124" name="T78"/>
                <a:gd fmla="*/ 0 h 254" name="T79"/>
                <a:gd fmla="*/ 124 w 124" name="T80"/>
                <a:gd fmla="*/ 254 h 254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254" w="12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/>
            <p:nvPr/>
          </p:nvSpPr>
          <p:spPr bwMode="auto">
            <a:xfrm>
              <a:off x="4710861" y="4090681"/>
              <a:ext cx="87312" cy="206196"/>
            </a:xfrm>
            <a:custGeom>
              <a:gdLst>
                <a:gd fmla="*/ 0 w 70" name="T0"/>
                <a:gd fmla="*/ 18383734 h 59" name="T1"/>
                <a:gd fmla="*/ 0 w 70" name="T2"/>
                <a:gd fmla="*/ 18383734 h 59" name="T3"/>
                <a:gd fmla="*/ 7779587 w 70" name="T4"/>
                <a:gd fmla="*/ 62808929 h 59" name="T5"/>
                <a:gd fmla="*/ 21782099 w 70" name="T6"/>
                <a:gd fmla="*/ 85788301 h 59" name="T7"/>
                <a:gd fmla="*/ 43562951 w 70" name="T8"/>
                <a:gd fmla="*/ 88851637 h 59" name="T9"/>
                <a:gd fmla="*/ 107352573 w 70" name="T10"/>
                <a:gd fmla="*/ 47489774 h 59" name="T11"/>
                <a:gd fmla="*/ 104240490 w 70" name="T12"/>
                <a:gd fmla="*/ 0 h 59" name="T13"/>
                <a:gd fmla="*/ 56010037 w 70" name="T14"/>
                <a:gd fmla="*/ 7660199 h 59" name="T15"/>
                <a:gd fmla="*/ 15557927 w 70" name="T16"/>
                <a:gd fmla="*/ 6127912 h 59" name="T17"/>
                <a:gd fmla="*/ 0 w 70" name="T18"/>
                <a:gd fmla="*/ 18383734 h 59" name="T19"/>
                <a:gd fmla="*/ 0 w 70" name="T20"/>
                <a:gd fmla="*/ 18383734 h 5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70" name="T33"/>
                <a:gd fmla="*/ 0 h 59" name="T34"/>
                <a:gd fmla="*/ 70 w 70" name="T35"/>
                <a:gd fmla="*/ 59 h 5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59" w="70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/>
            <p:nvPr/>
          </p:nvSpPr>
          <p:spPr bwMode="auto">
            <a:xfrm>
              <a:off x="4326689" y="4172436"/>
              <a:ext cx="31750" cy="206196"/>
            </a:xfrm>
            <a:custGeom>
              <a:gdLst>
                <a:gd fmla="*/ 0 w 26" name="T0"/>
                <a:gd fmla="*/ 0 h 51" name="T1"/>
                <a:gd fmla="*/ 0 w 26" name="T2"/>
                <a:gd fmla="*/ 0 h 51" name="T3"/>
                <a:gd fmla="*/ 7456366 w 26" name="T4"/>
                <a:gd fmla="*/ 81436595 h 51" name="T5"/>
                <a:gd fmla="*/ 37280604 w 26" name="T6"/>
                <a:gd fmla="*/ 66777986 h 51" name="T7"/>
                <a:gd fmla="*/ 22367878 w 26" name="T8"/>
                <a:gd fmla="*/ 19545242 h 51" name="T9"/>
                <a:gd fmla="*/ 0 w 26" name="T10"/>
                <a:gd fmla="*/ 0 h 51" name="T11"/>
                <a:gd fmla="*/ 0 w 26" name="T12"/>
                <a:gd fmla="*/ 0 h 51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26" name="T21"/>
                <a:gd fmla="*/ 0 h 51" name="T22"/>
                <a:gd fmla="*/ 26 w 26" name="T23"/>
                <a:gd fmla="*/ 51 h 51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51" w="26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/>
            <p:nvPr/>
          </p:nvGrpSpPr>
          <p:grpSpPr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/>
              <p:nvPr/>
            </p:nvSpPr>
            <p:spPr bwMode="auto">
              <a:xfrm>
                <a:off x="4086" y="2810"/>
                <a:ext cx="835" cy="157"/>
              </a:xfrm>
              <a:custGeom>
                <a:gdLst>
                  <a:gd fmla="*/ 0 w 835" name="T0"/>
                  <a:gd fmla="*/ 250 h 526" name="T1"/>
                  <a:gd fmla="*/ 35 w 835" name="T2"/>
                  <a:gd fmla="*/ 226 h 526" name="T3"/>
                  <a:gd fmla="*/ 95 w 835" name="T4"/>
                  <a:gd fmla="*/ 177 h 526" name="T5"/>
                  <a:gd fmla="*/ 118 w 835" name="T6"/>
                  <a:gd fmla="*/ 145 h 526" name="T7"/>
                  <a:gd fmla="*/ 162 w 835" name="T8"/>
                  <a:gd fmla="*/ 114 h 526" name="T9"/>
                  <a:gd fmla="*/ 192 w 835" name="T10"/>
                  <a:gd fmla="*/ 81 h 526" name="T11"/>
                  <a:gd fmla="*/ 225 w 835" name="T12"/>
                  <a:gd fmla="*/ 106 h 526" name="T13"/>
                  <a:gd fmla="*/ 293 w 835" name="T14"/>
                  <a:gd fmla="*/ 160 h 526" name="T15"/>
                  <a:gd fmla="*/ 368 w 835" name="T16"/>
                  <a:gd fmla="*/ 185 h 526" name="T17"/>
                  <a:gd fmla="*/ 499 w 835" name="T18"/>
                  <a:gd fmla="*/ 187 h 526" name="T19"/>
                  <a:gd fmla="*/ 522 w 835" name="T20"/>
                  <a:gd fmla="*/ 151 h 526" name="T21"/>
                  <a:gd fmla="*/ 588 w 835" name="T22"/>
                  <a:gd fmla="*/ 123 h 526" name="T23"/>
                  <a:gd fmla="*/ 607 w 835" name="T24"/>
                  <a:gd fmla="*/ 98 h 526" name="T25"/>
                  <a:gd fmla="*/ 572 w 835" name="T26"/>
                  <a:gd fmla="*/ 78 h 526" name="T27"/>
                  <a:gd fmla="*/ 602 w 835" name="T28"/>
                  <a:gd fmla="*/ 72 h 526" name="T29"/>
                  <a:gd fmla="*/ 642 w 835" name="T30"/>
                  <a:gd fmla="*/ 28 h 526" name="T31"/>
                  <a:gd fmla="*/ 681 w 835" name="T32"/>
                  <a:gd fmla="*/ 0 h 526" name="T33"/>
                  <a:gd fmla="*/ 734 w 835" name="T34"/>
                  <a:gd fmla="*/ 69 h 526" name="T35"/>
                  <a:gd fmla="*/ 783 w 835" name="T36"/>
                  <a:gd fmla="*/ 104 h 526" name="T37"/>
                  <a:gd fmla="*/ 811 w 835" name="T38"/>
                  <a:gd fmla="*/ 147 h 526" name="T39"/>
                  <a:gd fmla="*/ 785 w 835" name="T40"/>
                  <a:gd fmla="*/ 177 h 526" name="T41"/>
                  <a:gd fmla="*/ 770 w 835" name="T42"/>
                  <a:gd fmla="*/ 185 h 526" name="T43"/>
                  <a:gd fmla="*/ 744 w 835" name="T44"/>
                  <a:gd fmla="*/ 210 h 526" name="T45"/>
                  <a:gd fmla="*/ 691 w 835" name="T46"/>
                  <a:gd fmla="*/ 232 h 526" name="T47"/>
                  <a:gd fmla="*/ 663 w 835" name="T48"/>
                  <a:gd fmla="*/ 226 h 526" name="T49"/>
                  <a:gd fmla="*/ 602 w 835" name="T50"/>
                  <a:gd fmla="*/ 247 h 526" name="T51"/>
                  <a:gd fmla="*/ 618 w 835" name="T52"/>
                  <a:gd fmla="*/ 276 h 526" name="T53"/>
                  <a:gd fmla="*/ 668 w 835" name="T54"/>
                  <a:gd fmla="*/ 274 h 526" name="T55"/>
                  <a:gd fmla="*/ 622 w 835" name="T56"/>
                  <a:gd fmla="*/ 312 h 526" name="T57"/>
                  <a:gd fmla="*/ 633 w 835" name="T58"/>
                  <a:gd fmla="*/ 355 h 526" name="T59"/>
                  <a:gd fmla="*/ 634 w 835" name="T60"/>
                  <a:gd fmla="*/ 382 h 526" name="T61"/>
                  <a:gd fmla="*/ 613 w 835" name="T62"/>
                  <a:gd fmla="*/ 463 h 526" name="T63"/>
                  <a:gd fmla="*/ 552 w 835" name="T64"/>
                  <a:gd fmla="*/ 493 h 526" name="T65"/>
                  <a:gd fmla="*/ 543 w 835" name="T66"/>
                  <a:gd fmla="*/ 489 h 526" name="T67"/>
                  <a:gd fmla="*/ 499 w 835" name="T68"/>
                  <a:gd fmla="*/ 510 h 526" name="T69"/>
                  <a:gd fmla="*/ 490 w 835" name="T70"/>
                  <a:gd fmla="*/ 506 h 526" name="T71"/>
                  <a:gd fmla="*/ 429 w 835" name="T72"/>
                  <a:gd fmla="*/ 484 h 526" name="T73"/>
                  <a:gd fmla="*/ 380 w 835" name="T74"/>
                  <a:gd fmla="*/ 494 h 526" name="T75"/>
                  <a:gd fmla="*/ 375 w 835" name="T76"/>
                  <a:gd fmla="*/ 506 h 526" name="T77"/>
                  <a:gd fmla="*/ 342 w 835" name="T78"/>
                  <a:gd fmla="*/ 471 h 526" name="T79"/>
                  <a:gd fmla="*/ 341 w 835" name="T80"/>
                  <a:gd fmla="*/ 434 h 526" name="T81"/>
                  <a:gd fmla="*/ 323 w 835" name="T82"/>
                  <a:gd fmla="*/ 412 h 526" name="T83"/>
                  <a:gd fmla="*/ 305 w 835" name="T84"/>
                  <a:gd fmla="*/ 392 h 526" name="T85"/>
                  <a:gd fmla="*/ 220 w 835" name="T86"/>
                  <a:gd fmla="*/ 410 h 526" name="T87"/>
                  <a:gd fmla="*/ 205 w 835" name="T88"/>
                  <a:gd fmla="*/ 414 h 526" name="T89"/>
                  <a:gd fmla="*/ 166 w 835" name="T90"/>
                  <a:gd fmla="*/ 416 h 526" name="T91"/>
                  <a:gd fmla="*/ 100 w 835" name="T92"/>
                  <a:gd fmla="*/ 381 h 526" name="T93"/>
                  <a:gd fmla="*/ 65 w 835" name="T94"/>
                  <a:gd fmla="*/ 347 h 526" name="T95"/>
                  <a:gd fmla="*/ 71 w 835" name="T96"/>
                  <a:gd fmla="*/ 325 h 526" name="T97"/>
                  <a:gd fmla="*/ 75 w 835" name="T98"/>
                  <a:gd fmla="*/ 295 h 526" name="T99"/>
                  <a:gd fmla="*/ 13 w 835" name="T100"/>
                  <a:gd fmla="*/ 278 h 526" name="T101"/>
                  <a:gd fmla="*/ 14 w 835" name="T102"/>
                  <a:gd fmla="*/ 256 h 526" name="T103"/>
                  <a:gd fmla="*/ 0 w 835" name="T104"/>
                  <a:gd fmla="*/ 250 h 52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w 835" name="T159"/>
                  <a:gd fmla="*/ 0 h 526" name="T160"/>
                  <a:gd fmla="*/ 835 w 835" name="T161"/>
                  <a:gd fmla="*/ 526 h 526" name="T162"/>
                </a:gdLst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b="T162" l="T159" r="T161" t="T160"/>
                <a:pathLst>
                  <a:path h="526" w="835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/>
              <p:nvPr/>
            </p:nvSpPr>
            <p:spPr bwMode="auto">
              <a:xfrm>
                <a:off x="4564" y="3089"/>
                <a:ext cx="31" cy="157"/>
              </a:xfrm>
              <a:custGeom>
                <a:gdLst>
                  <a:gd fmla="*/ 0 w 31" name="T0"/>
                  <a:gd fmla="*/ 19 h 26" name="T1"/>
                  <a:gd fmla="*/ 0 w 31" name="T2"/>
                  <a:gd fmla="*/ 19 h 26" name="T3"/>
                  <a:gd fmla="*/ 9 w 31" name="T4"/>
                  <a:gd fmla="*/ 0 h 26" name="T5"/>
                  <a:gd fmla="*/ 30 w 31" name="T6"/>
                  <a:gd fmla="*/ 4 h 26" name="T7"/>
                  <a:gd fmla="*/ 13 w 31" name="T8"/>
                  <a:gd fmla="*/ 25 h 26" name="T9"/>
                  <a:gd fmla="*/ 0 w 31" name="T10"/>
                  <a:gd fmla="*/ 19 h 26" name="T11"/>
                  <a:gd fmla="*/ 0 w 31" name="T12"/>
                  <a:gd fmla="*/ 19 h 2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1" name="T21"/>
                  <a:gd fmla="*/ 0 h 26" name="T22"/>
                  <a:gd fmla="*/ 31 w 31" name="T23"/>
                  <a:gd fmla="*/ 26 h 26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6" w="31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/>
            <p:nvPr/>
          </p:nvSpPr>
          <p:spPr bwMode="auto">
            <a:xfrm>
              <a:off x="5010897" y="3891447"/>
              <a:ext cx="33337" cy="206196"/>
            </a:xfrm>
            <a:custGeom>
              <a:gdLst>
                <a:gd fmla="*/ 0 w 25" name="T0"/>
                <a:gd fmla="*/ 29348570 h 46" name="T1"/>
                <a:gd fmla="*/ 0 w 25" name="T2"/>
                <a:gd fmla="*/ 29348570 h 46" name="T3"/>
                <a:gd fmla="*/ 16003094 w 25" name="T4"/>
                <a:gd fmla="*/ 73372696 h 46" name="T5"/>
                <a:gd fmla="*/ 42676691 w 25" name="T6"/>
                <a:gd fmla="*/ 0 h 46" name="T7"/>
                <a:gd fmla="*/ 19559484 w 25" name="T8"/>
                <a:gd fmla="*/ 1630618 h 46" name="T9"/>
                <a:gd fmla="*/ 0 w 25" name="T10"/>
                <a:gd fmla="*/ 29348570 h 46" name="T11"/>
                <a:gd fmla="*/ 0 w 25" name="T12"/>
                <a:gd fmla="*/ 29348570 h 4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25" name="T21"/>
                <a:gd fmla="*/ 0 h 46" name="T22"/>
                <a:gd fmla="*/ 25 w 25" name="T23"/>
                <a:gd fmla="*/ 46 h 46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46" w="25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/>
            <p:nvPr/>
          </p:nvSpPr>
          <p:spPr bwMode="auto">
            <a:xfrm>
              <a:off x="4126666" y="3908909"/>
              <a:ext cx="498471" cy="206196"/>
            </a:xfrm>
            <a:custGeom>
              <a:gdLst>
                <a:gd fmla="*/ 0 w 401" name="T0"/>
                <a:gd fmla="*/ 310135055 h 399" name="T1"/>
                <a:gd fmla="*/ 64899953 w 401" name="T2"/>
                <a:gd fmla="*/ 294713849 h 399" name="T3"/>
                <a:gd fmla="*/ 50993623 w 401" name="T4"/>
                <a:gd fmla="*/ 203901388 h 399" name="T5"/>
                <a:gd fmla="*/ 140617183 w 401" name="T6"/>
                <a:gd fmla="*/ 128508783 h 399" name="T7"/>
                <a:gd fmla="*/ 152979608 w 401" name="T8"/>
                <a:gd fmla="*/ 94239436 h 399" name="T9"/>
                <a:gd fmla="*/ 125164463 w 401" name="T10"/>
                <a:gd fmla="*/ 32555890 h 399" name="T11"/>
                <a:gd fmla="*/ 202426860 w 401" name="T12"/>
                <a:gd fmla="*/ 13707744 h 399" name="T13"/>
                <a:gd fmla="*/ 258055907 w 401" name="T14"/>
                <a:gd fmla="*/ 11994277 h 399" name="T15"/>
                <a:gd fmla="*/ 242604430 w 401" name="T16"/>
                <a:gd fmla="*/ 83959921 h 399" name="T17"/>
                <a:gd fmla="*/ 230242005 w 401" name="T18"/>
                <a:gd fmla="*/ 130222251 h 399" name="T19"/>
                <a:gd fmla="*/ 251875316 w 401" name="T20"/>
                <a:gd fmla="*/ 185053247 h 399" name="T21"/>
                <a:gd fmla="*/ 418762536 w 401" name="T22"/>
                <a:gd fmla="*/ 243311137 h 399" name="T23"/>
                <a:gd fmla="*/ 435760404 w 401" name="T24"/>
                <a:gd fmla="*/ 203901388 h 399" name="T25"/>
                <a:gd fmla="*/ 446576438 w 401" name="T26"/>
                <a:gd fmla="*/ 236457268 h 399" name="T27"/>
                <a:gd fmla="*/ 499115190 w 401" name="T28"/>
                <a:gd fmla="*/ 209041790 h 399" name="T29"/>
                <a:gd fmla="*/ 596465711 w 401" name="T30"/>
                <a:gd fmla="*/ 191907116 h 399" name="T31"/>
                <a:gd fmla="*/ 610373284 w 401" name="T32"/>
                <a:gd fmla="*/ 226176463 h 399" name="T33"/>
                <a:gd fmla="*/ 517658205 w 401" name="T34"/>
                <a:gd fmla="*/ 354685288 h 399" name="T35"/>
                <a:gd fmla="*/ 496024894 w 401" name="T36"/>
                <a:gd fmla="*/ 325556261 h 399" name="T37"/>
                <a:gd fmla="*/ 508386076 w 401" name="T38"/>
                <a:gd fmla="*/ 275865708 h 399" name="T39"/>
                <a:gd fmla="*/ 429578570 w 401" name="T40"/>
                <a:gd fmla="*/ 239884202 h 399" name="T41"/>
                <a:gd fmla="*/ 431123717 w 401" name="T42"/>
                <a:gd fmla="*/ 272438773 h 399" name="T43"/>
                <a:gd fmla="*/ 431123717 w 401" name="T44"/>
                <a:gd fmla="*/ 296427316 h 399" name="T45"/>
                <a:gd fmla="*/ 420307683 w 401" name="T46"/>
                <a:gd fmla="*/ 351258353 h 399" name="T47"/>
                <a:gd fmla="*/ 256510760 w 401" name="T48"/>
                <a:gd fmla="*/ 505469106 h 399" name="T49"/>
                <a:gd fmla="*/ 194701121 w 401" name="T50"/>
                <a:gd fmla="*/ 681954934 h 399" name="T51"/>
                <a:gd fmla="*/ 128256001 w 401" name="T52"/>
                <a:gd fmla="*/ 507182573 h 399" name="T53"/>
                <a:gd fmla="*/ 97350561 w 401" name="T54"/>
                <a:gd fmla="*/ 346117951 h 399" name="T55"/>
                <a:gd fmla="*/ 78807526 w 401" name="T56"/>
                <a:gd fmla="*/ 371819961 h 399" name="T57"/>
                <a:gd fmla="*/ 18543021 w 401" name="T58"/>
                <a:gd fmla="*/ 344404484 h 399" name="T59"/>
                <a:gd fmla="*/ 18543021 w 401" name="T60"/>
                <a:gd fmla="*/ 330696663 h 399" name="T61"/>
                <a:gd fmla="*/ 0 w 401" name="T62"/>
                <a:gd fmla="*/ 310135055 h 399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401" name="T96"/>
                <a:gd fmla="*/ 0 h 399" name="T97"/>
                <a:gd fmla="*/ 401 w 401" name="T98"/>
                <a:gd fmla="*/ 399 h 399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399" w="401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/>
            <p:nvPr/>
          </p:nvSpPr>
          <p:spPr bwMode="auto">
            <a:xfrm>
              <a:off x="3718680" y="3714440"/>
              <a:ext cx="327023" cy="206196"/>
            </a:xfrm>
            <a:custGeom>
              <a:gdLst>
                <a:gd fmla="*/ 0 w 262" name="T0"/>
                <a:gd fmla="*/ 12162959 h 224" name="T1"/>
                <a:gd fmla="*/ 0 w 262" name="T2"/>
                <a:gd fmla="*/ 12162959 h 224" name="T3"/>
                <a:gd fmla="*/ 10905410 w 262" name="T4"/>
                <a:gd fmla="*/ 0 h 224" name="T5"/>
                <a:gd fmla="*/ 42065151 w 262" name="T6"/>
                <a:gd fmla="*/ 29539366 h 224" name="T7"/>
                <a:gd fmla="*/ 81014809 w 262" name="T8"/>
                <a:gd fmla="*/ 5213449 h 224" name="T9"/>
                <a:gd fmla="*/ 84130302 w 262" name="T10"/>
                <a:gd fmla="*/ 27801989 h 224" name="T11"/>
                <a:gd fmla="*/ 102825638 w 262" name="T12"/>
                <a:gd fmla="*/ 36490190 h 224" name="T13"/>
                <a:gd fmla="*/ 105942360 w 262" name="T14"/>
                <a:gd fmla="*/ 60817427 h 224" name="T15"/>
                <a:gd fmla="*/ 162028369 w 262" name="T16"/>
                <a:gd fmla="*/ 88619426 h 224" name="T17"/>
                <a:gd fmla="*/ 213442456 w 262" name="T18"/>
                <a:gd fmla="*/ 79931205 h 224" name="T19"/>
                <a:gd fmla="*/ 208767998 w 262" name="T20"/>
                <a:gd fmla="*/ 66029556 h 224" name="T21"/>
                <a:gd fmla="*/ 275760660 w 262" name="T22"/>
                <a:gd fmla="*/ 41703638 h 224" name="T23"/>
                <a:gd fmla="*/ 363007722 w 262" name="T24"/>
                <a:gd fmla="*/ 85143335 h 224" name="T25"/>
                <a:gd fmla="*/ 364565459 w 262" name="T26"/>
                <a:gd fmla="*/ 109470581 h 224" name="T27"/>
                <a:gd fmla="*/ 350543333 w 262" name="T28"/>
                <a:gd fmla="*/ 152911586 h 224" name="T29"/>
                <a:gd fmla="*/ 353658806 w 262" name="T30"/>
                <a:gd fmla="*/ 215466409 h 224" name="T31"/>
                <a:gd fmla="*/ 375470864 w 262" name="T32"/>
                <a:gd fmla="*/ 234580188 h 224" name="T33"/>
                <a:gd fmla="*/ 356775527 w 262" name="T34"/>
                <a:gd fmla="*/ 265856920 h 224" name="T35"/>
                <a:gd fmla="*/ 406630590 w 262" name="T36"/>
                <a:gd fmla="*/ 337099903 h 224" name="T37"/>
                <a:gd fmla="*/ 373913127 w 262" name="T38"/>
                <a:gd fmla="*/ 387491814 h 224" name="T39"/>
                <a:gd fmla="*/ 283550592 w 262" name="T40"/>
                <a:gd fmla="*/ 370115413 h 224" name="T41"/>
                <a:gd fmla="*/ 263297519 w 262" name="T42"/>
                <a:gd fmla="*/ 338837280 h 224" name="T43"/>
                <a:gd fmla="*/ 200978066 w 262" name="T44"/>
                <a:gd fmla="*/ 349264258 h 224" name="T45"/>
                <a:gd fmla="*/ 155797422 w 262" name="T46"/>
                <a:gd fmla="*/ 317986125 h 224" name="T47"/>
                <a:gd fmla="*/ 124637696 w 262" name="T48"/>
                <a:gd fmla="*/ 258907414 h 224" name="T49"/>
                <a:gd fmla="*/ 101267901 w 262" name="T50"/>
                <a:gd fmla="*/ 248480518 h 224" name="T51"/>
                <a:gd fmla="*/ 95035706 w 262" name="T52"/>
                <a:gd fmla="*/ 262382167 h 224" name="T53"/>
                <a:gd fmla="*/ 66992682 w 262" name="T54"/>
                <a:gd fmla="*/ 201564761 h 224" name="T55"/>
                <a:gd fmla="*/ 28043015 w 262" name="T56"/>
                <a:gd fmla="*/ 165074540 h 224" name="T57"/>
                <a:gd fmla="*/ 46739609 w 262" name="T58"/>
                <a:gd fmla="*/ 109470581 h 224" name="T59"/>
                <a:gd fmla="*/ 29601999 w 262" name="T60"/>
                <a:gd fmla="*/ 102519757 h 224" name="T61"/>
                <a:gd fmla="*/ 14022131 w 262" name="T62"/>
                <a:gd fmla="*/ 71243004 h 224" name="T63"/>
                <a:gd fmla="*/ 0 w 262" name="T64"/>
                <a:gd fmla="*/ 12162959 h 224" name="T65"/>
                <a:gd fmla="*/ 0 w 262" name="T66"/>
                <a:gd fmla="*/ 12162959 h 224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w 262" name="T102"/>
                <a:gd fmla="*/ 0 h 224" name="T103"/>
                <a:gd fmla="*/ 262 w 262" name="T104"/>
                <a:gd fmla="*/ 224 h 224" name="T105"/>
              </a:gdLst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b="T105" l="T102" r="T104" t="T103"/>
              <a:pathLst>
                <a:path h="224" w="262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/>
            <p:nvPr/>
          </p:nvGrpSpPr>
          <p:grpSpPr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/>
              <p:nvPr/>
            </p:nvSpPr>
            <p:spPr bwMode="auto">
              <a:xfrm>
                <a:off x="4850" y="2894"/>
                <a:ext cx="33" cy="157"/>
              </a:xfrm>
              <a:custGeom>
                <a:gdLst>
                  <a:gd fmla="*/ 0 w 33" name="T0"/>
                  <a:gd fmla="*/ 10 h 38" name="T1"/>
                  <a:gd fmla="*/ 0 w 33" name="T2"/>
                  <a:gd fmla="*/ 10 h 38" name="T3"/>
                  <a:gd fmla="*/ 1 w 33" name="T4"/>
                  <a:gd fmla="*/ 19 h 38" name="T5"/>
                  <a:gd fmla="*/ 8 w 33" name="T6"/>
                  <a:gd fmla="*/ 10 h 38" name="T7"/>
                  <a:gd fmla="*/ 12 w 33" name="T8"/>
                  <a:gd fmla="*/ 15 h 38" name="T9"/>
                  <a:gd fmla="*/ 8 w 33" name="T10"/>
                  <a:gd fmla="*/ 37 h 38" name="T11"/>
                  <a:gd fmla="*/ 23 w 33" name="T12"/>
                  <a:gd fmla="*/ 37 h 38" name="T13"/>
                  <a:gd fmla="*/ 32 w 33" name="T14"/>
                  <a:gd fmla="*/ 14 h 38" name="T15"/>
                  <a:gd fmla="*/ 27 w 33" name="T16"/>
                  <a:gd fmla="*/ 1 h 38" name="T17"/>
                  <a:gd fmla="*/ 12 w 33" name="T18"/>
                  <a:gd fmla="*/ 0 h 38" name="T19"/>
                  <a:gd fmla="*/ 0 w 33" name="T20"/>
                  <a:gd fmla="*/ 10 h 38" name="T21"/>
                  <a:gd fmla="*/ 0 w 33" name="T22"/>
                  <a:gd fmla="*/ 10 h 38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33" name="T36"/>
                  <a:gd fmla="*/ 0 h 38" name="T37"/>
                  <a:gd fmla="*/ 33 w 33" name="T38"/>
                  <a:gd fmla="*/ 38 h 38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38" w="33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/>
              <p:nvPr/>
            </p:nvSpPr>
            <p:spPr bwMode="auto">
              <a:xfrm>
                <a:off x="4866" y="2819"/>
                <a:ext cx="155" cy="157"/>
              </a:xfrm>
              <a:custGeom>
                <a:gdLst>
                  <a:gd fmla="*/ 0 w 155" name="T0"/>
                  <a:gd fmla="*/ 116 h 125" name="T1"/>
                  <a:gd fmla="*/ 0 w 155" name="T2"/>
                  <a:gd fmla="*/ 116 h 125" name="T3"/>
                  <a:gd fmla="*/ 27 w 155" name="T4"/>
                  <a:gd fmla="*/ 93 h 125" name="T5"/>
                  <a:gd fmla="*/ 66 w 155" name="T6"/>
                  <a:gd fmla="*/ 93 h 125" name="T7"/>
                  <a:gd fmla="*/ 82 w 155" name="T8"/>
                  <a:gd fmla="*/ 65 h 125" name="T9"/>
                  <a:gd fmla="*/ 89 w 155" name="T10"/>
                  <a:gd fmla="*/ 63 h 125" name="T11"/>
                  <a:gd fmla="*/ 89 w 155" name="T12"/>
                  <a:gd fmla="*/ 74 h 125" name="T13"/>
                  <a:gd fmla="*/ 107 w 155" name="T14"/>
                  <a:gd fmla="*/ 63 h 125" name="T15"/>
                  <a:gd fmla="*/ 122 w 155" name="T16"/>
                  <a:gd fmla="*/ 42 h 125" name="T17"/>
                  <a:gd fmla="*/ 129 w 155" name="T18"/>
                  <a:gd fmla="*/ 6 h 125" name="T19"/>
                  <a:gd fmla="*/ 141 w 155" name="T20"/>
                  <a:gd fmla="*/ 8 h 125" name="T21"/>
                  <a:gd fmla="*/ 137 w 155" name="T22"/>
                  <a:gd fmla="*/ 0 h 125" name="T23"/>
                  <a:gd fmla="*/ 144 w 155" name="T24"/>
                  <a:gd fmla="*/ 1 h 125" name="T25"/>
                  <a:gd fmla="*/ 154 w 155" name="T26"/>
                  <a:gd fmla="*/ 30 h 125" name="T27"/>
                  <a:gd fmla="*/ 141 w 155" name="T28"/>
                  <a:gd fmla="*/ 51 h 125" name="T29"/>
                  <a:gd fmla="*/ 141 w 155" name="T30"/>
                  <a:gd fmla="*/ 70 h 125" name="T31"/>
                  <a:gd fmla="*/ 131 w 155" name="T32"/>
                  <a:gd fmla="*/ 98 h 125" name="T33"/>
                  <a:gd fmla="*/ 124 w 155" name="T34"/>
                  <a:gd fmla="*/ 102 h 125" name="T35"/>
                  <a:gd fmla="*/ 124 w 155" name="T36"/>
                  <a:gd fmla="*/ 91 h 125" name="T37"/>
                  <a:gd fmla="*/ 101 w 155" name="T38"/>
                  <a:gd fmla="*/ 107 h 125" name="T39"/>
                  <a:gd fmla="*/ 82 w 155" name="T40"/>
                  <a:gd fmla="*/ 100 h 125" name="T41"/>
                  <a:gd fmla="*/ 83 w 155" name="T42"/>
                  <a:gd fmla="*/ 113 h 125" name="T43"/>
                  <a:gd fmla="*/ 67 w 155" name="T44"/>
                  <a:gd fmla="*/ 124 h 125" name="T45"/>
                  <a:gd fmla="*/ 62 w 155" name="T46"/>
                  <a:gd fmla="*/ 106 h 125" name="T47"/>
                  <a:gd fmla="*/ 0 w 155" name="T48"/>
                  <a:gd fmla="*/ 116 h 125" name="T49"/>
                  <a:gd fmla="*/ 0 w 155" name="T50"/>
                  <a:gd fmla="*/ 116 h 125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155" name="T78"/>
                  <a:gd fmla="*/ 0 h 125" name="T79"/>
                  <a:gd fmla="*/ 155 w 155" name="T80"/>
                  <a:gd fmla="*/ 125 h 125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125" w="15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/>
              <p:nvPr/>
            </p:nvSpPr>
            <p:spPr bwMode="auto">
              <a:xfrm>
                <a:off x="4885" y="2881"/>
                <a:ext cx="32" cy="157"/>
              </a:xfrm>
              <a:custGeom>
                <a:gdLst>
                  <a:gd fmla="*/ 0 w 32" name="T0"/>
                  <a:gd fmla="*/ 12 h 23" name="T1"/>
                  <a:gd fmla="*/ 0 w 32" name="T2"/>
                  <a:gd fmla="*/ 12 h 23" name="T3"/>
                  <a:gd fmla="*/ 10 w 32" name="T4"/>
                  <a:gd fmla="*/ 22 h 23" name="T5"/>
                  <a:gd fmla="*/ 28 w 32" name="T6"/>
                  <a:gd fmla="*/ 14 h 23" name="T7"/>
                  <a:gd fmla="*/ 31 w 32" name="T8"/>
                  <a:gd fmla="*/ 0 h 23" name="T9"/>
                  <a:gd fmla="*/ 0 w 32" name="T10"/>
                  <a:gd fmla="*/ 12 h 23" name="T11"/>
                  <a:gd fmla="*/ 0 w 32" name="T12"/>
                  <a:gd fmla="*/ 12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2" name="T21"/>
                  <a:gd fmla="*/ 0 h 23" name="T22"/>
                  <a:gd fmla="*/ 32 w 32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32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/>
              <p:nvPr/>
            </p:nvSpPr>
            <p:spPr bwMode="auto">
              <a:xfrm>
                <a:off x="4990" y="2724"/>
                <a:ext cx="81" cy="157"/>
              </a:xfrm>
              <a:custGeom>
                <a:gdLst>
                  <a:gd fmla="*/ 0 w 81" name="T0"/>
                  <a:gd fmla="*/ 47 h 67" name="T1"/>
                  <a:gd fmla="*/ 0 w 81" name="T2"/>
                  <a:gd fmla="*/ 47 h 67" name="T3"/>
                  <a:gd fmla="*/ 3 w 81" name="T4"/>
                  <a:gd fmla="*/ 66 h 67" name="T5"/>
                  <a:gd fmla="*/ 17 w 81" name="T6"/>
                  <a:gd fmla="*/ 59 h 67" name="T7"/>
                  <a:gd fmla="*/ 8 w 81" name="T8"/>
                  <a:gd fmla="*/ 48 h 67" name="T9"/>
                  <a:gd fmla="*/ 46 w 81" name="T10"/>
                  <a:gd fmla="*/ 58 h 67" name="T11"/>
                  <a:gd fmla="*/ 55 w 81" name="T12"/>
                  <a:gd fmla="*/ 42 h 67" name="T13"/>
                  <a:gd fmla="*/ 80 w 81" name="T14"/>
                  <a:gd fmla="*/ 37 h 67" name="T15"/>
                  <a:gd fmla="*/ 71 w 81" name="T16"/>
                  <a:gd fmla="*/ 27 h 67" name="T17"/>
                  <a:gd fmla="*/ 74 w 81" name="T18"/>
                  <a:gd fmla="*/ 18 h 67" name="T19"/>
                  <a:gd fmla="*/ 53 w 81" name="T20"/>
                  <a:gd fmla="*/ 20 h 67" name="T21"/>
                  <a:gd fmla="*/ 27 w 81" name="T22"/>
                  <a:gd fmla="*/ 0 h 67" name="T23"/>
                  <a:gd fmla="*/ 18 w 81" name="T24"/>
                  <a:gd fmla="*/ 38 h 67" name="T25"/>
                  <a:gd fmla="*/ 7 w 81" name="T26"/>
                  <a:gd fmla="*/ 35 h 67" name="T27"/>
                  <a:gd fmla="*/ 0 w 81" name="T28"/>
                  <a:gd fmla="*/ 47 h 67" name="T29"/>
                  <a:gd fmla="*/ 0 w 81" name="T30"/>
                  <a:gd fmla="*/ 47 h 67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81" name="T48"/>
                  <a:gd fmla="*/ 0 h 67" name="T49"/>
                  <a:gd fmla="*/ 81 w 81" name="T50"/>
                  <a:gd fmla="*/ 67 h 67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67" w="81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/>
            <p:nvPr/>
          </p:nvSpPr>
          <p:spPr bwMode="auto">
            <a:xfrm>
              <a:off x="5083921" y="3560452"/>
              <a:ext cx="109536" cy="206196"/>
            </a:xfrm>
            <a:custGeom>
              <a:gdLst>
                <a:gd fmla="*/ 0 w 87" name="T0"/>
                <a:gd fmla="*/ 82254980 h 84" name="T1"/>
                <a:gd fmla="*/ 0 w 87" name="T2"/>
                <a:gd fmla="*/ 82254980 h 84" name="T3"/>
                <a:gd fmla="*/ 25363482 w 87" name="T4"/>
                <a:gd fmla="*/ 94505205 h 84" name="T5"/>
                <a:gd fmla="*/ 9510832 w 87" name="T6"/>
                <a:gd fmla="*/ 136509117 h 84" name="T7"/>
                <a:gd fmla="*/ 47555429 w 87" name="T8"/>
                <a:gd fmla="*/ 145258884 h 84" name="T9"/>
                <a:gd fmla="*/ 87186425 w 87" name="T10"/>
                <a:gd fmla="*/ 120757154 h 84" name="T11"/>
                <a:gd fmla="*/ 69748624 w 87" name="T12"/>
                <a:gd fmla="*/ 87505655 h 84" name="T13"/>
                <a:gd fmla="*/ 115718915 w 87" name="T14"/>
                <a:gd fmla="*/ 56003032 h 84" name="T15"/>
                <a:gd fmla="*/ 136326972 w 87" name="T16"/>
                <a:gd fmla="*/ 14000427 h 84" name="T17"/>
                <a:gd fmla="*/ 134741833 w 87" name="T18"/>
                <a:gd fmla="*/ 8751093 h 84" name="T19"/>
                <a:gd fmla="*/ 125231004 w 87" name="T20"/>
                <a:gd fmla="*/ 0 h 84" name="T21"/>
                <a:gd fmla="*/ 84014889 w 87" name="T22"/>
                <a:gd fmla="*/ 28002177 h 84" name="T23"/>
                <a:gd fmla="*/ 84014889 w 87" name="T24"/>
                <a:gd fmla="*/ 43752828 h 84" name="T25"/>
                <a:gd fmla="*/ 55482379 w 87" name="T26"/>
                <a:gd fmla="*/ 38502163 h 84" name="T27"/>
                <a:gd fmla="*/ 0 w 87" name="T28"/>
                <a:gd fmla="*/ 82254980 h 84" name="T29"/>
                <a:gd fmla="*/ 0 w 87" name="T30"/>
                <a:gd fmla="*/ 82254980 h 84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w 87" name="T48"/>
                <a:gd fmla="*/ 0 h 84" name="T49"/>
                <a:gd fmla="*/ 87 w 87" name="T50"/>
                <a:gd fmla="*/ 84 h 84" name="T51"/>
              </a:gdLst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b="T51" l="T48" r="T50" t="T49"/>
              <a:pathLst>
                <a:path h="84" w="87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/>
            <p:nvPr/>
          </p:nvSpPr>
          <p:spPr bwMode="auto">
            <a:xfrm>
              <a:off x="5117258" y="3639828"/>
              <a:ext cx="57150" cy="206196"/>
            </a:xfrm>
            <a:custGeom>
              <a:gdLst>
                <a:gd fmla="*/ 0 w 48" name="T0"/>
                <a:gd fmla="*/ 109657851 h 66" name="T1"/>
                <a:gd fmla="*/ 0 w 48" name="T2"/>
                <a:gd fmla="*/ 109657851 h 66" name="T3"/>
                <a:gd fmla="*/ 7087791 w 48" name="T4"/>
                <a:gd fmla="*/ 23618536 h 66" name="T5"/>
                <a:gd fmla="*/ 42527939 w 48" name="T6"/>
                <a:gd fmla="*/ 0 h 66" name="T7"/>
                <a:gd fmla="*/ 66626182 w 48" name="T8"/>
                <a:gd fmla="*/ 67482449 h 66" name="T9"/>
                <a:gd fmla="*/ 42527939 w 48" name="T10"/>
                <a:gd fmla="*/ 99535812 h 66" name="T11"/>
                <a:gd fmla="*/ 0 w 48" name="T12"/>
                <a:gd fmla="*/ 109657851 h 66" name="T13"/>
                <a:gd fmla="*/ 0 w 48" name="T14"/>
                <a:gd fmla="*/ 109657851 h 6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48" name="T24"/>
                <a:gd fmla="*/ 0 h 66" name="T25"/>
                <a:gd fmla="*/ 48 w 48" name="T26"/>
                <a:gd fmla="*/ 66 h 66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66" w="48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/>
            <p:nvPr/>
          </p:nvSpPr>
          <p:spPr bwMode="auto">
            <a:xfrm>
              <a:off x="4674350" y="3984316"/>
              <a:ext cx="122236" cy="206196"/>
            </a:xfrm>
            <a:custGeom>
              <a:gdLst>
                <a:gd fmla="*/ 0 w 99" name="T0"/>
                <a:gd fmla="*/ 42094425 h 115" name="T1"/>
                <a:gd fmla="*/ 0 w 99" name="T2"/>
                <a:gd fmla="*/ 42094425 h 115" name="T3"/>
                <a:gd fmla="*/ 19818444 w 99" name="T4"/>
                <a:gd fmla="*/ 69035380 h 115" name="T5"/>
                <a:gd fmla="*/ 13720178 w 99" name="T6"/>
                <a:gd fmla="*/ 116181404 h 115" name="T7"/>
                <a:gd fmla="*/ 67079713 w 99" name="T8"/>
                <a:gd fmla="*/ 95976345 h 115" name="T9"/>
                <a:gd fmla="*/ 89946687 w 99" name="T10"/>
                <a:gd fmla="*/ 116181404 h 115" name="T11"/>
                <a:gd fmla="*/ 109766361 w 99" name="T12"/>
                <a:gd fmla="*/ 163327409 h 115" name="T13"/>
                <a:gd fmla="*/ 102143220 w 99" name="T14"/>
                <a:gd fmla="*/ 191951392 h 115" name="T15"/>
                <a:gd fmla="*/ 149403240 w 99" name="T16"/>
                <a:gd fmla="*/ 183532509 h 115" name="T17"/>
                <a:gd fmla="*/ 126536285 w 99" name="T18"/>
                <a:gd fmla="*/ 121232994 h 115" name="T19"/>
                <a:gd fmla="*/ 76226495 w 99" name="T20"/>
                <a:gd fmla="*/ 75769967 h 115" name="T21"/>
                <a:gd fmla="*/ 89946687 w 99" name="T22"/>
                <a:gd fmla="*/ 50513318 h 115" name="T23"/>
                <a:gd fmla="*/ 62505087 w 99" name="T24"/>
                <a:gd fmla="*/ 35359838 h 115" name="T25"/>
                <a:gd fmla="*/ 41161773 w 99" name="T26"/>
                <a:gd fmla="*/ 0 h 115" name="T27"/>
                <a:gd fmla="*/ 27441590 w 99" name="T28"/>
                <a:gd fmla="*/ 0 h 115" name="T29"/>
                <a:gd fmla="*/ 28966466 w 99" name="T30"/>
                <a:gd fmla="*/ 26940955 h 115" name="T31"/>
                <a:gd fmla="*/ 19818444 w 99" name="T32"/>
                <a:gd fmla="*/ 20205065 h 115" name="T33"/>
                <a:gd fmla="*/ 0 w 99" name="T34"/>
                <a:gd fmla="*/ 42094425 h 115" name="T35"/>
                <a:gd fmla="*/ 0 w 99" name="T36"/>
                <a:gd fmla="*/ 42094425 h 115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99" name="T57"/>
                <a:gd fmla="*/ 0 h 115" name="T58"/>
                <a:gd fmla="*/ 99 w 99" name="T59"/>
                <a:gd fmla="*/ 115 h 115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115" w="99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/>
            <p:nvPr/>
          </p:nvGrpSpPr>
          <p:grpSpPr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/>
              <p:nvPr/>
            </p:nvSpPr>
            <p:spPr bwMode="auto">
              <a:xfrm>
                <a:off x="1156" y="2451"/>
                <a:ext cx="1166" cy="158"/>
              </a:xfrm>
              <a:custGeom>
                <a:gdLst>
                  <a:gd fmla="*/ 93 w 1166" name="T0"/>
                  <a:gd fmla="*/ 82 h 595" name="T1"/>
                  <a:gd fmla="*/ 110 w 1166" name="T2"/>
                  <a:gd fmla="*/ 69 h 595" name="T3"/>
                  <a:gd fmla="*/ 177 w 1166" name="T4"/>
                  <a:gd fmla="*/ 35 h 595" name="T5"/>
                  <a:gd fmla="*/ 250 w 1166" name="T6"/>
                  <a:gd fmla="*/ 52 h 595" name="T7"/>
                  <a:gd fmla="*/ 347 w 1166" name="T8"/>
                  <a:gd fmla="*/ 95 h 595" name="T9"/>
                  <a:gd fmla="*/ 453 w 1166" name="T10"/>
                  <a:gd fmla="*/ 123 h 595" name="T11"/>
                  <a:gd fmla="*/ 450 w 1166" name="T12"/>
                  <a:gd fmla="*/ 93 h 595" name="T13"/>
                  <a:gd fmla="*/ 515 w 1166" name="T14"/>
                  <a:gd fmla="*/ 93 h 595" name="T15"/>
                  <a:gd fmla="*/ 595 w 1166" name="T16"/>
                  <a:gd fmla="*/ 105 h 595" name="T17"/>
                  <a:gd fmla="*/ 597 w 1166" name="T18"/>
                  <a:gd fmla="*/ 85 h 595" name="T19"/>
                  <a:gd fmla="*/ 624 w 1166" name="T20"/>
                  <a:gd fmla="*/ 114 h 595" name="T21"/>
                  <a:gd fmla="*/ 632 w 1166" name="T22"/>
                  <a:gd fmla="*/ 78 h 595" name="T23"/>
                  <a:gd fmla="*/ 620 w 1166" name="T24"/>
                  <a:gd fmla="*/ 18 h 595" name="T25"/>
                  <a:gd fmla="*/ 676 w 1166" name="T26"/>
                  <a:gd fmla="*/ 44 h 595" name="T27"/>
                  <a:gd fmla="*/ 685 w 1166" name="T28"/>
                  <a:gd fmla="*/ 61 h 595" name="T29"/>
                  <a:gd fmla="*/ 721 w 1166" name="T30"/>
                  <a:gd fmla="*/ 76 h 595" name="T31"/>
                  <a:gd fmla="*/ 743 w 1166" name="T32"/>
                  <a:gd fmla="*/ 109 h 595" name="T33"/>
                  <a:gd fmla="*/ 797 w 1166" name="T34"/>
                  <a:gd fmla="*/ 55 h 595" name="T35"/>
                  <a:gd fmla="*/ 798 w 1166" name="T36"/>
                  <a:gd fmla="*/ 85 h 595" name="T37"/>
                  <a:gd fmla="*/ 783 w 1166" name="T38"/>
                  <a:gd fmla="*/ 137 h 595" name="T39"/>
                  <a:gd fmla="*/ 695 w 1166" name="T40"/>
                  <a:gd fmla="*/ 143 h 595" name="T41"/>
                  <a:gd fmla="*/ 698 w 1166" name="T42"/>
                  <a:gd fmla="*/ 183 h 595" name="T43"/>
                  <a:gd fmla="*/ 689 w 1166" name="T44"/>
                  <a:gd fmla="*/ 208 h 595" name="T45"/>
                  <a:gd fmla="*/ 661 w 1166" name="T46"/>
                  <a:gd fmla="*/ 226 h 595" name="T47"/>
                  <a:gd fmla="*/ 653 w 1166" name="T48"/>
                  <a:gd fmla="*/ 293 h 595" name="T49"/>
                  <a:gd fmla="*/ 759 w 1166" name="T50"/>
                  <a:gd fmla="*/ 359 h 595" name="T51"/>
                  <a:gd fmla="*/ 800 w 1166" name="T52"/>
                  <a:gd fmla="*/ 404 h 595" name="T53"/>
                  <a:gd fmla="*/ 817 w 1166" name="T54"/>
                  <a:gd fmla="*/ 440 h 595" name="T55"/>
                  <a:gd fmla="*/ 836 w 1166" name="T56"/>
                  <a:gd fmla="*/ 375 h 595" name="T57"/>
                  <a:gd fmla="*/ 849 w 1166" name="T58"/>
                  <a:gd fmla="*/ 293 h 595" name="T59"/>
                  <a:gd fmla="*/ 858 w 1166" name="T60"/>
                  <a:gd fmla="*/ 252 h 595" name="T61"/>
                  <a:gd fmla="*/ 900 w 1166" name="T62"/>
                  <a:gd fmla="*/ 225 h 595" name="T63"/>
                  <a:gd fmla="*/ 974 w 1166" name="T64"/>
                  <a:gd fmla="*/ 248 h 595" name="T65"/>
                  <a:gd fmla="*/ 980 w 1166" name="T66"/>
                  <a:gd fmla="*/ 283 h 595" name="T67"/>
                  <a:gd fmla="*/ 978 w 1166" name="T68"/>
                  <a:gd fmla="*/ 312 h 595" name="T69"/>
                  <a:gd fmla="*/ 1022 w 1166" name="T70"/>
                  <a:gd fmla="*/ 300 h 595" name="T71"/>
                  <a:gd fmla="*/ 1061 w 1166" name="T72"/>
                  <a:gd fmla="*/ 285 h 595" name="T73"/>
                  <a:gd fmla="*/ 1058 w 1166" name="T74"/>
                  <a:gd fmla="*/ 300 h 595" name="T75"/>
                  <a:gd fmla="*/ 1079 w 1166" name="T76"/>
                  <a:gd fmla="*/ 316 h 595" name="T77"/>
                  <a:gd fmla="*/ 1082 w 1166" name="T78"/>
                  <a:gd fmla="*/ 336 h 595" name="T79"/>
                  <a:gd fmla="*/ 1118 w 1166" name="T80"/>
                  <a:gd fmla="*/ 362 h 595" name="T81"/>
                  <a:gd fmla="*/ 1144 w 1166" name="T82"/>
                  <a:gd fmla="*/ 381 h 595" name="T83"/>
                  <a:gd fmla="*/ 1156 w 1166" name="T84"/>
                  <a:gd fmla="*/ 400 h 595" name="T85"/>
                  <a:gd fmla="*/ 985 w 1166" name="T86"/>
                  <a:gd fmla="*/ 477 h 595" name="T87"/>
                  <a:gd fmla="*/ 1047 w 1166" name="T88"/>
                  <a:gd fmla="*/ 482 h 595" name="T89"/>
                  <a:gd fmla="*/ 1053 w 1166" name="T90"/>
                  <a:gd fmla="*/ 527 h 595" name="T91"/>
                  <a:gd fmla="*/ 1108 w 1166" name="T92"/>
                  <a:gd fmla="*/ 523 h 595" name="T93"/>
                  <a:gd fmla="*/ 1022 w 1166" name="T94"/>
                  <a:gd fmla="*/ 552 h 595" name="T95"/>
                  <a:gd fmla="*/ 1010 w 1166" name="T96"/>
                  <a:gd fmla="*/ 540 h 595" name="T97"/>
                  <a:gd fmla="*/ 960 w 1166" name="T98"/>
                  <a:gd fmla="*/ 539 h 595" name="T99"/>
                  <a:gd fmla="*/ 846 w 1166" name="T100"/>
                  <a:gd fmla="*/ 574 h 595" name="T101"/>
                  <a:gd fmla="*/ 798 w 1166" name="T102"/>
                  <a:gd fmla="*/ 582 h 595" name="T103"/>
                  <a:gd fmla="*/ 820 w 1166" name="T104"/>
                  <a:gd fmla="*/ 550 h 595" name="T105"/>
                  <a:gd fmla="*/ 770 w 1166" name="T106"/>
                  <a:gd fmla="*/ 518 h 595" name="T107"/>
                  <a:gd fmla="*/ 735 w 1166" name="T108"/>
                  <a:gd fmla="*/ 479 h 595" name="T109"/>
                  <a:gd fmla="*/ 634 w 1166" name="T110"/>
                  <a:gd fmla="*/ 480 h 595" name="T111"/>
                  <a:gd fmla="*/ 244 w 1166" name="T112"/>
                  <a:gd fmla="*/ 462 h 595" name="T113"/>
                  <a:gd fmla="*/ 188 w 1166" name="T114"/>
                  <a:gd fmla="*/ 431 h 595" name="T115"/>
                  <a:gd fmla="*/ 149 w 1166" name="T116"/>
                  <a:gd fmla="*/ 366 h 595" name="T117"/>
                  <a:gd fmla="*/ 48 w 1166" name="T118"/>
                  <a:gd fmla="*/ 291 h 595" name="T119"/>
                  <a:gd fmla="*/ 0 w 1166" name="T120"/>
                  <a:gd fmla="*/ 264 h 595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1166" name="T183"/>
                  <a:gd fmla="*/ 0 h 595" name="T184"/>
                  <a:gd fmla="*/ 1166 w 1166" name="T185"/>
                  <a:gd fmla="*/ 595 h 595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595" w="1166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/>
              <p:nvPr/>
            </p:nvSpPr>
            <p:spPr bwMode="auto">
              <a:xfrm>
                <a:off x="1330" y="2617"/>
                <a:ext cx="69" cy="158"/>
              </a:xfrm>
              <a:custGeom>
                <a:gdLst>
                  <a:gd fmla="*/ 0 w 69" name="T0"/>
                  <a:gd fmla="*/ 0 h 40" name="T1"/>
                  <a:gd fmla="*/ 0 w 69" name="T2"/>
                  <a:gd fmla="*/ 0 h 40" name="T3"/>
                  <a:gd fmla="*/ 37 w 69" name="T4"/>
                  <a:gd fmla="*/ 8 h 40" name="T5"/>
                  <a:gd fmla="*/ 68 w 69" name="T6"/>
                  <a:gd fmla="*/ 39 h 40" name="T7"/>
                  <a:gd fmla="*/ 50 w 69" name="T8"/>
                  <a:gd fmla="*/ 33 h 40" name="T9"/>
                  <a:gd fmla="*/ 0 w 69" name="T10"/>
                  <a:gd fmla="*/ 0 h 40" name="T11"/>
                  <a:gd fmla="*/ 0 w 69" name="T12"/>
                  <a:gd fmla="*/ 0 h 40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69" name="T21"/>
                  <a:gd fmla="*/ 0 h 40" name="T22"/>
                  <a:gd fmla="*/ 69 w 69" name="T23"/>
                  <a:gd fmla="*/ 40 h 40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40" w="69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/>
              <p:nvPr/>
            </p:nvSpPr>
            <p:spPr bwMode="auto">
              <a:xfrm>
                <a:off x="1362" y="2131"/>
                <a:ext cx="144" cy="158"/>
              </a:xfrm>
              <a:custGeom>
                <a:gdLst>
                  <a:gd fmla="*/ 0 w 144" name="T0"/>
                  <a:gd fmla="*/ 66 h 89" name="T1"/>
                  <a:gd fmla="*/ 0 w 144" name="T2"/>
                  <a:gd fmla="*/ 66 h 89" name="T3"/>
                  <a:gd fmla="*/ 6 w 144" name="T4"/>
                  <a:gd fmla="*/ 55 h 89" name="T5"/>
                  <a:gd fmla="*/ 27 w 144" name="T6"/>
                  <a:gd fmla="*/ 18 h 89" name="T7"/>
                  <a:gd fmla="*/ 17 w 144" name="T8"/>
                  <a:gd fmla="*/ 3 h 89" name="T9"/>
                  <a:gd fmla="*/ 61 w 144" name="T10"/>
                  <a:gd fmla="*/ 0 h 89" name="T11"/>
                  <a:gd fmla="*/ 92 w 144" name="T12"/>
                  <a:gd fmla="*/ 14 h 89" name="T13"/>
                  <a:gd fmla="*/ 112 w 144" name="T14"/>
                  <a:gd fmla="*/ 6 h 89" name="T15"/>
                  <a:gd fmla="*/ 143 w 144" name="T16"/>
                  <a:gd fmla="*/ 27 h 89" name="T17"/>
                  <a:gd fmla="*/ 77 w 144" name="T18"/>
                  <a:gd fmla="*/ 59 h 89" name="T19"/>
                  <a:gd fmla="*/ 72 w 144" name="T20"/>
                  <a:gd fmla="*/ 79 h 89" name="T21"/>
                  <a:gd fmla="*/ 39 w 144" name="T22"/>
                  <a:gd fmla="*/ 88 h 89" name="T23"/>
                  <a:gd fmla="*/ 25 w 144" name="T24"/>
                  <a:gd fmla="*/ 73 h 89" name="T25"/>
                  <a:gd fmla="*/ 0 w 144" name="T26"/>
                  <a:gd fmla="*/ 66 h 89" name="T27"/>
                  <a:gd fmla="*/ 0 w 144" name="T28"/>
                  <a:gd fmla="*/ 66 h 89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44" name="T45"/>
                  <a:gd fmla="*/ 0 h 89" name="T46"/>
                  <a:gd fmla="*/ 144 w 144" name="T47"/>
                  <a:gd fmla="*/ 89 h 89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9" w="144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/>
              <p:nvPr/>
            </p:nvSpPr>
            <p:spPr bwMode="auto">
              <a:xfrm>
                <a:off x="1403" y="2029"/>
                <a:ext cx="101" cy="158"/>
              </a:xfrm>
              <a:custGeom>
                <a:gdLst>
                  <a:gd fmla="*/ 0 w 101" name="T0"/>
                  <a:gd fmla="*/ 38 h 51" name="T1"/>
                  <a:gd fmla="*/ 0 w 101" name="T2"/>
                  <a:gd fmla="*/ 38 h 51" name="T3"/>
                  <a:gd fmla="*/ 23 w 101" name="T4"/>
                  <a:gd fmla="*/ 45 h 51" name="T5"/>
                  <a:gd fmla="*/ 29 w 101" name="T6"/>
                  <a:gd fmla="*/ 37 h 51" name="T7"/>
                  <a:gd fmla="*/ 34 w 101" name="T8"/>
                  <a:gd fmla="*/ 50 h 51" name="T9"/>
                  <a:gd fmla="*/ 45 w 101" name="T10"/>
                  <a:gd fmla="*/ 45 h 51" name="T11"/>
                  <a:gd fmla="*/ 43 w 101" name="T12"/>
                  <a:gd fmla="*/ 33 h 51" name="T13"/>
                  <a:gd fmla="*/ 54 w 101" name="T14"/>
                  <a:gd fmla="*/ 39 h 51" name="T15"/>
                  <a:gd fmla="*/ 60 w 101" name="T16"/>
                  <a:gd fmla="*/ 21 h 51" name="T17"/>
                  <a:gd fmla="*/ 69 w 101" name="T18"/>
                  <a:gd fmla="*/ 20 h 51" name="T19"/>
                  <a:gd fmla="*/ 72 w 101" name="T20"/>
                  <a:gd fmla="*/ 37 h 51" name="T21"/>
                  <a:gd fmla="*/ 94 w 101" name="T22"/>
                  <a:gd fmla="*/ 24 h 51" name="T23"/>
                  <a:gd fmla="*/ 87 w 101" name="T24"/>
                  <a:gd fmla="*/ 10 h 51" name="T25"/>
                  <a:gd fmla="*/ 100 w 101" name="T26"/>
                  <a:gd fmla="*/ 7 h 51" name="T27"/>
                  <a:gd fmla="*/ 86 w 101" name="T28"/>
                  <a:gd fmla="*/ 0 h 51" name="T29"/>
                  <a:gd fmla="*/ 50 w 101" name="T30"/>
                  <a:gd fmla="*/ 7 h 51" name="T31"/>
                  <a:gd fmla="*/ 0 w 101" name="T32"/>
                  <a:gd fmla="*/ 38 h 51" name="T33"/>
                  <a:gd fmla="*/ 0 w 101" name="T34"/>
                  <a:gd fmla="*/ 38 h 51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101" name="T54"/>
                  <a:gd fmla="*/ 0 h 51" name="T55"/>
                  <a:gd fmla="*/ 101 w 101" name="T56"/>
                  <a:gd fmla="*/ 51 h 51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51" w="100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/>
              <p:nvPr/>
            </p:nvSpPr>
            <p:spPr bwMode="auto">
              <a:xfrm>
                <a:off x="1457" y="2178"/>
                <a:ext cx="247" cy="158"/>
              </a:xfrm>
              <a:custGeom>
                <a:gdLst>
                  <a:gd fmla="*/ 0 w 247" name="T0"/>
                  <a:gd fmla="*/ 39 h 122" name="T1"/>
                  <a:gd fmla="*/ 0 w 247" name="T2"/>
                  <a:gd fmla="*/ 39 h 122" name="T3"/>
                  <a:gd fmla="*/ 12 w 247" name="T4"/>
                  <a:gd fmla="*/ 29 h 122" name="T5"/>
                  <a:gd fmla="*/ 6 w 247" name="T6"/>
                  <a:gd fmla="*/ 24 h 122" name="T7"/>
                  <a:gd fmla="*/ 35 w 247" name="T8"/>
                  <a:gd fmla="*/ 7 h 122" name="T9"/>
                  <a:gd fmla="*/ 59 w 247" name="T10"/>
                  <a:gd fmla="*/ 0 h 122" name="T11"/>
                  <a:gd fmla="*/ 67 w 247" name="T12"/>
                  <a:gd fmla="*/ 13 h 122" name="T13"/>
                  <a:gd fmla="*/ 59 w 247" name="T14"/>
                  <a:gd fmla="*/ 20 h 122" name="T15"/>
                  <a:gd fmla="*/ 81 w 247" name="T16"/>
                  <a:gd fmla="*/ 10 h 122" name="T17"/>
                  <a:gd fmla="*/ 105 w 247" name="T18"/>
                  <a:gd fmla="*/ 18 h 122" name="T19"/>
                  <a:gd fmla="*/ 96 w 247" name="T20"/>
                  <a:gd fmla="*/ 27 h 122" name="T21"/>
                  <a:gd fmla="*/ 124 w 247" name="T22"/>
                  <a:gd fmla="*/ 21 h 122" name="T23"/>
                  <a:gd fmla="*/ 116 w 247" name="T24"/>
                  <a:gd fmla="*/ 11 h 122" name="T25"/>
                  <a:gd fmla="*/ 127 w 247" name="T26"/>
                  <a:gd fmla="*/ 12 h 122" name="T27"/>
                  <a:gd fmla="*/ 149 w 247" name="T28"/>
                  <a:gd fmla="*/ 44 h 122" name="T29"/>
                  <a:gd fmla="*/ 157 w 247" name="T30"/>
                  <a:gd fmla="*/ 37 h 122" name="T31"/>
                  <a:gd fmla="*/ 148 w 247" name="T32"/>
                  <a:gd fmla="*/ 1 h 122" name="T33"/>
                  <a:gd fmla="*/ 166 w 247" name="T34"/>
                  <a:gd fmla="*/ 2 h 122" name="T35"/>
                  <a:gd fmla="*/ 186 w 247" name="T36"/>
                  <a:gd fmla="*/ 14 h 122" name="T37"/>
                  <a:gd fmla="*/ 197 w 247" name="T38"/>
                  <a:gd fmla="*/ 58 h 122" name="T39"/>
                  <a:gd fmla="*/ 246 w 247" name="T40"/>
                  <a:gd fmla="*/ 80 h 122" name="T41"/>
                  <a:gd fmla="*/ 245 w 247" name="T42"/>
                  <a:gd fmla="*/ 91 h 122" name="T43"/>
                  <a:gd fmla="*/ 232 w 247" name="T44"/>
                  <a:gd fmla="*/ 86 h 122" name="T45"/>
                  <a:gd fmla="*/ 217 w 247" name="T46"/>
                  <a:gd fmla="*/ 94 h 122" name="T47"/>
                  <a:gd fmla="*/ 238 w 247" name="T48"/>
                  <a:gd fmla="*/ 104 h 122" name="T49"/>
                  <a:gd fmla="*/ 219 w 247" name="T50"/>
                  <a:gd fmla="*/ 114 h 122" name="T51"/>
                  <a:gd fmla="*/ 187 w 247" name="T52"/>
                  <a:gd fmla="*/ 109 h 122" name="T53"/>
                  <a:gd fmla="*/ 169 w 247" name="T54"/>
                  <a:gd fmla="*/ 97 h 122" name="T55"/>
                  <a:gd fmla="*/ 128 w 247" name="T56"/>
                  <a:gd fmla="*/ 117 h 122" name="T57"/>
                  <a:gd fmla="*/ 78 w 247" name="T58"/>
                  <a:gd fmla="*/ 121 h 122" name="T59"/>
                  <a:gd fmla="*/ 68 w 247" name="T60"/>
                  <a:gd fmla="*/ 102 h 122" name="T61"/>
                  <a:gd fmla="*/ 40 w 247" name="T62"/>
                  <a:gd fmla="*/ 100 h 122" name="T63"/>
                  <a:gd fmla="*/ 22 w 247" name="T64"/>
                  <a:gd fmla="*/ 84 h 122" name="T65"/>
                  <a:gd fmla="*/ 93 w 247" name="T66"/>
                  <a:gd fmla="*/ 74 h 122" name="T67"/>
                  <a:gd fmla="*/ 19 w 247" name="T68"/>
                  <a:gd fmla="*/ 69 h 122" name="T69"/>
                  <a:gd fmla="*/ 9 w 247" name="T70"/>
                  <a:gd fmla="*/ 59 h 122" name="T71"/>
                  <a:gd fmla="*/ 47 w 247" name="T72"/>
                  <a:gd fmla="*/ 48 h 122" name="T73"/>
                  <a:gd fmla="*/ 12 w 247" name="T74"/>
                  <a:gd fmla="*/ 49 h 122" name="T75"/>
                  <a:gd fmla="*/ 15 w 247" name="T76"/>
                  <a:gd fmla="*/ 44 h 122" name="T77"/>
                  <a:gd fmla="*/ 0 w 247" name="T78"/>
                  <a:gd fmla="*/ 39 h 122" name="T79"/>
                  <a:gd fmla="*/ 0 w 247" name="T80"/>
                  <a:gd fmla="*/ 39 h 122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247" name="T123"/>
                  <a:gd fmla="*/ 0 h 122" name="T124"/>
                  <a:gd fmla="*/ 247 w 247" name="T125"/>
                  <a:gd fmla="*/ 122 h 122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122" w="246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/>
              <p:nvPr/>
            </p:nvSpPr>
            <p:spPr bwMode="auto">
              <a:xfrm>
                <a:off x="1475" y="2056"/>
                <a:ext cx="168" cy="158"/>
              </a:xfrm>
              <a:custGeom>
                <a:gdLst>
                  <a:gd fmla="*/ 0 w 168" name="T0"/>
                  <a:gd fmla="*/ 44 h 68" name="T1"/>
                  <a:gd fmla="*/ 0 w 168" name="T2"/>
                  <a:gd fmla="*/ 44 h 68" name="T3"/>
                  <a:gd fmla="*/ 6 w 168" name="T4"/>
                  <a:gd fmla="*/ 38 h 68" name="T5"/>
                  <a:gd fmla="*/ 34 w 168" name="T6"/>
                  <a:gd fmla="*/ 32 h 68" name="T7"/>
                  <a:gd fmla="*/ 6 w 168" name="T8"/>
                  <a:gd fmla="*/ 33 h 68" name="T9"/>
                  <a:gd fmla="*/ 39 w 168" name="T10"/>
                  <a:gd fmla="*/ 27 h 68" name="T11"/>
                  <a:gd fmla="*/ 12 w 168" name="T12"/>
                  <a:gd fmla="*/ 27 h 68" name="T13"/>
                  <a:gd fmla="*/ 14 w 168" name="T14"/>
                  <a:gd fmla="*/ 19 h 68" name="T15"/>
                  <a:gd fmla="*/ 40 w 168" name="T16"/>
                  <a:gd fmla="*/ 19 h 68" name="T17"/>
                  <a:gd fmla="*/ 22 w 168" name="T18"/>
                  <a:gd fmla="*/ 17 h 68" name="T19"/>
                  <a:gd fmla="*/ 36 w 168" name="T20"/>
                  <a:gd fmla="*/ 10 h 68" name="T21"/>
                  <a:gd fmla="*/ 70 w 168" name="T22"/>
                  <a:gd fmla="*/ 19 h 68" name="T23"/>
                  <a:gd fmla="*/ 87 w 168" name="T24"/>
                  <a:gd fmla="*/ 36 h 68" name="T25"/>
                  <a:gd fmla="*/ 118 w 168" name="T26"/>
                  <a:gd fmla="*/ 37 h 68" name="T27"/>
                  <a:gd fmla="*/ 106 w 168" name="T28"/>
                  <a:gd fmla="*/ 27 h 68" name="T29"/>
                  <a:gd fmla="*/ 113 w 168" name="T30"/>
                  <a:gd fmla="*/ 20 h 68" name="T31"/>
                  <a:gd fmla="*/ 99 w 168" name="T32"/>
                  <a:gd fmla="*/ 12 h 68" name="T33"/>
                  <a:gd fmla="*/ 121 w 168" name="T34"/>
                  <a:gd fmla="*/ 0 h 68" name="T35"/>
                  <a:gd fmla="*/ 131 w 168" name="T36"/>
                  <a:gd fmla="*/ 14 h 68" name="T37"/>
                  <a:gd fmla="*/ 124 w 168" name="T38"/>
                  <a:gd fmla="*/ 21 h 68" name="T39"/>
                  <a:gd fmla="*/ 136 w 168" name="T40"/>
                  <a:gd fmla="*/ 23 h 68" name="T41"/>
                  <a:gd fmla="*/ 132 w 168" name="T42"/>
                  <a:gd fmla="*/ 31 h 68" name="T43"/>
                  <a:gd fmla="*/ 147 w 168" name="T44"/>
                  <a:gd fmla="*/ 33 h 68" name="T45"/>
                  <a:gd fmla="*/ 156 w 168" name="T46"/>
                  <a:gd fmla="*/ 23 h 68" name="T47"/>
                  <a:gd fmla="*/ 167 w 168" name="T48"/>
                  <a:gd fmla="*/ 35 h 68" name="T49"/>
                  <a:gd fmla="*/ 158 w 168" name="T50"/>
                  <a:gd fmla="*/ 50 h 68" name="T51"/>
                  <a:gd fmla="*/ 122 w 168" name="T52"/>
                  <a:gd fmla="*/ 49 h 68" name="T53"/>
                  <a:gd fmla="*/ 67 w 168" name="T54"/>
                  <a:gd fmla="*/ 67 h 68" name="T55"/>
                  <a:gd fmla="*/ 45 w 168" name="T56"/>
                  <a:gd fmla="*/ 57 h 68" name="T57"/>
                  <a:gd fmla="*/ 91 w 168" name="T58"/>
                  <a:gd fmla="*/ 42 h 68" name="T59"/>
                  <a:gd fmla="*/ 51 w 168" name="T60"/>
                  <a:gd fmla="*/ 51 h 68" name="T61"/>
                  <a:gd fmla="*/ 58 w 168" name="T62"/>
                  <a:gd fmla="*/ 39 h 68" name="T63"/>
                  <a:gd fmla="*/ 38 w 168" name="T64"/>
                  <a:gd fmla="*/ 52 h 68" name="T65"/>
                  <a:gd fmla="*/ 14 w 168" name="T66"/>
                  <a:gd fmla="*/ 49 h 68" name="T67"/>
                  <a:gd fmla="*/ 0 w 168" name="T68"/>
                  <a:gd fmla="*/ 44 h 68" name="T69"/>
                  <a:gd fmla="*/ 0 w 168" name="T70"/>
                  <a:gd fmla="*/ 44 h 68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168" name="T108"/>
                  <a:gd fmla="*/ 0 h 68" name="T109"/>
                  <a:gd fmla="*/ 168 w 168" name="T110"/>
                  <a:gd fmla="*/ 68 h 68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68" w="1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/>
              <p:nvPr/>
            </p:nvSpPr>
            <p:spPr bwMode="auto">
              <a:xfrm>
                <a:off x="1641" y="1974"/>
                <a:ext cx="87" cy="158"/>
              </a:xfrm>
              <a:custGeom>
                <a:gdLst>
                  <a:gd fmla="*/ 0 w 87" name="T0"/>
                  <a:gd fmla="*/ 0 h 43" name="T1"/>
                  <a:gd fmla="*/ 0 w 87" name="T2"/>
                  <a:gd fmla="*/ 0 h 43" name="T3"/>
                  <a:gd fmla="*/ 7 w 87" name="T4"/>
                  <a:gd fmla="*/ 15 h 43" name="T5"/>
                  <a:gd fmla="*/ 28 w 87" name="T6"/>
                  <a:gd fmla="*/ 15 h 43" name="T7"/>
                  <a:gd fmla="*/ 21 w 87" name="T8"/>
                  <a:gd fmla="*/ 18 h 43" name="T9"/>
                  <a:gd fmla="*/ 26 w 87" name="T10"/>
                  <a:gd fmla="*/ 23 h 43" name="T11"/>
                  <a:gd fmla="*/ 8 w 87" name="T12"/>
                  <a:gd fmla="*/ 25 h 43" name="T13"/>
                  <a:gd fmla="*/ 38 w 87" name="T14"/>
                  <a:gd fmla="*/ 31 h 43" name="T15"/>
                  <a:gd fmla="*/ 86 w 87" name="T16"/>
                  <a:gd fmla="*/ 42 h 43" name="T17"/>
                  <a:gd fmla="*/ 79 w 87" name="T18"/>
                  <a:gd fmla="*/ 17 h 43" name="T19"/>
                  <a:gd fmla="*/ 44 w 87" name="T20"/>
                  <a:gd fmla="*/ 3 h 43" name="T21"/>
                  <a:gd fmla="*/ 33 w 87" name="T22"/>
                  <a:gd fmla="*/ 9 h 43" name="T23"/>
                  <a:gd fmla="*/ 30 w 87" name="T24"/>
                  <a:gd fmla="*/ 0 h 43" name="T25"/>
                  <a:gd fmla="*/ 0 w 87" name="T26"/>
                  <a:gd fmla="*/ 0 h 43" name="T27"/>
                  <a:gd fmla="*/ 0 w 87" name="T28"/>
                  <a:gd fmla="*/ 0 h 43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87" name="T45"/>
                  <a:gd fmla="*/ 0 h 43" name="T46"/>
                  <a:gd fmla="*/ 87 w 87" name="T47"/>
                  <a:gd fmla="*/ 43 h 43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43" w="87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/>
              <p:nvPr/>
            </p:nvSpPr>
            <p:spPr bwMode="auto">
              <a:xfrm>
                <a:off x="1681" y="2053"/>
                <a:ext cx="70" cy="158"/>
              </a:xfrm>
              <a:custGeom>
                <a:gdLst>
                  <a:gd fmla="*/ 0 w 70" name="T0"/>
                  <a:gd fmla="*/ 28 h 43" name="T1"/>
                  <a:gd fmla="*/ 0 w 70" name="T2"/>
                  <a:gd fmla="*/ 28 h 43" name="T3"/>
                  <a:gd fmla="*/ 8 w 70" name="T4"/>
                  <a:gd fmla="*/ 18 h 43" name="T5"/>
                  <a:gd fmla="*/ 21 w 70" name="T6"/>
                  <a:gd fmla="*/ 19 h 43" name="T7"/>
                  <a:gd fmla="*/ 4 w 70" name="T8"/>
                  <a:gd fmla="*/ 9 h 43" name="T9"/>
                  <a:gd fmla="*/ 8 w 70" name="T10"/>
                  <a:gd fmla="*/ 3 h 43" name="T11"/>
                  <a:gd fmla="*/ 36 w 70" name="T12"/>
                  <a:gd fmla="*/ 17 h 43" name="T13"/>
                  <a:gd fmla="*/ 20 w 70" name="T14"/>
                  <a:gd fmla="*/ 2 h 43" name="T15"/>
                  <a:gd fmla="*/ 62 w 70" name="T16"/>
                  <a:gd fmla="*/ 0 h 43" name="T17"/>
                  <a:gd fmla="*/ 69 w 70" name="T18"/>
                  <a:gd fmla="*/ 31 h 43" name="T19"/>
                  <a:gd fmla="*/ 61 w 70" name="T20"/>
                  <a:gd fmla="*/ 26 h 43" name="T21"/>
                  <a:gd fmla="*/ 60 w 70" name="T22"/>
                  <a:gd fmla="*/ 42 h 43" name="T23"/>
                  <a:gd fmla="*/ 27 w 70" name="T24"/>
                  <a:gd fmla="*/ 41 h 43" name="T25"/>
                  <a:gd fmla="*/ 33 w 70" name="T26"/>
                  <a:gd fmla="*/ 36 h 43" name="T27"/>
                  <a:gd fmla="*/ 24 w 70" name="T28"/>
                  <a:gd fmla="*/ 30 h 43" name="T29"/>
                  <a:gd fmla="*/ 48 w 70" name="T30"/>
                  <a:gd fmla="*/ 22 h 43" name="T31"/>
                  <a:gd fmla="*/ 0 w 70" name="T32"/>
                  <a:gd fmla="*/ 28 h 43" name="T33"/>
                  <a:gd fmla="*/ 0 w 70" name="T34"/>
                  <a:gd fmla="*/ 28 h 43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70" name="T54"/>
                  <a:gd fmla="*/ 0 h 43" name="T55"/>
                  <a:gd fmla="*/ 70 w 70" name="T56"/>
                  <a:gd fmla="*/ 43 h 43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43" w="70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/>
              <p:nvPr/>
            </p:nvSpPr>
            <p:spPr bwMode="auto">
              <a:xfrm>
                <a:off x="1683" y="2138"/>
                <a:ext cx="82" cy="158"/>
              </a:xfrm>
              <a:custGeom>
                <a:gdLst>
                  <a:gd fmla="*/ 0 w 82" name="T0"/>
                  <a:gd fmla="*/ 33 h 67" name="T1"/>
                  <a:gd fmla="*/ 0 w 82" name="T2"/>
                  <a:gd fmla="*/ 33 h 67" name="T3"/>
                  <a:gd fmla="*/ 4 w 82" name="T4"/>
                  <a:gd fmla="*/ 24 h 67" name="T5"/>
                  <a:gd fmla="*/ 31 w 82" name="T6"/>
                  <a:gd fmla="*/ 29 h 67" name="T7"/>
                  <a:gd fmla="*/ 27 w 82" name="T8"/>
                  <a:gd fmla="*/ 19 h 67" name="T9"/>
                  <a:gd fmla="*/ 34 w 82" name="T10"/>
                  <a:gd fmla="*/ 19 h 67" name="T11"/>
                  <a:gd fmla="*/ 16 w 82" name="T12"/>
                  <a:gd fmla="*/ 14 h 67" name="T13"/>
                  <a:gd fmla="*/ 25 w 82" name="T14"/>
                  <a:gd fmla="*/ 11 h 67" name="T15"/>
                  <a:gd fmla="*/ 17 w 82" name="T16"/>
                  <a:gd fmla="*/ 5 h 67" name="T17"/>
                  <a:gd fmla="*/ 68 w 82" name="T18"/>
                  <a:gd fmla="*/ 0 h 67" name="T19"/>
                  <a:gd fmla="*/ 70 w 82" name="T20"/>
                  <a:gd fmla="*/ 14 h 67" name="T21"/>
                  <a:gd fmla="*/ 54 w 82" name="T22"/>
                  <a:gd fmla="*/ 26 h 67" name="T23"/>
                  <a:gd fmla="*/ 78 w 82" name="T24"/>
                  <a:gd fmla="*/ 29 h 67" name="T25"/>
                  <a:gd fmla="*/ 81 w 82" name="T26"/>
                  <a:gd fmla="*/ 53 h 67" name="T27"/>
                  <a:gd fmla="*/ 46 w 82" name="T28"/>
                  <a:gd fmla="*/ 66 h 67" name="T29"/>
                  <a:gd fmla="*/ 31 w 82" name="T30"/>
                  <a:gd fmla="*/ 47 h 67" name="T31"/>
                  <a:gd fmla="*/ 0 w 82" name="T32"/>
                  <a:gd fmla="*/ 33 h 67" name="T33"/>
                  <a:gd fmla="*/ 0 w 82" name="T34"/>
                  <a:gd fmla="*/ 33 h 67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82" name="T54"/>
                  <a:gd fmla="*/ 0 h 67" name="T55"/>
                  <a:gd fmla="*/ 82 w 82" name="T56"/>
                  <a:gd fmla="*/ 67 h 67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67" w="82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/>
              <p:nvPr/>
            </p:nvSpPr>
            <p:spPr bwMode="auto">
              <a:xfrm>
                <a:off x="1740" y="1980"/>
                <a:ext cx="49" cy="158"/>
              </a:xfrm>
              <a:custGeom>
                <a:gdLst>
                  <a:gd fmla="*/ 0 w 49" name="T0"/>
                  <a:gd fmla="*/ 0 h 34" name="T1"/>
                  <a:gd fmla="*/ 0 w 49" name="T2"/>
                  <a:gd fmla="*/ 0 h 34" name="T3"/>
                  <a:gd fmla="*/ 5 w 49" name="T4"/>
                  <a:gd fmla="*/ 20 h 34" name="T5"/>
                  <a:gd fmla="*/ 20 w 49" name="T6"/>
                  <a:gd fmla="*/ 21 h 34" name="T7"/>
                  <a:gd fmla="*/ 7 w 49" name="T8"/>
                  <a:gd fmla="*/ 24 h 34" name="T9"/>
                  <a:gd fmla="*/ 14 w 49" name="T10"/>
                  <a:gd fmla="*/ 33 h 34" name="T11"/>
                  <a:gd fmla="*/ 44 w 49" name="T12"/>
                  <a:gd fmla="*/ 28 h 34" name="T13"/>
                  <a:gd fmla="*/ 48 w 49" name="T14"/>
                  <a:gd fmla="*/ 16 h 34" name="T15"/>
                  <a:gd fmla="*/ 0 w 49" name="T16"/>
                  <a:gd fmla="*/ 0 h 34" name="T17"/>
                  <a:gd fmla="*/ 0 w 49" name="T18"/>
                  <a:gd fmla="*/ 0 h 34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49" name="T30"/>
                  <a:gd fmla="*/ 0 h 34" name="T31"/>
                  <a:gd fmla="*/ 49 w 49" name="T32"/>
                  <a:gd fmla="*/ 34 h 34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34" w="49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/>
              <p:nvPr/>
            </p:nvSpPr>
            <p:spPr bwMode="auto">
              <a:xfrm>
                <a:off x="1757" y="2052"/>
                <a:ext cx="236" cy="158"/>
              </a:xfrm>
              <a:custGeom>
                <a:gdLst>
                  <a:gd fmla="*/ 0 w 236" name="T0"/>
                  <a:gd fmla="*/ 12 h 76" name="T1"/>
                  <a:gd fmla="*/ 0 w 236" name="T2"/>
                  <a:gd fmla="*/ 12 h 76" name="T3"/>
                  <a:gd fmla="*/ 15 w 236" name="T4"/>
                  <a:gd fmla="*/ 0 h 76" name="T5"/>
                  <a:gd fmla="*/ 35 w 236" name="T6"/>
                  <a:gd fmla="*/ 7 h 76" name="T7"/>
                  <a:gd fmla="*/ 49 w 236" name="T8"/>
                  <a:gd fmla="*/ 12 h 76" name="T9"/>
                  <a:gd fmla="*/ 45 w 236" name="T10"/>
                  <a:gd fmla="*/ 21 h 76" name="T11"/>
                  <a:gd fmla="*/ 72 w 236" name="T12"/>
                  <a:gd fmla="*/ 13 h 76" name="T13"/>
                  <a:gd fmla="*/ 89 w 236" name="T14"/>
                  <a:gd fmla="*/ 21 h 76" name="T15"/>
                  <a:gd fmla="*/ 75 w 236" name="T16"/>
                  <a:gd fmla="*/ 21 h 76" name="T17"/>
                  <a:gd fmla="*/ 105 w 236" name="T18"/>
                  <a:gd fmla="*/ 26 h 76" name="T19"/>
                  <a:gd fmla="*/ 72 w 236" name="T20"/>
                  <a:gd fmla="*/ 28 h 76" name="T21"/>
                  <a:gd fmla="*/ 89 w 236" name="T22"/>
                  <a:gd fmla="*/ 34 h 76" name="T23"/>
                  <a:gd fmla="*/ 76 w 236" name="T24"/>
                  <a:gd fmla="*/ 40 h 76" name="T25"/>
                  <a:gd fmla="*/ 93 w 236" name="T26"/>
                  <a:gd fmla="*/ 35 h 76" name="T27"/>
                  <a:gd fmla="*/ 107 w 236" name="T28"/>
                  <a:gd fmla="*/ 49 h 76" name="T29"/>
                  <a:gd fmla="*/ 111 w 236" name="T30"/>
                  <a:gd fmla="*/ 43 h 76" name="T31"/>
                  <a:gd fmla="*/ 154 w 236" name="T32"/>
                  <a:gd fmla="*/ 49 h 76" name="T33"/>
                  <a:gd fmla="*/ 199 w 236" name="T34"/>
                  <a:gd fmla="*/ 35 h 76" name="T35"/>
                  <a:gd fmla="*/ 235 w 236" name="T36"/>
                  <a:gd fmla="*/ 52 h 76" name="T37"/>
                  <a:gd fmla="*/ 224 w 236" name="T38"/>
                  <a:gd fmla="*/ 59 h 76" name="T39"/>
                  <a:gd fmla="*/ 228 w 236" name="T40"/>
                  <a:gd fmla="*/ 72 h 76" name="T41"/>
                  <a:gd fmla="*/ 206 w 236" name="T42"/>
                  <a:gd fmla="*/ 75 h 76" name="T43"/>
                  <a:gd fmla="*/ 182 w 236" name="T44"/>
                  <a:gd fmla="*/ 63 h 76" name="T45"/>
                  <a:gd fmla="*/ 182 w 236" name="T46"/>
                  <a:gd fmla="*/ 72 h 76" name="T47"/>
                  <a:gd fmla="*/ 169 w 236" name="T48"/>
                  <a:gd fmla="*/ 73 h 76" name="T49"/>
                  <a:gd fmla="*/ 116 w 236" name="T50"/>
                  <a:gd fmla="*/ 75 h 76" name="T51"/>
                  <a:gd fmla="*/ 111 w 236" name="T52"/>
                  <a:gd fmla="*/ 64 h 76" name="T53"/>
                  <a:gd fmla="*/ 98 w 236" name="T54"/>
                  <a:gd fmla="*/ 73 h 76" name="T55"/>
                  <a:gd fmla="*/ 82 w 236" name="T56"/>
                  <a:gd fmla="*/ 64 h 76" name="T57"/>
                  <a:gd fmla="*/ 71 w 236" name="T58"/>
                  <a:gd fmla="*/ 71 h 76" name="T59"/>
                  <a:gd fmla="*/ 51 w 236" name="T60"/>
                  <a:gd fmla="*/ 22 h 76" name="T61"/>
                  <a:gd fmla="*/ 26 w 236" name="T62"/>
                  <a:gd fmla="*/ 27 h 76" name="T63"/>
                  <a:gd fmla="*/ 0 w 236" name="T64"/>
                  <a:gd fmla="*/ 12 h 76" name="T65"/>
                  <a:gd fmla="*/ 0 w 236" name="T66"/>
                  <a:gd fmla="*/ 12 h 7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236" name="T102"/>
                  <a:gd fmla="*/ 0 h 76" name="T103"/>
                  <a:gd fmla="*/ 236 w 236" name="T104"/>
                  <a:gd fmla="*/ 76 h 76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76" w="23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/>
              <p:nvPr/>
            </p:nvSpPr>
            <p:spPr bwMode="auto">
              <a:xfrm>
                <a:off x="1767" y="1937"/>
                <a:ext cx="154" cy="158"/>
              </a:xfrm>
              <a:custGeom>
                <a:gdLst>
                  <a:gd fmla="*/ 0 w 154" name="T0"/>
                  <a:gd fmla="*/ 31 h 100" name="T1"/>
                  <a:gd fmla="*/ 0 w 154" name="T2"/>
                  <a:gd fmla="*/ 31 h 100" name="T3"/>
                  <a:gd fmla="*/ 37 w 154" name="T4"/>
                  <a:gd fmla="*/ 26 h 100" name="T5"/>
                  <a:gd fmla="*/ 17 w 154" name="T6"/>
                  <a:gd fmla="*/ 12 h 100" name="T7"/>
                  <a:gd fmla="*/ 50 w 154" name="T8"/>
                  <a:gd fmla="*/ 6 h 100" name="T9"/>
                  <a:gd fmla="*/ 24 w 154" name="T10"/>
                  <a:gd fmla="*/ 0 h 100" name="T11"/>
                  <a:gd fmla="*/ 65 w 154" name="T12"/>
                  <a:gd fmla="*/ 8 h 100" name="T13"/>
                  <a:gd fmla="*/ 77 w 154" name="T14"/>
                  <a:gd fmla="*/ 26 h 100" name="T15"/>
                  <a:gd fmla="*/ 98 w 154" name="T16"/>
                  <a:gd fmla="*/ 27 h 100" name="T17"/>
                  <a:gd fmla="*/ 106 w 154" name="T18"/>
                  <a:gd fmla="*/ 40 h 100" name="T19"/>
                  <a:gd fmla="*/ 108 w 154" name="T20"/>
                  <a:gd fmla="*/ 31 h 100" name="T21"/>
                  <a:gd fmla="*/ 118 w 154" name="T22"/>
                  <a:gd fmla="*/ 31 h 100" name="T23"/>
                  <a:gd fmla="*/ 114 w 154" name="T24"/>
                  <a:gd fmla="*/ 40 h 100" name="T25"/>
                  <a:gd fmla="*/ 126 w 154" name="T26"/>
                  <a:gd fmla="*/ 46 h 100" name="T27"/>
                  <a:gd fmla="*/ 118 w 154" name="T28"/>
                  <a:gd fmla="*/ 55 h 100" name="T29"/>
                  <a:gd fmla="*/ 142 w 154" name="T30"/>
                  <a:gd fmla="*/ 54 h 100" name="T31"/>
                  <a:gd fmla="*/ 153 w 154" name="T32"/>
                  <a:gd fmla="*/ 67 h 100" name="T33"/>
                  <a:gd fmla="*/ 124 w 154" name="T34"/>
                  <a:gd fmla="*/ 71 h 100" name="T35"/>
                  <a:gd fmla="*/ 116 w 154" name="T36"/>
                  <a:gd fmla="*/ 83 h 100" name="T37"/>
                  <a:gd fmla="*/ 110 w 154" name="T38"/>
                  <a:gd fmla="*/ 71 h 100" name="T39"/>
                  <a:gd fmla="*/ 102 w 154" name="T40"/>
                  <a:gd fmla="*/ 99 h 100" name="T41"/>
                  <a:gd fmla="*/ 84 w 154" name="T42"/>
                  <a:gd fmla="*/ 84 h 100" name="T43"/>
                  <a:gd fmla="*/ 93 w 154" name="T44"/>
                  <a:gd fmla="*/ 99 h 100" name="T45"/>
                  <a:gd fmla="*/ 57 w 154" name="T46"/>
                  <a:gd fmla="*/ 97 h 100" name="T47"/>
                  <a:gd fmla="*/ 46 w 154" name="T48"/>
                  <a:gd fmla="*/ 89 h 100" name="T49"/>
                  <a:gd fmla="*/ 63 w 154" name="T50"/>
                  <a:gd fmla="*/ 88 h 100" name="T51"/>
                  <a:gd fmla="*/ 45 w 154" name="T52"/>
                  <a:gd fmla="*/ 85 h 100" name="T53"/>
                  <a:gd fmla="*/ 40 w 154" name="T54"/>
                  <a:gd fmla="*/ 81 h 100" name="T55"/>
                  <a:gd fmla="*/ 50 w 154" name="T56"/>
                  <a:gd fmla="*/ 80 h 100" name="T57"/>
                  <a:gd fmla="*/ 34 w 154" name="T58"/>
                  <a:gd fmla="*/ 74 h 100" name="T59"/>
                  <a:gd fmla="*/ 83 w 154" name="T60"/>
                  <a:gd fmla="*/ 65 h 100" name="T61"/>
                  <a:gd fmla="*/ 24 w 154" name="T62"/>
                  <a:gd fmla="*/ 67 h 100" name="T63"/>
                  <a:gd fmla="*/ 13 w 154" name="T64"/>
                  <a:gd fmla="*/ 57 h 100" name="T65"/>
                  <a:gd fmla="*/ 34 w 154" name="T66"/>
                  <a:gd fmla="*/ 53 h 100" name="T67"/>
                  <a:gd fmla="*/ 2 w 154" name="T68"/>
                  <a:gd fmla="*/ 46 h 100" name="T69"/>
                  <a:gd fmla="*/ 9 w 154" name="T70"/>
                  <a:gd fmla="*/ 45 h 100" name="T71"/>
                  <a:gd fmla="*/ 0 w 154" name="T72"/>
                  <a:gd fmla="*/ 38 h 100" name="T73"/>
                  <a:gd fmla="*/ 37 w 154" name="T74"/>
                  <a:gd fmla="*/ 38 h 100" name="T75"/>
                  <a:gd fmla="*/ 0 w 154" name="T76"/>
                  <a:gd fmla="*/ 31 h 100" name="T77"/>
                  <a:gd fmla="*/ 0 w 154" name="T78"/>
                  <a:gd fmla="*/ 31 h 100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w 154" name="T120"/>
                  <a:gd fmla="*/ 0 h 100" name="T121"/>
                  <a:gd fmla="*/ 154 w 154" name="T122"/>
                  <a:gd fmla="*/ 100 h 100" name="T123"/>
                </a:gdLst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b="T123" l="T120" r="T122" t="T121"/>
                <a:pathLst>
                  <a:path h="100" w="154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/>
              <p:nvPr/>
            </p:nvSpPr>
            <p:spPr bwMode="auto">
              <a:xfrm>
                <a:off x="1767" y="2071"/>
                <a:ext cx="38" cy="158"/>
              </a:xfrm>
              <a:custGeom>
                <a:gdLst>
                  <a:gd fmla="*/ 0 w 38" name="T0"/>
                  <a:gd fmla="*/ 17 h 26" name="T1"/>
                  <a:gd fmla="*/ 0 w 38" name="T2"/>
                  <a:gd fmla="*/ 17 h 26" name="T3"/>
                  <a:gd fmla="*/ 6 w 38" name="T4"/>
                  <a:gd fmla="*/ 0 h 26" name="T5"/>
                  <a:gd fmla="*/ 30 w 38" name="T6"/>
                  <a:gd fmla="*/ 5 h 26" name="T7"/>
                  <a:gd fmla="*/ 37 w 38" name="T8"/>
                  <a:gd fmla="*/ 25 h 26" name="T9"/>
                  <a:gd fmla="*/ 0 w 38" name="T10"/>
                  <a:gd fmla="*/ 17 h 26" name="T11"/>
                  <a:gd fmla="*/ 0 w 38" name="T12"/>
                  <a:gd fmla="*/ 17 h 2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8" name="T21"/>
                  <a:gd fmla="*/ 0 h 26" name="T22"/>
                  <a:gd fmla="*/ 38 w 38" name="T23"/>
                  <a:gd fmla="*/ 26 h 26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6" w="38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/>
              <p:nvPr/>
            </p:nvSpPr>
            <p:spPr bwMode="auto">
              <a:xfrm>
                <a:off x="1767" y="2001"/>
                <a:ext cx="43" cy="158"/>
              </a:xfrm>
              <a:custGeom>
                <a:gdLst>
                  <a:gd fmla="*/ 0 w 43" name="T0"/>
                  <a:gd fmla="*/ 4 h 10" name="T1"/>
                  <a:gd fmla="*/ 0 w 43" name="T2"/>
                  <a:gd fmla="*/ 4 h 10" name="T3"/>
                  <a:gd fmla="*/ 10 w 43" name="T4"/>
                  <a:gd fmla="*/ 9 h 10" name="T5"/>
                  <a:gd fmla="*/ 42 w 43" name="T6"/>
                  <a:gd fmla="*/ 4 h 10" name="T7"/>
                  <a:gd fmla="*/ 11 w 43" name="T8"/>
                  <a:gd fmla="*/ 0 h 10" name="T9"/>
                  <a:gd fmla="*/ 0 w 43" name="T10"/>
                  <a:gd fmla="*/ 4 h 10" name="T11"/>
                  <a:gd fmla="*/ 0 w 43" name="T12"/>
                  <a:gd fmla="*/ 4 h 10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3" name="T21"/>
                  <a:gd fmla="*/ 0 h 10" name="T22"/>
                  <a:gd fmla="*/ 43 w 43" name="T23"/>
                  <a:gd fmla="*/ 10 h 10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0" w="43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/>
              <p:nvPr/>
            </p:nvSpPr>
            <p:spPr bwMode="auto">
              <a:xfrm>
                <a:off x="1774" y="2127"/>
                <a:ext cx="75" cy="158"/>
              </a:xfrm>
              <a:custGeom>
                <a:gdLst>
                  <a:gd fmla="*/ 0 w 75" name="T0"/>
                  <a:gd fmla="*/ 9 h 53" name="T1"/>
                  <a:gd fmla="*/ 0 w 75" name="T2"/>
                  <a:gd fmla="*/ 9 h 53" name="T3"/>
                  <a:gd fmla="*/ 2 w 75" name="T4"/>
                  <a:gd fmla="*/ 33 h 53" name="T5"/>
                  <a:gd fmla="*/ 10 w 75" name="T6"/>
                  <a:gd fmla="*/ 38 h 53" name="T7"/>
                  <a:gd fmla="*/ 7 w 75" name="T8"/>
                  <a:gd fmla="*/ 52 h 53" name="T9"/>
                  <a:gd fmla="*/ 18 w 75" name="T10"/>
                  <a:gd fmla="*/ 52 h 53" name="T11"/>
                  <a:gd fmla="*/ 30 w 75" name="T12"/>
                  <a:gd fmla="*/ 41 h 53" name="T13"/>
                  <a:gd fmla="*/ 18 w 75" name="T14"/>
                  <a:gd fmla="*/ 33 h 53" name="T15"/>
                  <a:gd fmla="*/ 48 w 75" name="T16"/>
                  <a:gd fmla="*/ 33 h 53" name="T17"/>
                  <a:gd fmla="*/ 74 w 75" name="T18"/>
                  <a:gd fmla="*/ 4 h 53" name="T19"/>
                  <a:gd fmla="*/ 6 w 75" name="T20"/>
                  <a:gd fmla="*/ 0 h 53" name="T21"/>
                  <a:gd fmla="*/ 15 w 75" name="T22"/>
                  <a:gd fmla="*/ 10 h 53" name="T23"/>
                  <a:gd fmla="*/ 0 w 75" name="T24"/>
                  <a:gd fmla="*/ 9 h 53" name="T25"/>
                  <a:gd fmla="*/ 0 w 75" name="T26"/>
                  <a:gd fmla="*/ 9 h 53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75" name="T42"/>
                  <a:gd fmla="*/ 0 h 53" name="T43"/>
                  <a:gd fmla="*/ 75 w 75" name="T44"/>
                  <a:gd fmla="*/ 53 h 53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52" w="75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/>
              <p:nvPr/>
            </p:nvSpPr>
            <p:spPr bwMode="auto">
              <a:xfrm>
                <a:off x="1824" y="1936"/>
                <a:ext cx="421" cy="158"/>
              </a:xfrm>
              <a:custGeom>
                <a:gdLst>
                  <a:gd fmla="*/ 37 w 421" name="T0"/>
                  <a:gd fmla="*/ 50 h 214" name="T1"/>
                  <a:gd fmla="*/ 31 w 421" name="T2"/>
                  <a:gd fmla="*/ 58 h 214" name="T3"/>
                  <a:gd fmla="*/ 36 w 421" name="T4"/>
                  <a:gd fmla="*/ 68 h 214" name="T5"/>
                  <a:gd fmla="*/ 66 w 421" name="T6"/>
                  <a:gd fmla="*/ 83 h 214" name="T7"/>
                  <a:gd fmla="*/ 89 w 421" name="T8"/>
                  <a:gd fmla="*/ 71 h 214" name="T9"/>
                  <a:gd fmla="*/ 135 w 421" name="T10"/>
                  <a:gd fmla="*/ 72 h 214" name="T11"/>
                  <a:gd fmla="*/ 166 w 421" name="T12"/>
                  <a:gd fmla="*/ 75 h 214" name="T13"/>
                  <a:gd fmla="*/ 172 w 421" name="T14"/>
                  <a:gd fmla="*/ 74 h 214" name="T15"/>
                  <a:gd fmla="*/ 142 w 421" name="T16"/>
                  <a:gd fmla="*/ 111 h 214" name="T17"/>
                  <a:gd fmla="*/ 111 w 421" name="T18"/>
                  <a:gd fmla="*/ 93 h 214" name="T19"/>
                  <a:gd fmla="*/ 90 w 421" name="T20"/>
                  <a:gd fmla="*/ 103 h 214" name="T21"/>
                  <a:gd fmla="*/ 100 w 421" name="T22"/>
                  <a:gd fmla="*/ 131 h 214" name="T23"/>
                  <a:gd fmla="*/ 132 w 421" name="T24"/>
                  <a:gd fmla="*/ 145 h 214" name="T25"/>
                  <a:gd fmla="*/ 62 w 421" name="T26"/>
                  <a:gd fmla="*/ 157 h 214" name="T27"/>
                  <a:gd fmla="*/ 88 w 421" name="T28"/>
                  <a:gd fmla="*/ 158 h 214" name="T29"/>
                  <a:gd fmla="*/ 109 w 421" name="T30"/>
                  <a:gd fmla="*/ 157 h 214" name="T31"/>
                  <a:gd fmla="*/ 88 w 421" name="T32"/>
                  <a:gd fmla="*/ 167 h 214" name="T33"/>
                  <a:gd fmla="*/ 132 w 421" name="T34"/>
                  <a:gd fmla="*/ 159 h 214" name="T35"/>
                  <a:gd fmla="*/ 51 w 421" name="T36"/>
                  <a:gd fmla="*/ 168 h 214" name="T37"/>
                  <a:gd fmla="*/ 39 w 421" name="T38"/>
                  <a:gd fmla="*/ 207 h 214" name="T39"/>
                  <a:gd fmla="*/ 72 w 421" name="T40"/>
                  <a:gd fmla="*/ 202 h 214" name="T41"/>
                  <a:gd fmla="*/ 93 w 421" name="T42"/>
                  <a:gd fmla="*/ 203 h 214" name="T43"/>
                  <a:gd fmla="*/ 126 w 421" name="T44"/>
                  <a:gd fmla="*/ 207 h 214" name="T45"/>
                  <a:gd fmla="*/ 149 w 421" name="T46"/>
                  <a:gd fmla="*/ 205 h 214" name="T47"/>
                  <a:gd fmla="*/ 191 w 421" name="T48"/>
                  <a:gd fmla="*/ 193 h 214" name="T49"/>
                  <a:gd fmla="*/ 135 w 421" name="T50"/>
                  <a:gd fmla="*/ 184 h 214" name="T51"/>
                  <a:gd fmla="*/ 188 w 421" name="T52"/>
                  <a:gd fmla="*/ 162 h 214" name="T53"/>
                  <a:gd fmla="*/ 204 w 421" name="T54"/>
                  <a:gd fmla="*/ 155 h 214" name="T55"/>
                  <a:gd fmla="*/ 235 w 421" name="T56"/>
                  <a:gd fmla="*/ 142 h 214" name="T57"/>
                  <a:gd fmla="*/ 217 w 421" name="T58"/>
                  <a:gd fmla="*/ 129 h 214" name="T59"/>
                  <a:gd fmla="*/ 237 w 421" name="T60"/>
                  <a:gd fmla="*/ 125 h 214" name="T61"/>
                  <a:gd fmla="*/ 235 w 421" name="T62"/>
                  <a:gd fmla="*/ 108 h 214" name="T63"/>
                  <a:gd fmla="*/ 268 w 421" name="T64"/>
                  <a:gd fmla="*/ 98 h 214" name="T65"/>
                  <a:gd fmla="*/ 305 w 421" name="T66"/>
                  <a:gd fmla="*/ 90 h 214" name="T67"/>
                  <a:gd fmla="*/ 341 w 421" name="T68"/>
                  <a:gd fmla="*/ 53 h 214" name="T69"/>
                  <a:gd fmla="*/ 357 w 421" name="T70"/>
                  <a:gd fmla="*/ 50 h 214" name="T71"/>
                  <a:gd fmla="*/ 393 w 421" name="T72"/>
                  <a:gd fmla="*/ 23 h 214" name="T73"/>
                  <a:gd fmla="*/ 345 w 421" name="T74"/>
                  <a:gd fmla="*/ 6 h 214" name="T75"/>
                  <a:gd fmla="*/ 249 w 421" name="T76"/>
                  <a:gd fmla="*/ 11 h 214" name="T77"/>
                  <a:gd fmla="*/ 219 w 421" name="T78"/>
                  <a:gd fmla="*/ 19 h 214" name="T79"/>
                  <a:gd fmla="*/ 154 w 421" name="T80"/>
                  <a:gd fmla="*/ 7 h 214" name="T81"/>
                  <a:gd fmla="*/ 147 w 421" name="T82"/>
                  <a:gd fmla="*/ 21 h 214" name="T83"/>
                  <a:gd fmla="*/ 117 w 421" name="T84"/>
                  <a:gd fmla="*/ 23 h 214" name="T85"/>
                  <a:gd fmla="*/ 65 w 421" name="T86"/>
                  <a:gd fmla="*/ 33 h 214" name="T87"/>
                  <a:gd fmla="*/ 0 w 421" name="T88"/>
                  <a:gd fmla="*/ 50 h 214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w 421" name="T135"/>
                  <a:gd fmla="*/ 0 h 214" name="T136"/>
                  <a:gd fmla="*/ 421 w 421" name="T137"/>
                  <a:gd fmla="*/ 214 h 214" name="T138"/>
                </a:gdLst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b="T138" l="T135" r="T137" t="T136"/>
                <a:pathLst>
                  <a:path h="214" w="421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/>
              <p:nvPr/>
            </p:nvSpPr>
            <p:spPr bwMode="auto">
              <a:xfrm>
                <a:off x="1851" y="2244"/>
                <a:ext cx="392" cy="158"/>
              </a:xfrm>
              <a:custGeom>
                <a:gdLst>
                  <a:gd fmla="*/ 0 w 392" name="T0"/>
                  <a:gd fmla="*/ 61 h 278" name="T1"/>
                  <a:gd fmla="*/ 19 w 392" name="T2"/>
                  <a:gd fmla="*/ 10 h 278" name="T3"/>
                  <a:gd fmla="*/ 69 w 392" name="T4"/>
                  <a:gd fmla="*/ 4 h 278" name="T5"/>
                  <a:gd fmla="*/ 51 w 392" name="T6"/>
                  <a:gd fmla="*/ 49 h 278" name="T7"/>
                  <a:gd fmla="*/ 47 w 392" name="T8"/>
                  <a:gd fmla="*/ 72 h 278" name="T9"/>
                  <a:gd fmla="*/ 73 w 392" name="T10"/>
                  <a:gd fmla="*/ 56 h 278" name="T11"/>
                  <a:gd fmla="*/ 70 w 392" name="T12"/>
                  <a:gd fmla="*/ 38 h 278" name="T13"/>
                  <a:gd fmla="*/ 82 w 392" name="T14"/>
                  <a:gd fmla="*/ 28 h 278" name="T15"/>
                  <a:gd fmla="*/ 85 w 392" name="T16"/>
                  <a:gd fmla="*/ 23 h 278" name="T17"/>
                  <a:gd fmla="*/ 88 w 392" name="T18"/>
                  <a:gd fmla="*/ 14 h 278" name="T19"/>
                  <a:gd fmla="*/ 116 w 392" name="T20"/>
                  <a:gd fmla="*/ 3 h 278" name="T21"/>
                  <a:gd fmla="*/ 128 w 392" name="T22"/>
                  <a:gd fmla="*/ 21 h 278" name="T23"/>
                  <a:gd fmla="*/ 139 w 392" name="T24"/>
                  <a:gd fmla="*/ 36 h 278" name="T25"/>
                  <a:gd fmla="*/ 170 w 392" name="T26"/>
                  <a:gd fmla="*/ 28 h 278" name="T27"/>
                  <a:gd fmla="*/ 215 w 392" name="T28"/>
                  <a:gd fmla="*/ 49 h 278" name="T29"/>
                  <a:gd fmla="*/ 225 w 392" name="T30"/>
                  <a:gd fmla="*/ 53 h 278" name="T31"/>
                  <a:gd fmla="*/ 231 w 392" name="T32"/>
                  <a:gd fmla="*/ 65 h 278" name="T33"/>
                  <a:gd fmla="*/ 254 w 392" name="T34"/>
                  <a:gd fmla="*/ 60 h 278" name="T35"/>
                  <a:gd fmla="*/ 246 w 392" name="T36"/>
                  <a:gd fmla="*/ 71 h 278" name="T37"/>
                  <a:gd fmla="*/ 262 w 392" name="T38"/>
                  <a:gd fmla="*/ 82 h 278" name="T39"/>
                  <a:gd fmla="*/ 267 w 392" name="T40"/>
                  <a:gd fmla="*/ 85 h 278" name="T41"/>
                  <a:gd fmla="*/ 279 w 392" name="T42"/>
                  <a:gd fmla="*/ 92 h 278" name="T43"/>
                  <a:gd fmla="*/ 287 w 392" name="T44"/>
                  <a:gd fmla="*/ 98 h 278" name="T45"/>
                  <a:gd fmla="*/ 312 w 392" name="T46"/>
                  <a:gd fmla="*/ 99 h 278" name="T47"/>
                  <a:gd fmla="*/ 322 w 392" name="T48"/>
                  <a:gd fmla="*/ 114 h 278" name="T49"/>
                  <a:gd fmla="*/ 305 w 392" name="T50"/>
                  <a:gd fmla="*/ 120 h 278" name="T51"/>
                  <a:gd fmla="*/ 329 w 392" name="T52"/>
                  <a:gd fmla="*/ 146 h 278" name="T53"/>
                  <a:gd fmla="*/ 353 w 392" name="T54"/>
                  <a:gd fmla="*/ 162 h 278" name="T55"/>
                  <a:gd fmla="*/ 367 w 392" name="T56"/>
                  <a:gd fmla="*/ 169 h 278" name="T57"/>
                  <a:gd fmla="*/ 388 w 392" name="T58"/>
                  <a:gd fmla="*/ 184 h 278" name="T59"/>
                  <a:gd fmla="*/ 381 w 392" name="T60"/>
                  <a:gd fmla="*/ 189 h 278" name="T61"/>
                  <a:gd fmla="*/ 364 w 392" name="T62"/>
                  <a:gd fmla="*/ 195 h 278" name="T63"/>
                  <a:gd fmla="*/ 317 w 392" name="T64"/>
                  <a:gd fmla="*/ 178 h 278" name="T65"/>
                  <a:gd fmla="*/ 312 w 392" name="T66"/>
                  <a:gd fmla="*/ 190 h 278" name="T67"/>
                  <a:gd fmla="*/ 310 w 392" name="T68"/>
                  <a:gd fmla="*/ 198 h 278" name="T69"/>
                  <a:gd fmla="*/ 341 w 392" name="T70"/>
                  <a:gd fmla="*/ 220 h 278" name="T71"/>
                  <a:gd fmla="*/ 351 w 392" name="T72"/>
                  <a:gd fmla="*/ 240 h 278" name="T73"/>
                  <a:gd fmla="*/ 290 w 392" name="T74"/>
                  <a:gd fmla="*/ 239 h 278" name="T75"/>
                  <a:gd fmla="*/ 256 w 392" name="T76"/>
                  <a:gd fmla="*/ 256 h 278" name="T77"/>
                  <a:gd fmla="*/ 256 w 392" name="T78"/>
                  <a:gd fmla="*/ 242 h 278" name="T79"/>
                  <a:gd fmla="*/ 227 w 392" name="T80"/>
                  <a:gd fmla="*/ 219 h 278" name="T81"/>
                  <a:gd fmla="*/ 208 w 392" name="T82"/>
                  <a:gd fmla="*/ 224 h 278" name="T83"/>
                  <a:gd fmla="*/ 182 w 392" name="T84"/>
                  <a:gd fmla="*/ 229 h 278" name="T85"/>
                  <a:gd fmla="*/ 173 w 392" name="T86"/>
                  <a:gd fmla="*/ 202 h 278" name="T87"/>
                  <a:gd fmla="*/ 213 w 392" name="T88"/>
                  <a:gd fmla="*/ 186 h 278" name="T89"/>
                  <a:gd fmla="*/ 221 w 392" name="T90"/>
                  <a:gd fmla="*/ 128 h 278" name="T91"/>
                  <a:gd fmla="*/ 215 w 392" name="T92"/>
                  <a:gd fmla="*/ 120 h 278" name="T93"/>
                  <a:gd fmla="*/ 182 w 392" name="T94"/>
                  <a:gd fmla="*/ 119 h 278" name="T95"/>
                  <a:gd fmla="*/ 170 w 392" name="T96"/>
                  <a:gd fmla="*/ 101 h 278" name="T97"/>
                  <a:gd fmla="*/ 148 w 392" name="T98"/>
                  <a:gd fmla="*/ 86 h 278" name="T99"/>
                  <a:gd fmla="*/ 115 w 392" name="T100"/>
                  <a:gd fmla="*/ 95 h 278" name="T101"/>
                  <a:gd fmla="*/ 26 w 392" name="T102"/>
                  <a:gd fmla="*/ 89 h 278" name="T103"/>
                  <a:gd fmla="*/ 39 w 392" name="T104"/>
                  <a:gd fmla="*/ 72 h 278" name="T105"/>
                  <a:gd fmla="*/ 0 w 392" name="T106"/>
                  <a:gd fmla="*/ 61 h 278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392" name="T162"/>
                  <a:gd fmla="*/ 0 h 278" name="T163"/>
                  <a:gd fmla="*/ 392 w 392" name="T164"/>
                  <a:gd fmla="*/ 278 h 278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278" w="392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/>
              <p:nvPr/>
            </p:nvSpPr>
            <p:spPr bwMode="auto">
              <a:xfrm>
                <a:off x="1890" y="2327"/>
                <a:ext cx="92" cy="158"/>
              </a:xfrm>
              <a:custGeom>
                <a:gdLst>
                  <a:gd fmla="*/ 0 w 92" name="T0"/>
                  <a:gd fmla="*/ 50 h 62" name="T1"/>
                  <a:gd fmla="*/ 0 w 92" name="T2"/>
                  <a:gd fmla="*/ 50 h 62" name="T3"/>
                  <a:gd fmla="*/ 14 w 92" name="T4"/>
                  <a:gd fmla="*/ 38 h 62" name="T5"/>
                  <a:gd fmla="*/ 22 w 92" name="T6"/>
                  <a:gd fmla="*/ 0 h 62" name="T7"/>
                  <a:gd fmla="*/ 30 w 92" name="T8"/>
                  <a:gd fmla="*/ 14 h 62" name="T9"/>
                  <a:gd fmla="*/ 51 w 92" name="T10"/>
                  <a:gd fmla="*/ 17 h 62" name="T11"/>
                  <a:gd fmla="*/ 91 w 92" name="T12"/>
                  <a:gd fmla="*/ 45 h 62" name="T13"/>
                  <a:gd fmla="*/ 86 w 92" name="T14"/>
                  <a:gd fmla="*/ 54 h 62" name="T15"/>
                  <a:gd fmla="*/ 49 w 92" name="T16"/>
                  <a:gd fmla="*/ 41 h 62" name="T17"/>
                  <a:gd fmla="*/ 27 w 92" name="T18"/>
                  <a:gd fmla="*/ 61 h 62" name="T19"/>
                  <a:gd fmla="*/ 21 w 92" name="T20"/>
                  <a:gd fmla="*/ 45 h 62" name="T21"/>
                  <a:gd fmla="*/ 0 w 92" name="T22"/>
                  <a:gd fmla="*/ 50 h 62" name="T23"/>
                  <a:gd fmla="*/ 0 w 92" name="T24"/>
                  <a:gd fmla="*/ 50 h 62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92" name="T39"/>
                  <a:gd fmla="*/ 0 h 62" name="T40"/>
                  <a:gd fmla="*/ 92 w 92" name="T41"/>
                  <a:gd fmla="*/ 62 h 62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62" w="9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/>
              <p:nvPr/>
            </p:nvSpPr>
            <p:spPr bwMode="auto">
              <a:xfrm>
                <a:off x="2271" y="2627"/>
                <a:ext cx="92" cy="158"/>
              </a:xfrm>
              <a:custGeom>
                <a:gdLst>
                  <a:gd fmla="*/ 0 w 92" name="T0"/>
                  <a:gd fmla="*/ 69 h 89" name="T1"/>
                  <a:gd fmla="*/ 0 w 92" name="T2"/>
                  <a:gd fmla="*/ 69 h 89" name="T3"/>
                  <a:gd fmla="*/ 37 w 92" name="T4"/>
                  <a:gd fmla="*/ 4 h 89" name="T5"/>
                  <a:gd fmla="*/ 52 w 92" name="T6"/>
                  <a:gd fmla="*/ 0 h 89" name="T7"/>
                  <a:gd fmla="*/ 34 w 92" name="T8"/>
                  <a:gd fmla="*/ 34 h 89" name="T9"/>
                  <a:gd fmla="*/ 46 w 92" name="T10"/>
                  <a:gd fmla="*/ 26 h 89" name="T11"/>
                  <a:gd fmla="*/ 54 w 92" name="T12"/>
                  <a:gd fmla="*/ 41 h 89" name="T13"/>
                  <a:gd fmla="*/ 78 w 92" name="T14"/>
                  <a:gd fmla="*/ 41 h 89" name="T15"/>
                  <a:gd fmla="*/ 73 w 92" name="T16"/>
                  <a:gd fmla="*/ 54 h 89" name="T17"/>
                  <a:gd fmla="*/ 85 w 92" name="T18"/>
                  <a:gd fmla="*/ 53 h 89" name="T19"/>
                  <a:gd fmla="*/ 77 w 92" name="T20"/>
                  <a:gd fmla="*/ 67 h 89" name="T21"/>
                  <a:gd fmla="*/ 88 w 92" name="T22"/>
                  <a:gd fmla="*/ 60 h 89" name="T23"/>
                  <a:gd fmla="*/ 91 w 92" name="T24"/>
                  <a:gd fmla="*/ 73 h 89" name="T25"/>
                  <a:gd fmla="*/ 79 w 92" name="T26"/>
                  <a:gd fmla="*/ 88 h 89" name="T27"/>
                  <a:gd fmla="*/ 78 w 92" name="T28"/>
                  <a:gd fmla="*/ 77 h 89" name="T29"/>
                  <a:gd fmla="*/ 73 w 92" name="T30"/>
                  <a:gd fmla="*/ 83 h 89" name="T31"/>
                  <a:gd fmla="*/ 73 w 92" name="T32"/>
                  <a:gd fmla="*/ 66 h 89" name="T33"/>
                  <a:gd fmla="*/ 50 w 92" name="T34"/>
                  <a:gd fmla="*/ 83 h 89" name="T35"/>
                  <a:gd fmla="*/ 63 w 92" name="T36"/>
                  <a:gd fmla="*/ 71 h 89" name="T37"/>
                  <a:gd fmla="*/ 45 w 92" name="T38"/>
                  <a:gd fmla="*/ 73 h 89" name="T39"/>
                  <a:gd fmla="*/ 49 w 92" name="T40"/>
                  <a:gd fmla="*/ 66 h 89" name="T41"/>
                  <a:gd fmla="*/ 0 w 92" name="T42"/>
                  <a:gd fmla="*/ 69 h 89" name="T43"/>
                  <a:gd fmla="*/ 0 w 92" name="T44"/>
                  <a:gd fmla="*/ 69 h 89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w 92" name="T69"/>
                  <a:gd fmla="*/ 0 h 89" name="T70"/>
                  <a:gd fmla="*/ 92 w 92" name="T71"/>
                  <a:gd fmla="*/ 89 h 89" name="T72"/>
                </a:gdLst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b="T72" l="T69" r="T71" t="T70"/>
                <a:pathLst>
                  <a:path h="89" w="92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/>
            <p:nvPr/>
          </p:nvSpPr>
          <p:spPr bwMode="auto">
            <a:xfrm>
              <a:off x="1726380" y="2701609"/>
              <a:ext cx="1033456" cy="206196"/>
            </a:xfrm>
            <a:custGeom>
              <a:gdLst>
                <a:gd fmla="*/ 91471449 w 830" name="T0"/>
                <a:gd fmla="*/ 245076928 h 606" name="T1"/>
                <a:gd fmla="*/ 182942897 w 830" name="T2"/>
                <a:gd fmla="*/ 205933045 h 606" name="T3"/>
                <a:gd fmla="*/ 148834854 w 830" name="T4"/>
                <a:gd fmla="*/ 199125753 h 606" name="T5"/>
                <a:gd fmla="*/ 243406691 w 830" name="T6"/>
                <a:gd fmla="*/ 132750054 h 606" name="T7"/>
                <a:gd fmla="*/ 275964501 w 830" name="T8"/>
                <a:gd fmla="*/ 88500049 h 606" name="T9"/>
                <a:gd fmla="*/ 410846402 w 830" name="T10"/>
                <a:gd fmla="*/ 86798879 h 606" name="T11"/>
                <a:gd fmla="*/ 455807010 w 830" name="T12"/>
                <a:gd fmla="*/ 76586617 h 606" name="T13"/>
                <a:gd fmla="*/ 576735842 w 830" name="T14"/>
                <a:gd fmla="*/ 86798879 h 606" name="T15"/>
                <a:gd fmla="*/ 561231411 w 830" name="T16"/>
                <a:gd fmla="*/ 44250025 h 606" name="T17"/>
                <a:gd fmla="*/ 607742213 w 830" name="T18"/>
                <a:gd fmla="*/ 39143894 h 606" name="T19"/>
                <a:gd fmla="*/ 617044622 w 830" name="T20"/>
                <a:gd fmla="*/ 15317063 h 606" name="T21"/>
                <a:gd fmla="*/ 702315412 w 830" name="T22"/>
                <a:gd fmla="*/ 20423184 h 606" name="T23"/>
                <a:gd fmla="*/ 976729641 w 830" name="T24"/>
                <a:gd fmla="*/ 15317063 h 606" name="T25"/>
                <a:gd fmla="*/ 767429787 w 830" name="T26"/>
                <a:gd fmla="*/ 39143894 h 606" name="T27"/>
                <a:gd fmla="*/ 1021690249 w 830" name="T28"/>
                <a:gd fmla="*/ 39143894 h 606" name="T29"/>
                <a:gd fmla="*/ 883708037 w 830" name="T30"/>
                <a:gd fmla="*/ 85096383 h 606" name="T31"/>
                <a:gd fmla="*/ 992232826 w 830" name="T32"/>
                <a:gd fmla="*/ 97009816 h 606" name="T33"/>
                <a:gd fmla="*/ 1017038421 w 830" name="T34"/>
                <a:gd fmla="*/ 171893978 h 606" name="T35"/>
                <a:gd fmla="*/ 1172075258 w 830" name="T36"/>
                <a:gd fmla="*/ 97009816 h 606" name="T37"/>
                <a:gd fmla="*/ 1227888469 w 830" name="T38"/>
                <a:gd fmla="*/ 151472062 h 606" name="T39"/>
                <a:gd fmla="*/ 1114711852 w 830" name="T40"/>
                <a:gd fmla="*/ 209336691 h 606" name="T41"/>
                <a:gd fmla="*/ 1141067641 w 830" name="T42"/>
                <a:gd fmla="*/ 234865991 h 606" name="T43"/>
                <a:gd fmla="*/ 1137967253 w 830" name="T44"/>
                <a:gd fmla="*/ 311452587 h 606" name="T45"/>
                <a:gd fmla="*/ 1158122266 w 830" name="T46"/>
                <a:gd fmla="*/ 354000198 h 606" name="T47"/>
                <a:gd fmla="*/ 1085254430 w 830" name="T48"/>
                <a:gd fmla="*/ 384635619 h 606" name="T49"/>
                <a:gd fmla="*/ 1128664844 w 830" name="T50"/>
                <a:gd fmla="*/ 437395390 h 606" name="T51"/>
                <a:gd fmla="*/ 1105409443 w 830" name="T52"/>
                <a:gd fmla="*/ 442501511 h 606" name="T53"/>
                <a:gd fmla="*/ 1066650856 w 830" name="T54"/>
                <a:gd fmla="*/ 473135628 h 606" name="T55"/>
                <a:gd fmla="*/ 1030992658 w 830" name="T56"/>
                <a:gd fmla="*/ 496962453 h 606" name="T57"/>
                <a:gd fmla="*/ 1018589860 w 830" name="T58"/>
                <a:gd fmla="*/ 546318578 h 606" name="T59"/>
                <a:gd fmla="*/ 1052696620 w 830" name="T60"/>
                <a:gd fmla="*/ 595674703 h 606" name="T61"/>
                <a:gd fmla="*/ 1086804624 w 830" name="T62"/>
                <a:gd fmla="*/ 641625878 h 606" name="T63"/>
                <a:gd fmla="*/ 1021690249 w 830" name="T64"/>
                <a:gd fmla="*/ 604184470 h 606" name="T65"/>
                <a:gd fmla="*/ 930218839 w 830" name="T66"/>
                <a:gd fmla="*/ 641625878 h 606" name="T67"/>
                <a:gd fmla="*/ 1071301438 w 830" name="T68"/>
                <a:gd fmla="*/ 662049057 h 606" name="T69"/>
                <a:gd fmla="*/ 855800809 w 830" name="T70"/>
                <a:gd fmla="*/ 714808992 h 606" name="T71"/>
                <a:gd fmla="*/ 786034606 w 830" name="T72"/>
                <a:gd fmla="*/ 805011475 h 606" name="T73"/>
                <a:gd fmla="*/ 759678817 w 830" name="T74"/>
                <a:gd fmla="*/ 806712646 h 606" name="T75"/>
                <a:gd fmla="*/ 696113390 w 830" name="T76"/>
                <a:gd fmla="*/ 857771246 h 606" name="T77"/>
                <a:gd fmla="*/ 686810981 w 830" name="T78"/>
                <a:gd fmla="*/ 900318776 h 606" name="T79"/>
                <a:gd fmla="*/ 654253171 w 830" name="T80"/>
                <a:gd fmla="*/ 924146905 h 606" name="T81"/>
                <a:gd fmla="*/ 638749829 w 830" name="T82"/>
                <a:gd fmla="*/ 1014348084 h 606" name="T83"/>
                <a:gd fmla="*/ 586037006 w 830" name="T84"/>
                <a:gd fmla="*/ 1002434672 h 606" name="T85"/>
                <a:gd fmla="*/ 524023019 w 830" name="T86"/>
                <a:gd fmla="*/ 982011493 h 606" name="T87"/>
                <a:gd fmla="*/ 455807010 w 830" name="T88"/>
                <a:gd fmla="*/ 905424897 h 606" name="T89"/>
                <a:gd fmla="*/ 443404213 w 830" name="T90"/>
                <a:gd fmla="*/ 885001717 h 606" name="T91"/>
                <a:gd fmla="*/ 406195820 w 830" name="T92"/>
                <a:gd fmla="*/ 769271238 h 606" name="T93"/>
                <a:gd fmla="*/ 462009031 w 830" name="T94"/>
                <a:gd fmla="*/ 723318758 h 606" name="T95"/>
                <a:gd fmla="*/ 479062411 w 830" name="T96"/>
                <a:gd fmla="*/ 658645412 h 606" name="T97"/>
                <a:gd fmla="*/ 458907398 w 830" name="T98"/>
                <a:gd fmla="*/ 636521062 h 606" name="T99"/>
                <a:gd fmla="*/ 434101803 w 830" name="T100"/>
                <a:gd fmla="*/ 610991761 h 606" name="T101"/>
                <a:gd fmla="*/ 410846402 w 830" name="T102"/>
                <a:gd fmla="*/ 575251524 h 606" name="T103"/>
                <a:gd fmla="*/ 386040807 w 830" name="T104"/>
                <a:gd fmla="*/ 575251524 h 606" name="T105"/>
                <a:gd fmla="*/ 378288592 w 830" name="T106"/>
                <a:gd fmla="*/ 513981986 h 606" name="T107"/>
                <a:gd fmla="*/ 306972117 w 830" name="T108"/>
                <a:gd fmla="*/ 410164919 h 606" name="T109"/>
                <a:gd fmla="*/ 128679841 w 830" name="T110"/>
                <a:gd fmla="*/ 384635619 h 606" name="T111"/>
                <a:gd fmla="*/ 103874246 w 830" name="T112"/>
                <a:gd fmla="*/ 364212440 h 606" name="T113"/>
                <a:gd fmla="*/ 155036875 w 830" name="T114"/>
                <a:gd fmla="*/ 335279412 h 606" name="T115"/>
                <a:gd fmla="*/ 0 w 830" name="T116"/>
                <a:gd fmla="*/ 289326933 h 60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w 830" name="T177"/>
                <a:gd fmla="*/ 0 h 606" name="T178"/>
                <a:gd fmla="*/ 830 w 830" name="T179"/>
                <a:gd fmla="*/ 606 h 606" name="T180"/>
              </a:gdLst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b="T180" l="T177" r="T179" t="T178"/>
              <a:pathLst>
                <a:path h="606" w="830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/>
            <p:nvPr/>
          </p:nvSpPr>
          <p:spPr bwMode="auto">
            <a:xfrm>
              <a:off x="2551876" y="2964343"/>
              <a:ext cx="188912" cy="206196"/>
            </a:xfrm>
            <a:custGeom>
              <a:gdLst>
                <a:gd fmla="*/ 0 w 151" name="T0"/>
                <a:gd fmla="*/ 40104274 h 70" name="T1"/>
                <a:gd fmla="*/ 0 w 151" name="T2"/>
                <a:gd fmla="*/ 40104274 h 70" name="T3"/>
                <a:gd fmla="*/ 15652254 w 151" name="T4"/>
                <a:gd fmla="*/ 35091241 h 70" name="T5"/>
                <a:gd fmla="*/ 6260402 w 151" name="T6"/>
                <a:gd fmla="*/ 25065175 h 70" name="T7"/>
                <a:gd fmla="*/ 26607957 w 151" name="T8"/>
                <a:gd fmla="*/ 31749650 h 70" name="T9"/>
                <a:gd fmla="*/ 17217354 w 151" name="T10"/>
                <a:gd fmla="*/ 13367662 h 70" name="T11"/>
                <a:gd fmla="*/ 40695106 w 151" name="T12"/>
                <a:gd fmla="*/ 23395026 h 70" name="T13"/>
                <a:gd fmla="*/ 29739408 w 151" name="T14"/>
                <a:gd fmla="*/ 1671443 h 70" name="T15"/>
                <a:gd fmla="*/ 65737964 w 151" name="T16"/>
                <a:gd fmla="*/ 18381988 h 70" name="T17"/>
                <a:gd fmla="*/ 68868163 w 151" name="T18"/>
                <a:gd fmla="*/ 48460201 h 70" name="T19"/>
                <a:gd fmla="*/ 87650631 w 151" name="T20"/>
                <a:gd fmla="*/ 15039104 h 70" name="T21"/>
                <a:gd fmla="*/ 106433080 w 151" name="T22"/>
                <a:gd fmla="*/ 28408059 h 70" name="T23"/>
                <a:gd fmla="*/ 122085329 w 151" name="T24"/>
                <a:gd fmla="*/ 11697513 h 70" name="T25"/>
                <a:gd fmla="*/ 134607378 w 151" name="T26"/>
                <a:gd fmla="*/ 31749650 h 70" name="T27"/>
                <a:gd fmla="*/ 131477179 w 151" name="T28"/>
                <a:gd fmla="*/ 13367662 h 70" name="T29"/>
                <a:gd fmla="*/ 170607214 w 151" name="T30"/>
                <a:gd fmla="*/ 13367662 h 70" name="T31"/>
                <a:gd fmla="*/ 175302514 w 151" name="T32"/>
                <a:gd fmla="*/ 0 h 70" name="T33"/>
                <a:gd fmla="*/ 192519862 w 151" name="T34"/>
                <a:gd fmla="*/ 11697513 h 70" name="T35"/>
                <a:gd fmla="*/ 214432511 w 151" name="T36"/>
                <a:gd fmla="*/ 6684477 h 70" name="T37"/>
                <a:gd fmla="*/ 198780262 w 151" name="T38"/>
                <a:gd fmla="*/ 15039104 h 70" name="T39"/>
                <a:gd fmla="*/ 234780059 w 151" name="T40"/>
                <a:gd fmla="*/ 51801792 h 70" name="T41"/>
                <a:gd fmla="*/ 203475561 w 151" name="T42"/>
                <a:gd fmla="*/ 83551432 h 70" name="T43"/>
                <a:gd fmla="*/ 117390029 w 151" name="T44"/>
                <a:gd fmla="*/ 115301092 h 70" name="T45"/>
                <a:gd fmla="*/ 39130007 w 151" name="T46"/>
                <a:gd fmla="*/ 100261993 h 70" name="T47"/>
                <a:gd fmla="*/ 57912465 w 151" name="T48"/>
                <a:gd fmla="*/ 70183775 h 70" name="T49"/>
                <a:gd fmla="*/ 12522054 w 151" name="T50"/>
                <a:gd fmla="*/ 60157709 h 70" name="T51"/>
                <a:gd fmla="*/ 56347365 w 151" name="T52"/>
                <a:gd fmla="*/ 58486267 h 70" name="T53"/>
                <a:gd fmla="*/ 40695106 w 151" name="T54"/>
                <a:gd fmla="*/ 48460201 h 70" name="T55"/>
                <a:gd fmla="*/ 56347365 w 151" name="T56"/>
                <a:gd fmla="*/ 40104274 h 70" name="T57"/>
                <a:gd fmla="*/ 0 w 151" name="T58"/>
                <a:gd fmla="*/ 40104274 h 70" name="T59"/>
                <a:gd fmla="*/ 0 w 151" name="T60"/>
                <a:gd fmla="*/ 40104274 h 70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w 151" name="T93"/>
                <a:gd fmla="*/ 0 h 70" name="T94"/>
                <a:gd fmla="*/ 151 w 151" name="T95"/>
                <a:gd fmla="*/ 70 h 70" name="T96"/>
              </a:gdLst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b="T96" l="T93" r="T95" t="T94"/>
              <a:pathLst>
                <a:path h="70" w="151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/>
            <p:nvPr/>
          </p:nvSpPr>
          <p:spPr bwMode="auto">
            <a:xfrm>
              <a:off x="975499" y="3884304"/>
              <a:ext cx="515933" cy="206196"/>
            </a:xfrm>
            <a:custGeom>
              <a:gdLst>
                <a:gd fmla="*/ 0 w 412" name="T0"/>
                <a:gd fmla="*/ 5082858 h 261" name="T1"/>
                <a:gd fmla="*/ 0 w 412" name="T2"/>
                <a:gd fmla="*/ 5082858 h 261" name="T3"/>
                <a:gd fmla="*/ 29795363 w 412" name="T4"/>
                <a:gd fmla="*/ 72852125 h 261" name="T5"/>
                <a:gd fmla="*/ 65864618 w 412" name="T6"/>
                <a:gd fmla="*/ 105042701 h 261" name="T7"/>
                <a:gd fmla="*/ 64295518 w 412" name="T8"/>
                <a:gd fmla="*/ 123679407 h 261" name="T9"/>
                <a:gd fmla="*/ 45477599 w 412" name="T10"/>
                <a:gd fmla="*/ 127067544 h 261" name="T11"/>
                <a:gd fmla="*/ 86250404 w 412" name="T12"/>
                <a:gd fmla="*/ 142316113 h 261" name="T13"/>
                <a:gd fmla="*/ 108205270 w 412" name="T14"/>
                <a:gd fmla="*/ 174506710 h 261" name="T15"/>
                <a:gd fmla="*/ 106637423 w 412" name="T16"/>
                <a:gd fmla="*/ 199919690 h 261" name="T17"/>
                <a:gd fmla="*/ 152115002 w 412" name="T18"/>
                <a:gd fmla="*/ 242275958 h 261" name="T19"/>
                <a:gd fmla="*/ 163092435 w 412" name="T20"/>
                <a:gd fmla="*/ 228722108 h 261" name="T21"/>
                <a:gd fmla="*/ 53318085 w 412" name="T22"/>
                <a:gd fmla="*/ 62686412 h 261" name="T23"/>
                <a:gd fmla="*/ 47045445 w 412" name="T24"/>
                <a:gd fmla="*/ 18636711 h 261" name="T25"/>
                <a:gd fmla="*/ 70568158 w 412" name="T26"/>
                <a:gd fmla="*/ 28802429 h 261" name="T27"/>
                <a:gd fmla="*/ 111340964 w 412" name="T28"/>
                <a:gd fmla="*/ 101654564 h 261" name="T29"/>
                <a:gd fmla="*/ 169365114 w 412" name="T30"/>
                <a:gd fmla="*/ 155869963 h 261" name="T31"/>
                <a:gd fmla="*/ 166228168 w 412" name="T32"/>
                <a:gd fmla="*/ 176200127 h 261" name="T33"/>
                <a:gd fmla="*/ 246205893 w 412" name="T34"/>
                <a:gd fmla="*/ 250746952 h 261" name="T35"/>
                <a:gd fmla="*/ 255615479 w 412" name="T36"/>
                <a:gd fmla="*/ 282937507 h 261" name="T37"/>
                <a:gd fmla="*/ 246205893 w 412" name="T38"/>
                <a:gd fmla="*/ 303267631 h 261" name="T39"/>
                <a:gd fmla="*/ 265023813 w 412" name="T40"/>
                <a:gd fmla="*/ 332070050 h 261" name="T41"/>
                <a:gd fmla="*/ 417138854 w 412" name="T42"/>
                <a:gd fmla="*/ 410005092 h 261" name="T43"/>
                <a:gd fmla="*/ 484571299 w 412" name="T44"/>
                <a:gd fmla="*/ 403227517 h 261" name="T45"/>
                <a:gd fmla="*/ 528479779 w 412" name="T46"/>
                <a:gd fmla="*/ 440500929 h 261" name="T47"/>
                <a:gd fmla="*/ 545729852 w 412" name="T48"/>
                <a:gd fmla="*/ 404922236 h 261" name="T49"/>
                <a:gd fmla="*/ 567684718 w 412" name="T50"/>
                <a:gd fmla="*/ 403227517 h 261" name="T51"/>
                <a:gd fmla="*/ 545729852 w 412" name="T52"/>
                <a:gd fmla="*/ 372731680 h 261" name="T53"/>
                <a:gd fmla="*/ 594344377 w 412" name="T54"/>
                <a:gd fmla="*/ 360872550 h 261" name="T55"/>
                <a:gd fmla="*/ 613162297 w 412" name="T56"/>
                <a:gd fmla="*/ 347318700 h 261" name="T57"/>
                <a:gd fmla="*/ 617867090 w 412" name="T58"/>
                <a:gd fmla="*/ 340541043 h 261" name="T59"/>
                <a:gd fmla="*/ 624139730 w 412" name="T60"/>
                <a:gd fmla="*/ 357484413 h 261" name="T61"/>
                <a:gd fmla="*/ 644526749 w 412" name="T62"/>
                <a:gd fmla="*/ 282937507 h 261" name="T63"/>
                <a:gd fmla="*/ 617867090 w 412" name="T64"/>
                <a:gd fmla="*/ 272771795 h 261" name="T65"/>
                <a:gd fmla="*/ 569253817 w 412" name="T66"/>
                <a:gd fmla="*/ 282937507 h 261" name="T67"/>
                <a:gd fmla="*/ 544162005 w 412" name="T68"/>
                <a:gd fmla="*/ 347318700 h 261" name="T69"/>
                <a:gd fmla="*/ 481434353 w 412" name="T70"/>
                <a:gd fmla="*/ 354094974 h 261" name="T71"/>
                <a:gd fmla="*/ 454775946 w 412" name="T72"/>
                <a:gd fmla="*/ 338847625 h 261" name="T73"/>
                <a:gd fmla="*/ 414001908 w 412" name="T74"/>
                <a:gd fmla="*/ 259217945 h 261" name="T75"/>
                <a:gd fmla="*/ 412434061 w 412" name="T76"/>
                <a:gd fmla="*/ 199919690 h 261" name="T77"/>
                <a:gd fmla="*/ 426548440 w 412" name="T78"/>
                <a:gd fmla="*/ 171117271 h 261" name="T79"/>
                <a:gd fmla="*/ 384206555 w 412" name="T80"/>
                <a:gd fmla="*/ 155869963 h 261" name="T81"/>
                <a:gd fmla="*/ 330888489 w 412" name="T82"/>
                <a:gd fmla="*/ 72852125 h 261" name="T83"/>
                <a:gd fmla="*/ 285410832 w 412" name="T84"/>
                <a:gd fmla="*/ 89794132 h 261" name="T85"/>
                <a:gd fmla="*/ 227387973 w 412" name="T86"/>
                <a:gd fmla="*/ 22024853 h 261" name="T87"/>
                <a:gd fmla="*/ 130160136 w 412" name="T88"/>
                <a:gd fmla="*/ 35578703 h 261" name="T89"/>
                <a:gd fmla="*/ 48614545 w 412" name="T90"/>
                <a:gd fmla="*/ 0 h 261" name="T91"/>
                <a:gd fmla="*/ 0 w 412" name="T92"/>
                <a:gd fmla="*/ 5082858 h 261" name="T93"/>
                <a:gd fmla="*/ 0 w 412" name="T94"/>
                <a:gd fmla="*/ 5082858 h 261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w 412" name="T144"/>
                <a:gd fmla="*/ 0 h 261" name="T145"/>
                <a:gd fmla="*/ 412 w 412" name="T146"/>
                <a:gd fmla="*/ 261 h 261" name="T147"/>
              </a:gdLst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b="T147" l="T144" r="T146" t="T145"/>
              <a:pathLst>
                <a:path h="261" w="412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/>
            <p:nvPr/>
          </p:nvSpPr>
          <p:spPr bwMode="auto">
            <a:xfrm>
              <a:off x="4461626" y="3413608"/>
              <a:ext cx="541333" cy="206196"/>
            </a:xfrm>
            <a:custGeom>
              <a:gdLst>
                <a:gd fmla="*/ 0 w 434" name="T0"/>
                <a:gd fmla="*/ 97804222 h 183" name="T1"/>
                <a:gd fmla="*/ 0 w 434" name="T2"/>
                <a:gd fmla="*/ 97804222 h 183" name="T3"/>
                <a:gd fmla="*/ 21780710 w 434" name="T4"/>
                <a:gd fmla="*/ 130405179 h 183" name="T5"/>
                <a:gd fmla="*/ 51342202 w 434" name="T6"/>
                <a:gd fmla="*/ 140699736 h 183" name="T7"/>
                <a:gd fmla="*/ 63787960 w 434" name="T8"/>
                <a:gd fmla="*/ 207618979 h 183" name="T9"/>
                <a:gd fmla="*/ 157136156 w 434" name="T10"/>
                <a:gd fmla="*/ 233356025 h 183" name="T11"/>
                <a:gd fmla="*/ 197588027 w 434" name="T12"/>
                <a:gd fmla="*/ 279684804 h 183" name="T13"/>
                <a:gd fmla="*/ 273821727 w 434" name="T14"/>
                <a:gd fmla="*/ 276252848 h 183" name="T15"/>
                <a:gd fmla="*/ 360947101 w 434" name="T16"/>
                <a:gd fmla="*/ 312285761 h 183" name="T17"/>
                <a:gd fmla="*/ 477632633 w 434" name="T18"/>
                <a:gd fmla="*/ 279684804 h 183" name="T19"/>
                <a:gd fmla="*/ 513416994 w 434" name="T20"/>
                <a:gd fmla="*/ 253946448 h 183" name="T21"/>
                <a:gd fmla="*/ 513416994 w 434" name="T22"/>
                <a:gd fmla="*/ 217913535 h 183" name="T23"/>
                <a:gd fmla="*/ 546088045 w 434" name="T24"/>
                <a:gd fmla="*/ 221345491 h 183" name="T25"/>
                <a:gd fmla="*/ 616100113 w 434" name="T26"/>
                <a:gd fmla="*/ 169870047 h 183" name="T27"/>
                <a:gd fmla="*/ 673665330 w 434" name="T28"/>
                <a:gd fmla="*/ 166438092 h 183" name="T29"/>
                <a:gd fmla="*/ 645660348 w 434" name="T30"/>
                <a:gd fmla="*/ 126973224 h 183" name="T31"/>
                <a:gd fmla="*/ 591207349 w 434" name="T32"/>
                <a:gd fmla="*/ 137269090 h 183" name="T33"/>
                <a:gd fmla="*/ 591207349 w 434" name="T34"/>
                <a:gd fmla="*/ 92656289 h 183" name="T35"/>
                <a:gd fmla="*/ 605209762 w 434" name="T36"/>
                <a:gd fmla="*/ 68633890 h 183" name="T37"/>
                <a:gd fmla="*/ 566314585 w 434" name="T38"/>
                <a:gd fmla="*/ 61771289 h 183" name="T39"/>
                <a:gd fmla="*/ 465186875 w 434" name="T40"/>
                <a:gd fmla="*/ 89224334 h 183" name="T41"/>
                <a:gd fmla="*/ 378061578 w 434" name="T42"/>
                <a:gd fmla="*/ 49759445 h 183" name="T43"/>
                <a:gd fmla="*/ 320496438 w 434" name="T44"/>
                <a:gd fmla="*/ 54907378 h 183" name="T45"/>
                <a:gd fmla="*/ 300271146 w 434" name="T46"/>
                <a:gd fmla="*/ 22306411 h 183" name="T47"/>
                <a:gd fmla="*/ 244261492 w 434" name="T48"/>
                <a:gd fmla="*/ 0 h 183" name="T49"/>
                <a:gd fmla="*/ 214701257 w 434" name="T50"/>
                <a:gd fmla="*/ 24022389 h 183" name="T51"/>
                <a:gd fmla="*/ 213145849 w 434" name="T52"/>
                <a:gd fmla="*/ 68633890 h 183" name="T53"/>
                <a:gd fmla="*/ 85569928 w 434" name="T54"/>
                <a:gd fmla="*/ 48043467 h 183" name="T55"/>
                <a:gd fmla="*/ 0 w 434" name="T56"/>
                <a:gd fmla="*/ 97804222 h 183" name="T57"/>
                <a:gd fmla="*/ 0 w 434" name="T58"/>
                <a:gd fmla="*/ 97804222 h 183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w 434" name="T90"/>
                <a:gd fmla="*/ 0 h 183" name="T91"/>
                <a:gd fmla="*/ 434 w 434" name="T92"/>
                <a:gd fmla="*/ 183 h 183" name="T93"/>
              </a:gdLst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b="T93" l="T90" r="T92" t="T91"/>
              <a:pathLst>
                <a:path h="183" w="432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/>
            <p:nvPr/>
          </p:nvSpPr>
          <p:spPr bwMode="auto">
            <a:xfrm>
              <a:off x="3853617" y="3941454"/>
              <a:ext cx="126999" cy="206196"/>
            </a:xfrm>
            <a:custGeom>
              <a:gdLst>
                <a:gd fmla="*/ 0 w 105" name="T0"/>
                <a:gd fmla="*/ 143570889 h 119" name="T1"/>
                <a:gd fmla="*/ 0 w 105" name="T2"/>
                <a:gd fmla="*/ 143570889 h 119" name="T3"/>
                <a:gd fmla="*/ 20480870 w 105" name="T4"/>
                <a:gd fmla="*/ 201682754 h 119" name="T5"/>
                <a:gd fmla="*/ 57054450 w 105" name="T6"/>
                <a:gd fmla="*/ 193136590 h 119" name="T7"/>
                <a:gd fmla="*/ 114110109 w 105" name="T8"/>
                <a:gd fmla="*/ 141860872 h 119" name="T9"/>
                <a:gd fmla="*/ 112646586 w 105" name="T10"/>
                <a:gd fmla="*/ 117932397 h 119" name="T11"/>
                <a:gd fmla="*/ 150683680 w 105" name="T12"/>
                <a:gd fmla="*/ 73494155 h 119" name="T13"/>
                <a:gd fmla="*/ 152145994 w 105" name="T14"/>
                <a:gd fmla="*/ 59820554 h 119" name="T15"/>
                <a:gd fmla="*/ 131665133 w 105" name="T16"/>
                <a:gd fmla="*/ 34183359 h 119" name="T17"/>
                <a:gd fmla="*/ 84850527 w 105" name="T18"/>
                <a:gd fmla="*/ 0 h 119" name="T19"/>
                <a:gd fmla="*/ 73147160 w 105" name="T20"/>
                <a:gd fmla="*/ 1708710 h 119" name="T21"/>
                <a:gd fmla="*/ 78998834 w 105" name="T22"/>
                <a:gd fmla="*/ 18801043 h 119" name="T23"/>
                <a:gd fmla="*/ 62907334 w 105" name="T24"/>
                <a:gd fmla="*/ 54693117 h 119" name="T25"/>
                <a:gd fmla="*/ 73147160 w 105" name="T26"/>
                <a:gd fmla="*/ 71785445 h 119" name="T27"/>
                <a:gd fmla="*/ 58517973 w 105" name="T28"/>
                <a:gd fmla="*/ 119642415 h 119" name="T29"/>
                <a:gd fmla="*/ 0 w 105" name="T30"/>
                <a:gd fmla="*/ 143570889 h 119" name="T31"/>
                <a:gd fmla="*/ 0 w 105" name="T32"/>
                <a:gd fmla="*/ 143570889 h 119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w 105" name="T51"/>
                <a:gd fmla="*/ 0 h 119" name="T52"/>
                <a:gd fmla="*/ 105 w 105" name="T53"/>
                <a:gd fmla="*/ 119 h 119" name="T54"/>
              </a:gdLst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b="T54" l="T51" r="T53" t="T52"/>
              <a:pathLst>
                <a:path h="119" w="105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/>
            <p:nvPr/>
          </p:nvSpPr>
          <p:spPr bwMode="auto">
            <a:xfrm>
              <a:off x="4329864" y="3798578"/>
              <a:ext cx="138112" cy="206196"/>
            </a:xfrm>
            <a:custGeom>
              <a:gdLst>
                <a:gd fmla="*/ 0 w 111" name="T0"/>
                <a:gd fmla="*/ 39317863 h 57" name="T1"/>
                <a:gd fmla="*/ 0 w 111" name="T2"/>
                <a:gd fmla="*/ 39317863 h 57" name="T3"/>
                <a:gd fmla="*/ 21675035 w 111" name="T4"/>
                <a:gd fmla="*/ 0 h 57" name="T5"/>
                <a:gd fmla="*/ 88246756 w 111" name="T6"/>
                <a:gd fmla="*/ 25020341 h 57" name="T7"/>
                <a:gd fmla="*/ 123855015 w 111" name="T8"/>
                <a:gd fmla="*/ 62549509 h 57" name="T9"/>
                <a:gd fmla="*/ 170300826 w 111" name="T10"/>
                <a:gd fmla="*/ 62549509 h 57" name="T11"/>
                <a:gd fmla="*/ 167203860 w 111" name="T12"/>
                <a:gd fmla="*/ 100080026 h 57" name="T13"/>
                <a:gd fmla="*/ 57283304 w 111" name="T14"/>
                <a:gd fmla="*/ 76847032 h 57" name="T15"/>
                <a:gd fmla="*/ 0 w 111" name="T16"/>
                <a:gd fmla="*/ 39317863 h 57" name="T17"/>
                <a:gd fmla="*/ 0 w 111" name="T18"/>
                <a:gd fmla="*/ 39317863 h 57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111" name="T30"/>
                <a:gd fmla="*/ 0 h 57" name="T31"/>
                <a:gd fmla="*/ 111 w 111" name="T32"/>
                <a:gd fmla="*/ 57 h 57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57" w="110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/>
            <p:nvPr/>
          </p:nvGrpSpPr>
          <p:grpSpPr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/>
              <p:nvPr/>
            </p:nvSpPr>
            <p:spPr bwMode="auto">
              <a:xfrm>
                <a:off x="5352" y="3983"/>
                <a:ext cx="106" cy="158"/>
              </a:xfrm>
              <a:custGeom>
                <a:gdLst>
                  <a:gd fmla="*/ 0 w 106" name="T0"/>
                  <a:gd fmla="*/ 87 h 100" name="T1"/>
                  <a:gd fmla="*/ 0 w 106" name="T2"/>
                  <a:gd fmla="*/ 87 h 100" name="T3"/>
                  <a:gd fmla="*/ 22 w 106" name="T4"/>
                  <a:gd fmla="*/ 56 h 100" name="T5"/>
                  <a:gd fmla="*/ 60 w 106" name="T6"/>
                  <a:gd fmla="*/ 34 h 100" name="T7"/>
                  <a:gd fmla="*/ 79 w 106" name="T8"/>
                  <a:gd fmla="*/ 0 h 100" name="T9"/>
                  <a:gd fmla="*/ 91 w 106" name="T10"/>
                  <a:gd fmla="*/ 10 h 100" name="T11"/>
                  <a:gd fmla="*/ 104 w 106" name="T12"/>
                  <a:gd fmla="*/ 6 h 100" name="T13"/>
                  <a:gd fmla="*/ 105 w 106" name="T14"/>
                  <a:gd fmla="*/ 18 h 100" name="T15"/>
                  <a:gd fmla="*/ 85 w 106" name="T16"/>
                  <a:gd fmla="*/ 41 h 100" name="T17"/>
                  <a:gd fmla="*/ 90 w 106" name="T18"/>
                  <a:gd fmla="*/ 52 h 100" name="T19"/>
                  <a:gd fmla="*/ 67 w 106" name="T20"/>
                  <a:gd fmla="*/ 56 h 100" name="T21"/>
                  <a:gd fmla="*/ 57 w 106" name="T22"/>
                  <a:gd fmla="*/ 89 h 100" name="T23"/>
                  <a:gd fmla="*/ 34 w 106" name="T24"/>
                  <a:gd fmla="*/ 99 h 100" name="T25"/>
                  <a:gd fmla="*/ 0 w 106" name="T26"/>
                  <a:gd fmla="*/ 87 h 100" name="T27"/>
                  <a:gd fmla="*/ 0 w 106" name="T28"/>
                  <a:gd fmla="*/ 87 h 100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06" name="T45"/>
                  <a:gd fmla="*/ 0 h 100" name="T46"/>
                  <a:gd fmla="*/ 106 w 106" name="T47"/>
                  <a:gd fmla="*/ 100 h 100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00" w="105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/>
              <p:nvPr/>
            </p:nvSpPr>
            <p:spPr bwMode="auto">
              <a:xfrm>
                <a:off x="5435" y="3891"/>
                <a:ext cx="80" cy="158"/>
              </a:xfrm>
              <a:custGeom>
                <a:gdLst>
                  <a:gd fmla="*/ 0 w 80" name="T0"/>
                  <a:gd fmla="*/ 0 h 110" name="T1"/>
                  <a:gd fmla="*/ 0 w 80" name="T2"/>
                  <a:gd fmla="*/ 0 h 110" name="T3"/>
                  <a:gd fmla="*/ 22 w 80" name="T4"/>
                  <a:gd fmla="*/ 13 h 110" name="T5"/>
                  <a:gd fmla="*/ 28 w 80" name="T6"/>
                  <a:gd fmla="*/ 37 h 110" name="T7"/>
                  <a:gd fmla="*/ 37 w 80" name="T8"/>
                  <a:gd fmla="*/ 43 h 110" name="T9"/>
                  <a:gd fmla="*/ 43 w 80" name="T10"/>
                  <a:gd fmla="*/ 33 h 110" name="T11"/>
                  <a:gd fmla="*/ 47 w 80" name="T12"/>
                  <a:gd fmla="*/ 50 h 110" name="T13"/>
                  <a:gd fmla="*/ 79 w 80" name="T14"/>
                  <a:gd fmla="*/ 50 h 110" name="T15"/>
                  <a:gd fmla="*/ 73 w 80" name="T16"/>
                  <a:gd fmla="*/ 74 h 110" name="T17"/>
                  <a:gd fmla="*/ 57 w 80" name="T18"/>
                  <a:gd fmla="*/ 77 h 110" name="T19"/>
                  <a:gd fmla="*/ 43 w 80" name="T20"/>
                  <a:gd fmla="*/ 108 h 110" name="T21"/>
                  <a:gd fmla="*/ 28 w 80" name="T22"/>
                  <a:gd fmla="*/ 109 h 110" name="T23"/>
                  <a:gd fmla="*/ 35 w 80" name="T24"/>
                  <a:gd fmla="*/ 98 h 110" name="T25"/>
                  <a:gd fmla="*/ 15 w 80" name="T26"/>
                  <a:gd fmla="*/ 75 h 110" name="T27"/>
                  <a:gd fmla="*/ 31 w 80" name="T28"/>
                  <a:gd fmla="*/ 56 h 110" name="T29"/>
                  <a:gd fmla="*/ 28 w 80" name="T30"/>
                  <a:gd fmla="*/ 40 h 110" name="T31"/>
                  <a:gd fmla="*/ 0 w 80" name="T32"/>
                  <a:gd fmla="*/ 0 h 110" name="T33"/>
                  <a:gd fmla="*/ 0 w 80" name="T34"/>
                  <a:gd fmla="*/ 0 h 110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80" name="T54"/>
                  <a:gd fmla="*/ 0 h 110" name="T55"/>
                  <a:gd fmla="*/ 80 w 80" name="T56"/>
                  <a:gd fmla="*/ 110 h 110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110" w="8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/>
            <p:nvPr/>
          </p:nvSpPr>
          <p:spPr bwMode="auto">
            <a:xfrm>
              <a:off x="4002841" y="3755717"/>
              <a:ext cx="287336" cy="206196"/>
            </a:xfrm>
            <a:custGeom>
              <a:gdLst>
                <a:gd fmla="*/ 0 w 230" name="T0"/>
                <a:gd fmla="*/ 184855067 h 199" name="T1"/>
                <a:gd fmla="*/ 0 w 230" name="T2"/>
                <a:gd fmla="*/ 184855067 h 199" name="T3"/>
                <a:gd fmla="*/ 34336892 w 230" name="T4"/>
                <a:gd fmla="*/ 196837704 h 199" name="T5"/>
                <a:gd fmla="*/ 112372904 w 230" name="T6"/>
                <a:gd fmla="*/ 184855067 h 199" name="T7"/>
                <a:gd fmla="*/ 126419980 w 230" name="T8"/>
                <a:gd fmla="*/ 150623590 h 199" name="T9"/>
                <a:gd fmla="*/ 179485088 w 230" name="T10"/>
                <a:gd fmla="*/ 131794665 h 199" name="T11"/>
                <a:gd fmla="*/ 184167446 w 230" name="T12"/>
                <a:gd fmla="*/ 102696964 h 199" name="T13"/>
                <a:gd fmla="*/ 202895633 w 230" name="T14"/>
                <a:gd fmla="*/ 95850677 h 199" name="T15"/>
                <a:gd fmla="*/ 195092534 w 230" name="T16"/>
                <a:gd fmla="*/ 80446837 h 199" name="T17"/>
                <a:gd fmla="*/ 213821969 w 230" name="T18"/>
                <a:gd fmla="*/ 78734284 h 199" name="T19"/>
                <a:gd fmla="*/ 227867797 w 230" name="T20"/>
                <a:gd fmla="*/ 49636583 h 199" name="T21"/>
                <a:gd fmla="*/ 221625068 w 230" name="T22"/>
                <a:gd fmla="*/ 20538866 h 199" name="T23"/>
                <a:gd fmla="*/ 293419571 w 230" name="T24"/>
                <a:gd fmla="*/ 0 h 199" name="T25"/>
                <a:gd fmla="*/ 357409805 w 230" name="T26"/>
                <a:gd fmla="*/ 42790286 h 199" name="T27"/>
                <a:gd fmla="*/ 340240740 w 230" name="T28"/>
                <a:gd fmla="*/ 61617913 h 199" name="T29"/>
                <a:gd fmla="*/ 279372495 w 230" name="T30"/>
                <a:gd fmla="*/ 61617913 h 199" name="T31"/>
                <a:gd fmla="*/ 279372495 w 230" name="T32"/>
                <a:gd fmla="*/ 99274475 h 199" name="T33"/>
                <a:gd fmla="*/ 307465399 w 230" name="T34"/>
                <a:gd fmla="*/ 123237133 h 199" name="T35"/>
                <a:gd fmla="*/ 290297582 w 230" name="T36"/>
                <a:gd fmla="*/ 135218463 h 199" name="T37"/>
                <a:gd fmla="*/ 294979941 w 230" name="T38"/>
                <a:gd fmla="*/ 157469877 h 199" name="T39"/>
                <a:gd fmla="*/ 232550156 w 230" name="T40"/>
                <a:gd fmla="*/ 234492937 h 199" name="T41"/>
                <a:gd fmla="*/ 204457252 w 230" name="T42"/>
                <a:gd fmla="*/ 232781693 h 199" name="T43"/>
                <a:gd fmla="*/ 184167446 w 230" name="T44"/>
                <a:gd fmla="*/ 251609309 h 199" name="T45"/>
                <a:gd fmla="*/ 218503079 w 230" name="T46"/>
                <a:gd fmla="*/ 323497286 h 199" name="T47"/>
                <a:gd fmla="*/ 170120370 w 230" name="T48"/>
                <a:gd fmla="*/ 323497286 h 199" name="T49"/>
                <a:gd fmla="*/ 152952514 w 230" name="T50"/>
                <a:gd fmla="*/ 338902414 h 199" name="T51"/>
                <a:gd fmla="*/ 117055263 w 230" name="T52"/>
                <a:gd fmla="*/ 296110830 h 199" name="T53"/>
                <a:gd fmla="*/ 17167821 w 230" name="T54"/>
                <a:gd fmla="*/ 304669670 h 199" name="T55"/>
                <a:gd fmla="*/ 49943099 w 230" name="T56"/>
                <a:gd fmla="*/ 255031799 h 199" name="T57"/>
                <a:gd fmla="*/ 0 w 230" name="T58"/>
                <a:gd fmla="*/ 184855067 h 199" name="T59"/>
                <a:gd fmla="*/ 0 w 230" name="T60"/>
                <a:gd fmla="*/ 184855067 h 199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w 230" name="T93"/>
                <a:gd fmla="*/ 0 h 199" name="T94"/>
                <a:gd fmla="*/ 230 w 230" name="T95"/>
                <a:gd fmla="*/ 199 h 199" name="T96"/>
              </a:gdLst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b="T96" l="T93" r="T95" t="T94"/>
              <a:pathLst>
                <a:path h="199" w="230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/>
            <p:nvPr/>
          </p:nvGrpSpPr>
          <p:grpSpPr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/>
              <p:nvPr/>
            </p:nvSpPr>
            <p:spPr bwMode="auto">
              <a:xfrm>
                <a:off x="5006" y="3437"/>
                <a:ext cx="136" cy="162"/>
              </a:xfrm>
              <a:custGeom>
                <a:gdLst>
                  <a:gd fmla="*/ 0 w 136" name="T0"/>
                  <a:gd fmla="*/ 0 h 107" name="T1"/>
                  <a:gd fmla="*/ 0 w 136" name="T2"/>
                  <a:gd fmla="*/ 0 h 107" name="T3"/>
                  <a:gd fmla="*/ 2 w 136" name="T4"/>
                  <a:gd fmla="*/ 88 h 107" name="T5"/>
                  <a:gd fmla="*/ 24 w 136" name="T6"/>
                  <a:gd fmla="*/ 91 h 107" name="T7"/>
                  <a:gd fmla="*/ 46 w 136" name="T8"/>
                  <a:gd fmla="*/ 67 h 107" name="T9"/>
                  <a:gd fmla="*/ 70 w 136" name="T10"/>
                  <a:gd fmla="*/ 78 h 107" name="T11"/>
                  <a:gd fmla="*/ 93 w 136" name="T12"/>
                  <a:gd fmla="*/ 101 h 107" name="T13"/>
                  <a:gd fmla="*/ 135 w 136" name="T14"/>
                  <a:gd fmla="*/ 106 h 107" name="T15"/>
                  <a:gd fmla="*/ 87 w 136" name="T16"/>
                  <a:gd fmla="*/ 67 h 107" name="T17"/>
                  <a:gd fmla="*/ 90 w 136" name="T18"/>
                  <a:gd fmla="*/ 47 h 107" name="T19"/>
                  <a:gd fmla="*/ 67 w 136" name="T20"/>
                  <a:gd fmla="*/ 41 h 107" name="T21"/>
                  <a:gd fmla="*/ 46 w 136" name="T22"/>
                  <a:gd fmla="*/ 16 h 107" name="T23"/>
                  <a:gd fmla="*/ 0 w 136" name="T24"/>
                  <a:gd fmla="*/ 0 h 107" name="T25"/>
                  <a:gd fmla="*/ 0 w 136" name="T26"/>
                  <a:gd fmla="*/ 0 h 107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136" name="T42"/>
                  <a:gd fmla="*/ 0 h 107" name="T43"/>
                  <a:gd fmla="*/ 136 w 136" name="T44"/>
                  <a:gd fmla="*/ 107 h 107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107" w="136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/>
              <p:nvPr/>
            </p:nvSpPr>
            <p:spPr bwMode="auto">
              <a:xfrm>
                <a:off x="5105" y="3420"/>
                <a:ext cx="57" cy="162"/>
              </a:xfrm>
              <a:custGeom>
                <a:gdLst>
                  <a:gd fmla="*/ 0 w 57" name="T0"/>
                  <a:gd fmla="*/ 18 h 28" name="T1"/>
                  <a:gd fmla="*/ 0 w 57" name="T2"/>
                  <a:gd fmla="*/ 18 h 28" name="T3"/>
                  <a:gd fmla="*/ 33 w 57" name="T4"/>
                  <a:gd fmla="*/ 27 h 28" name="T5"/>
                  <a:gd fmla="*/ 56 w 57" name="T6"/>
                  <a:gd fmla="*/ 8 h 28" name="T7"/>
                  <a:gd fmla="*/ 47 w 57" name="T8"/>
                  <a:gd fmla="*/ 0 h 28" name="T9"/>
                  <a:gd fmla="*/ 40 w 57" name="T10"/>
                  <a:gd fmla="*/ 10 h 28" name="T11"/>
                  <a:gd fmla="*/ 0 w 57" name="T12"/>
                  <a:gd fmla="*/ 18 h 28" name="T13"/>
                  <a:gd fmla="*/ 0 w 57" name="T14"/>
                  <a:gd fmla="*/ 18 h 2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7" name="T24"/>
                  <a:gd fmla="*/ 0 h 28" name="T25"/>
                  <a:gd fmla="*/ 57 w 57" name="T26"/>
                  <a:gd fmla="*/ 28 h 2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8" w="57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/>
              <p:nvPr/>
            </p:nvSpPr>
            <p:spPr bwMode="auto">
              <a:xfrm>
                <a:off x="5139" y="3399"/>
                <a:ext cx="31" cy="162"/>
              </a:xfrm>
              <a:custGeom>
                <a:gdLst>
                  <a:gd fmla="*/ 0 w 31" name="T0"/>
                  <a:gd fmla="*/ 0 h 28" name="T1"/>
                  <a:gd fmla="*/ 0 w 31" name="T2"/>
                  <a:gd fmla="*/ 0 h 28" name="T3"/>
                  <a:gd fmla="*/ 23 w 31" name="T4"/>
                  <a:gd fmla="*/ 12 h 28" name="T5"/>
                  <a:gd fmla="*/ 30 w 31" name="T6"/>
                  <a:gd fmla="*/ 27 h 28" name="T7"/>
                  <a:gd fmla="*/ 29 w 31" name="T8"/>
                  <a:gd fmla="*/ 16 h 28" name="T9"/>
                  <a:gd fmla="*/ 0 w 31" name="T10"/>
                  <a:gd fmla="*/ 0 h 28" name="T11"/>
                  <a:gd fmla="*/ 0 w 31" name="T12"/>
                  <a:gd fmla="*/ 0 h 2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1" name="T21"/>
                  <a:gd fmla="*/ 0 h 28" name="T22"/>
                  <a:gd fmla="*/ 31 w 31" name="T23"/>
                  <a:gd fmla="*/ 28 h 2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8" w="31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/>
            <p:nvPr/>
          </p:nvGrpSpPr>
          <p:grpSpPr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/>
              <p:nvPr/>
            </p:nvSpPr>
            <p:spPr bwMode="auto">
              <a:xfrm>
                <a:off x="4680" y="3216"/>
                <a:ext cx="32" cy="157"/>
              </a:xfrm>
              <a:custGeom>
                <a:gdLst>
                  <a:gd fmla="*/ 0 w 32" name="T0"/>
                  <a:gd fmla="*/ 39 h 40" name="T1"/>
                  <a:gd fmla="*/ 0 w 32" name="T2"/>
                  <a:gd fmla="*/ 39 h 40" name="T3"/>
                  <a:gd fmla="*/ 22 w 32" name="T4"/>
                  <a:gd fmla="*/ 21 h 40" name="T5"/>
                  <a:gd fmla="*/ 31 w 32" name="T6"/>
                  <a:gd fmla="*/ 0 h 40" name="T7"/>
                  <a:gd fmla="*/ 0 w 32" name="T8"/>
                  <a:gd fmla="*/ 39 h 40" name="T9"/>
                  <a:gd fmla="*/ 0 w 32" name="T10"/>
                  <a:gd fmla="*/ 39 h 40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32" name="T18"/>
                  <a:gd fmla="*/ 0 h 40" name="T19"/>
                  <a:gd fmla="*/ 32 w 32" name="T20"/>
                  <a:gd fmla="*/ 40 h 40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40" w="32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/>
              <p:nvPr/>
            </p:nvSpPr>
            <p:spPr bwMode="auto">
              <a:xfrm>
                <a:off x="4717" y="3138"/>
                <a:ext cx="57" cy="157"/>
              </a:xfrm>
              <a:custGeom>
                <a:gdLst>
                  <a:gd fmla="*/ 0 w 57" name="T0"/>
                  <a:gd fmla="*/ 33 h 84" name="T1"/>
                  <a:gd fmla="*/ 0 w 57" name="T2"/>
                  <a:gd fmla="*/ 33 h 84" name="T3"/>
                  <a:gd fmla="*/ 11 w 57" name="T4"/>
                  <a:gd fmla="*/ 0 h 84" name="T5"/>
                  <a:gd fmla="*/ 30 w 57" name="T6"/>
                  <a:gd fmla="*/ 1 h 84" name="T7"/>
                  <a:gd fmla="*/ 35 w 57" name="T8"/>
                  <a:gd fmla="*/ 23 h 84" name="T9"/>
                  <a:gd fmla="*/ 20 w 57" name="T10"/>
                  <a:gd fmla="*/ 45 h 84" name="T11"/>
                  <a:gd fmla="*/ 23 w 57" name="T12"/>
                  <a:gd fmla="*/ 58 h 84" name="T13"/>
                  <a:gd fmla="*/ 53 w 57" name="T14"/>
                  <a:gd fmla="*/ 66 h 84" name="T15"/>
                  <a:gd fmla="*/ 56 w 57" name="T16"/>
                  <a:gd fmla="*/ 83 h 84" name="T17"/>
                  <a:gd fmla="*/ 38 w 57" name="T18"/>
                  <a:gd fmla="*/ 66 h 84" name="T19"/>
                  <a:gd fmla="*/ 38 w 57" name="T20"/>
                  <a:gd fmla="*/ 74 h 84" name="T21"/>
                  <a:gd fmla="*/ 11 w 57" name="T22"/>
                  <a:gd fmla="*/ 66 h 84" name="T23"/>
                  <a:gd fmla="*/ 0 w 57" name="T24"/>
                  <a:gd fmla="*/ 33 h 84" name="T25"/>
                  <a:gd fmla="*/ 0 w 57" name="T26"/>
                  <a:gd fmla="*/ 33 h 84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57" name="T42"/>
                  <a:gd fmla="*/ 0 h 84" name="T43"/>
                  <a:gd fmla="*/ 57 w 57" name="T44"/>
                  <a:gd fmla="*/ 84 h 84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84" w="57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/>
              <p:nvPr/>
            </p:nvSpPr>
            <p:spPr bwMode="auto">
              <a:xfrm>
                <a:off x="4722" y="3176"/>
                <a:ext cx="17" cy="157"/>
              </a:xfrm>
              <a:custGeom>
                <a:gdLst>
                  <a:gd fmla="*/ 0 w 17" name="T0"/>
                  <a:gd fmla="*/ 0 h 18" name="T1"/>
                  <a:gd fmla="*/ 0 w 17" name="T2"/>
                  <a:gd fmla="*/ 0 h 18" name="T3"/>
                  <a:gd fmla="*/ 8 w 17" name="T4"/>
                  <a:gd fmla="*/ 0 h 18" name="T5"/>
                  <a:gd fmla="*/ 16 w 17" name="T6"/>
                  <a:gd fmla="*/ 3 h 18" name="T7"/>
                  <a:gd fmla="*/ 12 w 17" name="T8"/>
                  <a:gd fmla="*/ 17 h 18" name="T9"/>
                  <a:gd fmla="*/ 0 w 17" name="T10"/>
                  <a:gd fmla="*/ 0 h 18" name="T11"/>
                  <a:gd fmla="*/ 0 w 17" name="T12"/>
                  <a:gd fmla="*/ 0 h 1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7" name="T21"/>
                  <a:gd fmla="*/ 0 h 18" name="T22"/>
                  <a:gd fmla="*/ 17 w 17" name="T23"/>
                  <a:gd fmla="*/ 18 h 1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8" w="17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/>
              <p:nvPr/>
            </p:nvSpPr>
            <p:spPr bwMode="auto">
              <a:xfrm>
                <a:off x="4744" y="3199"/>
                <a:ext cx="15" cy="157"/>
              </a:xfrm>
              <a:custGeom>
                <a:gdLst>
                  <a:gd fmla="*/ 0 w 15" name="T0"/>
                  <a:gd fmla="*/ 0 h 22" name="T1"/>
                  <a:gd fmla="*/ 0 w 15" name="T2"/>
                  <a:gd fmla="*/ 0 h 22" name="T3"/>
                  <a:gd fmla="*/ 1 w 15" name="T4"/>
                  <a:gd fmla="*/ 21 h 22" name="T5"/>
                  <a:gd fmla="*/ 14 w 15" name="T6"/>
                  <a:gd fmla="*/ 12 h 22" name="T7"/>
                  <a:gd fmla="*/ 0 w 15" name="T8"/>
                  <a:gd fmla="*/ 0 h 22" name="T9"/>
                  <a:gd fmla="*/ 0 w 15" name="T10"/>
                  <a:gd fmla="*/ 0 h 22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5" name="T18"/>
                  <a:gd fmla="*/ 0 h 22" name="T19"/>
                  <a:gd fmla="*/ 15 w 15" name="T20"/>
                  <a:gd fmla="*/ 22 h 22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2" w="15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/>
              <p:nvPr/>
            </p:nvSpPr>
            <p:spPr bwMode="auto">
              <a:xfrm>
                <a:off x="4745" y="3247"/>
                <a:ext cx="60" cy="157"/>
              </a:xfrm>
              <a:custGeom>
                <a:gdLst>
                  <a:gd fmla="*/ 0 w 60" name="T0"/>
                  <a:gd fmla="*/ 38 h 57" name="T1"/>
                  <a:gd fmla="*/ 0 w 60" name="T2"/>
                  <a:gd fmla="*/ 38 h 57" name="T3"/>
                  <a:gd fmla="*/ 13 w 60" name="T4"/>
                  <a:gd fmla="*/ 18 h 57" name="T5"/>
                  <a:gd fmla="*/ 28 w 60" name="T6"/>
                  <a:gd fmla="*/ 22 h 57" name="T7"/>
                  <a:gd fmla="*/ 49 w 60" name="T8"/>
                  <a:gd fmla="*/ 0 h 57" name="T9"/>
                  <a:gd fmla="*/ 59 w 60" name="T10"/>
                  <a:gd fmla="*/ 13 h 57" name="T11"/>
                  <a:gd fmla="*/ 58 w 60" name="T12"/>
                  <a:gd fmla="*/ 46 h 57" name="T13"/>
                  <a:gd fmla="*/ 53 w 60" name="T14"/>
                  <a:gd fmla="*/ 32 h 57" name="T15"/>
                  <a:gd fmla="*/ 47 w 60" name="T16"/>
                  <a:gd fmla="*/ 56 h 57" name="T17"/>
                  <a:gd fmla="*/ 32 w 60" name="T18"/>
                  <a:gd fmla="*/ 50 h 57" name="T19"/>
                  <a:gd fmla="*/ 23 w 60" name="T20"/>
                  <a:gd fmla="*/ 25 h 57" name="T21"/>
                  <a:gd fmla="*/ 0 w 60" name="T22"/>
                  <a:gd fmla="*/ 38 h 57" name="T23"/>
                  <a:gd fmla="*/ 0 w 60" name="T24"/>
                  <a:gd fmla="*/ 38 h 57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60" name="T39"/>
                  <a:gd fmla="*/ 0 h 57" name="T40"/>
                  <a:gd fmla="*/ 60 w 60" name="T41"/>
                  <a:gd fmla="*/ 57 h 57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7" w="60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/>
              <p:nvPr/>
            </p:nvSpPr>
            <p:spPr bwMode="auto">
              <a:xfrm>
                <a:off x="4752" y="3216"/>
                <a:ext cx="14" cy="157"/>
              </a:xfrm>
              <a:custGeom>
                <a:gdLst>
                  <a:gd fmla="*/ 0 w 14" name="T0"/>
                  <a:gd fmla="*/ 14 h 24" name="T1"/>
                  <a:gd fmla="*/ 0 w 14" name="T2"/>
                  <a:gd fmla="*/ 14 h 24" name="T3"/>
                  <a:gd fmla="*/ 3 w 14" name="T4"/>
                  <a:gd fmla="*/ 10 h 24" name="T5"/>
                  <a:gd fmla="*/ 13 w 14" name="T6"/>
                  <a:gd fmla="*/ 0 h 24" name="T7"/>
                  <a:gd fmla="*/ 9 w 14" name="T8"/>
                  <a:gd fmla="*/ 23 h 24" name="T9"/>
                  <a:gd fmla="*/ 0 w 14" name="T10"/>
                  <a:gd fmla="*/ 14 h 24" name="T11"/>
                  <a:gd fmla="*/ 0 w 14" name="T12"/>
                  <a:gd fmla="*/ 14 h 24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4" name="T21"/>
                  <a:gd fmla="*/ 0 h 24" name="T22"/>
                  <a:gd fmla="*/ 14 w 14" name="T23"/>
                  <a:gd fmla="*/ 24 h 24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4" w="1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/>
            <p:nvPr/>
          </p:nvSpPr>
          <p:spPr bwMode="auto">
            <a:xfrm>
              <a:off x="3423408" y="3035780"/>
              <a:ext cx="2782868" cy="206196"/>
            </a:xfrm>
            <a:custGeom>
              <a:gdLst>
                <a:gd fmla="*/ 37309631 w 2232" name="T0"/>
                <a:gd fmla="*/ 710412683 h 748" name="T1"/>
                <a:gd fmla="*/ 66845385 w 2232" name="T2"/>
                <a:gd fmla="*/ 442943307 h 748" name="T3"/>
                <a:gd fmla="*/ 129026444 w 2232" name="T4"/>
                <a:gd fmla="*/ 374798509 h 748" name="T5"/>
                <a:gd fmla="*/ 167890879 w 2232" name="T6"/>
                <a:gd fmla="*/ 560493703 h 748" name="T7"/>
                <a:gd fmla="*/ 300026834 w 2232" name="T8"/>
                <a:gd fmla="*/ 560493703 h 748" name="T9"/>
                <a:gd fmla="*/ 421280687 w 2232" name="T10"/>
                <a:gd fmla="*/ 431017413 h 748" name="T11"/>
                <a:gd fmla="*/ 592281039 w 2232" name="T12"/>
                <a:gd fmla="*/ 420796150 h 748" name="T13"/>
                <a:gd fmla="*/ 879870995 w 2232" name="T14"/>
                <a:gd fmla="*/ 419092823 h 748" name="T15"/>
                <a:gd fmla="*/ 881425770 w 2232" name="T16"/>
                <a:gd fmla="*/ 270877252 h 748" name="T17"/>
                <a:gd fmla="*/ 990243836 w 2232" name="T18"/>
                <a:gd fmla="*/ 408870255 h 748" name="T19"/>
                <a:gd fmla="*/ 1008898646 w 2232" name="T20"/>
                <a:gd fmla="*/ 398648993 h 748" name="T21"/>
                <a:gd fmla="*/ 1089734496 w 2232" name="T22"/>
                <a:gd fmla="*/ 417389497 h 748" name="T23"/>
                <a:gd fmla="*/ 1035326087 w 2232" name="T24"/>
                <a:gd fmla="*/ 238507527 h 748" name="T25"/>
                <a:gd fmla="*/ 1094397576 w 2232" name="T26"/>
                <a:gd fmla="*/ 247026768 h 748" name="T27"/>
                <a:gd fmla="*/ 1139479826 w 2232" name="T28"/>
                <a:gd fmla="*/ 195917844 h 748" name="T29"/>
                <a:gd fmla="*/ 1400642498 w 2232" name="T30"/>
                <a:gd fmla="*/ 78367386 h 748" name="T31"/>
                <a:gd fmla="*/ 1576305929 w 2232" name="T32"/>
                <a:gd fmla="*/ 56220229 h 748" name="T33"/>
                <a:gd fmla="*/ 1786169430 w 2232" name="T34"/>
                <a:gd fmla="*/ 47700987 h 748" name="T35"/>
                <a:gd fmla="*/ 1699115726 w 2232" name="T36"/>
                <a:gd fmla="*/ 223174980 h 748" name="T37"/>
                <a:gd fmla="*/ 1835914761 w 2232" name="T38"/>
                <a:gd fmla="*/ 209545759 h 748" name="T39"/>
                <a:gd fmla="*/ 2044223487 w 2232" name="T40"/>
                <a:gd fmla="*/ 218065001 h 748" name="T41"/>
                <a:gd fmla="*/ 2147483647 w 2232" name="T42"/>
                <a:gd fmla="*/ 284506472 h 748" name="T43"/>
                <a:gd fmla="*/ 2147483647 w 2232" name="T44"/>
                <a:gd fmla="*/ 267469294 h 748" name="T45"/>
                <a:gd fmla="*/ 2147483647 w 2232" name="T46"/>
                <a:gd fmla="*/ 371390551 h 748" name="T47"/>
                <a:gd fmla="*/ 2147483647 w 2232" name="T48"/>
                <a:gd fmla="*/ 361169288 h 748" name="T49"/>
                <a:gd fmla="*/ 2147483647 w 2232" name="T50"/>
                <a:gd fmla="*/ 459979180 h 748" name="T51"/>
                <a:gd fmla="*/ 2147483647 w 2232" name="T52"/>
                <a:gd fmla="*/ 562197029 h 748" name="T53"/>
                <a:gd fmla="*/ 2147483647 w 2232" name="T54"/>
                <a:gd fmla="*/ 492348905 h 748" name="T55"/>
                <a:gd fmla="*/ 2147483647 w 2232" name="T56"/>
                <a:gd fmla="*/ 613305954 h 748" name="T57"/>
                <a:gd fmla="*/ 2147483647 w 2232" name="T58"/>
                <a:gd fmla="*/ 725746535 h 748" name="T59"/>
                <a:gd fmla="*/ 2147483647 w 2232" name="T60"/>
                <a:gd fmla="*/ 850110236 h 748" name="T61"/>
                <a:gd fmla="*/ 2147483647 w 2232" name="T62"/>
                <a:gd fmla="*/ 982994484 h 748" name="T63"/>
                <a:gd fmla="*/ 2147483647 w 2232" name="T64"/>
                <a:gd fmla="*/ 689970157 h 748" name="T65"/>
                <a:gd fmla="*/ 2147483647 w 2232" name="T66"/>
                <a:gd fmla="*/ 662711553 h 748" name="T67"/>
                <a:gd fmla="*/ 2147483647 w 2232" name="T68"/>
                <a:gd fmla="*/ 747893692 h 748" name="T69"/>
                <a:gd fmla="*/ 2147483647 w 2232" name="T70"/>
                <a:gd fmla="*/ 919959665 h 748" name="T71"/>
                <a:gd fmla="*/ 2147483647 w 2232" name="T72"/>
                <a:gd fmla="*/ 974475243 h 748" name="T73"/>
                <a:gd fmla="*/ 2147483647 w 2232" name="T74"/>
                <a:gd fmla="*/ 1257278307 h 748" name="T75"/>
                <a:gd fmla="*/ 2135941517 w 2232" name="T76"/>
                <a:gd fmla="*/ 1051139282 h 748" name="T77"/>
                <a:gd fmla="*/ 1898097047 w 2232" name="T78"/>
                <a:gd fmla="*/ 1042621346 h 748" name="T79"/>
                <a:gd fmla="*/ 1507907035 w 2232" name="T80"/>
                <a:gd fmla="*/ 998327031 h 748" name="T81"/>
                <a:gd fmla="*/ 1147252456 w 2232" name="T82"/>
                <a:gd fmla="*/ 1042621346 h 748" name="T83"/>
                <a:gd fmla="*/ 1016671276 w 2232" name="T84"/>
                <a:gd fmla="*/ 1001733684 h 748" name="T85"/>
                <a:gd fmla="*/ 778825559 w 2232" name="T86"/>
                <a:gd fmla="*/ 877368677 h 748" name="T87"/>
                <a:gd fmla="*/ 620262008 w 2232" name="T88"/>
                <a:gd fmla="*/ 916553013 h 748" name="T89"/>
                <a:gd fmla="*/ 645134673 w 2232" name="T90"/>
                <a:gd fmla="*/ 1001733684 h 748" name="T91"/>
                <a:gd fmla="*/ 553416642 w 2232" name="T92"/>
                <a:gd fmla="*/ 993215747 h 748" name="T93"/>
                <a:gd fmla="*/ 415062832 w 2232" name="T94"/>
                <a:gd fmla="*/ 1013659578 h 748" name="T95"/>
                <a:gd fmla="*/ 401072348 w 2232" name="T96"/>
                <a:gd fmla="*/ 1097136923 h 748" name="T97"/>
                <a:gd fmla="*/ 452372453 w 2232" name="T98"/>
                <a:gd fmla="*/ 1161875068 h 748" name="T99"/>
                <a:gd fmla="*/ 411953282 w 2232" name="T100"/>
                <a:gd fmla="*/ 1253870349 h 748" name="T101"/>
                <a:gd fmla="*/ 290699429 w 2232" name="T102"/>
                <a:gd fmla="*/ 1206169383 h 748" name="T103"/>
                <a:gd fmla="*/ 272044619 w 2232" name="T104"/>
                <a:gd fmla="*/ 1092025639 h 748" name="T105"/>
                <a:gd fmla="*/ 138353849 w 2232" name="T106"/>
                <a:gd fmla="*/ 1000030358 h 748" name="T107"/>
                <a:gd fmla="*/ 93272845 w 2232" name="T108"/>
                <a:gd fmla="*/ 954032717 h 748" name="T109"/>
                <a:gd fmla="*/ 6217857 w 2232" name="T110"/>
                <a:gd fmla="*/ 880776635 h 748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w 2232" name="T168"/>
                <a:gd fmla="*/ 0 h 748" name="T169"/>
                <a:gd fmla="*/ 2232 w 2232" name="T170"/>
                <a:gd fmla="*/ 748 h 748" name="T171"/>
              </a:gdLst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b="T171" l="T168" r="T170" t="T169"/>
              <a:pathLst>
                <a:path h="748" w="2232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/>
            <p:nvPr/>
          </p:nvSpPr>
          <p:spPr bwMode="auto">
            <a:xfrm>
              <a:off x="3761542" y="2439672"/>
              <a:ext cx="85724" cy="206196"/>
            </a:xfrm>
            <a:custGeom>
              <a:gdLst>
                <a:gd fmla="*/ 0 w 69" name="T0"/>
                <a:gd fmla="*/ 37227388 h 31" name="T1"/>
                <a:gd fmla="*/ 0 w 69" name="T2"/>
                <a:gd fmla="*/ 37227388 h 31" name="T3"/>
                <a:gd fmla="*/ 21608912 w 69" name="T4"/>
                <a:gd fmla="*/ 24818262 h 31" name="T5"/>
                <a:gd fmla="*/ 6174684 w 69" name="T6"/>
                <a:gd fmla="*/ 15954786 h 31" name="T7"/>
                <a:gd fmla="*/ 80263432 w 69" name="T8"/>
                <a:gd fmla="*/ 0 h 31" name="T9"/>
                <a:gd fmla="*/ 94155865 w 69" name="T10"/>
                <a:gd fmla="*/ 1772162 h 31" name="T11"/>
                <a:gd fmla="*/ 78720382 w 69" name="T12"/>
                <a:gd fmla="*/ 14182624 h 31" name="T13"/>
                <a:gd fmla="*/ 104960937 w 69" name="T14"/>
                <a:gd fmla="*/ 14182624 h 31" name="T15"/>
                <a:gd fmla="*/ 37044375 w 69" name="T16"/>
                <a:gd fmla="*/ 42546536 h 31" name="T17"/>
                <a:gd fmla="*/ 21608912 w 69" name="T18"/>
                <a:gd fmla="*/ 53183511 h 31" name="T19"/>
                <a:gd fmla="*/ 24696253 w 69" name="T20"/>
                <a:gd fmla="*/ 39000881 h 31" name="T21"/>
                <a:gd fmla="*/ 0 w 69" name="T22"/>
                <a:gd fmla="*/ 37227388 h 31" name="T23"/>
                <a:gd fmla="*/ 0 w 69" name="T24"/>
                <a:gd fmla="*/ 37227388 h 31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69" name="T39"/>
                <a:gd fmla="*/ 0 h 31" name="T40"/>
                <a:gd fmla="*/ 69 w 69" name="T41"/>
                <a:gd fmla="*/ 31 h 31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31" w="69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/>
            <p:nvPr/>
          </p:nvSpPr>
          <p:spPr bwMode="auto">
            <a:xfrm>
              <a:off x="3786942" y="2840517"/>
              <a:ext cx="34925" cy="206196"/>
            </a:xfrm>
            <a:custGeom>
              <a:gdLst>
                <a:gd fmla="*/ 0 w 28" name="T0"/>
                <a:gd fmla="*/ 24956500 h 16" name="T1"/>
                <a:gd fmla="*/ 0 w 28" name="T2"/>
                <a:gd fmla="*/ 24956500 h 16" name="T3"/>
                <a:gd fmla="*/ 12447022 w 28" name="T4"/>
                <a:gd fmla="*/ 0 h 16" name="T5"/>
                <a:gd fmla="*/ 42007299 w 28" name="T6"/>
                <a:gd fmla="*/ 13310219 h 16" name="T7"/>
                <a:gd fmla="*/ 0 w 28" name="T8"/>
                <a:gd fmla="*/ 24956500 h 16" name="T9"/>
                <a:gd fmla="*/ 0 w 28" name="T10"/>
                <a:gd fmla="*/ 24956500 h 1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28" name="T18"/>
                <a:gd fmla="*/ 0 h 16" name="T19"/>
                <a:gd fmla="*/ 28 w 28" name="T20"/>
                <a:gd fmla="*/ 16 h 1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6" w="28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/>
            <p:nvPr/>
          </p:nvSpPr>
          <p:spPr bwMode="auto">
            <a:xfrm>
              <a:off x="3842505" y="2750824"/>
              <a:ext cx="106362" cy="206196"/>
            </a:xfrm>
            <a:custGeom>
              <a:gdLst>
                <a:gd fmla="*/ 0 w 84" name="T0"/>
                <a:gd fmla="*/ 47622488 h 63" name="T1"/>
                <a:gd fmla="*/ 0 w 84" name="T2"/>
                <a:gd fmla="*/ 47622488 h 63" name="T3"/>
                <a:gd fmla="*/ 11222458 w 84" name="T4"/>
                <a:gd fmla="*/ 69846223 h 63" name="T5"/>
                <a:gd fmla="*/ 25652236 w 84" name="T6"/>
                <a:gd fmla="*/ 61908725 h 63" name="T7"/>
                <a:gd fmla="*/ 41686311 w 84" name="T8"/>
                <a:gd fmla="*/ 76194962 h 63" name="T9"/>
                <a:gd fmla="*/ 54511791 w 84" name="T10"/>
                <a:gd fmla="*/ 69846223 h 63" name="T11"/>
                <a:gd fmla="*/ 49702711 w 84" name="T12"/>
                <a:gd fmla="*/ 95243717 h 63" name="T13"/>
                <a:gd fmla="*/ 133074048 w 84" name="T14"/>
                <a:gd fmla="*/ 98418716 h 63" name="T15"/>
                <a:gd fmla="*/ 101007183 w 84" name="T16"/>
                <a:gd fmla="*/ 80957460 h 63" name="T17"/>
                <a:gd fmla="*/ 84974383 w 84" name="T18"/>
                <a:gd fmla="*/ 50796228 h 63" name="T19"/>
                <a:gd fmla="*/ 86578676 w 84" name="T20"/>
                <a:gd fmla="*/ 17461241 h 63" name="T21"/>
                <a:gd fmla="*/ 107420556 w 84" name="T22"/>
                <a:gd fmla="*/ 0 h 63" name="T23"/>
                <a:gd fmla="*/ 35272928 w 84" name="T24"/>
                <a:gd fmla="*/ 6350001 h 63" name="T25"/>
                <a:gd fmla="*/ 17635831 w 84" name="T26"/>
                <a:gd fmla="*/ 47622488 h 63" name="T27"/>
                <a:gd fmla="*/ 0 w 84" name="T28"/>
                <a:gd fmla="*/ 47622488 h 63" name="T29"/>
                <a:gd fmla="*/ 0 w 84" name="T30"/>
                <a:gd fmla="*/ 47622488 h 63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w 84" name="T48"/>
                <a:gd fmla="*/ 0 h 63" name="T49"/>
                <a:gd fmla="*/ 84 w 84" name="T50"/>
                <a:gd fmla="*/ 63 h 63" name="T51"/>
              </a:gdLst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b="T51" l="T48" r="T50" t="T49"/>
              <a:pathLst>
                <a:path h="62" w="84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/>
            <p:nvPr/>
          </p:nvSpPr>
          <p:spPr bwMode="auto">
            <a:xfrm>
              <a:off x="3880605" y="2642873"/>
              <a:ext cx="261935" cy="206196"/>
            </a:xfrm>
            <a:custGeom>
              <a:gdLst>
                <a:gd fmla="*/ 0 w 211" name="T0"/>
                <a:gd fmla="*/ 154608593 h 103" name="T1"/>
                <a:gd fmla="*/ 0 w 211" name="T2"/>
                <a:gd fmla="*/ 154608593 h 103" name="T3"/>
                <a:gd fmla="*/ 30821668 w 211" name="T4"/>
                <a:gd fmla="*/ 158122454 h 103" name="T5"/>
                <a:gd fmla="*/ 10787834 w 211" name="T6"/>
                <a:gd fmla="*/ 173934207 h 103" name="T7"/>
                <a:gd fmla="*/ 64725751 w 211" name="T8"/>
                <a:gd fmla="*/ 179205661 h 103" name="T9"/>
                <a:gd fmla="*/ 66267578 w 211" name="T10"/>
                <a:gd fmla="*/ 158122454 h 103" name="T11"/>
                <a:gd fmla="*/ 81678427 w 211" name="T12"/>
                <a:gd fmla="*/ 163392583 h 103" name="T13"/>
                <a:gd fmla="*/ 66267578 w 211" name="T14"/>
                <a:gd fmla="*/ 151094733 h 103" name="T15"/>
                <a:gd fmla="*/ 87842014 w 211" name="T16"/>
                <a:gd fmla="*/ 154608593 h 103" name="T17"/>
                <a:gd fmla="*/ 81678427 w 211" name="T18"/>
                <a:gd fmla="*/ 131767835 h 103" name="T19"/>
                <a:gd fmla="*/ 94006842 w 211" name="T20"/>
                <a:gd fmla="*/ 145823279 h 103" name="T21"/>
                <a:gd fmla="*/ 107877085 w 211" name="T22"/>
                <a:gd fmla="*/ 133525428 h 103" name="T23"/>
                <a:gd fmla="*/ 98629843 w 211" name="T24"/>
                <a:gd fmla="*/ 117713717 h 103" name="T25"/>
                <a:gd fmla="*/ 130993329 w 211" name="T26"/>
                <a:gd fmla="*/ 119469985 h 103" name="T27"/>
                <a:gd fmla="*/ 123287914 w 211" name="T28"/>
                <a:gd fmla="*/ 110685996 h 103" name="T29"/>
                <a:gd fmla="*/ 137156916 w 211" name="T30"/>
                <a:gd fmla="*/ 114199856 h 103" name="T31"/>
                <a:gd fmla="*/ 146404158 w 211" name="T32"/>
                <a:gd fmla="*/ 94872959 h 103" name="T33"/>
                <a:gd fmla="*/ 306677318 w 211" name="T34"/>
                <a:gd fmla="*/ 38652480 h 103" name="T35"/>
                <a:gd fmla="*/ 323629975 w 211" name="T36"/>
                <a:gd fmla="*/ 15811716 h 103" name="T37"/>
                <a:gd fmla="*/ 292807075 w 211" name="T38"/>
                <a:gd fmla="*/ 0 h 103" name="T39"/>
                <a:gd fmla="*/ 225000171 w 211" name="T40"/>
                <a:gd fmla="*/ 36894887 h 103" name="T41"/>
                <a:gd fmla="*/ 154109573 w 211" name="T42"/>
                <a:gd fmla="*/ 36894887 h 103" name="T43"/>
                <a:gd fmla="*/ 80136580 w 211" name="T44"/>
                <a:gd fmla="*/ 84331356 h 103" name="T45"/>
                <a:gd fmla="*/ 40068911 w 211" name="T46"/>
                <a:gd fmla="*/ 91359098 h 103" name="T47"/>
                <a:gd fmla="*/ 41609507 w 211" name="T48"/>
                <a:gd fmla="*/ 110685996 h 103" name="T49"/>
                <a:gd fmla="*/ 63185164 w 211" name="T50"/>
                <a:gd fmla="*/ 114199856 h 103" name="T51"/>
                <a:gd fmla="*/ 38527083 w 211" name="T52"/>
                <a:gd fmla="*/ 114199856 h 103" name="T53"/>
                <a:gd fmla="*/ 49314921 w 211" name="T54"/>
                <a:gd fmla="*/ 122983846 h 103" name="T55"/>
                <a:gd fmla="*/ 30821668 w 211" name="T56"/>
                <a:gd fmla="*/ 133525428 h 103" name="T57"/>
                <a:gd fmla="*/ 52397336 w 211" name="T58"/>
                <a:gd fmla="*/ 142309418 h 103" name="T59"/>
                <a:gd fmla="*/ 0 w 211" name="T60"/>
                <a:gd fmla="*/ 154608593 h 103" name="T61"/>
                <a:gd fmla="*/ 0 w 211" name="T62"/>
                <a:gd fmla="*/ 154608593 h 103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211" name="T96"/>
                <a:gd fmla="*/ 0 h 103" name="T97"/>
                <a:gd fmla="*/ 211 w 211" name="T98"/>
                <a:gd fmla="*/ 103 h 103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103" w="211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/>
            <p:nvPr/>
          </p:nvSpPr>
          <p:spPr bwMode="auto">
            <a:xfrm>
              <a:off x="4031416" y="2414272"/>
              <a:ext cx="50799" cy="206196"/>
            </a:xfrm>
            <a:custGeom>
              <a:gdLst>
                <a:gd fmla="*/ 0 w 41" name="T0"/>
                <a:gd fmla="*/ 20480869 h 21" name="T1"/>
                <a:gd fmla="*/ 0 w 41" name="T2"/>
                <a:gd fmla="*/ 20480869 h 21" name="T3"/>
                <a:gd fmla="*/ 18421813 w 41" name="T4"/>
                <a:gd fmla="*/ 29258380 h 21" name="T5"/>
                <a:gd fmla="*/ 61407284 w 41" name="T6"/>
                <a:gd fmla="*/ 19018550 h 21" name="T7"/>
                <a:gd fmla="*/ 35309714 w 41" name="T8"/>
                <a:gd fmla="*/ 0 h 21" name="T9"/>
                <a:gd fmla="*/ 0 w 41" name="T10"/>
                <a:gd fmla="*/ 20480869 h 21" name="T11"/>
                <a:gd fmla="*/ 0 w 41" name="T12"/>
                <a:gd fmla="*/ 20480869 h 21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41" name="T21"/>
                <a:gd fmla="*/ 0 h 21" name="T22"/>
                <a:gd fmla="*/ 41 w 41" name="T23"/>
                <a:gd fmla="*/ 21 h 21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1" w="4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/>
            <p:nvPr/>
          </p:nvSpPr>
          <p:spPr bwMode="auto">
            <a:xfrm>
              <a:off x="4515602" y="2462690"/>
              <a:ext cx="47625" cy="206196"/>
            </a:xfrm>
            <a:custGeom>
              <a:gdLst>
                <a:gd fmla="*/ 0 w 38" name="T0"/>
                <a:gd fmla="*/ 0 h 14" name="T1"/>
                <a:gd fmla="*/ 0 w 38" name="T2"/>
                <a:gd fmla="*/ 0 h 14" name="T3"/>
                <a:gd fmla="*/ 25132214 w 38" name="T4"/>
                <a:gd fmla="*/ 15557395 h 14" name="T5"/>
                <a:gd fmla="*/ 17277847 w 38" name="T6"/>
                <a:gd fmla="*/ 20224737 h 14" name="T7"/>
                <a:gd fmla="*/ 39268060 w 38" name="T8"/>
                <a:gd fmla="*/ 20224737 h 14" name="T9"/>
                <a:gd fmla="*/ 58117536 w 38" name="T10"/>
                <a:gd fmla="*/ 9334686 h 14" name="T11"/>
                <a:gd fmla="*/ 0 w 38" name="T12"/>
                <a:gd fmla="*/ 0 h 14" name="T13"/>
                <a:gd fmla="*/ 0 w 38" name="T14"/>
                <a:gd fmla="*/ 0 h 14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38" name="T24"/>
                <a:gd fmla="*/ 0 h 14" name="T25"/>
                <a:gd fmla="*/ 38 w 38" name="T26"/>
                <a:gd fmla="*/ 14 h 14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14" w="38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/>
            <p:nvPr/>
          </p:nvSpPr>
          <p:spPr bwMode="auto">
            <a:xfrm>
              <a:off x="4525126" y="2430940"/>
              <a:ext cx="109536" cy="206196"/>
            </a:xfrm>
            <a:custGeom>
              <a:gdLst>
                <a:gd fmla="*/ 0 w 88" name="T0"/>
                <a:gd fmla="*/ 51992477 h 38" name="T1"/>
                <a:gd fmla="*/ 0 w 88" name="T2"/>
                <a:gd fmla="*/ 51992477 h 38" name="T3"/>
                <a:gd fmla="*/ 35635620 w 88" name="T4"/>
                <a:gd fmla="*/ 16772225 h 38" name="T5"/>
                <a:gd fmla="*/ 86764515 w 88" name="T6"/>
                <a:gd fmla="*/ 0 h 38" name="T7"/>
                <a:gd fmla="*/ 134795229 w 88" name="T8"/>
                <a:gd fmla="*/ 30188970 h 38" name="T9"/>
                <a:gd fmla="*/ 119301972 w 88" name="T10"/>
                <a:gd fmla="*/ 35220247 h 38" name="T11"/>
                <a:gd fmla="*/ 122400126 w 88" name="T12"/>
                <a:gd fmla="*/ 48638292 h 38" name="T13"/>
                <a:gd fmla="*/ 52678585 w 88" name="T14"/>
                <a:gd fmla="*/ 62055032 h 38" name="T15"/>
                <a:gd fmla="*/ 0 w 88" name="T16"/>
                <a:gd fmla="*/ 51992477 h 38" name="T17"/>
                <a:gd fmla="*/ 0 w 88" name="T18"/>
                <a:gd fmla="*/ 51992477 h 38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88" name="T30"/>
                <a:gd fmla="*/ 0 h 38" name="T31"/>
                <a:gd fmla="*/ 88 w 88" name="T32"/>
                <a:gd fmla="*/ 38 h 38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38" w="8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/>
            <p:nvPr/>
          </p:nvSpPr>
          <p:spPr bwMode="auto">
            <a:xfrm>
              <a:off x="4547350" y="2478565"/>
              <a:ext cx="120649" cy="206196"/>
            </a:xfrm>
            <a:custGeom>
              <a:gdLst>
                <a:gd fmla="*/ 0 w 98" name="T0"/>
                <a:gd fmla="*/ 32371164 h 45" name="T1"/>
                <a:gd fmla="*/ 0 w 98" name="T2"/>
                <a:gd fmla="*/ 32371164 h 45" name="T3"/>
                <a:gd fmla="*/ 27281675 w 98" name="T4"/>
                <a:gd fmla="*/ 37482673 h 45" name="T5"/>
                <a:gd fmla="*/ 45470282 w 98" name="T6"/>
                <a:gd fmla="*/ 63040231 h 45" name="T7"/>
                <a:gd fmla="*/ 60626625 w 98" name="T8"/>
                <a:gd fmla="*/ 54520614 h 45" name="T9"/>
                <a:gd fmla="*/ 121253251 w 98" name="T10"/>
                <a:gd fmla="*/ 74966652 h 45" name="T11"/>
                <a:gd fmla="*/ 142472871 w 98" name="T12"/>
                <a:gd fmla="*/ 66447034 h 45" name="T13"/>
                <a:gd fmla="*/ 125799785 w 98" name="T14"/>
                <a:gd fmla="*/ 47705703 h 45" name="T15"/>
                <a:gd fmla="*/ 137925106 w 98" name="T16"/>
                <a:gd fmla="*/ 52817212 h 45" name="T17"/>
                <a:gd fmla="*/ 147019404 w 98" name="T18"/>
                <a:gd fmla="*/ 22149450 h 45" name="T19"/>
                <a:gd fmla="*/ 115189975 w 98" name="T20"/>
                <a:gd fmla="*/ 6814914 h 45" name="T21"/>
                <a:gd fmla="*/ 83361776 w 98" name="T22"/>
                <a:gd fmla="*/ 28964361 h 45" name="T23"/>
                <a:gd fmla="*/ 109127929 w 98" name="T24"/>
                <a:gd fmla="*/ 17037935 h 45" name="T25"/>
                <a:gd fmla="*/ 93971586 w 98" name="T26"/>
                <a:gd fmla="*/ 0 h 45" name="T27"/>
                <a:gd fmla="*/ 42438028 w 98" name="T28"/>
                <a:gd fmla="*/ 6814914 h 45" name="T29"/>
                <a:gd fmla="*/ 0 w 98" name="T30"/>
                <a:gd fmla="*/ 32371164 h 45" name="T31"/>
                <a:gd fmla="*/ 0 w 98" name="T32"/>
                <a:gd fmla="*/ 32371164 h 45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w 98" name="T51"/>
                <a:gd fmla="*/ 0 h 45" name="T52"/>
                <a:gd fmla="*/ 98 w 98" name="T53"/>
                <a:gd fmla="*/ 45 h 45" name="T54"/>
              </a:gdLst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b="T54" l="T51" r="T53" t="T52"/>
              <a:pathLst>
                <a:path h="45" w="98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/>
            <p:nvPr/>
          </p:nvSpPr>
          <p:spPr bwMode="auto">
            <a:xfrm>
              <a:off x="4661649" y="2508728"/>
              <a:ext cx="101599" cy="206196"/>
            </a:xfrm>
            <a:custGeom>
              <a:gdLst>
                <a:gd fmla="*/ 0 w 82" name="T0"/>
                <a:gd fmla="*/ 61957319 h 46" name="T1"/>
                <a:gd fmla="*/ 0 w 82" name="T2"/>
                <a:gd fmla="*/ 61957319 h 46" name="T3"/>
                <a:gd fmla="*/ 9210906 w 82" name="T4"/>
                <a:gd fmla="*/ 73370170 h 46" name="T5"/>
                <a:gd fmla="*/ 113603665 w 82" name="T6"/>
                <a:gd fmla="*/ 58696140 h 46" name="T7"/>
                <a:gd fmla="*/ 124349719 w 82" name="T8"/>
                <a:gd fmla="*/ 34239839 h 46" name="T9"/>
                <a:gd fmla="*/ 95181857 w 82" name="T10"/>
                <a:gd fmla="*/ 14674035 h 46" name="T11"/>
                <a:gd fmla="*/ 70618188 w 82" name="T12"/>
                <a:gd fmla="*/ 22825711 h 46" name="T13"/>
                <a:gd fmla="*/ 73688489 w 82" name="T14"/>
                <a:gd fmla="*/ 6522361 h 46" name="T15"/>
                <a:gd fmla="*/ 59872134 w 82" name="T16"/>
                <a:gd fmla="*/ 0 h 46" name="T17"/>
                <a:gd fmla="*/ 12281210 w 82" name="T18"/>
                <a:gd fmla="*/ 53804371 h 46" name="T19"/>
                <a:gd fmla="*/ 0 w 82" name="T20"/>
                <a:gd fmla="*/ 61957319 h 46" name="T21"/>
                <a:gd fmla="*/ 0 w 82" name="T22"/>
                <a:gd fmla="*/ 61957319 h 4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w 82" name="T36"/>
                <a:gd fmla="*/ 0 h 46" name="T37"/>
                <a:gd fmla="*/ 82 w 82" name="T38"/>
                <a:gd fmla="*/ 46 h 46" name="T39"/>
              </a:gdLst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b="T39" l="T36" r="T38" t="T37"/>
              <a:pathLst>
                <a:path h="46" w="82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/>
            <p:nvPr/>
          </p:nvSpPr>
          <p:spPr bwMode="auto">
            <a:xfrm>
              <a:off x="5293470" y="2630172"/>
              <a:ext cx="114299" cy="206196"/>
            </a:xfrm>
            <a:custGeom>
              <a:gdLst>
                <a:gd fmla="*/ 0 w 92" name="T0"/>
                <a:gd fmla="*/ 40628330 h 43" name="T1"/>
                <a:gd fmla="*/ 0 w 92" name="T2"/>
                <a:gd fmla="*/ 40628330 h 43" name="T3"/>
                <a:gd fmla="*/ 27783597 w 92" name="T4"/>
                <a:gd fmla="*/ 1766334 h 43" name="T5"/>
                <a:gd fmla="*/ 47849462 w 92" name="T6"/>
                <a:gd fmla="*/ 0 h 43" name="T7"/>
                <a:gd fmla="*/ 80263441 w 92" name="T8"/>
                <a:gd fmla="*/ 28262669 h 43" name="T9"/>
                <a:gd fmla="*/ 84895093 w 92" name="T10"/>
                <a:gd fmla="*/ 7065335 h 43" name="T11"/>
                <a:gd fmla="*/ 120396413 w 92" name="T12"/>
                <a:gd fmla="*/ 24730003 h 43" name="T13"/>
                <a:gd fmla="*/ 117309072 w 92" name="T14"/>
                <a:gd fmla="*/ 51226339 h 43" name="T15"/>
                <a:gd fmla="*/ 140462268 w 92" name="T16"/>
                <a:gd fmla="*/ 61824337 h 43" name="T17"/>
                <a:gd fmla="*/ 66372268 w 92" name="T18"/>
                <a:gd fmla="*/ 65358332 h 43" name="T19"/>
                <a:gd fmla="*/ 61741877 w 92" name="T20"/>
                <a:gd fmla="*/ 54759005 h 43" name="T21"/>
                <a:gd fmla="*/ 49393754 w 92" name="T22"/>
                <a:gd fmla="*/ 74189998 h 43" name="T23"/>
                <a:gd fmla="*/ 0 w 92" name="T24"/>
                <a:gd fmla="*/ 40628330 h 43" name="T25"/>
                <a:gd fmla="*/ 0 w 92" name="T26"/>
                <a:gd fmla="*/ 40628330 h 43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92" name="T42"/>
                <a:gd fmla="*/ 0 h 43" name="T43"/>
                <a:gd fmla="*/ 92 w 92" name="T44"/>
                <a:gd fmla="*/ 43 h 43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43" w="92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/>
            <p:nvPr/>
          </p:nvSpPr>
          <p:spPr bwMode="auto">
            <a:xfrm>
              <a:off x="5372844" y="2623823"/>
              <a:ext cx="69849" cy="206196"/>
            </a:xfrm>
            <a:custGeom>
              <a:gdLst>
                <a:gd fmla="*/ 0 w 57" name="T0"/>
                <a:gd fmla="*/ 0 h 30" name="T1"/>
                <a:gd fmla="*/ 0 w 57" name="T2"/>
                <a:gd fmla="*/ 0 h 30" name="T3"/>
                <a:gd fmla="*/ 28531889 w 57" name="T4"/>
                <a:gd fmla="*/ 20821862 h 30" name="T5"/>
                <a:gd fmla="*/ 21023629 w 57" name="T6"/>
                <a:gd fmla="*/ 39751953 h 30" name="T7"/>
                <a:gd fmla="*/ 34538987 w 57" name="T8"/>
                <a:gd fmla="*/ 54894382 h 30" name="T9"/>
                <a:gd fmla="*/ 60068552 w 57" name="T10"/>
                <a:gd fmla="*/ 54894382 h 30" name="T11"/>
                <a:gd fmla="*/ 84095739 w 57" name="T12"/>
                <a:gd fmla="*/ 34072515 h 30" name="T13"/>
                <a:gd fmla="*/ 0 w 57" name="T14"/>
                <a:gd fmla="*/ 0 h 30" name="T15"/>
                <a:gd fmla="*/ 0 w 57" name="T16"/>
                <a:gd fmla="*/ 0 h 30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57" name="T27"/>
                <a:gd fmla="*/ 0 h 30" name="T28"/>
                <a:gd fmla="*/ 57 w 57" name="T29"/>
                <a:gd fmla="*/ 30 h 30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30" w="57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/>
            <p:nvPr/>
          </p:nvSpPr>
          <p:spPr bwMode="auto">
            <a:xfrm>
              <a:off x="5379193" y="3342171"/>
              <a:ext cx="52387" cy="206196"/>
            </a:xfrm>
            <a:custGeom>
              <a:gdLst>
                <a:gd fmla="*/ 0 w 43" name="T0"/>
                <a:gd fmla="*/ 65259437 h 149" name="T1"/>
                <a:gd fmla="*/ 0 w 43" name="T2"/>
                <a:gd fmla="*/ 65259437 h 149" name="T3"/>
                <a:gd fmla="*/ 10389683 w 43" name="T4"/>
                <a:gd fmla="*/ 96172434 h 149" name="T5"/>
                <a:gd fmla="*/ 10389683 w 43" name="T6"/>
                <a:gd fmla="*/ 254170820 h 149" name="T7"/>
                <a:gd fmla="*/ 20779367 w 43" name="T8"/>
                <a:gd fmla="*/ 235278901 h 149" name="T9"/>
                <a:gd fmla="*/ 37107049 w 43" name="T10"/>
                <a:gd fmla="*/ 247301269 h 149" name="T11"/>
                <a:gd fmla="*/ 19295470 w 43" name="T12"/>
                <a:gd fmla="*/ 204365925 h 149" name="T13"/>
                <a:gd fmla="*/ 29685153 w 43" name="T14"/>
                <a:gd fmla="*/ 159715118 h 149" name="T15"/>
                <a:gd fmla="*/ 62339309 w 43" name="T16"/>
                <a:gd fmla="*/ 173454260 h 149" name="T17"/>
                <a:gd fmla="*/ 31169045 w 43" name="T18"/>
                <a:gd fmla="*/ 89302883 h 149" name="T19"/>
                <a:gd fmla="*/ 20779367 w 43" name="T20"/>
                <a:gd fmla="*/ 0 h 149" name="T21"/>
                <a:gd fmla="*/ 0 w 43" name="T22"/>
                <a:gd fmla="*/ 65259437 h 149" name="T23"/>
                <a:gd fmla="*/ 0 w 43" name="T24"/>
                <a:gd fmla="*/ 65259437 h 149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43" name="T39"/>
                <a:gd fmla="*/ 0 h 149" name="T40"/>
                <a:gd fmla="*/ 43 w 43" name="T41"/>
                <a:gd fmla="*/ 149 h 149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149" w="43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/>
            <p:nvPr/>
          </p:nvSpPr>
          <p:spPr bwMode="auto">
            <a:xfrm>
              <a:off x="5456981" y="2641284"/>
              <a:ext cx="79374" cy="206196"/>
            </a:xfrm>
            <a:custGeom>
              <a:gdLst>
                <a:gd fmla="*/ 0 w 64" name="T0"/>
                <a:gd fmla="*/ 0 h 22" name="T1"/>
                <a:gd fmla="*/ 0 w 64" name="T2"/>
                <a:gd fmla="*/ 0 h 22" name="T3"/>
                <a:gd fmla="*/ 16920514 w 64" name="T4"/>
                <a:gd fmla="*/ 23618538 h 22" name="T5"/>
                <a:gd fmla="*/ 61526777 w 64" name="T6"/>
                <a:gd fmla="*/ 35427802 h 22" name="T7"/>
                <a:gd fmla="*/ 96905705 w 64" name="T8"/>
                <a:gd fmla="*/ 28680208 h 22" name="T9"/>
                <a:gd fmla="*/ 0 w 64" name="T10"/>
                <a:gd fmla="*/ 0 h 22" name="T11"/>
                <a:gd fmla="*/ 0 w 64" name="T12"/>
                <a:gd fmla="*/ 0 h 22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64" name="T21"/>
                <a:gd fmla="*/ 0 h 22" name="T22"/>
                <a:gd fmla="*/ 64 w 64" name="T23"/>
                <a:gd fmla="*/ 22 h 22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2" w="64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/>
            <p:nvPr/>
          </p:nvGrpSpPr>
          <p:grpSpPr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/>
              <p:nvPr/>
            </p:nvSpPr>
            <p:spPr bwMode="auto">
              <a:xfrm>
                <a:off x="3227" y="1979"/>
                <a:ext cx="146" cy="158"/>
              </a:xfrm>
              <a:custGeom>
                <a:gdLst>
                  <a:gd fmla="*/ 0 w 146" name="T0"/>
                  <a:gd fmla="*/ 13 h 104" name="T1"/>
                  <a:gd fmla="*/ 0 w 146" name="T2"/>
                  <a:gd fmla="*/ 13 h 104" name="T3"/>
                  <a:gd fmla="*/ 1 w 146" name="T4"/>
                  <a:gd fmla="*/ 25 h 104" name="T5"/>
                  <a:gd fmla="*/ 16 w 146" name="T6"/>
                  <a:gd fmla="*/ 25 h 104" name="T7"/>
                  <a:gd fmla="*/ 12 w 146" name="T8"/>
                  <a:gd fmla="*/ 31 h 104" name="T9"/>
                  <a:gd fmla="*/ 22 w 146" name="T10"/>
                  <a:gd fmla="*/ 35 h 104" name="T11"/>
                  <a:gd fmla="*/ 8 w 146" name="T12"/>
                  <a:gd fmla="*/ 34 h 104" name="T13"/>
                  <a:gd fmla="*/ 34 w 146" name="T14"/>
                  <a:gd fmla="*/ 45 h 104" name="T15"/>
                  <a:gd fmla="*/ 23 w 146" name="T16"/>
                  <a:gd fmla="*/ 49 h 104" name="T17"/>
                  <a:gd fmla="*/ 31 w 146" name="T18"/>
                  <a:gd fmla="*/ 57 h 104" name="T19"/>
                  <a:gd fmla="*/ 53 w 146" name="T20"/>
                  <a:gd fmla="*/ 52 h 104" name="T21"/>
                  <a:gd fmla="*/ 53 w 146" name="T22"/>
                  <a:gd fmla="*/ 42 h 104" name="T23"/>
                  <a:gd fmla="*/ 64 w 146" name="T24"/>
                  <a:gd fmla="*/ 38 h 104" name="T25"/>
                  <a:gd fmla="*/ 66 w 146" name="T26"/>
                  <a:gd fmla="*/ 50 h 104" name="T27"/>
                  <a:gd fmla="*/ 80 w 146" name="T28"/>
                  <a:gd fmla="*/ 42 h 104" name="T29"/>
                  <a:gd fmla="*/ 77 w 146" name="T30"/>
                  <a:gd fmla="*/ 50 h 104" name="T31"/>
                  <a:gd fmla="*/ 90 w 146" name="T32"/>
                  <a:gd fmla="*/ 50 h 104" name="T33"/>
                  <a:gd fmla="*/ 40 w 146" name="T34"/>
                  <a:gd fmla="*/ 62 h 104" name="T35"/>
                  <a:gd fmla="*/ 43 w 146" name="T36"/>
                  <a:gd fmla="*/ 71 h 104" name="T37"/>
                  <a:gd fmla="*/ 84 w 146" name="T38"/>
                  <a:gd fmla="*/ 64 h 104" name="T39"/>
                  <a:gd fmla="*/ 55 w 146" name="T40"/>
                  <a:gd fmla="*/ 73 h 104" name="T41"/>
                  <a:gd fmla="*/ 72 w 146" name="T42"/>
                  <a:gd fmla="*/ 78 h 104" name="T43"/>
                  <a:gd fmla="*/ 44 w 146" name="T44"/>
                  <a:gd fmla="*/ 82 h 104" name="T45"/>
                  <a:gd fmla="*/ 86 w 146" name="T46"/>
                  <a:gd fmla="*/ 103 h 104" name="T47"/>
                  <a:gd fmla="*/ 113 w 146" name="T48"/>
                  <a:gd fmla="*/ 50 h 104" name="T49"/>
                  <a:gd fmla="*/ 145 w 146" name="T50"/>
                  <a:gd fmla="*/ 37 h 104" name="T51"/>
                  <a:gd fmla="*/ 109 w 146" name="T52"/>
                  <a:gd fmla="*/ 28 h 104" name="T53"/>
                  <a:gd fmla="*/ 104 w 146" name="T54"/>
                  <a:gd fmla="*/ 15 h 104" name="T55"/>
                  <a:gd fmla="*/ 94 w 146" name="T56"/>
                  <a:gd fmla="*/ 23 h 104" name="T57"/>
                  <a:gd fmla="*/ 99 w 146" name="T58"/>
                  <a:gd fmla="*/ 10 h 104" name="T59"/>
                  <a:gd fmla="*/ 75 w 146" name="T60"/>
                  <a:gd fmla="*/ 0 h 104" name="T61"/>
                  <a:gd fmla="*/ 67 w 146" name="T62"/>
                  <a:gd fmla="*/ 10 h 104" name="T63"/>
                  <a:gd fmla="*/ 78 w 146" name="T64"/>
                  <a:gd fmla="*/ 35 h 104" name="T65"/>
                  <a:gd fmla="*/ 51 w 146" name="T66"/>
                  <a:gd fmla="*/ 10 h 104" name="T67"/>
                  <a:gd fmla="*/ 43 w 146" name="T68"/>
                  <a:gd fmla="*/ 15 h 104" name="T69"/>
                  <a:gd fmla="*/ 48 w 146" name="T70"/>
                  <a:gd fmla="*/ 28 h 104" name="T71"/>
                  <a:gd fmla="*/ 22 w 146" name="T72"/>
                  <a:gd fmla="*/ 16 h 104" name="T73"/>
                  <a:gd fmla="*/ 40 w 146" name="T74"/>
                  <a:gd fmla="*/ 9 h 104" name="T75"/>
                  <a:gd fmla="*/ 0 w 146" name="T76"/>
                  <a:gd fmla="*/ 13 h 104" name="T77"/>
                  <a:gd fmla="*/ 0 w 146" name="T78"/>
                  <a:gd fmla="*/ 13 h 104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w 146" name="T120"/>
                  <a:gd fmla="*/ 0 h 104" name="T121"/>
                  <a:gd fmla="*/ 146 w 146" name="T122"/>
                  <a:gd fmla="*/ 104 h 104" name="T123"/>
                </a:gdLst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b="T123" l="T120" r="T122" t="T121"/>
                <a:pathLst>
                  <a:path h="104" w="146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/>
              <p:nvPr/>
            </p:nvSpPr>
            <p:spPr bwMode="auto">
              <a:xfrm>
                <a:off x="3320" y="1935"/>
                <a:ext cx="132" cy="158"/>
              </a:xfrm>
              <a:custGeom>
                <a:gdLst>
                  <a:gd fmla="*/ 0 w 132" name="T0"/>
                  <a:gd fmla="*/ 11 h 44" name="T1"/>
                  <a:gd fmla="*/ 0 w 132" name="T2"/>
                  <a:gd fmla="*/ 11 h 44" name="T3"/>
                  <a:gd fmla="*/ 19 w 132" name="T4"/>
                  <a:gd fmla="*/ 15 h 44" name="T5"/>
                  <a:gd fmla="*/ 7 w 132" name="T6"/>
                  <a:gd fmla="*/ 20 h 44" name="T7"/>
                  <a:gd fmla="*/ 12 w 132" name="T8"/>
                  <a:gd fmla="*/ 24 h 44" name="T9"/>
                  <a:gd fmla="*/ 60 w 132" name="T10"/>
                  <a:gd fmla="*/ 23 h 44" name="T11"/>
                  <a:gd fmla="*/ 30 w 132" name="T12"/>
                  <a:gd fmla="*/ 29 h 44" name="T13"/>
                  <a:gd fmla="*/ 78 w 132" name="T14"/>
                  <a:gd fmla="*/ 43 h 44" name="T15"/>
                  <a:gd fmla="*/ 110 w 132" name="T16"/>
                  <a:gd fmla="*/ 35 h 44" name="T17"/>
                  <a:gd fmla="*/ 131 w 132" name="T18"/>
                  <a:gd fmla="*/ 20 h 44" name="T19"/>
                  <a:gd fmla="*/ 125 w 132" name="T20"/>
                  <a:gd fmla="*/ 12 h 44" name="T21"/>
                  <a:gd fmla="*/ 94 w 132" name="T22"/>
                  <a:gd fmla="*/ 13 h 44" name="T23"/>
                  <a:gd fmla="*/ 99 w 132" name="T24"/>
                  <a:gd fmla="*/ 5 h 44" name="T25"/>
                  <a:gd fmla="*/ 74 w 132" name="T26"/>
                  <a:gd fmla="*/ 13 h 44" name="T27"/>
                  <a:gd fmla="*/ 71 w 132" name="T28"/>
                  <a:gd fmla="*/ 0 h 44" name="T29"/>
                  <a:gd fmla="*/ 65 w 132" name="T30"/>
                  <a:gd fmla="*/ 17 h 44" name="T31"/>
                  <a:gd fmla="*/ 30 w 132" name="T32"/>
                  <a:gd fmla="*/ 0 h 44" name="T33"/>
                  <a:gd fmla="*/ 31 w 132" name="T34"/>
                  <a:gd fmla="*/ 10 h 44" name="T35"/>
                  <a:gd fmla="*/ 20 w 132" name="T36"/>
                  <a:gd fmla="*/ 5 h 44" name="T37"/>
                  <a:gd fmla="*/ 25 w 132" name="T38"/>
                  <a:gd fmla="*/ 15 h 44" name="T39"/>
                  <a:gd fmla="*/ 0 w 132" name="T40"/>
                  <a:gd fmla="*/ 11 h 44" name="T41"/>
                  <a:gd fmla="*/ 0 w 132" name="T42"/>
                  <a:gd fmla="*/ 11 h 44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32" name="T66"/>
                  <a:gd fmla="*/ 0 h 44" name="T67"/>
                  <a:gd fmla="*/ 132 w 132" name="T68"/>
                  <a:gd fmla="*/ 44 h 44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44" w="132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/>
              <p:nvPr/>
            </p:nvSpPr>
            <p:spPr bwMode="auto">
              <a:xfrm>
                <a:off x="3365" y="1997"/>
                <a:ext cx="57" cy="158"/>
              </a:xfrm>
              <a:custGeom>
                <a:gdLst>
                  <a:gd fmla="*/ 0 w 57" name="T0"/>
                  <a:gd fmla="*/ 22 h 29" name="T1"/>
                  <a:gd fmla="*/ 0 w 57" name="T2"/>
                  <a:gd fmla="*/ 22 h 29" name="T3"/>
                  <a:gd fmla="*/ 5 w 57" name="T4"/>
                  <a:gd fmla="*/ 8 h 29" name="T5"/>
                  <a:gd fmla="*/ 28 w 57" name="T6"/>
                  <a:gd fmla="*/ 0 h 29" name="T7"/>
                  <a:gd fmla="*/ 32 w 57" name="T8"/>
                  <a:gd fmla="*/ 8 h 29" name="T9"/>
                  <a:gd fmla="*/ 56 w 57" name="T10"/>
                  <a:gd fmla="*/ 14 h 29" name="T11"/>
                  <a:gd fmla="*/ 22 w 57" name="T12"/>
                  <a:gd fmla="*/ 28 h 29" name="T13"/>
                  <a:gd fmla="*/ 28 w 57" name="T14"/>
                  <a:gd fmla="*/ 21 h 29" name="T15"/>
                  <a:gd fmla="*/ 0 w 57" name="T16"/>
                  <a:gd fmla="*/ 22 h 29" name="T17"/>
                  <a:gd fmla="*/ 0 w 57" name="T18"/>
                  <a:gd fmla="*/ 22 h 29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57" name="T30"/>
                  <a:gd fmla="*/ 0 h 29" name="T31"/>
                  <a:gd fmla="*/ 57 w 57" name="T32"/>
                  <a:gd fmla="*/ 29 h 29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28" w="57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/>
            <p:nvPr/>
          </p:nvSpPr>
          <p:spPr bwMode="auto">
            <a:xfrm>
              <a:off x="4629900" y="4078775"/>
              <a:ext cx="136524" cy="206196"/>
            </a:xfrm>
            <a:custGeom>
              <a:gdLst>
                <a:gd fmla="*/ 0 w 109" name="T0"/>
                <a:gd fmla="*/ 56982790 h 209" name="T1"/>
                <a:gd fmla="*/ 0 w 109" name="T2"/>
                <a:gd fmla="*/ 56982790 h 209" name="T3"/>
                <a:gd fmla="*/ 10982123 w 109" name="T4"/>
                <a:gd fmla="*/ 29354730 h 209" name="T5"/>
                <a:gd fmla="*/ 56477515 w 109" name="T6"/>
                <a:gd fmla="*/ 0 h 209" name="T7"/>
                <a:gd fmla="*/ 76872341 w 109" name="T8"/>
                <a:gd fmla="*/ 27628059 h 209" name="T9"/>
                <a:gd fmla="*/ 70597203 w 109" name="T10"/>
                <a:gd fmla="*/ 75977484 h 209" name="T11"/>
                <a:gd fmla="*/ 125505307 w 109" name="T12"/>
                <a:gd fmla="*/ 55256119 h 209" name="T13"/>
                <a:gd fmla="*/ 149037702 w 109" name="T14"/>
                <a:gd fmla="*/ 75977484 h 209" name="T15"/>
                <a:gd fmla="*/ 169431313 w 109" name="T16"/>
                <a:gd fmla="*/ 124325605 h 209" name="T17"/>
                <a:gd fmla="*/ 161587978 w 109" name="T18"/>
                <a:gd fmla="*/ 153680325 h 209" name="T19"/>
                <a:gd fmla="*/ 120798327 w 109" name="T20"/>
                <a:gd fmla="*/ 151953654 h 209" name="T21"/>
                <a:gd fmla="*/ 105110482 w 109" name="T22"/>
                <a:gd fmla="*/ 165768336 h 209" name="T23"/>
                <a:gd fmla="*/ 112955031 w 109" name="T24"/>
                <a:gd fmla="*/ 215843148 h 209" name="T25"/>
                <a:gd fmla="*/ 58045674 w 109" name="T26"/>
                <a:gd fmla="*/ 172675061 h 209" name="T27"/>
                <a:gd fmla="*/ 34514522 w 109" name="T28"/>
                <a:gd fmla="*/ 250377881 h 209" name="T29"/>
                <a:gd fmla="*/ 61183243 w 109" name="T30"/>
                <a:gd fmla="*/ 319448661 h 209" name="T31"/>
                <a:gd fmla="*/ 98835344 w 109" name="T32"/>
                <a:gd fmla="*/ 345348807 h 209" name="T33"/>
                <a:gd fmla="*/ 78440499 w 109" name="T34"/>
                <a:gd fmla="*/ 359163489 h 209" name="T35"/>
                <a:gd fmla="*/ 73734772 w 109" name="T36"/>
                <a:gd fmla="*/ 336715370 h 209" name="T37"/>
                <a:gd fmla="*/ 58045674 w 109" name="T38"/>
                <a:gd fmla="*/ 336715370 h 209" name="T39"/>
                <a:gd fmla="*/ 15687850 w 109" name="T40"/>
                <a:gd fmla="*/ 298727295 h 209" name="T41"/>
                <a:gd fmla="*/ 23532404 w 109" name="T42"/>
                <a:gd fmla="*/ 252104552 h 209" name="T43"/>
                <a:gd fmla="*/ 45495397 w 109" name="T44"/>
                <a:gd fmla="*/ 210663135 h 209" name="T45"/>
                <a:gd fmla="*/ 15687850 w 109" name="T46"/>
                <a:gd fmla="*/ 141593628 h 209" name="T47"/>
                <a:gd fmla="*/ 25100562 w 109" name="T48"/>
                <a:gd fmla="*/ 110512237 h 209" name="T49"/>
                <a:gd fmla="*/ 0 w 109" name="T50"/>
                <a:gd fmla="*/ 56982790 h 209" name="T51"/>
                <a:gd fmla="*/ 0 w 109" name="T52"/>
                <a:gd fmla="*/ 56982790 h 209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w 109" name="T81"/>
                <a:gd fmla="*/ 0 h 209" name="T82"/>
                <a:gd fmla="*/ 109 w 109" name="T83"/>
                <a:gd fmla="*/ 209 h 209" name="T84"/>
              </a:gdLst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b="T84" l="T81" r="T83" t="T82"/>
              <a:pathLst>
                <a:path h="209" w="1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/>
            <p:nvPr/>
          </p:nvSpPr>
          <p:spPr bwMode="auto">
            <a:xfrm>
              <a:off x="3415470" y="3585060"/>
              <a:ext cx="315911" cy="206196"/>
            </a:xfrm>
            <a:custGeom>
              <a:gdLst>
                <a:gd fmla="*/ 0 w 252" name="T0"/>
                <a:gd fmla="*/ 55671680 h 99" name="T1"/>
                <a:gd fmla="*/ 0 w 252" name="T2"/>
                <a:gd fmla="*/ 55671680 h 99" name="T3"/>
                <a:gd fmla="*/ 17287462 w 252" name="T4"/>
                <a:gd fmla="*/ 97848223 h 99" name="T5"/>
                <a:gd fmla="*/ 1572043 w 252" name="T6"/>
                <a:gd fmla="*/ 102908575 h 99" name="T7"/>
                <a:gd fmla="*/ 17287462 w 252" name="T8"/>
                <a:gd fmla="*/ 109657442 h 99" name="T9"/>
                <a:gd fmla="*/ 23573131 w 252" name="T10"/>
                <a:gd fmla="*/ 136650313 h 99" name="T11"/>
                <a:gd fmla="*/ 45575473 w 252" name="T12"/>
                <a:gd fmla="*/ 133275879 h 99" name="T13"/>
                <a:gd fmla="*/ 23573131 w 252" name="T14"/>
                <a:gd fmla="*/ 145085098 h 99" name="T15"/>
                <a:gd fmla="*/ 48718305 w 252" name="T16"/>
                <a:gd fmla="*/ 140023447 h 99" name="T17"/>
                <a:gd fmla="*/ 75435513 w 252" name="T18"/>
                <a:gd fmla="*/ 156894316 h 99" name="T19"/>
                <a:gd fmla="*/ 100580697 w 252" name="T20"/>
                <a:gd fmla="*/ 138336230 h 99" name="T21"/>
                <a:gd fmla="*/ 139869232 w 252" name="T22"/>
                <a:gd fmla="*/ 161954668 h 99" name="T23"/>
                <a:gd fmla="*/ 207447058 w 252" name="T24"/>
                <a:gd fmla="*/ 138336230 h 99" name="T25"/>
                <a:gd fmla="*/ 205876268 w 252" name="T26"/>
                <a:gd fmla="*/ 165329101 h 99" name="T27"/>
                <a:gd fmla="*/ 218448850 w 252" name="T28"/>
                <a:gd fmla="*/ 138336230 h 99" name="T29"/>
                <a:gd fmla="*/ 347317583 w 252" name="T30"/>
                <a:gd fmla="*/ 133275879 h 99" name="T31"/>
                <a:gd fmla="*/ 394463826 w 252" name="T32"/>
                <a:gd fmla="*/ 129901445 h 99" name="T33"/>
                <a:gd fmla="*/ 380320454 w 252" name="T34"/>
                <a:gd fmla="*/ 72542549 h 99" name="T35"/>
                <a:gd fmla="*/ 391320994 w 252" name="T36"/>
                <a:gd fmla="*/ 60733330 h 99" name="T37"/>
                <a:gd fmla="*/ 350460415 w 252" name="T38"/>
                <a:gd fmla="*/ 11809224 h 99" name="T39"/>
                <a:gd fmla="*/ 323743129 w 252" name="T40"/>
                <a:gd fmla="*/ 11809224 h 99" name="T41"/>
                <a:gd fmla="*/ 253022511 w 252" name="T42"/>
                <a:gd fmla="*/ 32053232 h 99" name="T43"/>
                <a:gd fmla="*/ 190159600 w 252" name="T44"/>
                <a:gd fmla="*/ 0 h 99" name="T45"/>
                <a:gd fmla="*/ 150871025 w 252" name="T46"/>
                <a:gd fmla="*/ 1687217 h 99" name="T47"/>
                <a:gd fmla="*/ 102152740 w 252" name="T48"/>
                <a:gd fmla="*/ 30366016 h 99" name="T49"/>
                <a:gd fmla="*/ 61290888 w 252" name="T50"/>
                <a:gd fmla="*/ 21931231 h 99" name="T51"/>
                <a:gd fmla="*/ 73863470 w 252" name="T52"/>
                <a:gd fmla="*/ 37114883 h 99" name="T53"/>
                <a:gd fmla="*/ 0 w 252" name="T54"/>
                <a:gd fmla="*/ 55671680 h 99" name="T55"/>
                <a:gd fmla="*/ 0 w 252" name="T56"/>
                <a:gd fmla="*/ 55671680 h 99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w 252" name="T87"/>
                <a:gd fmla="*/ 0 h 99" name="T88"/>
                <a:gd fmla="*/ 252 w 252" name="T89"/>
                <a:gd fmla="*/ 99 h 99" name="T90"/>
              </a:gdLst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b="T90" l="T87" r="T89" t="T88"/>
              <a:pathLst>
                <a:path h="99" w="251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/>
            <p:nvPr/>
          </p:nvSpPr>
          <p:spPr bwMode="auto">
            <a:xfrm>
              <a:off x="110317" y="3000856"/>
              <a:ext cx="506410" cy="206196"/>
            </a:xfrm>
            <a:custGeom>
              <a:gdLst>
                <a:gd fmla="*/ 0 w 408" name="T0"/>
                <a:gd fmla="*/ 228607924 h 355" name="T1"/>
                <a:gd fmla="*/ 24649159 w 408" name="T2"/>
                <a:gd fmla="*/ 243848794 h 355" name="T3"/>
                <a:gd fmla="*/ 103220134 w 408" name="T4"/>
                <a:gd fmla="*/ 264168652 h 355" name="T5"/>
                <a:gd fmla="*/ 152519673 w 408" name="T6"/>
                <a:gd fmla="*/ 260782660 h 355" name="T7"/>
                <a:gd fmla="*/ 146357076 w 408" name="T8"/>
                <a:gd fmla="*/ 304810972 h 355" name="T9"/>
                <a:gd fmla="*/ 38514693 w 408" name="T10"/>
                <a:gd fmla="*/ 379319803 h 355" name="T11"/>
                <a:gd fmla="*/ 43136961 w 408" name="T12"/>
                <a:gd fmla="*/ 382707097 h 355" name="T13"/>
                <a:gd fmla="*/ 90894939 w 408" name="T14"/>
                <a:gd fmla="*/ 401333959 h 355" name="T15"/>
                <a:gd fmla="*/ 87814261 w 408" name="T16"/>
                <a:gd fmla="*/ 440281982 h 355" name="T17"/>
                <a:gd fmla="*/ 137113800 w 408" name="T18"/>
                <a:gd fmla="*/ 401333959 h 355" name="T19"/>
                <a:gd fmla="*/ 134031881 w 408" name="T20"/>
                <a:gd fmla="*/ 460603141 h 355" name="T21"/>
                <a:gd fmla="*/ 164843666 w 408" name="T22"/>
                <a:gd fmla="*/ 453829855 h 355" name="T23"/>
                <a:gd fmla="*/ 198737332 w 408" name="T24"/>
                <a:gd fmla="*/ 465683431 h 355" name="T25"/>
                <a:gd fmla="*/ 237252015 w 408" name="T26"/>
                <a:gd fmla="*/ 462296138 h 355" name="T27"/>
                <a:gd fmla="*/ 164843666 w 408" name="T28"/>
                <a:gd fmla="*/ 552045758 h 355" name="T29"/>
                <a:gd fmla="*/ 124788605 w 408" name="T30"/>
                <a:gd fmla="*/ 568979624 h 355" name="T31"/>
                <a:gd fmla="*/ 134031881 w 408" name="T32"/>
                <a:gd fmla="*/ 577447208 h 355" name="T33"/>
                <a:gd fmla="*/ 197196993 w 408" name="T34"/>
                <a:gd fmla="*/ 558819044 h 355" name="T35"/>
                <a:gd fmla="*/ 212602866 w 408" name="T36"/>
                <a:gd fmla="*/ 546965468 h 355" name="T37"/>
                <a:gd fmla="*/ 306578444 w 408" name="T38"/>
                <a:gd fmla="*/ 469069424 h 355" name="T39"/>
                <a:gd fmla="*/ 360500319 w 408" name="T40"/>
                <a:gd fmla="*/ 384400093 h 355" name="T41"/>
                <a:gd fmla="*/ 363580997 w 408" name="T42"/>
                <a:gd fmla="*/ 384400093 h 355" name="T43"/>
                <a:gd fmla="*/ 375906192 w 408" name="T44"/>
                <a:gd fmla="*/ 392867677 h 355" name="T45"/>
                <a:gd fmla="*/ 348175124 w 408" name="T46"/>
                <a:gd fmla="*/ 404721253 h 355" name="T47"/>
                <a:gd fmla="*/ 357418400 w 408" name="T48"/>
                <a:gd fmla="*/ 436895989 h 355" name="T49"/>
                <a:gd fmla="*/ 406717939 w 408" name="T50"/>
                <a:gd fmla="*/ 430121402 h 355" name="T51"/>
                <a:gd fmla="*/ 406717939 w 408" name="T52"/>
                <a:gd fmla="*/ 403026956 h 355" name="T53"/>
                <a:gd fmla="*/ 419043134 w 408" name="T54"/>
                <a:gd fmla="*/ 399640963 h 355" name="T55"/>
                <a:gd fmla="*/ 445232622 w 408" name="T56"/>
                <a:gd fmla="*/ 406414249 h 355" name="T57"/>
                <a:gd fmla="*/ 582346383 w 408" name="T58"/>
                <a:gd fmla="*/ 440281982 h 355" name="T59"/>
                <a:gd fmla="*/ 606995532 w 408" name="T60"/>
                <a:gd fmla="*/ 433508695 h 355" name="T61"/>
                <a:gd fmla="*/ 616238808 w 408" name="T62"/>
                <a:gd fmla="*/ 460603141 h 355" name="T63"/>
                <a:gd fmla="*/ 606995532 w 408" name="T64"/>
                <a:gd fmla="*/ 421655119 h 355" name="T65"/>
                <a:gd fmla="*/ 566940510 w 408" name="T66"/>
                <a:gd fmla="*/ 67735485 h 355" name="T67"/>
                <a:gd fmla="*/ 332769251 w 408" name="T68"/>
                <a:gd fmla="*/ 22014166 h 355" name="T69"/>
                <a:gd fmla="*/ 264983083 w 408" name="T70"/>
                <a:gd fmla="*/ 25401460 h 355" name="T71"/>
                <a:gd fmla="*/ 263442744 w 408" name="T72"/>
                <a:gd fmla="*/ 8467586 h 355" name="T73"/>
                <a:gd fmla="*/ 212602866 w 408" name="T74"/>
                <a:gd fmla="*/ 22014166 h 355" name="T75"/>
                <a:gd fmla="*/ 171006263 w 408" name="T76"/>
                <a:gd fmla="*/ 45721329 h 355" name="T77"/>
                <a:gd fmla="*/ 127869283 w 408" name="T78"/>
                <a:gd fmla="*/ 44028332 h 355" name="T79"/>
                <a:gd fmla="*/ 117085668 w 408" name="T80"/>
                <a:gd fmla="*/ 55881908 h 355" name="T81"/>
                <a:gd fmla="*/ 38514693 w 408" name="T82"/>
                <a:gd fmla="*/ 103297535 h 355" name="T83"/>
                <a:gd fmla="*/ 24649159 w 408" name="T84"/>
                <a:gd fmla="*/ 121924397 h 355" name="T85"/>
                <a:gd fmla="*/ 180249539 w 408" name="T86"/>
                <a:gd fmla="*/ 194740192 h 355" name="T87"/>
                <a:gd fmla="*/ 127869283 w 408" name="T88"/>
                <a:gd fmla="*/ 203206474 h 355" name="T89"/>
                <a:gd fmla="*/ 130951202 w 408" name="T90"/>
                <a:gd fmla="*/ 213367054 h 355" name="T91"/>
                <a:gd fmla="*/ 90894939 w 408" name="T92"/>
                <a:gd fmla="*/ 189659902 h 355" name="T93"/>
                <a:gd fmla="*/ 0 w 408" name="T94"/>
                <a:gd fmla="*/ 228607924 h 355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w 408" name="T144"/>
                <a:gd fmla="*/ 0 h 355" name="T145"/>
                <a:gd fmla="*/ 408 w 408" name="T146"/>
                <a:gd fmla="*/ 355 h 355" name="T147"/>
              </a:gdLst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b="T147" l="T144" r="T146" t="T145"/>
              <a:pathLst>
                <a:path h="355" w="408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/>
            <p:nvPr/>
          </p:nvSpPr>
          <p:spPr bwMode="auto">
            <a:xfrm>
              <a:off x="334154" y="3171513"/>
              <a:ext cx="44450" cy="206196"/>
            </a:xfrm>
            <a:custGeom>
              <a:gdLst>
                <a:gd fmla="*/ 0 w 36" name="T0"/>
                <a:gd fmla="*/ 15183716 h 22" name="T1"/>
                <a:gd fmla="*/ 0 w 36" name="T2"/>
                <a:gd fmla="*/ 15183716 h 22" name="T3"/>
                <a:gd fmla="*/ 15245114 w 36" name="T4"/>
                <a:gd fmla="*/ 35427802 h 22" name="T5"/>
                <a:gd fmla="*/ 53358518 w 36" name="T6"/>
                <a:gd fmla="*/ 6747597 h 22" name="T7"/>
                <a:gd fmla="*/ 16769995 w 36" name="T8"/>
                <a:gd fmla="*/ 0 h 22" name="T9"/>
                <a:gd fmla="*/ 21343409 w 36" name="T10"/>
                <a:gd fmla="*/ 13496492 h 22" name="T11"/>
                <a:gd fmla="*/ 0 w 36" name="T12"/>
                <a:gd fmla="*/ 15183716 h 22" name="T13"/>
                <a:gd fmla="*/ 0 w 36" name="T14"/>
                <a:gd fmla="*/ 15183716 h 22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36" name="T24"/>
                <a:gd fmla="*/ 0 h 22" name="T25"/>
                <a:gd fmla="*/ 36 w 36" name="T26"/>
                <a:gd fmla="*/ 22 h 22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22" w="36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/>
            <p:nvPr/>
          </p:nvSpPr>
          <p:spPr bwMode="auto">
            <a:xfrm>
              <a:off x="616726" y="3169927"/>
              <a:ext cx="139699" cy="206196"/>
            </a:xfrm>
            <a:custGeom>
              <a:gdLst>
                <a:gd fmla="*/ 0 w 110" name="T0"/>
                <a:gd fmla="*/ 17289607 h 99" name="T1"/>
                <a:gd fmla="*/ 0 w 110" name="T2"/>
                <a:gd fmla="*/ 17289607 h 99" name="T3"/>
                <a:gd fmla="*/ 6451601 w 110" name="T4"/>
                <a:gd fmla="*/ 41495580 h 99" name="T5"/>
                <a:gd fmla="*/ 30645101 w 110" name="T6"/>
                <a:gd fmla="*/ 51868825 h 99" name="T7"/>
                <a:gd fmla="*/ 41935408 w 110" name="T8"/>
                <a:gd fmla="*/ 43223367 h 99" name="T9"/>
                <a:gd fmla="*/ 20967704 w 110" name="T10"/>
                <a:gd fmla="*/ 31121030 h 99" name="T11"/>
                <a:gd fmla="*/ 41935408 w 110" name="T12"/>
                <a:gd fmla="*/ 31121030 h 99" name="T13"/>
                <a:gd fmla="*/ 59677303 w 110" name="T14"/>
                <a:gd fmla="*/ 51868825 h 99" name="T15"/>
                <a:gd fmla="*/ 54838605 w 110" name="T16"/>
                <a:gd fmla="*/ 15560515 h 99" name="T17"/>
                <a:gd fmla="*/ 69354701 w 110" name="T18"/>
                <a:gd fmla="*/ 48410642 h 99" name="T19"/>
                <a:gd fmla="*/ 106451410 w 110" name="T20"/>
                <a:gd fmla="*/ 67429335 h 99" name="T21"/>
                <a:gd fmla="*/ 99999812 w 110" name="T22"/>
                <a:gd fmla="*/ 89906232 h 99" name="T23"/>
                <a:gd fmla="*/ 141935200 w 110" name="T24"/>
                <a:gd fmla="*/ 119298160 h 99" name="T25"/>
                <a:gd fmla="*/ 130644903 w 110" name="T26"/>
                <a:gd fmla="*/ 143504128 h 99" name="T27"/>
                <a:gd fmla="*/ 153225497 w 110" name="T28"/>
                <a:gd fmla="*/ 124485435 h 99" name="T29"/>
                <a:gd fmla="*/ 156451296 w 110" name="T30"/>
                <a:gd fmla="*/ 169437873 h 99" name="T31"/>
                <a:gd fmla="*/ 174193231 w 110" name="T32"/>
                <a:gd fmla="*/ 160793729 h 99" name="T33"/>
                <a:gd fmla="*/ 175806131 w 110" name="T34"/>
                <a:gd fmla="*/ 127943618 h 99" name="T35"/>
                <a:gd fmla="*/ 133870703 w 110" name="T36"/>
                <a:gd fmla="*/ 108924925 h 99" name="T37"/>
                <a:gd fmla="*/ 56451504 w 110" name="T38"/>
                <a:gd fmla="*/ 0 h 99" name="T39"/>
                <a:gd fmla="*/ 11290302 w 110" name="T40"/>
                <a:gd fmla="*/ 31121030 h 99" name="T41"/>
                <a:gd fmla="*/ 0 w 110" name="T42"/>
                <a:gd fmla="*/ 17289607 h 99" name="T43"/>
                <a:gd fmla="*/ 0 w 110" name="T44"/>
                <a:gd fmla="*/ 17289607 h 99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w 110" name="T69"/>
                <a:gd fmla="*/ 0 h 99" name="T70"/>
                <a:gd fmla="*/ 110 w 110" name="T71"/>
                <a:gd fmla="*/ 99 h 99" name="T72"/>
              </a:gdLst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b="T72" l="T69" r="T71" t="T70"/>
              <a:pathLst>
                <a:path h="99" w="110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/>
            <p:nvPr/>
          </p:nvSpPr>
          <p:spPr bwMode="auto">
            <a:xfrm>
              <a:off x="648476" y="3158814"/>
              <a:ext cx="25400" cy="206196"/>
            </a:xfrm>
            <a:custGeom>
              <a:gdLst>
                <a:gd fmla="*/ 0 w 20" name="T0"/>
                <a:gd fmla="*/ 0 h 16" name="T1"/>
                <a:gd fmla="*/ 0 w 20" name="T2"/>
                <a:gd fmla="*/ 0 h 16" name="T3"/>
                <a:gd fmla="*/ 9677399 w 20" name="T4"/>
                <a:gd fmla="*/ 28942503 h 16" name="T5"/>
                <a:gd fmla="*/ 11290301 w 20" name="T6"/>
                <a:gd fmla="*/ 13505854 h 16" name="T7"/>
                <a:gd fmla="*/ 30645098 w 20" name="T8"/>
                <a:gd fmla="*/ 27013096 h 16" name="T9"/>
                <a:gd fmla="*/ 12903200 w 20" name="T10"/>
                <a:gd fmla="*/ 13505854 h 16" name="T11"/>
                <a:gd fmla="*/ 29032199 w 20" name="T12"/>
                <a:gd fmla="*/ 3858815 h 16" name="T13"/>
                <a:gd fmla="*/ 0 w 20" name="T14"/>
                <a:gd fmla="*/ 0 h 16" name="T15"/>
                <a:gd fmla="*/ 0 w 20" name="T16"/>
                <a:gd fmla="*/ 0 h 1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20" name="T27"/>
                <a:gd fmla="*/ 0 h 16" name="T28"/>
                <a:gd fmla="*/ 20 w 20" name="T29"/>
                <a:gd fmla="*/ 16 h 16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16" w="20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/>
            <p:nvPr/>
          </p:nvSpPr>
          <p:spPr bwMode="auto">
            <a:xfrm>
              <a:off x="658001" y="3181833"/>
              <a:ext cx="15875" cy="206196"/>
            </a:xfrm>
            <a:custGeom>
              <a:gdLst>
                <a:gd fmla="*/ 0 w 12" name="T0"/>
                <a:gd fmla="*/ 0 h 25" name="T1"/>
                <a:gd fmla="*/ 0 w 12" name="T2"/>
                <a:gd fmla="*/ 0 h 25" name="T3"/>
                <a:gd fmla="*/ 17500864 w 12" name="T4"/>
                <a:gd fmla="*/ 7112783 h 25" name="T5"/>
                <a:gd fmla="*/ 19251082 w 12" name="T6"/>
                <a:gd fmla="*/ 42676691 h 25" name="T7"/>
                <a:gd fmla="*/ 0 w 12" name="T8"/>
                <a:gd fmla="*/ 0 h 25" name="T9"/>
                <a:gd fmla="*/ 0 w 12" name="T10"/>
                <a:gd fmla="*/ 0 h 25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2" name="T18"/>
                <a:gd fmla="*/ 0 h 25" name="T19"/>
                <a:gd fmla="*/ 12 w 12" name="T20"/>
                <a:gd fmla="*/ 25 h 25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25" w="12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/>
            <p:nvPr/>
          </p:nvSpPr>
          <p:spPr bwMode="auto">
            <a:xfrm>
              <a:off x="673876" y="3160401"/>
              <a:ext cx="20637" cy="206196"/>
            </a:xfrm>
            <a:custGeom>
              <a:gdLst>
                <a:gd fmla="*/ 0 w 15" name="T0"/>
                <a:gd fmla="*/ 0 h 16" name="T1"/>
                <a:gd fmla="*/ 0 w 15" name="T2"/>
                <a:gd fmla="*/ 0 h 16" name="T3"/>
                <a:gd fmla="*/ 5677928 w 15" name="T4"/>
                <a:gd fmla="*/ 28942503 h 16" name="T5"/>
                <a:gd fmla="*/ 20821357 w 15" name="T6"/>
                <a:gd fmla="*/ 28942503 h 16" name="T7"/>
                <a:gd fmla="*/ 13250332 w 15" name="T8"/>
                <a:gd fmla="*/ 3858815 h 16" name="T9"/>
                <a:gd fmla="*/ 26499288 w 15" name="T10"/>
                <a:gd fmla="*/ 21224870 h 16" name="T11"/>
                <a:gd fmla="*/ 15142056 w 15" name="T12"/>
                <a:gd fmla="*/ 0 h 16" name="T13"/>
                <a:gd fmla="*/ 0 w 15" name="T14"/>
                <a:gd fmla="*/ 0 h 16" name="T15"/>
                <a:gd fmla="*/ 0 w 15" name="T16"/>
                <a:gd fmla="*/ 0 h 1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15" name="T27"/>
                <a:gd fmla="*/ 0 h 16" name="T28"/>
                <a:gd fmla="*/ 15 w 15" name="T29"/>
                <a:gd fmla="*/ 16 h 16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16" w="15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/>
            <p:nvPr/>
          </p:nvSpPr>
          <p:spPr bwMode="auto">
            <a:xfrm>
              <a:off x="689752" y="3185007"/>
              <a:ext cx="14287" cy="206196"/>
            </a:xfrm>
            <a:custGeom>
              <a:gdLst>
                <a:gd fmla="*/ 0 w 13" name="T0"/>
                <a:gd fmla="*/ 0 h 11" name="T1"/>
                <a:gd fmla="*/ 0 w 13" name="T2"/>
                <a:gd fmla="*/ 0 h 11" name="T3"/>
                <a:gd fmla="*/ 14493612 w 13" name="T4"/>
                <a:gd fmla="*/ 16869050 h 11" name="T5"/>
                <a:gd fmla="*/ 14493612 w 13" name="T6"/>
                <a:gd fmla="*/ 1687165 h 11" name="T7"/>
                <a:gd fmla="*/ 0 w 13" name="T8"/>
                <a:gd fmla="*/ 0 h 11" name="T9"/>
                <a:gd fmla="*/ 0 w 13" name="T10"/>
                <a:gd fmla="*/ 0 h 11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3" name="T18"/>
                <a:gd fmla="*/ 0 h 11" name="T19"/>
                <a:gd fmla="*/ 13 w 13" name="T20"/>
                <a:gd fmla="*/ 11 h 11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1" w="13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/>
            <p:nvPr/>
          </p:nvSpPr>
          <p:spPr bwMode="auto">
            <a:xfrm>
              <a:off x="694513" y="3212789"/>
              <a:ext cx="22225" cy="206196"/>
            </a:xfrm>
            <a:custGeom>
              <a:gdLst>
                <a:gd fmla="*/ 0 w 19" name="T0"/>
                <a:gd fmla="*/ 0 h 26" name="T1"/>
                <a:gd fmla="*/ 0 w 19" name="T2"/>
                <a:gd fmla="*/ 0 h 26" name="T3"/>
                <a:gd fmla="*/ 19155607 w 19" name="T4"/>
                <a:gd fmla="*/ 14434772 h 26" name="T5"/>
                <a:gd fmla="*/ 24628808 w 19" name="T6"/>
                <a:gd fmla="*/ 45109675 h 26" name="T7"/>
                <a:gd fmla="*/ 0 w 19" name="T8"/>
                <a:gd fmla="*/ 0 h 26" name="T9"/>
                <a:gd fmla="*/ 0 w 19" name="T10"/>
                <a:gd fmla="*/ 0 h 2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9" name="T18"/>
                <a:gd fmla="*/ 0 h 26" name="T19"/>
                <a:gd fmla="*/ 19 w 19" name="T20"/>
                <a:gd fmla="*/ 26 h 2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26" w="19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/>
            <p:nvPr/>
          </p:nvSpPr>
          <p:spPr bwMode="auto">
            <a:xfrm>
              <a:off x="727851" y="3215171"/>
              <a:ext cx="14287" cy="206196"/>
            </a:xfrm>
            <a:custGeom>
              <a:gdLst>
                <a:gd fmla="*/ 0 w 10" name="T0"/>
                <a:gd fmla="*/ 10841576 h 15" name="T1"/>
                <a:gd fmla="*/ 0 w 10" name="T2"/>
                <a:gd fmla="*/ 10841576 h 15" name="T3"/>
                <a:gd fmla="*/ 8165020 w 10" name="T4"/>
                <a:gd fmla="*/ 0 h 15" name="T5"/>
                <a:gd fmla="*/ 18370223 w 10" name="T6"/>
                <a:gd fmla="*/ 18973045 h 15" name="T7"/>
                <a:gd fmla="*/ 0 w 10" name="T8"/>
                <a:gd fmla="*/ 10841576 h 15" name="T9"/>
                <a:gd fmla="*/ 0 w 10" name="T10"/>
                <a:gd fmla="*/ 10841576 h 15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0" name="T18"/>
                <a:gd fmla="*/ 0 h 15" name="T19"/>
                <a:gd fmla="*/ 10 w 10" name="T20"/>
                <a:gd fmla="*/ 15 h 15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5" w="10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/>
            <p:nvPr/>
          </p:nvSpPr>
          <p:spPr bwMode="auto">
            <a:xfrm>
              <a:off x="846912" y="3610460"/>
              <a:ext cx="982657" cy="206196"/>
            </a:xfrm>
            <a:custGeom>
              <a:gdLst>
                <a:gd fmla="*/ 0 w 787" name="T0"/>
                <a:gd fmla="*/ 35986208 h 382" name="T1"/>
                <a:gd fmla="*/ 31180509 w 787" name="T2"/>
                <a:gd fmla="*/ 94251414 h 382" name="T3"/>
                <a:gd fmla="*/ 6235603 w 787" name="T4"/>
                <a:gd fmla="*/ 260475223 h 382" name="T5"/>
                <a:gd fmla="*/ 57684942 w 787" name="T6"/>
                <a:gd fmla="*/ 322166221 h 382" name="T7"/>
                <a:gd fmla="*/ 88865460 w 787" name="T8"/>
                <a:gd fmla="*/ 414704110 h 382" name="T9"/>
                <a:gd fmla="*/ 162140632 w 787" name="T10"/>
                <a:gd fmla="*/ 469540844 h 382" name="T11"/>
                <a:gd fmla="*/ 291542490 w 787" name="T12"/>
                <a:gd fmla="*/ 500386343 h 382" name="T13"/>
                <a:gd fmla="*/ 445888036 w 787" name="T14"/>
                <a:gd fmla="*/ 555223077 h 382" name="T15"/>
                <a:gd fmla="*/ 544108107 w 787" name="T16"/>
                <a:gd fmla="*/ 622056083 h 382" name="T17"/>
                <a:gd fmla="*/ 581525455 w 787" name="T18"/>
                <a:gd fmla="*/ 589497017 h 382" name="T19"/>
                <a:gd fmla="*/ 629855728 w 787" name="T20"/>
                <a:gd fmla="*/ 538087416 h 382" name="T21"/>
                <a:gd fmla="*/ 748343529 w 787" name="T22"/>
                <a:gd fmla="*/ 555223077 h 382" name="T23"/>
                <a:gd fmla="*/ 728075955 w 787" name="T24"/>
                <a:gd fmla="*/ 524377578 h 382" name="T25"/>
                <a:gd fmla="*/ 776406228 w 787" name="T26"/>
                <a:gd fmla="*/ 508954173 h 382" name="T27"/>
                <a:gd fmla="*/ 866831174 w 787" name="T28"/>
                <a:gd fmla="*/ 531231842 h 382" name="T29"/>
                <a:gd fmla="*/ 893335597 w 787" name="T30"/>
                <a:gd fmla="*/ 596351282 h 382" name="T31"/>
                <a:gd fmla="*/ 938548070 w 787" name="T32"/>
                <a:gd fmla="*/ 651188016 h 382" name="T33"/>
                <a:gd fmla="*/ 916720971 w 787" name="T34"/>
                <a:gd fmla="*/ 508954173 h 382" name="T35"/>
                <a:gd fmla="*/ 1041444217 w 787" name="T36"/>
                <a:gd fmla="*/ 387285743 h 382" name="T37"/>
                <a:gd fmla="*/ 1039885941 w 787" name="T38"/>
                <a:gd fmla="*/ 375289471 h 382" name="T39"/>
                <a:gd fmla="*/ 1028971767 w 787" name="T40"/>
                <a:gd fmla="*/ 325593353 h 382" name="T41"/>
                <a:gd fmla="*/ 1028971767 w 787" name="T42"/>
                <a:gd fmla="*/ 320452655 h 382" name="T43"/>
                <a:gd fmla="*/ 1036768141 w 787" name="T44"/>
                <a:gd fmla="*/ 282752891 h 382" name="T45"/>
                <a:gd fmla="*/ 1055476190 w 787" name="T46"/>
                <a:gd fmla="*/ 308457692 h 382" name="T47"/>
                <a:gd fmla="*/ 1057035715 w 787" name="T48"/>
                <a:gd fmla="*/ 296461420 h 382" name="T49"/>
                <a:gd fmla="*/ 1164609186 w 787" name="T50"/>
                <a:gd fmla="*/ 222775459 h 382" name="T51"/>
                <a:gd fmla="*/ 1158373586 w 787" name="T52"/>
                <a:gd fmla="*/ 167937375 h 382" name="T53"/>
                <a:gd fmla="*/ 1225411908 w 787" name="T54"/>
                <a:gd fmla="*/ 123383347 h 382" name="T55"/>
                <a:gd fmla="*/ 1209821659 w 787" name="T56"/>
                <a:gd fmla="*/ 71973725 h 382" name="T57"/>
                <a:gd fmla="*/ 1147459412 w 787" name="T58"/>
                <a:gd fmla="*/ 121669781 h 382" name="T59"/>
                <a:gd fmla="*/ 1032090816 w 787" name="T60"/>
                <a:gd fmla="*/ 171365816 h 382" name="T61"/>
                <a:gd fmla="*/ 974405894 w 787" name="T62"/>
                <a:gd fmla="*/ 190215085 h 382" name="T63"/>
                <a:gd fmla="*/ 885540472 w 787" name="T64"/>
                <a:gd fmla="*/ 226202591 h 382" name="T65"/>
                <a:gd fmla="*/ 888658272 w 787" name="T66"/>
                <a:gd fmla="*/ 203924923 h 382" name="T67"/>
                <a:gd fmla="*/ 898012922 w 787" name="T68"/>
                <a:gd fmla="*/ 185074386 h 382" name="T69"/>
                <a:gd fmla="*/ 866831174 w 787" name="T70"/>
                <a:gd fmla="*/ 167937375 h 382" name="T71"/>
                <a:gd fmla="*/ 841886275 w 787" name="T72"/>
                <a:gd fmla="*/ 109673509 h 382" name="T73"/>
                <a:gd fmla="*/ 807587976 w 787" name="T74"/>
                <a:gd fmla="*/ 217633452 h 382" name="T75"/>
                <a:gd fmla="*/ 781083553 w 787" name="T76"/>
                <a:gd fmla="*/ 183360820 h 382" name="T77"/>
                <a:gd fmla="*/ 782643077 w 787" name="T78"/>
                <a:gd fmla="*/ 133664744 h 382" name="T79"/>
                <a:gd fmla="*/ 865272898 w 787" name="T80"/>
                <a:gd fmla="*/ 101105678 h 382" name="T81"/>
                <a:gd fmla="*/ 851240924 w 787" name="T82"/>
                <a:gd fmla="*/ 85682254 h 382" name="T83"/>
                <a:gd fmla="*/ 782643077 w 787" name="T84"/>
                <a:gd fmla="*/ 58263887 h 382" name="T85"/>
                <a:gd fmla="*/ 692218131 w 787" name="T86"/>
                <a:gd fmla="*/ 83968688 h 382" name="T87"/>
                <a:gd fmla="*/ 639210377 w 787" name="T88"/>
                <a:gd fmla="*/ 20564108 h 382" name="T89"/>
                <a:gd fmla="*/ 625178404 w 787" name="T90"/>
                <a:gd fmla="*/ 13709843 h 382" name="T91"/>
                <a:gd fmla="*/ 51448093 w 787" name="T92"/>
                <a:gd fmla="*/ 39414649 h 382" name="T93"/>
                <a:gd fmla="*/ 42094692 w 787" name="T94"/>
                <a:gd fmla="*/ 37699774 h 382" name="T95"/>
                <a:gd fmla="*/ 0 w 787" name="T96"/>
                <a:gd fmla="*/ 35986208 h 382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w 787" name="T147"/>
                <a:gd fmla="*/ 0 h 382" name="T148"/>
                <a:gd fmla="*/ 787 w 787" name="T149"/>
                <a:gd fmla="*/ 382 h 382" name="T150"/>
              </a:gdLst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b="T150" l="T147" r="T149" t="T148"/>
              <a:pathLst>
                <a:path h="382" w="787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/>
            <p:nvPr/>
          </p:nvSpPr>
          <p:spPr bwMode="auto">
            <a:xfrm>
              <a:off x="6165001" y="3011175"/>
              <a:ext cx="55563" cy="206196"/>
            </a:xfrm>
            <a:custGeom>
              <a:gdLst>
                <a:gd fmla="*/ 0 w 43" name="T0"/>
                <a:gd fmla="*/ 7406368 h 14" name="T1"/>
                <a:gd fmla="*/ 0 w 43" name="T2"/>
                <a:gd fmla="*/ 7406368 h 14" name="T3"/>
                <a:gd fmla="*/ 41742022 w 43" name="T4"/>
                <a:gd fmla="*/ 0 h 14" name="T5"/>
                <a:gd fmla="*/ 70126962 w 43" name="T6"/>
                <a:gd fmla="*/ 11108871 h 14" name="T7"/>
                <a:gd fmla="*/ 55099114 w 43" name="T8"/>
                <a:gd fmla="*/ 24069679 h 14" name="T9"/>
                <a:gd fmla="*/ 0 w 43" name="T10"/>
                <a:gd fmla="*/ 7406368 h 14" name="T11"/>
                <a:gd fmla="*/ 0 w 43" name="T12"/>
                <a:gd fmla="*/ 7406368 h 14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43" name="T21"/>
                <a:gd fmla="*/ 0 h 14" name="T22"/>
                <a:gd fmla="*/ 43 w 43" name="T23"/>
                <a:gd fmla="*/ 14 h 14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14" w="43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/>
            <p:nvPr/>
          </p:nvGrpSpPr>
          <p:grpSpPr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/>
              <p:nvPr/>
            </p:nvSpPr>
            <p:spPr bwMode="auto">
              <a:xfrm>
                <a:off x="2163" y="3101"/>
                <a:ext cx="21" cy="158"/>
              </a:xfrm>
              <a:custGeom>
                <a:gdLst>
                  <a:gd fmla="*/ 0 w 21" name="T0"/>
                  <a:gd fmla="*/ 0 h 8" name="T1"/>
                  <a:gd fmla="*/ 0 w 21" name="T2"/>
                  <a:gd fmla="*/ 0 h 8" name="T3"/>
                  <a:gd fmla="*/ 2 w 21" name="T4"/>
                  <a:gd fmla="*/ 7 h 8" name="T5"/>
                  <a:gd fmla="*/ 20 w 21" name="T6"/>
                  <a:gd fmla="*/ 4 h 8" name="T7"/>
                  <a:gd fmla="*/ 0 w 21" name="T8"/>
                  <a:gd fmla="*/ 0 h 8" name="T9"/>
                  <a:gd fmla="*/ 0 w 21" name="T10"/>
                  <a:gd fmla="*/ 0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1" name="T18"/>
                  <a:gd fmla="*/ 0 h 8" name="T19"/>
                  <a:gd fmla="*/ 21 w 21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21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/>
              <p:nvPr/>
            </p:nvSpPr>
            <p:spPr bwMode="auto">
              <a:xfrm>
                <a:off x="2079" y="3891"/>
                <a:ext cx="270" cy="158"/>
              </a:xfrm>
              <a:custGeom>
                <a:gdLst>
                  <a:gd fmla="*/ 0 w 270" name="T0"/>
                  <a:gd fmla="*/ 444 h 481" name="T1"/>
                  <a:gd fmla="*/ 0 w 270" name="T2"/>
                  <a:gd fmla="*/ 444 h 481" name="T3"/>
                  <a:gd fmla="*/ 3 w 270" name="T4"/>
                  <a:gd fmla="*/ 455 h 481" name="T5"/>
                  <a:gd fmla="*/ 14 w 270" name="T6"/>
                  <a:gd fmla="*/ 451 h 481" name="T7"/>
                  <a:gd fmla="*/ 18 w 270" name="T8"/>
                  <a:gd fmla="*/ 475 h 481" name="T9"/>
                  <a:gd fmla="*/ 68 w 270" name="T10"/>
                  <a:gd fmla="*/ 480 h 481" name="T11"/>
                  <a:gd fmla="*/ 54 w 270" name="T12"/>
                  <a:gd fmla="*/ 468 h 481" name="T13"/>
                  <a:gd fmla="*/ 64 w 270" name="T14"/>
                  <a:gd fmla="*/ 435 h 481" name="T15"/>
                  <a:gd fmla="*/ 74 w 270" name="T16"/>
                  <a:gd fmla="*/ 442 h 481" name="T17"/>
                  <a:gd fmla="*/ 105 w 270" name="T18"/>
                  <a:gd fmla="*/ 396 h 481" name="T19"/>
                  <a:gd fmla="*/ 81 w 270" name="T20"/>
                  <a:gd fmla="*/ 370 h 481" name="T21"/>
                  <a:gd fmla="*/ 108 w 270" name="T22"/>
                  <a:gd fmla="*/ 354 h 481" name="T23"/>
                  <a:gd fmla="*/ 112 w 270" name="T24"/>
                  <a:gd fmla="*/ 331 h 481" name="T25"/>
                  <a:gd fmla="*/ 124 w 270" name="T26"/>
                  <a:gd fmla="*/ 320 h 481" name="T27"/>
                  <a:gd fmla="*/ 113 w 270" name="T28"/>
                  <a:gd fmla="*/ 316 h 481" name="T29"/>
                  <a:gd fmla="*/ 134 w 270" name="T30"/>
                  <a:gd fmla="*/ 316 h 481" name="T31"/>
                  <a:gd fmla="*/ 131 w 270" name="T32"/>
                  <a:gd fmla="*/ 305 h 481" name="T33"/>
                  <a:gd fmla="*/ 122 w 270" name="T34"/>
                  <a:gd fmla="*/ 312 h 481" name="T35"/>
                  <a:gd fmla="*/ 113 w 270" name="T36"/>
                  <a:gd fmla="*/ 304 h 481" name="T37"/>
                  <a:gd fmla="*/ 112 w 270" name="T38"/>
                  <a:gd fmla="*/ 287 h 481" name="T39"/>
                  <a:gd fmla="*/ 149 w 270" name="T40"/>
                  <a:gd fmla="*/ 288 h 481" name="T41"/>
                  <a:gd fmla="*/ 152 w 270" name="T42"/>
                  <a:gd fmla="*/ 253 h 481" name="T43"/>
                  <a:gd fmla="*/ 210 w 270" name="T44"/>
                  <a:gd fmla="*/ 247 h 481" name="T45"/>
                  <a:gd fmla="*/ 227 w 270" name="T46"/>
                  <a:gd fmla="*/ 223 h 481" name="T47"/>
                  <a:gd fmla="*/ 204 w 270" name="T48"/>
                  <a:gd fmla="*/ 178 h 481" name="T49"/>
                  <a:gd fmla="*/ 216 w 270" name="T50"/>
                  <a:gd fmla="*/ 122 h 481" name="T51"/>
                  <a:gd fmla="*/ 269 w 270" name="T52"/>
                  <a:gd fmla="*/ 76 h 481" name="T53"/>
                  <a:gd fmla="*/ 267 w 270" name="T54"/>
                  <a:gd fmla="*/ 55 h 481" name="T55"/>
                  <a:gd fmla="*/ 256 w 270" name="T56"/>
                  <a:gd fmla="*/ 55 h 481" name="T57"/>
                  <a:gd fmla="*/ 242 w 270" name="T58"/>
                  <a:gd fmla="*/ 79 h 481" name="T59"/>
                  <a:gd fmla="*/ 205 w 270" name="T60"/>
                  <a:gd fmla="*/ 78 h 481" name="T61"/>
                  <a:gd fmla="*/ 213 w 270" name="T62"/>
                  <a:gd fmla="*/ 50 h 481" name="T63"/>
                  <a:gd fmla="*/ 147 w 270" name="T64"/>
                  <a:gd fmla="*/ 7 h 481" name="T65"/>
                  <a:gd fmla="*/ 125 w 270" name="T66"/>
                  <a:gd fmla="*/ 3 h 481" name="T67"/>
                  <a:gd fmla="*/ 123 w 270" name="T68"/>
                  <a:gd fmla="*/ 12 h 481" name="T69"/>
                  <a:gd fmla="*/ 98 w 270" name="T70"/>
                  <a:gd fmla="*/ 0 h 481" name="T71"/>
                  <a:gd fmla="*/ 84 w 270" name="T72"/>
                  <a:gd fmla="*/ 15 h 481" name="T73"/>
                  <a:gd fmla="*/ 82 w 270" name="T74"/>
                  <a:gd fmla="*/ 32 h 481" name="T75"/>
                  <a:gd fmla="*/ 67 w 270" name="T76"/>
                  <a:gd fmla="*/ 39 h 481" name="T77"/>
                  <a:gd fmla="*/ 68 w 270" name="T78"/>
                  <a:gd fmla="*/ 73 h 481" name="T79"/>
                  <a:gd fmla="*/ 51 w 270" name="T80"/>
                  <a:gd fmla="*/ 91 h 481" name="T81"/>
                  <a:gd fmla="*/ 39 w 270" name="T82"/>
                  <a:gd fmla="*/ 138 h 481" name="T83"/>
                  <a:gd fmla="*/ 48 w 270" name="T84"/>
                  <a:gd fmla="*/ 182 h 481" name="T85"/>
                  <a:gd fmla="*/ 31 w 270" name="T86"/>
                  <a:gd fmla="*/ 220 h 481" name="T87"/>
                  <a:gd fmla="*/ 18 w 270" name="T88"/>
                  <a:gd fmla="*/ 313 h 481" name="T89"/>
                  <a:gd fmla="*/ 28 w 270" name="T90"/>
                  <a:gd fmla="*/ 348 h 481" name="T91"/>
                  <a:gd fmla="*/ 19 w 270" name="T92"/>
                  <a:gd fmla="*/ 351 h 481" name="T93"/>
                  <a:gd fmla="*/ 23 w 270" name="T94"/>
                  <a:gd fmla="*/ 381 h 481" name="T95"/>
                  <a:gd fmla="*/ 0 w 270" name="T96"/>
                  <a:gd fmla="*/ 444 h 481" name="T97"/>
                  <a:gd fmla="*/ 0 w 270" name="T98"/>
                  <a:gd fmla="*/ 444 h 481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270" name="T150"/>
                  <a:gd fmla="*/ 0 h 481" name="T151"/>
                  <a:gd fmla="*/ 270 w 270" name="T152"/>
                  <a:gd fmla="*/ 481 h 481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481" w="270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/>
              <p:nvPr/>
            </p:nvSpPr>
            <p:spPr bwMode="auto">
              <a:xfrm>
                <a:off x="2143" y="4159"/>
                <a:ext cx="49" cy="158"/>
              </a:xfrm>
              <a:custGeom>
                <a:gdLst>
                  <a:gd fmla="*/ 0 w 49" name="T0"/>
                  <a:gd fmla="*/ 0 h 42" name="T1"/>
                  <a:gd fmla="*/ 0 w 49" name="T2"/>
                  <a:gd fmla="*/ 0 h 42" name="T3"/>
                  <a:gd fmla="*/ 2 w 49" name="T4"/>
                  <a:gd fmla="*/ 41 h 42" name="T5"/>
                  <a:gd fmla="*/ 48 w 49" name="T6"/>
                  <a:gd fmla="*/ 37 h 42" name="T7"/>
                  <a:gd fmla="*/ 11 w 49" name="T8"/>
                  <a:gd fmla="*/ 20 h 42" name="T9"/>
                  <a:gd fmla="*/ 0 w 49" name="T10"/>
                  <a:gd fmla="*/ 0 h 42" name="T11"/>
                  <a:gd fmla="*/ 0 w 49" name="T12"/>
                  <a:gd fmla="*/ 0 h 42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9" name="T21"/>
                  <a:gd fmla="*/ 0 h 42" name="T22"/>
                  <a:gd fmla="*/ 49 w 49" name="T23"/>
                  <a:gd fmla="*/ 42 h 42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42" w="49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/>
              <p:nvPr/>
            </p:nvSpPr>
            <p:spPr bwMode="auto">
              <a:xfrm>
                <a:off x="2129" y="3574"/>
                <a:ext cx="165" cy="158"/>
              </a:xfrm>
              <a:custGeom>
                <a:gdLst>
                  <a:gd fmla="*/ 0 w 165" name="T0"/>
                  <a:gd fmla="*/ 18 h 185" name="T1"/>
                  <a:gd fmla="*/ 0 w 165" name="T2"/>
                  <a:gd fmla="*/ 18 h 185" name="T3"/>
                  <a:gd fmla="*/ 13 w 165" name="T4"/>
                  <a:gd fmla="*/ 38 h 185" name="T5"/>
                  <a:gd fmla="*/ 4 w 165" name="T6"/>
                  <a:gd fmla="*/ 80 h 185" name="T7"/>
                  <a:gd fmla="*/ 13 w 165" name="T8"/>
                  <a:gd fmla="*/ 84 h 185" name="T9"/>
                  <a:gd fmla="*/ 9 w 165" name="T10"/>
                  <a:gd fmla="*/ 91 h 185" name="T11"/>
                  <a:gd fmla="*/ 1 w 165" name="T12"/>
                  <a:gd fmla="*/ 108 h 185" name="T13"/>
                  <a:gd fmla="*/ 16 w 165" name="T14"/>
                  <a:gd fmla="*/ 133 h 185" name="T15"/>
                  <a:gd fmla="*/ 24 w 165" name="T16"/>
                  <a:gd fmla="*/ 183 h 185" name="T17"/>
                  <a:gd fmla="*/ 34 w 165" name="T18"/>
                  <a:gd fmla="*/ 184 h 185" name="T19"/>
                  <a:gd fmla="*/ 48 w 165" name="T20"/>
                  <a:gd fmla="*/ 169 h 185" name="T21"/>
                  <a:gd fmla="*/ 73 w 165" name="T22"/>
                  <a:gd fmla="*/ 181 h 185" name="T23"/>
                  <a:gd fmla="*/ 75 w 165" name="T24"/>
                  <a:gd fmla="*/ 172 h 185" name="T25"/>
                  <a:gd fmla="*/ 97 w 165" name="T26"/>
                  <a:gd fmla="*/ 176 h 185" name="T27"/>
                  <a:gd fmla="*/ 106 w 165" name="T28"/>
                  <a:gd fmla="*/ 139 h 185" name="T29"/>
                  <a:gd fmla="*/ 145 w 165" name="T30"/>
                  <a:gd fmla="*/ 133 h 185" name="T31"/>
                  <a:gd fmla="*/ 159 w 165" name="T32"/>
                  <a:gd fmla="*/ 145 h 185" name="T33"/>
                  <a:gd fmla="*/ 164 w 165" name="T34"/>
                  <a:gd fmla="*/ 117 h 185" name="T35"/>
                  <a:gd fmla="*/ 155 w 165" name="T36"/>
                  <a:gd fmla="*/ 93 h 185" name="T37"/>
                  <a:gd fmla="*/ 132 w 165" name="T38"/>
                  <a:gd fmla="*/ 91 h 185" name="T39"/>
                  <a:gd fmla="*/ 122 w 165" name="T40"/>
                  <a:gd fmla="*/ 55 h 185" name="T41"/>
                  <a:gd fmla="*/ 62 w 165" name="T42"/>
                  <a:gd fmla="*/ 31 h 185" name="T43"/>
                  <a:gd fmla="*/ 58 w 165" name="T44"/>
                  <a:gd fmla="*/ 0 h 185" name="T45"/>
                  <a:gd fmla="*/ 17 w 165" name="T46"/>
                  <a:gd fmla="*/ 19 h 185" name="T47"/>
                  <a:gd fmla="*/ 0 w 165" name="T48"/>
                  <a:gd fmla="*/ 18 h 185" name="T49"/>
                  <a:gd fmla="*/ 0 w 165" name="T50"/>
                  <a:gd fmla="*/ 18 h 185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165" name="T78"/>
                  <a:gd fmla="*/ 0 h 185" name="T79"/>
                  <a:gd fmla="*/ 165 w 165" name="T80"/>
                  <a:gd fmla="*/ 185 h 185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185" w="16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/>
              <p:nvPr/>
            </p:nvSpPr>
            <p:spPr bwMode="auto">
              <a:xfrm>
                <a:off x="2073" y="3553"/>
                <a:ext cx="533" cy="158"/>
              </a:xfrm>
              <a:custGeom>
                <a:gdLst>
                  <a:gd fmla="*/ 0 w 533" name="T0"/>
                  <a:gd fmla="*/ 172 h 544" name="T1"/>
                  <a:gd fmla="*/ 30 w 533" name="T2"/>
                  <a:gd fmla="*/ 205 h 544" name="T3"/>
                  <a:gd fmla="*/ 45 w 533" name="T4"/>
                  <a:gd fmla="*/ 218 h 544" name="T5"/>
                  <a:gd fmla="*/ 73 w 533" name="T6"/>
                  <a:gd fmla="*/ 219 h 544" name="T7"/>
                  <a:gd fmla="*/ 118 w 533" name="T8"/>
                  <a:gd fmla="*/ 231 h 544" name="T9"/>
                  <a:gd fmla="*/ 188 w 533" name="T10"/>
                  <a:gd fmla="*/ 291 h 544" name="T11"/>
                  <a:gd fmla="*/ 220 w 533" name="T12"/>
                  <a:gd fmla="*/ 317 h 544" name="T13"/>
                  <a:gd fmla="*/ 218 w 533" name="T14"/>
                  <a:gd fmla="*/ 372 h 544" name="T15"/>
                  <a:gd fmla="*/ 250 w 533" name="T16"/>
                  <a:gd fmla="*/ 396 h 544" name="T17"/>
                  <a:gd fmla="*/ 262 w 533" name="T18"/>
                  <a:gd fmla="*/ 424 h 544" name="T19"/>
                  <a:gd fmla="*/ 275 w 533" name="T20"/>
                  <a:gd fmla="*/ 445 h 544" name="T21"/>
                  <a:gd fmla="*/ 232 w 533" name="T22"/>
                  <a:gd fmla="*/ 488 h 544" name="T23"/>
                  <a:gd fmla="*/ 281 w 533" name="T24"/>
                  <a:gd fmla="*/ 529 h 544" name="T25"/>
                  <a:gd fmla="*/ 343 w 533" name="T26"/>
                  <a:gd fmla="*/ 462 h 544" name="T27"/>
                  <a:gd fmla="*/ 399 w 533" name="T28"/>
                  <a:gd fmla="*/ 384 h 544" name="T29"/>
                  <a:gd fmla="*/ 445 w 533" name="T30"/>
                  <a:gd fmla="*/ 371 h 544" name="T31"/>
                  <a:gd fmla="*/ 475 w 533" name="T32"/>
                  <a:gd fmla="*/ 249 h 544" name="T33"/>
                  <a:gd fmla="*/ 532 w 533" name="T34"/>
                  <a:gd fmla="*/ 166 h 544" name="T35"/>
                  <a:gd fmla="*/ 502 w 533" name="T36"/>
                  <a:gd fmla="*/ 137 h 544" name="T37"/>
                  <a:gd fmla="*/ 401 w 533" name="T38"/>
                  <a:gd fmla="*/ 106 h 544" name="T39"/>
                  <a:gd fmla="*/ 365 w 533" name="T40"/>
                  <a:gd fmla="*/ 78 h 544" name="T41"/>
                  <a:gd fmla="*/ 334 w 533" name="T42"/>
                  <a:gd fmla="*/ 102 h 544" name="T43"/>
                  <a:gd fmla="*/ 305 w 533" name="T44"/>
                  <a:gd fmla="*/ 98 h 544" name="T45"/>
                  <a:gd fmla="*/ 306 w 533" name="T46"/>
                  <a:gd fmla="*/ 75 h 544" name="T47"/>
                  <a:gd fmla="*/ 305 w 533" name="T48"/>
                  <a:gd fmla="*/ 15 h 544" name="T49"/>
                  <a:gd fmla="*/ 265 w 533" name="T50"/>
                  <a:gd fmla="*/ 39 h 544" name="T51"/>
                  <a:gd fmla="*/ 198 w 533" name="T52"/>
                  <a:gd fmla="*/ 49 h 544" name="T53"/>
                  <a:gd fmla="*/ 194 w 533" name="T54"/>
                  <a:gd fmla="*/ 9 h 544" name="T55"/>
                  <a:gd fmla="*/ 147 w 533" name="T56"/>
                  <a:gd fmla="*/ 16 h 544" name="T57"/>
                  <a:gd fmla="*/ 131 w 533" name="T58"/>
                  <a:gd fmla="*/ 37 h 544" name="T59"/>
                  <a:gd fmla="*/ 111 w 533" name="T60"/>
                  <a:gd fmla="*/ 59 h 544" name="T61"/>
                  <a:gd fmla="*/ 87 w 533" name="T62"/>
                  <a:gd fmla="*/ 42 h 544" name="T63"/>
                  <a:gd fmla="*/ 65 w 533" name="T64"/>
                  <a:gd fmla="*/ 61 h 544" name="T65"/>
                  <a:gd fmla="*/ 59 w 533" name="T66"/>
                  <a:gd fmla="*/ 87 h 544" name="T67"/>
                  <a:gd fmla="*/ 19 w 533" name="T68"/>
                  <a:gd fmla="*/ 140 h 544" name="T69"/>
                  <a:gd fmla="*/ 0 w 533" name="T70"/>
                  <a:gd fmla="*/ 172 h 544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533" name="T108"/>
                  <a:gd fmla="*/ 0 h 544" name="T109"/>
                  <a:gd fmla="*/ 533 w 533" name="T110"/>
                  <a:gd fmla="*/ 544 h 544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544" w="533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/>
              <p:nvPr/>
            </p:nvSpPr>
            <p:spPr bwMode="auto">
              <a:xfrm>
                <a:off x="1863" y="3116"/>
                <a:ext cx="13" cy="158"/>
              </a:xfrm>
              <a:custGeom>
                <a:gdLst>
                  <a:gd fmla="*/ 0 w 13" name="T0"/>
                  <a:gd fmla="*/ 8 h 37" name="T1"/>
                  <a:gd fmla="*/ 0 w 13" name="T2"/>
                  <a:gd fmla="*/ 8 h 37" name="T3"/>
                  <a:gd fmla="*/ 5 w 13" name="T4"/>
                  <a:gd fmla="*/ 36 h 37" name="T5"/>
                  <a:gd fmla="*/ 12 w 13" name="T6"/>
                  <a:gd fmla="*/ 0 h 37" name="T7"/>
                  <a:gd fmla="*/ 0 w 13" name="T8"/>
                  <a:gd fmla="*/ 8 h 37" name="T9"/>
                  <a:gd fmla="*/ 0 w 13" name="T10"/>
                  <a:gd fmla="*/ 8 h 37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3" name="T18"/>
                  <a:gd fmla="*/ 0 h 37" name="T19"/>
                  <a:gd fmla="*/ 13 w 13" name="T20"/>
                  <a:gd fmla="*/ 37 h 37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37" w="13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/>
              <p:nvPr/>
            </p:nvSpPr>
            <p:spPr bwMode="auto">
              <a:xfrm>
                <a:off x="2049" y="3875"/>
                <a:ext cx="115" cy="158"/>
              </a:xfrm>
              <a:custGeom>
                <a:gdLst>
                  <a:gd fmla="*/ 0 w 115" name="T0"/>
                  <a:gd fmla="*/ 445 h 571" name="T1"/>
                  <a:gd fmla="*/ 0 w 115" name="T2"/>
                  <a:gd fmla="*/ 445 h 571" name="T3"/>
                  <a:gd fmla="*/ 9 w 115" name="T4"/>
                  <a:gd fmla="*/ 430 h 571" name="T5"/>
                  <a:gd fmla="*/ 24 w 115" name="T6"/>
                  <a:gd fmla="*/ 441 h 571" name="T7"/>
                  <a:gd fmla="*/ 39 w 115" name="T8"/>
                  <a:gd fmla="*/ 412 h 571" name="T9"/>
                  <a:gd fmla="*/ 33 w 115" name="T10"/>
                  <a:gd fmla="*/ 400 h 571" name="T11"/>
                  <a:gd fmla="*/ 45 w 115" name="T12"/>
                  <a:gd fmla="*/ 360 h 571" name="T13"/>
                  <a:gd fmla="*/ 24 w 115" name="T14"/>
                  <a:gd fmla="*/ 357 h 571" name="T15"/>
                  <a:gd fmla="*/ 27 w 115" name="T16"/>
                  <a:gd fmla="*/ 292 h 571" name="T17"/>
                  <a:gd fmla="*/ 55 w 115" name="T18"/>
                  <a:gd fmla="*/ 224 h 571" name="T19"/>
                  <a:gd fmla="*/ 54 w 115" name="T20"/>
                  <a:gd fmla="*/ 166 h 571" name="T21"/>
                  <a:gd fmla="*/ 74 w 115" name="T22"/>
                  <a:gd fmla="*/ 58 h 571" name="T23"/>
                  <a:gd fmla="*/ 68 w 115" name="T24"/>
                  <a:gd fmla="*/ 9 h 571" name="T25"/>
                  <a:gd fmla="*/ 81 w 115" name="T26"/>
                  <a:gd fmla="*/ 0 h 571" name="T27"/>
                  <a:gd fmla="*/ 96 w 115" name="T28"/>
                  <a:gd fmla="*/ 25 h 571" name="T29"/>
                  <a:gd fmla="*/ 104 w 115" name="T30"/>
                  <a:gd fmla="*/ 75 h 571" name="T31"/>
                  <a:gd fmla="*/ 114 w 115" name="T32"/>
                  <a:gd fmla="*/ 76 h 571" name="T33"/>
                  <a:gd fmla="*/ 112 w 115" name="T34"/>
                  <a:gd fmla="*/ 93 h 571" name="T35"/>
                  <a:gd fmla="*/ 97 w 115" name="T36"/>
                  <a:gd fmla="*/ 100 h 571" name="T37"/>
                  <a:gd fmla="*/ 98 w 115" name="T38"/>
                  <a:gd fmla="*/ 134 h 571" name="T39"/>
                  <a:gd fmla="*/ 81 w 115" name="T40"/>
                  <a:gd fmla="*/ 152 h 571" name="T41"/>
                  <a:gd fmla="*/ 69 w 115" name="T42"/>
                  <a:gd fmla="*/ 199 h 571" name="T43"/>
                  <a:gd fmla="*/ 78 w 115" name="T44"/>
                  <a:gd fmla="*/ 243 h 571" name="T45"/>
                  <a:gd fmla="*/ 61 w 115" name="T46"/>
                  <a:gd fmla="*/ 281 h 571" name="T47"/>
                  <a:gd fmla="*/ 48 w 115" name="T48"/>
                  <a:gd fmla="*/ 374 h 571" name="T49"/>
                  <a:gd fmla="*/ 58 w 115" name="T50"/>
                  <a:gd fmla="*/ 409 h 571" name="T51"/>
                  <a:gd fmla="*/ 49 w 115" name="T52"/>
                  <a:gd fmla="*/ 412 h 571" name="T53"/>
                  <a:gd fmla="*/ 53 w 115" name="T54"/>
                  <a:gd fmla="*/ 442 h 571" name="T55"/>
                  <a:gd fmla="*/ 30 w 115" name="T56"/>
                  <a:gd fmla="*/ 505 h 571" name="T57"/>
                  <a:gd fmla="*/ 33 w 115" name="T58"/>
                  <a:gd fmla="*/ 516 h 571" name="T59"/>
                  <a:gd fmla="*/ 44 w 115" name="T60"/>
                  <a:gd fmla="*/ 512 h 571" name="T61"/>
                  <a:gd fmla="*/ 48 w 115" name="T62"/>
                  <a:gd fmla="*/ 536 h 571" name="T63"/>
                  <a:gd fmla="*/ 98 w 115" name="T64"/>
                  <a:gd fmla="*/ 541 h 571" name="T65"/>
                  <a:gd fmla="*/ 65 w 115" name="T66"/>
                  <a:gd fmla="*/ 551 h 571" name="T67"/>
                  <a:gd fmla="*/ 61 w 115" name="T68"/>
                  <a:gd fmla="*/ 570 h 571" name="T69"/>
                  <a:gd fmla="*/ 46 w 115" name="T70"/>
                  <a:gd fmla="*/ 565 h 571" name="T71"/>
                  <a:gd fmla="*/ 62 w 115" name="T72"/>
                  <a:gd fmla="*/ 553 h 571" name="T73"/>
                  <a:gd fmla="*/ 38 w 115" name="T74"/>
                  <a:gd fmla="*/ 548 h 571" name="T75"/>
                  <a:gd fmla="*/ 35 w 115" name="T76"/>
                  <a:gd fmla="*/ 527 h 571" name="T77"/>
                  <a:gd fmla="*/ 29 w 115" name="T78"/>
                  <a:gd fmla="*/ 537 h 571" name="T79"/>
                  <a:gd fmla="*/ 20 w 115" name="T80"/>
                  <a:gd fmla="*/ 518 h 571" name="T81"/>
                  <a:gd fmla="*/ 25 w 115" name="T82"/>
                  <a:gd fmla="*/ 513 h 571" name="T83"/>
                  <a:gd fmla="*/ 14 w 115" name="T84"/>
                  <a:gd fmla="*/ 504 h 571" name="T85"/>
                  <a:gd fmla="*/ 24 w 115" name="T86"/>
                  <a:gd fmla="*/ 494 h 571" name="T87"/>
                  <a:gd fmla="*/ 15 w 115" name="T88"/>
                  <a:gd fmla="*/ 466 h 571" name="T89"/>
                  <a:gd fmla="*/ 32 w 115" name="T90"/>
                  <a:gd fmla="*/ 469 h 571" name="T91"/>
                  <a:gd fmla="*/ 15 w 115" name="T92"/>
                  <a:gd fmla="*/ 455 h 571" name="T93"/>
                  <a:gd fmla="*/ 19 w 115" name="T94"/>
                  <a:gd fmla="*/ 444 h 571" name="T95"/>
                  <a:gd fmla="*/ 0 w 115" name="T96"/>
                  <a:gd fmla="*/ 445 h 571" name="T97"/>
                  <a:gd fmla="*/ 0 w 115" name="T98"/>
                  <a:gd fmla="*/ 445 h 571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115" name="T150"/>
                  <a:gd fmla="*/ 0 h 571" name="T151"/>
                  <a:gd fmla="*/ 115 w 115" name="T152"/>
                  <a:gd fmla="*/ 571 h 571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571" w="115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/>
              <p:nvPr/>
            </p:nvSpPr>
            <p:spPr bwMode="auto">
              <a:xfrm>
                <a:off x="2055" y="4078"/>
                <a:ext cx="10" cy="158"/>
              </a:xfrm>
              <a:custGeom>
                <a:gdLst>
                  <a:gd fmla="*/ 0 w 10" name="T0"/>
                  <a:gd fmla="*/ 9 h 22" name="T1"/>
                  <a:gd fmla="*/ 0 w 10" name="T2"/>
                  <a:gd fmla="*/ 9 h 22" name="T3"/>
                  <a:gd fmla="*/ 4 w 10" name="T4"/>
                  <a:gd fmla="*/ 0 h 22" name="T5"/>
                  <a:gd fmla="*/ 9 w 10" name="T6"/>
                  <a:gd fmla="*/ 21 h 22" name="T7"/>
                  <a:gd fmla="*/ 0 w 10" name="T8"/>
                  <a:gd fmla="*/ 9 h 22" name="T9"/>
                  <a:gd fmla="*/ 0 w 10" name="T10"/>
                  <a:gd fmla="*/ 9 h 22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0" name="T18"/>
                  <a:gd fmla="*/ 0 h 22" name="T19"/>
                  <a:gd fmla="*/ 10 w 10" name="T20"/>
                  <a:gd fmla="*/ 22 h 22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2" w="10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/>
              <p:nvPr/>
            </p:nvSpPr>
            <p:spPr bwMode="auto">
              <a:xfrm>
                <a:off x="2065" y="3965"/>
                <a:ext cx="9" cy="158"/>
              </a:xfrm>
              <a:custGeom>
                <a:gdLst>
                  <a:gd fmla="*/ 0 w 9" name="T0"/>
                  <a:gd fmla="*/ 23 h 28" name="T1"/>
                  <a:gd fmla="*/ 0 w 9" name="T2"/>
                  <a:gd fmla="*/ 23 h 28" name="T3"/>
                  <a:gd fmla="*/ 8 w 9" name="T4"/>
                  <a:gd fmla="*/ 0 h 28" name="T5"/>
                  <a:gd fmla="*/ 8 w 9" name="T6"/>
                  <a:gd fmla="*/ 27 h 28" name="T7"/>
                  <a:gd fmla="*/ 0 w 9" name="T8"/>
                  <a:gd fmla="*/ 23 h 28" name="T9"/>
                  <a:gd fmla="*/ 0 w 9" name="T10"/>
                  <a:gd fmla="*/ 23 h 2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9" name="T18"/>
                  <a:gd fmla="*/ 0 h 28" name="T19"/>
                  <a:gd fmla="*/ 9 w 9" name="T20"/>
                  <a:gd fmla="*/ 28 h 2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8" w="9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/>
              <p:nvPr/>
            </p:nvSpPr>
            <p:spPr bwMode="auto">
              <a:xfrm>
                <a:off x="2074" y="4159"/>
                <a:ext cx="19" cy="158"/>
              </a:xfrm>
              <a:custGeom>
                <a:gdLst>
                  <a:gd fmla="*/ 0 w 19" name="T0"/>
                  <a:gd fmla="*/ 0 h 13" name="T1"/>
                  <a:gd fmla="*/ 0 w 19" name="T2"/>
                  <a:gd fmla="*/ 0 h 13" name="T3"/>
                  <a:gd fmla="*/ 18 w 19" name="T4"/>
                  <a:gd fmla="*/ 3 h 13" name="T5"/>
                  <a:gd fmla="*/ 18 w 19" name="T6"/>
                  <a:gd fmla="*/ 12 h 13" name="T7"/>
                  <a:gd fmla="*/ 0 w 19" name="T8"/>
                  <a:gd fmla="*/ 0 h 13" name="T9"/>
                  <a:gd fmla="*/ 0 w 19" name="T10"/>
                  <a:gd fmla="*/ 0 h 13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9" name="T18"/>
                  <a:gd fmla="*/ 0 h 13" name="T19"/>
                  <a:gd fmla="*/ 19 w 19" name="T20"/>
                  <a:gd fmla="*/ 13 h 13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3" w="19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/>
              <p:nvPr/>
            </p:nvSpPr>
            <p:spPr bwMode="auto">
              <a:xfrm>
                <a:off x="2078" y="4139"/>
                <a:ext cx="28" cy="158"/>
              </a:xfrm>
              <a:custGeom>
                <a:gdLst>
                  <a:gd fmla="*/ 0 w 28" name="T0"/>
                  <a:gd fmla="*/ 5 h 28" name="T1"/>
                  <a:gd fmla="*/ 0 w 28" name="T2"/>
                  <a:gd fmla="*/ 5 h 28" name="T3"/>
                  <a:gd fmla="*/ 7 w 28" name="T4"/>
                  <a:gd fmla="*/ 0 h 28" name="T5"/>
                  <a:gd fmla="*/ 6 w 28" name="T6"/>
                  <a:gd fmla="*/ 13 h 28" name="T7"/>
                  <a:gd fmla="*/ 27 w 28" name="T8"/>
                  <a:gd fmla="*/ 17 h 28" name="T9"/>
                  <a:gd fmla="*/ 14 w 28" name="T10"/>
                  <a:gd fmla="*/ 27 h 28" name="T11"/>
                  <a:gd fmla="*/ 0 w 28" name="T12"/>
                  <a:gd fmla="*/ 5 h 28" name="T13"/>
                  <a:gd fmla="*/ 0 w 28" name="T14"/>
                  <a:gd fmla="*/ 5 h 2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28" name="T24"/>
                  <a:gd fmla="*/ 0 h 28" name="T25"/>
                  <a:gd fmla="*/ 28 w 28" name="T26"/>
                  <a:gd fmla="*/ 28 h 2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8" w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/>
              <p:nvPr/>
            </p:nvSpPr>
            <p:spPr bwMode="auto">
              <a:xfrm>
                <a:off x="2097" y="4165"/>
                <a:ext cx="16" cy="158"/>
              </a:xfrm>
              <a:custGeom>
                <a:gdLst>
                  <a:gd fmla="*/ 0 w 16" name="T0"/>
                  <a:gd fmla="*/ 5 h 8" name="T1"/>
                  <a:gd fmla="*/ 0 w 16" name="T2"/>
                  <a:gd fmla="*/ 5 h 8" name="T3"/>
                  <a:gd fmla="*/ 4 w 16" name="T4"/>
                  <a:gd fmla="*/ 0 h 8" name="T5"/>
                  <a:gd fmla="*/ 15 w 16" name="T6"/>
                  <a:gd fmla="*/ 7 h 8" name="T7"/>
                  <a:gd fmla="*/ 0 w 16" name="T8"/>
                  <a:gd fmla="*/ 5 h 8" name="T9"/>
                  <a:gd fmla="*/ 0 w 16" name="T10"/>
                  <a:gd fmla="*/ 5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6" name="T18"/>
                  <a:gd fmla="*/ 0 h 8" name="T19"/>
                  <a:gd fmla="*/ 16 w 16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16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/>
              <p:nvPr/>
            </p:nvSpPr>
            <p:spPr bwMode="auto">
              <a:xfrm>
                <a:off x="2107" y="4159"/>
                <a:ext cx="39" cy="158"/>
              </a:xfrm>
              <a:custGeom>
                <a:gdLst>
                  <a:gd fmla="*/ 0 w 39" name="T0"/>
                  <a:gd fmla="*/ 34 h 42" name="T1"/>
                  <a:gd fmla="*/ 0 w 39" name="T2"/>
                  <a:gd fmla="*/ 34 h 42" name="T3"/>
                  <a:gd fmla="*/ 6 w 39" name="T4"/>
                  <a:gd fmla="*/ 27 h 42" name="T5"/>
                  <a:gd fmla="*/ 26 w 39" name="T6"/>
                  <a:gd fmla="*/ 31 h 42" name="T7"/>
                  <a:gd fmla="*/ 17 w 39" name="T8"/>
                  <a:gd fmla="*/ 21 h 42" name="T9"/>
                  <a:gd fmla="*/ 27 w 39" name="T10"/>
                  <a:gd fmla="*/ 14 h 42" name="T11"/>
                  <a:gd fmla="*/ 12 w 39" name="T12"/>
                  <a:gd fmla="*/ 12 h 42" name="T13"/>
                  <a:gd fmla="*/ 12 w 39" name="T14"/>
                  <a:gd fmla="*/ 2 h 42" name="T15"/>
                  <a:gd fmla="*/ 36 w 39" name="T16"/>
                  <a:gd fmla="*/ 0 h 42" name="T17"/>
                  <a:gd fmla="*/ 38 w 39" name="T18"/>
                  <a:gd fmla="*/ 41 h 42" name="T19"/>
                  <a:gd fmla="*/ 0 w 39" name="T20"/>
                  <a:gd fmla="*/ 34 h 42" name="T21"/>
                  <a:gd fmla="*/ 0 w 39" name="T22"/>
                  <a:gd fmla="*/ 34 h 42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39" name="T36"/>
                  <a:gd fmla="*/ 0 h 42" name="T37"/>
                  <a:gd fmla="*/ 39 w 39" name="T38"/>
                  <a:gd fmla="*/ 42 h 42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42" w="39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/>
              <p:nvPr/>
            </p:nvSpPr>
            <p:spPr bwMode="auto">
              <a:xfrm>
                <a:off x="2126" y="4191"/>
                <a:ext cx="29" cy="158"/>
              </a:xfrm>
              <a:custGeom>
                <a:gdLst>
                  <a:gd fmla="*/ 0 w 29" name="T0"/>
                  <a:gd fmla="*/ 0 h 9" name="T1"/>
                  <a:gd fmla="*/ 0 w 29" name="T2"/>
                  <a:gd fmla="*/ 0 h 9" name="T3"/>
                  <a:gd fmla="*/ 25 w 29" name="T4"/>
                  <a:gd fmla="*/ 2 h 9" name="T5"/>
                  <a:gd fmla="*/ 28 w 29" name="T6"/>
                  <a:gd fmla="*/ 8 h 9" name="T7"/>
                  <a:gd fmla="*/ 0 w 29" name="T8"/>
                  <a:gd fmla="*/ 0 h 9" name="T9"/>
                  <a:gd fmla="*/ 0 w 29" name="T10"/>
                  <a:gd fmla="*/ 0 h 9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9" name="T18"/>
                  <a:gd fmla="*/ 0 h 9" name="T19"/>
                  <a:gd fmla="*/ 29 w 29" name="T20"/>
                  <a:gd fmla="*/ 9 h 9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9" w="28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/>
              <p:nvPr/>
            </p:nvSpPr>
            <p:spPr bwMode="auto">
              <a:xfrm>
                <a:off x="2153" y="4184"/>
                <a:ext cx="14" cy="158"/>
              </a:xfrm>
              <a:custGeom>
                <a:gdLst>
                  <a:gd fmla="*/ 0 w 14" name="T0"/>
                  <a:gd fmla="*/ 6 h 7" name="T1"/>
                  <a:gd fmla="*/ 0 w 14" name="T2"/>
                  <a:gd fmla="*/ 6 h 7" name="T3"/>
                  <a:gd fmla="*/ 3 w 14" name="T4"/>
                  <a:gd fmla="*/ 0 h 7" name="T5"/>
                  <a:gd fmla="*/ 13 w 14" name="T6"/>
                  <a:gd fmla="*/ 6 h 7" name="T7"/>
                  <a:gd fmla="*/ 0 w 14" name="T8"/>
                  <a:gd fmla="*/ 6 h 7" name="T9"/>
                  <a:gd fmla="*/ 0 w 14" name="T10"/>
                  <a:gd fmla="*/ 6 h 7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4" name="T18"/>
                  <a:gd fmla="*/ 0 h 7" name="T19"/>
                  <a:gd fmla="*/ 14 w 14" name="T20"/>
                  <a:gd fmla="*/ 7 h 7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7" w="14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/>
              <p:nvPr/>
            </p:nvSpPr>
            <p:spPr bwMode="auto">
              <a:xfrm>
                <a:off x="2005" y="3295"/>
                <a:ext cx="164" cy="158"/>
              </a:xfrm>
              <a:custGeom>
                <a:gdLst>
                  <a:gd fmla="*/ 0 w 164" name="T0"/>
                  <a:gd fmla="*/ 150 h 226" name="T1"/>
                  <a:gd fmla="*/ 0 w 164" name="T2"/>
                  <a:gd fmla="*/ 150 h 226" name="T3"/>
                  <a:gd fmla="*/ 20 w 164" name="T4"/>
                  <a:gd fmla="*/ 166 h 226" name="T5"/>
                  <a:gd fmla="*/ 49 w 164" name="T6"/>
                  <a:gd fmla="*/ 170 h 226" name="T7"/>
                  <a:gd fmla="*/ 78 w 164" name="T8"/>
                  <a:gd fmla="*/ 200 h 226" name="T9"/>
                  <a:gd fmla="*/ 117 w 164" name="T10"/>
                  <a:gd fmla="*/ 203 h 226" name="T11"/>
                  <a:gd fmla="*/ 111 w 164" name="T12"/>
                  <a:gd fmla="*/ 219 h 226" name="T13"/>
                  <a:gd fmla="*/ 121 w 164" name="T14"/>
                  <a:gd fmla="*/ 225 h 226" name="T15"/>
                  <a:gd fmla="*/ 127 w 164" name="T16"/>
                  <a:gd fmla="*/ 186 h 226" name="T17"/>
                  <a:gd fmla="*/ 120 w 164" name="T18"/>
                  <a:gd fmla="*/ 162 h 226" name="T19"/>
                  <a:gd fmla="*/ 133 w 164" name="T20"/>
                  <a:gd fmla="*/ 160 h 226" name="T21"/>
                  <a:gd fmla="*/ 123 w 164" name="T22"/>
                  <a:gd fmla="*/ 146 h 226" name="T23"/>
                  <a:gd fmla="*/ 155 w 164" name="T24"/>
                  <a:gd fmla="*/ 141 h 226" name="T25"/>
                  <a:gd fmla="*/ 163 w 164" name="T26"/>
                  <a:gd fmla="*/ 151 h 226" name="T27"/>
                  <a:gd fmla="*/ 151 w 164" name="T28"/>
                  <a:gd fmla="*/ 131 h 226" name="T29"/>
                  <a:gd fmla="*/ 155 w 164" name="T30"/>
                  <a:gd fmla="*/ 84 h 226" name="T31"/>
                  <a:gd fmla="*/ 128 w 164" name="T32"/>
                  <a:gd fmla="*/ 86 h 226" name="T33"/>
                  <a:gd fmla="*/ 120 w 164" name="T34"/>
                  <a:gd fmla="*/ 74 h 226" name="T35"/>
                  <a:gd fmla="*/ 93 w 164" name="T36"/>
                  <a:gd fmla="*/ 71 h 226" name="T37"/>
                  <a:gd fmla="*/ 76 w 164" name="T38"/>
                  <a:gd fmla="*/ 44 h 226" name="T39"/>
                  <a:gd fmla="*/ 102 w 164" name="T40"/>
                  <a:gd fmla="*/ 8 h 226" name="T41"/>
                  <a:gd fmla="*/ 98 w 164" name="T42"/>
                  <a:gd fmla="*/ 0 h 226" name="T43"/>
                  <a:gd fmla="*/ 52 w 164" name="T44"/>
                  <a:gd fmla="*/ 20 h 226" name="T45"/>
                  <a:gd fmla="*/ 27 w 164" name="T46"/>
                  <a:gd fmla="*/ 60 h 226" name="T47"/>
                  <a:gd fmla="*/ 19 w 164" name="T48"/>
                  <a:gd fmla="*/ 50 h 226" name="T49"/>
                  <a:gd fmla="*/ 13 w 164" name="T50"/>
                  <a:gd fmla="*/ 70 h 226" name="T51"/>
                  <a:gd fmla="*/ 19 w 164" name="T52"/>
                  <a:gd fmla="*/ 115 h 226" name="T53"/>
                  <a:gd fmla="*/ 25 w 164" name="T54"/>
                  <a:gd fmla="*/ 115 h 226" name="T55"/>
                  <a:gd fmla="*/ 0 w 164" name="T56"/>
                  <a:gd fmla="*/ 150 h 226" name="T57"/>
                  <a:gd fmla="*/ 0 w 164" name="T58"/>
                  <a:gd fmla="*/ 150 h 22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164" name="T90"/>
                  <a:gd fmla="*/ 0 h 226" name="T91"/>
                  <a:gd fmla="*/ 164 w 164" name="T92"/>
                  <a:gd fmla="*/ 226 h 226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226" w="164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/>
              <p:nvPr/>
            </p:nvSpPr>
            <p:spPr bwMode="auto">
              <a:xfrm>
                <a:off x="1911" y="3220"/>
                <a:ext cx="44" cy="158"/>
              </a:xfrm>
              <a:custGeom>
                <a:gdLst>
                  <a:gd fmla="*/ 0 w 44" name="T0"/>
                  <a:gd fmla="*/ 0 h 37" name="T1"/>
                  <a:gd fmla="*/ 0 w 44" name="T2"/>
                  <a:gd fmla="*/ 0 h 37" name="T3"/>
                  <a:gd fmla="*/ 1 w 44" name="T4"/>
                  <a:gd fmla="*/ 14 h 37" name="T5"/>
                  <a:gd fmla="*/ 10 w 44" name="T6"/>
                  <a:gd fmla="*/ 12 h 37" name="T7"/>
                  <a:gd fmla="*/ 37 w 44" name="T8"/>
                  <a:gd fmla="*/ 36 h 37" name="T9"/>
                  <a:gd fmla="*/ 43 w 44" name="T10"/>
                  <a:gd fmla="*/ 18 h 37" name="T11"/>
                  <a:gd fmla="*/ 28 w 44" name="T12"/>
                  <a:gd fmla="*/ 1 h 37" name="T13"/>
                  <a:gd fmla="*/ 0 w 44" name="T14"/>
                  <a:gd fmla="*/ 0 h 37" name="T15"/>
                  <a:gd fmla="*/ 0 w 44" name="T16"/>
                  <a:gd fmla="*/ 0 h 37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44" name="T27"/>
                  <a:gd fmla="*/ 0 h 37" name="T28"/>
                  <a:gd fmla="*/ 44 w 44" name="T29"/>
                  <a:gd fmla="*/ 37 h 37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37" w="44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/>
              <p:nvPr/>
            </p:nvSpPr>
            <p:spPr bwMode="auto">
              <a:xfrm>
                <a:off x="1921" y="3056"/>
                <a:ext cx="148" cy="158"/>
              </a:xfrm>
              <a:custGeom>
                <a:gdLst>
                  <a:gd fmla="*/ 0 w 148" name="T0"/>
                  <a:gd fmla="*/ 18 h 47" name="T1"/>
                  <a:gd fmla="*/ 0 w 148" name="T2"/>
                  <a:gd fmla="*/ 18 h 47" name="T3"/>
                  <a:gd fmla="*/ 20 w 148" name="T4"/>
                  <a:gd fmla="*/ 2 h 47" name="T5"/>
                  <a:gd fmla="*/ 58 w 148" name="T6"/>
                  <a:gd fmla="*/ 0 h 47" name="T7"/>
                  <a:gd fmla="*/ 147 w 148" name="T8"/>
                  <a:gd fmla="*/ 39 h 47" name="T9"/>
                  <a:gd fmla="*/ 99 w 148" name="T10"/>
                  <a:gd fmla="*/ 46 h 47" name="T11"/>
                  <a:gd fmla="*/ 107 w 148" name="T12"/>
                  <a:gd fmla="*/ 37 h 47" name="T13"/>
                  <a:gd fmla="*/ 84 w 148" name="T14"/>
                  <a:gd fmla="*/ 22 h 47" name="T15"/>
                  <a:gd fmla="*/ 40 w 148" name="T16"/>
                  <a:gd fmla="*/ 14 h 47" name="T17"/>
                  <a:gd fmla="*/ 42 w 148" name="T18"/>
                  <a:gd fmla="*/ 7 h 47" name="T19"/>
                  <a:gd fmla="*/ 0 w 148" name="T20"/>
                  <a:gd fmla="*/ 18 h 47" name="T21"/>
                  <a:gd fmla="*/ 0 w 148" name="T22"/>
                  <a:gd fmla="*/ 18 h 47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148" name="T36"/>
                  <a:gd fmla="*/ 0 h 47" name="T37"/>
                  <a:gd fmla="*/ 148 w 148" name="T38"/>
                  <a:gd fmla="*/ 47 h 47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47" w="148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/>
              <p:nvPr/>
            </p:nvSpPr>
            <p:spPr bwMode="auto">
              <a:xfrm>
                <a:off x="2100" y="3092"/>
                <a:ext cx="47" cy="158"/>
              </a:xfrm>
              <a:custGeom>
                <a:gdLst>
                  <a:gd fmla="*/ 0 w 47" name="T0"/>
                  <a:gd fmla="*/ 0 h 27" name="T1"/>
                  <a:gd fmla="*/ 0 w 47" name="T2"/>
                  <a:gd fmla="*/ 0 h 27" name="T3"/>
                  <a:gd fmla="*/ 0 w 47" name="T4"/>
                  <a:gd fmla="*/ 26 h 27" name="T5"/>
                  <a:gd fmla="*/ 46 w 47" name="T6"/>
                  <a:gd fmla="*/ 17 h 27" name="T7"/>
                  <a:gd fmla="*/ 26 w 47" name="T8"/>
                  <a:gd fmla="*/ 3 h 27" name="T9"/>
                  <a:gd fmla="*/ 0 w 47" name="T10"/>
                  <a:gd fmla="*/ 0 h 27" name="T11"/>
                  <a:gd fmla="*/ 0 w 47" name="T12"/>
                  <a:gd fmla="*/ 0 h 27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7" name="T21"/>
                  <a:gd fmla="*/ 0 h 27" name="T22"/>
                  <a:gd fmla="*/ 47 w 47" name="T23"/>
                  <a:gd fmla="*/ 27 h 27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7" w="4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/>
              <p:nvPr/>
            </p:nvSpPr>
            <p:spPr bwMode="auto">
              <a:xfrm>
                <a:off x="1978" y="3375"/>
                <a:ext cx="77" cy="158"/>
              </a:xfrm>
              <a:custGeom>
                <a:gdLst>
                  <a:gd fmla="*/ 0 w 77" name="T0"/>
                  <a:gd fmla="*/ 32 h 86" name="T1"/>
                  <a:gd fmla="*/ 0 w 77" name="T2"/>
                  <a:gd fmla="*/ 32 h 86" name="T3"/>
                  <a:gd fmla="*/ 1 w 77" name="T4"/>
                  <a:gd fmla="*/ 49 h 86" name="T5"/>
                  <a:gd fmla="*/ 14 w 77" name="T6"/>
                  <a:gd fmla="*/ 53 h 86" name="T7"/>
                  <a:gd fmla="*/ 7 w 77" name="T8"/>
                  <a:gd fmla="*/ 67 h 86" name="T9"/>
                  <a:gd fmla="*/ 4 w 77" name="T10"/>
                  <a:gd fmla="*/ 81 h 86" name="T11"/>
                  <a:gd fmla="*/ 22 w 77" name="T12"/>
                  <a:gd fmla="*/ 85 h 86" name="T13"/>
                  <a:gd fmla="*/ 38 w 77" name="T14"/>
                  <a:gd fmla="*/ 61 h 86" name="T15"/>
                  <a:gd fmla="*/ 69 w 77" name="T16"/>
                  <a:gd fmla="*/ 42 h 86" name="T17"/>
                  <a:gd fmla="*/ 76 w 77" name="T18"/>
                  <a:gd fmla="*/ 20 h 86" name="T19"/>
                  <a:gd fmla="*/ 47 w 77" name="T20"/>
                  <a:gd fmla="*/ 16 h 86" name="T21"/>
                  <a:gd fmla="*/ 27 w 77" name="T22"/>
                  <a:gd fmla="*/ 0 h 86" name="T23"/>
                  <a:gd fmla="*/ 9 w 77" name="T24"/>
                  <a:gd fmla="*/ 8 h 86" name="T25"/>
                  <a:gd fmla="*/ 0 w 77" name="T26"/>
                  <a:gd fmla="*/ 32 h 86" name="T27"/>
                  <a:gd fmla="*/ 0 w 77" name="T28"/>
                  <a:gd fmla="*/ 32 h 8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77" name="T45"/>
                  <a:gd fmla="*/ 0 h 86" name="T46"/>
                  <a:gd fmla="*/ 77 w 77" name="T47"/>
                  <a:gd fmla="*/ 86 h 8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6" w="77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/>
              <p:nvPr/>
            </p:nvSpPr>
            <p:spPr bwMode="auto">
              <a:xfrm>
                <a:off x="1851" y="3161"/>
                <a:ext cx="33" cy="158"/>
              </a:xfrm>
              <a:custGeom>
                <a:gdLst>
                  <a:gd fmla="*/ 0 w 33" name="T0"/>
                  <a:gd fmla="*/ 11 h 15" name="T1"/>
                  <a:gd fmla="*/ 0 w 33" name="T2"/>
                  <a:gd fmla="*/ 11 h 15" name="T3"/>
                  <a:gd fmla="*/ 9 w 33" name="T4"/>
                  <a:gd fmla="*/ 0 h 15" name="T5"/>
                  <a:gd fmla="*/ 32 w 33" name="T6"/>
                  <a:gd fmla="*/ 14 h 15" name="T7"/>
                  <a:gd fmla="*/ 0 w 33" name="T8"/>
                  <a:gd fmla="*/ 11 h 15" name="T9"/>
                  <a:gd fmla="*/ 0 w 33" name="T10"/>
                  <a:gd fmla="*/ 11 h 15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33" name="T18"/>
                  <a:gd fmla="*/ 0 h 15" name="T19"/>
                  <a:gd fmla="*/ 33 w 33" name="T20"/>
                  <a:gd fmla="*/ 15 h 15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5" w="33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/>
              <p:nvPr/>
            </p:nvSpPr>
            <p:spPr bwMode="auto">
              <a:xfrm>
                <a:off x="2250" y="4122"/>
                <a:ext cx="22" cy="158"/>
              </a:xfrm>
              <a:custGeom>
                <a:gdLst>
                  <a:gd fmla="*/ 0 w 22" name="T0"/>
                  <a:gd fmla="*/ 12 h 13" name="T1"/>
                  <a:gd fmla="*/ 0 w 22" name="T2"/>
                  <a:gd fmla="*/ 12 h 13" name="T3"/>
                  <a:gd fmla="*/ 12 w 22" name="T4"/>
                  <a:gd fmla="*/ 5 h 13" name="T5"/>
                  <a:gd fmla="*/ 6 w 22" name="T6"/>
                  <a:gd fmla="*/ 0 h 13" name="T7"/>
                  <a:gd fmla="*/ 21 w 22" name="T8"/>
                  <a:gd fmla="*/ 1 h 13" name="T9"/>
                  <a:gd fmla="*/ 0 w 22" name="T10"/>
                  <a:gd fmla="*/ 12 h 13" name="T11"/>
                  <a:gd fmla="*/ 0 w 22" name="T12"/>
                  <a:gd fmla="*/ 12 h 1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2" name="T21"/>
                  <a:gd fmla="*/ 0 h 13" name="T22"/>
                  <a:gd fmla="*/ 22 w 22" name="T23"/>
                  <a:gd fmla="*/ 13 h 1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3" w="22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/>
              <p:nvPr/>
            </p:nvSpPr>
            <p:spPr bwMode="auto">
              <a:xfrm>
                <a:off x="2267" y="4121"/>
                <a:ext cx="25" cy="158"/>
              </a:xfrm>
              <a:custGeom>
                <a:gdLst>
                  <a:gd fmla="*/ 0 w 25" name="T0"/>
                  <a:gd fmla="*/ 15 h 16" name="T1"/>
                  <a:gd fmla="*/ 0 w 25" name="T2"/>
                  <a:gd fmla="*/ 15 h 16" name="T3"/>
                  <a:gd fmla="*/ 11 w 25" name="T4"/>
                  <a:gd fmla="*/ 0 h 16" name="T5"/>
                  <a:gd fmla="*/ 24 w 25" name="T6"/>
                  <a:gd fmla="*/ 5 h 16" name="T7"/>
                  <a:gd fmla="*/ 0 w 25" name="T8"/>
                  <a:gd fmla="*/ 15 h 16" name="T9"/>
                  <a:gd fmla="*/ 0 w 25" name="T10"/>
                  <a:gd fmla="*/ 15 h 16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5" name="T18"/>
                  <a:gd fmla="*/ 0 h 16" name="T19"/>
                  <a:gd fmla="*/ 25 w 25" name="T20"/>
                  <a:gd fmla="*/ 16 h 16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6" w="25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/>
              <p:nvPr/>
            </p:nvSpPr>
            <p:spPr bwMode="auto">
              <a:xfrm>
                <a:off x="2338" y="3299"/>
                <a:ext cx="41" cy="158"/>
              </a:xfrm>
              <a:custGeom>
                <a:gdLst>
                  <a:gd fmla="*/ 0 w 41" name="T0"/>
                  <a:gd fmla="*/ 45 h 48" name="T1"/>
                  <a:gd fmla="*/ 0 w 41" name="T2"/>
                  <a:gd fmla="*/ 45 h 48" name="T3"/>
                  <a:gd fmla="*/ 6 w 41" name="T4"/>
                  <a:gd fmla="*/ 0 h 48" name="T5"/>
                  <a:gd fmla="*/ 40 w 41" name="T6"/>
                  <a:gd fmla="*/ 21 h 48" name="T7"/>
                  <a:gd fmla="*/ 20 w 41" name="T8"/>
                  <a:gd fmla="*/ 47 h 48" name="T9"/>
                  <a:gd fmla="*/ 0 w 41" name="T10"/>
                  <a:gd fmla="*/ 45 h 48" name="T11"/>
                  <a:gd fmla="*/ 0 w 41" name="T12"/>
                  <a:gd fmla="*/ 45 h 4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1" name="T21"/>
                  <a:gd fmla="*/ 0 h 48" name="T22"/>
                  <a:gd fmla="*/ 41 w 41" name="T23"/>
                  <a:gd fmla="*/ 48 h 4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48" w="41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/>
              <p:nvPr/>
            </p:nvSpPr>
            <p:spPr bwMode="auto">
              <a:xfrm>
                <a:off x="1821" y="3135"/>
                <a:ext cx="55" cy="158"/>
              </a:xfrm>
              <a:custGeom>
                <a:gdLst>
                  <a:gd fmla="*/ 0 w 55" name="T0"/>
                  <a:gd fmla="*/ 47 h 60" name="T1"/>
                  <a:gd fmla="*/ 0 w 55" name="T2"/>
                  <a:gd fmla="*/ 47 h 60" name="T3"/>
                  <a:gd fmla="*/ 11 w 55" name="T4"/>
                  <a:gd fmla="*/ 26 h 60" name="T5"/>
                  <a:gd fmla="*/ 25 w 55" name="T6"/>
                  <a:gd fmla="*/ 25 h 60" name="T7"/>
                  <a:gd fmla="*/ 11 w 55" name="T8"/>
                  <a:gd fmla="*/ 7 h 60" name="T9"/>
                  <a:gd fmla="*/ 42 w 55" name="T10"/>
                  <a:gd fmla="*/ 0 h 60" name="T11"/>
                  <a:gd fmla="*/ 47 w 55" name="T12"/>
                  <a:gd fmla="*/ 28 h 60" name="T13"/>
                  <a:gd fmla="*/ 54 w 55" name="T14"/>
                  <a:gd fmla="*/ 30 h 60" name="T15"/>
                  <a:gd fmla="*/ 39 w 55" name="T16"/>
                  <a:gd fmla="*/ 48 h 60" name="T17"/>
                  <a:gd fmla="*/ 30 w 55" name="T18"/>
                  <a:gd fmla="*/ 59 h 60" name="T19"/>
                  <a:gd fmla="*/ 0 w 55" name="T20"/>
                  <a:gd fmla="*/ 47 h 60" name="T21"/>
                  <a:gd fmla="*/ 0 w 55" name="T22"/>
                  <a:gd fmla="*/ 47 h 60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55" name="T36"/>
                  <a:gd fmla="*/ 0 h 60" name="T37"/>
                  <a:gd fmla="*/ 55 w 55" name="T38"/>
                  <a:gd fmla="*/ 60 h 60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60" w="55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/>
              <p:nvPr/>
            </p:nvSpPr>
            <p:spPr bwMode="auto">
              <a:xfrm>
                <a:off x="2245" y="3284"/>
                <a:ext cx="66" cy="158"/>
              </a:xfrm>
              <a:custGeom>
                <a:gdLst>
                  <a:gd fmla="*/ 0 w 66" name="T0"/>
                  <a:gd fmla="*/ 31 h 94" name="T1"/>
                  <a:gd fmla="*/ 0 w 66" name="T2"/>
                  <a:gd fmla="*/ 31 h 94" name="T3"/>
                  <a:gd fmla="*/ 9 w 66" name="T4"/>
                  <a:gd fmla="*/ 44 h 94" name="T5"/>
                  <a:gd fmla="*/ 22 w 66" name="T6"/>
                  <a:gd fmla="*/ 53 h 94" name="T7"/>
                  <a:gd fmla="*/ 19 w 66" name="T8"/>
                  <a:gd fmla="*/ 79 h 94" name="T9"/>
                  <a:gd fmla="*/ 26 w 66" name="T10"/>
                  <a:gd fmla="*/ 93 h 94" name="T11"/>
                  <a:gd fmla="*/ 65 w 66" name="T12"/>
                  <a:gd fmla="*/ 87 h 94" name="T13"/>
                  <a:gd fmla="*/ 43 w 66" name="T14"/>
                  <a:gd fmla="*/ 59 h 94" name="T15"/>
                  <a:gd fmla="*/ 58 w 66" name="T16"/>
                  <a:gd fmla="*/ 34 h 94" name="T17"/>
                  <a:gd fmla="*/ 19 w 66" name="T18"/>
                  <a:gd fmla="*/ 0 h 94" name="T19"/>
                  <a:gd fmla="*/ 6 w 66" name="T20"/>
                  <a:gd fmla="*/ 10 h 94" name="T21"/>
                  <a:gd fmla="*/ 11 w 66" name="T22"/>
                  <a:gd fmla="*/ 19 h 94" name="T23"/>
                  <a:gd fmla="*/ 0 w 66" name="T24"/>
                  <a:gd fmla="*/ 31 h 94" name="T25"/>
                  <a:gd fmla="*/ 0 w 66" name="T26"/>
                  <a:gd fmla="*/ 31 h 94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66" name="T42"/>
                  <a:gd fmla="*/ 0 h 94" name="T43"/>
                  <a:gd fmla="*/ 66 w 66" name="T44"/>
                  <a:gd fmla="*/ 94 h 94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94" w="66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/>
              <p:nvPr/>
            </p:nvSpPr>
            <p:spPr bwMode="auto">
              <a:xfrm>
                <a:off x="2065" y="3092"/>
                <a:ext cx="36" cy="158"/>
              </a:xfrm>
              <a:custGeom>
                <a:gdLst>
                  <a:gd fmla="*/ 0 w 36" name="T0"/>
                  <a:gd fmla="*/ 19 h 27" name="T1"/>
                  <a:gd fmla="*/ 0 w 36" name="T2"/>
                  <a:gd fmla="*/ 19 h 27" name="T3"/>
                  <a:gd fmla="*/ 27 w 36" name="T4"/>
                  <a:gd fmla="*/ 19 h 27" name="T5"/>
                  <a:gd fmla="*/ 14 w 36" name="T6"/>
                  <a:gd fmla="*/ 2 h 27" name="T7"/>
                  <a:gd fmla="*/ 35 w 36" name="T8"/>
                  <a:gd fmla="*/ 0 h 27" name="T9"/>
                  <a:gd fmla="*/ 35 w 36" name="T10"/>
                  <a:gd fmla="*/ 26 h 27" name="T11"/>
                  <a:gd fmla="*/ 0 w 36" name="T12"/>
                  <a:gd fmla="*/ 19 h 27" name="T13"/>
                  <a:gd fmla="*/ 0 w 36" name="T14"/>
                  <a:gd fmla="*/ 19 h 27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36" name="T24"/>
                  <a:gd fmla="*/ 0 h 27" name="T25"/>
                  <a:gd fmla="*/ 36 w 36" name="T26"/>
                  <a:gd fmla="*/ 27 h 27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7" w="36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/>
              <p:nvPr/>
            </p:nvSpPr>
            <p:spPr bwMode="auto">
              <a:xfrm>
                <a:off x="1860" y="3154"/>
                <a:ext cx="85" cy="158"/>
              </a:xfrm>
              <a:custGeom>
                <a:gdLst>
                  <a:gd fmla="*/ 0 w 85" name="T0"/>
                  <a:gd fmla="*/ 20 h 42" name="T1"/>
                  <a:gd fmla="*/ 0 w 85" name="T2"/>
                  <a:gd fmla="*/ 20 h 42" name="T3"/>
                  <a:gd fmla="*/ 15 w 85" name="T4"/>
                  <a:gd fmla="*/ 2 h 42" name="T5"/>
                  <a:gd fmla="*/ 60 w 85" name="T6"/>
                  <a:gd fmla="*/ 0 h 42" name="T7"/>
                  <a:gd fmla="*/ 84 w 85" name="T8"/>
                  <a:gd fmla="*/ 13 h 42" name="T9"/>
                  <a:gd fmla="*/ 64 w 85" name="T10"/>
                  <a:gd fmla="*/ 15 h 42" name="T11"/>
                  <a:gd fmla="*/ 29 w 85" name="T12"/>
                  <a:gd fmla="*/ 41 h 42" name="T13"/>
                  <a:gd fmla="*/ 23 w 85" name="T14"/>
                  <a:gd fmla="*/ 34 h 42" name="T15"/>
                  <a:gd fmla="*/ 0 w 85" name="T16"/>
                  <a:gd fmla="*/ 20 h 42" name="T17"/>
                  <a:gd fmla="*/ 0 w 85" name="T18"/>
                  <a:gd fmla="*/ 20 h 42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85" name="T30"/>
                  <a:gd fmla="*/ 0 h 42" name="T31"/>
                  <a:gd fmla="*/ 85 w 85" name="T32"/>
                  <a:gd fmla="*/ 42 h 42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42" w="85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/>
              <p:nvPr/>
            </p:nvSpPr>
            <p:spPr bwMode="auto">
              <a:xfrm>
                <a:off x="1889" y="3175"/>
                <a:ext cx="56" cy="158"/>
              </a:xfrm>
              <a:custGeom>
                <a:gdLst>
                  <a:gd fmla="*/ 0 w 56" name="T0"/>
                  <a:gd fmla="*/ 28 h 57" name="T1"/>
                  <a:gd fmla="*/ 0 w 56" name="T2"/>
                  <a:gd fmla="*/ 28 h 57" name="T3"/>
                  <a:gd fmla="*/ 22 w 56" name="T4"/>
                  <a:gd fmla="*/ 55 h 57" name="T5"/>
                  <a:gd fmla="*/ 50 w 56" name="T6"/>
                  <a:gd fmla="*/ 56 h 57" name="T7"/>
                  <a:gd fmla="*/ 55 w 56" name="T8"/>
                  <a:gd fmla="*/ 0 h 57" name="T9"/>
                  <a:gd fmla="*/ 35 w 56" name="T10"/>
                  <a:gd fmla="*/ 2 h 57" name="T11"/>
                  <a:gd fmla="*/ 0 w 56" name="T12"/>
                  <a:gd fmla="*/ 28 h 57" name="T13"/>
                  <a:gd fmla="*/ 0 w 56" name="T14"/>
                  <a:gd fmla="*/ 28 h 57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6" name="T24"/>
                  <a:gd fmla="*/ 0 h 57" name="T25"/>
                  <a:gd fmla="*/ 56 w 56" name="T26"/>
                  <a:gd fmla="*/ 57 h 57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57" w="56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/>
              <p:nvPr/>
            </p:nvSpPr>
            <p:spPr bwMode="auto">
              <a:xfrm>
                <a:off x="1948" y="3237"/>
                <a:ext cx="77" cy="158"/>
              </a:xfrm>
              <a:custGeom>
                <a:gdLst>
                  <a:gd fmla="*/ 0 w 77" name="T0"/>
                  <a:gd fmla="*/ 18 h 35" name="T1"/>
                  <a:gd fmla="*/ 0 w 77" name="T2"/>
                  <a:gd fmla="*/ 18 h 35" name="T3"/>
                  <a:gd fmla="*/ 6 w 77" name="T4"/>
                  <a:gd fmla="*/ 0 h 35" name="T5"/>
                  <a:gd fmla="*/ 22 w 77" name="T6"/>
                  <a:gd fmla="*/ 11 h 35" name="T7"/>
                  <a:gd fmla="*/ 51 w 77" name="T8"/>
                  <a:gd fmla="*/ 0 h 35" name="T9"/>
                  <a:gd fmla="*/ 76 w 77" name="T10"/>
                  <a:gd fmla="*/ 13 h 35" name="T11"/>
                  <a:gd fmla="*/ 70 w 77" name="T12"/>
                  <a:gd fmla="*/ 33 h 35" name="T13"/>
                  <a:gd fmla="*/ 67 w 77" name="T14"/>
                  <a:gd fmla="*/ 17 h 35" name="T15"/>
                  <a:gd fmla="*/ 51 w 77" name="T16"/>
                  <a:gd fmla="*/ 11 h 35" name="T17"/>
                  <a:gd fmla="*/ 36 w 77" name="T18"/>
                  <a:gd fmla="*/ 21 h 35" name="T19"/>
                  <a:gd fmla="*/ 39 w 77" name="T20"/>
                  <a:gd fmla="*/ 30 h 35" name="T21"/>
                  <a:gd fmla="*/ 33 w 77" name="T22"/>
                  <a:gd fmla="*/ 34 h 35" name="T23"/>
                  <a:gd fmla="*/ 0 w 77" name="T24"/>
                  <a:gd fmla="*/ 18 h 35" name="T25"/>
                  <a:gd fmla="*/ 0 w 77" name="T26"/>
                  <a:gd fmla="*/ 18 h 35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77" name="T42"/>
                  <a:gd fmla="*/ 0 h 35" name="T43"/>
                  <a:gd fmla="*/ 77 w 77" name="T44"/>
                  <a:gd fmla="*/ 35 h 35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35" w="77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/>
              <p:nvPr/>
            </p:nvSpPr>
            <p:spPr bwMode="auto">
              <a:xfrm>
                <a:off x="2226" y="3672"/>
                <a:ext cx="112" cy="158"/>
              </a:xfrm>
              <a:custGeom>
                <a:gdLst>
                  <a:gd fmla="*/ 0 w 112" name="T0"/>
                  <a:gd fmla="*/ 43 h 116" name="T1"/>
                  <a:gd fmla="*/ 0 w 112" name="T2"/>
                  <a:gd fmla="*/ 43 h 116" name="T3"/>
                  <a:gd fmla="*/ 9 w 112" name="T4"/>
                  <a:gd fmla="*/ 6 h 116" name="T5"/>
                  <a:gd fmla="*/ 48 w 112" name="T6"/>
                  <a:gd fmla="*/ 0 h 116" name="T7"/>
                  <a:gd fmla="*/ 62 w 112" name="T8"/>
                  <a:gd fmla="*/ 12 h 116" name="T9"/>
                  <a:gd fmla="*/ 65 w 112" name="T10"/>
                  <a:gd fmla="*/ 39 h 116" name="T11"/>
                  <a:gd fmla="*/ 93 w 112" name="T12"/>
                  <a:gd fmla="*/ 44 h 116" name="T13"/>
                  <a:gd fmla="*/ 97 w 112" name="T14"/>
                  <a:gd fmla="*/ 63 h 116" name="T15"/>
                  <a:gd fmla="*/ 111 w 112" name="T16"/>
                  <a:gd fmla="*/ 66 h 116" name="T17"/>
                  <a:gd fmla="*/ 109 w 112" name="T18"/>
                  <a:gd fmla="*/ 91 h 116" name="T19"/>
                  <a:gd fmla="*/ 95 w 112" name="T20"/>
                  <a:gd fmla="*/ 115 h 116" name="T21"/>
                  <a:gd fmla="*/ 58 w 112" name="T22"/>
                  <a:gd fmla="*/ 114 h 116" name="T23"/>
                  <a:gd fmla="*/ 66 w 112" name="T24"/>
                  <a:gd fmla="*/ 86 h 116" name="T25"/>
                  <a:gd fmla="*/ 0 w 112" name="T26"/>
                  <a:gd fmla="*/ 43 h 116" name="T27"/>
                  <a:gd fmla="*/ 0 w 112" name="T28"/>
                  <a:gd fmla="*/ 43 h 11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12" name="T45"/>
                  <a:gd fmla="*/ 0 h 116" name="T46"/>
                  <a:gd fmla="*/ 112 w 112" name="T47"/>
                  <a:gd fmla="*/ 116 h 11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15" w="112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/>
              <p:nvPr/>
            </p:nvSpPr>
            <p:spPr bwMode="auto">
              <a:xfrm>
                <a:off x="1971" y="3476"/>
                <a:ext cx="172" cy="158"/>
              </a:xfrm>
              <a:custGeom>
                <a:gdLst>
                  <a:gd fmla="*/ 0 w 172" name="T0"/>
                  <a:gd fmla="*/ 58 h 247" name="T1"/>
                  <a:gd fmla="*/ 0 w 172" name="T2"/>
                  <a:gd fmla="*/ 58 h 247" name="T3"/>
                  <a:gd fmla="*/ 3 w 172" name="T4"/>
                  <a:gd fmla="*/ 78 h 247" name="T5"/>
                  <a:gd fmla="*/ 34 w 172" name="T6"/>
                  <a:gd fmla="*/ 112 h 247" name="T7"/>
                  <a:gd fmla="*/ 68 w 172" name="T8"/>
                  <a:gd fmla="*/ 193 h 247" name="T9"/>
                  <a:gd fmla="*/ 146 w 172" name="T10"/>
                  <a:gd fmla="*/ 246 h 247" name="T11"/>
                  <a:gd fmla="*/ 159 w 172" name="T12"/>
                  <a:gd fmla="*/ 237 h 247" name="T13"/>
                  <a:gd fmla="*/ 167 w 172" name="T14"/>
                  <a:gd fmla="*/ 220 h 247" name="T15"/>
                  <a:gd fmla="*/ 155 w 172" name="T16"/>
                  <a:gd fmla="*/ 213 h 247" name="T17"/>
                  <a:gd fmla="*/ 162 w 172" name="T18"/>
                  <a:gd fmla="*/ 209 h 247" name="T19"/>
                  <a:gd fmla="*/ 171 w 172" name="T20"/>
                  <a:gd fmla="*/ 167 h 247" name="T21"/>
                  <a:gd fmla="*/ 158 w 172" name="T22"/>
                  <a:gd fmla="*/ 147 h 247" name="T23"/>
                  <a:gd fmla="*/ 147 w 172" name="T24"/>
                  <a:gd fmla="*/ 147 h 247" name="T25"/>
                  <a:gd fmla="*/ 147 w 172" name="T26"/>
                  <a:gd fmla="*/ 125 h 247" name="T27"/>
                  <a:gd fmla="*/ 132 w 172" name="T28"/>
                  <a:gd fmla="*/ 134 h 247" name="T29"/>
                  <a:gd fmla="*/ 113 w 172" name="T30"/>
                  <a:gd fmla="*/ 126 h 247" name="T31"/>
                  <a:gd fmla="*/ 102 w 172" name="T32"/>
                  <a:gd fmla="*/ 101 h 247" name="T33"/>
                  <a:gd fmla="*/ 121 w 172" name="T34"/>
                  <a:gd fmla="*/ 69 h 247" name="T35"/>
                  <a:gd fmla="*/ 155 w 172" name="T36"/>
                  <a:gd fmla="*/ 55 h 247" name="T37"/>
                  <a:gd fmla="*/ 145 w 172" name="T38"/>
                  <a:gd fmla="*/ 49 h 247" name="T39"/>
                  <a:gd fmla="*/ 151 w 172" name="T40"/>
                  <a:gd fmla="*/ 33 h 247" name="T41"/>
                  <a:gd fmla="*/ 112 w 172" name="T42"/>
                  <a:gd fmla="*/ 30 h 247" name="T43"/>
                  <a:gd fmla="*/ 83 w 172" name="T44"/>
                  <a:gd fmla="*/ 0 h 247" name="T45"/>
                  <a:gd fmla="*/ 76 w 172" name="T46"/>
                  <a:gd fmla="*/ 22 h 247" name="T47"/>
                  <a:gd fmla="*/ 45 w 172" name="T48"/>
                  <a:gd fmla="*/ 41 h 247" name="T49"/>
                  <a:gd fmla="*/ 29 w 172" name="T50"/>
                  <a:gd fmla="*/ 65 h 247" name="T51"/>
                  <a:gd fmla="*/ 11 w 172" name="T52"/>
                  <a:gd fmla="*/ 61 h 247" name="T53"/>
                  <a:gd fmla="*/ 14 w 172" name="T54"/>
                  <a:gd fmla="*/ 47 h 247" name="T55"/>
                  <a:gd fmla="*/ 0 w 172" name="T56"/>
                  <a:gd fmla="*/ 58 h 247" name="T57"/>
                  <a:gd fmla="*/ 0 w 172" name="T58"/>
                  <a:gd fmla="*/ 58 h 247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172" name="T90"/>
                  <a:gd fmla="*/ 0 h 247" name="T91"/>
                  <a:gd fmla="*/ 172 w 172" name="T92"/>
                  <a:gd fmla="*/ 247 h 247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246" w="172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/>
              <p:nvPr/>
            </p:nvSpPr>
            <p:spPr bwMode="auto">
              <a:xfrm>
                <a:off x="2288" y="3298"/>
                <a:ext cx="57" cy="158"/>
              </a:xfrm>
              <a:custGeom>
                <a:gdLst>
                  <a:gd fmla="*/ 0 w 57" name="T0"/>
                  <a:gd fmla="*/ 25 h 54" name="T1"/>
                  <a:gd fmla="*/ 0 w 57" name="T2"/>
                  <a:gd fmla="*/ 25 h 54" name="T3"/>
                  <a:gd fmla="*/ 15 w 57" name="T4"/>
                  <a:gd fmla="*/ 0 h 54" name="T5"/>
                  <a:gd fmla="*/ 56 w 57" name="T6"/>
                  <a:gd fmla="*/ 4 h 54" name="T7"/>
                  <a:gd fmla="*/ 50 w 57" name="T8"/>
                  <a:gd fmla="*/ 49 h 54" name="T9"/>
                  <a:gd fmla="*/ 22 w 57" name="T10"/>
                  <a:gd fmla="*/ 53 h 54" name="T11"/>
                  <a:gd fmla="*/ 0 w 57" name="T12"/>
                  <a:gd fmla="*/ 25 h 54" name="T13"/>
                  <a:gd fmla="*/ 0 w 57" name="T14"/>
                  <a:gd fmla="*/ 25 h 54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7" name="T24"/>
                  <a:gd fmla="*/ 0 h 54" name="T25"/>
                  <a:gd fmla="*/ 57 w 57" name="T26"/>
                  <a:gd fmla="*/ 54 h 54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54" w="57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/>
              <p:nvPr/>
            </p:nvSpPr>
            <p:spPr bwMode="auto">
              <a:xfrm>
                <a:off x="2235" y="3210"/>
                <a:ext cx="14" cy="158"/>
              </a:xfrm>
              <a:custGeom>
                <a:gdLst>
                  <a:gd fmla="*/ 0 w 14" name="T0"/>
                  <a:gd fmla="*/ 10 h 11" name="T1"/>
                  <a:gd fmla="*/ 0 w 14" name="T2"/>
                  <a:gd fmla="*/ 10 h 11" name="T3"/>
                  <a:gd fmla="*/ 12 w 14" name="T4"/>
                  <a:gd fmla="*/ 8 h 11" name="T5"/>
                  <a:gd fmla="*/ 13 w 14" name="T6"/>
                  <a:gd fmla="*/ 0 h 11" name="T7"/>
                  <a:gd fmla="*/ 0 w 14" name="T8"/>
                  <a:gd fmla="*/ 10 h 11" name="T9"/>
                  <a:gd fmla="*/ 0 w 14" name="T10"/>
                  <a:gd fmla="*/ 10 h 11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4" name="T18"/>
                  <a:gd fmla="*/ 0 h 11" name="T19"/>
                  <a:gd fmla="*/ 14 w 14" name="T20"/>
                  <a:gd fmla="*/ 11 h 11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1" w="14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/>
              <p:nvPr/>
            </p:nvSpPr>
            <p:spPr bwMode="auto">
              <a:xfrm>
                <a:off x="2283" y="3806"/>
                <a:ext cx="72" cy="158"/>
              </a:xfrm>
              <a:custGeom>
                <a:gdLst>
                  <a:gd fmla="*/ 0 w 72" name="T0"/>
                  <a:gd fmla="*/ 59 h 74" name="T1"/>
                  <a:gd fmla="*/ 0 w 72" name="T2"/>
                  <a:gd fmla="*/ 59 h 74" name="T3"/>
                  <a:gd fmla="*/ 12 w 72" name="T4"/>
                  <a:gd fmla="*/ 3 h 74" name="T5"/>
                  <a:gd fmla="*/ 22 w 72" name="T6"/>
                  <a:gd fmla="*/ 0 h 74" name="T7"/>
                  <a:gd fmla="*/ 63 w 72" name="T8"/>
                  <a:gd fmla="*/ 29 h 74" name="T9"/>
                  <a:gd fmla="*/ 71 w 72" name="T10"/>
                  <a:gd fmla="*/ 41 h 74" name="T11"/>
                  <a:gd fmla="*/ 68 w 72" name="T12"/>
                  <a:gd fmla="*/ 55 h 74" name="T13"/>
                  <a:gd fmla="*/ 49 w 72" name="T14"/>
                  <a:gd fmla="*/ 73 h 74" name="T15"/>
                  <a:gd fmla="*/ 0 w 72" name="T16"/>
                  <a:gd fmla="*/ 59 h 74" name="T17"/>
                  <a:gd fmla="*/ 0 w 72" name="T18"/>
                  <a:gd fmla="*/ 59 h 74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72" name="T30"/>
                  <a:gd fmla="*/ 0 h 74" name="T31"/>
                  <a:gd fmla="*/ 72 w 72" name="T32"/>
                  <a:gd fmla="*/ 74 h 74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74" w="72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/>
              <p:nvPr/>
            </p:nvSpPr>
            <p:spPr bwMode="auto">
              <a:xfrm>
                <a:off x="2081" y="3263"/>
                <a:ext cx="184" cy="158"/>
              </a:xfrm>
              <a:custGeom>
                <a:gdLst>
                  <a:gd fmla="*/ 0 w 184" name="T0"/>
                  <a:gd fmla="*/ 42 h 157" name="T1"/>
                  <a:gd fmla="*/ 0 w 184" name="T2"/>
                  <a:gd fmla="*/ 42 h 157" name="T3"/>
                  <a:gd fmla="*/ 17 w 184" name="T4"/>
                  <a:gd fmla="*/ 69 h 157" name="T5"/>
                  <a:gd fmla="*/ 44 w 184" name="T6"/>
                  <a:gd fmla="*/ 72 h 157" name="T7"/>
                  <a:gd fmla="*/ 52 w 184" name="T8"/>
                  <a:gd fmla="*/ 84 h 157" name="T9"/>
                  <a:gd fmla="*/ 79 w 184" name="T10"/>
                  <a:gd fmla="*/ 82 h 157" name="T11"/>
                  <a:gd fmla="*/ 75 w 184" name="T12"/>
                  <a:gd fmla="*/ 129 h 157" name="T13"/>
                  <a:gd fmla="*/ 87 w 184" name="T14"/>
                  <a:gd fmla="*/ 149 h 157" name="T15"/>
                  <a:gd fmla="*/ 103 w 184" name="T16"/>
                  <a:gd fmla="*/ 156 h 157" name="T17"/>
                  <a:gd fmla="*/ 136 w 184" name="T18"/>
                  <a:gd fmla="*/ 137 h 157" name="T19"/>
                  <a:gd fmla="*/ 123 w 184" name="T20"/>
                  <a:gd fmla="*/ 134 h 157" name="T21"/>
                  <a:gd fmla="*/ 116 w 184" name="T22"/>
                  <a:gd fmla="*/ 108 h 157" name="T23"/>
                  <a:gd fmla="*/ 139 w 184" name="T24"/>
                  <a:gd fmla="*/ 113 h 157" name="T25"/>
                  <a:gd fmla="*/ 173 w 184" name="T26"/>
                  <a:gd fmla="*/ 97 h 157" name="T27"/>
                  <a:gd fmla="*/ 164 w 184" name="T28"/>
                  <a:gd fmla="*/ 84 h 157" name="T29"/>
                  <a:gd fmla="*/ 175 w 184" name="T30"/>
                  <a:gd fmla="*/ 72 h 157" name="T31"/>
                  <a:gd fmla="*/ 170 w 184" name="T32"/>
                  <a:gd fmla="*/ 63 h 157" name="T33"/>
                  <a:gd fmla="*/ 183 w 184" name="T34"/>
                  <a:gd fmla="*/ 53 h 157" name="T35"/>
                  <a:gd fmla="*/ 167 w 184" name="T36"/>
                  <a:gd fmla="*/ 51 h 157" name="T37"/>
                  <a:gd fmla="*/ 167 w 184" name="T38"/>
                  <a:gd fmla="*/ 39 h 157" name="T39"/>
                  <a:gd fmla="*/ 141 w 184" name="T40"/>
                  <a:gd fmla="*/ 25 h 157" name="T41"/>
                  <a:gd fmla="*/ 152 w 184" name="T42"/>
                  <a:gd fmla="*/ 21 h 157" name="T43"/>
                  <a:gd fmla="*/ 72 w 184" name="T44"/>
                  <a:gd fmla="*/ 24 h 157" name="T45"/>
                  <a:gd fmla="*/ 46 w 184" name="T46"/>
                  <a:gd fmla="*/ 0 h 157" name="T47"/>
                  <a:gd fmla="*/ 47 w 184" name="T48"/>
                  <a:gd fmla="*/ 11 h 157" name="T49"/>
                  <a:gd fmla="*/ 24 w 184" name="T50"/>
                  <a:gd fmla="*/ 20 h 157" name="T51"/>
                  <a:gd fmla="*/ 31 w 184" name="T52"/>
                  <a:gd fmla="*/ 39 h 157" name="T53"/>
                  <a:gd fmla="*/ 22 w 184" name="T54"/>
                  <a:gd fmla="*/ 46 h 157" name="T55"/>
                  <a:gd fmla="*/ 17 w 184" name="T56"/>
                  <a:gd fmla="*/ 29 h 157" name="T57"/>
                  <a:gd fmla="*/ 26 w 184" name="T58"/>
                  <a:gd fmla="*/ 6 h 157" name="T59"/>
                  <a:gd fmla="*/ 0 w 184" name="T60"/>
                  <a:gd fmla="*/ 42 h 157" name="T61"/>
                  <a:gd fmla="*/ 0 w 184" name="T62"/>
                  <a:gd fmla="*/ 42 h 157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84" name="T96"/>
                  <a:gd fmla="*/ 0 h 157" name="T97"/>
                  <a:gd fmla="*/ 184 w 184" name="T98"/>
                  <a:gd fmla="*/ 157 h 157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57" w="184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/>
            <p:nvPr/>
          </p:nvSpPr>
          <p:spPr bwMode="auto">
            <a:xfrm>
              <a:off x="4706100" y="4029563"/>
              <a:ext cx="119061" cy="206196"/>
            </a:xfrm>
            <a:custGeom>
              <a:gdLst>
                <a:gd fmla="*/ 0 w 95" name="T0"/>
                <a:gd fmla="*/ 17056038 h 203" name="T1"/>
                <a:gd fmla="*/ 0 w 95" name="T2"/>
                <a:gd fmla="*/ 17056038 h 203" name="T3"/>
                <a:gd fmla="*/ 21990127 w 95" name="T4"/>
                <a:gd fmla="*/ 52872417 h 203" name="T5"/>
                <a:gd fmla="*/ 50262967 w 95" name="T6"/>
                <a:gd fmla="*/ 68222847 h 203" name="T7"/>
                <a:gd fmla="*/ 36127169 w 95" name="T8"/>
                <a:gd fmla="*/ 93806917 h 203" name="T9"/>
                <a:gd fmla="*/ 87960510 w 95" name="T10"/>
                <a:gd fmla="*/ 139856901 h 203" name="T11"/>
                <a:gd fmla="*/ 111520992 w 95" name="T12"/>
                <a:gd fmla="*/ 202962959 h 203" name="T13"/>
                <a:gd fmla="*/ 114662975 w 95" name="T14"/>
                <a:gd fmla="*/ 255835356 h 203" name="T15"/>
                <a:gd fmla="*/ 50262967 w 95" name="T16"/>
                <a:gd fmla="*/ 301886645 h 203" name="T17"/>
                <a:gd fmla="*/ 59687661 w 95" name="T18"/>
                <a:gd fmla="*/ 344525504 h 203" name="T19"/>
                <a:gd fmla="*/ 80106161 w 95" name="T20"/>
                <a:gd fmla="*/ 315530166 h 203" name="T21"/>
                <a:gd fmla="*/ 92672857 w 95" name="T22"/>
                <a:gd fmla="*/ 324058182 h 203" name="T23"/>
                <a:gd fmla="*/ 97385204 w 95" name="T24"/>
                <a:gd fmla="*/ 303592249 h 203" name="T25"/>
                <a:gd fmla="*/ 147648151 w 95" name="T26"/>
                <a:gd fmla="*/ 272891389 h 203" name="T27"/>
                <a:gd fmla="*/ 141365440 w 95" name="T28"/>
                <a:gd fmla="*/ 185906926 h 203" name="T29"/>
                <a:gd fmla="*/ 72253084 w 95" name="T30"/>
                <a:gd fmla="*/ 105744835 h 203" name="T31"/>
                <a:gd fmla="*/ 80106161 w 95" name="T32"/>
                <a:gd fmla="*/ 78456467 h 203" name="T33"/>
                <a:gd fmla="*/ 120945686 w 95" name="T34"/>
                <a:gd fmla="*/ 39227581 h 203" name="T35"/>
                <a:gd fmla="*/ 62828390 w 95" name="T36"/>
                <a:gd fmla="*/ 0 h 203" name="T37"/>
                <a:gd fmla="*/ 0 w 95" name="T38"/>
                <a:gd fmla="*/ 17056038 h 203" name="T39"/>
                <a:gd fmla="*/ 0 w 95" name="T40"/>
                <a:gd fmla="*/ 17056038 h 203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w 95" name="T63"/>
                <a:gd fmla="*/ 0 h 203" name="T64"/>
                <a:gd fmla="*/ 95 w 95" name="T65"/>
                <a:gd fmla="*/ 203 h 203" name="T66"/>
              </a:gdLst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b="T66" l="T63" r="T65" t="T64"/>
              <a:pathLst>
                <a:path h="203" w="95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/>
            <p:nvPr/>
          </p:nvSpPr>
          <p:spPr bwMode="auto">
            <a:xfrm>
              <a:off x="3628193" y="3503304"/>
              <a:ext cx="126999" cy="206196"/>
            </a:xfrm>
            <a:custGeom>
              <a:gdLst>
                <a:gd fmla="*/ 0 w 102" name="T0"/>
                <a:gd fmla="*/ 3439837 h 46" name="T1"/>
                <a:gd fmla="*/ 37206018 w 102" name="T2"/>
                <a:gd fmla="*/ 0 h 46" name="T3"/>
                <a:gd fmla="*/ 72863135 w 102" name="T4"/>
                <a:gd fmla="*/ 15478608 h 46" name="T5"/>
                <a:gd fmla="*/ 86814474 w 102" name="T6"/>
                <a:gd fmla="*/ 32676478 h 46" name="T7"/>
                <a:gd fmla="*/ 105418723 w 102" name="T8"/>
                <a:gd fmla="*/ 32676478 h 46" name="T9"/>
                <a:gd fmla="*/ 119371288 w 102" name="T10"/>
                <a:gd fmla="*/ 24077546 h 46" name="T11"/>
                <a:gd fmla="*/ 128672167 w 102" name="T12"/>
                <a:gd fmla="*/ 22356972 h 46" name="T13"/>
                <a:gd fmla="*/ 137974292 w 102" name="T14"/>
                <a:gd fmla="*/ 39556149 h 46" name="T15"/>
                <a:gd fmla="*/ 155027149 w 102" name="T16"/>
                <a:gd fmla="*/ 44715256 h 46" name="T17"/>
                <a:gd fmla="*/ 150376710 w 102" name="T18"/>
                <a:gd fmla="*/ 51593615 h 46" name="T19"/>
                <a:gd fmla="*/ 156577296 w 102" name="T20"/>
                <a:gd fmla="*/ 65352956 h 46" name="T21"/>
                <a:gd fmla="*/ 155027149 w 102" name="T22"/>
                <a:gd fmla="*/ 75671151 h 46" name="T23"/>
                <a:gd fmla="*/ 137974292 w 102" name="T24"/>
                <a:gd fmla="*/ 60192548 h 46" name="T25"/>
                <a:gd fmla="*/ 128672167 w 102" name="T26"/>
                <a:gd fmla="*/ 55033451 h 46" name="T27"/>
                <a:gd fmla="*/ 119371288 w 102" name="T28"/>
                <a:gd fmla="*/ 55033451 h 46" name="T29"/>
                <a:gd fmla="*/ 114719603 w 102" name="T30"/>
                <a:gd fmla="*/ 72231316 h 46" name="T31"/>
                <a:gd fmla="*/ 103868576 w 102" name="T32"/>
                <a:gd fmla="*/ 67072218 h 46" name="T33"/>
                <a:gd fmla="*/ 83714181 w 102" name="T34"/>
                <a:gd fmla="*/ 77391724 h 46" name="T35"/>
                <a:gd fmla="*/ 58910570 w 102" name="T36"/>
                <a:gd fmla="*/ 75671151 h 46" name="T37"/>
                <a:gd fmla="*/ 58910570 w 102" name="T38"/>
                <a:gd fmla="*/ 44715256 h 46" name="T39"/>
                <a:gd fmla="*/ 20153156 w 102" name="T40"/>
                <a:gd fmla="*/ 17197870 h 46" name="T41"/>
                <a:gd fmla="*/ 0 w 102" name="T42"/>
                <a:gd fmla="*/ 3439837 h 46" name="T43"/>
                <a:gd fmla="*/ 0 w 102" name="T44"/>
                <a:gd fmla="*/ 3439837 h 4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w 102" name="T69"/>
                <a:gd fmla="*/ 0 h 46" name="T70"/>
                <a:gd fmla="*/ 102 w 102" name="T71"/>
                <a:gd fmla="*/ 46 h 46" name="T72"/>
              </a:gdLst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b="T72" l="T69" r="T71" t="T70"/>
              <a:pathLst>
                <a:path h="46" w="102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/>
            <p:nvPr/>
          </p:nvSpPr>
          <p:spPr bwMode="auto">
            <a:xfrm>
              <a:off x="3718681" y="3551723"/>
              <a:ext cx="104774" cy="206196"/>
            </a:xfrm>
            <a:custGeom>
              <a:gdLst>
                <a:gd fmla="*/ 48621765 w 85" name="T0"/>
                <a:gd fmla="*/ 3439855 h 69" name="T1"/>
                <a:gd fmla="*/ 54698713 w 85" name="T2"/>
                <a:gd fmla="*/ 3439855 h 69" name="T3"/>
                <a:gd fmla="*/ 74451875 w 85" name="T4"/>
                <a:gd fmla="*/ 10319564 h 69" name="T5"/>
                <a:gd fmla="*/ 92683970 w 85" name="T6"/>
                <a:gd fmla="*/ 25796947 h 69" name="T7"/>
                <a:gd fmla="*/ 103320478 w 85" name="T8"/>
                <a:gd fmla="*/ 44715498 h 69" name="T9"/>
                <a:gd fmla="*/ 127630734 w 85" name="T10"/>
                <a:gd fmla="*/ 65353310 h 69" name="T11"/>
                <a:gd fmla="*/ 115475606 w 85" name="T12"/>
                <a:gd fmla="*/ 70512435 h 69" name="T13"/>
                <a:gd fmla="*/ 106358952 w 85" name="T14"/>
                <a:gd fmla="*/ 84271851 h 69" name="T15"/>
                <a:gd fmla="*/ 104840331 w 85" name="T16"/>
                <a:gd fmla="*/ 91150268 h 69" name="T17"/>
                <a:gd fmla="*/ 100282004 w 85" name="T18"/>
                <a:gd fmla="*/ 116948516 h 69" name="T19"/>
                <a:gd fmla="*/ 82048695 w 85" name="T20"/>
                <a:gd fmla="*/ 110068809 h 69" name="T21"/>
                <a:gd fmla="*/ 79010202 w 85" name="T22"/>
                <a:gd fmla="*/ 87710414 h 69" name="T23"/>
                <a:gd fmla="*/ 60776893 w 85" name="T24"/>
                <a:gd fmla="*/ 96310704 h 69" name="T25"/>
                <a:gd fmla="*/ 44063438 w 85" name="T26"/>
                <a:gd fmla="*/ 108348226 h 69" name="T27"/>
                <a:gd fmla="*/ 33426921 w 85" name="T28"/>
                <a:gd fmla="*/ 106628955 h 69" name="T29"/>
                <a:gd fmla="*/ 24310266 w 85" name="T30"/>
                <a:gd fmla="*/ 94590122 h 69" name="T31"/>
                <a:gd fmla="*/ 18233314 w 85" name="T32"/>
                <a:gd fmla="*/ 84271851 h 69" name="T33"/>
                <a:gd fmla="*/ 25830119 w 85" name="T34"/>
                <a:gd fmla="*/ 73952289 h 69" name="T35"/>
                <a:gd fmla="*/ 30388447 w 85" name="T36"/>
                <a:gd fmla="*/ 82551268 h 69" name="T37"/>
                <a:gd fmla="*/ 53180092 w 85" name="T38"/>
                <a:gd fmla="*/ 94590122 h 69" name="T39"/>
                <a:gd fmla="*/ 57738419 w 85" name="T40"/>
                <a:gd fmla="*/ 84271851 h 69" name="T41"/>
                <a:gd fmla="*/ 36466627 w 85" name="T42"/>
                <a:gd fmla="*/ 65353310 h 69" name="T43"/>
                <a:gd fmla="*/ 30388447 w 85" name="T44"/>
                <a:gd fmla="*/ 49874623 h 69" name="T45"/>
                <a:gd fmla="*/ 22791646 w 85" name="T46"/>
                <a:gd fmla="*/ 44715498 h 69" name="T47"/>
                <a:gd fmla="*/ 22791646 w 85" name="T48"/>
                <a:gd fmla="*/ 34395926 h 69" name="T49"/>
                <a:gd fmla="*/ 13674986 w 85" name="T50"/>
                <a:gd fmla="*/ 30957384 h 69" name="T51"/>
                <a:gd fmla="*/ 0 w 85" name="T52"/>
                <a:gd fmla="*/ 29236801 h 69" name="T53"/>
                <a:gd fmla="*/ 4558328 w 85" name="T54"/>
                <a:gd fmla="*/ 17197963 h 69" name="T55"/>
                <a:gd fmla="*/ 6078183 w 85" name="T56"/>
                <a:gd fmla="*/ 10319564 h 69" name="T57"/>
                <a:gd fmla="*/ 16713460 w 85" name="T58"/>
                <a:gd fmla="*/ 10319564 h 69" name="T59"/>
                <a:gd fmla="*/ 22791646 w 85" name="T60"/>
                <a:gd fmla="*/ 15478692 h 69" name="T61"/>
                <a:gd fmla="*/ 39505101 w 85" name="T62"/>
                <a:gd fmla="*/ 30957384 h 69" name="T63"/>
                <a:gd fmla="*/ 41023731 w 85" name="T64"/>
                <a:gd fmla="*/ 20637817 h 69" name="T65"/>
                <a:gd fmla="*/ 34946774 w 85" name="T66"/>
                <a:gd fmla="*/ 8598982 h 69" name="T67"/>
                <a:gd fmla="*/ 39505101 w 85" name="T68"/>
                <a:gd fmla="*/ 0 h 69" name="T69"/>
                <a:gd fmla="*/ 48621765 w 85" name="T70"/>
                <a:gd fmla="*/ 3439855 h 69" name="T71"/>
                <a:gd fmla="*/ 48621765 w 85" name="T72"/>
                <a:gd fmla="*/ 3439855 h 69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w 85" name="T111"/>
                <a:gd fmla="*/ 0 h 69" name="T112"/>
                <a:gd fmla="*/ 85 w 85" name="T113"/>
                <a:gd fmla="*/ 69 h 69" name="T114"/>
              </a:gdLst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b="T114" l="T111" r="T113" t="T112"/>
              <a:pathLst>
                <a:path h="69" w="85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/>
            <p:nvPr/>
          </p:nvSpPr>
          <p:spPr bwMode="auto">
            <a:xfrm>
              <a:off x="3694868" y="3551722"/>
              <a:ext cx="74613" cy="206196"/>
            </a:xfrm>
            <a:custGeom>
              <a:gdLst>
                <a:gd fmla="*/ 0 w 57" name="T0"/>
                <a:gd fmla="*/ 10017957 h 43" name="T1"/>
                <a:gd fmla="*/ 11994369 w 57" name="T2"/>
                <a:gd fmla="*/ 21705362 h 43" name="T3"/>
                <a:gd fmla="*/ 25702218 w 57" name="T4"/>
                <a:gd fmla="*/ 38401091 h 43" name="T5"/>
                <a:gd fmla="*/ 47977476 w 57" name="T6"/>
                <a:gd fmla="*/ 61775897 h 43" name="T7"/>
                <a:gd fmla="*/ 61685320 w 57" name="T8"/>
                <a:gd fmla="*/ 48419056 h 43" name="T9"/>
                <a:gd fmla="*/ 63398800 w 57" name="T10"/>
                <a:gd fmla="*/ 60106454 h 43" name="T11"/>
                <a:gd fmla="*/ 73679684 w 57" name="T12"/>
                <a:gd fmla="*/ 61775897 h 43" name="T13"/>
                <a:gd fmla="*/ 89101029 w 57" name="T14"/>
                <a:gd fmla="*/ 70124408 h 43" name="T15"/>
                <a:gd fmla="*/ 95954951 w 57" name="T16"/>
                <a:gd fmla="*/ 60106454 h 43" name="T17"/>
                <a:gd fmla="*/ 71966203 w 57" name="T18"/>
                <a:gd fmla="*/ 41739979 h 43" name="T19"/>
                <a:gd fmla="*/ 66825762 w 57" name="T20"/>
                <a:gd fmla="*/ 26713693 h 43" name="T21"/>
                <a:gd fmla="*/ 56544878 w 57" name="T22"/>
                <a:gd fmla="*/ 21705362 h 43" name="T23"/>
                <a:gd fmla="*/ 56544878 w 57" name="T24"/>
                <a:gd fmla="*/ 11687403 h 43" name="T25"/>
                <a:gd fmla="*/ 46263995 w 57" name="T26"/>
                <a:gd fmla="*/ 8348513 h 43" name="T27"/>
                <a:gd fmla="*/ 30842660 w 57" name="T28"/>
                <a:gd fmla="*/ 5008332 h 43" name="T29"/>
                <a:gd fmla="*/ 17134811 w 57" name="T30"/>
                <a:gd fmla="*/ 0 h 43" name="T31"/>
                <a:gd fmla="*/ 5140443 w 57" name="T32"/>
                <a:gd fmla="*/ 1669444 h 43" name="T33"/>
                <a:gd fmla="*/ 0 w 57" name="T34"/>
                <a:gd fmla="*/ 10017957 h 43" name="T35"/>
                <a:gd fmla="*/ 0 w 57" name="T36"/>
                <a:gd fmla="*/ 10017957 h 43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57" name="T57"/>
                <a:gd fmla="*/ 0 h 43" name="T58"/>
                <a:gd fmla="*/ 57 w 57" name="T59"/>
                <a:gd fmla="*/ 43 h 43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43" w="57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/>
            <p:nvPr/>
          </p:nvSpPr>
          <p:spPr bwMode="auto">
            <a:xfrm>
              <a:off x="3736143" y="3378684"/>
              <a:ext cx="711195" cy="206196"/>
            </a:xfrm>
            <a:custGeom>
              <a:gdLst>
                <a:gd fmla="*/ 837896752 w 572" name="T0"/>
                <a:gd fmla="*/ 173329062 h 246" name="T1"/>
                <a:gd fmla="*/ 749778861 w 572" name="T2"/>
                <a:gd fmla="*/ 163032328 h 246" name="T3"/>
                <a:gd fmla="*/ 717313589 w 572" name="T4"/>
                <a:gd fmla="*/ 130426133 h 246" name="T5"/>
                <a:gd fmla="*/ 675574125 w 572" name="T6"/>
                <a:gd fmla="*/ 135574479 h 246" name="T7"/>
                <a:gd fmla="*/ 635379996 w 572" name="T8"/>
                <a:gd fmla="*/ 121845555 h 246" name="T9"/>
                <a:gd fmla="*/ 562720752 w 572" name="T10"/>
                <a:gd fmla="*/ 70362068 h 246" name="T11"/>
                <a:gd fmla="*/ 471510634 w 572" name="T12"/>
                <a:gd fmla="*/ 51483487 h 246" name="T13"/>
                <a:gd fmla="*/ 408126826 w 572" name="T14"/>
                <a:gd fmla="*/ 30890090 h 246" name="T15"/>
                <a:gd fmla="*/ 344743018 w 572" name="T16"/>
                <a:gd fmla="*/ 17161161 h 246" name="T17"/>
                <a:gd fmla="*/ 284452602 w 572" name="T18"/>
                <a:gd fmla="*/ 36038437 h 246" name="T19"/>
                <a:gd fmla="*/ 216431076 w 572" name="T20"/>
                <a:gd fmla="*/ 36038437 h 246" name="T21"/>
                <a:gd fmla="*/ 216431076 w 572" name="T22"/>
                <a:gd fmla="*/ 84090992 h 246" name="T23"/>
                <a:gd fmla="*/ 242711894 w 572" name="T24"/>
                <a:gd fmla="*/ 106400515 h 246" name="T25"/>
                <a:gd fmla="*/ 242711894 w 572" name="T26"/>
                <a:gd fmla="*/ 139006710 h 246" name="T27"/>
                <a:gd fmla="*/ 216431076 w 572" name="T28"/>
                <a:gd fmla="*/ 140722826 h 246" name="T29"/>
                <a:gd fmla="*/ 177782595 w 572" name="T30"/>
                <a:gd fmla="*/ 123561671 h 246" name="T31"/>
                <a:gd fmla="*/ 151501738 w 572" name="T32"/>
                <a:gd fmla="*/ 130426133 h 246" name="T33"/>
                <a:gd fmla="*/ 120583201 w 572" name="T34"/>
                <a:gd fmla="*/ 118413324 h 246" name="T35"/>
                <a:gd fmla="*/ 46378446 w 572" name="T36"/>
                <a:gd fmla="*/ 116697208 h 246" name="T37"/>
                <a:gd fmla="*/ 30918546 w 572" name="T38"/>
                <a:gd fmla="*/ 133858364 h 246" name="T39"/>
                <a:gd fmla="*/ 27826320 w 572" name="T40"/>
                <a:gd fmla="*/ 156167866 h 246" name="T41"/>
                <a:gd fmla="*/ 4637720 w 572" name="T42"/>
                <a:gd fmla="*/ 145871173 h 246" name="T43"/>
                <a:gd fmla="*/ 0 w 572" name="T44"/>
                <a:gd fmla="*/ 192206333 h 246" name="T45"/>
                <a:gd fmla="*/ 12367668 w 572" name="T46"/>
                <a:gd fmla="*/ 224813839 h 246" name="T47"/>
                <a:gd fmla="*/ 40193983 w 572" name="T48"/>
                <a:gd fmla="*/ 223097723 h 246" name="T49"/>
                <a:gd fmla="*/ 66474811 w 572" name="T50"/>
                <a:gd fmla="*/ 269432843 h 246" name="T51"/>
                <a:gd fmla="*/ 160777174 w 572" name="T52"/>
                <a:gd fmla="*/ 252271688 h 246" name="T53"/>
                <a:gd fmla="*/ 153047229 w 572" name="T54"/>
                <a:gd fmla="*/ 302039039 h 246" name="T55"/>
                <a:gd fmla="*/ 105123311 w 572" name="T56"/>
                <a:gd fmla="*/ 327780772 h 246" name="T57"/>
                <a:gd fmla="*/ 157684948 w 572" name="T58"/>
                <a:gd fmla="*/ 375833399 h 246" name="T59"/>
                <a:gd fmla="*/ 194787976 w 572" name="T60"/>
                <a:gd fmla="*/ 380981746 h 246" name="T61"/>
                <a:gd fmla="*/ 222614286 w 572" name="T62"/>
                <a:gd fmla="*/ 387846208 h 246" name="T63"/>
                <a:gd fmla="*/ 222614286 w 572" name="T64"/>
                <a:gd fmla="*/ 293458461 h 246" name="T65"/>
                <a:gd fmla="*/ 259717276 w 572" name="T66"/>
                <a:gd fmla="*/ 264284497 h 246" name="T67"/>
                <a:gd fmla="*/ 272084939 w 572" name="T68"/>
                <a:gd fmla="*/ 252271688 h 246" name="T69"/>
                <a:gd fmla="*/ 290635812 w 572" name="T70"/>
                <a:gd fmla="*/ 260852265 h 246" name="T71"/>
                <a:gd fmla="*/ 299911249 w 572" name="T72"/>
                <a:gd fmla="*/ 267716728 h 246" name="T73"/>
                <a:gd fmla="*/ 323101084 w 572" name="T74"/>
                <a:gd fmla="*/ 307187385 h 246" name="T75"/>
                <a:gd fmla="*/ 343197526 w 572" name="T76"/>
                <a:gd fmla="*/ 332929119 h 246" name="T77"/>
                <a:gd fmla="*/ 394213671 w 572" name="T78"/>
                <a:gd fmla="*/ 332929119 h 246" name="T79"/>
                <a:gd fmla="*/ 414311279 w 572" name="T80"/>
                <a:gd fmla="*/ 398142901 h 246" name="T81"/>
                <a:gd fmla="*/ 435954379 w 572" name="T82"/>
                <a:gd fmla="*/ 420452403 h 246" name="T83"/>
                <a:gd fmla="*/ 486969280 w 572" name="T84"/>
                <a:gd fmla="*/ 410155710 h 246" name="T85"/>
                <a:gd fmla="*/ 547260862 w 572" name="T86"/>
                <a:gd fmla="*/ 410155710 h 246" name="T87"/>
                <a:gd fmla="*/ 544169878 w 572" name="T88"/>
                <a:gd fmla="*/ 382697861 h 246" name="T89"/>
                <a:gd fmla="*/ 554990807 w 572" name="T90"/>
                <a:gd fmla="*/ 368968937 h 246" name="T91"/>
                <a:gd fmla="*/ 592093796 w 572" name="T92"/>
                <a:gd fmla="*/ 374117284 h 246" name="T93"/>
                <a:gd fmla="*/ 644655433 w 572" name="T94"/>
                <a:gd fmla="*/ 360388359 h 246" name="T95"/>
                <a:gd fmla="*/ 732773479 w 572" name="T96"/>
                <a:gd fmla="*/ 379265630 h 246" name="T97"/>
                <a:gd fmla="*/ 732773479 w 572" name="T98"/>
                <a:gd fmla="*/ 319200194 h 246" name="T99"/>
                <a:gd fmla="*/ 799248270 w 572" name="T100"/>
                <a:gd fmla="*/ 252271688 h 246" name="T101"/>
                <a:gd fmla="*/ 861086587 w 572" name="T102"/>
                <a:gd fmla="*/ 216233261 h 24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w 572" name="T156"/>
                <a:gd fmla="*/ 0 h 246" name="T157"/>
                <a:gd fmla="*/ 572 w 572" name="T158"/>
                <a:gd fmla="*/ 246 h 246" name="T159"/>
              </a:gdLst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b="T159" l="T156" r="T158" t="T157"/>
              <a:pathLst>
                <a:path h="246" w="572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/>
            <p:nvPr/>
          </p:nvSpPr>
          <p:spPr bwMode="auto">
            <a:xfrm>
              <a:off x="3907591" y="3526322"/>
              <a:ext cx="312736" cy="206196"/>
            </a:xfrm>
            <a:custGeom>
              <a:gdLst>
                <a:gd fmla="*/ 37557332 w 250" name="T0"/>
                <a:gd fmla="*/ 114387181 h 153" name="T1"/>
                <a:gd fmla="*/ 43817105 w 250" name="T2"/>
                <a:gd fmla="*/ 95883169 h 153" name="T3"/>
                <a:gd fmla="*/ 53205497 w 250" name="T4"/>
                <a:gd fmla="*/ 87472254 h 153" name="T5"/>
                <a:gd fmla="*/ 70419843 w 250" name="T6"/>
                <a:gd fmla="*/ 90836620 h 153" name="T7"/>
                <a:gd fmla="*/ 89197899 w 250" name="T8"/>
                <a:gd fmla="*/ 97565352 h 153" name="T9"/>
                <a:gd fmla="*/ 93892720 w 250" name="T10"/>
                <a:gd fmla="*/ 102611900 h 153" name="T11"/>
                <a:gd fmla="*/ 106412245 w 250" name="T12"/>
                <a:gd fmla="*/ 114387181 h 153" name="T13"/>
                <a:gd fmla="*/ 115800637 w 250" name="T14"/>
                <a:gd fmla="*/ 144665176 h 153" name="T15"/>
                <a:gd fmla="*/ 129885103 w 250" name="T16"/>
                <a:gd fmla="*/ 141300810 h 153" name="T17"/>
                <a:gd fmla="*/ 151793020 w 250" name="T18"/>
                <a:gd fmla="*/ 144665176 h 153" name="T19"/>
                <a:gd fmla="*/ 183090619 w 250" name="T20"/>
                <a:gd fmla="*/ 178308874 h 153" name="T21"/>
                <a:gd fmla="*/ 215953120 w 250" name="T22"/>
                <a:gd fmla="*/ 198495069 h 153" name="T23"/>
                <a:gd fmla="*/ 247250681 w 250" name="T24"/>
                <a:gd fmla="*/ 220362150 h 153" name="T25"/>
                <a:gd fmla="*/ 259770205 w 250" name="T26"/>
                <a:gd fmla="*/ 255687991 h 153" name="T27"/>
                <a:gd fmla="*/ 278548241 w 250" name="T28"/>
                <a:gd fmla="*/ 227090881 h 153" name="T29"/>
                <a:gd fmla="*/ 281678122 w 250" name="T30"/>
                <a:gd fmla="*/ 201859435 h 153" name="T31"/>
                <a:gd fmla="*/ 269159849 w 250" name="T32"/>
                <a:gd fmla="*/ 163169188 h 153" name="T33"/>
                <a:gd fmla="*/ 295762587 w 250" name="T34"/>
                <a:gd fmla="*/ 154758273 h 153" name="T35"/>
                <a:gd fmla="*/ 328625167 w 250" name="T36"/>
                <a:gd fmla="*/ 163169188 h 153" name="T37"/>
                <a:gd fmla="*/ 381830644 w 250" name="T38"/>
                <a:gd fmla="*/ 158122639 h 153" name="T39"/>
                <a:gd fmla="*/ 381830644 w 250" name="T40"/>
                <a:gd fmla="*/ 136254261 h 153" name="T41"/>
                <a:gd fmla="*/ 317670504 w 250" name="T42"/>
                <a:gd fmla="*/ 136254261 h 153" name="T43"/>
                <a:gd fmla="*/ 286372944 w 250" name="T44"/>
                <a:gd fmla="*/ 132889895 h 153" name="T45"/>
                <a:gd fmla="*/ 258205265 w 250" name="T46"/>
                <a:gd fmla="*/ 144665176 h 153" name="T47"/>
                <a:gd fmla="*/ 239427229 w 250" name="T48"/>
                <a:gd fmla="*/ 141300810 h 153" name="T49"/>
                <a:gd fmla="*/ 223777823 w 250" name="T50"/>
                <a:gd fmla="*/ 142982993 h 153" name="T51"/>
                <a:gd fmla="*/ 204999787 w 250" name="T52"/>
                <a:gd fmla="*/ 132889895 h 153" name="T53"/>
                <a:gd fmla="*/ 204999787 w 250" name="T54"/>
                <a:gd fmla="*/ 124480278 h 153" name="T55"/>
                <a:gd fmla="*/ 201869906 w 250" name="T56"/>
                <a:gd fmla="*/ 95883169 h 153" name="T57"/>
                <a:gd fmla="*/ 140839687 w 250" name="T58"/>
                <a:gd fmla="*/ 72332588 h 153" name="T59"/>
                <a:gd fmla="*/ 109542126 w 250" name="T60"/>
                <a:gd fmla="*/ 50464210 h 153" name="T61"/>
                <a:gd fmla="*/ 70419843 w 250" name="T62"/>
                <a:gd fmla="*/ 60557308 h 153" name="T63"/>
                <a:gd fmla="*/ 45382045 w 250" name="T64"/>
                <a:gd fmla="*/ 26914936 h 153" name="T65"/>
                <a:gd fmla="*/ 46946986 w 250" name="T66"/>
                <a:gd fmla="*/ 0 h 153" name="T67"/>
                <a:gd fmla="*/ 28167689 w 250" name="T68"/>
                <a:gd fmla="*/ 117751546 h 153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250" name="T105"/>
                <a:gd fmla="*/ 0 h 153" name="T106"/>
                <a:gd fmla="*/ 250 w 250" name="T107"/>
                <a:gd fmla="*/ 153 h 153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153" w="250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/>
            <p:nvPr/>
          </p:nvSpPr>
          <p:spPr bwMode="auto">
            <a:xfrm>
              <a:off x="3864730" y="3577123"/>
              <a:ext cx="239711" cy="206196"/>
            </a:xfrm>
            <a:custGeom>
              <a:gdLst>
                <a:gd fmla="*/ 0 w 191" name="T0"/>
                <a:gd fmla="*/ 32855643 h 134" name="T1"/>
                <a:gd fmla="*/ 1575071 w 191" name="T2"/>
                <a:gd fmla="*/ 63983358 h 134" name="T3"/>
                <a:gd fmla="*/ 17325780 w 191" name="T4"/>
                <a:gd fmla="*/ 44960360 h 134" name="T5"/>
                <a:gd fmla="*/ 39378027 w 191" name="T6"/>
                <a:gd fmla="*/ 69171089 h 134" name="T7"/>
                <a:gd fmla="*/ 29927604 w 191" name="T8"/>
                <a:gd fmla="*/ 83005040 h 134" name="T9"/>
                <a:gd fmla="*/ 3150142 w 191" name="T10"/>
                <a:gd fmla="*/ 69171089 h 134" name="T11"/>
                <a:gd fmla="*/ 0 w 191" name="T12"/>
                <a:gd fmla="*/ 89922036 h 134" name="T13"/>
                <a:gd fmla="*/ 3150142 w 191" name="T14"/>
                <a:gd fmla="*/ 102026743 h 134" name="T15"/>
                <a:gd fmla="*/ 17325780 w 191" name="T16"/>
                <a:gd fmla="*/ 103755986 h 134" name="T17"/>
                <a:gd fmla="*/ 11025498 w 191" name="T18"/>
                <a:gd fmla="*/ 117589937 h 134" name="T19"/>
                <a:gd fmla="*/ 23627322 w 191" name="T20"/>
                <a:gd fmla="*/ 126236156 h 134" name="T21"/>
                <a:gd fmla="*/ 23627322 w 191" name="T22"/>
                <a:gd fmla="*/ 167738009 h 134" name="T23"/>
                <a:gd fmla="*/ 64580420 w 191" name="T24"/>
                <a:gd fmla="*/ 155633302 h 134" name="T25"/>
                <a:gd fmla="*/ 88206497 w 191" name="T26"/>
                <a:gd fmla="*/ 143528595 h 134" name="T27"/>
                <a:gd fmla="*/ 141760149 w 191" name="T28"/>
                <a:gd fmla="*/ 171196496 h 134" name="T29"/>
                <a:gd fmla="*/ 173262853 w 191" name="T30"/>
                <a:gd fmla="*/ 186761047 h 134" name="T31"/>
                <a:gd fmla="*/ 181138205 w 191" name="T32"/>
                <a:gd fmla="*/ 195407266 h 134" name="T33"/>
                <a:gd fmla="*/ 184288346 w 191" name="T34"/>
                <a:gd fmla="*/ 214428948 h 134" name="T35"/>
                <a:gd fmla="*/ 215791011 w 191" name="T36"/>
                <a:gd fmla="*/ 229992143 h 134" name="T37"/>
                <a:gd fmla="*/ 261469310 w 191" name="T38"/>
                <a:gd fmla="*/ 174655025 h 134" name="T39"/>
                <a:gd fmla="*/ 291396905 w 191" name="T40"/>
                <a:gd fmla="*/ 174655025 h 134" name="T41"/>
                <a:gd fmla="*/ 296122116 w 191" name="T42"/>
                <a:gd fmla="*/ 152174814 h 134" name="T43"/>
                <a:gd fmla="*/ 299272257 w 191" name="T44"/>
                <a:gd fmla="*/ 141799351 h 134" name="T45"/>
                <a:gd fmla="*/ 289821834 w 191" name="T46"/>
                <a:gd fmla="*/ 127965400 h 134" name="T47"/>
                <a:gd fmla="*/ 267769592 w 191" name="T48"/>
                <a:gd fmla="*/ 119319181 h 134" name="T49"/>
                <a:gd fmla="*/ 266194522 w 191" name="T50"/>
                <a:gd fmla="*/ 107214474 h 134" name="T51"/>
                <a:gd fmla="*/ 234691857 w 191" name="T52"/>
                <a:gd fmla="*/ 98568255 h 134" name="T53"/>
                <a:gd fmla="*/ 215791011 w 191" name="T54"/>
                <a:gd fmla="*/ 77817308 h 134" name="T55"/>
                <a:gd fmla="*/ 207915658 w 191" name="T56"/>
                <a:gd fmla="*/ 65712601 h 134" name="T57"/>
                <a:gd fmla="*/ 193738769 w 191" name="T58"/>
                <a:gd fmla="*/ 53606580 h 134" name="T59"/>
                <a:gd fmla="*/ 184288346 w 191" name="T60"/>
                <a:gd fmla="*/ 60524870 h 134" name="T61"/>
                <a:gd fmla="*/ 177988064 w 191" name="T62"/>
                <a:gd fmla="*/ 65712601 h 134" name="T63"/>
                <a:gd fmla="*/ 166962571 w 191" name="T64"/>
                <a:gd fmla="*/ 63983358 h 134" name="T65"/>
                <a:gd fmla="*/ 157512109 w 191" name="T66"/>
                <a:gd fmla="*/ 44960360 h 134" name="T67"/>
                <a:gd fmla="*/ 157512109 w 191" name="T68"/>
                <a:gd fmla="*/ 32855643 h 134" name="T69"/>
                <a:gd fmla="*/ 146485360 w 191" name="T70"/>
                <a:gd fmla="*/ 29397156 h 134" name="T71"/>
                <a:gd fmla="*/ 143335219 w 191" name="T72"/>
                <a:gd fmla="*/ 19021687 h 134" name="T73"/>
                <a:gd fmla="*/ 130734655 w 191" name="T74"/>
                <a:gd fmla="*/ 8646222 h 134" name="T75"/>
                <a:gd fmla="*/ 121284232 w 191" name="T76"/>
                <a:gd fmla="*/ 8646222 h 134" name="T77"/>
                <a:gd fmla="*/ 114983950 w 191" name="T78"/>
                <a:gd fmla="*/ 0 h 134" name="T79"/>
                <a:gd fmla="*/ 103957202 w 191" name="T80"/>
                <a:gd fmla="*/ 5187733 h 134" name="T81"/>
                <a:gd fmla="*/ 107108598 w 191" name="T82"/>
                <a:gd fmla="*/ 19021687 h 134" name="T83"/>
                <a:gd fmla="*/ 102382131 w 191" name="T84"/>
                <a:gd fmla="*/ 15563200 h 134" name="T85"/>
                <a:gd fmla="*/ 94506779 w 191" name="T86"/>
                <a:gd fmla="*/ 13833956 h 134" name="T87"/>
                <a:gd fmla="*/ 88206497 w 191" name="T88"/>
                <a:gd fmla="*/ 32855643 h 134" name="T89"/>
                <a:gd fmla="*/ 75605913 w 191" name="T90"/>
                <a:gd fmla="*/ 36314131 h 134" name="T91"/>
                <a:gd fmla="*/ 64580420 w 191" name="T92"/>
                <a:gd fmla="*/ 32855643 h 134" name="T93"/>
                <a:gd fmla="*/ 55128742 w 191" name="T94"/>
                <a:gd fmla="*/ 41501862 h 134" name="T95"/>
                <a:gd fmla="*/ 45678319 w 191" name="T96"/>
                <a:gd fmla="*/ 32855643 h 134" name="T97"/>
                <a:gd fmla="*/ 31502675 w 191" name="T98"/>
                <a:gd fmla="*/ 24209424 h 134" name="T99"/>
                <a:gd fmla="*/ 0 w 191" name="T100"/>
                <a:gd fmla="*/ 32855643 h 134" name="T101"/>
                <a:gd fmla="*/ 0 w 191" name="T102"/>
                <a:gd fmla="*/ 32855643 h 134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w 191" name="T156"/>
                <a:gd fmla="*/ 0 h 134" name="T157"/>
                <a:gd fmla="*/ 191 w 191" name="T158"/>
                <a:gd fmla="*/ 134 h 134" name="T159"/>
              </a:gdLst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b="T159" l="T156" r="T158" t="T157"/>
              <a:pathLst>
                <a:path h="134" w="191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/>
            <p:nvPr/>
          </p:nvSpPr>
          <p:spPr bwMode="auto">
            <a:xfrm>
              <a:off x="4134602" y="3532673"/>
              <a:ext cx="196849" cy="206196"/>
            </a:xfrm>
            <a:custGeom>
              <a:gdLst>
                <a:gd fmla="*/ 62060649 w 160" name="T0"/>
                <a:gd fmla="*/ 82551268 h 69" name="T1"/>
                <a:gd fmla="*/ 43896322 w 160" name="T2"/>
                <a:gd fmla="*/ 82551268 h 69" name="T3"/>
                <a:gd fmla="*/ 9082166 w 160" name="T4"/>
                <a:gd fmla="*/ 87710414 h 69" name="T5"/>
                <a:gd fmla="*/ 0 w 160" name="T6"/>
                <a:gd fmla="*/ 99749247 h 69" name="T7"/>
                <a:gd fmla="*/ 9082166 w 160" name="T8"/>
                <a:gd fmla="*/ 104909684 h 69" name="T9"/>
                <a:gd fmla="*/ 16649818 w 160" name="T10"/>
                <a:gd fmla="*/ 110068809 h 69" name="T11"/>
                <a:gd fmla="*/ 65087217 w 160" name="T12"/>
                <a:gd fmla="*/ 108348226 h 69" name="T13"/>
                <a:gd fmla="*/ 96874808 w 160" name="T14"/>
                <a:gd fmla="*/ 108348226 h 69" name="T15"/>
                <a:gd fmla="*/ 112011337 w 160" name="T16"/>
                <a:gd fmla="*/ 116948516 h 69" name="T17"/>
                <a:gd fmla="*/ 116552418 w 160" name="T18"/>
                <a:gd fmla="*/ 101469830 h 69" name="T19"/>
                <a:gd fmla="*/ 130175663 w 160" name="T20"/>
                <a:gd fmla="*/ 99749247 h 69" name="T21"/>
                <a:gd fmla="*/ 149853274 w 160" name="T22"/>
                <a:gd fmla="*/ 94590122 h 69" name="T23"/>
                <a:gd fmla="*/ 166503125 w 160" name="T24"/>
                <a:gd fmla="*/ 91150268 h 69" name="T25"/>
                <a:gd fmla="*/ 196777413 w 160" name="T26"/>
                <a:gd fmla="*/ 72233018 h 69" name="T27"/>
                <a:gd fmla="*/ 230078269 w 160" name="T28"/>
                <a:gd fmla="*/ 53314477 h 69" name="T29"/>
                <a:gd fmla="*/ 240673716 w 160" name="T30"/>
                <a:gd fmla="*/ 42996227 h 69" name="T31"/>
                <a:gd fmla="*/ 236132635 w 160" name="T32"/>
                <a:gd fmla="*/ 25796947 h 69" name="T33"/>
                <a:gd fmla="*/ 220996106 w 160" name="T34"/>
                <a:gd fmla="*/ 25796947 h 69" name="T35"/>
                <a:gd fmla="*/ 205859577 w 160" name="T36"/>
                <a:gd fmla="*/ 17197963 h 69" name="T37"/>
                <a:gd fmla="*/ 189208534 w 160" name="T38"/>
                <a:gd fmla="*/ 10319564 h 69" name="T39"/>
                <a:gd fmla="*/ 149853274 w 160" name="T40"/>
                <a:gd fmla="*/ 6879710 h 69" name="T41"/>
                <a:gd fmla="*/ 98388092 w 160" name="T42"/>
                <a:gd fmla="*/ 0 h 69" name="T43"/>
                <a:gd fmla="*/ 89305928 w 160" name="T44"/>
                <a:gd fmla="*/ 1719272 h 69" name="T45"/>
                <a:gd fmla="*/ 92333726 w 160" name="T46"/>
                <a:gd fmla="*/ 10319564 h 69" name="T47"/>
                <a:gd fmla="*/ 98388092 w 160" name="T48"/>
                <a:gd fmla="*/ 20637817 h 69" name="T49"/>
                <a:gd fmla="*/ 83251563 w 160" name="T50"/>
                <a:gd fmla="*/ 22357093 h 69" name="T51"/>
                <a:gd fmla="*/ 80224976 w 160" name="T52"/>
                <a:gd fmla="*/ 17197963 h 69" name="T53"/>
                <a:gd fmla="*/ 63573933 w 160" name="T54"/>
                <a:gd fmla="*/ 15478692 h 69" name="T55"/>
                <a:gd fmla="*/ 40868524 w 160" name="T56"/>
                <a:gd fmla="*/ 17197963 h 69" name="T57"/>
                <a:gd fmla="*/ 51465202 w 160" name="T58"/>
                <a:gd fmla="*/ 22357093 h 69" name="T59"/>
                <a:gd fmla="*/ 52978486 w 160" name="T60"/>
                <a:gd fmla="*/ 29236801 h 69" name="T61"/>
                <a:gd fmla="*/ 46924120 w 160" name="T62"/>
                <a:gd fmla="*/ 37835780 h 69" name="T63"/>
                <a:gd fmla="*/ 46924120 w 160" name="T64"/>
                <a:gd fmla="*/ 49874623 h 69" name="T65"/>
                <a:gd fmla="*/ 54491769 w 160" name="T66"/>
                <a:gd fmla="*/ 56754331 h 69" name="T67"/>
                <a:gd fmla="*/ 83251563 w 160" name="T68"/>
                <a:gd fmla="*/ 56754331 h 69" name="T69"/>
                <a:gd fmla="*/ 93847010 w 160" name="T70"/>
                <a:gd fmla="*/ 56754331 h 69" name="T71"/>
                <a:gd fmla="*/ 102929173 w 160" name="T72"/>
                <a:gd fmla="*/ 67072582 h 69" name="T73"/>
                <a:gd fmla="*/ 93847010 w 160" name="T74"/>
                <a:gd fmla="*/ 80831997 h 69" name="T75"/>
                <a:gd fmla="*/ 83251563 w 160" name="T76"/>
                <a:gd fmla="*/ 80831997 h 69" name="T77"/>
                <a:gd fmla="*/ 72656096 w 160" name="T78"/>
                <a:gd fmla="*/ 79111414 h 69" name="T79"/>
                <a:gd fmla="*/ 68115014 w 160" name="T80"/>
                <a:gd fmla="*/ 80831997 h 69" name="T81"/>
                <a:gd fmla="*/ 62060649 w 160" name="T82"/>
                <a:gd fmla="*/ 82551268 h 69" name="T83"/>
                <a:gd fmla="*/ 62060649 w 160" name="T84"/>
                <a:gd fmla="*/ 82551268 h 69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w 160" name="T129"/>
                <a:gd fmla="*/ 0 h 69" name="T130"/>
                <a:gd fmla="*/ 160 w 160" name="T131"/>
                <a:gd fmla="*/ 69 h 69" name="T132"/>
              </a:gdLst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b="T132" l="T129" r="T131" t="T130"/>
              <a:pathLst>
                <a:path h="69" w="160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/>
            <p:nvPr/>
          </p:nvSpPr>
          <p:spPr bwMode="auto">
            <a:xfrm>
              <a:off x="4115552" y="3589822"/>
              <a:ext cx="126999" cy="206196"/>
            </a:xfrm>
            <a:custGeom>
              <a:gdLst>
                <a:gd fmla="*/ 0 w 102" name="T0"/>
                <a:gd fmla="*/ 102674656 h 71" name="T1"/>
                <a:gd fmla="*/ 1550147 w 102" name="T2"/>
                <a:gd fmla="*/ 107894661 h 71" name="T3"/>
                <a:gd fmla="*/ 12402423 w 102" name="T4"/>
                <a:gd fmla="*/ 109635982 h 71" name="T5"/>
                <a:gd fmla="*/ 40307556 w 102" name="T6"/>
                <a:gd fmla="*/ 111375984 h 71" name="T7"/>
                <a:gd fmla="*/ 72863135 w 102" name="T8"/>
                <a:gd fmla="*/ 73090648 h 71" name="T9"/>
                <a:gd fmla="*/ 82164034 w 102" name="T10"/>
                <a:gd fmla="*/ 97453332 h 71" name="T11"/>
                <a:gd fmla="*/ 91466159 w 102" name="T12"/>
                <a:gd fmla="*/ 121817314 h 71" name="T13"/>
                <a:gd fmla="*/ 111619309 w 102" name="T14"/>
                <a:gd fmla="*/ 111375984 h 71" name="T15"/>
                <a:gd fmla="*/ 133322607 w 102" name="T16"/>
                <a:gd fmla="*/ 102674656 h 71" name="T17"/>
                <a:gd fmla="*/ 155027149 w 102" name="T18"/>
                <a:gd fmla="*/ 109635982 h 71" name="T19"/>
                <a:gd fmla="*/ 156577296 w 102" name="T20"/>
                <a:gd fmla="*/ 73090648 h 71" name="T21"/>
                <a:gd fmla="*/ 141074585 w 102" name="T22"/>
                <a:gd fmla="*/ 66129322 h 71" name="T23"/>
                <a:gd fmla="*/ 131772460 w 102" name="T24"/>
                <a:gd fmla="*/ 67869323 h 71" name="T25"/>
                <a:gd fmla="*/ 137974292 w 102" name="T26"/>
                <a:gd fmla="*/ 45246662 h 71" name="T27"/>
                <a:gd fmla="*/ 119371288 w 102" name="T28"/>
                <a:gd fmla="*/ 40025327 h 71" name="T29"/>
                <a:gd fmla="*/ 103868576 w 102" name="T30"/>
                <a:gd fmla="*/ 38285326 h 71" name="T31"/>
                <a:gd fmla="*/ 82164034 w 102" name="T32"/>
                <a:gd fmla="*/ 38285326 h 71" name="T33"/>
                <a:gd fmla="*/ 65111157 w 102" name="T34"/>
                <a:gd fmla="*/ 38285326 h 71" name="T35"/>
                <a:gd fmla="*/ 43407859 w 102" name="T36"/>
                <a:gd fmla="*/ 38285326 h 71" name="T37"/>
                <a:gd fmla="*/ 26354992 w 102" name="T38"/>
                <a:gd fmla="*/ 34805322 h 71" name="T39"/>
                <a:gd fmla="*/ 23253454 w 102" name="T40"/>
                <a:gd fmla="*/ 31324000 h 71" name="T41"/>
                <a:gd fmla="*/ 26354992 w 102" name="T42"/>
                <a:gd fmla="*/ 22622672 h 71" name="T43"/>
                <a:gd fmla="*/ 34105725 w 102" name="T44"/>
                <a:gd fmla="*/ 17402661 h 71" name="T45"/>
                <a:gd fmla="*/ 63561010 w 102" name="T46"/>
                <a:gd fmla="*/ 10441332 h 71" name="T47"/>
                <a:gd fmla="*/ 62010864 w 102" name="T48"/>
                <a:gd fmla="*/ 0 h 71" name="T49"/>
                <a:gd fmla="*/ 40307556 w 102" name="T50"/>
                <a:gd fmla="*/ 3480005 h 71" name="T51"/>
                <a:gd fmla="*/ 20153156 w 102" name="T52"/>
                <a:gd fmla="*/ 1740002 h 71" name="T53"/>
                <a:gd fmla="*/ 7750735 w 102" name="T54"/>
                <a:gd fmla="*/ 13921338 h 71" name="T55"/>
                <a:gd fmla="*/ 3100294 w 102" name="T56"/>
                <a:gd fmla="*/ 38285326 h 71" name="T57"/>
                <a:gd fmla="*/ 4650441 w 102" name="T58"/>
                <a:gd fmla="*/ 45246662 h 71" name="T59"/>
                <a:gd fmla="*/ 3100294 w 102" name="T60"/>
                <a:gd fmla="*/ 46986664 h 71" name="T61"/>
                <a:gd fmla="*/ 17052863 w 102" name="T62"/>
                <a:gd fmla="*/ 50466668 h 71" name="T63"/>
                <a:gd fmla="*/ 23253454 w 102" name="T64"/>
                <a:gd fmla="*/ 64389320 h 71" name="T65"/>
                <a:gd fmla="*/ 20153156 w 102" name="T66"/>
                <a:gd fmla="*/ 80050655 h 71" name="T67"/>
                <a:gd fmla="*/ 15502716 w 102" name="T68"/>
                <a:gd fmla="*/ 81791976 h 71" name="T69"/>
                <a:gd fmla="*/ 10852276 w 102" name="T70"/>
                <a:gd fmla="*/ 88752004 h 71" name="T71"/>
                <a:gd fmla="*/ 0 w 102" name="T72"/>
                <a:gd fmla="*/ 102674656 h 71" name="T73"/>
                <a:gd fmla="*/ 0 w 102" name="T74"/>
                <a:gd fmla="*/ 102674656 h 71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102" name="T114"/>
                <a:gd fmla="*/ 0 h 71" name="T115"/>
                <a:gd fmla="*/ 102 w 102" name="T116"/>
                <a:gd fmla="*/ 71 h 71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71" w="102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/>
            <p:nvPr/>
          </p:nvSpPr>
          <p:spPr bwMode="auto">
            <a:xfrm>
              <a:off x="3263070" y="3487427"/>
              <a:ext cx="61912" cy="206196"/>
            </a:xfrm>
            <a:custGeom>
              <a:gdLst>
                <a:gd fmla="*/ 0 w 48" name="T0"/>
                <a:gd fmla="*/ 20152825 h 49" name="T1"/>
                <a:gd fmla="*/ 46584378 w 48" name="T2"/>
                <a:gd fmla="*/ 18473316 h 49" name="T3"/>
                <a:gd fmla="*/ 51574823 w 48" name="T4"/>
                <a:gd fmla="*/ 0 h 49" name="T5"/>
                <a:gd fmla="*/ 78194824 w 48" name="T6"/>
                <a:gd fmla="*/ 48703209 h 49" name="T7"/>
                <a:gd fmla="*/ 71540469 w 48" name="T8"/>
                <a:gd fmla="*/ 75572772 h 49" name="T9"/>
                <a:gd fmla="*/ 29946545 w 48" name="T10"/>
                <a:gd fmla="*/ 80611301 h 49" name="T11"/>
                <a:gd fmla="*/ 14973917 w 48" name="T12"/>
                <a:gd fmla="*/ 75572772 h 49" name="T13"/>
                <a:gd fmla="*/ 13310006 w 48" name="T14"/>
                <a:gd fmla="*/ 48703209 h 49" name="T15"/>
                <a:gd fmla="*/ 0 w 48" name="T16"/>
                <a:gd fmla="*/ 21832340 h 49" name="T17"/>
                <a:gd fmla="*/ 0 w 48" name="T18"/>
                <a:gd fmla="*/ 20152825 h 49" name="T19"/>
                <a:gd fmla="*/ 0 w 48" name="T20"/>
                <a:gd fmla="*/ 20152825 h 4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48" name="T33"/>
                <a:gd fmla="*/ 0 h 49" name="T34"/>
                <a:gd fmla="*/ 48 w 48" name="T35"/>
                <a:gd fmla="*/ 49 h 4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49" w="48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/>
            <p:nvPr/>
          </p:nvSpPr>
          <p:spPr bwMode="auto">
            <a:xfrm>
              <a:off x="3294819" y="3542197"/>
              <a:ext cx="31750" cy="206196"/>
            </a:xfrm>
            <a:custGeom>
              <a:gdLst>
                <a:gd fmla="*/ 0 w 25" name="T0"/>
                <a:gd fmla="*/ 60733038 h 47" name="T1"/>
                <a:gd fmla="*/ 0 w 25" name="T2"/>
                <a:gd fmla="*/ 60733038 h 47" name="T3"/>
                <a:gd fmla="*/ 1612900 w 25" name="T4"/>
                <a:gd fmla="*/ 19087337 h 47" name="T5"/>
                <a:gd fmla="*/ 19354799 w 25" name="T6"/>
                <a:gd fmla="*/ 0 h 47" name="T7"/>
                <a:gd fmla="*/ 38709598 w 25" name="T8"/>
                <a:gd fmla="*/ 46850265 h 47" name="T9"/>
                <a:gd fmla="*/ 20967704 w 25" name="T10"/>
                <a:gd fmla="*/ 79820370 h 47" name="T11"/>
                <a:gd fmla="*/ 0 w 25" name="T12"/>
                <a:gd fmla="*/ 60733038 h 47" name="T13"/>
                <a:gd fmla="*/ 0 w 25" name="T14"/>
                <a:gd fmla="*/ 60733038 h 47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25" name="T24"/>
                <a:gd fmla="*/ 0 h 47" name="T25"/>
                <a:gd fmla="*/ 25 w 25" name="T26"/>
                <a:gd fmla="*/ 47 h 47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47" w="25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/>
            <p:nvPr/>
          </p:nvSpPr>
          <p:spPr bwMode="auto">
            <a:xfrm>
              <a:off x="3128133" y="3399321"/>
              <a:ext cx="130174" cy="206196"/>
            </a:xfrm>
            <a:custGeom>
              <a:gdLst>
                <a:gd fmla="*/ 0 w 105" name="T0"/>
                <a:gd fmla="*/ 42239311 h 41" name="T1"/>
                <a:gd fmla="*/ 0 w 105" name="T2"/>
                <a:gd fmla="*/ 42239311 h 41" name="T3"/>
                <a:gd fmla="*/ 1537305 w 105" name="T4"/>
                <a:gd fmla="*/ 45911833 h 41" name="T5"/>
                <a:gd fmla="*/ 3074610 w 105" name="T6"/>
                <a:gd fmla="*/ 58766978 h 41" name="T7"/>
                <a:gd fmla="*/ 19981242 w 105" name="T8"/>
                <a:gd fmla="*/ 62440845 h 41" name="T9"/>
                <a:gd fmla="*/ 53795752 w 105" name="T10"/>
                <a:gd fmla="*/ 55094467 h 41" name="T11"/>
                <a:gd fmla="*/ 89146332 w 105" name="T12"/>
                <a:gd fmla="*/ 73459734 h 41" name="T13"/>
                <a:gd fmla="*/ 138331392 w 105" name="T14"/>
                <a:gd fmla="*/ 60604589 h 41" name="T15"/>
                <a:gd fmla="*/ 159848693 w 105" name="T16"/>
                <a:gd fmla="*/ 23874044 h 41" name="T17"/>
                <a:gd fmla="*/ 152163412 w 105" name="T18"/>
                <a:gd fmla="*/ 0 h 41" name="T19"/>
                <a:gd fmla="*/ 89146332 w 105" name="T20"/>
                <a:gd fmla="*/ 1836256 h 41" name="T21"/>
                <a:gd fmla="*/ 70702380 w 105" name="T22"/>
                <a:gd fmla="*/ 40403056 h 41" name="T23"/>
                <a:gd fmla="*/ 0 w 105" name="T24"/>
                <a:gd fmla="*/ 42239311 h 41" name="T25"/>
                <a:gd fmla="*/ 0 w 105" name="T26"/>
                <a:gd fmla="*/ 42239311 h 41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105" name="T42"/>
                <a:gd fmla="*/ 0 h 41" name="T43"/>
                <a:gd fmla="*/ 105 w 105" name="T44"/>
                <a:gd fmla="*/ 41 h 41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41" w="105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/>
            <p:nvPr/>
          </p:nvSpPr>
          <p:spPr bwMode="auto">
            <a:xfrm>
              <a:off x="3017010" y="3334233"/>
              <a:ext cx="57150" cy="206196"/>
            </a:xfrm>
            <a:custGeom>
              <a:gdLst>
                <a:gd fmla="*/ 0 w 45" name="T0"/>
                <a:gd fmla="*/ 11676657 h 33" name="T1"/>
                <a:gd fmla="*/ 0 w 45" name="T2"/>
                <a:gd fmla="*/ 11676657 h 33" name="T3"/>
                <a:gd fmla="*/ 16128999 w 45" name="T4"/>
                <a:gd fmla="*/ 1946109 h 33" name="T5"/>
                <a:gd fmla="*/ 48387003 w 45" name="T6"/>
                <a:gd fmla="*/ 0 h 33" name="T7"/>
                <a:gd fmla="*/ 69354696 w 45" name="T8"/>
                <a:gd fmla="*/ 25300818 h 33" name="T9"/>
                <a:gd fmla="*/ 70967596 w 45" name="T10"/>
                <a:gd fmla="*/ 44761905 h 33" name="T11"/>
                <a:gd fmla="*/ 62903099 w 45" name="T12"/>
                <a:gd fmla="*/ 62278289 h 33" name="T13"/>
                <a:gd fmla="*/ 0 w 45" name="T14"/>
                <a:gd fmla="*/ 11676657 h 33" name="T15"/>
                <a:gd fmla="*/ 0 w 45" name="T16"/>
                <a:gd fmla="*/ 11676657 h 33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45" name="T27"/>
                <a:gd fmla="*/ 0 h 33" name="T28"/>
                <a:gd fmla="*/ 45 w 45" name="T29"/>
                <a:gd fmla="*/ 33 h 33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33" w="45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/>
            <p:nvPr/>
          </p:nvSpPr>
          <p:spPr bwMode="auto">
            <a:xfrm>
              <a:off x="3348794" y="3507272"/>
              <a:ext cx="107950" cy="206196"/>
            </a:xfrm>
            <a:custGeom>
              <a:gdLst>
                <a:gd fmla="*/ 0 w 86" name="T0"/>
                <a:gd fmla="*/ 53237874 h 48" name="T1"/>
                <a:gd fmla="*/ 0 w 86" name="T2"/>
                <a:gd fmla="*/ 53237874 h 48" name="T3"/>
                <a:gd fmla="*/ 7877839 w 86" name="T4"/>
                <a:gd fmla="*/ 0 h 48" name="T5"/>
                <a:gd fmla="*/ 133927029 w 86" name="T6"/>
                <a:gd fmla="*/ 11645907 h 48" name="T7"/>
                <a:gd fmla="*/ 110292264 w 86" name="T8"/>
                <a:gd fmla="*/ 44918452 h 48" name="T9"/>
                <a:gd fmla="*/ 119746672 w 86" name="T10"/>
                <a:gd fmla="*/ 63219891 h 48" name="T11"/>
                <a:gd fmla="*/ 86658754 w 86" name="T12"/>
                <a:gd fmla="*/ 64883776 h 48" name="T13"/>
                <a:gd fmla="*/ 66175857 w 86" name="T14"/>
                <a:gd fmla="*/ 78192272 h 48" name="T15"/>
                <a:gd fmla="*/ 12605046 w 86" name="T16"/>
                <a:gd fmla="*/ 78192272 h 48" name="T17"/>
                <a:gd fmla="*/ 0 w 86" name="T18"/>
                <a:gd fmla="*/ 53237874 h 48" name="T19"/>
                <a:gd fmla="*/ 0 w 86" name="T20"/>
                <a:gd fmla="*/ 53237874 h 48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86" name="T33"/>
                <a:gd fmla="*/ 0 h 48" name="T34"/>
                <a:gd fmla="*/ 86 w 86" name="T35"/>
                <a:gd fmla="*/ 48 h 48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48" w="86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/>
            <p:nvPr/>
          </p:nvSpPr>
          <p:spPr bwMode="auto">
            <a:xfrm>
              <a:off x="3251958" y="3376302"/>
              <a:ext cx="98425" cy="206196"/>
            </a:xfrm>
            <a:custGeom>
              <a:gdLst>
                <a:gd fmla="*/ 0 w 79" name="T0"/>
                <a:gd fmla="*/ 25637190 h 34" name="T1"/>
                <a:gd fmla="*/ 7760624 w 79" name="T2"/>
                <a:gd fmla="*/ 47856961 h 34" name="T3"/>
                <a:gd fmla="*/ 37253235 w 79" name="T4"/>
                <a:gd fmla="*/ 56403123 h 34" name="T5"/>
                <a:gd fmla="*/ 85373103 w 79" name="T6"/>
                <a:gd fmla="*/ 34183352 h 34" name="T7"/>
                <a:gd fmla="*/ 114865707 w 79" name="T8"/>
                <a:gd fmla="*/ 39310788 h 34" name="T9"/>
                <a:gd fmla="*/ 121073955 w 79" name="T10"/>
                <a:gd fmla="*/ 17092330 h 34" name="T11"/>
                <a:gd fmla="*/ 68298222 w 79" name="T12"/>
                <a:gd fmla="*/ 11963587 h 34" name="T13"/>
                <a:gd fmla="*/ 37253235 w 79" name="T14"/>
                <a:gd fmla="*/ 0 h 34" name="T15"/>
                <a:gd fmla="*/ 1552374 w 79" name="T16"/>
                <a:gd fmla="*/ 23928480 h 34" name="T17"/>
                <a:gd fmla="*/ 0 w 79" name="T18"/>
                <a:gd fmla="*/ 25637190 h 34" name="T19"/>
                <a:gd fmla="*/ 0 w 79" name="T20"/>
                <a:gd fmla="*/ 25637190 h 34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79" name="T33"/>
                <a:gd fmla="*/ 0 h 34" name="T34"/>
                <a:gd fmla="*/ 79 w 79" name="T35"/>
                <a:gd fmla="*/ 34 h 34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34" w="79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/>
            <p:nvPr/>
          </p:nvGrpSpPr>
          <p:grpSpPr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/>
              <p:nvPr/>
            </p:nvSpPr>
            <p:spPr bwMode="auto">
              <a:xfrm>
                <a:off x="3191" y="2497"/>
                <a:ext cx="37" cy="155"/>
              </a:xfrm>
              <a:custGeom>
                <a:gdLst>
                  <a:gd fmla="*/ 0 w 37" name="T0"/>
                  <a:gd fmla="*/ 41 h 55" name="T1"/>
                  <a:gd fmla="*/ 0 w 37" name="T2"/>
                  <a:gd fmla="*/ 41 h 55" name="T3"/>
                  <a:gd fmla="*/ 3 w 37" name="T4"/>
                  <a:gd fmla="*/ 15 h 55" name="T5"/>
                  <a:gd fmla="*/ 31 w 37" name="T6"/>
                  <a:gd fmla="*/ 0 h 55" name="T7"/>
                  <a:gd fmla="*/ 26 w 37" name="T8"/>
                  <a:gd fmla="*/ 21 h 55" name="T9"/>
                  <a:gd fmla="*/ 36 w 37" name="T10"/>
                  <a:gd fmla="*/ 27 h 55" name="T11"/>
                  <a:gd fmla="*/ 18 w 37" name="T12"/>
                  <a:gd fmla="*/ 39 h 55" name="T13"/>
                  <a:gd fmla="*/ 18 w 37" name="T14"/>
                  <a:gd fmla="*/ 54 h 55" name="T15"/>
                  <a:gd fmla="*/ 7 w 37" name="T16"/>
                  <a:gd fmla="*/ 54 h 55" name="T17"/>
                  <a:gd fmla="*/ 0 w 37" name="T18"/>
                  <a:gd fmla="*/ 41 h 55" name="T19"/>
                  <a:gd fmla="*/ 0 w 37" name="T20"/>
                  <a:gd fmla="*/ 41 h 55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37" name="T33"/>
                  <a:gd fmla="*/ 0 h 55" name="T34"/>
                  <a:gd fmla="*/ 37 w 37" name="T35"/>
                  <a:gd fmla="*/ 55 h 55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55" w="37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/>
              <p:nvPr/>
            </p:nvSpPr>
            <p:spPr bwMode="auto">
              <a:xfrm>
                <a:off x="3216" y="2514"/>
                <a:ext cx="13" cy="155"/>
              </a:xfrm>
              <a:custGeom>
                <a:gdLst>
                  <a:gd fmla="*/ 0 w 13" name="T0"/>
                  <a:gd fmla="*/ 6 h 7" name="T1"/>
                  <a:gd fmla="*/ 0 w 13" name="T2"/>
                  <a:gd fmla="*/ 6 h 7" name="T3"/>
                  <a:gd fmla="*/ 10 w 13" name="T4"/>
                  <a:gd fmla="*/ 0 h 7" name="T5"/>
                  <a:gd fmla="*/ 12 w 13" name="T6"/>
                  <a:gd fmla="*/ 4 h 7" name="T7"/>
                  <a:gd fmla="*/ 0 w 13" name="T8"/>
                  <a:gd fmla="*/ 6 h 7" name="T9"/>
                  <a:gd fmla="*/ 0 w 13" name="T10"/>
                  <a:gd fmla="*/ 6 h 7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3" name="T18"/>
                  <a:gd fmla="*/ 0 h 7" name="T19"/>
                  <a:gd fmla="*/ 13 w 13" name="T20"/>
                  <a:gd fmla="*/ 7 h 7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7" w="13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/>
              <p:nvPr/>
            </p:nvSpPr>
            <p:spPr bwMode="auto">
              <a:xfrm>
                <a:off x="3232" y="2510"/>
                <a:ext cx="22" cy="155"/>
              </a:xfrm>
              <a:custGeom>
                <a:gdLst>
                  <a:gd fmla="*/ 0 w 22" name="T0"/>
                  <a:gd fmla="*/ 12 h 24" name="T1"/>
                  <a:gd fmla="*/ 0 w 22" name="T2"/>
                  <a:gd fmla="*/ 12 h 24" name="T3"/>
                  <a:gd fmla="*/ 16 w 22" name="T4"/>
                  <a:gd fmla="*/ 23 h 24" name="T5"/>
                  <a:gd fmla="*/ 21 w 22" name="T6"/>
                  <a:gd fmla="*/ 11 h 24" name="T7"/>
                  <a:gd fmla="*/ 17 w 22" name="T8"/>
                  <a:gd fmla="*/ 0 h 24" name="T9"/>
                  <a:gd fmla="*/ 0 w 22" name="T10"/>
                  <a:gd fmla="*/ 12 h 24" name="T11"/>
                  <a:gd fmla="*/ 0 w 22" name="T12"/>
                  <a:gd fmla="*/ 12 h 24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2" name="T21"/>
                  <a:gd fmla="*/ 0 h 24" name="T22"/>
                  <a:gd fmla="*/ 22 w 22" name="T23"/>
                  <a:gd fmla="*/ 24 h 24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4" w="22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/>
            <p:nvPr/>
          </p:nvSpPr>
          <p:spPr bwMode="auto">
            <a:xfrm>
              <a:off x="3318633" y="2957993"/>
              <a:ext cx="185736" cy="206196"/>
            </a:xfrm>
            <a:custGeom>
              <a:gdLst>
                <a:gd fmla="*/ 0 w 149" name="T0"/>
                <a:gd fmla="*/ 39536435 h 224" name="T1"/>
                <a:gd fmla="*/ 0 w 149" name="T2"/>
                <a:gd fmla="*/ 39536435 h 224" name="T3"/>
                <a:gd fmla="*/ 15539579 w 149" name="T4"/>
                <a:gd fmla="*/ 27504408 h 224" name="T5"/>
                <a:gd fmla="*/ 38847698 w 149" name="T6"/>
                <a:gd fmla="*/ 51569784 h 224" name="T7"/>
                <a:gd fmla="*/ 83910746 w 149" name="T8"/>
                <a:gd fmla="*/ 55007506 h 224" name="T9"/>
                <a:gd fmla="*/ 108773316 w 149" name="T10"/>
                <a:gd fmla="*/ 41256607 h 224" name="T11"/>
                <a:gd fmla="*/ 116543103 w 149" name="T12"/>
                <a:gd fmla="*/ 8595619 h 224" name="T13"/>
                <a:gd fmla="*/ 158498456 w 149" name="T14"/>
                <a:gd fmla="*/ 0 h 224" name="T15"/>
                <a:gd fmla="*/ 180253400 w 149" name="T16"/>
                <a:gd fmla="*/ 12033343 h 224" name="T17"/>
                <a:gd fmla="*/ 177144488 w 149" name="T18"/>
                <a:gd fmla="*/ 39536435 h 224" name="T19"/>
                <a:gd fmla="*/ 169375947 w 149" name="T20"/>
                <a:gd fmla="*/ 67040844 h 224" name="T21"/>
                <a:gd fmla="*/ 198899392 w 149" name="T22"/>
                <a:gd fmla="*/ 99701845 h 224" name="T23"/>
                <a:gd fmla="*/ 181806609 w 149" name="T24"/>
                <a:gd fmla="*/ 123768522 h 224" name="T25"/>
                <a:gd fmla="*/ 203561514 w 149" name="T26"/>
                <a:gd fmla="*/ 166742669 h 224" name="T27"/>
                <a:gd fmla="*/ 194238517 w 149" name="T28"/>
                <a:gd fmla="*/ 204561585 h 224" name="T29"/>
                <a:gd fmla="*/ 229977293 w 149" name="T30"/>
                <a:gd fmla="*/ 283635746 h 224" name="T31"/>
                <a:gd fmla="*/ 149174213 w 149" name="T32"/>
                <a:gd fmla="*/ 359270956 h 224" name="T33"/>
                <a:gd fmla="*/ 51278369 w 149" name="T34"/>
                <a:gd fmla="*/ 383337633 h 224" name="T35"/>
                <a:gd fmla="*/ 46617494 w 149" name="T36"/>
                <a:gd fmla="*/ 367866572 h 224" name="T37"/>
                <a:gd fmla="*/ 15539579 w 149" name="T38"/>
                <a:gd fmla="*/ 357552095 h 224" name="T39"/>
                <a:gd fmla="*/ 10877457 w 149" name="T40"/>
                <a:gd fmla="*/ 281916885 h 224" name="T41"/>
                <a:gd fmla="*/ 104111194 w 149" name="T42"/>
                <a:gd fmla="*/ 201123863 h 224" name="T43"/>
                <a:gd fmla="*/ 73033274 w 149" name="T44"/>
                <a:gd fmla="*/ 161586086 h 224" name="T45"/>
                <a:gd fmla="*/ 62155821 w 149" name="T46"/>
                <a:gd fmla="*/ 80793043 h 224" name="T47"/>
                <a:gd fmla="*/ 0 w 149" name="T48"/>
                <a:gd fmla="*/ 39536435 h 224" name="T49"/>
                <a:gd fmla="*/ 0 w 149" name="T50"/>
                <a:gd fmla="*/ 39536435 h 224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149" name="T78"/>
                <a:gd fmla="*/ 0 h 224" name="T79"/>
                <a:gd fmla="*/ 149 w 149" name="T80"/>
                <a:gd fmla="*/ 224 h 224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224" w="149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/>
            <p:nvPr/>
          </p:nvGrpSpPr>
          <p:grpSpPr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/>
              <p:nvPr/>
            </p:nvSpPr>
            <p:spPr bwMode="auto">
              <a:xfrm>
                <a:off x="3019" y="2666"/>
                <a:ext cx="172" cy="158"/>
              </a:xfrm>
              <a:custGeom>
                <a:gdLst>
                  <a:gd fmla="*/ 0 w 172" name="T0"/>
                  <a:gd fmla="*/ 45 h 150" name="T1"/>
                  <a:gd fmla="*/ 0 w 172" name="T2"/>
                  <a:gd fmla="*/ 45 h 150" name="T3"/>
                  <a:gd fmla="*/ 5 w 172" name="T4"/>
                  <a:gd fmla="*/ 58 h 150" name="T5"/>
                  <a:gd fmla="*/ 41 w 172" name="T6"/>
                  <a:gd fmla="*/ 67 h 150" name="T7"/>
                  <a:gd fmla="*/ 35 w 172" name="T8"/>
                  <a:gd fmla="*/ 75 h 150" name="T9"/>
                  <a:gd fmla="*/ 48 w 172" name="T10"/>
                  <a:gd fmla="*/ 84 h 150" name="T11"/>
                  <a:gd fmla="*/ 53 w 172" name="T12"/>
                  <a:gd fmla="*/ 101 h 150" name="T13"/>
                  <a:gd fmla="*/ 38 w 172" name="T14"/>
                  <a:gd fmla="*/ 133 h 150" name="T15"/>
                  <a:gd fmla="*/ 81 w 172" name="T16"/>
                  <a:gd fmla="*/ 145 h 150" name="T17"/>
                  <a:gd fmla="*/ 85 w 172" name="T18"/>
                  <a:gd fmla="*/ 147 h 150" name="T19"/>
                  <a:gd fmla="*/ 105 w 172" name="T20"/>
                  <a:gd fmla="*/ 149 h 150" name="T21"/>
                  <a:gd fmla="*/ 105 w 172" name="T22"/>
                  <a:gd fmla="*/ 137 h 150" name="T23"/>
                  <a:gd fmla="*/ 117 w 172" name="T24"/>
                  <a:gd fmla="*/ 130 h 150" name="T25"/>
                  <a:gd fmla="*/ 145 w 172" name="T26"/>
                  <a:gd fmla="*/ 138 h 150" name="T27"/>
                  <a:gd fmla="*/ 163 w 172" name="T28"/>
                  <a:gd fmla="*/ 125 h 150" name="T29"/>
                  <a:gd fmla="*/ 153 w 172" name="T30"/>
                  <a:gd fmla="*/ 107 h 150" name="T31"/>
                  <a:gd fmla="*/ 157 w 172" name="T32"/>
                  <a:gd fmla="*/ 90 h 150" name="T33"/>
                  <a:gd fmla="*/ 143 w 172" name="T34"/>
                  <a:gd fmla="*/ 80 h 150" name="T35"/>
                  <a:gd fmla="*/ 163 w 172" name="T36"/>
                  <a:gd fmla="*/ 60 h 150" name="T37"/>
                  <a:gd fmla="*/ 171 w 172" name="T38"/>
                  <a:gd fmla="*/ 38 h 150" name="T39"/>
                  <a:gd fmla="*/ 146 w 172" name="T40"/>
                  <a:gd fmla="*/ 28 h 150" name="T41"/>
                  <a:gd fmla="*/ 139 w 172" name="T42"/>
                  <a:gd fmla="*/ 26 h 150" name="T43"/>
                  <a:gd fmla="*/ 100 w 172" name="T44"/>
                  <a:gd fmla="*/ 0 h 150" name="T45"/>
                  <a:gd fmla="*/ 86 w 172" name="T46"/>
                  <a:gd fmla="*/ 4 h 150" name="T47"/>
                  <a:gd fmla="*/ 71 w 172" name="T48"/>
                  <a:gd fmla="*/ 29 h 150" name="T49"/>
                  <a:gd fmla="*/ 38 w 172" name="T50"/>
                  <a:gd fmla="*/ 25 h 150" name="T51"/>
                  <a:gd fmla="*/ 43 w 172" name="T52"/>
                  <a:gd fmla="*/ 44 h 150" name="T53"/>
                  <a:gd fmla="*/ 0 w 172" name="T54"/>
                  <a:gd fmla="*/ 45 h 150" name="T55"/>
                  <a:gd fmla="*/ 0 w 172" name="T56"/>
                  <a:gd fmla="*/ 45 h 150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w 172" name="T87"/>
                  <a:gd fmla="*/ 0 h 150" name="T88"/>
                  <a:gd fmla="*/ 172 w 172" name="T89"/>
                  <a:gd fmla="*/ 150 h 150" name="T90"/>
                </a:gdLst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b="T90" l="T87" r="T89" t="T88"/>
                <a:pathLst>
                  <a:path h="150" w="172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/>
              <p:nvPr/>
            </p:nvSpPr>
            <p:spPr bwMode="auto">
              <a:xfrm>
                <a:off x="3198" y="2743"/>
                <a:ext cx="11" cy="158"/>
              </a:xfrm>
              <a:custGeom>
                <a:gdLst>
                  <a:gd fmla="*/ 0 w 11" name="T0"/>
                  <a:gd fmla="*/ 14 h 29" name="T1"/>
                  <a:gd fmla="*/ 0 w 11" name="T2"/>
                  <a:gd fmla="*/ 14 h 29" name="T3"/>
                  <a:gd fmla="*/ 9 w 11" name="T4"/>
                  <a:gd fmla="*/ 28 h 29" name="T5"/>
                  <a:gd fmla="*/ 10 w 11" name="T6"/>
                  <a:gd fmla="*/ 0 h 29" name="T7"/>
                  <a:gd fmla="*/ 0 w 11" name="T8"/>
                  <a:gd fmla="*/ 14 h 29" name="T9"/>
                  <a:gd fmla="*/ 0 w 11" name="T10"/>
                  <a:gd fmla="*/ 14 h 29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1" name="T18"/>
                  <a:gd fmla="*/ 0 h 29" name="T19"/>
                  <a:gd fmla="*/ 11 w 11" name="T20"/>
                  <a:gd fmla="*/ 29 h 29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8" w="11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/>
            <p:nvPr/>
          </p:nvSpPr>
          <p:spPr bwMode="auto">
            <a:xfrm>
              <a:off x="3070984" y="3316770"/>
              <a:ext cx="144461" cy="206196"/>
            </a:xfrm>
            <a:custGeom>
              <a:gdLst>
                <a:gd fmla="*/ 0 w 119" name="T0"/>
                <a:gd fmla="*/ 91405696 h 133" name="T1"/>
                <a:gd fmla="*/ 0 w 119" name="T2"/>
                <a:gd fmla="*/ 91405696 h 133" name="T3"/>
                <a:gd fmla="*/ 0 w 119" name="T4"/>
                <a:gd fmla="*/ 128645278 h 133" name="T5"/>
                <a:gd fmla="*/ 1473755 w 119" name="T6"/>
                <a:gd fmla="*/ 145571769 h 133" name="T7"/>
                <a:gd fmla="*/ 4421266 w 119" name="T8"/>
                <a:gd fmla="*/ 164192211 h 133" name="T9"/>
                <a:gd fmla="*/ 41263940 w 119" name="T10"/>
                <a:gd fmla="*/ 181118743 h 133" name="T11"/>
                <a:gd fmla="*/ 29473892 w 119" name="T12"/>
                <a:gd fmla="*/ 218358325 h 133" name="T13"/>
                <a:gd fmla="*/ 69264067 w 119" name="T14"/>
                <a:gd fmla="*/ 223436272 h 133" name="T15"/>
                <a:gd fmla="*/ 137055594 w 119" name="T16"/>
                <a:gd fmla="*/ 221743623 h 133" name="T17"/>
                <a:gd fmla="*/ 154739438 w 119" name="T18"/>
                <a:gd fmla="*/ 186196690 h 133" name="T19"/>
                <a:gd fmla="*/ 119370536 w 119" name="T20"/>
                <a:gd fmla="*/ 140493822 h 133" name="T21"/>
                <a:gd fmla="*/ 162108250 w 119" name="T22"/>
                <a:gd fmla="*/ 115104085 h 133" name="T23"/>
                <a:gd fmla="*/ 173898288 w 119" name="T24"/>
                <a:gd fmla="*/ 123567330 h 133" name="T25"/>
                <a:gd fmla="*/ 162108250 w 119" name="T26"/>
                <a:gd fmla="*/ 33854294 h 133" name="T27"/>
                <a:gd fmla="*/ 129686820 w 119" name="T28"/>
                <a:gd fmla="*/ 11848549 h 133" name="T29"/>
                <a:gd fmla="*/ 94317918 w 119" name="T30"/>
                <a:gd fmla="*/ 27083697 h 133" name="T31"/>
                <a:gd fmla="*/ 100212937 w 119" name="T32"/>
                <a:gd fmla="*/ 16926496 h 133" name="T33"/>
                <a:gd fmla="*/ 69264067 w 119" name="T34"/>
                <a:gd fmla="*/ 0 h 133" name="T35"/>
                <a:gd fmla="*/ 53053978 w 119" name="T36"/>
                <a:gd fmla="*/ 0 h 133" name="T37"/>
                <a:gd fmla="*/ 53053978 w 119" name="T38"/>
                <a:gd fmla="*/ 49088146 h 133" name="T39"/>
                <a:gd fmla="*/ 33895156 w 119" name="T40"/>
                <a:gd fmla="*/ 35546943 h 133" name="T41"/>
                <a:gd fmla="*/ 23578873 w 119" name="T42"/>
                <a:gd fmla="*/ 50780795 h 133" name="T43"/>
                <a:gd fmla="*/ 20632577 w 119" name="T44"/>
                <a:gd fmla="*/ 81249781 h 133" name="T45"/>
                <a:gd fmla="*/ 0 w 119" name="T46"/>
                <a:gd fmla="*/ 91405696 h 133" name="T47"/>
                <a:gd fmla="*/ 0 w 119" name="T48"/>
                <a:gd fmla="*/ 91405696 h 133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w 119" name="T75"/>
                <a:gd fmla="*/ 0 h 133" name="T76"/>
                <a:gd fmla="*/ 119 w 119" name="T77"/>
                <a:gd fmla="*/ 133 h 133" name="T78"/>
              </a:gdLst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b="T78" l="T75" r="T77" t="T76"/>
              <a:pathLst>
                <a:path h="133" w="119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/>
            <p:nvPr/>
          </p:nvGrpSpPr>
          <p:grpSpPr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/>
              <p:nvPr/>
            </p:nvSpPr>
            <p:spPr bwMode="auto">
              <a:xfrm>
                <a:off x="3356" y="2792"/>
                <a:ext cx="86" cy="158"/>
              </a:xfrm>
              <a:custGeom>
                <a:gdLst>
                  <a:gd fmla="*/ 0 w 86" name="T0"/>
                  <a:gd fmla="*/ 34 h 86" name="T1"/>
                  <a:gd fmla="*/ 0 w 86" name="T2"/>
                  <a:gd fmla="*/ 34 h 86" name="T3"/>
                  <a:gd fmla="*/ 11 w 86" name="T4"/>
                  <a:gd fmla="*/ 15 h 86" name="T5"/>
                  <a:gd fmla="*/ 38 w 86" name="T6"/>
                  <a:gd fmla="*/ 8 h 86" name="T7"/>
                  <a:gd fmla="*/ 72 w 86" name="T8"/>
                  <a:gd fmla="*/ 8 h 86" name="T9"/>
                  <a:gd fmla="*/ 85 w 86" name="T10"/>
                  <a:gd fmla="*/ 0 h 86" name="T11"/>
                  <a:gd fmla="*/ 80 w 86" name="T12"/>
                  <a:gd fmla="*/ 18 h 86" name="T13"/>
                  <a:gd fmla="*/ 57 w 86" name="T14"/>
                  <a:gd fmla="*/ 14 h 86" name="T15"/>
                  <a:gd fmla="*/ 46 w 86" name="T16"/>
                  <a:gd fmla="*/ 29 h 86" name="T17"/>
                  <a:gd fmla="*/ 33 w 86" name="T18"/>
                  <a:gd fmla="*/ 21 h 86" name="T19"/>
                  <a:gd fmla="*/ 42 w 86" name="T20"/>
                  <a:gd fmla="*/ 43 h 86" name="T21"/>
                  <a:gd fmla="*/ 31 w 86" name="T22"/>
                  <a:gd fmla="*/ 48 h 86" name="T23"/>
                  <a:gd fmla="*/ 52 w 86" name="T24"/>
                  <a:gd fmla="*/ 57 h 86" name="T25"/>
                  <a:gd fmla="*/ 52 w 86" name="T26"/>
                  <a:gd fmla="*/ 66 h 86" name="T27"/>
                  <a:gd fmla="*/ 35 w 86" name="T28"/>
                  <a:gd fmla="*/ 69 h 86" name="T29"/>
                  <a:gd fmla="*/ 41 w 86" name="T30"/>
                  <a:gd fmla="*/ 85 h 86" name="T31"/>
                  <a:gd fmla="*/ 20 w 86" name="T32"/>
                  <a:gd fmla="*/ 80 h 86" name="T33"/>
                  <a:gd fmla="*/ 14 w 86" name="T34"/>
                  <a:gd fmla="*/ 65 h 86" name="T35"/>
                  <a:gd fmla="*/ 41 w 86" name="T36"/>
                  <a:gd fmla="*/ 58 h 86" name="T37"/>
                  <a:gd fmla="*/ 14 w 86" name="T38"/>
                  <a:gd fmla="*/ 56 h 86" name="T39"/>
                  <a:gd fmla="*/ 0 w 86" name="T40"/>
                  <a:gd fmla="*/ 34 h 86" name="T41"/>
                  <a:gd fmla="*/ 0 w 86" name="T42"/>
                  <a:gd fmla="*/ 34 h 8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86" name="T66"/>
                  <a:gd fmla="*/ 0 h 86" name="T67"/>
                  <a:gd fmla="*/ 86 w 86" name="T68"/>
                  <a:gd fmla="*/ 86 h 86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86" w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/>
              <p:nvPr/>
            </p:nvSpPr>
            <p:spPr bwMode="auto">
              <a:xfrm>
                <a:off x="3401" y="2851"/>
                <a:ext cx="41" cy="158"/>
              </a:xfrm>
              <a:custGeom>
                <a:gdLst>
                  <a:gd fmla="*/ 0 w 41" name="T0"/>
                  <a:gd fmla="*/ 6 h 7" name="T1"/>
                  <a:gd fmla="*/ 0 w 41" name="T2"/>
                  <a:gd fmla="*/ 6 h 7" name="T3"/>
                  <a:gd fmla="*/ 3 w 41" name="T4"/>
                  <a:gd fmla="*/ 0 h 7" name="T5"/>
                  <a:gd fmla="*/ 40 w 41" name="T6"/>
                  <a:gd fmla="*/ 6 h 7" name="T7"/>
                  <a:gd fmla="*/ 13 w 41" name="T8"/>
                  <a:gd fmla="*/ 6 h 7" name="T9"/>
                  <a:gd fmla="*/ 0 w 41" name="T10"/>
                  <a:gd fmla="*/ 6 h 7" name="T11"/>
                  <a:gd fmla="*/ 0 w 41" name="T12"/>
                  <a:gd fmla="*/ 6 h 7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1" name="T21"/>
                  <a:gd fmla="*/ 0 h 7" name="T22"/>
                  <a:gd fmla="*/ 41 w 41" name="T23"/>
                  <a:gd fmla="*/ 7 h 7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7" w="41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/>
            <p:nvPr/>
          </p:nvSpPr>
          <p:spPr bwMode="auto">
            <a:xfrm>
              <a:off x="3239258" y="3412021"/>
              <a:ext cx="117475" cy="206196"/>
            </a:xfrm>
            <a:custGeom>
              <a:gdLst>
                <a:gd fmla="*/ 0 w 93" name="T0"/>
                <a:gd fmla="*/ 44700470 h 49" name="T1"/>
                <a:gd fmla="*/ 0 w 93" name="T2"/>
                <a:gd fmla="*/ 44700470 h 49" name="T3"/>
                <a:gd fmla="*/ 22337937 w 93" name="T4"/>
                <a:gd fmla="*/ 12771562 h 49" name="T5"/>
                <a:gd fmla="*/ 52655329 w 93" name="T6"/>
                <a:gd fmla="*/ 20754422 h 49" name="T7"/>
                <a:gd fmla="*/ 102118623 w 93" name="T8"/>
                <a:gd fmla="*/ 0 h 49" name="T9"/>
                <a:gd fmla="*/ 132434743 w 93" name="T10"/>
                <a:gd fmla="*/ 4789967 h 49" name="T11"/>
                <a:gd fmla="*/ 146795741 w 93" name="T12"/>
                <a:gd fmla="*/ 15964451 h 49" name="T13"/>
                <a:gd fmla="*/ 90949660 w 93" name="T14"/>
                <a:gd fmla="*/ 67050695 h 49" name="T15"/>
                <a:gd fmla="*/ 43081751 w 93" name="T16"/>
                <a:gd fmla="*/ 76629363 h 49" name="T17"/>
                <a:gd fmla="*/ 0 w 93" name="T18"/>
                <a:gd fmla="*/ 44700470 h 49" name="T19"/>
                <a:gd fmla="*/ 0 w 93" name="T20"/>
                <a:gd fmla="*/ 44700470 h 4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93" name="T33"/>
                <a:gd fmla="*/ 0 h 49" name="T34"/>
                <a:gd fmla="*/ 93 w 93" name="T35"/>
                <a:gd fmla="*/ 49 h 4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49" w="93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/>
            <p:nvPr/>
          </p:nvGrpSpPr>
          <p:grpSpPr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/>
              <p:nvPr/>
            </p:nvSpPr>
            <p:spPr bwMode="auto">
              <a:xfrm>
                <a:off x="3172" y="2737"/>
                <a:ext cx="161" cy="157"/>
              </a:xfrm>
              <a:custGeom>
                <a:gdLst>
                  <a:gd fmla="*/ 0 w 161" name="T0"/>
                  <a:gd fmla="*/ 37 h 151" name="T1"/>
                  <a:gd fmla="*/ 0 w 161" name="T2"/>
                  <a:gd fmla="*/ 37 h 151" name="T3"/>
                  <a:gd fmla="*/ 4 w 161" name="T4"/>
                  <a:gd fmla="*/ 20 h 151" name="T5"/>
                  <a:gd fmla="*/ 23 w 161" name="T6"/>
                  <a:gd fmla="*/ 11 h 151" name="T7"/>
                  <a:gd fmla="*/ 31 w 161" name="T8"/>
                  <a:gd fmla="*/ 19 h 151" name="T9"/>
                  <a:gd fmla="*/ 50 w 161" name="T10"/>
                  <a:gd fmla="*/ 4 h 151" name="T11"/>
                  <a:gd fmla="*/ 72 w 161" name="T12"/>
                  <a:gd fmla="*/ 0 h 151" name="T13"/>
                  <a:gd fmla="*/ 95 w 161" name="T14"/>
                  <a:gd fmla="*/ 10 h 151" name="T15"/>
                  <a:gd fmla="*/ 95 w 161" name="T16"/>
                  <a:gd fmla="*/ 27 h 151" name="T17"/>
                  <a:gd fmla="*/ 76 w 161" name="T18"/>
                  <a:gd fmla="*/ 29 h 151" name="T19"/>
                  <a:gd fmla="*/ 78 w 161" name="T20"/>
                  <a:gd fmla="*/ 50 h 151" name="T21"/>
                  <a:gd fmla="*/ 108 w 161" name="T22"/>
                  <a:gd fmla="*/ 83 h 151" name="T23"/>
                  <a:gd fmla="*/ 127 w 161" name="T24"/>
                  <a:gd fmla="*/ 86 h 151" name="T25"/>
                  <a:gd fmla="*/ 126 w 161" name="T26"/>
                  <a:gd fmla="*/ 93 h 151" name="T27"/>
                  <a:gd fmla="*/ 160 w 161" name="T28"/>
                  <a:gd fmla="*/ 115 h 151" name="T29"/>
                  <a:gd fmla="*/ 136 w 161" name="T30"/>
                  <a:gd fmla="*/ 112 h 151" name="T31"/>
                  <a:gd fmla="*/ 141 w 161" name="T32"/>
                  <a:gd fmla="*/ 133 h 151" name="T33"/>
                  <a:gd fmla="*/ 127 w 161" name="T34"/>
                  <a:gd fmla="*/ 150 h 151" name="T35"/>
                  <a:gd fmla="*/ 121 w 161" name="T36"/>
                  <a:gd fmla="*/ 116 h 151" name="T37"/>
                  <a:gd fmla="*/ 61 w 161" name="T38"/>
                  <a:gd fmla="*/ 78 h 151" name="T39"/>
                  <a:gd fmla="*/ 47 w 161" name="T40"/>
                  <a:gd fmla="*/ 53 h 151" name="T41"/>
                  <a:gd fmla="*/ 28 w 161" name="T42"/>
                  <a:gd fmla="*/ 45 h 151" name="T43"/>
                  <a:gd fmla="*/ 10 w 161" name="T44"/>
                  <a:gd fmla="*/ 55 h 151" name="T45"/>
                  <a:gd fmla="*/ 0 w 161" name="T46"/>
                  <a:gd fmla="*/ 37 h 151" name="T47"/>
                  <a:gd fmla="*/ 0 w 161" name="T48"/>
                  <a:gd fmla="*/ 37 h 151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w 161" name="T75"/>
                  <a:gd fmla="*/ 0 h 151" name="T76"/>
                  <a:gd fmla="*/ 161 w 161" name="T77"/>
                  <a:gd fmla="*/ 151 h 151" name="T78"/>
                </a:gdLst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b="T78" l="T75" r="T77" t="T76"/>
                <a:pathLst>
                  <a:path h="151" w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/>
              <p:nvPr/>
            </p:nvSpPr>
            <p:spPr bwMode="auto">
              <a:xfrm>
                <a:off x="3192" y="2777"/>
                <a:ext cx="21" cy="157"/>
              </a:xfrm>
              <a:custGeom>
                <a:gdLst>
                  <a:gd fmla="*/ 0 w 21" name="T0"/>
                  <a:gd fmla="*/ 6 h 38" name="T1"/>
                  <a:gd fmla="*/ 0 w 21" name="T2"/>
                  <a:gd fmla="*/ 6 h 38" name="T3"/>
                  <a:gd fmla="*/ 4 w 21" name="T4"/>
                  <a:gd fmla="*/ 34 h 38" name="T5"/>
                  <a:gd fmla="*/ 12 w 21" name="T6"/>
                  <a:gd fmla="*/ 37 h 38" name="T7"/>
                  <a:gd fmla="*/ 20 w 21" name="T8"/>
                  <a:gd fmla="*/ 15 h 38" name="T9"/>
                  <a:gd fmla="*/ 13 w 21" name="T10"/>
                  <a:gd fmla="*/ 0 h 38" name="T11"/>
                  <a:gd fmla="*/ 0 w 21" name="T12"/>
                  <a:gd fmla="*/ 6 h 38" name="T13"/>
                  <a:gd fmla="*/ 0 w 21" name="T14"/>
                  <a:gd fmla="*/ 6 h 3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21" name="T24"/>
                  <a:gd fmla="*/ 0 h 38" name="T25"/>
                  <a:gd fmla="*/ 21 w 21" name="T26"/>
                  <a:gd fmla="*/ 38 h 3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38" w="21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/>
              <p:nvPr/>
            </p:nvSpPr>
            <p:spPr bwMode="auto">
              <a:xfrm>
                <a:off x="3251" y="2819"/>
                <a:ext cx="43" cy="157"/>
              </a:xfrm>
              <a:custGeom>
                <a:gdLst>
                  <a:gd fmla="*/ 0 w 43" name="T0"/>
                  <a:gd fmla="*/ 5 h 25" name="T1"/>
                  <a:gd fmla="*/ 0 w 43" name="T2"/>
                  <a:gd fmla="*/ 5 h 25" name="T3"/>
                  <a:gd fmla="*/ 35 w 43" name="T4"/>
                  <a:gd fmla="*/ 24 h 25" name="T5"/>
                  <a:gd fmla="*/ 42 w 43" name="T6"/>
                  <a:gd fmla="*/ 0 h 25" name="T7"/>
                  <a:gd fmla="*/ 0 w 43" name="T8"/>
                  <a:gd fmla="*/ 5 h 25" name="T9"/>
                  <a:gd fmla="*/ 0 w 43" name="T10"/>
                  <a:gd fmla="*/ 5 h 25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43" name="T18"/>
                  <a:gd fmla="*/ 0 h 25" name="T19"/>
                  <a:gd fmla="*/ 43 w 43" name="T20"/>
                  <a:gd fmla="*/ 25 h 25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5" w="43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/>
            <p:nvPr/>
          </p:nvSpPr>
          <p:spPr bwMode="auto">
            <a:xfrm>
              <a:off x="3064635" y="3351696"/>
              <a:ext cx="9525" cy="206196"/>
            </a:xfrm>
            <a:custGeom>
              <a:gdLst>
                <a:gd fmla="*/ 0 w 8" name="T0"/>
                <a:gd fmla="*/ 19058317 h 12" name="T1"/>
                <a:gd fmla="*/ 0 w 8" name="T2"/>
                <a:gd fmla="*/ 19058317 h 12" name="T3"/>
                <a:gd fmla="*/ 7087790 w 8" name="T4"/>
                <a:gd fmla="*/ 0 h 12" name="T5"/>
                <a:gd fmla="*/ 9922669 w 8" name="T6"/>
                <a:gd fmla="*/ 23292851 h 12" name="T7"/>
                <a:gd fmla="*/ 0 w 8" name="T8"/>
                <a:gd fmla="*/ 19058317 h 12" name="T9"/>
                <a:gd fmla="*/ 0 w 8" name="T10"/>
                <a:gd fmla="*/ 19058317 h 12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8" name="T18"/>
                <a:gd fmla="*/ 0 h 12" name="T19"/>
                <a:gd fmla="*/ 8 w 8" name="T20"/>
                <a:gd fmla="*/ 12 h 12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2" w="8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/>
            <p:nvPr/>
          </p:nvSpPr>
          <p:spPr bwMode="auto">
            <a:xfrm>
              <a:off x="3028122" y="3300103"/>
              <a:ext cx="63500" cy="206196"/>
            </a:xfrm>
            <a:custGeom>
              <a:gdLst>
                <a:gd fmla="*/ 0 w 50" name="T0"/>
                <a:gd fmla="*/ 62062469 h 47" name="T1"/>
                <a:gd fmla="*/ 0 w 50" name="T2"/>
                <a:gd fmla="*/ 62062469 h 47" name="T3"/>
                <a:gd fmla="*/ 30645101 w 50" name="T4"/>
                <a:gd fmla="*/ 52936036 h 47" name="T5"/>
                <a:gd fmla="*/ 14516101 w 50" name="T6"/>
                <a:gd fmla="*/ 41982954 h 47" name="T7"/>
                <a:gd fmla="*/ 29032201 w 50" name="T8"/>
                <a:gd fmla="*/ 12777012 h 47" name="T9"/>
                <a:gd fmla="*/ 41935407 w 50" name="T10"/>
                <a:gd fmla="*/ 32856521 h 47" name="T11"/>
                <a:gd fmla="*/ 41935407 w 50" name="T12"/>
                <a:gd fmla="*/ 0 h 47" name="T13"/>
                <a:gd fmla="*/ 79032096 w 50" name="T14"/>
                <a:gd fmla="*/ 0 h 47" name="T15"/>
                <a:gd fmla="*/ 75806297 w 50" name="T16"/>
                <a:gd fmla="*/ 32856521 h 47" name="T17"/>
                <a:gd fmla="*/ 53225704 w 50" name="T18"/>
                <a:gd fmla="*/ 43809592 h 47" name="T19"/>
                <a:gd fmla="*/ 53225704 w 50" name="T20"/>
                <a:gd fmla="*/ 83967260 h 47" name="T21"/>
                <a:gd fmla="*/ 32258000 w 50" name="T22"/>
                <a:gd fmla="*/ 60237182 h 47" name="T23"/>
                <a:gd fmla="*/ 0 w 50" name="T24"/>
                <a:gd fmla="*/ 62062469 h 47" name="T25"/>
                <a:gd fmla="*/ 0 w 50" name="T26"/>
                <a:gd fmla="*/ 62062469 h 47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50" name="T42"/>
                <a:gd fmla="*/ 0 h 47" name="T43"/>
                <a:gd fmla="*/ 50 w 50" name="T44"/>
                <a:gd fmla="*/ 47 h 47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47" w="50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/>
            <p:nvPr/>
          </p:nvSpPr>
          <p:spPr bwMode="auto">
            <a:xfrm>
              <a:off x="3051934" y="2963550"/>
              <a:ext cx="441322" cy="206196"/>
            </a:xfrm>
            <a:custGeom>
              <a:gdLst>
                <a:gd fmla="*/ 0 w 354" name="T0"/>
                <a:gd fmla="*/ 360167831 h 285" name="T1"/>
                <a:gd fmla="*/ 51288450 w 354" name="T2"/>
                <a:gd fmla="*/ 366963865 h 285" name="T3"/>
                <a:gd fmla="*/ 1554611 w 354" name="T4"/>
                <a:gd fmla="*/ 389049022 h 285" name="T5"/>
                <a:gd fmla="*/ 9325172 w 354" name="T6"/>
                <a:gd fmla="*/ 423027891 h 285" name="T7"/>
                <a:gd fmla="*/ 6217197 w 354" name="T8"/>
                <a:gd fmla="*/ 436618657 h 285" name="T9"/>
                <a:gd fmla="*/ 13987759 w 354" name="T10"/>
                <a:gd fmla="*/ 468897865 h 285" name="T11"/>
                <a:gd fmla="*/ 108795341 w 354" name="T12"/>
                <a:gd fmla="*/ 451909083 h 285" name="T13"/>
                <a:gd fmla="*/ 130553653 w 354" name="T14"/>
                <a:gd fmla="*/ 451909083 h 285" name="T15"/>
                <a:gd fmla="*/ 150758602 w 354" name="T16"/>
                <a:gd fmla="*/ 385652309 h 285" name="T17"/>
                <a:gd fmla="*/ 150758602 w 354" name="T18"/>
                <a:gd fmla="*/ 358469474 h 285" name="T19"/>
                <a:gd fmla="*/ 191168538 w 354" name="T20"/>
                <a:gd fmla="*/ 273524176 h 285" name="T21"/>
                <a:gd fmla="*/ 202048317 w 354" name="T22"/>
                <a:gd fmla="*/ 200471367 h 285" name="T23"/>
                <a:gd fmla="*/ 245566189 w 354" name="T24"/>
                <a:gd fmla="*/ 130815232 h 285" name="T25"/>
                <a:gd fmla="*/ 279758891 w 354" name="T26"/>
                <a:gd fmla="*/ 105332058 h 285" name="T27"/>
                <a:gd fmla="*/ 320167542 w 354" name="T28"/>
                <a:gd fmla="*/ 83246880 h 285" name="T29"/>
                <a:gd fmla="*/ 345035153 w 354" name="T30"/>
                <a:gd fmla="*/ 71354472 h 285" name="T31"/>
                <a:gd fmla="*/ 413420557 w 354" name="T32"/>
                <a:gd fmla="*/ 98536023 h 285" name="T33"/>
                <a:gd fmla="*/ 446058649 w 354" name="T34"/>
                <a:gd fmla="*/ 52666029 h 285" name="T35"/>
                <a:gd fmla="*/ 509781469 w 354" name="T36"/>
                <a:gd fmla="*/ 56064046 h 285" name="T37"/>
                <a:gd fmla="*/ 547083392 w 354" name="T38"/>
                <a:gd fmla="*/ 52666029 h 285" name="T39"/>
                <a:gd fmla="*/ 526878443 w 354" name="T40"/>
                <a:gd fmla="*/ 50967672 h 285" name="T41"/>
                <a:gd fmla="*/ 548636756 w 354" name="T42"/>
                <a:gd fmla="*/ 27182845 h 285" name="T43"/>
                <a:gd fmla="*/ 484913936 w 354" name="T44"/>
                <a:gd fmla="*/ 27182845 h 285" name="T45"/>
                <a:gd fmla="*/ 477143377 w 354" name="T46"/>
                <a:gd fmla="*/ 0 h 285" name="T47"/>
                <a:gd fmla="*/ 458493039 w 354" name="T48"/>
                <a:gd fmla="*/ 28881201 h 285" name="T49"/>
                <a:gd fmla="*/ 422745726 w 354" name="T50"/>
                <a:gd fmla="*/ 44171637 h 285" name="T51"/>
                <a:gd fmla="*/ 422745726 w 354" name="T52"/>
                <a:gd fmla="*/ 5096375 h 285" name="T53"/>
                <a:gd fmla="*/ 349697737 w 354" name="T54"/>
                <a:gd fmla="*/ 32279219 h 285" name="T55"/>
                <a:gd fmla="*/ 345035153 w 354" name="T56"/>
                <a:gd fmla="*/ 44171637 h 285" name="T57"/>
                <a:gd fmla="*/ 323276762 w 354" name="T58"/>
                <a:gd fmla="*/ 49268012 h 285" name="T59"/>
                <a:gd fmla="*/ 298409229 w 354" name="T60"/>
                <a:gd fmla="*/ 54364386 h 285" name="T61"/>
                <a:gd fmla="*/ 276649670 w 354" name="T62"/>
                <a:gd fmla="*/ 67956455 h 285" name="T63"/>
                <a:gd fmla="*/ 244011578 w 354" name="T64"/>
                <a:gd fmla="*/ 107031718 h 285" name="T65"/>
                <a:gd fmla="*/ 223806630 w 354" name="T66"/>
                <a:gd fmla="*/ 122320840 h 285" name="T67"/>
                <a:gd fmla="*/ 230023825 w 354" name="T68"/>
                <a:gd fmla="*/ 142707640 h 285" name="T69"/>
                <a:gd fmla="*/ 155421186 w 354" name="T70"/>
                <a:gd fmla="*/ 232750576 h 285" name="T71"/>
                <a:gd fmla="*/ 108795341 w 354" name="T72"/>
                <a:gd fmla="*/ 293910976 h 285" name="T73"/>
                <a:gd fmla="*/ 76155983 w 354" name="T74"/>
                <a:gd fmla="*/ 299007350 h 285" name="T75"/>
                <a:gd fmla="*/ 51288450 w 354" name="T76"/>
                <a:gd fmla="*/ 329588201 h 285" name="T77"/>
                <a:gd fmla="*/ 31084738 w 354" name="T78"/>
                <a:gd fmla="*/ 344877405 h 285" name="T79"/>
                <a:gd fmla="*/ 29530127 w 354" name="T80"/>
                <a:gd fmla="*/ 351673440 h 285" name="T81"/>
                <a:gd fmla="*/ 0 w 354" name="T82"/>
                <a:gd fmla="*/ 360167831 h 285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w 354" name="T126"/>
                <a:gd fmla="*/ 0 h 285" name="T127"/>
                <a:gd fmla="*/ 354 w 354" name="T128"/>
                <a:gd fmla="*/ 285 h 285" name="T129"/>
              </a:gdLst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b="T129" l="T126" r="T128" t="T127"/>
              <a:pathLst>
                <a:path h="285" w="354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/>
            <p:nvPr/>
          </p:nvSpPr>
          <p:spPr bwMode="auto">
            <a:xfrm>
              <a:off x="3207508" y="3302484"/>
              <a:ext cx="169861" cy="206196"/>
            </a:xfrm>
            <a:custGeom>
              <a:gdLst>
                <a:gd fmla="*/ 0 w 137" name="T0"/>
                <a:gd fmla="*/ 32364034 h 103" name="T1"/>
                <a:gd fmla="*/ 0 w 137" name="T2"/>
                <a:gd fmla="*/ 32364034 h 103" name="T3"/>
                <a:gd fmla="*/ 12298256 w 137" name="T4"/>
                <a:gd fmla="*/ 129457475 h 103" name="T5"/>
                <a:gd fmla="*/ 122981312 w 137" name="T6"/>
                <a:gd fmla="*/ 178003552 h 103" name="T7"/>
                <a:gd fmla="*/ 175249229 w 137" name="T8"/>
                <a:gd fmla="*/ 183398003 h 103" name="T9"/>
                <a:gd fmla="*/ 209069110 w 137" name="T10"/>
                <a:gd fmla="*/ 134851926 h 103" name="T11"/>
                <a:gd fmla="*/ 192159789 w 137" name="T12"/>
                <a:gd fmla="*/ 79113269 h 103" name="T13"/>
                <a:gd fmla="*/ 204458040 w 137" name="T14"/>
                <a:gd fmla="*/ 66526217 h 103" name="T15"/>
                <a:gd fmla="*/ 196770858 w 137" name="T16"/>
                <a:gd fmla="*/ 23374623 h 103" name="T17"/>
                <a:gd fmla="*/ 116832806 w 137" name="T18"/>
                <a:gd fmla="*/ 8990754 h 103" name="T19"/>
                <a:gd fmla="*/ 66102345 w 137" name="T20"/>
                <a:gd fmla="*/ 0 h 103" name="T21"/>
                <a:gd fmla="*/ 0 w 137" name="T22"/>
                <a:gd fmla="*/ 32364034 h 103" name="T23"/>
                <a:gd fmla="*/ 0 w 137" name="T24"/>
                <a:gd fmla="*/ 32364034 h 103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137" name="T39"/>
                <a:gd fmla="*/ 0 h 103" name="T40"/>
                <a:gd fmla="*/ 137 w 137" name="T41"/>
                <a:gd fmla="*/ 103 h 103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103" w="137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/>
            <p:nvPr/>
          </p:nvSpPr>
          <p:spPr bwMode="auto">
            <a:xfrm>
              <a:off x="2812223" y="3577122"/>
              <a:ext cx="53975" cy="206196"/>
            </a:xfrm>
            <a:custGeom>
              <a:gdLst>
                <a:gd fmla="*/ 0 w 44" name="T0"/>
                <a:gd fmla="*/ 82664452 h 77" name="T1"/>
                <a:gd fmla="*/ 0 w 44" name="T2"/>
                <a:gd fmla="*/ 82664452 h 77" name="T3"/>
                <a:gd fmla="*/ 10533713 w 44" name="T4"/>
                <a:gd fmla="*/ 0 h 77" name="T5"/>
                <a:gd fmla="*/ 64706208 w 44" name="T6"/>
                <a:gd fmla="*/ 5061646 h 77" name="T7"/>
                <a:gd fmla="*/ 40629686 w 44" name="T8"/>
                <a:gd fmla="*/ 59046043 h 77" name="T9"/>
                <a:gd fmla="*/ 40629686 w 44" name="T10"/>
                <a:gd fmla="*/ 124839645 h 77" name="T11"/>
                <a:gd fmla="*/ 9028545 w 44" name="T12"/>
                <a:gd fmla="*/ 128214075 h 77" name="T13"/>
                <a:gd fmla="*/ 13542818 w 44" name="T14"/>
                <a:gd fmla="*/ 87726116 h 77" name="T15"/>
                <a:gd fmla="*/ 0 w 44" name="T16"/>
                <a:gd fmla="*/ 82664452 h 77" name="T17"/>
                <a:gd fmla="*/ 0 w 44" name="T18"/>
                <a:gd fmla="*/ 82664452 h 77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44" name="T30"/>
                <a:gd fmla="*/ 0 h 77" name="T31"/>
                <a:gd fmla="*/ 44 w 44" name="T32"/>
                <a:gd fmla="*/ 77 h 77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77" w="44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/>
            <p:nvPr/>
          </p:nvSpPr>
          <p:spPr bwMode="auto">
            <a:xfrm>
              <a:off x="3310695" y="3437421"/>
              <a:ext cx="161924" cy="206196"/>
            </a:xfrm>
            <a:custGeom>
              <a:gdLst>
                <a:gd fmla="*/ 0 w 130" name="T0"/>
                <a:gd fmla="*/ 62420472 h 77" name="T1"/>
                <a:gd fmla="*/ 0 w 130" name="T2"/>
                <a:gd fmla="*/ 62420472 h 77" name="T3"/>
                <a:gd fmla="*/ 54300920 w 130" name="T4"/>
                <a:gd fmla="*/ 116404870 h 77" name="T5"/>
                <a:gd fmla="*/ 178417678 w 130" name="T6"/>
                <a:gd fmla="*/ 128214075 h 77" name="T7"/>
                <a:gd fmla="*/ 200138038 w 130" name="T8"/>
                <a:gd fmla="*/ 82664452 h 77" name="T9"/>
                <a:gd fmla="*/ 169109486 w 130" name="T10"/>
                <a:gd fmla="*/ 80977237 h 77" name="T11"/>
                <a:gd fmla="*/ 166006755 w 130" name="T12"/>
                <a:gd fmla="*/ 42175184 h 77" name="T13"/>
                <a:gd fmla="*/ 138079649 w 130" name="T14"/>
                <a:gd fmla="*/ 0 h 77" name="T15"/>
                <a:gd fmla="*/ 54300920 w 130" name="T16"/>
                <a:gd fmla="*/ 8434777 h 77" name="T17"/>
                <a:gd fmla="*/ 0 w 130" name="T18"/>
                <a:gd fmla="*/ 62420472 h 77" name="T19"/>
                <a:gd fmla="*/ 0 w 130" name="T20"/>
                <a:gd fmla="*/ 62420472 h 77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130" name="T33"/>
                <a:gd fmla="*/ 0 h 77" name="T34"/>
                <a:gd fmla="*/ 130 w 130" name="T35"/>
                <a:gd fmla="*/ 77 h 77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77" w="130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/>
            <p:nvPr/>
          </p:nvSpPr>
          <p:spPr bwMode="auto">
            <a:xfrm>
              <a:off x="2813811" y="3566804"/>
              <a:ext cx="209548" cy="206196"/>
            </a:xfrm>
            <a:custGeom>
              <a:gdLst>
                <a:gd fmla="*/ 0 w 168" name="T0"/>
                <a:gd fmla="*/ 16931599 h 122" name="T1"/>
                <a:gd fmla="*/ 0 w 168" name="T2"/>
                <a:gd fmla="*/ 16931599 h 122" name="T3"/>
                <a:gd fmla="*/ 7779543 w 168" name="T4"/>
                <a:gd fmla="*/ 50796104 h 122" name="T5"/>
                <a:gd fmla="*/ 63788014 w 168" name="T6"/>
                <a:gd fmla="*/ 55876103 h 122" name="T7"/>
                <a:gd fmla="*/ 38895220 w 168" name="T8"/>
                <a:gd fmla="*/ 110058005 h 122" name="T9"/>
                <a:gd fmla="*/ 38895220 w 168" name="T10"/>
                <a:gd fmla="*/ 176092824 h 122" name="T11"/>
                <a:gd fmla="*/ 77790439 w 168" name="T12"/>
                <a:gd fmla="*/ 204877315 h 122" name="T13"/>
                <a:gd fmla="*/ 154025470 w 168" name="T14"/>
                <a:gd fmla="*/ 186251520 h 122" name="T15"/>
                <a:gd fmla="*/ 197588194 w 168" name="T16"/>
                <a:gd fmla="*/ 137149597 h 122" name="T17"/>
                <a:gd fmla="*/ 188253243 w 168" name="T18"/>
                <a:gd fmla="*/ 116830903 h 122" name="T19"/>
                <a:gd fmla="*/ 211590619 w 168" name="T20"/>
                <a:gd fmla="*/ 79580595 h 122" name="T21"/>
                <a:gd fmla="*/ 259820779 w 168" name="T22"/>
                <a:gd fmla="*/ 52489003 h 122" name="T23"/>
                <a:gd fmla="*/ 259820779 w 168" name="T24"/>
                <a:gd fmla="*/ 35557399 h 122" name="T25"/>
                <a:gd fmla="*/ 228703863 w 168" name="T26"/>
                <a:gd fmla="*/ 32170299 h 122" name="T27"/>
                <a:gd fmla="*/ 222480978 w 168" name="T28"/>
                <a:gd fmla="*/ 28784501 h 122" name="T29"/>
                <a:gd fmla="*/ 155580879 w 168" name="T30"/>
                <a:gd fmla="*/ 8465800 h 122" name="T31"/>
                <a:gd fmla="*/ 21780729 w 168" name="T32"/>
                <a:gd fmla="*/ 0 h 122" name="T33"/>
                <a:gd fmla="*/ 0 w 168" name="T34"/>
                <a:gd fmla="*/ 16931599 h 122" name="T35"/>
                <a:gd fmla="*/ 0 w 168" name="T36"/>
                <a:gd fmla="*/ 16931599 h 122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168" name="T57"/>
                <a:gd fmla="*/ 0 h 122" name="T58"/>
                <a:gd fmla="*/ 168 w 168" name="T59"/>
                <a:gd fmla="*/ 122 h 122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122" w="168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/>
            <p:nvPr/>
          </p:nvSpPr>
          <p:spPr bwMode="auto">
            <a:xfrm>
              <a:off x="3158296" y="3029432"/>
              <a:ext cx="219073" cy="206196"/>
            </a:xfrm>
            <a:custGeom>
              <a:gdLst>
                <a:gd fmla="*/ 0 w 176" name="T0"/>
                <a:gd fmla="*/ 367778835 h 289" name="T1"/>
                <a:gd fmla="*/ 0 w 176" name="T2"/>
                <a:gd fmla="*/ 367778835 h 289" name="T3"/>
                <a:gd fmla="*/ 10845458 w 176" name="T4"/>
                <a:gd fmla="*/ 423707939 h 289" name="T5"/>
                <a:gd fmla="*/ 34086076 w 176" name="T6"/>
                <a:gd fmla="*/ 449130614 h 289" name="T7"/>
                <a:gd fmla="*/ 32537615 w 176" name="T8"/>
                <a:gd fmla="*/ 488112135 h 289" name="T9"/>
                <a:gd fmla="*/ 99161316 w 176" name="T10"/>
                <a:gd fmla="*/ 462689460 h 289" name="T11"/>
                <a:gd fmla="*/ 116204349 w 176" name="T12"/>
                <a:gd fmla="*/ 384727719 h 289" name="T13"/>
                <a:gd fmla="*/ 102259483 w 176" name="T14"/>
                <a:gd fmla="*/ 383032700 h 289" name="T15"/>
                <a:gd fmla="*/ 151840122 w 176" name="T16"/>
                <a:gd fmla="*/ 359305044 h 289" name="T17"/>
                <a:gd fmla="*/ 105358896 w 176" name="T18"/>
                <a:gd fmla="*/ 352524970 h 289" name="T19"/>
                <a:gd fmla="*/ 140994668 w 176" name="T20"/>
                <a:gd fmla="*/ 359305044 h 289" name="T21"/>
                <a:gd fmla="*/ 159587408 w 176" name="T22"/>
                <a:gd fmla="*/ 338967344 h 289" name="T23"/>
                <a:gd fmla="*/ 131697676 w 176" name="T24"/>
                <a:gd fmla="*/ 313544669 h 289" name="T25"/>
                <a:gd fmla="*/ 103809190 w 176" name="T26"/>
                <a:gd fmla="*/ 330492251 h 289" name="T27"/>
                <a:gd fmla="*/ 127049803 w 176" name="T28"/>
                <a:gd fmla="*/ 315239687 h 289" name="T29"/>
                <a:gd fmla="*/ 127049803 w 176" name="T30"/>
                <a:gd fmla="*/ 245750435 h 289" name="T31"/>
                <a:gd fmla="*/ 218463833 w 176" name="T32"/>
                <a:gd fmla="*/ 177957503 h 289" name="T33"/>
                <a:gd fmla="*/ 212266253 w 176" name="T34"/>
                <a:gd fmla="*/ 164398616 h 289" name="T35"/>
                <a:gd fmla="*/ 227759580 w 176" name="T36"/>
                <a:gd fmla="*/ 130502150 h 289" name="T37"/>
                <a:gd fmla="*/ 271142639 w 176" name="T38"/>
                <a:gd fmla="*/ 120333341 h 289" name="T39"/>
                <a:gd fmla="*/ 260297185 w 176" name="T40"/>
                <a:gd fmla="*/ 40676550 h 289" name="T41"/>
                <a:gd fmla="*/ 198321387 w 176" name="T42"/>
                <a:gd fmla="*/ 0 h 289" name="T43"/>
                <a:gd fmla="*/ 189025640 w 176" name="T44"/>
                <a:gd fmla="*/ 0 h 289" name="T45"/>
                <a:gd fmla="*/ 187475934 w 176" name="T46"/>
                <a:gd fmla="*/ 25422685 h 289" name="T47"/>
                <a:gd fmla="*/ 148740710 w 176" name="T48"/>
                <a:gd fmla="*/ 22032648 h 289" name="T49"/>
                <a:gd fmla="*/ 140994668 w 176" name="T50"/>
                <a:gd fmla="*/ 40676550 h 289" name="T51"/>
                <a:gd fmla="*/ 114654643 w 176" name="T52"/>
                <a:gd fmla="*/ 47455333 h 289" name="T53"/>
                <a:gd fmla="*/ 106907357 w 176" name="T54"/>
                <a:gd fmla="*/ 77961762 h 289" name="T55"/>
                <a:gd fmla="*/ 71271565 w 176" name="T56"/>
                <a:gd fmla="*/ 116943304 h 289" name="T57"/>
                <a:gd fmla="*/ 52678825 w 176" name="T58"/>
                <a:gd fmla="*/ 169483672 h 289" name="T59"/>
                <a:gd fmla="*/ 60426111 w 176" name="T60"/>
                <a:gd fmla="*/ 189821332 h 289" name="T61"/>
                <a:gd fmla="*/ 21690917 w 176" name="T62"/>
                <a:gd fmla="*/ 206770215 h 289" name="T63"/>
                <a:gd fmla="*/ 20142450 w 176" name="T64"/>
                <a:gd fmla="*/ 274563147 h 289" name="T65"/>
                <a:gd fmla="*/ 30987909 w 176" name="T66"/>
                <a:gd fmla="*/ 289817012 h 289" name="T67"/>
                <a:gd fmla="*/ 20142450 w 176" name="T68"/>
                <a:gd fmla="*/ 301680841 h 289" name="T69"/>
                <a:gd fmla="*/ 24790329 w 176" name="T70"/>
                <a:gd fmla="*/ 332187269 h 289" name="T71"/>
                <a:gd fmla="*/ 0 w 176" name="T72"/>
                <a:gd fmla="*/ 367778835 h 289" name="T73"/>
                <a:gd fmla="*/ 0 w 176" name="T74"/>
                <a:gd fmla="*/ 367778835 h 289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176" name="T114"/>
                <a:gd fmla="*/ 0 h 289" name="T115"/>
                <a:gd fmla="*/ 176 w 176" name="T116"/>
                <a:gd fmla="*/ 289 h 289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289" w="176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/>
            <p:nvPr/>
          </p:nvSpPr>
          <p:spPr bwMode="auto">
            <a:xfrm>
              <a:off x="3070984" y="3420753"/>
              <a:ext cx="76199" cy="206196"/>
            </a:xfrm>
            <a:custGeom>
              <a:gdLst>
                <a:gd fmla="*/ 0 w 61" name="T0"/>
                <a:gd fmla="*/ 35455227 h 31" name="T1"/>
                <a:gd fmla="*/ 0 w 61" name="T2"/>
                <a:gd fmla="*/ 35455227 h 31" name="T3"/>
                <a:gd fmla="*/ 21846919 w 61" name="T4"/>
                <a:gd fmla="*/ 53183511 h 31" name="T5"/>
                <a:gd fmla="*/ 51494967 w 61" name="T6"/>
                <a:gd fmla="*/ 37227388 h 31" name="T7"/>
                <a:gd fmla="*/ 63978023 w 61" name="T8"/>
                <a:gd fmla="*/ 51410018 h 31" name="T9"/>
                <a:gd fmla="*/ 93627330 w 61" name="T10"/>
                <a:gd fmla="*/ 24818262 h 31" name="T11"/>
                <a:gd fmla="*/ 76462328 w 61" name="T12"/>
                <a:gd fmla="*/ 21272602 h 31" name="T13"/>
                <a:gd fmla="*/ 74902102 w 61" name="T14"/>
                <a:gd fmla="*/ 8863474 h 31" name="T15"/>
                <a:gd fmla="*/ 73340627 w 61" name="T16"/>
                <a:gd fmla="*/ 5317818 h 31" name="T17"/>
                <a:gd fmla="*/ 31209523 w 61" name="T18"/>
                <a:gd fmla="*/ 0 h 31" name="T19"/>
                <a:gd fmla="*/ 0 w 61" name="T20"/>
                <a:gd fmla="*/ 35455227 h 31" name="T21"/>
                <a:gd fmla="*/ 0 w 61" name="T22"/>
                <a:gd fmla="*/ 35455227 h 31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w 61" name="T36"/>
                <a:gd fmla="*/ 0 h 31" name="T37"/>
                <a:gd fmla="*/ 61 w 61" name="T38"/>
                <a:gd fmla="*/ 31 h 31" name="T39"/>
              </a:gdLst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b="T39" l="T36" r="T38" t="T37"/>
              <a:pathLst>
                <a:path h="31" w="6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/>
            <p:nvPr/>
          </p:nvSpPr>
          <p:spPr bwMode="auto">
            <a:xfrm>
              <a:off x="3412294" y="3546166"/>
              <a:ext cx="47625" cy="206196"/>
            </a:xfrm>
            <a:custGeom>
              <a:gdLst>
                <a:gd fmla="*/ 0 w 39" name="T0"/>
                <a:gd fmla="*/ 30645102 h 30" name="T1"/>
                <a:gd fmla="*/ 0 w 39" name="T2"/>
                <a:gd fmla="*/ 30645102 h 30" name="T3"/>
                <a:gd fmla="*/ 7456365 w 39" name="T4"/>
                <a:gd fmla="*/ 1612900 h 30" name="T5"/>
                <a:gd fmla="*/ 38771629 w 39" name="T6"/>
                <a:gd fmla="*/ 0 h 30" name="T7"/>
                <a:gd fmla="*/ 56666420 w 39" name="T8"/>
                <a:gd fmla="*/ 22580604 h 30" name="T9"/>
                <a:gd fmla="*/ 31315267 w 39" name="T10"/>
                <a:gd fmla="*/ 22580604 h 30" name="T11"/>
                <a:gd fmla="*/ 2982058 w 39" name="T12"/>
                <a:gd fmla="*/ 46774108 h 30" name="T13"/>
                <a:gd fmla="*/ 14912730 w 39" name="T14"/>
                <a:gd fmla="*/ 32258002 h 30" name="T15"/>
                <a:gd fmla="*/ 0 w 39" name="T16"/>
                <a:gd fmla="*/ 30645102 h 30" name="T17"/>
                <a:gd fmla="*/ 0 w 39" name="T18"/>
                <a:gd fmla="*/ 30645102 h 30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39" name="T30"/>
                <a:gd fmla="*/ 0 h 30" name="T31"/>
                <a:gd fmla="*/ 39 w 39" name="T32"/>
                <a:gd fmla="*/ 30 h 30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30" w="39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/>
            <p:nvPr/>
          </p:nvGrpSpPr>
          <p:grpSpPr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/>
              <p:nvPr/>
            </p:nvSpPr>
            <p:spPr bwMode="auto">
              <a:xfrm>
                <a:off x="2942" y="2550"/>
                <a:ext cx="57" cy="158"/>
              </a:xfrm>
              <a:custGeom>
                <a:gdLst>
                  <a:gd fmla="*/ 0 w 57" name="T0"/>
                  <a:gd fmla="*/ 54 h 66" name="T1"/>
                  <a:gd fmla="*/ 0 w 57" name="T2"/>
                  <a:gd fmla="*/ 54 h 66" name="T3"/>
                  <a:gd fmla="*/ 7 w 57" name="T4"/>
                  <a:gd fmla="*/ 60 h 66" name="T5"/>
                  <a:gd fmla="*/ 2 w 57" name="T6"/>
                  <a:gd fmla="*/ 65 h 66" name="T7"/>
                  <a:gd fmla="*/ 52 w 57" name="T8"/>
                  <a:gd fmla="*/ 55 h 66" name="T9"/>
                  <a:gd fmla="*/ 56 w 57" name="T10"/>
                  <a:gd fmla="*/ 21 h 66" name="T11"/>
                  <a:gd fmla="*/ 49 w 57" name="T12"/>
                  <a:gd fmla="*/ 13 h 66" name="T13"/>
                  <a:gd fmla="*/ 34 w 57" name="T14"/>
                  <a:gd fmla="*/ 17 h 66" name="T15"/>
                  <a:gd fmla="*/ 29 w 57" name="T16"/>
                  <a:gd fmla="*/ 12 h 66" name="T17"/>
                  <a:gd fmla="*/ 36 w 57" name="T18"/>
                  <a:gd fmla="*/ 4 h 66" name="T19"/>
                  <a:gd fmla="*/ 29 w 57" name="T20"/>
                  <a:gd fmla="*/ 0 h 66" name="T21"/>
                  <a:gd fmla="*/ 23 w 57" name="T22"/>
                  <a:gd fmla="*/ 17 h 66" name="T23"/>
                  <a:gd fmla="*/ 2 w 57" name="T24"/>
                  <a:gd fmla="*/ 21 h 66" name="T25"/>
                  <a:gd fmla="*/ 9 w 57" name="T26"/>
                  <a:gd fmla="*/ 25 h 66" name="T27"/>
                  <a:gd fmla="*/ 5 w 57" name="T28"/>
                  <a:gd fmla="*/ 34 h 66" name="T29"/>
                  <a:gd fmla="*/ 18 w 57" name="T30"/>
                  <a:gd fmla="*/ 36 h 66" name="T31"/>
                  <a:gd fmla="*/ 6 w 57" name="T32"/>
                  <a:gd fmla="*/ 49 h 66" name="T33"/>
                  <a:gd fmla="*/ 20 w 57" name="T34"/>
                  <a:gd fmla="*/ 46 h 66" name="T35"/>
                  <a:gd fmla="*/ 0 w 57" name="T36"/>
                  <a:gd fmla="*/ 54 h 66" name="T37"/>
                  <a:gd fmla="*/ 0 w 57" name="T38"/>
                  <a:gd fmla="*/ 54 h 6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57" name="T60"/>
                  <a:gd fmla="*/ 0 h 66" name="T61"/>
                  <a:gd fmla="*/ 57 w 57" name="T62"/>
                  <a:gd fmla="*/ 66 h 66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66" w="57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/>
              <p:nvPr/>
            </p:nvSpPr>
            <p:spPr bwMode="auto">
              <a:xfrm>
                <a:off x="2971" y="2526"/>
                <a:ext cx="36" cy="158"/>
              </a:xfrm>
              <a:custGeom>
                <a:gdLst>
                  <a:gd fmla="*/ 0 w 36" name="T0"/>
                  <a:gd fmla="*/ 16 h 26" name="T1"/>
                  <a:gd fmla="*/ 0 w 36" name="T2"/>
                  <a:gd fmla="*/ 16 h 26" name="T3"/>
                  <a:gd fmla="*/ 5 w 36" name="T4"/>
                  <a:gd fmla="*/ 21 h 26" name="T5"/>
                  <a:gd fmla="*/ 20 w 36" name="T6"/>
                  <a:gd fmla="*/ 17 h 26" name="T7"/>
                  <a:gd fmla="*/ 27 w 36" name="T8"/>
                  <a:gd fmla="*/ 25 h 26" name="T9"/>
                  <a:gd fmla="*/ 35 w 36" name="T10"/>
                  <a:gd fmla="*/ 16 h 26" name="T11"/>
                  <a:gd fmla="*/ 27 w 36" name="T12"/>
                  <a:gd fmla="*/ 4 h 26" name="T13"/>
                  <a:gd fmla="*/ 11 w 36" name="T14"/>
                  <a:gd fmla="*/ 0 h 26" name="T15"/>
                  <a:gd fmla="*/ 7 w 36" name="T16"/>
                  <a:gd fmla="*/ 8 h 26" name="T17"/>
                  <a:gd fmla="*/ 0 w 36" name="T18"/>
                  <a:gd fmla="*/ 16 h 26" name="T19"/>
                  <a:gd fmla="*/ 0 w 36" name="T20"/>
                  <a:gd fmla="*/ 16 h 2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36" name="T33"/>
                  <a:gd fmla="*/ 0 h 26" name="T34"/>
                  <a:gd fmla="*/ 36 w 36" name="T35"/>
                  <a:gd fmla="*/ 26 h 26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26" w="3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/>
              <p:nvPr/>
            </p:nvSpPr>
            <p:spPr bwMode="auto">
              <a:xfrm>
                <a:off x="2987" y="2462"/>
                <a:ext cx="10" cy="158"/>
              </a:xfrm>
              <a:custGeom>
                <a:gdLst>
                  <a:gd fmla="*/ 0 w 10" name="T0"/>
                  <a:gd fmla="*/ 12 h 13" name="T1"/>
                  <a:gd fmla="*/ 0 w 10" name="T2"/>
                  <a:gd fmla="*/ 12 h 13" name="T3"/>
                  <a:gd fmla="*/ 0 w 10" name="T4"/>
                  <a:gd fmla="*/ 3 h 13" name="T5"/>
                  <a:gd fmla="*/ 9 w 10" name="T6"/>
                  <a:gd fmla="*/ 0 h 13" name="T7"/>
                  <a:gd fmla="*/ 0 w 10" name="T8"/>
                  <a:gd fmla="*/ 12 h 13" name="T9"/>
                  <a:gd fmla="*/ 0 w 10" name="T10"/>
                  <a:gd fmla="*/ 12 h 13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0" name="T18"/>
                  <a:gd fmla="*/ 0 h 13" name="T19"/>
                  <a:gd fmla="*/ 10 w 10" name="T20"/>
                  <a:gd fmla="*/ 13 h 13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3" w="10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/>
              <p:nvPr/>
            </p:nvSpPr>
            <p:spPr bwMode="auto">
              <a:xfrm>
                <a:off x="2991" y="2472"/>
                <a:ext cx="9" cy="158"/>
              </a:xfrm>
              <a:custGeom>
                <a:gdLst>
                  <a:gd fmla="*/ 0 w 9" name="T0"/>
                  <a:gd fmla="*/ 6 h 8" name="T1"/>
                  <a:gd fmla="*/ 0 w 9" name="T2"/>
                  <a:gd fmla="*/ 6 h 8" name="T3"/>
                  <a:gd fmla="*/ 4 w 9" name="T4"/>
                  <a:gd fmla="*/ 0 h 8" name="T5"/>
                  <a:gd fmla="*/ 8 w 9" name="T6"/>
                  <a:gd fmla="*/ 7 h 8" name="T7"/>
                  <a:gd fmla="*/ 0 w 9" name="T8"/>
                  <a:gd fmla="*/ 6 h 8" name="T9"/>
                  <a:gd fmla="*/ 0 w 9" name="T10"/>
                  <a:gd fmla="*/ 6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9" name="T18"/>
                  <a:gd fmla="*/ 0 h 8" name="T19"/>
                  <a:gd fmla="*/ 9 w 9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9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/>
              <p:nvPr/>
            </p:nvSpPr>
            <p:spPr bwMode="auto">
              <a:xfrm>
                <a:off x="2999" y="2531"/>
                <a:ext cx="106" cy="158"/>
              </a:xfrm>
              <a:custGeom>
                <a:gdLst>
                  <a:gd fmla="*/ 0 w 106" name="T0"/>
                  <a:gd fmla="*/ 37 h 161" name="T1"/>
                  <a:gd fmla="*/ 0 w 106" name="T2"/>
                  <a:gd fmla="*/ 37 h 161" name="T3"/>
                  <a:gd fmla="*/ 4 w 106" name="T4"/>
                  <a:gd fmla="*/ 16 h 161" name="T5"/>
                  <a:gd fmla="*/ 16 w 106" name="T6"/>
                  <a:gd fmla="*/ 0 h 161" name="T7"/>
                  <a:gd fmla="*/ 40 w 106" name="T8"/>
                  <a:gd fmla="*/ 0 h 161" name="T9"/>
                  <a:gd fmla="*/ 26 w 106" name="T10"/>
                  <a:gd fmla="*/ 19 h 161" name="T11"/>
                  <a:gd fmla="*/ 58 w 106" name="T12"/>
                  <a:gd fmla="*/ 23 h 161" name="T13"/>
                  <a:gd fmla="*/ 38 w 106" name="T14"/>
                  <a:gd fmla="*/ 49 h 161" name="T15"/>
                  <a:gd fmla="*/ 62 w 106" name="T16"/>
                  <a:gd fmla="*/ 58 h 161" name="T17"/>
                  <a:gd fmla="*/ 85 w 106" name="T18"/>
                  <a:gd fmla="*/ 91 h 161" name="T19"/>
                  <a:gd fmla="*/ 78 w 106" name="T20"/>
                  <a:gd fmla="*/ 93 h 161" name="T21"/>
                  <a:gd fmla="*/ 88 w 106" name="T22"/>
                  <a:gd fmla="*/ 101 h 161" name="T23"/>
                  <a:gd fmla="*/ 82 w 106" name="T24"/>
                  <a:gd fmla="*/ 110 h 161" name="T25"/>
                  <a:gd fmla="*/ 105 w 106" name="T26"/>
                  <a:gd fmla="*/ 111 h 161" name="T27"/>
                  <a:gd fmla="*/ 91 w 106" name="T28"/>
                  <a:gd fmla="*/ 133 h 161" name="T29"/>
                  <a:gd fmla="*/ 101 w 106" name="T30"/>
                  <a:gd fmla="*/ 139 h 161" name="T31"/>
                  <a:gd fmla="*/ 6 w 106" name="T32"/>
                  <a:gd fmla="*/ 160 h 161" name="T33"/>
                  <a:gd fmla="*/ 48 w 106" name="T34"/>
                  <a:gd fmla="*/ 130 h 161" name="T35"/>
                  <a:gd fmla="*/ 36 w 106" name="T36"/>
                  <a:gd fmla="*/ 135 h 161" name="T37"/>
                  <a:gd fmla="*/ 12 w 106" name="T38"/>
                  <a:gd fmla="*/ 126 h 161" name="T39"/>
                  <a:gd fmla="*/ 30 w 106" name="T40"/>
                  <a:gd fmla="*/ 115 h 161" name="T41"/>
                  <a:gd fmla="*/ 19 w 106" name="T42"/>
                  <a:gd fmla="*/ 110 h 161" name="T43"/>
                  <a:gd fmla="*/ 43 w 106" name="T44"/>
                  <a:gd fmla="*/ 98 h 161" name="T45"/>
                  <a:gd fmla="*/ 45 w 106" name="T46"/>
                  <a:gd fmla="*/ 83 h 161" name="T47"/>
                  <a:gd fmla="*/ 33 w 106" name="T48"/>
                  <a:gd fmla="*/ 79 h 161" name="T49"/>
                  <a:gd fmla="*/ 40 w 106" name="T50"/>
                  <a:gd fmla="*/ 70 h 161" name="T51"/>
                  <a:gd fmla="*/ 15 w 106" name="T52"/>
                  <a:gd fmla="*/ 74 h 161" name="T53"/>
                  <a:gd fmla="*/ 16 w 106" name="T54"/>
                  <a:gd fmla="*/ 51 h 161" name="T55"/>
                  <a:gd fmla="*/ 4 w 106" name="T56"/>
                  <a:gd fmla="*/ 62 h 161" name="T57"/>
                  <a:gd fmla="*/ 11 w 106" name="T58"/>
                  <a:gd fmla="*/ 38 h 161" name="T59"/>
                  <a:gd fmla="*/ 0 w 106" name="T60"/>
                  <a:gd fmla="*/ 37 h 161" name="T61"/>
                  <a:gd fmla="*/ 0 w 106" name="T62"/>
                  <a:gd fmla="*/ 37 h 161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06" name="T96"/>
                  <a:gd fmla="*/ 0 h 161" name="T97"/>
                  <a:gd fmla="*/ 106 w 106" name="T98"/>
                  <a:gd fmla="*/ 161 h 161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61" w="105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/>
            <p:nvPr/>
          </p:nvSpPr>
          <p:spPr bwMode="auto">
            <a:xfrm>
              <a:off x="3364669" y="3265970"/>
              <a:ext cx="136524" cy="206196"/>
            </a:xfrm>
            <a:custGeom>
              <a:gdLst>
                <a:gd fmla="*/ 54908105 w 109" name="T0"/>
                <a:gd fmla="*/ 8289855 h 90" name="T1"/>
                <a:gd fmla="*/ 64320812 w 109" name="T2"/>
                <a:gd fmla="*/ 4974170 h 90" name="T3"/>
                <a:gd fmla="*/ 76872341 w 109" name="T4"/>
                <a:gd fmla="*/ 0 h 90" name="T5"/>
                <a:gd fmla="*/ 105110482 w 109" name="T6"/>
                <a:gd fmla="*/ 21553883 h 90" name="T7"/>
                <a:gd fmla="*/ 130211035 w 109" name="T8"/>
                <a:gd fmla="*/ 24870854 h 90" name="T9"/>
                <a:gd fmla="*/ 141193153 w 109" name="T10"/>
                <a:gd fmla="*/ 41450558 h 90" name="T11"/>
                <a:gd fmla="*/ 150605860 w 109" name="T12"/>
                <a:gd fmla="*/ 64662927 h 90" name="T13"/>
                <a:gd fmla="*/ 153743429 w 109" name="T14"/>
                <a:gd fmla="*/ 72952779 h 90" name="T15"/>
                <a:gd fmla="*/ 163156136 w 109" name="T16"/>
                <a:gd fmla="*/ 81243919 h 90" name="T17"/>
                <a:gd fmla="*/ 169431313 w 109" name="T18"/>
                <a:gd fmla="*/ 87875306 h 90" name="T19"/>
                <a:gd fmla="*/ 169431313 w 109" name="T20"/>
                <a:gd fmla="*/ 96165158 h 90" name="T21"/>
                <a:gd fmla="*/ 158450409 w 109" name="T22"/>
                <a:gd fmla="*/ 96165158 h 90" name="T23"/>
                <a:gd fmla="*/ 142762563 w 109" name="T24"/>
                <a:gd fmla="*/ 96165158 h 90" name="T25"/>
                <a:gd fmla="*/ 150605860 w 109" name="T26"/>
                <a:gd fmla="*/ 104456297 h 90" name="T27"/>
                <a:gd fmla="*/ 155312840 w 109" name="T28"/>
                <a:gd fmla="*/ 111087664 h 90" name="T29"/>
                <a:gd fmla="*/ 158450409 w 109" name="T30"/>
                <a:gd fmla="*/ 122694487 h 90" name="T31"/>
                <a:gd fmla="*/ 150605860 w 109" name="T32"/>
                <a:gd fmla="*/ 127668656 h 90" name="T33"/>
                <a:gd fmla="*/ 138055584 w 109" name="T34"/>
                <a:gd fmla="*/ 127668656 h 90" name="T35"/>
                <a:gd fmla="*/ 134918014 w 109" name="T36"/>
                <a:gd fmla="*/ 127668656 h 90" name="T37"/>
                <a:gd fmla="*/ 130211035 w 109" name="T38"/>
                <a:gd fmla="*/ 134300023 h 90" name="T39"/>
                <a:gd fmla="*/ 130211035 w 109" name="T40"/>
                <a:gd fmla="*/ 144248360 h 90" name="T41"/>
                <a:gd fmla="*/ 120798327 w 109" name="T42"/>
                <a:gd fmla="*/ 147564044 h 90" name="T43"/>
                <a:gd fmla="*/ 111385620 w 109" name="T44"/>
                <a:gd fmla="*/ 142589875 h 90" name="T45"/>
                <a:gd fmla="*/ 98835344 w 109" name="T46"/>
                <a:gd fmla="*/ 139274191 h 90" name="T47"/>
                <a:gd fmla="*/ 86285068 w 109" name="T48"/>
                <a:gd fmla="*/ 134300023 h 90" name="T49"/>
                <a:gd fmla="*/ 75302930 w 109" name="T50"/>
                <a:gd fmla="*/ 135958508 h 90" name="T51"/>
                <a:gd fmla="*/ 39220249 w 109" name="T52"/>
                <a:gd fmla="*/ 122694487 h 90" name="T53"/>
                <a:gd fmla="*/ 25100562 w 109" name="T54"/>
                <a:gd fmla="*/ 126010170 h 90" name="T55"/>
                <a:gd fmla="*/ 14119692 w 109" name="T56"/>
                <a:gd fmla="*/ 122694487 h 90" name="T57"/>
                <a:gd fmla="*/ 7844551 w 109" name="T58"/>
                <a:gd fmla="*/ 134300023 h 90" name="T59"/>
                <a:gd fmla="*/ 0 w 109" name="T60"/>
                <a:gd fmla="*/ 109430466 h 90" name="T61"/>
                <a:gd fmla="*/ 9412710 w 109" name="T62"/>
                <a:gd fmla="*/ 96165158 h 90" name="T63"/>
                <a:gd fmla="*/ 7844551 w 109" name="T64"/>
                <a:gd fmla="*/ 66321412 h 90" name="T65"/>
                <a:gd fmla="*/ 23532404 w 109" name="T66"/>
                <a:gd fmla="*/ 24870854 h 90" name="T67"/>
                <a:gd fmla="*/ 37652091 w 109" name="T68"/>
                <a:gd fmla="*/ 19896680 h 90" name="T69"/>
                <a:gd fmla="*/ 45495397 w 109" name="T70"/>
                <a:gd fmla="*/ 8289855 h 90" name="T71"/>
                <a:gd fmla="*/ 54908105 w 109" name="T72"/>
                <a:gd fmla="*/ 8289855 h 90" name="T73"/>
                <a:gd fmla="*/ 54908105 w 109" name="T74"/>
                <a:gd fmla="*/ 8289855 h 90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109" name="T114"/>
                <a:gd fmla="*/ 0 h 90" name="T115"/>
                <a:gd fmla="*/ 109 w 109" name="T116"/>
                <a:gd fmla="*/ 90 h 90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90" w="109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/>
            <p:nvPr/>
          </p:nvSpPr>
          <p:spPr bwMode="auto">
            <a:xfrm>
              <a:off x="3269159" y="3521992"/>
              <a:ext cx="300036" cy="206196"/>
            </a:xfrm>
            <a:custGeom>
              <a:gdLst>
                <a:gd fmla="*/ 190643677 w 241" name="T0"/>
                <a:gd fmla="*/ 8625115 h 139" name="T1"/>
                <a:gd fmla="*/ 207693550 w 241" name="T2"/>
                <a:gd fmla="*/ 0 h 139" name="T3"/>
                <a:gd fmla="*/ 230943376 w 241" name="T4"/>
                <a:gd fmla="*/ 15525734 h 139" name="T5"/>
                <a:gd fmla="*/ 240243307 w 241" name="T6"/>
                <a:gd fmla="*/ 34500462 h 139" name="T7"/>
                <a:gd fmla="*/ 266591866 w 241" name="T8"/>
                <a:gd fmla="*/ 51750698 h 139" name="T9"/>
                <a:gd fmla="*/ 302240355 w 241" name="T10"/>
                <a:gd fmla="*/ 77626037 h 139" name="T11"/>
                <a:gd fmla="*/ 325490182 w 241" name="T12"/>
                <a:gd fmla="*/ 77626037 h 139" name="T13"/>
                <a:gd fmla="*/ 361138749 w 241" name="T14"/>
                <a:gd fmla="*/ 87976981 h 139" name="T15"/>
                <a:gd fmla="*/ 351838818 w 241" name="T16"/>
                <a:gd fmla="*/ 129376735 h 139" name="T17"/>
                <a:gd fmla="*/ 320840216 w 241" name="T18"/>
                <a:gd fmla="*/ 165602997 h 139" name="T19"/>
                <a:gd fmla="*/ 272791819 w 241" name="T20"/>
                <a:gd fmla="*/ 194928685 h 139" name="T21"/>
                <a:gd fmla="*/ 274341808 w 241" name="T22"/>
                <a:gd fmla="*/ 210453100 h 139" name="T23"/>
                <a:gd fmla="*/ 251091981 w 241" name="T24"/>
                <a:gd fmla="*/ 238054249 h 139" name="T25"/>
                <a:gd fmla="*/ 246442016 w 241" name="T26"/>
                <a:gd fmla="*/ 191478377 h 139" name="T27"/>
                <a:gd fmla="*/ 206143561 w 241" name="T28"/>
                <a:gd fmla="*/ 186302258 h 139" name="T29"/>
                <a:gd fmla="*/ 206143561 w 241" name="T30"/>
                <a:gd fmla="*/ 170777802 h 139" name="T31"/>
                <a:gd fmla="*/ 158095125 w 241" name="T32"/>
                <a:gd fmla="*/ 210453100 h 139" name="T33"/>
                <a:gd fmla="*/ 141045253 w 241" name="T34"/>
                <a:gd fmla="*/ 188028069 h 139" name="T35"/>
                <a:gd fmla="*/ 154995149 w 241" name="T36"/>
                <a:gd fmla="*/ 174228151 h 139" name="T37"/>
                <a:gd fmla="*/ 164295118 w 241" name="T38"/>
                <a:gd fmla="*/ 160426878 h 139" name="T39"/>
                <a:gd fmla="*/ 145695218 w 241" name="T40"/>
                <a:gd fmla="*/ 136277350 h 139" name="T41"/>
                <a:gd fmla="*/ 113146705 w 241" name="T42"/>
                <a:gd fmla="*/ 122477432 h 139" name="T43"/>
                <a:gd fmla="*/ 55798359 w 241" name="T44"/>
                <a:gd fmla="*/ 129376735 h 139" name="T45"/>
                <a:gd fmla="*/ 13949901 w 241" name="T46"/>
                <a:gd fmla="*/ 132827043 h 139" name="T47"/>
                <a:gd fmla="*/ 9299933 w 241" name="T48"/>
                <a:gd fmla="*/ 98326591 h 139" name="T49"/>
                <a:gd fmla="*/ 40298464 w 241" name="T50"/>
                <a:gd fmla="*/ 53475195 h 139" name="T51"/>
                <a:gd fmla="*/ 32548522 w 241" name="T52"/>
                <a:gd fmla="*/ 20700539 h 139" name="T53"/>
                <a:gd fmla="*/ 49598405 w 241" name="T54"/>
                <a:gd fmla="*/ 18974728 h 139" name="T55"/>
                <a:gd fmla="*/ 80596929 w 241" name="T56"/>
                <a:gd fmla="*/ 22425041 h 139" name="T57"/>
                <a:gd fmla="*/ 110046729 w 241" name="T58"/>
                <a:gd fmla="*/ 25875349 h 139" name="T59"/>
                <a:gd fmla="*/ 134845299 w 241" name="T60"/>
                <a:gd fmla="*/ 36224959 h 139" name="T61"/>
                <a:gd fmla="*/ 153445160 w 241" name="T62"/>
                <a:gd fmla="*/ 37950770 h 139" name="T63"/>
                <a:gd fmla="*/ 158095125 w 241" name="T64"/>
                <a:gd fmla="*/ 20700539 h 139" name="T65"/>
                <a:gd fmla="*/ 178245014 w 241" name="T66"/>
                <a:gd fmla="*/ 18974728 h 139" name="T67"/>
                <a:gd fmla="*/ 184444968 w 241" name="T68"/>
                <a:gd fmla="*/ 12075426 h 139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241" name="T105"/>
                <a:gd fmla="*/ 0 h 139" name="T106"/>
                <a:gd fmla="*/ 241 w 241" name="T107"/>
                <a:gd fmla="*/ 139 h 139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139" w="241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/>
            <p:nvPr/>
          </p:nvSpPr>
          <p:spPr bwMode="auto">
            <a:xfrm>
              <a:off x="3421819" y="3416783"/>
              <a:ext cx="55563" cy="206196"/>
            </a:xfrm>
            <a:custGeom>
              <a:gdLst>
                <a:gd fmla="*/ 15245252 w 45" name="T0"/>
                <a:gd fmla="*/ 21173698 h 51" name="T1"/>
                <a:gd fmla="*/ 22868498 w 45" name="T2"/>
                <a:gd fmla="*/ 34203856 h 51" name="T3"/>
                <a:gd fmla="*/ 27441949 w 45" name="T4"/>
                <a:gd fmla="*/ 42347396 h 51" name="T5"/>
                <a:gd fmla="*/ 32015399 w 45" name="T6"/>
                <a:gd fmla="*/ 79808144 h 51" name="T7"/>
                <a:gd fmla="*/ 38113745 w 45" name="T8"/>
                <a:gd fmla="*/ 81436595 h 51" name="T9"/>
                <a:gd fmla="*/ 44212101 w 45" name="T10"/>
                <a:gd fmla="*/ 61891357 h 51" name="T11"/>
                <a:gd fmla="*/ 45736996 w 45" name="T12"/>
                <a:gd fmla="*/ 52119377 h 51" name="T13"/>
                <a:gd fmla="*/ 64032034 w 45" name="T14"/>
                <a:gd fmla="*/ 45604298 h 51" name="T15"/>
                <a:gd fmla="*/ 67080589 w 45" name="T16"/>
                <a:gd fmla="*/ 37460758 h 51" name="T17"/>
                <a:gd fmla="*/ 59458583 w 45" name="T18"/>
                <a:gd fmla="*/ 34203856 h 51" name="T19"/>
                <a:gd fmla="*/ 50310447 w 45" name="T20"/>
                <a:gd fmla="*/ 13030163 h 51" name="T21"/>
                <a:gd fmla="*/ 35065190 w 45" name="T22"/>
                <a:gd fmla="*/ 0 h 51" name="T23"/>
                <a:gd fmla="*/ 16770147 w 45" name="T24"/>
                <a:gd fmla="*/ 0 h 51" name="T25"/>
                <a:gd fmla="*/ 0 w 45" name="T26"/>
                <a:gd fmla="*/ 1628451 h 51" name="T27"/>
                <a:gd fmla="*/ 15245252 w 45" name="T28"/>
                <a:gd fmla="*/ 21173698 h 51" name="T29"/>
                <a:gd fmla="*/ 15245252 w 45" name="T30"/>
                <a:gd fmla="*/ 21173698 h 51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w 45" name="T48"/>
                <a:gd fmla="*/ 0 h 51" name="T49"/>
                <a:gd fmla="*/ 45 w 45" name="T50"/>
                <a:gd fmla="*/ 51 h 51" name="T51"/>
              </a:gdLst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b="T51" l="T48" r="T50" t="T49"/>
              <a:pathLst>
                <a:path h="51" w="45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/>
            <p:nvPr/>
          </p:nvSpPr>
          <p:spPr bwMode="auto">
            <a:xfrm>
              <a:off x="3367844" y="3135795"/>
              <a:ext cx="87312" cy="206196"/>
            </a:xfrm>
            <a:custGeom>
              <a:gdLst>
                <a:gd fmla="*/ 92873192 w 69" name="T0"/>
                <a:gd fmla="*/ 1811599 h 46" name="T1"/>
                <a:gd fmla="*/ 0 w 69" name="T2"/>
                <a:gd fmla="*/ 18114643 h 46" name="T3"/>
                <a:gd fmla="*/ 8006221 w 69" name="T4"/>
                <a:gd fmla="*/ 48910485 h 46" name="T5"/>
                <a:gd fmla="*/ 19215183 w 69" name="T6"/>
                <a:gd fmla="*/ 47098886 h 46" name="T7"/>
                <a:gd fmla="*/ 16012443 w 69" name="T8"/>
                <a:gd fmla="*/ 76081768 h 46" name="T9"/>
                <a:gd fmla="*/ 27221407 w 69" name="T10"/>
                <a:gd fmla="*/ 76081768 h 46" name="T11"/>
                <a:gd fmla="*/ 32024886 w 69" name="T12"/>
                <a:gd fmla="*/ 72459918 h 46" name="T13"/>
                <a:gd fmla="*/ 35227626 w 69" name="T14"/>
                <a:gd fmla="*/ 74270170 h 46" name="T15"/>
                <a:gd fmla="*/ 51240074 w 69" name="T16"/>
                <a:gd fmla="*/ 72459918 h 46" name="T17"/>
                <a:gd fmla="*/ 62449034 w 69" name="T18"/>
                <a:gd fmla="*/ 74270170 h 46" name="T19"/>
                <a:gd fmla="*/ 68853250 w 69" name="T20"/>
                <a:gd fmla="*/ 81516563 h 46" name="T21"/>
                <a:gd fmla="*/ 84865707 w 69" name="T22"/>
                <a:gd fmla="*/ 74270170 h 46" name="T23"/>
                <a:gd fmla="*/ 91271189 w 69" name="T24"/>
                <a:gd fmla="*/ 81516563 h 46" name="T25"/>
                <a:gd fmla="*/ 94473929 w 69" name="T26"/>
                <a:gd fmla="*/ 76081768 h 46" name="T27"/>
                <a:gd fmla="*/ 108885629 w 69" name="T28"/>
                <a:gd fmla="*/ 50722083 h 46" name="T29"/>
                <a:gd fmla="*/ 108885629 w 69" name="T30"/>
                <a:gd fmla="*/ 28984238 h 46" name="T31"/>
                <a:gd fmla="*/ 96074667 w 69" name="T32"/>
                <a:gd fmla="*/ 18114643 h 46" name="T33"/>
                <a:gd fmla="*/ 96074667 w 69" name="T34"/>
                <a:gd fmla="*/ 0 h 46" name="T35"/>
                <a:gd fmla="*/ 78461472 w 69" name="T36"/>
                <a:gd fmla="*/ 3623198 h 46" name="T37"/>
                <a:gd fmla="*/ 92873192 w 69" name="T38"/>
                <a:gd fmla="*/ 1811599 h 46" name="T39"/>
                <a:gd fmla="*/ 92873192 w 69" name="T40"/>
                <a:gd fmla="*/ 1811599 h 4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w 69" name="T63"/>
                <a:gd fmla="*/ 0 h 46" name="T64"/>
                <a:gd fmla="*/ 69 w 69" name="T65"/>
                <a:gd fmla="*/ 46 h 46" name="T66"/>
              </a:gdLst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b="T66" l="T63" r="T65" t="T64"/>
              <a:pathLst>
                <a:path h="46" w="69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/>
            <p:nvPr/>
          </p:nvSpPr>
          <p:spPr bwMode="auto">
            <a:xfrm>
              <a:off x="3301170" y="3222313"/>
              <a:ext cx="136524" cy="206196"/>
            </a:xfrm>
            <a:custGeom>
              <a:gdLst>
                <a:gd fmla="*/ 34514522 w 109" name="T0"/>
                <a:gd fmla="*/ 12801014 h 54" name="T1"/>
                <a:gd fmla="*/ 69027792 w 109" name="T2"/>
                <a:gd fmla="*/ 9144353 h 54" name="T3"/>
                <a:gd fmla="*/ 95697775 w 109" name="T4"/>
                <a:gd fmla="*/ 0 h 54" name="T5"/>
                <a:gd fmla="*/ 133348604 w 109" name="T6"/>
                <a:gd fmla="*/ 0 h 54" name="T7"/>
                <a:gd fmla="*/ 169431313 w 109" name="T8"/>
                <a:gd fmla="*/ 0 h 54" name="T9"/>
                <a:gd fmla="*/ 155312840 w 109" name="T10"/>
                <a:gd fmla="*/ 21945364 h 54" name="T11"/>
                <a:gd fmla="*/ 141193153 w 109" name="T12"/>
                <a:gd fmla="*/ 34746378 h 54" name="T13"/>
                <a:gd fmla="*/ 123935896 w 109" name="T14"/>
                <a:gd fmla="*/ 36574707 h 54" name="T15"/>
                <a:gd fmla="*/ 103542324 w 109" name="T16"/>
                <a:gd fmla="*/ 60348405 h 54" name="T17"/>
                <a:gd fmla="*/ 95697775 w 109" name="T18"/>
                <a:gd fmla="*/ 80465435 h 54" name="T19"/>
                <a:gd fmla="*/ 89422637 w 109" name="T20"/>
                <a:gd fmla="*/ 96924475 h 54" name="T21"/>
                <a:gd fmla="*/ 80009910 w 109" name="T22"/>
                <a:gd fmla="*/ 85951774 h 54" name="T23"/>
                <a:gd fmla="*/ 0 w 109" name="T24"/>
                <a:gd fmla="*/ 69492755 h 54" name="T25"/>
                <a:gd fmla="*/ 21962993 w 109" name="T26"/>
                <a:gd fmla="*/ 49377078 h 54" name="T27"/>
                <a:gd fmla="*/ 36082680 w 109" name="T28"/>
                <a:gd fmla="*/ 60348405 h 54" name="T29"/>
                <a:gd fmla="*/ 31375701 w 109" name="T30"/>
                <a:gd fmla="*/ 38404388 h 54" name="T31"/>
                <a:gd fmla="*/ 34514522 w 109" name="T32"/>
                <a:gd fmla="*/ 12801014 h 54" name="T33"/>
                <a:gd fmla="*/ 34514522 w 109" name="T34"/>
                <a:gd fmla="*/ 12801014 h 54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w 109" name="T54"/>
                <a:gd fmla="*/ 0 h 54" name="T55"/>
                <a:gd fmla="*/ 109 w 109" name="T56"/>
                <a:gd fmla="*/ 54 h 54" name="T57"/>
              </a:gdLst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b="T57" l="T54" r="T56" t="T55"/>
              <a:pathLst>
                <a:path h="54" w="109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/>
            <p:nvPr/>
          </p:nvSpPr>
          <p:spPr bwMode="auto">
            <a:xfrm>
              <a:off x="3324982" y="3182625"/>
              <a:ext cx="117475" cy="206196"/>
            </a:xfrm>
            <a:custGeom>
              <a:gdLst>
                <a:gd fmla="*/ 68810669 w 95" name="T0"/>
                <a:gd fmla="*/ 6786359 h 39" name="T1"/>
                <a:gd fmla="*/ 81044160 w 95" name="T2"/>
                <a:gd fmla="*/ 6786359 h 39" name="T3"/>
                <a:gd fmla="*/ 91747984 w 95" name="T4"/>
                <a:gd fmla="*/ 3393179 h 39" name="T5"/>
                <a:gd fmla="*/ 93276395 w 95" name="T6"/>
                <a:gd fmla="*/ 6786359 h 39" name="T7"/>
                <a:gd fmla="*/ 97864102 w 95" name="T8"/>
                <a:gd fmla="*/ 1697241 h 39" name="T9"/>
                <a:gd fmla="*/ 140679397 w 95" name="T10"/>
                <a:gd fmla="*/ 0 h 39" name="T11"/>
                <a:gd fmla="*/ 143737456 w 95" name="T12"/>
                <a:gd fmla="*/ 10179537 h 39" name="T13"/>
                <a:gd fmla="*/ 137621339 w 95" name="T14"/>
                <a:gd fmla="*/ 35630335 h 39" name="T15"/>
                <a:gd fmla="*/ 126917515 w 95" name="T16"/>
                <a:gd fmla="*/ 64473011 h 39" name="T17"/>
                <a:gd fmla="*/ 103980219 w 95" name="T18"/>
                <a:gd fmla="*/ 49203058 h 39" name="T19"/>
                <a:gd fmla="*/ 64222963 w 95" name="T20"/>
                <a:gd fmla="*/ 42416691 h 39" name="T21"/>
                <a:gd fmla="*/ 27523775 w 95" name="T22"/>
                <a:gd fmla="*/ 50900298 h 39" name="T23"/>
                <a:gd fmla="*/ 22937305 w 95" name="T24"/>
                <a:gd fmla="*/ 50900298 h 39" name="T25"/>
                <a:gd fmla="*/ 1529648 w 95" name="T26"/>
                <a:gd fmla="*/ 54293476 h 39" name="T27"/>
                <a:gd fmla="*/ 0 w 95" name="T28"/>
                <a:gd fmla="*/ 37326272 h 39" name="T29"/>
                <a:gd fmla="*/ 13761888 w 95" name="T30"/>
                <a:gd fmla="*/ 8483599 h 39" name="T31"/>
                <a:gd fmla="*/ 30583070 w 95" name="T32"/>
                <a:gd fmla="*/ 3393179 h 39" name="T33"/>
                <a:gd fmla="*/ 65752611 w 95" name="T34"/>
                <a:gd fmla="*/ 30539916 h 39" name="T35"/>
                <a:gd fmla="*/ 68810669 w 95" name="T36"/>
                <a:gd fmla="*/ 6786359 h 39" name="T37"/>
                <a:gd fmla="*/ 68810669 w 95" name="T38"/>
                <a:gd fmla="*/ 6786359 h 39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w 95" name="T60"/>
                <a:gd fmla="*/ 0 h 39" name="T61"/>
                <a:gd fmla="*/ 95 w 95" name="T62"/>
                <a:gd fmla="*/ 39 h 39" name="T63"/>
              </a:gdLst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b="T63" l="T60" r="T62" t="T61"/>
              <a:pathLst>
                <a:path h="39" w="95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/>
            <p:nvPr/>
          </p:nvSpPr>
          <p:spPr bwMode="auto">
            <a:xfrm>
              <a:off x="3201158" y="3432658"/>
              <a:ext cx="57150" cy="206196"/>
            </a:xfrm>
            <a:custGeom>
              <a:gdLst>
                <a:gd fmla="*/ 0 w 47" name="T0"/>
                <a:gd fmla="*/ 42676691 h 25" name="T1"/>
                <a:gd fmla="*/ 0 w 47" name="T2"/>
                <a:gd fmla="*/ 42676691 h 25" name="T3"/>
                <a:gd fmla="*/ 0 w 47" name="T4"/>
                <a:gd fmla="*/ 12446704 h 25" name="T5"/>
                <a:gd fmla="*/ 47314124 w 47" name="T6"/>
                <a:gd fmla="*/ 0 h 25" name="T7"/>
                <a:gd fmla="*/ 59141738 w 47" name="T8"/>
                <a:gd fmla="*/ 8890311 h 25" name="T9"/>
                <a:gd fmla="*/ 68013361 w 47" name="T10"/>
                <a:gd fmla="*/ 17781956 h 25" name="T11"/>
                <a:gd fmla="*/ 48792728 w 47" name="T12"/>
                <a:gd fmla="*/ 24894741 h 25" name="T13"/>
                <a:gd fmla="*/ 28092265 w 47" name="T14"/>
                <a:gd fmla="*/ 37341439 h 25" name="T15"/>
                <a:gd fmla="*/ 10350231 w 47" name="T16"/>
                <a:gd fmla="*/ 37341439 h 25" name="T17"/>
                <a:gd fmla="*/ 0 w 47" name="T18"/>
                <a:gd fmla="*/ 42676691 h 25" name="T19"/>
                <a:gd fmla="*/ 0 w 47" name="T20"/>
                <a:gd fmla="*/ 42676691 h 25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47" name="T33"/>
                <a:gd fmla="*/ 0 h 25" name="T34"/>
                <a:gd fmla="*/ 47 w 47" name="T35"/>
                <a:gd fmla="*/ 25 h 25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25" w="47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/>
            <p:nvPr/>
          </p:nvSpPr>
          <p:spPr bwMode="auto">
            <a:xfrm>
              <a:off x="3320220" y="3535053"/>
              <a:ext cx="42862" cy="206196"/>
            </a:xfrm>
            <a:custGeom>
              <a:gdLst>
                <a:gd fmla="*/ 0 w 32" name="T0"/>
                <a:gd fmla="*/ 12903200 h 20" name="T1"/>
                <a:gd fmla="*/ 10765308 w 32" name="T2"/>
                <a:gd fmla="*/ 30645098 h 20" name="T3"/>
                <a:gd fmla="*/ 55620095 w 32" name="T4"/>
                <a:gd fmla="*/ 17741898 h 20" name="T5"/>
                <a:gd fmla="*/ 46648337 w 32" name="T6"/>
                <a:gd fmla="*/ 0 h 20" name="T7"/>
                <a:gd fmla="*/ 3588436 w 32" name="T8"/>
                <a:gd fmla="*/ 14516099 h 20" name="T9"/>
                <a:gd fmla="*/ 0 w 32" name="T10"/>
                <a:gd fmla="*/ 12903200 h 20" name="T11"/>
                <a:gd fmla="*/ 0 w 32" name="T12"/>
                <a:gd fmla="*/ 12903200 h 20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32" name="T21"/>
                <a:gd fmla="*/ 0 h 20" name="T22"/>
                <a:gd fmla="*/ 32 w 32" name="T23"/>
                <a:gd fmla="*/ 20 h 20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0" w="32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/>
            <p:nvPr/>
          </p:nvSpPr>
          <p:spPr bwMode="auto">
            <a:xfrm>
              <a:off x="3283708" y="3485840"/>
              <a:ext cx="73025" cy="206196"/>
            </a:xfrm>
            <a:custGeom>
              <a:gdLst>
                <a:gd fmla="*/ 25363600 w 58" name="T0"/>
                <a:gd fmla="*/ 23155799 h 79" name="T1"/>
                <a:gd fmla="*/ 34874474 w 58" name="T2"/>
                <a:gd fmla="*/ 0 h 79" name="T3"/>
                <a:gd fmla="*/ 90357122 w 58" name="T4"/>
                <a:gd fmla="*/ 52927169 h 79" name="T5"/>
                <a:gd fmla="*/ 80846228 w 58" name="T6"/>
                <a:gd fmla="*/ 89315408 h 79" name="T7"/>
                <a:gd fmla="*/ 88771976 w 58" name="T8"/>
                <a:gd fmla="*/ 109163411 h 79" name="T9"/>
                <a:gd fmla="*/ 31704183 w 58" name="T10"/>
                <a:gd fmla="*/ 129011413 h 79" name="T11"/>
                <a:gd fmla="*/ 0 w 58" name="T12"/>
                <a:gd fmla="*/ 104201732 h 79" name="T13"/>
                <a:gd fmla="*/ 41215057 w 58" name="T14"/>
                <a:gd fmla="*/ 100893946 h 79" name="T15"/>
                <a:gd fmla="*/ 49142055 w 58" name="T16"/>
                <a:gd fmla="*/ 72775172 h 79" name="T17"/>
                <a:gd fmla="*/ 25363600 w 58" name="T18"/>
                <a:gd fmla="*/ 23155799 h 79" name="T19"/>
                <a:gd fmla="*/ 25363600 w 58" name="T20"/>
                <a:gd fmla="*/ 23155799 h 7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58" name="T33"/>
                <a:gd fmla="*/ 0 h 79" name="T34"/>
                <a:gd fmla="*/ 58 w 58" name="T35"/>
                <a:gd fmla="*/ 79 h 7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79" w="57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/>
            <p:nvPr/>
          </p:nvSpPr>
          <p:spPr bwMode="auto">
            <a:xfrm>
              <a:off x="3197984" y="3473140"/>
              <a:ext cx="117475" cy="206196"/>
            </a:xfrm>
            <a:custGeom>
              <a:gdLst>
                <a:gd fmla="*/ 4891812 w 92" name="T0"/>
                <a:gd fmla="*/ 24317568 h 65" name="T1"/>
                <a:gd fmla="*/ 35870734 w 92" name="T2"/>
                <a:gd fmla="*/ 18705924 h 65" name="T3"/>
                <a:gd fmla="*/ 58696640 w 92" name="T4"/>
                <a:gd fmla="*/ 1871003 h 65" name="T5"/>
                <a:gd fmla="*/ 78262605 w 92" name="T6"/>
                <a:gd fmla="*/ 0 h 65" name="T7"/>
                <a:gd fmla="*/ 99459194 w 92" name="T8"/>
                <a:gd fmla="*/ 18705924 h 65" name="T9"/>
                <a:gd fmla="*/ 148373469 w 92" name="T10"/>
                <a:gd fmla="*/ 7482644 h 65" name="T11"/>
                <a:gd fmla="*/ 130438108 w 92" name="T12"/>
                <a:gd fmla="*/ 54246776 h 65" name="T13"/>
                <a:gd fmla="*/ 83154416 w 92" name="T14"/>
                <a:gd fmla="*/ 57987413 h 65" name="T15"/>
                <a:gd fmla="*/ 99459194 w 92" name="T16"/>
                <a:gd fmla="*/ 93529637 h 65" name="T17"/>
                <a:gd fmla="*/ 99459194 w 92" name="T18"/>
                <a:gd fmla="*/ 119716830 h 65" name="T19"/>
                <a:gd fmla="*/ 55436709 w 92" name="T20"/>
                <a:gd fmla="*/ 87917977 h 65" name="T21"/>
                <a:gd fmla="*/ 17935367 w 92" name="T22"/>
                <a:gd fmla="*/ 41152485 h 65" name="T23"/>
                <a:gd fmla="*/ 0 w 92" name="T24"/>
                <a:gd fmla="*/ 44894500 h 65" name="T25"/>
                <a:gd fmla="*/ 4891812 w 92" name="T26"/>
                <a:gd fmla="*/ 24317568 h 65" name="T27"/>
                <a:gd fmla="*/ 4891812 w 92" name="T28"/>
                <a:gd fmla="*/ 24317568 h 65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w 92" name="T45"/>
                <a:gd fmla="*/ 0 h 65" name="T46"/>
                <a:gd fmla="*/ 92 w 92" name="T47"/>
                <a:gd fmla="*/ 65 h 65" name="T48"/>
              </a:gdLst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b="T48" l="T45" r="T47" t="T46"/>
              <a:pathLst>
                <a:path h="65" w="92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/>
            <p:nvPr/>
          </p:nvGrpSpPr>
          <p:grpSpPr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/>
              <p:nvPr/>
            </p:nvSpPr>
            <p:spPr bwMode="auto">
              <a:xfrm>
                <a:off x="2963" y="2959"/>
                <a:ext cx="278" cy="158"/>
              </a:xfrm>
              <a:custGeom>
                <a:gdLst>
                  <a:gd fmla="*/ 0 w 278" name="T0"/>
                  <a:gd fmla="*/ 141 h 265" name="T1"/>
                  <a:gd fmla="*/ 0 w 278" name="T2"/>
                  <a:gd fmla="*/ 141 h 265" name="T3"/>
                  <a:gd fmla="*/ 1 w 278" name="T4"/>
                  <a:gd fmla="*/ 146 h 265" name="T5"/>
                  <a:gd fmla="*/ 52 w 278" name="T6"/>
                  <a:gd fmla="*/ 179 h 265" name="T7"/>
                  <a:gd fmla="*/ 161 w 278" name="T8"/>
                  <a:gd fmla="*/ 251 h 265" name="T9"/>
                  <a:gd fmla="*/ 162 w 278" name="T10"/>
                  <a:gd fmla="*/ 264 h 265" name="T11"/>
                  <a:gd fmla="*/ 173 w 278" name="T12"/>
                  <a:gd fmla="*/ 262 h 265" name="T13"/>
                  <a:gd fmla="*/ 194 w 278" name="T14"/>
                  <a:gd fmla="*/ 257 h 265" name="T15"/>
                  <a:gd fmla="*/ 277 w 278" name="T16"/>
                  <a:gd fmla="*/ 200 h 265" name="T17"/>
                  <a:gd fmla="*/ 245 w 278" name="T18"/>
                  <a:gd fmla="*/ 162 h 265" name="T19"/>
                  <a:gd fmla="*/ 245 w 278" name="T20"/>
                  <a:gd fmla="*/ 101 h 265" name="T21"/>
                  <a:gd fmla="*/ 241 w 278" name="T22"/>
                  <a:gd fmla="*/ 74 h 265" name="T23"/>
                  <a:gd fmla="*/ 218 w 278" name="T24"/>
                  <a:gd fmla="*/ 46 h 265" name="T25"/>
                  <a:gd fmla="*/ 230 w 278" name="T26"/>
                  <a:gd fmla="*/ 37 h 265" name="T27"/>
                  <a:gd fmla="*/ 236 w 278" name="T28"/>
                  <a:gd fmla="*/ 0 h 265" name="T29"/>
                  <a:gd fmla="*/ 138 w 278" name="T30"/>
                  <a:gd fmla="*/ 6 h 265" name="T31"/>
                  <a:gd fmla="*/ 88 w 278" name="T32"/>
                  <a:gd fmla="*/ 28 h 265" name="T33"/>
                  <a:gd fmla="*/ 100 w 278" name="T34"/>
                  <a:gd fmla="*/ 73 h 265" name="T35"/>
                  <a:gd fmla="*/ 79 w 278" name="T36"/>
                  <a:gd fmla="*/ 74 h 265" name="T37"/>
                  <a:gd fmla="*/ 67 w 278" name="T38"/>
                  <a:gd fmla="*/ 79 h 265" name="T39"/>
                  <a:gd fmla="*/ 69 w 278" name="T40"/>
                  <a:gd fmla="*/ 91 h 265" name="T41"/>
                  <a:gd fmla="*/ 7 w 278" name="T42"/>
                  <a:gd fmla="*/ 118 h 265" name="T43"/>
                  <a:gd fmla="*/ 0 w 278" name="T44"/>
                  <a:gd fmla="*/ 141 h 265" name="T45"/>
                  <a:gd fmla="*/ 0 w 278" name="T46"/>
                  <a:gd fmla="*/ 141 h 265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w 278" name="T72"/>
                  <a:gd fmla="*/ 0 h 265" name="T73"/>
                  <a:gd fmla="*/ 278 w 278" name="T74"/>
                  <a:gd fmla="*/ 265 h 265" name="T75"/>
                </a:gdLst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b="T75" l="T72" r="T74" t="T73"/>
                <a:pathLst>
                  <a:path h="265" w="278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/>
              <p:nvPr/>
            </p:nvSpPr>
            <p:spPr bwMode="auto">
              <a:xfrm>
                <a:off x="3608" y="2884"/>
                <a:ext cx="136" cy="158"/>
              </a:xfrm>
              <a:custGeom>
                <a:gdLst>
                  <a:gd fmla="*/ 0 w 136" name="T0"/>
                  <a:gd fmla="*/ 60 h 125" name="T1"/>
                  <a:gd fmla="*/ 0 w 136" name="T2"/>
                  <a:gd fmla="*/ 60 h 125" name="T3"/>
                  <a:gd fmla="*/ 6 w 136" name="T4"/>
                  <a:gd fmla="*/ 78 h 125" name="T5"/>
                  <a:gd fmla="*/ 68 w 136" name="T6"/>
                  <a:gd fmla="*/ 105 h 125" name="T7"/>
                  <a:gd fmla="*/ 68 w 136" name="T8"/>
                  <a:gd fmla="*/ 115 h 125" name="T9"/>
                  <a:gd fmla="*/ 83 w 136" name="T10"/>
                  <a:gd fmla="*/ 122 h 125" name="T11"/>
                  <a:gd fmla="*/ 108 w 136" name="T12"/>
                  <a:gd fmla="*/ 124 h 125" name="T13"/>
                  <a:gd fmla="*/ 128 w 136" name="T14"/>
                  <a:gd fmla="*/ 111 h 125" name="T15"/>
                  <a:gd fmla="*/ 135 w 136" name="T16"/>
                  <a:gd fmla="*/ 110 h 125" name="T17"/>
                  <a:gd fmla="*/ 117 w 136" name="T18"/>
                  <a:gd fmla="*/ 75 h 125" name="T19"/>
                  <a:gd fmla="*/ 92 w 136" name="T20"/>
                  <a:gd fmla="*/ 54 h 125" name="T21"/>
                  <a:gd fmla="*/ 104 w 136" name="T22"/>
                  <a:gd fmla="*/ 22 h 125" name="T23"/>
                  <a:gd fmla="*/ 93 w 136" name="T24"/>
                  <a:gd fmla="*/ 18 h 125" name="T25"/>
                  <a:gd fmla="*/ 83 w 136" name="T26"/>
                  <a:gd fmla="*/ 0 h 125" name="T27"/>
                  <a:gd fmla="*/ 53 w 136" name="T28"/>
                  <a:gd fmla="*/ 2 h 125" name="T29"/>
                  <a:gd fmla="*/ 38 w 136" name="T30"/>
                  <a:gd fmla="*/ 13 h 125" name="T31"/>
                  <a:gd fmla="*/ 33 w 136" name="T32"/>
                  <a:gd fmla="*/ 42 h 125" name="T33"/>
                  <a:gd fmla="*/ 0 w 136" name="T34"/>
                  <a:gd fmla="*/ 60 h 125" name="T35"/>
                  <a:gd fmla="*/ 0 w 136" name="T36"/>
                  <a:gd fmla="*/ 60 h 125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136" name="T57"/>
                  <a:gd fmla="*/ 0 h 125" name="T58"/>
                  <a:gd fmla="*/ 136 w 136" name="T59"/>
                  <a:gd fmla="*/ 125 h 125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125" w="136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/>
              <p:nvPr/>
            </p:nvSpPr>
            <p:spPr bwMode="auto">
              <a:xfrm>
                <a:off x="3553" y="3019"/>
                <a:ext cx="288" cy="158"/>
              </a:xfrm>
              <a:custGeom>
                <a:gdLst>
                  <a:gd fmla="*/ 0 w 288" name="T0"/>
                  <a:gd fmla="*/ 62 h 240" name="T1"/>
                  <a:gd fmla="*/ 0 w 288" name="T2"/>
                  <a:gd fmla="*/ 62 h 240" name="T3"/>
                  <a:gd fmla="*/ 4 w 288" name="T4"/>
                  <a:gd fmla="*/ 41 h 240" name="T5"/>
                  <a:gd fmla="*/ 19 w 288" name="T6"/>
                  <a:gd fmla="*/ 46 h 240" name="T7"/>
                  <a:gd fmla="*/ 38 w 288" name="T8"/>
                  <a:gd fmla="*/ 33 h 240" name="T9"/>
                  <a:gd fmla="*/ 46 w 288" name="T10"/>
                  <a:gd fmla="*/ 24 h 240" name="T11"/>
                  <a:gd fmla="*/ 30 w 288" name="T12"/>
                  <a:gd fmla="*/ 10 h 240" name="T13"/>
                  <a:gd fmla="*/ 61 w 288" name="T14"/>
                  <a:gd fmla="*/ 0 h 240" name="T15"/>
                  <a:gd fmla="*/ 123 w 288" name="T16"/>
                  <a:gd fmla="*/ 27 h 240" name="T17"/>
                  <a:gd fmla="*/ 123 w 288" name="T18"/>
                  <a:gd fmla="*/ 37 h 240" name="T19"/>
                  <a:gd fmla="*/ 138 w 288" name="T20"/>
                  <a:gd fmla="*/ 44 h 240" name="T21"/>
                  <a:gd fmla="*/ 151 w 288" name="T22"/>
                  <a:gd fmla="*/ 51 h 240" name="T23"/>
                  <a:gd fmla="*/ 163 w 288" name="T24"/>
                  <a:gd fmla="*/ 46 h 240" name="T25"/>
                  <a:gd fmla="*/ 187 w 288" name="T26"/>
                  <a:gd fmla="*/ 54 h 240" name="T27"/>
                  <a:gd fmla="*/ 220 w 288" name="T28"/>
                  <a:gd fmla="*/ 108 h 240" name="T29"/>
                  <a:gd fmla="*/ 224 w 288" name="T30"/>
                  <a:gd fmla="*/ 112 h 240" name="T31"/>
                  <a:gd fmla="*/ 237 w 288" name="T32"/>
                  <a:gd fmla="*/ 133 h 240" name="T33"/>
                  <a:gd fmla="*/ 280 w 288" name="T34"/>
                  <a:gd fmla="*/ 139 h 240" name="T35"/>
                  <a:gd fmla="*/ 287 w 288" name="T36"/>
                  <a:gd fmla="*/ 149 h 240" name="T37"/>
                  <a:gd fmla="*/ 277 w 288" name="T38"/>
                  <a:gd fmla="*/ 177 h 240" name="T39"/>
                  <a:gd fmla="*/ 237 w 288" name="T40"/>
                  <a:gd fmla="*/ 191 h 240" name="T41"/>
                  <a:gd fmla="*/ 193 w 288" name="T42"/>
                  <a:gd fmla="*/ 200 h 240" name="T43"/>
                  <a:gd fmla="*/ 159 w 288" name="T44"/>
                  <a:gd fmla="*/ 239 h 240" name="T45"/>
                  <a:gd fmla="*/ 159 w 288" name="T46"/>
                  <a:gd fmla="*/ 224 h 240" name="T47"/>
                  <a:gd fmla="*/ 134 w 288" name="T48"/>
                  <a:gd fmla="*/ 214 h 240" name="T49"/>
                  <a:gd fmla="*/ 109 w 288" name="T50"/>
                  <a:gd fmla="*/ 227 h 240" name="T51"/>
                  <a:gd fmla="*/ 84 w 288" name="T52"/>
                  <a:gd fmla="*/ 184 h 240" name="T53"/>
                  <a:gd fmla="*/ 64 w 288" name="T54"/>
                  <a:gd fmla="*/ 167 h 240" name="T55"/>
                  <a:gd fmla="*/ 51 w 288" name="T56"/>
                  <a:gd fmla="*/ 122 h 240" name="T57"/>
                  <a:gd fmla="*/ 0 w 288" name="T58"/>
                  <a:gd fmla="*/ 62 h 240" name="T59"/>
                  <a:gd fmla="*/ 0 w 288" name="T60"/>
                  <a:gd fmla="*/ 62 h 240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w 288" name="T93"/>
                  <a:gd fmla="*/ 0 h 240" name="T94"/>
                  <a:gd fmla="*/ 288 w 288" name="T95"/>
                  <a:gd fmla="*/ 240 h 240" name="T96"/>
                </a:gdLst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b="T96" l="T93" r="T95" t="T94"/>
                <a:pathLst>
                  <a:path h="240" w="288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/>
              <p:nvPr/>
            </p:nvSpPr>
            <p:spPr bwMode="auto">
              <a:xfrm>
                <a:off x="3564" y="2861"/>
                <a:ext cx="98" cy="158"/>
              </a:xfrm>
              <a:custGeom>
                <a:gdLst>
                  <a:gd fmla="*/ 0 w 98" name="T0"/>
                  <a:gd fmla="*/ 68 h 75" name="T1"/>
                  <a:gd fmla="*/ 0 w 98" name="T2"/>
                  <a:gd fmla="*/ 68 h 75" name="T3"/>
                  <a:gd fmla="*/ 1 w 98" name="T4"/>
                  <a:gd fmla="*/ 61 h 75" name="T5"/>
                  <a:gd fmla="*/ 15 w 98" name="T6"/>
                  <a:gd fmla="*/ 45 h 75" name="T7"/>
                  <a:gd fmla="*/ 8 w 98" name="T8"/>
                  <a:gd fmla="*/ 38 h 75" name="T9"/>
                  <a:gd fmla="*/ 7 w 98" name="T10"/>
                  <a:gd fmla="*/ 19 h 75" name="T11"/>
                  <a:gd fmla="*/ 15 w 98" name="T12"/>
                  <a:gd fmla="*/ 3 h 75" name="T13"/>
                  <a:gd fmla="*/ 97 w 98" name="T14"/>
                  <a:gd fmla="*/ 0 h 75" name="T15"/>
                  <a:gd fmla="*/ 82 w 98" name="T16"/>
                  <a:gd fmla="*/ 11 h 75" name="T17"/>
                  <a:gd fmla="*/ 77 w 98" name="T18"/>
                  <a:gd fmla="*/ 40 h 75" name="T19"/>
                  <a:gd fmla="*/ 44 w 98" name="T20"/>
                  <a:gd fmla="*/ 58 h 75" name="T21"/>
                  <a:gd fmla="*/ 14 w 98" name="T22"/>
                  <a:gd fmla="*/ 74 h 75" name="T23"/>
                  <a:gd fmla="*/ 0 w 98" name="T24"/>
                  <a:gd fmla="*/ 68 h 75" name="T25"/>
                  <a:gd fmla="*/ 0 w 98" name="T26"/>
                  <a:gd fmla="*/ 68 h 75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98" name="T42"/>
                  <a:gd fmla="*/ 0 h 75" name="T43"/>
                  <a:gd fmla="*/ 98 w 98" name="T44"/>
                  <a:gd fmla="*/ 75 h 75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75" w="98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/>
              <p:nvPr/>
            </p:nvSpPr>
            <p:spPr bwMode="auto">
              <a:xfrm>
                <a:off x="3777" y="3014"/>
                <a:ext cx="72" cy="158"/>
              </a:xfrm>
              <a:custGeom>
                <a:gdLst>
                  <a:gd fmla="*/ 0 w 72" name="T0"/>
                  <a:gd fmla="*/ 22 h 50" name="T1"/>
                  <a:gd fmla="*/ 0 w 72" name="T2"/>
                  <a:gd fmla="*/ 22 h 50" name="T3"/>
                  <a:gd fmla="*/ 4 w 72" name="T4"/>
                  <a:gd fmla="*/ 21 h 50" name="T5"/>
                  <a:gd fmla="*/ 10 w 72" name="T6"/>
                  <a:gd fmla="*/ 29 h 50" name="T7"/>
                  <a:gd fmla="*/ 40 w 72" name="T8"/>
                  <a:gd fmla="*/ 28 h 50" name="T9"/>
                  <a:gd fmla="*/ 67 w 72" name="T10"/>
                  <a:gd fmla="*/ 0 h 50" name="T11"/>
                  <a:gd fmla="*/ 71 w 72" name="T12"/>
                  <a:gd fmla="*/ 17 h 50" name="T13"/>
                  <a:gd fmla="*/ 63 w 72" name="T14"/>
                  <a:gd fmla="*/ 18 h 50" name="T15"/>
                  <a:gd fmla="*/ 67 w 72" name="T16"/>
                  <a:gd fmla="*/ 28 h 50" name="T17"/>
                  <a:gd fmla="*/ 56 w 72" name="T18"/>
                  <a:gd fmla="*/ 49 h 50" name="T19"/>
                  <a:gd fmla="*/ 13 w 72" name="T20"/>
                  <a:gd fmla="*/ 43 h 50" name="T21"/>
                  <a:gd fmla="*/ 0 w 72" name="T22"/>
                  <a:gd fmla="*/ 22 h 50" name="T23"/>
                  <a:gd fmla="*/ 0 w 72" name="T24"/>
                  <a:gd fmla="*/ 22 h 50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72" name="T39"/>
                  <a:gd fmla="*/ 0 h 50" name="T40"/>
                  <a:gd fmla="*/ 72 w 72" name="T41"/>
                  <a:gd fmla="*/ 50 h 50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0" w="72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/>
              <p:nvPr/>
            </p:nvSpPr>
            <p:spPr bwMode="auto">
              <a:xfrm>
                <a:off x="3673" y="3135"/>
                <a:ext cx="132" cy="158"/>
              </a:xfrm>
              <a:custGeom>
                <a:gdLst>
                  <a:gd fmla="*/ 0 w 132" name="T0"/>
                  <a:gd fmla="*/ 88 h 89" name="T1"/>
                  <a:gd fmla="*/ 0 w 132" name="T2"/>
                  <a:gd fmla="*/ 88 h 89" name="T3"/>
                  <a:gd fmla="*/ 35 w 132" name="T4"/>
                  <a:gd fmla="*/ 68 h 89" name="T5"/>
                  <a:gd fmla="*/ 29 w 132" name="T6"/>
                  <a:gd fmla="*/ 59 h 89" name="T7"/>
                  <a:gd fmla="*/ 39 w 132" name="T8"/>
                  <a:gd fmla="*/ 48 h 89" name="T9"/>
                  <a:gd fmla="*/ 73 w 132" name="T10"/>
                  <a:gd fmla="*/ 9 h 89" name="T11"/>
                  <a:gd fmla="*/ 117 w 132" name="T12"/>
                  <a:gd fmla="*/ 0 h 89" name="T13"/>
                  <a:gd fmla="*/ 131 w 132" name="T14"/>
                  <a:gd fmla="*/ 34 h 89" name="T15"/>
                  <a:gd fmla="*/ 120 w 132" name="T16"/>
                  <a:gd fmla="*/ 48 h 89" name="T17"/>
                  <a:gd fmla="*/ 70 w 132" name="T18"/>
                  <a:gd fmla="*/ 71 h 89" name="T19"/>
                  <a:gd fmla="*/ 0 w 132" name="T20"/>
                  <a:gd fmla="*/ 88 h 89" name="T21"/>
                  <a:gd fmla="*/ 0 w 132" name="T22"/>
                  <a:gd fmla="*/ 88 h 89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132" name="T36"/>
                  <a:gd fmla="*/ 0 h 89" name="T37"/>
                  <a:gd fmla="*/ 132 w 132" name="T38"/>
                  <a:gd fmla="*/ 89 h 89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89" w="132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/>
              <p:nvPr/>
            </p:nvSpPr>
            <p:spPr bwMode="auto">
              <a:xfrm>
                <a:off x="3662" y="3146"/>
                <a:ext cx="51" cy="158"/>
              </a:xfrm>
              <a:custGeom>
                <a:gdLst>
                  <a:gd fmla="*/ 0 w 51" name="T0"/>
                  <a:gd fmla="*/ 13 h 66" name="T1"/>
                  <a:gd fmla="*/ 0 w 51" name="T2"/>
                  <a:gd fmla="*/ 13 h 66" name="T3"/>
                  <a:gd fmla="*/ 11 w 51" name="T4"/>
                  <a:gd fmla="*/ 65 h 66" name="T5"/>
                  <a:gd fmla="*/ 46 w 51" name="T6"/>
                  <a:gd fmla="*/ 45 h 66" name="T7"/>
                  <a:gd fmla="*/ 40 w 51" name="T8"/>
                  <a:gd fmla="*/ 36 h 66" name="T9"/>
                  <a:gd fmla="*/ 50 w 51" name="T10"/>
                  <a:gd fmla="*/ 25 h 66" name="T11"/>
                  <a:gd fmla="*/ 50 w 51" name="T12"/>
                  <a:gd fmla="*/ 10 h 66" name="T13"/>
                  <a:gd fmla="*/ 25 w 51" name="T14"/>
                  <a:gd fmla="*/ 0 h 66" name="T15"/>
                  <a:gd fmla="*/ 0 w 51" name="T16"/>
                  <a:gd fmla="*/ 13 h 66" name="T17"/>
                  <a:gd fmla="*/ 0 w 51" name="T18"/>
                  <a:gd fmla="*/ 13 h 6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51" name="T30"/>
                  <a:gd fmla="*/ 0 h 66" name="T31"/>
                  <a:gd fmla="*/ 51 w 51" name="T32"/>
                  <a:gd fmla="*/ 66 h 66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66" w="51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/>
              <p:nvPr/>
            </p:nvSpPr>
            <p:spPr bwMode="auto">
              <a:xfrm>
                <a:off x="3238" y="3513"/>
                <a:ext cx="174" cy="158"/>
              </a:xfrm>
              <a:custGeom>
                <a:gdLst>
                  <a:gd fmla="*/ 0 w 174" name="T0"/>
                  <a:gd fmla="*/ 159 h 170" name="T1"/>
                  <a:gd fmla="*/ 0 w 174" name="T2"/>
                  <a:gd fmla="*/ 159 h 170" name="T3"/>
                  <a:gd fmla="*/ 23 w 174" name="T4"/>
                  <a:gd fmla="*/ 153 h 170" name="T5"/>
                  <a:gd fmla="*/ 134 w 174" name="T6"/>
                  <a:gd fmla="*/ 169 h 170" name="T7"/>
                  <a:gd fmla="*/ 159 w 174" name="T8"/>
                  <a:gd fmla="*/ 162 h 170" name="T9"/>
                  <a:gd fmla="*/ 142 w 174" name="T10"/>
                  <a:gd fmla="*/ 149 h 170" name="T11"/>
                  <a:gd fmla="*/ 142 w 174" name="T12"/>
                  <a:gd fmla="*/ 98 h 170" name="T13"/>
                  <a:gd fmla="*/ 173 w 174" name="T14"/>
                  <a:gd fmla="*/ 98 h 170" name="T15"/>
                  <a:gd fmla="*/ 170 w 174" name="T16"/>
                  <a:gd fmla="*/ 70 h 170" name="T17"/>
                  <a:gd fmla="*/ 142 w 174" name="T18"/>
                  <a:gd fmla="*/ 73 h 170" name="T19"/>
                  <a:gd fmla="*/ 139 w 174" name="T20"/>
                  <a:gd fmla="*/ 24 h 170" name="T21"/>
                  <a:gd fmla="*/ 127 w 174" name="T22"/>
                  <a:gd fmla="*/ 15 h 170" name="T23"/>
                  <a:gd fmla="*/ 109 w 174" name="T24"/>
                  <a:gd fmla="*/ 16 h 170" name="T25"/>
                  <a:gd fmla="*/ 105 w 174" name="T26"/>
                  <a:gd fmla="*/ 30 h 170" name="T27"/>
                  <a:gd fmla="*/ 86 w 174" name="T28"/>
                  <a:gd fmla="*/ 32 h 170" name="T29"/>
                  <a:gd fmla="*/ 63 w 174" name="T30"/>
                  <a:gd fmla="*/ 0 h 170" name="T31"/>
                  <a:gd fmla="*/ 11 w 174" name="T32"/>
                  <a:gd fmla="*/ 7 h 170" name="T33"/>
                  <a:gd fmla="*/ 30 w 174" name="T34"/>
                  <a:gd fmla="*/ 71 h 170" name="T35"/>
                  <a:gd fmla="*/ 0 w 174" name="T36"/>
                  <a:gd fmla="*/ 159 h 170" name="T37"/>
                  <a:gd fmla="*/ 0 w 174" name="T38"/>
                  <a:gd fmla="*/ 159 h 170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74" name="T60"/>
                  <a:gd fmla="*/ 0 h 170" name="T61"/>
                  <a:gd fmla="*/ 174 w 174" name="T62"/>
                  <a:gd fmla="*/ 170 h 170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70" w="174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/>
              <p:nvPr/>
            </p:nvSpPr>
            <p:spPr bwMode="auto">
              <a:xfrm>
                <a:off x="3243" y="3422"/>
                <a:ext cx="15" cy="158"/>
              </a:xfrm>
              <a:custGeom>
                <a:gdLst>
                  <a:gd fmla="*/ 0 w 15" name="T0"/>
                  <a:gd fmla="*/ 4 h 15" name="T1"/>
                  <a:gd fmla="*/ 0 w 15" name="T2"/>
                  <a:gd fmla="*/ 4 h 15" name="T3"/>
                  <a:gd fmla="*/ 5 w 15" name="T4"/>
                  <a:gd fmla="*/ 14 h 15" name="T5"/>
                  <a:gd fmla="*/ 14 w 15" name="T6"/>
                  <a:gd fmla="*/ 0 h 15" name="T7"/>
                  <a:gd fmla="*/ 0 w 15" name="T8"/>
                  <a:gd fmla="*/ 4 h 15" name="T9"/>
                  <a:gd fmla="*/ 0 w 15" name="T10"/>
                  <a:gd fmla="*/ 4 h 15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5" name="T18"/>
                  <a:gd fmla="*/ 0 h 15" name="T19"/>
                  <a:gd fmla="*/ 15 w 15" name="T20"/>
                  <a:gd fmla="*/ 15 h 15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5" w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/>
              <p:nvPr/>
            </p:nvSpPr>
            <p:spPr bwMode="auto">
              <a:xfrm>
                <a:off x="3352" y="3657"/>
                <a:ext cx="128" cy="158"/>
              </a:xfrm>
              <a:custGeom>
                <a:gdLst>
                  <a:gd fmla="*/ 0 w 128" name="T0"/>
                  <a:gd fmla="*/ 98 h 128" name="T1"/>
                  <a:gd fmla="*/ 0 w 128" name="T2"/>
                  <a:gd fmla="*/ 98 h 128" name="T3"/>
                  <a:gd fmla="*/ 0 w 128" name="T4"/>
                  <a:gd fmla="*/ 59 h 128" name="T5"/>
                  <a:gd fmla="*/ 14 w 128" name="T6"/>
                  <a:gd fmla="*/ 59 h 128" name="T7"/>
                  <a:gd fmla="*/ 14 w 128" name="T8"/>
                  <a:gd fmla="*/ 10 h 128" name="T9"/>
                  <a:gd fmla="*/ 40 w 128" name="T10"/>
                  <a:gd fmla="*/ 4 h 128" name="T11"/>
                  <a:gd fmla="*/ 48 w 128" name="T12"/>
                  <a:gd fmla="*/ 13 h 128" name="T13"/>
                  <a:gd fmla="*/ 71 w 128" name="T14"/>
                  <a:gd fmla="*/ 0 h 128" name="T15"/>
                  <a:gd fmla="*/ 109 w 128" name="T16"/>
                  <a:gd fmla="*/ 53 h 128" name="T17"/>
                  <a:gd fmla="*/ 127 w 128" name="T18"/>
                  <a:gd fmla="*/ 62 h 128" name="T19"/>
                  <a:gd fmla="*/ 76 w 128" name="T20"/>
                  <a:gd fmla="*/ 109 h 128" name="T21"/>
                  <a:gd fmla="*/ 46 w 128" name="T22"/>
                  <a:gd fmla="*/ 109 h 128" name="T23"/>
                  <a:gd fmla="*/ 30 w 128" name="T24"/>
                  <a:gd fmla="*/ 126 h 128" name="T25"/>
                  <a:gd fmla="*/ 11 w 128" name="T26"/>
                  <a:gd fmla="*/ 127 h 128" name="T27"/>
                  <a:gd fmla="*/ 11 w 128" name="T28"/>
                  <a:gd fmla="*/ 112 h 128" name="T29"/>
                  <a:gd fmla="*/ 0 w 128" name="T30"/>
                  <a:gd fmla="*/ 98 h 128" name="T31"/>
                  <a:gd fmla="*/ 0 w 128" name="T32"/>
                  <a:gd fmla="*/ 98 h 128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28" name="T51"/>
                  <a:gd fmla="*/ 0 h 128" name="T52"/>
                  <a:gd fmla="*/ 128 w 128" name="T53"/>
                  <a:gd fmla="*/ 128 h 128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28" w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/>
              <p:nvPr/>
            </p:nvSpPr>
            <p:spPr bwMode="auto">
              <a:xfrm>
                <a:off x="3477" y="3396"/>
                <a:ext cx="25" cy="158"/>
              </a:xfrm>
              <a:custGeom>
                <a:gdLst>
                  <a:gd fmla="*/ 0 w 25" name="T0"/>
                  <a:gd fmla="*/ 4 h 28" name="T1"/>
                  <a:gd fmla="*/ 0 w 25" name="T2"/>
                  <a:gd fmla="*/ 4 h 28" name="T3"/>
                  <a:gd fmla="*/ 3 w 25" name="T4"/>
                  <a:gd fmla="*/ 14 h 28" name="T5"/>
                  <a:gd fmla="*/ 9 w 25" name="T6"/>
                  <a:gd fmla="*/ 27 h 28" name="T7"/>
                  <a:gd fmla="*/ 24 w 25" name="T8"/>
                  <a:gd fmla="*/ 11 h 28" name="T9"/>
                  <a:gd fmla="*/ 23 w 25" name="T10"/>
                  <a:gd fmla="*/ 0 h 28" name="T11"/>
                  <a:gd fmla="*/ 0 w 25" name="T12"/>
                  <a:gd fmla="*/ 4 h 28" name="T13"/>
                  <a:gd fmla="*/ 0 w 25" name="T14"/>
                  <a:gd fmla="*/ 4 h 2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25" name="T24"/>
                  <a:gd fmla="*/ 0 h 28" name="T25"/>
                  <a:gd fmla="*/ 25 w 25" name="T26"/>
                  <a:gd fmla="*/ 28 h 2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8" w="25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/>
              <p:nvPr/>
            </p:nvSpPr>
            <p:spPr bwMode="auto">
              <a:xfrm>
                <a:off x="3195" y="3254"/>
                <a:ext cx="106" cy="158"/>
              </a:xfrm>
              <a:custGeom>
                <a:gdLst>
                  <a:gd fmla="*/ 0 w 106" name="T0"/>
                  <a:gd fmla="*/ 109 h 153" name="T1"/>
                  <a:gd fmla="*/ 0 w 106" name="T2"/>
                  <a:gd fmla="*/ 109 h 153" name="T3"/>
                  <a:gd fmla="*/ 14 w 106" name="T4"/>
                  <a:gd fmla="*/ 80 h 153" name="T5"/>
                  <a:gd fmla="*/ 40 w 106" name="T6"/>
                  <a:gd fmla="*/ 84 h 153" name="T7"/>
                  <a:gd fmla="*/ 68 w 106" name="T8"/>
                  <a:gd fmla="*/ 25 h 153" name="T9"/>
                  <a:gd fmla="*/ 82 w 106" name="T10"/>
                  <a:gd fmla="*/ 14 h 153" name="T11"/>
                  <a:gd fmla="*/ 77 w 106" name="T12"/>
                  <a:gd fmla="*/ 2 h 153" name="T13"/>
                  <a:gd fmla="*/ 84 w 106" name="T14"/>
                  <a:gd fmla="*/ 0 h 153" name="T15"/>
                  <a:gd fmla="*/ 94 w 106" name="T16"/>
                  <a:gd fmla="*/ 37 h 153" name="T17"/>
                  <a:gd fmla="*/ 77 w 106" name="T18"/>
                  <a:gd fmla="*/ 44 h 153" name="T19"/>
                  <a:gd fmla="*/ 96 w 106" name="T20"/>
                  <a:gd fmla="*/ 73 h 153" name="T21"/>
                  <a:gd fmla="*/ 84 w 106" name="T22"/>
                  <a:gd fmla="*/ 107 h 153" name="T23"/>
                  <a:gd fmla="*/ 105 w 106" name="T24"/>
                  <a:gd fmla="*/ 134 h 153" name="T25"/>
                  <a:gd fmla="*/ 103 w 106" name="T26"/>
                  <a:gd fmla="*/ 152 h 153" name="T27"/>
                  <a:gd fmla="*/ 67 w 106" name="T28"/>
                  <a:gd fmla="*/ 144 h 153" name="T29"/>
                  <a:gd fmla="*/ 39 w 106" name="T30"/>
                  <a:gd fmla="*/ 143 h 153" name="T31"/>
                  <a:gd fmla="*/ 17 w 106" name="T32"/>
                  <a:gd fmla="*/ 144 h 153" name="T33"/>
                  <a:gd fmla="*/ 16 w 106" name="T34"/>
                  <a:gd fmla="*/ 119 h 153" name="T35"/>
                  <a:gd fmla="*/ 0 w 106" name="T36"/>
                  <a:gd fmla="*/ 109 h 153" name="T37"/>
                  <a:gd fmla="*/ 0 w 106" name="T38"/>
                  <a:gd fmla="*/ 109 h 153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06" name="T60"/>
                  <a:gd fmla="*/ 0 h 153" name="T61"/>
                  <a:gd fmla="*/ 106 w 106" name="T62"/>
                  <a:gd fmla="*/ 153 h 153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53" w="105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/>
              <p:nvPr/>
            </p:nvSpPr>
            <p:spPr bwMode="auto">
              <a:xfrm>
                <a:off x="3279" y="3257"/>
                <a:ext cx="178" cy="158"/>
              </a:xfrm>
              <a:custGeom>
                <a:gdLst>
                  <a:gd fmla="*/ 0 w 178" name="T0"/>
                  <a:gd fmla="*/ 83 h 111" name="T1"/>
                  <a:gd fmla="*/ 0 w 178" name="T2"/>
                  <a:gd fmla="*/ 83 h 111" name="T3"/>
                  <a:gd fmla="*/ 12 w 178" name="T4"/>
                  <a:gd fmla="*/ 49 h 111" name="T5"/>
                  <a:gd fmla="*/ 56 w 178" name="T6"/>
                  <a:gd fmla="*/ 40 h 111" name="T7"/>
                  <a:gd fmla="*/ 61 w 178" name="T8"/>
                  <a:gd fmla="*/ 29 h 111" name="T9"/>
                  <a:gd fmla="*/ 81 w 178" name="T10"/>
                  <a:gd fmla="*/ 25 h 111" name="T11"/>
                  <a:gd fmla="*/ 111 w 178" name="T12"/>
                  <a:gd fmla="*/ 0 h 111" name="T13"/>
                  <a:gd fmla="*/ 121 w 178" name="T14"/>
                  <a:gd fmla="*/ 29 h 111" name="T15"/>
                  <a:gd fmla="*/ 144 w 178" name="T16"/>
                  <a:gd fmla="*/ 40 h 111" name="T17"/>
                  <a:gd fmla="*/ 177 w 178" name="T18"/>
                  <a:gd fmla="*/ 80 h 111" name="T19"/>
                  <a:gd fmla="*/ 95 w 178" name="T20"/>
                  <a:gd fmla="*/ 91 h 111" name="T21"/>
                  <a:gd fmla="*/ 68 w 178" name="T22"/>
                  <a:gd fmla="*/ 80 h 111" name="T23"/>
                  <a:gd fmla="*/ 56 w 178" name="T24"/>
                  <a:gd fmla="*/ 99 h 111" name="T25"/>
                  <a:gd fmla="*/ 33 w 178" name="T26"/>
                  <a:gd fmla="*/ 99 h 111" name="T27"/>
                  <a:gd fmla="*/ 21 w 178" name="T28"/>
                  <a:gd fmla="*/ 110 h 111" name="T29"/>
                  <a:gd fmla="*/ 0 w 178" name="T30"/>
                  <a:gd fmla="*/ 83 h 111" name="T31"/>
                  <a:gd fmla="*/ 0 w 178" name="T32"/>
                  <a:gd fmla="*/ 83 h 111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78" name="T51"/>
                  <a:gd fmla="*/ 0 h 111" name="T52"/>
                  <a:gd fmla="*/ 178 w 178" name="T53"/>
                  <a:gd fmla="*/ 111 h 111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10" w="178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/>
              <p:nvPr/>
            </p:nvSpPr>
            <p:spPr bwMode="auto">
              <a:xfrm>
                <a:off x="3263" y="3139"/>
                <a:ext cx="147" cy="158"/>
              </a:xfrm>
              <a:custGeom>
                <a:gdLst>
                  <a:gd fmla="*/ 0 w 147" name="T0"/>
                  <a:gd fmla="*/ 128 h 224" name="T1"/>
                  <a:gd fmla="*/ 0 w 147" name="T2"/>
                  <a:gd fmla="*/ 128 h 224" name="T3"/>
                  <a:gd fmla="*/ 21 w 147" name="T4"/>
                  <a:gd fmla="*/ 139 h 224" name="T5"/>
                  <a:gd fmla="*/ 16 w 147" name="T6"/>
                  <a:gd fmla="*/ 150 h 224" name="T7"/>
                  <a:gd fmla="*/ 26 w 147" name="T8"/>
                  <a:gd fmla="*/ 187 h 224" name="T9"/>
                  <a:gd fmla="*/ 9 w 147" name="T10"/>
                  <a:gd fmla="*/ 194 h 224" name="T11"/>
                  <a:gd fmla="*/ 28 w 147" name="T12"/>
                  <a:gd fmla="*/ 223 h 224" name="T13"/>
                  <a:gd fmla="*/ 72 w 147" name="T14"/>
                  <a:gd fmla="*/ 214 h 224" name="T15"/>
                  <a:gd fmla="*/ 77 w 147" name="T16"/>
                  <a:gd fmla="*/ 203 h 224" name="T17"/>
                  <a:gd fmla="*/ 97 w 147" name="T18"/>
                  <a:gd fmla="*/ 199 h 224" name="T19"/>
                  <a:gd fmla="*/ 127 w 147" name="T20"/>
                  <a:gd fmla="*/ 174 h 224" name="T21"/>
                  <a:gd fmla="*/ 117 w 147" name="T22"/>
                  <a:gd fmla="*/ 147 h 224" name="T23"/>
                  <a:gd fmla="*/ 131 w 147" name="T24"/>
                  <a:gd fmla="*/ 111 h 224" name="T25"/>
                  <a:gd fmla="*/ 145 w 147" name="T26"/>
                  <a:gd fmla="*/ 108 h 224" name="T27"/>
                  <a:gd fmla="*/ 146 w 147" name="T28"/>
                  <a:gd fmla="*/ 56 h 224" name="T29"/>
                  <a:gd fmla="*/ 36 w 147" name="T30"/>
                  <a:gd fmla="*/ 0 h 224" name="T31"/>
                  <a:gd fmla="*/ 22 w 147" name="T32"/>
                  <a:gd fmla="*/ 5 h 224" name="T33"/>
                  <a:gd fmla="*/ 22 w 147" name="T34"/>
                  <a:gd fmla="*/ 27 h 224" name="T35"/>
                  <a:gd fmla="*/ 36 w 147" name="T36"/>
                  <a:gd fmla="*/ 43 h 224" name="T37"/>
                  <a:gd fmla="*/ 28 w 147" name="T38"/>
                  <a:gd fmla="*/ 92 h 224" name="T39"/>
                  <a:gd fmla="*/ 0 w 147" name="T40"/>
                  <a:gd fmla="*/ 128 h 224" name="T41"/>
                  <a:gd fmla="*/ 0 w 147" name="T42"/>
                  <a:gd fmla="*/ 128 h 224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47" name="T66"/>
                  <a:gd fmla="*/ 0 h 224" name="T67"/>
                  <a:gd fmla="*/ 147 w 147" name="T68"/>
                  <a:gd fmla="*/ 224 h 224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24" w="147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/>
              <p:nvPr/>
            </p:nvSpPr>
            <p:spPr bwMode="auto">
              <a:xfrm>
                <a:off x="3232" y="3360"/>
                <a:ext cx="104" cy="158"/>
              </a:xfrm>
              <a:custGeom>
                <a:gdLst>
                  <a:gd fmla="*/ 0 w 104" name="T0"/>
                  <a:gd fmla="*/ 104 h 119" name="T1"/>
                  <a:gd fmla="*/ 0 w 104" name="T2"/>
                  <a:gd fmla="*/ 104 h 119" name="T3"/>
                  <a:gd fmla="*/ 11 w 104" name="T4"/>
                  <a:gd fmla="*/ 118 h 119" name="T5"/>
                  <a:gd fmla="*/ 25 w 104" name="T6"/>
                  <a:gd fmla="*/ 114 h 119" name="T7"/>
                  <a:gd fmla="*/ 46 w 104" name="T8"/>
                  <a:gd fmla="*/ 115 h 119" name="T9"/>
                  <a:gd fmla="*/ 65 w 104" name="T10"/>
                  <a:gd fmla="*/ 103 h 119" name="T11"/>
                  <a:gd fmla="*/ 70 w 104" name="T12"/>
                  <a:gd fmla="*/ 79 h 119" name="T13"/>
                  <a:gd fmla="*/ 90 w 104" name="T14"/>
                  <a:gd fmla="*/ 59 h 119" name="T15"/>
                  <a:gd fmla="*/ 103 w 104" name="T16"/>
                  <a:gd fmla="*/ 0 h 119" name="T17"/>
                  <a:gd fmla="*/ 80 w 104" name="T18"/>
                  <a:gd fmla="*/ 0 h 119" name="T19"/>
                  <a:gd fmla="*/ 68 w 104" name="T20"/>
                  <a:gd fmla="*/ 11 h 119" name="T21"/>
                  <a:gd fmla="*/ 66 w 104" name="T22"/>
                  <a:gd fmla="*/ 29 h 119" name="T23"/>
                  <a:gd fmla="*/ 30 w 104" name="T24"/>
                  <a:gd fmla="*/ 21 h 119" name="T25"/>
                  <a:gd fmla="*/ 29 w 104" name="T26"/>
                  <a:gd fmla="*/ 33 h 119" name="T27"/>
                  <a:gd fmla="*/ 43 w 104" name="T28"/>
                  <a:gd fmla="*/ 35 h 119" name="T29"/>
                  <a:gd fmla="*/ 39 w 104" name="T30"/>
                  <a:gd fmla="*/ 81 h 119" name="T31"/>
                  <a:gd fmla="*/ 21 w 104" name="T32"/>
                  <a:gd fmla="*/ 76 h 119" name="T33"/>
                  <a:gd fmla="*/ 0 w 104" name="T34"/>
                  <a:gd fmla="*/ 104 h 119" name="T35"/>
                  <a:gd fmla="*/ 0 w 104" name="T36"/>
                  <a:gd fmla="*/ 104 h 119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104" name="T57"/>
                  <a:gd fmla="*/ 0 h 119" name="T58"/>
                  <a:gd fmla="*/ 104 w 104" name="T59"/>
                  <a:gd fmla="*/ 119 h 119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119" w="104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/>
              <p:nvPr/>
            </p:nvSpPr>
            <p:spPr bwMode="auto">
              <a:xfrm>
                <a:off x="3248" y="3406"/>
                <a:ext cx="260" cy="158"/>
              </a:xfrm>
              <a:custGeom>
                <a:gdLst>
                  <a:gd fmla="*/ 0 w 260" name="T0"/>
                  <a:gd fmla="*/ 147 h 250" name="T1"/>
                  <a:gd fmla="*/ 0 w 260" name="T2"/>
                  <a:gd fmla="*/ 147 h 250" name="T3"/>
                  <a:gd fmla="*/ 1 w 260" name="T4"/>
                  <a:gd fmla="*/ 154 h 250" name="T5"/>
                  <a:gd fmla="*/ 53 w 260" name="T6"/>
                  <a:gd fmla="*/ 147 h 250" name="T7"/>
                  <a:gd fmla="*/ 76 w 260" name="T8"/>
                  <a:gd fmla="*/ 179 h 250" name="T9"/>
                  <a:gd fmla="*/ 95 w 260" name="T10"/>
                  <a:gd fmla="*/ 177 h 250" name="T11"/>
                  <a:gd fmla="*/ 99 w 260" name="T12"/>
                  <a:gd fmla="*/ 163 h 250" name="T13"/>
                  <a:gd fmla="*/ 117 w 260" name="T14"/>
                  <a:gd fmla="*/ 162 h 250" name="T15"/>
                  <a:gd fmla="*/ 129 w 260" name="T16"/>
                  <a:gd fmla="*/ 171 h 250" name="T17"/>
                  <a:gd fmla="*/ 132 w 260" name="T18"/>
                  <a:gd fmla="*/ 220 h 250" name="T19"/>
                  <a:gd fmla="*/ 160 w 260" name="T20"/>
                  <a:gd fmla="*/ 217 h 250" name="T21"/>
                  <a:gd fmla="*/ 238 w 260" name="T22"/>
                  <a:gd fmla="*/ 249 h 250" name="T23"/>
                  <a:gd fmla="*/ 238 w 260" name="T24"/>
                  <a:gd fmla="*/ 235 h 250" name="T25"/>
                  <a:gd fmla="*/ 222 w 260" name="T26"/>
                  <a:gd fmla="*/ 228 h 250" name="T27"/>
                  <a:gd fmla="*/ 225 w 260" name="T28"/>
                  <a:gd fmla="*/ 192 h 250" name="T29"/>
                  <a:gd fmla="*/ 250 w 260" name="T30"/>
                  <a:gd fmla="*/ 180 h 250" name="T31"/>
                  <a:gd fmla="*/ 234 w 260" name="T32"/>
                  <a:gd fmla="*/ 156 h 250" name="T33"/>
                  <a:gd fmla="*/ 232 w 260" name="T34"/>
                  <a:gd fmla="*/ 115 h 250" name="T35"/>
                  <a:gd fmla="*/ 229 w 260" name="T36"/>
                  <a:gd fmla="*/ 105 h 250" name="T37"/>
                  <a:gd fmla="*/ 238 w 260" name="T38"/>
                  <a:gd fmla="*/ 87 h 250" name="T39"/>
                  <a:gd fmla="*/ 250 w 260" name="T40"/>
                  <a:gd fmla="*/ 52 h 250" name="T41"/>
                  <a:gd fmla="*/ 259 w 260" name="T42"/>
                  <a:gd fmla="*/ 39 h 250" name="T43"/>
                  <a:gd fmla="*/ 254 w 260" name="T44"/>
                  <a:gd fmla="*/ 20 h 250" name="T45"/>
                  <a:gd fmla="*/ 208 w 260" name="T46"/>
                  <a:gd fmla="*/ 0 h 250" name="T47"/>
                  <a:gd fmla="*/ 126 w 260" name="T48"/>
                  <a:gd fmla="*/ 11 h 250" name="T49"/>
                  <a:gd fmla="*/ 99 w 260" name="T50"/>
                  <a:gd fmla="*/ 0 h 250" name="T51"/>
                  <a:gd fmla="*/ 87 w 260" name="T52"/>
                  <a:gd fmla="*/ 19 h 250" name="T53"/>
                  <a:gd fmla="*/ 74 w 260" name="T54"/>
                  <a:gd fmla="*/ 78 h 250" name="T55"/>
                  <a:gd fmla="*/ 54 w 260" name="T56"/>
                  <a:gd fmla="*/ 98 h 250" name="T57"/>
                  <a:gd fmla="*/ 49 w 260" name="T58"/>
                  <a:gd fmla="*/ 122 h 250" name="T59"/>
                  <a:gd fmla="*/ 30 w 260" name="T60"/>
                  <a:gd fmla="*/ 134 h 250" name="T61"/>
                  <a:gd fmla="*/ 9 w 260" name="T62"/>
                  <a:gd fmla="*/ 133 h 250" name="T63"/>
                  <a:gd fmla="*/ 0 w 260" name="T64"/>
                  <a:gd fmla="*/ 147 h 250" name="T65"/>
                  <a:gd fmla="*/ 0 w 260" name="T66"/>
                  <a:gd fmla="*/ 147 h 250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260" name="T102"/>
                  <a:gd fmla="*/ 0 h 250" name="T103"/>
                  <a:gd fmla="*/ 260 w 260" name="T104"/>
                  <a:gd fmla="*/ 250 h 250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250" w="26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/>
              <p:nvPr/>
            </p:nvSpPr>
            <p:spPr bwMode="auto">
              <a:xfrm>
                <a:off x="3522" y="2855"/>
                <a:ext cx="33" cy="158"/>
              </a:xfrm>
              <a:custGeom>
                <a:gdLst>
                  <a:gd fmla="*/ 0 w 33" name="T0"/>
                  <a:gd fmla="*/ 9 h 18" name="T1"/>
                  <a:gd fmla="*/ 0 w 33" name="T2"/>
                  <a:gd fmla="*/ 9 h 18" name="T3"/>
                  <a:gd fmla="*/ 11 w 33" name="T4"/>
                  <a:gd fmla="*/ 17 h 18" name="T5"/>
                  <a:gd fmla="*/ 32 w 33" name="T6"/>
                  <a:gd fmla="*/ 0 h 18" name="T7"/>
                  <a:gd fmla="*/ 0 w 33" name="T8"/>
                  <a:gd fmla="*/ 9 h 18" name="T9"/>
                  <a:gd fmla="*/ 0 w 33" name="T10"/>
                  <a:gd fmla="*/ 9 h 1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33" name="T18"/>
                  <a:gd fmla="*/ 0 h 18" name="T19"/>
                  <a:gd fmla="*/ 33 w 33" name="T20"/>
                  <a:gd fmla="*/ 18 h 1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8" w="33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/>
              <p:nvPr/>
            </p:nvSpPr>
            <p:spPr bwMode="auto">
              <a:xfrm>
                <a:off x="3093" y="3224"/>
                <a:ext cx="38" cy="158"/>
              </a:xfrm>
              <a:custGeom>
                <a:gdLst>
                  <a:gd fmla="*/ 0 w 38" name="T0"/>
                  <a:gd fmla="*/ 21 h 85" name="T1"/>
                  <a:gd fmla="*/ 0 w 38" name="T2"/>
                  <a:gd fmla="*/ 21 h 85" name="T3"/>
                  <a:gd fmla="*/ 14 w 38" name="T4"/>
                  <a:gd fmla="*/ 84 h 85" name="T5"/>
                  <a:gd fmla="*/ 26 w 38" name="T6"/>
                  <a:gd fmla="*/ 83 h 85" name="T7"/>
                  <a:gd fmla="*/ 37 w 38" name="T8"/>
                  <a:gd fmla="*/ 10 h 85" name="T9"/>
                  <a:gd fmla="*/ 26 w 38" name="T10"/>
                  <a:gd fmla="*/ 0 h 85" name="T11"/>
                  <a:gd fmla="*/ 19 w 38" name="T12"/>
                  <a:gd fmla="*/ 7 h 85" name="T13"/>
                  <a:gd fmla="*/ 0 w 38" name="T14"/>
                  <a:gd fmla="*/ 21 h 85" name="T15"/>
                  <a:gd fmla="*/ 0 w 38" name="T16"/>
                  <a:gd fmla="*/ 21 h 85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38" name="T27"/>
                  <a:gd fmla="*/ 0 h 85" name="T28"/>
                  <a:gd fmla="*/ 38 w 38" name="T29"/>
                  <a:gd fmla="*/ 85 h 85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85" w="38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/>
              <p:nvPr/>
            </p:nvSpPr>
            <p:spPr bwMode="auto">
              <a:xfrm>
                <a:off x="3209" y="3329"/>
                <a:ext cx="26" cy="158"/>
              </a:xfrm>
              <a:custGeom>
                <a:gdLst>
                  <a:gd fmla="*/ 0 w 26" name="T0"/>
                  <a:gd fmla="*/ 17 h 18" name="T1"/>
                  <a:gd fmla="*/ 0 w 26" name="T2"/>
                  <a:gd fmla="*/ 17 h 18" name="T3"/>
                  <a:gd fmla="*/ 3 w 26" name="T4"/>
                  <a:gd fmla="*/ 1 h 18" name="T5"/>
                  <a:gd fmla="*/ 25 w 26" name="T6"/>
                  <a:gd fmla="*/ 0 h 18" name="T7"/>
                  <a:gd fmla="*/ 25 w 26" name="T8"/>
                  <a:gd fmla="*/ 15 h 18" name="T9"/>
                  <a:gd fmla="*/ 0 w 26" name="T10"/>
                  <a:gd fmla="*/ 17 h 18" name="T11"/>
                  <a:gd fmla="*/ 0 w 26" name="T12"/>
                  <a:gd fmla="*/ 17 h 1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6" name="T21"/>
                  <a:gd fmla="*/ 0 h 18" name="T22"/>
                  <a:gd fmla="*/ 26 w 26" name="T23"/>
                  <a:gd fmla="*/ 18 h 1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8" w="26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/>
              <p:nvPr/>
            </p:nvSpPr>
            <p:spPr bwMode="auto">
              <a:xfrm>
                <a:off x="3530" y="3204"/>
                <a:ext cx="207" cy="158"/>
              </a:xfrm>
              <a:custGeom>
                <a:gdLst>
                  <a:gd fmla="*/ 0 w 207" name="T0"/>
                  <a:gd fmla="*/ 140 h 201" name="T1"/>
                  <a:gd fmla="*/ 0 w 207" name="T2"/>
                  <a:gd fmla="*/ 140 h 201" name="T3"/>
                  <a:gd fmla="*/ 16 w 207" name="T4"/>
                  <a:gd fmla="*/ 129 h 201" name="T5"/>
                  <a:gd fmla="*/ 17 w 207" name="T6"/>
                  <a:gd fmla="*/ 105 h 201" name="T7"/>
                  <a:gd fmla="*/ 44 w 207" name="T8"/>
                  <a:gd fmla="*/ 72 h 201" name="T9"/>
                  <a:gd fmla="*/ 55 w 207" name="T10"/>
                  <a:gd fmla="*/ 13 h 201" name="T11"/>
                  <a:gd fmla="*/ 76 w 207" name="T12"/>
                  <a:gd fmla="*/ 0 h 201" name="T13"/>
                  <a:gd fmla="*/ 92 w 207" name="T14"/>
                  <a:gd fmla="*/ 40 h 201" name="T15"/>
                  <a:gd fmla="*/ 137 w 207" name="T16"/>
                  <a:gd fmla="*/ 74 h 201" name="T17"/>
                  <a:gd fmla="*/ 121 w 207" name="T18"/>
                  <a:gd fmla="*/ 95 h 201" name="T19"/>
                  <a:gd fmla="*/ 136 w 207" name="T20"/>
                  <a:gd fmla="*/ 100 h 201" name="T21"/>
                  <a:gd fmla="*/ 152 w 207" name="T22"/>
                  <a:gd fmla="*/ 124 h 201" name="T23"/>
                  <a:gd fmla="*/ 206 w 207" name="T24"/>
                  <a:gd fmla="*/ 138 h 201" name="T25"/>
                  <a:gd fmla="*/ 165 w 207" name="T26"/>
                  <a:gd fmla="*/ 179 h 201" name="T27"/>
                  <a:gd fmla="*/ 122 w 207" name="T28"/>
                  <a:gd fmla="*/ 194 h 201" name="T29"/>
                  <a:gd fmla="*/ 83 w 207" name="T30"/>
                  <a:gd fmla="*/ 200 h 201" name="T31"/>
                  <a:gd fmla="*/ 39 w 207" name="T32"/>
                  <a:gd fmla="*/ 185 h 201" name="T33"/>
                  <a:gd fmla="*/ 24 w 207" name="T34"/>
                  <a:gd fmla="*/ 156 h 201" name="T35"/>
                  <a:gd fmla="*/ 0 w 207" name="T36"/>
                  <a:gd fmla="*/ 140 h 201" name="T37"/>
                  <a:gd fmla="*/ 0 w 207" name="T38"/>
                  <a:gd fmla="*/ 140 h 201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207" name="T60"/>
                  <a:gd fmla="*/ 0 h 201" name="T61"/>
                  <a:gd fmla="*/ 207 w 207" name="T62"/>
                  <a:gd fmla="*/ 201 h 201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201" w="206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/>
              <p:nvPr/>
            </p:nvSpPr>
            <p:spPr bwMode="auto">
              <a:xfrm>
                <a:off x="3651" y="3191"/>
                <a:ext cx="22" cy="158"/>
              </a:xfrm>
              <a:custGeom>
                <a:gdLst>
                  <a:gd fmla="*/ 0 w 22" name="T0"/>
                  <a:gd fmla="*/ 21 h 27" name="T1"/>
                  <a:gd fmla="*/ 0 w 22" name="T2"/>
                  <a:gd fmla="*/ 21 h 27" name="T3"/>
                  <a:gd fmla="*/ 15 w 22" name="T4"/>
                  <a:gd fmla="*/ 26 h 27" name="T5"/>
                  <a:gd fmla="*/ 21 w 22" name="T6"/>
                  <a:gd fmla="*/ 18 h 27" name="T7"/>
                  <a:gd fmla="*/ 10 w 22" name="T8"/>
                  <a:gd fmla="*/ 16 h 27" name="T9"/>
                  <a:gd fmla="*/ 21 w 22" name="T10"/>
                  <a:gd fmla="*/ 10 h 27" name="T11"/>
                  <a:gd fmla="*/ 16 w 22" name="T12"/>
                  <a:gd fmla="*/ 0 h 27" name="T13"/>
                  <a:gd fmla="*/ 0 w 22" name="T14"/>
                  <a:gd fmla="*/ 21 h 27" name="T15"/>
                  <a:gd fmla="*/ 0 w 22" name="T16"/>
                  <a:gd fmla="*/ 21 h 27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22" name="T27"/>
                  <a:gd fmla="*/ 0 h 27" name="T28"/>
                  <a:gd fmla="*/ 22 w 22" name="T29"/>
                  <a:gd fmla="*/ 27 h 27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27" w="22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/>
              <p:nvPr/>
            </p:nvSpPr>
            <p:spPr bwMode="auto">
              <a:xfrm>
                <a:off x="3199" y="3363"/>
                <a:ext cx="77" cy="158"/>
              </a:xfrm>
              <a:custGeom>
                <a:gdLst>
                  <a:gd fmla="*/ 0 w 77" name="T0"/>
                  <a:gd fmla="*/ 40 h 85" name="T1"/>
                  <a:gd fmla="*/ 0 w 77" name="T2"/>
                  <a:gd fmla="*/ 40 h 85" name="T3"/>
                  <a:gd fmla="*/ 9 w 77" name="T4"/>
                  <a:gd fmla="*/ 27 h 85" name="T5"/>
                  <a:gd fmla="*/ 14 w 77" name="T6"/>
                  <a:gd fmla="*/ 28 h 85" name="T7"/>
                  <a:gd fmla="*/ 10 w 77" name="T8"/>
                  <a:gd fmla="*/ 17 h 85" name="T9"/>
                  <a:gd fmla="*/ 35 w 77" name="T10"/>
                  <a:gd fmla="*/ 15 h 85" name="T11"/>
                  <a:gd fmla="*/ 35 w 77" name="T12"/>
                  <a:gd fmla="*/ 0 h 85" name="T13"/>
                  <a:gd fmla="*/ 63 w 77" name="T14"/>
                  <a:gd fmla="*/ 1 h 85" name="T15"/>
                  <a:gd fmla="*/ 62 w 77" name="T16"/>
                  <a:gd fmla="*/ 13 h 85" name="T17"/>
                  <a:gd fmla="*/ 76 w 77" name="T18"/>
                  <a:gd fmla="*/ 15 h 85" name="T19"/>
                  <a:gd fmla="*/ 72 w 77" name="T20"/>
                  <a:gd fmla="*/ 61 h 85" name="T21"/>
                  <a:gd fmla="*/ 54 w 77" name="T22"/>
                  <a:gd fmla="*/ 56 h 85" name="T23"/>
                  <a:gd fmla="*/ 33 w 77" name="T24"/>
                  <a:gd fmla="*/ 84 h 85" name="T25"/>
                  <a:gd fmla="*/ 0 w 77" name="T26"/>
                  <a:gd fmla="*/ 40 h 85" name="T27"/>
                  <a:gd fmla="*/ 0 w 77" name="T28"/>
                  <a:gd fmla="*/ 40 h 85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77" name="T45"/>
                  <a:gd fmla="*/ 0 h 85" name="T46"/>
                  <a:gd fmla="*/ 77 w 77" name="T47"/>
                  <a:gd fmla="*/ 85 h 85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5" w="77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/>
              <p:nvPr/>
            </p:nvSpPr>
            <p:spPr bwMode="auto">
              <a:xfrm>
                <a:off x="2852" y="3169"/>
                <a:ext cx="42" cy="158"/>
              </a:xfrm>
              <a:custGeom>
                <a:gdLst>
                  <a:gd fmla="*/ 0 w 42" name="T0"/>
                  <a:gd fmla="*/ 7 h 8" name="T1"/>
                  <a:gd fmla="*/ 0 w 42" name="T2"/>
                  <a:gd fmla="*/ 7 h 8" name="T3"/>
                  <a:gd fmla="*/ 2 w 42" name="T4"/>
                  <a:gd fmla="*/ 0 h 8" name="T5"/>
                  <a:gd fmla="*/ 41 w 42" name="T6"/>
                  <a:gd fmla="*/ 2 h 8" name="T7"/>
                  <a:gd fmla="*/ 0 w 42" name="T8"/>
                  <a:gd fmla="*/ 7 h 8" name="T9"/>
                  <a:gd fmla="*/ 0 w 42" name="T10"/>
                  <a:gd fmla="*/ 7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42" name="T18"/>
                  <a:gd fmla="*/ 0 h 8" name="T19"/>
                  <a:gd fmla="*/ 42 w 42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42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/>
              <p:nvPr/>
            </p:nvSpPr>
            <p:spPr bwMode="auto">
              <a:xfrm>
                <a:off x="3039" y="3243"/>
                <a:ext cx="59" cy="158"/>
              </a:xfrm>
              <a:custGeom>
                <a:gdLst>
                  <a:gd fmla="*/ 0 w 59" name="T0"/>
                  <a:gd fmla="*/ 83 h 89" name="T1"/>
                  <a:gd fmla="*/ 0 w 59" name="T2"/>
                  <a:gd fmla="*/ 83 h 89" name="T3"/>
                  <a:gd fmla="*/ 5 w 59" name="T4"/>
                  <a:gd fmla="*/ 23 h 89" name="T5"/>
                  <a:gd fmla="*/ 3 w 59" name="T6"/>
                  <a:gd fmla="*/ 4 h 89" name="T7"/>
                  <a:gd fmla="*/ 39 w 59" name="T8"/>
                  <a:gd fmla="*/ 0 h 89" name="T9"/>
                  <a:gd fmla="*/ 58 w 59" name="T10"/>
                  <a:gd fmla="*/ 70 h 89" name="T11"/>
                  <a:gd fmla="*/ 15 w 59" name="T12"/>
                  <a:gd fmla="*/ 88 h 89" name="T13"/>
                  <a:gd fmla="*/ 0 w 59" name="T14"/>
                  <a:gd fmla="*/ 83 h 89" name="T15"/>
                  <a:gd fmla="*/ 0 w 59" name="T16"/>
                  <a:gd fmla="*/ 83 h 89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59" name="T27"/>
                  <a:gd fmla="*/ 0 h 89" name="T28"/>
                  <a:gd fmla="*/ 59 w 59" name="T29"/>
                  <a:gd fmla="*/ 89 h 89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89" w="5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/>
              <p:nvPr/>
            </p:nvSpPr>
            <p:spPr bwMode="auto">
              <a:xfrm>
                <a:off x="2876" y="3214"/>
                <a:ext cx="101" cy="158"/>
              </a:xfrm>
              <a:custGeom>
                <a:gdLst>
                  <a:gd fmla="*/ 0 w 101" name="T0"/>
                  <a:gd fmla="*/ 25 h 74" name="T1"/>
                  <a:gd fmla="*/ 0 w 101" name="T2"/>
                  <a:gd fmla="*/ 25 h 74" name="T3"/>
                  <a:gd fmla="*/ 17 w 101" name="T4"/>
                  <a:gd fmla="*/ 14 h 74" name="T5"/>
                  <a:gd fmla="*/ 17 w 101" name="T6"/>
                  <a:gd fmla="*/ 0 h 74" name="T7"/>
                  <a:gd fmla="*/ 50 w 101" name="T8"/>
                  <a:gd fmla="*/ 3 h 74" name="T9"/>
                  <a:gd fmla="*/ 59 w 101" name="T10"/>
                  <a:gd fmla="*/ 10 h 74" name="T11"/>
                  <a:gd fmla="*/ 82 w 101" name="T12"/>
                  <a:gd fmla="*/ 2 h 74" name="T13"/>
                  <a:gd fmla="*/ 96 w 101" name="T14"/>
                  <a:gd fmla="*/ 35 h 74" name="T15"/>
                  <a:gd fmla="*/ 100 w 101" name="T16"/>
                  <a:gd fmla="*/ 59 h 74" name="T17"/>
                  <a:gd fmla="*/ 91 w 101" name="T18"/>
                  <a:gd fmla="*/ 58 h 74" name="T19"/>
                  <a:gd fmla="*/ 89 w 101" name="T20"/>
                  <a:gd fmla="*/ 71 h 74" name="T21"/>
                  <a:gd fmla="*/ 75 w 101" name="T22"/>
                  <a:gd fmla="*/ 73 h 74" name="T23"/>
                  <a:gd fmla="*/ 74 w 101" name="T24"/>
                  <a:gd fmla="*/ 59 h 74" name="T25"/>
                  <a:gd fmla="*/ 66 w 101" name="T26"/>
                  <a:gd fmla="*/ 59 h 74" name="T27"/>
                  <a:gd fmla="*/ 52 w 101" name="T28"/>
                  <a:gd fmla="*/ 38 h 74" name="T29"/>
                  <a:gd fmla="*/ 23 w 101" name="T30"/>
                  <a:gd fmla="*/ 50 h 74" name="T31"/>
                  <a:gd fmla="*/ 0 w 101" name="T32"/>
                  <a:gd fmla="*/ 25 h 74" name="T33"/>
                  <a:gd fmla="*/ 0 w 101" name="T34"/>
                  <a:gd fmla="*/ 25 h 74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101" name="T54"/>
                  <a:gd fmla="*/ 0 h 74" name="T55"/>
                  <a:gd fmla="*/ 101 w 101" name="T56"/>
                  <a:gd fmla="*/ 74 h 74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74" w="100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/>
              <p:nvPr/>
            </p:nvSpPr>
            <p:spPr bwMode="auto">
              <a:xfrm>
                <a:off x="3691" y="2947"/>
                <a:ext cx="26" cy="158"/>
              </a:xfrm>
              <a:custGeom>
                <a:gdLst>
                  <a:gd fmla="*/ 0 w 26" name="T0"/>
                  <a:gd fmla="*/ 0 h 8" name="T1"/>
                  <a:gd fmla="*/ 0 w 26" name="T2"/>
                  <a:gd fmla="*/ 0 h 8" name="T3"/>
                  <a:gd fmla="*/ 13 w 26" name="T4"/>
                  <a:gd fmla="*/ 7 h 8" name="T5"/>
                  <a:gd fmla="*/ 25 w 26" name="T6"/>
                  <a:gd fmla="*/ 2 h 8" name="T7"/>
                  <a:gd fmla="*/ 0 w 26" name="T8"/>
                  <a:gd fmla="*/ 0 h 8" name="T9"/>
                  <a:gd fmla="*/ 0 w 26" name="T10"/>
                  <a:gd fmla="*/ 0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6" name="T18"/>
                  <a:gd fmla="*/ 0 h 8" name="T19"/>
                  <a:gd fmla="*/ 26 w 26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26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/>
              <p:nvPr/>
            </p:nvSpPr>
            <p:spPr bwMode="auto">
              <a:xfrm>
                <a:off x="3544" y="2913"/>
                <a:ext cx="22" cy="158"/>
              </a:xfrm>
              <a:custGeom>
                <a:gdLst>
                  <a:gd fmla="*/ 0 w 22" name="T0"/>
                  <a:gd fmla="*/ 28 h 58" name="T1"/>
                  <a:gd fmla="*/ 0 w 22" name="T2"/>
                  <a:gd fmla="*/ 28 h 58" name="T3"/>
                  <a:gd fmla="*/ 11 w 22" name="T4"/>
                  <a:gd fmla="*/ 57 h 58" name="T5"/>
                  <a:gd fmla="*/ 13 w 22" name="T6"/>
                  <a:gd fmla="*/ 56 h 58" name="T7"/>
                  <a:gd fmla="*/ 19 w 22" name="T8"/>
                  <a:gd fmla="*/ 25 h 58" name="T9"/>
                  <a:gd fmla="*/ 11 w 22" name="T10"/>
                  <a:gd fmla="*/ 28 h 58" name="T11"/>
                  <a:gd fmla="*/ 13 w 22" name="T12"/>
                  <a:gd fmla="*/ 14 h 58" name="T13"/>
                  <a:gd fmla="*/ 20 w 22" name="T14"/>
                  <a:gd fmla="*/ 7 h 58" name="T15"/>
                  <a:gd fmla="*/ 21 w 22" name="T16"/>
                  <a:gd fmla="*/ 0 h 58" name="T17"/>
                  <a:gd fmla="*/ 14 w 22" name="T18"/>
                  <a:gd fmla="*/ 1 h 58" name="T19"/>
                  <a:gd fmla="*/ 0 w 22" name="T20"/>
                  <a:gd fmla="*/ 28 h 58" name="T21"/>
                  <a:gd fmla="*/ 0 w 22" name="T22"/>
                  <a:gd fmla="*/ 28 h 58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22" name="T36"/>
                  <a:gd fmla="*/ 0 h 58" name="T37"/>
                  <a:gd fmla="*/ 22 w 22" name="T38"/>
                  <a:gd fmla="*/ 58 h 58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57" w="22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/>
              <p:nvPr/>
            </p:nvSpPr>
            <p:spPr bwMode="auto">
              <a:xfrm>
                <a:off x="2964" y="3248"/>
                <a:ext cx="81" cy="158"/>
              </a:xfrm>
              <a:custGeom>
                <a:gdLst>
                  <a:gd fmla="*/ 0 w 81" name="T0"/>
                  <a:gd fmla="*/ 57 h 87" name="T1"/>
                  <a:gd fmla="*/ 0 w 81" name="T2"/>
                  <a:gd fmla="*/ 57 h 87" name="T3"/>
                  <a:gd fmla="*/ 1 w 81" name="T4"/>
                  <a:gd fmla="*/ 44 h 87" name="T5"/>
                  <a:gd fmla="*/ 3 w 81" name="T6"/>
                  <a:gd fmla="*/ 31 h 87" name="T7"/>
                  <a:gd fmla="*/ 12 w 81" name="T8"/>
                  <a:gd fmla="*/ 32 h 87" name="T9"/>
                  <a:gd fmla="*/ 8 w 81" name="T10"/>
                  <a:gd fmla="*/ 8 h 87" name="T11"/>
                  <a:gd fmla="*/ 32 w 81" name="T12"/>
                  <a:gd fmla="*/ 0 h 87" name="T13"/>
                  <a:gd fmla="*/ 46 w 81" name="T14"/>
                  <a:gd fmla="*/ 5 h 87" name="T15"/>
                  <a:gd fmla="*/ 53 w 81" name="T16"/>
                  <a:gd fmla="*/ 14 h 87" name="T17"/>
                  <a:gd fmla="*/ 80 w 81" name="T18"/>
                  <a:gd fmla="*/ 17 h 87" name="T19"/>
                  <a:gd fmla="*/ 75 w 81" name="T20"/>
                  <a:gd fmla="*/ 77 h 87" name="T21"/>
                  <a:gd fmla="*/ 13 w 81" name="T22"/>
                  <a:gd fmla="*/ 86 h 87" name="T23"/>
                  <a:gd fmla="*/ 15 w 81" name="T24"/>
                  <a:gd fmla="*/ 66 h 87" name="T25"/>
                  <a:gd fmla="*/ 0 w 81" name="T26"/>
                  <a:gd fmla="*/ 57 h 87" name="T27"/>
                  <a:gd fmla="*/ 0 w 81" name="T28"/>
                  <a:gd fmla="*/ 57 h 87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81" name="T45"/>
                  <a:gd fmla="*/ 0 h 87" name="T46"/>
                  <a:gd fmla="*/ 81 w 81" name="T47"/>
                  <a:gd fmla="*/ 87 h 87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7" w="81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/>
              <p:nvPr/>
            </p:nvSpPr>
            <p:spPr bwMode="auto">
              <a:xfrm>
                <a:off x="3555" y="2914"/>
                <a:ext cx="60" cy="158"/>
              </a:xfrm>
              <a:custGeom>
                <a:gdLst>
                  <a:gd fmla="*/ 0 w 60" name="T0"/>
                  <a:gd fmla="*/ 31 h 65" name="T1"/>
                  <a:gd fmla="*/ 0 w 60" name="T2"/>
                  <a:gd fmla="*/ 31 h 65" name="T3"/>
                  <a:gd fmla="*/ 2 w 60" name="T4"/>
                  <a:gd fmla="*/ 17 h 65" name="T5"/>
                  <a:gd fmla="*/ 9 w 60" name="T6"/>
                  <a:gd fmla="*/ 10 h 65" name="T7"/>
                  <a:gd fmla="*/ 23 w 60" name="T8"/>
                  <a:gd fmla="*/ 16 h 65" name="T9"/>
                  <a:gd fmla="*/ 53 w 60" name="T10"/>
                  <a:gd fmla="*/ 0 h 65" name="T11"/>
                  <a:gd fmla="*/ 59 w 60" name="T12"/>
                  <a:gd fmla="*/ 18 h 65" name="T13"/>
                  <a:gd fmla="*/ 28 w 60" name="T14"/>
                  <a:gd fmla="*/ 28 h 65" name="T15"/>
                  <a:gd fmla="*/ 44 w 60" name="T16"/>
                  <a:gd fmla="*/ 42 h 65" name="T17"/>
                  <a:gd fmla="*/ 36 w 60" name="T18"/>
                  <a:gd fmla="*/ 51 h 65" name="T19"/>
                  <a:gd fmla="*/ 17 w 60" name="T20"/>
                  <a:gd fmla="*/ 64 h 65" name="T21"/>
                  <a:gd fmla="*/ 2 w 60" name="T22"/>
                  <a:gd fmla="*/ 59 h 65" name="T23"/>
                  <a:gd fmla="*/ 2 w 60" name="T24"/>
                  <a:gd fmla="*/ 59 h 65" name="T25"/>
                  <a:gd fmla="*/ 8 w 60" name="T26"/>
                  <a:gd fmla="*/ 28 h 65" name="T27"/>
                  <a:gd fmla="*/ 0 w 60" name="T28"/>
                  <a:gd fmla="*/ 31 h 65" name="T29"/>
                  <a:gd fmla="*/ 0 w 60" name="T30"/>
                  <a:gd fmla="*/ 31 h 65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60" name="T48"/>
                  <a:gd fmla="*/ 0 h 65" name="T49"/>
                  <a:gd fmla="*/ 60 w 60" name="T50"/>
                  <a:gd fmla="*/ 65 h 65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65" w="60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/>
              <p:nvPr/>
            </p:nvSpPr>
            <p:spPr bwMode="auto">
              <a:xfrm>
                <a:off x="3544" y="3351"/>
                <a:ext cx="109" cy="158"/>
              </a:xfrm>
              <a:custGeom>
                <a:gdLst>
                  <a:gd fmla="*/ 0 w 109" name="T0"/>
                  <a:gd fmla="*/ 8 h 126" name="T1"/>
                  <a:gd fmla="*/ 0 w 109" name="T2"/>
                  <a:gd fmla="*/ 8 h 126" name="T3"/>
                  <a:gd fmla="*/ 15 w 109" name="T4"/>
                  <a:gd fmla="*/ 34 h 126" name="T5"/>
                  <a:gd fmla="*/ 0 w 109" name="T6"/>
                  <a:gd fmla="*/ 59 h 126" name="T7"/>
                  <a:gd fmla="*/ 11 w 109" name="T8"/>
                  <a:gd fmla="*/ 66 h 126" name="T9"/>
                  <a:gd fmla="*/ 3 w 109" name="T10"/>
                  <a:gd fmla="*/ 75 h 126" name="T11"/>
                  <a:gd fmla="*/ 74 w 109" name="T12"/>
                  <a:gd fmla="*/ 125 h 126" name="T13"/>
                  <a:gd fmla="*/ 104 w 109" name="T14"/>
                  <a:gd fmla="*/ 85 h 126" name="T15"/>
                  <a:gd fmla="*/ 97 w 109" name="T16"/>
                  <a:gd fmla="*/ 74 h 126" name="T17"/>
                  <a:gd fmla="*/ 97 w 109" name="T18"/>
                  <a:gd fmla="*/ 23 h 126" name="T19"/>
                  <a:gd fmla="*/ 108 w 109" name="T20"/>
                  <a:gd fmla="*/ 9 h 126" name="T21"/>
                  <a:gd fmla="*/ 69 w 109" name="T22"/>
                  <a:gd fmla="*/ 15 h 126" name="T23"/>
                  <a:gd fmla="*/ 25 w 109" name="T24"/>
                  <a:gd fmla="*/ 0 h 126" name="T25"/>
                  <a:gd fmla="*/ 0 w 109" name="T26"/>
                  <a:gd fmla="*/ 8 h 126" name="T27"/>
                  <a:gd fmla="*/ 0 w 109" name="T28"/>
                  <a:gd fmla="*/ 8 h 12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09" name="T45"/>
                  <a:gd fmla="*/ 0 h 126" name="T46"/>
                  <a:gd fmla="*/ 109 w 109" name="T47"/>
                  <a:gd fmla="*/ 126 h 12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25" w="109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/>
              <p:nvPr/>
            </p:nvSpPr>
            <p:spPr bwMode="auto">
              <a:xfrm>
                <a:off x="3716" y="2943"/>
                <a:ext cx="25" cy="158"/>
              </a:xfrm>
              <a:custGeom>
                <a:gdLst>
                  <a:gd fmla="*/ 0 w 25" name="T0"/>
                  <a:gd fmla="*/ 13 h 22" name="T1"/>
                  <a:gd fmla="*/ 0 w 25" name="T2"/>
                  <a:gd fmla="*/ 13 h 22" name="T3"/>
                  <a:gd fmla="*/ 20 w 25" name="T4"/>
                  <a:gd fmla="*/ 0 h 22" name="T5"/>
                  <a:gd fmla="*/ 24 w 25" name="T6"/>
                  <a:gd fmla="*/ 21 h 22" name="T7"/>
                  <a:gd fmla="*/ 0 w 25" name="T8"/>
                  <a:gd fmla="*/ 13 h 22" name="T9"/>
                  <a:gd fmla="*/ 0 w 25" name="T10"/>
                  <a:gd fmla="*/ 13 h 22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5" name="T18"/>
                  <a:gd fmla="*/ 0 h 22" name="T19"/>
                  <a:gd fmla="*/ 25 w 25" name="T20"/>
                  <a:gd fmla="*/ 22 h 22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2" w="25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/>
              <p:nvPr/>
            </p:nvSpPr>
            <p:spPr bwMode="auto">
              <a:xfrm>
                <a:off x="3558" y="2874"/>
                <a:ext cx="22" cy="158"/>
              </a:xfrm>
              <a:custGeom>
                <a:gdLst>
                  <a:gd fmla="*/ 0 w 22" name="T0"/>
                  <a:gd fmla="*/ 24 h 25" name="T1"/>
                  <a:gd fmla="*/ 0 w 22" name="T2"/>
                  <a:gd fmla="*/ 24 h 25" name="T3"/>
                  <a:gd fmla="*/ 7 w 22" name="T4"/>
                  <a:gd fmla="*/ 23 h 25" name="T5"/>
                  <a:gd fmla="*/ 21 w 22" name="T6"/>
                  <a:gd fmla="*/ 7 h 25" name="T7"/>
                  <a:gd fmla="*/ 14 w 22" name="T8"/>
                  <a:gd fmla="*/ 0 h 25" name="T9"/>
                  <a:gd fmla="*/ 0 w 22" name="T10"/>
                  <a:gd fmla="*/ 24 h 25" name="T11"/>
                  <a:gd fmla="*/ 0 w 22" name="T12"/>
                  <a:gd fmla="*/ 24 h 25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2" name="T21"/>
                  <a:gd fmla="*/ 0 h 25" name="T22"/>
                  <a:gd fmla="*/ 22 w 22" name="T23"/>
                  <a:gd fmla="*/ 25 h 25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5" w="22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/>
              <p:nvPr/>
            </p:nvSpPr>
            <p:spPr bwMode="auto">
              <a:xfrm>
                <a:off x="2925" y="3264"/>
                <a:ext cx="55" cy="158"/>
              </a:xfrm>
              <a:custGeom>
                <a:gdLst>
                  <a:gd fmla="*/ 0 w 55" name="T0"/>
                  <a:gd fmla="*/ 20 h 55" name="T1"/>
                  <a:gd fmla="*/ 0 w 55" name="T2"/>
                  <a:gd fmla="*/ 20 h 55" name="T3"/>
                  <a:gd fmla="*/ 17 w 55" name="T4"/>
                  <a:gd fmla="*/ 0 h 55" name="T5"/>
                  <a:gd fmla="*/ 25 w 55" name="T6"/>
                  <a:gd fmla="*/ 0 h 55" name="T7"/>
                  <a:gd fmla="*/ 26 w 55" name="T8"/>
                  <a:gd fmla="*/ 14 h 55" name="T9"/>
                  <a:gd fmla="*/ 40 w 55" name="T10"/>
                  <a:gd fmla="*/ 12 h 55" name="T11"/>
                  <a:gd fmla="*/ 39 w 55" name="T12"/>
                  <a:gd fmla="*/ 25 h 55" name="T13"/>
                  <a:gd fmla="*/ 54 w 55" name="T14"/>
                  <a:gd fmla="*/ 34 h 55" name="T15"/>
                  <a:gd fmla="*/ 52 w 55" name="T16"/>
                  <a:gd fmla="*/ 54 h 55" name="T17"/>
                  <a:gd fmla="*/ 0 w 55" name="T18"/>
                  <a:gd fmla="*/ 20 h 55" name="T19"/>
                  <a:gd fmla="*/ 0 w 55" name="T20"/>
                  <a:gd fmla="*/ 20 h 55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55" name="T33"/>
                  <a:gd fmla="*/ 0 h 55" name="T34"/>
                  <a:gd fmla="*/ 55 w 55" name="T35"/>
                  <a:gd fmla="*/ 55 h 55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55" w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/>
              <p:nvPr/>
            </p:nvSpPr>
            <p:spPr bwMode="auto">
              <a:xfrm>
                <a:off x="3208" y="2985"/>
                <a:ext cx="214" cy="158"/>
              </a:xfrm>
              <a:custGeom>
                <a:gdLst>
                  <a:gd fmla="*/ 0 w 214" name="T0"/>
                  <a:gd fmla="*/ 103 h 199" name="T1"/>
                  <a:gd fmla="*/ 0 w 214" name="T2"/>
                  <a:gd fmla="*/ 103 h 199" name="T3"/>
                  <a:gd fmla="*/ 0 w 214" name="T4"/>
                  <a:gd fmla="*/ 42 h 199" name="T5"/>
                  <a:gd fmla="*/ 27 w 214" name="T6"/>
                  <a:gd fmla="*/ 0 h 199" name="T7"/>
                  <a:gd fmla="*/ 78 w 214" name="T8"/>
                  <a:gd fmla="*/ 12 h 199" name="T9"/>
                  <a:gd fmla="*/ 87 w 214" name="T10"/>
                  <a:gd fmla="*/ 27 h 199" name="T11"/>
                  <a:gd fmla="*/ 129 w 214" name="T12"/>
                  <a:gd fmla="*/ 42 h 199" name="T13"/>
                  <a:gd fmla="*/ 143 w 214" name="T14"/>
                  <a:gd fmla="*/ 37 h 199" name="T15"/>
                  <a:gd fmla="*/ 144 w 214" name="T16"/>
                  <a:gd fmla="*/ 15 h 199" name="T17"/>
                  <a:gd fmla="*/ 157 w 214" name="T18"/>
                  <a:gd fmla="*/ 5 h 199" name="T19"/>
                  <a:gd fmla="*/ 213 w 214" name="T20"/>
                  <a:gd fmla="*/ 22 h 199" name="T21"/>
                  <a:gd fmla="*/ 207 w 214" name="T22"/>
                  <a:gd fmla="*/ 46 h 199" name="T23"/>
                  <a:gd fmla="*/ 213 w 214" name="T24"/>
                  <a:gd fmla="*/ 162 h 199" name="T25"/>
                  <a:gd fmla="*/ 213 w 214" name="T26"/>
                  <a:gd fmla="*/ 190 h 199" name="T27"/>
                  <a:gd fmla="*/ 201 w 214" name="T28"/>
                  <a:gd fmla="*/ 190 h 199" name="T29"/>
                  <a:gd fmla="*/ 201 w 214" name="T30"/>
                  <a:gd fmla="*/ 198 h 199" name="T31"/>
                  <a:gd fmla="*/ 91 w 214" name="T32"/>
                  <a:gd fmla="*/ 142 h 199" name="T33"/>
                  <a:gd fmla="*/ 77 w 214" name="T34"/>
                  <a:gd fmla="*/ 147 h 199" name="T35"/>
                  <a:gd fmla="*/ 32 w 214" name="T36"/>
                  <a:gd fmla="*/ 141 h 199" name="T37"/>
                  <a:gd fmla="*/ 0 w 214" name="T38"/>
                  <a:gd fmla="*/ 103 h 199" name="T39"/>
                  <a:gd fmla="*/ 0 w 214" name="T40"/>
                  <a:gd fmla="*/ 103 h 199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14" name="T63"/>
                  <a:gd fmla="*/ 0 h 199" name="T64"/>
                  <a:gd fmla="*/ 214 w 214" name="T65"/>
                  <a:gd fmla="*/ 199 h 199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99" w="214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/>
              <p:nvPr/>
            </p:nvSpPr>
            <p:spPr bwMode="auto">
              <a:xfrm>
                <a:off x="3668" y="3611"/>
                <a:ext cx="97" cy="158"/>
              </a:xfrm>
              <a:custGeom>
                <a:gdLst>
                  <a:gd fmla="*/ 0 w 97" name="T0"/>
                  <a:gd fmla="*/ 135 h 190" name="T1"/>
                  <a:gd fmla="*/ 0 w 97" name="T2"/>
                  <a:gd fmla="*/ 135 h 190" name="T3"/>
                  <a:gd fmla="*/ 9 w 97" name="T4"/>
                  <a:gd fmla="*/ 173 h 190" name="T5"/>
                  <a:gd fmla="*/ 27 w 97" name="T6"/>
                  <a:gd fmla="*/ 189 h 190" name="T7"/>
                  <a:gd fmla="*/ 57 w 97" name="T8"/>
                  <a:gd fmla="*/ 173 h 190" name="T9"/>
                  <a:gd fmla="*/ 90 w 97" name="T10"/>
                  <a:gd fmla="*/ 43 h 190" name="T11"/>
                  <a:gd fmla="*/ 96 w 97" name="T12"/>
                  <a:gd fmla="*/ 48 h 190" name="T13"/>
                  <a:gd fmla="*/ 82 w 97" name="T14"/>
                  <a:gd fmla="*/ 0 h 190" name="T15"/>
                  <a:gd fmla="*/ 64 w 97" name="T16"/>
                  <a:gd fmla="*/ 20 h 190" name="T17"/>
                  <a:gd fmla="*/ 65 w 97" name="T18"/>
                  <a:gd fmla="*/ 34 h 190" name="T19"/>
                  <a:gd fmla="*/ 44 w 97" name="T20"/>
                  <a:gd fmla="*/ 49 h 190" name="T21"/>
                  <a:gd fmla="*/ 17 w 97" name="T22"/>
                  <a:gd fmla="*/ 56 h 190" name="T23"/>
                  <a:gd fmla="*/ 10 w 97" name="T24"/>
                  <a:gd fmla="*/ 73 h 190" name="T25"/>
                  <a:gd fmla="*/ 17 w 97" name="T26"/>
                  <a:gd fmla="*/ 106 h 190" name="T27"/>
                  <a:gd fmla="*/ 0 w 97" name="T28"/>
                  <a:gd fmla="*/ 135 h 190" name="T29"/>
                  <a:gd fmla="*/ 0 w 97" name="T30"/>
                  <a:gd fmla="*/ 135 h 190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97" name="T48"/>
                  <a:gd fmla="*/ 0 h 190" name="T49"/>
                  <a:gd fmla="*/ 97 w 97" name="T50"/>
                  <a:gd fmla="*/ 190 h 190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90" w="97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/>
              <p:nvPr/>
            </p:nvSpPr>
            <p:spPr bwMode="auto">
              <a:xfrm>
                <a:off x="3527" y="3532"/>
                <a:ext cx="45" cy="158"/>
              </a:xfrm>
              <a:custGeom>
                <a:gdLst>
                  <a:gd fmla="*/ 0 w 45" name="T0"/>
                  <a:gd fmla="*/ 58 h 107" name="T1"/>
                  <a:gd fmla="*/ 0 w 45" name="T2"/>
                  <a:gd fmla="*/ 58 h 107" name="T3"/>
                  <a:gd fmla="*/ 6 w 45" name="T4"/>
                  <a:gd fmla="*/ 64 h 107" name="T5"/>
                  <a:gd fmla="*/ 23 w 45" name="T6"/>
                  <a:gd fmla="*/ 70 h 107" name="T7"/>
                  <a:gd fmla="*/ 21 w 45" name="T8"/>
                  <a:gd fmla="*/ 90 h 107" name="T9"/>
                  <a:gd fmla="*/ 36 w 45" name="T10"/>
                  <a:gd fmla="*/ 106 h 107" name="T11"/>
                  <a:gd fmla="*/ 44 w 45" name="T12"/>
                  <a:gd fmla="*/ 76 h 107" name="T13"/>
                  <a:gd fmla="*/ 30 w 45" name="T14"/>
                  <a:gd fmla="*/ 56 h 107" name="T15"/>
                  <a:gd fmla="*/ 34 w 45" name="T16"/>
                  <a:gd fmla="*/ 67 h 107" name="T17"/>
                  <a:gd fmla="*/ 26 w 45" name="T18"/>
                  <a:gd fmla="*/ 67 h 107" name="T19"/>
                  <a:gd fmla="*/ 17 w 45" name="T20"/>
                  <a:gd fmla="*/ 39 h 107" name="T21"/>
                  <a:gd fmla="*/ 16 w 45" name="T22"/>
                  <a:gd fmla="*/ 3 h 107" name="T23"/>
                  <a:gd fmla="*/ 3 w 45" name="T24"/>
                  <a:gd fmla="*/ 0 h 107" name="T25"/>
                  <a:gd fmla="*/ 14 w 45" name="T26"/>
                  <a:gd fmla="*/ 17 h 107" name="T27"/>
                  <a:gd fmla="*/ 0 w 45" name="T28"/>
                  <a:gd fmla="*/ 58 h 107" name="T29"/>
                  <a:gd fmla="*/ 0 w 45" name="T30"/>
                  <a:gd fmla="*/ 58 h 107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45" name="T48"/>
                  <a:gd fmla="*/ 0 h 107" name="T49"/>
                  <a:gd fmla="*/ 45 w 45" name="T50"/>
                  <a:gd fmla="*/ 107 h 107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07" w="45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/>
              <p:nvPr/>
            </p:nvSpPr>
            <p:spPr bwMode="auto">
              <a:xfrm>
                <a:off x="2916" y="3109"/>
                <a:ext cx="221" cy="158"/>
              </a:xfrm>
              <a:custGeom>
                <a:gdLst>
                  <a:gd fmla="*/ 0 w 221" name="T0"/>
                  <a:gd fmla="*/ 143 h 208" name="T1"/>
                  <a:gd fmla="*/ 0 w 221" name="T2"/>
                  <a:gd fmla="*/ 143 h 208" name="T3"/>
                  <a:gd fmla="*/ 9 w 221" name="T4"/>
                  <a:gd fmla="*/ 129 h 208" name="T5"/>
                  <a:gd fmla="*/ 20 w 221" name="T6"/>
                  <a:gd fmla="*/ 138 h 208" name="T7"/>
                  <a:gd fmla="*/ 89 w 221" name="T8"/>
                  <a:gd fmla="*/ 134 h 208" name="T9"/>
                  <a:gd fmla="*/ 75 w 221" name="T10"/>
                  <a:gd fmla="*/ 0 h 208" name="T11"/>
                  <a:gd fmla="*/ 99 w 221" name="T12"/>
                  <a:gd fmla="*/ 0 h 208" name="T13"/>
                  <a:gd fmla="*/ 208 w 221" name="T14"/>
                  <a:gd fmla="*/ 72 h 208" name="T15"/>
                  <a:gd fmla="*/ 209 w 221" name="T16"/>
                  <a:gd fmla="*/ 85 h 208" name="T17"/>
                  <a:gd fmla="*/ 220 w 221" name="T18"/>
                  <a:gd fmla="*/ 83 h 208" name="T19"/>
                  <a:gd fmla="*/ 220 w 221" name="T20"/>
                  <a:gd fmla="*/ 126 h 208" name="T21"/>
                  <a:gd fmla="*/ 211 w 221" name="T22"/>
                  <a:gd fmla="*/ 135 h 208" name="T23"/>
                  <a:gd fmla="*/ 167 w 221" name="T24"/>
                  <a:gd fmla="*/ 141 h 208" name="T25"/>
                  <a:gd fmla="*/ 111 w 221" name="T26"/>
                  <a:gd fmla="*/ 165 h 208" name="T27"/>
                  <a:gd fmla="*/ 94 w 221" name="T28"/>
                  <a:gd fmla="*/ 204 h 208" name="T29"/>
                  <a:gd fmla="*/ 80 w 221" name="T30"/>
                  <a:gd fmla="*/ 199 h 208" name="T31"/>
                  <a:gd fmla="*/ 56 w 221" name="T32"/>
                  <a:gd fmla="*/ 207 h 208" name="T33"/>
                  <a:gd fmla="*/ 42 w 221" name="T34"/>
                  <a:gd fmla="*/ 174 h 208" name="T35"/>
                  <a:gd fmla="*/ 19 w 221" name="T36"/>
                  <a:gd fmla="*/ 182 h 208" name="T37"/>
                  <a:gd fmla="*/ 10 w 221" name="T38"/>
                  <a:gd fmla="*/ 175 h 208" name="T39"/>
                  <a:gd fmla="*/ 0 w 221" name="T40"/>
                  <a:gd fmla="*/ 143 h 208" name="T41"/>
                  <a:gd fmla="*/ 0 w 221" name="T42"/>
                  <a:gd fmla="*/ 143 h 208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221" name="T66"/>
                  <a:gd fmla="*/ 0 h 208" name="T67"/>
                  <a:gd fmla="*/ 221 w 221" name="T68"/>
                  <a:gd fmla="*/ 208 h 208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08" w="221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/>
              <p:nvPr/>
            </p:nvSpPr>
            <p:spPr bwMode="auto">
              <a:xfrm>
                <a:off x="2849" y="3061"/>
                <a:ext cx="167" cy="158"/>
              </a:xfrm>
              <a:custGeom>
                <a:gdLst>
                  <a:gd fmla="*/ 0 w 167" name="T0"/>
                  <a:gd fmla="*/ 89 h 177" name="T1"/>
                  <a:gd fmla="*/ 0 w 167" name="T2"/>
                  <a:gd fmla="*/ 89 h 177" name="T3"/>
                  <a:gd fmla="*/ 10 w 167" name="T4"/>
                  <a:gd fmla="*/ 99 h 177" name="T5"/>
                  <a:gd fmla="*/ 13 w 167" name="T6"/>
                  <a:gd fmla="*/ 125 h 177" name="T7"/>
                  <a:gd fmla="*/ 5 w 167" name="T8"/>
                  <a:gd fmla="*/ 158 h 177" name="T9"/>
                  <a:gd fmla="*/ 36 w 167" name="T10"/>
                  <a:gd fmla="*/ 151 h 177" name="T11"/>
                  <a:gd fmla="*/ 67 w 167" name="T12"/>
                  <a:gd fmla="*/ 176 h 177" name="T13"/>
                  <a:gd fmla="*/ 76 w 167" name="T14"/>
                  <a:gd fmla="*/ 162 h 177" name="T15"/>
                  <a:gd fmla="*/ 87 w 167" name="T16"/>
                  <a:gd fmla="*/ 171 h 177" name="T17"/>
                  <a:gd fmla="*/ 156 w 167" name="T18"/>
                  <a:gd fmla="*/ 167 h 177" name="T19"/>
                  <a:gd fmla="*/ 142 w 167" name="T20"/>
                  <a:gd fmla="*/ 33 h 177" name="T21"/>
                  <a:gd fmla="*/ 166 w 167" name="T22"/>
                  <a:gd fmla="*/ 33 h 177" name="T23"/>
                  <a:gd fmla="*/ 115 w 167" name="T24"/>
                  <a:gd fmla="*/ 0 h 177" name="T25"/>
                  <a:gd fmla="*/ 114 w 167" name="T26"/>
                  <a:gd fmla="*/ 18 h 177" name="T27"/>
                  <a:gd fmla="*/ 70 w 167" name="T28"/>
                  <a:gd fmla="*/ 17 h 177" name="T29"/>
                  <a:gd fmla="*/ 70 w 167" name="T30"/>
                  <a:gd fmla="*/ 54 h 177" name="T31"/>
                  <a:gd fmla="*/ 54 w 167" name="T32"/>
                  <a:gd fmla="*/ 60 h 177" name="T33"/>
                  <a:gd fmla="*/ 55 w 167" name="T34"/>
                  <a:gd fmla="*/ 83 h 177" name="T35"/>
                  <a:gd fmla="*/ 0 w 167" name="T36"/>
                  <a:gd fmla="*/ 89 h 177" name="T37"/>
                  <a:gd fmla="*/ 0 w 167" name="T38"/>
                  <a:gd fmla="*/ 89 h 177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67" name="T60"/>
                  <a:gd fmla="*/ 0 h 177" name="T61"/>
                  <a:gd fmla="*/ 167 w 167" name="T62"/>
                  <a:gd fmla="*/ 177 h 177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77" w="16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/>
              <p:nvPr/>
            </p:nvSpPr>
            <p:spPr bwMode="auto">
              <a:xfrm>
                <a:off x="2903" y="2907"/>
                <a:ext cx="161" cy="158"/>
              </a:xfrm>
              <a:custGeom>
                <a:gdLst>
                  <a:gd fmla="*/ 0 w 161" name="T0"/>
                  <a:gd fmla="*/ 119 h 122" name="T1"/>
                  <a:gd fmla="*/ 0 w 161" name="T2"/>
                  <a:gd fmla="*/ 119 h 122" name="T3"/>
                  <a:gd fmla="*/ 40 w 161" name="T4"/>
                  <a:gd fmla="*/ 96 h 122" name="T5"/>
                  <a:gd fmla="*/ 54 w 161" name="T6"/>
                  <a:gd fmla="*/ 48 h 122" name="T7"/>
                  <a:gd fmla="*/ 88 w 161" name="T8"/>
                  <a:gd fmla="*/ 24 h 122" name="T9"/>
                  <a:gd fmla="*/ 99 w 161" name="T10"/>
                  <a:gd fmla="*/ 0 h 122" name="T11"/>
                  <a:gd fmla="*/ 148 w 161" name="T12"/>
                  <a:gd fmla="*/ 8 h 122" name="T13"/>
                  <a:gd fmla="*/ 160 w 161" name="T14"/>
                  <a:gd fmla="*/ 53 h 122" name="T15"/>
                  <a:gd fmla="*/ 139 w 161" name="T16"/>
                  <a:gd fmla="*/ 54 h 122" name="T17"/>
                  <a:gd fmla="*/ 127 w 161" name="T18"/>
                  <a:gd fmla="*/ 59 h 122" name="T19"/>
                  <a:gd fmla="*/ 129 w 161" name="T20"/>
                  <a:gd fmla="*/ 71 h 122" name="T21"/>
                  <a:gd fmla="*/ 67 w 161" name="T22"/>
                  <a:gd fmla="*/ 98 h 122" name="T23"/>
                  <a:gd fmla="*/ 60 w 161" name="T24"/>
                  <a:gd fmla="*/ 121 h 122" name="T25"/>
                  <a:gd fmla="*/ 0 w 161" name="T26"/>
                  <a:gd fmla="*/ 119 h 122" name="T27"/>
                  <a:gd fmla="*/ 0 w 161" name="T28"/>
                  <a:gd fmla="*/ 119 h 122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61" name="T45"/>
                  <a:gd fmla="*/ 0 h 122" name="T46"/>
                  <a:gd fmla="*/ 161 w 161" name="T47"/>
                  <a:gd fmla="*/ 122 h 122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22" w="161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/>
              <p:nvPr/>
            </p:nvSpPr>
            <p:spPr bwMode="auto">
              <a:xfrm>
                <a:off x="3489" y="3607"/>
                <a:ext cx="145" cy="158"/>
              </a:xfrm>
              <a:custGeom>
                <a:gdLst>
                  <a:gd fmla="*/ 0 w 145" name="T0"/>
                  <a:gd fmla="*/ 63 h 228" name="T1"/>
                  <a:gd fmla="*/ 0 w 145" name="T2"/>
                  <a:gd fmla="*/ 63 h 228" name="T3"/>
                  <a:gd fmla="*/ 4 w 145" name="T4"/>
                  <a:gd fmla="*/ 70 h 228" name="T5"/>
                  <a:gd fmla="*/ 38 w 145" name="T6"/>
                  <a:gd fmla="*/ 81 h 228" name="T7"/>
                  <a:gd fmla="*/ 41 w 145" name="T8"/>
                  <a:gd fmla="*/ 95 h 228" name="T9"/>
                  <a:gd fmla="*/ 39 w 145" name="T10"/>
                  <a:gd fmla="*/ 131 h 228" name="T11"/>
                  <a:gd fmla="*/ 21 w 145" name="T12"/>
                  <a:gd fmla="*/ 168 h 228" name="T13"/>
                  <a:gd fmla="*/ 26 w 145" name="T14"/>
                  <a:gd fmla="*/ 213 h 228" name="T15"/>
                  <a:gd fmla="*/ 28 w 145" name="T16"/>
                  <a:gd fmla="*/ 227 h 228" name="T17"/>
                  <a:gd fmla="*/ 39 w 145" name="T18"/>
                  <a:gd fmla="*/ 227 h 228" name="T19"/>
                  <a:gd fmla="*/ 39 w 145" name="T20"/>
                  <a:gd fmla="*/ 212 h 228" name="T21"/>
                  <a:gd fmla="*/ 74 w 145" name="T22"/>
                  <a:gd fmla="*/ 191 h 228" name="T23"/>
                  <a:gd fmla="*/ 64 w 145" name="T24"/>
                  <a:gd fmla="*/ 131 h 228" name="T25"/>
                  <a:gd fmla="*/ 143 w 145" name="T26"/>
                  <a:gd fmla="*/ 70 h 228" name="T27"/>
                  <a:gd fmla="*/ 144 w 145" name="T28"/>
                  <a:gd fmla="*/ 0 h 228" name="T29"/>
                  <a:gd fmla="*/ 124 w 145" name="T30"/>
                  <a:gd fmla="*/ 12 h 228" name="T31"/>
                  <a:gd fmla="*/ 69 w 145" name="T32"/>
                  <a:gd fmla="*/ 15 h 228" name="T33"/>
                  <a:gd fmla="*/ 68 w 145" name="T34"/>
                  <a:gd fmla="*/ 41 h 228" name="T35"/>
                  <a:gd fmla="*/ 82 w 145" name="T36"/>
                  <a:gd fmla="*/ 61 h 228" name="T37"/>
                  <a:gd fmla="*/ 74 w 145" name="T38"/>
                  <a:gd fmla="*/ 91 h 228" name="T39"/>
                  <a:gd fmla="*/ 59 w 145" name="T40"/>
                  <a:gd fmla="*/ 75 h 228" name="T41"/>
                  <a:gd fmla="*/ 61 w 145" name="T42"/>
                  <a:gd fmla="*/ 55 h 228" name="T43"/>
                  <a:gd fmla="*/ 44 w 145" name="T44"/>
                  <a:gd fmla="*/ 49 h 228" name="T45"/>
                  <a:gd fmla="*/ 0 w 145" name="T46"/>
                  <a:gd fmla="*/ 63 h 228" name="T47"/>
                  <a:gd fmla="*/ 0 w 145" name="T48"/>
                  <a:gd fmla="*/ 63 h 228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w 145" name="T75"/>
                  <a:gd fmla="*/ 0 h 228" name="T76"/>
                  <a:gd fmla="*/ 145 w 145" name="T77"/>
                  <a:gd fmla="*/ 228 h 228" name="T78"/>
                </a:gdLst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b="T78" l="T75" r="T77" t="T76"/>
                <a:pathLst>
                  <a:path h="228" w="145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/>
              <p:nvPr/>
            </p:nvSpPr>
            <p:spPr bwMode="auto">
              <a:xfrm>
                <a:off x="3083" y="3109"/>
                <a:ext cx="217" cy="158"/>
              </a:xfrm>
              <a:custGeom>
                <a:gdLst>
                  <a:gd fmla="*/ 0 w 217" name="T0"/>
                  <a:gd fmla="*/ 120 h 166" name="T1"/>
                  <a:gd fmla="*/ 0 w 217" name="T2"/>
                  <a:gd fmla="*/ 120 h 166" name="T3"/>
                  <a:gd fmla="*/ 3 w 217" name="T4"/>
                  <a:gd fmla="*/ 133 h 166" name="T5"/>
                  <a:gd fmla="*/ 29 w 217" name="T6"/>
                  <a:gd fmla="*/ 162 h 166" name="T7"/>
                  <a:gd fmla="*/ 36 w 217" name="T8"/>
                  <a:gd fmla="*/ 155 h 166" name="T9"/>
                  <a:gd fmla="*/ 47 w 217" name="T10"/>
                  <a:gd fmla="*/ 165 h 166" name="T11"/>
                  <a:gd fmla="*/ 63 w 217" name="T12"/>
                  <a:gd fmla="*/ 136 h 166" name="T13"/>
                  <a:gd fmla="*/ 125 w 217" name="T14"/>
                  <a:gd fmla="*/ 151 h 166" name="T15"/>
                  <a:gd fmla="*/ 178 w 217" name="T16"/>
                  <a:gd fmla="*/ 136 h 166" name="T17"/>
                  <a:gd fmla="*/ 180 w 217" name="T18"/>
                  <a:gd fmla="*/ 129 h 166" name="T19"/>
                  <a:gd fmla="*/ 208 w 217" name="T20"/>
                  <a:gd fmla="*/ 93 h 166" name="T21"/>
                  <a:gd fmla="*/ 216 w 217" name="T22"/>
                  <a:gd fmla="*/ 44 h 166" name="T23"/>
                  <a:gd fmla="*/ 202 w 217" name="T24"/>
                  <a:gd fmla="*/ 28 h 166" name="T25"/>
                  <a:gd fmla="*/ 202 w 217" name="T26"/>
                  <a:gd fmla="*/ 6 h 166" name="T27"/>
                  <a:gd fmla="*/ 157 w 217" name="T28"/>
                  <a:gd fmla="*/ 0 h 166" name="T29"/>
                  <a:gd fmla="*/ 74 w 217" name="T30"/>
                  <a:gd fmla="*/ 57 h 166" name="T31"/>
                  <a:gd fmla="*/ 53 w 217" name="T32"/>
                  <a:gd fmla="*/ 62 h 166" name="T33"/>
                  <a:gd fmla="*/ 53 w 217" name="T34"/>
                  <a:gd fmla="*/ 105 h 166" name="T35"/>
                  <a:gd fmla="*/ 44 w 217" name="T36"/>
                  <a:gd fmla="*/ 114 h 166" name="T37"/>
                  <a:gd fmla="*/ 0 w 217" name="T38"/>
                  <a:gd fmla="*/ 120 h 166" name="T39"/>
                  <a:gd fmla="*/ 0 w 217" name="T40"/>
                  <a:gd fmla="*/ 120 h 16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17" name="T63"/>
                  <a:gd fmla="*/ 0 h 166" name="T64"/>
                  <a:gd fmla="*/ 217 w 217" name="T65"/>
                  <a:gd fmla="*/ 166 h 166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66" w="21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/>
              <p:nvPr/>
            </p:nvSpPr>
            <p:spPr bwMode="auto">
              <a:xfrm>
                <a:off x="3119" y="3228"/>
                <a:ext cx="159" cy="158"/>
              </a:xfrm>
              <a:custGeom>
                <a:gdLst>
                  <a:gd fmla="*/ 0 w 159" name="T0"/>
                  <a:gd fmla="*/ 102 h 132" name="T1"/>
                  <a:gd fmla="*/ 0 w 159" name="T2"/>
                  <a:gd fmla="*/ 102 h 132" name="T3"/>
                  <a:gd fmla="*/ 11 w 159" name="T4"/>
                  <a:gd fmla="*/ 29 h 132" name="T5"/>
                  <a:gd fmla="*/ 27 w 159" name="T6"/>
                  <a:gd fmla="*/ 0 h 132" name="T7"/>
                  <a:gd fmla="*/ 89 w 159" name="T8"/>
                  <a:gd fmla="*/ 15 h 132" name="T9"/>
                  <a:gd fmla="*/ 142 w 159" name="T10"/>
                  <a:gd fmla="*/ 0 h 132" name="T11"/>
                  <a:gd fmla="*/ 153 w 159" name="T12"/>
                  <a:gd fmla="*/ 17 h 132" name="T13"/>
                  <a:gd fmla="*/ 158 w 159" name="T14"/>
                  <a:gd fmla="*/ 29 h 132" name="T15"/>
                  <a:gd fmla="*/ 144 w 159" name="T16"/>
                  <a:gd fmla="*/ 40 h 132" name="T17"/>
                  <a:gd fmla="*/ 116 w 159" name="T18"/>
                  <a:gd fmla="*/ 99 h 132" name="T19"/>
                  <a:gd fmla="*/ 90 w 159" name="T20"/>
                  <a:gd fmla="*/ 95 h 132" name="T21"/>
                  <a:gd fmla="*/ 76 w 159" name="T22"/>
                  <a:gd fmla="*/ 124 h 132" name="T23"/>
                  <a:gd fmla="*/ 45 w 159" name="T24"/>
                  <a:gd fmla="*/ 131 h 132" name="T25"/>
                  <a:gd fmla="*/ 27 w 159" name="T26"/>
                  <a:gd fmla="*/ 106 h 132" name="T27"/>
                  <a:gd fmla="*/ 0 w 159" name="T28"/>
                  <a:gd fmla="*/ 102 h 132" name="T29"/>
                  <a:gd fmla="*/ 0 w 159" name="T30"/>
                  <a:gd fmla="*/ 102 h 132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159" name="T48"/>
                  <a:gd fmla="*/ 0 h 132" name="T49"/>
                  <a:gd fmla="*/ 159 w 159" name="T50"/>
                  <a:gd fmla="*/ 132 h 132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32" w="159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/>
              <p:nvPr/>
            </p:nvSpPr>
            <p:spPr bwMode="auto">
              <a:xfrm>
                <a:off x="2852" y="3190"/>
                <a:ext cx="42" cy="158"/>
              </a:xfrm>
              <a:custGeom>
                <a:gdLst>
                  <a:gd fmla="*/ 0 w 42" name="T0"/>
                  <a:gd fmla="*/ 3 h 26" name="T1"/>
                  <a:gd fmla="*/ 0 w 42" name="T2"/>
                  <a:gd fmla="*/ 3 h 26" name="T3"/>
                  <a:gd fmla="*/ 12 w 42" name="T4"/>
                  <a:gd fmla="*/ 14 h 26" name="T5"/>
                  <a:gd fmla="*/ 25 w 42" name="T6"/>
                  <a:gd fmla="*/ 11 h 26" name="T7"/>
                  <a:gd fmla="*/ 18 w 42" name="T8"/>
                  <a:gd fmla="*/ 14 h 26" name="T9"/>
                  <a:gd fmla="*/ 24 w 42" name="T10"/>
                  <a:gd fmla="*/ 25 h 26" name="T11"/>
                  <a:gd fmla="*/ 41 w 42" name="T12"/>
                  <a:gd fmla="*/ 14 h 26" name="T13"/>
                  <a:gd fmla="*/ 41 w 42" name="T14"/>
                  <a:gd fmla="*/ 0 h 26" name="T15"/>
                  <a:gd fmla="*/ 0 w 42" name="T16"/>
                  <a:gd fmla="*/ 3 h 26" name="T17"/>
                  <a:gd fmla="*/ 0 w 42" name="T18"/>
                  <a:gd fmla="*/ 3 h 2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42" name="T30"/>
                  <a:gd fmla="*/ 0 h 26" name="T31"/>
                  <a:gd fmla="*/ 42 w 42" name="T32"/>
                  <a:gd fmla="*/ 26 h 26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26" w="42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/>
              <p:nvPr/>
            </p:nvSpPr>
            <p:spPr bwMode="auto">
              <a:xfrm>
                <a:off x="3773" y="3001"/>
                <a:ext cx="9" cy="158"/>
              </a:xfrm>
              <a:custGeom>
                <a:gdLst>
                  <a:gd fmla="*/ 0 w 9" name="T0"/>
                  <a:gd fmla="*/ 18 h 23" name="T1"/>
                  <a:gd fmla="*/ 0 w 9" name="T2"/>
                  <a:gd fmla="*/ 18 h 23" name="T3"/>
                  <a:gd fmla="*/ 4 w 9" name="T4"/>
                  <a:gd fmla="*/ 22 h 23" name="T5"/>
                  <a:gd fmla="*/ 8 w 9" name="T6"/>
                  <a:gd fmla="*/ 21 h 23" name="T7"/>
                  <a:gd fmla="*/ 5 w 9" name="T8"/>
                  <a:gd fmla="*/ 0 h 23" name="T9"/>
                  <a:gd fmla="*/ 0 w 9" name="T10"/>
                  <a:gd fmla="*/ 18 h 23" name="T11"/>
                  <a:gd fmla="*/ 0 w 9" name="T12"/>
                  <a:gd fmla="*/ 18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9" name="T21"/>
                  <a:gd fmla="*/ 0 h 23" name="T22"/>
                  <a:gd fmla="*/ 9 w 9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9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/>
              <p:nvPr/>
            </p:nvSpPr>
            <p:spPr bwMode="auto">
              <a:xfrm>
                <a:off x="3477" y="3376"/>
                <a:ext cx="24" cy="158"/>
              </a:xfrm>
              <a:custGeom>
                <a:gdLst>
                  <a:gd fmla="*/ 0 w 24" name="T0"/>
                  <a:gd fmla="*/ 22 h 23" name="T1"/>
                  <a:gd fmla="*/ 0 w 24" name="T2"/>
                  <a:gd fmla="*/ 22 h 23" name="T3"/>
                  <a:gd fmla="*/ 9 w 24" name="T4"/>
                  <a:gd fmla="*/ 4 h 23" name="T5"/>
                  <a:gd fmla="*/ 20 w 24" name="T6"/>
                  <a:gd fmla="*/ 0 h 23" name="T7"/>
                  <a:gd fmla="*/ 23 w 24" name="T8"/>
                  <a:gd fmla="*/ 18 h 23" name="T9"/>
                  <a:gd fmla="*/ 0 w 24" name="T10"/>
                  <a:gd fmla="*/ 22 h 23" name="T11"/>
                  <a:gd fmla="*/ 0 w 24" name="T12"/>
                  <a:gd fmla="*/ 22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4" name="T21"/>
                  <a:gd fmla="*/ 0 h 23" name="T22"/>
                  <a:gd fmla="*/ 24 w 24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24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/>
              <p:nvPr/>
            </p:nvSpPr>
            <p:spPr bwMode="auto">
              <a:xfrm>
                <a:off x="2841" y="3152"/>
                <a:ext cx="86" cy="158"/>
              </a:xfrm>
              <a:custGeom>
                <a:gdLst>
                  <a:gd fmla="*/ 0 w 86" name="T0"/>
                  <a:gd fmla="*/ 25 h 58" name="T1"/>
                  <a:gd fmla="*/ 0 w 86" name="T2"/>
                  <a:gd fmla="*/ 25 h 58" name="T3"/>
                  <a:gd fmla="*/ 13 w 86" name="T4"/>
                  <a:gd fmla="*/ 42 h 58" name="T5"/>
                  <a:gd fmla="*/ 52 w 86" name="T6"/>
                  <a:gd fmla="*/ 44 h 58" name="T7"/>
                  <a:gd fmla="*/ 11 w 86" name="T8"/>
                  <a:gd fmla="*/ 49 h 58" name="T9"/>
                  <a:gd fmla="*/ 11 w 86" name="T10"/>
                  <a:gd fmla="*/ 57 h 58" name="T11"/>
                  <a:gd fmla="*/ 52 w 86" name="T12"/>
                  <a:gd fmla="*/ 54 h 58" name="T13"/>
                  <a:gd fmla="*/ 85 w 86" name="T14"/>
                  <a:gd fmla="*/ 57 h 58" name="T15"/>
                  <a:gd fmla="*/ 75 w 86" name="T16"/>
                  <a:gd fmla="*/ 25 h 58" name="T17"/>
                  <a:gd fmla="*/ 44 w 86" name="T18"/>
                  <a:gd fmla="*/ 0 h 58" name="T19"/>
                  <a:gd fmla="*/ 13 w 86" name="T20"/>
                  <a:gd fmla="*/ 7 h 58" name="T21"/>
                  <a:gd fmla="*/ 0 w 86" name="T22"/>
                  <a:gd fmla="*/ 25 h 58" name="T23"/>
                  <a:gd fmla="*/ 0 w 86" name="T24"/>
                  <a:gd fmla="*/ 25 h 58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86" name="T39"/>
                  <a:gd fmla="*/ 0 h 58" name="T40"/>
                  <a:gd fmla="*/ 86 w 86" name="T41"/>
                  <a:gd fmla="*/ 58 h 58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7" w="86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/>
              <p:nvPr/>
            </p:nvSpPr>
            <p:spPr bwMode="auto">
              <a:xfrm>
                <a:off x="2899" y="3236"/>
                <a:ext cx="44" cy="158"/>
              </a:xfrm>
              <a:custGeom>
                <a:gdLst>
                  <a:gd fmla="*/ 0 w 44" name="T0"/>
                  <a:gd fmla="*/ 12 h 42" name="T1"/>
                  <a:gd fmla="*/ 0 w 44" name="T2"/>
                  <a:gd fmla="*/ 12 h 42" name="T3"/>
                  <a:gd fmla="*/ 5 w 44" name="T4"/>
                  <a:gd fmla="*/ 28 h 42" name="T5"/>
                  <a:gd fmla="*/ 26 w 44" name="T6"/>
                  <a:gd fmla="*/ 41 h 42" name="T7"/>
                  <a:gd fmla="*/ 43 w 44" name="T8"/>
                  <a:gd fmla="*/ 21 h 42" name="T9"/>
                  <a:gd fmla="*/ 29 w 44" name="T10"/>
                  <a:gd fmla="*/ 0 h 42" name="T11"/>
                  <a:gd fmla="*/ 0 w 44" name="T12"/>
                  <a:gd fmla="*/ 12 h 42" name="T13"/>
                  <a:gd fmla="*/ 0 w 44" name="T14"/>
                  <a:gd fmla="*/ 12 h 42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44" name="T24"/>
                  <a:gd fmla="*/ 0 h 42" name="T25"/>
                  <a:gd fmla="*/ 44 w 44" name="T26"/>
                  <a:gd fmla="*/ 42 h 42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42" w="44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/>
              <p:nvPr/>
            </p:nvSpPr>
            <p:spPr bwMode="auto">
              <a:xfrm>
                <a:off x="3641" y="3281"/>
                <a:ext cx="140" cy="158"/>
              </a:xfrm>
              <a:custGeom>
                <a:gdLst>
                  <a:gd fmla="*/ 0 w 140" name="T0"/>
                  <a:gd fmla="*/ 174 h 186" name="T1"/>
                  <a:gd fmla="*/ 0 w 140" name="T2"/>
                  <a:gd fmla="*/ 174 h 186" name="T3"/>
                  <a:gd fmla="*/ 0 w 140" name="T4"/>
                  <a:gd fmla="*/ 123 h 186" name="T5"/>
                  <a:gd fmla="*/ 11 w 140" name="T6"/>
                  <a:gd fmla="*/ 109 h 186" name="T7"/>
                  <a:gd fmla="*/ 54 w 140" name="T8"/>
                  <a:gd fmla="*/ 94 h 186" name="T9"/>
                  <a:gd fmla="*/ 95 w 140" name="T10"/>
                  <a:gd fmla="*/ 53 h 186" name="T11"/>
                  <a:gd fmla="*/ 41 w 140" name="T12"/>
                  <a:gd fmla="*/ 39 h 186" name="T13"/>
                  <a:gd fmla="*/ 25 w 140" name="T14"/>
                  <a:gd fmla="*/ 15 h 186" name="T15"/>
                  <a:gd fmla="*/ 31 w 140" name="T16"/>
                  <a:gd fmla="*/ 7 h 186" name="T17"/>
                  <a:gd fmla="*/ 52 w 140" name="T18"/>
                  <a:gd fmla="*/ 21 h 186" name="T19"/>
                  <a:gd fmla="*/ 133 w 140" name="T20"/>
                  <a:gd fmla="*/ 0 h 186" name="T21"/>
                  <a:gd fmla="*/ 139 w 140" name="T22"/>
                  <a:gd fmla="*/ 21 h 186" name="T23"/>
                  <a:gd fmla="*/ 90 w 140" name="T24"/>
                  <a:gd fmla="*/ 108 h 186" name="T25"/>
                  <a:gd fmla="*/ 7 w 140" name="T26"/>
                  <a:gd fmla="*/ 185 h 186" name="T27"/>
                  <a:gd fmla="*/ 0 w 140" name="T28"/>
                  <a:gd fmla="*/ 174 h 186" name="T29"/>
                  <a:gd fmla="*/ 0 w 140" name="T30"/>
                  <a:gd fmla="*/ 174 h 18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140" name="T48"/>
                  <a:gd fmla="*/ 0 h 186" name="T49"/>
                  <a:gd fmla="*/ 140 w 140" name="T50"/>
                  <a:gd fmla="*/ 186 h 186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86" w="140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/>
              <p:nvPr/>
            </p:nvSpPr>
            <p:spPr bwMode="auto">
              <a:xfrm>
                <a:off x="3423" y="3613"/>
                <a:ext cx="108" cy="158"/>
              </a:xfrm>
              <a:custGeom>
                <a:gdLst>
                  <a:gd fmla="*/ 0 w 108" name="T0"/>
                  <a:gd fmla="*/ 30 h 99" name="T1"/>
                  <a:gd fmla="*/ 0 w 108" name="T2"/>
                  <a:gd fmla="*/ 30 h 99" name="T3"/>
                  <a:gd fmla="*/ 0 w 108" name="T4"/>
                  <a:gd fmla="*/ 30 h 99" name="T5"/>
                  <a:gd fmla="*/ 24 w 108" name="T6"/>
                  <a:gd fmla="*/ 31 h 99" name="T7"/>
                  <a:gd fmla="*/ 48 w 108" name="T8"/>
                  <a:gd fmla="*/ 13 h 99" name="T9"/>
                  <a:gd fmla="*/ 49 w 108" name="T10"/>
                  <a:gd fmla="*/ 5 h 99" name="T11"/>
                  <a:gd fmla="*/ 70 w 108" name="T12"/>
                  <a:gd fmla="*/ 0 h 99" name="T13"/>
                  <a:gd fmla="*/ 104 w 108" name="T14"/>
                  <a:gd fmla="*/ 11 h 99" name="T15"/>
                  <a:gd fmla="*/ 107 w 108" name="T16"/>
                  <a:gd fmla="*/ 25 h 99" name="T17"/>
                  <a:gd fmla="*/ 105 w 108" name="T18"/>
                  <a:gd fmla="*/ 61 h 99" name="T19"/>
                  <a:gd fmla="*/ 87 w 108" name="T20"/>
                  <a:gd fmla="*/ 98 h 99" name="T21"/>
                  <a:gd fmla="*/ 56 w 108" name="T22"/>
                  <a:gd fmla="*/ 92 h 99" name="T23"/>
                  <a:gd fmla="*/ 38 w 108" name="T24"/>
                  <a:gd fmla="*/ 83 h 99" name="T25"/>
                  <a:gd fmla="*/ 0 w 108" name="T26"/>
                  <a:gd fmla="*/ 30 h 99" name="T27"/>
                  <a:gd fmla="*/ 0 w 108" name="T28"/>
                  <a:gd fmla="*/ 30 h 99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08" name="T45"/>
                  <a:gd fmla="*/ 0 h 99" name="T46"/>
                  <a:gd fmla="*/ 108 w 108" name="T47"/>
                  <a:gd fmla="*/ 99 h 99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99" w="108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/>
              <p:nvPr/>
            </p:nvSpPr>
            <p:spPr bwMode="auto">
              <a:xfrm>
                <a:off x="3238" y="3669"/>
                <a:ext cx="186" cy="158"/>
              </a:xfrm>
              <a:custGeom>
                <a:gdLst>
                  <a:gd fmla="*/ 0 w 186" name="T0"/>
                  <a:gd fmla="*/ 6 h 175" name="T1"/>
                  <a:gd fmla="*/ 0 w 186" name="T2"/>
                  <a:gd fmla="*/ 6 h 175" name="T3"/>
                  <a:gd fmla="*/ 23 w 186" name="T4"/>
                  <a:gd fmla="*/ 0 h 175" name="T5"/>
                  <a:gd fmla="*/ 134 w 186" name="T6"/>
                  <a:gd fmla="*/ 16 h 175" name="T7"/>
                  <a:gd fmla="*/ 159 w 186" name="T8"/>
                  <a:gd fmla="*/ 9 h 175" name="T9"/>
                  <a:gd fmla="*/ 185 w 186" name="T10"/>
                  <a:gd fmla="*/ 12 h 175" name="T11"/>
                  <a:gd fmla="*/ 185 w 186" name="T12"/>
                  <a:gd fmla="*/ 12 h 175" name="T13"/>
                  <a:gd fmla="*/ 162 w 186" name="T14"/>
                  <a:gd fmla="*/ 25 h 175" name="T15"/>
                  <a:gd fmla="*/ 154 w 186" name="T16"/>
                  <a:gd fmla="*/ 16 h 175" name="T17"/>
                  <a:gd fmla="*/ 128 w 186" name="T18"/>
                  <a:gd fmla="*/ 22 h 175" name="T19"/>
                  <a:gd fmla="*/ 128 w 186" name="T20"/>
                  <a:gd fmla="*/ 71 h 175" name="T21"/>
                  <a:gd fmla="*/ 114 w 186" name="T22"/>
                  <a:gd fmla="*/ 71 h 175" name="T23"/>
                  <a:gd fmla="*/ 114 w 186" name="T24"/>
                  <a:gd fmla="*/ 110 h 175" name="T25"/>
                  <a:gd fmla="*/ 114 w 186" name="T26"/>
                  <a:gd fmla="*/ 165 h 175" name="T27"/>
                  <a:gd fmla="*/ 102 w 186" name="T28"/>
                  <a:gd fmla="*/ 174 h 175" name="T29"/>
                  <a:gd fmla="*/ 84 w 186" name="T30"/>
                  <a:gd fmla="*/ 174 h 175" name="T31"/>
                  <a:gd fmla="*/ 75 w 186" name="T32"/>
                  <a:gd fmla="*/ 162 h 175" name="T33"/>
                  <a:gd fmla="*/ 67 w 186" name="T34"/>
                  <a:gd fmla="*/ 168 h 175" name="T35"/>
                  <a:gd fmla="*/ 49 w 186" name="T36"/>
                  <a:gd fmla="*/ 149 h 175" name="T37"/>
                  <a:gd fmla="*/ 39 w 186" name="T38"/>
                  <a:gd fmla="*/ 88 h 175" name="T39"/>
                  <a:gd fmla="*/ 39 w 186" name="T40"/>
                  <a:gd fmla="*/ 81 h 175" name="T41"/>
                  <a:gd fmla="*/ 0 w 186" name="T42"/>
                  <a:gd fmla="*/ 6 h 175" name="T43"/>
                  <a:gd fmla="*/ 0 w 186" name="T44"/>
                  <a:gd fmla="*/ 6 h 175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w 186" name="T69"/>
                  <a:gd fmla="*/ 0 h 175" name="T70"/>
                  <a:gd fmla="*/ 186 w 186" name="T71"/>
                  <a:gd fmla="*/ 175 h 175" name="T72"/>
                </a:gdLst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b="T72" l="T69" r="T71" t="T70"/>
                <a:pathLst>
                  <a:path h="175" w="186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/>
              <p:nvPr/>
            </p:nvSpPr>
            <p:spPr bwMode="auto">
              <a:xfrm>
                <a:off x="2849" y="3014"/>
                <a:ext cx="116" cy="158"/>
              </a:xfrm>
              <a:custGeom>
                <a:gdLst>
                  <a:gd fmla="*/ 0 w 116" name="T0"/>
                  <a:gd fmla="*/ 96 h 97" name="T1"/>
                  <a:gd fmla="*/ 0 w 116" name="T2"/>
                  <a:gd fmla="*/ 96 h 97" name="T3"/>
                  <a:gd fmla="*/ 54 w 116" name="T4"/>
                  <a:gd fmla="*/ 0 h 97" name="T5"/>
                  <a:gd fmla="*/ 114 w 116" name="T6"/>
                  <a:gd fmla="*/ 2 h 97" name="T7"/>
                  <a:gd fmla="*/ 115 w 116" name="T8"/>
                  <a:gd fmla="*/ 7 h 97" name="T9"/>
                  <a:gd fmla="*/ 114 w 116" name="T10"/>
                  <a:gd fmla="*/ 25 h 97" name="T11"/>
                  <a:gd fmla="*/ 70 w 116" name="T12"/>
                  <a:gd fmla="*/ 24 h 97" name="T13"/>
                  <a:gd fmla="*/ 70 w 116" name="T14"/>
                  <a:gd fmla="*/ 61 h 97" name="T15"/>
                  <a:gd fmla="*/ 54 w 116" name="T16"/>
                  <a:gd fmla="*/ 67 h 97" name="T17"/>
                  <a:gd fmla="*/ 55 w 116" name="T18"/>
                  <a:gd fmla="*/ 90 h 97" name="T19"/>
                  <a:gd fmla="*/ 0 w 116" name="T20"/>
                  <a:gd fmla="*/ 96 h 97" name="T21"/>
                  <a:gd fmla="*/ 0 w 116" name="T22"/>
                  <a:gd fmla="*/ 96 h 97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116" name="T36"/>
                  <a:gd fmla="*/ 0 h 97" name="T37"/>
                  <a:gd fmla="*/ 116 w 116" name="T38"/>
                  <a:gd fmla="*/ 97 h 97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97" w="115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/>
              <p:nvPr/>
            </p:nvSpPr>
            <p:spPr bwMode="auto">
              <a:xfrm>
                <a:off x="3380" y="3167"/>
                <a:ext cx="227" cy="158"/>
              </a:xfrm>
              <a:custGeom>
                <a:gdLst>
                  <a:gd fmla="*/ 0 w 227" name="T0"/>
                  <a:gd fmla="*/ 142 h 270" name="T1"/>
                  <a:gd fmla="*/ 0 w 227" name="T2"/>
                  <a:gd fmla="*/ 142 h 270" name="T3"/>
                  <a:gd fmla="*/ 10 w 227" name="T4"/>
                  <a:gd fmla="*/ 169 h 270" name="T5"/>
                  <a:gd fmla="*/ 20 w 227" name="T6"/>
                  <a:gd fmla="*/ 198 h 270" name="T7"/>
                  <a:gd fmla="*/ 43 w 227" name="T8"/>
                  <a:gd fmla="*/ 209 h 270" name="T9"/>
                  <a:gd fmla="*/ 76 w 227" name="T10"/>
                  <a:gd fmla="*/ 249 h 270" name="T11"/>
                  <a:gd fmla="*/ 122 w 227" name="T12"/>
                  <a:gd fmla="*/ 269 h 270" name="T13"/>
                  <a:gd fmla="*/ 164 w 227" name="T14"/>
                  <a:gd fmla="*/ 264 h 270" name="T15"/>
                  <a:gd fmla="*/ 189 w 227" name="T16"/>
                  <a:gd fmla="*/ 256 h 270" name="T17"/>
                  <a:gd fmla="*/ 174 w 227" name="T18"/>
                  <a:gd fmla="*/ 227 h 270" name="T19"/>
                  <a:gd fmla="*/ 150 w 227" name="T20"/>
                  <a:gd fmla="*/ 211 h 270" name="T21"/>
                  <a:gd fmla="*/ 166 w 227" name="T22"/>
                  <a:gd fmla="*/ 200 h 270" name="T23"/>
                  <a:gd fmla="*/ 167 w 227" name="T24"/>
                  <a:gd fmla="*/ 176 h 270" name="T25"/>
                  <a:gd fmla="*/ 194 w 227" name="T26"/>
                  <a:gd fmla="*/ 143 h 270" name="T27"/>
                  <a:gd fmla="*/ 205 w 227" name="T28"/>
                  <a:gd fmla="*/ 84 h 270" name="T29"/>
                  <a:gd fmla="*/ 226 w 227" name="T30"/>
                  <a:gd fmla="*/ 71 h 270" name="T31"/>
                  <a:gd fmla="*/ 210 w 227" name="T32"/>
                  <a:gd fmla="*/ 59 h 270" name="T33"/>
                  <a:gd fmla="*/ 203 w 227" name="T34"/>
                  <a:gd fmla="*/ 16 h 270" name="T35"/>
                  <a:gd fmla="*/ 185 w 227" name="T36"/>
                  <a:gd fmla="*/ 0 h 270" name="T37"/>
                  <a:gd fmla="*/ 164 w 227" name="T38"/>
                  <a:gd fmla="*/ 18 h 270" name="T39"/>
                  <a:gd fmla="*/ 41 w 227" name="T40"/>
                  <a:gd fmla="*/ 15 h 270" name="T41"/>
                  <a:gd fmla="*/ 41 w 227" name="T42"/>
                  <a:gd fmla="*/ 43 h 270" name="T43"/>
                  <a:gd fmla="*/ 29 w 227" name="T44"/>
                  <a:gd fmla="*/ 43 h 270" name="T45"/>
                  <a:gd fmla="*/ 29 w 227" name="T46"/>
                  <a:gd fmla="*/ 51 h 270" name="T47"/>
                  <a:gd fmla="*/ 28 w 227" name="T48"/>
                  <a:gd fmla="*/ 103 h 270" name="T49"/>
                  <a:gd fmla="*/ 14 w 227" name="T50"/>
                  <a:gd fmla="*/ 106 h 270" name="T51"/>
                  <a:gd fmla="*/ 0 w 227" name="T52"/>
                  <a:gd fmla="*/ 142 h 270" name="T53"/>
                  <a:gd fmla="*/ 0 w 227" name="T54"/>
                  <a:gd fmla="*/ 142 h 270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27" name="T84"/>
                  <a:gd fmla="*/ 0 h 270" name="T85"/>
                  <a:gd fmla="*/ 227 w 227" name="T86"/>
                  <a:gd fmla="*/ 270 h 270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270" w="226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/>
              <p:nvPr/>
            </p:nvSpPr>
            <p:spPr bwMode="auto">
              <a:xfrm>
                <a:off x="3501" y="3718"/>
                <a:ext cx="17" cy="158"/>
              </a:xfrm>
              <a:custGeom>
                <a:gdLst>
                  <a:gd fmla="*/ 0 w 17" name="T0"/>
                  <a:gd fmla="*/ 12 h 23" name="T1"/>
                  <a:gd fmla="*/ 0 w 17" name="T2"/>
                  <a:gd fmla="*/ 12 h 23" name="T3"/>
                  <a:gd fmla="*/ 9 w 17" name="T4"/>
                  <a:gd fmla="*/ 22 h 23" name="T5"/>
                  <a:gd fmla="*/ 16 w 17" name="T6"/>
                  <a:gd fmla="*/ 14 h 23" name="T7"/>
                  <a:gd fmla="*/ 14 w 17" name="T8"/>
                  <a:gd fmla="*/ 0 h 23" name="T9"/>
                  <a:gd fmla="*/ 0 w 17" name="T10"/>
                  <a:gd fmla="*/ 12 h 23" name="T11"/>
                  <a:gd fmla="*/ 0 w 17" name="T12"/>
                  <a:gd fmla="*/ 12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7" name="T21"/>
                  <a:gd fmla="*/ 0 h 23" name="T22"/>
                  <a:gd fmla="*/ 17 w 17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17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/>
              <p:nvPr/>
            </p:nvSpPr>
            <p:spPr bwMode="auto">
              <a:xfrm>
                <a:off x="3486" y="3436"/>
                <a:ext cx="148" cy="158"/>
              </a:xfrm>
              <a:custGeom>
                <a:gdLst>
                  <a:gd fmla="*/ 0 w 148" name="T0"/>
                  <a:gd fmla="*/ 46 h 146" name="T1"/>
                  <a:gd fmla="*/ 0 w 148" name="T2"/>
                  <a:gd fmla="*/ 46 h 146" name="T3"/>
                  <a:gd fmla="*/ 1 w 148" name="T4"/>
                  <a:gd fmla="*/ 74 h 146" name="T5"/>
                  <a:gd fmla="*/ 19 w 148" name="T6"/>
                  <a:gd fmla="*/ 103 h 146" name="T7"/>
                  <a:gd fmla="*/ 44 w 148" name="T8"/>
                  <a:gd fmla="*/ 115 h 146" name="T9"/>
                  <a:gd fmla="*/ 57 w 148" name="T10"/>
                  <a:gd fmla="*/ 118 h 146" name="T11"/>
                  <a:gd fmla="*/ 72 w 148" name="T12"/>
                  <a:gd fmla="*/ 145 h 146" name="T13"/>
                  <a:gd fmla="*/ 127 w 148" name="T14"/>
                  <a:gd fmla="*/ 142 h 146" name="T15"/>
                  <a:gd fmla="*/ 147 w 148" name="T16"/>
                  <a:gd fmla="*/ 130 h 146" name="T17"/>
                  <a:gd fmla="*/ 126 w 148" name="T18"/>
                  <a:gd fmla="*/ 72 h 146" name="T19"/>
                  <a:gd fmla="*/ 132 w 148" name="T20"/>
                  <a:gd fmla="*/ 50 h 146" name="T21"/>
                  <a:gd fmla="*/ 61 w 148" name="T22"/>
                  <a:gd fmla="*/ 0 h 146" name="T23"/>
                  <a:gd fmla="*/ 43 w 148" name="T24"/>
                  <a:gd fmla="*/ 25 h 146" name="T25"/>
                  <a:gd fmla="*/ 35 w 148" name="T26"/>
                  <a:gd fmla="*/ 18 h 146" name="T27"/>
                  <a:gd fmla="*/ 29 w 148" name="T28"/>
                  <a:gd fmla="*/ 24 h 146" name="T29"/>
                  <a:gd fmla="*/ 29 w 148" name="T30"/>
                  <a:gd fmla="*/ 0 h 146" name="T31"/>
                  <a:gd fmla="*/ 11 w 148" name="T32"/>
                  <a:gd fmla="*/ 1 h 146" name="T33"/>
                  <a:gd fmla="*/ 14 w 148" name="T34"/>
                  <a:gd fmla="*/ 19 h 146" name="T35"/>
                  <a:gd fmla="*/ 15 w 148" name="T36"/>
                  <a:gd fmla="*/ 30 h 146" name="T37"/>
                  <a:gd fmla="*/ 0 w 148" name="T38"/>
                  <a:gd fmla="*/ 46 h 146" name="T39"/>
                  <a:gd fmla="*/ 0 w 148" name="T40"/>
                  <a:gd fmla="*/ 46 h 14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148" name="T63"/>
                  <a:gd fmla="*/ 0 h 146" name="T64"/>
                  <a:gd fmla="*/ 148 w 148" name="T65"/>
                  <a:gd fmla="*/ 146 h 146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46" w="148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/>
              <p:nvPr/>
            </p:nvSpPr>
            <p:spPr bwMode="auto">
              <a:xfrm>
                <a:off x="3078" y="3234"/>
                <a:ext cx="30" cy="158"/>
              </a:xfrm>
              <a:custGeom>
                <a:gdLst>
                  <a:gd fmla="*/ 0 w 30" name="T0"/>
                  <a:gd fmla="*/ 0 h 71" name="T1"/>
                  <a:gd fmla="*/ 0 w 30" name="T2"/>
                  <a:gd fmla="*/ 0 h 71" name="T3"/>
                  <a:gd fmla="*/ 15 w 30" name="T4"/>
                  <a:gd fmla="*/ 4 h 71" name="T5"/>
                  <a:gd fmla="*/ 29 w 30" name="T6"/>
                  <a:gd fmla="*/ 67 h 71" name="T7"/>
                  <a:gd fmla="*/ 19 w 30" name="T8"/>
                  <a:gd fmla="*/ 70 h 71" name="T9"/>
                  <a:gd fmla="*/ 0 w 30" name="T10"/>
                  <a:gd fmla="*/ 0 h 71" name="T11"/>
                  <a:gd fmla="*/ 0 w 30" name="T12"/>
                  <a:gd fmla="*/ 0 h 71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0" name="T21"/>
                  <a:gd fmla="*/ 0 h 71" name="T22"/>
                  <a:gd fmla="*/ 30 w 30" name="T23"/>
                  <a:gd fmla="*/ 71 h 71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71" w="30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/>
              <p:nvPr/>
            </p:nvSpPr>
            <p:spPr bwMode="auto">
              <a:xfrm>
                <a:off x="3486" y="3333"/>
                <a:ext cx="74" cy="158"/>
              </a:xfrm>
              <a:custGeom>
                <a:gdLst>
                  <a:gd fmla="*/ 0 w 74" name="T0"/>
                  <a:gd fmla="*/ 72 h 73" name="T1"/>
                  <a:gd fmla="*/ 0 w 74" name="T2"/>
                  <a:gd fmla="*/ 72 h 73" name="T3"/>
                  <a:gd fmla="*/ 11 w 74" name="T4"/>
                  <a:gd fmla="*/ 68 h 73" name="T5"/>
                  <a:gd fmla="*/ 29 w 74" name="T6"/>
                  <a:gd fmla="*/ 67 h 73" name="T7"/>
                  <a:gd fmla="*/ 29 w 74" name="T8"/>
                  <a:gd fmla="*/ 57 h 73" name="T9"/>
                  <a:gd fmla="*/ 58 w 74" name="T10"/>
                  <a:gd fmla="*/ 51 h 73" name="T11"/>
                  <a:gd fmla="*/ 73 w 74" name="T12"/>
                  <a:gd fmla="*/ 26 h 73" name="T13"/>
                  <a:gd fmla="*/ 58 w 74" name="T14"/>
                  <a:gd fmla="*/ 0 h 73" name="T15"/>
                  <a:gd fmla="*/ 16 w 74" name="T16"/>
                  <a:gd fmla="*/ 5 h 73" name="T17"/>
                  <a:gd fmla="*/ 21 w 74" name="T18"/>
                  <a:gd fmla="*/ 24 h 73" name="T19"/>
                  <a:gd fmla="*/ 12 w 74" name="T20"/>
                  <a:gd fmla="*/ 37 h 73" name="T21"/>
                  <a:gd fmla="*/ 0 w 74" name="T22"/>
                  <a:gd fmla="*/ 72 h 73" name="T23"/>
                  <a:gd fmla="*/ 0 w 74" name="T24"/>
                  <a:gd fmla="*/ 72 h 73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74" name="T39"/>
                  <a:gd fmla="*/ 0 h 73" name="T40"/>
                  <a:gd fmla="*/ 74 w 74" name="T41"/>
                  <a:gd fmla="*/ 73 h 73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73" w="74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/>
              <p:nvPr/>
            </p:nvSpPr>
            <p:spPr bwMode="auto">
              <a:xfrm>
                <a:off x="3415" y="2979"/>
                <a:ext cx="154" cy="158"/>
              </a:xfrm>
              <a:custGeom>
                <a:gdLst>
                  <a:gd fmla="*/ 0 w 154" name="T0"/>
                  <a:gd fmla="*/ 24 h 144" name="T1"/>
                  <a:gd fmla="*/ 0 w 154" name="T2"/>
                  <a:gd fmla="*/ 24 h 144" name="T3"/>
                  <a:gd fmla="*/ 6 w 154" name="T4"/>
                  <a:gd fmla="*/ 140 h 144" name="T5"/>
                  <a:gd fmla="*/ 129 w 154" name="T6"/>
                  <a:gd fmla="*/ 143 h 144" name="T7"/>
                  <a:gd fmla="*/ 150 w 154" name="T8"/>
                  <a:gd fmla="*/ 125 h 144" name="T9"/>
                  <a:gd fmla="*/ 153 w 154" name="T10"/>
                  <a:gd fmla="*/ 113 h 144" name="T11"/>
                  <a:gd fmla="*/ 107 w 154" name="T12"/>
                  <a:gd fmla="*/ 30 h 144" name="T13"/>
                  <a:gd fmla="*/ 129 w 154" name="T14"/>
                  <a:gd fmla="*/ 57 h 144" name="T15"/>
                  <a:gd fmla="*/ 140 w 154" name="T16"/>
                  <a:gd fmla="*/ 34 h 144" name="T17"/>
                  <a:gd fmla="*/ 129 w 154" name="T18"/>
                  <a:gd fmla="*/ 5 h 144" name="T19"/>
                  <a:gd fmla="*/ 100 w 154" name="T20"/>
                  <a:gd fmla="*/ 10 h 144" name="T21"/>
                  <a:gd fmla="*/ 100 w 154" name="T22"/>
                  <a:gd fmla="*/ 2 h 144" name="T23"/>
                  <a:gd fmla="*/ 85 w 154" name="T24"/>
                  <a:gd fmla="*/ 2 h 144" name="T25"/>
                  <a:gd fmla="*/ 59 w 154" name="T26"/>
                  <a:gd fmla="*/ 12 h 144" name="T27"/>
                  <a:gd fmla="*/ 6 w 154" name="T28"/>
                  <a:gd fmla="*/ 0 h 144" name="T29"/>
                  <a:gd fmla="*/ 0 w 154" name="T30"/>
                  <a:gd fmla="*/ 24 h 144" name="T31"/>
                  <a:gd fmla="*/ 0 w 154" name="T32"/>
                  <a:gd fmla="*/ 24 h 144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54" name="T51"/>
                  <a:gd fmla="*/ 0 h 144" name="T52"/>
                  <a:gd fmla="*/ 154 w 154" name="T53"/>
                  <a:gd fmla="*/ 144 h 144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44" w="15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/>
              <p:nvPr/>
            </p:nvSpPr>
            <p:spPr bwMode="auto">
              <a:xfrm>
                <a:off x="3010" y="3184"/>
                <a:ext cx="103" cy="158"/>
              </a:xfrm>
              <a:custGeom>
                <a:gdLst>
                  <a:gd fmla="*/ 0 w 103" name="T0"/>
                  <a:gd fmla="*/ 63 h 76" name="T1"/>
                  <a:gd fmla="*/ 0 w 103" name="T2"/>
                  <a:gd fmla="*/ 63 h 76" name="T3"/>
                  <a:gd fmla="*/ 7 w 103" name="T4"/>
                  <a:gd fmla="*/ 72 h 76" name="T5"/>
                  <a:gd fmla="*/ 34 w 103" name="T6"/>
                  <a:gd fmla="*/ 75 h 76" name="T7"/>
                  <a:gd fmla="*/ 32 w 103" name="T8"/>
                  <a:gd fmla="*/ 56 h 76" name="T9"/>
                  <a:gd fmla="*/ 68 w 103" name="T10"/>
                  <a:gd fmla="*/ 52 h 76" name="T11"/>
                  <a:gd fmla="*/ 83 w 103" name="T12"/>
                  <a:gd fmla="*/ 56 h 76" name="T13"/>
                  <a:gd fmla="*/ 102 w 103" name="T14"/>
                  <a:gd fmla="*/ 42 h 76" name="T15"/>
                  <a:gd fmla="*/ 76 w 103" name="T16"/>
                  <a:gd fmla="*/ 13 h 76" name="T17"/>
                  <a:gd fmla="*/ 73 w 103" name="T18"/>
                  <a:gd fmla="*/ 0 h 76" name="T19"/>
                  <a:gd fmla="*/ 17 w 103" name="T20"/>
                  <a:gd fmla="*/ 24 h 76" name="T21"/>
                  <a:gd fmla="*/ 0 w 103" name="T22"/>
                  <a:gd fmla="*/ 63 h 76" name="T23"/>
                  <a:gd fmla="*/ 0 w 103" name="T24"/>
                  <a:gd fmla="*/ 63 h 7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03" name="T39"/>
                  <a:gd fmla="*/ 0 h 76" name="T40"/>
                  <a:gd fmla="*/ 103 w 103" name="T41"/>
                  <a:gd fmla="*/ 76 h 76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76" w="103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/>
              <p:nvPr/>
            </p:nvSpPr>
            <p:spPr bwMode="auto">
              <a:xfrm>
                <a:off x="3380" y="3528"/>
                <a:ext cx="162" cy="158"/>
              </a:xfrm>
              <a:custGeom>
                <a:gdLst>
                  <a:gd fmla="*/ 0 w 162" name="T0"/>
                  <a:gd fmla="*/ 65 h 134" name="T1"/>
                  <a:gd fmla="*/ 0 w 162" name="T2"/>
                  <a:gd fmla="*/ 65 h 134" name="T3"/>
                  <a:gd fmla="*/ 0 w 162" name="T4"/>
                  <a:gd fmla="*/ 116 h 134" name="T5"/>
                  <a:gd fmla="*/ 17 w 162" name="T6"/>
                  <a:gd fmla="*/ 129 h 134" name="T7"/>
                  <a:gd fmla="*/ 43 w 162" name="T8"/>
                  <a:gd fmla="*/ 132 h 134" name="T9"/>
                  <a:gd fmla="*/ 67 w 162" name="T10"/>
                  <a:gd fmla="*/ 133 h 134" name="T11"/>
                  <a:gd fmla="*/ 91 w 162" name="T12"/>
                  <a:gd fmla="*/ 115 h 134" name="T13"/>
                  <a:gd fmla="*/ 92 w 162" name="T14"/>
                  <a:gd fmla="*/ 107 h 134" name="T15"/>
                  <a:gd fmla="*/ 113 w 162" name="T16"/>
                  <a:gd fmla="*/ 102 h 134" name="T17"/>
                  <a:gd fmla="*/ 109 w 162" name="T18"/>
                  <a:gd fmla="*/ 95 h 134" name="T19"/>
                  <a:gd fmla="*/ 153 w 162" name="T20"/>
                  <a:gd fmla="*/ 81 h 134" name="T21"/>
                  <a:gd fmla="*/ 147 w 162" name="T22"/>
                  <a:gd fmla="*/ 75 h 134" name="T23"/>
                  <a:gd fmla="*/ 161 w 162" name="T24"/>
                  <a:gd fmla="*/ 34 h 134" name="T25"/>
                  <a:gd fmla="*/ 150 w 162" name="T26"/>
                  <a:gd fmla="*/ 17 h 134" name="T27"/>
                  <a:gd fmla="*/ 125 w 162" name="T28"/>
                  <a:gd fmla="*/ 5 h 134" name="T29"/>
                  <a:gd fmla="*/ 118 w 162" name="T30"/>
                  <a:gd fmla="*/ 0 h 134" name="T31"/>
                  <a:gd fmla="*/ 93 w 162" name="T32"/>
                  <a:gd fmla="*/ 12 h 134" name="T33"/>
                  <a:gd fmla="*/ 90 w 162" name="T34"/>
                  <a:gd fmla="*/ 48 h 134" name="T35"/>
                  <a:gd fmla="*/ 106 w 162" name="T36"/>
                  <a:gd fmla="*/ 55 h 134" name="T37"/>
                  <a:gd fmla="*/ 106 w 162" name="T38"/>
                  <a:gd fmla="*/ 69 h 134" name="T39"/>
                  <a:gd fmla="*/ 28 w 162" name="T40"/>
                  <a:gd fmla="*/ 37 h 134" name="T41"/>
                  <a:gd fmla="*/ 31 w 162" name="T42"/>
                  <a:gd fmla="*/ 65 h 134" name="T43"/>
                  <a:gd fmla="*/ 0 w 162" name="T44"/>
                  <a:gd fmla="*/ 65 h 134" name="T45"/>
                  <a:gd fmla="*/ 0 w 162" name="T46"/>
                  <a:gd fmla="*/ 65 h 134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w 162" name="T72"/>
                  <a:gd fmla="*/ 0 h 134" name="T73"/>
                  <a:gd fmla="*/ 162 w 162" name="T74"/>
                  <a:gd fmla="*/ 134 h 134" name="T75"/>
                </a:gdLst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b="T75" l="T72" r="T74" t="T73"/>
                <a:pathLst>
                  <a:path h="134" w="162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/>
              <p:nvPr/>
            </p:nvSpPr>
            <p:spPr bwMode="auto">
              <a:xfrm>
                <a:off x="3305" y="3745"/>
                <a:ext cx="224" cy="158"/>
              </a:xfrm>
              <a:custGeom>
                <a:gdLst>
                  <a:gd fmla="*/ 0 w 224" name="T0"/>
                  <a:gd fmla="*/ 94 h 180" name="T1"/>
                  <a:gd fmla="*/ 0 w 224" name="T2"/>
                  <a:gd fmla="*/ 94 h 180" name="T3"/>
                  <a:gd fmla="*/ 8 w 224" name="T4"/>
                  <a:gd fmla="*/ 88 h 180" name="T5"/>
                  <a:gd fmla="*/ 17 w 224" name="T6"/>
                  <a:gd fmla="*/ 100 h 180" name="T7"/>
                  <a:gd fmla="*/ 35 w 224" name="T8"/>
                  <a:gd fmla="*/ 100 h 180" name="T9"/>
                  <a:gd fmla="*/ 47 w 224" name="T10"/>
                  <a:gd fmla="*/ 91 h 180" name="T11"/>
                  <a:gd fmla="*/ 47 w 224" name="T12"/>
                  <a:gd fmla="*/ 36 h 180" name="T13"/>
                  <a:gd fmla="*/ 58 w 224" name="T14"/>
                  <a:gd fmla="*/ 50 h 180" name="T15"/>
                  <a:gd fmla="*/ 58 w 224" name="T16"/>
                  <a:gd fmla="*/ 65 h 180" name="T17"/>
                  <a:gd fmla="*/ 77 w 224" name="T18"/>
                  <a:gd fmla="*/ 64 h 180" name="T19"/>
                  <a:gd fmla="*/ 93 w 224" name="T20"/>
                  <a:gd fmla="*/ 47 h 180" name="T21"/>
                  <a:gd fmla="*/ 123 w 224" name="T22"/>
                  <a:gd fmla="*/ 47 h 180" name="T23"/>
                  <a:gd fmla="*/ 174 w 224" name="T24"/>
                  <a:gd fmla="*/ 0 h 180" name="T25"/>
                  <a:gd fmla="*/ 205 w 224" name="T26"/>
                  <a:gd fmla="*/ 6 h 180" name="T27"/>
                  <a:gd fmla="*/ 210 w 224" name="T28"/>
                  <a:gd fmla="*/ 51 h 180" name="T29"/>
                  <a:gd fmla="*/ 196 w 224" name="T30"/>
                  <a:gd fmla="*/ 63 h 180" name="T31"/>
                  <a:gd fmla="*/ 205 w 224" name="T32"/>
                  <a:gd fmla="*/ 73 h 180" name="T33"/>
                  <a:gd fmla="*/ 212 w 224" name="T34"/>
                  <a:gd fmla="*/ 65 h 180" name="T35"/>
                  <a:gd fmla="*/ 223 w 224" name="T36"/>
                  <a:gd fmla="*/ 65 h 180" name="T37"/>
                  <a:gd fmla="*/ 217 w 224" name="T38"/>
                  <a:gd fmla="*/ 91 h 180" name="T39"/>
                  <a:gd fmla="*/ 184 w 224" name="T40"/>
                  <a:gd fmla="*/ 132 h 180" name="T41"/>
                  <a:gd fmla="*/ 144 w 224" name="T42"/>
                  <a:gd fmla="*/ 167 h 180" name="T43"/>
                  <a:gd fmla="*/ 114 w 224" name="T44"/>
                  <a:gd fmla="*/ 178 h 180" name="T45"/>
                  <a:gd fmla="*/ 26 w 224" name="T46"/>
                  <a:gd fmla="*/ 179 h 180" name="T47"/>
                  <a:gd fmla="*/ 19 w 224" name="T48"/>
                  <a:gd fmla="*/ 159 h 180" name="T49"/>
                  <a:gd fmla="*/ 22 w 224" name="T50"/>
                  <a:gd fmla="*/ 143 h 180" name="T51"/>
                  <a:gd fmla="*/ 0 w 224" name="T52"/>
                  <a:gd fmla="*/ 94 h 180" name="T53"/>
                  <a:gd fmla="*/ 0 w 224" name="T54"/>
                  <a:gd fmla="*/ 94 h 180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24" name="T84"/>
                  <a:gd fmla="*/ 0 h 180" name="T85"/>
                  <a:gd fmla="*/ 224 w 224" name="T86"/>
                  <a:gd fmla="*/ 180 h 180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180" w="224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/>
              <p:nvPr/>
            </p:nvSpPr>
            <p:spPr bwMode="auto">
              <a:xfrm>
                <a:off x="3449" y="3768"/>
                <a:ext cx="32" cy="158"/>
              </a:xfrm>
              <a:custGeom>
                <a:gdLst>
                  <a:gd fmla="*/ 0 w 32" name="T0"/>
                  <a:gd fmla="*/ 16 h 33" name="T1"/>
                  <a:gd fmla="*/ 0 w 32" name="T2"/>
                  <a:gd fmla="*/ 16 h 33" name="T3"/>
                  <a:gd fmla="*/ 11 w 32" name="T4"/>
                  <a:gd fmla="*/ 32 h 33" name="T5"/>
                  <a:gd fmla="*/ 31 w 32" name="T6"/>
                  <a:gd fmla="*/ 16 h 33" name="T7"/>
                  <a:gd fmla="*/ 22 w 32" name="T8"/>
                  <a:gd fmla="*/ 0 h 33" name="T9"/>
                  <a:gd fmla="*/ 0 w 32" name="T10"/>
                  <a:gd fmla="*/ 16 h 33" name="T11"/>
                  <a:gd fmla="*/ 0 w 32" name="T12"/>
                  <a:gd fmla="*/ 16 h 3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2" name="T21"/>
                  <a:gd fmla="*/ 0 h 33" name="T22"/>
                  <a:gd fmla="*/ 32 w 32" name="T23"/>
                  <a:gd fmla="*/ 33 h 3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33" w="32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/>
              <p:nvPr/>
            </p:nvSpPr>
            <p:spPr bwMode="auto">
              <a:xfrm>
                <a:off x="3201" y="2876"/>
                <a:ext cx="43" cy="158"/>
              </a:xfrm>
              <a:custGeom>
                <a:gdLst>
                  <a:gd fmla="*/ 2 w 43" name="T0"/>
                  <a:gd fmla="*/ 25 h 27" name="T1"/>
                  <a:gd fmla="*/ 11 w 43" name="T2"/>
                  <a:gd fmla="*/ 26 h 27" name="T3"/>
                  <a:gd fmla="*/ 15 w 43" name="T4"/>
                  <a:gd fmla="*/ 25 h 27" name="T5"/>
                  <a:gd fmla="*/ 20 w 43" name="T6"/>
                  <a:gd fmla="*/ 22 h 27" name="T7"/>
                  <a:gd fmla="*/ 29 w 43" name="T8"/>
                  <a:gd fmla="*/ 20 h 27" name="T9"/>
                  <a:gd fmla="*/ 37 w 43" name="T10"/>
                  <a:gd fmla="*/ 18 h 27" name="T11"/>
                  <a:gd fmla="*/ 40 w 43" name="T12"/>
                  <a:gd fmla="*/ 11 h 27" name="T13"/>
                  <a:gd fmla="*/ 42 w 43" name="T14"/>
                  <a:gd fmla="*/ 7 h 27" name="T15"/>
                  <a:gd fmla="*/ 33 w 43" name="T16"/>
                  <a:gd fmla="*/ 0 h 27" name="T17"/>
                  <a:gd fmla="*/ 0 w 43" name="T18"/>
                  <a:gd fmla="*/ 7 h 27" name="T19"/>
                  <a:gd fmla="*/ 0 w 43" name="T20"/>
                  <a:gd fmla="*/ 25 h 27" name="T21"/>
                  <a:gd fmla="*/ 2 w 43" name="T22"/>
                  <a:gd fmla="*/ 25 h 27" name="T23"/>
                  <a:gd fmla="*/ 2 w 43" name="T24"/>
                  <a:gd fmla="*/ 25 h 27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43" name="T39"/>
                  <a:gd fmla="*/ 0 h 27" name="T40"/>
                  <a:gd fmla="*/ 43 w 43" name="T41"/>
                  <a:gd fmla="*/ 27 h 27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27" w="43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/>
              <p:nvPr/>
            </p:nvSpPr>
            <p:spPr bwMode="auto">
              <a:xfrm>
                <a:off x="3181" y="2877"/>
                <a:ext cx="55" cy="158"/>
              </a:xfrm>
              <a:custGeom>
                <a:gdLst>
                  <a:gd fmla="*/ 0 w 55" name="T0"/>
                  <a:gd fmla="*/ 47 h 103" name="T1"/>
                  <a:gd fmla="*/ 0 w 55" name="T2"/>
                  <a:gd fmla="*/ 47 h 103" name="T3"/>
                  <a:gd fmla="*/ 12 w 55" name="T4"/>
                  <a:gd fmla="*/ 38 h 103" name="T5"/>
                  <a:gd fmla="*/ 18 w 55" name="T6"/>
                  <a:gd fmla="*/ 1 h 103" name="T7"/>
                  <a:gd fmla="*/ 51 w 55" name="T8"/>
                  <a:gd fmla="*/ 0 h 103" name="T9"/>
                  <a:gd fmla="*/ 42 w 55" name="T10"/>
                  <a:gd fmla="*/ 12 h 103" name="T11"/>
                  <a:gd fmla="*/ 52 w 55" name="T12"/>
                  <a:gd fmla="*/ 28 h 103" name="T13"/>
                  <a:gd fmla="*/ 33 w 55" name="T14"/>
                  <a:gd fmla="*/ 47 h 103" name="T15"/>
                  <a:gd fmla="*/ 54 w 55" name="T16"/>
                  <a:gd fmla="*/ 60 h 103" name="T17"/>
                  <a:gd fmla="*/ 27 w 55" name="T18"/>
                  <a:gd fmla="*/ 102 h 103" name="T19"/>
                  <a:gd fmla="*/ 23 w 55" name="T20"/>
                  <a:gd fmla="*/ 75 h 103" name="T21"/>
                  <a:gd fmla="*/ 0 w 55" name="T22"/>
                  <a:gd fmla="*/ 47 h 103" name="T23"/>
                  <a:gd fmla="*/ 0 w 55" name="T24"/>
                  <a:gd fmla="*/ 47 h 103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55" name="T39"/>
                  <a:gd fmla="*/ 0 h 103" name="T40"/>
                  <a:gd fmla="*/ 55 w 55" name="T41"/>
                  <a:gd fmla="*/ 103 h 103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03" w="55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/>
            <p:nvPr/>
          </p:nvSpPr>
          <p:spPr bwMode="auto">
            <a:xfrm>
              <a:off x="3169412" y="3347724"/>
              <a:ext cx="114299" cy="206196"/>
            </a:xfrm>
            <a:custGeom>
              <a:gdLst>
                <a:gd fmla="*/ 0 w 90" name="T0"/>
                <a:gd fmla="*/ 23633520 h 43" name="T1"/>
                <a:gd fmla="*/ 0 w 90" name="T2"/>
                <a:gd fmla="*/ 23633520 h 43" name="T3"/>
                <a:gd fmla="*/ 38709597 w 90" name="T4"/>
                <a:gd fmla="*/ 66175857 h 43" name="T5"/>
                <a:gd fmla="*/ 104838504 w 90" name="T6"/>
                <a:gd fmla="*/ 64600540 h 43" name="T7"/>
                <a:gd fmla="*/ 143548091 w 90" name="T8"/>
                <a:gd fmla="*/ 40965765 h 43" name="T9"/>
                <a:gd fmla="*/ 59677300 w 90" name="T10"/>
                <a:gd fmla="*/ 9453155 h 43" name="T11"/>
                <a:gd fmla="*/ 48387003 w 90" name="T12"/>
                <a:gd fmla="*/ 0 h 43" name="T13"/>
                <a:gd fmla="*/ 0 w 90" name="T14"/>
                <a:gd fmla="*/ 23633520 h 43" name="T15"/>
                <a:gd fmla="*/ 0 w 90" name="T16"/>
                <a:gd fmla="*/ 23633520 h 43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90" name="T27"/>
                <a:gd fmla="*/ 0 h 43" name="T28"/>
                <a:gd fmla="*/ 90 w 90" name="T29"/>
                <a:gd fmla="*/ 43 h 43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43" w="90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/>
            <p:nvPr/>
          </p:nvSpPr>
          <p:spPr bwMode="auto">
            <a:xfrm>
              <a:off x="3328166" y="3224677"/>
              <a:ext cx="96837" cy="206196"/>
            </a:xfrm>
            <a:custGeom>
              <a:gdLst>
                <a:gd fmla="*/ 0 w 78" name="T0"/>
                <a:gd fmla="*/ 12590929 h 58" name="T1"/>
                <a:gd fmla="*/ 33909086 w 78" name="T2"/>
                <a:gd fmla="*/ 8993902 h 58" name="T3"/>
                <a:gd fmla="*/ 60110943 w 78" name="T4"/>
                <a:gd fmla="*/ 0 h 58" name="T5"/>
                <a:gd fmla="*/ 95561981 w 78" name="T6"/>
                <a:gd fmla="*/ 7195391 h 58" name="T7"/>
                <a:gd fmla="*/ 118682426 w 78" name="T8"/>
                <a:gd fmla="*/ 21584828 h 58" name="T9"/>
                <a:gd fmla="*/ 104809911 w 78" name="T10"/>
                <a:gd fmla="*/ 34175757 h 58" name="T11"/>
                <a:gd fmla="*/ 87854752 w 78" name="T12"/>
                <a:gd fmla="*/ 35974269 h 58" name="T13"/>
                <a:gd fmla="*/ 67818172 w 78" name="T14"/>
                <a:gd fmla="*/ 55760591 h 58" name="T15"/>
                <a:gd fmla="*/ 53946898 w 78" name="T16"/>
                <a:gd fmla="*/ 102528622 h 58" name="T17"/>
                <a:gd fmla="*/ 44697726 w 78" name="T18"/>
                <a:gd fmla="*/ 82742290 h 58" name="T19"/>
                <a:gd fmla="*/ 18495865 w 78" name="T20"/>
                <a:gd fmla="*/ 80943778 h 58" name="T21"/>
                <a:gd fmla="*/ 35449787 w 78" name="T22"/>
                <a:gd fmla="*/ 43169657 h 58" name="T23"/>
                <a:gd fmla="*/ 0 w 78" name="T24"/>
                <a:gd fmla="*/ 30578733 h 58" name="T25"/>
                <a:gd fmla="*/ 0 w 78" name="T26"/>
                <a:gd fmla="*/ 12590929 h 58" name="T27"/>
                <a:gd fmla="*/ 0 w 78" name="T28"/>
                <a:gd fmla="*/ 12590929 h 58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w 78" name="T45"/>
                <a:gd fmla="*/ 0 h 58" name="T46"/>
                <a:gd fmla="*/ 78 w 78" name="T47"/>
                <a:gd fmla="*/ 58 h 58" name="T48"/>
              </a:gdLst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b="T48" l="T45" r="T47" t="T46"/>
              <a:pathLst>
                <a:path h="57" w="7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/>
            <p:nvPr/>
          </p:nvSpPr>
          <p:spPr bwMode="auto">
            <a:xfrm>
              <a:off x="3301191" y="3230233"/>
              <a:ext cx="55563" cy="206196"/>
            </a:xfrm>
            <a:custGeom>
              <a:gdLst>
                <a:gd fmla="*/ 67080589 w 45" name="T0"/>
                <a:gd fmla="*/ 15534291 h 29" name="T1"/>
                <a:gd fmla="*/ 51835342 w 45" name="T2"/>
                <a:gd fmla="*/ 48329201 h 29" name="T3"/>
                <a:gd fmla="*/ 0 w 45" name="T4"/>
                <a:gd fmla="*/ 39698886 h 29" name="T5"/>
                <a:gd fmla="*/ 21343603 w 45" name="T6"/>
                <a:gd fmla="*/ 18986938 h 29" name="T7"/>
                <a:gd fmla="*/ 35065190 w 45" name="T8"/>
                <a:gd fmla="*/ 0 h 29" name="T9"/>
                <a:gd fmla="*/ 67080589 w 45" name="T10"/>
                <a:gd fmla="*/ 15534291 h 29" name="T11"/>
                <a:gd fmla="*/ 67080589 w 45" name="T12"/>
                <a:gd fmla="*/ 15534291 h 29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45" name="T21"/>
                <a:gd fmla="*/ 0 h 29" name="T22"/>
                <a:gd fmla="*/ 45 w 45" name="T23"/>
                <a:gd fmla="*/ 29 h 29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8" w="45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</p:grpSp>
      <p:grpSp>
        <p:nvGrpSpPr>
          <p:cNvPr id="366" name="组合 365"/>
          <p:cNvGrpSpPr/>
          <p:nvPr/>
        </p:nvGrpSpPr>
        <p:grpSpPr>
          <a:xfrm>
            <a:off x="1105896" y="577413"/>
            <a:ext cx="3351073" cy="461665"/>
            <a:chOff x="1134706" y="682724"/>
            <a:chExt cx="3351073" cy="461665"/>
          </a:xfrm>
        </p:grpSpPr>
        <p:sp>
          <p:nvSpPr>
            <p:cNvPr id="367" name="矩形 366"/>
            <p:cNvSpPr/>
            <p:nvPr/>
          </p:nvSpPr>
          <p:spPr>
            <a:xfrm>
              <a:off x="1838901" y="682724"/>
              <a:ext cx="2621280" cy="45720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altLang="en-US" b="1" lang="zh-CN" smtClean="0" sz="240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charset="-122" panose="020b0503020204020204" pitchFamily="34" typeface="微软雅黑"/>
                  <a:ea charset="-122" panose="020b0503020204020204" pitchFamily="34" typeface="微软雅黑"/>
                </a:rPr>
                <a:t>点击此处输入标题</a:t>
              </a:r>
            </a:p>
          </p:txBody>
        </p:sp>
        <p:sp>
          <p:nvSpPr>
            <p:cNvPr id="368" name="椭圆 367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386" name="组合 385"/>
          <p:cNvGrpSpPr/>
          <p:nvPr/>
        </p:nvGrpSpPr>
        <p:grpSpPr>
          <a:xfrm>
            <a:off x="3892894" y="1134706"/>
            <a:ext cx="4934466" cy="5360481"/>
            <a:chOff x="3924300" y="-704850"/>
            <a:chExt cx="5143500" cy="5143500"/>
          </a:xfrm>
          <a:solidFill>
            <a:srgbClr val="FFCC29">
              <a:alpha val="15000"/>
            </a:srgbClr>
          </a:solidFill>
        </p:grpSpPr>
        <p:sp>
          <p:nvSpPr>
            <p:cNvPr id="387" name="泪滴形 386"/>
            <p:cNvSpPr/>
            <p:nvPr/>
          </p:nvSpPr>
          <p:spPr>
            <a:xfrm>
              <a:off x="3924300" y="1866900"/>
              <a:ext cx="2571750" cy="2571750"/>
            </a:xfrm>
            <a:prstGeom prst="teardrop">
              <a:avLst/>
            </a:prstGeom>
            <a:solidFill>
              <a:schemeClr val="bg1">
                <a:lumMod val="95000"/>
                <a:alpha val="25000"/>
              </a:schemeClr>
            </a:solidFill>
            <a:ln cmpd="sng" w="38100">
              <a:solidFill>
                <a:schemeClr val="bg1"/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>
                <a:solidFill>
                  <a:srgbClr val="FFC000"/>
                </a:solidFill>
              </a:endParaRPr>
            </a:p>
          </p:txBody>
        </p:sp>
        <p:sp>
          <p:nvSpPr>
            <p:cNvPr id="388" name="泪滴形 387"/>
            <p:cNvSpPr/>
            <p:nvPr/>
          </p:nvSpPr>
          <p:spPr>
            <a:xfrm rot="16200000">
              <a:off x="6496050" y="1866900"/>
              <a:ext cx="1543050" cy="1543050"/>
            </a:xfrm>
            <a:prstGeom prst="teardrop">
              <a:avLst/>
            </a:prstGeom>
            <a:solidFill>
              <a:schemeClr val="bg1">
                <a:lumMod val="95000"/>
                <a:alpha val="25000"/>
              </a:schemeClr>
            </a:solidFill>
            <a:ln cmpd="sng" w="38100">
              <a:solidFill>
                <a:schemeClr val="bg1"/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>
                <a:solidFill>
                  <a:srgbClr val="FFC000"/>
                </a:solidFill>
              </a:endParaRPr>
            </a:p>
          </p:txBody>
        </p:sp>
        <p:sp>
          <p:nvSpPr>
            <p:cNvPr id="389" name="泪滴形 388"/>
            <p:cNvSpPr/>
            <p:nvPr/>
          </p:nvSpPr>
          <p:spPr>
            <a:xfrm rot="10800000">
              <a:off x="6496050" y="-704850"/>
              <a:ext cx="2571750" cy="2571750"/>
            </a:xfrm>
            <a:prstGeom prst="teardrop">
              <a:avLst/>
            </a:prstGeom>
            <a:solidFill>
              <a:schemeClr val="bg1">
                <a:lumMod val="95000"/>
                <a:alpha val="25000"/>
              </a:schemeClr>
            </a:solidFill>
            <a:ln cmpd="sng" w="38100">
              <a:solidFill>
                <a:schemeClr val="bg1"/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>
                <a:solidFill>
                  <a:srgbClr val="FFC000"/>
                </a:solidFill>
              </a:endParaRPr>
            </a:p>
          </p:txBody>
        </p:sp>
        <p:sp>
          <p:nvSpPr>
            <p:cNvPr id="390" name="泪滴形 389"/>
            <p:cNvSpPr/>
            <p:nvPr/>
          </p:nvSpPr>
          <p:spPr>
            <a:xfrm rot="5400000">
              <a:off x="4629150" y="0"/>
              <a:ext cx="1866900" cy="1866900"/>
            </a:xfrm>
            <a:prstGeom prst="teardrop">
              <a:avLst/>
            </a:prstGeom>
            <a:solidFill>
              <a:schemeClr val="bg1">
                <a:lumMod val="95000"/>
                <a:alpha val="25000"/>
              </a:schemeClr>
            </a:solidFill>
            <a:ln cmpd="sng" w="38100">
              <a:solidFill>
                <a:schemeClr val="bg1"/>
              </a:solidFill>
              <a:prstDash val="lg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>
                <a:solidFill>
                  <a:srgbClr val="FFC000"/>
                </a:solidFill>
              </a:endParaRPr>
            </a:p>
          </p:txBody>
        </p:sp>
      </p:grpSp>
      <p:sp>
        <p:nvSpPr>
          <p:cNvPr id="5" name="矩形 4"/>
          <p:cNvSpPr/>
          <p:nvPr/>
        </p:nvSpPr>
        <p:spPr>
          <a:xfrm>
            <a:off x="7102651" y="2132876"/>
            <a:ext cx="1173480" cy="64008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altLang="zh-CN" b="1" lang="en-US" smtClean="0" sz="3600">
                <a:solidFill>
                  <a:schemeClr val="accent2">
                    <a:lumMod val="75000"/>
                  </a:schemeClr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65%</a:t>
            </a:r>
          </a:p>
        </p:txBody>
      </p:sp>
      <p:sp>
        <p:nvSpPr>
          <p:cNvPr id="391" name="矩形 390"/>
          <p:cNvSpPr/>
          <p:nvPr/>
        </p:nvSpPr>
        <p:spPr>
          <a:xfrm>
            <a:off x="4967369" y="2546251"/>
            <a:ext cx="952817" cy="5181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altLang="zh-CN" b="1" lang="en-US" sz="2800">
                <a:solidFill>
                  <a:schemeClr val="accent2">
                    <a:lumMod val="75000"/>
                  </a:schemeClr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35%</a:t>
            </a:r>
          </a:p>
        </p:txBody>
      </p:sp>
      <p:sp>
        <p:nvSpPr>
          <p:cNvPr id="6" name="矩形 5"/>
          <p:cNvSpPr/>
          <p:nvPr/>
        </p:nvSpPr>
        <p:spPr>
          <a:xfrm>
            <a:off x="4444728" y="5114878"/>
            <a:ext cx="1173480" cy="64008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altLang="zh-CN" b="1" lang="en-US" smtClean="0" sz="3600">
                <a:solidFill>
                  <a:schemeClr val="accent2">
                    <a:lumMod val="75000"/>
                  </a:schemeClr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85%</a:t>
            </a:r>
          </a:p>
        </p:txBody>
      </p:sp>
      <p:sp>
        <p:nvSpPr>
          <p:cNvPr id="392" name="矩形 391"/>
          <p:cNvSpPr/>
          <p:nvPr/>
        </p:nvSpPr>
        <p:spPr>
          <a:xfrm>
            <a:off x="6727980" y="4500904"/>
            <a:ext cx="733742" cy="39624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altLang="zh-CN" b="1" lang="en-US" smtClean="0" sz="2000">
                <a:solidFill>
                  <a:schemeClr val="accent2">
                    <a:lumMod val="75000"/>
                  </a:schemeClr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15%</a:t>
            </a:r>
          </a:p>
        </p:txBody>
      </p:sp>
      <p:sp>
        <p:nvSpPr>
          <p:cNvPr id="393" name="文本框 392"/>
          <p:cNvSpPr txBox="1"/>
          <p:nvPr/>
        </p:nvSpPr>
        <p:spPr>
          <a:xfrm>
            <a:off x="324918" y="1532027"/>
            <a:ext cx="3124200" cy="51816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r"/>
            <a:r>
              <a:rPr altLang="en-US" b="1" lang="zh-CN" smtClean="0" sz="28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输入你的标题</a:t>
            </a:r>
          </a:p>
        </p:txBody>
      </p:sp>
      <p:sp>
        <p:nvSpPr>
          <p:cNvPr id="394" name="文本框 393"/>
          <p:cNvSpPr txBox="1"/>
          <p:nvPr/>
        </p:nvSpPr>
        <p:spPr>
          <a:xfrm>
            <a:off x="691433" y="2024417"/>
            <a:ext cx="3124200" cy="118872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r">
              <a:lnSpc>
                <a:spcPct val="150000"/>
              </a:lnSpc>
            </a:pPr>
            <a:r>
              <a:rPr altLang="en-US" lang="zh-CN" smtClean="0" sz="1600">
                <a:solidFill>
                  <a:schemeClr val="bg1">
                    <a:lumMod val="75000"/>
                  </a:schemeClr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输入你需要表述的东西在这里。</a:t>
            </a:r>
          </a:p>
          <a:p>
            <a:pPr algn="r">
              <a:lnSpc>
                <a:spcPct val="150000"/>
              </a:lnSpc>
            </a:pPr>
            <a:r>
              <a:rPr altLang="en-US" lang="zh-CN" smtClean="0" sz="1600">
                <a:solidFill>
                  <a:schemeClr val="bg1">
                    <a:lumMod val="75000"/>
                  </a:schemeClr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输入你需要表述的东西在这里。</a:t>
            </a:r>
          </a:p>
          <a:p>
            <a:pPr algn="r">
              <a:lnSpc>
                <a:spcPct val="150000"/>
              </a:lnSpc>
            </a:pPr>
            <a:r>
              <a:rPr altLang="en-US" lang="zh-CN" smtClean="0" sz="1600">
                <a:solidFill>
                  <a:schemeClr val="bg1">
                    <a:lumMod val="75000"/>
                  </a:schemeClr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输入你需要表述的东西在这里。</a:t>
            </a:r>
          </a:p>
        </p:txBody>
      </p:sp>
      <p:sp>
        <p:nvSpPr>
          <p:cNvPr id="395" name="文本框 394"/>
          <p:cNvSpPr txBox="1"/>
          <p:nvPr/>
        </p:nvSpPr>
        <p:spPr>
          <a:xfrm>
            <a:off x="280806" y="4498846"/>
            <a:ext cx="3124200" cy="51816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r"/>
            <a:r>
              <a:rPr altLang="en-US" b="1" lang="zh-CN" smtClean="0" sz="28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输入你的标题</a:t>
            </a:r>
          </a:p>
        </p:txBody>
      </p:sp>
      <p:sp>
        <p:nvSpPr>
          <p:cNvPr id="396" name="文本框 395"/>
          <p:cNvSpPr txBox="1"/>
          <p:nvPr/>
        </p:nvSpPr>
        <p:spPr>
          <a:xfrm>
            <a:off x="647321" y="4991236"/>
            <a:ext cx="3124200" cy="118872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r">
              <a:lnSpc>
                <a:spcPct val="150000"/>
              </a:lnSpc>
            </a:pPr>
            <a:r>
              <a:rPr altLang="en-US" lang="zh-CN" smtClean="0" sz="1600">
                <a:solidFill>
                  <a:schemeClr val="bg1">
                    <a:lumMod val="75000"/>
                  </a:schemeClr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输入你需要表述的东西在这里。</a:t>
            </a:r>
          </a:p>
          <a:p>
            <a:pPr algn="r">
              <a:lnSpc>
                <a:spcPct val="150000"/>
              </a:lnSpc>
            </a:pPr>
            <a:r>
              <a:rPr altLang="en-US" lang="zh-CN" smtClean="0" sz="1600">
                <a:solidFill>
                  <a:schemeClr val="bg1">
                    <a:lumMod val="75000"/>
                  </a:schemeClr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输入你需要表述的东西在这里。</a:t>
            </a:r>
          </a:p>
          <a:p>
            <a:pPr algn="r">
              <a:lnSpc>
                <a:spcPct val="150000"/>
              </a:lnSpc>
            </a:pPr>
            <a:r>
              <a:rPr altLang="en-US" lang="zh-CN" smtClean="0" sz="1600">
                <a:solidFill>
                  <a:schemeClr val="bg1">
                    <a:lumMod val="75000"/>
                  </a:schemeClr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输入你需要表述的东西在这里。</a:t>
            </a:r>
          </a:p>
        </p:txBody>
      </p:sp>
      <p:sp>
        <p:nvSpPr>
          <p:cNvPr id="397" name="文本框 396"/>
          <p:cNvSpPr txBox="1"/>
          <p:nvPr/>
        </p:nvSpPr>
        <p:spPr>
          <a:xfrm>
            <a:off x="7616860" y="4675836"/>
            <a:ext cx="3124200" cy="51816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r"/>
            <a:r>
              <a:rPr altLang="en-US" b="1" lang="zh-CN" smtClean="0" sz="28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输入你的标题</a:t>
            </a:r>
          </a:p>
        </p:txBody>
      </p:sp>
      <p:sp>
        <p:nvSpPr>
          <p:cNvPr id="398" name="文本框 397"/>
          <p:cNvSpPr txBox="1"/>
          <p:nvPr/>
        </p:nvSpPr>
        <p:spPr>
          <a:xfrm>
            <a:off x="7983375" y="5168225"/>
            <a:ext cx="3124200" cy="118872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r">
              <a:lnSpc>
                <a:spcPct val="150000"/>
              </a:lnSpc>
            </a:pPr>
            <a:r>
              <a:rPr altLang="en-US" lang="zh-CN" smtClean="0" sz="1600">
                <a:solidFill>
                  <a:schemeClr val="bg1">
                    <a:lumMod val="75000"/>
                  </a:schemeClr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输入你需要表述的东西在这里。</a:t>
            </a:r>
          </a:p>
          <a:p>
            <a:pPr algn="r">
              <a:lnSpc>
                <a:spcPct val="150000"/>
              </a:lnSpc>
            </a:pPr>
            <a:r>
              <a:rPr altLang="en-US" lang="zh-CN" smtClean="0" sz="1600">
                <a:solidFill>
                  <a:schemeClr val="bg1">
                    <a:lumMod val="75000"/>
                  </a:schemeClr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输入你需要表述的东西在这里。</a:t>
            </a:r>
          </a:p>
          <a:p>
            <a:pPr algn="r">
              <a:lnSpc>
                <a:spcPct val="150000"/>
              </a:lnSpc>
            </a:pPr>
            <a:r>
              <a:rPr altLang="en-US" lang="zh-CN" smtClean="0" sz="1600">
                <a:solidFill>
                  <a:schemeClr val="bg1">
                    <a:lumMod val="75000"/>
                  </a:schemeClr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输入你需要表述的东西在这里。</a:t>
            </a:r>
          </a:p>
        </p:txBody>
      </p:sp>
      <p:sp>
        <p:nvSpPr>
          <p:cNvPr id="399" name="文本框 398"/>
          <p:cNvSpPr txBox="1"/>
          <p:nvPr/>
        </p:nvSpPr>
        <p:spPr>
          <a:xfrm>
            <a:off x="8587354" y="1239828"/>
            <a:ext cx="3124200" cy="51816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r"/>
            <a:r>
              <a:rPr altLang="en-US" b="1" lang="zh-CN" smtClean="0" sz="280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输入你的标题</a:t>
            </a:r>
          </a:p>
        </p:txBody>
      </p:sp>
      <p:sp>
        <p:nvSpPr>
          <p:cNvPr id="400" name="文本框 399"/>
          <p:cNvSpPr txBox="1"/>
          <p:nvPr/>
        </p:nvSpPr>
        <p:spPr>
          <a:xfrm>
            <a:off x="8953871" y="1732218"/>
            <a:ext cx="3124200" cy="118872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r">
              <a:lnSpc>
                <a:spcPct val="150000"/>
              </a:lnSpc>
            </a:pPr>
            <a:r>
              <a:rPr altLang="en-US" lang="zh-CN" smtClean="0" sz="1600">
                <a:solidFill>
                  <a:schemeClr val="bg1">
                    <a:lumMod val="75000"/>
                  </a:schemeClr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输入你需要表述的东西在这里。</a:t>
            </a:r>
          </a:p>
          <a:p>
            <a:pPr algn="r">
              <a:lnSpc>
                <a:spcPct val="150000"/>
              </a:lnSpc>
            </a:pPr>
            <a:r>
              <a:rPr altLang="en-US" lang="zh-CN" smtClean="0" sz="1600">
                <a:solidFill>
                  <a:schemeClr val="bg1">
                    <a:lumMod val="75000"/>
                  </a:schemeClr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输入你需要表述的东西在这里。</a:t>
            </a:r>
          </a:p>
          <a:p>
            <a:pPr algn="r">
              <a:lnSpc>
                <a:spcPct val="150000"/>
              </a:lnSpc>
            </a:pPr>
            <a:r>
              <a:rPr altLang="en-US" lang="zh-CN" smtClean="0" sz="1600">
                <a:solidFill>
                  <a:schemeClr val="bg1">
                    <a:lumMod val="75000"/>
                  </a:schemeClr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输入你需要表述的东西在这里。</a:t>
            </a:r>
          </a:p>
        </p:txBody>
      </p:sp>
    </p:spTree>
    <p:extLst>
      <p:ext uri="{BB962C8B-B14F-4D97-AF65-F5344CB8AC3E}">
        <p14:creationId val="1982888276"/>
      </p:ext>
    </p:extLst>
  </p:cSld>
  <p:clrMapOvr>
    <a:masterClrMapping/>
  </p:clrMapOvr>
  <p:transition/>
  <p:timing/>
</p:sld>
</file>

<file path=ppt/slides/slide2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9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/>
            <p:nvPr/>
          </p:nvGrpSpPr>
          <p:grpSpPr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/>
              <p:nvPr/>
            </p:nvSpPr>
            <p:spPr bwMode="auto">
              <a:xfrm>
                <a:off x="4449" y="3297"/>
                <a:ext cx="52" cy="154"/>
              </a:xfrm>
              <a:custGeom>
                <a:gdLst>
                  <a:gd fmla="*/ 0 w 52" name="T0"/>
                  <a:gd fmla="*/ 0 h 69" name="T1"/>
                  <a:gd fmla="*/ 0 w 52" name="T2"/>
                  <a:gd fmla="*/ 0 h 69" name="T3"/>
                  <a:gd fmla="*/ 10 w 52" name="T4"/>
                  <a:gd fmla="*/ 0 h 69" name="T5"/>
                  <a:gd fmla="*/ 13 w 52" name="T6"/>
                  <a:gd fmla="*/ 13 h 69" name="T7"/>
                  <a:gd fmla="*/ 26 w 52" name="T8"/>
                  <a:gd fmla="*/ 5 h 69" name="T9"/>
                  <a:gd fmla="*/ 43 w 52" name="T10"/>
                  <a:gd fmla="*/ 21 h 69" name="T11"/>
                  <a:gd fmla="*/ 51 w 52" name="T12"/>
                  <a:gd fmla="*/ 68 h 69" name="T13"/>
                  <a:gd fmla="*/ 50 w 52" name="T14"/>
                  <a:gd fmla="*/ 68 h 69" name="T15"/>
                  <a:gd fmla="*/ 16 w 52" name="T16"/>
                  <a:gd fmla="*/ 48 h 69" name="T17"/>
                  <a:gd fmla="*/ 0 w 52" name="T18"/>
                  <a:gd fmla="*/ 0 h 69" name="T19"/>
                  <a:gd fmla="*/ 0 w 52" name="T20"/>
                  <a:gd fmla="*/ 0 h 69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52" name="T33"/>
                  <a:gd fmla="*/ 0 h 69" name="T34"/>
                  <a:gd fmla="*/ 52 w 52" name="T35"/>
                  <a:gd fmla="*/ 69 h 69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69" w="52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/>
              <p:nvPr/>
            </p:nvSpPr>
            <p:spPr bwMode="auto">
              <a:xfrm>
                <a:off x="4577" y="3299"/>
                <a:ext cx="132" cy="154"/>
              </a:xfrm>
              <a:custGeom>
                <a:gdLst>
                  <a:gd fmla="*/ 0 w 132" name="T0"/>
                  <a:gd fmla="*/ 72 h 83" name="T1"/>
                  <a:gd fmla="*/ 0 w 132" name="T2"/>
                  <a:gd fmla="*/ 72 h 83" name="T3"/>
                  <a:gd fmla="*/ 12 w 132" name="T4"/>
                  <a:gd fmla="*/ 82 h 83" name="T5"/>
                  <a:gd fmla="*/ 53 w 132" name="T6"/>
                  <a:gd fmla="*/ 79 h 83" name="T7"/>
                  <a:gd fmla="*/ 66 w 132" name="T8"/>
                  <a:gd fmla="*/ 73 h 83" name="T9"/>
                  <a:gd fmla="*/ 84 w 132" name="T10"/>
                  <a:gd fmla="*/ 36 h 83" name="T11"/>
                  <a:gd fmla="*/ 108 w 132" name="T12"/>
                  <a:gd fmla="*/ 37 h 83" name="T13"/>
                  <a:gd fmla="*/ 131 w 132" name="T14"/>
                  <a:gd fmla="*/ 25 h 83" name="T15"/>
                  <a:gd fmla="*/ 109 w 132" name="T16"/>
                  <a:gd fmla="*/ 14 h 83" name="T17"/>
                  <a:gd fmla="*/ 102 w 132" name="T18"/>
                  <a:gd fmla="*/ 0 h 83" name="T19"/>
                  <a:gd fmla="*/ 75 w 132" name="T20"/>
                  <a:gd fmla="*/ 26 h 83" name="T21"/>
                  <a:gd fmla="*/ 67 w 132" name="T22"/>
                  <a:gd fmla="*/ 40 h 83" name="T23"/>
                  <a:gd fmla="*/ 59 w 132" name="T24"/>
                  <a:gd fmla="*/ 32 h 83" name="T25"/>
                  <a:gd fmla="*/ 43 w 132" name="T26"/>
                  <a:gd fmla="*/ 52 h 83" name="T27"/>
                  <a:gd fmla="*/ 26 w 132" name="T28"/>
                  <a:gd fmla="*/ 55 h 83" name="T29"/>
                  <a:gd fmla="*/ 20 w 132" name="T30"/>
                  <a:gd fmla="*/ 73 h 83" name="T31"/>
                  <a:gd fmla="*/ 0 w 132" name="T32"/>
                  <a:gd fmla="*/ 72 h 83" name="T33"/>
                  <a:gd fmla="*/ 0 w 132" name="T34"/>
                  <a:gd fmla="*/ 72 h 83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132" name="T54"/>
                  <a:gd fmla="*/ 0 h 83" name="T55"/>
                  <a:gd fmla="*/ 132 w 132" name="T56"/>
                  <a:gd fmla="*/ 83 h 83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83" w="132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/>
            <p:nvPr/>
          </p:nvGrpSpPr>
          <p:grpSpPr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/>
              <p:nvPr/>
            </p:nvSpPr>
            <p:spPr bwMode="auto">
              <a:xfrm>
                <a:off x="4380" y="3351"/>
                <a:ext cx="149" cy="160"/>
              </a:xfrm>
              <a:custGeom>
                <a:gdLst>
                  <a:gd fmla="*/ 0 w 149" name="T0"/>
                  <a:gd fmla="*/ 0 h 156" name="T1"/>
                  <a:gd fmla="*/ 0 w 149" name="T2"/>
                  <a:gd fmla="*/ 0 h 156" name="T3"/>
                  <a:gd fmla="*/ 33 w 149" name="T4"/>
                  <a:gd fmla="*/ 7 h 156" name="T5"/>
                  <a:gd fmla="*/ 74 w 149" name="T6"/>
                  <a:gd fmla="*/ 47 h 156" name="T7"/>
                  <a:gd fmla="*/ 108 w 149" name="T8"/>
                  <a:gd fmla="*/ 62 h 156" name="T9"/>
                  <a:gd fmla="*/ 104 w 149" name="T10"/>
                  <a:gd fmla="*/ 73 h 156" name="T11"/>
                  <a:gd fmla="*/ 115 w 149" name="T12"/>
                  <a:gd fmla="*/ 72 h 156" name="T13"/>
                  <a:gd fmla="*/ 114 w 149" name="T14"/>
                  <a:gd fmla="*/ 87 h 156" name="T15"/>
                  <a:gd fmla="*/ 148 w 149" name="T16"/>
                  <a:gd fmla="*/ 116 h 156" name="T17"/>
                  <a:gd fmla="*/ 144 w 149" name="T18"/>
                  <a:gd fmla="*/ 154 h 156" name="T19"/>
                  <a:gd fmla="*/ 129 w 149" name="T20"/>
                  <a:gd fmla="*/ 155 h 156" name="T21"/>
                  <a:gd fmla="*/ 99 w 149" name="T22"/>
                  <a:gd fmla="*/ 133 h 156" name="T23"/>
                  <a:gd fmla="*/ 50 w 149" name="T24"/>
                  <a:gd fmla="*/ 54 h 156" name="T25"/>
                  <a:gd fmla="*/ 0 w 149" name="T26"/>
                  <a:gd fmla="*/ 0 h 156" name="T27"/>
                  <a:gd fmla="*/ 0 w 149" name="T28"/>
                  <a:gd fmla="*/ 0 h 15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49" name="T45"/>
                  <a:gd fmla="*/ 0 h 156" name="T46"/>
                  <a:gd fmla="*/ 149 w 149" name="T47"/>
                  <a:gd fmla="*/ 156 h 15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56" w="149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/>
              <p:nvPr/>
            </p:nvSpPr>
            <p:spPr bwMode="auto">
              <a:xfrm>
                <a:off x="4519" y="3450"/>
                <a:ext cx="125" cy="160"/>
              </a:xfrm>
              <a:custGeom>
                <a:gdLst>
                  <a:gd fmla="*/ 0 w 125" name="T0"/>
                  <a:gd fmla="*/ 11 h 40" name="T1"/>
                  <a:gd fmla="*/ 0 w 125" name="T2"/>
                  <a:gd fmla="*/ 11 h 40" name="T3"/>
                  <a:gd fmla="*/ 8 w 125" name="T4"/>
                  <a:gd fmla="*/ 0 h 40" name="T5"/>
                  <a:gd fmla="*/ 95 w 125" name="T6"/>
                  <a:gd fmla="*/ 12 h 40" name="T7"/>
                  <a:gd fmla="*/ 104 w 125" name="T8"/>
                  <a:gd fmla="*/ 22 h 40" name="T9"/>
                  <a:gd fmla="*/ 122 w 125" name="T10"/>
                  <a:gd fmla="*/ 26 h 40" name="T11"/>
                  <a:gd fmla="*/ 124 w 125" name="T12"/>
                  <a:gd fmla="*/ 39 h 40" name="T13"/>
                  <a:gd fmla="*/ 22 w 125" name="T14"/>
                  <a:gd fmla="*/ 21 h 40" name="T15"/>
                  <a:gd fmla="*/ 0 w 125" name="T16"/>
                  <a:gd fmla="*/ 11 h 40" name="T17"/>
                  <a:gd fmla="*/ 0 w 125" name="T18"/>
                  <a:gd fmla="*/ 11 h 40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125" name="T30"/>
                  <a:gd fmla="*/ 0 h 40" name="T31"/>
                  <a:gd fmla="*/ 125 w 125" name="T32"/>
                  <a:gd fmla="*/ 40 h 40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40" w="125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/>
              <p:nvPr/>
            </p:nvSpPr>
            <p:spPr bwMode="auto">
              <a:xfrm>
                <a:off x="4568" y="3349"/>
                <a:ext cx="136" cy="160"/>
              </a:xfrm>
              <a:custGeom>
                <a:gdLst>
                  <a:gd fmla="*/ 0 w 136" name="T0"/>
                  <a:gd fmla="*/ 52 h 116" name="T1"/>
                  <a:gd fmla="*/ 0 w 136" name="T2"/>
                  <a:gd fmla="*/ 52 h 116" name="T3"/>
                  <a:gd fmla="*/ 9 w 136" name="T4"/>
                  <a:gd fmla="*/ 36 h 116" name="T5"/>
                  <a:gd fmla="*/ 21 w 136" name="T6"/>
                  <a:gd fmla="*/ 46 h 116" name="T7"/>
                  <a:gd fmla="*/ 62 w 136" name="T8"/>
                  <a:gd fmla="*/ 43 h 116" name="T9"/>
                  <a:gd fmla="*/ 75 w 136" name="T10"/>
                  <a:gd fmla="*/ 37 h 116" name="T11"/>
                  <a:gd fmla="*/ 93 w 136" name="T12"/>
                  <a:gd fmla="*/ 0 h 116" name="T13"/>
                  <a:gd fmla="*/ 117 w 136" name="T14"/>
                  <a:gd fmla="*/ 1 h 116" name="T15"/>
                  <a:gd fmla="*/ 112 w 136" name="T16"/>
                  <a:gd fmla="*/ 11 h 116" name="T17"/>
                  <a:gd fmla="*/ 135 w 136" name="T18"/>
                  <a:gd fmla="*/ 46 h 116" name="T19"/>
                  <a:gd fmla="*/ 122 w 136" name="T20"/>
                  <a:gd fmla="*/ 43 h 116" name="T21"/>
                  <a:gd fmla="*/ 99 w 136" name="T22"/>
                  <a:gd fmla="*/ 82 h 116" name="T23"/>
                  <a:gd fmla="*/ 95 w 136" name="T24"/>
                  <a:gd fmla="*/ 107 h 116" name="T25"/>
                  <a:gd fmla="*/ 81 w 136" name="T26"/>
                  <a:gd fmla="*/ 115 h 116" name="T27"/>
                  <a:gd fmla="*/ 55 w 136" name="T28"/>
                  <a:gd fmla="*/ 100 h 116" name="T29"/>
                  <a:gd fmla="*/ 40 w 136" name="T30"/>
                  <a:gd fmla="*/ 107 h 116" name="T31"/>
                  <a:gd fmla="*/ 37 w 136" name="T32"/>
                  <a:gd fmla="*/ 95 h 116" name="T33"/>
                  <a:gd fmla="*/ 17 w 136" name="T34"/>
                  <a:gd fmla="*/ 97 h 116" name="T35"/>
                  <a:gd fmla="*/ 0 w 136" name="T36"/>
                  <a:gd fmla="*/ 52 h 116" name="T37"/>
                  <a:gd fmla="*/ 0 w 136" name="T38"/>
                  <a:gd fmla="*/ 52 h 11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36" name="T60"/>
                  <a:gd fmla="*/ 0 h 116" name="T61"/>
                  <a:gd fmla="*/ 136 w 136" name="T62"/>
                  <a:gd fmla="*/ 116 h 116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15" w="13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/>
              <p:nvPr/>
            </p:nvSpPr>
            <p:spPr bwMode="auto">
              <a:xfrm>
                <a:off x="4674" y="3469"/>
                <a:ext cx="34" cy="160"/>
              </a:xfrm>
              <a:custGeom>
                <a:gdLst>
                  <a:gd fmla="*/ 0 w 34" name="T0"/>
                  <a:gd fmla="*/ 2 h 9" name="T1"/>
                  <a:gd fmla="*/ 0 w 34" name="T2"/>
                  <a:gd fmla="*/ 2 h 9" name="T3"/>
                  <a:gd fmla="*/ 4 w 34" name="T4"/>
                  <a:gd fmla="*/ 8 h 9" name="T5"/>
                  <a:gd fmla="*/ 33 w 34" name="T6"/>
                  <a:gd fmla="*/ 3 h 9" name="T7"/>
                  <a:gd fmla="*/ 11 w 34" name="T8"/>
                  <a:gd fmla="*/ 0 h 9" name="T9"/>
                  <a:gd fmla="*/ 0 w 34" name="T10"/>
                  <a:gd fmla="*/ 2 h 9" name="T11"/>
                  <a:gd fmla="*/ 0 w 34" name="T12"/>
                  <a:gd fmla="*/ 2 h 9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4" name="T21"/>
                  <a:gd fmla="*/ 0 h 9" name="T22"/>
                  <a:gd fmla="*/ 34 w 34" name="T23"/>
                  <a:gd fmla="*/ 9 h 9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9" w="34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/>
              <p:nvPr/>
            </p:nvSpPr>
            <p:spPr bwMode="auto">
              <a:xfrm>
                <a:off x="4703" y="3376"/>
                <a:ext cx="85" cy="160"/>
              </a:xfrm>
              <a:custGeom>
                <a:gdLst>
                  <a:gd fmla="*/ 0 w 85" name="T0"/>
                  <a:gd fmla="*/ 60 h 101" name="T1"/>
                  <a:gd fmla="*/ 0 w 85" name="T2"/>
                  <a:gd fmla="*/ 60 h 101" name="T3"/>
                  <a:gd fmla="*/ 10 w 85" name="T4"/>
                  <a:gd fmla="*/ 78 h 101" name="T5"/>
                  <a:gd fmla="*/ 7 w 85" name="T6"/>
                  <a:gd fmla="*/ 96 h 101" name="T7"/>
                  <a:gd fmla="*/ 21 w 85" name="T8"/>
                  <a:gd fmla="*/ 100 h 101" name="T9"/>
                  <a:gd fmla="*/ 19 w 85" name="T10"/>
                  <a:gd fmla="*/ 63 h 101" name="T11"/>
                  <a:gd fmla="*/ 28 w 85" name="T12"/>
                  <a:gd fmla="*/ 60 h 101" name="T13"/>
                  <a:gd fmla="*/ 30 w 85" name="T14"/>
                  <a:gd fmla="*/ 74 h 101" name="T15"/>
                  <a:gd fmla="*/ 37 w 85" name="T16"/>
                  <a:gd fmla="*/ 90 h 101" name="T17"/>
                  <a:gd fmla="*/ 53 w 85" name="T18"/>
                  <a:gd fmla="*/ 83 h 101" name="T19"/>
                  <a:gd fmla="*/ 34 w 85" name="T20"/>
                  <a:gd fmla="*/ 48 h 101" name="T21"/>
                  <a:gd fmla="*/ 62 w 85" name="T22"/>
                  <a:gd fmla="*/ 33 h 101" name="T23"/>
                  <a:gd fmla="*/ 25 w 85" name="T24"/>
                  <a:gd fmla="*/ 43 h 101" name="T25"/>
                  <a:gd fmla="*/ 19 w 85" name="T26"/>
                  <a:gd fmla="*/ 21 h 101" name="T27"/>
                  <a:gd fmla="*/ 74 w 85" name="T28"/>
                  <a:gd fmla="*/ 19 h 101" name="T29"/>
                  <a:gd fmla="*/ 84 w 85" name="T30"/>
                  <a:gd fmla="*/ 0 h 101" name="T31"/>
                  <a:gd fmla="*/ 68 w 85" name="T32"/>
                  <a:gd fmla="*/ 12 h 101" name="T33"/>
                  <a:gd fmla="*/ 28 w 85" name="T34"/>
                  <a:gd fmla="*/ 6 h 101" name="T35"/>
                  <a:gd fmla="*/ 15 w 85" name="T36"/>
                  <a:gd fmla="*/ 14 h 101" name="T37"/>
                  <a:gd fmla="*/ 0 w 85" name="T38"/>
                  <a:gd fmla="*/ 60 h 101" name="T39"/>
                  <a:gd fmla="*/ 0 w 85" name="T40"/>
                  <a:gd fmla="*/ 60 h 101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85" name="T63"/>
                  <a:gd fmla="*/ 0 h 101" name="T64"/>
                  <a:gd fmla="*/ 85 w 85" name="T65"/>
                  <a:gd fmla="*/ 101 h 101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00" w="85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/>
              <p:nvPr/>
            </p:nvSpPr>
            <p:spPr bwMode="auto">
              <a:xfrm>
                <a:off x="4769" y="3478"/>
                <a:ext cx="48" cy="160"/>
              </a:xfrm>
              <a:custGeom>
                <a:gdLst>
                  <a:gd fmla="*/ 0 w 48" name="T0"/>
                  <a:gd fmla="*/ 15 h 26" name="T1"/>
                  <a:gd fmla="*/ 0 w 48" name="T2"/>
                  <a:gd fmla="*/ 15 h 26" name="T3"/>
                  <a:gd fmla="*/ 2 w 48" name="T4"/>
                  <a:gd fmla="*/ 25 h 26" name="T5"/>
                  <a:gd fmla="*/ 47 w 48" name="T6"/>
                  <a:gd fmla="*/ 0 h 26" name="T7"/>
                  <a:gd fmla="*/ 14 w 48" name="T8"/>
                  <a:gd fmla="*/ 7 h 26" name="T9"/>
                  <a:gd fmla="*/ 0 w 48" name="T10"/>
                  <a:gd fmla="*/ 15 h 26" name="T11"/>
                  <a:gd fmla="*/ 0 w 48" name="T12"/>
                  <a:gd fmla="*/ 15 h 2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8" name="T21"/>
                  <a:gd fmla="*/ 0 h 26" name="T22"/>
                  <a:gd fmla="*/ 48 w 48" name="T23"/>
                  <a:gd fmla="*/ 26 h 26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6" w="48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/>
              <p:nvPr/>
            </p:nvSpPr>
            <p:spPr bwMode="auto">
              <a:xfrm>
                <a:off x="4819" y="3341"/>
                <a:ext cx="17" cy="160"/>
              </a:xfrm>
              <a:custGeom>
                <a:gdLst>
                  <a:gd fmla="*/ 0 w 17" name="T0"/>
                  <a:gd fmla="*/ 14 h 42" name="T1"/>
                  <a:gd fmla="*/ 0 w 17" name="T2"/>
                  <a:gd fmla="*/ 14 h 42" name="T3"/>
                  <a:gd fmla="*/ 3 w 17" name="T4"/>
                  <a:gd fmla="*/ 33 h 42" name="T5"/>
                  <a:gd fmla="*/ 13 w 17" name="T6"/>
                  <a:gd fmla="*/ 41 h 42" name="T7"/>
                  <a:gd fmla="*/ 7 w 17" name="T8"/>
                  <a:gd fmla="*/ 24 h 42" name="T9"/>
                  <a:gd fmla="*/ 16 w 17" name="T10"/>
                  <a:gd fmla="*/ 21 h 42" name="T11"/>
                  <a:gd fmla="*/ 15 w 17" name="T12"/>
                  <a:gd fmla="*/ 8 h 42" name="T13"/>
                  <a:gd fmla="*/ 3 w 17" name="T14"/>
                  <a:gd fmla="*/ 17 h 42" name="T15"/>
                  <a:gd fmla="*/ 8 w 17" name="T16"/>
                  <a:gd fmla="*/ 0 h 42" name="T17"/>
                  <a:gd fmla="*/ 0 w 17" name="T18"/>
                  <a:gd fmla="*/ 14 h 42" name="T19"/>
                  <a:gd fmla="*/ 0 w 17" name="T20"/>
                  <a:gd fmla="*/ 14 h 42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17" name="T33"/>
                  <a:gd fmla="*/ 0 h 42" name="T34"/>
                  <a:gd fmla="*/ 17 w 17" name="T35"/>
                  <a:gd fmla="*/ 42 h 42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42" w="17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/>
              <p:nvPr/>
            </p:nvSpPr>
            <p:spPr bwMode="auto">
              <a:xfrm>
                <a:off x="4826" y="3393"/>
                <a:ext cx="40" cy="160"/>
              </a:xfrm>
              <a:custGeom>
                <a:gdLst>
                  <a:gd fmla="*/ 0 w 40" name="T0"/>
                  <a:gd fmla="*/ 5 h 14" name="T1"/>
                  <a:gd fmla="*/ 0 w 40" name="T2"/>
                  <a:gd fmla="*/ 5 h 14" name="T3"/>
                  <a:gd fmla="*/ 22 w 40" name="T4"/>
                  <a:gd fmla="*/ 0 h 14" name="T5"/>
                  <a:gd fmla="*/ 39 w 40" name="T6"/>
                  <a:gd fmla="*/ 13 h 14" name="T7"/>
                  <a:gd fmla="*/ 0 w 40" name="T8"/>
                  <a:gd fmla="*/ 5 h 14" name="T9"/>
                  <a:gd fmla="*/ 0 w 40" name="T10"/>
                  <a:gd fmla="*/ 5 h 14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40" name="T18"/>
                  <a:gd fmla="*/ 0 h 14" name="T19"/>
                  <a:gd fmla="*/ 40 w 40" name="T20"/>
                  <a:gd fmla="*/ 14 h 14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4" w="40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/>
              <p:nvPr/>
            </p:nvSpPr>
            <p:spPr bwMode="auto">
              <a:xfrm>
                <a:off x="4865" y="3414"/>
                <a:ext cx="144" cy="160"/>
              </a:xfrm>
              <a:custGeom>
                <a:gdLst>
                  <a:gd fmla="*/ 0 w 144" name="T0"/>
                  <a:gd fmla="*/ 15 h 119" name="T1"/>
                  <a:gd fmla="*/ 0 w 144" name="T2"/>
                  <a:gd fmla="*/ 15 h 119" name="T3"/>
                  <a:gd fmla="*/ 21 w 144" name="T4"/>
                  <a:gd fmla="*/ 26 h 119" name="T5"/>
                  <a:gd fmla="*/ 42 w 144" name="T6"/>
                  <a:gd fmla="*/ 23 h 119" name="T7"/>
                  <a:gd fmla="*/ 16 w 144" name="T8"/>
                  <a:gd fmla="*/ 32 h 119" name="T9"/>
                  <a:gd fmla="*/ 28 w 144" name="T10"/>
                  <a:gd fmla="*/ 51 h 119" name="T11"/>
                  <a:gd fmla="*/ 41 w 144" name="T12"/>
                  <a:gd fmla="*/ 35 h 119" name="T13"/>
                  <a:gd fmla="*/ 49 w 144" name="T14"/>
                  <a:gd fmla="*/ 51 h 119" name="T15"/>
                  <a:gd fmla="*/ 100 w 144" name="T16"/>
                  <a:gd fmla="*/ 69 h 119" name="T17"/>
                  <a:gd fmla="*/ 113 w 144" name="T18"/>
                  <a:gd fmla="*/ 98 h 119" name="T19"/>
                  <a:gd fmla="*/ 103 w 144" name="T20"/>
                  <a:gd fmla="*/ 97 h 119" name="T21"/>
                  <a:gd fmla="*/ 95 w 144" name="T22"/>
                  <a:gd fmla="*/ 110 h 119" name="T23"/>
                  <a:gd fmla="*/ 126 w 144" name="T24"/>
                  <a:gd fmla="*/ 104 h 119" name="T25"/>
                  <a:gd fmla="*/ 143 w 144" name="T26"/>
                  <a:gd fmla="*/ 118 h 119" name="T27"/>
                  <a:gd fmla="*/ 141 w 144" name="T28"/>
                  <a:gd fmla="*/ 30 h 119" name="T29"/>
                  <a:gd fmla="*/ 97 w 144" name="T30"/>
                  <a:gd fmla="*/ 15 h 119" name="T31"/>
                  <a:gd fmla="*/ 61 w 144" name="T32"/>
                  <a:gd fmla="*/ 41 h 119" name="T33"/>
                  <a:gd fmla="*/ 47 w 144" name="T34"/>
                  <a:gd fmla="*/ 27 h 119" name="T35"/>
                  <a:gd fmla="*/ 43 w 144" name="T36"/>
                  <a:gd fmla="*/ 6 h 119" name="T37"/>
                  <a:gd fmla="*/ 21 w 144" name="T38"/>
                  <a:gd fmla="*/ 0 h 119" name="T39"/>
                  <a:gd fmla="*/ 0 w 144" name="T40"/>
                  <a:gd fmla="*/ 15 h 119" name="T41"/>
                  <a:gd fmla="*/ 0 w 144" name="T42"/>
                  <a:gd fmla="*/ 15 h 119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44" name="T66"/>
                  <a:gd fmla="*/ 0 h 119" name="T67"/>
                  <a:gd fmla="*/ 144 w 144" name="T68"/>
                  <a:gd fmla="*/ 119 h 119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119" w="144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/>
              <p:nvPr/>
            </p:nvSpPr>
            <p:spPr bwMode="auto">
              <a:xfrm>
                <a:off x="4871" y="3452"/>
                <a:ext cx="7" cy="160"/>
              </a:xfrm>
              <a:custGeom>
                <a:gdLst>
                  <a:gd fmla="*/ 0 w 7" name="T0"/>
                  <a:gd fmla="*/ 10 h 11" name="T1"/>
                  <a:gd fmla="*/ 0 w 7" name="T2"/>
                  <a:gd fmla="*/ 10 h 11" name="T3"/>
                  <a:gd fmla="*/ 3 w 7" name="T4"/>
                  <a:gd fmla="*/ 0 h 11" name="T5"/>
                  <a:gd fmla="*/ 6 w 7" name="T6"/>
                  <a:gd fmla="*/ 6 h 11" name="T7"/>
                  <a:gd fmla="*/ 0 w 7" name="T8"/>
                  <a:gd fmla="*/ 10 h 11" name="T9"/>
                  <a:gd fmla="*/ 0 w 7" name="T10"/>
                  <a:gd fmla="*/ 10 h 11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7" name="T18"/>
                  <a:gd fmla="*/ 0 h 11" name="T19"/>
                  <a:gd fmla="*/ 7 w 7" name="T20"/>
                  <a:gd fmla="*/ 11 h 11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1" w="7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/>
            <p:nvPr/>
          </p:nvSpPr>
          <p:spPr bwMode="auto">
            <a:xfrm>
              <a:off x="3998079" y="3687453"/>
              <a:ext cx="242885" cy="206196"/>
            </a:xfrm>
            <a:custGeom>
              <a:gdLst>
                <a:gd fmla="*/ 0 w 194" name="T0"/>
                <a:gd fmla="*/ 111880299 h 139" name="T1"/>
                <a:gd fmla="*/ 0 w 194" name="T2"/>
                <a:gd fmla="*/ 111880299 h 139" name="T3"/>
                <a:gd fmla="*/ 3134995 w 194" name="T4"/>
                <a:gd fmla="*/ 172905343 h 139" name="T5"/>
                <a:gd fmla="*/ 25079963 w 194" name="T6"/>
                <a:gd fmla="*/ 191552270 h 139" name="T7"/>
                <a:gd fmla="*/ 6269991 w 194" name="T8"/>
                <a:gd fmla="*/ 222064121 h 139" name="T9"/>
                <a:gd fmla="*/ 40754933 w 194" name="T10"/>
                <a:gd fmla="*/ 233930347 h 139" name="T11"/>
                <a:gd fmla="*/ 119129815 w 194" name="T12"/>
                <a:gd fmla="*/ 222064121 h 139" name="T13"/>
                <a:gd fmla="*/ 133237289 w 194" name="T14"/>
                <a:gd fmla="*/ 188161920 h 139" name="T15"/>
                <a:gd fmla="*/ 186530976 w 194" name="T16"/>
                <a:gd fmla="*/ 169514952 h 139" name="T17"/>
                <a:gd fmla="*/ 191233467 w 194" name="T18"/>
                <a:gd fmla="*/ 140696975 h 139" name="T19"/>
                <a:gd fmla="*/ 210043431 w 194" name="T20"/>
                <a:gd fmla="*/ 133916274 h 139" name="T21"/>
                <a:gd fmla="*/ 202205946 w 194" name="T22"/>
                <a:gd fmla="*/ 118659698 h 139" name="T23"/>
                <a:gd fmla="*/ 221015911 w 194" name="T24"/>
                <a:gd fmla="*/ 116965824 h 139" name="T25"/>
                <a:gd fmla="*/ 235123384 w 194" name="T26"/>
                <a:gd fmla="*/ 88147847 h 139" name="T27"/>
                <a:gd fmla="*/ 228853396 w 194" name="T28"/>
                <a:gd fmla="*/ 59329849 h 139" name="T29"/>
                <a:gd fmla="*/ 300958260 w 194" name="T30"/>
                <a:gd fmla="*/ 38989039 h 139" name="T31"/>
                <a:gd fmla="*/ 302525758 w 194" name="T32"/>
                <a:gd fmla="*/ 32208338 h 139" name="T33"/>
                <a:gd fmla="*/ 275878308 w 194" name="T34"/>
                <a:gd fmla="*/ 27122813 h 139" name="T35"/>
                <a:gd fmla="*/ 238258378 w 194" name="T36"/>
                <a:gd fmla="*/ 47463623 h 139" name="T37"/>
                <a:gd fmla="*/ 219448414 w 194" name="T38"/>
                <a:gd fmla="*/ 0 h 139" name="T39"/>
                <a:gd fmla="*/ 188098473 w 194" name="T40"/>
                <a:gd fmla="*/ 35598688 h 139" name="T41"/>
                <a:gd fmla="*/ 94049862 w 194" name="T42"/>
                <a:gd fmla="*/ 32208338 h 139" name="T43"/>
                <a:gd fmla="*/ 47024931 w 194" name="T44"/>
                <a:gd fmla="*/ 86452672 h 139" name="T45"/>
                <a:gd fmla="*/ 14107478 w 194" name="T46"/>
                <a:gd fmla="*/ 69500900 h 139" name="T47"/>
                <a:gd fmla="*/ 0 w 194" name="T48"/>
                <a:gd fmla="*/ 111880299 h 139" name="T49"/>
                <a:gd fmla="*/ 0 w 194" name="T50"/>
                <a:gd fmla="*/ 111880299 h 139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194" name="T78"/>
                <a:gd fmla="*/ 0 h 139" name="T79"/>
                <a:gd fmla="*/ 194 w 194" name="T80"/>
                <a:gd fmla="*/ 139 h 139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139" w="194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/>
            <p:nvPr/>
          </p:nvGrpSpPr>
          <p:grpSpPr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/>
              <p:nvPr/>
            </p:nvSpPr>
            <p:spPr bwMode="auto">
              <a:xfrm>
                <a:off x="4623" y="3703"/>
                <a:ext cx="552" cy="158"/>
              </a:xfrm>
              <a:custGeom>
                <a:gdLst>
                  <a:gd fmla="*/ 0 w 552" name="T0"/>
                  <a:gd fmla="*/ 218 h 414" name="T1"/>
                  <a:gd fmla="*/ 4 w 552" name="T2"/>
                  <a:gd fmla="*/ 209 h 414" name="T3"/>
                  <a:gd fmla="*/ 3 w 552" name="T4"/>
                  <a:gd fmla="*/ 192 h 414" name="T5"/>
                  <a:gd fmla="*/ 14 w 552" name="T6"/>
                  <a:gd fmla="*/ 165 h 414" name="T7"/>
                  <a:gd fmla="*/ 106 w 552" name="T8"/>
                  <a:gd fmla="*/ 123 h 414" name="T9"/>
                  <a:gd fmla="*/ 125 w 552" name="T10"/>
                  <a:gd fmla="*/ 88 h 414" name="T11"/>
                  <a:gd fmla="*/ 141 w 552" name="T12"/>
                  <a:gd fmla="*/ 94 h 414" name="T13"/>
                  <a:gd fmla="*/ 154 w 552" name="T14"/>
                  <a:gd fmla="*/ 80 h 414" name="T15"/>
                  <a:gd fmla="*/ 175 w 552" name="T16"/>
                  <a:gd fmla="*/ 46 h 414" name="T17"/>
                  <a:gd fmla="*/ 202 w 552" name="T18"/>
                  <a:gd fmla="*/ 68 h 414" name="T19"/>
                  <a:gd fmla="*/ 226 w 552" name="T20"/>
                  <a:gd fmla="*/ 63 h 414" name="T21"/>
                  <a:gd fmla="*/ 233 w 552" name="T22"/>
                  <a:gd fmla="*/ 28 h 414" name="T23"/>
                  <a:gd fmla="*/ 257 w 552" name="T24"/>
                  <a:gd fmla="*/ 6 h 414" name="T25"/>
                  <a:gd fmla="*/ 306 w 552" name="T26"/>
                  <a:gd fmla="*/ 59 h 414" name="T27"/>
                  <a:gd fmla="*/ 384 w 552" name="T28"/>
                  <a:gd fmla="*/ 82 h 414" name="T29"/>
                  <a:gd fmla="*/ 405 w 552" name="T30"/>
                  <a:gd fmla="*/ 0 h 414" name="T31"/>
                  <a:gd fmla="*/ 440 w 552" name="T32"/>
                  <a:gd fmla="*/ 59 h 414" name="T33"/>
                  <a:gd fmla="*/ 488 w 552" name="T34"/>
                  <a:gd fmla="*/ 133 h 414" name="T35"/>
                  <a:gd fmla="*/ 512 w 552" name="T36"/>
                  <a:gd fmla="*/ 163 h 414" name="T37"/>
                  <a:gd fmla="*/ 543 w 552" name="T38"/>
                  <a:gd fmla="*/ 204 h 414" name="T39"/>
                  <a:gd fmla="*/ 545 w 552" name="T40"/>
                  <a:gd fmla="*/ 290 h 414" name="T41"/>
                  <a:gd fmla="*/ 503 w 552" name="T42"/>
                  <a:gd fmla="*/ 388 h 414" name="T43"/>
                  <a:gd fmla="*/ 453 w 552" name="T44"/>
                  <a:gd fmla="*/ 406 h 414" name="T45"/>
                  <a:gd fmla="*/ 435 w 552" name="T46"/>
                  <a:gd fmla="*/ 392 h 414" name="T47"/>
                  <a:gd fmla="*/ 387 w 552" name="T48"/>
                  <a:gd fmla="*/ 401 h 414" name="T49"/>
                  <a:gd fmla="*/ 357 w 552" name="T50"/>
                  <a:gd fmla="*/ 354 h 414" name="T51"/>
                  <a:gd fmla="*/ 341 w 552" name="T52"/>
                  <a:gd fmla="*/ 337 h 414" name="T53"/>
                  <a:gd fmla="*/ 324 w 552" name="T54"/>
                  <a:gd fmla="*/ 352 h 414" name="T55"/>
                  <a:gd fmla="*/ 312 w 552" name="T56"/>
                  <a:gd fmla="*/ 349 h 414" name="T57"/>
                  <a:gd fmla="*/ 288 w 552" name="T58"/>
                  <a:gd fmla="*/ 312 h 414" name="T59"/>
                  <a:gd fmla="*/ 175 w 552" name="T60"/>
                  <a:gd fmla="*/ 308 h 414" name="T61"/>
                  <a:gd fmla="*/ 94 w 552" name="T62"/>
                  <a:gd fmla="*/ 331 h 414" name="T63"/>
                  <a:gd fmla="*/ 27 w 552" name="T64"/>
                  <a:gd fmla="*/ 337 h 414" name="T65"/>
                  <a:gd fmla="*/ 0 w 552" name="T66"/>
                  <a:gd fmla="*/ 218 h 414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552" name="T102"/>
                  <a:gd fmla="*/ 0 h 414" name="T103"/>
                  <a:gd fmla="*/ 552 w 552" name="T104"/>
                  <a:gd fmla="*/ 414 h 414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412" w="552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/>
              <p:nvPr/>
            </p:nvSpPr>
            <p:spPr bwMode="auto">
              <a:xfrm>
                <a:off x="5055" y="3957"/>
                <a:ext cx="49" cy="158"/>
              </a:xfrm>
              <a:custGeom>
                <a:gdLst>
                  <a:gd fmla="*/ 0 w 49" name="T0"/>
                  <a:gd fmla="*/ 8 h 48" name="T1"/>
                  <a:gd fmla="*/ 0 w 49" name="T2"/>
                  <a:gd fmla="*/ 8 h 48" name="T3"/>
                  <a:gd fmla="*/ 1 w 49" name="T4"/>
                  <a:gd fmla="*/ 0 h 48" name="T5"/>
                  <a:gd fmla="*/ 25 w 49" name="T6"/>
                  <a:gd fmla="*/ 7 h 48" name="T7"/>
                  <a:gd fmla="*/ 44 w 49" name="T8"/>
                  <a:gd fmla="*/ 1 h 48" name="T9"/>
                  <a:gd fmla="*/ 48 w 49" name="T10"/>
                  <a:gd fmla="*/ 13 h 48" name="T11"/>
                  <a:gd fmla="*/ 48 w 49" name="T12"/>
                  <a:gd fmla="*/ 27 h 48" name="T13"/>
                  <a:gd fmla="*/ 30 w 49" name="T14"/>
                  <a:gd fmla="*/ 47 h 48" name="T15"/>
                  <a:gd fmla="*/ 18 w 49" name="T16"/>
                  <a:gd fmla="*/ 46 h 48" name="T17"/>
                  <a:gd fmla="*/ 0 w 49" name="T18"/>
                  <a:gd fmla="*/ 8 h 48" name="T19"/>
                  <a:gd fmla="*/ 0 w 49" name="T20"/>
                  <a:gd fmla="*/ 8 h 48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49" name="T33"/>
                  <a:gd fmla="*/ 0 h 48" name="T34"/>
                  <a:gd fmla="*/ 49 w 49" name="T35"/>
                  <a:gd fmla="*/ 48 h 48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48" w="49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/>
            <p:nvPr/>
          </p:nvSpPr>
          <p:spPr bwMode="auto">
            <a:xfrm>
              <a:off x="4463213" y="3885891"/>
              <a:ext cx="82550" cy="206196"/>
            </a:xfrm>
            <a:custGeom>
              <a:gdLst>
                <a:gd fmla="*/ 0 w 66" name="T0"/>
                <a:gd fmla="*/ 43327448 h 82" name="T1"/>
                <a:gd fmla="*/ 0 w 66" name="T2"/>
                <a:gd fmla="*/ 43327448 h 82" name="T3"/>
                <a:gd fmla="*/ 14079776 w 66" name="T4"/>
                <a:gd fmla="*/ 57191119 h 82" name="T5"/>
                <a:gd fmla="*/ 21902016 w 66" name="T6"/>
                <a:gd fmla="*/ 123048514 h 82" name="T7"/>
                <a:gd fmla="*/ 46932174 w 66" name="T8"/>
                <a:gd fmla="*/ 117849802 h 82" name="T9"/>
                <a:gd fmla="*/ 62575392 w 66" name="T10"/>
                <a:gd fmla="*/ 90119827 h 82" name="T11"/>
                <a:gd fmla="*/ 79784558 w 66" name="T12"/>
                <a:gd fmla="*/ 97052321 h 82" name="T13"/>
                <a:gd fmla="*/ 92299652 w 66" name="T14"/>
                <a:gd fmla="*/ 140379749 h 82" name="T15"/>
                <a:gd fmla="*/ 101685332 w 66" name="T16"/>
                <a:gd fmla="*/ 116116020 h 82" name="T17"/>
                <a:gd fmla="*/ 90734955 w 66" name="T18"/>
                <a:gd fmla="*/ 69323642 h 82" name="T19"/>
                <a:gd fmla="*/ 79784558 w 66" name="T20"/>
                <a:gd fmla="*/ 86653580 h 82" name="T21"/>
                <a:gd fmla="*/ 67269483 w 66" name="T22"/>
                <a:gd fmla="*/ 65857395 h 82" name="T23"/>
                <a:gd fmla="*/ 92299652 w 66" name="T24"/>
                <a:gd fmla="*/ 36394944 h 82" name="T25"/>
                <a:gd fmla="*/ 43802780 w 66" name="T26"/>
                <a:gd fmla="*/ 32928697 h 82" name="T27"/>
                <a:gd fmla="*/ 12515079 w 66" name="T28"/>
                <a:gd fmla="*/ 0 h 82" name="T29"/>
                <a:gd fmla="*/ 3129395 w 66" name="T30"/>
                <a:gd fmla="*/ 19063705 h 82" name="T31"/>
                <a:gd fmla="*/ 14079776 w 66" name="T32"/>
                <a:gd fmla="*/ 32928697 h 82" name="T33"/>
                <a:gd fmla="*/ 0 w 66" name="T34"/>
                <a:gd fmla="*/ 43327448 h 82" name="T35"/>
                <a:gd fmla="*/ 0 w 66" name="T36"/>
                <a:gd fmla="*/ 43327448 h 82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66" name="T57"/>
                <a:gd fmla="*/ 0 h 82" name="T58"/>
                <a:gd fmla="*/ 66 w 66" name="T59"/>
                <a:gd fmla="*/ 82 h 82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82" w="66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/>
            <p:nvPr/>
          </p:nvSpPr>
          <p:spPr bwMode="auto">
            <a:xfrm>
              <a:off x="4480676" y="3815247"/>
              <a:ext cx="50799" cy="206196"/>
            </a:xfrm>
            <a:custGeom>
              <a:gdLst>
                <a:gd fmla="*/ 0 w 42" name="T0"/>
                <a:gd fmla="*/ 27013506 h 24" name="T1"/>
                <a:gd fmla="*/ 0 w 42" name="T2"/>
                <a:gd fmla="*/ 27013506 h 24" name="T3"/>
                <a:gd fmla="*/ 7315200 w 42" name="T4"/>
                <a:gd fmla="*/ 44379820 h 24" name="T5"/>
                <a:gd fmla="*/ 59980283 w 42" name="T6"/>
                <a:gd fmla="*/ 36662076 h 24" name="T7"/>
                <a:gd fmla="*/ 57054446 w 42" name="T8"/>
                <a:gd fmla="*/ 13507447 h 24" name="T9"/>
                <a:gd fmla="*/ 19018550 w 42" name="T10"/>
                <a:gd fmla="*/ 0 h 24" name="T11"/>
                <a:gd fmla="*/ 0 w 42" name="T12"/>
                <a:gd fmla="*/ 27013506 h 24" name="T13"/>
                <a:gd fmla="*/ 0 w 42" name="T14"/>
                <a:gd fmla="*/ 27013506 h 24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42" name="T24"/>
                <a:gd fmla="*/ 0 h 24" name="T25"/>
                <a:gd fmla="*/ 42 w 42" name="T26"/>
                <a:gd fmla="*/ 24 h 24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24" w="42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/>
            <p:nvPr/>
          </p:nvSpPr>
          <p:spPr bwMode="auto">
            <a:xfrm>
              <a:off x="4907711" y="4233555"/>
              <a:ext cx="22225" cy="206196"/>
            </a:xfrm>
            <a:custGeom>
              <a:gdLst>
                <a:gd fmla="*/ 0 w 17" name="T0"/>
                <a:gd fmla="*/ 9677400 h 15" name="T1"/>
                <a:gd fmla="*/ 0 w 17" name="T2"/>
                <a:gd fmla="*/ 9677400 h 15" name="T3"/>
                <a:gd fmla="*/ 13673603 w 17" name="T4"/>
                <a:gd fmla="*/ 22580604 h 15" name="T5"/>
                <a:gd fmla="*/ 27347207 w 17" name="T6"/>
                <a:gd fmla="*/ 0 h 15" name="T7"/>
                <a:gd fmla="*/ 0 w 17" name="T8"/>
                <a:gd fmla="*/ 9677400 h 15" name="T9"/>
                <a:gd fmla="*/ 0 w 17" name="T10"/>
                <a:gd fmla="*/ 9677400 h 15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7" name="T18"/>
                <a:gd fmla="*/ 0 h 15" name="T19"/>
                <a:gd fmla="*/ 17 w 17" name="T20"/>
                <a:gd fmla="*/ 15 h 15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5" w="17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/>
            <p:nvPr/>
          </p:nvSpPr>
          <p:spPr bwMode="auto">
            <a:xfrm>
              <a:off x="4536237" y="3967648"/>
              <a:ext cx="153987" cy="206196"/>
            </a:xfrm>
            <a:custGeom>
              <a:gdLst>
                <a:gd fmla="*/ 0 w 124" name="T0"/>
                <a:gd fmla="*/ 180866331 h 254" name="T1"/>
                <a:gd fmla="*/ 0 w 124" name="T2"/>
                <a:gd fmla="*/ 180866331 h 254" name="T3"/>
                <a:gd fmla="*/ 9252940 w 124" name="T4"/>
                <a:gd fmla="*/ 156518251 h 254" name="T5"/>
                <a:gd fmla="*/ 63228222 w 124" name="T6"/>
                <a:gd fmla="*/ 41738375 h 254" name="T7"/>
                <a:gd fmla="*/ 101782356 w 124" name="T8"/>
                <a:gd fmla="*/ 26086159 h 254" name="T9"/>
                <a:gd fmla="*/ 109494173 w 124" name="T10"/>
                <a:gd fmla="*/ 0 h 254" name="T11"/>
                <a:gd fmla="*/ 135710623 w 124" name="T12"/>
                <a:gd fmla="*/ 15652222 h 254" name="T13"/>
                <a:gd fmla="*/ 137252987 w 124" name="T14"/>
                <a:gd fmla="*/ 38259519 h 254" name="T15"/>
                <a:gd fmla="*/ 114120021 w 124" name="T16"/>
                <a:gd fmla="*/ 107823492 h 254" name="T17"/>
                <a:gd fmla="*/ 138794108 w 124" name="T18"/>
                <a:gd fmla="*/ 102606526 h 254" name="T19"/>
                <a:gd fmla="*/ 151131773 w 124" name="T20"/>
                <a:gd fmla="*/ 149561857 h 254" name="T21"/>
                <a:gd fmla="*/ 189685926 w 124" name="T22"/>
                <a:gd fmla="*/ 163474645 h 254" name="T23"/>
                <a:gd fmla="*/ 169637687 w 124" name="T24"/>
                <a:gd fmla="*/ 186083297 h 254" name="T25"/>
                <a:gd fmla="*/ 124915322 w 124" name="T26"/>
                <a:gd fmla="*/ 215648302 h 254" name="T27"/>
                <a:gd fmla="*/ 114120021 w 124" name="T28"/>
                <a:gd fmla="*/ 243473879 h 254" name="T29"/>
                <a:gd fmla="*/ 138794108 w 124" name="T30"/>
                <a:gd fmla="*/ 297385605 h 254" name="T31"/>
                <a:gd fmla="*/ 129541170 w 124" name="T32"/>
                <a:gd fmla="*/ 328688719 h 254" name="T33"/>
                <a:gd fmla="*/ 158842347 w 124" name="T34"/>
                <a:gd fmla="*/ 398252743 h 254" name="T35"/>
                <a:gd fmla="*/ 137252987 w 124" name="T36"/>
                <a:gd fmla="*/ 439991109 h 254" name="T37"/>
                <a:gd fmla="*/ 115662384 w 124" name="T38"/>
                <a:gd fmla="*/ 290429210 h 254" name="T39"/>
                <a:gd fmla="*/ 97156508 w 124" name="T40"/>
                <a:gd fmla="*/ 266081171 h 254" name="T41"/>
                <a:gd fmla="*/ 66312948 w 124" name="T42"/>
                <a:gd fmla="*/ 306081427 h 254" name="T43"/>
                <a:gd fmla="*/ 43179983 w 124" name="T44"/>
                <a:gd fmla="*/ 299125033 h 254" name="T45"/>
                <a:gd fmla="*/ 47807072 w 124" name="T46"/>
                <a:gd fmla="*/ 243473879 h 254" name="T47"/>
                <a:gd fmla="*/ 0 w 124" name="T48"/>
                <a:gd fmla="*/ 180866331 h 254" name="T49"/>
                <a:gd fmla="*/ 0 w 124" name="T50"/>
                <a:gd fmla="*/ 180866331 h 254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124" name="T78"/>
                <a:gd fmla="*/ 0 h 254" name="T79"/>
                <a:gd fmla="*/ 124 w 124" name="T80"/>
                <a:gd fmla="*/ 254 h 254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254" w="12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/>
            <p:nvPr/>
          </p:nvSpPr>
          <p:spPr bwMode="auto">
            <a:xfrm>
              <a:off x="4710861" y="4090681"/>
              <a:ext cx="87312" cy="206196"/>
            </a:xfrm>
            <a:custGeom>
              <a:gdLst>
                <a:gd fmla="*/ 0 w 70" name="T0"/>
                <a:gd fmla="*/ 18383734 h 59" name="T1"/>
                <a:gd fmla="*/ 0 w 70" name="T2"/>
                <a:gd fmla="*/ 18383734 h 59" name="T3"/>
                <a:gd fmla="*/ 7779587 w 70" name="T4"/>
                <a:gd fmla="*/ 62808929 h 59" name="T5"/>
                <a:gd fmla="*/ 21782099 w 70" name="T6"/>
                <a:gd fmla="*/ 85788301 h 59" name="T7"/>
                <a:gd fmla="*/ 43562951 w 70" name="T8"/>
                <a:gd fmla="*/ 88851637 h 59" name="T9"/>
                <a:gd fmla="*/ 107352573 w 70" name="T10"/>
                <a:gd fmla="*/ 47489774 h 59" name="T11"/>
                <a:gd fmla="*/ 104240490 w 70" name="T12"/>
                <a:gd fmla="*/ 0 h 59" name="T13"/>
                <a:gd fmla="*/ 56010037 w 70" name="T14"/>
                <a:gd fmla="*/ 7660199 h 59" name="T15"/>
                <a:gd fmla="*/ 15557927 w 70" name="T16"/>
                <a:gd fmla="*/ 6127912 h 59" name="T17"/>
                <a:gd fmla="*/ 0 w 70" name="T18"/>
                <a:gd fmla="*/ 18383734 h 59" name="T19"/>
                <a:gd fmla="*/ 0 w 70" name="T20"/>
                <a:gd fmla="*/ 18383734 h 5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70" name="T33"/>
                <a:gd fmla="*/ 0 h 59" name="T34"/>
                <a:gd fmla="*/ 70 w 70" name="T35"/>
                <a:gd fmla="*/ 59 h 5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59" w="70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/>
            <p:nvPr/>
          </p:nvSpPr>
          <p:spPr bwMode="auto">
            <a:xfrm>
              <a:off x="4326689" y="4172436"/>
              <a:ext cx="31750" cy="206196"/>
            </a:xfrm>
            <a:custGeom>
              <a:gdLst>
                <a:gd fmla="*/ 0 w 26" name="T0"/>
                <a:gd fmla="*/ 0 h 51" name="T1"/>
                <a:gd fmla="*/ 0 w 26" name="T2"/>
                <a:gd fmla="*/ 0 h 51" name="T3"/>
                <a:gd fmla="*/ 7456366 w 26" name="T4"/>
                <a:gd fmla="*/ 81436595 h 51" name="T5"/>
                <a:gd fmla="*/ 37280604 w 26" name="T6"/>
                <a:gd fmla="*/ 66777986 h 51" name="T7"/>
                <a:gd fmla="*/ 22367878 w 26" name="T8"/>
                <a:gd fmla="*/ 19545242 h 51" name="T9"/>
                <a:gd fmla="*/ 0 w 26" name="T10"/>
                <a:gd fmla="*/ 0 h 51" name="T11"/>
                <a:gd fmla="*/ 0 w 26" name="T12"/>
                <a:gd fmla="*/ 0 h 51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26" name="T21"/>
                <a:gd fmla="*/ 0 h 51" name="T22"/>
                <a:gd fmla="*/ 26 w 26" name="T23"/>
                <a:gd fmla="*/ 51 h 51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51" w="26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/>
            <p:nvPr/>
          </p:nvGrpSpPr>
          <p:grpSpPr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/>
              <p:nvPr/>
            </p:nvSpPr>
            <p:spPr bwMode="auto">
              <a:xfrm>
                <a:off x="4086" y="2810"/>
                <a:ext cx="835" cy="157"/>
              </a:xfrm>
              <a:custGeom>
                <a:gdLst>
                  <a:gd fmla="*/ 0 w 835" name="T0"/>
                  <a:gd fmla="*/ 250 h 526" name="T1"/>
                  <a:gd fmla="*/ 35 w 835" name="T2"/>
                  <a:gd fmla="*/ 226 h 526" name="T3"/>
                  <a:gd fmla="*/ 95 w 835" name="T4"/>
                  <a:gd fmla="*/ 177 h 526" name="T5"/>
                  <a:gd fmla="*/ 118 w 835" name="T6"/>
                  <a:gd fmla="*/ 145 h 526" name="T7"/>
                  <a:gd fmla="*/ 162 w 835" name="T8"/>
                  <a:gd fmla="*/ 114 h 526" name="T9"/>
                  <a:gd fmla="*/ 192 w 835" name="T10"/>
                  <a:gd fmla="*/ 81 h 526" name="T11"/>
                  <a:gd fmla="*/ 225 w 835" name="T12"/>
                  <a:gd fmla="*/ 106 h 526" name="T13"/>
                  <a:gd fmla="*/ 293 w 835" name="T14"/>
                  <a:gd fmla="*/ 160 h 526" name="T15"/>
                  <a:gd fmla="*/ 368 w 835" name="T16"/>
                  <a:gd fmla="*/ 185 h 526" name="T17"/>
                  <a:gd fmla="*/ 499 w 835" name="T18"/>
                  <a:gd fmla="*/ 187 h 526" name="T19"/>
                  <a:gd fmla="*/ 522 w 835" name="T20"/>
                  <a:gd fmla="*/ 151 h 526" name="T21"/>
                  <a:gd fmla="*/ 588 w 835" name="T22"/>
                  <a:gd fmla="*/ 123 h 526" name="T23"/>
                  <a:gd fmla="*/ 607 w 835" name="T24"/>
                  <a:gd fmla="*/ 98 h 526" name="T25"/>
                  <a:gd fmla="*/ 572 w 835" name="T26"/>
                  <a:gd fmla="*/ 78 h 526" name="T27"/>
                  <a:gd fmla="*/ 602 w 835" name="T28"/>
                  <a:gd fmla="*/ 72 h 526" name="T29"/>
                  <a:gd fmla="*/ 642 w 835" name="T30"/>
                  <a:gd fmla="*/ 28 h 526" name="T31"/>
                  <a:gd fmla="*/ 681 w 835" name="T32"/>
                  <a:gd fmla="*/ 0 h 526" name="T33"/>
                  <a:gd fmla="*/ 734 w 835" name="T34"/>
                  <a:gd fmla="*/ 69 h 526" name="T35"/>
                  <a:gd fmla="*/ 783 w 835" name="T36"/>
                  <a:gd fmla="*/ 104 h 526" name="T37"/>
                  <a:gd fmla="*/ 811 w 835" name="T38"/>
                  <a:gd fmla="*/ 147 h 526" name="T39"/>
                  <a:gd fmla="*/ 785 w 835" name="T40"/>
                  <a:gd fmla="*/ 177 h 526" name="T41"/>
                  <a:gd fmla="*/ 770 w 835" name="T42"/>
                  <a:gd fmla="*/ 185 h 526" name="T43"/>
                  <a:gd fmla="*/ 744 w 835" name="T44"/>
                  <a:gd fmla="*/ 210 h 526" name="T45"/>
                  <a:gd fmla="*/ 691 w 835" name="T46"/>
                  <a:gd fmla="*/ 232 h 526" name="T47"/>
                  <a:gd fmla="*/ 663 w 835" name="T48"/>
                  <a:gd fmla="*/ 226 h 526" name="T49"/>
                  <a:gd fmla="*/ 602 w 835" name="T50"/>
                  <a:gd fmla="*/ 247 h 526" name="T51"/>
                  <a:gd fmla="*/ 618 w 835" name="T52"/>
                  <a:gd fmla="*/ 276 h 526" name="T53"/>
                  <a:gd fmla="*/ 668 w 835" name="T54"/>
                  <a:gd fmla="*/ 274 h 526" name="T55"/>
                  <a:gd fmla="*/ 622 w 835" name="T56"/>
                  <a:gd fmla="*/ 312 h 526" name="T57"/>
                  <a:gd fmla="*/ 633 w 835" name="T58"/>
                  <a:gd fmla="*/ 355 h 526" name="T59"/>
                  <a:gd fmla="*/ 634 w 835" name="T60"/>
                  <a:gd fmla="*/ 382 h 526" name="T61"/>
                  <a:gd fmla="*/ 613 w 835" name="T62"/>
                  <a:gd fmla="*/ 463 h 526" name="T63"/>
                  <a:gd fmla="*/ 552 w 835" name="T64"/>
                  <a:gd fmla="*/ 493 h 526" name="T65"/>
                  <a:gd fmla="*/ 543 w 835" name="T66"/>
                  <a:gd fmla="*/ 489 h 526" name="T67"/>
                  <a:gd fmla="*/ 499 w 835" name="T68"/>
                  <a:gd fmla="*/ 510 h 526" name="T69"/>
                  <a:gd fmla="*/ 490 w 835" name="T70"/>
                  <a:gd fmla="*/ 506 h 526" name="T71"/>
                  <a:gd fmla="*/ 429 w 835" name="T72"/>
                  <a:gd fmla="*/ 484 h 526" name="T73"/>
                  <a:gd fmla="*/ 380 w 835" name="T74"/>
                  <a:gd fmla="*/ 494 h 526" name="T75"/>
                  <a:gd fmla="*/ 375 w 835" name="T76"/>
                  <a:gd fmla="*/ 506 h 526" name="T77"/>
                  <a:gd fmla="*/ 342 w 835" name="T78"/>
                  <a:gd fmla="*/ 471 h 526" name="T79"/>
                  <a:gd fmla="*/ 341 w 835" name="T80"/>
                  <a:gd fmla="*/ 434 h 526" name="T81"/>
                  <a:gd fmla="*/ 323 w 835" name="T82"/>
                  <a:gd fmla="*/ 412 h 526" name="T83"/>
                  <a:gd fmla="*/ 305 w 835" name="T84"/>
                  <a:gd fmla="*/ 392 h 526" name="T85"/>
                  <a:gd fmla="*/ 220 w 835" name="T86"/>
                  <a:gd fmla="*/ 410 h 526" name="T87"/>
                  <a:gd fmla="*/ 205 w 835" name="T88"/>
                  <a:gd fmla="*/ 414 h 526" name="T89"/>
                  <a:gd fmla="*/ 166 w 835" name="T90"/>
                  <a:gd fmla="*/ 416 h 526" name="T91"/>
                  <a:gd fmla="*/ 100 w 835" name="T92"/>
                  <a:gd fmla="*/ 381 h 526" name="T93"/>
                  <a:gd fmla="*/ 65 w 835" name="T94"/>
                  <a:gd fmla="*/ 347 h 526" name="T95"/>
                  <a:gd fmla="*/ 71 w 835" name="T96"/>
                  <a:gd fmla="*/ 325 h 526" name="T97"/>
                  <a:gd fmla="*/ 75 w 835" name="T98"/>
                  <a:gd fmla="*/ 295 h 526" name="T99"/>
                  <a:gd fmla="*/ 13 w 835" name="T100"/>
                  <a:gd fmla="*/ 278 h 526" name="T101"/>
                  <a:gd fmla="*/ 14 w 835" name="T102"/>
                  <a:gd fmla="*/ 256 h 526" name="T103"/>
                  <a:gd fmla="*/ 0 w 835" name="T104"/>
                  <a:gd fmla="*/ 250 h 52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w 835" name="T159"/>
                  <a:gd fmla="*/ 0 h 526" name="T160"/>
                  <a:gd fmla="*/ 835 w 835" name="T161"/>
                  <a:gd fmla="*/ 526 h 526" name="T162"/>
                </a:gdLst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b="T162" l="T159" r="T161" t="T160"/>
                <a:pathLst>
                  <a:path h="526" w="835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/>
              <p:nvPr/>
            </p:nvSpPr>
            <p:spPr bwMode="auto">
              <a:xfrm>
                <a:off x="4564" y="3089"/>
                <a:ext cx="31" cy="157"/>
              </a:xfrm>
              <a:custGeom>
                <a:gdLst>
                  <a:gd fmla="*/ 0 w 31" name="T0"/>
                  <a:gd fmla="*/ 19 h 26" name="T1"/>
                  <a:gd fmla="*/ 0 w 31" name="T2"/>
                  <a:gd fmla="*/ 19 h 26" name="T3"/>
                  <a:gd fmla="*/ 9 w 31" name="T4"/>
                  <a:gd fmla="*/ 0 h 26" name="T5"/>
                  <a:gd fmla="*/ 30 w 31" name="T6"/>
                  <a:gd fmla="*/ 4 h 26" name="T7"/>
                  <a:gd fmla="*/ 13 w 31" name="T8"/>
                  <a:gd fmla="*/ 25 h 26" name="T9"/>
                  <a:gd fmla="*/ 0 w 31" name="T10"/>
                  <a:gd fmla="*/ 19 h 26" name="T11"/>
                  <a:gd fmla="*/ 0 w 31" name="T12"/>
                  <a:gd fmla="*/ 19 h 2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1" name="T21"/>
                  <a:gd fmla="*/ 0 h 26" name="T22"/>
                  <a:gd fmla="*/ 31 w 31" name="T23"/>
                  <a:gd fmla="*/ 26 h 26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6" w="31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/>
            <p:nvPr/>
          </p:nvSpPr>
          <p:spPr bwMode="auto">
            <a:xfrm>
              <a:off x="5010897" y="3891447"/>
              <a:ext cx="33337" cy="206196"/>
            </a:xfrm>
            <a:custGeom>
              <a:gdLst>
                <a:gd fmla="*/ 0 w 25" name="T0"/>
                <a:gd fmla="*/ 29348570 h 46" name="T1"/>
                <a:gd fmla="*/ 0 w 25" name="T2"/>
                <a:gd fmla="*/ 29348570 h 46" name="T3"/>
                <a:gd fmla="*/ 16003094 w 25" name="T4"/>
                <a:gd fmla="*/ 73372696 h 46" name="T5"/>
                <a:gd fmla="*/ 42676691 w 25" name="T6"/>
                <a:gd fmla="*/ 0 h 46" name="T7"/>
                <a:gd fmla="*/ 19559484 w 25" name="T8"/>
                <a:gd fmla="*/ 1630618 h 46" name="T9"/>
                <a:gd fmla="*/ 0 w 25" name="T10"/>
                <a:gd fmla="*/ 29348570 h 46" name="T11"/>
                <a:gd fmla="*/ 0 w 25" name="T12"/>
                <a:gd fmla="*/ 29348570 h 4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25" name="T21"/>
                <a:gd fmla="*/ 0 h 46" name="T22"/>
                <a:gd fmla="*/ 25 w 25" name="T23"/>
                <a:gd fmla="*/ 46 h 46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46" w="25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/>
            <p:nvPr/>
          </p:nvSpPr>
          <p:spPr bwMode="auto">
            <a:xfrm>
              <a:off x="4126666" y="3908909"/>
              <a:ext cx="498471" cy="206196"/>
            </a:xfrm>
            <a:custGeom>
              <a:gdLst>
                <a:gd fmla="*/ 0 w 401" name="T0"/>
                <a:gd fmla="*/ 310135055 h 399" name="T1"/>
                <a:gd fmla="*/ 64899953 w 401" name="T2"/>
                <a:gd fmla="*/ 294713849 h 399" name="T3"/>
                <a:gd fmla="*/ 50993623 w 401" name="T4"/>
                <a:gd fmla="*/ 203901388 h 399" name="T5"/>
                <a:gd fmla="*/ 140617183 w 401" name="T6"/>
                <a:gd fmla="*/ 128508783 h 399" name="T7"/>
                <a:gd fmla="*/ 152979608 w 401" name="T8"/>
                <a:gd fmla="*/ 94239436 h 399" name="T9"/>
                <a:gd fmla="*/ 125164463 w 401" name="T10"/>
                <a:gd fmla="*/ 32555890 h 399" name="T11"/>
                <a:gd fmla="*/ 202426860 w 401" name="T12"/>
                <a:gd fmla="*/ 13707744 h 399" name="T13"/>
                <a:gd fmla="*/ 258055907 w 401" name="T14"/>
                <a:gd fmla="*/ 11994277 h 399" name="T15"/>
                <a:gd fmla="*/ 242604430 w 401" name="T16"/>
                <a:gd fmla="*/ 83959921 h 399" name="T17"/>
                <a:gd fmla="*/ 230242005 w 401" name="T18"/>
                <a:gd fmla="*/ 130222251 h 399" name="T19"/>
                <a:gd fmla="*/ 251875316 w 401" name="T20"/>
                <a:gd fmla="*/ 185053247 h 399" name="T21"/>
                <a:gd fmla="*/ 418762536 w 401" name="T22"/>
                <a:gd fmla="*/ 243311137 h 399" name="T23"/>
                <a:gd fmla="*/ 435760404 w 401" name="T24"/>
                <a:gd fmla="*/ 203901388 h 399" name="T25"/>
                <a:gd fmla="*/ 446576438 w 401" name="T26"/>
                <a:gd fmla="*/ 236457268 h 399" name="T27"/>
                <a:gd fmla="*/ 499115190 w 401" name="T28"/>
                <a:gd fmla="*/ 209041790 h 399" name="T29"/>
                <a:gd fmla="*/ 596465711 w 401" name="T30"/>
                <a:gd fmla="*/ 191907116 h 399" name="T31"/>
                <a:gd fmla="*/ 610373284 w 401" name="T32"/>
                <a:gd fmla="*/ 226176463 h 399" name="T33"/>
                <a:gd fmla="*/ 517658205 w 401" name="T34"/>
                <a:gd fmla="*/ 354685288 h 399" name="T35"/>
                <a:gd fmla="*/ 496024894 w 401" name="T36"/>
                <a:gd fmla="*/ 325556261 h 399" name="T37"/>
                <a:gd fmla="*/ 508386076 w 401" name="T38"/>
                <a:gd fmla="*/ 275865708 h 399" name="T39"/>
                <a:gd fmla="*/ 429578570 w 401" name="T40"/>
                <a:gd fmla="*/ 239884202 h 399" name="T41"/>
                <a:gd fmla="*/ 431123717 w 401" name="T42"/>
                <a:gd fmla="*/ 272438773 h 399" name="T43"/>
                <a:gd fmla="*/ 431123717 w 401" name="T44"/>
                <a:gd fmla="*/ 296427316 h 399" name="T45"/>
                <a:gd fmla="*/ 420307683 w 401" name="T46"/>
                <a:gd fmla="*/ 351258353 h 399" name="T47"/>
                <a:gd fmla="*/ 256510760 w 401" name="T48"/>
                <a:gd fmla="*/ 505469106 h 399" name="T49"/>
                <a:gd fmla="*/ 194701121 w 401" name="T50"/>
                <a:gd fmla="*/ 681954934 h 399" name="T51"/>
                <a:gd fmla="*/ 128256001 w 401" name="T52"/>
                <a:gd fmla="*/ 507182573 h 399" name="T53"/>
                <a:gd fmla="*/ 97350561 w 401" name="T54"/>
                <a:gd fmla="*/ 346117951 h 399" name="T55"/>
                <a:gd fmla="*/ 78807526 w 401" name="T56"/>
                <a:gd fmla="*/ 371819961 h 399" name="T57"/>
                <a:gd fmla="*/ 18543021 w 401" name="T58"/>
                <a:gd fmla="*/ 344404484 h 399" name="T59"/>
                <a:gd fmla="*/ 18543021 w 401" name="T60"/>
                <a:gd fmla="*/ 330696663 h 399" name="T61"/>
                <a:gd fmla="*/ 0 w 401" name="T62"/>
                <a:gd fmla="*/ 310135055 h 399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401" name="T96"/>
                <a:gd fmla="*/ 0 h 399" name="T97"/>
                <a:gd fmla="*/ 401 w 401" name="T98"/>
                <a:gd fmla="*/ 399 h 399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399" w="401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/>
            <p:nvPr/>
          </p:nvSpPr>
          <p:spPr bwMode="auto">
            <a:xfrm>
              <a:off x="3718680" y="3714440"/>
              <a:ext cx="327023" cy="206196"/>
            </a:xfrm>
            <a:custGeom>
              <a:gdLst>
                <a:gd fmla="*/ 0 w 262" name="T0"/>
                <a:gd fmla="*/ 12162959 h 224" name="T1"/>
                <a:gd fmla="*/ 0 w 262" name="T2"/>
                <a:gd fmla="*/ 12162959 h 224" name="T3"/>
                <a:gd fmla="*/ 10905410 w 262" name="T4"/>
                <a:gd fmla="*/ 0 h 224" name="T5"/>
                <a:gd fmla="*/ 42065151 w 262" name="T6"/>
                <a:gd fmla="*/ 29539366 h 224" name="T7"/>
                <a:gd fmla="*/ 81014809 w 262" name="T8"/>
                <a:gd fmla="*/ 5213449 h 224" name="T9"/>
                <a:gd fmla="*/ 84130302 w 262" name="T10"/>
                <a:gd fmla="*/ 27801989 h 224" name="T11"/>
                <a:gd fmla="*/ 102825638 w 262" name="T12"/>
                <a:gd fmla="*/ 36490190 h 224" name="T13"/>
                <a:gd fmla="*/ 105942360 w 262" name="T14"/>
                <a:gd fmla="*/ 60817427 h 224" name="T15"/>
                <a:gd fmla="*/ 162028369 w 262" name="T16"/>
                <a:gd fmla="*/ 88619426 h 224" name="T17"/>
                <a:gd fmla="*/ 213442456 w 262" name="T18"/>
                <a:gd fmla="*/ 79931205 h 224" name="T19"/>
                <a:gd fmla="*/ 208767998 w 262" name="T20"/>
                <a:gd fmla="*/ 66029556 h 224" name="T21"/>
                <a:gd fmla="*/ 275760660 w 262" name="T22"/>
                <a:gd fmla="*/ 41703638 h 224" name="T23"/>
                <a:gd fmla="*/ 363007722 w 262" name="T24"/>
                <a:gd fmla="*/ 85143335 h 224" name="T25"/>
                <a:gd fmla="*/ 364565459 w 262" name="T26"/>
                <a:gd fmla="*/ 109470581 h 224" name="T27"/>
                <a:gd fmla="*/ 350543333 w 262" name="T28"/>
                <a:gd fmla="*/ 152911586 h 224" name="T29"/>
                <a:gd fmla="*/ 353658806 w 262" name="T30"/>
                <a:gd fmla="*/ 215466409 h 224" name="T31"/>
                <a:gd fmla="*/ 375470864 w 262" name="T32"/>
                <a:gd fmla="*/ 234580188 h 224" name="T33"/>
                <a:gd fmla="*/ 356775527 w 262" name="T34"/>
                <a:gd fmla="*/ 265856920 h 224" name="T35"/>
                <a:gd fmla="*/ 406630590 w 262" name="T36"/>
                <a:gd fmla="*/ 337099903 h 224" name="T37"/>
                <a:gd fmla="*/ 373913127 w 262" name="T38"/>
                <a:gd fmla="*/ 387491814 h 224" name="T39"/>
                <a:gd fmla="*/ 283550592 w 262" name="T40"/>
                <a:gd fmla="*/ 370115413 h 224" name="T41"/>
                <a:gd fmla="*/ 263297519 w 262" name="T42"/>
                <a:gd fmla="*/ 338837280 h 224" name="T43"/>
                <a:gd fmla="*/ 200978066 w 262" name="T44"/>
                <a:gd fmla="*/ 349264258 h 224" name="T45"/>
                <a:gd fmla="*/ 155797422 w 262" name="T46"/>
                <a:gd fmla="*/ 317986125 h 224" name="T47"/>
                <a:gd fmla="*/ 124637696 w 262" name="T48"/>
                <a:gd fmla="*/ 258907414 h 224" name="T49"/>
                <a:gd fmla="*/ 101267901 w 262" name="T50"/>
                <a:gd fmla="*/ 248480518 h 224" name="T51"/>
                <a:gd fmla="*/ 95035706 w 262" name="T52"/>
                <a:gd fmla="*/ 262382167 h 224" name="T53"/>
                <a:gd fmla="*/ 66992682 w 262" name="T54"/>
                <a:gd fmla="*/ 201564761 h 224" name="T55"/>
                <a:gd fmla="*/ 28043015 w 262" name="T56"/>
                <a:gd fmla="*/ 165074540 h 224" name="T57"/>
                <a:gd fmla="*/ 46739609 w 262" name="T58"/>
                <a:gd fmla="*/ 109470581 h 224" name="T59"/>
                <a:gd fmla="*/ 29601999 w 262" name="T60"/>
                <a:gd fmla="*/ 102519757 h 224" name="T61"/>
                <a:gd fmla="*/ 14022131 w 262" name="T62"/>
                <a:gd fmla="*/ 71243004 h 224" name="T63"/>
                <a:gd fmla="*/ 0 w 262" name="T64"/>
                <a:gd fmla="*/ 12162959 h 224" name="T65"/>
                <a:gd fmla="*/ 0 w 262" name="T66"/>
                <a:gd fmla="*/ 12162959 h 224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w 262" name="T102"/>
                <a:gd fmla="*/ 0 h 224" name="T103"/>
                <a:gd fmla="*/ 262 w 262" name="T104"/>
                <a:gd fmla="*/ 224 h 224" name="T105"/>
              </a:gdLst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b="T105" l="T102" r="T104" t="T103"/>
              <a:pathLst>
                <a:path h="224" w="262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/>
            <p:nvPr/>
          </p:nvGrpSpPr>
          <p:grpSpPr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/>
              <p:nvPr/>
            </p:nvSpPr>
            <p:spPr bwMode="auto">
              <a:xfrm>
                <a:off x="4850" y="2894"/>
                <a:ext cx="33" cy="157"/>
              </a:xfrm>
              <a:custGeom>
                <a:gdLst>
                  <a:gd fmla="*/ 0 w 33" name="T0"/>
                  <a:gd fmla="*/ 10 h 38" name="T1"/>
                  <a:gd fmla="*/ 0 w 33" name="T2"/>
                  <a:gd fmla="*/ 10 h 38" name="T3"/>
                  <a:gd fmla="*/ 1 w 33" name="T4"/>
                  <a:gd fmla="*/ 19 h 38" name="T5"/>
                  <a:gd fmla="*/ 8 w 33" name="T6"/>
                  <a:gd fmla="*/ 10 h 38" name="T7"/>
                  <a:gd fmla="*/ 12 w 33" name="T8"/>
                  <a:gd fmla="*/ 15 h 38" name="T9"/>
                  <a:gd fmla="*/ 8 w 33" name="T10"/>
                  <a:gd fmla="*/ 37 h 38" name="T11"/>
                  <a:gd fmla="*/ 23 w 33" name="T12"/>
                  <a:gd fmla="*/ 37 h 38" name="T13"/>
                  <a:gd fmla="*/ 32 w 33" name="T14"/>
                  <a:gd fmla="*/ 14 h 38" name="T15"/>
                  <a:gd fmla="*/ 27 w 33" name="T16"/>
                  <a:gd fmla="*/ 1 h 38" name="T17"/>
                  <a:gd fmla="*/ 12 w 33" name="T18"/>
                  <a:gd fmla="*/ 0 h 38" name="T19"/>
                  <a:gd fmla="*/ 0 w 33" name="T20"/>
                  <a:gd fmla="*/ 10 h 38" name="T21"/>
                  <a:gd fmla="*/ 0 w 33" name="T22"/>
                  <a:gd fmla="*/ 10 h 38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33" name="T36"/>
                  <a:gd fmla="*/ 0 h 38" name="T37"/>
                  <a:gd fmla="*/ 33 w 33" name="T38"/>
                  <a:gd fmla="*/ 38 h 38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38" w="33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/>
              <p:nvPr/>
            </p:nvSpPr>
            <p:spPr bwMode="auto">
              <a:xfrm>
                <a:off x="4866" y="2819"/>
                <a:ext cx="155" cy="157"/>
              </a:xfrm>
              <a:custGeom>
                <a:gdLst>
                  <a:gd fmla="*/ 0 w 155" name="T0"/>
                  <a:gd fmla="*/ 116 h 125" name="T1"/>
                  <a:gd fmla="*/ 0 w 155" name="T2"/>
                  <a:gd fmla="*/ 116 h 125" name="T3"/>
                  <a:gd fmla="*/ 27 w 155" name="T4"/>
                  <a:gd fmla="*/ 93 h 125" name="T5"/>
                  <a:gd fmla="*/ 66 w 155" name="T6"/>
                  <a:gd fmla="*/ 93 h 125" name="T7"/>
                  <a:gd fmla="*/ 82 w 155" name="T8"/>
                  <a:gd fmla="*/ 65 h 125" name="T9"/>
                  <a:gd fmla="*/ 89 w 155" name="T10"/>
                  <a:gd fmla="*/ 63 h 125" name="T11"/>
                  <a:gd fmla="*/ 89 w 155" name="T12"/>
                  <a:gd fmla="*/ 74 h 125" name="T13"/>
                  <a:gd fmla="*/ 107 w 155" name="T14"/>
                  <a:gd fmla="*/ 63 h 125" name="T15"/>
                  <a:gd fmla="*/ 122 w 155" name="T16"/>
                  <a:gd fmla="*/ 42 h 125" name="T17"/>
                  <a:gd fmla="*/ 129 w 155" name="T18"/>
                  <a:gd fmla="*/ 6 h 125" name="T19"/>
                  <a:gd fmla="*/ 141 w 155" name="T20"/>
                  <a:gd fmla="*/ 8 h 125" name="T21"/>
                  <a:gd fmla="*/ 137 w 155" name="T22"/>
                  <a:gd fmla="*/ 0 h 125" name="T23"/>
                  <a:gd fmla="*/ 144 w 155" name="T24"/>
                  <a:gd fmla="*/ 1 h 125" name="T25"/>
                  <a:gd fmla="*/ 154 w 155" name="T26"/>
                  <a:gd fmla="*/ 30 h 125" name="T27"/>
                  <a:gd fmla="*/ 141 w 155" name="T28"/>
                  <a:gd fmla="*/ 51 h 125" name="T29"/>
                  <a:gd fmla="*/ 141 w 155" name="T30"/>
                  <a:gd fmla="*/ 70 h 125" name="T31"/>
                  <a:gd fmla="*/ 131 w 155" name="T32"/>
                  <a:gd fmla="*/ 98 h 125" name="T33"/>
                  <a:gd fmla="*/ 124 w 155" name="T34"/>
                  <a:gd fmla="*/ 102 h 125" name="T35"/>
                  <a:gd fmla="*/ 124 w 155" name="T36"/>
                  <a:gd fmla="*/ 91 h 125" name="T37"/>
                  <a:gd fmla="*/ 101 w 155" name="T38"/>
                  <a:gd fmla="*/ 107 h 125" name="T39"/>
                  <a:gd fmla="*/ 82 w 155" name="T40"/>
                  <a:gd fmla="*/ 100 h 125" name="T41"/>
                  <a:gd fmla="*/ 83 w 155" name="T42"/>
                  <a:gd fmla="*/ 113 h 125" name="T43"/>
                  <a:gd fmla="*/ 67 w 155" name="T44"/>
                  <a:gd fmla="*/ 124 h 125" name="T45"/>
                  <a:gd fmla="*/ 62 w 155" name="T46"/>
                  <a:gd fmla="*/ 106 h 125" name="T47"/>
                  <a:gd fmla="*/ 0 w 155" name="T48"/>
                  <a:gd fmla="*/ 116 h 125" name="T49"/>
                  <a:gd fmla="*/ 0 w 155" name="T50"/>
                  <a:gd fmla="*/ 116 h 125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155" name="T78"/>
                  <a:gd fmla="*/ 0 h 125" name="T79"/>
                  <a:gd fmla="*/ 155 w 155" name="T80"/>
                  <a:gd fmla="*/ 125 h 125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125" w="15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/>
              <p:nvPr/>
            </p:nvSpPr>
            <p:spPr bwMode="auto">
              <a:xfrm>
                <a:off x="4885" y="2881"/>
                <a:ext cx="32" cy="157"/>
              </a:xfrm>
              <a:custGeom>
                <a:gdLst>
                  <a:gd fmla="*/ 0 w 32" name="T0"/>
                  <a:gd fmla="*/ 12 h 23" name="T1"/>
                  <a:gd fmla="*/ 0 w 32" name="T2"/>
                  <a:gd fmla="*/ 12 h 23" name="T3"/>
                  <a:gd fmla="*/ 10 w 32" name="T4"/>
                  <a:gd fmla="*/ 22 h 23" name="T5"/>
                  <a:gd fmla="*/ 28 w 32" name="T6"/>
                  <a:gd fmla="*/ 14 h 23" name="T7"/>
                  <a:gd fmla="*/ 31 w 32" name="T8"/>
                  <a:gd fmla="*/ 0 h 23" name="T9"/>
                  <a:gd fmla="*/ 0 w 32" name="T10"/>
                  <a:gd fmla="*/ 12 h 23" name="T11"/>
                  <a:gd fmla="*/ 0 w 32" name="T12"/>
                  <a:gd fmla="*/ 12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2" name="T21"/>
                  <a:gd fmla="*/ 0 h 23" name="T22"/>
                  <a:gd fmla="*/ 32 w 32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32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/>
              <p:nvPr/>
            </p:nvSpPr>
            <p:spPr bwMode="auto">
              <a:xfrm>
                <a:off x="4990" y="2724"/>
                <a:ext cx="81" cy="157"/>
              </a:xfrm>
              <a:custGeom>
                <a:gdLst>
                  <a:gd fmla="*/ 0 w 81" name="T0"/>
                  <a:gd fmla="*/ 47 h 67" name="T1"/>
                  <a:gd fmla="*/ 0 w 81" name="T2"/>
                  <a:gd fmla="*/ 47 h 67" name="T3"/>
                  <a:gd fmla="*/ 3 w 81" name="T4"/>
                  <a:gd fmla="*/ 66 h 67" name="T5"/>
                  <a:gd fmla="*/ 17 w 81" name="T6"/>
                  <a:gd fmla="*/ 59 h 67" name="T7"/>
                  <a:gd fmla="*/ 8 w 81" name="T8"/>
                  <a:gd fmla="*/ 48 h 67" name="T9"/>
                  <a:gd fmla="*/ 46 w 81" name="T10"/>
                  <a:gd fmla="*/ 58 h 67" name="T11"/>
                  <a:gd fmla="*/ 55 w 81" name="T12"/>
                  <a:gd fmla="*/ 42 h 67" name="T13"/>
                  <a:gd fmla="*/ 80 w 81" name="T14"/>
                  <a:gd fmla="*/ 37 h 67" name="T15"/>
                  <a:gd fmla="*/ 71 w 81" name="T16"/>
                  <a:gd fmla="*/ 27 h 67" name="T17"/>
                  <a:gd fmla="*/ 74 w 81" name="T18"/>
                  <a:gd fmla="*/ 18 h 67" name="T19"/>
                  <a:gd fmla="*/ 53 w 81" name="T20"/>
                  <a:gd fmla="*/ 20 h 67" name="T21"/>
                  <a:gd fmla="*/ 27 w 81" name="T22"/>
                  <a:gd fmla="*/ 0 h 67" name="T23"/>
                  <a:gd fmla="*/ 18 w 81" name="T24"/>
                  <a:gd fmla="*/ 38 h 67" name="T25"/>
                  <a:gd fmla="*/ 7 w 81" name="T26"/>
                  <a:gd fmla="*/ 35 h 67" name="T27"/>
                  <a:gd fmla="*/ 0 w 81" name="T28"/>
                  <a:gd fmla="*/ 47 h 67" name="T29"/>
                  <a:gd fmla="*/ 0 w 81" name="T30"/>
                  <a:gd fmla="*/ 47 h 67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81" name="T48"/>
                  <a:gd fmla="*/ 0 h 67" name="T49"/>
                  <a:gd fmla="*/ 81 w 81" name="T50"/>
                  <a:gd fmla="*/ 67 h 67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67" w="81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/>
            <p:nvPr/>
          </p:nvSpPr>
          <p:spPr bwMode="auto">
            <a:xfrm>
              <a:off x="5083921" y="3560452"/>
              <a:ext cx="109536" cy="206196"/>
            </a:xfrm>
            <a:custGeom>
              <a:gdLst>
                <a:gd fmla="*/ 0 w 87" name="T0"/>
                <a:gd fmla="*/ 82254980 h 84" name="T1"/>
                <a:gd fmla="*/ 0 w 87" name="T2"/>
                <a:gd fmla="*/ 82254980 h 84" name="T3"/>
                <a:gd fmla="*/ 25363482 w 87" name="T4"/>
                <a:gd fmla="*/ 94505205 h 84" name="T5"/>
                <a:gd fmla="*/ 9510832 w 87" name="T6"/>
                <a:gd fmla="*/ 136509117 h 84" name="T7"/>
                <a:gd fmla="*/ 47555429 w 87" name="T8"/>
                <a:gd fmla="*/ 145258884 h 84" name="T9"/>
                <a:gd fmla="*/ 87186425 w 87" name="T10"/>
                <a:gd fmla="*/ 120757154 h 84" name="T11"/>
                <a:gd fmla="*/ 69748624 w 87" name="T12"/>
                <a:gd fmla="*/ 87505655 h 84" name="T13"/>
                <a:gd fmla="*/ 115718915 w 87" name="T14"/>
                <a:gd fmla="*/ 56003032 h 84" name="T15"/>
                <a:gd fmla="*/ 136326972 w 87" name="T16"/>
                <a:gd fmla="*/ 14000427 h 84" name="T17"/>
                <a:gd fmla="*/ 134741833 w 87" name="T18"/>
                <a:gd fmla="*/ 8751093 h 84" name="T19"/>
                <a:gd fmla="*/ 125231004 w 87" name="T20"/>
                <a:gd fmla="*/ 0 h 84" name="T21"/>
                <a:gd fmla="*/ 84014889 w 87" name="T22"/>
                <a:gd fmla="*/ 28002177 h 84" name="T23"/>
                <a:gd fmla="*/ 84014889 w 87" name="T24"/>
                <a:gd fmla="*/ 43752828 h 84" name="T25"/>
                <a:gd fmla="*/ 55482379 w 87" name="T26"/>
                <a:gd fmla="*/ 38502163 h 84" name="T27"/>
                <a:gd fmla="*/ 0 w 87" name="T28"/>
                <a:gd fmla="*/ 82254980 h 84" name="T29"/>
                <a:gd fmla="*/ 0 w 87" name="T30"/>
                <a:gd fmla="*/ 82254980 h 84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w 87" name="T48"/>
                <a:gd fmla="*/ 0 h 84" name="T49"/>
                <a:gd fmla="*/ 87 w 87" name="T50"/>
                <a:gd fmla="*/ 84 h 84" name="T51"/>
              </a:gdLst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b="T51" l="T48" r="T50" t="T49"/>
              <a:pathLst>
                <a:path h="84" w="87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/>
            <p:nvPr/>
          </p:nvSpPr>
          <p:spPr bwMode="auto">
            <a:xfrm>
              <a:off x="5117258" y="3639828"/>
              <a:ext cx="57150" cy="206196"/>
            </a:xfrm>
            <a:custGeom>
              <a:gdLst>
                <a:gd fmla="*/ 0 w 48" name="T0"/>
                <a:gd fmla="*/ 109657851 h 66" name="T1"/>
                <a:gd fmla="*/ 0 w 48" name="T2"/>
                <a:gd fmla="*/ 109657851 h 66" name="T3"/>
                <a:gd fmla="*/ 7087791 w 48" name="T4"/>
                <a:gd fmla="*/ 23618536 h 66" name="T5"/>
                <a:gd fmla="*/ 42527939 w 48" name="T6"/>
                <a:gd fmla="*/ 0 h 66" name="T7"/>
                <a:gd fmla="*/ 66626182 w 48" name="T8"/>
                <a:gd fmla="*/ 67482449 h 66" name="T9"/>
                <a:gd fmla="*/ 42527939 w 48" name="T10"/>
                <a:gd fmla="*/ 99535812 h 66" name="T11"/>
                <a:gd fmla="*/ 0 w 48" name="T12"/>
                <a:gd fmla="*/ 109657851 h 66" name="T13"/>
                <a:gd fmla="*/ 0 w 48" name="T14"/>
                <a:gd fmla="*/ 109657851 h 6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48" name="T24"/>
                <a:gd fmla="*/ 0 h 66" name="T25"/>
                <a:gd fmla="*/ 48 w 48" name="T26"/>
                <a:gd fmla="*/ 66 h 66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66" w="48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/>
            <p:nvPr/>
          </p:nvSpPr>
          <p:spPr bwMode="auto">
            <a:xfrm>
              <a:off x="4674350" y="3984316"/>
              <a:ext cx="122236" cy="206196"/>
            </a:xfrm>
            <a:custGeom>
              <a:gdLst>
                <a:gd fmla="*/ 0 w 99" name="T0"/>
                <a:gd fmla="*/ 42094425 h 115" name="T1"/>
                <a:gd fmla="*/ 0 w 99" name="T2"/>
                <a:gd fmla="*/ 42094425 h 115" name="T3"/>
                <a:gd fmla="*/ 19818444 w 99" name="T4"/>
                <a:gd fmla="*/ 69035380 h 115" name="T5"/>
                <a:gd fmla="*/ 13720178 w 99" name="T6"/>
                <a:gd fmla="*/ 116181404 h 115" name="T7"/>
                <a:gd fmla="*/ 67079713 w 99" name="T8"/>
                <a:gd fmla="*/ 95976345 h 115" name="T9"/>
                <a:gd fmla="*/ 89946687 w 99" name="T10"/>
                <a:gd fmla="*/ 116181404 h 115" name="T11"/>
                <a:gd fmla="*/ 109766361 w 99" name="T12"/>
                <a:gd fmla="*/ 163327409 h 115" name="T13"/>
                <a:gd fmla="*/ 102143220 w 99" name="T14"/>
                <a:gd fmla="*/ 191951392 h 115" name="T15"/>
                <a:gd fmla="*/ 149403240 w 99" name="T16"/>
                <a:gd fmla="*/ 183532509 h 115" name="T17"/>
                <a:gd fmla="*/ 126536285 w 99" name="T18"/>
                <a:gd fmla="*/ 121232994 h 115" name="T19"/>
                <a:gd fmla="*/ 76226495 w 99" name="T20"/>
                <a:gd fmla="*/ 75769967 h 115" name="T21"/>
                <a:gd fmla="*/ 89946687 w 99" name="T22"/>
                <a:gd fmla="*/ 50513318 h 115" name="T23"/>
                <a:gd fmla="*/ 62505087 w 99" name="T24"/>
                <a:gd fmla="*/ 35359838 h 115" name="T25"/>
                <a:gd fmla="*/ 41161773 w 99" name="T26"/>
                <a:gd fmla="*/ 0 h 115" name="T27"/>
                <a:gd fmla="*/ 27441590 w 99" name="T28"/>
                <a:gd fmla="*/ 0 h 115" name="T29"/>
                <a:gd fmla="*/ 28966466 w 99" name="T30"/>
                <a:gd fmla="*/ 26940955 h 115" name="T31"/>
                <a:gd fmla="*/ 19818444 w 99" name="T32"/>
                <a:gd fmla="*/ 20205065 h 115" name="T33"/>
                <a:gd fmla="*/ 0 w 99" name="T34"/>
                <a:gd fmla="*/ 42094425 h 115" name="T35"/>
                <a:gd fmla="*/ 0 w 99" name="T36"/>
                <a:gd fmla="*/ 42094425 h 115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99" name="T57"/>
                <a:gd fmla="*/ 0 h 115" name="T58"/>
                <a:gd fmla="*/ 99 w 99" name="T59"/>
                <a:gd fmla="*/ 115 h 115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115" w="99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/>
            <p:nvPr/>
          </p:nvGrpSpPr>
          <p:grpSpPr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/>
              <p:nvPr/>
            </p:nvSpPr>
            <p:spPr bwMode="auto">
              <a:xfrm>
                <a:off x="1156" y="2451"/>
                <a:ext cx="1166" cy="158"/>
              </a:xfrm>
              <a:custGeom>
                <a:gdLst>
                  <a:gd fmla="*/ 93 w 1166" name="T0"/>
                  <a:gd fmla="*/ 82 h 595" name="T1"/>
                  <a:gd fmla="*/ 110 w 1166" name="T2"/>
                  <a:gd fmla="*/ 69 h 595" name="T3"/>
                  <a:gd fmla="*/ 177 w 1166" name="T4"/>
                  <a:gd fmla="*/ 35 h 595" name="T5"/>
                  <a:gd fmla="*/ 250 w 1166" name="T6"/>
                  <a:gd fmla="*/ 52 h 595" name="T7"/>
                  <a:gd fmla="*/ 347 w 1166" name="T8"/>
                  <a:gd fmla="*/ 95 h 595" name="T9"/>
                  <a:gd fmla="*/ 453 w 1166" name="T10"/>
                  <a:gd fmla="*/ 123 h 595" name="T11"/>
                  <a:gd fmla="*/ 450 w 1166" name="T12"/>
                  <a:gd fmla="*/ 93 h 595" name="T13"/>
                  <a:gd fmla="*/ 515 w 1166" name="T14"/>
                  <a:gd fmla="*/ 93 h 595" name="T15"/>
                  <a:gd fmla="*/ 595 w 1166" name="T16"/>
                  <a:gd fmla="*/ 105 h 595" name="T17"/>
                  <a:gd fmla="*/ 597 w 1166" name="T18"/>
                  <a:gd fmla="*/ 85 h 595" name="T19"/>
                  <a:gd fmla="*/ 624 w 1166" name="T20"/>
                  <a:gd fmla="*/ 114 h 595" name="T21"/>
                  <a:gd fmla="*/ 632 w 1166" name="T22"/>
                  <a:gd fmla="*/ 78 h 595" name="T23"/>
                  <a:gd fmla="*/ 620 w 1166" name="T24"/>
                  <a:gd fmla="*/ 18 h 595" name="T25"/>
                  <a:gd fmla="*/ 676 w 1166" name="T26"/>
                  <a:gd fmla="*/ 44 h 595" name="T27"/>
                  <a:gd fmla="*/ 685 w 1166" name="T28"/>
                  <a:gd fmla="*/ 61 h 595" name="T29"/>
                  <a:gd fmla="*/ 721 w 1166" name="T30"/>
                  <a:gd fmla="*/ 76 h 595" name="T31"/>
                  <a:gd fmla="*/ 743 w 1166" name="T32"/>
                  <a:gd fmla="*/ 109 h 595" name="T33"/>
                  <a:gd fmla="*/ 797 w 1166" name="T34"/>
                  <a:gd fmla="*/ 55 h 595" name="T35"/>
                  <a:gd fmla="*/ 798 w 1166" name="T36"/>
                  <a:gd fmla="*/ 85 h 595" name="T37"/>
                  <a:gd fmla="*/ 783 w 1166" name="T38"/>
                  <a:gd fmla="*/ 137 h 595" name="T39"/>
                  <a:gd fmla="*/ 695 w 1166" name="T40"/>
                  <a:gd fmla="*/ 143 h 595" name="T41"/>
                  <a:gd fmla="*/ 698 w 1166" name="T42"/>
                  <a:gd fmla="*/ 183 h 595" name="T43"/>
                  <a:gd fmla="*/ 689 w 1166" name="T44"/>
                  <a:gd fmla="*/ 208 h 595" name="T45"/>
                  <a:gd fmla="*/ 661 w 1166" name="T46"/>
                  <a:gd fmla="*/ 226 h 595" name="T47"/>
                  <a:gd fmla="*/ 653 w 1166" name="T48"/>
                  <a:gd fmla="*/ 293 h 595" name="T49"/>
                  <a:gd fmla="*/ 759 w 1166" name="T50"/>
                  <a:gd fmla="*/ 359 h 595" name="T51"/>
                  <a:gd fmla="*/ 800 w 1166" name="T52"/>
                  <a:gd fmla="*/ 404 h 595" name="T53"/>
                  <a:gd fmla="*/ 817 w 1166" name="T54"/>
                  <a:gd fmla="*/ 440 h 595" name="T55"/>
                  <a:gd fmla="*/ 836 w 1166" name="T56"/>
                  <a:gd fmla="*/ 375 h 595" name="T57"/>
                  <a:gd fmla="*/ 849 w 1166" name="T58"/>
                  <a:gd fmla="*/ 293 h 595" name="T59"/>
                  <a:gd fmla="*/ 858 w 1166" name="T60"/>
                  <a:gd fmla="*/ 252 h 595" name="T61"/>
                  <a:gd fmla="*/ 900 w 1166" name="T62"/>
                  <a:gd fmla="*/ 225 h 595" name="T63"/>
                  <a:gd fmla="*/ 974 w 1166" name="T64"/>
                  <a:gd fmla="*/ 248 h 595" name="T65"/>
                  <a:gd fmla="*/ 980 w 1166" name="T66"/>
                  <a:gd fmla="*/ 283 h 595" name="T67"/>
                  <a:gd fmla="*/ 978 w 1166" name="T68"/>
                  <a:gd fmla="*/ 312 h 595" name="T69"/>
                  <a:gd fmla="*/ 1022 w 1166" name="T70"/>
                  <a:gd fmla="*/ 300 h 595" name="T71"/>
                  <a:gd fmla="*/ 1061 w 1166" name="T72"/>
                  <a:gd fmla="*/ 285 h 595" name="T73"/>
                  <a:gd fmla="*/ 1058 w 1166" name="T74"/>
                  <a:gd fmla="*/ 300 h 595" name="T75"/>
                  <a:gd fmla="*/ 1079 w 1166" name="T76"/>
                  <a:gd fmla="*/ 316 h 595" name="T77"/>
                  <a:gd fmla="*/ 1082 w 1166" name="T78"/>
                  <a:gd fmla="*/ 336 h 595" name="T79"/>
                  <a:gd fmla="*/ 1118 w 1166" name="T80"/>
                  <a:gd fmla="*/ 362 h 595" name="T81"/>
                  <a:gd fmla="*/ 1144 w 1166" name="T82"/>
                  <a:gd fmla="*/ 381 h 595" name="T83"/>
                  <a:gd fmla="*/ 1156 w 1166" name="T84"/>
                  <a:gd fmla="*/ 400 h 595" name="T85"/>
                  <a:gd fmla="*/ 985 w 1166" name="T86"/>
                  <a:gd fmla="*/ 477 h 595" name="T87"/>
                  <a:gd fmla="*/ 1047 w 1166" name="T88"/>
                  <a:gd fmla="*/ 482 h 595" name="T89"/>
                  <a:gd fmla="*/ 1053 w 1166" name="T90"/>
                  <a:gd fmla="*/ 527 h 595" name="T91"/>
                  <a:gd fmla="*/ 1108 w 1166" name="T92"/>
                  <a:gd fmla="*/ 523 h 595" name="T93"/>
                  <a:gd fmla="*/ 1022 w 1166" name="T94"/>
                  <a:gd fmla="*/ 552 h 595" name="T95"/>
                  <a:gd fmla="*/ 1010 w 1166" name="T96"/>
                  <a:gd fmla="*/ 540 h 595" name="T97"/>
                  <a:gd fmla="*/ 960 w 1166" name="T98"/>
                  <a:gd fmla="*/ 539 h 595" name="T99"/>
                  <a:gd fmla="*/ 846 w 1166" name="T100"/>
                  <a:gd fmla="*/ 574 h 595" name="T101"/>
                  <a:gd fmla="*/ 798 w 1166" name="T102"/>
                  <a:gd fmla="*/ 582 h 595" name="T103"/>
                  <a:gd fmla="*/ 820 w 1166" name="T104"/>
                  <a:gd fmla="*/ 550 h 595" name="T105"/>
                  <a:gd fmla="*/ 770 w 1166" name="T106"/>
                  <a:gd fmla="*/ 518 h 595" name="T107"/>
                  <a:gd fmla="*/ 735 w 1166" name="T108"/>
                  <a:gd fmla="*/ 479 h 595" name="T109"/>
                  <a:gd fmla="*/ 634 w 1166" name="T110"/>
                  <a:gd fmla="*/ 480 h 595" name="T111"/>
                  <a:gd fmla="*/ 244 w 1166" name="T112"/>
                  <a:gd fmla="*/ 462 h 595" name="T113"/>
                  <a:gd fmla="*/ 188 w 1166" name="T114"/>
                  <a:gd fmla="*/ 431 h 595" name="T115"/>
                  <a:gd fmla="*/ 149 w 1166" name="T116"/>
                  <a:gd fmla="*/ 366 h 595" name="T117"/>
                  <a:gd fmla="*/ 48 w 1166" name="T118"/>
                  <a:gd fmla="*/ 291 h 595" name="T119"/>
                  <a:gd fmla="*/ 0 w 1166" name="T120"/>
                  <a:gd fmla="*/ 264 h 595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1166" name="T183"/>
                  <a:gd fmla="*/ 0 h 595" name="T184"/>
                  <a:gd fmla="*/ 1166 w 1166" name="T185"/>
                  <a:gd fmla="*/ 595 h 595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595" w="1166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/>
              <p:nvPr/>
            </p:nvSpPr>
            <p:spPr bwMode="auto">
              <a:xfrm>
                <a:off x="1330" y="2617"/>
                <a:ext cx="69" cy="158"/>
              </a:xfrm>
              <a:custGeom>
                <a:gdLst>
                  <a:gd fmla="*/ 0 w 69" name="T0"/>
                  <a:gd fmla="*/ 0 h 40" name="T1"/>
                  <a:gd fmla="*/ 0 w 69" name="T2"/>
                  <a:gd fmla="*/ 0 h 40" name="T3"/>
                  <a:gd fmla="*/ 37 w 69" name="T4"/>
                  <a:gd fmla="*/ 8 h 40" name="T5"/>
                  <a:gd fmla="*/ 68 w 69" name="T6"/>
                  <a:gd fmla="*/ 39 h 40" name="T7"/>
                  <a:gd fmla="*/ 50 w 69" name="T8"/>
                  <a:gd fmla="*/ 33 h 40" name="T9"/>
                  <a:gd fmla="*/ 0 w 69" name="T10"/>
                  <a:gd fmla="*/ 0 h 40" name="T11"/>
                  <a:gd fmla="*/ 0 w 69" name="T12"/>
                  <a:gd fmla="*/ 0 h 40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69" name="T21"/>
                  <a:gd fmla="*/ 0 h 40" name="T22"/>
                  <a:gd fmla="*/ 69 w 69" name="T23"/>
                  <a:gd fmla="*/ 40 h 40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40" w="69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/>
              <p:nvPr/>
            </p:nvSpPr>
            <p:spPr bwMode="auto">
              <a:xfrm>
                <a:off x="1362" y="2131"/>
                <a:ext cx="144" cy="158"/>
              </a:xfrm>
              <a:custGeom>
                <a:gdLst>
                  <a:gd fmla="*/ 0 w 144" name="T0"/>
                  <a:gd fmla="*/ 66 h 89" name="T1"/>
                  <a:gd fmla="*/ 0 w 144" name="T2"/>
                  <a:gd fmla="*/ 66 h 89" name="T3"/>
                  <a:gd fmla="*/ 6 w 144" name="T4"/>
                  <a:gd fmla="*/ 55 h 89" name="T5"/>
                  <a:gd fmla="*/ 27 w 144" name="T6"/>
                  <a:gd fmla="*/ 18 h 89" name="T7"/>
                  <a:gd fmla="*/ 17 w 144" name="T8"/>
                  <a:gd fmla="*/ 3 h 89" name="T9"/>
                  <a:gd fmla="*/ 61 w 144" name="T10"/>
                  <a:gd fmla="*/ 0 h 89" name="T11"/>
                  <a:gd fmla="*/ 92 w 144" name="T12"/>
                  <a:gd fmla="*/ 14 h 89" name="T13"/>
                  <a:gd fmla="*/ 112 w 144" name="T14"/>
                  <a:gd fmla="*/ 6 h 89" name="T15"/>
                  <a:gd fmla="*/ 143 w 144" name="T16"/>
                  <a:gd fmla="*/ 27 h 89" name="T17"/>
                  <a:gd fmla="*/ 77 w 144" name="T18"/>
                  <a:gd fmla="*/ 59 h 89" name="T19"/>
                  <a:gd fmla="*/ 72 w 144" name="T20"/>
                  <a:gd fmla="*/ 79 h 89" name="T21"/>
                  <a:gd fmla="*/ 39 w 144" name="T22"/>
                  <a:gd fmla="*/ 88 h 89" name="T23"/>
                  <a:gd fmla="*/ 25 w 144" name="T24"/>
                  <a:gd fmla="*/ 73 h 89" name="T25"/>
                  <a:gd fmla="*/ 0 w 144" name="T26"/>
                  <a:gd fmla="*/ 66 h 89" name="T27"/>
                  <a:gd fmla="*/ 0 w 144" name="T28"/>
                  <a:gd fmla="*/ 66 h 89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44" name="T45"/>
                  <a:gd fmla="*/ 0 h 89" name="T46"/>
                  <a:gd fmla="*/ 144 w 144" name="T47"/>
                  <a:gd fmla="*/ 89 h 89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9" w="144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/>
              <p:nvPr/>
            </p:nvSpPr>
            <p:spPr bwMode="auto">
              <a:xfrm>
                <a:off x="1403" y="2029"/>
                <a:ext cx="101" cy="158"/>
              </a:xfrm>
              <a:custGeom>
                <a:gdLst>
                  <a:gd fmla="*/ 0 w 101" name="T0"/>
                  <a:gd fmla="*/ 38 h 51" name="T1"/>
                  <a:gd fmla="*/ 0 w 101" name="T2"/>
                  <a:gd fmla="*/ 38 h 51" name="T3"/>
                  <a:gd fmla="*/ 23 w 101" name="T4"/>
                  <a:gd fmla="*/ 45 h 51" name="T5"/>
                  <a:gd fmla="*/ 29 w 101" name="T6"/>
                  <a:gd fmla="*/ 37 h 51" name="T7"/>
                  <a:gd fmla="*/ 34 w 101" name="T8"/>
                  <a:gd fmla="*/ 50 h 51" name="T9"/>
                  <a:gd fmla="*/ 45 w 101" name="T10"/>
                  <a:gd fmla="*/ 45 h 51" name="T11"/>
                  <a:gd fmla="*/ 43 w 101" name="T12"/>
                  <a:gd fmla="*/ 33 h 51" name="T13"/>
                  <a:gd fmla="*/ 54 w 101" name="T14"/>
                  <a:gd fmla="*/ 39 h 51" name="T15"/>
                  <a:gd fmla="*/ 60 w 101" name="T16"/>
                  <a:gd fmla="*/ 21 h 51" name="T17"/>
                  <a:gd fmla="*/ 69 w 101" name="T18"/>
                  <a:gd fmla="*/ 20 h 51" name="T19"/>
                  <a:gd fmla="*/ 72 w 101" name="T20"/>
                  <a:gd fmla="*/ 37 h 51" name="T21"/>
                  <a:gd fmla="*/ 94 w 101" name="T22"/>
                  <a:gd fmla="*/ 24 h 51" name="T23"/>
                  <a:gd fmla="*/ 87 w 101" name="T24"/>
                  <a:gd fmla="*/ 10 h 51" name="T25"/>
                  <a:gd fmla="*/ 100 w 101" name="T26"/>
                  <a:gd fmla="*/ 7 h 51" name="T27"/>
                  <a:gd fmla="*/ 86 w 101" name="T28"/>
                  <a:gd fmla="*/ 0 h 51" name="T29"/>
                  <a:gd fmla="*/ 50 w 101" name="T30"/>
                  <a:gd fmla="*/ 7 h 51" name="T31"/>
                  <a:gd fmla="*/ 0 w 101" name="T32"/>
                  <a:gd fmla="*/ 38 h 51" name="T33"/>
                  <a:gd fmla="*/ 0 w 101" name="T34"/>
                  <a:gd fmla="*/ 38 h 51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101" name="T54"/>
                  <a:gd fmla="*/ 0 h 51" name="T55"/>
                  <a:gd fmla="*/ 101 w 101" name="T56"/>
                  <a:gd fmla="*/ 51 h 51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51" w="100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/>
              <p:nvPr/>
            </p:nvSpPr>
            <p:spPr bwMode="auto">
              <a:xfrm>
                <a:off x="1457" y="2178"/>
                <a:ext cx="247" cy="158"/>
              </a:xfrm>
              <a:custGeom>
                <a:gdLst>
                  <a:gd fmla="*/ 0 w 247" name="T0"/>
                  <a:gd fmla="*/ 39 h 122" name="T1"/>
                  <a:gd fmla="*/ 0 w 247" name="T2"/>
                  <a:gd fmla="*/ 39 h 122" name="T3"/>
                  <a:gd fmla="*/ 12 w 247" name="T4"/>
                  <a:gd fmla="*/ 29 h 122" name="T5"/>
                  <a:gd fmla="*/ 6 w 247" name="T6"/>
                  <a:gd fmla="*/ 24 h 122" name="T7"/>
                  <a:gd fmla="*/ 35 w 247" name="T8"/>
                  <a:gd fmla="*/ 7 h 122" name="T9"/>
                  <a:gd fmla="*/ 59 w 247" name="T10"/>
                  <a:gd fmla="*/ 0 h 122" name="T11"/>
                  <a:gd fmla="*/ 67 w 247" name="T12"/>
                  <a:gd fmla="*/ 13 h 122" name="T13"/>
                  <a:gd fmla="*/ 59 w 247" name="T14"/>
                  <a:gd fmla="*/ 20 h 122" name="T15"/>
                  <a:gd fmla="*/ 81 w 247" name="T16"/>
                  <a:gd fmla="*/ 10 h 122" name="T17"/>
                  <a:gd fmla="*/ 105 w 247" name="T18"/>
                  <a:gd fmla="*/ 18 h 122" name="T19"/>
                  <a:gd fmla="*/ 96 w 247" name="T20"/>
                  <a:gd fmla="*/ 27 h 122" name="T21"/>
                  <a:gd fmla="*/ 124 w 247" name="T22"/>
                  <a:gd fmla="*/ 21 h 122" name="T23"/>
                  <a:gd fmla="*/ 116 w 247" name="T24"/>
                  <a:gd fmla="*/ 11 h 122" name="T25"/>
                  <a:gd fmla="*/ 127 w 247" name="T26"/>
                  <a:gd fmla="*/ 12 h 122" name="T27"/>
                  <a:gd fmla="*/ 149 w 247" name="T28"/>
                  <a:gd fmla="*/ 44 h 122" name="T29"/>
                  <a:gd fmla="*/ 157 w 247" name="T30"/>
                  <a:gd fmla="*/ 37 h 122" name="T31"/>
                  <a:gd fmla="*/ 148 w 247" name="T32"/>
                  <a:gd fmla="*/ 1 h 122" name="T33"/>
                  <a:gd fmla="*/ 166 w 247" name="T34"/>
                  <a:gd fmla="*/ 2 h 122" name="T35"/>
                  <a:gd fmla="*/ 186 w 247" name="T36"/>
                  <a:gd fmla="*/ 14 h 122" name="T37"/>
                  <a:gd fmla="*/ 197 w 247" name="T38"/>
                  <a:gd fmla="*/ 58 h 122" name="T39"/>
                  <a:gd fmla="*/ 246 w 247" name="T40"/>
                  <a:gd fmla="*/ 80 h 122" name="T41"/>
                  <a:gd fmla="*/ 245 w 247" name="T42"/>
                  <a:gd fmla="*/ 91 h 122" name="T43"/>
                  <a:gd fmla="*/ 232 w 247" name="T44"/>
                  <a:gd fmla="*/ 86 h 122" name="T45"/>
                  <a:gd fmla="*/ 217 w 247" name="T46"/>
                  <a:gd fmla="*/ 94 h 122" name="T47"/>
                  <a:gd fmla="*/ 238 w 247" name="T48"/>
                  <a:gd fmla="*/ 104 h 122" name="T49"/>
                  <a:gd fmla="*/ 219 w 247" name="T50"/>
                  <a:gd fmla="*/ 114 h 122" name="T51"/>
                  <a:gd fmla="*/ 187 w 247" name="T52"/>
                  <a:gd fmla="*/ 109 h 122" name="T53"/>
                  <a:gd fmla="*/ 169 w 247" name="T54"/>
                  <a:gd fmla="*/ 97 h 122" name="T55"/>
                  <a:gd fmla="*/ 128 w 247" name="T56"/>
                  <a:gd fmla="*/ 117 h 122" name="T57"/>
                  <a:gd fmla="*/ 78 w 247" name="T58"/>
                  <a:gd fmla="*/ 121 h 122" name="T59"/>
                  <a:gd fmla="*/ 68 w 247" name="T60"/>
                  <a:gd fmla="*/ 102 h 122" name="T61"/>
                  <a:gd fmla="*/ 40 w 247" name="T62"/>
                  <a:gd fmla="*/ 100 h 122" name="T63"/>
                  <a:gd fmla="*/ 22 w 247" name="T64"/>
                  <a:gd fmla="*/ 84 h 122" name="T65"/>
                  <a:gd fmla="*/ 93 w 247" name="T66"/>
                  <a:gd fmla="*/ 74 h 122" name="T67"/>
                  <a:gd fmla="*/ 19 w 247" name="T68"/>
                  <a:gd fmla="*/ 69 h 122" name="T69"/>
                  <a:gd fmla="*/ 9 w 247" name="T70"/>
                  <a:gd fmla="*/ 59 h 122" name="T71"/>
                  <a:gd fmla="*/ 47 w 247" name="T72"/>
                  <a:gd fmla="*/ 48 h 122" name="T73"/>
                  <a:gd fmla="*/ 12 w 247" name="T74"/>
                  <a:gd fmla="*/ 49 h 122" name="T75"/>
                  <a:gd fmla="*/ 15 w 247" name="T76"/>
                  <a:gd fmla="*/ 44 h 122" name="T77"/>
                  <a:gd fmla="*/ 0 w 247" name="T78"/>
                  <a:gd fmla="*/ 39 h 122" name="T79"/>
                  <a:gd fmla="*/ 0 w 247" name="T80"/>
                  <a:gd fmla="*/ 39 h 122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247" name="T123"/>
                  <a:gd fmla="*/ 0 h 122" name="T124"/>
                  <a:gd fmla="*/ 247 w 247" name="T125"/>
                  <a:gd fmla="*/ 122 h 122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122" w="246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/>
              <p:nvPr/>
            </p:nvSpPr>
            <p:spPr bwMode="auto">
              <a:xfrm>
                <a:off x="1475" y="2056"/>
                <a:ext cx="168" cy="158"/>
              </a:xfrm>
              <a:custGeom>
                <a:gdLst>
                  <a:gd fmla="*/ 0 w 168" name="T0"/>
                  <a:gd fmla="*/ 44 h 68" name="T1"/>
                  <a:gd fmla="*/ 0 w 168" name="T2"/>
                  <a:gd fmla="*/ 44 h 68" name="T3"/>
                  <a:gd fmla="*/ 6 w 168" name="T4"/>
                  <a:gd fmla="*/ 38 h 68" name="T5"/>
                  <a:gd fmla="*/ 34 w 168" name="T6"/>
                  <a:gd fmla="*/ 32 h 68" name="T7"/>
                  <a:gd fmla="*/ 6 w 168" name="T8"/>
                  <a:gd fmla="*/ 33 h 68" name="T9"/>
                  <a:gd fmla="*/ 39 w 168" name="T10"/>
                  <a:gd fmla="*/ 27 h 68" name="T11"/>
                  <a:gd fmla="*/ 12 w 168" name="T12"/>
                  <a:gd fmla="*/ 27 h 68" name="T13"/>
                  <a:gd fmla="*/ 14 w 168" name="T14"/>
                  <a:gd fmla="*/ 19 h 68" name="T15"/>
                  <a:gd fmla="*/ 40 w 168" name="T16"/>
                  <a:gd fmla="*/ 19 h 68" name="T17"/>
                  <a:gd fmla="*/ 22 w 168" name="T18"/>
                  <a:gd fmla="*/ 17 h 68" name="T19"/>
                  <a:gd fmla="*/ 36 w 168" name="T20"/>
                  <a:gd fmla="*/ 10 h 68" name="T21"/>
                  <a:gd fmla="*/ 70 w 168" name="T22"/>
                  <a:gd fmla="*/ 19 h 68" name="T23"/>
                  <a:gd fmla="*/ 87 w 168" name="T24"/>
                  <a:gd fmla="*/ 36 h 68" name="T25"/>
                  <a:gd fmla="*/ 118 w 168" name="T26"/>
                  <a:gd fmla="*/ 37 h 68" name="T27"/>
                  <a:gd fmla="*/ 106 w 168" name="T28"/>
                  <a:gd fmla="*/ 27 h 68" name="T29"/>
                  <a:gd fmla="*/ 113 w 168" name="T30"/>
                  <a:gd fmla="*/ 20 h 68" name="T31"/>
                  <a:gd fmla="*/ 99 w 168" name="T32"/>
                  <a:gd fmla="*/ 12 h 68" name="T33"/>
                  <a:gd fmla="*/ 121 w 168" name="T34"/>
                  <a:gd fmla="*/ 0 h 68" name="T35"/>
                  <a:gd fmla="*/ 131 w 168" name="T36"/>
                  <a:gd fmla="*/ 14 h 68" name="T37"/>
                  <a:gd fmla="*/ 124 w 168" name="T38"/>
                  <a:gd fmla="*/ 21 h 68" name="T39"/>
                  <a:gd fmla="*/ 136 w 168" name="T40"/>
                  <a:gd fmla="*/ 23 h 68" name="T41"/>
                  <a:gd fmla="*/ 132 w 168" name="T42"/>
                  <a:gd fmla="*/ 31 h 68" name="T43"/>
                  <a:gd fmla="*/ 147 w 168" name="T44"/>
                  <a:gd fmla="*/ 33 h 68" name="T45"/>
                  <a:gd fmla="*/ 156 w 168" name="T46"/>
                  <a:gd fmla="*/ 23 h 68" name="T47"/>
                  <a:gd fmla="*/ 167 w 168" name="T48"/>
                  <a:gd fmla="*/ 35 h 68" name="T49"/>
                  <a:gd fmla="*/ 158 w 168" name="T50"/>
                  <a:gd fmla="*/ 50 h 68" name="T51"/>
                  <a:gd fmla="*/ 122 w 168" name="T52"/>
                  <a:gd fmla="*/ 49 h 68" name="T53"/>
                  <a:gd fmla="*/ 67 w 168" name="T54"/>
                  <a:gd fmla="*/ 67 h 68" name="T55"/>
                  <a:gd fmla="*/ 45 w 168" name="T56"/>
                  <a:gd fmla="*/ 57 h 68" name="T57"/>
                  <a:gd fmla="*/ 91 w 168" name="T58"/>
                  <a:gd fmla="*/ 42 h 68" name="T59"/>
                  <a:gd fmla="*/ 51 w 168" name="T60"/>
                  <a:gd fmla="*/ 51 h 68" name="T61"/>
                  <a:gd fmla="*/ 58 w 168" name="T62"/>
                  <a:gd fmla="*/ 39 h 68" name="T63"/>
                  <a:gd fmla="*/ 38 w 168" name="T64"/>
                  <a:gd fmla="*/ 52 h 68" name="T65"/>
                  <a:gd fmla="*/ 14 w 168" name="T66"/>
                  <a:gd fmla="*/ 49 h 68" name="T67"/>
                  <a:gd fmla="*/ 0 w 168" name="T68"/>
                  <a:gd fmla="*/ 44 h 68" name="T69"/>
                  <a:gd fmla="*/ 0 w 168" name="T70"/>
                  <a:gd fmla="*/ 44 h 68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168" name="T108"/>
                  <a:gd fmla="*/ 0 h 68" name="T109"/>
                  <a:gd fmla="*/ 168 w 168" name="T110"/>
                  <a:gd fmla="*/ 68 h 68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68" w="1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/>
              <p:nvPr/>
            </p:nvSpPr>
            <p:spPr bwMode="auto">
              <a:xfrm>
                <a:off x="1641" y="1974"/>
                <a:ext cx="87" cy="158"/>
              </a:xfrm>
              <a:custGeom>
                <a:gdLst>
                  <a:gd fmla="*/ 0 w 87" name="T0"/>
                  <a:gd fmla="*/ 0 h 43" name="T1"/>
                  <a:gd fmla="*/ 0 w 87" name="T2"/>
                  <a:gd fmla="*/ 0 h 43" name="T3"/>
                  <a:gd fmla="*/ 7 w 87" name="T4"/>
                  <a:gd fmla="*/ 15 h 43" name="T5"/>
                  <a:gd fmla="*/ 28 w 87" name="T6"/>
                  <a:gd fmla="*/ 15 h 43" name="T7"/>
                  <a:gd fmla="*/ 21 w 87" name="T8"/>
                  <a:gd fmla="*/ 18 h 43" name="T9"/>
                  <a:gd fmla="*/ 26 w 87" name="T10"/>
                  <a:gd fmla="*/ 23 h 43" name="T11"/>
                  <a:gd fmla="*/ 8 w 87" name="T12"/>
                  <a:gd fmla="*/ 25 h 43" name="T13"/>
                  <a:gd fmla="*/ 38 w 87" name="T14"/>
                  <a:gd fmla="*/ 31 h 43" name="T15"/>
                  <a:gd fmla="*/ 86 w 87" name="T16"/>
                  <a:gd fmla="*/ 42 h 43" name="T17"/>
                  <a:gd fmla="*/ 79 w 87" name="T18"/>
                  <a:gd fmla="*/ 17 h 43" name="T19"/>
                  <a:gd fmla="*/ 44 w 87" name="T20"/>
                  <a:gd fmla="*/ 3 h 43" name="T21"/>
                  <a:gd fmla="*/ 33 w 87" name="T22"/>
                  <a:gd fmla="*/ 9 h 43" name="T23"/>
                  <a:gd fmla="*/ 30 w 87" name="T24"/>
                  <a:gd fmla="*/ 0 h 43" name="T25"/>
                  <a:gd fmla="*/ 0 w 87" name="T26"/>
                  <a:gd fmla="*/ 0 h 43" name="T27"/>
                  <a:gd fmla="*/ 0 w 87" name="T28"/>
                  <a:gd fmla="*/ 0 h 43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87" name="T45"/>
                  <a:gd fmla="*/ 0 h 43" name="T46"/>
                  <a:gd fmla="*/ 87 w 87" name="T47"/>
                  <a:gd fmla="*/ 43 h 43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43" w="87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/>
              <p:nvPr/>
            </p:nvSpPr>
            <p:spPr bwMode="auto">
              <a:xfrm>
                <a:off x="1681" y="2053"/>
                <a:ext cx="70" cy="158"/>
              </a:xfrm>
              <a:custGeom>
                <a:gdLst>
                  <a:gd fmla="*/ 0 w 70" name="T0"/>
                  <a:gd fmla="*/ 28 h 43" name="T1"/>
                  <a:gd fmla="*/ 0 w 70" name="T2"/>
                  <a:gd fmla="*/ 28 h 43" name="T3"/>
                  <a:gd fmla="*/ 8 w 70" name="T4"/>
                  <a:gd fmla="*/ 18 h 43" name="T5"/>
                  <a:gd fmla="*/ 21 w 70" name="T6"/>
                  <a:gd fmla="*/ 19 h 43" name="T7"/>
                  <a:gd fmla="*/ 4 w 70" name="T8"/>
                  <a:gd fmla="*/ 9 h 43" name="T9"/>
                  <a:gd fmla="*/ 8 w 70" name="T10"/>
                  <a:gd fmla="*/ 3 h 43" name="T11"/>
                  <a:gd fmla="*/ 36 w 70" name="T12"/>
                  <a:gd fmla="*/ 17 h 43" name="T13"/>
                  <a:gd fmla="*/ 20 w 70" name="T14"/>
                  <a:gd fmla="*/ 2 h 43" name="T15"/>
                  <a:gd fmla="*/ 62 w 70" name="T16"/>
                  <a:gd fmla="*/ 0 h 43" name="T17"/>
                  <a:gd fmla="*/ 69 w 70" name="T18"/>
                  <a:gd fmla="*/ 31 h 43" name="T19"/>
                  <a:gd fmla="*/ 61 w 70" name="T20"/>
                  <a:gd fmla="*/ 26 h 43" name="T21"/>
                  <a:gd fmla="*/ 60 w 70" name="T22"/>
                  <a:gd fmla="*/ 42 h 43" name="T23"/>
                  <a:gd fmla="*/ 27 w 70" name="T24"/>
                  <a:gd fmla="*/ 41 h 43" name="T25"/>
                  <a:gd fmla="*/ 33 w 70" name="T26"/>
                  <a:gd fmla="*/ 36 h 43" name="T27"/>
                  <a:gd fmla="*/ 24 w 70" name="T28"/>
                  <a:gd fmla="*/ 30 h 43" name="T29"/>
                  <a:gd fmla="*/ 48 w 70" name="T30"/>
                  <a:gd fmla="*/ 22 h 43" name="T31"/>
                  <a:gd fmla="*/ 0 w 70" name="T32"/>
                  <a:gd fmla="*/ 28 h 43" name="T33"/>
                  <a:gd fmla="*/ 0 w 70" name="T34"/>
                  <a:gd fmla="*/ 28 h 43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70" name="T54"/>
                  <a:gd fmla="*/ 0 h 43" name="T55"/>
                  <a:gd fmla="*/ 70 w 70" name="T56"/>
                  <a:gd fmla="*/ 43 h 43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43" w="70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/>
              <p:nvPr/>
            </p:nvSpPr>
            <p:spPr bwMode="auto">
              <a:xfrm>
                <a:off x="1683" y="2138"/>
                <a:ext cx="82" cy="158"/>
              </a:xfrm>
              <a:custGeom>
                <a:gdLst>
                  <a:gd fmla="*/ 0 w 82" name="T0"/>
                  <a:gd fmla="*/ 33 h 67" name="T1"/>
                  <a:gd fmla="*/ 0 w 82" name="T2"/>
                  <a:gd fmla="*/ 33 h 67" name="T3"/>
                  <a:gd fmla="*/ 4 w 82" name="T4"/>
                  <a:gd fmla="*/ 24 h 67" name="T5"/>
                  <a:gd fmla="*/ 31 w 82" name="T6"/>
                  <a:gd fmla="*/ 29 h 67" name="T7"/>
                  <a:gd fmla="*/ 27 w 82" name="T8"/>
                  <a:gd fmla="*/ 19 h 67" name="T9"/>
                  <a:gd fmla="*/ 34 w 82" name="T10"/>
                  <a:gd fmla="*/ 19 h 67" name="T11"/>
                  <a:gd fmla="*/ 16 w 82" name="T12"/>
                  <a:gd fmla="*/ 14 h 67" name="T13"/>
                  <a:gd fmla="*/ 25 w 82" name="T14"/>
                  <a:gd fmla="*/ 11 h 67" name="T15"/>
                  <a:gd fmla="*/ 17 w 82" name="T16"/>
                  <a:gd fmla="*/ 5 h 67" name="T17"/>
                  <a:gd fmla="*/ 68 w 82" name="T18"/>
                  <a:gd fmla="*/ 0 h 67" name="T19"/>
                  <a:gd fmla="*/ 70 w 82" name="T20"/>
                  <a:gd fmla="*/ 14 h 67" name="T21"/>
                  <a:gd fmla="*/ 54 w 82" name="T22"/>
                  <a:gd fmla="*/ 26 h 67" name="T23"/>
                  <a:gd fmla="*/ 78 w 82" name="T24"/>
                  <a:gd fmla="*/ 29 h 67" name="T25"/>
                  <a:gd fmla="*/ 81 w 82" name="T26"/>
                  <a:gd fmla="*/ 53 h 67" name="T27"/>
                  <a:gd fmla="*/ 46 w 82" name="T28"/>
                  <a:gd fmla="*/ 66 h 67" name="T29"/>
                  <a:gd fmla="*/ 31 w 82" name="T30"/>
                  <a:gd fmla="*/ 47 h 67" name="T31"/>
                  <a:gd fmla="*/ 0 w 82" name="T32"/>
                  <a:gd fmla="*/ 33 h 67" name="T33"/>
                  <a:gd fmla="*/ 0 w 82" name="T34"/>
                  <a:gd fmla="*/ 33 h 67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82" name="T54"/>
                  <a:gd fmla="*/ 0 h 67" name="T55"/>
                  <a:gd fmla="*/ 82 w 82" name="T56"/>
                  <a:gd fmla="*/ 67 h 67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67" w="82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/>
              <p:nvPr/>
            </p:nvSpPr>
            <p:spPr bwMode="auto">
              <a:xfrm>
                <a:off x="1740" y="1980"/>
                <a:ext cx="49" cy="158"/>
              </a:xfrm>
              <a:custGeom>
                <a:gdLst>
                  <a:gd fmla="*/ 0 w 49" name="T0"/>
                  <a:gd fmla="*/ 0 h 34" name="T1"/>
                  <a:gd fmla="*/ 0 w 49" name="T2"/>
                  <a:gd fmla="*/ 0 h 34" name="T3"/>
                  <a:gd fmla="*/ 5 w 49" name="T4"/>
                  <a:gd fmla="*/ 20 h 34" name="T5"/>
                  <a:gd fmla="*/ 20 w 49" name="T6"/>
                  <a:gd fmla="*/ 21 h 34" name="T7"/>
                  <a:gd fmla="*/ 7 w 49" name="T8"/>
                  <a:gd fmla="*/ 24 h 34" name="T9"/>
                  <a:gd fmla="*/ 14 w 49" name="T10"/>
                  <a:gd fmla="*/ 33 h 34" name="T11"/>
                  <a:gd fmla="*/ 44 w 49" name="T12"/>
                  <a:gd fmla="*/ 28 h 34" name="T13"/>
                  <a:gd fmla="*/ 48 w 49" name="T14"/>
                  <a:gd fmla="*/ 16 h 34" name="T15"/>
                  <a:gd fmla="*/ 0 w 49" name="T16"/>
                  <a:gd fmla="*/ 0 h 34" name="T17"/>
                  <a:gd fmla="*/ 0 w 49" name="T18"/>
                  <a:gd fmla="*/ 0 h 34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49" name="T30"/>
                  <a:gd fmla="*/ 0 h 34" name="T31"/>
                  <a:gd fmla="*/ 49 w 49" name="T32"/>
                  <a:gd fmla="*/ 34 h 34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34" w="49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/>
              <p:nvPr/>
            </p:nvSpPr>
            <p:spPr bwMode="auto">
              <a:xfrm>
                <a:off x="1757" y="2052"/>
                <a:ext cx="236" cy="158"/>
              </a:xfrm>
              <a:custGeom>
                <a:gdLst>
                  <a:gd fmla="*/ 0 w 236" name="T0"/>
                  <a:gd fmla="*/ 12 h 76" name="T1"/>
                  <a:gd fmla="*/ 0 w 236" name="T2"/>
                  <a:gd fmla="*/ 12 h 76" name="T3"/>
                  <a:gd fmla="*/ 15 w 236" name="T4"/>
                  <a:gd fmla="*/ 0 h 76" name="T5"/>
                  <a:gd fmla="*/ 35 w 236" name="T6"/>
                  <a:gd fmla="*/ 7 h 76" name="T7"/>
                  <a:gd fmla="*/ 49 w 236" name="T8"/>
                  <a:gd fmla="*/ 12 h 76" name="T9"/>
                  <a:gd fmla="*/ 45 w 236" name="T10"/>
                  <a:gd fmla="*/ 21 h 76" name="T11"/>
                  <a:gd fmla="*/ 72 w 236" name="T12"/>
                  <a:gd fmla="*/ 13 h 76" name="T13"/>
                  <a:gd fmla="*/ 89 w 236" name="T14"/>
                  <a:gd fmla="*/ 21 h 76" name="T15"/>
                  <a:gd fmla="*/ 75 w 236" name="T16"/>
                  <a:gd fmla="*/ 21 h 76" name="T17"/>
                  <a:gd fmla="*/ 105 w 236" name="T18"/>
                  <a:gd fmla="*/ 26 h 76" name="T19"/>
                  <a:gd fmla="*/ 72 w 236" name="T20"/>
                  <a:gd fmla="*/ 28 h 76" name="T21"/>
                  <a:gd fmla="*/ 89 w 236" name="T22"/>
                  <a:gd fmla="*/ 34 h 76" name="T23"/>
                  <a:gd fmla="*/ 76 w 236" name="T24"/>
                  <a:gd fmla="*/ 40 h 76" name="T25"/>
                  <a:gd fmla="*/ 93 w 236" name="T26"/>
                  <a:gd fmla="*/ 35 h 76" name="T27"/>
                  <a:gd fmla="*/ 107 w 236" name="T28"/>
                  <a:gd fmla="*/ 49 h 76" name="T29"/>
                  <a:gd fmla="*/ 111 w 236" name="T30"/>
                  <a:gd fmla="*/ 43 h 76" name="T31"/>
                  <a:gd fmla="*/ 154 w 236" name="T32"/>
                  <a:gd fmla="*/ 49 h 76" name="T33"/>
                  <a:gd fmla="*/ 199 w 236" name="T34"/>
                  <a:gd fmla="*/ 35 h 76" name="T35"/>
                  <a:gd fmla="*/ 235 w 236" name="T36"/>
                  <a:gd fmla="*/ 52 h 76" name="T37"/>
                  <a:gd fmla="*/ 224 w 236" name="T38"/>
                  <a:gd fmla="*/ 59 h 76" name="T39"/>
                  <a:gd fmla="*/ 228 w 236" name="T40"/>
                  <a:gd fmla="*/ 72 h 76" name="T41"/>
                  <a:gd fmla="*/ 206 w 236" name="T42"/>
                  <a:gd fmla="*/ 75 h 76" name="T43"/>
                  <a:gd fmla="*/ 182 w 236" name="T44"/>
                  <a:gd fmla="*/ 63 h 76" name="T45"/>
                  <a:gd fmla="*/ 182 w 236" name="T46"/>
                  <a:gd fmla="*/ 72 h 76" name="T47"/>
                  <a:gd fmla="*/ 169 w 236" name="T48"/>
                  <a:gd fmla="*/ 73 h 76" name="T49"/>
                  <a:gd fmla="*/ 116 w 236" name="T50"/>
                  <a:gd fmla="*/ 75 h 76" name="T51"/>
                  <a:gd fmla="*/ 111 w 236" name="T52"/>
                  <a:gd fmla="*/ 64 h 76" name="T53"/>
                  <a:gd fmla="*/ 98 w 236" name="T54"/>
                  <a:gd fmla="*/ 73 h 76" name="T55"/>
                  <a:gd fmla="*/ 82 w 236" name="T56"/>
                  <a:gd fmla="*/ 64 h 76" name="T57"/>
                  <a:gd fmla="*/ 71 w 236" name="T58"/>
                  <a:gd fmla="*/ 71 h 76" name="T59"/>
                  <a:gd fmla="*/ 51 w 236" name="T60"/>
                  <a:gd fmla="*/ 22 h 76" name="T61"/>
                  <a:gd fmla="*/ 26 w 236" name="T62"/>
                  <a:gd fmla="*/ 27 h 76" name="T63"/>
                  <a:gd fmla="*/ 0 w 236" name="T64"/>
                  <a:gd fmla="*/ 12 h 76" name="T65"/>
                  <a:gd fmla="*/ 0 w 236" name="T66"/>
                  <a:gd fmla="*/ 12 h 7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236" name="T102"/>
                  <a:gd fmla="*/ 0 h 76" name="T103"/>
                  <a:gd fmla="*/ 236 w 236" name="T104"/>
                  <a:gd fmla="*/ 76 h 76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76" w="23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/>
              <p:nvPr/>
            </p:nvSpPr>
            <p:spPr bwMode="auto">
              <a:xfrm>
                <a:off x="1767" y="1937"/>
                <a:ext cx="154" cy="158"/>
              </a:xfrm>
              <a:custGeom>
                <a:gdLst>
                  <a:gd fmla="*/ 0 w 154" name="T0"/>
                  <a:gd fmla="*/ 31 h 100" name="T1"/>
                  <a:gd fmla="*/ 0 w 154" name="T2"/>
                  <a:gd fmla="*/ 31 h 100" name="T3"/>
                  <a:gd fmla="*/ 37 w 154" name="T4"/>
                  <a:gd fmla="*/ 26 h 100" name="T5"/>
                  <a:gd fmla="*/ 17 w 154" name="T6"/>
                  <a:gd fmla="*/ 12 h 100" name="T7"/>
                  <a:gd fmla="*/ 50 w 154" name="T8"/>
                  <a:gd fmla="*/ 6 h 100" name="T9"/>
                  <a:gd fmla="*/ 24 w 154" name="T10"/>
                  <a:gd fmla="*/ 0 h 100" name="T11"/>
                  <a:gd fmla="*/ 65 w 154" name="T12"/>
                  <a:gd fmla="*/ 8 h 100" name="T13"/>
                  <a:gd fmla="*/ 77 w 154" name="T14"/>
                  <a:gd fmla="*/ 26 h 100" name="T15"/>
                  <a:gd fmla="*/ 98 w 154" name="T16"/>
                  <a:gd fmla="*/ 27 h 100" name="T17"/>
                  <a:gd fmla="*/ 106 w 154" name="T18"/>
                  <a:gd fmla="*/ 40 h 100" name="T19"/>
                  <a:gd fmla="*/ 108 w 154" name="T20"/>
                  <a:gd fmla="*/ 31 h 100" name="T21"/>
                  <a:gd fmla="*/ 118 w 154" name="T22"/>
                  <a:gd fmla="*/ 31 h 100" name="T23"/>
                  <a:gd fmla="*/ 114 w 154" name="T24"/>
                  <a:gd fmla="*/ 40 h 100" name="T25"/>
                  <a:gd fmla="*/ 126 w 154" name="T26"/>
                  <a:gd fmla="*/ 46 h 100" name="T27"/>
                  <a:gd fmla="*/ 118 w 154" name="T28"/>
                  <a:gd fmla="*/ 55 h 100" name="T29"/>
                  <a:gd fmla="*/ 142 w 154" name="T30"/>
                  <a:gd fmla="*/ 54 h 100" name="T31"/>
                  <a:gd fmla="*/ 153 w 154" name="T32"/>
                  <a:gd fmla="*/ 67 h 100" name="T33"/>
                  <a:gd fmla="*/ 124 w 154" name="T34"/>
                  <a:gd fmla="*/ 71 h 100" name="T35"/>
                  <a:gd fmla="*/ 116 w 154" name="T36"/>
                  <a:gd fmla="*/ 83 h 100" name="T37"/>
                  <a:gd fmla="*/ 110 w 154" name="T38"/>
                  <a:gd fmla="*/ 71 h 100" name="T39"/>
                  <a:gd fmla="*/ 102 w 154" name="T40"/>
                  <a:gd fmla="*/ 99 h 100" name="T41"/>
                  <a:gd fmla="*/ 84 w 154" name="T42"/>
                  <a:gd fmla="*/ 84 h 100" name="T43"/>
                  <a:gd fmla="*/ 93 w 154" name="T44"/>
                  <a:gd fmla="*/ 99 h 100" name="T45"/>
                  <a:gd fmla="*/ 57 w 154" name="T46"/>
                  <a:gd fmla="*/ 97 h 100" name="T47"/>
                  <a:gd fmla="*/ 46 w 154" name="T48"/>
                  <a:gd fmla="*/ 89 h 100" name="T49"/>
                  <a:gd fmla="*/ 63 w 154" name="T50"/>
                  <a:gd fmla="*/ 88 h 100" name="T51"/>
                  <a:gd fmla="*/ 45 w 154" name="T52"/>
                  <a:gd fmla="*/ 85 h 100" name="T53"/>
                  <a:gd fmla="*/ 40 w 154" name="T54"/>
                  <a:gd fmla="*/ 81 h 100" name="T55"/>
                  <a:gd fmla="*/ 50 w 154" name="T56"/>
                  <a:gd fmla="*/ 80 h 100" name="T57"/>
                  <a:gd fmla="*/ 34 w 154" name="T58"/>
                  <a:gd fmla="*/ 74 h 100" name="T59"/>
                  <a:gd fmla="*/ 83 w 154" name="T60"/>
                  <a:gd fmla="*/ 65 h 100" name="T61"/>
                  <a:gd fmla="*/ 24 w 154" name="T62"/>
                  <a:gd fmla="*/ 67 h 100" name="T63"/>
                  <a:gd fmla="*/ 13 w 154" name="T64"/>
                  <a:gd fmla="*/ 57 h 100" name="T65"/>
                  <a:gd fmla="*/ 34 w 154" name="T66"/>
                  <a:gd fmla="*/ 53 h 100" name="T67"/>
                  <a:gd fmla="*/ 2 w 154" name="T68"/>
                  <a:gd fmla="*/ 46 h 100" name="T69"/>
                  <a:gd fmla="*/ 9 w 154" name="T70"/>
                  <a:gd fmla="*/ 45 h 100" name="T71"/>
                  <a:gd fmla="*/ 0 w 154" name="T72"/>
                  <a:gd fmla="*/ 38 h 100" name="T73"/>
                  <a:gd fmla="*/ 37 w 154" name="T74"/>
                  <a:gd fmla="*/ 38 h 100" name="T75"/>
                  <a:gd fmla="*/ 0 w 154" name="T76"/>
                  <a:gd fmla="*/ 31 h 100" name="T77"/>
                  <a:gd fmla="*/ 0 w 154" name="T78"/>
                  <a:gd fmla="*/ 31 h 100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w 154" name="T120"/>
                  <a:gd fmla="*/ 0 h 100" name="T121"/>
                  <a:gd fmla="*/ 154 w 154" name="T122"/>
                  <a:gd fmla="*/ 100 h 100" name="T123"/>
                </a:gdLst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b="T123" l="T120" r="T122" t="T121"/>
                <a:pathLst>
                  <a:path h="100" w="154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/>
              <p:nvPr/>
            </p:nvSpPr>
            <p:spPr bwMode="auto">
              <a:xfrm>
                <a:off x="1767" y="2071"/>
                <a:ext cx="38" cy="158"/>
              </a:xfrm>
              <a:custGeom>
                <a:gdLst>
                  <a:gd fmla="*/ 0 w 38" name="T0"/>
                  <a:gd fmla="*/ 17 h 26" name="T1"/>
                  <a:gd fmla="*/ 0 w 38" name="T2"/>
                  <a:gd fmla="*/ 17 h 26" name="T3"/>
                  <a:gd fmla="*/ 6 w 38" name="T4"/>
                  <a:gd fmla="*/ 0 h 26" name="T5"/>
                  <a:gd fmla="*/ 30 w 38" name="T6"/>
                  <a:gd fmla="*/ 5 h 26" name="T7"/>
                  <a:gd fmla="*/ 37 w 38" name="T8"/>
                  <a:gd fmla="*/ 25 h 26" name="T9"/>
                  <a:gd fmla="*/ 0 w 38" name="T10"/>
                  <a:gd fmla="*/ 17 h 26" name="T11"/>
                  <a:gd fmla="*/ 0 w 38" name="T12"/>
                  <a:gd fmla="*/ 17 h 2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8" name="T21"/>
                  <a:gd fmla="*/ 0 h 26" name="T22"/>
                  <a:gd fmla="*/ 38 w 38" name="T23"/>
                  <a:gd fmla="*/ 26 h 26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6" w="38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/>
              <p:nvPr/>
            </p:nvSpPr>
            <p:spPr bwMode="auto">
              <a:xfrm>
                <a:off x="1767" y="2001"/>
                <a:ext cx="43" cy="158"/>
              </a:xfrm>
              <a:custGeom>
                <a:gdLst>
                  <a:gd fmla="*/ 0 w 43" name="T0"/>
                  <a:gd fmla="*/ 4 h 10" name="T1"/>
                  <a:gd fmla="*/ 0 w 43" name="T2"/>
                  <a:gd fmla="*/ 4 h 10" name="T3"/>
                  <a:gd fmla="*/ 10 w 43" name="T4"/>
                  <a:gd fmla="*/ 9 h 10" name="T5"/>
                  <a:gd fmla="*/ 42 w 43" name="T6"/>
                  <a:gd fmla="*/ 4 h 10" name="T7"/>
                  <a:gd fmla="*/ 11 w 43" name="T8"/>
                  <a:gd fmla="*/ 0 h 10" name="T9"/>
                  <a:gd fmla="*/ 0 w 43" name="T10"/>
                  <a:gd fmla="*/ 4 h 10" name="T11"/>
                  <a:gd fmla="*/ 0 w 43" name="T12"/>
                  <a:gd fmla="*/ 4 h 10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3" name="T21"/>
                  <a:gd fmla="*/ 0 h 10" name="T22"/>
                  <a:gd fmla="*/ 43 w 43" name="T23"/>
                  <a:gd fmla="*/ 10 h 10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0" w="43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/>
              <p:nvPr/>
            </p:nvSpPr>
            <p:spPr bwMode="auto">
              <a:xfrm>
                <a:off x="1774" y="2127"/>
                <a:ext cx="75" cy="158"/>
              </a:xfrm>
              <a:custGeom>
                <a:gdLst>
                  <a:gd fmla="*/ 0 w 75" name="T0"/>
                  <a:gd fmla="*/ 9 h 53" name="T1"/>
                  <a:gd fmla="*/ 0 w 75" name="T2"/>
                  <a:gd fmla="*/ 9 h 53" name="T3"/>
                  <a:gd fmla="*/ 2 w 75" name="T4"/>
                  <a:gd fmla="*/ 33 h 53" name="T5"/>
                  <a:gd fmla="*/ 10 w 75" name="T6"/>
                  <a:gd fmla="*/ 38 h 53" name="T7"/>
                  <a:gd fmla="*/ 7 w 75" name="T8"/>
                  <a:gd fmla="*/ 52 h 53" name="T9"/>
                  <a:gd fmla="*/ 18 w 75" name="T10"/>
                  <a:gd fmla="*/ 52 h 53" name="T11"/>
                  <a:gd fmla="*/ 30 w 75" name="T12"/>
                  <a:gd fmla="*/ 41 h 53" name="T13"/>
                  <a:gd fmla="*/ 18 w 75" name="T14"/>
                  <a:gd fmla="*/ 33 h 53" name="T15"/>
                  <a:gd fmla="*/ 48 w 75" name="T16"/>
                  <a:gd fmla="*/ 33 h 53" name="T17"/>
                  <a:gd fmla="*/ 74 w 75" name="T18"/>
                  <a:gd fmla="*/ 4 h 53" name="T19"/>
                  <a:gd fmla="*/ 6 w 75" name="T20"/>
                  <a:gd fmla="*/ 0 h 53" name="T21"/>
                  <a:gd fmla="*/ 15 w 75" name="T22"/>
                  <a:gd fmla="*/ 10 h 53" name="T23"/>
                  <a:gd fmla="*/ 0 w 75" name="T24"/>
                  <a:gd fmla="*/ 9 h 53" name="T25"/>
                  <a:gd fmla="*/ 0 w 75" name="T26"/>
                  <a:gd fmla="*/ 9 h 53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75" name="T42"/>
                  <a:gd fmla="*/ 0 h 53" name="T43"/>
                  <a:gd fmla="*/ 75 w 75" name="T44"/>
                  <a:gd fmla="*/ 53 h 53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52" w="75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/>
              <p:nvPr/>
            </p:nvSpPr>
            <p:spPr bwMode="auto">
              <a:xfrm>
                <a:off x="1824" y="1936"/>
                <a:ext cx="421" cy="158"/>
              </a:xfrm>
              <a:custGeom>
                <a:gdLst>
                  <a:gd fmla="*/ 37 w 421" name="T0"/>
                  <a:gd fmla="*/ 50 h 214" name="T1"/>
                  <a:gd fmla="*/ 31 w 421" name="T2"/>
                  <a:gd fmla="*/ 58 h 214" name="T3"/>
                  <a:gd fmla="*/ 36 w 421" name="T4"/>
                  <a:gd fmla="*/ 68 h 214" name="T5"/>
                  <a:gd fmla="*/ 66 w 421" name="T6"/>
                  <a:gd fmla="*/ 83 h 214" name="T7"/>
                  <a:gd fmla="*/ 89 w 421" name="T8"/>
                  <a:gd fmla="*/ 71 h 214" name="T9"/>
                  <a:gd fmla="*/ 135 w 421" name="T10"/>
                  <a:gd fmla="*/ 72 h 214" name="T11"/>
                  <a:gd fmla="*/ 166 w 421" name="T12"/>
                  <a:gd fmla="*/ 75 h 214" name="T13"/>
                  <a:gd fmla="*/ 172 w 421" name="T14"/>
                  <a:gd fmla="*/ 74 h 214" name="T15"/>
                  <a:gd fmla="*/ 142 w 421" name="T16"/>
                  <a:gd fmla="*/ 111 h 214" name="T17"/>
                  <a:gd fmla="*/ 111 w 421" name="T18"/>
                  <a:gd fmla="*/ 93 h 214" name="T19"/>
                  <a:gd fmla="*/ 90 w 421" name="T20"/>
                  <a:gd fmla="*/ 103 h 214" name="T21"/>
                  <a:gd fmla="*/ 100 w 421" name="T22"/>
                  <a:gd fmla="*/ 131 h 214" name="T23"/>
                  <a:gd fmla="*/ 132 w 421" name="T24"/>
                  <a:gd fmla="*/ 145 h 214" name="T25"/>
                  <a:gd fmla="*/ 62 w 421" name="T26"/>
                  <a:gd fmla="*/ 157 h 214" name="T27"/>
                  <a:gd fmla="*/ 88 w 421" name="T28"/>
                  <a:gd fmla="*/ 158 h 214" name="T29"/>
                  <a:gd fmla="*/ 109 w 421" name="T30"/>
                  <a:gd fmla="*/ 157 h 214" name="T31"/>
                  <a:gd fmla="*/ 88 w 421" name="T32"/>
                  <a:gd fmla="*/ 167 h 214" name="T33"/>
                  <a:gd fmla="*/ 132 w 421" name="T34"/>
                  <a:gd fmla="*/ 159 h 214" name="T35"/>
                  <a:gd fmla="*/ 51 w 421" name="T36"/>
                  <a:gd fmla="*/ 168 h 214" name="T37"/>
                  <a:gd fmla="*/ 39 w 421" name="T38"/>
                  <a:gd fmla="*/ 207 h 214" name="T39"/>
                  <a:gd fmla="*/ 72 w 421" name="T40"/>
                  <a:gd fmla="*/ 202 h 214" name="T41"/>
                  <a:gd fmla="*/ 93 w 421" name="T42"/>
                  <a:gd fmla="*/ 203 h 214" name="T43"/>
                  <a:gd fmla="*/ 126 w 421" name="T44"/>
                  <a:gd fmla="*/ 207 h 214" name="T45"/>
                  <a:gd fmla="*/ 149 w 421" name="T46"/>
                  <a:gd fmla="*/ 205 h 214" name="T47"/>
                  <a:gd fmla="*/ 191 w 421" name="T48"/>
                  <a:gd fmla="*/ 193 h 214" name="T49"/>
                  <a:gd fmla="*/ 135 w 421" name="T50"/>
                  <a:gd fmla="*/ 184 h 214" name="T51"/>
                  <a:gd fmla="*/ 188 w 421" name="T52"/>
                  <a:gd fmla="*/ 162 h 214" name="T53"/>
                  <a:gd fmla="*/ 204 w 421" name="T54"/>
                  <a:gd fmla="*/ 155 h 214" name="T55"/>
                  <a:gd fmla="*/ 235 w 421" name="T56"/>
                  <a:gd fmla="*/ 142 h 214" name="T57"/>
                  <a:gd fmla="*/ 217 w 421" name="T58"/>
                  <a:gd fmla="*/ 129 h 214" name="T59"/>
                  <a:gd fmla="*/ 237 w 421" name="T60"/>
                  <a:gd fmla="*/ 125 h 214" name="T61"/>
                  <a:gd fmla="*/ 235 w 421" name="T62"/>
                  <a:gd fmla="*/ 108 h 214" name="T63"/>
                  <a:gd fmla="*/ 268 w 421" name="T64"/>
                  <a:gd fmla="*/ 98 h 214" name="T65"/>
                  <a:gd fmla="*/ 305 w 421" name="T66"/>
                  <a:gd fmla="*/ 90 h 214" name="T67"/>
                  <a:gd fmla="*/ 341 w 421" name="T68"/>
                  <a:gd fmla="*/ 53 h 214" name="T69"/>
                  <a:gd fmla="*/ 357 w 421" name="T70"/>
                  <a:gd fmla="*/ 50 h 214" name="T71"/>
                  <a:gd fmla="*/ 393 w 421" name="T72"/>
                  <a:gd fmla="*/ 23 h 214" name="T73"/>
                  <a:gd fmla="*/ 345 w 421" name="T74"/>
                  <a:gd fmla="*/ 6 h 214" name="T75"/>
                  <a:gd fmla="*/ 249 w 421" name="T76"/>
                  <a:gd fmla="*/ 11 h 214" name="T77"/>
                  <a:gd fmla="*/ 219 w 421" name="T78"/>
                  <a:gd fmla="*/ 19 h 214" name="T79"/>
                  <a:gd fmla="*/ 154 w 421" name="T80"/>
                  <a:gd fmla="*/ 7 h 214" name="T81"/>
                  <a:gd fmla="*/ 147 w 421" name="T82"/>
                  <a:gd fmla="*/ 21 h 214" name="T83"/>
                  <a:gd fmla="*/ 117 w 421" name="T84"/>
                  <a:gd fmla="*/ 23 h 214" name="T85"/>
                  <a:gd fmla="*/ 65 w 421" name="T86"/>
                  <a:gd fmla="*/ 33 h 214" name="T87"/>
                  <a:gd fmla="*/ 0 w 421" name="T88"/>
                  <a:gd fmla="*/ 50 h 214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w 421" name="T135"/>
                  <a:gd fmla="*/ 0 h 214" name="T136"/>
                  <a:gd fmla="*/ 421 w 421" name="T137"/>
                  <a:gd fmla="*/ 214 h 214" name="T138"/>
                </a:gdLst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b="T138" l="T135" r="T137" t="T136"/>
                <a:pathLst>
                  <a:path h="214" w="421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/>
              <p:nvPr/>
            </p:nvSpPr>
            <p:spPr bwMode="auto">
              <a:xfrm>
                <a:off x="1851" y="2244"/>
                <a:ext cx="392" cy="158"/>
              </a:xfrm>
              <a:custGeom>
                <a:gdLst>
                  <a:gd fmla="*/ 0 w 392" name="T0"/>
                  <a:gd fmla="*/ 61 h 278" name="T1"/>
                  <a:gd fmla="*/ 19 w 392" name="T2"/>
                  <a:gd fmla="*/ 10 h 278" name="T3"/>
                  <a:gd fmla="*/ 69 w 392" name="T4"/>
                  <a:gd fmla="*/ 4 h 278" name="T5"/>
                  <a:gd fmla="*/ 51 w 392" name="T6"/>
                  <a:gd fmla="*/ 49 h 278" name="T7"/>
                  <a:gd fmla="*/ 47 w 392" name="T8"/>
                  <a:gd fmla="*/ 72 h 278" name="T9"/>
                  <a:gd fmla="*/ 73 w 392" name="T10"/>
                  <a:gd fmla="*/ 56 h 278" name="T11"/>
                  <a:gd fmla="*/ 70 w 392" name="T12"/>
                  <a:gd fmla="*/ 38 h 278" name="T13"/>
                  <a:gd fmla="*/ 82 w 392" name="T14"/>
                  <a:gd fmla="*/ 28 h 278" name="T15"/>
                  <a:gd fmla="*/ 85 w 392" name="T16"/>
                  <a:gd fmla="*/ 23 h 278" name="T17"/>
                  <a:gd fmla="*/ 88 w 392" name="T18"/>
                  <a:gd fmla="*/ 14 h 278" name="T19"/>
                  <a:gd fmla="*/ 116 w 392" name="T20"/>
                  <a:gd fmla="*/ 3 h 278" name="T21"/>
                  <a:gd fmla="*/ 128 w 392" name="T22"/>
                  <a:gd fmla="*/ 21 h 278" name="T23"/>
                  <a:gd fmla="*/ 139 w 392" name="T24"/>
                  <a:gd fmla="*/ 36 h 278" name="T25"/>
                  <a:gd fmla="*/ 170 w 392" name="T26"/>
                  <a:gd fmla="*/ 28 h 278" name="T27"/>
                  <a:gd fmla="*/ 215 w 392" name="T28"/>
                  <a:gd fmla="*/ 49 h 278" name="T29"/>
                  <a:gd fmla="*/ 225 w 392" name="T30"/>
                  <a:gd fmla="*/ 53 h 278" name="T31"/>
                  <a:gd fmla="*/ 231 w 392" name="T32"/>
                  <a:gd fmla="*/ 65 h 278" name="T33"/>
                  <a:gd fmla="*/ 254 w 392" name="T34"/>
                  <a:gd fmla="*/ 60 h 278" name="T35"/>
                  <a:gd fmla="*/ 246 w 392" name="T36"/>
                  <a:gd fmla="*/ 71 h 278" name="T37"/>
                  <a:gd fmla="*/ 262 w 392" name="T38"/>
                  <a:gd fmla="*/ 82 h 278" name="T39"/>
                  <a:gd fmla="*/ 267 w 392" name="T40"/>
                  <a:gd fmla="*/ 85 h 278" name="T41"/>
                  <a:gd fmla="*/ 279 w 392" name="T42"/>
                  <a:gd fmla="*/ 92 h 278" name="T43"/>
                  <a:gd fmla="*/ 287 w 392" name="T44"/>
                  <a:gd fmla="*/ 98 h 278" name="T45"/>
                  <a:gd fmla="*/ 312 w 392" name="T46"/>
                  <a:gd fmla="*/ 99 h 278" name="T47"/>
                  <a:gd fmla="*/ 322 w 392" name="T48"/>
                  <a:gd fmla="*/ 114 h 278" name="T49"/>
                  <a:gd fmla="*/ 305 w 392" name="T50"/>
                  <a:gd fmla="*/ 120 h 278" name="T51"/>
                  <a:gd fmla="*/ 329 w 392" name="T52"/>
                  <a:gd fmla="*/ 146 h 278" name="T53"/>
                  <a:gd fmla="*/ 353 w 392" name="T54"/>
                  <a:gd fmla="*/ 162 h 278" name="T55"/>
                  <a:gd fmla="*/ 367 w 392" name="T56"/>
                  <a:gd fmla="*/ 169 h 278" name="T57"/>
                  <a:gd fmla="*/ 388 w 392" name="T58"/>
                  <a:gd fmla="*/ 184 h 278" name="T59"/>
                  <a:gd fmla="*/ 381 w 392" name="T60"/>
                  <a:gd fmla="*/ 189 h 278" name="T61"/>
                  <a:gd fmla="*/ 364 w 392" name="T62"/>
                  <a:gd fmla="*/ 195 h 278" name="T63"/>
                  <a:gd fmla="*/ 317 w 392" name="T64"/>
                  <a:gd fmla="*/ 178 h 278" name="T65"/>
                  <a:gd fmla="*/ 312 w 392" name="T66"/>
                  <a:gd fmla="*/ 190 h 278" name="T67"/>
                  <a:gd fmla="*/ 310 w 392" name="T68"/>
                  <a:gd fmla="*/ 198 h 278" name="T69"/>
                  <a:gd fmla="*/ 341 w 392" name="T70"/>
                  <a:gd fmla="*/ 220 h 278" name="T71"/>
                  <a:gd fmla="*/ 351 w 392" name="T72"/>
                  <a:gd fmla="*/ 240 h 278" name="T73"/>
                  <a:gd fmla="*/ 290 w 392" name="T74"/>
                  <a:gd fmla="*/ 239 h 278" name="T75"/>
                  <a:gd fmla="*/ 256 w 392" name="T76"/>
                  <a:gd fmla="*/ 256 h 278" name="T77"/>
                  <a:gd fmla="*/ 256 w 392" name="T78"/>
                  <a:gd fmla="*/ 242 h 278" name="T79"/>
                  <a:gd fmla="*/ 227 w 392" name="T80"/>
                  <a:gd fmla="*/ 219 h 278" name="T81"/>
                  <a:gd fmla="*/ 208 w 392" name="T82"/>
                  <a:gd fmla="*/ 224 h 278" name="T83"/>
                  <a:gd fmla="*/ 182 w 392" name="T84"/>
                  <a:gd fmla="*/ 229 h 278" name="T85"/>
                  <a:gd fmla="*/ 173 w 392" name="T86"/>
                  <a:gd fmla="*/ 202 h 278" name="T87"/>
                  <a:gd fmla="*/ 213 w 392" name="T88"/>
                  <a:gd fmla="*/ 186 h 278" name="T89"/>
                  <a:gd fmla="*/ 221 w 392" name="T90"/>
                  <a:gd fmla="*/ 128 h 278" name="T91"/>
                  <a:gd fmla="*/ 215 w 392" name="T92"/>
                  <a:gd fmla="*/ 120 h 278" name="T93"/>
                  <a:gd fmla="*/ 182 w 392" name="T94"/>
                  <a:gd fmla="*/ 119 h 278" name="T95"/>
                  <a:gd fmla="*/ 170 w 392" name="T96"/>
                  <a:gd fmla="*/ 101 h 278" name="T97"/>
                  <a:gd fmla="*/ 148 w 392" name="T98"/>
                  <a:gd fmla="*/ 86 h 278" name="T99"/>
                  <a:gd fmla="*/ 115 w 392" name="T100"/>
                  <a:gd fmla="*/ 95 h 278" name="T101"/>
                  <a:gd fmla="*/ 26 w 392" name="T102"/>
                  <a:gd fmla="*/ 89 h 278" name="T103"/>
                  <a:gd fmla="*/ 39 w 392" name="T104"/>
                  <a:gd fmla="*/ 72 h 278" name="T105"/>
                  <a:gd fmla="*/ 0 w 392" name="T106"/>
                  <a:gd fmla="*/ 61 h 278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392" name="T162"/>
                  <a:gd fmla="*/ 0 h 278" name="T163"/>
                  <a:gd fmla="*/ 392 w 392" name="T164"/>
                  <a:gd fmla="*/ 278 h 278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278" w="392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/>
              <p:nvPr/>
            </p:nvSpPr>
            <p:spPr bwMode="auto">
              <a:xfrm>
                <a:off x="1890" y="2327"/>
                <a:ext cx="92" cy="158"/>
              </a:xfrm>
              <a:custGeom>
                <a:gdLst>
                  <a:gd fmla="*/ 0 w 92" name="T0"/>
                  <a:gd fmla="*/ 50 h 62" name="T1"/>
                  <a:gd fmla="*/ 0 w 92" name="T2"/>
                  <a:gd fmla="*/ 50 h 62" name="T3"/>
                  <a:gd fmla="*/ 14 w 92" name="T4"/>
                  <a:gd fmla="*/ 38 h 62" name="T5"/>
                  <a:gd fmla="*/ 22 w 92" name="T6"/>
                  <a:gd fmla="*/ 0 h 62" name="T7"/>
                  <a:gd fmla="*/ 30 w 92" name="T8"/>
                  <a:gd fmla="*/ 14 h 62" name="T9"/>
                  <a:gd fmla="*/ 51 w 92" name="T10"/>
                  <a:gd fmla="*/ 17 h 62" name="T11"/>
                  <a:gd fmla="*/ 91 w 92" name="T12"/>
                  <a:gd fmla="*/ 45 h 62" name="T13"/>
                  <a:gd fmla="*/ 86 w 92" name="T14"/>
                  <a:gd fmla="*/ 54 h 62" name="T15"/>
                  <a:gd fmla="*/ 49 w 92" name="T16"/>
                  <a:gd fmla="*/ 41 h 62" name="T17"/>
                  <a:gd fmla="*/ 27 w 92" name="T18"/>
                  <a:gd fmla="*/ 61 h 62" name="T19"/>
                  <a:gd fmla="*/ 21 w 92" name="T20"/>
                  <a:gd fmla="*/ 45 h 62" name="T21"/>
                  <a:gd fmla="*/ 0 w 92" name="T22"/>
                  <a:gd fmla="*/ 50 h 62" name="T23"/>
                  <a:gd fmla="*/ 0 w 92" name="T24"/>
                  <a:gd fmla="*/ 50 h 62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92" name="T39"/>
                  <a:gd fmla="*/ 0 h 62" name="T40"/>
                  <a:gd fmla="*/ 92 w 92" name="T41"/>
                  <a:gd fmla="*/ 62 h 62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62" w="9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/>
              <p:nvPr/>
            </p:nvSpPr>
            <p:spPr bwMode="auto">
              <a:xfrm>
                <a:off x="2271" y="2627"/>
                <a:ext cx="92" cy="158"/>
              </a:xfrm>
              <a:custGeom>
                <a:gdLst>
                  <a:gd fmla="*/ 0 w 92" name="T0"/>
                  <a:gd fmla="*/ 69 h 89" name="T1"/>
                  <a:gd fmla="*/ 0 w 92" name="T2"/>
                  <a:gd fmla="*/ 69 h 89" name="T3"/>
                  <a:gd fmla="*/ 37 w 92" name="T4"/>
                  <a:gd fmla="*/ 4 h 89" name="T5"/>
                  <a:gd fmla="*/ 52 w 92" name="T6"/>
                  <a:gd fmla="*/ 0 h 89" name="T7"/>
                  <a:gd fmla="*/ 34 w 92" name="T8"/>
                  <a:gd fmla="*/ 34 h 89" name="T9"/>
                  <a:gd fmla="*/ 46 w 92" name="T10"/>
                  <a:gd fmla="*/ 26 h 89" name="T11"/>
                  <a:gd fmla="*/ 54 w 92" name="T12"/>
                  <a:gd fmla="*/ 41 h 89" name="T13"/>
                  <a:gd fmla="*/ 78 w 92" name="T14"/>
                  <a:gd fmla="*/ 41 h 89" name="T15"/>
                  <a:gd fmla="*/ 73 w 92" name="T16"/>
                  <a:gd fmla="*/ 54 h 89" name="T17"/>
                  <a:gd fmla="*/ 85 w 92" name="T18"/>
                  <a:gd fmla="*/ 53 h 89" name="T19"/>
                  <a:gd fmla="*/ 77 w 92" name="T20"/>
                  <a:gd fmla="*/ 67 h 89" name="T21"/>
                  <a:gd fmla="*/ 88 w 92" name="T22"/>
                  <a:gd fmla="*/ 60 h 89" name="T23"/>
                  <a:gd fmla="*/ 91 w 92" name="T24"/>
                  <a:gd fmla="*/ 73 h 89" name="T25"/>
                  <a:gd fmla="*/ 79 w 92" name="T26"/>
                  <a:gd fmla="*/ 88 h 89" name="T27"/>
                  <a:gd fmla="*/ 78 w 92" name="T28"/>
                  <a:gd fmla="*/ 77 h 89" name="T29"/>
                  <a:gd fmla="*/ 73 w 92" name="T30"/>
                  <a:gd fmla="*/ 83 h 89" name="T31"/>
                  <a:gd fmla="*/ 73 w 92" name="T32"/>
                  <a:gd fmla="*/ 66 h 89" name="T33"/>
                  <a:gd fmla="*/ 50 w 92" name="T34"/>
                  <a:gd fmla="*/ 83 h 89" name="T35"/>
                  <a:gd fmla="*/ 63 w 92" name="T36"/>
                  <a:gd fmla="*/ 71 h 89" name="T37"/>
                  <a:gd fmla="*/ 45 w 92" name="T38"/>
                  <a:gd fmla="*/ 73 h 89" name="T39"/>
                  <a:gd fmla="*/ 49 w 92" name="T40"/>
                  <a:gd fmla="*/ 66 h 89" name="T41"/>
                  <a:gd fmla="*/ 0 w 92" name="T42"/>
                  <a:gd fmla="*/ 69 h 89" name="T43"/>
                  <a:gd fmla="*/ 0 w 92" name="T44"/>
                  <a:gd fmla="*/ 69 h 89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w 92" name="T69"/>
                  <a:gd fmla="*/ 0 h 89" name="T70"/>
                  <a:gd fmla="*/ 92 w 92" name="T71"/>
                  <a:gd fmla="*/ 89 h 89" name="T72"/>
                </a:gdLst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b="T72" l="T69" r="T71" t="T70"/>
                <a:pathLst>
                  <a:path h="89" w="92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/>
            <p:nvPr/>
          </p:nvSpPr>
          <p:spPr bwMode="auto">
            <a:xfrm>
              <a:off x="1726380" y="2701609"/>
              <a:ext cx="1033456" cy="206196"/>
            </a:xfrm>
            <a:custGeom>
              <a:gdLst>
                <a:gd fmla="*/ 91471449 w 830" name="T0"/>
                <a:gd fmla="*/ 245076928 h 606" name="T1"/>
                <a:gd fmla="*/ 182942897 w 830" name="T2"/>
                <a:gd fmla="*/ 205933045 h 606" name="T3"/>
                <a:gd fmla="*/ 148834854 w 830" name="T4"/>
                <a:gd fmla="*/ 199125753 h 606" name="T5"/>
                <a:gd fmla="*/ 243406691 w 830" name="T6"/>
                <a:gd fmla="*/ 132750054 h 606" name="T7"/>
                <a:gd fmla="*/ 275964501 w 830" name="T8"/>
                <a:gd fmla="*/ 88500049 h 606" name="T9"/>
                <a:gd fmla="*/ 410846402 w 830" name="T10"/>
                <a:gd fmla="*/ 86798879 h 606" name="T11"/>
                <a:gd fmla="*/ 455807010 w 830" name="T12"/>
                <a:gd fmla="*/ 76586617 h 606" name="T13"/>
                <a:gd fmla="*/ 576735842 w 830" name="T14"/>
                <a:gd fmla="*/ 86798879 h 606" name="T15"/>
                <a:gd fmla="*/ 561231411 w 830" name="T16"/>
                <a:gd fmla="*/ 44250025 h 606" name="T17"/>
                <a:gd fmla="*/ 607742213 w 830" name="T18"/>
                <a:gd fmla="*/ 39143894 h 606" name="T19"/>
                <a:gd fmla="*/ 617044622 w 830" name="T20"/>
                <a:gd fmla="*/ 15317063 h 606" name="T21"/>
                <a:gd fmla="*/ 702315412 w 830" name="T22"/>
                <a:gd fmla="*/ 20423184 h 606" name="T23"/>
                <a:gd fmla="*/ 976729641 w 830" name="T24"/>
                <a:gd fmla="*/ 15317063 h 606" name="T25"/>
                <a:gd fmla="*/ 767429787 w 830" name="T26"/>
                <a:gd fmla="*/ 39143894 h 606" name="T27"/>
                <a:gd fmla="*/ 1021690249 w 830" name="T28"/>
                <a:gd fmla="*/ 39143894 h 606" name="T29"/>
                <a:gd fmla="*/ 883708037 w 830" name="T30"/>
                <a:gd fmla="*/ 85096383 h 606" name="T31"/>
                <a:gd fmla="*/ 992232826 w 830" name="T32"/>
                <a:gd fmla="*/ 97009816 h 606" name="T33"/>
                <a:gd fmla="*/ 1017038421 w 830" name="T34"/>
                <a:gd fmla="*/ 171893978 h 606" name="T35"/>
                <a:gd fmla="*/ 1172075258 w 830" name="T36"/>
                <a:gd fmla="*/ 97009816 h 606" name="T37"/>
                <a:gd fmla="*/ 1227888469 w 830" name="T38"/>
                <a:gd fmla="*/ 151472062 h 606" name="T39"/>
                <a:gd fmla="*/ 1114711852 w 830" name="T40"/>
                <a:gd fmla="*/ 209336691 h 606" name="T41"/>
                <a:gd fmla="*/ 1141067641 w 830" name="T42"/>
                <a:gd fmla="*/ 234865991 h 606" name="T43"/>
                <a:gd fmla="*/ 1137967253 w 830" name="T44"/>
                <a:gd fmla="*/ 311452587 h 606" name="T45"/>
                <a:gd fmla="*/ 1158122266 w 830" name="T46"/>
                <a:gd fmla="*/ 354000198 h 606" name="T47"/>
                <a:gd fmla="*/ 1085254430 w 830" name="T48"/>
                <a:gd fmla="*/ 384635619 h 606" name="T49"/>
                <a:gd fmla="*/ 1128664844 w 830" name="T50"/>
                <a:gd fmla="*/ 437395390 h 606" name="T51"/>
                <a:gd fmla="*/ 1105409443 w 830" name="T52"/>
                <a:gd fmla="*/ 442501511 h 606" name="T53"/>
                <a:gd fmla="*/ 1066650856 w 830" name="T54"/>
                <a:gd fmla="*/ 473135628 h 606" name="T55"/>
                <a:gd fmla="*/ 1030992658 w 830" name="T56"/>
                <a:gd fmla="*/ 496962453 h 606" name="T57"/>
                <a:gd fmla="*/ 1018589860 w 830" name="T58"/>
                <a:gd fmla="*/ 546318578 h 606" name="T59"/>
                <a:gd fmla="*/ 1052696620 w 830" name="T60"/>
                <a:gd fmla="*/ 595674703 h 606" name="T61"/>
                <a:gd fmla="*/ 1086804624 w 830" name="T62"/>
                <a:gd fmla="*/ 641625878 h 606" name="T63"/>
                <a:gd fmla="*/ 1021690249 w 830" name="T64"/>
                <a:gd fmla="*/ 604184470 h 606" name="T65"/>
                <a:gd fmla="*/ 930218839 w 830" name="T66"/>
                <a:gd fmla="*/ 641625878 h 606" name="T67"/>
                <a:gd fmla="*/ 1071301438 w 830" name="T68"/>
                <a:gd fmla="*/ 662049057 h 606" name="T69"/>
                <a:gd fmla="*/ 855800809 w 830" name="T70"/>
                <a:gd fmla="*/ 714808992 h 606" name="T71"/>
                <a:gd fmla="*/ 786034606 w 830" name="T72"/>
                <a:gd fmla="*/ 805011475 h 606" name="T73"/>
                <a:gd fmla="*/ 759678817 w 830" name="T74"/>
                <a:gd fmla="*/ 806712646 h 606" name="T75"/>
                <a:gd fmla="*/ 696113390 w 830" name="T76"/>
                <a:gd fmla="*/ 857771246 h 606" name="T77"/>
                <a:gd fmla="*/ 686810981 w 830" name="T78"/>
                <a:gd fmla="*/ 900318776 h 606" name="T79"/>
                <a:gd fmla="*/ 654253171 w 830" name="T80"/>
                <a:gd fmla="*/ 924146905 h 606" name="T81"/>
                <a:gd fmla="*/ 638749829 w 830" name="T82"/>
                <a:gd fmla="*/ 1014348084 h 606" name="T83"/>
                <a:gd fmla="*/ 586037006 w 830" name="T84"/>
                <a:gd fmla="*/ 1002434672 h 606" name="T85"/>
                <a:gd fmla="*/ 524023019 w 830" name="T86"/>
                <a:gd fmla="*/ 982011493 h 606" name="T87"/>
                <a:gd fmla="*/ 455807010 w 830" name="T88"/>
                <a:gd fmla="*/ 905424897 h 606" name="T89"/>
                <a:gd fmla="*/ 443404213 w 830" name="T90"/>
                <a:gd fmla="*/ 885001717 h 606" name="T91"/>
                <a:gd fmla="*/ 406195820 w 830" name="T92"/>
                <a:gd fmla="*/ 769271238 h 606" name="T93"/>
                <a:gd fmla="*/ 462009031 w 830" name="T94"/>
                <a:gd fmla="*/ 723318758 h 606" name="T95"/>
                <a:gd fmla="*/ 479062411 w 830" name="T96"/>
                <a:gd fmla="*/ 658645412 h 606" name="T97"/>
                <a:gd fmla="*/ 458907398 w 830" name="T98"/>
                <a:gd fmla="*/ 636521062 h 606" name="T99"/>
                <a:gd fmla="*/ 434101803 w 830" name="T100"/>
                <a:gd fmla="*/ 610991761 h 606" name="T101"/>
                <a:gd fmla="*/ 410846402 w 830" name="T102"/>
                <a:gd fmla="*/ 575251524 h 606" name="T103"/>
                <a:gd fmla="*/ 386040807 w 830" name="T104"/>
                <a:gd fmla="*/ 575251524 h 606" name="T105"/>
                <a:gd fmla="*/ 378288592 w 830" name="T106"/>
                <a:gd fmla="*/ 513981986 h 606" name="T107"/>
                <a:gd fmla="*/ 306972117 w 830" name="T108"/>
                <a:gd fmla="*/ 410164919 h 606" name="T109"/>
                <a:gd fmla="*/ 128679841 w 830" name="T110"/>
                <a:gd fmla="*/ 384635619 h 606" name="T111"/>
                <a:gd fmla="*/ 103874246 w 830" name="T112"/>
                <a:gd fmla="*/ 364212440 h 606" name="T113"/>
                <a:gd fmla="*/ 155036875 w 830" name="T114"/>
                <a:gd fmla="*/ 335279412 h 606" name="T115"/>
                <a:gd fmla="*/ 0 w 830" name="T116"/>
                <a:gd fmla="*/ 289326933 h 60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w 830" name="T177"/>
                <a:gd fmla="*/ 0 h 606" name="T178"/>
                <a:gd fmla="*/ 830 w 830" name="T179"/>
                <a:gd fmla="*/ 606 h 606" name="T180"/>
              </a:gdLst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b="T180" l="T177" r="T179" t="T178"/>
              <a:pathLst>
                <a:path h="606" w="830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/>
            <p:nvPr/>
          </p:nvSpPr>
          <p:spPr bwMode="auto">
            <a:xfrm>
              <a:off x="2551876" y="2964343"/>
              <a:ext cx="188912" cy="206196"/>
            </a:xfrm>
            <a:custGeom>
              <a:gdLst>
                <a:gd fmla="*/ 0 w 151" name="T0"/>
                <a:gd fmla="*/ 40104274 h 70" name="T1"/>
                <a:gd fmla="*/ 0 w 151" name="T2"/>
                <a:gd fmla="*/ 40104274 h 70" name="T3"/>
                <a:gd fmla="*/ 15652254 w 151" name="T4"/>
                <a:gd fmla="*/ 35091241 h 70" name="T5"/>
                <a:gd fmla="*/ 6260402 w 151" name="T6"/>
                <a:gd fmla="*/ 25065175 h 70" name="T7"/>
                <a:gd fmla="*/ 26607957 w 151" name="T8"/>
                <a:gd fmla="*/ 31749650 h 70" name="T9"/>
                <a:gd fmla="*/ 17217354 w 151" name="T10"/>
                <a:gd fmla="*/ 13367662 h 70" name="T11"/>
                <a:gd fmla="*/ 40695106 w 151" name="T12"/>
                <a:gd fmla="*/ 23395026 h 70" name="T13"/>
                <a:gd fmla="*/ 29739408 w 151" name="T14"/>
                <a:gd fmla="*/ 1671443 h 70" name="T15"/>
                <a:gd fmla="*/ 65737964 w 151" name="T16"/>
                <a:gd fmla="*/ 18381988 h 70" name="T17"/>
                <a:gd fmla="*/ 68868163 w 151" name="T18"/>
                <a:gd fmla="*/ 48460201 h 70" name="T19"/>
                <a:gd fmla="*/ 87650631 w 151" name="T20"/>
                <a:gd fmla="*/ 15039104 h 70" name="T21"/>
                <a:gd fmla="*/ 106433080 w 151" name="T22"/>
                <a:gd fmla="*/ 28408059 h 70" name="T23"/>
                <a:gd fmla="*/ 122085329 w 151" name="T24"/>
                <a:gd fmla="*/ 11697513 h 70" name="T25"/>
                <a:gd fmla="*/ 134607378 w 151" name="T26"/>
                <a:gd fmla="*/ 31749650 h 70" name="T27"/>
                <a:gd fmla="*/ 131477179 w 151" name="T28"/>
                <a:gd fmla="*/ 13367662 h 70" name="T29"/>
                <a:gd fmla="*/ 170607214 w 151" name="T30"/>
                <a:gd fmla="*/ 13367662 h 70" name="T31"/>
                <a:gd fmla="*/ 175302514 w 151" name="T32"/>
                <a:gd fmla="*/ 0 h 70" name="T33"/>
                <a:gd fmla="*/ 192519862 w 151" name="T34"/>
                <a:gd fmla="*/ 11697513 h 70" name="T35"/>
                <a:gd fmla="*/ 214432511 w 151" name="T36"/>
                <a:gd fmla="*/ 6684477 h 70" name="T37"/>
                <a:gd fmla="*/ 198780262 w 151" name="T38"/>
                <a:gd fmla="*/ 15039104 h 70" name="T39"/>
                <a:gd fmla="*/ 234780059 w 151" name="T40"/>
                <a:gd fmla="*/ 51801792 h 70" name="T41"/>
                <a:gd fmla="*/ 203475561 w 151" name="T42"/>
                <a:gd fmla="*/ 83551432 h 70" name="T43"/>
                <a:gd fmla="*/ 117390029 w 151" name="T44"/>
                <a:gd fmla="*/ 115301092 h 70" name="T45"/>
                <a:gd fmla="*/ 39130007 w 151" name="T46"/>
                <a:gd fmla="*/ 100261993 h 70" name="T47"/>
                <a:gd fmla="*/ 57912465 w 151" name="T48"/>
                <a:gd fmla="*/ 70183775 h 70" name="T49"/>
                <a:gd fmla="*/ 12522054 w 151" name="T50"/>
                <a:gd fmla="*/ 60157709 h 70" name="T51"/>
                <a:gd fmla="*/ 56347365 w 151" name="T52"/>
                <a:gd fmla="*/ 58486267 h 70" name="T53"/>
                <a:gd fmla="*/ 40695106 w 151" name="T54"/>
                <a:gd fmla="*/ 48460201 h 70" name="T55"/>
                <a:gd fmla="*/ 56347365 w 151" name="T56"/>
                <a:gd fmla="*/ 40104274 h 70" name="T57"/>
                <a:gd fmla="*/ 0 w 151" name="T58"/>
                <a:gd fmla="*/ 40104274 h 70" name="T59"/>
                <a:gd fmla="*/ 0 w 151" name="T60"/>
                <a:gd fmla="*/ 40104274 h 70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w 151" name="T93"/>
                <a:gd fmla="*/ 0 h 70" name="T94"/>
                <a:gd fmla="*/ 151 w 151" name="T95"/>
                <a:gd fmla="*/ 70 h 70" name="T96"/>
              </a:gdLst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b="T96" l="T93" r="T95" t="T94"/>
              <a:pathLst>
                <a:path h="70" w="151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/>
            <p:nvPr/>
          </p:nvSpPr>
          <p:spPr bwMode="auto">
            <a:xfrm>
              <a:off x="975499" y="3884304"/>
              <a:ext cx="515933" cy="206196"/>
            </a:xfrm>
            <a:custGeom>
              <a:gdLst>
                <a:gd fmla="*/ 0 w 412" name="T0"/>
                <a:gd fmla="*/ 5082858 h 261" name="T1"/>
                <a:gd fmla="*/ 0 w 412" name="T2"/>
                <a:gd fmla="*/ 5082858 h 261" name="T3"/>
                <a:gd fmla="*/ 29795363 w 412" name="T4"/>
                <a:gd fmla="*/ 72852125 h 261" name="T5"/>
                <a:gd fmla="*/ 65864618 w 412" name="T6"/>
                <a:gd fmla="*/ 105042701 h 261" name="T7"/>
                <a:gd fmla="*/ 64295518 w 412" name="T8"/>
                <a:gd fmla="*/ 123679407 h 261" name="T9"/>
                <a:gd fmla="*/ 45477599 w 412" name="T10"/>
                <a:gd fmla="*/ 127067544 h 261" name="T11"/>
                <a:gd fmla="*/ 86250404 w 412" name="T12"/>
                <a:gd fmla="*/ 142316113 h 261" name="T13"/>
                <a:gd fmla="*/ 108205270 w 412" name="T14"/>
                <a:gd fmla="*/ 174506710 h 261" name="T15"/>
                <a:gd fmla="*/ 106637423 w 412" name="T16"/>
                <a:gd fmla="*/ 199919690 h 261" name="T17"/>
                <a:gd fmla="*/ 152115002 w 412" name="T18"/>
                <a:gd fmla="*/ 242275958 h 261" name="T19"/>
                <a:gd fmla="*/ 163092435 w 412" name="T20"/>
                <a:gd fmla="*/ 228722108 h 261" name="T21"/>
                <a:gd fmla="*/ 53318085 w 412" name="T22"/>
                <a:gd fmla="*/ 62686412 h 261" name="T23"/>
                <a:gd fmla="*/ 47045445 w 412" name="T24"/>
                <a:gd fmla="*/ 18636711 h 261" name="T25"/>
                <a:gd fmla="*/ 70568158 w 412" name="T26"/>
                <a:gd fmla="*/ 28802429 h 261" name="T27"/>
                <a:gd fmla="*/ 111340964 w 412" name="T28"/>
                <a:gd fmla="*/ 101654564 h 261" name="T29"/>
                <a:gd fmla="*/ 169365114 w 412" name="T30"/>
                <a:gd fmla="*/ 155869963 h 261" name="T31"/>
                <a:gd fmla="*/ 166228168 w 412" name="T32"/>
                <a:gd fmla="*/ 176200127 h 261" name="T33"/>
                <a:gd fmla="*/ 246205893 w 412" name="T34"/>
                <a:gd fmla="*/ 250746952 h 261" name="T35"/>
                <a:gd fmla="*/ 255615479 w 412" name="T36"/>
                <a:gd fmla="*/ 282937507 h 261" name="T37"/>
                <a:gd fmla="*/ 246205893 w 412" name="T38"/>
                <a:gd fmla="*/ 303267631 h 261" name="T39"/>
                <a:gd fmla="*/ 265023813 w 412" name="T40"/>
                <a:gd fmla="*/ 332070050 h 261" name="T41"/>
                <a:gd fmla="*/ 417138854 w 412" name="T42"/>
                <a:gd fmla="*/ 410005092 h 261" name="T43"/>
                <a:gd fmla="*/ 484571299 w 412" name="T44"/>
                <a:gd fmla="*/ 403227517 h 261" name="T45"/>
                <a:gd fmla="*/ 528479779 w 412" name="T46"/>
                <a:gd fmla="*/ 440500929 h 261" name="T47"/>
                <a:gd fmla="*/ 545729852 w 412" name="T48"/>
                <a:gd fmla="*/ 404922236 h 261" name="T49"/>
                <a:gd fmla="*/ 567684718 w 412" name="T50"/>
                <a:gd fmla="*/ 403227517 h 261" name="T51"/>
                <a:gd fmla="*/ 545729852 w 412" name="T52"/>
                <a:gd fmla="*/ 372731680 h 261" name="T53"/>
                <a:gd fmla="*/ 594344377 w 412" name="T54"/>
                <a:gd fmla="*/ 360872550 h 261" name="T55"/>
                <a:gd fmla="*/ 613162297 w 412" name="T56"/>
                <a:gd fmla="*/ 347318700 h 261" name="T57"/>
                <a:gd fmla="*/ 617867090 w 412" name="T58"/>
                <a:gd fmla="*/ 340541043 h 261" name="T59"/>
                <a:gd fmla="*/ 624139730 w 412" name="T60"/>
                <a:gd fmla="*/ 357484413 h 261" name="T61"/>
                <a:gd fmla="*/ 644526749 w 412" name="T62"/>
                <a:gd fmla="*/ 282937507 h 261" name="T63"/>
                <a:gd fmla="*/ 617867090 w 412" name="T64"/>
                <a:gd fmla="*/ 272771795 h 261" name="T65"/>
                <a:gd fmla="*/ 569253817 w 412" name="T66"/>
                <a:gd fmla="*/ 282937507 h 261" name="T67"/>
                <a:gd fmla="*/ 544162005 w 412" name="T68"/>
                <a:gd fmla="*/ 347318700 h 261" name="T69"/>
                <a:gd fmla="*/ 481434353 w 412" name="T70"/>
                <a:gd fmla="*/ 354094974 h 261" name="T71"/>
                <a:gd fmla="*/ 454775946 w 412" name="T72"/>
                <a:gd fmla="*/ 338847625 h 261" name="T73"/>
                <a:gd fmla="*/ 414001908 w 412" name="T74"/>
                <a:gd fmla="*/ 259217945 h 261" name="T75"/>
                <a:gd fmla="*/ 412434061 w 412" name="T76"/>
                <a:gd fmla="*/ 199919690 h 261" name="T77"/>
                <a:gd fmla="*/ 426548440 w 412" name="T78"/>
                <a:gd fmla="*/ 171117271 h 261" name="T79"/>
                <a:gd fmla="*/ 384206555 w 412" name="T80"/>
                <a:gd fmla="*/ 155869963 h 261" name="T81"/>
                <a:gd fmla="*/ 330888489 w 412" name="T82"/>
                <a:gd fmla="*/ 72852125 h 261" name="T83"/>
                <a:gd fmla="*/ 285410832 w 412" name="T84"/>
                <a:gd fmla="*/ 89794132 h 261" name="T85"/>
                <a:gd fmla="*/ 227387973 w 412" name="T86"/>
                <a:gd fmla="*/ 22024853 h 261" name="T87"/>
                <a:gd fmla="*/ 130160136 w 412" name="T88"/>
                <a:gd fmla="*/ 35578703 h 261" name="T89"/>
                <a:gd fmla="*/ 48614545 w 412" name="T90"/>
                <a:gd fmla="*/ 0 h 261" name="T91"/>
                <a:gd fmla="*/ 0 w 412" name="T92"/>
                <a:gd fmla="*/ 5082858 h 261" name="T93"/>
                <a:gd fmla="*/ 0 w 412" name="T94"/>
                <a:gd fmla="*/ 5082858 h 261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w 412" name="T144"/>
                <a:gd fmla="*/ 0 h 261" name="T145"/>
                <a:gd fmla="*/ 412 w 412" name="T146"/>
                <a:gd fmla="*/ 261 h 261" name="T147"/>
              </a:gdLst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b="T147" l="T144" r="T146" t="T145"/>
              <a:pathLst>
                <a:path h="261" w="412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/>
            <p:nvPr/>
          </p:nvSpPr>
          <p:spPr bwMode="auto">
            <a:xfrm>
              <a:off x="4461626" y="3413608"/>
              <a:ext cx="541333" cy="206196"/>
            </a:xfrm>
            <a:custGeom>
              <a:gdLst>
                <a:gd fmla="*/ 0 w 434" name="T0"/>
                <a:gd fmla="*/ 97804222 h 183" name="T1"/>
                <a:gd fmla="*/ 0 w 434" name="T2"/>
                <a:gd fmla="*/ 97804222 h 183" name="T3"/>
                <a:gd fmla="*/ 21780710 w 434" name="T4"/>
                <a:gd fmla="*/ 130405179 h 183" name="T5"/>
                <a:gd fmla="*/ 51342202 w 434" name="T6"/>
                <a:gd fmla="*/ 140699736 h 183" name="T7"/>
                <a:gd fmla="*/ 63787960 w 434" name="T8"/>
                <a:gd fmla="*/ 207618979 h 183" name="T9"/>
                <a:gd fmla="*/ 157136156 w 434" name="T10"/>
                <a:gd fmla="*/ 233356025 h 183" name="T11"/>
                <a:gd fmla="*/ 197588027 w 434" name="T12"/>
                <a:gd fmla="*/ 279684804 h 183" name="T13"/>
                <a:gd fmla="*/ 273821727 w 434" name="T14"/>
                <a:gd fmla="*/ 276252848 h 183" name="T15"/>
                <a:gd fmla="*/ 360947101 w 434" name="T16"/>
                <a:gd fmla="*/ 312285761 h 183" name="T17"/>
                <a:gd fmla="*/ 477632633 w 434" name="T18"/>
                <a:gd fmla="*/ 279684804 h 183" name="T19"/>
                <a:gd fmla="*/ 513416994 w 434" name="T20"/>
                <a:gd fmla="*/ 253946448 h 183" name="T21"/>
                <a:gd fmla="*/ 513416994 w 434" name="T22"/>
                <a:gd fmla="*/ 217913535 h 183" name="T23"/>
                <a:gd fmla="*/ 546088045 w 434" name="T24"/>
                <a:gd fmla="*/ 221345491 h 183" name="T25"/>
                <a:gd fmla="*/ 616100113 w 434" name="T26"/>
                <a:gd fmla="*/ 169870047 h 183" name="T27"/>
                <a:gd fmla="*/ 673665330 w 434" name="T28"/>
                <a:gd fmla="*/ 166438092 h 183" name="T29"/>
                <a:gd fmla="*/ 645660348 w 434" name="T30"/>
                <a:gd fmla="*/ 126973224 h 183" name="T31"/>
                <a:gd fmla="*/ 591207349 w 434" name="T32"/>
                <a:gd fmla="*/ 137269090 h 183" name="T33"/>
                <a:gd fmla="*/ 591207349 w 434" name="T34"/>
                <a:gd fmla="*/ 92656289 h 183" name="T35"/>
                <a:gd fmla="*/ 605209762 w 434" name="T36"/>
                <a:gd fmla="*/ 68633890 h 183" name="T37"/>
                <a:gd fmla="*/ 566314585 w 434" name="T38"/>
                <a:gd fmla="*/ 61771289 h 183" name="T39"/>
                <a:gd fmla="*/ 465186875 w 434" name="T40"/>
                <a:gd fmla="*/ 89224334 h 183" name="T41"/>
                <a:gd fmla="*/ 378061578 w 434" name="T42"/>
                <a:gd fmla="*/ 49759445 h 183" name="T43"/>
                <a:gd fmla="*/ 320496438 w 434" name="T44"/>
                <a:gd fmla="*/ 54907378 h 183" name="T45"/>
                <a:gd fmla="*/ 300271146 w 434" name="T46"/>
                <a:gd fmla="*/ 22306411 h 183" name="T47"/>
                <a:gd fmla="*/ 244261492 w 434" name="T48"/>
                <a:gd fmla="*/ 0 h 183" name="T49"/>
                <a:gd fmla="*/ 214701257 w 434" name="T50"/>
                <a:gd fmla="*/ 24022389 h 183" name="T51"/>
                <a:gd fmla="*/ 213145849 w 434" name="T52"/>
                <a:gd fmla="*/ 68633890 h 183" name="T53"/>
                <a:gd fmla="*/ 85569928 w 434" name="T54"/>
                <a:gd fmla="*/ 48043467 h 183" name="T55"/>
                <a:gd fmla="*/ 0 w 434" name="T56"/>
                <a:gd fmla="*/ 97804222 h 183" name="T57"/>
                <a:gd fmla="*/ 0 w 434" name="T58"/>
                <a:gd fmla="*/ 97804222 h 183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w 434" name="T90"/>
                <a:gd fmla="*/ 0 h 183" name="T91"/>
                <a:gd fmla="*/ 434 w 434" name="T92"/>
                <a:gd fmla="*/ 183 h 183" name="T93"/>
              </a:gdLst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b="T93" l="T90" r="T92" t="T91"/>
              <a:pathLst>
                <a:path h="183" w="432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/>
            <p:nvPr/>
          </p:nvSpPr>
          <p:spPr bwMode="auto">
            <a:xfrm>
              <a:off x="3853617" y="3941454"/>
              <a:ext cx="126999" cy="206196"/>
            </a:xfrm>
            <a:custGeom>
              <a:gdLst>
                <a:gd fmla="*/ 0 w 105" name="T0"/>
                <a:gd fmla="*/ 143570889 h 119" name="T1"/>
                <a:gd fmla="*/ 0 w 105" name="T2"/>
                <a:gd fmla="*/ 143570889 h 119" name="T3"/>
                <a:gd fmla="*/ 20480870 w 105" name="T4"/>
                <a:gd fmla="*/ 201682754 h 119" name="T5"/>
                <a:gd fmla="*/ 57054450 w 105" name="T6"/>
                <a:gd fmla="*/ 193136590 h 119" name="T7"/>
                <a:gd fmla="*/ 114110109 w 105" name="T8"/>
                <a:gd fmla="*/ 141860872 h 119" name="T9"/>
                <a:gd fmla="*/ 112646586 w 105" name="T10"/>
                <a:gd fmla="*/ 117932397 h 119" name="T11"/>
                <a:gd fmla="*/ 150683680 w 105" name="T12"/>
                <a:gd fmla="*/ 73494155 h 119" name="T13"/>
                <a:gd fmla="*/ 152145994 w 105" name="T14"/>
                <a:gd fmla="*/ 59820554 h 119" name="T15"/>
                <a:gd fmla="*/ 131665133 w 105" name="T16"/>
                <a:gd fmla="*/ 34183359 h 119" name="T17"/>
                <a:gd fmla="*/ 84850527 w 105" name="T18"/>
                <a:gd fmla="*/ 0 h 119" name="T19"/>
                <a:gd fmla="*/ 73147160 w 105" name="T20"/>
                <a:gd fmla="*/ 1708710 h 119" name="T21"/>
                <a:gd fmla="*/ 78998834 w 105" name="T22"/>
                <a:gd fmla="*/ 18801043 h 119" name="T23"/>
                <a:gd fmla="*/ 62907334 w 105" name="T24"/>
                <a:gd fmla="*/ 54693117 h 119" name="T25"/>
                <a:gd fmla="*/ 73147160 w 105" name="T26"/>
                <a:gd fmla="*/ 71785445 h 119" name="T27"/>
                <a:gd fmla="*/ 58517973 w 105" name="T28"/>
                <a:gd fmla="*/ 119642415 h 119" name="T29"/>
                <a:gd fmla="*/ 0 w 105" name="T30"/>
                <a:gd fmla="*/ 143570889 h 119" name="T31"/>
                <a:gd fmla="*/ 0 w 105" name="T32"/>
                <a:gd fmla="*/ 143570889 h 119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w 105" name="T51"/>
                <a:gd fmla="*/ 0 h 119" name="T52"/>
                <a:gd fmla="*/ 105 w 105" name="T53"/>
                <a:gd fmla="*/ 119 h 119" name="T54"/>
              </a:gdLst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b="T54" l="T51" r="T53" t="T52"/>
              <a:pathLst>
                <a:path h="119" w="105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/>
            <p:nvPr/>
          </p:nvSpPr>
          <p:spPr bwMode="auto">
            <a:xfrm>
              <a:off x="4329864" y="3798578"/>
              <a:ext cx="138112" cy="206196"/>
            </a:xfrm>
            <a:custGeom>
              <a:gdLst>
                <a:gd fmla="*/ 0 w 111" name="T0"/>
                <a:gd fmla="*/ 39317863 h 57" name="T1"/>
                <a:gd fmla="*/ 0 w 111" name="T2"/>
                <a:gd fmla="*/ 39317863 h 57" name="T3"/>
                <a:gd fmla="*/ 21675035 w 111" name="T4"/>
                <a:gd fmla="*/ 0 h 57" name="T5"/>
                <a:gd fmla="*/ 88246756 w 111" name="T6"/>
                <a:gd fmla="*/ 25020341 h 57" name="T7"/>
                <a:gd fmla="*/ 123855015 w 111" name="T8"/>
                <a:gd fmla="*/ 62549509 h 57" name="T9"/>
                <a:gd fmla="*/ 170300826 w 111" name="T10"/>
                <a:gd fmla="*/ 62549509 h 57" name="T11"/>
                <a:gd fmla="*/ 167203860 w 111" name="T12"/>
                <a:gd fmla="*/ 100080026 h 57" name="T13"/>
                <a:gd fmla="*/ 57283304 w 111" name="T14"/>
                <a:gd fmla="*/ 76847032 h 57" name="T15"/>
                <a:gd fmla="*/ 0 w 111" name="T16"/>
                <a:gd fmla="*/ 39317863 h 57" name="T17"/>
                <a:gd fmla="*/ 0 w 111" name="T18"/>
                <a:gd fmla="*/ 39317863 h 57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111" name="T30"/>
                <a:gd fmla="*/ 0 h 57" name="T31"/>
                <a:gd fmla="*/ 111 w 111" name="T32"/>
                <a:gd fmla="*/ 57 h 57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57" w="110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/>
            <p:nvPr/>
          </p:nvGrpSpPr>
          <p:grpSpPr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/>
              <p:nvPr/>
            </p:nvSpPr>
            <p:spPr bwMode="auto">
              <a:xfrm>
                <a:off x="5352" y="3983"/>
                <a:ext cx="106" cy="158"/>
              </a:xfrm>
              <a:custGeom>
                <a:gdLst>
                  <a:gd fmla="*/ 0 w 106" name="T0"/>
                  <a:gd fmla="*/ 87 h 100" name="T1"/>
                  <a:gd fmla="*/ 0 w 106" name="T2"/>
                  <a:gd fmla="*/ 87 h 100" name="T3"/>
                  <a:gd fmla="*/ 22 w 106" name="T4"/>
                  <a:gd fmla="*/ 56 h 100" name="T5"/>
                  <a:gd fmla="*/ 60 w 106" name="T6"/>
                  <a:gd fmla="*/ 34 h 100" name="T7"/>
                  <a:gd fmla="*/ 79 w 106" name="T8"/>
                  <a:gd fmla="*/ 0 h 100" name="T9"/>
                  <a:gd fmla="*/ 91 w 106" name="T10"/>
                  <a:gd fmla="*/ 10 h 100" name="T11"/>
                  <a:gd fmla="*/ 104 w 106" name="T12"/>
                  <a:gd fmla="*/ 6 h 100" name="T13"/>
                  <a:gd fmla="*/ 105 w 106" name="T14"/>
                  <a:gd fmla="*/ 18 h 100" name="T15"/>
                  <a:gd fmla="*/ 85 w 106" name="T16"/>
                  <a:gd fmla="*/ 41 h 100" name="T17"/>
                  <a:gd fmla="*/ 90 w 106" name="T18"/>
                  <a:gd fmla="*/ 52 h 100" name="T19"/>
                  <a:gd fmla="*/ 67 w 106" name="T20"/>
                  <a:gd fmla="*/ 56 h 100" name="T21"/>
                  <a:gd fmla="*/ 57 w 106" name="T22"/>
                  <a:gd fmla="*/ 89 h 100" name="T23"/>
                  <a:gd fmla="*/ 34 w 106" name="T24"/>
                  <a:gd fmla="*/ 99 h 100" name="T25"/>
                  <a:gd fmla="*/ 0 w 106" name="T26"/>
                  <a:gd fmla="*/ 87 h 100" name="T27"/>
                  <a:gd fmla="*/ 0 w 106" name="T28"/>
                  <a:gd fmla="*/ 87 h 100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06" name="T45"/>
                  <a:gd fmla="*/ 0 h 100" name="T46"/>
                  <a:gd fmla="*/ 106 w 106" name="T47"/>
                  <a:gd fmla="*/ 100 h 100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00" w="105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/>
              <p:nvPr/>
            </p:nvSpPr>
            <p:spPr bwMode="auto">
              <a:xfrm>
                <a:off x="5435" y="3891"/>
                <a:ext cx="80" cy="158"/>
              </a:xfrm>
              <a:custGeom>
                <a:gdLst>
                  <a:gd fmla="*/ 0 w 80" name="T0"/>
                  <a:gd fmla="*/ 0 h 110" name="T1"/>
                  <a:gd fmla="*/ 0 w 80" name="T2"/>
                  <a:gd fmla="*/ 0 h 110" name="T3"/>
                  <a:gd fmla="*/ 22 w 80" name="T4"/>
                  <a:gd fmla="*/ 13 h 110" name="T5"/>
                  <a:gd fmla="*/ 28 w 80" name="T6"/>
                  <a:gd fmla="*/ 37 h 110" name="T7"/>
                  <a:gd fmla="*/ 37 w 80" name="T8"/>
                  <a:gd fmla="*/ 43 h 110" name="T9"/>
                  <a:gd fmla="*/ 43 w 80" name="T10"/>
                  <a:gd fmla="*/ 33 h 110" name="T11"/>
                  <a:gd fmla="*/ 47 w 80" name="T12"/>
                  <a:gd fmla="*/ 50 h 110" name="T13"/>
                  <a:gd fmla="*/ 79 w 80" name="T14"/>
                  <a:gd fmla="*/ 50 h 110" name="T15"/>
                  <a:gd fmla="*/ 73 w 80" name="T16"/>
                  <a:gd fmla="*/ 74 h 110" name="T17"/>
                  <a:gd fmla="*/ 57 w 80" name="T18"/>
                  <a:gd fmla="*/ 77 h 110" name="T19"/>
                  <a:gd fmla="*/ 43 w 80" name="T20"/>
                  <a:gd fmla="*/ 108 h 110" name="T21"/>
                  <a:gd fmla="*/ 28 w 80" name="T22"/>
                  <a:gd fmla="*/ 109 h 110" name="T23"/>
                  <a:gd fmla="*/ 35 w 80" name="T24"/>
                  <a:gd fmla="*/ 98 h 110" name="T25"/>
                  <a:gd fmla="*/ 15 w 80" name="T26"/>
                  <a:gd fmla="*/ 75 h 110" name="T27"/>
                  <a:gd fmla="*/ 31 w 80" name="T28"/>
                  <a:gd fmla="*/ 56 h 110" name="T29"/>
                  <a:gd fmla="*/ 28 w 80" name="T30"/>
                  <a:gd fmla="*/ 40 h 110" name="T31"/>
                  <a:gd fmla="*/ 0 w 80" name="T32"/>
                  <a:gd fmla="*/ 0 h 110" name="T33"/>
                  <a:gd fmla="*/ 0 w 80" name="T34"/>
                  <a:gd fmla="*/ 0 h 110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80" name="T54"/>
                  <a:gd fmla="*/ 0 h 110" name="T55"/>
                  <a:gd fmla="*/ 80 w 80" name="T56"/>
                  <a:gd fmla="*/ 110 h 110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110" w="8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/>
            <p:nvPr/>
          </p:nvSpPr>
          <p:spPr bwMode="auto">
            <a:xfrm>
              <a:off x="4002841" y="3755717"/>
              <a:ext cx="287336" cy="206196"/>
            </a:xfrm>
            <a:custGeom>
              <a:gdLst>
                <a:gd fmla="*/ 0 w 230" name="T0"/>
                <a:gd fmla="*/ 184855067 h 199" name="T1"/>
                <a:gd fmla="*/ 0 w 230" name="T2"/>
                <a:gd fmla="*/ 184855067 h 199" name="T3"/>
                <a:gd fmla="*/ 34336892 w 230" name="T4"/>
                <a:gd fmla="*/ 196837704 h 199" name="T5"/>
                <a:gd fmla="*/ 112372904 w 230" name="T6"/>
                <a:gd fmla="*/ 184855067 h 199" name="T7"/>
                <a:gd fmla="*/ 126419980 w 230" name="T8"/>
                <a:gd fmla="*/ 150623590 h 199" name="T9"/>
                <a:gd fmla="*/ 179485088 w 230" name="T10"/>
                <a:gd fmla="*/ 131794665 h 199" name="T11"/>
                <a:gd fmla="*/ 184167446 w 230" name="T12"/>
                <a:gd fmla="*/ 102696964 h 199" name="T13"/>
                <a:gd fmla="*/ 202895633 w 230" name="T14"/>
                <a:gd fmla="*/ 95850677 h 199" name="T15"/>
                <a:gd fmla="*/ 195092534 w 230" name="T16"/>
                <a:gd fmla="*/ 80446837 h 199" name="T17"/>
                <a:gd fmla="*/ 213821969 w 230" name="T18"/>
                <a:gd fmla="*/ 78734284 h 199" name="T19"/>
                <a:gd fmla="*/ 227867797 w 230" name="T20"/>
                <a:gd fmla="*/ 49636583 h 199" name="T21"/>
                <a:gd fmla="*/ 221625068 w 230" name="T22"/>
                <a:gd fmla="*/ 20538866 h 199" name="T23"/>
                <a:gd fmla="*/ 293419571 w 230" name="T24"/>
                <a:gd fmla="*/ 0 h 199" name="T25"/>
                <a:gd fmla="*/ 357409805 w 230" name="T26"/>
                <a:gd fmla="*/ 42790286 h 199" name="T27"/>
                <a:gd fmla="*/ 340240740 w 230" name="T28"/>
                <a:gd fmla="*/ 61617913 h 199" name="T29"/>
                <a:gd fmla="*/ 279372495 w 230" name="T30"/>
                <a:gd fmla="*/ 61617913 h 199" name="T31"/>
                <a:gd fmla="*/ 279372495 w 230" name="T32"/>
                <a:gd fmla="*/ 99274475 h 199" name="T33"/>
                <a:gd fmla="*/ 307465399 w 230" name="T34"/>
                <a:gd fmla="*/ 123237133 h 199" name="T35"/>
                <a:gd fmla="*/ 290297582 w 230" name="T36"/>
                <a:gd fmla="*/ 135218463 h 199" name="T37"/>
                <a:gd fmla="*/ 294979941 w 230" name="T38"/>
                <a:gd fmla="*/ 157469877 h 199" name="T39"/>
                <a:gd fmla="*/ 232550156 w 230" name="T40"/>
                <a:gd fmla="*/ 234492937 h 199" name="T41"/>
                <a:gd fmla="*/ 204457252 w 230" name="T42"/>
                <a:gd fmla="*/ 232781693 h 199" name="T43"/>
                <a:gd fmla="*/ 184167446 w 230" name="T44"/>
                <a:gd fmla="*/ 251609309 h 199" name="T45"/>
                <a:gd fmla="*/ 218503079 w 230" name="T46"/>
                <a:gd fmla="*/ 323497286 h 199" name="T47"/>
                <a:gd fmla="*/ 170120370 w 230" name="T48"/>
                <a:gd fmla="*/ 323497286 h 199" name="T49"/>
                <a:gd fmla="*/ 152952514 w 230" name="T50"/>
                <a:gd fmla="*/ 338902414 h 199" name="T51"/>
                <a:gd fmla="*/ 117055263 w 230" name="T52"/>
                <a:gd fmla="*/ 296110830 h 199" name="T53"/>
                <a:gd fmla="*/ 17167821 w 230" name="T54"/>
                <a:gd fmla="*/ 304669670 h 199" name="T55"/>
                <a:gd fmla="*/ 49943099 w 230" name="T56"/>
                <a:gd fmla="*/ 255031799 h 199" name="T57"/>
                <a:gd fmla="*/ 0 w 230" name="T58"/>
                <a:gd fmla="*/ 184855067 h 199" name="T59"/>
                <a:gd fmla="*/ 0 w 230" name="T60"/>
                <a:gd fmla="*/ 184855067 h 199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w 230" name="T93"/>
                <a:gd fmla="*/ 0 h 199" name="T94"/>
                <a:gd fmla="*/ 230 w 230" name="T95"/>
                <a:gd fmla="*/ 199 h 199" name="T96"/>
              </a:gdLst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b="T96" l="T93" r="T95" t="T94"/>
              <a:pathLst>
                <a:path h="199" w="230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/>
            <p:nvPr/>
          </p:nvGrpSpPr>
          <p:grpSpPr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/>
              <p:nvPr/>
            </p:nvSpPr>
            <p:spPr bwMode="auto">
              <a:xfrm>
                <a:off x="5006" y="3437"/>
                <a:ext cx="136" cy="162"/>
              </a:xfrm>
              <a:custGeom>
                <a:gdLst>
                  <a:gd fmla="*/ 0 w 136" name="T0"/>
                  <a:gd fmla="*/ 0 h 107" name="T1"/>
                  <a:gd fmla="*/ 0 w 136" name="T2"/>
                  <a:gd fmla="*/ 0 h 107" name="T3"/>
                  <a:gd fmla="*/ 2 w 136" name="T4"/>
                  <a:gd fmla="*/ 88 h 107" name="T5"/>
                  <a:gd fmla="*/ 24 w 136" name="T6"/>
                  <a:gd fmla="*/ 91 h 107" name="T7"/>
                  <a:gd fmla="*/ 46 w 136" name="T8"/>
                  <a:gd fmla="*/ 67 h 107" name="T9"/>
                  <a:gd fmla="*/ 70 w 136" name="T10"/>
                  <a:gd fmla="*/ 78 h 107" name="T11"/>
                  <a:gd fmla="*/ 93 w 136" name="T12"/>
                  <a:gd fmla="*/ 101 h 107" name="T13"/>
                  <a:gd fmla="*/ 135 w 136" name="T14"/>
                  <a:gd fmla="*/ 106 h 107" name="T15"/>
                  <a:gd fmla="*/ 87 w 136" name="T16"/>
                  <a:gd fmla="*/ 67 h 107" name="T17"/>
                  <a:gd fmla="*/ 90 w 136" name="T18"/>
                  <a:gd fmla="*/ 47 h 107" name="T19"/>
                  <a:gd fmla="*/ 67 w 136" name="T20"/>
                  <a:gd fmla="*/ 41 h 107" name="T21"/>
                  <a:gd fmla="*/ 46 w 136" name="T22"/>
                  <a:gd fmla="*/ 16 h 107" name="T23"/>
                  <a:gd fmla="*/ 0 w 136" name="T24"/>
                  <a:gd fmla="*/ 0 h 107" name="T25"/>
                  <a:gd fmla="*/ 0 w 136" name="T26"/>
                  <a:gd fmla="*/ 0 h 107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136" name="T42"/>
                  <a:gd fmla="*/ 0 h 107" name="T43"/>
                  <a:gd fmla="*/ 136 w 136" name="T44"/>
                  <a:gd fmla="*/ 107 h 107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107" w="136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/>
              <p:nvPr/>
            </p:nvSpPr>
            <p:spPr bwMode="auto">
              <a:xfrm>
                <a:off x="5105" y="3420"/>
                <a:ext cx="57" cy="162"/>
              </a:xfrm>
              <a:custGeom>
                <a:gdLst>
                  <a:gd fmla="*/ 0 w 57" name="T0"/>
                  <a:gd fmla="*/ 18 h 28" name="T1"/>
                  <a:gd fmla="*/ 0 w 57" name="T2"/>
                  <a:gd fmla="*/ 18 h 28" name="T3"/>
                  <a:gd fmla="*/ 33 w 57" name="T4"/>
                  <a:gd fmla="*/ 27 h 28" name="T5"/>
                  <a:gd fmla="*/ 56 w 57" name="T6"/>
                  <a:gd fmla="*/ 8 h 28" name="T7"/>
                  <a:gd fmla="*/ 47 w 57" name="T8"/>
                  <a:gd fmla="*/ 0 h 28" name="T9"/>
                  <a:gd fmla="*/ 40 w 57" name="T10"/>
                  <a:gd fmla="*/ 10 h 28" name="T11"/>
                  <a:gd fmla="*/ 0 w 57" name="T12"/>
                  <a:gd fmla="*/ 18 h 28" name="T13"/>
                  <a:gd fmla="*/ 0 w 57" name="T14"/>
                  <a:gd fmla="*/ 18 h 2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7" name="T24"/>
                  <a:gd fmla="*/ 0 h 28" name="T25"/>
                  <a:gd fmla="*/ 57 w 57" name="T26"/>
                  <a:gd fmla="*/ 28 h 2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8" w="57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/>
              <p:nvPr/>
            </p:nvSpPr>
            <p:spPr bwMode="auto">
              <a:xfrm>
                <a:off x="5139" y="3399"/>
                <a:ext cx="31" cy="162"/>
              </a:xfrm>
              <a:custGeom>
                <a:gdLst>
                  <a:gd fmla="*/ 0 w 31" name="T0"/>
                  <a:gd fmla="*/ 0 h 28" name="T1"/>
                  <a:gd fmla="*/ 0 w 31" name="T2"/>
                  <a:gd fmla="*/ 0 h 28" name="T3"/>
                  <a:gd fmla="*/ 23 w 31" name="T4"/>
                  <a:gd fmla="*/ 12 h 28" name="T5"/>
                  <a:gd fmla="*/ 30 w 31" name="T6"/>
                  <a:gd fmla="*/ 27 h 28" name="T7"/>
                  <a:gd fmla="*/ 29 w 31" name="T8"/>
                  <a:gd fmla="*/ 16 h 28" name="T9"/>
                  <a:gd fmla="*/ 0 w 31" name="T10"/>
                  <a:gd fmla="*/ 0 h 28" name="T11"/>
                  <a:gd fmla="*/ 0 w 31" name="T12"/>
                  <a:gd fmla="*/ 0 h 2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1" name="T21"/>
                  <a:gd fmla="*/ 0 h 28" name="T22"/>
                  <a:gd fmla="*/ 31 w 31" name="T23"/>
                  <a:gd fmla="*/ 28 h 2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8" w="31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/>
            <p:nvPr/>
          </p:nvGrpSpPr>
          <p:grpSpPr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/>
              <p:nvPr/>
            </p:nvSpPr>
            <p:spPr bwMode="auto">
              <a:xfrm>
                <a:off x="4680" y="3216"/>
                <a:ext cx="32" cy="157"/>
              </a:xfrm>
              <a:custGeom>
                <a:gdLst>
                  <a:gd fmla="*/ 0 w 32" name="T0"/>
                  <a:gd fmla="*/ 39 h 40" name="T1"/>
                  <a:gd fmla="*/ 0 w 32" name="T2"/>
                  <a:gd fmla="*/ 39 h 40" name="T3"/>
                  <a:gd fmla="*/ 22 w 32" name="T4"/>
                  <a:gd fmla="*/ 21 h 40" name="T5"/>
                  <a:gd fmla="*/ 31 w 32" name="T6"/>
                  <a:gd fmla="*/ 0 h 40" name="T7"/>
                  <a:gd fmla="*/ 0 w 32" name="T8"/>
                  <a:gd fmla="*/ 39 h 40" name="T9"/>
                  <a:gd fmla="*/ 0 w 32" name="T10"/>
                  <a:gd fmla="*/ 39 h 40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32" name="T18"/>
                  <a:gd fmla="*/ 0 h 40" name="T19"/>
                  <a:gd fmla="*/ 32 w 32" name="T20"/>
                  <a:gd fmla="*/ 40 h 40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40" w="32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/>
              <p:nvPr/>
            </p:nvSpPr>
            <p:spPr bwMode="auto">
              <a:xfrm>
                <a:off x="4717" y="3138"/>
                <a:ext cx="57" cy="157"/>
              </a:xfrm>
              <a:custGeom>
                <a:gdLst>
                  <a:gd fmla="*/ 0 w 57" name="T0"/>
                  <a:gd fmla="*/ 33 h 84" name="T1"/>
                  <a:gd fmla="*/ 0 w 57" name="T2"/>
                  <a:gd fmla="*/ 33 h 84" name="T3"/>
                  <a:gd fmla="*/ 11 w 57" name="T4"/>
                  <a:gd fmla="*/ 0 h 84" name="T5"/>
                  <a:gd fmla="*/ 30 w 57" name="T6"/>
                  <a:gd fmla="*/ 1 h 84" name="T7"/>
                  <a:gd fmla="*/ 35 w 57" name="T8"/>
                  <a:gd fmla="*/ 23 h 84" name="T9"/>
                  <a:gd fmla="*/ 20 w 57" name="T10"/>
                  <a:gd fmla="*/ 45 h 84" name="T11"/>
                  <a:gd fmla="*/ 23 w 57" name="T12"/>
                  <a:gd fmla="*/ 58 h 84" name="T13"/>
                  <a:gd fmla="*/ 53 w 57" name="T14"/>
                  <a:gd fmla="*/ 66 h 84" name="T15"/>
                  <a:gd fmla="*/ 56 w 57" name="T16"/>
                  <a:gd fmla="*/ 83 h 84" name="T17"/>
                  <a:gd fmla="*/ 38 w 57" name="T18"/>
                  <a:gd fmla="*/ 66 h 84" name="T19"/>
                  <a:gd fmla="*/ 38 w 57" name="T20"/>
                  <a:gd fmla="*/ 74 h 84" name="T21"/>
                  <a:gd fmla="*/ 11 w 57" name="T22"/>
                  <a:gd fmla="*/ 66 h 84" name="T23"/>
                  <a:gd fmla="*/ 0 w 57" name="T24"/>
                  <a:gd fmla="*/ 33 h 84" name="T25"/>
                  <a:gd fmla="*/ 0 w 57" name="T26"/>
                  <a:gd fmla="*/ 33 h 84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57" name="T42"/>
                  <a:gd fmla="*/ 0 h 84" name="T43"/>
                  <a:gd fmla="*/ 57 w 57" name="T44"/>
                  <a:gd fmla="*/ 84 h 84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84" w="57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/>
              <p:nvPr/>
            </p:nvSpPr>
            <p:spPr bwMode="auto">
              <a:xfrm>
                <a:off x="4722" y="3176"/>
                <a:ext cx="17" cy="157"/>
              </a:xfrm>
              <a:custGeom>
                <a:gdLst>
                  <a:gd fmla="*/ 0 w 17" name="T0"/>
                  <a:gd fmla="*/ 0 h 18" name="T1"/>
                  <a:gd fmla="*/ 0 w 17" name="T2"/>
                  <a:gd fmla="*/ 0 h 18" name="T3"/>
                  <a:gd fmla="*/ 8 w 17" name="T4"/>
                  <a:gd fmla="*/ 0 h 18" name="T5"/>
                  <a:gd fmla="*/ 16 w 17" name="T6"/>
                  <a:gd fmla="*/ 3 h 18" name="T7"/>
                  <a:gd fmla="*/ 12 w 17" name="T8"/>
                  <a:gd fmla="*/ 17 h 18" name="T9"/>
                  <a:gd fmla="*/ 0 w 17" name="T10"/>
                  <a:gd fmla="*/ 0 h 18" name="T11"/>
                  <a:gd fmla="*/ 0 w 17" name="T12"/>
                  <a:gd fmla="*/ 0 h 1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7" name="T21"/>
                  <a:gd fmla="*/ 0 h 18" name="T22"/>
                  <a:gd fmla="*/ 17 w 17" name="T23"/>
                  <a:gd fmla="*/ 18 h 1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8" w="17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/>
              <p:nvPr/>
            </p:nvSpPr>
            <p:spPr bwMode="auto">
              <a:xfrm>
                <a:off x="4744" y="3199"/>
                <a:ext cx="15" cy="157"/>
              </a:xfrm>
              <a:custGeom>
                <a:gdLst>
                  <a:gd fmla="*/ 0 w 15" name="T0"/>
                  <a:gd fmla="*/ 0 h 22" name="T1"/>
                  <a:gd fmla="*/ 0 w 15" name="T2"/>
                  <a:gd fmla="*/ 0 h 22" name="T3"/>
                  <a:gd fmla="*/ 1 w 15" name="T4"/>
                  <a:gd fmla="*/ 21 h 22" name="T5"/>
                  <a:gd fmla="*/ 14 w 15" name="T6"/>
                  <a:gd fmla="*/ 12 h 22" name="T7"/>
                  <a:gd fmla="*/ 0 w 15" name="T8"/>
                  <a:gd fmla="*/ 0 h 22" name="T9"/>
                  <a:gd fmla="*/ 0 w 15" name="T10"/>
                  <a:gd fmla="*/ 0 h 22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5" name="T18"/>
                  <a:gd fmla="*/ 0 h 22" name="T19"/>
                  <a:gd fmla="*/ 15 w 15" name="T20"/>
                  <a:gd fmla="*/ 22 h 22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2" w="15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/>
              <p:nvPr/>
            </p:nvSpPr>
            <p:spPr bwMode="auto">
              <a:xfrm>
                <a:off x="4745" y="3247"/>
                <a:ext cx="60" cy="157"/>
              </a:xfrm>
              <a:custGeom>
                <a:gdLst>
                  <a:gd fmla="*/ 0 w 60" name="T0"/>
                  <a:gd fmla="*/ 38 h 57" name="T1"/>
                  <a:gd fmla="*/ 0 w 60" name="T2"/>
                  <a:gd fmla="*/ 38 h 57" name="T3"/>
                  <a:gd fmla="*/ 13 w 60" name="T4"/>
                  <a:gd fmla="*/ 18 h 57" name="T5"/>
                  <a:gd fmla="*/ 28 w 60" name="T6"/>
                  <a:gd fmla="*/ 22 h 57" name="T7"/>
                  <a:gd fmla="*/ 49 w 60" name="T8"/>
                  <a:gd fmla="*/ 0 h 57" name="T9"/>
                  <a:gd fmla="*/ 59 w 60" name="T10"/>
                  <a:gd fmla="*/ 13 h 57" name="T11"/>
                  <a:gd fmla="*/ 58 w 60" name="T12"/>
                  <a:gd fmla="*/ 46 h 57" name="T13"/>
                  <a:gd fmla="*/ 53 w 60" name="T14"/>
                  <a:gd fmla="*/ 32 h 57" name="T15"/>
                  <a:gd fmla="*/ 47 w 60" name="T16"/>
                  <a:gd fmla="*/ 56 h 57" name="T17"/>
                  <a:gd fmla="*/ 32 w 60" name="T18"/>
                  <a:gd fmla="*/ 50 h 57" name="T19"/>
                  <a:gd fmla="*/ 23 w 60" name="T20"/>
                  <a:gd fmla="*/ 25 h 57" name="T21"/>
                  <a:gd fmla="*/ 0 w 60" name="T22"/>
                  <a:gd fmla="*/ 38 h 57" name="T23"/>
                  <a:gd fmla="*/ 0 w 60" name="T24"/>
                  <a:gd fmla="*/ 38 h 57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60" name="T39"/>
                  <a:gd fmla="*/ 0 h 57" name="T40"/>
                  <a:gd fmla="*/ 60 w 60" name="T41"/>
                  <a:gd fmla="*/ 57 h 57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7" w="60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/>
              <p:nvPr/>
            </p:nvSpPr>
            <p:spPr bwMode="auto">
              <a:xfrm>
                <a:off x="4752" y="3216"/>
                <a:ext cx="14" cy="157"/>
              </a:xfrm>
              <a:custGeom>
                <a:gdLst>
                  <a:gd fmla="*/ 0 w 14" name="T0"/>
                  <a:gd fmla="*/ 14 h 24" name="T1"/>
                  <a:gd fmla="*/ 0 w 14" name="T2"/>
                  <a:gd fmla="*/ 14 h 24" name="T3"/>
                  <a:gd fmla="*/ 3 w 14" name="T4"/>
                  <a:gd fmla="*/ 10 h 24" name="T5"/>
                  <a:gd fmla="*/ 13 w 14" name="T6"/>
                  <a:gd fmla="*/ 0 h 24" name="T7"/>
                  <a:gd fmla="*/ 9 w 14" name="T8"/>
                  <a:gd fmla="*/ 23 h 24" name="T9"/>
                  <a:gd fmla="*/ 0 w 14" name="T10"/>
                  <a:gd fmla="*/ 14 h 24" name="T11"/>
                  <a:gd fmla="*/ 0 w 14" name="T12"/>
                  <a:gd fmla="*/ 14 h 24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4" name="T21"/>
                  <a:gd fmla="*/ 0 h 24" name="T22"/>
                  <a:gd fmla="*/ 14 w 14" name="T23"/>
                  <a:gd fmla="*/ 24 h 24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4" w="1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/>
            <p:nvPr/>
          </p:nvSpPr>
          <p:spPr bwMode="auto">
            <a:xfrm>
              <a:off x="3423408" y="3035780"/>
              <a:ext cx="2782868" cy="206196"/>
            </a:xfrm>
            <a:custGeom>
              <a:gdLst>
                <a:gd fmla="*/ 37309631 w 2232" name="T0"/>
                <a:gd fmla="*/ 710412683 h 748" name="T1"/>
                <a:gd fmla="*/ 66845385 w 2232" name="T2"/>
                <a:gd fmla="*/ 442943307 h 748" name="T3"/>
                <a:gd fmla="*/ 129026444 w 2232" name="T4"/>
                <a:gd fmla="*/ 374798509 h 748" name="T5"/>
                <a:gd fmla="*/ 167890879 w 2232" name="T6"/>
                <a:gd fmla="*/ 560493703 h 748" name="T7"/>
                <a:gd fmla="*/ 300026834 w 2232" name="T8"/>
                <a:gd fmla="*/ 560493703 h 748" name="T9"/>
                <a:gd fmla="*/ 421280687 w 2232" name="T10"/>
                <a:gd fmla="*/ 431017413 h 748" name="T11"/>
                <a:gd fmla="*/ 592281039 w 2232" name="T12"/>
                <a:gd fmla="*/ 420796150 h 748" name="T13"/>
                <a:gd fmla="*/ 879870995 w 2232" name="T14"/>
                <a:gd fmla="*/ 419092823 h 748" name="T15"/>
                <a:gd fmla="*/ 881425770 w 2232" name="T16"/>
                <a:gd fmla="*/ 270877252 h 748" name="T17"/>
                <a:gd fmla="*/ 990243836 w 2232" name="T18"/>
                <a:gd fmla="*/ 408870255 h 748" name="T19"/>
                <a:gd fmla="*/ 1008898646 w 2232" name="T20"/>
                <a:gd fmla="*/ 398648993 h 748" name="T21"/>
                <a:gd fmla="*/ 1089734496 w 2232" name="T22"/>
                <a:gd fmla="*/ 417389497 h 748" name="T23"/>
                <a:gd fmla="*/ 1035326087 w 2232" name="T24"/>
                <a:gd fmla="*/ 238507527 h 748" name="T25"/>
                <a:gd fmla="*/ 1094397576 w 2232" name="T26"/>
                <a:gd fmla="*/ 247026768 h 748" name="T27"/>
                <a:gd fmla="*/ 1139479826 w 2232" name="T28"/>
                <a:gd fmla="*/ 195917844 h 748" name="T29"/>
                <a:gd fmla="*/ 1400642498 w 2232" name="T30"/>
                <a:gd fmla="*/ 78367386 h 748" name="T31"/>
                <a:gd fmla="*/ 1576305929 w 2232" name="T32"/>
                <a:gd fmla="*/ 56220229 h 748" name="T33"/>
                <a:gd fmla="*/ 1786169430 w 2232" name="T34"/>
                <a:gd fmla="*/ 47700987 h 748" name="T35"/>
                <a:gd fmla="*/ 1699115726 w 2232" name="T36"/>
                <a:gd fmla="*/ 223174980 h 748" name="T37"/>
                <a:gd fmla="*/ 1835914761 w 2232" name="T38"/>
                <a:gd fmla="*/ 209545759 h 748" name="T39"/>
                <a:gd fmla="*/ 2044223487 w 2232" name="T40"/>
                <a:gd fmla="*/ 218065001 h 748" name="T41"/>
                <a:gd fmla="*/ 2147483647 w 2232" name="T42"/>
                <a:gd fmla="*/ 284506472 h 748" name="T43"/>
                <a:gd fmla="*/ 2147483647 w 2232" name="T44"/>
                <a:gd fmla="*/ 267469294 h 748" name="T45"/>
                <a:gd fmla="*/ 2147483647 w 2232" name="T46"/>
                <a:gd fmla="*/ 371390551 h 748" name="T47"/>
                <a:gd fmla="*/ 2147483647 w 2232" name="T48"/>
                <a:gd fmla="*/ 361169288 h 748" name="T49"/>
                <a:gd fmla="*/ 2147483647 w 2232" name="T50"/>
                <a:gd fmla="*/ 459979180 h 748" name="T51"/>
                <a:gd fmla="*/ 2147483647 w 2232" name="T52"/>
                <a:gd fmla="*/ 562197029 h 748" name="T53"/>
                <a:gd fmla="*/ 2147483647 w 2232" name="T54"/>
                <a:gd fmla="*/ 492348905 h 748" name="T55"/>
                <a:gd fmla="*/ 2147483647 w 2232" name="T56"/>
                <a:gd fmla="*/ 613305954 h 748" name="T57"/>
                <a:gd fmla="*/ 2147483647 w 2232" name="T58"/>
                <a:gd fmla="*/ 725746535 h 748" name="T59"/>
                <a:gd fmla="*/ 2147483647 w 2232" name="T60"/>
                <a:gd fmla="*/ 850110236 h 748" name="T61"/>
                <a:gd fmla="*/ 2147483647 w 2232" name="T62"/>
                <a:gd fmla="*/ 982994484 h 748" name="T63"/>
                <a:gd fmla="*/ 2147483647 w 2232" name="T64"/>
                <a:gd fmla="*/ 689970157 h 748" name="T65"/>
                <a:gd fmla="*/ 2147483647 w 2232" name="T66"/>
                <a:gd fmla="*/ 662711553 h 748" name="T67"/>
                <a:gd fmla="*/ 2147483647 w 2232" name="T68"/>
                <a:gd fmla="*/ 747893692 h 748" name="T69"/>
                <a:gd fmla="*/ 2147483647 w 2232" name="T70"/>
                <a:gd fmla="*/ 919959665 h 748" name="T71"/>
                <a:gd fmla="*/ 2147483647 w 2232" name="T72"/>
                <a:gd fmla="*/ 974475243 h 748" name="T73"/>
                <a:gd fmla="*/ 2147483647 w 2232" name="T74"/>
                <a:gd fmla="*/ 1257278307 h 748" name="T75"/>
                <a:gd fmla="*/ 2135941517 w 2232" name="T76"/>
                <a:gd fmla="*/ 1051139282 h 748" name="T77"/>
                <a:gd fmla="*/ 1898097047 w 2232" name="T78"/>
                <a:gd fmla="*/ 1042621346 h 748" name="T79"/>
                <a:gd fmla="*/ 1507907035 w 2232" name="T80"/>
                <a:gd fmla="*/ 998327031 h 748" name="T81"/>
                <a:gd fmla="*/ 1147252456 w 2232" name="T82"/>
                <a:gd fmla="*/ 1042621346 h 748" name="T83"/>
                <a:gd fmla="*/ 1016671276 w 2232" name="T84"/>
                <a:gd fmla="*/ 1001733684 h 748" name="T85"/>
                <a:gd fmla="*/ 778825559 w 2232" name="T86"/>
                <a:gd fmla="*/ 877368677 h 748" name="T87"/>
                <a:gd fmla="*/ 620262008 w 2232" name="T88"/>
                <a:gd fmla="*/ 916553013 h 748" name="T89"/>
                <a:gd fmla="*/ 645134673 w 2232" name="T90"/>
                <a:gd fmla="*/ 1001733684 h 748" name="T91"/>
                <a:gd fmla="*/ 553416642 w 2232" name="T92"/>
                <a:gd fmla="*/ 993215747 h 748" name="T93"/>
                <a:gd fmla="*/ 415062832 w 2232" name="T94"/>
                <a:gd fmla="*/ 1013659578 h 748" name="T95"/>
                <a:gd fmla="*/ 401072348 w 2232" name="T96"/>
                <a:gd fmla="*/ 1097136923 h 748" name="T97"/>
                <a:gd fmla="*/ 452372453 w 2232" name="T98"/>
                <a:gd fmla="*/ 1161875068 h 748" name="T99"/>
                <a:gd fmla="*/ 411953282 w 2232" name="T100"/>
                <a:gd fmla="*/ 1253870349 h 748" name="T101"/>
                <a:gd fmla="*/ 290699429 w 2232" name="T102"/>
                <a:gd fmla="*/ 1206169383 h 748" name="T103"/>
                <a:gd fmla="*/ 272044619 w 2232" name="T104"/>
                <a:gd fmla="*/ 1092025639 h 748" name="T105"/>
                <a:gd fmla="*/ 138353849 w 2232" name="T106"/>
                <a:gd fmla="*/ 1000030358 h 748" name="T107"/>
                <a:gd fmla="*/ 93272845 w 2232" name="T108"/>
                <a:gd fmla="*/ 954032717 h 748" name="T109"/>
                <a:gd fmla="*/ 6217857 w 2232" name="T110"/>
                <a:gd fmla="*/ 880776635 h 748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w 2232" name="T168"/>
                <a:gd fmla="*/ 0 h 748" name="T169"/>
                <a:gd fmla="*/ 2232 w 2232" name="T170"/>
                <a:gd fmla="*/ 748 h 748" name="T171"/>
              </a:gdLst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b="T171" l="T168" r="T170" t="T169"/>
              <a:pathLst>
                <a:path h="748" w="2232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/>
            <p:nvPr/>
          </p:nvSpPr>
          <p:spPr bwMode="auto">
            <a:xfrm>
              <a:off x="3761542" y="2439672"/>
              <a:ext cx="85724" cy="206196"/>
            </a:xfrm>
            <a:custGeom>
              <a:gdLst>
                <a:gd fmla="*/ 0 w 69" name="T0"/>
                <a:gd fmla="*/ 37227388 h 31" name="T1"/>
                <a:gd fmla="*/ 0 w 69" name="T2"/>
                <a:gd fmla="*/ 37227388 h 31" name="T3"/>
                <a:gd fmla="*/ 21608912 w 69" name="T4"/>
                <a:gd fmla="*/ 24818262 h 31" name="T5"/>
                <a:gd fmla="*/ 6174684 w 69" name="T6"/>
                <a:gd fmla="*/ 15954786 h 31" name="T7"/>
                <a:gd fmla="*/ 80263432 w 69" name="T8"/>
                <a:gd fmla="*/ 0 h 31" name="T9"/>
                <a:gd fmla="*/ 94155865 w 69" name="T10"/>
                <a:gd fmla="*/ 1772162 h 31" name="T11"/>
                <a:gd fmla="*/ 78720382 w 69" name="T12"/>
                <a:gd fmla="*/ 14182624 h 31" name="T13"/>
                <a:gd fmla="*/ 104960937 w 69" name="T14"/>
                <a:gd fmla="*/ 14182624 h 31" name="T15"/>
                <a:gd fmla="*/ 37044375 w 69" name="T16"/>
                <a:gd fmla="*/ 42546536 h 31" name="T17"/>
                <a:gd fmla="*/ 21608912 w 69" name="T18"/>
                <a:gd fmla="*/ 53183511 h 31" name="T19"/>
                <a:gd fmla="*/ 24696253 w 69" name="T20"/>
                <a:gd fmla="*/ 39000881 h 31" name="T21"/>
                <a:gd fmla="*/ 0 w 69" name="T22"/>
                <a:gd fmla="*/ 37227388 h 31" name="T23"/>
                <a:gd fmla="*/ 0 w 69" name="T24"/>
                <a:gd fmla="*/ 37227388 h 31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69" name="T39"/>
                <a:gd fmla="*/ 0 h 31" name="T40"/>
                <a:gd fmla="*/ 69 w 69" name="T41"/>
                <a:gd fmla="*/ 31 h 31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31" w="69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/>
            <p:nvPr/>
          </p:nvSpPr>
          <p:spPr bwMode="auto">
            <a:xfrm>
              <a:off x="3786942" y="2840517"/>
              <a:ext cx="34925" cy="206196"/>
            </a:xfrm>
            <a:custGeom>
              <a:gdLst>
                <a:gd fmla="*/ 0 w 28" name="T0"/>
                <a:gd fmla="*/ 24956500 h 16" name="T1"/>
                <a:gd fmla="*/ 0 w 28" name="T2"/>
                <a:gd fmla="*/ 24956500 h 16" name="T3"/>
                <a:gd fmla="*/ 12447022 w 28" name="T4"/>
                <a:gd fmla="*/ 0 h 16" name="T5"/>
                <a:gd fmla="*/ 42007299 w 28" name="T6"/>
                <a:gd fmla="*/ 13310219 h 16" name="T7"/>
                <a:gd fmla="*/ 0 w 28" name="T8"/>
                <a:gd fmla="*/ 24956500 h 16" name="T9"/>
                <a:gd fmla="*/ 0 w 28" name="T10"/>
                <a:gd fmla="*/ 24956500 h 1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28" name="T18"/>
                <a:gd fmla="*/ 0 h 16" name="T19"/>
                <a:gd fmla="*/ 28 w 28" name="T20"/>
                <a:gd fmla="*/ 16 h 1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6" w="28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/>
            <p:nvPr/>
          </p:nvSpPr>
          <p:spPr bwMode="auto">
            <a:xfrm>
              <a:off x="3842505" y="2750824"/>
              <a:ext cx="106362" cy="206196"/>
            </a:xfrm>
            <a:custGeom>
              <a:gdLst>
                <a:gd fmla="*/ 0 w 84" name="T0"/>
                <a:gd fmla="*/ 47622488 h 63" name="T1"/>
                <a:gd fmla="*/ 0 w 84" name="T2"/>
                <a:gd fmla="*/ 47622488 h 63" name="T3"/>
                <a:gd fmla="*/ 11222458 w 84" name="T4"/>
                <a:gd fmla="*/ 69846223 h 63" name="T5"/>
                <a:gd fmla="*/ 25652236 w 84" name="T6"/>
                <a:gd fmla="*/ 61908725 h 63" name="T7"/>
                <a:gd fmla="*/ 41686311 w 84" name="T8"/>
                <a:gd fmla="*/ 76194962 h 63" name="T9"/>
                <a:gd fmla="*/ 54511791 w 84" name="T10"/>
                <a:gd fmla="*/ 69846223 h 63" name="T11"/>
                <a:gd fmla="*/ 49702711 w 84" name="T12"/>
                <a:gd fmla="*/ 95243717 h 63" name="T13"/>
                <a:gd fmla="*/ 133074048 w 84" name="T14"/>
                <a:gd fmla="*/ 98418716 h 63" name="T15"/>
                <a:gd fmla="*/ 101007183 w 84" name="T16"/>
                <a:gd fmla="*/ 80957460 h 63" name="T17"/>
                <a:gd fmla="*/ 84974383 w 84" name="T18"/>
                <a:gd fmla="*/ 50796228 h 63" name="T19"/>
                <a:gd fmla="*/ 86578676 w 84" name="T20"/>
                <a:gd fmla="*/ 17461241 h 63" name="T21"/>
                <a:gd fmla="*/ 107420556 w 84" name="T22"/>
                <a:gd fmla="*/ 0 h 63" name="T23"/>
                <a:gd fmla="*/ 35272928 w 84" name="T24"/>
                <a:gd fmla="*/ 6350001 h 63" name="T25"/>
                <a:gd fmla="*/ 17635831 w 84" name="T26"/>
                <a:gd fmla="*/ 47622488 h 63" name="T27"/>
                <a:gd fmla="*/ 0 w 84" name="T28"/>
                <a:gd fmla="*/ 47622488 h 63" name="T29"/>
                <a:gd fmla="*/ 0 w 84" name="T30"/>
                <a:gd fmla="*/ 47622488 h 63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w 84" name="T48"/>
                <a:gd fmla="*/ 0 h 63" name="T49"/>
                <a:gd fmla="*/ 84 w 84" name="T50"/>
                <a:gd fmla="*/ 63 h 63" name="T51"/>
              </a:gdLst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b="T51" l="T48" r="T50" t="T49"/>
              <a:pathLst>
                <a:path h="62" w="84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charset="-122" panose="00000500000000000000" pitchFamily="2" typeface="zihun58hao-chuangzhonghei"/>
              </a:endParaRPr>
            </a:p>
          </p:txBody>
        </p:sp>
        <p:sp>
          <p:nvSpPr>
            <p:cNvPr id="126" name="Freeform 37"/>
            <p:cNvSpPr/>
            <p:nvPr/>
          </p:nvSpPr>
          <p:spPr bwMode="auto">
            <a:xfrm>
              <a:off x="3880605" y="2642873"/>
              <a:ext cx="261935" cy="206196"/>
            </a:xfrm>
            <a:custGeom>
              <a:gdLst>
                <a:gd fmla="*/ 0 w 211" name="T0"/>
                <a:gd fmla="*/ 154608593 h 103" name="T1"/>
                <a:gd fmla="*/ 0 w 211" name="T2"/>
                <a:gd fmla="*/ 154608593 h 103" name="T3"/>
                <a:gd fmla="*/ 30821668 w 211" name="T4"/>
                <a:gd fmla="*/ 158122454 h 103" name="T5"/>
                <a:gd fmla="*/ 10787834 w 211" name="T6"/>
                <a:gd fmla="*/ 173934207 h 103" name="T7"/>
                <a:gd fmla="*/ 64725751 w 211" name="T8"/>
                <a:gd fmla="*/ 179205661 h 103" name="T9"/>
                <a:gd fmla="*/ 66267578 w 211" name="T10"/>
                <a:gd fmla="*/ 158122454 h 103" name="T11"/>
                <a:gd fmla="*/ 81678427 w 211" name="T12"/>
                <a:gd fmla="*/ 163392583 h 103" name="T13"/>
                <a:gd fmla="*/ 66267578 w 211" name="T14"/>
                <a:gd fmla="*/ 151094733 h 103" name="T15"/>
                <a:gd fmla="*/ 87842014 w 211" name="T16"/>
                <a:gd fmla="*/ 154608593 h 103" name="T17"/>
                <a:gd fmla="*/ 81678427 w 211" name="T18"/>
                <a:gd fmla="*/ 131767835 h 103" name="T19"/>
                <a:gd fmla="*/ 94006842 w 211" name="T20"/>
                <a:gd fmla="*/ 145823279 h 103" name="T21"/>
                <a:gd fmla="*/ 107877085 w 211" name="T22"/>
                <a:gd fmla="*/ 133525428 h 103" name="T23"/>
                <a:gd fmla="*/ 98629843 w 211" name="T24"/>
                <a:gd fmla="*/ 117713717 h 103" name="T25"/>
                <a:gd fmla="*/ 130993329 w 211" name="T26"/>
                <a:gd fmla="*/ 119469985 h 103" name="T27"/>
                <a:gd fmla="*/ 123287914 w 211" name="T28"/>
                <a:gd fmla="*/ 110685996 h 103" name="T29"/>
                <a:gd fmla="*/ 137156916 w 211" name="T30"/>
                <a:gd fmla="*/ 114199856 h 103" name="T31"/>
                <a:gd fmla="*/ 146404158 w 211" name="T32"/>
                <a:gd fmla="*/ 94872959 h 103" name="T33"/>
                <a:gd fmla="*/ 306677318 w 211" name="T34"/>
                <a:gd fmla="*/ 38652480 h 103" name="T35"/>
                <a:gd fmla="*/ 323629975 w 211" name="T36"/>
                <a:gd fmla="*/ 15811716 h 103" name="T37"/>
                <a:gd fmla="*/ 292807075 w 211" name="T38"/>
                <a:gd fmla="*/ 0 h 103" name="T39"/>
                <a:gd fmla="*/ 225000171 w 211" name="T40"/>
                <a:gd fmla="*/ 36894887 h 103" name="T41"/>
                <a:gd fmla="*/ 154109573 w 211" name="T42"/>
                <a:gd fmla="*/ 36894887 h 103" name="T43"/>
                <a:gd fmla="*/ 80136580 w 211" name="T44"/>
                <a:gd fmla="*/ 84331356 h 103" name="T45"/>
                <a:gd fmla="*/ 40068911 w 211" name="T46"/>
                <a:gd fmla="*/ 91359098 h 103" name="T47"/>
                <a:gd fmla="*/ 41609507 w 211" name="T48"/>
                <a:gd fmla="*/ 110685996 h 103" name="T49"/>
                <a:gd fmla="*/ 63185164 w 211" name="T50"/>
                <a:gd fmla="*/ 114199856 h 103" name="T51"/>
                <a:gd fmla="*/ 38527083 w 211" name="T52"/>
                <a:gd fmla="*/ 114199856 h 103" name="T53"/>
                <a:gd fmla="*/ 49314921 w 211" name="T54"/>
                <a:gd fmla="*/ 122983846 h 103" name="T55"/>
                <a:gd fmla="*/ 30821668 w 211" name="T56"/>
                <a:gd fmla="*/ 133525428 h 103" name="T57"/>
                <a:gd fmla="*/ 52397336 w 211" name="T58"/>
                <a:gd fmla="*/ 142309418 h 103" name="T59"/>
                <a:gd fmla="*/ 0 w 211" name="T60"/>
                <a:gd fmla="*/ 154608593 h 103" name="T61"/>
                <a:gd fmla="*/ 0 w 211" name="T62"/>
                <a:gd fmla="*/ 154608593 h 103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211" name="T96"/>
                <a:gd fmla="*/ 0 h 103" name="T97"/>
                <a:gd fmla="*/ 211 w 211" name="T98"/>
                <a:gd fmla="*/ 103 h 103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103" w="211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/>
            <p:nvPr/>
          </p:nvSpPr>
          <p:spPr bwMode="auto">
            <a:xfrm>
              <a:off x="4031416" y="2414272"/>
              <a:ext cx="50799" cy="206196"/>
            </a:xfrm>
            <a:custGeom>
              <a:gdLst>
                <a:gd fmla="*/ 0 w 41" name="T0"/>
                <a:gd fmla="*/ 20480869 h 21" name="T1"/>
                <a:gd fmla="*/ 0 w 41" name="T2"/>
                <a:gd fmla="*/ 20480869 h 21" name="T3"/>
                <a:gd fmla="*/ 18421813 w 41" name="T4"/>
                <a:gd fmla="*/ 29258380 h 21" name="T5"/>
                <a:gd fmla="*/ 61407284 w 41" name="T6"/>
                <a:gd fmla="*/ 19018550 h 21" name="T7"/>
                <a:gd fmla="*/ 35309714 w 41" name="T8"/>
                <a:gd fmla="*/ 0 h 21" name="T9"/>
                <a:gd fmla="*/ 0 w 41" name="T10"/>
                <a:gd fmla="*/ 20480869 h 21" name="T11"/>
                <a:gd fmla="*/ 0 w 41" name="T12"/>
                <a:gd fmla="*/ 20480869 h 21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41" name="T21"/>
                <a:gd fmla="*/ 0 h 21" name="T22"/>
                <a:gd fmla="*/ 41 w 41" name="T23"/>
                <a:gd fmla="*/ 21 h 21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1" w="4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/>
            <p:nvPr/>
          </p:nvSpPr>
          <p:spPr bwMode="auto">
            <a:xfrm>
              <a:off x="4515602" y="2462690"/>
              <a:ext cx="47625" cy="206196"/>
            </a:xfrm>
            <a:custGeom>
              <a:gdLst>
                <a:gd fmla="*/ 0 w 38" name="T0"/>
                <a:gd fmla="*/ 0 h 14" name="T1"/>
                <a:gd fmla="*/ 0 w 38" name="T2"/>
                <a:gd fmla="*/ 0 h 14" name="T3"/>
                <a:gd fmla="*/ 25132214 w 38" name="T4"/>
                <a:gd fmla="*/ 15557395 h 14" name="T5"/>
                <a:gd fmla="*/ 17277847 w 38" name="T6"/>
                <a:gd fmla="*/ 20224737 h 14" name="T7"/>
                <a:gd fmla="*/ 39268060 w 38" name="T8"/>
                <a:gd fmla="*/ 20224737 h 14" name="T9"/>
                <a:gd fmla="*/ 58117536 w 38" name="T10"/>
                <a:gd fmla="*/ 9334686 h 14" name="T11"/>
                <a:gd fmla="*/ 0 w 38" name="T12"/>
                <a:gd fmla="*/ 0 h 14" name="T13"/>
                <a:gd fmla="*/ 0 w 38" name="T14"/>
                <a:gd fmla="*/ 0 h 14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38" name="T24"/>
                <a:gd fmla="*/ 0 h 14" name="T25"/>
                <a:gd fmla="*/ 38 w 38" name="T26"/>
                <a:gd fmla="*/ 14 h 14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14" w="38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/>
            <p:nvPr/>
          </p:nvSpPr>
          <p:spPr bwMode="auto">
            <a:xfrm>
              <a:off x="4525126" y="2430940"/>
              <a:ext cx="109536" cy="206196"/>
            </a:xfrm>
            <a:custGeom>
              <a:gdLst>
                <a:gd fmla="*/ 0 w 88" name="T0"/>
                <a:gd fmla="*/ 51992477 h 38" name="T1"/>
                <a:gd fmla="*/ 0 w 88" name="T2"/>
                <a:gd fmla="*/ 51992477 h 38" name="T3"/>
                <a:gd fmla="*/ 35635620 w 88" name="T4"/>
                <a:gd fmla="*/ 16772225 h 38" name="T5"/>
                <a:gd fmla="*/ 86764515 w 88" name="T6"/>
                <a:gd fmla="*/ 0 h 38" name="T7"/>
                <a:gd fmla="*/ 134795229 w 88" name="T8"/>
                <a:gd fmla="*/ 30188970 h 38" name="T9"/>
                <a:gd fmla="*/ 119301972 w 88" name="T10"/>
                <a:gd fmla="*/ 35220247 h 38" name="T11"/>
                <a:gd fmla="*/ 122400126 w 88" name="T12"/>
                <a:gd fmla="*/ 48638292 h 38" name="T13"/>
                <a:gd fmla="*/ 52678585 w 88" name="T14"/>
                <a:gd fmla="*/ 62055032 h 38" name="T15"/>
                <a:gd fmla="*/ 0 w 88" name="T16"/>
                <a:gd fmla="*/ 51992477 h 38" name="T17"/>
                <a:gd fmla="*/ 0 w 88" name="T18"/>
                <a:gd fmla="*/ 51992477 h 38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88" name="T30"/>
                <a:gd fmla="*/ 0 h 38" name="T31"/>
                <a:gd fmla="*/ 88 w 88" name="T32"/>
                <a:gd fmla="*/ 38 h 38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38" w="8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/>
            <p:nvPr/>
          </p:nvSpPr>
          <p:spPr bwMode="auto">
            <a:xfrm>
              <a:off x="4547350" y="2478565"/>
              <a:ext cx="120649" cy="206196"/>
            </a:xfrm>
            <a:custGeom>
              <a:gdLst>
                <a:gd fmla="*/ 0 w 98" name="T0"/>
                <a:gd fmla="*/ 32371164 h 45" name="T1"/>
                <a:gd fmla="*/ 0 w 98" name="T2"/>
                <a:gd fmla="*/ 32371164 h 45" name="T3"/>
                <a:gd fmla="*/ 27281675 w 98" name="T4"/>
                <a:gd fmla="*/ 37482673 h 45" name="T5"/>
                <a:gd fmla="*/ 45470282 w 98" name="T6"/>
                <a:gd fmla="*/ 63040231 h 45" name="T7"/>
                <a:gd fmla="*/ 60626625 w 98" name="T8"/>
                <a:gd fmla="*/ 54520614 h 45" name="T9"/>
                <a:gd fmla="*/ 121253251 w 98" name="T10"/>
                <a:gd fmla="*/ 74966652 h 45" name="T11"/>
                <a:gd fmla="*/ 142472871 w 98" name="T12"/>
                <a:gd fmla="*/ 66447034 h 45" name="T13"/>
                <a:gd fmla="*/ 125799785 w 98" name="T14"/>
                <a:gd fmla="*/ 47705703 h 45" name="T15"/>
                <a:gd fmla="*/ 137925106 w 98" name="T16"/>
                <a:gd fmla="*/ 52817212 h 45" name="T17"/>
                <a:gd fmla="*/ 147019404 w 98" name="T18"/>
                <a:gd fmla="*/ 22149450 h 45" name="T19"/>
                <a:gd fmla="*/ 115189975 w 98" name="T20"/>
                <a:gd fmla="*/ 6814914 h 45" name="T21"/>
                <a:gd fmla="*/ 83361776 w 98" name="T22"/>
                <a:gd fmla="*/ 28964361 h 45" name="T23"/>
                <a:gd fmla="*/ 109127929 w 98" name="T24"/>
                <a:gd fmla="*/ 17037935 h 45" name="T25"/>
                <a:gd fmla="*/ 93971586 w 98" name="T26"/>
                <a:gd fmla="*/ 0 h 45" name="T27"/>
                <a:gd fmla="*/ 42438028 w 98" name="T28"/>
                <a:gd fmla="*/ 6814914 h 45" name="T29"/>
                <a:gd fmla="*/ 0 w 98" name="T30"/>
                <a:gd fmla="*/ 32371164 h 45" name="T31"/>
                <a:gd fmla="*/ 0 w 98" name="T32"/>
                <a:gd fmla="*/ 32371164 h 45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w 98" name="T51"/>
                <a:gd fmla="*/ 0 h 45" name="T52"/>
                <a:gd fmla="*/ 98 w 98" name="T53"/>
                <a:gd fmla="*/ 45 h 45" name="T54"/>
              </a:gdLst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b="T54" l="T51" r="T53" t="T52"/>
              <a:pathLst>
                <a:path h="45" w="98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/>
            <p:nvPr/>
          </p:nvSpPr>
          <p:spPr bwMode="auto">
            <a:xfrm>
              <a:off x="4661649" y="2508728"/>
              <a:ext cx="101599" cy="206196"/>
            </a:xfrm>
            <a:custGeom>
              <a:gdLst>
                <a:gd fmla="*/ 0 w 82" name="T0"/>
                <a:gd fmla="*/ 61957319 h 46" name="T1"/>
                <a:gd fmla="*/ 0 w 82" name="T2"/>
                <a:gd fmla="*/ 61957319 h 46" name="T3"/>
                <a:gd fmla="*/ 9210906 w 82" name="T4"/>
                <a:gd fmla="*/ 73370170 h 46" name="T5"/>
                <a:gd fmla="*/ 113603665 w 82" name="T6"/>
                <a:gd fmla="*/ 58696140 h 46" name="T7"/>
                <a:gd fmla="*/ 124349719 w 82" name="T8"/>
                <a:gd fmla="*/ 34239839 h 46" name="T9"/>
                <a:gd fmla="*/ 95181857 w 82" name="T10"/>
                <a:gd fmla="*/ 14674035 h 46" name="T11"/>
                <a:gd fmla="*/ 70618188 w 82" name="T12"/>
                <a:gd fmla="*/ 22825711 h 46" name="T13"/>
                <a:gd fmla="*/ 73688489 w 82" name="T14"/>
                <a:gd fmla="*/ 6522361 h 46" name="T15"/>
                <a:gd fmla="*/ 59872134 w 82" name="T16"/>
                <a:gd fmla="*/ 0 h 46" name="T17"/>
                <a:gd fmla="*/ 12281210 w 82" name="T18"/>
                <a:gd fmla="*/ 53804371 h 46" name="T19"/>
                <a:gd fmla="*/ 0 w 82" name="T20"/>
                <a:gd fmla="*/ 61957319 h 46" name="T21"/>
                <a:gd fmla="*/ 0 w 82" name="T22"/>
                <a:gd fmla="*/ 61957319 h 4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w 82" name="T36"/>
                <a:gd fmla="*/ 0 h 46" name="T37"/>
                <a:gd fmla="*/ 82 w 82" name="T38"/>
                <a:gd fmla="*/ 46 h 46" name="T39"/>
              </a:gdLst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b="T39" l="T36" r="T38" t="T37"/>
              <a:pathLst>
                <a:path h="46" w="82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/>
            <p:nvPr/>
          </p:nvSpPr>
          <p:spPr bwMode="auto">
            <a:xfrm>
              <a:off x="5293470" y="2630172"/>
              <a:ext cx="114299" cy="206196"/>
            </a:xfrm>
            <a:custGeom>
              <a:gdLst>
                <a:gd fmla="*/ 0 w 92" name="T0"/>
                <a:gd fmla="*/ 40628330 h 43" name="T1"/>
                <a:gd fmla="*/ 0 w 92" name="T2"/>
                <a:gd fmla="*/ 40628330 h 43" name="T3"/>
                <a:gd fmla="*/ 27783597 w 92" name="T4"/>
                <a:gd fmla="*/ 1766334 h 43" name="T5"/>
                <a:gd fmla="*/ 47849462 w 92" name="T6"/>
                <a:gd fmla="*/ 0 h 43" name="T7"/>
                <a:gd fmla="*/ 80263441 w 92" name="T8"/>
                <a:gd fmla="*/ 28262669 h 43" name="T9"/>
                <a:gd fmla="*/ 84895093 w 92" name="T10"/>
                <a:gd fmla="*/ 7065335 h 43" name="T11"/>
                <a:gd fmla="*/ 120396413 w 92" name="T12"/>
                <a:gd fmla="*/ 24730003 h 43" name="T13"/>
                <a:gd fmla="*/ 117309072 w 92" name="T14"/>
                <a:gd fmla="*/ 51226339 h 43" name="T15"/>
                <a:gd fmla="*/ 140462268 w 92" name="T16"/>
                <a:gd fmla="*/ 61824337 h 43" name="T17"/>
                <a:gd fmla="*/ 66372268 w 92" name="T18"/>
                <a:gd fmla="*/ 65358332 h 43" name="T19"/>
                <a:gd fmla="*/ 61741877 w 92" name="T20"/>
                <a:gd fmla="*/ 54759005 h 43" name="T21"/>
                <a:gd fmla="*/ 49393754 w 92" name="T22"/>
                <a:gd fmla="*/ 74189998 h 43" name="T23"/>
                <a:gd fmla="*/ 0 w 92" name="T24"/>
                <a:gd fmla="*/ 40628330 h 43" name="T25"/>
                <a:gd fmla="*/ 0 w 92" name="T26"/>
                <a:gd fmla="*/ 40628330 h 43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92" name="T42"/>
                <a:gd fmla="*/ 0 h 43" name="T43"/>
                <a:gd fmla="*/ 92 w 92" name="T44"/>
                <a:gd fmla="*/ 43 h 43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43" w="92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/>
            <p:nvPr/>
          </p:nvSpPr>
          <p:spPr bwMode="auto">
            <a:xfrm>
              <a:off x="5372844" y="2623823"/>
              <a:ext cx="69849" cy="206196"/>
            </a:xfrm>
            <a:custGeom>
              <a:gdLst>
                <a:gd fmla="*/ 0 w 57" name="T0"/>
                <a:gd fmla="*/ 0 h 30" name="T1"/>
                <a:gd fmla="*/ 0 w 57" name="T2"/>
                <a:gd fmla="*/ 0 h 30" name="T3"/>
                <a:gd fmla="*/ 28531889 w 57" name="T4"/>
                <a:gd fmla="*/ 20821862 h 30" name="T5"/>
                <a:gd fmla="*/ 21023629 w 57" name="T6"/>
                <a:gd fmla="*/ 39751953 h 30" name="T7"/>
                <a:gd fmla="*/ 34538987 w 57" name="T8"/>
                <a:gd fmla="*/ 54894382 h 30" name="T9"/>
                <a:gd fmla="*/ 60068552 w 57" name="T10"/>
                <a:gd fmla="*/ 54894382 h 30" name="T11"/>
                <a:gd fmla="*/ 84095739 w 57" name="T12"/>
                <a:gd fmla="*/ 34072515 h 30" name="T13"/>
                <a:gd fmla="*/ 0 w 57" name="T14"/>
                <a:gd fmla="*/ 0 h 30" name="T15"/>
                <a:gd fmla="*/ 0 w 57" name="T16"/>
                <a:gd fmla="*/ 0 h 30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57" name="T27"/>
                <a:gd fmla="*/ 0 h 30" name="T28"/>
                <a:gd fmla="*/ 57 w 57" name="T29"/>
                <a:gd fmla="*/ 30 h 30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30" w="57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/>
            <p:nvPr/>
          </p:nvSpPr>
          <p:spPr bwMode="auto">
            <a:xfrm>
              <a:off x="5379193" y="3342171"/>
              <a:ext cx="52387" cy="206196"/>
            </a:xfrm>
            <a:custGeom>
              <a:gdLst>
                <a:gd fmla="*/ 0 w 43" name="T0"/>
                <a:gd fmla="*/ 65259437 h 149" name="T1"/>
                <a:gd fmla="*/ 0 w 43" name="T2"/>
                <a:gd fmla="*/ 65259437 h 149" name="T3"/>
                <a:gd fmla="*/ 10389683 w 43" name="T4"/>
                <a:gd fmla="*/ 96172434 h 149" name="T5"/>
                <a:gd fmla="*/ 10389683 w 43" name="T6"/>
                <a:gd fmla="*/ 254170820 h 149" name="T7"/>
                <a:gd fmla="*/ 20779367 w 43" name="T8"/>
                <a:gd fmla="*/ 235278901 h 149" name="T9"/>
                <a:gd fmla="*/ 37107049 w 43" name="T10"/>
                <a:gd fmla="*/ 247301269 h 149" name="T11"/>
                <a:gd fmla="*/ 19295470 w 43" name="T12"/>
                <a:gd fmla="*/ 204365925 h 149" name="T13"/>
                <a:gd fmla="*/ 29685153 w 43" name="T14"/>
                <a:gd fmla="*/ 159715118 h 149" name="T15"/>
                <a:gd fmla="*/ 62339309 w 43" name="T16"/>
                <a:gd fmla="*/ 173454260 h 149" name="T17"/>
                <a:gd fmla="*/ 31169045 w 43" name="T18"/>
                <a:gd fmla="*/ 89302883 h 149" name="T19"/>
                <a:gd fmla="*/ 20779367 w 43" name="T20"/>
                <a:gd fmla="*/ 0 h 149" name="T21"/>
                <a:gd fmla="*/ 0 w 43" name="T22"/>
                <a:gd fmla="*/ 65259437 h 149" name="T23"/>
                <a:gd fmla="*/ 0 w 43" name="T24"/>
                <a:gd fmla="*/ 65259437 h 149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43" name="T39"/>
                <a:gd fmla="*/ 0 h 149" name="T40"/>
                <a:gd fmla="*/ 43 w 43" name="T41"/>
                <a:gd fmla="*/ 149 h 149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149" w="43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/>
            <p:nvPr/>
          </p:nvSpPr>
          <p:spPr bwMode="auto">
            <a:xfrm>
              <a:off x="5456981" y="2641284"/>
              <a:ext cx="79374" cy="206196"/>
            </a:xfrm>
            <a:custGeom>
              <a:gdLst>
                <a:gd fmla="*/ 0 w 64" name="T0"/>
                <a:gd fmla="*/ 0 h 22" name="T1"/>
                <a:gd fmla="*/ 0 w 64" name="T2"/>
                <a:gd fmla="*/ 0 h 22" name="T3"/>
                <a:gd fmla="*/ 16920514 w 64" name="T4"/>
                <a:gd fmla="*/ 23618538 h 22" name="T5"/>
                <a:gd fmla="*/ 61526777 w 64" name="T6"/>
                <a:gd fmla="*/ 35427802 h 22" name="T7"/>
                <a:gd fmla="*/ 96905705 w 64" name="T8"/>
                <a:gd fmla="*/ 28680208 h 22" name="T9"/>
                <a:gd fmla="*/ 0 w 64" name="T10"/>
                <a:gd fmla="*/ 0 h 22" name="T11"/>
                <a:gd fmla="*/ 0 w 64" name="T12"/>
                <a:gd fmla="*/ 0 h 22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64" name="T21"/>
                <a:gd fmla="*/ 0 h 22" name="T22"/>
                <a:gd fmla="*/ 64 w 64" name="T23"/>
                <a:gd fmla="*/ 22 h 22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2" w="64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/>
            <p:nvPr/>
          </p:nvGrpSpPr>
          <p:grpSpPr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/>
              <p:nvPr/>
            </p:nvSpPr>
            <p:spPr bwMode="auto">
              <a:xfrm>
                <a:off x="3227" y="1979"/>
                <a:ext cx="146" cy="158"/>
              </a:xfrm>
              <a:custGeom>
                <a:gdLst>
                  <a:gd fmla="*/ 0 w 146" name="T0"/>
                  <a:gd fmla="*/ 13 h 104" name="T1"/>
                  <a:gd fmla="*/ 0 w 146" name="T2"/>
                  <a:gd fmla="*/ 13 h 104" name="T3"/>
                  <a:gd fmla="*/ 1 w 146" name="T4"/>
                  <a:gd fmla="*/ 25 h 104" name="T5"/>
                  <a:gd fmla="*/ 16 w 146" name="T6"/>
                  <a:gd fmla="*/ 25 h 104" name="T7"/>
                  <a:gd fmla="*/ 12 w 146" name="T8"/>
                  <a:gd fmla="*/ 31 h 104" name="T9"/>
                  <a:gd fmla="*/ 22 w 146" name="T10"/>
                  <a:gd fmla="*/ 35 h 104" name="T11"/>
                  <a:gd fmla="*/ 8 w 146" name="T12"/>
                  <a:gd fmla="*/ 34 h 104" name="T13"/>
                  <a:gd fmla="*/ 34 w 146" name="T14"/>
                  <a:gd fmla="*/ 45 h 104" name="T15"/>
                  <a:gd fmla="*/ 23 w 146" name="T16"/>
                  <a:gd fmla="*/ 49 h 104" name="T17"/>
                  <a:gd fmla="*/ 31 w 146" name="T18"/>
                  <a:gd fmla="*/ 57 h 104" name="T19"/>
                  <a:gd fmla="*/ 53 w 146" name="T20"/>
                  <a:gd fmla="*/ 52 h 104" name="T21"/>
                  <a:gd fmla="*/ 53 w 146" name="T22"/>
                  <a:gd fmla="*/ 42 h 104" name="T23"/>
                  <a:gd fmla="*/ 64 w 146" name="T24"/>
                  <a:gd fmla="*/ 38 h 104" name="T25"/>
                  <a:gd fmla="*/ 66 w 146" name="T26"/>
                  <a:gd fmla="*/ 50 h 104" name="T27"/>
                  <a:gd fmla="*/ 80 w 146" name="T28"/>
                  <a:gd fmla="*/ 42 h 104" name="T29"/>
                  <a:gd fmla="*/ 77 w 146" name="T30"/>
                  <a:gd fmla="*/ 50 h 104" name="T31"/>
                  <a:gd fmla="*/ 90 w 146" name="T32"/>
                  <a:gd fmla="*/ 50 h 104" name="T33"/>
                  <a:gd fmla="*/ 40 w 146" name="T34"/>
                  <a:gd fmla="*/ 62 h 104" name="T35"/>
                  <a:gd fmla="*/ 43 w 146" name="T36"/>
                  <a:gd fmla="*/ 71 h 104" name="T37"/>
                  <a:gd fmla="*/ 84 w 146" name="T38"/>
                  <a:gd fmla="*/ 64 h 104" name="T39"/>
                  <a:gd fmla="*/ 55 w 146" name="T40"/>
                  <a:gd fmla="*/ 73 h 104" name="T41"/>
                  <a:gd fmla="*/ 72 w 146" name="T42"/>
                  <a:gd fmla="*/ 78 h 104" name="T43"/>
                  <a:gd fmla="*/ 44 w 146" name="T44"/>
                  <a:gd fmla="*/ 82 h 104" name="T45"/>
                  <a:gd fmla="*/ 86 w 146" name="T46"/>
                  <a:gd fmla="*/ 103 h 104" name="T47"/>
                  <a:gd fmla="*/ 113 w 146" name="T48"/>
                  <a:gd fmla="*/ 50 h 104" name="T49"/>
                  <a:gd fmla="*/ 145 w 146" name="T50"/>
                  <a:gd fmla="*/ 37 h 104" name="T51"/>
                  <a:gd fmla="*/ 109 w 146" name="T52"/>
                  <a:gd fmla="*/ 28 h 104" name="T53"/>
                  <a:gd fmla="*/ 104 w 146" name="T54"/>
                  <a:gd fmla="*/ 15 h 104" name="T55"/>
                  <a:gd fmla="*/ 94 w 146" name="T56"/>
                  <a:gd fmla="*/ 23 h 104" name="T57"/>
                  <a:gd fmla="*/ 99 w 146" name="T58"/>
                  <a:gd fmla="*/ 10 h 104" name="T59"/>
                  <a:gd fmla="*/ 75 w 146" name="T60"/>
                  <a:gd fmla="*/ 0 h 104" name="T61"/>
                  <a:gd fmla="*/ 67 w 146" name="T62"/>
                  <a:gd fmla="*/ 10 h 104" name="T63"/>
                  <a:gd fmla="*/ 78 w 146" name="T64"/>
                  <a:gd fmla="*/ 35 h 104" name="T65"/>
                  <a:gd fmla="*/ 51 w 146" name="T66"/>
                  <a:gd fmla="*/ 10 h 104" name="T67"/>
                  <a:gd fmla="*/ 43 w 146" name="T68"/>
                  <a:gd fmla="*/ 15 h 104" name="T69"/>
                  <a:gd fmla="*/ 48 w 146" name="T70"/>
                  <a:gd fmla="*/ 28 h 104" name="T71"/>
                  <a:gd fmla="*/ 22 w 146" name="T72"/>
                  <a:gd fmla="*/ 16 h 104" name="T73"/>
                  <a:gd fmla="*/ 40 w 146" name="T74"/>
                  <a:gd fmla="*/ 9 h 104" name="T75"/>
                  <a:gd fmla="*/ 0 w 146" name="T76"/>
                  <a:gd fmla="*/ 13 h 104" name="T77"/>
                  <a:gd fmla="*/ 0 w 146" name="T78"/>
                  <a:gd fmla="*/ 13 h 104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w 146" name="T120"/>
                  <a:gd fmla="*/ 0 h 104" name="T121"/>
                  <a:gd fmla="*/ 146 w 146" name="T122"/>
                  <a:gd fmla="*/ 104 h 104" name="T123"/>
                </a:gdLst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b="T123" l="T120" r="T122" t="T121"/>
                <a:pathLst>
                  <a:path h="104" w="146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/>
              <p:nvPr/>
            </p:nvSpPr>
            <p:spPr bwMode="auto">
              <a:xfrm>
                <a:off x="3320" y="1935"/>
                <a:ext cx="132" cy="158"/>
              </a:xfrm>
              <a:custGeom>
                <a:gdLst>
                  <a:gd fmla="*/ 0 w 132" name="T0"/>
                  <a:gd fmla="*/ 11 h 44" name="T1"/>
                  <a:gd fmla="*/ 0 w 132" name="T2"/>
                  <a:gd fmla="*/ 11 h 44" name="T3"/>
                  <a:gd fmla="*/ 19 w 132" name="T4"/>
                  <a:gd fmla="*/ 15 h 44" name="T5"/>
                  <a:gd fmla="*/ 7 w 132" name="T6"/>
                  <a:gd fmla="*/ 20 h 44" name="T7"/>
                  <a:gd fmla="*/ 12 w 132" name="T8"/>
                  <a:gd fmla="*/ 24 h 44" name="T9"/>
                  <a:gd fmla="*/ 60 w 132" name="T10"/>
                  <a:gd fmla="*/ 23 h 44" name="T11"/>
                  <a:gd fmla="*/ 30 w 132" name="T12"/>
                  <a:gd fmla="*/ 29 h 44" name="T13"/>
                  <a:gd fmla="*/ 78 w 132" name="T14"/>
                  <a:gd fmla="*/ 43 h 44" name="T15"/>
                  <a:gd fmla="*/ 110 w 132" name="T16"/>
                  <a:gd fmla="*/ 35 h 44" name="T17"/>
                  <a:gd fmla="*/ 131 w 132" name="T18"/>
                  <a:gd fmla="*/ 20 h 44" name="T19"/>
                  <a:gd fmla="*/ 125 w 132" name="T20"/>
                  <a:gd fmla="*/ 12 h 44" name="T21"/>
                  <a:gd fmla="*/ 94 w 132" name="T22"/>
                  <a:gd fmla="*/ 13 h 44" name="T23"/>
                  <a:gd fmla="*/ 99 w 132" name="T24"/>
                  <a:gd fmla="*/ 5 h 44" name="T25"/>
                  <a:gd fmla="*/ 74 w 132" name="T26"/>
                  <a:gd fmla="*/ 13 h 44" name="T27"/>
                  <a:gd fmla="*/ 71 w 132" name="T28"/>
                  <a:gd fmla="*/ 0 h 44" name="T29"/>
                  <a:gd fmla="*/ 65 w 132" name="T30"/>
                  <a:gd fmla="*/ 17 h 44" name="T31"/>
                  <a:gd fmla="*/ 30 w 132" name="T32"/>
                  <a:gd fmla="*/ 0 h 44" name="T33"/>
                  <a:gd fmla="*/ 31 w 132" name="T34"/>
                  <a:gd fmla="*/ 10 h 44" name="T35"/>
                  <a:gd fmla="*/ 20 w 132" name="T36"/>
                  <a:gd fmla="*/ 5 h 44" name="T37"/>
                  <a:gd fmla="*/ 25 w 132" name="T38"/>
                  <a:gd fmla="*/ 15 h 44" name="T39"/>
                  <a:gd fmla="*/ 0 w 132" name="T40"/>
                  <a:gd fmla="*/ 11 h 44" name="T41"/>
                  <a:gd fmla="*/ 0 w 132" name="T42"/>
                  <a:gd fmla="*/ 11 h 44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32" name="T66"/>
                  <a:gd fmla="*/ 0 h 44" name="T67"/>
                  <a:gd fmla="*/ 132 w 132" name="T68"/>
                  <a:gd fmla="*/ 44 h 44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44" w="132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/>
              <p:nvPr/>
            </p:nvSpPr>
            <p:spPr bwMode="auto">
              <a:xfrm>
                <a:off x="3365" y="1997"/>
                <a:ext cx="57" cy="158"/>
              </a:xfrm>
              <a:custGeom>
                <a:gdLst>
                  <a:gd fmla="*/ 0 w 57" name="T0"/>
                  <a:gd fmla="*/ 22 h 29" name="T1"/>
                  <a:gd fmla="*/ 0 w 57" name="T2"/>
                  <a:gd fmla="*/ 22 h 29" name="T3"/>
                  <a:gd fmla="*/ 5 w 57" name="T4"/>
                  <a:gd fmla="*/ 8 h 29" name="T5"/>
                  <a:gd fmla="*/ 28 w 57" name="T6"/>
                  <a:gd fmla="*/ 0 h 29" name="T7"/>
                  <a:gd fmla="*/ 32 w 57" name="T8"/>
                  <a:gd fmla="*/ 8 h 29" name="T9"/>
                  <a:gd fmla="*/ 56 w 57" name="T10"/>
                  <a:gd fmla="*/ 14 h 29" name="T11"/>
                  <a:gd fmla="*/ 22 w 57" name="T12"/>
                  <a:gd fmla="*/ 28 h 29" name="T13"/>
                  <a:gd fmla="*/ 28 w 57" name="T14"/>
                  <a:gd fmla="*/ 21 h 29" name="T15"/>
                  <a:gd fmla="*/ 0 w 57" name="T16"/>
                  <a:gd fmla="*/ 22 h 29" name="T17"/>
                  <a:gd fmla="*/ 0 w 57" name="T18"/>
                  <a:gd fmla="*/ 22 h 29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57" name="T30"/>
                  <a:gd fmla="*/ 0 h 29" name="T31"/>
                  <a:gd fmla="*/ 57 w 57" name="T32"/>
                  <a:gd fmla="*/ 29 h 29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28" w="57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/>
            <p:nvPr/>
          </p:nvSpPr>
          <p:spPr bwMode="auto">
            <a:xfrm>
              <a:off x="4629900" y="4078775"/>
              <a:ext cx="136524" cy="206196"/>
            </a:xfrm>
            <a:custGeom>
              <a:gdLst>
                <a:gd fmla="*/ 0 w 109" name="T0"/>
                <a:gd fmla="*/ 56982790 h 209" name="T1"/>
                <a:gd fmla="*/ 0 w 109" name="T2"/>
                <a:gd fmla="*/ 56982790 h 209" name="T3"/>
                <a:gd fmla="*/ 10982123 w 109" name="T4"/>
                <a:gd fmla="*/ 29354730 h 209" name="T5"/>
                <a:gd fmla="*/ 56477515 w 109" name="T6"/>
                <a:gd fmla="*/ 0 h 209" name="T7"/>
                <a:gd fmla="*/ 76872341 w 109" name="T8"/>
                <a:gd fmla="*/ 27628059 h 209" name="T9"/>
                <a:gd fmla="*/ 70597203 w 109" name="T10"/>
                <a:gd fmla="*/ 75977484 h 209" name="T11"/>
                <a:gd fmla="*/ 125505307 w 109" name="T12"/>
                <a:gd fmla="*/ 55256119 h 209" name="T13"/>
                <a:gd fmla="*/ 149037702 w 109" name="T14"/>
                <a:gd fmla="*/ 75977484 h 209" name="T15"/>
                <a:gd fmla="*/ 169431313 w 109" name="T16"/>
                <a:gd fmla="*/ 124325605 h 209" name="T17"/>
                <a:gd fmla="*/ 161587978 w 109" name="T18"/>
                <a:gd fmla="*/ 153680325 h 209" name="T19"/>
                <a:gd fmla="*/ 120798327 w 109" name="T20"/>
                <a:gd fmla="*/ 151953654 h 209" name="T21"/>
                <a:gd fmla="*/ 105110482 w 109" name="T22"/>
                <a:gd fmla="*/ 165768336 h 209" name="T23"/>
                <a:gd fmla="*/ 112955031 w 109" name="T24"/>
                <a:gd fmla="*/ 215843148 h 209" name="T25"/>
                <a:gd fmla="*/ 58045674 w 109" name="T26"/>
                <a:gd fmla="*/ 172675061 h 209" name="T27"/>
                <a:gd fmla="*/ 34514522 w 109" name="T28"/>
                <a:gd fmla="*/ 250377881 h 209" name="T29"/>
                <a:gd fmla="*/ 61183243 w 109" name="T30"/>
                <a:gd fmla="*/ 319448661 h 209" name="T31"/>
                <a:gd fmla="*/ 98835344 w 109" name="T32"/>
                <a:gd fmla="*/ 345348807 h 209" name="T33"/>
                <a:gd fmla="*/ 78440499 w 109" name="T34"/>
                <a:gd fmla="*/ 359163489 h 209" name="T35"/>
                <a:gd fmla="*/ 73734772 w 109" name="T36"/>
                <a:gd fmla="*/ 336715370 h 209" name="T37"/>
                <a:gd fmla="*/ 58045674 w 109" name="T38"/>
                <a:gd fmla="*/ 336715370 h 209" name="T39"/>
                <a:gd fmla="*/ 15687850 w 109" name="T40"/>
                <a:gd fmla="*/ 298727295 h 209" name="T41"/>
                <a:gd fmla="*/ 23532404 w 109" name="T42"/>
                <a:gd fmla="*/ 252104552 h 209" name="T43"/>
                <a:gd fmla="*/ 45495397 w 109" name="T44"/>
                <a:gd fmla="*/ 210663135 h 209" name="T45"/>
                <a:gd fmla="*/ 15687850 w 109" name="T46"/>
                <a:gd fmla="*/ 141593628 h 209" name="T47"/>
                <a:gd fmla="*/ 25100562 w 109" name="T48"/>
                <a:gd fmla="*/ 110512237 h 209" name="T49"/>
                <a:gd fmla="*/ 0 w 109" name="T50"/>
                <a:gd fmla="*/ 56982790 h 209" name="T51"/>
                <a:gd fmla="*/ 0 w 109" name="T52"/>
                <a:gd fmla="*/ 56982790 h 209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w 109" name="T81"/>
                <a:gd fmla="*/ 0 h 209" name="T82"/>
                <a:gd fmla="*/ 109 w 109" name="T83"/>
                <a:gd fmla="*/ 209 h 209" name="T84"/>
              </a:gdLst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b="T84" l="T81" r="T83" t="T82"/>
              <a:pathLst>
                <a:path h="209" w="1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/>
            <p:nvPr/>
          </p:nvSpPr>
          <p:spPr bwMode="auto">
            <a:xfrm>
              <a:off x="3415470" y="3585060"/>
              <a:ext cx="315911" cy="206196"/>
            </a:xfrm>
            <a:custGeom>
              <a:gdLst>
                <a:gd fmla="*/ 0 w 252" name="T0"/>
                <a:gd fmla="*/ 55671680 h 99" name="T1"/>
                <a:gd fmla="*/ 0 w 252" name="T2"/>
                <a:gd fmla="*/ 55671680 h 99" name="T3"/>
                <a:gd fmla="*/ 17287462 w 252" name="T4"/>
                <a:gd fmla="*/ 97848223 h 99" name="T5"/>
                <a:gd fmla="*/ 1572043 w 252" name="T6"/>
                <a:gd fmla="*/ 102908575 h 99" name="T7"/>
                <a:gd fmla="*/ 17287462 w 252" name="T8"/>
                <a:gd fmla="*/ 109657442 h 99" name="T9"/>
                <a:gd fmla="*/ 23573131 w 252" name="T10"/>
                <a:gd fmla="*/ 136650313 h 99" name="T11"/>
                <a:gd fmla="*/ 45575473 w 252" name="T12"/>
                <a:gd fmla="*/ 133275879 h 99" name="T13"/>
                <a:gd fmla="*/ 23573131 w 252" name="T14"/>
                <a:gd fmla="*/ 145085098 h 99" name="T15"/>
                <a:gd fmla="*/ 48718305 w 252" name="T16"/>
                <a:gd fmla="*/ 140023447 h 99" name="T17"/>
                <a:gd fmla="*/ 75435513 w 252" name="T18"/>
                <a:gd fmla="*/ 156894316 h 99" name="T19"/>
                <a:gd fmla="*/ 100580697 w 252" name="T20"/>
                <a:gd fmla="*/ 138336230 h 99" name="T21"/>
                <a:gd fmla="*/ 139869232 w 252" name="T22"/>
                <a:gd fmla="*/ 161954668 h 99" name="T23"/>
                <a:gd fmla="*/ 207447058 w 252" name="T24"/>
                <a:gd fmla="*/ 138336230 h 99" name="T25"/>
                <a:gd fmla="*/ 205876268 w 252" name="T26"/>
                <a:gd fmla="*/ 165329101 h 99" name="T27"/>
                <a:gd fmla="*/ 218448850 w 252" name="T28"/>
                <a:gd fmla="*/ 138336230 h 99" name="T29"/>
                <a:gd fmla="*/ 347317583 w 252" name="T30"/>
                <a:gd fmla="*/ 133275879 h 99" name="T31"/>
                <a:gd fmla="*/ 394463826 w 252" name="T32"/>
                <a:gd fmla="*/ 129901445 h 99" name="T33"/>
                <a:gd fmla="*/ 380320454 w 252" name="T34"/>
                <a:gd fmla="*/ 72542549 h 99" name="T35"/>
                <a:gd fmla="*/ 391320994 w 252" name="T36"/>
                <a:gd fmla="*/ 60733330 h 99" name="T37"/>
                <a:gd fmla="*/ 350460415 w 252" name="T38"/>
                <a:gd fmla="*/ 11809224 h 99" name="T39"/>
                <a:gd fmla="*/ 323743129 w 252" name="T40"/>
                <a:gd fmla="*/ 11809224 h 99" name="T41"/>
                <a:gd fmla="*/ 253022511 w 252" name="T42"/>
                <a:gd fmla="*/ 32053232 h 99" name="T43"/>
                <a:gd fmla="*/ 190159600 w 252" name="T44"/>
                <a:gd fmla="*/ 0 h 99" name="T45"/>
                <a:gd fmla="*/ 150871025 w 252" name="T46"/>
                <a:gd fmla="*/ 1687217 h 99" name="T47"/>
                <a:gd fmla="*/ 102152740 w 252" name="T48"/>
                <a:gd fmla="*/ 30366016 h 99" name="T49"/>
                <a:gd fmla="*/ 61290888 w 252" name="T50"/>
                <a:gd fmla="*/ 21931231 h 99" name="T51"/>
                <a:gd fmla="*/ 73863470 w 252" name="T52"/>
                <a:gd fmla="*/ 37114883 h 99" name="T53"/>
                <a:gd fmla="*/ 0 w 252" name="T54"/>
                <a:gd fmla="*/ 55671680 h 99" name="T55"/>
                <a:gd fmla="*/ 0 w 252" name="T56"/>
                <a:gd fmla="*/ 55671680 h 99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w 252" name="T87"/>
                <a:gd fmla="*/ 0 h 99" name="T88"/>
                <a:gd fmla="*/ 252 w 252" name="T89"/>
                <a:gd fmla="*/ 99 h 99" name="T90"/>
              </a:gdLst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b="T90" l="T87" r="T89" t="T88"/>
              <a:pathLst>
                <a:path h="99" w="251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/>
            <p:nvPr/>
          </p:nvSpPr>
          <p:spPr bwMode="auto">
            <a:xfrm>
              <a:off x="110317" y="3000856"/>
              <a:ext cx="506410" cy="206196"/>
            </a:xfrm>
            <a:custGeom>
              <a:gdLst>
                <a:gd fmla="*/ 0 w 408" name="T0"/>
                <a:gd fmla="*/ 228607924 h 355" name="T1"/>
                <a:gd fmla="*/ 24649159 w 408" name="T2"/>
                <a:gd fmla="*/ 243848794 h 355" name="T3"/>
                <a:gd fmla="*/ 103220134 w 408" name="T4"/>
                <a:gd fmla="*/ 264168652 h 355" name="T5"/>
                <a:gd fmla="*/ 152519673 w 408" name="T6"/>
                <a:gd fmla="*/ 260782660 h 355" name="T7"/>
                <a:gd fmla="*/ 146357076 w 408" name="T8"/>
                <a:gd fmla="*/ 304810972 h 355" name="T9"/>
                <a:gd fmla="*/ 38514693 w 408" name="T10"/>
                <a:gd fmla="*/ 379319803 h 355" name="T11"/>
                <a:gd fmla="*/ 43136961 w 408" name="T12"/>
                <a:gd fmla="*/ 382707097 h 355" name="T13"/>
                <a:gd fmla="*/ 90894939 w 408" name="T14"/>
                <a:gd fmla="*/ 401333959 h 355" name="T15"/>
                <a:gd fmla="*/ 87814261 w 408" name="T16"/>
                <a:gd fmla="*/ 440281982 h 355" name="T17"/>
                <a:gd fmla="*/ 137113800 w 408" name="T18"/>
                <a:gd fmla="*/ 401333959 h 355" name="T19"/>
                <a:gd fmla="*/ 134031881 w 408" name="T20"/>
                <a:gd fmla="*/ 460603141 h 355" name="T21"/>
                <a:gd fmla="*/ 164843666 w 408" name="T22"/>
                <a:gd fmla="*/ 453829855 h 355" name="T23"/>
                <a:gd fmla="*/ 198737332 w 408" name="T24"/>
                <a:gd fmla="*/ 465683431 h 355" name="T25"/>
                <a:gd fmla="*/ 237252015 w 408" name="T26"/>
                <a:gd fmla="*/ 462296138 h 355" name="T27"/>
                <a:gd fmla="*/ 164843666 w 408" name="T28"/>
                <a:gd fmla="*/ 552045758 h 355" name="T29"/>
                <a:gd fmla="*/ 124788605 w 408" name="T30"/>
                <a:gd fmla="*/ 568979624 h 355" name="T31"/>
                <a:gd fmla="*/ 134031881 w 408" name="T32"/>
                <a:gd fmla="*/ 577447208 h 355" name="T33"/>
                <a:gd fmla="*/ 197196993 w 408" name="T34"/>
                <a:gd fmla="*/ 558819044 h 355" name="T35"/>
                <a:gd fmla="*/ 212602866 w 408" name="T36"/>
                <a:gd fmla="*/ 546965468 h 355" name="T37"/>
                <a:gd fmla="*/ 306578444 w 408" name="T38"/>
                <a:gd fmla="*/ 469069424 h 355" name="T39"/>
                <a:gd fmla="*/ 360500319 w 408" name="T40"/>
                <a:gd fmla="*/ 384400093 h 355" name="T41"/>
                <a:gd fmla="*/ 363580997 w 408" name="T42"/>
                <a:gd fmla="*/ 384400093 h 355" name="T43"/>
                <a:gd fmla="*/ 375906192 w 408" name="T44"/>
                <a:gd fmla="*/ 392867677 h 355" name="T45"/>
                <a:gd fmla="*/ 348175124 w 408" name="T46"/>
                <a:gd fmla="*/ 404721253 h 355" name="T47"/>
                <a:gd fmla="*/ 357418400 w 408" name="T48"/>
                <a:gd fmla="*/ 436895989 h 355" name="T49"/>
                <a:gd fmla="*/ 406717939 w 408" name="T50"/>
                <a:gd fmla="*/ 430121402 h 355" name="T51"/>
                <a:gd fmla="*/ 406717939 w 408" name="T52"/>
                <a:gd fmla="*/ 403026956 h 355" name="T53"/>
                <a:gd fmla="*/ 419043134 w 408" name="T54"/>
                <a:gd fmla="*/ 399640963 h 355" name="T55"/>
                <a:gd fmla="*/ 445232622 w 408" name="T56"/>
                <a:gd fmla="*/ 406414249 h 355" name="T57"/>
                <a:gd fmla="*/ 582346383 w 408" name="T58"/>
                <a:gd fmla="*/ 440281982 h 355" name="T59"/>
                <a:gd fmla="*/ 606995532 w 408" name="T60"/>
                <a:gd fmla="*/ 433508695 h 355" name="T61"/>
                <a:gd fmla="*/ 616238808 w 408" name="T62"/>
                <a:gd fmla="*/ 460603141 h 355" name="T63"/>
                <a:gd fmla="*/ 606995532 w 408" name="T64"/>
                <a:gd fmla="*/ 421655119 h 355" name="T65"/>
                <a:gd fmla="*/ 566940510 w 408" name="T66"/>
                <a:gd fmla="*/ 67735485 h 355" name="T67"/>
                <a:gd fmla="*/ 332769251 w 408" name="T68"/>
                <a:gd fmla="*/ 22014166 h 355" name="T69"/>
                <a:gd fmla="*/ 264983083 w 408" name="T70"/>
                <a:gd fmla="*/ 25401460 h 355" name="T71"/>
                <a:gd fmla="*/ 263442744 w 408" name="T72"/>
                <a:gd fmla="*/ 8467586 h 355" name="T73"/>
                <a:gd fmla="*/ 212602866 w 408" name="T74"/>
                <a:gd fmla="*/ 22014166 h 355" name="T75"/>
                <a:gd fmla="*/ 171006263 w 408" name="T76"/>
                <a:gd fmla="*/ 45721329 h 355" name="T77"/>
                <a:gd fmla="*/ 127869283 w 408" name="T78"/>
                <a:gd fmla="*/ 44028332 h 355" name="T79"/>
                <a:gd fmla="*/ 117085668 w 408" name="T80"/>
                <a:gd fmla="*/ 55881908 h 355" name="T81"/>
                <a:gd fmla="*/ 38514693 w 408" name="T82"/>
                <a:gd fmla="*/ 103297535 h 355" name="T83"/>
                <a:gd fmla="*/ 24649159 w 408" name="T84"/>
                <a:gd fmla="*/ 121924397 h 355" name="T85"/>
                <a:gd fmla="*/ 180249539 w 408" name="T86"/>
                <a:gd fmla="*/ 194740192 h 355" name="T87"/>
                <a:gd fmla="*/ 127869283 w 408" name="T88"/>
                <a:gd fmla="*/ 203206474 h 355" name="T89"/>
                <a:gd fmla="*/ 130951202 w 408" name="T90"/>
                <a:gd fmla="*/ 213367054 h 355" name="T91"/>
                <a:gd fmla="*/ 90894939 w 408" name="T92"/>
                <a:gd fmla="*/ 189659902 h 355" name="T93"/>
                <a:gd fmla="*/ 0 w 408" name="T94"/>
                <a:gd fmla="*/ 228607924 h 355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w 408" name="T144"/>
                <a:gd fmla="*/ 0 h 355" name="T145"/>
                <a:gd fmla="*/ 408 w 408" name="T146"/>
                <a:gd fmla="*/ 355 h 355" name="T147"/>
              </a:gdLst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b="T147" l="T144" r="T146" t="T145"/>
              <a:pathLst>
                <a:path h="355" w="408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/>
            <p:nvPr/>
          </p:nvSpPr>
          <p:spPr bwMode="auto">
            <a:xfrm>
              <a:off x="334154" y="3171513"/>
              <a:ext cx="44450" cy="206196"/>
            </a:xfrm>
            <a:custGeom>
              <a:gdLst>
                <a:gd fmla="*/ 0 w 36" name="T0"/>
                <a:gd fmla="*/ 15183716 h 22" name="T1"/>
                <a:gd fmla="*/ 0 w 36" name="T2"/>
                <a:gd fmla="*/ 15183716 h 22" name="T3"/>
                <a:gd fmla="*/ 15245114 w 36" name="T4"/>
                <a:gd fmla="*/ 35427802 h 22" name="T5"/>
                <a:gd fmla="*/ 53358518 w 36" name="T6"/>
                <a:gd fmla="*/ 6747597 h 22" name="T7"/>
                <a:gd fmla="*/ 16769995 w 36" name="T8"/>
                <a:gd fmla="*/ 0 h 22" name="T9"/>
                <a:gd fmla="*/ 21343409 w 36" name="T10"/>
                <a:gd fmla="*/ 13496492 h 22" name="T11"/>
                <a:gd fmla="*/ 0 w 36" name="T12"/>
                <a:gd fmla="*/ 15183716 h 22" name="T13"/>
                <a:gd fmla="*/ 0 w 36" name="T14"/>
                <a:gd fmla="*/ 15183716 h 22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36" name="T24"/>
                <a:gd fmla="*/ 0 h 22" name="T25"/>
                <a:gd fmla="*/ 36 w 36" name="T26"/>
                <a:gd fmla="*/ 22 h 22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22" w="36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/>
            <p:nvPr/>
          </p:nvSpPr>
          <p:spPr bwMode="auto">
            <a:xfrm>
              <a:off x="616726" y="3169927"/>
              <a:ext cx="139699" cy="206196"/>
            </a:xfrm>
            <a:custGeom>
              <a:gdLst>
                <a:gd fmla="*/ 0 w 110" name="T0"/>
                <a:gd fmla="*/ 17289607 h 99" name="T1"/>
                <a:gd fmla="*/ 0 w 110" name="T2"/>
                <a:gd fmla="*/ 17289607 h 99" name="T3"/>
                <a:gd fmla="*/ 6451601 w 110" name="T4"/>
                <a:gd fmla="*/ 41495580 h 99" name="T5"/>
                <a:gd fmla="*/ 30645101 w 110" name="T6"/>
                <a:gd fmla="*/ 51868825 h 99" name="T7"/>
                <a:gd fmla="*/ 41935408 w 110" name="T8"/>
                <a:gd fmla="*/ 43223367 h 99" name="T9"/>
                <a:gd fmla="*/ 20967704 w 110" name="T10"/>
                <a:gd fmla="*/ 31121030 h 99" name="T11"/>
                <a:gd fmla="*/ 41935408 w 110" name="T12"/>
                <a:gd fmla="*/ 31121030 h 99" name="T13"/>
                <a:gd fmla="*/ 59677303 w 110" name="T14"/>
                <a:gd fmla="*/ 51868825 h 99" name="T15"/>
                <a:gd fmla="*/ 54838605 w 110" name="T16"/>
                <a:gd fmla="*/ 15560515 h 99" name="T17"/>
                <a:gd fmla="*/ 69354701 w 110" name="T18"/>
                <a:gd fmla="*/ 48410642 h 99" name="T19"/>
                <a:gd fmla="*/ 106451410 w 110" name="T20"/>
                <a:gd fmla="*/ 67429335 h 99" name="T21"/>
                <a:gd fmla="*/ 99999812 w 110" name="T22"/>
                <a:gd fmla="*/ 89906232 h 99" name="T23"/>
                <a:gd fmla="*/ 141935200 w 110" name="T24"/>
                <a:gd fmla="*/ 119298160 h 99" name="T25"/>
                <a:gd fmla="*/ 130644903 w 110" name="T26"/>
                <a:gd fmla="*/ 143504128 h 99" name="T27"/>
                <a:gd fmla="*/ 153225497 w 110" name="T28"/>
                <a:gd fmla="*/ 124485435 h 99" name="T29"/>
                <a:gd fmla="*/ 156451296 w 110" name="T30"/>
                <a:gd fmla="*/ 169437873 h 99" name="T31"/>
                <a:gd fmla="*/ 174193231 w 110" name="T32"/>
                <a:gd fmla="*/ 160793729 h 99" name="T33"/>
                <a:gd fmla="*/ 175806131 w 110" name="T34"/>
                <a:gd fmla="*/ 127943618 h 99" name="T35"/>
                <a:gd fmla="*/ 133870703 w 110" name="T36"/>
                <a:gd fmla="*/ 108924925 h 99" name="T37"/>
                <a:gd fmla="*/ 56451504 w 110" name="T38"/>
                <a:gd fmla="*/ 0 h 99" name="T39"/>
                <a:gd fmla="*/ 11290302 w 110" name="T40"/>
                <a:gd fmla="*/ 31121030 h 99" name="T41"/>
                <a:gd fmla="*/ 0 w 110" name="T42"/>
                <a:gd fmla="*/ 17289607 h 99" name="T43"/>
                <a:gd fmla="*/ 0 w 110" name="T44"/>
                <a:gd fmla="*/ 17289607 h 99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w 110" name="T69"/>
                <a:gd fmla="*/ 0 h 99" name="T70"/>
                <a:gd fmla="*/ 110 w 110" name="T71"/>
                <a:gd fmla="*/ 99 h 99" name="T72"/>
              </a:gdLst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b="T72" l="T69" r="T71" t="T70"/>
              <a:pathLst>
                <a:path h="99" w="110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/>
            <p:nvPr/>
          </p:nvSpPr>
          <p:spPr bwMode="auto">
            <a:xfrm>
              <a:off x="648476" y="3158814"/>
              <a:ext cx="25400" cy="206196"/>
            </a:xfrm>
            <a:custGeom>
              <a:gdLst>
                <a:gd fmla="*/ 0 w 20" name="T0"/>
                <a:gd fmla="*/ 0 h 16" name="T1"/>
                <a:gd fmla="*/ 0 w 20" name="T2"/>
                <a:gd fmla="*/ 0 h 16" name="T3"/>
                <a:gd fmla="*/ 9677399 w 20" name="T4"/>
                <a:gd fmla="*/ 28942503 h 16" name="T5"/>
                <a:gd fmla="*/ 11290301 w 20" name="T6"/>
                <a:gd fmla="*/ 13505854 h 16" name="T7"/>
                <a:gd fmla="*/ 30645098 w 20" name="T8"/>
                <a:gd fmla="*/ 27013096 h 16" name="T9"/>
                <a:gd fmla="*/ 12903200 w 20" name="T10"/>
                <a:gd fmla="*/ 13505854 h 16" name="T11"/>
                <a:gd fmla="*/ 29032199 w 20" name="T12"/>
                <a:gd fmla="*/ 3858815 h 16" name="T13"/>
                <a:gd fmla="*/ 0 w 20" name="T14"/>
                <a:gd fmla="*/ 0 h 16" name="T15"/>
                <a:gd fmla="*/ 0 w 20" name="T16"/>
                <a:gd fmla="*/ 0 h 1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20" name="T27"/>
                <a:gd fmla="*/ 0 h 16" name="T28"/>
                <a:gd fmla="*/ 20 w 20" name="T29"/>
                <a:gd fmla="*/ 16 h 16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16" w="20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/>
            <p:nvPr/>
          </p:nvSpPr>
          <p:spPr bwMode="auto">
            <a:xfrm>
              <a:off x="658001" y="3181833"/>
              <a:ext cx="15875" cy="206196"/>
            </a:xfrm>
            <a:custGeom>
              <a:gdLst>
                <a:gd fmla="*/ 0 w 12" name="T0"/>
                <a:gd fmla="*/ 0 h 25" name="T1"/>
                <a:gd fmla="*/ 0 w 12" name="T2"/>
                <a:gd fmla="*/ 0 h 25" name="T3"/>
                <a:gd fmla="*/ 17500864 w 12" name="T4"/>
                <a:gd fmla="*/ 7112783 h 25" name="T5"/>
                <a:gd fmla="*/ 19251082 w 12" name="T6"/>
                <a:gd fmla="*/ 42676691 h 25" name="T7"/>
                <a:gd fmla="*/ 0 w 12" name="T8"/>
                <a:gd fmla="*/ 0 h 25" name="T9"/>
                <a:gd fmla="*/ 0 w 12" name="T10"/>
                <a:gd fmla="*/ 0 h 25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2" name="T18"/>
                <a:gd fmla="*/ 0 h 25" name="T19"/>
                <a:gd fmla="*/ 12 w 12" name="T20"/>
                <a:gd fmla="*/ 25 h 25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25" w="12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/>
            <p:nvPr/>
          </p:nvSpPr>
          <p:spPr bwMode="auto">
            <a:xfrm>
              <a:off x="673876" y="3160401"/>
              <a:ext cx="20637" cy="206196"/>
            </a:xfrm>
            <a:custGeom>
              <a:gdLst>
                <a:gd fmla="*/ 0 w 15" name="T0"/>
                <a:gd fmla="*/ 0 h 16" name="T1"/>
                <a:gd fmla="*/ 0 w 15" name="T2"/>
                <a:gd fmla="*/ 0 h 16" name="T3"/>
                <a:gd fmla="*/ 5677928 w 15" name="T4"/>
                <a:gd fmla="*/ 28942503 h 16" name="T5"/>
                <a:gd fmla="*/ 20821357 w 15" name="T6"/>
                <a:gd fmla="*/ 28942503 h 16" name="T7"/>
                <a:gd fmla="*/ 13250332 w 15" name="T8"/>
                <a:gd fmla="*/ 3858815 h 16" name="T9"/>
                <a:gd fmla="*/ 26499288 w 15" name="T10"/>
                <a:gd fmla="*/ 21224870 h 16" name="T11"/>
                <a:gd fmla="*/ 15142056 w 15" name="T12"/>
                <a:gd fmla="*/ 0 h 16" name="T13"/>
                <a:gd fmla="*/ 0 w 15" name="T14"/>
                <a:gd fmla="*/ 0 h 16" name="T15"/>
                <a:gd fmla="*/ 0 w 15" name="T16"/>
                <a:gd fmla="*/ 0 h 1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15" name="T27"/>
                <a:gd fmla="*/ 0 h 16" name="T28"/>
                <a:gd fmla="*/ 15 w 15" name="T29"/>
                <a:gd fmla="*/ 16 h 16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16" w="15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/>
            <p:nvPr/>
          </p:nvSpPr>
          <p:spPr bwMode="auto">
            <a:xfrm>
              <a:off x="689752" y="3185007"/>
              <a:ext cx="14287" cy="206196"/>
            </a:xfrm>
            <a:custGeom>
              <a:gdLst>
                <a:gd fmla="*/ 0 w 13" name="T0"/>
                <a:gd fmla="*/ 0 h 11" name="T1"/>
                <a:gd fmla="*/ 0 w 13" name="T2"/>
                <a:gd fmla="*/ 0 h 11" name="T3"/>
                <a:gd fmla="*/ 14493612 w 13" name="T4"/>
                <a:gd fmla="*/ 16869050 h 11" name="T5"/>
                <a:gd fmla="*/ 14493612 w 13" name="T6"/>
                <a:gd fmla="*/ 1687165 h 11" name="T7"/>
                <a:gd fmla="*/ 0 w 13" name="T8"/>
                <a:gd fmla="*/ 0 h 11" name="T9"/>
                <a:gd fmla="*/ 0 w 13" name="T10"/>
                <a:gd fmla="*/ 0 h 11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3" name="T18"/>
                <a:gd fmla="*/ 0 h 11" name="T19"/>
                <a:gd fmla="*/ 13 w 13" name="T20"/>
                <a:gd fmla="*/ 11 h 11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1" w="13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/>
            <p:nvPr/>
          </p:nvSpPr>
          <p:spPr bwMode="auto">
            <a:xfrm>
              <a:off x="694513" y="3212789"/>
              <a:ext cx="22225" cy="206196"/>
            </a:xfrm>
            <a:custGeom>
              <a:gdLst>
                <a:gd fmla="*/ 0 w 19" name="T0"/>
                <a:gd fmla="*/ 0 h 26" name="T1"/>
                <a:gd fmla="*/ 0 w 19" name="T2"/>
                <a:gd fmla="*/ 0 h 26" name="T3"/>
                <a:gd fmla="*/ 19155607 w 19" name="T4"/>
                <a:gd fmla="*/ 14434772 h 26" name="T5"/>
                <a:gd fmla="*/ 24628808 w 19" name="T6"/>
                <a:gd fmla="*/ 45109675 h 26" name="T7"/>
                <a:gd fmla="*/ 0 w 19" name="T8"/>
                <a:gd fmla="*/ 0 h 26" name="T9"/>
                <a:gd fmla="*/ 0 w 19" name="T10"/>
                <a:gd fmla="*/ 0 h 2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9" name="T18"/>
                <a:gd fmla="*/ 0 h 26" name="T19"/>
                <a:gd fmla="*/ 19 w 19" name="T20"/>
                <a:gd fmla="*/ 26 h 2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26" w="19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/>
            <p:nvPr/>
          </p:nvSpPr>
          <p:spPr bwMode="auto">
            <a:xfrm>
              <a:off x="727851" y="3215171"/>
              <a:ext cx="14287" cy="206196"/>
            </a:xfrm>
            <a:custGeom>
              <a:gdLst>
                <a:gd fmla="*/ 0 w 10" name="T0"/>
                <a:gd fmla="*/ 10841576 h 15" name="T1"/>
                <a:gd fmla="*/ 0 w 10" name="T2"/>
                <a:gd fmla="*/ 10841576 h 15" name="T3"/>
                <a:gd fmla="*/ 8165020 w 10" name="T4"/>
                <a:gd fmla="*/ 0 h 15" name="T5"/>
                <a:gd fmla="*/ 18370223 w 10" name="T6"/>
                <a:gd fmla="*/ 18973045 h 15" name="T7"/>
                <a:gd fmla="*/ 0 w 10" name="T8"/>
                <a:gd fmla="*/ 10841576 h 15" name="T9"/>
                <a:gd fmla="*/ 0 w 10" name="T10"/>
                <a:gd fmla="*/ 10841576 h 15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0" name="T18"/>
                <a:gd fmla="*/ 0 h 15" name="T19"/>
                <a:gd fmla="*/ 10 w 10" name="T20"/>
                <a:gd fmla="*/ 15 h 15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5" w="10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/>
            <p:nvPr/>
          </p:nvSpPr>
          <p:spPr bwMode="auto">
            <a:xfrm>
              <a:off x="846912" y="3610460"/>
              <a:ext cx="982657" cy="206196"/>
            </a:xfrm>
            <a:custGeom>
              <a:gdLst>
                <a:gd fmla="*/ 0 w 787" name="T0"/>
                <a:gd fmla="*/ 35986208 h 382" name="T1"/>
                <a:gd fmla="*/ 31180509 w 787" name="T2"/>
                <a:gd fmla="*/ 94251414 h 382" name="T3"/>
                <a:gd fmla="*/ 6235603 w 787" name="T4"/>
                <a:gd fmla="*/ 260475223 h 382" name="T5"/>
                <a:gd fmla="*/ 57684942 w 787" name="T6"/>
                <a:gd fmla="*/ 322166221 h 382" name="T7"/>
                <a:gd fmla="*/ 88865460 w 787" name="T8"/>
                <a:gd fmla="*/ 414704110 h 382" name="T9"/>
                <a:gd fmla="*/ 162140632 w 787" name="T10"/>
                <a:gd fmla="*/ 469540844 h 382" name="T11"/>
                <a:gd fmla="*/ 291542490 w 787" name="T12"/>
                <a:gd fmla="*/ 500386343 h 382" name="T13"/>
                <a:gd fmla="*/ 445888036 w 787" name="T14"/>
                <a:gd fmla="*/ 555223077 h 382" name="T15"/>
                <a:gd fmla="*/ 544108107 w 787" name="T16"/>
                <a:gd fmla="*/ 622056083 h 382" name="T17"/>
                <a:gd fmla="*/ 581525455 w 787" name="T18"/>
                <a:gd fmla="*/ 589497017 h 382" name="T19"/>
                <a:gd fmla="*/ 629855728 w 787" name="T20"/>
                <a:gd fmla="*/ 538087416 h 382" name="T21"/>
                <a:gd fmla="*/ 748343529 w 787" name="T22"/>
                <a:gd fmla="*/ 555223077 h 382" name="T23"/>
                <a:gd fmla="*/ 728075955 w 787" name="T24"/>
                <a:gd fmla="*/ 524377578 h 382" name="T25"/>
                <a:gd fmla="*/ 776406228 w 787" name="T26"/>
                <a:gd fmla="*/ 508954173 h 382" name="T27"/>
                <a:gd fmla="*/ 866831174 w 787" name="T28"/>
                <a:gd fmla="*/ 531231842 h 382" name="T29"/>
                <a:gd fmla="*/ 893335597 w 787" name="T30"/>
                <a:gd fmla="*/ 596351282 h 382" name="T31"/>
                <a:gd fmla="*/ 938548070 w 787" name="T32"/>
                <a:gd fmla="*/ 651188016 h 382" name="T33"/>
                <a:gd fmla="*/ 916720971 w 787" name="T34"/>
                <a:gd fmla="*/ 508954173 h 382" name="T35"/>
                <a:gd fmla="*/ 1041444217 w 787" name="T36"/>
                <a:gd fmla="*/ 387285743 h 382" name="T37"/>
                <a:gd fmla="*/ 1039885941 w 787" name="T38"/>
                <a:gd fmla="*/ 375289471 h 382" name="T39"/>
                <a:gd fmla="*/ 1028971767 w 787" name="T40"/>
                <a:gd fmla="*/ 325593353 h 382" name="T41"/>
                <a:gd fmla="*/ 1028971767 w 787" name="T42"/>
                <a:gd fmla="*/ 320452655 h 382" name="T43"/>
                <a:gd fmla="*/ 1036768141 w 787" name="T44"/>
                <a:gd fmla="*/ 282752891 h 382" name="T45"/>
                <a:gd fmla="*/ 1055476190 w 787" name="T46"/>
                <a:gd fmla="*/ 308457692 h 382" name="T47"/>
                <a:gd fmla="*/ 1057035715 w 787" name="T48"/>
                <a:gd fmla="*/ 296461420 h 382" name="T49"/>
                <a:gd fmla="*/ 1164609186 w 787" name="T50"/>
                <a:gd fmla="*/ 222775459 h 382" name="T51"/>
                <a:gd fmla="*/ 1158373586 w 787" name="T52"/>
                <a:gd fmla="*/ 167937375 h 382" name="T53"/>
                <a:gd fmla="*/ 1225411908 w 787" name="T54"/>
                <a:gd fmla="*/ 123383347 h 382" name="T55"/>
                <a:gd fmla="*/ 1209821659 w 787" name="T56"/>
                <a:gd fmla="*/ 71973725 h 382" name="T57"/>
                <a:gd fmla="*/ 1147459412 w 787" name="T58"/>
                <a:gd fmla="*/ 121669781 h 382" name="T59"/>
                <a:gd fmla="*/ 1032090816 w 787" name="T60"/>
                <a:gd fmla="*/ 171365816 h 382" name="T61"/>
                <a:gd fmla="*/ 974405894 w 787" name="T62"/>
                <a:gd fmla="*/ 190215085 h 382" name="T63"/>
                <a:gd fmla="*/ 885540472 w 787" name="T64"/>
                <a:gd fmla="*/ 226202591 h 382" name="T65"/>
                <a:gd fmla="*/ 888658272 w 787" name="T66"/>
                <a:gd fmla="*/ 203924923 h 382" name="T67"/>
                <a:gd fmla="*/ 898012922 w 787" name="T68"/>
                <a:gd fmla="*/ 185074386 h 382" name="T69"/>
                <a:gd fmla="*/ 866831174 w 787" name="T70"/>
                <a:gd fmla="*/ 167937375 h 382" name="T71"/>
                <a:gd fmla="*/ 841886275 w 787" name="T72"/>
                <a:gd fmla="*/ 109673509 h 382" name="T73"/>
                <a:gd fmla="*/ 807587976 w 787" name="T74"/>
                <a:gd fmla="*/ 217633452 h 382" name="T75"/>
                <a:gd fmla="*/ 781083553 w 787" name="T76"/>
                <a:gd fmla="*/ 183360820 h 382" name="T77"/>
                <a:gd fmla="*/ 782643077 w 787" name="T78"/>
                <a:gd fmla="*/ 133664744 h 382" name="T79"/>
                <a:gd fmla="*/ 865272898 w 787" name="T80"/>
                <a:gd fmla="*/ 101105678 h 382" name="T81"/>
                <a:gd fmla="*/ 851240924 w 787" name="T82"/>
                <a:gd fmla="*/ 85682254 h 382" name="T83"/>
                <a:gd fmla="*/ 782643077 w 787" name="T84"/>
                <a:gd fmla="*/ 58263887 h 382" name="T85"/>
                <a:gd fmla="*/ 692218131 w 787" name="T86"/>
                <a:gd fmla="*/ 83968688 h 382" name="T87"/>
                <a:gd fmla="*/ 639210377 w 787" name="T88"/>
                <a:gd fmla="*/ 20564108 h 382" name="T89"/>
                <a:gd fmla="*/ 625178404 w 787" name="T90"/>
                <a:gd fmla="*/ 13709843 h 382" name="T91"/>
                <a:gd fmla="*/ 51448093 w 787" name="T92"/>
                <a:gd fmla="*/ 39414649 h 382" name="T93"/>
                <a:gd fmla="*/ 42094692 w 787" name="T94"/>
                <a:gd fmla="*/ 37699774 h 382" name="T95"/>
                <a:gd fmla="*/ 0 w 787" name="T96"/>
                <a:gd fmla="*/ 35986208 h 382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w 787" name="T147"/>
                <a:gd fmla="*/ 0 h 382" name="T148"/>
                <a:gd fmla="*/ 787 w 787" name="T149"/>
                <a:gd fmla="*/ 382 h 382" name="T150"/>
              </a:gdLst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b="T150" l="T147" r="T149" t="T148"/>
              <a:pathLst>
                <a:path h="382" w="787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/>
            <p:nvPr/>
          </p:nvSpPr>
          <p:spPr bwMode="auto">
            <a:xfrm>
              <a:off x="6165001" y="3011175"/>
              <a:ext cx="55563" cy="206196"/>
            </a:xfrm>
            <a:custGeom>
              <a:gdLst>
                <a:gd fmla="*/ 0 w 43" name="T0"/>
                <a:gd fmla="*/ 7406368 h 14" name="T1"/>
                <a:gd fmla="*/ 0 w 43" name="T2"/>
                <a:gd fmla="*/ 7406368 h 14" name="T3"/>
                <a:gd fmla="*/ 41742022 w 43" name="T4"/>
                <a:gd fmla="*/ 0 h 14" name="T5"/>
                <a:gd fmla="*/ 70126962 w 43" name="T6"/>
                <a:gd fmla="*/ 11108871 h 14" name="T7"/>
                <a:gd fmla="*/ 55099114 w 43" name="T8"/>
                <a:gd fmla="*/ 24069679 h 14" name="T9"/>
                <a:gd fmla="*/ 0 w 43" name="T10"/>
                <a:gd fmla="*/ 7406368 h 14" name="T11"/>
                <a:gd fmla="*/ 0 w 43" name="T12"/>
                <a:gd fmla="*/ 7406368 h 14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43" name="T21"/>
                <a:gd fmla="*/ 0 h 14" name="T22"/>
                <a:gd fmla="*/ 43 w 43" name="T23"/>
                <a:gd fmla="*/ 14 h 14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14" w="43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/>
            <p:nvPr/>
          </p:nvGrpSpPr>
          <p:grpSpPr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/>
              <p:nvPr/>
            </p:nvSpPr>
            <p:spPr bwMode="auto">
              <a:xfrm>
                <a:off x="2163" y="3101"/>
                <a:ext cx="21" cy="158"/>
              </a:xfrm>
              <a:custGeom>
                <a:gdLst>
                  <a:gd fmla="*/ 0 w 21" name="T0"/>
                  <a:gd fmla="*/ 0 h 8" name="T1"/>
                  <a:gd fmla="*/ 0 w 21" name="T2"/>
                  <a:gd fmla="*/ 0 h 8" name="T3"/>
                  <a:gd fmla="*/ 2 w 21" name="T4"/>
                  <a:gd fmla="*/ 7 h 8" name="T5"/>
                  <a:gd fmla="*/ 20 w 21" name="T6"/>
                  <a:gd fmla="*/ 4 h 8" name="T7"/>
                  <a:gd fmla="*/ 0 w 21" name="T8"/>
                  <a:gd fmla="*/ 0 h 8" name="T9"/>
                  <a:gd fmla="*/ 0 w 21" name="T10"/>
                  <a:gd fmla="*/ 0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1" name="T18"/>
                  <a:gd fmla="*/ 0 h 8" name="T19"/>
                  <a:gd fmla="*/ 21 w 21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21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/>
              <p:nvPr/>
            </p:nvSpPr>
            <p:spPr bwMode="auto">
              <a:xfrm>
                <a:off x="2079" y="3891"/>
                <a:ext cx="270" cy="158"/>
              </a:xfrm>
              <a:custGeom>
                <a:gdLst>
                  <a:gd fmla="*/ 0 w 270" name="T0"/>
                  <a:gd fmla="*/ 444 h 481" name="T1"/>
                  <a:gd fmla="*/ 0 w 270" name="T2"/>
                  <a:gd fmla="*/ 444 h 481" name="T3"/>
                  <a:gd fmla="*/ 3 w 270" name="T4"/>
                  <a:gd fmla="*/ 455 h 481" name="T5"/>
                  <a:gd fmla="*/ 14 w 270" name="T6"/>
                  <a:gd fmla="*/ 451 h 481" name="T7"/>
                  <a:gd fmla="*/ 18 w 270" name="T8"/>
                  <a:gd fmla="*/ 475 h 481" name="T9"/>
                  <a:gd fmla="*/ 68 w 270" name="T10"/>
                  <a:gd fmla="*/ 480 h 481" name="T11"/>
                  <a:gd fmla="*/ 54 w 270" name="T12"/>
                  <a:gd fmla="*/ 468 h 481" name="T13"/>
                  <a:gd fmla="*/ 64 w 270" name="T14"/>
                  <a:gd fmla="*/ 435 h 481" name="T15"/>
                  <a:gd fmla="*/ 74 w 270" name="T16"/>
                  <a:gd fmla="*/ 442 h 481" name="T17"/>
                  <a:gd fmla="*/ 105 w 270" name="T18"/>
                  <a:gd fmla="*/ 396 h 481" name="T19"/>
                  <a:gd fmla="*/ 81 w 270" name="T20"/>
                  <a:gd fmla="*/ 370 h 481" name="T21"/>
                  <a:gd fmla="*/ 108 w 270" name="T22"/>
                  <a:gd fmla="*/ 354 h 481" name="T23"/>
                  <a:gd fmla="*/ 112 w 270" name="T24"/>
                  <a:gd fmla="*/ 331 h 481" name="T25"/>
                  <a:gd fmla="*/ 124 w 270" name="T26"/>
                  <a:gd fmla="*/ 320 h 481" name="T27"/>
                  <a:gd fmla="*/ 113 w 270" name="T28"/>
                  <a:gd fmla="*/ 316 h 481" name="T29"/>
                  <a:gd fmla="*/ 134 w 270" name="T30"/>
                  <a:gd fmla="*/ 316 h 481" name="T31"/>
                  <a:gd fmla="*/ 131 w 270" name="T32"/>
                  <a:gd fmla="*/ 305 h 481" name="T33"/>
                  <a:gd fmla="*/ 122 w 270" name="T34"/>
                  <a:gd fmla="*/ 312 h 481" name="T35"/>
                  <a:gd fmla="*/ 113 w 270" name="T36"/>
                  <a:gd fmla="*/ 304 h 481" name="T37"/>
                  <a:gd fmla="*/ 112 w 270" name="T38"/>
                  <a:gd fmla="*/ 287 h 481" name="T39"/>
                  <a:gd fmla="*/ 149 w 270" name="T40"/>
                  <a:gd fmla="*/ 288 h 481" name="T41"/>
                  <a:gd fmla="*/ 152 w 270" name="T42"/>
                  <a:gd fmla="*/ 253 h 481" name="T43"/>
                  <a:gd fmla="*/ 210 w 270" name="T44"/>
                  <a:gd fmla="*/ 247 h 481" name="T45"/>
                  <a:gd fmla="*/ 227 w 270" name="T46"/>
                  <a:gd fmla="*/ 223 h 481" name="T47"/>
                  <a:gd fmla="*/ 204 w 270" name="T48"/>
                  <a:gd fmla="*/ 178 h 481" name="T49"/>
                  <a:gd fmla="*/ 216 w 270" name="T50"/>
                  <a:gd fmla="*/ 122 h 481" name="T51"/>
                  <a:gd fmla="*/ 269 w 270" name="T52"/>
                  <a:gd fmla="*/ 76 h 481" name="T53"/>
                  <a:gd fmla="*/ 267 w 270" name="T54"/>
                  <a:gd fmla="*/ 55 h 481" name="T55"/>
                  <a:gd fmla="*/ 256 w 270" name="T56"/>
                  <a:gd fmla="*/ 55 h 481" name="T57"/>
                  <a:gd fmla="*/ 242 w 270" name="T58"/>
                  <a:gd fmla="*/ 79 h 481" name="T59"/>
                  <a:gd fmla="*/ 205 w 270" name="T60"/>
                  <a:gd fmla="*/ 78 h 481" name="T61"/>
                  <a:gd fmla="*/ 213 w 270" name="T62"/>
                  <a:gd fmla="*/ 50 h 481" name="T63"/>
                  <a:gd fmla="*/ 147 w 270" name="T64"/>
                  <a:gd fmla="*/ 7 h 481" name="T65"/>
                  <a:gd fmla="*/ 125 w 270" name="T66"/>
                  <a:gd fmla="*/ 3 h 481" name="T67"/>
                  <a:gd fmla="*/ 123 w 270" name="T68"/>
                  <a:gd fmla="*/ 12 h 481" name="T69"/>
                  <a:gd fmla="*/ 98 w 270" name="T70"/>
                  <a:gd fmla="*/ 0 h 481" name="T71"/>
                  <a:gd fmla="*/ 84 w 270" name="T72"/>
                  <a:gd fmla="*/ 15 h 481" name="T73"/>
                  <a:gd fmla="*/ 82 w 270" name="T74"/>
                  <a:gd fmla="*/ 32 h 481" name="T75"/>
                  <a:gd fmla="*/ 67 w 270" name="T76"/>
                  <a:gd fmla="*/ 39 h 481" name="T77"/>
                  <a:gd fmla="*/ 68 w 270" name="T78"/>
                  <a:gd fmla="*/ 73 h 481" name="T79"/>
                  <a:gd fmla="*/ 51 w 270" name="T80"/>
                  <a:gd fmla="*/ 91 h 481" name="T81"/>
                  <a:gd fmla="*/ 39 w 270" name="T82"/>
                  <a:gd fmla="*/ 138 h 481" name="T83"/>
                  <a:gd fmla="*/ 48 w 270" name="T84"/>
                  <a:gd fmla="*/ 182 h 481" name="T85"/>
                  <a:gd fmla="*/ 31 w 270" name="T86"/>
                  <a:gd fmla="*/ 220 h 481" name="T87"/>
                  <a:gd fmla="*/ 18 w 270" name="T88"/>
                  <a:gd fmla="*/ 313 h 481" name="T89"/>
                  <a:gd fmla="*/ 28 w 270" name="T90"/>
                  <a:gd fmla="*/ 348 h 481" name="T91"/>
                  <a:gd fmla="*/ 19 w 270" name="T92"/>
                  <a:gd fmla="*/ 351 h 481" name="T93"/>
                  <a:gd fmla="*/ 23 w 270" name="T94"/>
                  <a:gd fmla="*/ 381 h 481" name="T95"/>
                  <a:gd fmla="*/ 0 w 270" name="T96"/>
                  <a:gd fmla="*/ 444 h 481" name="T97"/>
                  <a:gd fmla="*/ 0 w 270" name="T98"/>
                  <a:gd fmla="*/ 444 h 481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270" name="T150"/>
                  <a:gd fmla="*/ 0 h 481" name="T151"/>
                  <a:gd fmla="*/ 270 w 270" name="T152"/>
                  <a:gd fmla="*/ 481 h 481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481" w="270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/>
              <p:nvPr/>
            </p:nvSpPr>
            <p:spPr bwMode="auto">
              <a:xfrm>
                <a:off x="2143" y="4159"/>
                <a:ext cx="49" cy="158"/>
              </a:xfrm>
              <a:custGeom>
                <a:gdLst>
                  <a:gd fmla="*/ 0 w 49" name="T0"/>
                  <a:gd fmla="*/ 0 h 42" name="T1"/>
                  <a:gd fmla="*/ 0 w 49" name="T2"/>
                  <a:gd fmla="*/ 0 h 42" name="T3"/>
                  <a:gd fmla="*/ 2 w 49" name="T4"/>
                  <a:gd fmla="*/ 41 h 42" name="T5"/>
                  <a:gd fmla="*/ 48 w 49" name="T6"/>
                  <a:gd fmla="*/ 37 h 42" name="T7"/>
                  <a:gd fmla="*/ 11 w 49" name="T8"/>
                  <a:gd fmla="*/ 20 h 42" name="T9"/>
                  <a:gd fmla="*/ 0 w 49" name="T10"/>
                  <a:gd fmla="*/ 0 h 42" name="T11"/>
                  <a:gd fmla="*/ 0 w 49" name="T12"/>
                  <a:gd fmla="*/ 0 h 42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9" name="T21"/>
                  <a:gd fmla="*/ 0 h 42" name="T22"/>
                  <a:gd fmla="*/ 49 w 49" name="T23"/>
                  <a:gd fmla="*/ 42 h 42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42" w="49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/>
              <p:nvPr/>
            </p:nvSpPr>
            <p:spPr bwMode="auto">
              <a:xfrm>
                <a:off x="2129" y="3574"/>
                <a:ext cx="165" cy="158"/>
              </a:xfrm>
              <a:custGeom>
                <a:gdLst>
                  <a:gd fmla="*/ 0 w 165" name="T0"/>
                  <a:gd fmla="*/ 18 h 185" name="T1"/>
                  <a:gd fmla="*/ 0 w 165" name="T2"/>
                  <a:gd fmla="*/ 18 h 185" name="T3"/>
                  <a:gd fmla="*/ 13 w 165" name="T4"/>
                  <a:gd fmla="*/ 38 h 185" name="T5"/>
                  <a:gd fmla="*/ 4 w 165" name="T6"/>
                  <a:gd fmla="*/ 80 h 185" name="T7"/>
                  <a:gd fmla="*/ 13 w 165" name="T8"/>
                  <a:gd fmla="*/ 84 h 185" name="T9"/>
                  <a:gd fmla="*/ 9 w 165" name="T10"/>
                  <a:gd fmla="*/ 91 h 185" name="T11"/>
                  <a:gd fmla="*/ 1 w 165" name="T12"/>
                  <a:gd fmla="*/ 108 h 185" name="T13"/>
                  <a:gd fmla="*/ 16 w 165" name="T14"/>
                  <a:gd fmla="*/ 133 h 185" name="T15"/>
                  <a:gd fmla="*/ 24 w 165" name="T16"/>
                  <a:gd fmla="*/ 183 h 185" name="T17"/>
                  <a:gd fmla="*/ 34 w 165" name="T18"/>
                  <a:gd fmla="*/ 184 h 185" name="T19"/>
                  <a:gd fmla="*/ 48 w 165" name="T20"/>
                  <a:gd fmla="*/ 169 h 185" name="T21"/>
                  <a:gd fmla="*/ 73 w 165" name="T22"/>
                  <a:gd fmla="*/ 181 h 185" name="T23"/>
                  <a:gd fmla="*/ 75 w 165" name="T24"/>
                  <a:gd fmla="*/ 172 h 185" name="T25"/>
                  <a:gd fmla="*/ 97 w 165" name="T26"/>
                  <a:gd fmla="*/ 176 h 185" name="T27"/>
                  <a:gd fmla="*/ 106 w 165" name="T28"/>
                  <a:gd fmla="*/ 139 h 185" name="T29"/>
                  <a:gd fmla="*/ 145 w 165" name="T30"/>
                  <a:gd fmla="*/ 133 h 185" name="T31"/>
                  <a:gd fmla="*/ 159 w 165" name="T32"/>
                  <a:gd fmla="*/ 145 h 185" name="T33"/>
                  <a:gd fmla="*/ 164 w 165" name="T34"/>
                  <a:gd fmla="*/ 117 h 185" name="T35"/>
                  <a:gd fmla="*/ 155 w 165" name="T36"/>
                  <a:gd fmla="*/ 93 h 185" name="T37"/>
                  <a:gd fmla="*/ 132 w 165" name="T38"/>
                  <a:gd fmla="*/ 91 h 185" name="T39"/>
                  <a:gd fmla="*/ 122 w 165" name="T40"/>
                  <a:gd fmla="*/ 55 h 185" name="T41"/>
                  <a:gd fmla="*/ 62 w 165" name="T42"/>
                  <a:gd fmla="*/ 31 h 185" name="T43"/>
                  <a:gd fmla="*/ 58 w 165" name="T44"/>
                  <a:gd fmla="*/ 0 h 185" name="T45"/>
                  <a:gd fmla="*/ 17 w 165" name="T46"/>
                  <a:gd fmla="*/ 19 h 185" name="T47"/>
                  <a:gd fmla="*/ 0 w 165" name="T48"/>
                  <a:gd fmla="*/ 18 h 185" name="T49"/>
                  <a:gd fmla="*/ 0 w 165" name="T50"/>
                  <a:gd fmla="*/ 18 h 185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165" name="T78"/>
                  <a:gd fmla="*/ 0 h 185" name="T79"/>
                  <a:gd fmla="*/ 165 w 165" name="T80"/>
                  <a:gd fmla="*/ 185 h 185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185" w="16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/>
              <p:nvPr/>
            </p:nvSpPr>
            <p:spPr bwMode="auto">
              <a:xfrm>
                <a:off x="2073" y="3553"/>
                <a:ext cx="533" cy="158"/>
              </a:xfrm>
              <a:custGeom>
                <a:gdLst>
                  <a:gd fmla="*/ 0 w 533" name="T0"/>
                  <a:gd fmla="*/ 172 h 544" name="T1"/>
                  <a:gd fmla="*/ 30 w 533" name="T2"/>
                  <a:gd fmla="*/ 205 h 544" name="T3"/>
                  <a:gd fmla="*/ 45 w 533" name="T4"/>
                  <a:gd fmla="*/ 218 h 544" name="T5"/>
                  <a:gd fmla="*/ 73 w 533" name="T6"/>
                  <a:gd fmla="*/ 219 h 544" name="T7"/>
                  <a:gd fmla="*/ 118 w 533" name="T8"/>
                  <a:gd fmla="*/ 231 h 544" name="T9"/>
                  <a:gd fmla="*/ 188 w 533" name="T10"/>
                  <a:gd fmla="*/ 291 h 544" name="T11"/>
                  <a:gd fmla="*/ 220 w 533" name="T12"/>
                  <a:gd fmla="*/ 317 h 544" name="T13"/>
                  <a:gd fmla="*/ 218 w 533" name="T14"/>
                  <a:gd fmla="*/ 372 h 544" name="T15"/>
                  <a:gd fmla="*/ 250 w 533" name="T16"/>
                  <a:gd fmla="*/ 396 h 544" name="T17"/>
                  <a:gd fmla="*/ 262 w 533" name="T18"/>
                  <a:gd fmla="*/ 424 h 544" name="T19"/>
                  <a:gd fmla="*/ 275 w 533" name="T20"/>
                  <a:gd fmla="*/ 445 h 544" name="T21"/>
                  <a:gd fmla="*/ 232 w 533" name="T22"/>
                  <a:gd fmla="*/ 488 h 544" name="T23"/>
                  <a:gd fmla="*/ 281 w 533" name="T24"/>
                  <a:gd fmla="*/ 529 h 544" name="T25"/>
                  <a:gd fmla="*/ 343 w 533" name="T26"/>
                  <a:gd fmla="*/ 462 h 544" name="T27"/>
                  <a:gd fmla="*/ 399 w 533" name="T28"/>
                  <a:gd fmla="*/ 384 h 544" name="T29"/>
                  <a:gd fmla="*/ 445 w 533" name="T30"/>
                  <a:gd fmla="*/ 371 h 544" name="T31"/>
                  <a:gd fmla="*/ 475 w 533" name="T32"/>
                  <a:gd fmla="*/ 249 h 544" name="T33"/>
                  <a:gd fmla="*/ 532 w 533" name="T34"/>
                  <a:gd fmla="*/ 166 h 544" name="T35"/>
                  <a:gd fmla="*/ 502 w 533" name="T36"/>
                  <a:gd fmla="*/ 137 h 544" name="T37"/>
                  <a:gd fmla="*/ 401 w 533" name="T38"/>
                  <a:gd fmla="*/ 106 h 544" name="T39"/>
                  <a:gd fmla="*/ 365 w 533" name="T40"/>
                  <a:gd fmla="*/ 78 h 544" name="T41"/>
                  <a:gd fmla="*/ 334 w 533" name="T42"/>
                  <a:gd fmla="*/ 102 h 544" name="T43"/>
                  <a:gd fmla="*/ 305 w 533" name="T44"/>
                  <a:gd fmla="*/ 98 h 544" name="T45"/>
                  <a:gd fmla="*/ 306 w 533" name="T46"/>
                  <a:gd fmla="*/ 75 h 544" name="T47"/>
                  <a:gd fmla="*/ 305 w 533" name="T48"/>
                  <a:gd fmla="*/ 15 h 544" name="T49"/>
                  <a:gd fmla="*/ 265 w 533" name="T50"/>
                  <a:gd fmla="*/ 39 h 544" name="T51"/>
                  <a:gd fmla="*/ 198 w 533" name="T52"/>
                  <a:gd fmla="*/ 49 h 544" name="T53"/>
                  <a:gd fmla="*/ 194 w 533" name="T54"/>
                  <a:gd fmla="*/ 9 h 544" name="T55"/>
                  <a:gd fmla="*/ 147 w 533" name="T56"/>
                  <a:gd fmla="*/ 16 h 544" name="T57"/>
                  <a:gd fmla="*/ 131 w 533" name="T58"/>
                  <a:gd fmla="*/ 37 h 544" name="T59"/>
                  <a:gd fmla="*/ 111 w 533" name="T60"/>
                  <a:gd fmla="*/ 59 h 544" name="T61"/>
                  <a:gd fmla="*/ 87 w 533" name="T62"/>
                  <a:gd fmla="*/ 42 h 544" name="T63"/>
                  <a:gd fmla="*/ 65 w 533" name="T64"/>
                  <a:gd fmla="*/ 61 h 544" name="T65"/>
                  <a:gd fmla="*/ 59 w 533" name="T66"/>
                  <a:gd fmla="*/ 87 h 544" name="T67"/>
                  <a:gd fmla="*/ 19 w 533" name="T68"/>
                  <a:gd fmla="*/ 140 h 544" name="T69"/>
                  <a:gd fmla="*/ 0 w 533" name="T70"/>
                  <a:gd fmla="*/ 172 h 544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533" name="T108"/>
                  <a:gd fmla="*/ 0 h 544" name="T109"/>
                  <a:gd fmla="*/ 533 w 533" name="T110"/>
                  <a:gd fmla="*/ 544 h 544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544" w="533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/>
              <p:nvPr/>
            </p:nvSpPr>
            <p:spPr bwMode="auto">
              <a:xfrm>
                <a:off x="1863" y="3116"/>
                <a:ext cx="13" cy="158"/>
              </a:xfrm>
              <a:custGeom>
                <a:gdLst>
                  <a:gd fmla="*/ 0 w 13" name="T0"/>
                  <a:gd fmla="*/ 8 h 37" name="T1"/>
                  <a:gd fmla="*/ 0 w 13" name="T2"/>
                  <a:gd fmla="*/ 8 h 37" name="T3"/>
                  <a:gd fmla="*/ 5 w 13" name="T4"/>
                  <a:gd fmla="*/ 36 h 37" name="T5"/>
                  <a:gd fmla="*/ 12 w 13" name="T6"/>
                  <a:gd fmla="*/ 0 h 37" name="T7"/>
                  <a:gd fmla="*/ 0 w 13" name="T8"/>
                  <a:gd fmla="*/ 8 h 37" name="T9"/>
                  <a:gd fmla="*/ 0 w 13" name="T10"/>
                  <a:gd fmla="*/ 8 h 37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3" name="T18"/>
                  <a:gd fmla="*/ 0 h 37" name="T19"/>
                  <a:gd fmla="*/ 13 w 13" name="T20"/>
                  <a:gd fmla="*/ 37 h 37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37" w="13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/>
              <p:nvPr/>
            </p:nvSpPr>
            <p:spPr bwMode="auto">
              <a:xfrm>
                <a:off x="2049" y="3875"/>
                <a:ext cx="115" cy="158"/>
              </a:xfrm>
              <a:custGeom>
                <a:gdLst>
                  <a:gd fmla="*/ 0 w 115" name="T0"/>
                  <a:gd fmla="*/ 445 h 571" name="T1"/>
                  <a:gd fmla="*/ 0 w 115" name="T2"/>
                  <a:gd fmla="*/ 445 h 571" name="T3"/>
                  <a:gd fmla="*/ 9 w 115" name="T4"/>
                  <a:gd fmla="*/ 430 h 571" name="T5"/>
                  <a:gd fmla="*/ 24 w 115" name="T6"/>
                  <a:gd fmla="*/ 441 h 571" name="T7"/>
                  <a:gd fmla="*/ 39 w 115" name="T8"/>
                  <a:gd fmla="*/ 412 h 571" name="T9"/>
                  <a:gd fmla="*/ 33 w 115" name="T10"/>
                  <a:gd fmla="*/ 400 h 571" name="T11"/>
                  <a:gd fmla="*/ 45 w 115" name="T12"/>
                  <a:gd fmla="*/ 360 h 571" name="T13"/>
                  <a:gd fmla="*/ 24 w 115" name="T14"/>
                  <a:gd fmla="*/ 357 h 571" name="T15"/>
                  <a:gd fmla="*/ 27 w 115" name="T16"/>
                  <a:gd fmla="*/ 292 h 571" name="T17"/>
                  <a:gd fmla="*/ 55 w 115" name="T18"/>
                  <a:gd fmla="*/ 224 h 571" name="T19"/>
                  <a:gd fmla="*/ 54 w 115" name="T20"/>
                  <a:gd fmla="*/ 166 h 571" name="T21"/>
                  <a:gd fmla="*/ 74 w 115" name="T22"/>
                  <a:gd fmla="*/ 58 h 571" name="T23"/>
                  <a:gd fmla="*/ 68 w 115" name="T24"/>
                  <a:gd fmla="*/ 9 h 571" name="T25"/>
                  <a:gd fmla="*/ 81 w 115" name="T26"/>
                  <a:gd fmla="*/ 0 h 571" name="T27"/>
                  <a:gd fmla="*/ 96 w 115" name="T28"/>
                  <a:gd fmla="*/ 25 h 571" name="T29"/>
                  <a:gd fmla="*/ 104 w 115" name="T30"/>
                  <a:gd fmla="*/ 75 h 571" name="T31"/>
                  <a:gd fmla="*/ 114 w 115" name="T32"/>
                  <a:gd fmla="*/ 76 h 571" name="T33"/>
                  <a:gd fmla="*/ 112 w 115" name="T34"/>
                  <a:gd fmla="*/ 93 h 571" name="T35"/>
                  <a:gd fmla="*/ 97 w 115" name="T36"/>
                  <a:gd fmla="*/ 100 h 571" name="T37"/>
                  <a:gd fmla="*/ 98 w 115" name="T38"/>
                  <a:gd fmla="*/ 134 h 571" name="T39"/>
                  <a:gd fmla="*/ 81 w 115" name="T40"/>
                  <a:gd fmla="*/ 152 h 571" name="T41"/>
                  <a:gd fmla="*/ 69 w 115" name="T42"/>
                  <a:gd fmla="*/ 199 h 571" name="T43"/>
                  <a:gd fmla="*/ 78 w 115" name="T44"/>
                  <a:gd fmla="*/ 243 h 571" name="T45"/>
                  <a:gd fmla="*/ 61 w 115" name="T46"/>
                  <a:gd fmla="*/ 281 h 571" name="T47"/>
                  <a:gd fmla="*/ 48 w 115" name="T48"/>
                  <a:gd fmla="*/ 374 h 571" name="T49"/>
                  <a:gd fmla="*/ 58 w 115" name="T50"/>
                  <a:gd fmla="*/ 409 h 571" name="T51"/>
                  <a:gd fmla="*/ 49 w 115" name="T52"/>
                  <a:gd fmla="*/ 412 h 571" name="T53"/>
                  <a:gd fmla="*/ 53 w 115" name="T54"/>
                  <a:gd fmla="*/ 442 h 571" name="T55"/>
                  <a:gd fmla="*/ 30 w 115" name="T56"/>
                  <a:gd fmla="*/ 505 h 571" name="T57"/>
                  <a:gd fmla="*/ 33 w 115" name="T58"/>
                  <a:gd fmla="*/ 516 h 571" name="T59"/>
                  <a:gd fmla="*/ 44 w 115" name="T60"/>
                  <a:gd fmla="*/ 512 h 571" name="T61"/>
                  <a:gd fmla="*/ 48 w 115" name="T62"/>
                  <a:gd fmla="*/ 536 h 571" name="T63"/>
                  <a:gd fmla="*/ 98 w 115" name="T64"/>
                  <a:gd fmla="*/ 541 h 571" name="T65"/>
                  <a:gd fmla="*/ 65 w 115" name="T66"/>
                  <a:gd fmla="*/ 551 h 571" name="T67"/>
                  <a:gd fmla="*/ 61 w 115" name="T68"/>
                  <a:gd fmla="*/ 570 h 571" name="T69"/>
                  <a:gd fmla="*/ 46 w 115" name="T70"/>
                  <a:gd fmla="*/ 565 h 571" name="T71"/>
                  <a:gd fmla="*/ 62 w 115" name="T72"/>
                  <a:gd fmla="*/ 553 h 571" name="T73"/>
                  <a:gd fmla="*/ 38 w 115" name="T74"/>
                  <a:gd fmla="*/ 548 h 571" name="T75"/>
                  <a:gd fmla="*/ 35 w 115" name="T76"/>
                  <a:gd fmla="*/ 527 h 571" name="T77"/>
                  <a:gd fmla="*/ 29 w 115" name="T78"/>
                  <a:gd fmla="*/ 537 h 571" name="T79"/>
                  <a:gd fmla="*/ 20 w 115" name="T80"/>
                  <a:gd fmla="*/ 518 h 571" name="T81"/>
                  <a:gd fmla="*/ 25 w 115" name="T82"/>
                  <a:gd fmla="*/ 513 h 571" name="T83"/>
                  <a:gd fmla="*/ 14 w 115" name="T84"/>
                  <a:gd fmla="*/ 504 h 571" name="T85"/>
                  <a:gd fmla="*/ 24 w 115" name="T86"/>
                  <a:gd fmla="*/ 494 h 571" name="T87"/>
                  <a:gd fmla="*/ 15 w 115" name="T88"/>
                  <a:gd fmla="*/ 466 h 571" name="T89"/>
                  <a:gd fmla="*/ 32 w 115" name="T90"/>
                  <a:gd fmla="*/ 469 h 571" name="T91"/>
                  <a:gd fmla="*/ 15 w 115" name="T92"/>
                  <a:gd fmla="*/ 455 h 571" name="T93"/>
                  <a:gd fmla="*/ 19 w 115" name="T94"/>
                  <a:gd fmla="*/ 444 h 571" name="T95"/>
                  <a:gd fmla="*/ 0 w 115" name="T96"/>
                  <a:gd fmla="*/ 445 h 571" name="T97"/>
                  <a:gd fmla="*/ 0 w 115" name="T98"/>
                  <a:gd fmla="*/ 445 h 571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115" name="T150"/>
                  <a:gd fmla="*/ 0 h 571" name="T151"/>
                  <a:gd fmla="*/ 115 w 115" name="T152"/>
                  <a:gd fmla="*/ 571 h 571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571" w="115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/>
              <p:nvPr/>
            </p:nvSpPr>
            <p:spPr bwMode="auto">
              <a:xfrm>
                <a:off x="2055" y="4078"/>
                <a:ext cx="10" cy="158"/>
              </a:xfrm>
              <a:custGeom>
                <a:gdLst>
                  <a:gd fmla="*/ 0 w 10" name="T0"/>
                  <a:gd fmla="*/ 9 h 22" name="T1"/>
                  <a:gd fmla="*/ 0 w 10" name="T2"/>
                  <a:gd fmla="*/ 9 h 22" name="T3"/>
                  <a:gd fmla="*/ 4 w 10" name="T4"/>
                  <a:gd fmla="*/ 0 h 22" name="T5"/>
                  <a:gd fmla="*/ 9 w 10" name="T6"/>
                  <a:gd fmla="*/ 21 h 22" name="T7"/>
                  <a:gd fmla="*/ 0 w 10" name="T8"/>
                  <a:gd fmla="*/ 9 h 22" name="T9"/>
                  <a:gd fmla="*/ 0 w 10" name="T10"/>
                  <a:gd fmla="*/ 9 h 22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0" name="T18"/>
                  <a:gd fmla="*/ 0 h 22" name="T19"/>
                  <a:gd fmla="*/ 10 w 10" name="T20"/>
                  <a:gd fmla="*/ 22 h 22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2" w="10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/>
              <p:nvPr/>
            </p:nvSpPr>
            <p:spPr bwMode="auto">
              <a:xfrm>
                <a:off x="2065" y="3965"/>
                <a:ext cx="9" cy="158"/>
              </a:xfrm>
              <a:custGeom>
                <a:gdLst>
                  <a:gd fmla="*/ 0 w 9" name="T0"/>
                  <a:gd fmla="*/ 23 h 28" name="T1"/>
                  <a:gd fmla="*/ 0 w 9" name="T2"/>
                  <a:gd fmla="*/ 23 h 28" name="T3"/>
                  <a:gd fmla="*/ 8 w 9" name="T4"/>
                  <a:gd fmla="*/ 0 h 28" name="T5"/>
                  <a:gd fmla="*/ 8 w 9" name="T6"/>
                  <a:gd fmla="*/ 27 h 28" name="T7"/>
                  <a:gd fmla="*/ 0 w 9" name="T8"/>
                  <a:gd fmla="*/ 23 h 28" name="T9"/>
                  <a:gd fmla="*/ 0 w 9" name="T10"/>
                  <a:gd fmla="*/ 23 h 2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9" name="T18"/>
                  <a:gd fmla="*/ 0 h 28" name="T19"/>
                  <a:gd fmla="*/ 9 w 9" name="T20"/>
                  <a:gd fmla="*/ 28 h 2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8" w="9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/>
              <p:nvPr/>
            </p:nvSpPr>
            <p:spPr bwMode="auto">
              <a:xfrm>
                <a:off x="2074" y="4159"/>
                <a:ext cx="19" cy="158"/>
              </a:xfrm>
              <a:custGeom>
                <a:gdLst>
                  <a:gd fmla="*/ 0 w 19" name="T0"/>
                  <a:gd fmla="*/ 0 h 13" name="T1"/>
                  <a:gd fmla="*/ 0 w 19" name="T2"/>
                  <a:gd fmla="*/ 0 h 13" name="T3"/>
                  <a:gd fmla="*/ 18 w 19" name="T4"/>
                  <a:gd fmla="*/ 3 h 13" name="T5"/>
                  <a:gd fmla="*/ 18 w 19" name="T6"/>
                  <a:gd fmla="*/ 12 h 13" name="T7"/>
                  <a:gd fmla="*/ 0 w 19" name="T8"/>
                  <a:gd fmla="*/ 0 h 13" name="T9"/>
                  <a:gd fmla="*/ 0 w 19" name="T10"/>
                  <a:gd fmla="*/ 0 h 13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9" name="T18"/>
                  <a:gd fmla="*/ 0 h 13" name="T19"/>
                  <a:gd fmla="*/ 19 w 19" name="T20"/>
                  <a:gd fmla="*/ 13 h 13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3" w="19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/>
              <p:nvPr/>
            </p:nvSpPr>
            <p:spPr bwMode="auto">
              <a:xfrm>
                <a:off x="2078" y="4139"/>
                <a:ext cx="28" cy="158"/>
              </a:xfrm>
              <a:custGeom>
                <a:gdLst>
                  <a:gd fmla="*/ 0 w 28" name="T0"/>
                  <a:gd fmla="*/ 5 h 28" name="T1"/>
                  <a:gd fmla="*/ 0 w 28" name="T2"/>
                  <a:gd fmla="*/ 5 h 28" name="T3"/>
                  <a:gd fmla="*/ 7 w 28" name="T4"/>
                  <a:gd fmla="*/ 0 h 28" name="T5"/>
                  <a:gd fmla="*/ 6 w 28" name="T6"/>
                  <a:gd fmla="*/ 13 h 28" name="T7"/>
                  <a:gd fmla="*/ 27 w 28" name="T8"/>
                  <a:gd fmla="*/ 17 h 28" name="T9"/>
                  <a:gd fmla="*/ 14 w 28" name="T10"/>
                  <a:gd fmla="*/ 27 h 28" name="T11"/>
                  <a:gd fmla="*/ 0 w 28" name="T12"/>
                  <a:gd fmla="*/ 5 h 28" name="T13"/>
                  <a:gd fmla="*/ 0 w 28" name="T14"/>
                  <a:gd fmla="*/ 5 h 2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28" name="T24"/>
                  <a:gd fmla="*/ 0 h 28" name="T25"/>
                  <a:gd fmla="*/ 28 w 28" name="T26"/>
                  <a:gd fmla="*/ 28 h 2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8" w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/>
              <p:nvPr/>
            </p:nvSpPr>
            <p:spPr bwMode="auto">
              <a:xfrm>
                <a:off x="2097" y="4165"/>
                <a:ext cx="16" cy="158"/>
              </a:xfrm>
              <a:custGeom>
                <a:gdLst>
                  <a:gd fmla="*/ 0 w 16" name="T0"/>
                  <a:gd fmla="*/ 5 h 8" name="T1"/>
                  <a:gd fmla="*/ 0 w 16" name="T2"/>
                  <a:gd fmla="*/ 5 h 8" name="T3"/>
                  <a:gd fmla="*/ 4 w 16" name="T4"/>
                  <a:gd fmla="*/ 0 h 8" name="T5"/>
                  <a:gd fmla="*/ 15 w 16" name="T6"/>
                  <a:gd fmla="*/ 7 h 8" name="T7"/>
                  <a:gd fmla="*/ 0 w 16" name="T8"/>
                  <a:gd fmla="*/ 5 h 8" name="T9"/>
                  <a:gd fmla="*/ 0 w 16" name="T10"/>
                  <a:gd fmla="*/ 5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6" name="T18"/>
                  <a:gd fmla="*/ 0 h 8" name="T19"/>
                  <a:gd fmla="*/ 16 w 16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16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/>
              <p:nvPr/>
            </p:nvSpPr>
            <p:spPr bwMode="auto">
              <a:xfrm>
                <a:off x="2107" y="4159"/>
                <a:ext cx="39" cy="158"/>
              </a:xfrm>
              <a:custGeom>
                <a:gdLst>
                  <a:gd fmla="*/ 0 w 39" name="T0"/>
                  <a:gd fmla="*/ 34 h 42" name="T1"/>
                  <a:gd fmla="*/ 0 w 39" name="T2"/>
                  <a:gd fmla="*/ 34 h 42" name="T3"/>
                  <a:gd fmla="*/ 6 w 39" name="T4"/>
                  <a:gd fmla="*/ 27 h 42" name="T5"/>
                  <a:gd fmla="*/ 26 w 39" name="T6"/>
                  <a:gd fmla="*/ 31 h 42" name="T7"/>
                  <a:gd fmla="*/ 17 w 39" name="T8"/>
                  <a:gd fmla="*/ 21 h 42" name="T9"/>
                  <a:gd fmla="*/ 27 w 39" name="T10"/>
                  <a:gd fmla="*/ 14 h 42" name="T11"/>
                  <a:gd fmla="*/ 12 w 39" name="T12"/>
                  <a:gd fmla="*/ 12 h 42" name="T13"/>
                  <a:gd fmla="*/ 12 w 39" name="T14"/>
                  <a:gd fmla="*/ 2 h 42" name="T15"/>
                  <a:gd fmla="*/ 36 w 39" name="T16"/>
                  <a:gd fmla="*/ 0 h 42" name="T17"/>
                  <a:gd fmla="*/ 38 w 39" name="T18"/>
                  <a:gd fmla="*/ 41 h 42" name="T19"/>
                  <a:gd fmla="*/ 0 w 39" name="T20"/>
                  <a:gd fmla="*/ 34 h 42" name="T21"/>
                  <a:gd fmla="*/ 0 w 39" name="T22"/>
                  <a:gd fmla="*/ 34 h 42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39" name="T36"/>
                  <a:gd fmla="*/ 0 h 42" name="T37"/>
                  <a:gd fmla="*/ 39 w 39" name="T38"/>
                  <a:gd fmla="*/ 42 h 42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42" w="39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/>
              <p:nvPr/>
            </p:nvSpPr>
            <p:spPr bwMode="auto">
              <a:xfrm>
                <a:off x="2126" y="4191"/>
                <a:ext cx="29" cy="158"/>
              </a:xfrm>
              <a:custGeom>
                <a:gdLst>
                  <a:gd fmla="*/ 0 w 29" name="T0"/>
                  <a:gd fmla="*/ 0 h 9" name="T1"/>
                  <a:gd fmla="*/ 0 w 29" name="T2"/>
                  <a:gd fmla="*/ 0 h 9" name="T3"/>
                  <a:gd fmla="*/ 25 w 29" name="T4"/>
                  <a:gd fmla="*/ 2 h 9" name="T5"/>
                  <a:gd fmla="*/ 28 w 29" name="T6"/>
                  <a:gd fmla="*/ 8 h 9" name="T7"/>
                  <a:gd fmla="*/ 0 w 29" name="T8"/>
                  <a:gd fmla="*/ 0 h 9" name="T9"/>
                  <a:gd fmla="*/ 0 w 29" name="T10"/>
                  <a:gd fmla="*/ 0 h 9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9" name="T18"/>
                  <a:gd fmla="*/ 0 h 9" name="T19"/>
                  <a:gd fmla="*/ 29 w 29" name="T20"/>
                  <a:gd fmla="*/ 9 h 9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9" w="28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/>
              <p:nvPr/>
            </p:nvSpPr>
            <p:spPr bwMode="auto">
              <a:xfrm>
                <a:off x="2153" y="4184"/>
                <a:ext cx="14" cy="158"/>
              </a:xfrm>
              <a:custGeom>
                <a:gdLst>
                  <a:gd fmla="*/ 0 w 14" name="T0"/>
                  <a:gd fmla="*/ 6 h 7" name="T1"/>
                  <a:gd fmla="*/ 0 w 14" name="T2"/>
                  <a:gd fmla="*/ 6 h 7" name="T3"/>
                  <a:gd fmla="*/ 3 w 14" name="T4"/>
                  <a:gd fmla="*/ 0 h 7" name="T5"/>
                  <a:gd fmla="*/ 13 w 14" name="T6"/>
                  <a:gd fmla="*/ 6 h 7" name="T7"/>
                  <a:gd fmla="*/ 0 w 14" name="T8"/>
                  <a:gd fmla="*/ 6 h 7" name="T9"/>
                  <a:gd fmla="*/ 0 w 14" name="T10"/>
                  <a:gd fmla="*/ 6 h 7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4" name="T18"/>
                  <a:gd fmla="*/ 0 h 7" name="T19"/>
                  <a:gd fmla="*/ 14 w 14" name="T20"/>
                  <a:gd fmla="*/ 7 h 7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7" w="14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/>
              <p:nvPr/>
            </p:nvSpPr>
            <p:spPr bwMode="auto">
              <a:xfrm>
                <a:off x="2005" y="3295"/>
                <a:ext cx="164" cy="158"/>
              </a:xfrm>
              <a:custGeom>
                <a:gdLst>
                  <a:gd fmla="*/ 0 w 164" name="T0"/>
                  <a:gd fmla="*/ 150 h 226" name="T1"/>
                  <a:gd fmla="*/ 0 w 164" name="T2"/>
                  <a:gd fmla="*/ 150 h 226" name="T3"/>
                  <a:gd fmla="*/ 20 w 164" name="T4"/>
                  <a:gd fmla="*/ 166 h 226" name="T5"/>
                  <a:gd fmla="*/ 49 w 164" name="T6"/>
                  <a:gd fmla="*/ 170 h 226" name="T7"/>
                  <a:gd fmla="*/ 78 w 164" name="T8"/>
                  <a:gd fmla="*/ 200 h 226" name="T9"/>
                  <a:gd fmla="*/ 117 w 164" name="T10"/>
                  <a:gd fmla="*/ 203 h 226" name="T11"/>
                  <a:gd fmla="*/ 111 w 164" name="T12"/>
                  <a:gd fmla="*/ 219 h 226" name="T13"/>
                  <a:gd fmla="*/ 121 w 164" name="T14"/>
                  <a:gd fmla="*/ 225 h 226" name="T15"/>
                  <a:gd fmla="*/ 127 w 164" name="T16"/>
                  <a:gd fmla="*/ 186 h 226" name="T17"/>
                  <a:gd fmla="*/ 120 w 164" name="T18"/>
                  <a:gd fmla="*/ 162 h 226" name="T19"/>
                  <a:gd fmla="*/ 133 w 164" name="T20"/>
                  <a:gd fmla="*/ 160 h 226" name="T21"/>
                  <a:gd fmla="*/ 123 w 164" name="T22"/>
                  <a:gd fmla="*/ 146 h 226" name="T23"/>
                  <a:gd fmla="*/ 155 w 164" name="T24"/>
                  <a:gd fmla="*/ 141 h 226" name="T25"/>
                  <a:gd fmla="*/ 163 w 164" name="T26"/>
                  <a:gd fmla="*/ 151 h 226" name="T27"/>
                  <a:gd fmla="*/ 151 w 164" name="T28"/>
                  <a:gd fmla="*/ 131 h 226" name="T29"/>
                  <a:gd fmla="*/ 155 w 164" name="T30"/>
                  <a:gd fmla="*/ 84 h 226" name="T31"/>
                  <a:gd fmla="*/ 128 w 164" name="T32"/>
                  <a:gd fmla="*/ 86 h 226" name="T33"/>
                  <a:gd fmla="*/ 120 w 164" name="T34"/>
                  <a:gd fmla="*/ 74 h 226" name="T35"/>
                  <a:gd fmla="*/ 93 w 164" name="T36"/>
                  <a:gd fmla="*/ 71 h 226" name="T37"/>
                  <a:gd fmla="*/ 76 w 164" name="T38"/>
                  <a:gd fmla="*/ 44 h 226" name="T39"/>
                  <a:gd fmla="*/ 102 w 164" name="T40"/>
                  <a:gd fmla="*/ 8 h 226" name="T41"/>
                  <a:gd fmla="*/ 98 w 164" name="T42"/>
                  <a:gd fmla="*/ 0 h 226" name="T43"/>
                  <a:gd fmla="*/ 52 w 164" name="T44"/>
                  <a:gd fmla="*/ 20 h 226" name="T45"/>
                  <a:gd fmla="*/ 27 w 164" name="T46"/>
                  <a:gd fmla="*/ 60 h 226" name="T47"/>
                  <a:gd fmla="*/ 19 w 164" name="T48"/>
                  <a:gd fmla="*/ 50 h 226" name="T49"/>
                  <a:gd fmla="*/ 13 w 164" name="T50"/>
                  <a:gd fmla="*/ 70 h 226" name="T51"/>
                  <a:gd fmla="*/ 19 w 164" name="T52"/>
                  <a:gd fmla="*/ 115 h 226" name="T53"/>
                  <a:gd fmla="*/ 25 w 164" name="T54"/>
                  <a:gd fmla="*/ 115 h 226" name="T55"/>
                  <a:gd fmla="*/ 0 w 164" name="T56"/>
                  <a:gd fmla="*/ 150 h 226" name="T57"/>
                  <a:gd fmla="*/ 0 w 164" name="T58"/>
                  <a:gd fmla="*/ 150 h 22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164" name="T90"/>
                  <a:gd fmla="*/ 0 h 226" name="T91"/>
                  <a:gd fmla="*/ 164 w 164" name="T92"/>
                  <a:gd fmla="*/ 226 h 226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226" w="164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/>
              <p:nvPr/>
            </p:nvSpPr>
            <p:spPr bwMode="auto">
              <a:xfrm>
                <a:off x="1911" y="3220"/>
                <a:ext cx="44" cy="158"/>
              </a:xfrm>
              <a:custGeom>
                <a:gdLst>
                  <a:gd fmla="*/ 0 w 44" name="T0"/>
                  <a:gd fmla="*/ 0 h 37" name="T1"/>
                  <a:gd fmla="*/ 0 w 44" name="T2"/>
                  <a:gd fmla="*/ 0 h 37" name="T3"/>
                  <a:gd fmla="*/ 1 w 44" name="T4"/>
                  <a:gd fmla="*/ 14 h 37" name="T5"/>
                  <a:gd fmla="*/ 10 w 44" name="T6"/>
                  <a:gd fmla="*/ 12 h 37" name="T7"/>
                  <a:gd fmla="*/ 37 w 44" name="T8"/>
                  <a:gd fmla="*/ 36 h 37" name="T9"/>
                  <a:gd fmla="*/ 43 w 44" name="T10"/>
                  <a:gd fmla="*/ 18 h 37" name="T11"/>
                  <a:gd fmla="*/ 28 w 44" name="T12"/>
                  <a:gd fmla="*/ 1 h 37" name="T13"/>
                  <a:gd fmla="*/ 0 w 44" name="T14"/>
                  <a:gd fmla="*/ 0 h 37" name="T15"/>
                  <a:gd fmla="*/ 0 w 44" name="T16"/>
                  <a:gd fmla="*/ 0 h 37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44" name="T27"/>
                  <a:gd fmla="*/ 0 h 37" name="T28"/>
                  <a:gd fmla="*/ 44 w 44" name="T29"/>
                  <a:gd fmla="*/ 37 h 37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37" w="44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/>
              <p:nvPr/>
            </p:nvSpPr>
            <p:spPr bwMode="auto">
              <a:xfrm>
                <a:off x="1921" y="3056"/>
                <a:ext cx="148" cy="158"/>
              </a:xfrm>
              <a:custGeom>
                <a:gdLst>
                  <a:gd fmla="*/ 0 w 148" name="T0"/>
                  <a:gd fmla="*/ 18 h 47" name="T1"/>
                  <a:gd fmla="*/ 0 w 148" name="T2"/>
                  <a:gd fmla="*/ 18 h 47" name="T3"/>
                  <a:gd fmla="*/ 20 w 148" name="T4"/>
                  <a:gd fmla="*/ 2 h 47" name="T5"/>
                  <a:gd fmla="*/ 58 w 148" name="T6"/>
                  <a:gd fmla="*/ 0 h 47" name="T7"/>
                  <a:gd fmla="*/ 147 w 148" name="T8"/>
                  <a:gd fmla="*/ 39 h 47" name="T9"/>
                  <a:gd fmla="*/ 99 w 148" name="T10"/>
                  <a:gd fmla="*/ 46 h 47" name="T11"/>
                  <a:gd fmla="*/ 107 w 148" name="T12"/>
                  <a:gd fmla="*/ 37 h 47" name="T13"/>
                  <a:gd fmla="*/ 84 w 148" name="T14"/>
                  <a:gd fmla="*/ 22 h 47" name="T15"/>
                  <a:gd fmla="*/ 40 w 148" name="T16"/>
                  <a:gd fmla="*/ 14 h 47" name="T17"/>
                  <a:gd fmla="*/ 42 w 148" name="T18"/>
                  <a:gd fmla="*/ 7 h 47" name="T19"/>
                  <a:gd fmla="*/ 0 w 148" name="T20"/>
                  <a:gd fmla="*/ 18 h 47" name="T21"/>
                  <a:gd fmla="*/ 0 w 148" name="T22"/>
                  <a:gd fmla="*/ 18 h 47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148" name="T36"/>
                  <a:gd fmla="*/ 0 h 47" name="T37"/>
                  <a:gd fmla="*/ 148 w 148" name="T38"/>
                  <a:gd fmla="*/ 47 h 47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47" w="148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/>
              <p:nvPr/>
            </p:nvSpPr>
            <p:spPr bwMode="auto">
              <a:xfrm>
                <a:off x="2100" y="3092"/>
                <a:ext cx="47" cy="158"/>
              </a:xfrm>
              <a:custGeom>
                <a:gdLst>
                  <a:gd fmla="*/ 0 w 47" name="T0"/>
                  <a:gd fmla="*/ 0 h 27" name="T1"/>
                  <a:gd fmla="*/ 0 w 47" name="T2"/>
                  <a:gd fmla="*/ 0 h 27" name="T3"/>
                  <a:gd fmla="*/ 0 w 47" name="T4"/>
                  <a:gd fmla="*/ 26 h 27" name="T5"/>
                  <a:gd fmla="*/ 46 w 47" name="T6"/>
                  <a:gd fmla="*/ 17 h 27" name="T7"/>
                  <a:gd fmla="*/ 26 w 47" name="T8"/>
                  <a:gd fmla="*/ 3 h 27" name="T9"/>
                  <a:gd fmla="*/ 0 w 47" name="T10"/>
                  <a:gd fmla="*/ 0 h 27" name="T11"/>
                  <a:gd fmla="*/ 0 w 47" name="T12"/>
                  <a:gd fmla="*/ 0 h 27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7" name="T21"/>
                  <a:gd fmla="*/ 0 h 27" name="T22"/>
                  <a:gd fmla="*/ 47 w 47" name="T23"/>
                  <a:gd fmla="*/ 27 h 27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7" w="4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/>
              <p:nvPr/>
            </p:nvSpPr>
            <p:spPr bwMode="auto">
              <a:xfrm>
                <a:off x="1978" y="3375"/>
                <a:ext cx="77" cy="158"/>
              </a:xfrm>
              <a:custGeom>
                <a:gdLst>
                  <a:gd fmla="*/ 0 w 77" name="T0"/>
                  <a:gd fmla="*/ 32 h 86" name="T1"/>
                  <a:gd fmla="*/ 0 w 77" name="T2"/>
                  <a:gd fmla="*/ 32 h 86" name="T3"/>
                  <a:gd fmla="*/ 1 w 77" name="T4"/>
                  <a:gd fmla="*/ 49 h 86" name="T5"/>
                  <a:gd fmla="*/ 14 w 77" name="T6"/>
                  <a:gd fmla="*/ 53 h 86" name="T7"/>
                  <a:gd fmla="*/ 7 w 77" name="T8"/>
                  <a:gd fmla="*/ 67 h 86" name="T9"/>
                  <a:gd fmla="*/ 4 w 77" name="T10"/>
                  <a:gd fmla="*/ 81 h 86" name="T11"/>
                  <a:gd fmla="*/ 22 w 77" name="T12"/>
                  <a:gd fmla="*/ 85 h 86" name="T13"/>
                  <a:gd fmla="*/ 38 w 77" name="T14"/>
                  <a:gd fmla="*/ 61 h 86" name="T15"/>
                  <a:gd fmla="*/ 69 w 77" name="T16"/>
                  <a:gd fmla="*/ 42 h 86" name="T17"/>
                  <a:gd fmla="*/ 76 w 77" name="T18"/>
                  <a:gd fmla="*/ 20 h 86" name="T19"/>
                  <a:gd fmla="*/ 47 w 77" name="T20"/>
                  <a:gd fmla="*/ 16 h 86" name="T21"/>
                  <a:gd fmla="*/ 27 w 77" name="T22"/>
                  <a:gd fmla="*/ 0 h 86" name="T23"/>
                  <a:gd fmla="*/ 9 w 77" name="T24"/>
                  <a:gd fmla="*/ 8 h 86" name="T25"/>
                  <a:gd fmla="*/ 0 w 77" name="T26"/>
                  <a:gd fmla="*/ 32 h 86" name="T27"/>
                  <a:gd fmla="*/ 0 w 77" name="T28"/>
                  <a:gd fmla="*/ 32 h 8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77" name="T45"/>
                  <a:gd fmla="*/ 0 h 86" name="T46"/>
                  <a:gd fmla="*/ 77 w 77" name="T47"/>
                  <a:gd fmla="*/ 86 h 8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6" w="77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/>
              <p:nvPr/>
            </p:nvSpPr>
            <p:spPr bwMode="auto">
              <a:xfrm>
                <a:off x="1851" y="3161"/>
                <a:ext cx="33" cy="158"/>
              </a:xfrm>
              <a:custGeom>
                <a:gdLst>
                  <a:gd fmla="*/ 0 w 33" name="T0"/>
                  <a:gd fmla="*/ 11 h 15" name="T1"/>
                  <a:gd fmla="*/ 0 w 33" name="T2"/>
                  <a:gd fmla="*/ 11 h 15" name="T3"/>
                  <a:gd fmla="*/ 9 w 33" name="T4"/>
                  <a:gd fmla="*/ 0 h 15" name="T5"/>
                  <a:gd fmla="*/ 32 w 33" name="T6"/>
                  <a:gd fmla="*/ 14 h 15" name="T7"/>
                  <a:gd fmla="*/ 0 w 33" name="T8"/>
                  <a:gd fmla="*/ 11 h 15" name="T9"/>
                  <a:gd fmla="*/ 0 w 33" name="T10"/>
                  <a:gd fmla="*/ 11 h 15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33" name="T18"/>
                  <a:gd fmla="*/ 0 h 15" name="T19"/>
                  <a:gd fmla="*/ 33 w 33" name="T20"/>
                  <a:gd fmla="*/ 15 h 15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5" w="33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/>
              <p:nvPr/>
            </p:nvSpPr>
            <p:spPr bwMode="auto">
              <a:xfrm>
                <a:off x="2250" y="4122"/>
                <a:ext cx="22" cy="158"/>
              </a:xfrm>
              <a:custGeom>
                <a:gdLst>
                  <a:gd fmla="*/ 0 w 22" name="T0"/>
                  <a:gd fmla="*/ 12 h 13" name="T1"/>
                  <a:gd fmla="*/ 0 w 22" name="T2"/>
                  <a:gd fmla="*/ 12 h 13" name="T3"/>
                  <a:gd fmla="*/ 12 w 22" name="T4"/>
                  <a:gd fmla="*/ 5 h 13" name="T5"/>
                  <a:gd fmla="*/ 6 w 22" name="T6"/>
                  <a:gd fmla="*/ 0 h 13" name="T7"/>
                  <a:gd fmla="*/ 21 w 22" name="T8"/>
                  <a:gd fmla="*/ 1 h 13" name="T9"/>
                  <a:gd fmla="*/ 0 w 22" name="T10"/>
                  <a:gd fmla="*/ 12 h 13" name="T11"/>
                  <a:gd fmla="*/ 0 w 22" name="T12"/>
                  <a:gd fmla="*/ 12 h 1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2" name="T21"/>
                  <a:gd fmla="*/ 0 h 13" name="T22"/>
                  <a:gd fmla="*/ 22 w 22" name="T23"/>
                  <a:gd fmla="*/ 13 h 1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3" w="22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/>
              <p:nvPr/>
            </p:nvSpPr>
            <p:spPr bwMode="auto">
              <a:xfrm>
                <a:off x="2267" y="4121"/>
                <a:ext cx="25" cy="158"/>
              </a:xfrm>
              <a:custGeom>
                <a:gdLst>
                  <a:gd fmla="*/ 0 w 25" name="T0"/>
                  <a:gd fmla="*/ 15 h 16" name="T1"/>
                  <a:gd fmla="*/ 0 w 25" name="T2"/>
                  <a:gd fmla="*/ 15 h 16" name="T3"/>
                  <a:gd fmla="*/ 11 w 25" name="T4"/>
                  <a:gd fmla="*/ 0 h 16" name="T5"/>
                  <a:gd fmla="*/ 24 w 25" name="T6"/>
                  <a:gd fmla="*/ 5 h 16" name="T7"/>
                  <a:gd fmla="*/ 0 w 25" name="T8"/>
                  <a:gd fmla="*/ 15 h 16" name="T9"/>
                  <a:gd fmla="*/ 0 w 25" name="T10"/>
                  <a:gd fmla="*/ 15 h 16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5" name="T18"/>
                  <a:gd fmla="*/ 0 h 16" name="T19"/>
                  <a:gd fmla="*/ 25 w 25" name="T20"/>
                  <a:gd fmla="*/ 16 h 16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6" w="25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/>
              <p:nvPr/>
            </p:nvSpPr>
            <p:spPr bwMode="auto">
              <a:xfrm>
                <a:off x="2338" y="3299"/>
                <a:ext cx="41" cy="158"/>
              </a:xfrm>
              <a:custGeom>
                <a:gdLst>
                  <a:gd fmla="*/ 0 w 41" name="T0"/>
                  <a:gd fmla="*/ 45 h 48" name="T1"/>
                  <a:gd fmla="*/ 0 w 41" name="T2"/>
                  <a:gd fmla="*/ 45 h 48" name="T3"/>
                  <a:gd fmla="*/ 6 w 41" name="T4"/>
                  <a:gd fmla="*/ 0 h 48" name="T5"/>
                  <a:gd fmla="*/ 40 w 41" name="T6"/>
                  <a:gd fmla="*/ 21 h 48" name="T7"/>
                  <a:gd fmla="*/ 20 w 41" name="T8"/>
                  <a:gd fmla="*/ 47 h 48" name="T9"/>
                  <a:gd fmla="*/ 0 w 41" name="T10"/>
                  <a:gd fmla="*/ 45 h 48" name="T11"/>
                  <a:gd fmla="*/ 0 w 41" name="T12"/>
                  <a:gd fmla="*/ 45 h 4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1" name="T21"/>
                  <a:gd fmla="*/ 0 h 48" name="T22"/>
                  <a:gd fmla="*/ 41 w 41" name="T23"/>
                  <a:gd fmla="*/ 48 h 4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48" w="41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/>
              <p:nvPr/>
            </p:nvSpPr>
            <p:spPr bwMode="auto">
              <a:xfrm>
                <a:off x="1821" y="3135"/>
                <a:ext cx="55" cy="158"/>
              </a:xfrm>
              <a:custGeom>
                <a:gdLst>
                  <a:gd fmla="*/ 0 w 55" name="T0"/>
                  <a:gd fmla="*/ 47 h 60" name="T1"/>
                  <a:gd fmla="*/ 0 w 55" name="T2"/>
                  <a:gd fmla="*/ 47 h 60" name="T3"/>
                  <a:gd fmla="*/ 11 w 55" name="T4"/>
                  <a:gd fmla="*/ 26 h 60" name="T5"/>
                  <a:gd fmla="*/ 25 w 55" name="T6"/>
                  <a:gd fmla="*/ 25 h 60" name="T7"/>
                  <a:gd fmla="*/ 11 w 55" name="T8"/>
                  <a:gd fmla="*/ 7 h 60" name="T9"/>
                  <a:gd fmla="*/ 42 w 55" name="T10"/>
                  <a:gd fmla="*/ 0 h 60" name="T11"/>
                  <a:gd fmla="*/ 47 w 55" name="T12"/>
                  <a:gd fmla="*/ 28 h 60" name="T13"/>
                  <a:gd fmla="*/ 54 w 55" name="T14"/>
                  <a:gd fmla="*/ 30 h 60" name="T15"/>
                  <a:gd fmla="*/ 39 w 55" name="T16"/>
                  <a:gd fmla="*/ 48 h 60" name="T17"/>
                  <a:gd fmla="*/ 30 w 55" name="T18"/>
                  <a:gd fmla="*/ 59 h 60" name="T19"/>
                  <a:gd fmla="*/ 0 w 55" name="T20"/>
                  <a:gd fmla="*/ 47 h 60" name="T21"/>
                  <a:gd fmla="*/ 0 w 55" name="T22"/>
                  <a:gd fmla="*/ 47 h 60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55" name="T36"/>
                  <a:gd fmla="*/ 0 h 60" name="T37"/>
                  <a:gd fmla="*/ 55 w 55" name="T38"/>
                  <a:gd fmla="*/ 60 h 60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60" w="55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/>
              <p:nvPr/>
            </p:nvSpPr>
            <p:spPr bwMode="auto">
              <a:xfrm>
                <a:off x="2245" y="3284"/>
                <a:ext cx="66" cy="158"/>
              </a:xfrm>
              <a:custGeom>
                <a:gdLst>
                  <a:gd fmla="*/ 0 w 66" name="T0"/>
                  <a:gd fmla="*/ 31 h 94" name="T1"/>
                  <a:gd fmla="*/ 0 w 66" name="T2"/>
                  <a:gd fmla="*/ 31 h 94" name="T3"/>
                  <a:gd fmla="*/ 9 w 66" name="T4"/>
                  <a:gd fmla="*/ 44 h 94" name="T5"/>
                  <a:gd fmla="*/ 22 w 66" name="T6"/>
                  <a:gd fmla="*/ 53 h 94" name="T7"/>
                  <a:gd fmla="*/ 19 w 66" name="T8"/>
                  <a:gd fmla="*/ 79 h 94" name="T9"/>
                  <a:gd fmla="*/ 26 w 66" name="T10"/>
                  <a:gd fmla="*/ 93 h 94" name="T11"/>
                  <a:gd fmla="*/ 65 w 66" name="T12"/>
                  <a:gd fmla="*/ 87 h 94" name="T13"/>
                  <a:gd fmla="*/ 43 w 66" name="T14"/>
                  <a:gd fmla="*/ 59 h 94" name="T15"/>
                  <a:gd fmla="*/ 58 w 66" name="T16"/>
                  <a:gd fmla="*/ 34 h 94" name="T17"/>
                  <a:gd fmla="*/ 19 w 66" name="T18"/>
                  <a:gd fmla="*/ 0 h 94" name="T19"/>
                  <a:gd fmla="*/ 6 w 66" name="T20"/>
                  <a:gd fmla="*/ 10 h 94" name="T21"/>
                  <a:gd fmla="*/ 11 w 66" name="T22"/>
                  <a:gd fmla="*/ 19 h 94" name="T23"/>
                  <a:gd fmla="*/ 0 w 66" name="T24"/>
                  <a:gd fmla="*/ 31 h 94" name="T25"/>
                  <a:gd fmla="*/ 0 w 66" name="T26"/>
                  <a:gd fmla="*/ 31 h 94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66" name="T42"/>
                  <a:gd fmla="*/ 0 h 94" name="T43"/>
                  <a:gd fmla="*/ 66 w 66" name="T44"/>
                  <a:gd fmla="*/ 94 h 94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94" w="66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/>
              <p:nvPr/>
            </p:nvSpPr>
            <p:spPr bwMode="auto">
              <a:xfrm>
                <a:off x="2065" y="3092"/>
                <a:ext cx="36" cy="158"/>
              </a:xfrm>
              <a:custGeom>
                <a:gdLst>
                  <a:gd fmla="*/ 0 w 36" name="T0"/>
                  <a:gd fmla="*/ 19 h 27" name="T1"/>
                  <a:gd fmla="*/ 0 w 36" name="T2"/>
                  <a:gd fmla="*/ 19 h 27" name="T3"/>
                  <a:gd fmla="*/ 27 w 36" name="T4"/>
                  <a:gd fmla="*/ 19 h 27" name="T5"/>
                  <a:gd fmla="*/ 14 w 36" name="T6"/>
                  <a:gd fmla="*/ 2 h 27" name="T7"/>
                  <a:gd fmla="*/ 35 w 36" name="T8"/>
                  <a:gd fmla="*/ 0 h 27" name="T9"/>
                  <a:gd fmla="*/ 35 w 36" name="T10"/>
                  <a:gd fmla="*/ 26 h 27" name="T11"/>
                  <a:gd fmla="*/ 0 w 36" name="T12"/>
                  <a:gd fmla="*/ 19 h 27" name="T13"/>
                  <a:gd fmla="*/ 0 w 36" name="T14"/>
                  <a:gd fmla="*/ 19 h 27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36" name="T24"/>
                  <a:gd fmla="*/ 0 h 27" name="T25"/>
                  <a:gd fmla="*/ 36 w 36" name="T26"/>
                  <a:gd fmla="*/ 27 h 27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7" w="36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/>
              <p:nvPr/>
            </p:nvSpPr>
            <p:spPr bwMode="auto">
              <a:xfrm>
                <a:off x="1860" y="3154"/>
                <a:ext cx="85" cy="158"/>
              </a:xfrm>
              <a:custGeom>
                <a:gdLst>
                  <a:gd fmla="*/ 0 w 85" name="T0"/>
                  <a:gd fmla="*/ 20 h 42" name="T1"/>
                  <a:gd fmla="*/ 0 w 85" name="T2"/>
                  <a:gd fmla="*/ 20 h 42" name="T3"/>
                  <a:gd fmla="*/ 15 w 85" name="T4"/>
                  <a:gd fmla="*/ 2 h 42" name="T5"/>
                  <a:gd fmla="*/ 60 w 85" name="T6"/>
                  <a:gd fmla="*/ 0 h 42" name="T7"/>
                  <a:gd fmla="*/ 84 w 85" name="T8"/>
                  <a:gd fmla="*/ 13 h 42" name="T9"/>
                  <a:gd fmla="*/ 64 w 85" name="T10"/>
                  <a:gd fmla="*/ 15 h 42" name="T11"/>
                  <a:gd fmla="*/ 29 w 85" name="T12"/>
                  <a:gd fmla="*/ 41 h 42" name="T13"/>
                  <a:gd fmla="*/ 23 w 85" name="T14"/>
                  <a:gd fmla="*/ 34 h 42" name="T15"/>
                  <a:gd fmla="*/ 0 w 85" name="T16"/>
                  <a:gd fmla="*/ 20 h 42" name="T17"/>
                  <a:gd fmla="*/ 0 w 85" name="T18"/>
                  <a:gd fmla="*/ 20 h 42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85" name="T30"/>
                  <a:gd fmla="*/ 0 h 42" name="T31"/>
                  <a:gd fmla="*/ 85 w 85" name="T32"/>
                  <a:gd fmla="*/ 42 h 42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42" w="85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/>
              <p:nvPr/>
            </p:nvSpPr>
            <p:spPr bwMode="auto">
              <a:xfrm>
                <a:off x="1889" y="3175"/>
                <a:ext cx="56" cy="158"/>
              </a:xfrm>
              <a:custGeom>
                <a:gdLst>
                  <a:gd fmla="*/ 0 w 56" name="T0"/>
                  <a:gd fmla="*/ 28 h 57" name="T1"/>
                  <a:gd fmla="*/ 0 w 56" name="T2"/>
                  <a:gd fmla="*/ 28 h 57" name="T3"/>
                  <a:gd fmla="*/ 22 w 56" name="T4"/>
                  <a:gd fmla="*/ 55 h 57" name="T5"/>
                  <a:gd fmla="*/ 50 w 56" name="T6"/>
                  <a:gd fmla="*/ 56 h 57" name="T7"/>
                  <a:gd fmla="*/ 55 w 56" name="T8"/>
                  <a:gd fmla="*/ 0 h 57" name="T9"/>
                  <a:gd fmla="*/ 35 w 56" name="T10"/>
                  <a:gd fmla="*/ 2 h 57" name="T11"/>
                  <a:gd fmla="*/ 0 w 56" name="T12"/>
                  <a:gd fmla="*/ 28 h 57" name="T13"/>
                  <a:gd fmla="*/ 0 w 56" name="T14"/>
                  <a:gd fmla="*/ 28 h 57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6" name="T24"/>
                  <a:gd fmla="*/ 0 h 57" name="T25"/>
                  <a:gd fmla="*/ 56 w 56" name="T26"/>
                  <a:gd fmla="*/ 57 h 57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57" w="56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/>
              <p:nvPr/>
            </p:nvSpPr>
            <p:spPr bwMode="auto">
              <a:xfrm>
                <a:off x="1948" y="3237"/>
                <a:ext cx="77" cy="158"/>
              </a:xfrm>
              <a:custGeom>
                <a:gdLst>
                  <a:gd fmla="*/ 0 w 77" name="T0"/>
                  <a:gd fmla="*/ 18 h 35" name="T1"/>
                  <a:gd fmla="*/ 0 w 77" name="T2"/>
                  <a:gd fmla="*/ 18 h 35" name="T3"/>
                  <a:gd fmla="*/ 6 w 77" name="T4"/>
                  <a:gd fmla="*/ 0 h 35" name="T5"/>
                  <a:gd fmla="*/ 22 w 77" name="T6"/>
                  <a:gd fmla="*/ 11 h 35" name="T7"/>
                  <a:gd fmla="*/ 51 w 77" name="T8"/>
                  <a:gd fmla="*/ 0 h 35" name="T9"/>
                  <a:gd fmla="*/ 76 w 77" name="T10"/>
                  <a:gd fmla="*/ 13 h 35" name="T11"/>
                  <a:gd fmla="*/ 70 w 77" name="T12"/>
                  <a:gd fmla="*/ 33 h 35" name="T13"/>
                  <a:gd fmla="*/ 67 w 77" name="T14"/>
                  <a:gd fmla="*/ 17 h 35" name="T15"/>
                  <a:gd fmla="*/ 51 w 77" name="T16"/>
                  <a:gd fmla="*/ 11 h 35" name="T17"/>
                  <a:gd fmla="*/ 36 w 77" name="T18"/>
                  <a:gd fmla="*/ 21 h 35" name="T19"/>
                  <a:gd fmla="*/ 39 w 77" name="T20"/>
                  <a:gd fmla="*/ 30 h 35" name="T21"/>
                  <a:gd fmla="*/ 33 w 77" name="T22"/>
                  <a:gd fmla="*/ 34 h 35" name="T23"/>
                  <a:gd fmla="*/ 0 w 77" name="T24"/>
                  <a:gd fmla="*/ 18 h 35" name="T25"/>
                  <a:gd fmla="*/ 0 w 77" name="T26"/>
                  <a:gd fmla="*/ 18 h 35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77" name="T42"/>
                  <a:gd fmla="*/ 0 h 35" name="T43"/>
                  <a:gd fmla="*/ 77 w 77" name="T44"/>
                  <a:gd fmla="*/ 35 h 35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35" w="77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/>
              <p:nvPr/>
            </p:nvSpPr>
            <p:spPr bwMode="auto">
              <a:xfrm>
                <a:off x="2226" y="3672"/>
                <a:ext cx="112" cy="158"/>
              </a:xfrm>
              <a:custGeom>
                <a:gdLst>
                  <a:gd fmla="*/ 0 w 112" name="T0"/>
                  <a:gd fmla="*/ 43 h 116" name="T1"/>
                  <a:gd fmla="*/ 0 w 112" name="T2"/>
                  <a:gd fmla="*/ 43 h 116" name="T3"/>
                  <a:gd fmla="*/ 9 w 112" name="T4"/>
                  <a:gd fmla="*/ 6 h 116" name="T5"/>
                  <a:gd fmla="*/ 48 w 112" name="T6"/>
                  <a:gd fmla="*/ 0 h 116" name="T7"/>
                  <a:gd fmla="*/ 62 w 112" name="T8"/>
                  <a:gd fmla="*/ 12 h 116" name="T9"/>
                  <a:gd fmla="*/ 65 w 112" name="T10"/>
                  <a:gd fmla="*/ 39 h 116" name="T11"/>
                  <a:gd fmla="*/ 93 w 112" name="T12"/>
                  <a:gd fmla="*/ 44 h 116" name="T13"/>
                  <a:gd fmla="*/ 97 w 112" name="T14"/>
                  <a:gd fmla="*/ 63 h 116" name="T15"/>
                  <a:gd fmla="*/ 111 w 112" name="T16"/>
                  <a:gd fmla="*/ 66 h 116" name="T17"/>
                  <a:gd fmla="*/ 109 w 112" name="T18"/>
                  <a:gd fmla="*/ 91 h 116" name="T19"/>
                  <a:gd fmla="*/ 95 w 112" name="T20"/>
                  <a:gd fmla="*/ 115 h 116" name="T21"/>
                  <a:gd fmla="*/ 58 w 112" name="T22"/>
                  <a:gd fmla="*/ 114 h 116" name="T23"/>
                  <a:gd fmla="*/ 66 w 112" name="T24"/>
                  <a:gd fmla="*/ 86 h 116" name="T25"/>
                  <a:gd fmla="*/ 0 w 112" name="T26"/>
                  <a:gd fmla="*/ 43 h 116" name="T27"/>
                  <a:gd fmla="*/ 0 w 112" name="T28"/>
                  <a:gd fmla="*/ 43 h 11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12" name="T45"/>
                  <a:gd fmla="*/ 0 h 116" name="T46"/>
                  <a:gd fmla="*/ 112 w 112" name="T47"/>
                  <a:gd fmla="*/ 116 h 11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15" w="112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/>
              <p:nvPr/>
            </p:nvSpPr>
            <p:spPr bwMode="auto">
              <a:xfrm>
                <a:off x="1971" y="3476"/>
                <a:ext cx="172" cy="158"/>
              </a:xfrm>
              <a:custGeom>
                <a:gdLst>
                  <a:gd fmla="*/ 0 w 172" name="T0"/>
                  <a:gd fmla="*/ 58 h 247" name="T1"/>
                  <a:gd fmla="*/ 0 w 172" name="T2"/>
                  <a:gd fmla="*/ 58 h 247" name="T3"/>
                  <a:gd fmla="*/ 3 w 172" name="T4"/>
                  <a:gd fmla="*/ 78 h 247" name="T5"/>
                  <a:gd fmla="*/ 34 w 172" name="T6"/>
                  <a:gd fmla="*/ 112 h 247" name="T7"/>
                  <a:gd fmla="*/ 68 w 172" name="T8"/>
                  <a:gd fmla="*/ 193 h 247" name="T9"/>
                  <a:gd fmla="*/ 146 w 172" name="T10"/>
                  <a:gd fmla="*/ 246 h 247" name="T11"/>
                  <a:gd fmla="*/ 159 w 172" name="T12"/>
                  <a:gd fmla="*/ 237 h 247" name="T13"/>
                  <a:gd fmla="*/ 167 w 172" name="T14"/>
                  <a:gd fmla="*/ 220 h 247" name="T15"/>
                  <a:gd fmla="*/ 155 w 172" name="T16"/>
                  <a:gd fmla="*/ 213 h 247" name="T17"/>
                  <a:gd fmla="*/ 162 w 172" name="T18"/>
                  <a:gd fmla="*/ 209 h 247" name="T19"/>
                  <a:gd fmla="*/ 171 w 172" name="T20"/>
                  <a:gd fmla="*/ 167 h 247" name="T21"/>
                  <a:gd fmla="*/ 158 w 172" name="T22"/>
                  <a:gd fmla="*/ 147 h 247" name="T23"/>
                  <a:gd fmla="*/ 147 w 172" name="T24"/>
                  <a:gd fmla="*/ 147 h 247" name="T25"/>
                  <a:gd fmla="*/ 147 w 172" name="T26"/>
                  <a:gd fmla="*/ 125 h 247" name="T27"/>
                  <a:gd fmla="*/ 132 w 172" name="T28"/>
                  <a:gd fmla="*/ 134 h 247" name="T29"/>
                  <a:gd fmla="*/ 113 w 172" name="T30"/>
                  <a:gd fmla="*/ 126 h 247" name="T31"/>
                  <a:gd fmla="*/ 102 w 172" name="T32"/>
                  <a:gd fmla="*/ 101 h 247" name="T33"/>
                  <a:gd fmla="*/ 121 w 172" name="T34"/>
                  <a:gd fmla="*/ 69 h 247" name="T35"/>
                  <a:gd fmla="*/ 155 w 172" name="T36"/>
                  <a:gd fmla="*/ 55 h 247" name="T37"/>
                  <a:gd fmla="*/ 145 w 172" name="T38"/>
                  <a:gd fmla="*/ 49 h 247" name="T39"/>
                  <a:gd fmla="*/ 151 w 172" name="T40"/>
                  <a:gd fmla="*/ 33 h 247" name="T41"/>
                  <a:gd fmla="*/ 112 w 172" name="T42"/>
                  <a:gd fmla="*/ 30 h 247" name="T43"/>
                  <a:gd fmla="*/ 83 w 172" name="T44"/>
                  <a:gd fmla="*/ 0 h 247" name="T45"/>
                  <a:gd fmla="*/ 76 w 172" name="T46"/>
                  <a:gd fmla="*/ 22 h 247" name="T47"/>
                  <a:gd fmla="*/ 45 w 172" name="T48"/>
                  <a:gd fmla="*/ 41 h 247" name="T49"/>
                  <a:gd fmla="*/ 29 w 172" name="T50"/>
                  <a:gd fmla="*/ 65 h 247" name="T51"/>
                  <a:gd fmla="*/ 11 w 172" name="T52"/>
                  <a:gd fmla="*/ 61 h 247" name="T53"/>
                  <a:gd fmla="*/ 14 w 172" name="T54"/>
                  <a:gd fmla="*/ 47 h 247" name="T55"/>
                  <a:gd fmla="*/ 0 w 172" name="T56"/>
                  <a:gd fmla="*/ 58 h 247" name="T57"/>
                  <a:gd fmla="*/ 0 w 172" name="T58"/>
                  <a:gd fmla="*/ 58 h 247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172" name="T90"/>
                  <a:gd fmla="*/ 0 h 247" name="T91"/>
                  <a:gd fmla="*/ 172 w 172" name="T92"/>
                  <a:gd fmla="*/ 247 h 247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246" w="172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/>
              <p:nvPr/>
            </p:nvSpPr>
            <p:spPr bwMode="auto">
              <a:xfrm>
                <a:off x="2288" y="3298"/>
                <a:ext cx="57" cy="158"/>
              </a:xfrm>
              <a:custGeom>
                <a:gdLst>
                  <a:gd fmla="*/ 0 w 57" name="T0"/>
                  <a:gd fmla="*/ 25 h 54" name="T1"/>
                  <a:gd fmla="*/ 0 w 57" name="T2"/>
                  <a:gd fmla="*/ 25 h 54" name="T3"/>
                  <a:gd fmla="*/ 15 w 57" name="T4"/>
                  <a:gd fmla="*/ 0 h 54" name="T5"/>
                  <a:gd fmla="*/ 56 w 57" name="T6"/>
                  <a:gd fmla="*/ 4 h 54" name="T7"/>
                  <a:gd fmla="*/ 50 w 57" name="T8"/>
                  <a:gd fmla="*/ 49 h 54" name="T9"/>
                  <a:gd fmla="*/ 22 w 57" name="T10"/>
                  <a:gd fmla="*/ 53 h 54" name="T11"/>
                  <a:gd fmla="*/ 0 w 57" name="T12"/>
                  <a:gd fmla="*/ 25 h 54" name="T13"/>
                  <a:gd fmla="*/ 0 w 57" name="T14"/>
                  <a:gd fmla="*/ 25 h 54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7" name="T24"/>
                  <a:gd fmla="*/ 0 h 54" name="T25"/>
                  <a:gd fmla="*/ 57 w 57" name="T26"/>
                  <a:gd fmla="*/ 54 h 54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54" w="57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/>
              <p:nvPr/>
            </p:nvSpPr>
            <p:spPr bwMode="auto">
              <a:xfrm>
                <a:off x="2235" y="3210"/>
                <a:ext cx="14" cy="158"/>
              </a:xfrm>
              <a:custGeom>
                <a:gdLst>
                  <a:gd fmla="*/ 0 w 14" name="T0"/>
                  <a:gd fmla="*/ 10 h 11" name="T1"/>
                  <a:gd fmla="*/ 0 w 14" name="T2"/>
                  <a:gd fmla="*/ 10 h 11" name="T3"/>
                  <a:gd fmla="*/ 12 w 14" name="T4"/>
                  <a:gd fmla="*/ 8 h 11" name="T5"/>
                  <a:gd fmla="*/ 13 w 14" name="T6"/>
                  <a:gd fmla="*/ 0 h 11" name="T7"/>
                  <a:gd fmla="*/ 0 w 14" name="T8"/>
                  <a:gd fmla="*/ 10 h 11" name="T9"/>
                  <a:gd fmla="*/ 0 w 14" name="T10"/>
                  <a:gd fmla="*/ 10 h 11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4" name="T18"/>
                  <a:gd fmla="*/ 0 h 11" name="T19"/>
                  <a:gd fmla="*/ 14 w 14" name="T20"/>
                  <a:gd fmla="*/ 11 h 11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1" w="14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/>
              <p:nvPr/>
            </p:nvSpPr>
            <p:spPr bwMode="auto">
              <a:xfrm>
                <a:off x="2283" y="3806"/>
                <a:ext cx="72" cy="158"/>
              </a:xfrm>
              <a:custGeom>
                <a:gdLst>
                  <a:gd fmla="*/ 0 w 72" name="T0"/>
                  <a:gd fmla="*/ 59 h 74" name="T1"/>
                  <a:gd fmla="*/ 0 w 72" name="T2"/>
                  <a:gd fmla="*/ 59 h 74" name="T3"/>
                  <a:gd fmla="*/ 12 w 72" name="T4"/>
                  <a:gd fmla="*/ 3 h 74" name="T5"/>
                  <a:gd fmla="*/ 22 w 72" name="T6"/>
                  <a:gd fmla="*/ 0 h 74" name="T7"/>
                  <a:gd fmla="*/ 63 w 72" name="T8"/>
                  <a:gd fmla="*/ 29 h 74" name="T9"/>
                  <a:gd fmla="*/ 71 w 72" name="T10"/>
                  <a:gd fmla="*/ 41 h 74" name="T11"/>
                  <a:gd fmla="*/ 68 w 72" name="T12"/>
                  <a:gd fmla="*/ 55 h 74" name="T13"/>
                  <a:gd fmla="*/ 49 w 72" name="T14"/>
                  <a:gd fmla="*/ 73 h 74" name="T15"/>
                  <a:gd fmla="*/ 0 w 72" name="T16"/>
                  <a:gd fmla="*/ 59 h 74" name="T17"/>
                  <a:gd fmla="*/ 0 w 72" name="T18"/>
                  <a:gd fmla="*/ 59 h 74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72" name="T30"/>
                  <a:gd fmla="*/ 0 h 74" name="T31"/>
                  <a:gd fmla="*/ 72 w 72" name="T32"/>
                  <a:gd fmla="*/ 74 h 74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74" w="72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/>
              <p:nvPr/>
            </p:nvSpPr>
            <p:spPr bwMode="auto">
              <a:xfrm>
                <a:off x="2081" y="3263"/>
                <a:ext cx="184" cy="158"/>
              </a:xfrm>
              <a:custGeom>
                <a:gdLst>
                  <a:gd fmla="*/ 0 w 184" name="T0"/>
                  <a:gd fmla="*/ 42 h 157" name="T1"/>
                  <a:gd fmla="*/ 0 w 184" name="T2"/>
                  <a:gd fmla="*/ 42 h 157" name="T3"/>
                  <a:gd fmla="*/ 17 w 184" name="T4"/>
                  <a:gd fmla="*/ 69 h 157" name="T5"/>
                  <a:gd fmla="*/ 44 w 184" name="T6"/>
                  <a:gd fmla="*/ 72 h 157" name="T7"/>
                  <a:gd fmla="*/ 52 w 184" name="T8"/>
                  <a:gd fmla="*/ 84 h 157" name="T9"/>
                  <a:gd fmla="*/ 79 w 184" name="T10"/>
                  <a:gd fmla="*/ 82 h 157" name="T11"/>
                  <a:gd fmla="*/ 75 w 184" name="T12"/>
                  <a:gd fmla="*/ 129 h 157" name="T13"/>
                  <a:gd fmla="*/ 87 w 184" name="T14"/>
                  <a:gd fmla="*/ 149 h 157" name="T15"/>
                  <a:gd fmla="*/ 103 w 184" name="T16"/>
                  <a:gd fmla="*/ 156 h 157" name="T17"/>
                  <a:gd fmla="*/ 136 w 184" name="T18"/>
                  <a:gd fmla="*/ 137 h 157" name="T19"/>
                  <a:gd fmla="*/ 123 w 184" name="T20"/>
                  <a:gd fmla="*/ 134 h 157" name="T21"/>
                  <a:gd fmla="*/ 116 w 184" name="T22"/>
                  <a:gd fmla="*/ 108 h 157" name="T23"/>
                  <a:gd fmla="*/ 139 w 184" name="T24"/>
                  <a:gd fmla="*/ 113 h 157" name="T25"/>
                  <a:gd fmla="*/ 173 w 184" name="T26"/>
                  <a:gd fmla="*/ 97 h 157" name="T27"/>
                  <a:gd fmla="*/ 164 w 184" name="T28"/>
                  <a:gd fmla="*/ 84 h 157" name="T29"/>
                  <a:gd fmla="*/ 175 w 184" name="T30"/>
                  <a:gd fmla="*/ 72 h 157" name="T31"/>
                  <a:gd fmla="*/ 170 w 184" name="T32"/>
                  <a:gd fmla="*/ 63 h 157" name="T33"/>
                  <a:gd fmla="*/ 183 w 184" name="T34"/>
                  <a:gd fmla="*/ 53 h 157" name="T35"/>
                  <a:gd fmla="*/ 167 w 184" name="T36"/>
                  <a:gd fmla="*/ 51 h 157" name="T37"/>
                  <a:gd fmla="*/ 167 w 184" name="T38"/>
                  <a:gd fmla="*/ 39 h 157" name="T39"/>
                  <a:gd fmla="*/ 141 w 184" name="T40"/>
                  <a:gd fmla="*/ 25 h 157" name="T41"/>
                  <a:gd fmla="*/ 152 w 184" name="T42"/>
                  <a:gd fmla="*/ 21 h 157" name="T43"/>
                  <a:gd fmla="*/ 72 w 184" name="T44"/>
                  <a:gd fmla="*/ 24 h 157" name="T45"/>
                  <a:gd fmla="*/ 46 w 184" name="T46"/>
                  <a:gd fmla="*/ 0 h 157" name="T47"/>
                  <a:gd fmla="*/ 47 w 184" name="T48"/>
                  <a:gd fmla="*/ 11 h 157" name="T49"/>
                  <a:gd fmla="*/ 24 w 184" name="T50"/>
                  <a:gd fmla="*/ 20 h 157" name="T51"/>
                  <a:gd fmla="*/ 31 w 184" name="T52"/>
                  <a:gd fmla="*/ 39 h 157" name="T53"/>
                  <a:gd fmla="*/ 22 w 184" name="T54"/>
                  <a:gd fmla="*/ 46 h 157" name="T55"/>
                  <a:gd fmla="*/ 17 w 184" name="T56"/>
                  <a:gd fmla="*/ 29 h 157" name="T57"/>
                  <a:gd fmla="*/ 26 w 184" name="T58"/>
                  <a:gd fmla="*/ 6 h 157" name="T59"/>
                  <a:gd fmla="*/ 0 w 184" name="T60"/>
                  <a:gd fmla="*/ 42 h 157" name="T61"/>
                  <a:gd fmla="*/ 0 w 184" name="T62"/>
                  <a:gd fmla="*/ 42 h 157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84" name="T96"/>
                  <a:gd fmla="*/ 0 h 157" name="T97"/>
                  <a:gd fmla="*/ 184 w 184" name="T98"/>
                  <a:gd fmla="*/ 157 h 157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57" w="184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/>
            <p:nvPr/>
          </p:nvSpPr>
          <p:spPr bwMode="auto">
            <a:xfrm>
              <a:off x="4706100" y="4029563"/>
              <a:ext cx="119061" cy="206196"/>
            </a:xfrm>
            <a:custGeom>
              <a:gdLst>
                <a:gd fmla="*/ 0 w 95" name="T0"/>
                <a:gd fmla="*/ 17056038 h 203" name="T1"/>
                <a:gd fmla="*/ 0 w 95" name="T2"/>
                <a:gd fmla="*/ 17056038 h 203" name="T3"/>
                <a:gd fmla="*/ 21990127 w 95" name="T4"/>
                <a:gd fmla="*/ 52872417 h 203" name="T5"/>
                <a:gd fmla="*/ 50262967 w 95" name="T6"/>
                <a:gd fmla="*/ 68222847 h 203" name="T7"/>
                <a:gd fmla="*/ 36127169 w 95" name="T8"/>
                <a:gd fmla="*/ 93806917 h 203" name="T9"/>
                <a:gd fmla="*/ 87960510 w 95" name="T10"/>
                <a:gd fmla="*/ 139856901 h 203" name="T11"/>
                <a:gd fmla="*/ 111520992 w 95" name="T12"/>
                <a:gd fmla="*/ 202962959 h 203" name="T13"/>
                <a:gd fmla="*/ 114662975 w 95" name="T14"/>
                <a:gd fmla="*/ 255835356 h 203" name="T15"/>
                <a:gd fmla="*/ 50262967 w 95" name="T16"/>
                <a:gd fmla="*/ 301886645 h 203" name="T17"/>
                <a:gd fmla="*/ 59687661 w 95" name="T18"/>
                <a:gd fmla="*/ 344525504 h 203" name="T19"/>
                <a:gd fmla="*/ 80106161 w 95" name="T20"/>
                <a:gd fmla="*/ 315530166 h 203" name="T21"/>
                <a:gd fmla="*/ 92672857 w 95" name="T22"/>
                <a:gd fmla="*/ 324058182 h 203" name="T23"/>
                <a:gd fmla="*/ 97385204 w 95" name="T24"/>
                <a:gd fmla="*/ 303592249 h 203" name="T25"/>
                <a:gd fmla="*/ 147648151 w 95" name="T26"/>
                <a:gd fmla="*/ 272891389 h 203" name="T27"/>
                <a:gd fmla="*/ 141365440 w 95" name="T28"/>
                <a:gd fmla="*/ 185906926 h 203" name="T29"/>
                <a:gd fmla="*/ 72253084 w 95" name="T30"/>
                <a:gd fmla="*/ 105744835 h 203" name="T31"/>
                <a:gd fmla="*/ 80106161 w 95" name="T32"/>
                <a:gd fmla="*/ 78456467 h 203" name="T33"/>
                <a:gd fmla="*/ 120945686 w 95" name="T34"/>
                <a:gd fmla="*/ 39227581 h 203" name="T35"/>
                <a:gd fmla="*/ 62828390 w 95" name="T36"/>
                <a:gd fmla="*/ 0 h 203" name="T37"/>
                <a:gd fmla="*/ 0 w 95" name="T38"/>
                <a:gd fmla="*/ 17056038 h 203" name="T39"/>
                <a:gd fmla="*/ 0 w 95" name="T40"/>
                <a:gd fmla="*/ 17056038 h 203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w 95" name="T63"/>
                <a:gd fmla="*/ 0 h 203" name="T64"/>
                <a:gd fmla="*/ 95 w 95" name="T65"/>
                <a:gd fmla="*/ 203 h 203" name="T66"/>
              </a:gdLst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b="T66" l="T63" r="T65" t="T64"/>
              <a:pathLst>
                <a:path h="203" w="95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/>
            <p:nvPr/>
          </p:nvSpPr>
          <p:spPr bwMode="auto">
            <a:xfrm>
              <a:off x="3628193" y="3503304"/>
              <a:ext cx="126999" cy="206196"/>
            </a:xfrm>
            <a:custGeom>
              <a:gdLst>
                <a:gd fmla="*/ 0 w 102" name="T0"/>
                <a:gd fmla="*/ 3439837 h 46" name="T1"/>
                <a:gd fmla="*/ 37206018 w 102" name="T2"/>
                <a:gd fmla="*/ 0 h 46" name="T3"/>
                <a:gd fmla="*/ 72863135 w 102" name="T4"/>
                <a:gd fmla="*/ 15478608 h 46" name="T5"/>
                <a:gd fmla="*/ 86814474 w 102" name="T6"/>
                <a:gd fmla="*/ 32676478 h 46" name="T7"/>
                <a:gd fmla="*/ 105418723 w 102" name="T8"/>
                <a:gd fmla="*/ 32676478 h 46" name="T9"/>
                <a:gd fmla="*/ 119371288 w 102" name="T10"/>
                <a:gd fmla="*/ 24077546 h 46" name="T11"/>
                <a:gd fmla="*/ 128672167 w 102" name="T12"/>
                <a:gd fmla="*/ 22356972 h 46" name="T13"/>
                <a:gd fmla="*/ 137974292 w 102" name="T14"/>
                <a:gd fmla="*/ 39556149 h 46" name="T15"/>
                <a:gd fmla="*/ 155027149 w 102" name="T16"/>
                <a:gd fmla="*/ 44715256 h 46" name="T17"/>
                <a:gd fmla="*/ 150376710 w 102" name="T18"/>
                <a:gd fmla="*/ 51593615 h 46" name="T19"/>
                <a:gd fmla="*/ 156577296 w 102" name="T20"/>
                <a:gd fmla="*/ 65352956 h 46" name="T21"/>
                <a:gd fmla="*/ 155027149 w 102" name="T22"/>
                <a:gd fmla="*/ 75671151 h 46" name="T23"/>
                <a:gd fmla="*/ 137974292 w 102" name="T24"/>
                <a:gd fmla="*/ 60192548 h 46" name="T25"/>
                <a:gd fmla="*/ 128672167 w 102" name="T26"/>
                <a:gd fmla="*/ 55033451 h 46" name="T27"/>
                <a:gd fmla="*/ 119371288 w 102" name="T28"/>
                <a:gd fmla="*/ 55033451 h 46" name="T29"/>
                <a:gd fmla="*/ 114719603 w 102" name="T30"/>
                <a:gd fmla="*/ 72231316 h 46" name="T31"/>
                <a:gd fmla="*/ 103868576 w 102" name="T32"/>
                <a:gd fmla="*/ 67072218 h 46" name="T33"/>
                <a:gd fmla="*/ 83714181 w 102" name="T34"/>
                <a:gd fmla="*/ 77391724 h 46" name="T35"/>
                <a:gd fmla="*/ 58910570 w 102" name="T36"/>
                <a:gd fmla="*/ 75671151 h 46" name="T37"/>
                <a:gd fmla="*/ 58910570 w 102" name="T38"/>
                <a:gd fmla="*/ 44715256 h 46" name="T39"/>
                <a:gd fmla="*/ 20153156 w 102" name="T40"/>
                <a:gd fmla="*/ 17197870 h 46" name="T41"/>
                <a:gd fmla="*/ 0 w 102" name="T42"/>
                <a:gd fmla="*/ 3439837 h 46" name="T43"/>
                <a:gd fmla="*/ 0 w 102" name="T44"/>
                <a:gd fmla="*/ 3439837 h 4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w 102" name="T69"/>
                <a:gd fmla="*/ 0 h 46" name="T70"/>
                <a:gd fmla="*/ 102 w 102" name="T71"/>
                <a:gd fmla="*/ 46 h 46" name="T72"/>
              </a:gdLst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b="T72" l="T69" r="T71" t="T70"/>
              <a:pathLst>
                <a:path h="46" w="102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/>
            <p:nvPr/>
          </p:nvSpPr>
          <p:spPr bwMode="auto">
            <a:xfrm>
              <a:off x="3718681" y="3551723"/>
              <a:ext cx="104774" cy="206196"/>
            </a:xfrm>
            <a:custGeom>
              <a:gdLst>
                <a:gd fmla="*/ 48621765 w 85" name="T0"/>
                <a:gd fmla="*/ 3439855 h 69" name="T1"/>
                <a:gd fmla="*/ 54698713 w 85" name="T2"/>
                <a:gd fmla="*/ 3439855 h 69" name="T3"/>
                <a:gd fmla="*/ 74451875 w 85" name="T4"/>
                <a:gd fmla="*/ 10319564 h 69" name="T5"/>
                <a:gd fmla="*/ 92683970 w 85" name="T6"/>
                <a:gd fmla="*/ 25796947 h 69" name="T7"/>
                <a:gd fmla="*/ 103320478 w 85" name="T8"/>
                <a:gd fmla="*/ 44715498 h 69" name="T9"/>
                <a:gd fmla="*/ 127630734 w 85" name="T10"/>
                <a:gd fmla="*/ 65353310 h 69" name="T11"/>
                <a:gd fmla="*/ 115475606 w 85" name="T12"/>
                <a:gd fmla="*/ 70512435 h 69" name="T13"/>
                <a:gd fmla="*/ 106358952 w 85" name="T14"/>
                <a:gd fmla="*/ 84271851 h 69" name="T15"/>
                <a:gd fmla="*/ 104840331 w 85" name="T16"/>
                <a:gd fmla="*/ 91150268 h 69" name="T17"/>
                <a:gd fmla="*/ 100282004 w 85" name="T18"/>
                <a:gd fmla="*/ 116948516 h 69" name="T19"/>
                <a:gd fmla="*/ 82048695 w 85" name="T20"/>
                <a:gd fmla="*/ 110068809 h 69" name="T21"/>
                <a:gd fmla="*/ 79010202 w 85" name="T22"/>
                <a:gd fmla="*/ 87710414 h 69" name="T23"/>
                <a:gd fmla="*/ 60776893 w 85" name="T24"/>
                <a:gd fmla="*/ 96310704 h 69" name="T25"/>
                <a:gd fmla="*/ 44063438 w 85" name="T26"/>
                <a:gd fmla="*/ 108348226 h 69" name="T27"/>
                <a:gd fmla="*/ 33426921 w 85" name="T28"/>
                <a:gd fmla="*/ 106628955 h 69" name="T29"/>
                <a:gd fmla="*/ 24310266 w 85" name="T30"/>
                <a:gd fmla="*/ 94590122 h 69" name="T31"/>
                <a:gd fmla="*/ 18233314 w 85" name="T32"/>
                <a:gd fmla="*/ 84271851 h 69" name="T33"/>
                <a:gd fmla="*/ 25830119 w 85" name="T34"/>
                <a:gd fmla="*/ 73952289 h 69" name="T35"/>
                <a:gd fmla="*/ 30388447 w 85" name="T36"/>
                <a:gd fmla="*/ 82551268 h 69" name="T37"/>
                <a:gd fmla="*/ 53180092 w 85" name="T38"/>
                <a:gd fmla="*/ 94590122 h 69" name="T39"/>
                <a:gd fmla="*/ 57738419 w 85" name="T40"/>
                <a:gd fmla="*/ 84271851 h 69" name="T41"/>
                <a:gd fmla="*/ 36466627 w 85" name="T42"/>
                <a:gd fmla="*/ 65353310 h 69" name="T43"/>
                <a:gd fmla="*/ 30388447 w 85" name="T44"/>
                <a:gd fmla="*/ 49874623 h 69" name="T45"/>
                <a:gd fmla="*/ 22791646 w 85" name="T46"/>
                <a:gd fmla="*/ 44715498 h 69" name="T47"/>
                <a:gd fmla="*/ 22791646 w 85" name="T48"/>
                <a:gd fmla="*/ 34395926 h 69" name="T49"/>
                <a:gd fmla="*/ 13674986 w 85" name="T50"/>
                <a:gd fmla="*/ 30957384 h 69" name="T51"/>
                <a:gd fmla="*/ 0 w 85" name="T52"/>
                <a:gd fmla="*/ 29236801 h 69" name="T53"/>
                <a:gd fmla="*/ 4558328 w 85" name="T54"/>
                <a:gd fmla="*/ 17197963 h 69" name="T55"/>
                <a:gd fmla="*/ 6078183 w 85" name="T56"/>
                <a:gd fmla="*/ 10319564 h 69" name="T57"/>
                <a:gd fmla="*/ 16713460 w 85" name="T58"/>
                <a:gd fmla="*/ 10319564 h 69" name="T59"/>
                <a:gd fmla="*/ 22791646 w 85" name="T60"/>
                <a:gd fmla="*/ 15478692 h 69" name="T61"/>
                <a:gd fmla="*/ 39505101 w 85" name="T62"/>
                <a:gd fmla="*/ 30957384 h 69" name="T63"/>
                <a:gd fmla="*/ 41023731 w 85" name="T64"/>
                <a:gd fmla="*/ 20637817 h 69" name="T65"/>
                <a:gd fmla="*/ 34946774 w 85" name="T66"/>
                <a:gd fmla="*/ 8598982 h 69" name="T67"/>
                <a:gd fmla="*/ 39505101 w 85" name="T68"/>
                <a:gd fmla="*/ 0 h 69" name="T69"/>
                <a:gd fmla="*/ 48621765 w 85" name="T70"/>
                <a:gd fmla="*/ 3439855 h 69" name="T71"/>
                <a:gd fmla="*/ 48621765 w 85" name="T72"/>
                <a:gd fmla="*/ 3439855 h 69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w 85" name="T111"/>
                <a:gd fmla="*/ 0 h 69" name="T112"/>
                <a:gd fmla="*/ 85 w 85" name="T113"/>
                <a:gd fmla="*/ 69 h 69" name="T114"/>
              </a:gdLst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b="T114" l="T111" r="T113" t="T112"/>
              <a:pathLst>
                <a:path h="69" w="85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/>
            <p:nvPr/>
          </p:nvSpPr>
          <p:spPr bwMode="auto">
            <a:xfrm>
              <a:off x="3694868" y="3551722"/>
              <a:ext cx="74613" cy="206196"/>
            </a:xfrm>
            <a:custGeom>
              <a:gdLst>
                <a:gd fmla="*/ 0 w 57" name="T0"/>
                <a:gd fmla="*/ 10017957 h 43" name="T1"/>
                <a:gd fmla="*/ 11994369 w 57" name="T2"/>
                <a:gd fmla="*/ 21705362 h 43" name="T3"/>
                <a:gd fmla="*/ 25702218 w 57" name="T4"/>
                <a:gd fmla="*/ 38401091 h 43" name="T5"/>
                <a:gd fmla="*/ 47977476 w 57" name="T6"/>
                <a:gd fmla="*/ 61775897 h 43" name="T7"/>
                <a:gd fmla="*/ 61685320 w 57" name="T8"/>
                <a:gd fmla="*/ 48419056 h 43" name="T9"/>
                <a:gd fmla="*/ 63398800 w 57" name="T10"/>
                <a:gd fmla="*/ 60106454 h 43" name="T11"/>
                <a:gd fmla="*/ 73679684 w 57" name="T12"/>
                <a:gd fmla="*/ 61775897 h 43" name="T13"/>
                <a:gd fmla="*/ 89101029 w 57" name="T14"/>
                <a:gd fmla="*/ 70124408 h 43" name="T15"/>
                <a:gd fmla="*/ 95954951 w 57" name="T16"/>
                <a:gd fmla="*/ 60106454 h 43" name="T17"/>
                <a:gd fmla="*/ 71966203 w 57" name="T18"/>
                <a:gd fmla="*/ 41739979 h 43" name="T19"/>
                <a:gd fmla="*/ 66825762 w 57" name="T20"/>
                <a:gd fmla="*/ 26713693 h 43" name="T21"/>
                <a:gd fmla="*/ 56544878 w 57" name="T22"/>
                <a:gd fmla="*/ 21705362 h 43" name="T23"/>
                <a:gd fmla="*/ 56544878 w 57" name="T24"/>
                <a:gd fmla="*/ 11687403 h 43" name="T25"/>
                <a:gd fmla="*/ 46263995 w 57" name="T26"/>
                <a:gd fmla="*/ 8348513 h 43" name="T27"/>
                <a:gd fmla="*/ 30842660 w 57" name="T28"/>
                <a:gd fmla="*/ 5008332 h 43" name="T29"/>
                <a:gd fmla="*/ 17134811 w 57" name="T30"/>
                <a:gd fmla="*/ 0 h 43" name="T31"/>
                <a:gd fmla="*/ 5140443 w 57" name="T32"/>
                <a:gd fmla="*/ 1669444 h 43" name="T33"/>
                <a:gd fmla="*/ 0 w 57" name="T34"/>
                <a:gd fmla="*/ 10017957 h 43" name="T35"/>
                <a:gd fmla="*/ 0 w 57" name="T36"/>
                <a:gd fmla="*/ 10017957 h 43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57" name="T57"/>
                <a:gd fmla="*/ 0 h 43" name="T58"/>
                <a:gd fmla="*/ 57 w 57" name="T59"/>
                <a:gd fmla="*/ 43 h 43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43" w="57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/>
            <p:nvPr/>
          </p:nvSpPr>
          <p:spPr bwMode="auto">
            <a:xfrm>
              <a:off x="3736143" y="3378684"/>
              <a:ext cx="711195" cy="206196"/>
            </a:xfrm>
            <a:custGeom>
              <a:gdLst>
                <a:gd fmla="*/ 837896752 w 572" name="T0"/>
                <a:gd fmla="*/ 173329062 h 246" name="T1"/>
                <a:gd fmla="*/ 749778861 w 572" name="T2"/>
                <a:gd fmla="*/ 163032328 h 246" name="T3"/>
                <a:gd fmla="*/ 717313589 w 572" name="T4"/>
                <a:gd fmla="*/ 130426133 h 246" name="T5"/>
                <a:gd fmla="*/ 675574125 w 572" name="T6"/>
                <a:gd fmla="*/ 135574479 h 246" name="T7"/>
                <a:gd fmla="*/ 635379996 w 572" name="T8"/>
                <a:gd fmla="*/ 121845555 h 246" name="T9"/>
                <a:gd fmla="*/ 562720752 w 572" name="T10"/>
                <a:gd fmla="*/ 70362068 h 246" name="T11"/>
                <a:gd fmla="*/ 471510634 w 572" name="T12"/>
                <a:gd fmla="*/ 51483487 h 246" name="T13"/>
                <a:gd fmla="*/ 408126826 w 572" name="T14"/>
                <a:gd fmla="*/ 30890090 h 246" name="T15"/>
                <a:gd fmla="*/ 344743018 w 572" name="T16"/>
                <a:gd fmla="*/ 17161161 h 246" name="T17"/>
                <a:gd fmla="*/ 284452602 w 572" name="T18"/>
                <a:gd fmla="*/ 36038437 h 246" name="T19"/>
                <a:gd fmla="*/ 216431076 w 572" name="T20"/>
                <a:gd fmla="*/ 36038437 h 246" name="T21"/>
                <a:gd fmla="*/ 216431076 w 572" name="T22"/>
                <a:gd fmla="*/ 84090992 h 246" name="T23"/>
                <a:gd fmla="*/ 242711894 w 572" name="T24"/>
                <a:gd fmla="*/ 106400515 h 246" name="T25"/>
                <a:gd fmla="*/ 242711894 w 572" name="T26"/>
                <a:gd fmla="*/ 139006710 h 246" name="T27"/>
                <a:gd fmla="*/ 216431076 w 572" name="T28"/>
                <a:gd fmla="*/ 140722826 h 246" name="T29"/>
                <a:gd fmla="*/ 177782595 w 572" name="T30"/>
                <a:gd fmla="*/ 123561671 h 246" name="T31"/>
                <a:gd fmla="*/ 151501738 w 572" name="T32"/>
                <a:gd fmla="*/ 130426133 h 246" name="T33"/>
                <a:gd fmla="*/ 120583201 w 572" name="T34"/>
                <a:gd fmla="*/ 118413324 h 246" name="T35"/>
                <a:gd fmla="*/ 46378446 w 572" name="T36"/>
                <a:gd fmla="*/ 116697208 h 246" name="T37"/>
                <a:gd fmla="*/ 30918546 w 572" name="T38"/>
                <a:gd fmla="*/ 133858364 h 246" name="T39"/>
                <a:gd fmla="*/ 27826320 w 572" name="T40"/>
                <a:gd fmla="*/ 156167866 h 246" name="T41"/>
                <a:gd fmla="*/ 4637720 w 572" name="T42"/>
                <a:gd fmla="*/ 145871173 h 246" name="T43"/>
                <a:gd fmla="*/ 0 w 572" name="T44"/>
                <a:gd fmla="*/ 192206333 h 246" name="T45"/>
                <a:gd fmla="*/ 12367668 w 572" name="T46"/>
                <a:gd fmla="*/ 224813839 h 246" name="T47"/>
                <a:gd fmla="*/ 40193983 w 572" name="T48"/>
                <a:gd fmla="*/ 223097723 h 246" name="T49"/>
                <a:gd fmla="*/ 66474811 w 572" name="T50"/>
                <a:gd fmla="*/ 269432843 h 246" name="T51"/>
                <a:gd fmla="*/ 160777174 w 572" name="T52"/>
                <a:gd fmla="*/ 252271688 h 246" name="T53"/>
                <a:gd fmla="*/ 153047229 w 572" name="T54"/>
                <a:gd fmla="*/ 302039039 h 246" name="T55"/>
                <a:gd fmla="*/ 105123311 w 572" name="T56"/>
                <a:gd fmla="*/ 327780772 h 246" name="T57"/>
                <a:gd fmla="*/ 157684948 w 572" name="T58"/>
                <a:gd fmla="*/ 375833399 h 246" name="T59"/>
                <a:gd fmla="*/ 194787976 w 572" name="T60"/>
                <a:gd fmla="*/ 380981746 h 246" name="T61"/>
                <a:gd fmla="*/ 222614286 w 572" name="T62"/>
                <a:gd fmla="*/ 387846208 h 246" name="T63"/>
                <a:gd fmla="*/ 222614286 w 572" name="T64"/>
                <a:gd fmla="*/ 293458461 h 246" name="T65"/>
                <a:gd fmla="*/ 259717276 w 572" name="T66"/>
                <a:gd fmla="*/ 264284497 h 246" name="T67"/>
                <a:gd fmla="*/ 272084939 w 572" name="T68"/>
                <a:gd fmla="*/ 252271688 h 246" name="T69"/>
                <a:gd fmla="*/ 290635812 w 572" name="T70"/>
                <a:gd fmla="*/ 260852265 h 246" name="T71"/>
                <a:gd fmla="*/ 299911249 w 572" name="T72"/>
                <a:gd fmla="*/ 267716728 h 246" name="T73"/>
                <a:gd fmla="*/ 323101084 w 572" name="T74"/>
                <a:gd fmla="*/ 307187385 h 246" name="T75"/>
                <a:gd fmla="*/ 343197526 w 572" name="T76"/>
                <a:gd fmla="*/ 332929119 h 246" name="T77"/>
                <a:gd fmla="*/ 394213671 w 572" name="T78"/>
                <a:gd fmla="*/ 332929119 h 246" name="T79"/>
                <a:gd fmla="*/ 414311279 w 572" name="T80"/>
                <a:gd fmla="*/ 398142901 h 246" name="T81"/>
                <a:gd fmla="*/ 435954379 w 572" name="T82"/>
                <a:gd fmla="*/ 420452403 h 246" name="T83"/>
                <a:gd fmla="*/ 486969280 w 572" name="T84"/>
                <a:gd fmla="*/ 410155710 h 246" name="T85"/>
                <a:gd fmla="*/ 547260862 w 572" name="T86"/>
                <a:gd fmla="*/ 410155710 h 246" name="T87"/>
                <a:gd fmla="*/ 544169878 w 572" name="T88"/>
                <a:gd fmla="*/ 382697861 h 246" name="T89"/>
                <a:gd fmla="*/ 554990807 w 572" name="T90"/>
                <a:gd fmla="*/ 368968937 h 246" name="T91"/>
                <a:gd fmla="*/ 592093796 w 572" name="T92"/>
                <a:gd fmla="*/ 374117284 h 246" name="T93"/>
                <a:gd fmla="*/ 644655433 w 572" name="T94"/>
                <a:gd fmla="*/ 360388359 h 246" name="T95"/>
                <a:gd fmla="*/ 732773479 w 572" name="T96"/>
                <a:gd fmla="*/ 379265630 h 246" name="T97"/>
                <a:gd fmla="*/ 732773479 w 572" name="T98"/>
                <a:gd fmla="*/ 319200194 h 246" name="T99"/>
                <a:gd fmla="*/ 799248270 w 572" name="T100"/>
                <a:gd fmla="*/ 252271688 h 246" name="T101"/>
                <a:gd fmla="*/ 861086587 w 572" name="T102"/>
                <a:gd fmla="*/ 216233261 h 24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w 572" name="T156"/>
                <a:gd fmla="*/ 0 h 246" name="T157"/>
                <a:gd fmla="*/ 572 w 572" name="T158"/>
                <a:gd fmla="*/ 246 h 246" name="T159"/>
              </a:gdLst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b="T159" l="T156" r="T158" t="T157"/>
              <a:pathLst>
                <a:path h="246" w="572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/>
            <p:nvPr/>
          </p:nvSpPr>
          <p:spPr bwMode="auto">
            <a:xfrm>
              <a:off x="3907591" y="3526322"/>
              <a:ext cx="312736" cy="206196"/>
            </a:xfrm>
            <a:custGeom>
              <a:gdLst>
                <a:gd fmla="*/ 37557332 w 250" name="T0"/>
                <a:gd fmla="*/ 114387181 h 153" name="T1"/>
                <a:gd fmla="*/ 43817105 w 250" name="T2"/>
                <a:gd fmla="*/ 95883169 h 153" name="T3"/>
                <a:gd fmla="*/ 53205497 w 250" name="T4"/>
                <a:gd fmla="*/ 87472254 h 153" name="T5"/>
                <a:gd fmla="*/ 70419843 w 250" name="T6"/>
                <a:gd fmla="*/ 90836620 h 153" name="T7"/>
                <a:gd fmla="*/ 89197899 w 250" name="T8"/>
                <a:gd fmla="*/ 97565352 h 153" name="T9"/>
                <a:gd fmla="*/ 93892720 w 250" name="T10"/>
                <a:gd fmla="*/ 102611900 h 153" name="T11"/>
                <a:gd fmla="*/ 106412245 w 250" name="T12"/>
                <a:gd fmla="*/ 114387181 h 153" name="T13"/>
                <a:gd fmla="*/ 115800637 w 250" name="T14"/>
                <a:gd fmla="*/ 144665176 h 153" name="T15"/>
                <a:gd fmla="*/ 129885103 w 250" name="T16"/>
                <a:gd fmla="*/ 141300810 h 153" name="T17"/>
                <a:gd fmla="*/ 151793020 w 250" name="T18"/>
                <a:gd fmla="*/ 144665176 h 153" name="T19"/>
                <a:gd fmla="*/ 183090619 w 250" name="T20"/>
                <a:gd fmla="*/ 178308874 h 153" name="T21"/>
                <a:gd fmla="*/ 215953120 w 250" name="T22"/>
                <a:gd fmla="*/ 198495069 h 153" name="T23"/>
                <a:gd fmla="*/ 247250681 w 250" name="T24"/>
                <a:gd fmla="*/ 220362150 h 153" name="T25"/>
                <a:gd fmla="*/ 259770205 w 250" name="T26"/>
                <a:gd fmla="*/ 255687991 h 153" name="T27"/>
                <a:gd fmla="*/ 278548241 w 250" name="T28"/>
                <a:gd fmla="*/ 227090881 h 153" name="T29"/>
                <a:gd fmla="*/ 281678122 w 250" name="T30"/>
                <a:gd fmla="*/ 201859435 h 153" name="T31"/>
                <a:gd fmla="*/ 269159849 w 250" name="T32"/>
                <a:gd fmla="*/ 163169188 h 153" name="T33"/>
                <a:gd fmla="*/ 295762587 w 250" name="T34"/>
                <a:gd fmla="*/ 154758273 h 153" name="T35"/>
                <a:gd fmla="*/ 328625167 w 250" name="T36"/>
                <a:gd fmla="*/ 163169188 h 153" name="T37"/>
                <a:gd fmla="*/ 381830644 w 250" name="T38"/>
                <a:gd fmla="*/ 158122639 h 153" name="T39"/>
                <a:gd fmla="*/ 381830644 w 250" name="T40"/>
                <a:gd fmla="*/ 136254261 h 153" name="T41"/>
                <a:gd fmla="*/ 317670504 w 250" name="T42"/>
                <a:gd fmla="*/ 136254261 h 153" name="T43"/>
                <a:gd fmla="*/ 286372944 w 250" name="T44"/>
                <a:gd fmla="*/ 132889895 h 153" name="T45"/>
                <a:gd fmla="*/ 258205265 w 250" name="T46"/>
                <a:gd fmla="*/ 144665176 h 153" name="T47"/>
                <a:gd fmla="*/ 239427229 w 250" name="T48"/>
                <a:gd fmla="*/ 141300810 h 153" name="T49"/>
                <a:gd fmla="*/ 223777823 w 250" name="T50"/>
                <a:gd fmla="*/ 142982993 h 153" name="T51"/>
                <a:gd fmla="*/ 204999787 w 250" name="T52"/>
                <a:gd fmla="*/ 132889895 h 153" name="T53"/>
                <a:gd fmla="*/ 204999787 w 250" name="T54"/>
                <a:gd fmla="*/ 124480278 h 153" name="T55"/>
                <a:gd fmla="*/ 201869906 w 250" name="T56"/>
                <a:gd fmla="*/ 95883169 h 153" name="T57"/>
                <a:gd fmla="*/ 140839687 w 250" name="T58"/>
                <a:gd fmla="*/ 72332588 h 153" name="T59"/>
                <a:gd fmla="*/ 109542126 w 250" name="T60"/>
                <a:gd fmla="*/ 50464210 h 153" name="T61"/>
                <a:gd fmla="*/ 70419843 w 250" name="T62"/>
                <a:gd fmla="*/ 60557308 h 153" name="T63"/>
                <a:gd fmla="*/ 45382045 w 250" name="T64"/>
                <a:gd fmla="*/ 26914936 h 153" name="T65"/>
                <a:gd fmla="*/ 46946986 w 250" name="T66"/>
                <a:gd fmla="*/ 0 h 153" name="T67"/>
                <a:gd fmla="*/ 28167689 w 250" name="T68"/>
                <a:gd fmla="*/ 117751546 h 153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250" name="T105"/>
                <a:gd fmla="*/ 0 h 153" name="T106"/>
                <a:gd fmla="*/ 250 w 250" name="T107"/>
                <a:gd fmla="*/ 153 h 153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153" w="250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/>
            <p:nvPr/>
          </p:nvSpPr>
          <p:spPr bwMode="auto">
            <a:xfrm>
              <a:off x="3864730" y="3577123"/>
              <a:ext cx="239711" cy="206196"/>
            </a:xfrm>
            <a:custGeom>
              <a:gdLst>
                <a:gd fmla="*/ 0 w 191" name="T0"/>
                <a:gd fmla="*/ 32855643 h 134" name="T1"/>
                <a:gd fmla="*/ 1575071 w 191" name="T2"/>
                <a:gd fmla="*/ 63983358 h 134" name="T3"/>
                <a:gd fmla="*/ 17325780 w 191" name="T4"/>
                <a:gd fmla="*/ 44960360 h 134" name="T5"/>
                <a:gd fmla="*/ 39378027 w 191" name="T6"/>
                <a:gd fmla="*/ 69171089 h 134" name="T7"/>
                <a:gd fmla="*/ 29927604 w 191" name="T8"/>
                <a:gd fmla="*/ 83005040 h 134" name="T9"/>
                <a:gd fmla="*/ 3150142 w 191" name="T10"/>
                <a:gd fmla="*/ 69171089 h 134" name="T11"/>
                <a:gd fmla="*/ 0 w 191" name="T12"/>
                <a:gd fmla="*/ 89922036 h 134" name="T13"/>
                <a:gd fmla="*/ 3150142 w 191" name="T14"/>
                <a:gd fmla="*/ 102026743 h 134" name="T15"/>
                <a:gd fmla="*/ 17325780 w 191" name="T16"/>
                <a:gd fmla="*/ 103755986 h 134" name="T17"/>
                <a:gd fmla="*/ 11025498 w 191" name="T18"/>
                <a:gd fmla="*/ 117589937 h 134" name="T19"/>
                <a:gd fmla="*/ 23627322 w 191" name="T20"/>
                <a:gd fmla="*/ 126236156 h 134" name="T21"/>
                <a:gd fmla="*/ 23627322 w 191" name="T22"/>
                <a:gd fmla="*/ 167738009 h 134" name="T23"/>
                <a:gd fmla="*/ 64580420 w 191" name="T24"/>
                <a:gd fmla="*/ 155633302 h 134" name="T25"/>
                <a:gd fmla="*/ 88206497 w 191" name="T26"/>
                <a:gd fmla="*/ 143528595 h 134" name="T27"/>
                <a:gd fmla="*/ 141760149 w 191" name="T28"/>
                <a:gd fmla="*/ 171196496 h 134" name="T29"/>
                <a:gd fmla="*/ 173262853 w 191" name="T30"/>
                <a:gd fmla="*/ 186761047 h 134" name="T31"/>
                <a:gd fmla="*/ 181138205 w 191" name="T32"/>
                <a:gd fmla="*/ 195407266 h 134" name="T33"/>
                <a:gd fmla="*/ 184288346 w 191" name="T34"/>
                <a:gd fmla="*/ 214428948 h 134" name="T35"/>
                <a:gd fmla="*/ 215791011 w 191" name="T36"/>
                <a:gd fmla="*/ 229992143 h 134" name="T37"/>
                <a:gd fmla="*/ 261469310 w 191" name="T38"/>
                <a:gd fmla="*/ 174655025 h 134" name="T39"/>
                <a:gd fmla="*/ 291396905 w 191" name="T40"/>
                <a:gd fmla="*/ 174655025 h 134" name="T41"/>
                <a:gd fmla="*/ 296122116 w 191" name="T42"/>
                <a:gd fmla="*/ 152174814 h 134" name="T43"/>
                <a:gd fmla="*/ 299272257 w 191" name="T44"/>
                <a:gd fmla="*/ 141799351 h 134" name="T45"/>
                <a:gd fmla="*/ 289821834 w 191" name="T46"/>
                <a:gd fmla="*/ 127965400 h 134" name="T47"/>
                <a:gd fmla="*/ 267769592 w 191" name="T48"/>
                <a:gd fmla="*/ 119319181 h 134" name="T49"/>
                <a:gd fmla="*/ 266194522 w 191" name="T50"/>
                <a:gd fmla="*/ 107214474 h 134" name="T51"/>
                <a:gd fmla="*/ 234691857 w 191" name="T52"/>
                <a:gd fmla="*/ 98568255 h 134" name="T53"/>
                <a:gd fmla="*/ 215791011 w 191" name="T54"/>
                <a:gd fmla="*/ 77817308 h 134" name="T55"/>
                <a:gd fmla="*/ 207915658 w 191" name="T56"/>
                <a:gd fmla="*/ 65712601 h 134" name="T57"/>
                <a:gd fmla="*/ 193738769 w 191" name="T58"/>
                <a:gd fmla="*/ 53606580 h 134" name="T59"/>
                <a:gd fmla="*/ 184288346 w 191" name="T60"/>
                <a:gd fmla="*/ 60524870 h 134" name="T61"/>
                <a:gd fmla="*/ 177988064 w 191" name="T62"/>
                <a:gd fmla="*/ 65712601 h 134" name="T63"/>
                <a:gd fmla="*/ 166962571 w 191" name="T64"/>
                <a:gd fmla="*/ 63983358 h 134" name="T65"/>
                <a:gd fmla="*/ 157512109 w 191" name="T66"/>
                <a:gd fmla="*/ 44960360 h 134" name="T67"/>
                <a:gd fmla="*/ 157512109 w 191" name="T68"/>
                <a:gd fmla="*/ 32855643 h 134" name="T69"/>
                <a:gd fmla="*/ 146485360 w 191" name="T70"/>
                <a:gd fmla="*/ 29397156 h 134" name="T71"/>
                <a:gd fmla="*/ 143335219 w 191" name="T72"/>
                <a:gd fmla="*/ 19021687 h 134" name="T73"/>
                <a:gd fmla="*/ 130734655 w 191" name="T74"/>
                <a:gd fmla="*/ 8646222 h 134" name="T75"/>
                <a:gd fmla="*/ 121284232 w 191" name="T76"/>
                <a:gd fmla="*/ 8646222 h 134" name="T77"/>
                <a:gd fmla="*/ 114983950 w 191" name="T78"/>
                <a:gd fmla="*/ 0 h 134" name="T79"/>
                <a:gd fmla="*/ 103957202 w 191" name="T80"/>
                <a:gd fmla="*/ 5187733 h 134" name="T81"/>
                <a:gd fmla="*/ 107108598 w 191" name="T82"/>
                <a:gd fmla="*/ 19021687 h 134" name="T83"/>
                <a:gd fmla="*/ 102382131 w 191" name="T84"/>
                <a:gd fmla="*/ 15563200 h 134" name="T85"/>
                <a:gd fmla="*/ 94506779 w 191" name="T86"/>
                <a:gd fmla="*/ 13833956 h 134" name="T87"/>
                <a:gd fmla="*/ 88206497 w 191" name="T88"/>
                <a:gd fmla="*/ 32855643 h 134" name="T89"/>
                <a:gd fmla="*/ 75605913 w 191" name="T90"/>
                <a:gd fmla="*/ 36314131 h 134" name="T91"/>
                <a:gd fmla="*/ 64580420 w 191" name="T92"/>
                <a:gd fmla="*/ 32855643 h 134" name="T93"/>
                <a:gd fmla="*/ 55128742 w 191" name="T94"/>
                <a:gd fmla="*/ 41501862 h 134" name="T95"/>
                <a:gd fmla="*/ 45678319 w 191" name="T96"/>
                <a:gd fmla="*/ 32855643 h 134" name="T97"/>
                <a:gd fmla="*/ 31502675 w 191" name="T98"/>
                <a:gd fmla="*/ 24209424 h 134" name="T99"/>
                <a:gd fmla="*/ 0 w 191" name="T100"/>
                <a:gd fmla="*/ 32855643 h 134" name="T101"/>
                <a:gd fmla="*/ 0 w 191" name="T102"/>
                <a:gd fmla="*/ 32855643 h 134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w 191" name="T156"/>
                <a:gd fmla="*/ 0 h 134" name="T157"/>
                <a:gd fmla="*/ 191 w 191" name="T158"/>
                <a:gd fmla="*/ 134 h 134" name="T159"/>
              </a:gdLst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b="T159" l="T156" r="T158" t="T157"/>
              <a:pathLst>
                <a:path h="134" w="191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/>
            <p:nvPr/>
          </p:nvSpPr>
          <p:spPr bwMode="auto">
            <a:xfrm>
              <a:off x="4134602" y="3532673"/>
              <a:ext cx="196849" cy="206196"/>
            </a:xfrm>
            <a:custGeom>
              <a:gdLst>
                <a:gd fmla="*/ 62060649 w 160" name="T0"/>
                <a:gd fmla="*/ 82551268 h 69" name="T1"/>
                <a:gd fmla="*/ 43896322 w 160" name="T2"/>
                <a:gd fmla="*/ 82551268 h 69" name="T3"/>
                <a:gd fmla="*/ 9082166 w 160" name="T4"/>
                <a:gd fmla="*/ 87710414 h 69" name="T5"/>
                <a:gd fmla="*/ 0 w 160" name="T6"/>
                <a:gd fmla="*/ 99749247 h 69" name="T7"/>
                <a:gd fmla="*/ 9082166 w 160" name="T8"/>
                <a:gd fmla="*/ 104909684 h 69" name="T9"/>
                <a:gd fmla="*/ 16649818 w 160" name="T10"/>
                <a:gd fmla="*/ 110068809 h 69" name="T11"/>
                <a:gd fmla="*/ 65087217 w 160" name="T12"/>
                <a:gd fmla="*/ 108348226 h 69" name="T13"/>
                <a:gd fmla="*/ 96874808 w 160" name="T14"/>
                <a:gd fmla="*/ 108348226 h 69" name="T15"/>
                <a:gd fmla="*/ 112011337 w 160" name="T16"/>
                <a:gd fmla="*/ 116948516 h 69" name="T17"/>
                <a:gd fmla="*/ 116552418 w 160" name="T18"/>
                <a:gd fmla="*/ 101469830 h 69" name="T19"/>
                <a:gd fmla="*/ 130175663 w 160" name="T20"/>
                <a:gd fmla="*/ 99749247 h 69" name="T21"/>
                <a:gd fmla="*/ 149853274 w 160" name="T22"/>
                <a:gd fmla="*/ 94590122 h 69" name="T23"/>
                <a:gd fmla="*/ 166503125 w 160" name="T24"/>
                <a:gd fmla="*/ 91150268 h 69" name="T25"/>
                <a:gd fmla="*/ 196777413 w 160" name="T26"/>
                <a:gd fmla="*/ 72233018 h 69" name="T27"/>
                <a:gd fmla="*/ 230078269 w 160" name="T28"/>
                <a:gd fmla="*/ 53314477 h 69" name="T29"/>
                <a:gd fmla="*/ 240673716 w 160" name="T30"/>
                <a:gd fmla="*/ 42996227 h 69" name="T31"/>
                <a:gd fmla="*/ 236132635 w 160" name="T32"/>
                <a:gd fmla="*/ 25796947 h 69" name="T33"/>
                <a:gd fmla="*/ 220996106 w 160" name="T34"/>
                <a:gd fmla="*/ 25796947 h 69" name="T35"/>
                <a:gd fmla="*/ 205859577 w 160" name="T36"/>
                <a:gd fmla="*/ 17197963 h 69" name="T37"/>
                <a:gd fmla="*/ 189208534 w 160" name="T38"/>
                <a:gd fmla="*/ 10319564 h 69" name="T39"/>
                <a:gd fmla="*/ 149853274 w 160" name="T40"/>
                <a:gd fmla="*/ 6879710 h 69" name="T41"/>
                <a:gd fmla="*/ 98388092 w 160" name="T42"/>
                <a:gd fmla="*/ 0 h 69" name="T43"/>
                <a:gd fmla="*/ 89305928 w 160" name="T44"/>
                <a:gd fmla="*/ 1719272 h 69" name="T45"/>
                <a:gd fmla="*/ 92333726 w 160" name="T46"/>
                <a:gd fmla="*/ 10319564 h 69" name="T47"/>
                <a:gd fmla="*/ 98388092 w 160" name="T48"/>
                <a:gd fmla="*/ 20637817 h 69" name="T49"/>
                <a:gd fmla="*/ 83251563 w 160" name="T50"/>
                <a:gd fmla="*/ 22357093 h 69" name="T51"/>
                <a:gd fmla="*/ 80224976 w 160" name="T52"/>
                <a:gd fmla="*/ 17197963 h 69" name="T53"/>
                <a:gd fmla="*/ 63573933 w 160" name="T54"/>
                <a:gd fmla="*/ 15478692 h 69" name="T55"/>
                <a:gd fmla="*/ 40868524 w 160" name="T56"/>
                <a:gd fmla="*/ 17197963 h 69" name="T57"/>
                <a:gd fmla="*/ 51465202 w 160" name="T58"/>
                <a:gd fmla="*/ 22357093 h 69" name="T59"/>
                <a:gd fmla="*/ 52978486 w 160" name="T60"/>
                <a:gd fmla="*/ 29236801 h 69" name="T61"/>
                <a:gd fmla="*/ 46924120 w 160" name="T62"/>
                <a:gd fmla="*/ 37835780 h 69" name="T63"/>
                <a:gd fmla="*/ 46924120 w 160" name="T64"/>
                <a:gd fmla="*/ 49874623 h 69" name="T65"/>
                <a:gd fmla="*/ 54491769 w 160" name="T66"/>
                <a:gd fmla="*/ 56754331 h 69" name="T67"/>
                <a:gd fmla="*/ 83251563 w 160" name="T68"/>
                <a:gd fmla="*/ 56754331 h 69" name="T69"/>
                <a:gd fmla="*/ 93847010 w 160" name="T70"/>
                <a:gd fmla="*/ 56754331 h 69" name="T71"/>
                <a:gd fmla="*/ 102929173 w 160" name="T72"/>
                <a:gd fmla="*/ 67072582 h 69" name="T73"/>
                <a:gd fmla="*/ 93847010 w 160" name="T74"/>
                <a:gd fmla="*/ 80831997 h 69" name="T75"/>
                <a:gd fmla="*/ 83251563 w 160" name="T76"/>
                <a:gd fmla="*/ 80831997 h 69" name="T77"/>
                <a:gd fmla="*/ 72656096 w 160" name="T78"/>
                <a:gd fmla="*/ 79111414 h 69" name="T79"/>
                <a:gd fmla="*/ 68115014 w 160" name="T80"/>
                <a:gd fmla="*/ 80831997 h 69" name="T81"/>
                <a:gd fmla="*/ 62060649 w 160" name="T82"/>
                <a:gd fmla="*/ 82551268 h 69" name="T83"/>
                <a:gd fmla="*/ 62060649 w 160" name="T84"/>
                <a:gd fmla="*/ 82551268 h 69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w 160" name="T129"/>
                <a:gd fmla="*/ 0 h 69" name="T130"/>
                <a:gd fmla="*/ 160 w 160" name="T131"/>
                <a:gd fmla="*/ 69 h 69" name="T132"/>
              </a:gdLst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b="T132" l="T129" r="T131" t="T130"/>
              <a:pathLst>
                <a:path h="69" w="160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/>
            <p:nvPr/>
          </p:nvSpPr>
          <p:spPr bwMode="auto">
            <a:xfrm>
              <a:off x="4115552" y="3589822"/>
              <a:ext cx="126999" cy="206196"/>
            </a:xfrm>
            <a:custGeom>
              <a:gdLst>
                <a:gd fmla="*/ 0 w 102" name="T0"/>
                <a:gd fmla="*/ 102674656 h 71" name="T1"/>
                <a:gd fmla="*/ 1550147 w 102" name="T2"/>
                <a:gd fmla="*/ 107894661 h 71" name="T3"/>
                <a:gd fmla="*/ 12402423 w 102" name="T4"/>
                <a:gd fmla="*/ 109635982 h 71" name="T5"/>
                <a:gd fmla="*/ 40307556 w 102" name="T6"/>
                <a:gd fmla="*/ 111375984 h 71" name="T7"/>
                <a:gd fmla="*/ 72863135 w 102" name="T8"/>
                <a:gd fmla="*/ 73090648 h 71" name="T9"/>
                <a:gd fmla="*/ 82164034 w 102" name="T10"/>
                <a:gd fmla="*/ 97453332 h 71" name="T11"/>
                <a:gd fmla="*/ 91466159 w 102" name="T12"/>
                <a:gd fmla="*/ 121817314 h 71" name="T13"/>
                <a:gd fmla="*/ 111619309 w 102" name="T14"/>
                <a:gd fmla="*/ 111375984 h 71" name="T15"/>
                <a:gd fmla="*/ 133322607 w 102" name="T16"/>
                <a:gd fmla="*/ 102674656 h 71" name="T17"/>
                <a:gd fmla="*/ 155027149 w 102" name="T18"/>
                <a:gd fmla="*/ 109635982 h 71" name="T19"/>
                <a:gd fmla="*/ 156577296 w 102" name="T20"/>
                <a:gd fmla="*/ 73090648 h 71" name="T21"/>
                <a:gd fmla="*/ 141074585 w 102" name="T22"/>
                <a:gd fmla="*/ 66129322 h 71" name="T23"/>
                <a:gd fmla="*/ 131772460 w 102" name="T24"/>
                <a:gd fmla="*/ 67869323 h 71" name="T25"/>
                <a:gd fmla="*/ 137974292 w 102" name="T26"/>
                <a:gd fmla="*/ 45246662 h 71" name="T27"/>
                <a:gd fmla="*/ 119371288 w 102" name="T28"/>
                <a:gd fmla="*/ 40025327 h 71" name="T29"/>
                <a:gd fmla="*/ 103868576 w 102" name="T30"/>
                <a:gd fmla="*/ 38285326 h 71" name="T31"/>
                <a:gd fmla="*/ 82164034 w 102" name="T32"/>
                <a:gd fmla="*/ 38285326 h 71" name="T33"/>
                <a:gd fmla="*/ 65111157 w 102" name="T34"/>
                <a:gd fmla="*/ 38285326 h 71" name="T35"/>
                <a:gd fmla="*/ 43407859 w 102" name="T36"/>
                <a:gd fmla="*/ 38285326 h 71" name="T37"/>
                <a:gd fmla="*/ 26354992 w 102" name="T38"/>
                <a:gd fmla="*/ 34805322 h 71" name="T39"/>
                <a:gd fmla="*/ 23253454 w 102" name="T40"/>
                <a:gd fmla="*/ 31324000 h 71" name="T41"/>
                <a:gd fmla="*/ 26354992 w 102" name="T42"/>
                <a:gd fmla="*/ 22622672 h 71" name="T43"/>
                <a:gd fmla="*/ 34105725 w 102" name="T44"/>
                <a:gd fmla="*/ 17402661 h 71" name="T45"/>
                <a:gd fmla="*/ 63561010 w 102" name="T46"/>
                <a:gd fmla="*/ 10441332 h 71" name="T47"/>
                <a:gd fmla="*/ 62010864 w 102" name="T48"/>
                <a:gd fmla="*/ 0 h 71" name="T49"/>
                <a:gd fmla="*/ 40307556 w 102" name="T50"/>
                <a:gd fmla="*/ 3480005 h 71" name="T51"/>
                <a:gd fmla="*/ 20153156 w 102" name="T52"/>
                <a:gd fmla="*/ 1740002 h 71" name="T53"/>
                <a:gd fmla="*/ 7750735 w 102" name="T54"/>
                <a:gd fmla="*/ 13921338 h 71" name="T55"/>
                <a:gd fmla="*/ 3100294 w 102" name="T56"/>
                <a:gd fmla="*/ 38285326 h 71" name="T57"/>
                <a:gd fmla="*/ 4650441 w 102" name="T58"/>
                <a:gd fmla="*/ 45246662 h 71" name="T59"/>
                <a:gd fmla="*/ 3100294 w 102" name="T60"/>
                <a:gd fmla="*/ 46986664 h 71" name="T61"/>
                <a:gd fmla="*/ 17052863 w 102" name="T62"/>
                <a:gd fmla="*/ 50466668 h 71" name="T63"/>
                <a:gd fmla="*/ 23253454 w 102" name="T64"/>
                <a:gd fmla="*/ 64389320 h 71" name="T65"/>
                <a:gd fmla="*/ 20153156 w 102" name="T66"/>
                <a:gd fmla="*/ 80050655 h 71" name="T67"/>
                <a:gd fmla="*/ 15502716 w 102" name="T68"/>
                <a:gd fmla="*/ 81791976 h 71" name="T69"/>
                <a:gd fmla="*/ 10852276 w 102" name="T70"/>
                <a:gd fmla="*/ 88752004 h 71" name="T71"/>
                <a:gd fmla="*/ 0 w 102" name="T72"/>
                <a:gd fmla="*/ 102674656 h 71" name="T73"/>
                <a:gd fmla="*/ 0 w 102" name="T74"/>
                <a:gd fmla="*/ 102674656 h 71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102" name="T114"/>
                <a:gd fmla="*/ 0 h 71" name="T115"/>
                <a:gd fmla="*/ 102 w 102" name="T116"/>
                <a:gd fmla="*/ 71 h 71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71" w="102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/>
            <p:nvPr/>
          </p:nvSpPr>
          <p:spPr bwMode="auto">
            <a:xfrm>
              <a:off x="3263070" y="3487427"/>
              <a:ext cx="61912" cy="206196"/>
            </a:xfrm>
            <a:custGeom>
              <a:gdLst>
                <a:gd fmla="*/ 0 w 48" name="T0"/>
                <a:gd fmla="*/ 20152825 h 49" name="T1"/>
                <a:gd fmla="*/ 46584378 w 48" name="T2"/>
                <a:gd fmla="*/ 18473316 h 49" name="T3"/>
                <a:gd fmla="*/ 51574823 w 48" name="T4"/>
                <a:gd fmla="*/ 0 h 49" name="T5"/>
                <a:gd fmla="*/ 78194824 w 48" name="T6"/>
                <a:gd fmla="*/ 48703209 h 49" name="T7"/>
                <a:gd fmla="*/ 71540469 w 48" name="T8"/>
                <a:gd fmla="*/ 75572772 h 49" name="T9"/>
                <a:gd fmla="*/ 29946545 w 48" name="T10"/>
                <a:gd fmla="*/ 80611301 h 49" name="T11"/>
                <a:gd fmla="*/ 14973917 w 48" name="T12"/>
                <a:gd fmla="*/ 75572772 h 49" name="T13"/>
                <a:gd fmla="*/ 13310006 w 48" name="T14"/>
                <a:gd fmla="*/ 48703209 h 49" name="T15"/>
                <a:gd fmla="*/ 0 w 48" name="T16"/>
                <a:gd fmla="*/ 21832340 h 49" name="T17"/>
                <a:gd fmla="*/ 0 w 48" name="T18"/>
                <a:gd fmla="*/ 20152825 h 49" name="T19"/>
                <a:gd fmla="*/ 0 w 48" name="T20"/>
                <a:gd fmla="*/ 20152825 h 4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48" name="T33"/>
                <a:gd fmla="*/ 0 h 49" name="T34"/>
                <a:gd fmla="*/ 48 w 48" name="T35"/>
                <a:gd fmla="*/ 49 h 4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49" w="48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/>
            <p:nvPr/>
          </p:nvSpPr>
          <p:spPr bwMode="auto">
            <a:xfrm>
              <a:off x="3294819" y="3542197"/>
              <a:ext cx="31750" cy="206196"/>
            </a:xfrm>
            <a:custGeom>
              <a:gdLst>
                <a:gd fmla="*/ 0 w 25" name="T0"/>
                <a:gd fmla="*/ 60733038 h 47" name="T1"/>
                <a:gd fmla="*/ 0 w 25" name="T2"/>
                <a:gd fmla="*/ 60733038 h 47" name="T3"/>
                <a:gd fmla="*/ 1612900 w 25" name="T4"/>
                <a:gd fmla="*/ 19087337 h 47" name="T5"/>
                <a:gd fmla="*/ 19354799 w 25" name="T6"/>
                <a:gd fmla="*/ 0 h 47" name="T7"/>
                <a:gd fmla="*/ 38709598 w 25" name="T8"/>
                <a:gd fmla="*/ 46850265 h 47" name="T9"/>
                <a:gd fmla="*/ 20967704 w 25" name="T10"/>
                <a:gd fmla="*/ 79820370 h 47" name="T11"/>
                <a:gd fmla="*/ 0 w 25" name="T12"/>
                <a:gd fmla="*/ 60733038 h 47" name="T13"/>
                <a:gd fmla="*/ 0 w 25" name="T14"/>
                <a:gd fmla="*/ 60733038 h 47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25" name="T24"/>
                <a:gd fmla="*/ 0 h 47" name="T25"/>
                <a:gd fmla="*/ 25 w 25" name="T26"/>
                <a:gd fmla="*/ 47 h 47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47" w="25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/>
            <p:nvPr/>
          </p:nvSpPr>
          <p:spPr bwMode="auto">
            <a:xfrm>
              <a:off x="3128133" y="3399321"/>
              <a:ext cx="130174" cy="206196"/>
            </a:xfrm>
            <a:custGeom>
              <a:gdLst>
                <a:gd fmla="*/ 0 w 105" name="T0"/>
                <a:gd fmla="*/ 42239311 h 41" name="T1"/>
                <a:gd fmla="*/ 0 w 105" name="T2"/>
                <a:gd fmla="*/ 42239311 h 41" name="T3"/>
                <a:gd fmla="*/ 1537305 w 105" name="T4"/>
                <a:gd fmla="*/ 45911833 h 41" name="T5"/>
                <a:gd fmla="*/ 3074610 w 105" name="T6"/>
                <a:gd fmla="*/ 58766978 h 41" name="T7"/>
                <a:gd fmla="*/ 19981242 w 105" name="T8"/>
                <a:gd fmla="*/ 62440845 h 41" name="T9"/>
                <a:gd fmla="*/ 53795752 w 105" name="T10"/>
                <a:gd fmla="*/ 55094467 h 41" name="T11"/>
                <a:gd fmla="*/ 89146332 w 105" name="T12"/>
                <a:gd fmla="*/ 73459734 h 41" name="T13"/>
                <a:gd fmla="*/ 138331392 w 105" name="T14"/>
                <a:gd fmla="*/ 60604589 h 41" name="T15"/>
                <a:gd fmla="*/ 159848693 w 105" name="T16"/>
                <a:gd fmla="*/ 23874044 h 41" name="T17"/>
                <a:gd fmla="*/ 152163412 w 105" name="T18"/>
                <a:gd fmla="*/ 0 h 41" name="T19"/>
                <a:gd fmla="*/ 89146332 w 105" name="T20"/>
                <a:gd fmla="*/ 1836256 h 41" name="T21"/>
                <a:gd fmla="*/ 70702380 w 105" name="T22"/>
                <a:gd fmla="*/ 40403056 h 41" name="T23"/>
                <a:gd fmla="*/ 0 w 105" name="T24"/>
                <a:gd fmla="*/ 42239311 h 41" name="T25"/>
                <a:gd fmla="*/ 0 w 105" name="T26"/>
                <a:gd fmla="*/ 42239311 h 41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105" name="T42"/>
                <a:gd fmla="*/ 0 h 41" name="T43"/>
                <a:gd fmla="*/ 105 w 105" name="T44"/>
                <a:gd fmla="*/ 41 h 41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41" w="105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/>
            <p:nvPr/>
          </p:nvSpPr>
          <p:spPr bwMode="auto">
            <a:xfrm>
              <a:off x="3017010" y="3334233"/>
              <a:ext cx="57150" cy="206196"/>
            </a:xfrm>
            <a:custGeom>
              <a:gdLst>
                <a:gd fmla="*/ 0 w 45" name="T0"/>
                <a:gd fmla="*/ 11676657 h 33" name="T1"/>
                <a:gd fmla="*/ 0 w 45" name="T2"/>
                <a:gd fmla="*/ 11676657 h 33" name="T3"/>
                <a:gd fmla="*/ 16128999 w 45" name="T4"/>
                <a:gd fmla="*/ 1946109 h 33" name="T5"/>
                <a:gd fmla="*/ 48387003 w 45" name="T6"/>
                <a:gd fmla="*/ 0 h 33" name="T7"/>
                <a:gd fmla="*/ 69354696 w 45" name="T8"/>
                <a:gd fmla="*/ 25300818 h 33" name="T9"/>
                <a:gd fmla="*/ 70967596 w 45" name="T10"/>
                <a:gd fmla="*/ 44761905 h 33" name="T11"/>
                <a:gd fmla="*/ 62903099 w 45" name="T12"/>
                <a:gd fmla="*/ 62278289 h 33" name="T13"/>
                <a:gd fmla="*/ 0 w 45" name="T14"/>
                <a:gd fmla="*/ 11676657 h 33" name="T15"/>
                <a:gd fmla="*/ 0 w 45" name="T16"/>
                <a:gd fmla="*/ 11676657 h 33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45" name="T27"/>
                <a:gd fmla="*/ 0 h 33" name="T28"/>
                <a:gd fmla="*/ 45 w 45" name="T29"/>
                <a:gd fmla="*/ 33 h 33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33" w="45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/>
            <p:nvPr/>
          </p:nvSpPr>
          <p:spPr bwMode="auto">
            <a:xfrm>
              <a:off x="3348794" y="3507272"/>
              <a:ext cx="107950" cy="206196"/>
            </a:xfrm>
            <a:custGeom>
              <a:gdLst>
                <a:gd fmla="*/ 0 w 86" name="T0"/>
                <a:gd fmla="*/ 53237874 h 48" name="T1"/>
                <a:gd fmla="*/ 0 w 86" name="T2"/>
                <a:gd fmla="*/ 53237874 h 48" name="T3"/>
                <a:gd fmla="*/ 7877839 w 86" name="T4"/>
                <a:gd fmla="*/ 0 h 48" name="T5"/>
                <a:gd fmla="*/ 133927029 w 86" name="T6"/>
                <a:gd fmla="*/ 11645907 h 48" name="T7"/>
                <a:gd fmla="*/ 110292264 w 86" name="T8"/>
                <a:gd fmla="*/ 44918452 h 48" name="T9"/>
                <a:gd fmla="*/ 119746672 w 86" name="T10"/>
                <a:gd fmla="*/ 63219891 h 48" name="T11"/>
                <a:gd fmla="*/ 86658754 w 86" name="T12"/>
                <a:gd fmla="*/ 64883776 h 48" name="T13"/>
                <a:gd fmla="*/ 66175857 w 86" name="T14"/>
                <a:gd fmla="*/ 78192272 h 48" name="T15"/>
                <a:gd fmla="*/ 12605046 w 86" name="T16"/>
                <a:gd fmla="*/ 78192272 h 48" name="T17"/>
                <a:gd fmla="*/ 0 w 86" name="T18"/>
                <a:gd fmla="*/ 53237874 h 48" name="T19"/>
                <a:gd fmla="*/ 0 w 86" name="T20"/>
                <a:gd fmla="*/ 53237874 h 48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86" name="T33"/>
                <a:gd fmla="*/ 0 h 48" name="T34"/>
                <a:gd fmla="*/ 86 w 86" name="T35"/>
                <a:gd fmla="*/ 48 h 48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48" w="86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/>
            <p:nvPr/>
          </p:nvSpPr>
          <p:spPr bwMode="auto">
            <a:xfrm>
              <a:off x="3251958" y="3376302"/>
              <a:ext cx="98425" cy="206196"/>
            </a:xfrm>
            <a:custGeom>
              <a:gdLst>
                <a:gd fmla="*/ 0 w 79" name="T0"/>
                <a:gd fmla="*/ 25637190 h 34" name="T1"/>
                <a:gd fmla="*/ 7760624 w 79" name="T2"/>
                <a:gd fmla="*/ 47856961 h 34" name="T3"/>
                <a:gd fmla="*/ 37253235 w 79" name="T4"/>
                <a:gd fmla="*/ 56403123 h 34" name="T5"/>
                <a:gd fmla="*/ 85373103 w 79" name="T6"/>
                <a:gd fmla="*/ 34183352 h 34" name="T7"/>
                <a:gd fmla="*/ 114865707 w 79" name="T8"/>
                <a:gd fmla="*/ 39310788 h 34" name="T9"/>
                <a:gd fmla="*/ 121073955 w 79" name="T10"/>
                <a:gd fmla="*/ 17092330 h 34" name="T11"/>
                <a:gd fmla="*/ 68298222 w 79" name="T12"/>
                <a:gd fmla="*/ 11963587 h 34" name="T13"/>
                <a:gd fmla="*/ 37253235 w 79" name="T14"/>
                <a:gd fmla="*/ 0 h 34" name="T15"/>
                <a:gd fmla="*/ 1552374 w 79" name="T16"/>
                <a:gd fmla="*/ 23928480 h 34" name="T17"/>
                <a:gd fmla="*/ 0 w 79" name="T18"/>
                <a:gd fmla="*/ 25637190 h 34" name="T19"/>
                <a:gd fmla="*/ 0 w 79" name="T20"/>
                <a:gd fmla="*/ 25637190 h 34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79" name="T33"/>
                <a:gd fmla="*/ 0 h 34" name="T34"/>
                <a:gd fmla="*/ 79 w 79" name="T35"/>
                <a:gd fmla="*/ 34 h 34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34" w="79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/>
            <p:nvPr/>
          </p:nvGrpSpPr>
          <p:grpSpPr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/>
              <p:nvPr/>
            </p:nvSpPr>
            <p:spPr bwMode="auto">
              <a:xfrm>
                <a:off x="3191" y="2497"/>
                <a:ext cx="37" cy="155"/>
              </a:xfrm>
              <a:custGeom>
                <a:gdLst>
                  <a:gd fmla="*/ 0 w 37" name="T0"/>
                  <a:gd fmla="*/ 41 h 55" name="T1"/>
                  <a:gd fmla="*/ 0 w 37" name="T2"/>
                  <a:gd fmla="*/ 41 h 55" name="T3"/>
                  <a:gd fmla="*/ 3 w 37" name="T4"/>
                  <a:gd fmla="*/ 15 h 55" name="T5"/>
                  <a:gd fmla="*/ 31 w 37" name="T6"/>
                  <a:gd fmla="*/ 0 h 55" name="T7"/>
                  <a:gd fmla="*/ 26 w 37" name="T8"/>
                  <a:gd fmla="*/ 21 h 55" name="T9"/>
                  <a:gd fmla="*/ 36 w 37" name="T10"/>
                  <a:gd fmla="*/ 27 h 55" name="T11"/>
                  <a:gd fmla="*/ 18 w 37" name="T12"/>
                  <a:gd fmla="*/ 39 h 55" name="T13"/>
                  <a:gd fmla="*/ 18 w 37" name="T14"/>
                  <a:gd fmla="*/ 54 h 55" name="T15"/>
                  <a:gd fmla="*/ 7 w 37" name="T16"/>
                  <a:gd fmla="*/ 54 h 55" name="T17"/>
                  <a:gd fmla="*/ 0 w 37" name="T18"/>
                  <a:gd fmla="*/ 41 h 55" name="T19"/>
                  <a:gd fmla="*/ 0 w 37" name="T20"/>
                  <a:gd fmla="*/ 41 h 55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37" name="T33"/>
                  <a:gd fmla="*/ 0 h 55" name="T34"/>
                  <a:gd fmla="*/ 37 w 37" name="T35"/>
                  <a:gd fmla="*/ 55 h 55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55" w="37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/>
              <p:nvPr/>
            </p:nvSpPr>
            <p:spPr bwMode="auto">
              <a:xfrm>
                <a:off x="3216" y="2514"/>
                <a:ext cx="13" cy="155"/>
              </a:xfrm>
              <a:custGeom>
                <a:gdLst>
                  <a:gd fmla="*/ 0 w 13" name="T0"/>
                  <a:gd fmla="*/ 6 h 7" name="T1"/>
                  <a:gd fmla="*/ 0 w 13" name="T2"/>
                  <a:gd fmla="*/ 6 h 7" name="T3"/>
                  <a:gd fmla="*/ 10 w 13" name="T4"/>
                  <a:gd fmla="*/ 0 h 7" name="T5"/>
                  <a:gd fmla="*/ 12 w 13" name="T6"/>
                  <a:gd fmla="*/ 4 h 7" name="T7"/>
                  <a:gd fmla="*/ 0 w 13" name="T8"/>
                  <a:gd fmla="*/ 6 h 7" name="T9"/>
                  <a:gd fmla="*/ 0 w 13" name="T10"/>
                  <a:gd fmla="*/ 6 h 7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3" name="T18"/>
                  <a:gd fmla="*/ 0 h 7" name="T19"/>
                  <a:gd fmla="*/ 13 w 13" name="T20"/>
                  <a:gd fmla="*/ 7 h 7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7" w="13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/>
              <p:nvPr/>
            </p:nvSpPr>
            <p:spPr bwMode="auto">
              <a:xfrm>
                <a:off x="3232" y="2510"/>
                <a:ext cx="22" cy="155"/>
              </a:xfrm>
              <a:custGeom>
                <a:gdLst>
                  <a:gd fmla="*/ 0 w 22" name="T0"/>
                  <a:gd fmla="*/ 12 h 24" name="T1"/>
                  <a:gd fmla="*/ 0 w 22" name="T2"/>
                  <a:gd fmla="*/ 12 h 24" name="T3"/>
                  <a:gd fmla="*/ 16 w 22" name="T4"/>
                  <a:gd fmla="*/ 23 h 24" name="T5"/>
                  <a:gd fmla="*/ 21 w 22" name="T6"/>
                  <a:gd fmla="*/ 11 h 24" name="T7"/>
                  <a:gd fmla="*/ 17 w 22" name="T8"/>
                  <a:gd fmla="*/ 0 h 24" name="T9"/>
                  <a:gd fmla="*/ 0 w 22" name="T10"/>
                  <a:gd fmla="*/ 12 h 24" name="T11"/>
                  <a:gd fmla="*/ 0 w 22" name="T12"/>
                  <a:gd fmla="*/ 12 h 24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2" name="T21"/>
                  <a:gd fmla="*/ 0 h 24" name="T22"/>
                  <a:gd fmla="*/ 22 w 22" name="T23"/>
                  <a:gd fmla="*/ 24 h 24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4" w="22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/>
            <p:nvPr/>
          </p:nvSpPr>
          <p:spPr bwMode="auto">
            <a:xfrm>
              <a:off x="3318633" y="2957993"/>
              <a:ext cx="185736" cy="206196"/>
            </a:xfrm>
            <a:custGeom>
              <a:gdLst>
                <a:gd fmla="*/ 0 w 149" name="T0"/>
                <a:gd fmla="*/ 39536435 h 224" name="T1"/>
                <a:gd fmla="*/ 0 w 149" name="T2"/>
                <a:gd fmla="*/ 39536435 h 224" name="T3"/>
                <a:gd fmla="*/ 15539579 w 149" name="T4"/>
                <a:gd fmla="*/ 27504408 h 224" name="T5"/>
                <a:gd fmla="*/ 38847698 w 149" name="T6"/>
                <a:gd fmla="*/ 51569784 h 224" name="T7"/>
                <a:gd fmla="*/ 83910746 w 149" name="T8"/>
                <a:gd fmla="*/ 55007506 h 224" name="T9"/>
                <a:gd fmla="*/ 108773316 w 149" name="T10"/>
                <a:gd fmla="*/ 41256607 h 224" name="T11"/>
                <a:gd fmla="*/ 116543103 w 149" name="T12"/>
                <a:gd fmla="*/ 8595619 h 224" name="T13"/>
                <a:gd fmla="*/ 158498456 w 149" name="T14"/>
                <a:gd fmla="*/ 0 h 224" name="T15"/>
                <a:gd fmla="*/ 180253400 w 149" name="T16"/>
                <a:gd fmla="*/ 12033343 h 224" name="T17"/>
                <a:gd fmla="*/ 177144488 w 149" name="T18"/>
                <a:gd fmla="*/ 39536435 h 224" name="T19"/>
                <a:gd fmla="*/ 169375947 w 149" name="T20"/>
                <a:gd fmla="*/ 67040844 h 224" name="T21"/>
                <a:gd fmla="*/ 198899392 w 149" name="T22"/>
                <a:gd fmla="*/ 99701845 h 224" name="T23"/>
                <a:gd fmla="*/ 181806609 w 149" name="T24"/>
                <a:gd fmla="*/ 123768522 h 224" name="T25"/>
                <a:gd fmla="*/ 203561514 w 149" name="T26"/>
                <a:gd fmla="*/ 166742669 h 224" name="T27"/>
                <a:gd fmla="*/ 194238517 w 149" name="T28"/>
                <a:gd fmla="*/ 204561585 h 224" name="T29"/>
                <a:gd fmla="*/ 229977293 w 149" name="T30"/>
                <a:gd fmla="*/ 283635746 h 224" name="T31"/>
                <a:gd fmla="*/ 149174213 w 149" name="T32"/>
                <a:gd fmla="*/ 359270956 h 224" name="T33"/>
                <a:gd fmla="*/ 51278369 w 149" name="T34"/>
                <a:gd fmla="*/ 383337633 h 224" name="T35"/>
                <a:gd fmla="*/ 46617494 w 149" name="T36"/>
                <a:gd fmla="*/ 367866572 h 224" name="T37"/>
                <a:gd fmla="*/ 15539579 w 149" name="T38"/>
                <a:gd fmla="*/ 357552095 h 224" name="T39"/>
                <a:gd fmla="*/ 10877457 w 149" name="T40"/>
                <a:gd fmla="*/ 281916885 h 224" name="T41"/>
                <a:gd fmla="*/ 104111194 w 149" name="T42"/>
                <a:gd fmla="*/ 201123863 h 224" name="T43"/>
                <a:gd fmla="*/ 73033274 w 149" name="T44"/>
                <a:gd fmla="*/ 161586086 h 224" name="T45"/>
                <a:gd fmla="*/ 62155821 w 149" name="T46"/>
                <a:gd fmla="*/ 80793043 h 224" name="T47"/>
                <a:gd fmla="*/ 0 w 149" name="T48"/>
                <a:gd fmla="*/ 39536435 h 224" name="T49"/>
                <a:gd fmla="*/ 0 w 149" name="T50"/>
                <a:gd fmla="*/ 39536435 h 224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149" name="T78"/>
                <a:gd fmla="*/ 0 h 224" name="T79"/>
                <a:gd fmla="*/ 149 w 149" name="T80"/>
                <a:gd fmla="*/ 224 h 224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224" w="149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/>
            <p:nvPr/>
          </p:nvGrpSpPr>
          <p:grpSpPr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/>
              <p:nvPr/>
            </p:nvSpPr>
            <p:spPr bwMode="auto">
              <a:xfrm>
                <a:off x="3019" y="2666"/>
                <a:ext cx="172" cy="158"/>
              </a:xfrm>
              <a:custGeom>
                <a:gdLst>
                  <a:gd fmla="*/ 0 w 172" name="T0"/>
                  <a:gd fmla="*/ 45 h 150" name="T1"/>
                  <a:gd fmla="*/ 0 w 172" name="T2"/>
                  <a:gd fmla="*/ 45 h 150" name="T3"/>
                  <a:gd fmla="*/ 5 w 172" name="T4"/>
                  <a:gd fmla="*/ 58 h 150" name="T5"/>
                  <a:gd fmla="*/ 41 w 172" name="T6"/>
                  <a:gd fmla="*/ 67 h 150" name="T7"/>
                  <a:gd fmla="*/ 35 w 172" name="T8"/>
                  <a:gd fmla="*/ 75 h 150" name="T9"/>
                  <a:gd fmla="*/ 48 w 172" name="T10"/>
                  <a:gd fmla="*/ 84 h 150" name="T11"/>
                  <a:gd fmla="*/ 53 w 172" name="T12"/>
                  <a:gd fmla="*/ 101 h 150" name="T13"/>
                  <a:gd fmla="*/ 38 w 172" name="T14"/>
                  <a:gd fmla="*/ 133 h 150" name="T15"/>
                  <a:gd fmla="*/ 81 w 172" name="T16"/>
                  <a:gd fmla="*/ 145 h 150" name="T17"/>
                  <a:gd fmla="*/ 85 w 172" name="T18"/>
                  <a:gd fmla="*/ 147 h 150" name="T19"/>
                  <a:gd fmla="*/ 105 w 172" name="T20"/>
                  <a:gd fmla="*/ 149 h 150" name="T21"/>
                  <a:gd fmla="*/ 105 w 172" name="T22"/>
                  <a:gd fmla="*/ 137 h 150" name="T23"/>
                  <a:gd fmla="*/ 117 w 172" name="T24"/>
                  <a:gd fmla="*/ 130 h 150" name="T25"/>
                  <a:gd fmla="*/ 145 w 172" name="T26"/>
                  <a:gd fmla="*/ 138 h 150" name="T27"/>
                  <a:gd fmla="*/ 163 w 172" name="T28"/>
                  <a:gd fmla="*/ 125 h 150" name="T29"/>
                  <a:gd fmla="*/ 153 w 172" name="T30"/>
                  <a:gd fmla="*/ 107 h 150" name="T31"/>
                  <a:gd fmla="*/ 157 w 172" name="T32"/>
                  <a:gd fmla="*/ 90 h 150" name="T33"/>
                  <a:gd fmla="*/ 143 w 172" name="T34"/>
                  <a:gd fmla="*/ 80 h 150" name="T35"/>
                  <a:gd fmla="*/ 163 w 172" name="T36"/>
                  <a:gd fmla="*/ 60 h 150" name="T37"/>
                  <a:gd fmla="*/ 171 w 172" name="T38"/>
                  <a:gd fmla="*/ 38 h 150" name="T39"/>
                  <a:gd fmla="*/ 146 w 172" name="T40"/>
                  <a:gd fmla="*/ 28 h 150" name="T41"/>
                  <a:gd fmla="*/ 139 w 172" name="T42"/>
                  <a:gd fmla="*/ 26 h 150" name="T43"/>
                  <a:gd fmla="*/ 100 w 172" name="T44"/>
                  <a:gd fmla="*/ 0 h 150" name="T45"/>
                  <a:gd fmla="*/ 86 w 172" name="T46"/>
                  <a:gd fmla="*/ 4 h 150" name="T47"/>
                  <a:gd fmla="*/ 71 w 172" name="T48"/>
                  <a:gd fmla="*/ 29 h 150" name="T49"/>
                  <a:gd fmla="*/ 38 w 172" name="T50"/>
                  <a:gd fmla="*/ 25 h 150" name="T51"/>
                  <a:gd fmla="*/ 43 w 172" name="T52"/>
                  <a:gd fmla="*/ 44 h 150" name="T53"/>
                  <a:gd fmla="*/ 0 w 172" name="T54"/>
                  <a:gd fmla="*/ 45 h 150" name="T55"/>
                  <a:gd fmla="*/ 0 w 172" name="T56"/>
                  <a:gd fmla="*/ 45 h 150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w 172" name="T87"/>
                  <a:gd fmla="*/ 0 h 150" name="T88"/>
                  <a:gd fmla="*/ 172 w 172" name="T89"/>
                  <a:gd fmla="*/ 150 h 150" name="T90"/>
                </a:gdLst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b="T90" l="T87" r="T89" t="T88"/>
                <a:pathLst>
                  <a:path h="150" w="172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/>
              <p:nvPr/>
            </p:nvSpPr>
            <p:spPr bwMode="auto">
              <a:xfrm>
                <a:off x="3198" y="2743"/>
                <a:ext cx="11" cy="158"/>
              </a:xfrm>
              <a:custGeom>
                <a:gdLst>
                  <a:gd fmla="*/ 0 w 11" name="T0"/>
                  <a:gd fmla="*/ 14 h 29" name="T1"/>
                  <a:gd fmla="*/ 0 w 11" name="T2"/>
                  <a:gd fmla="*/ 14 h 29" name="T3"/>
                  <a:gd fmla="*/ 9 w 11" name="T4"/>
                  <a:gd fmla="*/ 28 h 29" name="T5"/>
                  <a:gd fmla="*/ 10 w 11" name="T6"/>
                  <a:gd fmla="*/ 0 h 29" name="T7"/>
                  <a:gd fmla="*/ 0 w 11" name="T8"/>
                  <a:gd fmla="*/ 14 h 29" name="T9"/>
                  <a:gd fmla="*/ 0 w 11" name="T10"/>
                  <a:gd fmla="*/ 14 h 29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1" name="T18"/>
                  <a:gd fmla="*/ 0 h 29" name="T19"/>
                  <a:gd fmla="*/ 11 w 11" name="T20"/>
                  <a:gd fmla="*/ 29 h 29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8" w="11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/>
            <p:nvPr/>
          </p:nvSpPr>
          <p:spPr bwMode="auto">
            <a:xfrm>
              <a:off x="3070984" y="3316770"/>
              <a:ext cx="144461" cy="206196"/>
            </a:xfrm>
            <a:custGeom>
              <a:gdLst>
                <a:gd fmla="*/ 0 w 119" name="T0"/>
                <a:gd fmla="*/ 91405696 h 133" name="T1"/>
                <a:gd fmla="*/ 0 w 119" name="T2"/>
                <a:gd fmla="*/ 91405696 h 133" name="T3"/>
                <a:gd fmla="*/ 0 w 119" name="T4"/>
                <a:gd fmla="*/ 128645278 h 133" name="T5"/>
                <a:gd fmla="*/ 1473755 w 119" name="T6"/>
                <a:gd fmla="*/ 145571769 h 133" name="T7"/>
                <a:gd fmla="*/ 4421266 w 119" name="T8"/>
                <a:gd fmla="*/ 164192211 h 133" name="T9"/>
                <a:gd fmla="*/ 41263940 w 119" name="T10"/>
                <a:gd fmla="*/ 181118743 h 133" name="T11"/>
                <a:gd fmla="*/ 29473892 w 119" name="T12"/>
                <a:gd fmla="*/ 218358325 h 133" name="T13"/>
                <a:gd fmla="*/ 69264067 w 119" name="T14"/>
                <a:gd fmla="*/ 223436272 h 133" name="T15"/>
                <a:gd fmla="*/ 137055594 w 119" name="T16"/>
                <a:gd fmla="*/ 221743623 h 133" name="T17"/>
                <a:gd fmla="*/ 154739438 w 119" name="T18"/>
                <a:gd fmla="*/ 186196690 h 133" name="T19"/>
                <a:gd fmla="*/ 119370536 w 119" name="T20"/>
                <a:gd fmla="*/ 140493822 h 133" name="T21"/>
                <a:gd fmla="*/ 162108250 w 119" name="T22"/>
                <a:gd fmla="*/ 115104085 h 133" name="T23"/>
                <a:gd fmla="*/ 173898288 w 119" name="T24"/>
                <a:gd fmla="*/ 123567330 h 133" name="T25"/>
                <a:gd fmla="*/ 162108250 w 119" name="T26"/>
                <a:gd fmla="*/ 33854294 h 133" name="T27"/>
                <a:gd fmla="*/ 129686820 w 119" name="T28"/>
                <a:gd fmla="*/ 11848549 h 133" name="T29"/>
                <a:gd fmla="*/ 94317918 w 119" name="T30"/>
                <a:gd fmla="*/ 27083697 h 133" name="T31"/>
                <a:gd fmla="*/ 100212937 w 119" name="T32"/>
                <a:gd fmla="*/ 16926496 h 133" name="T33"/>
                <a:gd fmla="*/ 69264067 w 119" name="T34"/>
                <a:gd fmla="*/ 0 h 133" name="T35"/>
                <a:gd fmla="*/ 53053978 w 119" name="T36"/>
                <a:gd fmla="*/ 0 h 133" name="T37"/>
                <a:gd fmla="*/ 53053978 w 119" name="T38"/>
                <a:gd fmla="*/ 49088146 h 133" name="T39"/>
                <a:gd fmla="*/ 33895156 w 119" name="T40"/>
                <a:gd fmla="*/ 35546943 h 133" name="T41"/>
                <a:gd fmla="*/ 23578873 w 119" name="T42"/>
                <a:gd fmla="*/ 50780795 h 133" name="T43"/>
                <a:gd fmla="*/ 20632577 w 119" name="T44"/>
                <a:gd fmla="*/ 81249781 h 133" name="T45"/>
                <a:gd fmla="*/ 0 w 119" name="T46"/>
                <a:gd fmla="*/ 91405696 h 133" name="T47"/>
                <a:gd fmla="*/ 0 w 119" name="T48"/>
                <a:gd fmla="*/ 91405696 h 133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w 119" name="T75"/>
                <a:gd fmla="*/ 0 h 133" name="T76"/>
                <a:gd fmla="*/ 119 w 119" name="T77"/>
                <a:gd fmla="*/ 133 h 133" name="T78"/>
              </a:gdLst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b="T78" l="T75" r="T77" t="T76"/>
              <a:pathLst>
                <a:path h="133" w="119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/>
            <p:nvPr/>
          </p:nvGrpSpPr>
          <p:grpSpPr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/>
              <p:nvPr/>
            </p:nvSpPr>
            <p:spPr bwMode="auto">
              <a:xfrm>
                <a:off x="3356" y="2792"/>
                <a:ext cx="86" cy="158"/>
              </a:xfrm>
              <a:custGeom>
                <a:gdLst>
                  <a:gd fmla="*/ 0 w 86" name="T0"/>
                  <a:gd fmla="*/ 34 h 86" name="T1"/>
                  <a:gd fmla="*/ 0 w 86" name="T2"/>
                  <a:gd fmla="*/ 34 h 86" name="T3"/>
                  <a:gd fmla="*/ 11 w 86" name="T4"/>
                  <a:gd fmla="*/ 15 h 86" name="T5"/>
                  <a:gd fmla="*/ 38 w 86" name="T6"/>
                  <a:gd fmla="*/ 8 h 86" name="T7"/>
                  <a:gd fmla="*/ 72 w 86" name="T8"/>
                  <a:gd fmla="*/ 8 h 86" name="T9"/>
                  <a:gd fmla="*/ 85 w 86" name="T10"/>
                  <a:gd fmla="*/ 0 h 86" name="T11"/>
                  <a:gd fmla="*/ 80 w 86" name="T12"/>
                  <a:gd fmla="*/ 18 h 86" name="T13"/>
                  <a:gd fmla="*/ 57 w 86" name="T14"/>
                  <a:gd fmla="*/ 14 h 86" name="T15"/>
                  <a:gd fmla="*/ 46 w 86" name="T16"/>
                  <a:gd fmla="*/ 29 h 86" name="T17"/>
                  <a:gd fmla="*/ 33 w 86" name="T18"/>
                  <a:gd fmla="*/ 21 h 86" name="T19"/>
                  <a:gd fmla="*/ 42 w 86" name="T20"/>
                  <a:gd fmla="*/ 43 h 86" name="T21"/>
                  <a:gd fmla="*/ 31 w 86" name="T22"/>
                  <a:gd fmla="*/ 48 h 86" name="T23"/>
                  <a:gd fmla="*/ 52 w 86" name="T24"/>
                  <a:gd fmla="*/ 57 h 86" name="T25"/>
                  <a:gd fmla="*/ 52 w 86" name="T26"/>
                  <a:gd fmla="*/ 66 h 86" name="T27"/>
                  <a:gd fmla="*/ 35 w 86" name="T28"/>
                  <a:gd fmla="*/ 69 h 86" name="T29"/>
                  <a:gd fmla="*/ 41 w 86" name="T30"/>
                  <a:gd fmla="*/ 85 h 86" name="T31"/>
                  <a:gd fmla="*/ 20 w 86" name="T32"/>
                  <a:gd fmla="*/ 80 h 86" name="T33"/>
                  <a:gd fmla="*/ 14 w 86" name="T34"/>
                  <a:gd fmla="*/ 65 h 86" name="T35"/>
                  <a:gd fmla="*/ 41 w 86" name="T36"/>
                  <a:gd fmla="*/ 58 h 86" name="T37"/>
                  <a:gd fmla="*/ 14 w 86" name="T38"/>
                  <a:gd fmla="*/ 56 h 86" name="T39"/>
                  <a:gd fmla="*/ 0 w 86" name="T40"/>
                  <a:gd fmla="*/ 34 h 86" name="T41"/>
                  <a:gd fmla="*/ 0 w 86" name="T42"/>
                  <a:gd fmla="*/ 34 h 8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86" name="T66"/>
                  <a:gd fmla="*/ 0 h 86" name="T67"/>
                  <a:gd fmla="*/ 86 w 86" name="T68"/>
                  <a:gd fmla="*/ 86 h 86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86" w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/>
              <p:nvPr/>
            </p:nvSpPr>
            <p:spPr bwMode="auto">
              <a:xfrm>
                <a:off x="3401" y="2851"/>
                <a:ext cx="41" cy="158"/>
              </a:xfrm>
              <a:custGeom>
                <a:gdLst>
                  <a:gd fmla="*/ 0 w 41" name="T0"/>
                  <a:gd fmla="*/ 6 h 7" name="T1"/>
                  <a:gd fmla="*/ 0 w 41" name="T2"/>
                  <a:gd fmla="*/ 6 h 7" name="T3"/>
                  <a:gd fmla="*/ 3 w 41" name="T4"/>
                  <a:gd fmla="*/ 0 h 7" name="T5"/>
                  <a:gd fmla="*/ 40 w 41" name="T6"/>
                  <a:gd fmla="*/ 6 h 7" name="T7"/>
                  <a:gd fmla="*/ 13 w 41" name="T8"/>
                  <a:gd fmla="*/ 6 h 7" name="T9"/>
                  <a:gd fmla="*/ 0 w 41" name="T10"/>
                  <a:gd fmla="*/ 6 h 7" name="T11"/>
                  <a:gd fmla="*/ 0 w 41" name="T12"/>
                  <a:gd fmla="*/ 6 h 7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1" name="T21"/>
                  <a:gd fmla="*/ 0 h 7" name="T22"/>
                  <a:gd fmla="*/ 41 w 41" name="T23"/>
                  <a:gd fmla="*/ 7 h 7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7" w="41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/>
            <p:nvPr/>
          </p:nvSpPr>
          <p:spPr bwMode="auto">
            <a:xfrm>
              <a:off x="3239258" y="3412021"/>
              <a:ext cx="117475" cy="206196"/>
            </a:xfrm>
            <a:custGeom>
              <a:gdLst>
                <a:gd fmla="*/ 0 w 93" name="T0"/>
                <a:gd fmla="*/ 44700470 h 49" name="T1"/>
                <a:gd fmla="*/ 0 w 93" name="T2"/>
                <a:gd fmla="*/ 44700470 h 49" name="T3"/>
                <a:gd fmla="*/ 22337937 w 93" name="T4"/>
                <a:gd fmla="*/ 12771562 h 49" name="T5"/>
                <a:gd fmla="*/ 52655329 w 93" name="T6"/>
                <a:gd fmla="*/ 20754422 h 49" name="T7"/>
                <a:gd fmla="*/ 102118623 w 93" name="T8"/>
                <a:gd fmla="*/ 0 h 49" name="T9"/>
                <a:gd fmla="*/ 132434743 w 93" name="T10"/>
                <a:gd fmla="*/ 4789967 h 49" name="T11"/>
                <a:gd fmla="*/ 146795741 w 93" name="T12"/>
                <a:gd fmla="*/ 15964451 h 49" name="T13"/>
                <a:gd fmla="*/ 90949660 w 93" name="T14"/>
                <a:gd fmla="*/ 67050695 h 49" name="T15"/>
                <a:gd fmla="*/ 43081751 w 93" name="T16"/>
                <a:gd fmla="*/ 76629363 h 49" name="T17"/>
                <a:gd fmla="*/ 0 w 93" name="T18"/>
                <a:gd fmla="*/ 44700470 h 49" name="T19"/>
                <a:gd fmla="*/ 0 w 93" name="T20"/>
                <a:gd fmla="*/ 44700470 h 4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93" name="T33"/>
                <a:gd fmla="*/ 0 h 49" name="T34"/>
                <a:gd fmla="*/ 93 w 93" name="T35"/>
                <a:gd fmla="*/ 49 h 4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49" w="93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/>
            <p:nvPr/>
          </p:nvGrpSpPr>
          <p:grpSpPr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/>
              <p:nvPr/>
            </p:nvSpPr>
            <p:spPr bwMode="auto">
              <a:xfrm>
                <a:off x="3172" y="2737"/>
                <a:ext cx="161" cy="157"/>
              </a:xfrm>
              <a:custGeom>
                <a:gdLst>
                  <a:gd fmla="*/ 0 w 161" name="T0"/>
                  <a:gd fmla="*/ 37 h 151" name="T1"/>
                  <a:gd fmla="*/ 0 w 161" name="T2"/>
                  <a:gd fmla="*/ 37 h 151" name="T3"/>
                  <a:gd fmla="*/ 4 w 161" name="T4"/>
                  <a:gd fmla="*/ 20 h 151" name="T5"/>
                  <a:gd fmla="*/ 23 w 161" name="T6"/>
                  <a:gd fmla="*/ 11 h 151" name="T7"/>
                  <a:gd fmla="*/ 31 w 161" name="T8"/>
                  <a:gd fmla="*/ 19 h 151" name="T9"/>
                  <a:gd fmla="*/ 50 w 161" name="T10"/>
                  <a:gd fmla="*/ 4 h 151" name="T11"/>
                  <a:gd fmla="*/ 72 w 161" name="T12"/>
                  <a:gd fmla="*/ 0 h 151" name="T13"/>
                  <a:gd fmla="*/ 95 w 161" name="T14"/>
                  <a:gd fmla="*/ 10 h 151" name="T15"/>
                  <a:gd fmla="*/ 95 w 161" name="T16"/>
                  <a:gd fmla="*/ 27 h 151" name="T17"/>
                  <a:gd fmla="*/ 76 w 161" name="T18"/>
                  <a:gd fmla="*/ 29 h 151" name="T19"/>
                  <a:gd fmla="*/ 78 w 161" name="T20"/>
                  <a:gd fmla="*/ 50 h 151" name="T21"/>
                  <a:gd fmla="*/ 108 w 161" name="T22"/>
                  <a:gd fmla="*/ 83 h 151" name="T23"/>
                  <a:gd fmla="*/ 127 w 161" name="T24"/>
                  <a:gd fmla="*/ 86 h 151" name="T25"/>
                  <a:gd fmla="*/ 126 w 161" name="T26"/>
                  <a:gd fmla="*/ 93 h 151" name="T27"/>
                  <a:gd fmla="*/ 160 w 161" name="T28"/>
                  <a:gd fmla="*/ 115 h 151" name="T29"/>
                  <a:gd fmla="*/ 136 w 161" name="T30"/>
                  <a:gd fmla="*/ 112 h 151" name="T31"/>
                  <a:gd fmla="*/ 141 w 161" name="T32"/>
                  <a:gd fmla="*/ 133 h 151" name="T33"/>
                  <a:gd fmla="*/ 127 w 161" name="T34"/>
                  <a:gd fmla="*/ 150 h 151" name="T35"/>
                  <a:gd fmla="*/ 121 w 161" name="T36"/>
                  <a:gd fmla="*/ 116 h 151" name="T37"/>
                  <a:gd fmla="*/ 61 w 161" name="T38"/>
                  <a:gd fmla="*/ 78 h 151" name="T39"/>
                  <a:gd fmla="*/ 47 w 161" name="T40"/>
                  <a:gd fmla="*/ 53 h 151" name="T41"/>
                  <a:gd fmla="*/ 28 w 161" name="T42"/>
                  <a:gd fmla="*/ 45 h 151" name="T43"/>
                  <a:gd fmla="*/ 10 w 161" name="T44"/>
                  <a:gd fmla="*/ 55 h 151" name="T45"/>
                  <a:gd fmla="*/ 0 w 161" name="T46"/>
                  <a:gd fmla="*/ 37 h 151" name="T47"/>
                  <a:gd fmla="*/ 0 w 161" name="T48"/>
                  <a:gd fmla="*/ 37 h 151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w 161" name="T75"/>
                  <a:gd fmla="*/ 0 h 151" name="T76"/>
                  <a:gd fmla="*/ 161 w 161" name="T77"/>
                  <a:gd fmla="*/ 151 h 151" name="T78"/>
                </a:gdLst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b="T78" l="T75" r="T77" t="T76"/>
                <a:pathLst>
                  <a:path h="151" w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/>
              <p:nvPr/>
            </p:nvSpPr>
            <p:spPr bwMode="auto">
              <a:xfrm>
                <a:off x="3192" y="2777"/>
                <a:ext cx="21" cy="157"/>
              </a:xfrm>
              <a:custGeom>
                <a:gdLst>
                  <a:gd fmla="*/ 0 w 21" name="T0"/>
                  <a:gd fmla="*/ 6 h 38" name="T1"/>
                  <a:gd fmla="*/ 0 w 21" name="T2"/>
                  <a:gd fmla="*/ 6 h 38" name="T3"/>
                  <a:gd fmla="*/ 4 w 21" name="T4"/>
                  <a:gd fmla="*/ 34 h 38" name="T5"/>
                  <a:gd fmla="*/ 12 w 21" name="T6"/>
                  <a:gd fmla="*/ 37 h 38" name="T7"/>
                  <a:gd fmla="*/ 20 w 21" name="T8"/>
                  <a:gd fmla="*/ 15 h 38" name="T9"/>
                  <a:gd fmla="*/ 13 w 21" name="T10"/>
                  <a:gd fmla="*/ 0 h 38" name="T11"/>
                  <a:gd fmla="*/ 0 w 21" name="T12"/>
                  <a:gd fmla="*/ 6 h 38" name="T13"/>
                  <a:gd fmla="*/ 0 w 21" name="T14"/>
                  <a:gd fmla="*/ 6 h 3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21" name="T24"/>
                  <a:gd fmla="*/ 0 h 38" name="T25"/>
                  <a:gd fmla="*/ 21 w 21" name="T26"/>
                  <a:gd fmla="*/ 38 h 3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38" w="21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/>
              <p:nvPr/>
            </p:nvSpPr>
            <p:spPr bwMode="auto">
              <a:xfrm>
                <a:off x="3251" y="2819"/>
                <a:ext cx="43" cy="157"/>
              </a:xfrm>
              <a:custGeom>
                <a:gdLst>
                  <a:gd fmla="*/ 0 w 43" name="T0"/>
                  <a:gd fmla="*/ 5 h 25" name="T1"/>
                  <a:gd fmla="*/ 0 w 43" name="T2"/>
                  <a:gd fmla="*/ 5 h 25" name="T3"/>
                  <a:gd fmla="*/ 35 w 43" name="T4"/>
                  <a:gd fmla="*/ 24 h 25" name="T5"/>
                  <a:gd fmla="*/ 42 w 43" name="T6"/>
                  <a:gd fmla="*/ 0 h 25" name="T7"/>
                  <a:gd fmla="*/ 0 w 43" name="T8"/>
                  <a:gd fmla="*/ 5 h 25" name="T9"/>
                  <a:gd fmla="*/ 0 w 43" name="T10"/>
                  <a:gd fmla="*/ 5 h 25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43" name="T18"/>
                  <a:gd fmla="*/ 0 h 25" name="T19"/>
                  <a:gd fmla="*/ 43 w 43" name="T20"/>
                  <a:gd fmla="*/ 25 h 25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5" w="43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/>
            <p:nvPr/>
          </p:nvSpPr>
          <p:spPr bwMode="auto">
            <a:xfrm>
              <a:off x="3064635" y="3351696"/>
              <a:ext cx="9525" cy="206196"/>
            </a:xfrm>
            <a:custGeom>
              <a:gdLst>
                <a:gd fmla="*/ 0 w 8" name="T0"/>
                <a:gd fmla="*/ 19058317 h 12" name="T1"/>
                <a:gd fmla="*/ 0 w 8" name="T2"/>
                <a:gd fmla="*/ 19058317 h 12" name="T3"/>
                <a:gd fmla="*/ 7087790 w 8" name="T4"/>
                <a:gd fmla="*/ 0 h 12" name="T5"/>
                <a:gd fmla="*/ 9922669 w 8" name="T6"/>
                <a:gd fmla="*/ 23292851 h 12" name="T7"/>
                <a:gd fmla="*/ 0 w 8" name="T8"/>
                <a:gd fmla="*/ 19058317 h 12" name="T9"/>
                <a:gd fmla="*/ 0 w 8" name="T10"/>
                <a:gd fmla="*/ 19058317 h 12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8" name="T18"/>
                <a:gd fmla="*/ 0 h 12" name="T19"/>
                <a:gd fmla="*/ 8 w 8" name="T20"/>
                <a:gd fmla="*/ 12 h 12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2" w="8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/>
            <p:nvPr/>
          </p:nvSpPr>
          <p:spPr bwMode="auto">
            <a:xfrm>
              <a:off x="3028122" y="3300103"/>
              <a:ext cx="63500" cy="206196"/>
            </a:xfrm>
            <a:custGeom>
              <a:gdLst>
                <a:gd fmla="*/ 0 w 50" name="T0"/>
                <a:gd fmla="*/ 62062469 h 47" name="T1"/>
                <a:gd fmla="*/ 0 w 50" name="T2"/>
                <a:gd fmla="*/ 62062469 h 47" name="T3"/>
                <a:gd fmla="*/ 30645101 w 50" name="T4"/>
                <a:gd fmla="*/ 52936036 h 47" name="T5"/>
                <a:gd fmla="*/ 14516101 w 50" name="T6"/>
                <a:gd fmla="*/ 41982954 h 47" name="T7"/>
                <a:gd fmla="*/ 29032201 w 50" name="T8"/>
                <a:gd fmla="*/ 12777012 h 47" name="T9"/>
                <a:gd fmla="*/ 41935407 w 50" name="T10"/>
                <a:gd fmla="*/ 32856521 h 47" name="T11"/>
                <a:gd fmla="*/ 41935407 w 50" name="T12"/>
                <a:gd fmla="*/ 0 h 47" name="T13"/>
                <a:gd fmla="*/ 79032096 w 50" name="T14"/>
                <a:gd fmla="*/ 0 h 47" name="T15"/>
                <a:gd fmla="*/ 75806297 w 50" name="T16"/>
                <a:gd fmla="*/ 32856521 h 47" name="T17"/>
                <a:gd fmla="*/ 53225704 w 50" name="T18"/>
                <a:gd fmla="*/ 43809592 h 47" name="T19"/>
                <a:gd fmla="*/ 53225704 w 50" name="T20"/>
                <a:gd fmla="*/ 83967260 h 47" name="T21"/>
                <a:gd fmla="*/ 32258000 w 50" name="T22"/>
                <a:gd fmla="*/ 60237182 h 47" name="T23"/>
                <a:gd fmla="*/ 0 w 50" name="T24"/>
                <a:gd fmla="*/ 62062469 h 47" name="T25"/>
                <a:gd fmla="*/ 0 w 50" name="T26"/>
                <a:gd fmla="*/ 62062469 h 47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50" name="T42"/>
                <a:gd fmla="*/ 0 h 47" name="T43"/>
                <a:gd fmla="*/ 50 w 50" name="T44"/>
                <a:gd fmla="*/ 47 h 47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47" w="50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/>
            <p:nvPr/>
          </p:nvSpPr>
          <p:spPr bwMode="auto">
            <a:xfrm>
              <a:off x="3051934" y="2963550"/>
              <a:ext cx="441322" cy="206196"/>
            </a:xfrm>
            <a:custGeom>
              <a:gdLst>
                <a:gd fmla="*/ 0 w 354" name="T0"/>
                <a:gd fmla="*/ 360167831 h 285" name="T1"/>
                <a:gd fmla="*/ 51288450 w 354" name="T2"/>
                <a:gd fmla="*/ 366963865 h 285" name="T3"/>
                <a:gd fmla="*/ 1554611 w 354" name="T4"/>
                <a:gd fmla="*/ 389049022 h 285" name="T5"/>
                <a:gd fmla="*/ 9325172 w 354" name="T6"/>
                <a:gd fmla="*/ 423027891 h 285" name="T7"/>
                <a:gd fmla="*/ 6217197 w 354" name="T8"/>
                <a:gd fmla="*/ 436618657 h 285" name="T9"/>
                <a:gd fmla="*/ 13987759 w 354" name="T10"/>
                <a:gd fmla="*/ 468897865 h 285" name="T11"/>
                <a:gd fmla="*/ 108795341 w 354" name="T12"/>
                <a:gd fmla="*/ 451909083 h 285" name="T13"/>
                <a:gd fmla="*/ 130553653 w 354" name="T14"/>
                <a:gd fmla="*/ 451909083 h 285" name="T15"/>
                <a:gd fmla="*/ 150758602 w 354" name="T16"/>
                <a:gd fmla="*/ 385652309 h 285" name="T17"/>
                <a:gd fmla="*/ 150758602 w 354" name="T18"/>
                <a:gd fmla="*/ 358469474 h 285" name="T19"/>
                <a:gd fmla="*/ 191168538 w 354" name="T20"/>
                <a:gd fmla="*/ 273524176 h 285" name="T21"/>
                <a:gd fmla="*/ 202048317 w 354" name="T22"/>
                <a:gd fmla="*/ 200471367 h 285" name="T23"/>
                <a:gd fmla="*/ 245566189 w 354" name="T24"/>
                <a:gd fmla="*/ 130815232 h 285" name="T25"/>
                <a:gd fmla="*/ 279758891 w 354" name="T26"/>
                <a:gd fmla="*/ 105332058 h 285" name="T27"/>
                <a:gd fmla="*/ 320167542 w 354" name="T28"/>
                <a:gd fmla="*/ 83246880 h 285" name="T29"/>
                <a:gd fmla="*/ 345035153 w 354" name="T30"/>
                <a:gd fmla="*/ 71354472 h 285" name="T31"/>
                <a:gd fmla="*/ 413420557 w 354" name="T32"/>
                <a:gd fmla="*/ 98536023 h 285" name="T33"/>
                <a:gd fmla="*/ 446058649 w 354" name="T34"/>
                <a:gd fmla="*/ 52666029 h 285" name="T35"/>
                <a:gd fmla="*/ 509781469 w 354" name="T36"/>
                <a:gd fmla="*/ 56064046 h 285" name="T37"/>
                <a:gd fmla="*/ 547083392 w 354" name="T38"/>
                <a:gd fmla="*/ 52666029 h 285" name="T39"/>
                <a:gd fmla="*/ 526878443 w 354" name="T40"/>
                <a:gd fmla="*/ 50967672 h 285" name="T41"/>
                <a:gd fmla="*/ 548636756 w 354" name="T42"/>
                <a:gd fmla="*/ 27182845 h 285" name="T43"/>
                <a:gd fmla="*/ 484913936 w 354" name="T44"/>
                <a:gd fmla="*/ 27182845 h 285" name="T45"/>
                <a:gd fmla="*/ 477143377 w 354" name="T46"/>
                <a:gd fmla="*/ 0 h 285" name="T47"/>
                <a:gd fmla="*/ 458493039 w 354" name="T48"/>
                <a:gd fmla="*/ 28881201 h 285" name="T49"/>
                <a:gd fmla="*/ 422745726 w 354" name="T50"/>
                <a:gd fmla="*/ 44171637 h 285" name="T51"/>
                <a:gd fmla="*/ 422745726 w 354" name="T52"/>
                <a:gd fmla="*/ 5096375 h 285" name="T53"/>
                <a:gd fmla="*/ 349697737 w 354" name="T54"/>
                <a:gd fmla="*/ 32279219 h 285" name="T55"/>
                <a:gd fmla="*/ 345035153 w 354" name="T56"/>
                <a:gd fmla="*/ 44171637 h 285" name="T57"/>
                <a:gd fmla="*/ 323276762 w 354" name="T58"/>
                <a:gd fmla="*/ 49268012 h 285" name="T59"/>
                <a:gd fmla="*/ 298409229 w 354" name="T60"/>
                <a:gd fmla="*/ 54364386 h 285" name="T61"/>
                <a:gd fmla="*/ 276649670 w 354" name="T62"/>
                <a:gd fmla="*/ 67956455 h 285" name="T63"/>
                <a:gd fmla="*/ 244011578 w 354" name="T64"/>
                <a:gd fmla="*/ 107031718 h 285" name="T65"/>
                <a:gd fmla="*/ 223806630 w 354" name="T66"/>
                <a:gd fmla="*/ 122320840 h 285" name="T67"/>
                <a:gd fmla="*/ 230023825 w 354" name="T68"/>
                <a:gd fmla="*/ 142707640 h 285" name="T69"/>
                <a:gd fmla="*/ 155421186 w 354" name="T70"/>
                <a:gd fmla="*/ 232750576 h 285" name="T71"/>
                <a:gd fmla="*/ 108795341 w 354" name="T72"/>
                <a:gd fmla="*/ 293910976 h 285" name="T73"/>
                <a:gd fmla="*/ 76155983 w 354" name="T74"/>
                <a:gd fmla="*/ 299007350 h 285" name="T75"/>
                <a:gd fmla="*/ 51288450 w 354" name="T76"/>
                <a:gd fmla="*/ 329588201 h 285" name="T77"/>
                <a:gd fmla="*/ 31084738 w 354" name="T78"/>
                <a:gd fmla="*/ 344877405 h 285" name="T79"/>
                <a:gd fmla="*/ 29530127 w 354" name="T80"/>
                <a:gd fmla="*/ 351673440 h 285" name="T81"/>
                <a:gd fmla="*/ 0 w 354" name="T82"/>
                <a:gd fmla="*/ 360167831 h 285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w 354" name="T126"/>
                <a:gd fmla="*/ 0 h 285" name="T127"/>
                <a:gd fmla="*/ 354 w 354" name="T128"/>
                <a:gd fmla="*/ 285 h 285" name="T129"/>
              </a:gdLst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b="T129" l="T126" r="T128" t="T127"/>
              <a:pathLst>
                <a:path h="285" w="354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/>
            <p:nvPr/>
          </p:nvSpPr>
          <p:spPr bwMode="auto">
            <a:xfrm>
              <a:off x="3207508" y="3302484"/>
              <a:ext cx="169861" cy="206196"/>
            </a:xfrm>
            <a:custGeom>
              <a:gdLst>
                <a:gd fmla="*/ 0 w 137" name="T0"/>
                <a:gd fmla="*/ 32364034 h 103" name="T1"/>
                <a:gd fmla="*/ 0 w 137" name="T2"/>
                <a:gd fmla="*/ 32364034 h 103" name="T3"/>
                <a:gd fmla="*/ 12298256 w 137" name="T4"/>
                <a:gd fmla="*/ 129457475 h 103" name="T5"/>
                <a:gd fmla="*/ 122981312 w 137" name="T6"/>
                <a:gd fmla="*/ 178003552 h 103" name="T7"/>
                <a:gd fmla="*/ 175249229 w 137" name="T8"/>
                <a:gd fmla="*/ 183398003 h 103" name="T9"/>
                <a:gd fmla="*/ 209069110 w 137" name="T10"/>
                <a:gd fmla="*/ 134851926 h 103" name="T11"/>
                <a:gd fmla="*/ 192159789 w 137" name="T12"/>
                <a:gd fmla="*/ 79113269 h 103" name="T13"/>
                <a:gd fmla="*/ 204458040 w 137" name="T14"/>
                <a:gd fmla="*/ 66526217 h 103" name="T15"/>
                <a:gd fmla="*/ 196770858 w 137" name="T16"/>
                <a:gd fmla="*/ 23374623 h 103" name="T17"/>
                <a:gd fmla="*/ 116832806 w 137" name="T18"/>
                <a:gd fmla="*/ 8990754 h 103" name="T19"/>
                <a:gd fmla="*/ 66102345 w 137" name="T20"/>
                <a:gd fmla="*/ 0 h 103" name="T21"/>
                <a:gd fmla="*/ 0 w 137" name="T22"/>
                <a:gd fmla="*/ 32364034 h 103" name="T23"/>
                <a:gd fmla="*/ 0 w 137" name="T24"/>
                <a:gd fmla="*/ 32364034 h 103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137" name="T39"/>
                <a:gd fmla="*/ 0 h 103" name="T40"/>
                <a:gd fmla="*/ 137 w 137" name="T41"/>
                <a:gd fmla="*/ 103 h 103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103" w="137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/>
            <p:nvPr/>
          </p:nvSpPr>
          <p:spPr bwMode="auto">
            <a:xfrm>
              <a:off x="2812223" y="3577122"/>
              <a:ext cx="53975" cy="206196"/>
            </a:xfrm>
            <a:custGeom>
              <a:gdLst>
                <a:gd fmla="*/ 0 w 44" name="T0"/>
                <a:gd fmla="*/ 82664452 h 77" name="T1"/>
                <a:gd fmla="*/ 0 w 44" name="T2"/>
                <a:gd fmla="*/ 82664452 h 77" name="T3"/>
                <a:gd fmla="*/ 10533713 w 44" name="T4"/>
                <a:gd fmla="*/ 0 h 77" name="T5"/>
                <a:gd fmla="*/ 64706208 w 44" name="T6"/>
                <a:gd fmla="*/ 5061646 h 77" name="T7"/>
                <a:gd fmla="*/ 40629686 w 44" name="T8"/>
                <a:gd fmla="*/ 59046043 h 77" name="T9"/>
                <a:gd fmla="*/ 40629686 w 44" name="T10"/>
                <a:gd fmla="*/ 124839645 h 77" name="T11"/>
                <a:gd fmla="*/ 9028545 w 44" name="T12"/>
                <a:gd fmla="*/ 128214075 h 77" name="T13"/>
                <a:gd fmla="*/ 13542818 w 44" name="T14"/>
                <a:gd fmla="*/ 87726116 h 77" name="T15"/>
                <a:gd fmla="*/ 0 w 44" name="T16"/>
                <a:gd fmla="*/ 82664452 h 77" name="T17"/>
                <a:gd fmla="*/ 0 w 44" name="T18"/>
                <a:gd fmla="*/ 82664452 h 77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44" name="T30"/>
                <a:gd fmla="*/ 0 h 77" name="T31"/>
                <a:gd fmla="*/ 44 w 44" name="T32"/>
                <a:gd fmla="*/ 77 h 77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77" w="44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/>
            <p:nvPr/>
          </p:nvSpPr>
          <p:spPr bwMode="auto">
            <a:xfrm>
              <a:off x="3310695" y="3437421"/>
              <a:ext cx="161924" cy="206196"/>
            </a:xfrm>
            <a:custGeom>
              <a:gdLst>
                <a:gd fmla="*/ 0 w 130" name="T0"/>
                <a:gd fmla="*/ 62420472 h 77" name="T1"/>
                <a:gd fmla="*/ 0 w 130" name="T2"/>
                <a:gd fmla="*/ 62420472 h 77" name="T3"/>
                <a:gd fmla="*/ 54300920 w 130" name="T4"/>
                <a:gd fmla="*/ 116404870 h 77" name="T5"/>
                <a:gd fmla="*/ 178417678 w 130" name="T6"/>
                <a:gd fmla="*/ 128214075 h 77" name="T7"/>
                <a:gd fmla="*/ 200138038 w 130" name="T8"/>
                <a:gd fmla="*/ 82664452 h 77" name="T9"/>
                <a:gd fmla="*/ 169109486 w 130" name="T10"/>
                <a:gd fmla="*/ 80977237 h 77" name="T11"/>
                <a:gd fmla="*/ 166006755 w 130" name="T12"/>
                <a:gd fmla="*/ 42175184 h 77" name="T13"/>
                <a:gd fmla="*/ 138079649 w 130" name="T14"/>
                <a:gd fmla="*/ 0 h 77" name="T15"/>
                <a:gd fmla="*/ 54300920 w 130" name="T16"/>
                <a:gd fmla="*/ 8434777 h 77" name="T17"/>
                <a:gd fmla="*/ 0 w 130" name="T18"/>
                <a:gd fmla="*/ 62420472 h 77" name="T19"/>
                <a:gd fmla="*/ 0 w 130" name="T20"/>
                <a:gd fmla="*/ 62420472 h 77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130" name="T33"/>
                <a:gd fmla="*/ 0 h 77" name="T34"/>
                <a:gd fmla="*/ 130 w 130" name="T35"/>
                <a:gd fmla="*/ 77 h 77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77" w="130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/>
            <p:nvPr/>
          </p:nvSpPr>
          <p:spPr bwMode="auto">
            <a:xfrm>
              <a:off x="2813811" y="3566804"/>
              <a:ext cx="209548" cy="206196"/>
            </a:xfrm>
            <a:custGeom>
              <a:gdLst>
                <a:gd fmla="*/ 0 w 168" name="T0"/>
                <a:gd fmla="*/ 16931599 h 122" name="T1"/>
                <a:gd fmla="*/ 0 w 168" name="T2"/>
                <a:gd fmla="*/ 16931599 h 122" name="T3"/>
                <a:gd fmla="*/ 7779543 w 168" name="T4"/>
                <a:gd fmla="*/ 50796104 h 122" name="T5"/>
                <a:gd fmla="*/ 63788014 w 168" name="T6"/>
                <a:gd fmla="*/ 55876103 h 122" name="T7"/>
                <a:gd fmla="*/ 38895220 w 168" name="T8"/>
                <a:gd fmla="*/ 110058005 h 122" name="T9"/>
                <a:gd fmla="*/ 38895220 w 168" name="T10"/>
                <a:gd fmla="*/ 176092824 h 122" name="T11"/>
                <a:gd fmla="*/ 77790439 w 168" name="T12"/>
                <a:gd fmla="*/ 204877315 h 122" name="T13"/>
                <a:gd fmla="*/ 154025470 w 168" name="T14"/>
                <a:gd fmla="*/ 186251520 h 122" name="T15"/>
                <a:gd fmla="*/ 197588194 w 168" name="T16"/>
                <a:gd fmla="*/ 137149597 h 122" name="T17"/>
                <a:gd fmla="*/ 188253243 w 168" name="T18"/>
                <a:gd fmla="*/ 116830903 h 122" name="T19"/>
                <a:gd fmla="*/ 211590619 w 168" name="T20"/>
                <a:gd fmla="*/ 79580595 h 122" name="T21"/>
                <a:gd fmla="*/ 259820779 w 168" name="T22"/>
                <a:gd fmla="*/ 52489003 h 122" name="T23"/>
                <a:gd fmla="*/ 259820779 w 168" name="T24"/>
                <a:gd fmla="*/ 35557399 h 122" name="T25"/>
                <a:gd fmla="*/ 228703863 w 168" name="T26"/>
                <a:gd fmla="*/ 32170299 h 122" name="T27"/>
                <a:gd fmla="*/ 222480978 w 168" name="T28"/>
                <a:gd fmla="*/ 28784501 h 122" name="T29"/>
                <a:gd fmla="*/ 155580879 w 168" name="T30"/>
                <a:gd fmla="*/ 8465800 h 122" name="T31"/>
                <a:gd fmla="*/ 21780729 w 168" name="T32"/>
                <a:gd fmla="*/ 0 h 122" name="T33"/>
                <a:gd fmla="*/ 0 w 168" name="T34"/>
                <a:gd fmla="*/ 16931599 h 122" name="T35"/>
                <a:gd fmla="*/ 0 w 168" name="T36"/>
                <a:gd fmla="*/ 16931599 h 122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168" name="T57"/>
                <a:gd fmla="*/ 0 h 122" name="T58"/>
                <a:gd fmla="*/ 168 w 168" name="T59"/>
                <a:gd fmla="*/ 122 h 122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122" w="168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/>
            <p:nvPr/>
          </p:nvSpPr>
          <p:spPr bwMode="auto">
            <a:xfrm>
              <a:off x="3158296" y="3029432"/>
              <a:ext cx="219073" cy="206196"/>
            </a:xfrm>
            <a:custGeom>
              <a:gdLst>
                <a:gd fmla="*/ 0 w 176" name="T0"/>
                <a:gd fmla="*/ 367778835 h 289" name="T1"/>
                <a:gd fmla="*/ 0 w 176" name="T2"/>
                <a:gd fmla="*/ 367778835 h 289" name="T3"/>
                <a:gd fmla="*/ 10845458 w 176" name="T4"/>
                <a:gd fmla="*/ 423707939 h 289" name="T5"/>
                <a:gd fmla="*/ 34086076 w 176" name="T6"/>
                <a:gd fmla="*/ 449130614 h 289" name="T7"/>
                <a:gd fmla="*/ 32537615 w 176" name="T8"/>
                <a:gd fmla="*/ 488112135 h 289" name="T9"/>
                <a:gd fmla="*/ 99161316 w 176" name="T10"/>
                <a:gd fmla="*/ 462689460 h 289" name="T11"/>
                <a:gd fmla="*/ 116204349 w 176" name="T12"/>
                <a:gd fmla="*/ 384727719 h 289" name="T13"/>
                <a:gd fmla="*/ 102259483 w 176" name="T14"/>
                <a:gd fmla="*/ 383032700 h 289" name="T15"/>
                <a:gd fmla="*/ 151840122 w 176" name="T16"/>
                <a:gd fmla="*/ 359305044 h 289" name="T17"/>
                <a:gd fmla="*/ 105358896 w 176" name="T18"/>
                <a:gd fmla="*/ 352524970 h 289" name="T19"/>
                <a:gd fmla="*/ 140994668 w 176" name="T20"/>
                <a:gd fmla="*/ 359305044 h 289" name="T21"/>
                <a:gd fmla="*/ 159587408 w 176" name="T22"/>
                <a:gd fmla="*/ 338967344 h 289" name="T23"/>
                <a:gd fmla="*/ 131697676 w 176" name="T24"/>
                <a:gd fmla="*/ 313544669 h 289" name="T25"/>
                <a:gd fmla="*/ 103809190 w 176" name="T26"/>
                <a:gd fmla="*/ 330492251 h 289" name="T27"/>
                <a:gd fmla="*/ 127049803 w 176" name="T28"/>
                <a:gd fmla="*/ 315239687 h 289" name="T29"/>
                <a:gd fmla="*/ 127049803 w 176" name="T30"/>
                <a:gd fmla="*/ 245750435 h 289" name="T31"/>
                <a:gd fmla="*/ 218463833 w 176" name="T32"/>
                <a:gd fmla="*/ 177957503 h 289" name="T33"/>
                <a:gd fmla="*/ 212266253 w 176" name="T34"/>
                <a:gd fmla="*/ 164398616 h 289" name="T35"/>
                <a:gd fmla="*/ 227759580 w 176" name="T36"/>
                <a:gd fmla="*/ 130502150 h 289" name="T37"/>
                <a:gd fmla="*/ 271142639 w 176" name="T38"/>
                <a:gd fmla="*/ 120333341 h 289" name="T39"/>
                <a:gd fmla="*/ 260297185 w 176" name="T40"/>
                <a:gd fmla="*/ 40676550 h 289" name="T41"/>
                <a:gd fmla="*/ 198321387 w 176" name="T42"/>
                <a:gd fmla="*/ 0 h 289" name="T43"/>
                <a:gd fmla="*/ 189025640 w 176" name="T44"/>
                <a:gd fmla="*/ 0 h 289" name="T45"/>
                <a:gd fmla="*/ 187475934 w 176" name="T46"/>
                <a:gd fmla="*/ 25422685 h 289" name="T47"/>
                <a:gd fmla="*/ 148740710 w 176" name="T48"/>
                <a:gd fmla="*/ 22032648 h 289" name="T49"/>
                <a:gd fmla="*/ 140994668 w 176" name="T50"/>
                <a:gd fmla="*/ 40676550 h 289" name="T51"/>
                <a:gd fmla="*/ 114654643 w 176" name="T52"/>
                <a:gd fmla="*/ 47455333 h 289" name="T53"/>
                <a:gd fmla="*/ 106907357 w 176" name="T54"/>
                <a:gd fmla="*/ 77961762 h 289" name="T55"/>
                <a:gd fmla="*/ 71271565 w 176" name="T56"/>
                <a:gd fmla="*/ 116943304 h 289" name="T57"/>
                <a:gd fmla="*/ 52678825 w 176" name="T58"/>
                <a:gd fmla="*/ 169483672 h 289" name="T59"/>
                <a:gd fmla="*/ 60426111 w 176" name="T60"/>
                <a:gd fmla="*/ 189821332 h 289" name="T61"/>
                <a:gd fmla="*/ 21690917 w 176" name="T62"/>
                <a:gd fmla="*/ 206770215 h 289" name="T63"/>
                <a:gd fmla="*/ 20142450 w 176" name="T64"/>
                <a:gd fmla="*/ 274563147 h 289" name="T65"/>
                <a:gd fmla="*/ 30987909 w 176" name="T66"/>
                <a:gd fmla="*/ 289817012 h 289" name="T67"/>
                <a:gd fmla="*/ 20142450 w 176" name="T68"/>
                <a:gd fmla="*/ 301680841 h 289" name="T69"/>
                <a:gd fmla="*/ 24790329 w 176" name="T70"/>
                <a:gd fmla="*/ 332187269 h 289" name="T71"/>
                <a:gd fmla="*/ 0 w 176" name="T72"/>
                <a:gd fmla="*/ 367778835 h 289" name="T73"/>
                <a:gd fmla="*/ 0 w 176" name="T74"/>
                <a:gd fmla="*/ 367778835 h 289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176" name="T114"/>
                <a:gd fmla="*/ 0 h 289" name="T115"/>
                <a:gd fmla="*/ 176 w 176" name="T116"/>
                <a:gd fmla="*/ 289 h 289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289" w="176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/>
            <p:nvPr/>
          </p:nvSpPr>
          <p:spPr bwMode="auto">
            <a:xfrm>
              <a:off x="3070984" y="3420753"/>
              <a:ext cx="76199" cy="206196"/>
            </a:xfrm>
            <a:custGeom>
              <a:gdLst>
                <a:gd fmla="*/ 0 w 61" name="T0"/>
                <a:gd fmla="*/ 35455227 h 31" name="T1"/>
                <a:gd fmla="*/ 0 w 61" name="T2"/>
                <a:gd fmla="*/ 35455227 h 31" name="T3"/>
                <a:gd fmla="*/ 21846919 w 61" name="T4"/>
                <a:gd fmla="*/ 53183511 h 31" name="T5"/>
                <a:gd fmla="*/ 51494967 w 61" name="T6"/>
                <a:gd fmla="*/ 37227388 h 31" name="T7"/>
                <a:gd fmla="*/ 63978023 w 61" name="T8"/>
                <a:gd fmla="*/ 51410018 h 31" name="T9"/>
                <a:gd fmla="*/ 93627330 w 61" name="T10"/>
                <a:gd fmla="*/ 24818262 h 31" name="T11"/>
                <a:gd fmla="*/ 76462328 w 61" name="T12"/>
                <a:gd fmla="*/ 21272602 h 31" name="T13"/>
                <a:gd fmla="*/ 74902102 w 61" name="T14"/>
                <a:gd fmla="*/ 8863474 h 31" name="T15"/>
                <a:gd fmla="*/ 73340627 w 61" name="T16"/>
                <a:gd fmla="*/ 5317818 h 31" name="T17"/>
                <a:gd fmla="*/ 31209523 w 61" name="T18"/>
                <a:gd fmla="*/ 0 h 31" name="T19"/>
                <a:gd fmla="*/ 0 w 61" name="T20"/>
                <a:gd fmla="*/ 35455227 h 31" name="T21"/>
                <a:gd fmla="*/ 0 w 61" name="T22"/>
                <a:gd fmla="*/ 35455227 h 31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w 61" name="T36"/>
                <a:gd fmla="*/ 0 h 31" name="T37"/>
                <a:gd fmla="*/ 61 w 61" name="T38"/>
                <a:gd fmla="*/ 31 h 31" name="T39"/>
              </a:gdLst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b="T39" l="T36" r="T38" t="T37"/>
              <a:pathLst>
                <a:path h="31" w="6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/>
            <p:nvPr/>
          </p:nvSpPr>
          <p:spPr bwMode="auto">
            <a:xfrm>
              <a:off x="3412294" y="3546166"/>
              <a:ext cx="47625" cy="206196"/>
            </a:xfrm>
            <a:custGeom>
              <a:gdLst>
                <a:gd fmla="*/ 0 w 39" name="T0"/>
                <a:gd fmla="*/ 30645102 h 30" name="T1"/>
                <a:gd fmla="*/ 0 w 39" name="T2"/>
                <a:gd fmla="*/ 30645102 h 30" name="T3"/>
                <a:gd fmla="*/ 7456365 w 39" name="T4"/>
                <a:gd fmla="*/ 1612900 h 30" name="T5"/>
                <a:gd fmla="*/ 38771629 w 39" name="T6"/>
                <a:gd fmla="*/ 0 h 30" name="T7"/>
                <a:gd fmla="*/ 56666420 w 39" name="T8"/>
                <a:gd fmla="*/ 22580604 h 30" name="T9"/>
                <a:gd fmla="*/ 31315267 w 39" name="T10"/>
                <a:gd fmla="*/ 22580604 h 30" name="T11"/>
                <a:gd fmla="*/ 2982058 w 39" name="T12"/>
                <a:gd fmla="*/ 46774108 h 30" name="T13"/>
                <a:gd fmla="*/ 14912730 w 39" name="T14"/>
                <a:gd fmla="*/ 32258002 h 30" name="T15"/>
                <a:gd fmla="*/ 0 w 39" name="T16"/>
                <a:gd fmla="*/ 30645102 h 30" name="T17"/>
                <a:gd fmla="*/ 0 w 39" name="T18"/>
                <a:gd fmla="*/ 30645102 h 30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39" name="T30"/>
                <a:gd fmla="*/ 0 h 30" name="T31"/>
                <a:gd fmla="*/ 39 w 39" name="T32"/>
                <a:gd fmla="*/ 30 h 30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30" w="39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/>
            <p:nvPr/>
          </p:nvGrpSpPr>
          <p:grpSpPr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/>
              <p:nvPr/>
            </p:nvSpPr>
            <p:spPr bwMode="auto">
              <a:xfrm>
                <a:off x="2942" y="2550"/>
                <a:ext cx="57" cy="158"/>
              </a:xfrm>
              <a:custGeom>
                <a:gdLst>
                  <a:gd fmla="*/ 0 w 57" name="T0"/>
                  <a:gd fmla="*/ 54 h 66" name="T1"/>
                  <a:gd fmla="*/ 0 w 57" name="T2"/>
                  <a:gd fmla="*/ 54 h 66" name="T3"/>
                  <a:gd fmla="*/ 7 w 57" name="T4"/>
                  <a:gd fmla="*/ 60 h 66" name="T5"/>
                  <a:gd fmla="*/ 2 w 57" name="T6"/>
                  <a:gd fmla="*/ 65 h 66" name="T7"/>
                  <a:gd fmla="*/ 52 w 57" name="T8"/>
                  <a:gd fmla="*/ 55 h 66" name="T9"/>
                  <a:gd fmla="*/ 56 w 57" name="T10"/>
                  <a:gd fmla="*/ 21 h 66" name="T11"/>
                  <a:gd fmla="*/ 49 w 57" name="T12"/>
                  <a:gd fmla="*/ 13 h 66" name="T13"/>
                  <a:gd fmla="*/ 34 w 57" name="T14"/>
                  <a:gd fmla="*/ 17 h 66" name="T15"/>
                  <a:gd fmla="*/ 29 w 57" name="T16"/>
                  <a:gd fmla="*/ 12 h 66" name="T17"/>
                  <a:gd fmla="*/ 36 w 57" name="T18"/>
                  <a:gd fmla="*/ 4 h 66" name="T19"/>
                  <a:gd fmla="*/ 29 w 57" name="T20"/>
                  <a:gd fmla="*/ 0 h 66" name="T21"/>
                  <a:gd fmla="*/ 23 w 57" name="T22"/>
                  <a:gd fmla="*/ 17 h 66" name="T23"/>
                  <a:gd fmla="*/ 2 w 57" name="T24"/>
                  <a:gd fmla="*/ 21 h 66" name="T25"/>
                  <a:gd fmla="*/ 9 w 57" name="T26"/>
                  <a:gd fmla="*/ 25 h 66" name="T27"/>
                  <a:gd fmla="*/ 5 w 57" name="T28"/>
                  <a:gd fmla="*/ 34 h 66" name="T29"/>
                  <a:gd fmla="*/ 18 w 57" name="T30"/>
                  <a:gd fmla="*/ 36 h 66" name="T31"/>
                  <a:gd fmla="*/ 6 w 57" name="T32"/>
                  <a:gd fmla="*/ 49 h 66" name="T33"/>
                  <a:gd fmla="*/ 20 w 57" name="T34"/>
                  <a:gd fmla="*/ 46 h 66" name="T35"/>
                  <a:gd fmla="*/ 0 w 57" name="T36"/>
                  <a:gd fmla="*/ 54 h 66" name="T37"/>
                  <a:gd fmla="*/ 0 w 57" name="T38"/>
                  <a:gd fmla="*/ 54 h 6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57" name="T60"/>
                  <a:gd fmla="*/ 0 h 66" name="T61"/>
                  <a:gd fmla="*/ 57 w 57" name="T62"/>
                  <a:gd fmla="*/ 66 h 66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66" w="57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/>
              <p:nvPr/>
            </p:nvSpPr>
            <p:spPr bwMode="auto">
              <a:xfrm>
                <a:off x="2971" y="2526"/>
                <a:ext cx="36" cy="158"/>
              </a:xfrm>
              <a:custGeom>
                <a:gdLst>
                  <a:gd fmla="*/ 0 w 36" name="T0"/>
                  <a:gd fmla="*/ 16 h 26" name="T1"/>
                  <a:gd fmla="*/ 0 w 36" name="T2"/>
                  <a:gd fmla="*/ 16 h 26" name="T3"/>
                  <a:gd fmla="*/ 5 w 36" name="T4"/>
                  <a:gd fmla="*/ 21 h 26" name="T5"/>
                  <a:gd fmla="*/ 20 w 36" name="T6"/>
                  <a:gd fmla="*/ 17 h 26" name="T7"/>
                  <a:gd fmla="*/ 27 w 36" name="T8"/>
                  <a:gd fmla="*/ 25 h 26" name="T9"/>
                  <a:gd fmla="*/ 35 w 36" name="T10"/>
                  <a:gd fmla="*/ 16 h 26" name="T11"/>
                  <a:gd fmla="*/ 27 w 36" name="T12"/>
                  <a:gd fmla="*/ 4 h 26" name="T13"/>
                  <a:gd fmla="*/ 11 w 36" name="T14"/>
                  <a:gd fmla="*/ 0 h 26" name="T15"/>
                  <a:gd fmla="*/ 7 w 36" name="T16"/>
                  <a:gd fmla="*/ 8 h 26" name="T17"/>
                  <a:gd fmla="*/ 0 w 36" name="T18"/>
                  <a:gd fmla="*/ 16 h 26" name="T19"/>
                  <a:gd fmla="*/ 0 w 36" name="T20"/>
                  <a:gd fmla="*/ 16 h 2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36" name="T33"/>
                  <a:gd fmla="*/ 0 h 26" name="T34"/>
                  <a:gd fmla="*/ 36 w 36" name="T35"/>
                  <a:gd fmla="*/ 26 h 26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26" w="3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/>
              <p:nvPr/>
            </p:nvSpPr>
            <p:spPr bwMode="auto">
              <a:xfrm>
                <a:off x="2987" y="2462"/>
                <a:ext cx="10" cy="158"/>
              </a:xfrm>
              <a:custGeom>
                <a:gdLst>
                  <a:gd fmla="*/ 0 w 10" name="T0"/>
                  <a:gd fmla="*/ 12 h 13" name="T1"/>
                  <a:gd fmla="*/ 0 w 10" name="T2"/>
                  <a:gd fmla="*/ 12 h 13" name="T3"/>
                  <a:gd fmla="*/ 0 w 10" name="T4"/>
                  <a:gd fmla="*/ 3 h 13" name="T5"/>
                  <a:gd fmla="*/ 9 w 10" name="T6"/>
                  <a:gd fmla="*/ 0 h 13" name="T7"/>
                  <a:gd fmla="*/ 0 w 10" name="T8"/>
                  <a:gd fmla="*/ 12 h 13" name="T9"/>
                  <a:gd fmla="*/ 0 w 10" name="T10"/>
                  <a:gd fmla="*/ 12 h 13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0" name="T18"/>
                  <a:gd fmla="*/ 0 h 13" name="T19"/>
                  <a:gd fmla="*/ 10 w 10" name="T20"/>
                  <a:gd fmla="*/ 13 h 13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3" w="10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/>
              <p:nvPr/>
            </p:nvSpPr>
            <p:spPr bwMode="auto">
              <a:xfrm>
                <a:off x="2991" y="2472"/>
                <a:ext cx="9" cy="158"/>
              </a:xfrm>
              <a:custGeom>
                <a:gdLst>
                  <a:gd fmla="*/ 0 w 9" name="T0"/>
                  <a:gd fmla="*/ 6 h 8" name="T1"/>
                  <a:gd fmla="*/ 0 w 9" name="T2"/>
                  <a:gd fmla="*/ 6 h 8" name="T3"/>
                  <a:gd fmla="*/ 4 w 9" name="T4"/>
                  <a:gd fmla="*/ 0 h 8" name="T5"/>
                  <a:gd fmla="*/ 8 w 9" name="T6"/>
                  <a:gd fmla="*/ 7 h 8" name="T7"/>
                  <a:gd fmla="*/ 0 w 9" name="T8"/>
                  <a:gd fmla="*/ 6 h 8" name="T9"/>
                  <a:gd fmla="*/ 0 w 9" name="T10"/>
                  <a:gd fmla="*/ 6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9" name="T18"/>
                  <a:gd fmla="*/ 0 h 8" name="T19"/>
                  <a:gd fmla="*/ 9 w 9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9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/>
              <p:nvPr/>
            </p:nvSpPr>
            <p:spPr bwMode="auto">
              <a:xfrm>
                <a:off x="2999" y="2531"/>
                <a:ext cx="106" cy="158"/>
              </a:xfrm>
              <a:custGeom>
                <a:gdLst>
                  <a:gd fmla="*/ 0 w 106" name="T0"/>
                  <a:gd fmla="*/ 37 h 161" name="T1"/>
                  <a:gd fmla="*/ 0 w 106" name="T2"/>
                  <a:gd fmla="*/ 37 h 161" name="T3"/>
                  <a:gd fmla="*/ 4 w 106" name="T4"/>
                  <a:gd fmla="*/ 16 h 161" name="T5"/>
                  <a:gd fmla="*/ 16 w 106" name="T6"/>
                  <a:gd fmla="*/ 0 h 161" name="T7"/>
                  <a:gd fmla="*/ 40 w 106" name="T8"/>
                  <a:gd fmla="*/ 0 h 161" name="T9"/>
                  <a:gd fmla="*/ 26 w 106" name="T10"/>
                  <a:gd fmla="*/ 19 h 161" name="T11"/>
                  <a:gd fmla="*/ 58 w 106" name="T12"/>
                  <a:gd fmla="*/ 23 h 161" name="T13"/>
                  <a:gd fmla="*/ 38 w 106" name="T14"/>
                  <a:gd fmla="*/ 49 h 161" name="T15"/>
                  <a:gd fmla="*/ 62 w 106" name="T16"/>
                  <a:gd fmla="*/ 58 h 161" name="T17"/>
                  <a:gd fmla="*/ 85 w 106" name="T18"/>
                  <a:gd fmla="*/ 91 h 161" name="T19"/>
                  <a:gd fmla="*/ 78 w 106" name="T20"/>
                  <a:gd fmla="*/ 93 h 161" name="T21"/>
                  <a:gd fmla="*/ 88 w 106" name="T22"/>
                  <a:gd fmla="*/ 101 h 161" name="T23"/>
                  <a:gd fmla="*/ 82 w 106" name="T24"/>
                  <a:gd fmla="*/ 110 h 161" name="T25"/>
                  <a:gd fmla="*/ 105 w 106" name="T26"/>
                  <a:gd fmla="*/ 111 h 161" name="T27"/>
                  <a:gd fmla="*/ 91 w 106" name="T28"/>
                  <a:gd fmla="*/ 133 h 161" name="T29"/>
                  <a:gd fmla="*/ 101 w 106" name="T30"/>
                  <a:gd fmla="*/ 139 h 161" name="T31"/>
                  <a:gd fmla="*/ 6 w 106" name="T32"/>
                  <a:gd fmla="*/ 160 h 161" name="T33"/>
                  <a:gd fmla="*/ 48 w 106" name="T34"/>
                  <a:gd fmla="*/ 130 h 161" name="T35"/>
                  <a:gd fmla="*/ 36 w 106" name="T36"/>
                  <a:gd fmla="*/ 135 h 161" name="T37"/>
                  <a:gd fmla="*/ 12 w 106" name="T38"/>
                  <a:gd fmla="*/ 126 h 161" name="T39"/>
                  <a:gd fmla="*/ 30 w 106" name="T40"/>
                  <a:gd fmla="*/ 115 h 161" name="T41"/>
                  <a:gd fmla="*/ 19 w 106" name="T42"/>
                  <a:gd fmla="*/ 110 h 161" name="T43"/>
                  <a:gd fmla="*/ 43 w 106" name="T44"/>
                  <a:gd fmla="*/ 98 h 161" name="T45"/>
                  <a:gd fmla="*/ 45 w 106" name="T46"/>
                  <a:gd fmla="*/ 83 h 161" name="T47"/>
                  <a:gd fmla="*/ 33 w 106" name="T48"/>
                  <a:gd fmla="*/ 79 h 161" name="T49"/>
                  <a:gd fmla="*/ 40 w 106" name="T50"/>
                  <a:gd fmla="*/ 70 h 161" name="T51"/>
                  <a:gd fmla="*/ 15 w 106" name="T52"/>
                  <a:gd fmla="*/ 74 h 161" name="T53"/>
                  <a:gd fmla="*/ 16 w 106" name="T54"/>
                  <a:gd fmla="*/ 51 h 161" name="T55"/>
                  <a:gd fmla="*/ 4 w 106" name="T56"/>
                  <a:gd fmla="*/ 62 h 161" name="T57"/>
                  <a:gd fmla="*/ 11 w 106" name="T58"/>
                  <a:gd fmla="*/ 38 h 161" name="T59"/>
                  <a:gd fmla="*/ 0 w 106" name="T60"/>
                  <a:gd fmla="*/ 37 h 161" name="T61"/>
                  <a:gd fmla="*/ 0 w 106" name="T62"/>
                  <a:gd fmla="*/ 37 h 161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06" name="T96"/>
                  <a:gd fmla="*/ 0 h 161" name="T97"/>
                  <a:gd fmla="*/ 106 w 106" name="T98"/>
                  <a:gd fmla="*/ 161 h 161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61" w="105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/>
            <p:nvPr/>
          </p:nvSpPr>
          <p:spPr bwMode="auto">
            <a:xfrm>
              <a:off x="3364669" y="3265970"/>
              <a:ext cx="136524" cy="206196"/>
            </a:xfrm>
            <a:custGeom>
              <a:gdLst>
                <a:gd fmla="*/ 54908105 w 109" name="T0"/>
                <a:gd fmla="*/ 8289855 h 90" name="T1"/>
                <a:gd fmla="*/ 64320812 w 109" name="T2"/>
                <a:gd fmla="*/ 4974170 h 90" name="T3"/>
                <a:gd fmla="*/ 76872341 w 109" name="T4"/>
                <a:gd fmla="*/ 0 h 90" name="T5"/>
                <a:gd fmla="*/ 105110482 w 109" name="T6"/>
                <a:gd fmla="*/ 21553883 h 90" name="T7"/>
                <a:gd fmla="*/ 130211035 w 109" name="T8"/>
                <a:gd fmla="*/ 24870854 h 90" name="T9"/>
                <a:gd fmla="*/ 141193153 w 109" name="T10"/>
                <a:gd fmla="*/ 41450558 h 90" name="T11"/>
                <a:gd fmla="*/ 150605860 w 109" name="T12"/>
                <a:gd fmla="*/ 64662927 h 90" name="T13"/>
                <a:gd fmla="*/ 153743429 w 109" name="T14"/>
                <a:gd fmla="*/ 72952779 h 90" name="T15"/>
                <a:gd fmla="*/ 163156136 w 109" name="T16"/>
                <a:gd fmla="*/ 81243919 h 90" name="T17"/>
                <a:gd fmla="*/ 169431313 w 109" name="T18"/>
                <a:gd fmla="*/ 87875306 h 90" name="T19"/>
                <a:gd fmla="*/ 169431313 w 109" name="T20"/>
                <a:gd fmla="*/ 96165158 h 90" name="T21"/>
                <a:gd fmla="*/ 158450409 w 109" name="T22"/>
                <a:gd fmla="*/ 96165158 h 90" name="T23"/>
                <a:gd fmla="*/ 142762563 w 109" name="T24"/>
                <a:gd fmla="*/ 96165158 h 90" name="T25"/>
                <a:gd fmla="*/ 150605860 w 109" name="T26"/>
                <a:gd fmla="*/ 104456297 h 90" name="T27"/>
                <a:gd fmla="*/ 155312840 w 109" name="T28"/>
                <a:gd fmla="*/ 111087664 h 90" name="T29"/>
                <a:gd fmla="*/ 158450409 w 109" name="T30"/>
                <a:gd fmla="*/ 122694487 h 90" name="T31"/>
                <a:gd fmla="*/ 150605860 w 109" name="T32"/>
                <a:gd fmla="*/ 127668656 h 90" name="T33"/>
                <a:gd fmla="*/ 138055584 w 109" name="T34"/>
                <a:gd fmla="*/ 127668656 h 90" name="T35"/>
                <a:gd fmla="*/ 134918014 w 109" name="T36"/>
                <a:gd fmla="*/ 127668656 h 90" name="T37"/>
                <a:gd fmla="*/ 130211035 w 109" name="T38"/>
                <a:gd fmla="*/ 134300023 h 90" name="T39"/>
                <a:gd fmla="*/ 130211035 w 109" name="T40"/>
                <a:gd fmla="*/ 144248360 h 90" name="T41"/>
                <a:gd fmla="*/ 120798327 w 109" name="T42"/>
                <a:gd fmla="*/ 147564044 h 90" name="T43"/>
                <a:gd fmla="*/ 111385620 w 109" name="T44"/>
                <a:gd fmla="*/ 142589875 h 90" name="T45"/>
                <a:gd fmla="*/ 98835344 w 109" name="T46"/>
                <a:gd fmla="*/ 139274191 h 90" name="T47"/>
                <a:gd fmla="*/ 86285068 w 109" name="T48"/>
                <a:gd fmla="*/ 134300023 h 90" name="T49"/>
                <a:gd fmla="*/ 75302930 w 109" name="T50"/>
                <a:gd fmla="*/ 135958508 h 90" name="T51"/>
                <a:gd fmla="*/ 39220249 w 109" name="T52"/>
                <a:gd fmla="*/ 122694487 h 90" name="T53"/>
                <a:gd fmla="*/ 25100562 w 109" name="T54"/>
                <a:gd fmla="*/ 126010170 h 90" name="T55"/>
                <a:gd fmla="*/ 14119692 w 109" name="T56"/>
                <a:gd fmla="*/ 122694487 h 90" name="T57"/>
                <a:gd fmla="*/ 7844551 w 109" name="T58"/>
                <a:gd fmla="*/ 134300023 h 90" name="T59"/>
                <a:gd fmla="*/ 0 w 109" name="T60"/>
                <a:gd fmla="*/ 109430466 h 90" name="T61"/>
                <a:gd fmla="*/ 9412710 w 109" name="T62"/>
                <a:gd fmla="*/ 96165158 h 90" name="T63"/>
                <a:gd fmla="*/ 7844551 w 109" name="T64"/>
                <a:gd fmla="*/ 66321412 h 90" name="T65"/>
                <a:gd fmla="*/ 23532404 w 109" name="T66"/>
                <a:gd fmla="*/ 24870854 h 90" name="T67"/>
                <a:gd fmla="*/ 37652091 w 109" name="T68"/>
                <a:gd fmla="*/ 19896680 h 90" name="T69"/>
                <a:gd fmla="*/ 45495397 w 109" name="T70"/>
                <a:gd fmla="*/ 8289855 h 90" name="T71"/>
                <a:gd fmla="*/ 54908105 w 109" name="T72"/>
                <a:gd fmla="*/ 8289855 h 90" name="T73"/>
                <a:gd fmla="*/ 54908105 w 109" name="T74"/>
                <a:gd fmla="*/ 8289855 h 90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109" name="T114"/>
                <a:gd fmla="*/ 0 h 90" name="T115"/>
                <a:gd fmla="*/ 109 w 109" name="T116"/>
                <a:gd fmla="*/ 90 h 90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90" w="109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/>
            <p:nvPr/>
          </p:nvSpPr>
          <p:spPr bwMode="auto">
            <a:xfrm>
              <a:off x="3269159" y="3521992"/>
              <a:ext cx="300036" cy="206196"/>
            </a:xfrm>
            <a:custGeom>
              <a:gdLst>
                <a:gd fmla="*/ 190643677 w 241" name="T0"/>
                <a:gd fmla="*/ 8625115 h 139" name="T1"/>
                <a:gd fmla="*/ 207693550 w 241" name="T2"/>
                <a:gd fmla="*/ 0 h 139" name="T3"/>
                <a:gd fmla="*/ 230943376 w 241" name="T4"/>
                <a:gd fmla="*/ 15525734 h 139" name="T5"/>
                <a:gd fmla="*/ 240243307 w 241" name="T6"/>
                <a:gd fmla="*/ 34500462 h 139" name="T7"/>
                <a:gd fmla="*/ 266591866 w 241" name="T8"/>
                <a:gd fmla="*/ 51750698 h 139" name="T9"/>
                <a:gd fmla="*/ 302240355 w 241" name="T10"/>
                <a:gd fmla="*/ 77626037 h 139" name="T11"/>
                <a:gd fmla="*/ 325490182 w 241" name="T12"/>
                <a:gd fmla="*/ 77626037 h 139" name="T13"/>
                <a:gd fmla="*/ 361138749 w 241" name="T14"/>
                <a:gd fmla="*/ 87976981 h 139" name="T15"/>
                <a:gd fmla="*/ 351838818 w 241" name="T16"/>
                <a:gd fmla="*/ 129376735 h 139" name="T17"/>
                <a:gd fmla="*/ 320840216 w 241" name="T18"/>
                <a:gd fmla="*/ 165602997 h 139" name="T19"/>
                <a:gd fmla="*/ 272791819 w 241" name="T20"/>
                <a:gd fmla="*/ 194928685 h 139" name="T21"/>
                <a:gd fmla="*/ 274341808 w 241" name="T22"/>
                <a:gd fmla="*/ 210453100 h 139" name="T23"/>
                <a:gd fmla="*/ 251091981 w 241" name="T24"/>
                <a:gd fmla="*/ 238054249 h 139" name="T25"/>
                <a:gd fmla="*/ 246442016 w 241" name="T26"/>
                <a:gd fmla="*/ 191478377 h 139" name="T27"/>
                <a:gd fmla="*/ 206143561 w 241" name="T28"/>
                <a:gd fmla="*/ 186302258 h 139" name="T29"/>
                <a:gd fmla="*/ 206143561 w 241" name="T30"/>
                <a:gd fmla="*/ 170777802 h 139" name="T31"/>
                <a:gd fmla="*/ 158095125 w 241" name="T32"/>
                <a:gd fmla="*/ 210453100 h 139" name="T33"/>
                <a:gd fmla="*/ 141045253 w 241" name="T34"/>
                <a:gd fmla="*/ 188028069 h 139" name="T35"/>
                <a:gd fmla="*/ 154995149 w 241" name="T36"/>
                <a:gd fmla="*/ 174228151 h 139" name="T37"/>
                <a:gd fmla="*/ 164295118 w 241" name="T38"/>
                <a:gd fmla="*/ 160426878 h 139" name="T39"/>
                <a:gd fmla="*/ 145695218 w 241" name="T40"/>
                <a:gd fmla="*/ 136277350 h 139" name="T41"/>
                <a:gd fmla="*/ 113146705 w 241" name="T42"/>
                <a:gd fmla="*/ 122477432 h 139" name="T43"/>
                <a:gd fmla="*/ 55798359 w 241" name="T44"/>
                <a:gd fmla="*/ 129376735 h 139" name="T45"/>
                <a:gd fmla="*/ 13949901 w 241" name="T46"/>
                <a:gd fmla="*/ 132827043 h 139" name="T47"/>
                <a:gd fmla="*/ 9299933 w 241" name="T48"/>
                <a:gd fmla="*/ 98326591 h 139" name="T49"/>
                <a:gd fmla="*/ 40298464 w 241" name="T50"/>
                <a:gd fmla="*/ 53475195 h 139" name="T51"/>
                <a:gd fmla="*/ 32548522 w 241" name="T52"/>
                <a:gd fmla="*/ 20700539 h 139" name="T53"/>
                <a:gd fmla="*/ 49598405 w 241" name="T54"/>
                <a:gd fmla="*/ 18974728 h 139" name="T55"/>
                <a:gd fmla="*/ 80596929 w 241" name="T56"/>
                <a:gd fmla="*/ 22425041 h 139" name="T57"/>
                <a:gd fmla="*/ 110046729 w 241" name="T58"/>
                <a:gd fmla="*/ 25875349 h 139" name="T59"/>
                <a:gd fmla="*/ 134845299 w 241" name="T60"/>
                <a:gd fmla="*/ 36224959 h 139" name="T61"/>
                <a:gd fmla="*/ 153445160 w 241" name="T62"/>
                <a:gd fmla="*/ 37950770 h 139" name="T63"/>
                <a:gd fmla="*/ 158095125 w 241" name="T64"/>
                <a:gd fmla="*/ 20700539 h 139" name="T65"/>
                <a:gd fmla="*/ 178245014 w 241" name="T66"/>
                <a:gd fmla="*/ 18974728 h 139" name="T67"/>
                <a:gd fmla="*/ 184444968 w 241" name="T68"/>
                <a:gd fmla="*/ 12075426 h 139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241" name="T105"/>
                <a:gd fmla="*/ 0 h 139" name="T106"/>
                <a:gd fmla="*/ 241 w 241" name="T107"/>
                <a:gd fmla="*/ 139 h 139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139" w="241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/>
            <p:nvPr/>
          </p:nvSpPr>
          <p:spPr bwMode="auto">
            <a:xfrm>
              <a:off x="3421819" y="3416783"/>
              <a:ext cx="55563" cy="206196"/>
            </a:xfrm>
            <a:custGeom>
              <a:gdLst>
                <a:gd fmla="*/ 15245252 w 45" name="T0"/>
                <a:gd fmla="*/ 21173698 h 51" name="T1"/>
                <a:gd fmla="*/ 22868498 w 45" name="T2"/>
                <a:gd fmla="*/ 34203856 h 51" name="T3"/>
                <a:gd fmla="*/ 27441949 w 45" name="T4"/>
                <a:gd fmla="*/ 42347396 h 51" name="T5"/>
                <a:gd fmla="*/ 32015399 w 45" name="T6"/>
                <a:gd fmla="*/ 79808144 h 51" name="T7"/>
                <a:gd fmla="*/ 38113745 w 45" name="T8"/>
                <a:gd fmla="*/ 81436595 h 51" name="T9"/>
                <a:gd fmla="*/ 44212101 w 45" name="T10"/>
                <a:gd fmla="*/ 61891357 h 51" name="T11"/>
                <a:gd fmla="*/ 45736996 w 45" name="T12"/>
                <a:gd fmla="*/ 52119377 h 51" name="T13"/>
                <a:gd fmla="*/ 64032034 w 45" name="T14"/>
                <a:gd fmla="*/ 45604298 h 51" name="T15"/>
                <a:gd fmla="*/ 67080589 w 45" name="T16"/>
                <a:gd fmla="*/ 37460758 h 51" name="T17"/>
                <a:gd fmla="*/ 59458583 w 45" name="T18"/>
                <a:gd fmla="*/ 34203856 h 51" name="T19"/>
                <a:gd fmla="*/ 50310447 w 45" name="T20"/>
                <a:gd fmla="*/ 13030163 h 51" name="T21"/>
                <a:gd fmla="*/ 35065190 w 45" name="T22"/>
                <a:gd fmla="*/ 0 h 51" name="T23"/>
                <a:gd fmla="*/ 16770147 w 45" name="T24"/>
                <a:gd fmla="*/ 0 h 51" name="T25"/>
                <a:gd fmla="*/ 0 w 45" name="T26"/>
                <a:gd fmla="*/ 1628451 h 51" name="T27"/>
                <a:gd fmla="*/ 15245252 w 45" name="T28"/>
                <a:gd fmla="*/ 21173698 h 51" name="T29"/>
                <a:gd fmla="*/ 15245252 w 45" name="T30"/>
                <a:gd fmla="*/ 21173698 h 51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w 45" name="T48"/>
                <a:gd fmla="*/ 0 h 51" name="T49"/>
                <a:gd fmla="*/ 45 w 45" name="T50"/>
                <a:gd fmla="*/ 51 h 51" name="T51"/>
              </a:gdLst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b="T51" l="T48" r="T50" t="T49"/>
              <a:pathLst>
                <a:path h="51" w="45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/>
            <p:nvPr/>
          </p:nvSpPr>
          <p:spPr bwMode="auto">
            <a:xfrm>
              <a:off x="3367844" y="3135795"/>
              <a:ext cx="87312" cy="206196"/>
            </a:xfrm>
            <a:custGeom>
              <a:gdLst>
                <a:gd fmla="*/ 92873192 w 69" name="T0"/>
                <a:gd fmla="*/ 1811599 h 46" name="T1"/>
                <a:gd fmla="*/ 0 w 69" name="T2"/>
                <a:gd fmla="*/ 18114643 h 46" name="T3"/>
                <a:gd fmla="*/ 8006221 w 69" name="T4"/>
                <a:gd fmla="*/ 48910485 h 46" name="T5"/>
                <a:gd fmla="*/ 19215183 w 69" name="T6"/>
                <a:gd fmla="*/ 47098886 h 46" name="T7"/>
                <a:gd fmla="*/ 16012443 w 69" name="T8"/>
                <a:gd fmla="*/ 76081768 h 46" name="T9"/>
                <a:gd fmla="*/ 27221407 w 69" name="T10"/>
                <a:gd fmla="*/ 76081768 h 46" name="T11"/>
                <a:gd fmla="*/ 32024886 w 69" name="T12"/>
                <a:gd fmla="*/ 72459918 h 46" name="T13"/>
                <a:gd fmla="*/ 35227626 w 69" name="T14"/>
                <a:gd fmla="*/ 74270170 h 46" name="T15"/>
                <a:gd fmla="*/ 51240074 w 69" name="T16"/>
                <a:gd fmla="*/ 72459918 h 46" name="T17"/>
                <a:gd fmla="*/ 62449034 w 69" name="T18"/>
                <a:gd fmla="*/ 74270170 h 46" name="T19"/>
                <a:gd fmla="*/ 68853250 w 69" name="T20"/>
                <a:gd fmla="*/ 81516563 h 46" name="T21"/>
                <a:gd fmla="*/ 84865707 w 69" name="T22"/>
                <a:gd fmla="*/ 74270170 h 46" name="T23"/>
                <a:gd fmla="*/ 91271189 w 69" name="T24"/>
                <a:gd fmla="*/ 81516563 h 46" name="T25"/>
                <a:gd fmla="*/ 94473929 w 69" name="T26"/>
                <a:gd fmla="*/ 76081768 h 46" name="T27"/>
                <a:gd fmla="*/ 108885629 w 69" name="T28"/>
                <a:gd fmla="*/ 50722083 h 46" name="T29"/>
                <a:gd fmla="*/ 108885629 w 69" name="T30"/>
                <a:gd fmla="*/ 28984238 h 46" name="T31"/>
                <a:gd fmla="*/ 96074667 w 69" name="T32"/>
                <a:gd fmla="*/ 18114643 h 46" name="T33"/>
                <a:gd fmla="*/ 96074667 w 69" name="T34"/>
                <a:gd fmla="*/ 0 h 46" name="T35"/>
                <a:gd fmla="*/ 78461472 w 69" name="T36"/>
                <a:gd fmla="*/ 3623198 h 46" name="T37"/>
                <a:gd fmla="*/ 92873192 w 69" name="T38"/>
                <a:gd fmla="*/ 1811599 h 46" name="T39"/>
                <a:gd fmla="*/ 92873192 w 69" name="T40"/>
                <a:gd fmla="*/ 1811599 h 4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w 69" name="T63"/>
                <a:gd fmla="*/ 0 h 46" name="T64"/>
                <a:gd fmla="*/ 69 w 69" name="T65"/>
                <a:gd fmla="*/ 46 h 46" name="T66"/>
              </a:gdLst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b="T66" l="T63" r="T65" t="T64"/>
              <a:pathLst>
                <a:path h="46" w="69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/>
            <p:nvPr/>
          </p:nvSpPr>
          <p:spPr bwMode="auto">
            <a:xfrm>
              <a:off x="3301170" y="3222313"/>
              <a:ext cx="136524" cy="206196"/>
            </a:xfrm>
            <a:custGeom>
              <a:gdLst>
                <a:gd fmla="*/ 34514522 w 109" name="T0"/>
                <a:gd fmla="*/ 12801014 h 54" name="T1"/>
                <a:gd fmla="*/ 69027792 w 109" name="T2"/>
                <a:gd fmla="*/ 9144353 h 54" name="T3"/>
                <a:gd fmla="*/ 95697775 w 109" name="T4"/>
                <a:gd fmla="*/ 0 h 54" name="T5"/>
                <a:gd fmla="*/ 133348604 w 109" name="T6"/>
                <a:gd fmla="*/ 0 h 54" name="T7"/>
                <a:gd fmla="*/ 169431313 w 109" name="T8"/>
                <a:gd fmla="*/ 0 h 54" name="T9"/>
                <a:gd fmla="*/ 155312840 w 109" name="T10"/>
                <a:gd fmla="*/ 21945364 h 54" name="T11"/>
                <a:gd fmla="*/ 141193153 w 109" name="T12"/>
                <a:gd fmla="*/ 34746378 h 54" name="T13"/>
                <a:gd fmla="*/ 123935896 w 109" name="T14"/>
                <a:gd fmla="*/ 36574707 h 54" name="T15"/>
                <a:gd fmla="*/ 103542324 w 109" name="T16"/>
                <a:gd fmla="*/ 60348405 h 54" name="T17"/>
                <a:gd fmla="*/ 95697775 w 109" name="T18"/>
                <a:gd fmla="*/ 80465435 h 54" name="T19"/>
                <a:gd fmla="*/ 89422637 w 109" name="T20"/>
                <a:gd fmla="*/ 96924475 h 54" name="T21"/>
                <a:gd fmla="*/ 80009910 w 109" name="T22"/>
                <a:gd fmla="*/ 85951774 h 54" name="T23"/>
                <a:gd fmla="*/ 0 w 109" name="T24"/>
                <a:gd fmla="*/ 69492755 h 54" name="T25"/>
                <a:gd fmla="*/ 21962993 w 109" name="T26"/>
                <a:gd fmla="*/ 49377078 h 54" name="T27"/>
                <a:gd fmla="*/ 36082680 w 109" name="T28"/>
                <a:gd fmla="*/ 60348405 h 54" name="T29"/>
                <a:gd fmla="*/ 31375701 w 109" name="T30"/>
                <a:gd fmla="*/ 38404388 h 54" name="T31"/>
                <a:gd fmla="*/ 34514522 w 109" name="T32"/>
                <a:gd fmla="*/ 12801014 h 54" name="T33"/>
                <a:gd fmla="*/ 34514522 w 109" name="T34"/>
                <a:gd fmla="*/ 12801014 h 54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w 109" name="T54"/>
                <a:gd fmla="*/ 0 h 54" name="T55"/>
                <a:gd fmla="*/ 109 w 109" name="T56"/>
                <a:gd fmla="*/ 54 h 54" name="T57"/>
              </a:gdLst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b="T57" l="T54" r="T56" t="T55"/>
              <a:pathLst>
                <a:path h="54" w="109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/>
            <p:nvPr/>
          </p:nvSpPr>
          <p:spPr bwMode="auto">
            <a:xfrm>
              <a:off x="3324982" y="3182625"/>
              <a:ext cx="117475" cy="206196"/>
            </a:xfrm>
            <a:custGeom>
              <a:gdLst>
                <a:gd fmla="*/ 68810669 w 95" name="T0"/>
                <a:gd fmla="*/ 6786359 h 39" name="T1"/>
                <a:gd fmla="*/ 81044160 w 95" name="T2"/>
                <a:gd fmla="*/ 6786359 h 39" name="T3"/>
                <a:gd fmla="*/ 91747984 w 95" name="T4"/>
                <a:gd fmla="*/ 3393179 h 39" name="T5"/>
                <a:gd fmla="*/ 93276395 w 95" name="T6"/>
                <a:gd fmla="*/ 6786359 h 39" name="T7"/>
                <a:gd fmla="*/ 97864102 w 95" name="T8"/>
                <a:gd fmla="*/ 1697241 h 39" name="T9"/>
                <a:gd fmla="*/ 140679397 w 95" name="T10"/>
                <a:gd fmla="*/ 0 h 39" name="T11"/>
                <a:gd fmla="*/ 143737456 w 95" name="T12"/>
                <a:gd fmla="*/ 10179537 h 39" name="T13"/>
                <a:gd fmla="*/ 137621339 w 95" name="T14"/>
                <a:gd fmla="*/ 35630335 h 39" name="T15"/>
                <a:gd fmla="*/ 126917515 w 95" name="T16"/>
                <a:gd fmla="*/ 64473011 h 39" name="T17"/>
                <a:gd fmla="*/ 103980219 w 95" name="T18"/>
                <a:gd fmla="*/ 49203058 h 39" name="T19"/>
                <a:gd fmla="*/ 64222963 w 95" name="T20"/>
                <a:gd fmla="*/ 42416691 h 39" name="T21"/>
                <a:gd fmla="*/ 27523775 w 95" name="T22"/>
                <a:gd fmla="*/ 50900298 h 39" name="T23"/>
                <a:gd fmla="*/ 22937305 w 95" name="T24"/>
                <a:gd fmla="*/ 50900298 h 39" name="T25"/>
                <a:gd fmla="*/ 1529648 w 95" name="T26"/>
                <a:gd fmla="*/ 54293476 h 39" name="T27"/>
                <a:gd fmla="*/ 0 w 95" name="T28"/>
                <a:gd fmla="*/ 37326272 h 39" name="T29"/>
                <a:gd fmla="*/ 13761888 w 95" name="T30"/>
                <a:gd fmla="*/ 8483599 h 39" name="T31"/>
                <a:gd fmla="*/ 30583070 w 95" name="T32"/>
                <a:gd fmla="*/ 3393179 h 39" name="T33"/>
                <a:gd fmla="*/ 65752611 w 95" name="T34"/>
                <a:gd fmla="*/ 30539916 h 39" name="T35"/>
                <a:gd fmla="*/ 68810669 w 95" name="T36"/>
                <a:gd fmla="*/ 6786359 h 39" name="T37"/>
                <a:gd fmla="*/ 68810669 w 95" name="T38"/>
                <a:gd fmla="*/ 6786359 h 39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w 95" name="T60"/>
                <a:gd fmla="*/ 0 h 39" name="T61"/>
                <a:gd fmla="*/ 95 w 95" name="T62"/>
                <a:gd fmla="*/ 39 h 39" name="T63"/>
              </a:gdLst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b="T63" l="T60" r="T62" t="T61"/>
              <a:pathLst>
                <a:path h="39" w="95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/>
            <p:nvPr/>
          </p:nvSpPr>
          <p:spPr bwMode="auto">
            <a:xfrm>
              <a:off x="3201158" y="3432658"/>
              <a:ext cx="57150" cy="206196"/>
            </a:xfrm>
            <a:custGeom>
              <a:gdLst>
                <a:gd fmla="*/ 0 w 47" name="T0"/>
                <a:gd fmla="*/ 42676691 h 25" name="T1"/>
                <a:gd fmla="*/ 0 w 47" name="T2"/>
                <a:gd fmla="*/ 42676691 h 25" name="T3"/>
                <a:gd fmla="*/ 0 w 47" name="T4"/>
                <a:gd fmla="*/ 12446704 h 25" name="T5"/>
                <a:gd fmla="*/ 47314124 w 47" name="T6"/>
                <a:gd fmla="*/ 0 h 25" name="T7"/>
                <a:gd fmla="*/ 59141738 w 47" name="T8"/>
                <a:gd fmla="*/ 8890311 h 25" name="T9"/>
                <a:gd fmla="*/ 68013361 w 47" name="T10"/>
                <a:gd fmla="*/ 17781956 h 25" name="T11"/>
                <a:gd fmla="*/ 48792728 w 47" name="T12"/>
                <a:gd fmla="*/ 24894741 h 25" name="T13"/>
                <a:gd fmla="*/ 28092265 w 47" name="T14"/>
                <a:gd fmla="*/ 37341439 h 25" name="T15"/>
                <a:gd fmla="*/ 10350231 w 47" name="T16"/>
                <a:gd fmla="*/ 37341439 h 25" name="T17"/>
                <a:gd fmla="*/ 0 w 47" name="T18"/>
                <a:gd fmla="*/ 42676691 h 25" name="T19"/>
                <a:gd fmla="*/ 0 w 47" name="T20"/>
                <a:gd fmla="*/ 42676691 h 25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47" name="T33"/>
                <a:gd fmla="*/ 0 h 25" name="T34"/>
                <a:gd fmla="*/ 47 w 47" name="T35"/>
                <a:gd fmla="*/ 25 h 25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25" w="47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/>
            <p:nvPr/>
          </p:nvSpPr>
          <p:spPr bwMode="auto">
            <a:xfrm>
              <a:off x="3320220" y="3535053"/>
              <a:ext cx="42862" cy="206196"/>
            </a:xfrm>
            <a:custGeom>
              <a:gdLst>
                <a:gd fmla="*/ 0 w 32" name="T0"/>
                <a:gd fmla="*/ 12903200 h 20" name="T1"/>
                <a:gd fmla="*/ 10765308 w 32" name="T2"/>
                <a:gd fmla="*/ 30645098 h 20" name="T3"/>
                <a:gd fmla="*/ 55620095 w 32" name="T4"/>
                <a:gd fmla="*/ 17741898 h 20" name="T5"/>
                <a:gd fmla="*/ 46648337 w 32" name="T6"/>
                <a:gd fmla="*/ 0 h 20" name="T7"/>
                <a:gd fmla="*/ 3588436 w 32" name="T8"/>
                <a:gd fmla="*/ 14516099 h 20" name="T9"/>
                <a:gd fmla="*/ 0 w 32" name="T10"/>
                <a:gd fmla="*/ 12903200 h 20" name="T11"/>
                <a:gd fmla="*/ 0 w 32" name="T12"/>
                <a:gd fmla="*/ 12903200 h 20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32" name="T21"/>
                <a:gd fmla="*/ 0 h 20" name="T22"/>
                <a:gd fmla="*/ 32 w 32" name="T23"/>
                <a:gd fmla="*/ 20 h 20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0" w="32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/>
            <p:nvPr/>
          </p:nvSpPr>
          <p:spPr bwMode="auto">
            <a:xfrm>
              <a:off x="3283708" y="3485840"/>
              <a:ext cx="73025" cy="206196"/>
            </a:xfrm>
            <a:custGeom>
              <a:gdLst>
                <a:gd fmla="*/ 25363600 w 58" name="T0"/>
                <a:gd fmla="*/ 23155799 h 79" name="T1"/>
                <a:gd fmla="*/ 34874474 w 58" name="T2"/>
                <a:gd fmla="*/ 0 h 79" name="T3"/>
                <a:gd fmla="*/ 90357122 w 58" name="T4"/>
                <a:gd fmla="*/ 52927169 h 79" name="T5"/>
                <a:gd fmla="*/ 80846228 w 58" name="T6"/>
                <a:gd fmla="*/ 89315408 h 79" name="T7"/>
                <a:gd fmla="*/ 88771976 w 58" name="T8"/>
                <a:gd fmla="*/ 109163411 h 79" name="T9"/>
                <a:gd fmla="*/ 31704183 w 58" name="T10"/>
                <a:gd fmla="*/ 129011413 h 79" name="T11"/>
                <a:gd fmla="*/ 0 w 58" name="T12"/>
                <a:gd fmla="*/ 104201732 h 79" name="T13"/>
                <a:gd fmla="*/ 41215057 w 58" name="T14"/>
                <a:gd fmla="*/ 100893946 h 79" name="T15"/>
                <a:gd fmla="*/ 49142055 w 58" name="T16"/>
                <a:gd fmla="*/ 72775172 h 79" name="T17"/>
                <a:gd fmla="*/ 25363600 w 58" name="T18"/>
                <a:gd fmla="*/ 23155799 h 79" name="T19"/>
                <a:gd fmla="*/ 25363600 w 58" name="T20"/>
                <a:gd fmla="*/ 23155799 h 7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58" name="T33"/>
                <a:gd fmla="*/ 0 h 79" name="T34"/>
                <a:gd fmla="*/ 58 w 58" name="T35"/>
                <a:gd fmla="*/ 79 h 7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79" w="57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/>
            <p:nvPr/>
          </p:nvSpPr>
          <p:spPr bwMode="auto">
            <a:xfrm>
              <a:off x="3197984" y="3473140"/>
              <a:ext cx="117475" cy="206196"/>
            </a:xfrm>
            <a:custGeom>
              <a:gdLst>
                <a:gd fmla="*/ 4891812 w 92" name="T0"/>
                <a:gd fmla="*/ 24317568 h 65" name="T1"/>
                <a:gd fmla="*/ 35870734 w 92" name="T2"/>
                <a:gd fmla="*/ 18705924 h 65" name="T3"/>
                <a:gd fmla="*/ 58696640 w 92" name="T4"/>
                <a:gd fmla="*/ 1871003 h 65" name="T5"/>
                <a:gd fmla="*/ 78262605 w 92" name="T6"/>
                <a:gd fmla="*/ 0 h 65" name="T7"/>
                <a:gd fmla="*/ 99459194 w 92" name="T8"/>
                <a:gd fmla="*/ 18705924 h 65" name="T9"/>
                <a:gd fmla="*/ 148373469 w 92" name="T10"/>
                <a:gd fmla="*/ 7482644 h 65" name="T11"/>
                <a:gd fmla="*/ 130438108 w 92" name="T12"/>
                <a:gd fmla="*/ 54246776 h 65" name="T13"/>
                <a:gd fmla="*/ 83154416 w 92" name="T14"/>
                <a:gd fmla="*/ 57987413 h 65" name="T15"/>
                <a:gd fmla="*/ 99459194 w 92" name="T16"/>
                <a:gd fmla="*/ 93529637 h 65" name="T17"/>
                <a:gd fmla="*/ 99459194 w 92" name="T18"/>
                <a:gd fmla="*/ 119716830 h 65" name="T19"/>
                <a:gd fmla="*/ 55436709 w 92" name="T20"/>
                <a:gd fmla="*/ 87917977 h 65" name="T21"/>
                <a:gd fmla="*/ 17935367 w 92" name="T22"/>
                <a:gd fmla="*/ 41152485 h 65" name="T23"/>
                <a:gd fmla="*/ 0 w 92" name="T24"/>
                <a:gd fmla="*/ 44894500 h 65" name="T25"/>
                <a:gd fmla="*/ 4891812 w 92" name="T26"/>
                <a:gd fmla="*/ 24317568 h 65" name="T27"/>
                <a:gd fmla="*/ 4891812 w 92" name="T28"/>
                <a:gd fmla="*/ 24317568 h 65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w 92" name="T45"/>
                <a:gd fmla="*/ 0 h 65" name="T46"/>
                <a:gd fmla="*/ 92 w 92" name="T47"/>
                <a:gd fmla="*/ 65 h 65" name="T48"/>
              </a:gdLst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b="T48" l="T45" r="T47" t="T46"/>
              <a:pathLst>
                <a:path h="65" w="92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/>
            <p:nvPr/>
          </p:nvGrpSpPr>
          <p:grpSpPr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/>
              <p:nvPr/>
            </p:nvSpPr>
            <p:spPr bwMode="auto">
              <a:xfrm>
                <a:off x="2963" y="2959"/>
                <a:ext cx="278" cy="158"/>
              </a:xfrm>
              <a:custGeom>
                <a:gdLst>
                  <a:gd fmla="*/ 0 w 278" name="T0"/>
                  <a:gd fmla="*/ 141 h 265" name="T1"/>
                  <a:gd fmla="*/ 0 w 278" name="T2"/>
                  <a:gd fmla="*/ 141 h 265" name="T3"/>
                  <a:gd fmla="*/ 1 w 278" name="T4"/>
                  <a:gd fmla="*/ 146 h 265" name="T5"/>
                  <a:gd fmla="*/ 52 w 278" name="T6"/>
                  <a:gd fmla="*/ 179 h 265" name="T7"/>
                  <a:gd fmla="*/ 161 w 278" name="T8"/>
                  <a:gd fmla="*/ 251 h 265" name="T9"/>
                  <a:gd fmla="*/ 162 w 278" name="T10"/>
                  <a:gd fmla="*/ 264 h 265" name="T11"/>
                  <a:gd fmla="*/ 173 w 278" name="T12"/>
                  <a:gd fmla="*/ 262 h 265" name="T13"/>
                  <a:gd fmla="*/ 194 w 278" name="T14"/>
                  <a:gd fmla="*/ 257 h 265" name="T15"/>
                  <a:gd fmla="*/ 277 w 278" name="T16"/>
                  <a:gd fmla="*/ 200 h 265" name="T17"/>
                  <a:gd fmla="*/ 245 w 278" name="T18"/>
                  <a:gd fmla="*/ 162 h 265" name="T19"/>
                  <a:gd fmla="*/ 245 w 278" name="T20"/>
                  <a:gd fmla="*/ 101 h 265" name="T21"/>
                  <a:gd fmla="*/ 241 w 278" name="T22"/>
                  <a:gd fmla="*/ 74 h 265" name="T23"/>
                  <a:gd fmla="*/ 218 w 278" name="T24"/>
                  <a:gd fmla="*/ 46 h 265" name="T25"/>
                  <a:gd fmla="*/ 230 w 278" name="T26"/>
                  <a:gd fmla="*/ 37 h 265" name="T27"/>
                  <a:gd fmla="*/ 236 w 278" name="T28"/>
                  <a:gd fmla="*/ 0 h 265" name="T29"/>
                  <a:gd fmla="*/ 138 w 278" name="T30"/>
                  <a:gd fmla="*/ 6 h 265" name="T31"/>
                  <a:gd fmla="*/ 88 w 278" name="T32"/>
                  <a:gd fmla="*/ 28 h 265" name="T33"/>
                  <a:gd fmla="*/ 100 w 278" name="T34"/>
                  <a:gd fmla="*/ 73 h 265" name="T35"/>
                  <a:gd fmla="*/ 79 w 278" name="T36"/>
                  <a:gd fmla="*/ 74 h 265" name="T37"/>
                  <a:gd fmla="*/ 67 w 278" name="T38"/>
                  <a:gd fmla="*/ 79 h 265" name="T39"/>
                  <a:gd fmla="*/ 69 w 278" name="T40"/>
                  <a:gd fmla="*/ 91 h 265" name="T41"/>
                  <a:gd fmla="*/ 7 w 278" name="T42"/>
                  <a:gd fmla="*/ 118 h 265" name="T43"/>
                  <a:gd fmla="*/ 0 w 278" name="T44"/>
                  <a:gd fmla="*/ 141 h 265" name="T45"/>
                  <a:gd fmla="*/ 0 w 278" name="T46"/>
                  <a:gd fmla="*/ 141 h 265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w 278" name="T72"/>
                  <a:gd fmla="*/ 0 h 265" name="T73"/>
                  <a:gd fmla="*/ 278 w 278" name="T74"/>
                  <a:gd fmla="*/ 265 h 265" name="T75"/>
                </a:gdLst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b="T75" l="T72" r="T74" t="T73"/>
                <a:pathLst>
                  <a:path h="265" w="278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/>
              <p:nvPr/>
            </p:nvSpPr>
            <p:spPr bwMode="auto">
              <a:xfrm>
                <a:off x="3608" y="2884"/>
                <a:ext cx="136" cy="158"/>
              </a:xfrm>
              <a:custGeom>
                <a:gdLst>
                  <a:gd fmla="*/ 0 w 136" name="T0"/>
                  <a:gd fmla="*/ 60 h 125" name="T1"/>
                  <a:gd fmla="*/ 0 w 136" name="T2"/>
                  <a:gd fmla="*/ 60 h 125" name="T3"/>
                  <a:gd fmla="*/ 6 w 136" name="T4"/>
                  <a:gd fmla="*/ 78 h 125" name="T5"/>
                  <a:gd fmla="*/ 68 w 136" name="T6"/>
                  <a:gd fmla="*/ 105 h 125" name="T7"/>
                  <a:gd fmla="*/ 68 w 136" name="T8"/>
                  <a:gd fmla="*/ 115 h 125" name="T9"/>
                  <a:gd fmla="*/ 83 w 136" name="T10"/>
                  <a:gd fmla="*/ 122 h 125" name="T11"/>
                  <a:gd fmla="*/ 108 w 136" name="T12"/>
                  <a:gd fmla="*/ 124 h 125" name="T13"/>
                  <a:gd fmla="*/ 128 w 136" name="T14"/>
                  <a:gd fmla="*/ 111 h 125" name="T15"/>
                  <a:gd fmla="*/ 135 w 136" name="T16"/>
                  <a:gd fmla="*/ 110 h 125" name="T17"/>
                  <a:gd fmla="*/ 117 w 136" name="T18"/>
                  <a:gd fmla="*/ 75 h 125" name="T19"/>
                  <a:gd fmla="*/ 92 w 136" name="T20"/>
                  <a:gd fmla="*/ 54 h 125" name="T21"/>
                  <a:gd fmla="*/ 104 w 136" name="T22"/>
                  <a:gd fmla="*/ 22 h 125" name="T23"/>
                  <a:gd fmla="*/ 93 w 136" name="T24"/>
                  <a:gd fmla="*/ 18 h 125" name="T25"/>
                  <a:gd fmla="*/ 83 w 136" name="T26"/>
                  <a:gd fmla="*/ 0 h 125" name="T27"/>
                  <a:gd fmla="*/ 53 w 136" name="T28"/>
                  <a:gd fmla="*/ 2 h 125" name="T29"/>
                  <a:gd fmla="*/ 38 w 136" name="T30"/>
                  <a:gd fmla="*/ 13 h 125" name="T31"/>
                  <a:gd fmla="*/ 33 w 136" name="T32"/>
                  <a:gd fmla="*/ 42 h 125" name="T33"/>
                  <a:gd fmla="*/ 0 w 136" name="T34"/>
                  <a:gd fmla="*/ 60 h 125" name="T35"/>
                  <a:gd fmla="*/ 0 w 136" name="T36"/>
                  <a:gd fmla="*/ 60 h 125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136" name="T57"/>
                  <a:gd fmla="*/ 0 h 125" name="T58"/>
                  <a:gd fmla="*/ 136 w 136" name="T59"/>
                  <a:gd fmla="*/ 125 h 125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125" w="136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/>
              <p:nvPr/>
            </p:nvSpPr>
            <p:spPr bwMode="auto">
              <a:xfrm>
                <a:off x="3553" y="3019"/>
                <a:ext cx="288" cy="158"/>
              </a:xfrm>
              <a:custGeom>
                <a:gdLst>
                  <a:gd fmla="*/ 0 w 288" name="T0"/>
                  <a:gd fmla="*/ 62 h 240" name="T1"/>
                  <a:gd fmla="*/ 0 w 288" name="T2"/>
                  <a:gd fmla="*/ 62 h 240" name="T3"/>
                  <a:gd fmla="*/ 4 w 288" name="T4"/>
                  <a:gd fmla="*/ 41 h 240" name="T5"/>
                  <a:gd fmla="*/ 19 w 288" name="T6"/>
                  <a:gd fmla="*/ 46 h 240" name="T7"/>
                  <a:gd fmla="*/ 38 w 288" name="T8"/>
                  <a:gd fmla="*/ 33 h 240" name="T9"/>
                  <a:gd fmla="*/ 46 w 288" name="T10"/>
                  <a:gd fmla="*/ 24 h 240" name="T11"/>
                  <a:gd fmla="*/ 30 w 288" name="T12"/>
                  <a:gd fmla="*/ 10 h 240" name="T13"/>
                  <a:gd fmla="*/ 61 w 288" name="T14"/>
                  <a:gd fmla="*/ 0 h 240" name="T15"/>
                  <a:gd fmla="*/ 123 w 288" name="T16"/>
                  <a:gd fmla="*/ 27 h 240" name="T17"/>
                  <a:gd fmla="*/ 123 w 288" name="T18"/>
                  <a:gd fmla="*/ 37 h 240" name="T19"/>
                  <a:gd fmla="*/ 138 w 288" name="T20"/>
                  <a:gd fmla="*/ 44 h 240" name="T21"/>
                  <a:gd fmla="*/ 151 w 288" name="T22"/>
                  <a:gd fmla="*/ 51 h 240" name="T23"/>
                  <a:gd fmla="*/ 163 w 288" name="T24"/>
                  <a:gd fmla="*/ 46 h 240" name="T25"/>
                  <a:gd fmla="*/ 187 w 288" name="T26"/>
                  <a:gd fmla="*/ 54 h 240" name="T27"/>
                  <a:gd fmla="*/ 220 w 288" name="T28"/>
                  <a:gd fmla="*/ 108 h 240" name="T29"/>
                  <a:gd fmla="*/ 224 w 288" name="T30"/>
                  <a:gd fmla="*/ 112 h 240" name="T31"/>
                  <a:gd fmla="*/ 237 w 288" name="T32"/>
                  <a:gd fmla="*/ 133 h 240" name="T33"/>
                  <a:gd fmla="*/ 280 w 288" name="T34"/>
                  <a:gd fmla="*/ 139 h 240" name="T35"/>
                  <a:gd fmla="*/ 287 w 288" name="T36"/>
                  <a:gd fmla="*/ 149 h 240" name="T37"/>
                  <a:gd fmla="*/ 277 w 288" name="T38"/>
                  <a:gd fmla="*/ 177 h 240" name="T39"/>
                  <a:gd fmla="*/ 237 w 288" name="T40"/>
                  <a:gd fmla="*/ 191 h 240" name="T41"/>
                  <a:gd fmla="*/ 193 w 288" name="T42"/>
                  <a:gd fmla="*/ 200 h 240" name="T43"/>
                  <a:gd fmla="*/ 159 w 288" name="T44"/>
                  <a:gd fmla="*/ 239 h 240" name="T45"/>
                  <a:gd fmla="*/ 159 w 288" name="T46"/>
                  <a:gd fmla="*/ 224 h 240" name="T47"/>
                  <a:gd fmla="*/ 134 w 288" name="T48"/>
                  <a:gd fmla="*/ 214 h 240" name="T49"/>
                  <a:gd fmla="*/ 109 w 288" name="T50"/>
                  <a:gd fmla="*/ 227 h 240" name="T51"/>
                  <a:gd fmla="*/ 84 w 288" name="T52"/>
                  <a:gd fmla="*/ 184 h 240" name="T53"/>
                  <a:gd fmla="*/ 64 w 288" name="T54"/>
                  <a:gd fmla="*/ 167 h 240" name="T55"/>
                  <a:gd fmla="*/ 51 w 288" name="T56"/>
                  <a:gd fmla="*/ 122 h 240" name="T57"/>
                  <a:gd fmla="*/ 0 w 288" name="T58"/>
                  <a:gd fmla="*/ 62 h 240" name="T59"/>
                  <a:gd fmla="*/ 0 w 288" name="T60"/>
                  <a:gd fmla="*/ 62 h 240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w 288" name="T93"/>
                  <a:gd fmla="*/ 0 h 240" name="T94"/>
                  <a:gd fmla="*/ 288 w 288" name="T95"/>
                  <a:gd fmla="*/ 240 h 240" name="T96"/>
                </a:gdLst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b="T96" l="T93" r="T95" t="T94"/>
                <a:pathLst>
                  <a:path h="240" w="288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/>
              <p:nvPr/>
            </p:nvSpPr>
            <p:spPr bwMode="auto">
              <a:xfrm>
                <a:off x="3564" y="2861"/>
                <a:ext cx="98" cy="158"/>
              </a:xfrm>
              <a:custGeom>
                <a:gdLst>
                  <a:gd fmla="*/ 0 w 98" name="T0"/>
                  <a:gd fmla="*/ 68 h 75" name="T1"/>
                  <a:gd fmla="*/ 0 w 98" name="T2"/>
                  <a:gd fmla="*/ 68 h 75" name="T3"/>
                  <a:gd fmla="*/ 1 w 98" name="T4"/>
                  <a:gd fmla="*/ 61 h 75" name="T5"/>
                  <a:gd fmla="*/ 15 w 98" name="T6"/>
                  <a:gd fmla="*/ 45 h 75" name="T7"/>
                  <a:gd fmla="*/ 8 w 98" name="T8"/>
                  <a:gd fmla="*/ 38 h 75" name="T9"/>
                  <a:gd fmla="*/ 7 w 98" name="T10"/>
                  <a:gd fmla="*/ 19 h 75" name="T11"/>
                  <a:gd fmla="*/ 15 w 98" name="T12"/>
                  <a:gd fmla="*/ 3 h 75" name="T13"/>
                  <a:gd fmla="*/ 97 w 98" name="T14"/>
                  <a:gd fmla="*/ 0 h 75" name="T15"/>
                  <a:gd fmla="*/ 82 w 98" name="T16"/>
                  <a:gd fmla="*/ 11 h 75" name="T17"/>
                  <a:gd fmla="*/ 77 w 98" name="T18"/>
                  <a:gd fmla="*/ 40 h 75" name="T19"/>
                  <a:gd fmla="*/ 44 w 98" name="T20"/>
                  <a:gd fmla="*/ 58 h 75" name="T21"/>
                  <a:gd fmla="*/ 14 w 98" name="T22"/>
                  <a:gd fmla="*/ 74 h 75" name="T23"/>
                  <a:gd fmla="*/ 0 w 98" name="T24"/>
                  <a:gd fmla="*/ 68 h 75" name="T25"/>
                  <a:gd fmla="*/ 0 w 98" name="T26"/>
                  <a:gd fmla="*/ 68 h 75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98" name="T42"/>
                  <a:gd fmla="*/ 0 h 75" name="T43"/>
                  <a:gd fmla="*/ 98 w 98" name="T44"/>
                  <a:gd fmla="*/ 75 h 75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75" w="98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/>
              <p:nvPr/>
            </p:nvSpPr>
            <p:spPr bwMode="auto">
              <a:xfrm>
                <a:off x="3777" y="3014"/>
                <a:ext cx="72" cy="158"/>
              </a:xfrm>
              <a:custGeom>
                <a:gdLst>
                  <a:gd fmla="*/ 0 w 72" name="T0"/>
                  <a:gd fmla="*/ 22 h 50" name="T1"/>
                  <a:gd fmla="*/ 0 w 72" name="T2"/>
                  <a:gd fmla="*/ 22 h 50" name="T3"/>
                  <a:gd fmla="*/ 4 w 72" name="T4"/>
                  <a:gd fmla="*/ 21 h 50" name="T5"/>
                  <a:gd fmla="*/ 10 w 72" name="T6"/>
                  <a:gd fmla="*/ 29 h 50" name="T7"/>
                  <a:gd fmla="*/ 40 w 72" name="T8"/>
                  <a:gd fmla="*/ 28 h 50" name="T9"/>
                  <a:gd fmla="*/ 67 w 72" name="T10"/>
                  <a:gd fmla="*/ 0 h 50" name="T11"/>
                  <a:gd fmla="*/ 71 w 72" name="T12"/>
                  <a:gd fmla="*/ 17 h 50" name="T13"/>
                  <a:gd fmla="*/ 63 w 72" name="T14"/>
                  <a:gd fmla="*/ 18 h 50" name="T15"/>
                  <a:gd fmla="*/ 67 w 72" name="T16"/>
                  <a:gd fmla="*/ 28 h 50" name="T17"/>
                  <a:gd fmla="*/ 56 w 72" name="T18"/>
                  <a:gd fmla="*/ 49 h 50" name="T19"/>
                  <a:gd fmla="*/ 13 w 72" name="T20"/>
                  <a:gd fmla="*/ 43 h 50" name="T21"/>
                  <a:gd fmla="*/ 0 w 72" name="T22"/>
                  <a:gd fmla="*/ 22 h 50" name="T23"/>
                  <a:gd fmla="*/ 0 w 72" name="T24"/>
                  <a:gd fmla="*/ 22 h 50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72" name="T39"/>
                  <a:gd fmla="*/ 0 h 50" name="T40"/>
                  <a:gd fmla="*/ 72 w 72" name="T41"/>
                  <a:gd fmla="*/ 50 h 50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0" w="72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/>
              <p:nvPr/>
            </p:nvSpPr>
            <p:spPr bwMode="auto">
              <a:xfrm>
                <a:off x="3673" y="3135"/>
                <a:ext cx="132" cy="158"/>
              </a:xfrm>
              <a:custGeom>
                <a:gdLst>
                  <a:gd fmla="*/ 0 w 132" name="T0"/>
                  <a:gd fmla="*/ 88 h 89" name="T1"/>
                  <a:gd fmla="*/ 0 w 132" name="T2"/>
                  <a:gd fmla="*/ 88 h 89" name="T3"/>
                  <a:gd fmla="*/ 35 w 132" name="T4"/>
                  <a:gd fmla="*/ 68 h 89" name="T5"/>
                  <a:gd fmla="*/ 29 w 132" name="T6"/>
                  <a:gd fmla="*/ 59 h 89" name="T7"/>
                  <a:gd fmla="*/ 39 w 132" name="T8"/>
                  <a:gd fmla="*/ 48 h 89" name="T9"/>
                  <a:gd fmla="*/ 73 w 132" name="T10"/>
                  <a:gd fmla="*/ 9 h 89" name="T11"/>
                  <a:gd fmla="*/ 117 w 132" name="T12"/>
                  <a:gd fmla="*/ 0 h 89" name="T13"/>
                  <a:gd fmla="*/ 131 w 132" name="T14"/>
                  <a:gd fmla="*/ 34 h 89" name="T15"/>
                  <a:gd fmla="*/ 120 w 132" name="T16"/>
                  <a:gd fmla="*/ 48 h 89" name="T17"/>
                  <a:gd fmla="*/ 70 w 132" name="T18"/>
                  <a:gd fmla="*/ 71 h 89" name="T19"/>
                  <a:gd fmla="*/ 0 w 132" name="T20"/>
                  <a:gd fmla="*/ 88 h 89" name="T21"/>
                  <a:gd fmla="*/ 0 w 132" name="T22"/>
                  <a:gd fmla="*/ 88 h 89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132" name="T36"/>
                  <a:gd fmla="*/ 0 h 89" name="T37"/>
                  <a:gd fmla="*/ 132 w 132" name="T38"/>
                  <a:gd fmla="*/ 89 h 89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89" w="132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/>
              <p:nvPr/>
            </p:nvSpPr>
            <p:spPr bwMode="auto">
              <a:xfrm>
                <a:off x="3662" y="3146"/>
                <a:ext cx="51" cy="158"/>
              </a:xfrm>
              <a:custGeom>
                <a:gdLst>
                  <a:gd fmla="*/ 0 w 51" name="T0"/>
                  <a:gd fmla="*/ 13 h 66" name="T1"/>
                  <a:gd fmla="*/ 0 w 51" name="T2"/>
                  <a:gd fmla="*/ 13 h 66" name="T3"/>
                  <a:gd fmla="*/ 11 w 51" name="T4"/>
                  <a:gd fmla="*/ 65 h 66" name="T5"/>
                  <a:gd fmla="*/ 46 w 51" name="T6"/>
                  <a:gd fmla="*/ 45 h 66" name="T7"/>
                  <a:gd fmla="*/ 40 w 51" name="T8"/>
                  <a:gd fmla="*/ 36 h 66" name="T9"/>
                  <a:gd fmla="*/ 50 w 51" name="T10"/>
                  <a:gd fmla="*/ 25 h 66" name="T11"/>
                  <a:gd fmla="*/ 50 w 51" name="T12"/>
                  <a:gd fmla="*/ 10 h 66" name="T13"/>
                  <a:gd fmla="*/ 25 w 51" name="T14"/>
                  <a:gd fmla="*/ 0 h 66" name="T15"/>
                  <a:gd fmla="*/ 0 w 51" name="T16"/>
                  <a:gd fmla="*/ 13 h 66" name="T17"/>
                  <a:gd fmla="*/ 0 w 51" name="T18"/>
                  <a:gd fmla="*/ 13 h 6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51" name="T30"/>
                  <a:gd fmla="*/ 0 h 66" name="T31"/>
                  <a:gd fmla="*/ 51 w 51" name="T32"/>
                  <a:gd fmla="*/ 66 h 66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66" w="51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/>
              <p:nvPr/>
            </p:nvSpPr>
            <p:spPr bwMode="auto">
              <a:xfrm>
                <a:off x="3238" y="3513"/>
                <a:ext cx="174" cy="158"/>
              </a:xfrm>
              <a:custGeom>
                <a:gdLst>
                  <a:gd fmla="*/ 0 w 174" name="T0"/>
                  <a:gd fmla="*/ 159 h 170" name="T1"/>
                  <a:gd fmla="*/ 0 w 174" name="T2"/>
                  <a:gd fmla="*/ 159 h 170" name="T3"/>
                  <a:gd fmla="*/ 23 w 174" name="T4"/>
                  <a:gd fmla="*/ 153 h 170" name="T5"/>
                  <a:gd fmla="*/ 134 w 174" name="T6"/>
                  <a:gd fmla="*/ 169 h 170" name="T7"/>
                  <a:gd fmla="*/ 159 w 174" name="T8"/>
                  <a:gd fmla="*/ 162 h 170" name="T9"/>
                  <a:gd fmla="*/ 142 w 174" name="T10"/>
                  <a:gd fmla="*/ 149 h 170" name="T11"/>
                  <a:gd fmla="*/ 142 w 174" name="T12"/>
                  <a:gd fmla="*/ 98 h 170" name="T13"/>
                  <a:gd fmla="*/ 173 w 174" name="T14"/>
                  <a:gd fmla="*/ 98 h 170" name="T15"/>
                  <a:gd fmla="*/ 170 w 174" name="T16"/>
                  <a:gd fmla="*/ 70 h 170" name="T17"/>
                  <a:gd fmla="*/ 142 w 174" name="T18"/>
                  <a:gd fmla="*/ 73 h 170" name="T19"/>
                  <a:gd fmla="*/ 139 w 174" name="T20"/>
                  <a:gd fmla="*/ 24 h 170" name="T21"/>
                  <a:gd fmla="*/ 127 w 174" name="T22"/>
                  <a:gd fmla="*/ 15 h 170" name="T23"/>
                  <a:gd fmla="*/ 109 w 174" name="T24"/>
                  <a:gd fmla="*/ 16 h 170" name="T25"/>
                  <a:gd fmla="*/ 105 w 174" name="T26"/>
                  <a:gd fmla="*/ 30 h 170" name="T27"/>
                  <a:gd fmla="*/ 86 w 174" name="T28"/>
                  <a:gd fmla="*/ 32 h 170" name="T29"/>
                  <a:gd fmla="*/ 63 w 174" name="T30"/>
                  <a:gd fmla="*/ 0 h 170" name="T31"/>
                  <a:gd fmla="*/ 11 w 174" name="T32"/>
                  <a:gd fmla="*/ 7 h 170" name="T33"/>
                  <a:gd fmla="*/ 30 w 174" name="T34"/>
                  <a:gd fmla="*/ 71 h 170" name="T35"/>
                  <a:gd fmla="*/ 0 w 174" name="T36"/>
                  <a:gd fmla="*/ 159 h 170" name="T37"/>
                  <a:gd fmla="*/ 0 w 174" name="T38"/>
                  <a:gd fmla="*/ 159 h 170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74" name="T60"/>
                  <a:gd fmla="*/ 0 h 170" name="T61"/>
                  <a:gd fmla="*/ 174 w 174" name="T62"/>
                  <a:gd fmla="*/ 170 h 170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70" w="174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/>
              <p:nvPr/>
            </p:nvSpPr>
            <p:spPr bwMode="auto">
              <a:xfrm>
                <a:off x="3243" y="3422"/>
                <a:ext cx="15" cy="158"/>
              </a:xfrm>
              <a:custGeom>
                <a:gdLst>
                  <a:gd fmla="*/ 0 w 15" name="T0"/>
                  <a:gd fmla="*/ 4 h 15" name="T1"/>
                  <a:gd fmla="*/ 0 w 15" name="T2"/>
                  <a:gd fmla="*/ 4 h 15" name="T3"/>
                  <a:gd fmla="*/ 5 w 15" name="T4"/>
                  <a:gd fmla="*/ 14 h 15" name="T5"/>
                  <a:gd fmla="*/ 14 w 15" name="T6"/>
                  <a:gd fmla="*/ 0 h 15" name="T7"/>
                  <a:gd fmla="*/ 0 w 15" name="T8"/>
                  <a:gd fmla="*/ 4 h 15" name="T9"/>
                  <a:gd fmla="*/ 0 w 15" name="T10"/>
                  <a:gd fmla="*/ 4 h 15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5" name="T18"/>
                  <a:gd fmla="*/ 0 h 15" name="T19"/>
                  <a:gd fmla="*/ 15 w 15" name="T20"/>
                  <a:gd fmla="*/ 15 h 15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5" w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/>
              <p:nvPr/>
            </p:nvSpPr>
            <p:spPr bwMode="auto">
              <a:xfrm>
                <a:off x="3352" y="3657"/>
                <a:ext cx="128" cy="158"/>
              </a:xfrm>
              <a:custGeom>
                <a:gdLst>
                  <a:gd fmla="*/ 0 w 128" name="T0"/>
                  <a:gd fmla="*/ 98 h 128" name="T1"/>
                  <a:gd fmla="*/ 0 w 128" name="T2"/>
                  <a:gd fmla="*/ 98 h 128" name="T3"/>
                  <a:gd fmla="*/ 0 w 128" name="T4"/>
                  <a:gd fmla="*/ 59 h 128" name="T5"/>
                  <a:gd fmla="*/ 14 w 128" name="T6"/>
                  <a:gd fmla="*/ 59 h 128" name="T7"/>
                  <a:gd fmla="*/ 14 w 128" name="T8"/>
                  <a:gd fmla="*/ 10 h 128" name="T9"/>
                  <a:gd fmla="*/ 40 w 128" name="T10"/>
                  <a:gd fmla="*/ 4 h 128" name="T11"/>
                  <a:gd fmla="*/ 48 w 128" name="T12"/>
                  <a:gd fmla="*/ 13 h 128" name="T13"/>
                  <a:gd fmla="*/ 71 w 128" name="T14"/>
                  <a:gd fmla="*/ 0 h 128" name="T15"/>
                  <a:gd fmla="*/ 109 w 128" name="T16"/>
                  <a:gd fmla="*/ 53 h 128" name="T17"/>
                  <a:gd fmla="*/ 127 w 128" name="T18"/>
                  <a:gd fmla="*/ 62 h 128" name="T19"/>
                  <a:gd fmla="*/ 76 w 128" name="T20"/>
                  <a:gd fmla="*/ 109 h 128" name="T21"/>
                  <a:gd fmla="*/ 46 w 128" name="T22"/>
                  <a:gd fmla="*/ 109 h 128" name="T23"/>
                  <a:gd fmla="*/ 30 w 128" name="T24"/>
                  <a:gd fmla="*/ 126 h 128" name="T25"/>
                  <a:gd fmla="*/ 11 w 128" name="T26"/>
                  <a:gd fmla="*/ 127 h 128" name="T27"/>
                  <a:gd fmla="*/ 11 w 128" name="T28"/>
                  <a:gd fmla="*/ 112 h 128" name="T29"/>
                  <a:gd fmla="*/ 0 w 128" name="T30"/>
                  <a:gd fmla="*/ 98 h 128" name="T31"/>
                  <a:gd fmla="*/ 0 w 128" name="T32"/>
                  <a:gd fmla="*/ 98 h 128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28" name="T51"/>
                  <a:gd fmla="*/ 0 h 128" name="T52"/>
                  <a:gd fmla="*/ 128 w 128" name="T53"/>
                  <a:gd fmla="*/ 128 h 128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28" w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/>
              <p:nvPr/>
            </p:nvSpPr>
            <p:spPr bwMode="auto">
              <a:xfrm>
                <a:off x="3477" y="3396"/>
                <a:ext cx="25" cy="158"/>
              </a:xfrm>
              <a:custGeom>
                <a:gdLst>
                  <a:gd fmla="*/ 0 w 25" name="T0"/>
                  <a:gd fmla="*/ 4 h 28" name="T1"/>
                  <a:gd fmla="*/ 0 w 25" name="T2"/>
                  <a:gd fmla="*/ 4 h 28" name="T3"/>
                  <a:gd fmla="*/ 3 w 25" name="T4"/>
                  <a:gd fmla="*/ 14 h 28" name="T5"/>
                  <a:gd fmla="*/ 9 w 25" name="T6"/>
                  <a:gd fmla="*/ 27 h 28" name="T7"/>
                  <a:gd fmla="*/ 24 w 25" name="T8"/>
                  <a:gd fmla="*/ 11 h 28" name="T9"/>
                  <a:gd fmla="*/ 23 w 25" name="T10"/>
                  <a:gd fmla="*/ 0 h 28" name="T11"/>
                  <a:gd fmla="*/ 0 w 25" name="T12"/>
                  <a:gd fmla="*/ 4 h 28" name="T13"/>
                  <a:gd fmla="*/ 0 w 25" name="T14"/>
                  <a:gd fmla="*/ 4 h 2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25" name="T24"/>
                  <a:gd fmla="*/ 0 h 28" name="T25"/>
                  <a:gd fmla="*/ 25 w 25" name="T26"/>
                  <a:gd fmla="*/ 28 h 2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8" w="25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/>
              <p:nvPr/>
            </p:nvSpPr>
            <p:spPr bwMode="auto">
              <a:xfrm>
                <a:off x="3195" y="3254"/>
                <a:ext cx="106" cy="158"/>
              </a:xfrm>
              <a:custGeom>
                <a:gdLst>
                  <a:gd fmla="*/ 0 w 106" name="T0"/>
                  <a:gd fmla="*/ 109 h 153" name="T1"/>
                  <a:gd fmla="*/ 0 w 106" name="T2"/>
                  <a:gd fmla="*/ 109 h 153" name="T3"/>
                  <a:gd fmla="*/ 14 w 106" name="T4"/>
                  <a:gd fmla="*/ 80 h 153" name="T5"/>
                  <a:gd fmla="*/ 40 w 106" name="T6"/>
                  <a:gd fmla="*/ 84 h 153" name="T7"/>
                  <a:gd fmla="*/ 68 w 106" name="T8"/>
                  <a:gd fmla="*/ 25 h 153" name="T9"/>
                  <a:gd fmla="*/ 82 w 106" name="T10"/>
                  <a:gd fmla="*/ 14 h 153" name="T11"/>
                  <a:gd fmla="*/ 77 w 106" name="T12"/>
                  <a:gd fmla="*/ 2 h 153" name="T13"/>
                  <a:gd fmla="*/ 84 w 106" name="T14"/>
                  <a:gd fmla="*/ 0 h 153" name="T15"/>
                  <a:gd fmla="*/ 94 w 106" name="T16"/>
                  <a:gd fmla="*/ 37 h 153" name="T17"/>
                  <a:gd fmla="*/ 77 w 106" name="T18"/>
                  <a:gd fmla="*/ 44 h 153" name="T19"/>
                  <a:gd fmla="*/ 96 w 106" name="T20"/>
                  <a:gd fmla="*/ 73 h 153" name="T21"/>
                  <a:gd fmla="*/ 84 w 106" name="T22"/>
                  <a:gd fmla="*/ 107 h 153" name="T23"/>
                  <a:gd fmla="*/ 105 w 106" name="T24"/>
                  <a:gd fmla="*/ 134 h 153" name="T25"/>
                  <a:gd fmla="*/ 103 w 106" name="T26"/>
                  <a:gd fmla="*/ 152 h 153" name="T27"/>
                  <a:gd fmla="*/ 67 w 106" name="T28"/>
                  <a:gd fmla="*/ 144 h 153" name="T29"/>
                  <a:gd fmla="*/ 39 w 106" name="T30"/>
                  <a:gd fmla="*/ 143 h 153" name="T31"/>
                  <a:gd fmla="*/ 17 w 106" name="T32"/>
                  <a:gd fmla="*/ 144 h 153" name="T33"/>
                  <a:gd fmla="*/ 16 w 106" name="T34"/>
                  <a:gd fmla="*/ 119 h 153" name="T35"/>
                  <a:gd fmla="*/ 0 w 106" name="T36"/>
                  <a:gd fmla="*/ 109 h 153" name="T37"/>
                  <a:gd fmla="*/ 0 w 106" name="T38"/>
                  <a:gd fmla="*/ 109 h 153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06" name="T60"/>
                  <a:gd fmla="*/ 0 h 153" name="T61"/>
                  <a:gd fmla="*/ 106 w 106" name="T62"/>
                  <a:gd fmla="*/ 153 h 153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53" w="105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/>
              <p:nvPr/>
            </p:nvSpPr>
            <p:spPr bwMode="auto">
              <a:xfrm>
                <a:off x="3279" y="3257"/>
                <a:ext cx="178" cy="158"/>
              </a:xfrm>
              <a:custGeom>
                <a:gdLst>
                  <a:gd fmla="*/ 0 w 178" name="T0"/>
                  <a:gd fmla="*/ 83 h 111" name="T1"/>
                  <a:gd fmla="*/ 0 w 178" name="T2"/>
                  <a:gd fmla="*/ 83 h 111" name="T3"/>
                  <a:gd fmla="*/ 12 w 178" name="T4"/>
                  <a:gd fmla="*/ 49 h 111" name="T5"/>
                  <a:gd fmla="*/ 56 w 178" name="T6"/>
                  <a:gd fmla="*/ 40 h 111" name="T7"/>
                  <a:gd fmla="*/ 61 w 178" name="T8"/>
                  <a:gd fmla="*/ 29 h 111" name="T9"/>
                  <a:gd fmla="*/ 81 w 178" name="T10"/>
                  <a:gd fmla="*/ 25 h 111" name="T11"/>
                  <a:gd fmla="*/ 111 w 178" name="T12"/>
                  <a:gd fmla="*/ 0 h 111" name="T13"/>
                  <a:gd fmla="*/ 121 w 178" name="T14"/>
                  <a:gd fmla="*/ 29 h 111" name="T15"/>
                  <a:gd fmla="*/ 144 w 178" name="T16"/>
                  <a:gd fmla="*/ 40 h 111" name="T17"/>
                  <a:gd fmla="*/ 177 w 178" name="T18"/>
                  <a:gd fmla="*/ 80 h 111" name="T19"/>
                  <a:gd fmla="*/ 95 w 178" name="T20"/>
                  <a:gd fmla="*/ 91 h 111" name="T21"/>
                  <a:gd fmla="*/ 68 w 178" name="T22"/>
                  <a:gd fmla="*/ 80 h 111" name="T23"/>
                  <a:gd fmla="*/ 56 w 178" name="T24"/>
                  <a:gd fmla="*/ 99 h 111" name="T25"/>
                  <a:gd fmla="*/ 33 w 178" name="T26"/>
                  <a:gd fmla="*/ 99 h 111" name="T27"/>
                  <a:gd fmla="*/ 21 w 178" name="T28"/>
                  <a:gd fmla="*/ 110 h 111" name="T29"/>
                  <a:gd fmla="*/ 0 w 178" name="T30"/>
                  <a:gd fmla="*/ 83 h 111" name="T31"/>
                  <a:gd fmla="*/ 0 w 178" name="T32"/>
                  <a:gd fmla="*/ 83 h 111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78" name="T51"/>
                  <a:gd fmla="*/ 0 h 111" name="T52"/>
                  <a:gd fmla="*/ 178 w 178" name="T53"/>
                  <a:gd fmla="*/ 111 h 111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10" w="178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/>
              <p:nvPr/>
            </p:nvSpPr>
            <p:spPr bwMode="auto">
              <a:xfrm>
                <a:off x="3263" y="3139"/>
                <a:ext cx="147" cy="158"/>
              </a:xfrm>
              <a:custGeom>
                <a:gdLst>
                  <a:gd fmla="*/ 0 w 147" name="T0"/>
                  <a:gd fmla="*/ 128 h 224" name="T1"/>
                  <a:gd fmla="*/ 0 w 147" name="T2"/>
                  <a:gd fmla="*/ 128 h 224" name="T3"/>
                  <a:gd fmla="*/ 21 w 147" name="T4"/>
                  <a:gd fmla="*/ 139 h 224" name="T5"/>
                  <a:gd fmla="*/ 16 w 147" name="T6"/>
                  <a:gd fmla="*/ 150 h 224" name="T7"/>
                  <a:gd fmla="*/ 26 w 147" name="T8"/>
                  <a:gd fmla="*/ 187 h 224" name="T9"/>
                  <a:gd fmla="*/ 9 w 147" name="T10"/>
                  <a:gd fmla="*/ 194 h 224" name="T11"/>
                  <a:gd fmla="*/ 28 w 147" name="T12"/>
                  <a:gd fmla="*/ 223 h 224" name="T13"/>
                  <a:gd fmla="*/ 72 w 147" name="T14"/>
                  <a:gd fmla="*/ 214 h 224" name="T15"/>
                  <a:gd fmla="*/ 77 w 147" name="T16"/>
                  <a:gd fmla="*/ 203 h 224" name="T17"/>
                  <a:gd fmla="*/ 97 w 147" name="T18"/>
                  <a:gd fmla="*/ 199 h 224" name="T19"/>
                  <a:gd fmla="*/ 127 w 147" name="T20"/>
                  <a:gd fmla="*/ 174 h 224" name="T21"/>
                  <a:gd fmla="*/ 117 w 147" name="T22"/>
                  <a:gd fmla="*/ 147 h 224" name="T23"/>
                  <a:gd fmla="*/ 131 w 147" name="T24"/>
                  <a:gd fmla="*/ 111 h 224" name="T25"/>
                  <a:gd fmla="*/ 145 w 147" name="T26"/>
                  <a:gd fmla="*/ 108 h 224" name="T27"/>
                  <a:gd fmla="*/ 146 w 147" name="T28"/>
                  <a:gd fmla="*/ 56 h 224" name="T29"/>
                  <a:gd fmla="*/ 36 w 147" name="T30"/>
                  <a:gd fmla="*/ 0 h 224" name="T31"/>
                  <a:gd fmla="*/ 22 w 147" name="T32"/>
                  <a:gd fmla="*/ 5 h 224" name="T33"/>
                  <a:gd fmla="*/ 22 w 147" name="T34"/>
                  <a:gd fmla="*/ 27 h 224" name="T35"/>
                  <a:gd fmla="*/ 36 w 147" name="T36"/>
                  <a:gd fmla="*/ 43 h 224" name="T37"/>
                  <a:gd fmla="*/ 28 w 147" name="T38"/>
                  <a:gd fmla="*/ 92 h 224" name="T39"/>
                  <a:gd fmla="*/ 0 w 147" name="T40"/>
                  <a:gd fmla="*/ 128 h 224" name="T41"/>
                  <a:gd fmla="*/ 0 w 147" name="T42"/>
                  <a:gd fmla="*/ 128 h 224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47" name="T66"/>
                  <a:gd fmla="*/ 0 h 224" name="T67"/>
                  <a:gd fmla="*/ 147 w 147" name="T68"/>
                  <a:gd fmla="*/ 224 h 224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24" w="147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/>
              <p:nvPr/>
            </p:nvSpPr>
            <p:spPr bwMode="auto">
              <a:xfrm>
                <a:off x="3232" y="3360"/>
                <a:ext cx="104" cy="158"/>
              </a:xfrm>
              <a:custGeom>
                <a:gdLst>
                  <a:gd fmla="*/ 0 w 104" name="T0"/>
                  <a:gd fmla="*/ 104 h 119" name="T1"/>
                  <a:gd fmla="*/ 0 w 104" name="T2"/>
                  <a:gd fmla="*/ 104 h 119" name="T3"/>
                  <a:gd fmla="*/ 11 w 104" name="T4"/>
                  <a:gd fmla="*/ 118 h 119" name="T5"/>
                  <a:gd fmla="*/ 25 w 104" name="T6"/>
                  <a:gd fmla="*/ 114 h 119" name="T7"/>
                  <a:gd fmla="*/ 46 w 104" name="T8"/>
                  <a:gd fmla="*/ 115 h 119" name="T9"/>
                  <a:gd fmla="*/ 65 w 104" name="T10"/>
                  <a:gd fmla="*/ 103 h 119" name="T11"/>
                  <a:gd fmla="*/ 70 w 104" name="T12"/>
                  <a:gd fmla="*/ 79 h 119" name="T13"/>
                  <a:gd fmla="*/ 90 w 104" name="T14"/>
                  <a:gd fmla="*/ 59 h 119" name="T15"/>
                  <a:gd fmla="*/ 103 w 104" name="T16"/>
                  <a:gd fmla="*/ 0 h 119" name="T17"/>
                  <a:gd fmla="*/ 80 w 104" name="T18"/>
                  <a:gd fmla="*/ 0 h 119" name="T19"/>
                  <a:gd fmla="*/ 68 w 104" name="T20"/>
                  <a:gd fmla="*/ 11 h 119" name="T21"/>
                  <a:gd fmla="*/ 66 w 104" name="T22"/>
                  <a:gd fmla="*/ 29 h 119" name="T23"/>
                  <a:gd fmla="*/ 30 w 104" name="T24"/>
                  <a:gd fmla="*/ 21 h 119" name="T25"/>
                  <a:gd fmla="*/ 29 w 104" name="T26"/>
                  <a:gd fmla="*/ 33 h 119" name="T27"/>
                  <a:gd fmla="*/ 43 w 104" name="T28"/>
                  <a:gd fmla="*/ 35 h 119" name="T29"/>
                  <a:gd fmla="*/ 39 w 104" name="T30"/>
                  <a:gd fmla="*/ 81 h 119" name="T31"/>
                  <a:gd fmla="*/ 21 w 104" name="T32"/>
                  <a:gd fmla="*/ 76 h 119" name="T33"/>
                  <a:gd fmla="*/ 0 w 104" name="T34"/>
                  <a:gd fmla="*/ 104 h 119" name="T35"/>
                  <a:gd fmla="*/ 0 w 104" name="T36"/>
                  <a:gd fmla="*/ 104 h 119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104" name="T57"/>
                  <a:gd fmla="*/ 0 h 119" name="T58"/>
                  <a:gd fmla="*/ 104 w 104" name="T59"/>
                  <a:gd fmla="*/ 119 h 119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119" w="104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/>
              <p:nvPr/>
            </p:nvSpPr>
            <p:spPr bwMode="auto">
              <a:xfrm>
                <a:off x="3248" y="3406"/>
                <a:ext cx="260" cy="158"/>
              </a:xfrm>
              <a:custGeom>
                <a:gdLst>
                  <a:gd fmla="*/ 0 w 260" name="T0"/>
                  <a:gd fmla="*/ 147 h 250" name="T1"/>
                  <a:gd fmla="*/ 0 w 260" name="T2"/>
                  <a:gd fmla="*/ 147 h 250" name="T3"/>
                  <a:gd fmla="*/ 1 w 260" name="T4"/>
                  <a:gd fmla="*/ 154 h 250" name="T5"/>
                  <a:gd fmla="*/ 53 w 260" name="T6"/>
                  <a:gd fmla="*/ 147 h 250" name="T7"/>
                  <a:gd fmla="*/ 76 w 260" name="T8"/>
                  <a:gd fmla="*/ 179 h 250" name="T9"/>
                  <a:gd fmla="*/ 95 w 260" name="T10"/>
                  <a:gd fmla="*/ 177 h 250" name="T11"/>
                  <a:gd fmla="*/ 99 w 260" name="T12"/>
                  <a:gd fmla="*/ 163 h 250" name="T13"/>
                  <a:gd fmla="*/ 117 w 260" name="T14"/>
                  <a:gd fmla="*/ 162 h 250" name="T15"/>
                  <a:gd fmla="*/ 129 w 260" name="T16"/>
                  <a:gd fmla="*/ 171 h 250" name="T17"/>
                  <a:gd fmla="*/ 132 w 260" name="T18"/>
                  <a:gd fmla="*/ 220 h 250" name="T19"/>
                  <a:gd fmla="*/ 160 w 260" name="T20"/>
                  <a:gd fmla="*/ 217 h 250" name="T21"/>
                  <a:gd fmla="*/ 238 w 260" name="T22"/>
                  <a:gd fmla="*/ 249 h 250" name="T23"/>
                  <a:gd fmla="*/ 238 w 260" name="T24"/>
                  <a:gd fmla="*/ 235 h 250" name="T25"/>
                  <a:gd fmla="*/ 222 w 260" name="T26"/>
                  <a:gd fmla="*/ 228 h 250" name="T27"/>
                  <a:gd fmla="*/ 225 w 260" name="T28"/>
                  <a:gd fmla="*/ 192 h 250" name="T29"/>
                  <a:gd fmla="*/ 250 w 260" name="T30"/>
                  <a:gd fmla="*/ 180 h 250" name="T31"/>
                  <a:gd fmla="*/ 234 w 260" name="T32"/>
                  <a:gd fmla="*/ 156 h 250" name="T33"/>
                  <a:gd fmla="*/ 232 w 260" name="T34"/>
                  <a:gd fmla="*/ 115 h 250" name="T35"/>
                  <a:gd fmla="*/ 229 w 260" name="T36"/>
                  <a:gd fmla="*/ 105 h 250" name="T37"/>
                  <a:gd fmla="*/ 238 w 260" name="T38"/>
                  <a:gd fmla="*/ 87 h 250" name="T39"/>
                  <a:gd fmla="*/ 250 w 260" name="T40"/>
                  <a:gd fmla="*/ 52 h 250" name="T41"/>
                  <a:gd fmla="*/ 259 w 260" name="T42"/>
                  <a:gd fmla="*/ 39 h 250" name="T43"/>
                  <a:gd fmla="*/ 254 w 260" name="T44"/>
                  <a:gd fmla="*/ 20 h 250" name="T45"/>
                  <a:gd fmla="*/ 208 w 260" name="T46"/>
                  <a:gd fmla="*/ 0 h 250" name="T47"/>
                  <a:gd fmla="*/ 126 w 260" name="T48"/>
                  <a:gd fmla="*/ 11 h 250" name="T49"/>
                  <a:gd fmla="*/ 99 w 260" name="T50"/>
                  <a:gd fmla="*/ 0 h 250" name="T51"/>
                  <a:gd fmla="*/ 87 w 260" name="T52"/>
                  <a:gd fmla="*/ 19 h 250" name="T53"/>
                  <a:gd fmla="*/ 74 w 260" name="T54"/>
                  <a:gd fmla="*/ 78 h 250" name="T55"/>
                  <a:gd fmla="*/ 54 w 260" name="T56"/>
                  <a:gd fmla="*/ 98 h 250" name="T57"/>
                  <a:gd fmla="*/ 49 w 260" name="T58"/>
                  <a:gd fmla="*/ 122 h 250" name="T59"/>
                  <a:gd fmla="*/ 30 w 260" name="T60"/>
                  <a:gd fmla="*/ 134 h 250" name="T61"/>
                  <a:gd fmla="*/ 9 w 260" name="T62"/>
                  <a:gd fmla="*/ 133 h 250" name="T63"/>
                  <a:gd fmla="*/ 0 w 260" name="T64"/>
                  <a:gd fmla="*/ 147 h 250" name="T65"/>
                  <a:gd fmla="*/ 0 w 260" name="T66"/>
                  <a:gd fmla="*/ 147 h 250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260" name="T102"/>
                  <a:gd fmla="*/ 0 h 250" name="T103"/>
                  <a:gd fmla="*/ 260 w 260" name="T104"/>
                  <a:gd fmla="*/ 250 h 250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250" w="26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/>
              <p:nvPr/>
            </p:nvSpPr>
            <p:spPr bwMode="auto">
              <a:xfrm>
                <a:off x="3522" y="2855"/>
                <a:ext cx="33" cy="158"/>
              </a:xfrm>
              <a:custGeom>
                <a:gdLst>
                  <a:gd fmla="*/ 0 w 33" name="T0"/>
                  <a:gd fmla="*/ 9 h 18" name="T1"/>
                  <a:gd fmla="*/ 0 w 33" name="T2"/>
                  <a:gd fmla="*/ 9 h 18" name="T3"/>
                  <a:gd fmla="*/ 11 w 33" name="T4"/>
                  <a:gd fmla="*/ 17 h 18" name="T5"/>
                  <a:gd fmla="*/ 32 w 33" name="T6"/>
                  <a:gd fmla="*/ 0 h 18" name="T7"/>
                  <a:gd fmla="*/ 0 w 33" name="T8"/>
                  <a:gd fmla="*/ 9 h 18" name="T9"/>
                  <a:gd fmla="*/ 0 w 33" name="T10"/>
                  <a:gd fmla="*/ 9 h 1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33" name="T18"/>
                  <a:gd fmla="*/ 0 h 18" name="T19"/>
                  <a:gd fmla="*/ 33 w 33" name="T20"/>
                  <a:gd fmla="*/ 18 h 1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8" w="33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/>
              <p:nvPr/>
            </p:nvSpPr>
            <p:spPr bwMode="auto">
              <a:xfrm>
                <a:off x="3093" y="3224"/>
                <a:ext cx="38" cy="158"/>
              </a:xfrm>
              <a:custGeom>
                <a:gdLst>
                  <a:gd fmla="*/ 0 w 38" name="T0"/>
                  <a:gd fmla="*/ 21 h 85" name="T1"/>
                  <a:gd fmla="*/ 0 w 38" name="T2"/>
                  <a:gd fmla="*/ 21 h 85" name="T3"/>
                  <a:gd fmla="*/ 14 w 38" name="T4"/>
                  <a:gd fmla="*/ 84 h 85" name="T5"/>
                  <a:gd fmla="*/ 26 w 38" name="T6"/>
                  <a:gd fmla="*/ 83 h 85" name="T7"/>
                  <a:gd fmla="*/ 37 w 38" name="T8"/>
                  <a:gd fmla="*/ 10 h 85" name="T9"/>
                  <a:gd fmla="*/ 26 w 38" name="T10"/>
                  <a:gd fmla="*/ 0 h 85" name="T11"/>
                  <a:gd fmla="*/ 19 w 38" name="T12"/>
                  <a:gd fmla="*/ 7 h 85" name="T13"/>
                  <a:gd fmla="*/ 0 w 38" name="T14"/>
                  <a:gd fmla="*/ 21 h 85" name="T15"/>
                  <a:gd fmla="*/ 0 w 38" name="T16"/>
                  <a:gd fmla="*/ 21 h 85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38" name="T27"/>
                  <a:gd fmla="*/ 0 h 85" name="T28"/>
                  <a:gd fmla="*/ 38 w 38" name="T29"/>
                  <a:gd fmla="*/ 85 h 85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85" w="38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/>
              <p:nvPr/>
            </p:nvSpPr>
            <p:spPr bwMode="auto">
              <a:xfrm>
                <a:off x="3209" y="3329"/>
                <a:ext cx="26" cy="158"/>
              </a:xfrm>
              <a:custGeom>
                <a:gdLst>
                  <a:gd fmla="*/ 0 w 26" name="T0"/>
                  <a:gd fmla="*/ 17 h 18" name="T1"/>
                  <a:gd fmla="*/ 0 w 26" name="T2"/>
                  <a:gd fmla="*/ 17 h 18" name="T3"/>
                  <a:gd fmla="*/ 3 w 26" name="T4"/>
                  <a:gd fmla="*/ 1 h 18" name="T5"/>
                  <a:gd fmla="*/ 25 w 26" name="T6"/>
                  <a:gd fmla="*/ 0 h 18" name="T7"/>
                  <a:gd fmla="*/ 25 w 26" name="T8"/>
                  <a:gd fmla="*/ 15 h 18" name="T9"/>
                  <a:gd fmla="*/ 0 w 26" name="T10"/>
                  <a:gd fmla="*/ 17 h 18" name="T11"/>
                  <a:gd fmla="*/ 0 w 26" name="T12"/>
                  <a:gd fmla="*/ 17 h 1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6" name="T21"/>
                  <a:gd fmla="*/ 0 h 18" name="T22"/>
                  <a:gd fmla="*/ 26 w 26" name="T23"/>
                  <a:gd fmla="*/ 18 h 1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8" w="26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/>
              <p:nvPr/>
            </p:nvSpPr>
            <p:spPr bwMode="auto">
              <a:xfrm>
                <a:off x="3530" y="3204"/>
                <a:ext cx="207" cy="158"/>
              </a:xfrm>
              <a:custGeom>
                <a:gdLst>
                  <a:gd fmla="*/ 0 w 207" name="T0"/>
                  <a:gd fmla="*/ 140 h 201" name="T1"/>
                  <a:gd fmla="*/ 0 w 207" name="T2"/>
                  <a:gd fmla="*/ 140 h 201" name="T3"/>
                  <a:gd fmla="*/ 16 w 207" name="T4"/>
                  <a:gd fmla="*/ 129 h 201" name="T5"/>
                  <a:gd fmla="*/ 17 w 207" name="T6"/>
                  <a:gd fmla="*/ 105 h 201" name="T7"/>
                  <a:gd fmla="*/ 44 w 207" name="T8"/>
                  <a:gd fmla="*/ 72 h 201" name="T9"/>
                  <a:gd fmla="*/ 55 w 207" name="T10"/>
                  <a:gd fmla="*/ 13 h 201" name="T11"/>
                  <a:gd fmla="*/ 76 w 207" name="T12"/>
                  <a:gd fmla="*/ 0 h 201" name="T13"/>
                  <a:gd fmla="*/ 92 w 207" name="T14"/>
                  <a:gd fmla="*/ 40 h 201" name="T15"/>
                  <a:gd fmla="*/ 137 w 207" name="T16"/>
                  <a:gd fmla="*/ 74 h 201" name="T17"/>
                  <a:gd fmla="*/ 121 w 207" name="T18"/>
                  <a:gd fmla="*/ 95 h 201" name="T19"/>
                  <a:gd fmla="*/ 136 w 207" name="T20"/>
                  <a:gd fmla="*/ 100 h 201" name="T21"/>
                  <a:gd fmla="*/ 152 w 207" name="T22"/>
                  <a:gd fmla="*/ 124 h 201" name="T23"/>
                  <a:gd fmla="*/ 206 w 207" name="T24"/>
                  <a:gd fmla="*/ 138 h 201" name="T25"/>
                  <a:gd fmla="*/ 165 w 207" name="T26"/>
                  <a:gd fmla="*/ 179 h 201" name="T27"/>
                  <a:gd fmla="*/ 122 w 207" name="T28"/>
                  <a:gd fmla="*/ 194 h 201" name="T29"/>
                  <a:gd fmla="*/ 83 w 207" name="T30"/>
                  <a:gd fmla="*/ 200 h 201" name="T31"/>
                  <a:gd fmla="*/ 39 w 207" name="T32"/>
                  <a:gd fmla="*/ 185 h 201" name="T33"/>
                  <a:gd fmla="*/ 24 w 207" name="T34"/>
                  <a:gd fmla="*/ 156 h 201" name="T35"/>
                  <a:gd fmla="*/ 0 w 207" name="T36"/>
                  <a:gd fmla="*/ 140 h 201" name="T37"/>
                  <a:gd fmla="*/ 0 w 207" name="T38"/>
                  <a:gd fmla="*/ 140 h 201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207" name="T60"/>
                  <a:gd fmla="*/ 0 h 201" name="T61"/>
                  <a:gd fmla="*/ 207 w 207" name="T62"/>
                  <a:gd fmla="*/ 201 h 201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201" w="206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/>
              <p:nvPr/>
            </p:nvSpPr>
            <p:spPr bwMode="auto">
              <a:xfrm>
                <a:off x="3651" y="3191"/>
                <a:ext cx="22" cy="158"/>
              </a:xfrm>
              <a:custGeom>
                <a:gdLst>
                  <a:gd fmla="*/ 0 w 22" name="T0"/>
                  <a:gd fmla="*/ 21 h 27" name="T1"/>
                  <a:gd fmla="*/ 0 w 22" name="T2"/>
                  <a:gd fmla="*/ 21 h 27" name="T3"/>
                  <a:gd fmla="*/ 15 w 22" name="T4"/>
                  <a:gd fmla="*/ 26 h 27" name="T5"/>
                  <a:gd fmla="*/ 21 w 22" name="T6"/>
                  <a:gd fmla="*/ 18 h 27" name="T7"/>
                  <a:gd fmla="*/ 10 w 22" name="T8"/>
                  <a:gd fmla="*/ 16 h 27" name="T9"/>
                  <a:gd fmla="*/ 21 w 22" name="T10"/>
                  <a:gd fmla="*/ 10 h 27" name="T11"/>
                  <a:gd fmla="*/ 16 w 22" name="T12"/>
                  <a:gd fmla="*/ 0 h 27" name="T13"/>
                  <a:gd fmla="*/ 0 w 22" name="T14"/>
                  <a:gd fmla="*/ 21 h 27" name="T15"/>
                  <a:gd fmla="*/ 0 w 22" name="T16"/>
                  <a:gd fmla="*/ 21 h 27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22" name="T27"/>
                  <a:gd fmla="*/ 0 h 27" name="T28"/>
                  <a:gd fmla="*/ 22 w 22" name="T29"/>
                  <a:gd fmla="*/ 27 h 27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27" w="22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/>
              <p:nvPr/>
            </p:nvSpPr>
            <p:spPr bwMode="auto">
              <a:xfrm>
                <a:off x="3199" y="3363"/>
                <a:ext cx="77" cy="158"/>
              </a:xfrm>
              <a:custGeom>
                <a:gdLst>
                  <a:gd fmla="*/ 0 w 77" name="T0"/>
                  <a:gd fmla="*/ 40 h 85" name="T1"/>
                  <a:gd fmla="*/ 0 w 77" name="T2"/>
                  <a:gd fmla="*/ 40 h 85" name="T3"/>
                  <a:gd fmla="*/ 9 w 77" name="T4"/>
                  <a:gd fmla="*/ 27 h 85" name="T5"/>
                  <a:gd fmla="*/ 14 w 77" name="T6"/>
                  <a:gd fmla="*/ 28 h 85" name="T7"/>
                  <a:gd fmla="*/ 10 w 77" name="T8"/>
                  <a:gd fmla="*/ 17 h 85" name="T9"/>
                  <a:gd fmla="*/ 35 w 77" name="T10"/>
                  <a:gd fmla="*/ 15 h 85" name="T11"/>
                  <a:gd fmla="*/ 35 w 77" name="T12"/>
                  <a:gd fmla="*/ 0 h 85" name="T13"/>
                  <a:gd fmla="*/ 63 w 77" name="T14"/>
                  <a:gd fmla="*/ 1 h 85" name="T15"/>
                  <a:gd fmla="*/ 62 w 77" name="T16"/>
                  <a:gd fmla="*/ 13 h 85" name="T17"/>
                  <a:gd fmla="*/ 76 w 77" name="T18"/>
                  <a:gd fmla="*/ 15 h 85" name="T19"/>
                  <a:gd fmla="*/ 72 w 77" name="T20"/>
                  <a:gd fmla="*/ 61 h 85" name="T21"/>
                  <a:gd fmla="*/ 54 w 77" name="T22"/>
                  <a:gd fmla="*/ 56 h 85" name="T23"/>
                  <a:gd fmla="*/ 33 w 77" name="T24"/>
                  <a:gd fmla="*/ 84 h 85" name="T25"/>
                  <a:gd fmla="*/ 0 w 77" name="T26"/>
                  <a:gd fmla="*/ 40 h 85" name="T27"/>
                  <a:gd fmla="*/ 0 w 77" name="T28"/>
                  <a:gd fmla="*/ 40 h 85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77" name="T45"/>
                  <a:gd fmla="*/ 0 h 85" name="T46"/>
                  <a:gd fmla="*/ 77 w 77" name="T47"/>
                  <a:gd fmla="*/ 85 h 85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5" w="77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/>
              <p:nvPr/>
            </p:nvSpPr>
            <p:spPr bwMode="auto">
              <a:xfrm>
                <a:off x="2852" y="3169"/>
                <a:ext cx="42" cy="158"/>
              </a:xfrm>
              <a:custGeom>
                <a:gdLst>
                  <a:gd fmla="*/ 0 w 42" name="T0"/>
                  <a:gd fmla="*/ 7 h 8" name="T1"/>
                  <a:gd fmla="*/ 0 w 42" name="T2"/>
                  <a:gd fmla="*/ 7 h 8" name="T3"/>
                  <a:gd fmla="*/ 2 w 42" name="T4"/>
                  <a:gd fmla="*/ 0 h 8" name="T5"/>
                  <a:gd fmla="*/ 41 w 42" name="T6"/>
                  <a:gd fmla="*/ 2 h 8" name="T7"/>
                  <a:gd fmla="*/ 0 w 42" name="T8"/>
                  <a:gd fmla="*/ 7 h 8" name="T9"/>
                  <a:gd fmla="*/ 0 w 42" name="T10"/>
                  <a:gd fmla="*/ 7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42" name="T18"/>
                  <a:gd fmla="*/ 0 h 8" name="T19"/>
                  <a:gd fmla="*/ 42 w 42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42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/>
              <p:nvPr/>
            </p:nvSpPr>
            <p:spPr bwMode="auto">
              <a:xfrm>
                <a:off x="3039" y="3243"/>
                <a:ext cx="59" cy="158"/>
              </a:xfrm>
              <a:custGeom>
                <a:gdLst>
                  <a:gd fmla="*/ 0 w 59" name="T0"/>
                  <a:gd fmla="*/ 83 h 89" name="T1"/>
                  <a:gd fmla="*/ 0 w 59" name="T2"/>
                  <a:gd fmla="*/ 83 h 89" name="T3"/>
                  <a:gd fmla="*/ 5 w 59" name="T4"/>
                  <a:gd fmla="*/ 23 h 89" name="T5"/>
                  <a:gd fmla="*/ 3 w 59" name="T6"/>
                  <a:gd fmla="*/ 4 h 89" name="T7"/>
                  <a:gd fmla="*/ 39 w 59" name="T8"/>
                  <a:gd fmla="*/ 0 h 89" name="T9"/>
                  <a:gd fmla="*/ 58 w 59" name="T10"/>
                  <a:gd fmla="*/ 70 h 89" name="T11"/>
                  <a:gd fmla="*/ 15 w 59" name="T12"/>
                  <a:gd fmla="*/ 88 h 89" name="T13"/>
                  <a:gd fmla="*/ 0 w 59" name="T14"/>
                  <a:gd fmla="*/ 83 h 89" name="T15"/>
                  <a:gd fmla="*/ 0 w 59" name="T16"/>
                  <a:gd fmla="*/ 83 h 89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59" name="T27"/>
                  <a:gd fmla="*/ 0 h 89" name="T28"/>
                  <a:gd fmla="*/ 59 w 59" name="T29"/>
                  <a:gd fmla="*/ 89 h 89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89" w="5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/>
              <p:nvPr/>
            </p:nvSpPr>
            <p:spPr bwMode="auto">
              <a:xfrm>
                <a:off x="2876" y="3214"/>
                <a:ext cx="101" cy="158"/>
              </a:xfrm>
              <a:custGeom>
                <a:gdLst>
                  <a:gd fmla="*/ 0 w 101" name="T0"/>
                  <a:gd fmla="*/ 25 h 74" name="T1"/>
                  <a:gd fmla="*/ 0 w 101" name="T2"/>
                  <a:gd fmla="*/ 25 h 74" name="T3"/>
                  <a:gd fmla="*/ 17 w 101" name="T4"/>
                  <a:gd fmla="*/ 14 h 74" name="T5"/>
                  <a:gd fmla="*/ 17 w 101" name="T6"/>
                  <a:gd fmla="*/ 0 h 74" name="T7"/>
                  <a:gd fmla="*/ 50 w 101" name="T8"/>
                  <a:gd fmla="*/ 3 h 74" name="T9"/>
                  <a:gd fmla="*/ 59 w 101" name="T10"/>
                  <a:gd fmla="*/ 10 h 74" name="T11"/>
                  <a:gd fmla="*/ 82 w 101" name="T12"/>
                  <a:gd fmla="*/ 2 h 74" name="T13"/>
                  <a:gd fmla="*/ 96 w 101" name="T14"/>
                  <a:gd fmla="*/ 35 h 74" name="T15"/>
                  <a:gd fmla="*/ 100 w 101" name="T16"/>
                  <a:gd fmla="*/ 59 h 74" name="T17"/>
                  <a:gd fmla="*/ 91 w 101" name="T18"/>
                  <a:gd fmla="*/ 58 h 74" name="T19"/>
                  <a:gd fmla="*/ 89 w 101" name="T20"/>
                  <a:gd fmla="*/ 71 h 74" name="T21"/>
                  <a:gd fmla="*/ 75 w 101" name="T22"/>
                  <a:gd fmla="*/ 73 h 74" name="T23"/>
                  <a:gd fmla="*/ 74 w 101" name="T24"/>
                  <a:gd fmla="*/ 59 h 74" name="T25"/>
                  <a:gd fmla="*/ 66 w 101" name="T26"/>
                  <a:gd fmla="*/ 59 h 74" name="T27"/>
                  <a:gd fmla="*/ 52 w 101" name="T28"/>
                  <a:gd fmla="*/ 38 h 74" name="T29"/>
                  <a:gd fmla="*/ 23 w 101" name="T30"/>
                  <a:gd fmla="*/ 50 h 74" name="T31"/>
                  <a:gd fmla="*/ 0 w 101" name="T32"/>
                  <a:gd fmla="*/ 25 h 74" name="T33"/>
                  <a:gd fmla="*/ 0 w 101" name="T34"/>
                  <a:gd fmla="*/ 25 h 74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101" name="T54"/>
                  <a:gd fmla="*/ 0 h 74" name="T55"/>
                  <a:gd fmla="*/ 101 w 101" name="T56"/>
                  <a:gd fmla="*/ 74 h 74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74" w="100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/>
              <p:nvPr/>
            </p:nvSpPr>
            <p:spPr bwMode="auto">
              <a:xfrm>
                <a:off x="3691" y="2947"/>
                <a:ext cx="26" cy="158"/>
              </a:xfrm>
              <a:custGeom>
                <a:gdLst>
                  <a:gd fmla="*/ 0 w 26" name="T0"/>
                  <a:gd fmla="*/ 0 h 8" name="T1"/>
                  <a:gd fmla="*/ 0 w 26" name="T2"/>
                  <a:gd fmla="*/ 0 h 8" name="T3"/>
                  <a:gd fmla="*/ 13 w 26" name="T4"/>
                  <a:gd fmla="*/ 7 h 8" name="T5"/>
                  <a:gd fmla="*/ 25 w 26" name="T6"/>
                  <a:gd fmla="*/ 2 h 8" name="T7"/>
                  <a:gd fmla="*/ 0 w 26" name="T8"/>
                  <a:gd fmla="*/ 0 h 8" name="T9"/>
                  <a:gd fmla="*/ 0 w 26" name="T10"/>
                  <a:gd fmla="*/ 0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6" name="T18"/>
                  <a:gd fmla="*/ 0 h 8" name="T19"/>
                  <a:gd fmla="*/ 26 w 26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26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/>
              <p:nvPr/>
            </p:nvSpPr>
            <p:spPr bwMode="auto">
              <a:xfrm>
                <a:off x="3544" y="2913"/>
                <a:ext cx="22" cy="158"/>
              </a:xfrm>
              <a:custGeom>
                <a:gdLst>
                  <a:gd fmla="*/ 0 w 22" name="T0"/>
                  <a:gd fmla="*/ 28 h 58" name="T1"/>
                  <a:gd fmla="*/ 0 w 22" name="T2"/>
                  <a:gd fmla="*/ 28 h 58" name="T3"/>
                  <a:gd fmla="*/ 11 w 22" name="T4"/>
                  <a:gd fmla="*/ 57 h 58" name="T5"/>
                  <a:gd fmla="*/ 13 w 22" name="T6"/>
                  <a:gd fmla="*/ 56 h 58" name="T7"/>
                  <a:gd fmla="*/ 19 w 22" name="T8"/>
                  <a:gd fmla="*/ 25 h 58" name="T9"/>
                  <a:gd fmla="*/ 11 w 22" name="T10"/>
                  <a:gd fmla="*/ 28 h 58" name="T11"/>
                  <a:gd fmla="*/ 13 w 22" name="T12"/>
                  <a:gd fmla="*/ 14 h 58" name="T13"/>
                  <a:gd fmla="*/ 20 w 22" name="T14"/>
                  <a:gd fmla="*/ 7 h 58" name="T15"/>
                  <a:gd fmla="*/ 21 w 22" name="T16"/>
                  <a:gd fmla="*/ 0 h 58" name="T17"/>
                  <a:gd fmla="*/ 14 w 22" name="T18"/>
                  <a:gd fmla="*/ 1 h 58" name="T19"/>
                  <a:gd fmla="*/ 0 w 22" name="T20"/>
                  <a:gd fmla="*/ 28 h 58" name="T21"/>
                  <a:gd fmla="*/ 0 w 22" name="T22"/>
                  <a:gd fmla="*/ 28 h 58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22" name="T36"/>
                  <a:gd fmla="*/ 0 h 58" name="T37"/>
                  <a:gd fmla="*/ 22 w 22" name="T38"/>
                  <a:gd fmla="*/ 58 h 58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57" w="22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/>
              <p:nvPr/>
            </p:nvSpPr>
            <p:spPr bwMode="auto">
              <a:xfrm>
                <a:off x="2964" y="3248"/>
                <a:ext cx="81" cy="158"/>
              </a:xfrm>
              <a:custGeom>
                <a:gdLst>
                  <a:gd fmla="*/ 0 w 81" name="T0"/>
                  <a:gd fmla="*/ 57 h 87" name="T1"/>
                  <a:gd fmla="*/ 0 w 81" name="T2"/>
                  <a:gd fmla="*/ 57 h 87" name="T3"/>
                  <a:gd fmla="*/ 1 w 81" name="T4"/>
                  <a:gd fmla="*/ 44 h 87" name="T5"/>
                  <a:gd fmla="*/ 3 w 81" name="T6"/>
                  <a:gd fmla="*/ 31 h 87" name="T7"/>
                  <a:gd fmla="*/ 12 w 81" name="T8"/>
                  <a:gd fmla="*/ 32 h 87" name="T9"/>
                  <a:gd fmla="*/ 8 w 81" name="T10"/>
                  <a:gd fmla="*/ 8 h 87" name="T11"/>
                  <a:gd fmla="*/ 32 w 81" name="T12"/>
                  <a:gd fmla="*/ 0 h 87" name="T13"/>
                  <a:gd fmla="*/ 46 w 81" name="T14"/>
                  <a:gd fmla="*/ 5 h 87" name="T15"/>
                  <a:gd fmla="*/ 53 w 81" name="T16"/>
                  <a:gd fmla="*/ 14 h 87" name="T17"/>
                  <a:gd fmla="*/ 80 w 81" name="T18"/>
                  <a:gd fmla="*/ 17 h 87" name="T19"/>
                  <a:gd fmla="*/ 75 w 81" name="T20"/>
                  <a:gd fmla="*/ 77 h 87" name="T21"/>
                  <a:gd fmla="*/ 13 w 81" name="T22"/>
                  <a:gd fmla="*/ 86 h 87" name="T23"/>
                  <a:gd fmla="*/ 15 w 81" name="T24"/>
                  <a:gd fmla="*/ 66 h 87" name="T25"/>
                  <a:gd fmla="*/ 0 w 81" name="T26"/>
                  <a:gd fmla="*/ 57 h 87" name="T27"/>
                  <a:gd fmla="*/ 0 w 81" name="T28"/>
                  <a:gd fmla="*/ 57 h 87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81" name="T45"/>
                  <a:gd fmla="*/ 0 h 87" name="T46"/>
                  <a:gd fmla="*/ 81 w 81" name="T47"/>
                  <a:gd fmla="*/ 87 h 87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7" w="81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/>
              <p:nvPr/>
            </p:nvSpPr>
            <p:spPr bwMode="auto">
              <a:xfrm>
                <a:off x="3555" y="2914"/>
                <a:ext cx="60" cy="158"/>
              </a:xfrm>
              <a:custGeom>
                <a:gdLst>
                  <a:gd fmla="*/ 0 w 60" name="T0"/>
                  <a:gd fmla="*/ 31 h 65" name="T1"/>
                  <a:gd fmla="*/ 0 w 60" name="T2"/>
                  <a:gd fmla="*/ 31 h 65" name="T3"/>
                  <a:gd fmla="*/ 2 w 60" name="T4"/>
                  <a:gd fmla="*/ 17 h 65" name="T5"/>
                  <a:gd fmla="*/ 9 w 60" name="T6"/>
                  <a:gd fmla="*/ 10 h 65" name="T7"/>
                  <a:gd fmla="*/ 23 w 60" name="T8"/>
                  <a:gd fmla="*/ 16 h 65" name="T9"/>
                  <a:gd fmla="*/ 53 w 60" name="T10"/>
                  <a:gd fmla="*/ 0 h 65" name="T11"/>
                  <a:gd fmla="*/ 59 w 60" name="T12"/>
                  <a:gd fmla="*/ 18 h 65" name="T13"/>
                  <a:gd fmla="*/ 28 w 60" name="T14"/>
                  <a:gd fmla="*/ 28 h 65" name="T15"/>
                  <a:gd fmla="*/ 44 w 60" name="T16"/>
                  <a:gd fmla="*/ 42 h 65" name="T17"/>
                  <a:gd fmla="*/ 36 w 60" name="T18"/>
                  <a:gd fmla="*/ 51 h 65" name="T19"/>
                  <a:gd fmla="*/ 17 w 60" name="T20"/>
                  <a:gd fmla="*/ 64 h 65" name="T21"/>
                  <a:gd fmla="*/ 2 w 60" name="T22"/>
                  <a:gd fmla="*/ 59 h 65" name="T23"/>
                  <a:gd fmla="*/ 2 w 60" name="T24"/>
                  <a:gd fmla="*/ 59 h 65" name="T25"/>
                  <a:gd fmla="*/ 8 w 60" name="T26"/>
                  <a:gd fmla="*/ 28 h 65" name="T27"/>
                  <a:gd fmla="*/ 0 w 60" name="T28"/>
                  <a:gd fmla="*/ 31 h 65" name="T29"/>
                  <a:gd fmla="*/ 0 w 60" name="T30"/>
                  <a:gd fmla="*/ 31 h 65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60" name="T48"/>
                  <a:gd fmla="*/ 0 h 65" name="T49"/>
                  <a:gd fmla="*/ 60 w 60" name="T50"/>
                  <a:gd fmla="*/ 65 h 65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65" w="60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/>
              <p:nvPr/>
            </p:nvSpPr>
            <p:spPr bwMode="auto">
              <a:xfrm>
                <a:off x="3544" y="3351"/>
                <a:ext cx="109" cy="158"/>
              </a:xfrm>
              <a:custGeom>
                <a:gdLst>
                  <a:gd fmla="*/ 0 w 109" name="T0"/>
                  <a:gd fmla="*/ 8 h 126" name="T1"/>
                  <a:gd fmla="*/ 0 w 109" name="T2"/>
                  <a:gd fmla="*/ 8 h 126" name="T3"/>
                  <a:gd fmla="*/ 15 w 109" name="T4"/>
                  <a:gd fmla="*/ 34 h 126" name="T5"/>
                  <a:gd fmla="*/ 0 w 109" name="T6"/>
                  <a:gd fmla="*/ 59 h 126" name="T7"/>
                  <a:gd fmla="*/ 11 w 109" name="T8"/>
                  <a:gd fmla="*/ 66 h 126" name="T9"/>
                  <a:gd fmla="*/ 3 w 109" name="T10"/>
                  <a:gd fmla="*/ 75 h 126" name="T11"/>
                  <a:gd fmla="*/ 74 w 109" name="T12"/>
                  <a:gd fmla="*/ 125 h 126" name="T13"/>
                  <a:gd fmla="*/ 104 w 109" name="T14"/>
                  <a:gd fmla="*/ 85 h 126" name="T15"/>
                  <a:gd fmla="*/ 97 w 109" name="T16"/>
                  <a:gd fmla="*/ 74 h 126" name="T17"/>
                  <a:gd fmla="*/ 97 w 109" name="T18"/>
                  <a:gd fmla="*/ 23 h 126" name="T19"/>
                  <a:gd fmla="*/ 108 w 109" name="T20"/>
                  <a:gd fmla="*/ 9 h 126" name="T21"/>
                  <a:gd fmla="*/ 69 w 109" name="T22"/>
                  <a:gd fmla="*/ 15 h 126" name="T23"/>
                  <a:gd fmla="*/ 25 w 109" name="T24"/>
                  <a:gd fmla="*/ 0 h 126" name="T25"/>
                  <a:gd fmla="*/ 0 w 109" name="T26"/>
                  <a:gd fmla="*/ 8 h 126" name="T27"/>
                  <a:gd fmla="*/ 0 w 109" name="T28"/>
                  <a:gd fmla="*/ 8 h 12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09" name="T45"/>
                  <a:gd fmla="*/ 0 h 126" name="T46"/>
                  <a:gd fmla="*/ 109 w 109" name="T47"/>
                  <a:gd fmla="*/ 126 h 12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25" w="109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/>
              <p:nvPr/>
            </p:nvSpPr>
            <p:spPr bwMode="auto">
              <a:xfrm>
                <a:off x="3716" y="2943"/>
                <a:ext cx="25" cy="158"/>
              </a:xfrm>
              <a:custGeom>
                <a:gdLst>
                  <a:gd fmla="*/ 0 w 25" name="T0"/>
                  <a:gd fmla="*/ 13 h 22" name="T1"/>
                  <a:gd fmla="*/ 0 w 25" name="T2"/>
                  <a:gd fmla="*/ 13 h 22" name="T3"/>
                  <a:gd fmla="*/ 20 w 25" name="T4"/>
                  <a:gd fmla="*/ 0 h 22" name="T5"/>
                  <a:gd fmla="*/ 24 w 25" name="T6"/>
                  <a:gd fmla="*/ 21 h 22" name="T7"/>
                  <a:gd fmla="*/ 0 w 25" name="T8"/>
                  <a:gd fmla="*/ 13 h 22" name="T9"/>
                  <a:gd fmla="*/ 0 w 25" name="T10"/>
                  <a:gd fmla="*/ 13 h 22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5" name="T18"/>
                  <a:gd fmla="*/ 0 h 22" name="T19"/>
                  <a:gd fmla="*/ 25 w 25" name="T20"/>
                  <a:gd fmla="*/ 22 h 22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2" w="25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/>
              <p:nvPr/>
            </p:nvSpPr>
            <p:spPr bwMode="auto">
              <a:xfrm>
                <a:off x="3558" y="2874"/>
                <a:ext cx="22" cy="158"/>
              </a:xfrm>
              <a:custGeom>
                <a:gdLst>
                  <a:gd fmla="*/ 0 w 22" name="T0"/>
                  <a:gd fmla="*/ 24 h 25" name="T1"/>
                  <a:gd fmla="*/ 0 w 22" name="T2"/>
                  <a:gd fmla="*/ 24 h 25" name="T3"/>
                  <a:gd fmla="*/ 7 w 22" name="T4"/>
                  <a:gd fmla="*/ 23 h 25" name="T5"/>
                  <a:gd fmla="*/ 21 w 22" name="T6"/>
                  <a:gd fmla="*/ 7 h 25" name="T7"/>
                  <a:gd fmla="*/ 14 w 22" name="T8"/>
                  <a:gd fmla="*/ 0 h 25" name="T9"/>
                  <a:gd fmla="*/ 0 w 22" name="T10"/>
                  <a:gd fmla="*/ 24 h 25" name="T11"/>
                  <a:gd fmla="*/ 0 w 22" name="T12"/>
                  <a:gd fmla="*/ 24 h 25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2" name="T21"/>
                  <a:gd fmla="*/ 0 h 25" name="T22"/>
                  <a:gd fmla="*/ 22 w 22" name="T23"/>
                  <a:gd fmla="*/ 25 h 25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5" w="22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/>
              <p:nvPr/>
            </p:nvSpPr>
            <p:spPr bwMode="auto">
              <a:xfrm>
                <a:off x="2925" y="3264"/>
                <a:ext cx="55" cy="158"/>
              </a:xfrm>
              <a:custGeom>
                <a:gdLst>
                  <a:gd fmla="*/ 0 w 55" name="T0"/>
                  <a:gd fmla="*/ 20 h 55" name="T1"/>
                  <a:gd fmla="*/ 0 w 55" name="T2"/>
                  <a:gd fmla="*/ 20 h 55" name="T3"/>
                  <a:gd fmla="*/ 17 w 55" name="T4"/>
                  <a:gd fmla="*/ 0 h 55" name="T5"/>
                  <a:gd fmla="*/ 25 w 55" name="T6"/>
                  <a:gd fmla="*/ 0 h 55" name="T7"/>
                  <a:gd fmla="*/ 26 w 55" name="T8"/>
                  <a:gd fmla="*/ 14 h 55" name="T9"/>
                  <a:gd fmla="*/ 40 w 55" name="T10"/>
                  <a:gd fmla="*/ 12 h 55" name="T11"/>
                  <a:gd fmla="*/ 39 w 55" name="T12"/>
                  <a:gd fmla="*/ 25 h 55" name="T13"/>
                  <a:gd fmla="*/ 54 w 55" name="T14"/>
                  <a:gd fmla="*/ 34 h 55" name="T15"/>
                  <a:gd fmla="*/ 52 w 55" name="T16"/>
                  <a:gd fmla="*/ 54 h 55" name="T17"/>
                  <a:gd fmla="*/ 0 w 55" name="T18"/>
                  <a:gd fmla="*/ 20 h 55" name="T19"/>
                  <a:gd fmla="*/ 0 w 55" name="T20"/>
                  <a:gd fmla="*/ 20 h 55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55" name="T33"/>
                  <a:gd fmla="*/ 0 h 55" name="T34"/>
                  <a:gd fmla="*/ 55 w 55" name="T35"/>
                  <a:gd fmla="*/ 55 h 55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55" w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/>
              <p:nvPr/>
            </p:nvSpPr>
            <p:spPr bwMode="auto">
              <a:xfrm>
                <a:off x="3208" y="2985"/>
                <a:ext cx="214" cy="158"/>
              </a:xfrm>
              <a:custGeom>
                <a:gdLst>
                  <a:gd fmla="*/ 0 w 214" name="T0"/>
                  <a:gd fmla="*/ 103 h 199" name="T1"/>
                  <a:gd fmla="*/ 0 w 214" name="T2"/>
                  <a:gd fmla="*/ 103 h 199" name="T3"/>
                  <a:gd fmla="*/ 0 w 214" name="T4"/>
                  <a:gd fmla="*/ 42 h 199" name="T5"/>
                  <a:gd fmla="*/ 27 w 214" name="T6"/>
                  <a:gd fmla="*/ 0 h 199" name="T7"/>
                  <a:gd fmla="*/ 78 w 214" name="T8"/>
                  <a:gd fmla="*/ 12 h 199" name="T9"/>
                  <a:gd fmla="*/ 87 w 214" name="T10"/>
                  <a:gd fmla="*/ 27 h 199" name="T11"/>
                  <a:gd fmla="*/ 129 w 214" name="T12"/>
                  <a:gd fmla="*/ 42 h 199" name="T13"/>
                  <a:gd fmla="*/ 143 w 214" name="T14"/>
                  <a:gd fmla="*/ 37 h 199" name="T15"/>
                  <a:gd fmla="*/ 144 w 214" name="T16"/>
                  <a:gd fmla="*/ 15 h 199" name="T17"/>
                  <a:gd fmla="*/ 157 w 214" name="T18"/>
                  <a:gd fmla="*/ 5 h 199" name="T19"/>
                  <a:gd fmla="*/ 213 w 214" name="T20"/>
                  <a:gd fmla="*/ 22 h 199" name="T21"/>
                  <a:gd fmla="*/ 207 w 214" name="T22"/>
                  <a:gd fmla="*/ 46 h 199" name="T23"/>
                  <a:gd fmla="*/ 213 w 214" name="T24"/>
                  <a:gd fmla="*/ 162 h 199" name="T25"/>
                  <a:gd fmla="*/ 213 w 214" name="T26"/>
                  <a:gd fmla="*/ 190 h 199" name="T27"/>
                  <a:gd fmla="*/ 201 w 214" name="T28"/>
                  <a:gd fmla="*/ 190 h 199" name="T29"/>
                  <a:gd fmla="*/ 201 w 214" name="T30"/>
                  <a:gd fmla="*/ 198 h 199" name="T31"/>
                  <a:gd fmla="*/ 91 w 214" name="T32"/>
                  <a:gd fmla="*/ 142 h 199" name="T33"/>
                  <a:gd fmla="*/ 77 w 214" name="T34"/>
                  <a:gd fmla="*/ 147 h 199" name="T35"/>
                  <a:gd fmla="*/ 32 w 214" name="T36"/>
                  <a:gd fmla="*/ 141 h 199" name="T37"/>
                  <a:gd fmla="*/ 0 w 214" name="T38"/>
                  <a:gd fmla="*/ 103 h 199" name="T39"/>
                  <a:gd fmla="*/ 0 w 214" name="T40"/>
                  <a:gd fmla="*/ 103 h 199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14" name="T63"/>
                  <a:gd fmla="*/ 0 h 199" name="T64"/>
                  <a:gd fmla="*/ 214 w 214" name="T65"/>
                  <a:gd fmla="*/ 199 h 199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99" w="214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/>
              <p:nvPr/>
            </p:nvSpPr>
            <p:spPr bwMode="auto">
              <a:xfrm>
                <a:off x="3668" y="3611"/>
                <a:ext cx="97" cy="158"/>
              </a:xfrm>
              <a:custGeom>
                <a:gdLst>
                  <a:gd fmla="*/ 0 w 97" name="T0"/>
                  <a:gd fmla="*/ 135 h 190" name="T1"/>
                  <a:gd fmla="*/ 0 w 97" name="T2"/>
                  <a:gd fmla="*/ 135 h 190" name="T3"/>
                  <a:gd fmla="*/ 9 w 97" name="T4"/>
                  <a:gd fmla="*/ 173 h 190" name="T5"/>
                  <a:gd fmla="*/ 27 w 97" name="T6"/>
                  <a:gd fmla="*/ 189 h 190" name="T7"/>
                  <a:gd fmla="*/ 57 w 97" name="T8"/>
                  <a:gd fmla="*/ 173 h 190" name="T9"/>
                  <a:gd fmla="*/ 90 w 97" name="T10"/>
                  <a:gd fmla="*/ 43 h 190" name="T11"/>
                  <a:gd fmla="*/ 96 w 97" name="T12"/>
                  <a:gd fmla="*/ 48 h 190" name="T13"/>
                  <a:gd fmla="*/ 82 w 97" name="T14"/>
                  <a:gd fmla="*/ 0 h 190" name="T15"/>
                  <a:gd fmla="*/ 64 w 97" name="T16"/>
                  <a:gd fmla="*/ 20 h 190" name="T17"/>
                  <a:gd fmla="*/ 65 w 97" name="T18"/>
                  <a:gd fmla="*/ 34 h 190" name="T19"/>
                  <a:gd fmla="*/ 44 w 97" name="T20"/>
                  <a:gd fmla="*/ 49 h 190" name="T21"/>
                  <a:gd fmla="*/ 17 w 97" name="T22"/>
                  <a:gd fmla="*/ 56 h 190" name="T23"/>
                  <a:gd fmla="*/ 10 w 97" name="T24"/>
                  <a:gd fmla="*/ 73 h 190" name="T25"/>
                  <a:gd fmla="*/ 17 w 97" name="T26"/>
                  <a:gd fmla="*/ 106 h 190" name="T27"/>
                  <a:gd fmla="*/ 0 w 97" name="T28"/>
                  <a:gd fmla="*/ 135 h 190" name="T29"/>
                  <a:gd fmla="*/ 0 w 97" name="T30"/>
                  <a:gd fmla="*/ 135 h 190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97" name="T48"/>
                  <a:gd fmla="*/ 0 h 190" name="T49"/>
                  <a:gd fmla="*/ 97 w 97" name="T50"/>
                  <a:gd fmla="*/ 190 h 190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90" w="97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/>
              <p:nvPr/>
            </p:nvSpPr>
            <p:spPr bwMode="auto">
              <a:xfrm>
                <a:off x="3527" y="3532"/>
                <a:ext cx="45" cy="158"/>
              </a:xfrm>
              <a:custGeom>
                <a:gdLst>
                  <a:gd fmla="*/ 0 w 45" name="T0"/>
                  <a:gd fmla="*/ 58 h 107" name="T1"/>
                  <a:gd fmla="*/ 0 w 45" name="T2"/>
                  <a:gd fmla="*/ 58 h 107" name="T3"/>
                  <a:gd fmla="*/ 6 w 45" name="T4"/>
                  <a:gd fmla="*/ 64 h 107" name="T5"/>
                  <a:gd fmla="*/ 23 w 45" name="T6"/>
                  <a:gd fmla="*/ 70 h 107" name="T7"/>
                  <a:gd fmla="*/ 21 w 45" name="T8"/>
                  <a:gd fmla="*/ 90 h 107" name="T9"/>
                  <a:gd fmla="*/ 36 w 45" name="T10"/>
                  <a:gd fmla="*/ 106 h 107" name="T11"/>
                  <a:gd fmla="*/ 44 w 45" name="T12"/>
                  <a:gd fmla="*/ 76 h 107" name="T13"/>
                  <a:gd fmla="*/ 30 w 45" name="T14"/>
                  <a:gd fmla="*/ 56 h 107" name="T15"/>
                  <a:gd fmla="*/ 34 w 45" name="T16"/>
                  <a:gd fmla="*/ 67 h 107" name="T17"/>
                  <a:gd fmla="*/ 26 w 45" name="T18"/>
                  <a:gd fmla="*/ 67 h 107" name="T19"/>
                  <a:gd fmla="*/ 17 w 45" name="T20"/>
                  <a:gd fmla="*/ 39 h 107" name="T21"/>
                  <a:gd fmla="*/ 16 w 45" name="T22"/>
                  <a:gd fmla="*/ 3 h 107" name="T23"/>
                  <a:gd fmla="*/ 3 w 45" name="T24"/>
                  <a:gd fmla="*/ 0 h 107" name="T25"/>
                  <a:gd fmla="*/ 14 w 45" name="T26"/>
                  <a:gd fmla="*/ 17 h 107" name="T27"/>
                  <a:gd fmla="*/ 0 w 45" name="T28"/>
                  <a:gd fmla="*/ 58 h 107" name="T29"/>
                  <a:gd fmla="*/ 0 w 45" name="T30"/>
                  <a:gd fmla="*/ 58 h 107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45" name="T48"/>
                  <a:gd fmla="*/ 0 h 107" name="T49"/>
                  <a:gd fmla="*/ 45 w 45" name="T50"/>
                  <a:gd fmla="*/ 107 h 107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07" w="45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/>
              <p:nvPr/>
            </p:nvSpPr>
            <p:spPr bwMode="auto">
              <a:xfrm>
                <a:off x="2916" y="3109"/>
                <a:ext cx="221" cy="158"/>
              </a:xfrm>
              <a:custGeom>
                <a:gdLst>
                  <a:gd fmla="*/ 0 w 221" name="T0"/>
                  <a:gd fmla="*/ 143 h 208" name="T1"/>
                  <a:gd fmla="*/ 0 w 221" name="T2"/>
                  <a:gd fmla="*/ 143 h 208" name="T3"/>
                  <a:gd fmla="*/ 9 w 221" name="T4"/>
                  <a:gd fmla="*/ 129 h 208" name="T5"/>
                  <a:gd fmla="*/ 20 w 221" name="T6"/>
                  <a:gd fmla="*/ 138 h 208" name="T7"/>
                  <a:gd fmla="*/ 89 w 221" name="T8"/>
                  <a:gd fmla="*/ 134 h 208" name="T9"/>
                  <a:gd fmla="*/ 75 w 221" name="T10"/>
                  <a:gd fmla="*/ 0 h 208" name="T11"/>
                  <a:gd fmla="*/ 99 w 221" name="T12"/>
                  <a:gd fmla="*/ 0 h 208" name="T13"/>
                  <a:gd fmla="*/ 208 w 221" name="T14"/>
                  <a:gd fmla="*/ 72 h 208" name="T15"/>
                  <a:gd fmla="*/ 209 w 221" name="T16"/>
                  <a:gd fmla="*/ 85 h 208" name="T17"/>
                  <a:gd fmla="*/ 220 w 221" name="T18"/>
                  <a:gd fmla="*/ 83 h 208" name="T19"/>
                  <a:gd fmla="*/ 220 w 221" name="T20"/>
                  <a:gd fmla="*/ 126 h 208" name="T21"/>
                  <a:gd fmla="*/ 211 w 221" name="T22"/>
                  <a:gd fmla="*/ 135 h 208" name="T23"/>
                  <a:gd fmla="*/ 167 w 221" name="T24"/>
                  <a:gd fmla="*/ 141 h 208" name="T25"/>
                  <a:gd fmla="*/ 111 w 221" name="T26"/>
                  <a:gd fmla="*/ 165 h 208" name="T27"/>
                  <a:gd fmla="*/ 94 w 221" name="T28"/>
                  <a:gd fmla="*/ 204 h 208" name="T29"/>
                  <a:gd fmla="*/ 80 w 221" name="T30"/>
                  <a:gd fmla="*/ 199 h 208" name="T31"/>
                  <a:gd fmla="*/ 56 w 221" name="T32"/>
                  <a:gd fmla="*/ 207 h 208" name="T33"/>
                  <a:gd fmla="*/ 42 w 221" name="T34"/>
                  <a:gd fmla="*/ 174 h 208" name="T35"/>
                  <a:gd fmla="*/ 19 w 221" name="T36"/>
                  <a:gd fmla="*/ 182 h 208" name="T37"/>
                  <a:gd fmla="*/ 10 w 221" name="T38"/>
                  <a:gd fmla="*/ 175 h 208" name="T39"/>
                  <a:gd fmla="*/ 0 w 221" name="T40"/>
                  <a:gd fmla="*/ 143 h 208" name="T41"/>
                  <a:gd fmla="*/ 0 w 221" name="T42"/>
                  <a:gd fmla="*/ 143 h 208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221" name="T66"/>
                  <a:gd fmla="*/ 0 h 208" name="T67"/>
                  <a:gd fmla="*/ 221 w 221" name="T68"/>
                  <a:gd fmla="*/ 208 h 208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08" w="221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/>
              <p:nvPr/>
            </p:nvSpPr>
            <p:spPr bwMode="auto">
              <a:xfrm>
                <a:off x="2849" y="3061"/>
                <a:ext cx="167" cy="158"/>
              </a:xfrm>
              <a:custGeom>
                <a:gdLst>
                  <a:gd fmla="*/ 0 w 167" name="T0"/>
                  <a:gd fmla="*/ 89 h 177" name="T1"/>
                  <a:gd fmla="*/ 0 w 167" name="T2"/>
                  <a:gd fmla="*/ 89 h 177" name="T3"/>
                  <a:gd fmla="*/ 10 w 167" name="T4"/>
                  <a:gd fmla="*/ 99 h 177" name="T5"/>
                  <a:gd fmla="*/ 13 w 167" name="T6"/>
                  <a:gd fmla="*/ 125 h 177" name="T7"/>
                  <a:gd fmla="*/ 5 w 167" name="T8"/>
                  <a:gd fmla="*/ 158 h 177" name="T9"/>
                  <a:gd fmla="*/ 36 w 167" name="T10"/>
                  <a:gd fmla="*/ 151 h 177" name="T11"/>
                  <a:gd fmla="*/ 67 w 167" name="T12"/>
                  <a:gd fmla="*/ 176 h 177" name="T13"/>
                  <a:gd fmla="*/ 76 w 167" name="T14"/>
                  <a:gd fmla="*/ 162 h 177" name="T15"/>
                  <a:gd fmla="*/ 87 w 167" name="T16"/>
                  <a:gd fmla="*/ 171 h 177" name="T17"/>
                  <a:gd fmla="*/ 156 w 167" name="T18"/>
                  <a:gd fmla="*/ 167 h 177" name="T19"/>
                  <a:gd fmla="*/ 142 w 167" name="T20"/>
                  <a:gd fmla="*/ 33 h 177" name="T21"/>
                  <a:gd fmla="*/ 166 w 167" name="T22"/>
                  <a:gd fmla="*/ 33 h 177" name="T23"/>
                  <a:gd fmla="*/ 115 w 167" name="T24"/>
                  <a:gd fmla="*/ 0 h 177" name="T25"/>
                  <a:gd fmla="*/ 114 w 167" name="T26"/>
                  <a:gd fmla="*/ 18 h 177" name="T27"/>
                  <a:gd fmla="*/ 70 w 167" name="T28"/>
                  <a:gd fmla="*/ 17 h 177" name="T29"/>
                  <a:gd fmla="*/ 70 w 167" name="T30"/>
                  <a:gd fmla="*/ 54 h 177" name="T31"/>
                  <a:gd fmla="*/ 54 w 167" name="T32"/>
                  <a:gd fmla="*/ 60 h 177" name="T33"/>
                  <a:gd fmla="*/ 55 w 167" name="T34"/>
                  <a:gd fmla="*/ 83 h 177" name="T35"/>
                  <a:gd fmla="*/ 0 w 167" name="T36"/>
                  <a:gd fmla="*/ 89 h 177" name="T37"/>
                  <a:gd fmla="*/ 0 w 167" name="T38"/>
                  <a:gd fmla="*/ 89 h 177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67" name="T60"/>
                  <a:gd fmla="*/ 0 h 177" name="T61"/>
                  <a:gd fmla="*/ 167 w 167" name="T62"/>
                  <a:gd fmla="*/ 177 h 177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77" w="16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/>
              <p:nvPr/>
            </p:nvSpPr>
            <p:spPr bwMode="auto">
              <a:xfrm>
                <a:off x="2903" y="2907"/>
                <a:ext cx="161" cy="158"/>
              </a:xfrm>
              <a:custGeom>
                <a:gdLst>
                  <a:gd fmla="*/ 0 w 161" name="T0"/>
                  <a:gd fmla="*/ 119 h 122" name="T1"/>
                  <a:gd fmla="*/ 0 w 161" name="T2"/>
                  <a:gd fmla="*/ 119 h 122" name="T3"/>
                  <a:gd fmla="*/ 40 w 161" name="T4"/>
                  <a:gd fmla="*/ 96 h 122" name="T5"/>
                  <a:gd fmla="*/ 54 w 161" name="T6"/>
                  <a:gd fmla="*/ 48 h 122" name="T7"/>
                  <a:gd fmla="*/ 88 w 161" name="T8"/>
                  <a:gd fmla="*/ 24 h 122" name="T9"/>
                  <a:gd fmla="*/ 99 w 161" name="T10"/>
                  <a:gd fmla="*/ 0 h 122" name="T11"/>
                  <a:gd fmla="*/ 148 w 161" name="T12"/>
                  <a:gd fmla="*/ 8 h 122" name="T13"/>
                  <a:gd fmla="*/ 160 w 161" name="T14"/>
                  <a:gd fmla="*/ 53 h 122" name="T15"/>
                  <a:gd fmla="*/ 139 w 161" name="T16"/>
                  <a:gd fmla="*/ 54 h 122" name="T17"/>
                  <a:gd fmla="*/ 127 w 161" name="T18"/>
                  <a:gd fmla="*/ 59 h 122" name="T19"/>
                  <a:gd fmla="*/ 129 w 161" name="T20"/>
                  <a:gd fmla="*/ 71 h 122" name="T21"/>
                  <a:gd fmla="*/ 67 w 161" name="T22"/>
                  <a:gd fmla="*/ 98 h 122" name="T23"/>
                  <a:gd fmla="*/ 60 w 161" name="T24"/>
                  <a:gd fmla="*/ 121 h 122" name="T25"/>
                  <a:gd fmla="*/ 0 w 161" name="T26"/>
                  <a:gd fmla="*/ 119 h 122" name="T27"/>
                  <a:gd fmla="*/ 0 w 161" name="T28"/>
                  <a:gd fmla="*/ 119 h 122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61" name="T45"/>
                  <a:gd fmla="*/ 0 h 122" name="T46"/>
                  <a:gd fmla="*/ 161 w 161" name="T47"/>
                  <a:gd fmla="*/ 122 h 122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22" w="161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/>
              <p:nvPr/>
            </p:nvSpPr>
            <p:spPr bwMode="auto">
              <a:xfrm>
                <a:off x="3489" y="3607"/>
                <a:ext cx="145" cy="158"/>
              </a:xfrm>
              <a:custGeom>
                <a:gdLst>
                  <a:gd fmla="*/ 0 w 145" name="T0"/>
                  <a:gd fmla="*/ 63 h 228" name="T1"/>
                  <a:gd fmla="*/ 0 w 145" name="T2"/>
                  <a:gd fmla="*/ 63 h 228" name="T3"/>
                  <a:gd fmla="*/ 4 w 145" name="T4"/>
                  <a:gd fmla="*/ 70 h 228" name="T5"/>
                  <a:gd fmla="*/ 38 w 145" name="T6"/>
                  <a:gd fmla="*/ 81 h 228" name="T7"/>
                  <a:gd fmla="*/ 41 w 145" name="T8"/>
                  <a:gd fmla="*/ 95 h 228" name="T9"/>
                  <a:gd fmla="*/ 39 w 145" name="T10"/>
                  <a:gd fmla="*/ 131 h 228" name="T11"/>
                  <a:gd fmla="*/ 21 w 145" name="T12"/>
                  <a:gd fmla="*/ 168 h 228" name="T13"/>
                  <a:gd fmla="*/ 26 w 145" name="T14"/>
                  <a:gd fmla="*/ 213 h 228" name="T15"/>
                  <a:gd fmla="*/ 28 w 145" name="T16"/>
                  <a:gd fmla="*/ 227 h 228" name="T17"/>
                  <a:gd fmla="*/ 39 w 145" name="T18"/>
                  <a:gd fmla="*/ 227 h 228" name="T19"/>
                  <a:gd fmla="*/ 39 w 145" name="T20"/>
                  <a:gd fmla="*/ 212 h 228" name="T21"/>
                  <a:gd fmla="*/ 74 w 145" name="T22"/>
                  <a:gd fmla="*/ 191 h 228" name="T23"/>
                  <a:gd fmla="*/ 64 w 145" name="T24"/>
                  <a:gd fmla="*/ 131 h 228" name="T25"/>
                  <a:gd fmla="*/ 143 w 145" name="T26"/>
                  <a:gd fmla="*/ 70 h 228" name="T27"/>
                  <a:gd fmla="*/ 144 w 145" name="T28"/>
                  <a:gd fmla="*/ 0 h 228" name="T29"/>
                  <a:gd fmla="*/ 124 w 145" name="T30"/>
                  <a:gd fmla="*/ 12 h 228" name="T31"/>
                  <a:gd fmla="*/ 69 w 145" name="T32"/>
                  <a:gd fmla="*/ 15 h 228" name="T33"/>
                  <a:gd fmla="*/ 68 w 145" name="T34"/>
                  <a:gd fmla="*/ 41 h 228" name="T35"/>
                  <a:gd fmla="*/ 82 w 145" name="T36"/>
                  <a:gd fmla="*/ 61 h 228" name="T37"/>
                  <a:gd fmla="*/ 74 w 145" name="T38"/>
                  <a:gd fmla="*/ 91 h 228" name="T39"/>
                  <a:gd fmla="*/ 59 w 145" name="T40"/>
                  <a:gd fmla="*/ 75 h 228" name="T41"/>
                  <a:gd fmla="*/ 61 w 145" name="T42"/>
                  <a:gd fmla="*/ 55 h 228" name="T43"/>
                  <a:gd fmla="*/ 44 w 145" name="T44"/>
                  <a:gd fmla="*/ 49 h 228" name="T45"/>
                  <a:gd fmla="*/ 0 w 145" name="T46"/>
                  <a:gd fmla="*/ 63 h 228" name="T47"/>
                  <a:gd fmla="*/ 0 w 145" name="T48"/>
                  <a:gd fmla="*/ 63 h 228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w 145" name="T75"/>
                  <a:gd fmla="*/ 0 h 228" name="T76"/>
                  <a:gd fmla="*/ 145 w 145" name="T77"/>
                  <a:gd fmla="*/ 228 h 228" name="T78"/>
                </a:gdLst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b="T78" l="T75" r="T77" t="T76"/>
                <a:pathLst>
                  <a:path h="228" w="145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/>
              <p:nvPr/>
            </p:nvSpPr>
            <p:spPr bwMode="auto">
              <a:xfrm>
                <a:off x="3083" y="3109"/>
                <a:ext cx="217" cy="158"/>
              </a:xfrm>
              <a:custGeom>
                <a:gdLst>
                  <a:gd fmla="*/ 0 w 217" name="T0"/>
                  <a:gd fmla="*/ 120 h 166" name="T1"/>
                  <a:gd fmla="*/ 0 w 217" name="T2"/>
                  <a:gd fmla="*/ 120 h 166" name="T3"/>
                  <a:gd fmla="*/ 3 w 217" name="T4"/>
                  <a:gd fmla="*/ 133 h 166" name="T5"/>
                  <a:gd fmla="*/ 29 w 217" name="T6"/>
                  <a:gd fmla="*/ 162 h 166" name="T7"/>
                  <a:gd fmla="*/ 36 w 217" name="T8"/>
                  <a:gd fmla="*/ 155 h 166" name="T9"/>
                  <a:gd fmla="*/ 47 w 217" name="T10"/>
                  <a:gd fmla="*/ 165 h 166" name="T11"/>
                  <a:gd fmla="*/ 63 w 217" name="T12"/>
                  <a:gd fmla="*/ 136 h 166" name="T13"/>
                  <a:gd fmla="*/ 125 w 217" name="T14"/>
                  <a:gd fmla="*/ 151 h 166" name="T15"/>
                  <a:gd fmla="*/ 178 w 217" name="T16"/>
                  <a:gd fmla="*/ 136 h 166" name="T17"/>
                  <a:gd fmla="*/ 180 w 217" name="T18"/>
                  <a:gd fmla="*/ 129 h 166" name="T19"/>
                  <a:gd fmla="*/ 208 w 217" name="T20"/>
                  <a:gd fmla="*/ 93 h 166" name="T21"/>
                  <a:gd fmla="*/ 216 w 217" name="T22"/>
                  <a:gd fmla="*/ 44 h 166" name="T23"/>
                  <a:gd fmla="*/ 202 w 217" name="T24"/>
                  <a:gd fmla="*/ 28 h 166" name="T25"/>
                  <a:gd fmla="*/ 202 w 217" name="T26"/>
                  <a:gd fmla="*/ 6 h 166" name="T27"/>
                  <a:gd fmla="*/ 157 w 217" name="T28"/>
                  <a:gd fmla="*/ 0 h 166" name="T29"/>
                  <a:gd fmla="*/ 74 w 217" name="T30"/>
                  <a:gd fmla="*/ 57 h 166" name="T31"/>
                  <a:gd fmla="*/ 53 w 217" name="T32"/>
                  <a:gd fmla="*/ 62 h 166" name="T33"/>
                  <a:gd fmla="*/ 53 w 217" name="T34"/>
                  <a:gd fmla="*/ 105 h 166" name="T35"/>
                  <a:gd fmla="*/ 44 w 217" name="T36"/>
                  <a:gd fmla="*/ 114 h 166" name="T37"/>
                  <a:gd fmla="*/ 0 w 217" name="T38"/>
                  <a:gd fmla="*/ 120 h 166" name="T39"/>
                  <a:gd fmla="*/ 0 w 217" name="T40"/>
                  <a:gd fmla="*/ 120 h 16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17" name="T63"/>
                  <a:gd fmla="*/ 0 h 166" name="T64"/>
                  <a:gd fmla="*/ 217 w 217" name="T65"/>
                  <a:gd fmla="*/ 166 h 166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66" w="21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/>
              <p:nvPr/>
            </p:nvSpPr>
            <p:spPr bwMode="auto">
              <a:xfrm>
                <a:off x="3119" y="3228"/>
                <a:ext cx="159" cy="158"/>
              </a:xfrm>
              <a:custGeom>
                <a:gdLst>
                  <a:gd fmla="*/ 0 w 159" name="T0"/>
                  <a:gd fmla="*/ 102 h 132" name="T1"/>
                  <a:gd fmla="*/ 0 w 159" name="T2"/>
                  <a:gd fmla="*/ 102 h 132" name="T3"/>
                  <a:gd fmla="*/ 11 w 159" name="T4"/>
                  <a:gd fmla="*/ 29 h 132" name="T5"/>
                  <a:gd fmla="*/ 27 w 159" name="T6"/>
                  <a:gd fmla="*/ 0 h 132" name="T7"/>
                  <a:gd fmla="*/ 89 w 159" name="T8"/>
                  <a:gd fmla="*/ 15 h 132" name="T9"/>
                  <a:gd fmla="*/ 142 w 159" name="T10"/>
                  <a:gd fmla="*/ 0 h 132" name="T11"/>
                  <a:gd fmla="*/ 153 w 159" name="T12"/>
                  <a:gd fmla="*/ 17 h 132" name="T13"/>
                  <a:gd fmla="*/ 158 w 159" name="T14"/>
                  <a:gd fmla="*/ 29 h 132" name="T15"/>
                  <a:gd fmla="*/ 144 w 159" name="T16"/>
                  <a:gd fmla="*/ 40 h 132" name="T17"/>
                  <a:gd fmla="*/ 116 w 159" name="T18"/>
                  <a:gd fmla="*/ 99 h 132" name="T19"/>
                  <a:gd fmla="*/ 90 w 159" name="T20"/>
                  <a:gd fmla="*/ 95 h 132" name="T21"/>
                  <a:gd fmla="*/ 76 w 159" name="T22"/>
                  <a:gd fmla="*/ 124 h 132" name="T23"/>
                  <a:gd fmla="*/ 45 w 159" name="T24"/>
                  <a:gd fmla="*/ 131 h 132" name="T25"/>
                  <a:gd fmla="*/ 27 w 159" name="T26"/>
                  <a:gd fmla="*/ 106 h 132" name="T27"/>
                  <a:gd fmla="*/ 0 w 159" name="T28"/>
                  <a:gd fmla="*/ 102 h 132" name="T29"/>
                  <a:gd fmla="*/ 0 w 159" name="T30"/>
                  <a:gd fmla="*/ 102 h 132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159" name="T48"/>
                  <a:gd fmla="*/ 0 h 132" name="T49"/>
                  <a:gd fmla="*/ 159 w 159" name="T50"/>
                  <a:gd fmla="*/ 132 h 132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32" w="159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/>
              <p:nvPr/>
            </p:nvSpPr>
            <p:spPr bwMode="auto">
              <a:xfrm>
                <a:off x="2852" y="3190"/>
                <a:ext cx="42" cy="158"/>
              </a:xfrm>
              <a:custGeom>
                <a:gdLst>
                  <a:gd fmla="*/ 0 w 42" name="T0"/>
                  <a:gd fmla="*/ 3 h 26" name="T1"/>
                  <a:gd fmla="*/ 0 w 42" name="T2"/>
                  <a:gd fmla="*/ 3 h 26" name="T3"/>
                  <a:gd fmla="*/ 12 w 42" name="T4"/>
                  <a:gd fmla="*/ 14 h 26" name="T5"/>
                  <a:gd fmla="*/ 25 w 42" name="T6"/>
                  <a:gd fmla="*/ 11 h 26" name="T7"/>
                  <a:gd fmla="*/ 18 w 42" name="T8"/>
                  <a:gd fmla="*/ 14 h 26" name="T9"/>
                  <a:gd fmla="*/ 24 w 42" name="T10"/>
                  <a:gd fmla="*/ 25 h 26" name="T11"/>
                  <a:gd fmla="*/ 41 w 42" name="T12"/>
                  <a:gd fmla="*/ 14 h 26" name="T13"/>
                  <a:gd fmla="*/ 41 w 42" name="T14"/>
                  <a:gd fmla="*/ 0 h 26" name="T15"/>
                  <a:gd fmla="*/ 0 w 42" name="T16"/>
                  <a:gd fmla="*/ 3 h 26" name="T17"/>
                  <a:gd fmla="*/ 0 w 42" name="T18"/>
                  <a:gd fmla="*/ 3 h 2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42" name="T30"/>
                  <a:gd fmla="*/ 0 h 26" name="T31"/>
                  <a:gd fmla="*/ 42 w 42" name="T32"/>
                  <a:gd fmla="*/ 26 h 26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26" w="42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/>
              <p:nvPr/>
            </p:nvSpPr>
            <p:spPr bwMode="auto">
              <a:xfrm>
                <a:off x="3773" y="3001"/>
                <a:ext cx="9" cy="158"/>
              </a:xfrm>
              <a:custGeom>
                <a:gdLst>
                  <a:gd fmla="*/ 0 w 9" name="T0"/>
                  <a:gd fmla="*/ 18 h 23" name="T1"/>
                  <a:gd fmla="*/ 0 w 9" name="T2"/>
                  <a:gd fmla="*/ 18 h 23" name="T3"/>
                  <a:gd fmla="*/ 4 w 9" name="T4"/>
                  <a:gd fmla="*/ 22 h 23" name="T5"/>
                  <a:gd fmla="*/ 8 w 9" name="T6"/>
                  <a:gd fmla="*/ 21 h 23" name="T7"/>
                  <a:gd fmla="*/ 5 w 9" name="T8"/>
                  <a:gd fmla="*/ 0 h 23" name="T9"/>
                  <a:gd fmla="*/ 0 w 9" name="T10"/>
                  <a:gd fmla="*/ 18 h 23" name="T11"/>
                  <a:gd fmla="*/ 0 w 9" name="T12"/>
                  <a:gd fmla="*/ 18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9" name="T21"/>
                  <a:gd fmla="*/ 0 h 23" name="T22"/>
                  <a:gd fmla="*/ 9 w 9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9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/>
              <p:nvPr/>
            </p:nvSpPr>
            <p:spPr bwMode="auto">
              <a:xfrm>
                <a:off x="3477" y="3376"/>
                <a:ext cx="24" cy="158"/>
              </a:xfrm>
              <a:custGeom>
                <a:gdLst>
                  <a:gd fmla="*/ 0 w 24" name="T0"/>
                  <a:gd fmla="*/ 22 h 23" name="T1"/>
                  <a:gd fmla="*/ 0 w 24" name="T2"/>
                  <a:gd fmla="*/ 22 h 23" name="T3"/>
                  <a:gd fmla="*/ 9 w 24" name="T4"/>
                  <a:gd fmla="*/ 4 h 23" name="T5"/>
                  <a:gd fmla="*/ 20 w 24" name="T6"/>
                  <a:gd fmla="*/ 0 h 23" name="T7"/>
                  <a:gd fmla="*/ 23 w 24" name="T8"/>
                  <a:gd fmla="*/ 18 h 23" name="T9"/>
                  <a:gd fmla="*/ 0 w 24" name="T10"/>
                  <a:gd fmla="*/ 22 h 23" name="T11"/>
                  <a:gd fmla="*/ 0 w 24" name="T12"/>
                  <a:gd fmla="*/ 22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4" name="T21"/>
                  <a:gd fmla="*/ 0 h 23" name="T22"/>
                  <a:gd fmla="*/ 24 w 24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24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/>
              <p:nvPr/>
            </p:nvSpPr>
            <p:spPr bwMode="auto">
              <a:xfrm>
                <a:off x="2841" y="3152"/>
                <a:ext cx="86" cy="158"/>
              </a:xfrm>
              <a:custGeom>
                <a:gdLst>
                  <a:gd fmla="*/ 0 w 86" name="T0"/>
                  <a:gd fmla="*/ 25 h 58" name="T1"/>
                  <a:gd fmla="*/ 0 w 86" name="T2"/>
                  <a:gd fmla="*/ 25 h 58" name="T3"/>
                  <a:gd fmla="*/ 13 w 86" name="T4"/>
                  <a:gd fmla="*/ 42 h 58" name="T5"/>
                  <a:gd fmla="*/ 52 w 86" name="T6"/>
                  <a:gd fmla="*/ 44 h 58" name="T7"/>
                  <a:gd fmla="*/ 11 w 86" name="T8"/>
                  <a:gd fmla="*/ 49 h 58" name="T9"/>
                  <a:gd fmla="*/ 11 w 86" name="T10"/>
                  <a:gd fmla="*/ 57 h 58" name="T11"/>
                  <a:gd fmla="*/ 52 w 86" name="T12"/>
                  <a:gd fmla="*/ 54 h 58" name="T13"/>
                  <a:gd fmla="*/ 85 w 86" name="T14"/>
                  <a:gd fmla="*/ 57 h 58" name="T15"/>
                  <a:gd fmla="*/ 75 w 86" name="T16"/>
                  <a:gd fmla="*/ 25 h 58" name="T17"/>
                  <a:gd fmla="*/ 44 w 86" name="T18"/>
                  <a:gd fmla="*/ 0 h 58" name="T19"/>
                  <a:gd fmla="*/ 13 w 86" name="T20"/>
                  <a:gd fmla="*/ 7 h 58" name="T21"/>
                  <a:gd fmla="*/ 0 w 86" name="T22"/>
                  <a:gd fmla="*/ 25 h 58" name="T23"/>
                  <a:gd fmla="*/ 0 w 86" name="T24"/>
                  <a:gd fmla="*/ 25 h 58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86" name="T39"/>
                  <a:gd fmla="*/ 0 h 58" name="T40"/>
                  <a:gd fmla="*/ 86 w 86" name="T41"/>
                  <a:gd fmla="*/ 58 h 58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7" w="86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/>
              <p:nvPr/>
            </p:nvSpPr>
            <p:spPr bwMode="auto">
              <a:xfrm>
                <a:off x="2899" y="3236"/>
                <a:ext cx="44" cy="158"/>
              </a:xfrm>
              <a:custGeom>
                <a:gdLst>
                  <a:gd fmla="*/ 0 w 44" name="T0"/>
                  <a:gd fmla="*/ 12 h 42" name="T1"/>
                  <a:gd fmla="*/ 0 w 44" name="T2"/>
                  <a:gd fmla="*/ 12 h 42" name="T3"/>
                  <a:gd fmla="*/ 5 w 44" name="T4"/>
                  <a:gd fmla="*/ 28 h 42" name="T5"/>
                  <a:gd fmla="*/ 26 w 44" name="T6"/>
                  <a:gd fmla="*/ 41 h 42" name="T7"/>
                  <a:gd fmla="*/ 43 w 44" name="T8"/>
                  <a:gd fmla="*/ 21 h 42" name="T9"/>
                  <a:gd fmla="*/ 29 w 44" name="T10"/>
                  <a:gd fmla="*/ 0 h 42" name="T11"/>
                  <a:gd fmla="*/ 0 w 44" name="T12"/>
                  <a:gd fmla="*/ 12 h 42" name="T13"/>
                  <a:gd fmla="*/ 0 w 44" name="T14"/>
                  <a:gd fmla="*/ 12 h 42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44" name="T24"/>
                  <a:gd fmla="*/ 0 h 42" name="T25"/>
                  <a:gd fmla="*/ 44 w 44" name="T26"/>
                  <a:gd fmla="*/ 42 h 42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42" w="44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/>
              <p:nvPr/>
            </p:nvSpPr>
            <p:spPr bwMode="auto">
              <a:xfrm>
                <a:off x="3641" y="3281"/>
                <a:ext cx="140" cy="158"/>
              </a:xfrm>
              <a:custGeom>
                <a:gdLst>
                  <a:gd fmla="*/ 0 w 140" name="T0"/>
                  <a:gd fmla="*/ 174 h 186" name="T1"/>
                  <a:gd fmla="*/ 0 w 140" name="T2"/>
                  <a:gd fmla="*/ 174 h 186" name="T3"/>
                  <a:gd fmla="*/ 0 w 140" name="T4"/>
                  <a:gd fmla="*/ 123 h 186" name="T5"/>
                  <a:gd fmla="*/ 11 w 140" name="T6"/>
                  <a:gd fmla="*/ 109 h 186" name="T7"/>
                  <a:gd fmla="*/ 54 w 140" name="T8"/>
                  <a:gd fmla="*/ 94 h 186" name="T9"/>
                  <a:gd fmla="*/ 95 w 140" name="T10"/>
                  <a:gd fmla="*/ 53 h 186" name="T11"/>
                  <a:gd fmla="*/ 41 w 140" name="T12"/>
                  <a:gd fmla="*/ 39 h 186" name="T13"/>
                  <a:gd fmla="*/ 25 w 140" name="T14"/>
                  <a:gd fmla="*/ 15 h 186" name="T15"/>
                  <a:gd fmla="*/ 31 w 140" name="T16"/>
                  <a:gd fmla="*/ 7 h 186" name="T17"/>
                  <a:gd fmla="*/ 52 w 140" name="T18"/>
                  <a:gd fmla="*/ 21 h 186" name="T19"/>
                  <a:gd fmla="*/ 133 w 140" name="T20"/>
                  <a:gd fmla="*/ 0 h 186" name="T21"/>
                  <a:gd fmla="*/ 139 w 140" name="T22"/>
                  <a:gd fmla="*/ 21 h 186" name="T23"/>
                  <a:gd fmla="*/ 90 w 140" name="T24"/>
                  <a:gd fmla="*/ 108 h 186" name="T25"/>
                  <a:gd fmla="*/ 7 w 140" name="T26"/>
                  <a:gd fmla="*/ 185 h 186" name="T27"/>
                  <a:gd fmla="*/ 0 w 140" name="T28"/>
                  <a:gd fmla="*/ 174 h 186" name="T29"/>
                  <a:gd fmla="*/ 0 w 140" name="T30"/>
                  <a:gd fmla="*/ 174 h 18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140" name="T48"/>
                  <a:gd fmla="*/ 0 h 186" name="T49"/>
                  <a:gd fmla="*/ 140 w 140" name="T50"/>
                  <a:gd fmla="*/ 186 h 186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86" w="140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/>
              <p:nvPr/>
            </p:nvSpPr>
            <p:spPr bwMode="auto">
              <a:xfrm>
                <a:off x="3423" y="3613"/>
                <a:ext cx="108" cy="158"/>
              </a:xfrm>
              <a:custGeom>
                <a:gdLst>
                  <a:gd fmla="*/ 0 w 108" name="T0"/>
                  <a:gd fmla="*/ 30 h 99" name="T1"/>
                  <a:gd fmla="*/ 0 w 108" name="T2"/>
                  <a:gd fmla="*/ 30 h 99" name="T3"/>
                  <a:gd fmla="*/ 0 w 108" name="T4"/>
                  <a:gd fmla="*/ 30 h 99" name="T5"/>
                  <a:gd fmla="*/ 24 w 108" name="T6"/>
                  <a:gd fmla="*/ 31 h 99" name="T7"/>
                  <a:gd fmla="*/ 48 w 108" name="T8"/>
                  <a:gd fmla="*/ 13 h 99" name="T9"/>
                  <a:gd fmla="*/ 49 w 108" name="T10"/>
                  <a:gd fmla="*/ 5 h 99" name="T11"/>
                  <a:gd fmla="*/ 70 w 108" name="T12"/>
                  <a:gd fmla="*/ 0 h 99" name="T13"/>
                  <a:gd fmla="*/ 104 w 108" name="T14"/>
                  <a:gd fmla="*/ 11 h 99" name="T15"/>
                  <a:gd fmla="*/ 107 w 108" name="T16"/>
                  <a:gd fmla="*/ 25 h 99" name="T17"/>
                  <a:gd fmla="*/ 105 w 108" name="T18"/>
                  <a:gd fmla="*/ 61 h 99" name="T19"/>
                  <a:gd fmla="*/ 87 w 108" name="T20"/>
                  <a:gd fmla="*/ 98 h 99" name="T21"/>
                  <a:gd fmla="*/ 56 w 108" name="T22"/>
                  <a:gd fmla="*/ 92 h 99" name="T23"/>
                  <a:gd fmla="*/ 38 w 108" name="T24"/>
                  <a:gd fmla="*/ 83 h 99" name="T25"/>
                  <a:gd fmla="*/ 0 w 108" name="T26"/>
                  <a:gd fmla="*/ 30 h 99" name="T27"/>
                  <a:gd fmla="*/ 0 w 108" name="T28"/>
                  <a:gd fmla="*/ 30 h 99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08" name="T45"/>
                  <a:gd fmla="*/ 0 h 99" name="T46"/>
                  <a:gd fmla="*/ 108 w 108" name="T47"/>
                  <a:gd fmla="*/ 99 h 99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99" w="108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/>
              <p:nvPr/>
            </p:nvSpPr>
            <p:spPr bwMode="auto">
              <a:xfrm>
                <a:off x="3238" y="3669"/>
                <a:ext cx="186" cy="158"/>
              </a:xfrm>
              <a:custGeom>
                <a:gdLst>
                  <a:gd fmla="*/ 0 w 186" name="T0"/>
                  <a:gd fmla="*/ 6 h 175" name="T1"/>
                  <a:gd fmla="*/ 0 w 186" name="T2"/>
                  <a:gd fmla="*/ 6 h 175" name="T3"/>
                  <a:gd fmla="*/ 23 w 186" name="T4"/>
                  <a:gd fmla="*/ 0 h 175" name="T5"/>
                  <a:gd fmla="*/ 134 w 186" name="T6"/>
                  <a:gd fmla="*/ 16 h 175" name="T7"/>
                  <a:gd fmla="*/ 159 w 186" name="T8"/>
                  <a:gd fmla="*/ 9 h 175" name="T9"/>
                  <a:gd fmla="*/ 185 w 186" name="T10"/>
                  <a:gd fmla="*/ 12 h 175" name="T11"/>
                  <a:gd fmla="*/ 185 w 186" name="T12"/>
                  <a:gd fmla="*/ 12 h 175" name="T13"/>
                  <a:gd fmla="*/ 162 w 186" name="T14"/>
                  <a:gd fmla="*/ 25 h 175" name="T15"/>
                  <a:gd fmla="*/ 154 w 186" name="T16"/>
                  <a:gd fmla="*/ 16 h 175" name="T17"/>
                  <a:gd fmla="*/ 128 w 186" name="T18"/>
                  <a:gd fmla="*/ 22 h 175" name="T19"/>
                  <a:gd fmla="*/ 128 w 186" name="T20"/>
                  <a:gd fmla="*/ 71 h 175" name="T21"/>
                  <a:gd fmla="*/ 114 w 186" name="T22"/>
                  <a:gd fmla="*/ 71 h 175" name="T23"/>
                  <a:gd fmla="*/ 114 w 186" name="T24"/>
                  <a:gd fmla="*/ 110 h 175" name="T25"/>
                  <a:gd fmla="*/ 114 w 186" name="T26"/>
                  <a:gd fmla="*/ 165 h 175" name="T27"/>
                  <a:gd fmla="*/ 102 w 186" name="T28"/>
                  <a:gd fmla="*/ 174 h 175" name="T29"/>
                  <a:gd fmla="*/ 84 w 186" name="T30"/>
                  <a:gd fmla="*/ 174 h 175" name="T31"/>
                  <a:gd fmla="*/ 75 w 186" name="T32"/>
                  <a:gd fmla="*/ 162 h 175" name="T33"/>
                  <a:gd fmla="*/ 67 w 186" name="T34"/>
                  <a:gd fmla="*/ 168 h 175" name="T35"/>
                  <a:gd fmla="*/ 49 w 186" name="T36"/>
                  <a:gd fmla="*/ 149 h 175" name="T37"/>
                  <a:gd fmla="*/ 39 w 186" name="T38"/>
                  <a:gd fmla="*/ 88 h 175" name="T39"/>
                  <a:gd fmla="*/ 39 w 186" name="T40"/>
                  <a:gd fmla="*/ 81 h 175" name="T41"/>
                  <a:gd fmla="*/ 0 w 186" name="T42"/>
                  <a:gd fmla="*/ 6 h 175" name="T43"/>
                  <a:gd fmla="*/ 0 w 186" name="T44"/>
                  <a:gd fmla="*/ 6 h 175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w 186" name="T69"/>
                  <a:gd fmla="*/ 0 h 175" name="T70"/>
                  <a:gd fmla="*/ 186 w 186" name="T71"/>
                  <a:gd fmla="*/ 175 h 175" name="T72"/>
                </a:gdLst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b="T72" l="T69" r="T71" t="T70"/>
                <a:pathLst>
                  <a:path h="175" w="186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/>
              <p:nvPr/>
            </p:nvSpPr>
            <p:spPr bwMode="auto">
              <a:xfrm>
                <a:off x="2849" y="3014"/>
                <a:ext cx="116" cy="158"/>
              </a:xfrm>
              <a:custGeom>
                <a:gdLst>
                  <a:gd fmla="*/ 0 w 116" name="T0"/>
                  <a:gd fmla="*/ 96 h 97" name="T1"/>
                  <a:gd fmla="*/ 0 w 116" name="T2"/>
                  <a:gd fmla="*/ 96 h 97" name="T3"/>
                  <a:gd fmla="*/ 54 w 116" name="T4"/>
                  <a:gd fmla="*/ 0 h 97" name="T5"/>
                  <a:gd fmla="*/ 114 w 116" name="T6"/>
                  <a:gd fmla="*/ 2 h 97" name="T7"/>
                  <a:gd fmla="*/ 115 w 116" name="T8"/>
                  <a:gd fmla="*/ 7 h 97" name="T9"/>
                  <a:gd fmla="*/ 114 w 116" name="T10"/>
                  <a:gd fmla="*/ 25 h 97" name="T11"/>
                  <a:gd fmla="*/ 70 w 116" name="T12"/>
                  <a:gd fmla="*/ 24 h 97" name="T13"/>
                  <a:gd fmla="*/ 70 w 116" name="T14"/>
                  <a:gd fmla="*/ 61 h 97" name="T15"/>
                  <a:gd fmla="*/ 54 w 116" name="T16"/>
                  <a:gd fmla="*/ 67 h 97" name="T17"/>
                  <a:gd fmla="*/ 55 w 116" name="T18"/>
                  <a:gd fmla="*/ 90 h 97" name="T19"/>
                  <a:gd fmla="*/ 0 w 116" name="T20"/>
                  <a:gd fmla="*/ 96 h 97" name="T21"/>
                  <a:gd fmla="*/ 0 w 116" name="T22"/>
                  <a:gd fmla="*/ 96 h 97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116" name="T36"/>
                  <a:gd fmla="*/ 0 h 97" name="T37"/>
                  <a:gd fmla="*/ 116 w 116" name="T38"/>
                  <a:gd fmla="*/ 97 h 97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97" w="115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/>
              <p:nvPr/>
            </p:nvSpPr>
            <p:spPr bwMode="auto">
              <a:xfrm>
                <a:off x="3380" y="3167"/>
                <a:ext cx="227" cy="158"/>
              </a:xfrm>
              <a:custGeom>
                <a:gdLst>
                  <a:gd fmla="*/ 0 w 227" name="T0"/>
                  <a:gd fmla="*/ 142 h 270" name="T1"/>
                  <a:gd fmla="*/ 0 w 227" name="T2"/>
                  <a:gd fmla="*/ 142 h 270" name="T3"/>
                  <a:gd fmla="*/ 10 w 227" name="T4"/>
                  <a:gd fmla="*/ 169 h 270" name="T5"/>
                  <a:gd fmla="*/ 20 w 227" name="T6"/>
                  <a:gd fmla="*/ 198 h 270" name="T7"/>
                  <a:gd fmla="*/ 43 w 227" name="T8"/>
                  <a:gd fmla="*/ 209 h 270" name="T9"/>
                  <a:gd fmla="*/ 76 w 227" name="T10"/>
                  <a:gd fmla="*/ 249 h 270" name="T11"/>
                  <a:gd fmla="*/ 122 w 227" name="T12"/>
                  <a:gd fmla="*/ 269 h 270" name="T13"/>
                  <a:gd fmla="*/ 164 w 227" name="T14"/>
                  <a:gd fmla="*/ 264 h 270" name="T15"/>
                  <a:gd fmla="*/ 189 w 227" name="T16"/>
                  <a:gd fmla="*/ 256 h 270" name="T17"/>
                  <a:gd fmla="*/ 174 w 227" name="T18"/>
                  <a:gd fmla="*/ 227 h 270" name="T19"/>
                  <a:gd fmla="*/ 150 w 227" name="T20"/>
                  <a:gd fmla="*/ 211 h 270" name="T21"/>
                  <a:gd fmla="*/ 166 w 227" name="T22"/>
                  <a:gd fmla="*/ 200 h 270" name="T23"/>
                  <a:gd fmla="*/ 167 w 227" name="T24"/>
                  <a:gd fmla="*/ 176 h 270" name="T25"/>
                  <a:gd fmla="*/ 194 w 227" name="T26"/>
                  <a:gd fmla="*/ 143 h 270" name="T27"/>
                  <a:gd fmla="*/ 205 w 227" name="T28"/>
                  <a:gd fmla="*/ 84 h 270" name="T29"/>
                  <a:gd fmla="*/ 226 w 227" name="T30"/>
                  <a:gd fmla="*/ 71 h 270" name="T31"/>
                  <a:gd fmla="*/ 210 w 227" name="T32"/>
                  <a:gd fmla="*/ 59 h 270" name="T33"/>
                  <a:gd fmla="*/ 203 w 227" name="T34"/>
                  <a:gd fmla="*/ 16 h 270" name="T35"/>
                  <a:gd fmla="*/ 185 w 227" name="T36"/>
                  <a:gd fmla="*/ 0 h 270" name="T37"/>
                  <a:gd fmla="*/ 164 w 227" name="T38"/>
                  <a:gd fmla="*/ 18 h 270" name="T39"/>
                  <a:gd fmla="*/ 41 w 227" name="T40"/>
                  <a:gd fmla="*/ 15 h 270" name="T41"/>
                  <a:gd fmla="*/ 41 w 227" name="T42"/>
                  <a:gd fmla="*/ 43 h 270" name="T43"/>
                  <a:gd fmla="*/ 29 w 227" name="T44"/>
                  <a:gd fmla="*/ 43 h 270" name="T45"/>
                  <a:gd fmla="*/ 29 w 227" name="T46"/>
                  <a:gd fmla="*/ 51 h 270" name="T47"/>
                  <a:gd fmla="*/ 28 w 227" name="T48"/>
                  <a:gd fmla="*/ 103 h 270" name="T49"/>
                  <a:gd fmla="*/ 14 w 227" name="T50"/>
                  <a:gd fmla="*/ 106 h 270" name="T51"/>
                  <a:gd fmla="*/ 0 w 227" name="T52"/>
                  <a:gd fmla="*/ 142 h 270" name="T53"/>
                  <a:gd fmla="*/ 0 w 227" name="T54"/>
                  <a:gd fmla="*/ 142 h 270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27" name="T84"/>
                  <a:gd fmla="*/ 0 h 270" name="T85"/>
                  <a:gd fmla="*/ 227 w 227" name="T86"/>
                  <a:gd fmla="*/ 270 h 270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270" w="226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/>
              <p:nvPr/>
            </p:nvSpPr>
            <p:spPr bwMode="auto">
              <a:xfrm>
                <a:off x="3501" y="3718"/>
                <a:ext cx="17" cy="158"/>
              </a:xfrm>
              <a:custGeom>
                <a:gdLst>
                  <a:gd fmla="*/ 0 w 17" name="T0"/>
                  <a:gd fmla="*/ 12 h 23" name="T1"/>
                  <a:gd fmla="*/ 0 w 17" name="T2"/>
                  <a:gd fmla="*/ 12 h 23" name="T3"/>
                  <a:gd fmla="*/ 9 w 17" name="T4"/>
                  <a:gd fmla="*/ 22 h 23" name="T5"/>
                  <a:gd fmla="*/ 16 w 17" name="T6"/>
                  <a:gd fmla="*/ 14 h 23" name="T7"/>
                  <a:gd fmla="*/ 14 w 17" name="T8"/>
                  <a:gd fmla="*/ 0 h 23" name="T9"/>
                  <a:gd fmla="*/ 0 w 17" name="T10"/>
                  <a:gd fmla="*/ 12 h 23" name="T11"/>
                  <a:gd fmla="*/ 0 w 17" name="T12"/>
                  <a:gd fmla="*/ 12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7" name="T21"/>
                  <a:gd fmla="*/ 0 h 23" name="T22"/>
                  <a:gd fmla="*/ 17 w 17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17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/>
              <p:nvPr/>
            </p:nvSpPr>
            <p:spPr bwMode="auto">
              <a:xfrm>
                <a:off x="3486" y="3436"/>
                <a:ext cx="148" cy="158"/>
              </a:xfrm>
              <a:custGeom>
                <a:gdLst>
                  <a:gd fmla="*/ 0 w 148" name="T0"/>
                  <a:gd fmla="*/ 46 h 146" name="T1"/>
                  <a:gd fmla="*/ 0 w 148" name="T2"/>
                  <a:gd fmla="*/ 46 h 146" name="T3"/>
                  <a:gd fmla="*/ 1 w 148" name="T4"/>
                  <a:gd fmla="*/ 74 h 146" name="T5"/>
                  <a:gd fmla="*/ 19 w 148" name="T6"/>
                  <a:gd fmla="*/ 103 h 146" name="T7"/>
                  <a:gd fmla="*/ 44 w 148" name="T8"/>
                  <a:gd fmla="*/ 115 h 146" name="T9"/>
                  <a:gd fmla="*/ 57 w 148" name="T10"/>
                  <a:gd fmla="*/ 118 h 146" name="T11"/>
                  <a:gd fmla="*/ 72 w 148" name="T12"/>
                  <a:gd fmla="*/ 145 h 146" name="T13"/>
                  <a:gd fmla="*/ 127 w 148" name="T14"/>
                  <a:gd fmla="*/ 142 h 146" name="T15"/>
                  <a:gd fmla="*/ 147 w 148" name="T16"/>
                  <a:gd fmla="*/ 130 h 146" name="T17"/>
                  <a:gd fmla="*/ 126 w 148" name="T18"/>
                  <a:gd fmla="*/ 72 h 146" name="T19"/>
                  <a:gd fmla="*/ 132 w 148" name="T20"/>
                  <a:gd fmla="*/ 50 h 146" name="T21"/>
                  <a:gd fmla="*/ 61 w 148" name="T22"/>
                  <a:gd fmla="*/ 0 h 146" name="T23"/>
                  <a:gd fmla="*/ 43 w 148" name="T24"/>
                  <a:gd fmla="*/ 25 h 146" name="T25"/>
                  <a:gd fmla="*/ 35 w 148" name="T26"/>
                  <a:gd fmla="*/ 18 h 146" name="T27"/>
                  <a:gd fmla="*/ 29 w 148" name="T28"/>
                  <a:gd fmla="*/ 24 h 146" name="T29"/>
                  <a:gd fmla="*/ 29 w 148" name="T30"/>
                  <a:gd fmla="*/ 0 h 146" name="T31"/>
                  <a:gd fmla="*/ 11 w 148" name="T32"/>
                  <a:gd fmla="*/ 1 h 146" name="T33"/>
                  <a:gd fmla="*/ 14 w 148" name="T34"/>
                  <a:gd fmla="*/ 19 h 146" name="T35"/>
                  <a:gd fmla="*/ 15 w 148" name="T36"/>
                  <a:gd fmla="*/ 30 h 146" name="T37"/>
                  <a:gd fmla="*/ 0 w 148" name="T38"/>
                  <a:gd fmla="*/ 46 h 146" name="T39"/>
                  <a:gd fmla="*/ 0 w 148" name="T40"/>
                  <a:gd fmla="*/ 46 h 14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148" name="T63"/>
                  <a:gd fmla="*/ 0 h 146" name="T64"/>
                  <a:gd fmla="*/ 148 w 148" name="T65"/>
                  <a:gd fmla="*/ 146 h 146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46" w="148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/>
              <p:nvPr/>
            </p:nvSpPr>
            <p:spPr bwMode="auto">
              <a:xfrm>
                <a:off x="3078" y="3234"/>
                <a:ext cx="30" cy="158"/>
              </a:xfrm>
              <a:custGeom>
                <a:gdLst>
                  <a:gd fmla="*/ 0 w 30" name="T0"/>
                  <a:gd fmla="*/ 0 h 71" name="T1"/>
                  <a:gd fmla="*/ 0 w 30" name="T2"/>
                  <a:gd fmla="*/ 0 h 71" name="T3"/>
                  <a:gd fmla="*/ 15 w 30" name="T4"/>
                  <a:gd fmla="*/ 4 h 71" name="T5"/>
                  <a:gd fmla="*/ 29 w 30" name="T6"/>
                  <a:gd fmla="*/ 67 h 71" name="T7"/>
                  <a:gd fmla="*/ 19 w 30" name="T8"/>
                  <a:gd fmla="*/ 70 h 71" name="T9"/>
                  <a:gd fmla="*/ 0 w 30" name="T10"/>
                  <a:gd fmla="*/ 0 h 71" name="T11"/>
                  <a:gd fmla="*/ 0 w 30" name="T12"/>
                  <a:gd fmla="*/ 0 h 71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0" name="T21"/>
                  <a:gd fmla="*/ 0 h 71" name="T22"/>
                  <a:gd fmla="*/ 30 w 30" name="T23"/>
                  <a:gd fmla="*/ 71 h 71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71" w="30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/>
              <p:nvPr/>
            </p:nvSpPr>
            <p:spPr bwMode="auto">
              <a:xfrm>
                <a:off x="3486" y="3333"/>
                <a:ext cx="74" cy="158"/>
              </a:xfrm>
              <a:custGeom>
                <a:gdLst>
                  <a:gd fmla="*/ 0 w 74" name="T0"/>
                  <a:gd fmla="*/ 72 h 73" name="T1"/>
                  <a:gd fmla="*/ 0 w 74" name="T2"/>
                  <a:gd fmla="*/ 72 h 73" name="T3"/>
                  <a:gd fmla="*/ 11 w 74" name="T4"/>
                  <a:gd fmla="*/ 68 h 73" name="T5"/>
                  <a:gd fmla="*/ 29 w 74" name="T6"/>
                  <a:gd fmla="*/ 67 h 73" name="T7"/>
                  <a:gd fmla="*/ 29 w 74" name="T8"/>
                  <a:gd fmla="*/ 57 h 73" name="T9"/>
                  <a:gd fmla="*/ 58 w 74" name="T10"/>
                  <a:gd fmla="*/ 51 h 73" name="T11"/>
                  <a:gd fmla="*/ 73 w 74" name="T12"/>
                  <a:gd fmla="*/ 26 h 73" name="T13"/>
                  <a:gd fmla="*/ 58 w 74" name="T14"/>
                  <a:gd fmla="*/ 0 h 73" name="T15"/>
                  <a:gd fmla="*/ 16 w 74" name="T16"/>
                  <a:gd fmla="*/ 5 h 73" name="T17"/>
                  <a:gd fmla="*/ 21 w 74" name="T18"/>
                  <a:gd fmla="*/ 24 h 73" name="T19"/>
                  <a:gd fmla="*/ 12 w 74" name="T20"/>
                  <a:gd fmla="*/ 37 h 73" name="T21"/>
                  <a:gd fmla="*/ 0 w 74" name="T22"/>
                  <a:gd fmla="*/ 72 h 73" name="T23"/>
                  <a:gd fmla="*/ 0 w 74" name="T24"/>
                  <a:gd fmla="*/ 72 h 73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74" name="T39"/>
                  <a:gd fmla="*/ 0 h 73" name="T40"/>
                  <a:gd fmla="*/ 74 w 74" name="T41"/>
                  <a:gd fmla="*/ 73 h 73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73" w="74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/>
              <p:nvPr/>
            </p:nvSpPr>
            <p:spPr bwMode="auto">
              <a:xfrm>
                <a:off x="3415" y="2979"/>
                <a:ext cx="154" cy="158"/>
              </a:xfrm>
              <a:custGeom>
                <a:gdLst>
                  <a:gd fmla="*/ 0 w 154" name="T0"/>
                  <a:gd fmla="*/ 24 h 144" name="T1"/>
                  <a:gd fmla="*/ 0 w 154" name="T2"/>
                  <a:gd fmla="*/ 24 h 144" name="T3"/>
                  <a:gd fmla="*/ 6 w 154" name="T4"/>
                  <a:gd fmla="*/ 140 h 144" name="T5"/>
                  <a:gd fmla="*/ 129 w 154" name="T6"/>
                  <a:gd fmla="*/ 143 h 144" name="T7"/>
                  <a:gd fmla="*/ 150 w 154" name="T8"/>
                  <a:gd fmla="*/ 125 h 144" name="T9"/>
                  <a:gd fmla="*/ 153 w 154" name="T10"/>
                  <a:gd fmla="*/ 113 h 144" name="T11"/>
                  <a:gd fmla="*/ 107 w 154" name="T12"/>
                  <a:gd fmla="*/ 30 h 144" name="T13"/>
                  <a:gd fmla="*/ 129 w 154" name="T14"/>
                  <a:gd fmla="*/ 57 h 144" name="T15"/>
                  <a:gd fmla="*/ 140 w 154" name="T16"/>
                  <a:gd fmla="*/ 34 h 144" name="T17"/>
                  <a:gd fmla="*/ 129 w 154" name="T18"/>
                  <a:gd fmla="*/ 5 h 144" name="T19"/>
                  <a:gd fmla="*/ 100 w 154" name="T20"/>
                  <a:gd fmla="*/ 10 h 144" name="T21"/>
                  <a:gd fmla="*/ 100 w 154" name="T22"/>
                  <a:gd fmla="*/ 2 h 144" name="T23"/>
                  <a:gd fmla="*/ 85 w 154" name="T24"/>
                  <a:gd fmla="*/ 2 h 144" name="T25"/>
                  <a:gd fmla="*/ 59 w 154" name="T26"/>
                  <a:gd fmla="*/ 12 h 144" name="T27"/>
                  <a:gd fmla="*/ 6 w 154" name="T28"/>
                  <a:gd fmla="*/ 0 h 144" name="T29"/>
                  <a:gd fmla="*/ 0 w 154" name="T30"/>
                  <a:gd fmla="*/ 24 h 144" name="T31"/>
                  <a:gd fmla="*/ 0 w 154" name="T32"/>
                  <a:gd fmla="*/ 24 h 144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54" name="T51"/>
                  <a:gd fmla="*/ 0 h 144" name="T52"/>
                  <a:gd fmla="*/ 154 w 154" name="T53"/>
                  <a:gd fmla="*/ 144 h 144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44" w="15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/>
              <p:nvPr/>
            </p:nvSpPr>
            <p:spPr bwMode="auto">
              <a:xfrm>
                <a:off x="3010" y="3184"/>
                <a:ext cx="103" cy="158"/>
              </a:xfrm>
              <a:custGeom>
                <a:gdLst>
                  <a:gd fmla="*/ 0 w 103" name="T0"/>
                  <a:gd fmla="*/ 63 h 76" name="T1"/>
                  <a:gd fmla="*/ 0 w 103" name="T2"/>
                  <a:gd fmla="*/ 63 h 76" name="T3"/>
                  <a:gd fmla="*/ 7 w 103" name="T4"/>
                  <a:gd fmla="*/ 72 h 76" name="T5"/>
                  <a:gd fmla="*/ 34 w 103" name="T6"/>
                  <a:gd fmla="*/ 75 h 76" name="T7"/>
                  <a:gd fmla="*/ 32 w 103" name="T8"/>
                  <a:gd fmla="*/ 56 h 76" name="T9"/>
                  <a:gd fmla="*/ 68 w 103" name="T10"/>
                  <a:gd fmla="*/ 52 h 76" name="T11"/>
                  <a:gd fmla="*/ 83 w 103" name="T12"/>
                  <a:gd fmla="*/ 56 h 76" name="T13"/>
                  <a:gd fmla="*/ 102 w 103" name="T14"/>
                  <a:gd fmla="*/ 42 h 76" name="T15"/>
                  <a:gd fmla="*/ 76 w 103" name="T16"/>
                  <a:gd fmla="*/ 13 h 76" name="T17"/>
                  <a:gd fmla="*/ 73 w 103" name="T18"/>
                  <a:gd fmla="*/ 0 h 76" name="T19"/>
                  <a:gd fmla="*/ 17 w 103" name="T20"/>
                  <a:gd fmla="*/ 24 h 76" name="T21"/>
                  <a:gd fmla="*/ 0 w 103" name="T22"/>
                  <a:gd fmla="*/ 63 h 76" name="T23"/>
                  <a:gd fmla="*/ 0 w 103" name="T24"/>
                  <a:gd fmla="*/ 63 h 7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03" name="T39"/>
                  <a:gd fmla="*/ 0 h 76" name="T40"/>
                  <a:gd fmla="*/ 103 w 103" name="T41"/>
                  <a:gd fmla="*/ 76 h 76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76" w="103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/>
              <p:nvPr/>
            </p:nvSpPr>
            <p:spPr bwMode="auto">
              <a:xfrm>
                <a:off x="3380" y="3528"/>
                <a:ext cx="162" cy="158"/>
              </a:xfrm>
              <a:custGeom>
                <a:gdLst>
                  <a:gd fmla="*/ 0 w 162" name="T0"/>
                  <a:gd fmla="*/ 65 h 134" name="T1"/>
                  <a:gd fmla="*/ 0 w 162" name="T2"/>
                  <a:gd fmla="*/ 65 h 134" name="T3"/>
                  <a:gd fmla="*/ 0 w 162" name="T4"/>
                  <a:gd fmla="*/ 116 h 134" name="T5"/>
                  <a:gd fmla="*/ 17 w 162" name="T6"/>
                  <a:gd fmla="*/ 129 h 134" name="T7"/>
                  <a:gd fmla="*/ 43 w 162" name="T8"/>
                  <a:gd fmla="*/ 132 h 134" name="T9"/>
                  <a:gd fmla="*/ 67 w 162" name="T10"/>
                  <a:gd fmla="*/ 133 h 134" name="T11"/>
                  <a:gd fmla="*/ 91 w 162" name="T12"/>
                  <a:gd fmla="*/ 115 h 134" name="T13"/>
                  <a:gd fmla="*/ 92 w 162" name="T14"/>
                  <a:gd fmla="*/ 107 h 134" name="T15"/>
                  <a:gd fmla="*/ 113 w 162" name="T16"/>
                  <a:gd fmla="*/ 102 h 134" name="T17"/>
                  <a:gd fmla="*/ 109 w 162" name="T18"/>
                  <a:gd fmla="*/ 95 h 134" name="T19"/>
                  <a:gd fmla="*/ 153 w 162" name="T20"/>
                  <a:gd fmla="*/ 81 h 134" name="T21"/>
                  <a:gd fmla="*/ 147 w 162" name="T22"/>
                  <a:gd fmla="*/ 75 h 134" name="T23"/>
                  <a:gd fmla="*/ 161 w 162" name="T24"/>
                  <a:gd fmla="*/ 34 h 134" name="T25"/>
                  <a:gd fmla="*/ 150 w 162" name="T26"/>
                  <a:gd fmla="*/ 17 h 134" name="T27"/>
                  <a:gd fmla="*/ 125 w 162" name="T28"/>
                  <a:gd fmla="*/ 5 h 134" name="T29"/>
                  <a:gd fmla="*/ 118 w 162" name="T30"/>
                  <a:gd fmla="*/ 0 h 134" name="T31"/>
                  <a:gd fmla="*/ 93 w 162" name="T32"/>
                  <a:gd fmla="*/ 12 h 134" name="T33"/>
                  <a:gd fmla="*/ 90 w 162" name="T34"/>
                  <a:gd fmla="*/ 48 h 134" name="T35"/>
                  <a:gd fmla="*/ 106 w 162" name="T36"/>
                  <a:gd fmla="*/ 55 h 134" name="T37"/>
                  <a:gd fmla="*/ 106 w 162" name="T38"/>
                  <a:gd fmla="*/ 69 h 134" name="T39"/>
                  <a:gd fmla="*/ 28 w 162" name="T40"/>
                  <a:gd fmla="*/ 37 h 134" name="T41"/>
                  <a:gd fmla="*/ 31 w 162" name="T42"/>
                  <a:gd fmla="*/ 65 h 134" name="T43"/>
                  <a:gd fmla="*/ 0 w 162" name="T44"/>
                  <a:gd fmla="*/ 65 h 134" name="T45"/>
                  <a:gd fmla="*/ 0 w 162" name="T46"/>
                  <a:gd fmla="*/ 65 h 134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w 162" name="T72"/>
                  <a:gd fmla="*/ 0 h 134" name="T73"/>
                  <a:gd fmla="*/ 162 w 162" name="T74"/>
                  <a:gd fmla="*/ 134 h 134" name="T75"/>
                </a:gdLst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b="T75" l="T72" r="T74" t="T73"/>
                <a:pathLst>
                  <a:path h="134" w="162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/>
              <p:nvPr/>
            </p:nvSpPr>
            <p:spPr bwMode="auto">
              <a:xfrm>
                <a:off x="3305" y="3745"/>
                <a:ext cx="224" cy="158"/>
              </a:xfrm>
              <a:custGeom>
                <a:gdLst>
                  <a:gd fmla="*/ 0 w 224" name="T0"/>
                  <a:gd fmla="*/ 94 h 180" name="T1"/>
                  <a:gd fmla="*/ 0 w 224" name="T2"/>
                  <a:gd fmla="*/ 94 h 180" name="T3"/>
                  <a:gd fmla="*/ 8 w 224" name="T4"/>
                  <a:gd fmla="*/ 88 h 180" name="T5"/>
                  <a:gd fmla="*/ 17 w 224" name="T6"/>
                  <a:gd fmla="*/ 100 h 180" name="T7"/>
                  <a:gd fmla="*/ 35 w 224" name="T8"/>
                  <a:gd fmla="*/ 100 h 180" name="T9"/>
                  <a:gd fmla="*/ 47 w 224" name="T10"/>
                  <a:gd fmla="*/ 91 h 180" name="T11"/>
                  <a:gd fmla="*/ 47 w 224" name="T12"/>
                  <a:gd fmla="*/ 36 h 180" name="T13"/>
                  <a:gd fmla="*/ 58 w 224" name="T14"/>
                  <a:gd fmla="*/ 50 h 180" name="T15"/>
                  <a:gd fmla="*/ 58 w 224" name="T16"/>
                  <a:gd fmla="*/ 65 h 180" name="T17"/>
                  <a:gd fmla="*/ 77 w 224" name="T18"/>
                  <a:gd fmla="*/ 64 h 180" name="T19"/>
                  <a:gd fmla="*/ 93 w 224" name="T20"/>
                  <a:gd fmla="*/ 47 h 180" name="T21"/>
                  <a:gd fmla="*/ 123 w 224" name="T22"/>
                  <a:gd fmla="*/ 47 h 180" name="T23"/>
                  <a:gd fmla="*/ 174 w 224" name="T24"/>
                  <a:gd fmla="*/ 0 h 180" name="T25"/>
                  <a:gd fmla="*/ 205 w 224" name="T26"/>
                  <a:gd fmla="*/ 6 h 180" name="T27"/>
                  <a:gd fmla="*/ 210 w 224" name="T28"/>
                  <a:gd fmla="*/ 51 h 180" name="T29"/>
                  <a:gd fmla="*/ 196 w 224" name="T30"/>
                  <a:gd fmla="*/ 63 h 180" name="T31"/>
                  <a:gd fmla="*/ 205 w 224" name="T32"/>
                  <a:gd fmla="*/ 73 h 180" name="T33"/>
                  <a:gd fmla="*/ 212 w 224" name="T34"/>
                  <a:gd fmla="*/ 65 h 180" name="T35"/>
                  <a:gd fmla="*/ 223 w 224" name="T36"/>
                  <a:gd fmla="*/ 65 h 180" name="T37"/>
                  <a:gd fmla="*/ 217 w 224" name="T38"/>
                  <a:gd fmla="*/ 91 h 180" name="T39"/>
                  <a:gd fmla="*/ 184 w 224" name="T40"/>
                  <a:gd fmla="*/ 132 h 180" name="T41"/>
                  <a:gd fmla="*/ 144 w 224" name="T42"/>
                  <a:gd fmla="*/ 167 h 180" name="T43"/>
                  <a:gd fmla="*/ 114 w 224" name="T44"/>
                  <a:gd fmla="*/ 178 h 180" name="T45"/>
                  <a:gd fmla="*/ 26 w 224" name="T46"/>
                  <a:gd fmla="*/ 179 h 180" name="T47"/>
                  <a:gd fmla="*/ 19 w 224" name="T48"/>
                  <a:gd fmla="*/ 159 h 180" name="T49"/>
                  <a:gd fmla="*/ 22 w 224" name="T50"/>
                  <a:gd fmla="*/ 143 h 180" name="T51"/>
                  <a:gd fmla="*/ 0 w 224" name="T52"/>
                  <a:gd fmla="*/ 94 h 180" name="T53"/>
                  <a:gd fmla="*/ 0 w 224" name="T54"/>
                  <a:gd fmla="*/ 94 h 180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24" name="T84"/>
                  <a:gd fmla="*/ 0 h 180" name="T85"/>
                  <a:gd fmla="*/ 224 w 224" name="T86"/>
                  <a:gd fmla="*/ 180 h 180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180" w="224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/>
              <p:nvPr/>
            </p:nvSpPr>
            <p:spPr bwMode="auto">
              <a:xfrm>
                <a:off x="3449" y="3768"/>
                <a:ext cx="32" cy="158"/>
              </a:xfrm>
              <a:custGeom>
                <a:gdLst>
                  <a:gd fmla="*/ 0 w 32" name="T0"/>
                  <a:gd fmla="*/ 16 h 33" name="T1"/>
                  <a:gd fmla="*/ 0 w 32" name="T2"/>
                  <a:gd fmla="*/ 16 h 33" name="T3"/>
                  <a:gd fmla="*/ 11 w 32" name="T4"/>
                  <a:gd fmla="*/ 32 h 33" name="T5"/>
                  <a:gd fmla="*/ 31 w 32" name="T6"/>
                  <a:gd fmla="*/ 16 h 33" name="T7"/>
                  <a:gd fmla="*/ 22 w 32" name="T8"/>
                  <a:gd fmla="*/ 0 h 33" name="T9"/>
                  <a:gd fmla="*/ 0 w 32" name="T10"/>
                  <a:gd fmla="*/ 16 h 33" name="T11"/>
                  <a:gd fmla="*/ 0 w 32" name="T12"/>
                  <a:gd fmla="*/ 16 h 3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2" name="T21"/>
                  <a:gd fmla="*/ 0 h 33" name="T22"/>
                  <a:gd fmla="*/ 32 w 32" name="T23"/>
                  <a:gd fmla="*/ 33 h 3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33" w="32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/>
              <p:nvPr/>
            </p:nvSpPr>
            <p:spPr bwMode="auto">
              <a:xfrm>
                <a:off x="3201" y="2876"/>
                <a:ext cx="43" cy="158"/>
              </a:xfrm>
              <a:custGeom>
                <a:gdLst>
                  <a:gd fmla="*/ 2 w 43" name="T0"/>
                  <a:gd fmla="*/ 25 h 27" name="T1"/>
                  <a:gd fmla="*/ 11 w 43" name="T2"/>
                  <a:gd fmla="*/ 26 h 27" name="T3"/>
                  <a:gd fmla="*/ 15 w 43" name="T4"/>
                  <a:gd fmla="*/ 25 h 27" name="T5"/>
                  <a:gd fmla="*/ 20 w 43" name="T6"/>
                  <a:gd fmla="*/ 22 h 27" name="T7"/>
                  <a:gd fmla="*/ 29 w 43" name="T8"/>
                  <a:gd fmla="*/ 20 h 27" name="T9"/>
                  <a:gd fmla="*/ 37 w 43" name="T10"/>
                  <a:gd fmla="*/ 18 h 27" name="T11"/>
                  <a:gd fmla="*/ 40 w 43" name="T12"/>
                  <a:gd fmla="*/ 11 h 27" name="T13"/>
                  <a:gd fmla="*/ 42 w 43" name="T14"/>
                  <a:gd fmla="*/ 7 h 27" name="T15"/>
                  <a:gd fmla="*/ 33 w 43" name="T16"/>
                  <a:gd fmla="*/ 0 h 27" name="T17"/>
                  <a:gd fmla="*/ 0 w 43" name="T18"/>
                  <a:gd fmla="*/ 7 h 27" name="T19"/>
                  <a:gd fmla="*/ 0 w 43" name="T20"/>
                  <a:gd fmla="*/ 25 h 27" name="T21"/>
                  <a:gd fmla="*/ 2 w 43" name="T22"/>
                  <a:gd fmla="*/ 25 h 27" name="T23"/>
                  <a:gd fmla="*/ 2 w 43" name="T24"/>
                  <a:gd fmla="*/ 25 h 27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43" name="T39"/>
                  <a:gd fmla="*/ 0 h 27" name="T40"/>
                  <a:gd fmla="*/ 43 w 43" name="T41"/>
                  <a:gd fmla="*/ 27 h 27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27" w="43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/>
              <p:nvPr/>
            </p:nvSpPr>
            <p:spPr bwMode="auto">
              <a:xfrm>
                <a:off x="3181" y="2877"/>
                <a:ext cx="55" cy="158"/>
              </a:xfrm>
              <a:custGeom>
                <a:gdLst>
                  <a:gd fmla="*/ 0 w 55" name="T0"/>
                  <a:gd fmla="*/ 47 h 103" name="T1"/>
                  <a:gd fmla="*/ 0 w 55" name="T2"/>
                  <a:gd fmla="*/ 47 h 103" name="T3"/>
                  <a:gd fmla="*/ 12 w 55" name="T4"/>
                  <a:gd fmla="*/ 38 h 103" name="T5"/>
                  <a:gd fmla="*/ 18 w 55" name="T6"/>
                  <a:gd fmla="*/ 1 h 103" name="T7"/>
                  <a:gd fmla="*/ 51 w 55" name="T8"/>
                  <a:gd fmla="*/ 0 h 103" name="T9"/>
                  <a:gd fmla="*/ 42 w 55" name="T10"/>
                  <a:gd fmla="*/ 12 h 103" name="T11"/>
                  <a:gd fmla="*/ 52 w 55" name="T12"/>
                  <a:gd fmla="*/ 28 h 103" name="T13"/>
                  <a:gd fmla="*/ 33 w 55" name="T14"/>
                  <a:gd fmla="*/ 47 h 103" name="T15"/>
                  <a:gd fmla="*/ 54 w 55" name="T16"/>
                  <a:gd fmla="*/ 60 h 103" name="T17"/>
                  <a:gd fmla="*/ 27 w 55" name="T18"/>
                  <a:gd fmla="*/ 102 h 103" name="T19"/>
                  <a:gd fmla="*/ 23 w 55" name="T20"/>
                  <a:gd fmla="*/ 75 h 103" name="T21"/>
                  <a:gd fmla="*/ 0 w 55" name="T22"/>
                  <a:gd fmla="*/ 47 h 103" name="T23"/>
                  <a:gd fmla="*/ 0 w 55" name="T24"/>
                  <a:gd fmla="*/ 47 h 103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55" name="T39"/>
                  <a:gd fmla="*/ 0 h 103" name="T40"/>
                  <a:gd fmla="*/ 55 w 55" name="T41"/>
                  <a:gd fmla="*/ 103 h 103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03" w="55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/>
            <p:nvPr/>
          </p:nvSpPr>
          <p:spPr bwMode="auto">
            <a:xfrm>
              <a:off x="3169412" y="3347724"/>
              <a:ext cx="114299" cy="206196"/>
            </a:xfrm>
            <a:custGeom>
              <a:gdLst>
                <a:gd fmla="*/ 0 w 90" name="T0"/>
                <a:gd fmla="*/ 23633520 h 43" name="T1"/>
                <a:gd fmla="*/ 0 w 90" name="T2"/>
                <a:gd fmla="*/ 23633520 h 43" name="T3"/>
                <a:gd fmla="*/ 38709597 w 90" name="T4"/>
                <a:gd fmla="*/ 66175857 h 43" name="T5"/>
                <a:gd fmla="*/ 104838504 w 90" name="T6"/>
                <a:gd fmla="*/ 64600540 h 43" name="T7"/>
                <a:gd fmla="*/ 143548091 w 90" name="T8"/>
                <a:gd fmla="*/ 40965765 h 43" name="T9"/>
                <a:gd fmla="*/ 59677300 w 90" name="T10"/>
                <a:gd fmla="*/ 9453155 h 43" name="T11"/>
                <a:gd fmla="*/ 48387003 w 90" name="T12"/>
                <a:gd fmla="*/ 0 h 43" name="T13"/>
                <a:gd fmla="*/ 0 w 90" name="T14"/>
                <a:gd fmla="*/ 23633520 h 43" name="T15"/>
                <a:gd fmla="*/ 0 w 90" name="T16"/>
                <a:gd fmla="*/ 23633520 h 43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90" name="T27"/>
                <a:gd fmla="*/ 0 h 43" name="T28"/>
                <a:gd fmla="*/ 90 w 90" name="T29"/>
                <a:gd fmla="*/ 43 h 43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43" w="90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/>
            <p:nvPr/>
          </p:nvSpPr>
          <p:spPr bwMode="auto">
            <a:xfrm>
              <a:off x="3328166" y="3224677"/>
              <a:ext cx="96837" cy="206196"/>
            </a:xfrm>
            <a:custGeom>
              <a:gdLst>
                <a:gd fmla="*/ 0 w 78" name="T0"/>
                <a:gd fmla="*/ 12590929 h 58" name="T1"/>
                <a:gd fmla="*/ 33909086 w 78" name="T2"/>
                <a:gd fmla="*/ 8993902 h 58" name="T3"/>
                <a:gd fmla="*/ 60110943 w 78" name="T4"/>
                <a:gd fmla="*/ 0 h 58" name="T5"/>
                <a:gd fmla="*/ 95561981 w 78" name="T6"/>
                <a:gd fmla="*/ 7195391 h 58" name="T7"/>
                <a:gd fmla="*/ 118682426 w 78" name="T8"/>
                <a:gd fmla="*/ 21584828 h 58" name="T9"/>
                <a:gd fmla="*/ 104809911 w 78" name="T10"/>
                <a:gd fmla="*/ 34175757 h 58" name="T11"/>
                <a:gd fmla="*/ 87854752 w 78" name="T12"/>
                <a:gd fmla="*/ 35974269 h 58" name="T13"/>
                <a:gd fmla="*/ 67818172 w 78" name="T14"/>
                <a:gd fmla="*/ 55760591 h 58" name="T15"/>
                <a:gd fmla="*/ 53946898 w 78" name="T16"/>
                <a:gd fmla="*/ 102528622 h 58" name="T17"/>
                <a:gd fmla="*/ 44697726 w 78" name="T18"/>
                <a:gd fmla="*/ 82742290 h 58" name="T19"/>
                <a:gd fmla="*/ 18495865 w 78" name="T20"/>
                <a:gd fmla="*/ 80943778 h 58" name="T21"/>
                <a:gd fmla="*/ 35449787 w 78" name="T22"/>
                <a:gd fmla="*/ 43169657 h 58" name="T23"/>
                <a:gd fmla="*/ 0 w 78" name="T24"/>
                <a:gd fmla="*/ 30578733 h 58" name="T25"/>
                <a:gd fmla="*/ 0 w 78" name="T26"/>
                <a:gd fmla="*/ 12590929 h 58" name="T27"/>
                <a:gd fmla="*/ 0 w 78" name="T28"/>
                <a:gd fmla="*/ 12590929 h 58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w 78" name="T45"/>
                <a:gd fmla="*/ 0 h 58" name="T46"/>
                <a:gd fmla="*/ 78 w 78" name="T47"/>
                <a:gd fmla="*/ 58 h 58" name="T48"/>
              </a:gdLst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b="T48" l="T45" r="T47" t="T46"/>
              <a:pathLst>
                <a:path h="57" w="7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/>
            <p:nvPr/>
          </p:nvSpPr>
          <p:spPr bwMode="auto">
            <a:xfrm>
              <a:off x="3301191" y="3230233"/>
              <a:ext cx="55563" cy="206196"/>
            </a:xfrm>
            <a:custGeom>
              <a:gdLst>
                <a:gd fmla="*/ 67080589 w 45" name="T0"/>
                <a:gd fmla="*/ 15534291 h 29" name="T1"/>
                <a:gd fmla="*/ 51835342 w 45" name="T2"/>
                <a:gd fmla="*/ 48329201 h 29" name="T3"/>
                <a:gd fmla="*/ 0 w 45" name="T4"/>
                <a:gd fmla="*/ 39698886 h 29" name="T5"/>
                <a:gd fmla="*/ 21343603 w 45" name="T6"/>
                <a:gd fmla="*/ 18986938 h 29" name="T7"/>
                <a:gd fmla="*/ 35065190 w 45" name="T8"/>
                <a:gd fmla="*/ 0 h 29" name="T9"/>
                <a:gd fmla="*/ 67080589 w 45" name="T10"/>
                <a:gd fmla="*/ 15534291 h 29" name="T11"/>
                <a:gd fmla="*/ 67080589 w 45" name="T12"/>
                <a:gd fmla="*/ 15534291 h 29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45" name="T21"/>
                <a:gd fmla="*/ 0 h 29" name="T22"/>
                <a:gd fmla="*/ 45 w 45" name="T23"/>
                <a:gd fmla="*/ 29 h 29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8" w="45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</p:grpSp>
      <p:sp>
        <p:nvSpPr>
          <p:cNvPr id="2" name="椭圆 1"/>
          <p:cNvSpPr/>
          <p:nvPr/>
        </p:nvSpPr>
        <p:spPr>
          <a:xfrm>
            <a:off x="1134706" y="804231"/>
            <a:ext cx="209352" cy="209290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pSp>
        <p:nvGrpSpPr>
          <p:cNvPr id="8" name="组合 7"/>
          <p:cNvGrpSpPr/>
          <p:nvPr/>
        </p:nvGrpSpPr>
        <p:grpSpPr>
          <a:xfrm>
            <a:off x="2595861" y="1598451"/>
            <a:ext cx="4571999" cy="4329808"/>
            <a:chOff x="6871063" y="806584"/>
            <a:chExt cx="4571999" cy="4329808"/>
          </a:xfrm>
        </p:grpSpPr>
        <p:sp>
          <p:nvSpPr>
            <p:cNvPr id="365" name="椭圆 364"/>
            <p:cNvSpPr/>
            <p:nvPr/>
          </p:nvSpPr>
          <p:spPr>
            <a:xfrm>
              <a:off x="6871063" y="806584"/>
              <a:ext cx="133942" cy="133942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cxnSp>
          <p:nvCxnSpPr>
            <p:cNvPr id="366" name="直接连接符 365"/>
            <p:cNvCxnSpPr>
              <a:stCxn id="365" idx="4"/>
            </p:cNvCxnSpPr>
            <p:nvPr/>
          </p:nvCxnSpPr>
          <p:spPr>
            <a:xfrm flipH="1">
              <a:off x="6938034" y="940526"/>
              <a:ext cx="0" cy="1188720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7" name="直接连接符 366"/>
            <p:cNvCxnSpPr/>
            <p:nvPr/>
          </p:nvCxnSpPr>
          <p:spPr>
            <a:xfrm>
              <a:off x="6938034" y="2129246"/>
              <a:ext cx="729863" cy="0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8" name="椭圆 367"/>
            <p:cNvSpPr/>
            <p:nvPr/>
          </p:nvSpPr>
          <p:spPr>
            <a:xfrm>
              <a:off x="7667897" y="2106338"/>
              <a:ext cx="133942" cy="133942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cxnSp>
          <p:nvCxnSpPr>
            <p:cNvPr id="369" name="直接连接符 368"/>
            <p:cNvCxnSpPr>
              <a:stCxn id="368" idx="4"/>
            </p:cNvCxnSpPr>
            <p:nvPr/>
          </p:nvCxnSpPr>
          <p:spPr>
            <a:xfrm flipH="1">
              <a:off x="7734868" y="2240280"/>
              <a:ext cx="0" cy="1188720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0" name="直接连接符 369"/>
            <p:cNvCxnSpPr/>
            <p:nvPr/>
          </p:nvCxnSpPr>
          <p:spPr>
            <a:xfrm>
              <a:off x="7005005" y="3437709"/>
              <a:ext cx="729863" cy="0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1" name="直接连接符 370"/>
            <p:cNvCxnSpPr/>
            <p:nvPr/>
          </p:nvCxnSpPr>
          <p:spPr>
            <a:xfrm flipH="1">
              <a:off x="7005005" y="3431178"/>
              <a:ext cx="0" cy="1188720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2" name="直接连接符 371"/>
            <p:cNvCxnSpPr/>
            <p:nvPr/>
          </p:nvCxnSpPr>
          <p:spPr>
            <a:xfrm>
              <a:off x="7005005" y="4606835"/>
              <a:ext cx="729863" cy="0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3" name="椭圆 372"/>
            <p:cNvSpPr/>
            <p:nvPr/>
          </p:nvSpPr>
          <p:spPr>
            <a:xfrm>
              <a:off x="7734868" y="4514260"/>
              <a:ext cx="133942" cy="133942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pic>
          <p:nvPicPr>
            <p:cNvPr id="374" name="图片 373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>
              <a:off x="7005005" y="1138127"/>
              <a:ext cx="679303" cy="679303"/>
            </a:xfrm>
            <a:prstGeom prst="rect">
              <a:avLst/>
            </a:prstGeom>
            <a:solidFill>
              <a:schemeClr val="bg1"/>
            </a:solidFill>
          </p:spPr>
        </p:pic>
        <p:pic>
          <p:nvPicPr>
            <p:cNvPr id="375" name="图片 374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>
              <a:off x="7049073" y="3694334"/>
              <a:ext cx="757470" cy="757470"/>
            </a:xfrm>
            <a:prstGeom prst="rect">
              <a:avLst/>
            </a:prstGeom>
            <a:solidFill>
              <a:schemeClr val="bg1"/>
            </a:solidFill>
          </p:spPr>
        </p:pic>
        <p:pic>
          <p:nvPicPr>
            <p:cNvPr id="376" name="图片 375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>
              <a:off x="6988594" y="2441063"/>
              <a:ext cx="637149" cy="637149"/>
            </a:xfrm>
            <a:prstGeom prst="rect">
              <a:avLst/>
            </a:prstGeom>
            <a:solidFill>
              <a:schemeClr val="bg1"/>
            </a:solidFill>
          </p:spPr>
        </p:pic>
        <p:cxnSp>
          <p:nvCxnSpPr>
            <p:cNvPr id="377" name="直接连接符 376"/>
            <p:cNvCxnSpPr/>
            <p:nvPr/>
          </p:nvCxnSpPr>
          <p:spPr>
            <a:xfrm flipV="1">
              <a:off x="8122399" y="1462020"/>
              <a:ext cx="3320663" cy="8709"/>
            </a:xfrm>
            <a:prstGeom prst="line">
              <a:avLst/>
            </a:prstGeom>
            <a:ln>
              <a:solidFill>
                <a:schemeClr val="bg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8" name="直接连接符 377"/>
            <p:cNvCxnSpPr/>
            <p:nvPr/>
          </p:nvCxnSpPr>
          <p:spPr>
            <a:xfrm flipV="1">
              <a:off x="8122399" y="2734621"/>
              <a:ext cx="3320663" cy="8709"/>
            </a:xfrm>
            <a:prstGeom prst="line">
              <a:avLst/>
            </a:prstGeom>
            <a:ln>
              <a:solidFill>
                <a:schemeClr val="bg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9" name="直接连接符 378"/>
            <p:cNvCxnSpPr/>
            <p:nvPr/>
          </p:nvCxnSpPr>
          <p:spPr>
            <a:xfrm flipV="1">
              <a:off x="8122399" y="4073069"/>
              <a:ext cx="3320663" cy="8709"/>
            </a:xfrm>
            <a:prstGeom prst="line">
              <a:avLst/>
            </a:prstGeom>
            <a:ln>
              <a:solidFill>
                <a:schemeClr val="bg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0" name="矩形 379"/>
            <p:cNvSpPr/>
            <p:nvPr/>
          </p:nvSpPr>
          <p:spPr>
            <a:xfrm>
              <a:off x="8029758" y="1092688"/>
              <a:ext cx="868680" cy="36576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altLang="en-US" b="1" lang="zh-CN" smtClean="0">
                  <a:solidFill>
                    <a:schemeClr val="bg1"/>
                  </a:solidFill>
                  <a:latin charset="-122" panose="020b0503020204020204" pitchFamily="34" typeface="微软雅黑"/>
                  <a:ea charset="-122" panose="020b0503020204020204" pitchFamily="34" typeface="微软雅黑"/>
                </a:rPr>
                <a:t>第一章</a:t>
              </a:r>
            </a:p>
          </p:txBody>
        </p:sp>
        <p:sp>
          <p:nvSpPr>
            <p:cNvPr id="381" name="矩形 380"/>
            <p:cNvSpPr/>
            <p:nvPr/>
          </p:nvSpPr>
          <p:spPr>
            <a:xfrm>
              <a:off x="8122400" y="2341964"/>
              <a:ext cx="868680" cy="36576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altLang="en-US" b="1" lang="zh-CN" smtClean="0">
                  <a:solidFill>
                    <a:schemeClr val="bg1"/>
                  </a:solidFill>
                  <a:latin charset="-122" panose="020b0503020204020204" pitchFamily="34" typeface="微软雅黑"/>
                  <a:ea charset="-122" panose="020b0503020204020204" pitchFamily="34" typeface="微软雅黑"/>
                </a:rPr>
                <a:t>第二章</a:t>
              </a:r>
            </a:p>
          </p:txBody>
        </p:sp>
        <p:sp>
          <p:nvSpPr>
            <p:cNvPr id="382" name="矩形 381"/>
            <p:cNvSpPr/>
            <p:nvPr/>
          </p:nvSpPr>
          <p:spPr>
            <a:xfrm>
              <a:off x="8029757" y="3721992"/>
              <a:ext cx="868680" cy="36576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altLang="en-US" b="1" lang="zh-CN" smtClean="0">
                  <a:solidFill>
                    <a:schemeClr val="bg1"/>
                  </a:solidFill>
                  <a:latin charset="-122" panose="020b0503020204020204" pitchFamily="34" typeface="微软雅黑"/>
                  <a:ea charset="-122" panose="020b0503020204020204" pitchFamily="34" typeface="微软雅黑"/>
                </a:rPr>
                <a:t>第三章</a:t>
              </a:r>
            </a:p>
          </p:txBody>
        </p:sp>
        <p:sp>
          <p:nvSpPr>
            <p:cNvPr id="383" name="矩形 382"/>
            <p:cNvSpPr/>
            <p:nvPr/>
          </p:nvSpPr>
          <p:spPr>
            <a:xfrm>
              <a:off x="8911729" y="1462020"/>
              <a:ext cx="182880" cy="45720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altLang="zh-CN" b="1" lang="en-US" smtClean="0" sz="2400">
                  <a:solidFill>
                    <a:schemeClr val="bg1"/>
                  </a:solidFill>
                </a:rPr>
                <a:t>.</a:t>
              </a:r>
            </a:p>
          </p:txBody>
        </p:sp>
        <p:sp>
          <p:nvSpPr>
            <p:cNvPr id="384" name="矩形 383"/>
            <p:cNvSpPr/>
            <p:nvPr/>
          </p:nvSpPr>
          <p:spPr>
            <a:xfrm>
              <a:off x="8911729" y="1681732"/>
              <a:ext cx="182880" cy="45720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altLang="zh-CN" b="1" lang="en-US" smtClean="0" sz="2400">
                  <a:solidFill>
                    <a:schemeClr val="bg1"/>
                  </a:solidFill>
                </a:rPr>
                <a:t>.</a:t>
              </a:r>
            </a:p>
          </p:txBody>
        </p:sp>
        <p:sp>
          <p:nvSpPr>
            <p:cNvPr id="385" name="矩形 384"/>
            <p:cNvSpPr/>
            <p:nvPr/>
          </p:nvSpPr>
          <p:spPr>
            <a:xfrm>
              <a:off x="8917171" y="1875505"/>
              <a:ext cx="182880" cy="45720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altLang="zh-CN" b="1" lang="en-US" smtClean="0" sz="2400">
                  <a:solidFill>
                    <a:schemeClr val="bg1"/>
                  </a:solidFill>
                </a:rPr>
                <a:t>.</a:t>
              </a:r>
            </a:p>
          </p:txBody>
        </p:sp>
        <p:sp>
          <p:nvSpPr>
            <p:cNvPr id="386" name="矩形 385"/>
            <p:cNvSpPr/>
            <p:nvPr/>
          </p:nvSpPr>
          <p:spPr>
            <a:xfrm>
              <a:off x="8952609" y="2657651"/>
              <a:ext cx="182880" cy="45720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altLang="zh-CN" b="1" lang="en-US" smtClean="0" sz="2400">
                  <a:solidFill>
                    <a:schemeClr val="bg1"/>
                  </a:solidFill>
                </a:rPr>
                <a:t>.</a:t>
              </a:r>
            </a:p>
          </p:txBody>
        </p:sp>
        <p:sp>
          <p:nvSpPr>
            <p:cNvPr id="387" name="矩形 386"/>
            <p:cNvSpPr/>
            <p:nvPr/>
          </p:nvSpPr>
          <p:spPr>
            <a:xfrm>
              <a:off x="8952609" y="2877363"/>
              <a:ext cx="182880" cy="45720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altLang="zh-CN" b="1" lang="en-US" smtClean="0" sz="2400">
                  <a:solidFill>
                    <a:schemeClr val="bg1"/>
                  </a:solidFill>
                </a:rPr>
                <a:t>.</a:t>
              </a:r>
            </a:p>
          </p:txBody>
        </p:sp>
        <p:sp>
          <p:nvSpPr>
            <p:cNvPr id="388" name="矩形 387"/>
            <p:cNvSpPr/>
            <p:nvPr/>
          </p:nvSpPr>
          <p:spPr>
            <a:xfrm>
              <a:off x="8958051" y="3071137"/>
              <a:ext cx="182880" cy="45720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altLang="zh-CN" b="1" lang="en-US" smtClean="0" sz="2400">
                  <a:solidFill>
                    <a:schemeClr val="bg1"/>
                  </a:solidFill>
                </a:rPr>
                <a:t>.</a:t>
              </a:r>
            </a:p>
          </p:txBody>
        </p:sp>
        <p:sp>
          <p:nvSpPr>
            <p:cNvPr id="389" name="矩形 388"/>
            <p:cNvSpPr/>
            <p:nvPr/>
          </p:nvSpPr>
          <p:spPr>
            <a:xfrm>
              <a:off x="8947167" y="4261242"/>
              <a:ext cx="182880" cy="45720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altLang="zh-CN" b="1" lang="en-US" smtClean="0" sz="2400">
                  <a:solidFill>
                    <a:schemeClr val="bg1"/>
                  </a:solidFill>
                </a:rPr>
                <a:t>.</a:t>
              </a:r>
            </a:p>
          </p:txBody>
        </p:sp>
        <p:sp>
          <p:nvSpPr>
            <p:cNvPr id="390" name="矩形 389"/>
            <p:cNvSpPr/>
            <p:nvPr/>
          </p:nvSpPr>
          <p:spPr>
            <a:xfrm>
              <a:off x="8947167" y="4480954"/>
              <a:ext cx="182880" cy="45720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altLang="zh-CN" b="1" lang="en-US" smtClean="0" sz="2400">
                  <a:solidFill>
                    <a:schemeClr val="bg1"/>
                  </a:solidFill>
                </a:rPr>
                <a:t>.</a:t>
              </a:r>
            </a:p>
          </p:txBody>
        </p:sp>
        <p:sp>
          <p:nvSpPr>
            <p:cNvPr id="391" name="矩形 390"/>
            <p:cNvSpPr/>
            <p:nvPr/>
          </p:nvSpPr>
          <p:spPr>
            <a:xfrm>
              <a:off x="8952609" y="4674727"/>
              <a:ext cx="182880" cy="45720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altLang="zh-CN" b="1" lang="en-US" smtClean="0" sz="2400">
                  <a:solidFill>
                    <a:schemeClr val="bg1"/>
                  </a:solidFill>
                </a:rPr>
                <a:t>.</a:t>
              </a:r>
            </a:p>
          </p:txBody>
        </p:sp>
      </p:grpSp>
      <p:sp>
        <p:nvSpPr>
          <p:cNvPr id="5" name="矩形 4"/>
          <p:cNvSpPr/>
          <p:nvPr/>
        </p:nvSpPr>
        <p:spPr>
          <a:xfrm>
            <a:off x="1852145" y="723356"/>
            <a:ext cx="1154430" cy="4572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altLang="en-US" b="1" lang="zh-CN" smtClean="0" sz="240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目    录</a:t>
            </a:r>
          </a:p>
        </p:txBody>
      </p:sp>
      <p:pic>
        <p:nvPicPr>
          <p:cNvPr id="6" name="图片 5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>
          <a:xfrm>
            <a:off x="562406" y="4815253"/>
            <a:ext cx="1330176" cy="1330176"/>
          </a:xfrm>
          <a:prstGeom prst="rect">
            <a:avLst/>
          </a:prstGeom>
        </p:spPr>
      </p:pic>
    </p:spTree>
    <p:extLst>
      <p:ext uri="{BB962C8B-B14F-4D97-AF65-F5344CB8AC3E}">
        <p14:creationId val="1072726816"/>
      </p:ext>
    </p:extLst>
  </p:cSld>
  <p:clrMapOvr>
    <a:masterClrMapping/>
  </p:clrMapOvr>
  <p:transition/>
  <p:timing/>
</p:sld>
</file>

<file path=ppt/slides/slide20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38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383" name="Group 5"/>
            <p:cNvGrpSpPr/>
            <p:nvPr/>
          </p:nvGrpSpPr>
          <p:grpSpPr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668" name="Freeform 6"/>
              <p:cNvSpPr/>
              <p:nvPr/>
            </p:nvSpPr>
            <p:spPr bwMode="auto">
              <a:xfrm>
                <a:off x="4449" y="3297"/>
                <a:ext cx="52" cy="154"/>
              </a:xfrm>
              <a:custGeom>
                <a:gdLst>
                  <a:gd fmla="*/ 0 w 52" name="T0"/>
                  <a:gd fmla="*/ 0 h 69" name="T1"/>
                  <a:gd fmla="*/ 0 w 52" name="T2"/>
                  <a:gd fmla="*/ 0 h 69" name="T3"/>
                  <a:gd fmla="*/ 10 w 52" name="T4"/>
                  <a:gd fmla="*/ 0 h 69" name="T5"/>
                  <a:gd fmla="*/ 13 w 52" name="T6"/>
                  <a:gd fmla="*/ 13 h 69" name="T7"/>
                  <a:gd fmla="*/ 26 w 52" name="T8"/>
                  <a:gd fmla="*/ 5 h 69" name="T9"/>
                  <a:gd fmla="*/ 43 w 52" name="T10"/>
                  <a:gd fmla="*/ 21 h 69" name="T11"/>
                  <a:gd fmla="*/ 51 w 52" name="T12"/>
                  <a:gd fmla="*/ 68 h 69" name="T13"/>
                  <a:gd fmla="*/ 50 w 52" name="T14"/>
                  <a:gd fmla="*/ 68 h 69" name="T15"/>
                  <a:gd fmla="*/ 16 w 52" name="T16"/>
                  <a:gd fmla="*/ 48 h 69" name="T17"/>
                  <a:gd fmla="*/ 0 w 52" name="T18"/>
                  <a:gd fmla="*/ 0 h 69" name="T19"/>
                  <a:gd fmla="*/ 0 w 52" name="T20"/>
                  <a:gd fmla="*/ 0 h 69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52" name="T33"/>
                  <a:gd fmla="*/ 0 h 69" name="T34"/>
                  <a:gd fmla="*/ 52 w 52" name="T35"/>
                  <a:gd fmla="*/ 69 h 69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69" w="52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669" name="Freeform 7"/>
              <p:cNvSpPr/>
              <p:nvPr/>
            </p:nvSpPr>
            <p:spPr bwMode="auto">
              <a:xfrm>
                <a:off x="4577" y="3299"/>
                <a:ext cx="132" cy="154"/>
              </a:xfrm>
              <a:custGeom>
                <a:gdLst>
                  <a:gd fmla="*/ 0 w 132" name="T0"/>
                  <a:gd fmla="*/ 72 h 83" name="T1"/>
                  <a:gd fmla="*/ 0 w 132" name="T2"/>
                  <a:gd fmla="*/ 72 h 83" name="T3"/>
                  <a:gd fmla="*/ 12 w 132" name="T4"/>
                  <a:gd fmla="*/ 82 h 83" name="T5"/>
                  <a:gd fmla="*/ 53 w 132" name="T6"/>
                  <a:gd fmla="*/ 79 h 83" name="T7"/>
                  <a:gd fmla="*/ 66 w 132" name="T8"/>
                  <a:gd fmla="*/ 73 h 83" name="T9"/>
                  <a:gd fmla="*/ 84 w 132" name="T10"/>
                  <a:gd fmla="*/ 36 h 83" name="T11"/>
                  <a:gd fmla="*/ 108 w 132" name="T12"/>
                  <a:gd fmla="*/ 37 h 83" name="T13"/>
                  <a:gd fmla="*/ 131 w 132" name="T14"/>
                  <a:gd fmla="*/ 25 h 83" name="T15"/>
                  <a:gd fmla="*/ 109 w 132" name="T16"/>
                  <a:gd fmla="*/ 14 h 83" name="T17"/>
                  <a:gd fmla="*/ 102 w 132" name="T18"/>
                  <a:gd fmla="*/ 0 h 83" name="T19"/>
                  <a:gd fmla="*/ 75 w 132" name="T20"/>
                  <a:gd fmla="*/ 26 h 83" name="T21"/>
                  <a:gd fmla="*/ 67 w 132" name="T22"/>
                  <a:gd fmla="*/ 40 h 83" name="T23"/>
                  <a:gd fmla="*/ 59 w 132" name="T24"/>
                  <a:gd fmla="*/ 32 h 83" name="T25"/>
                  <a:gd fmla="*/ 43 w 132" name="T26"/>
                  <a:gd fmla="*/ 52 h 83" name="T27"/>
                  <a:gd fmla="*/ 26 w 132" name="T28"/>
                  <a:gd fmla="*/ 55 h 83" name="T29"/>
                  <a:gd fmla="*/ 20 w 132" name="T30"/>
                  <a:gd fmla="*/ 73 h 83" name="T31"/>
                  <a:gd fmla="*/ 0 w 132" name="T32"/>
                  <a:gd fmla="*/ 72 h 83" name="T33"/>
                  <a:gd fmla="*/ 0 w 132" name="T34"/>
                  <a:gd fmla="*/ 72 h 83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132" name="T54"/>
                  <a:gd fmla="*/ 0 h 83" name="T55"/>
                  <a:gd fmla="*/ 132 w 132" name="T56"/>
                  <a:gd fmla="*/ 83 h 83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83" w="132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grpSp>
          <p:nvGrpSpPr>
            <p:cNvPr id="384" name="Group 8"/>
            <p:cNvGrpSpPr/>
            <p:nvPr/>
          </p:nvGrpSpPr>
          <p:grpSpPr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658" name="Freeform 9"/>
              <p:cNvSpPr/>
              <p:nvPr/>
            </p:nvSpPr>
            <p:spPr bwMode="auto">
              <a:xfrm>
                <a:off x="4380" y="3351"/>
                <a:ext cx="149" cy="160"/>
              </a:xfrm>
              <a:custGeom>
                <a:gdLst>
                  <a:gd fmla="*/ 0 w 149" name="T0"/>
                  <a:gd fmla="*/ 0 h 156" name="T1"/>
                  <a:gd fmla="*/ 0 w 149" name="T2"/>
                  <a:gd fmla="*/ 0 h 156" name="T3"/>
                  <a:gd fmla="*/ 33 w 149" name="T4"/>
                  <a:gd fmla="*/ 7 h 156" name="T5"/>
                  <a:gd fmla="*/ 74 w 149" name="T6"/>
                  <a:gd fmla="*/ 47 h 156" name="T7"/>
                  <a:gd fmla="*/ 108 w 149" name="T8"/>
                  <a:gd fmla="*/ 62 h 156" name="T9"/>
                  <a:gd fmla="*/ 104 w 149" name="T10"/>
                  <a:gd fmla="*/ 73 h 156" name="T11"/>
                  <a:gd fmla="*/ 115 w 149" name="T12"/>
                  <a:gd fmla="*/ 72 h 156" name="T13"/>
                  <a:gd fmla="*/ 114 w 149" name="T14"/>
                  <a:gd fmla="*/ 87 h 156" name="T15"/>
                  <a:gd fmla="*/ 148 w 149" name="T16"/>
                  <a:gd fmla="*/ 116 h 156" name="T17"/>
                  <a:gd fmla="*/ 144 w 149" name="T18"/>
                  <a:gd fmla="*/ 154 h 156" name="T19"/>
                  <a:gd fmla="*/ 129 w 149" name="T20"/>
                  <a:gd fmla="*/ 155 h 156" name="T21"/>
                  <a:gd fmla="*/ 99 w 149" name="T22"/>
                  <a:gd fmla="*/ 133 h 156" name="T23"/>
                  <a:gd fmla="*/ 50 w 149" name="T24"/>
                  <a:gd fmla="*/ 54 h 156" name="T25"/>
                  <a:gd fmla="*/ 0 w 149" name="T26"/>
                  <a:gd fmla="*/ 0 h 156" name="T27"/>
                  <a:gd fmla="*/ 0 w 149" name="T28"/>
                  <a:gd fmla="*/ 0 h 15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49" name="T45"/>
                  <a:gd fmla="*/ 0 h 156" name="T46"/>
                  <a:gd fmla="*/ 149 w 149" name="T47"/>
                  <a:gd fmla="*/ 156 h 15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56" w="149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659" name="Freeform 10"/>
              <p:cNvSpPr/>
              <p:nvPr/>
            </p:nvSpPr>
            <p:spPr bwMode="auto">
              <a:xfrm>
                <a:off x="4519" y="3450"/>
                <a:ext cx="125" cy="160"/>
              </a:xfrm>
              <a:custGeom>
                <a:gdLst>
                  <a:gd fmla="*/ 0 w 125" name="T0"/>
                  <a:gd fmla="*/ 11 h 40" name="T1"/>
                  <a:gd fmla="*/ 0 w 125" name="T2"/>
                  <a:gd fmla="*/ 11 h 40" name="T3"/>
                  <a:gd fmla="*/ 8 w 125" name="T4"/>
                  <a:gd fmla="*/ 0 h 40" name="T5"/>
                  <a:gd fmla="*/ 95 w 125" name="T6"/>
                  <a:gd fmla="*/ 12 h 40" name="T7"/>
                  <a:gd fmla="*/ 104 w 125" name="T8"/>
                  <a:gd fmla="*/ 22 h 40" name="T9"/>
                  <a:gd fmla="*/ 122 w 125" name="T10"/>
                  <a:gd fmla="*/ 26 h 40" name="T11"/>
                  <a:gd fmla="*/ 124 w 125" name="T12"/>
                  <a:gd fmla="*/ 39 h 40" name="T13"/>
                  <a:gd fmla="*/ 22 w 125" name="T14"/>
                  <a:gd fmla="*/ 21 h 40" name="T15"/>
                  <a:gd fmla="*/ 0 w 125" name="T16"/>
                  <a:gd fmla="*/ 11 h 40" name="T17"/>
                  <a:gd fmla="*/ 0 w 125" name="T18"/>
                  <a:gd fmla="*/ 11 h 40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125" name="T30"/>
                  <a:gd fmla="*/ 0 h 40" name="T31"/>
                  <a:gd fmla="*/ 125 w 125" name="T32"/>
                  <a:gd fmla="*/ 40 h 40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40" w="125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660" name="Freeform 11"/>
              <p:cNvSpPr/>
              <p:nvPr/>
            </p:nvSpPr>
            <p:spPr bwMode="auto">
              <a:xfrm>
                <a:off x="4568" y="3349"/>
                <a:ext cx="136" cy="160"/>
              </a:xfrm>
              <a:custGeom>
                <a:gdLst>
                  <a:gd fmla="*/ 0 w 136" name="T0"/>
                  <a:gd fmla="*/ 52 h 116" name="T1"/>
                  <a:gd fmla="*/ 0 w 136" name="T2"/>
                  <a:gd fmla="*/ 52 h 116" name="T3"/>
                  <a:gd fmla="*/ 9 w 136" name="T4"/>
                  <a:gd fmla="*/ 36 h 116" name="T5"/>
                  <a:gd fmla="*/ 21 w 136" name="T6"/>
                  <a:gd fmla="*/ 46 h 116" name="T7"/>
                  <a:gd fmla="*/ 62 w 136" name="T8"/>
                  <a:gd fmla="*/ 43 h 116" name="T9"/>
                  <a:gd fmla="*/ 75 w 136" name="T10"/>
                  <a:gd fmla="*/ 37 h 116" name="T11"/>
                  <a:gd fmla="*/ 93 w 136" name="T12"/>
                  <a:gd fmla="*/ 0 h 116" name="T13"/>
                  <a:gd fmla="*/ 117 w 136" name="T14"/>
                  <a:gd fmla="*/ 1 h 116" name="T15"/>
                  <a:gd fmla="*/ 112 w 136" name="T16"/>
                  <a:gd fmla="*/ 11 h 116" name="T17"/>
                  <a:gd fmla="*/ 135 w 136" name="T18"/>
                  <a:gd fmla="*/ 46 h 116" name="T19"/>
                  <a:gd fmla="*/ 122 w 136" name="T20"/>
                  <a:gd fmla="*/ 43 h 116" name="T21"/>
                  <a:gd fmla="*/ 99 w 136" name="T22"/>
                  <a:gd fmla="*/ 82 h 116" name="T23"/>
                  <a:gd fmla="*/ 95 w 136" name="T24"/>
                  <a:gd fmla="*/ 107 h 116" name="T25"/>
                  <a:gd fmla="*/ 81 w 136" name="T26"/>
                  <a:gd fmla="*/ 115 h 116" name="T27"/>
                  <a:gd fmla="*/ 55 w 136" name="T28"/>
                  <a:gd fmla="*/ 100 h 116" name="T29"/>
                  <a:gd fmla="*/ 40 w 136" name="T30"/>
                  <a:gd fmla="*/ 107 h 116" name="T31"/>
                  <a:gd fmla="*/ 37 w 136" name="T32"/>
                  <a:gd fmla="*/ 95 h 116" name="T33"/>
                  <a:gd fmla="*/ 17 w 136" name="T34"/>
                  <a:gd fmla="*/ 97 h 116" name="T35"/>
                  <a:gd fmla="*/ 0 w 136" name="T36"/>
                  <a:gd fmla="*/ 52 h 116" name="T37"/>
                  <a:gd fmla="*/ 0 w 136" name="T38"/>
                  <a:gd fmla="*/ 52 h 11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36" name="T60"/>
                  <a:gd fmla="*/ 0 h 116" name="T61"/>
                  <a:gd fmla="*/ 136 w 136" name="T62"/>
                  <a:gd fmla="*/ 116 h 116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15" w="13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661" name="Freeform 12"/>
              <p:cNvSpPr/>
              <p:nvPr/>
            </p:nvSpPr>
            <p:spPr bwMode="auto">
              <a:xfrm>
                <a:off x="4674" y="3469"/>
                <a:ext cx="34" cy="160"/>
              </a:xfrm>
              <a:custGeom>
                <a:gdLst>
                  <a:gd fmla="*/ 0 w 34" name="T0"/>
                  <a:gd fmla="*/ 2 h 9" name="T1"/>
                  <a:gd fmla="*/ 0 w 34" name="T2"/>
                  <a:gd fmla="*/ 2 h 9" name="T3"/>
                  <a:gd fmla="*/ 4 w 34" name="T4"/>
                  <a:gd fmla="*/ 8 h 9" name="T5"/>
                  <a:gd fmla="*/ 33 w 34" name="T6"/>
                  <a:gd fmla="*/ 3 h 9" name="T7"/>
                  <a:gd fmla="*/ 11 w 34" name="T8"/>
                  <a:gd fmla="*/ 0 h 9" name="T9"/>
                  <a:gd fmla="*/ 0 w 34" name="T10"/>
                  <a:gd fmla="*/ 2 h 9" name="T11"/>
                  <a:gd fmla="*/ 0 w 34" name="T12"/>
                  <a:gd fmla="*/ 2 h 9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4" name="T21"/>
                  <a:gd fmla="*/ 0 h 9" name="T22"/>
                  <a:gd fmla="*/ 34 w 34" name="T23"/>
                  <a:gd fmla="*/ 9 h 9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9" w="34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662" name="Freeform 13"/>
              <p:cNvSpPr/>
              <p:nvPr/>
            </p:nvSpPr>
            <p:spPr bwMode="auto">
              <a:xfrm>
                <a:off x="4703" y="3376"/>
                <a:ext cx="85" cy="160"/>
              </a:xfrm>
              <a:custGeom>
                <a:gdLst>
                  <a:gd fmla="*/ 0 w 85" name="T0"/>
                  <a:gd fmla="*/ 60 h 101" name="T1"/>
                  <a:gd fmla="*/ 0 w 85" name="T2"/>
                  <a:gd fmla="*/ 60 h 101" name="T3"/>
                  <a:gd fmla="*/ 10 w 85" name="T4"/>
                  <a:gd fmla="*/ 78 h 101" name="T5"/>
                  <a:gd fmla="*/ 7 w 85" name="T6"/>
                  <a:gd fmla="*/ 96 h 101" name="T7"/>
                  <a:gd fmla="*/ 21 w 85" name="T8"/>
                  <a:gd fmla="*/ 100 h 101" name="T9"/>
                  <a:gd fmla="*/ 19 w 85" name="T10"/>
                  <a:gd fmla="*/ 63 h 101" name="T11"/>
                  <a:gd fmla="*/ 28 w 85" name="T12"/>
                  <a:gd fmla="*/ 60 h 101" name="T13"/>
                  <a:gd fmla="*/ 30 w 85" name="T14"/>
                  <a:gd fmla="*/ 74 h 101" name="T15"/>
                  <a:gd fmla="*/ 37 w 85" name="T16"/>
                  <a:gd fmla="*/ 90 h 101" name="T17"/>
                  <a:gd fmla="*/ 53 w 85" name="T18"/>
                  <a:gd fmla="*/ 83 h 101" name="T19"/>
                  <a:gd fmla="*/ 34 w 85" name="T20"/>
                  <a:gd fmla="*/ 48 h 101" name="T21"/>
                  <a:gd fmla="*/ 62 w 85" name="T22"/>
                  <a:gd fmla="*/ 33 h 101" name="T23"/>
                  <a:gd fmla="*/ 25 w 85" name="T24"/>
                  <a:gd fmla="*/ 43 h 101" name="T25"/>
                  <a:gd fmla="*/ 19 w 85" name="T26"/>
                  <a:gd fmla="*/ 21 h 101" name="T27"/>
                  <a:gd fmla="*/ 74 w 85" name="T28"/>
                  <a:gd fmla="*/ 19 h 101" name="T29"/>
                  <a:gd fmla="*/ 84 w 85" name="T30"/>
                  <a:gd fmla="*/ 0 h 101" name="T31"/>
                  <a:gd fmla="*/ 68 w 85" name="T32"/>
                  <a:gd fmla="*/ 12 h 101" name="T33"/>
                  <a:gd fmla="*/ 28 w 85" name="T34"/>
                  <a:gd fmla="*/ 6 h 101" name="T35"/>
                  <a:gd fmla="*/ 15 w 85" name="T36"/>
                  <a:gd fmla="*/ 14 h 101" name="T37"/>
                  <a:gd fmla="*/ 0 w 85" name="T38"/>
                  <a:gd fmla="*/ 60 h 101" name="T39"/>
                  <a:gd fmla="*/ 0 w 85" name="T40"/>
                  <a:gd fmla="*/ 60 h 101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85" name="T63"/>
                  <a:gd fmla="*/ 0 h 101" name="T64"/>
                  <a:gd fmla="*/ 85 w 85" name="T65"/>
                  <a:gd fmla="*/ 101 h 101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00" w="85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663" name="Freeform 14"/>
              <p:cNvSpPr/>
              <p:nvPr/>
            </p:nvSpPr>
            <p:spPr bwMode="auto">
              <a:xfrm>
                <a:off x="4769" y="3478"/>
                <a:ext cx="48" cy="160"/>
              </a:xfrm>
              <a:custGeom>
                <a:gdLst>
                  <a:gd fmla="*/ 0 w 48" name="T0"/>
                  <a:gd fmla="*/ 15 h 26" name="T1"/>
                  <a:gd fmla="*/ 0 w 48" name="T2"/>
                  <a:gd fmla="*/ 15 h 26" name="T3"/>
                  <a:gd fmla="*/ 2 w 48" name="T4"/>
                  <a:gd fmla="*/ 25 h 26" name="T5"/>
                  <a:gd fmla="*/ 47 w 48" name="T6"/>
                  <a:gd fmla="*/ 0 h 26" name="T7"/>
                  <a:gd fmla="*/ 14 w 48" name="T8"/>
                  <a:gd fmla="*/ 7 h 26" name="T9"/>
                  <a:gd fmla="*/ 0 w 48" name="T10"/>
                  <a:gd fmla="*/ 15 h 26" name="T11"/>
                  <a:gd fmla="*/ 0 w 48" name="T12"/>
                  <a:gd fmla="*/ 15 h 2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8" name="T21"/>
                  <a:gd fmla="*/ 0 h 26" name="T22"/>
                  <a:gd fmla="*/ 48 w 48" name="T23"/>
                  <a:gd fmla="*/ 26 h 26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6" w="48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664" name="Freeform 15"/>
              <p:cNvSpPr/>
              <p:nvPr/>
            </p:nvSpPr>
            <p:spPr bwMode="auto">
              <a:xfrm>
                <a:off x="4819" y="3341"/>
                <a:ext cx="17" cy="160"/>
              </a:xfrm>
              <a:custGeom>
                <a:gdLst>
                  <a:gd fmla="*/ 0 w 17" name="T0"/>
                  <a:gd fmla="*/ 14 h 42" name="T1"/>
                  <a:gd fmla="*/ 0 w 17" name="T2"/>
                  <a:gd fmla="*/ 14 h 42" name="T3"/>
                  <a:gd fmla="*/ 3 w 17" name="T4"/>
                  <a:gd fmla="*/ 33 h 42" name="T5"/>
                  <a:gd fmla="*/ 13 w 17" name="T6"/>
                  <a:gd fmla="*/ 41 h 42" name="T7"/>
                  <a:gd fmla="*/ 7 w 17" name="T8"/>
                  <a:gd fmla="*/ 24 h 42" name="T9"/>
                  <a:gd fmla="*/ 16 w 17" name="T10"/>
                  <a:gd fmla="*/ 21 h 42" name="T11"/>
                  <a:gd fmla="*/ 15 w 17" name="T12"/>
                  <a:gd fmla="*/ 8 h 42" name="T13"/>
                  <a:gd fmla="*/ 3 w 17" name="T14"/>
                  <a:gd fmla="*/ 17 h 42" name="T15"/>
                  <a:gd fmla="*/ 8 w 17" name="T16"/>
                  <a:gd fmla="*/ 0 h 42" name="T17"/>
                  <a:gd fmla="*/ 0 w 17" name="T18"/>
                  <a:gd fmla="*/ 14 h 42" name="T19"/>
                  <a:gd fmla="*/ 0 w 17" name="T20"/>
                  <a:gd fmla="*/ 14 h 42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17" name="T33"/>
                  <a:gd fmla="*/ 0 h 42" name="T34"/>
                  <a:gd fmla="*/ 17 w 17" name="T35"/>
                  <a:gd fmla="*/ 42 h 42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42" w="17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665" name="Freeform 16"/>
              <p:cNvSpPr/>
              <p:nvPr/>
            </p:nvSpPr>
            <p:spPr bwMode="auto">
              <a:xfrm>
                <a:off x="4826" y="3393"/>
                <a:ext cx="40" cy="160"/>
              </a:xfrm>
              <a:custGeom>
                <a:gdLst>
                  <a:gd fmla="*/ 0 w 40" name="T0"/>
                  <a:gd fmla="*/ 5 h 14" name="T1"/>
                  <a:gd fmla="*/ 0 w 40" name="T2"/>
                  <a:gd fmla="*/ 5 h 14" name="T3"/>
                  <a:gd fmla="*/ 22 w 40" name="T4"/>
                  <a:gd fmla="*/ 0 h 14" name="T5"/>
                  <a:gd fmla="*/ 39 w 40" name="T6"/>
                  <a:gd fmla="*/ 13 h 14" name="T7"/>
                  <a:gd fmla="*/ 0 w 40" name="T8"/>
                  <a:gd fmla="*/ 5 h 14" name="T9"/>
                  <a:gd fmla="*/ 0 w 40" name="T10"/>
                  <a:gd fmla="*/ 5 h 14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40" name="T18"/>
                  <a:gd fmla="*/ 0 h 14" name="T19"/>
                  <a:gd fmla="*/ 40 w 40" name="T20"/>
                  <a:gd fmla="*/ 14 h 14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4" w="40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666" name="Freeform 17"/>
              <p:cNvSpPr/>
              <p:nvPr/>
            </p:nvSpPr>
            <p:spPr bwMode="auto">
              <a:xfrm>
                <a:off x="4865" y="3414"/>
                <a:ext cx="144" cy="160"/>
              </a:xfrm>
              <a:custGeom>
                <a:gdLst>
                  <a:gd fmla="*/ 0 w 144" name="T0"/>
                  <a:gd fmla="*/ 15 h 119" name="T1"/>
                  <a:gd fmla="*/ 0 w 144" name="T2"/>
                  <a:gd fmla="*/ 15 h 119" name="T3"/>
                  <a:gd fmla="*/ 21 w 144" name="T4"/>
                  <a:gd fmla="*/ 26 h 119" name="T5"/>
                  <a:gd fmla="*/ 42 w 144" name="T6"/>
                  <a:gd fmla="*/ 23 h 119" name="T7"/>
                  <a:gd fmla="*/ 16 w 144" name="T8"/>
                  <a:gd fmla="*/ 32 h 119" name="T9"/>
                  <a:gd fmla="*/ 28 w 144" name="T10"/>
                  <a:gd fmla="*/ 51 h 119" name="T11"/>
                  <a:gd fmla="*/ 41 w 144" name="T12"/>
                  <a:gd fmla="*/ 35 h 119" name="T13"/>
                  <a:gd fmla="*/ 49 w 144" name="T14"/>
                  <a:gd fmla="*/ 51 h 119" name="T15"/>
                  <a:gd fmla="*/ 100 w 144" name="T16"/>
                  <a:gd fmla="*/ 69 h 119" name="T17"/>
                  <a:gd fmla="*/ 113 w 144" name="T18"/>
                  <a:gd fmla="*/ 98 h 119" name="T19"/>
                  <a:gd fmla="*/ 103 w 144" name="T20"/>
                  <a:gd fmla="*/ 97 h 119" name="T21"/>
                  <a:gd fmla="*/ 95 w 144" name="T22"/>
                  <a:gd fmla="*/ 110 h 119" name="T23"/>
                  <a:gd fmla="*/ 126 w 144" name="T24"/>
                  <a:gd fmla="*/ 104 h 119" name="T25"/>
                  <a:gd fmla="*/ 143 w 144" name="T26"/>
                  <a:gd fmla="*/ 118 h 119" name="T27"/>
                  <a:gd fmla="*/ 141 w 144" name="T28"/>
                  <a:gd fmla="*/ 30 h 119" name="T29"/>
                  <a:gd fmla="*/ 97 w 144" name="T30"/>
                  <a:gd fmla="*/ 15 h 119" name="T31"/>
                  <a:gd fmla="*/ 61 w 144" name="T32"/>
                  <a:gd fmla="*/ 41 h 119" name="T33"/>
                  <a:gd fmla="*/ 47 w 144" name="T34"/>
                  <a:gd fmla="*/ 27 h 119" name="T35"/>
                  <a:gd fmla="*/ 43 w 144" name="T36"/>
                  <a:gd fmla="*/ 6 h 119" name="T37"/>
                  <a:gd fmla="*/ 21 w 144" name="T38"/>
                  <a:gd fmla="*/ 0 h 119" name="T39"/>
                  <a:gd fmla="*/ 0 w 144" name="T40"/>
                  <a:gd fmla="*/ 15 h 119" name="T41"/>
                  <a:gd fmla="*/ 0 w 144" name="T42"/>
                  <a:gd fmla="*/ 15 h 119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44" name="T66"/>
                  <a:gd fmla="*/ 0 h 119" name="T67"/>
                  <a:gd fmla="*/ 144 w 144" name="T68"/>
                  <a:gd fmla="*/ 119 h 119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119" w="144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667" name="Freeform 18"/>
              <p:cNvSpPr/>
              <p:nvPr/>
            </p:nvSpPr>
            <p:spPr bwMode="auto">
              <a:xfrm>
                <a:off x="4871" y="3452"/>
                <a:ext cx="7" cy="160"/>
              </a:xfrm>
              <a:custGeom>
                <a:gdLst>
                  <a:gd fmla="*/ 0 w 7" name="T0"/>
                  <a:gd fmla="*/ 10 h 11" name="T1"/>
                  <a:gd fmla="*/ 0 w 7" name="T2"/>
                  <a:gd fmla="*/ 10 h 11" name="T3"/>
                  <a:gd fmla="*/ 3 w 7" name="T4"/>
                  <a:gd fmla="*/ 0 h 11" name="T5"/>
                  <a:gd fmla="*/ 6 w 7" name="T6"/>
                  <a:gd fmla="*/ 6 h 11" name="T7"/>
                  <a:gd fmla="*/ 0 w 7" name="T8"/>
                  <a:gd fmla="*/ 10 h 11" name="T9"/>
                  <a:gd fmla="*/ 0 w 7" name="T10"/>
                  <a:gd fmla="*/ 10 h 11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7" name="T18"/>
                  <a:gd fmla="*/ 0 h 11" name="T19"/>
                  <a:gd fmla="*/ 7 w 7" name="T20"/>
                  <a:gd fmla="*/ 11 h 11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1" w="7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385" name="Freeform 6"/>
            <p:cNvSpPr/>
            <p:nvPr/>
          </p:nvSpPr>
          <p:spPr bwMode="auto">
            <a:xfrm>
              <a:off x="3998079" y="3687453"/>
              <a:ext cx="242885" cy="206196"/>
            </a:xfrm>
            <a:custGeom>
              <a:gdLst>
                <a:gd fmla="*/ 0 w 194" name="T0"/>
                <a:gd fmla="*/ 111880299 h 139" name="T1"/>
                <a:gd fmla="*/ 0 w 194" name="T2"/>
                <a:gd fmla="*/ 111880299 h 139" name="T3"/>
                <a:gd fmla="*/ 3134995 w 194" name="T4"/>
                <a:gd fmla="*/ 172905343 h 139" name="T5"/>
                <a:gd fmla="*/ 25079963 w 194" name="T6"/>
                <a:gd fmla="*/ 191552270 h 139" name="T7"/>
                <a:gd fmla="*/ 6269991 w 194" name="T8"/>
                <a:gd fmla="*/ 222064121 h 139" name="T9"/>
                <a:gd fmla="*/ 40754933 w 194" name="T10"/>
                <a:gd fmla="*/ 233930347 h 139" name="T11"/>
                <a:gd fmla="*/ 119129815 w 194" name="T12"/>
                <a:gd fmla="*/ 222064121 h 139" name="T13"/>
                <a:gd fmla="*/ 133237289 w 194" name="T14"/>
                <a:gd fmla="*/ 188161920 h 139" name="T15"/>
                <a:gd fmla="*/ 186530976 w 194" name="T16"/>
                <a:gd fmla="*/ 169514952 h 139" name="T17"/>
                <a:gd fmla="*/ 191233467 w 194" name="T18"/>
                <a:gd fmla="*/ 140696975 h 139" name="T19"/>
                <a:gd fmla="*/ 210043431 w 194" name="T20"/>
                <a:gd fmla="*/ 133916274 h 139" name="T21"/>
                <a:gd fmla="*/ 202205946 w 194" name="T22"/>
                <a:gd fmla="*/ 118659698 h 139" name="T23"/>
                <a:gd fmla="*/ 221015911 w 194" name="T24"/>
                <a:gd fmla="*/ 116965824 h 139" name="T25"/>
                <a:gd fmla="*/ 235123384 w 194" name="T26"/>
                <a:gd fmla="*/ 88147847 h 139" name="T27"/>
                <a:gd fmla="*/ 228853396 w 194" name="T28"/>
                <a:gd fmla="*/ 59329849 h 139" name="T29"/>
                <a:gd fmla="*/ 300958260 w 194" name="T30"/>
                <a:gd fmla="*/ 38989039 h 139" name="T31"/>
                <a:gd fmla="*/ 302525758 w 194" name="T32"/>
                <a:gd fmla="*/ 32208338 h 139" name="T33"/>
                <a:gd fmla="*/ 275878308 w 194" name="T34"/>
                <a:gd fmla="*/ 27122813 h 139" name="T35"/>
                <a:gd fmla="*/ 238258378 w 194" name="T36"/>
                <a:gd fmla="*/ 47463623 h 139" name="T37"/>
                <a:gd fmla="*/ 219448414 w 194" name="T38"/>
                <a:gd fmla="*/ 0 h 139" name="T39"/>
                <a:gd fmla="*/ 188098473 w 194" name="T40"/>
                <a:gd fmla="*/ 35598688 h 139" name="T41"/>
                <a:gd fmla="*/ 94049862 w 194" name="T42"/>
                <a:gd fmla="*/ 32208338 h 139" name="T43"/>
                <a:gd fmla="*/ 47024931 w 194" name="T44"/>
                <a:gd fmla="*/ 86452672 h 139" name="T45"/>
                <a:gd fmla="*/ 14107478 w 194" name="T46"/>
                <a:gd fmla="*/ 69500900 h 139" name="T47"/>
                <a:gd fmla="*/ 0 w 194" name="T48"/>
                <a:gd fmla="*/ 111880299 h 139" name="T49"/>
                <a:gd fmla="*/ 0 w 194" name="T50"/>
                <a:gd fmla="*/ 111880299 h 139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194" name="T78"/>
                <a:gd fmla="*/ 0 h 139" name="T79"/>
                <a:gd fmla="*/ 194 w 194" name="T80"/>
                <a:gd fmla="*/ 139 h 139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139" w="194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401" name="Group 20"/>
            <p:cNvGrpSpPr/>
            <p:nvPr/>
          </p:nvGrpSpPr>
          <p:grpSpPr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656" name="Freeform 262"/>
              <p:cNvSpPr/>
              <p:nvPr/>
            </p:nvSpPr>
            <p:spPr bwMode="auto">
              <a:xfrm>
                <a:off x="4623" y="3703"/>
                <a:ext cx="552" cy="158"/>
              </a:xfrm>
              <a:custGeom>
                <a:gdLst>
                  <a:gd fmla="*/ 0 w 552" name="T0"/>
                  <a:gd fmla="*/ 218 h 414" name="T1"/>
                  <a:gd fmla="*/ 4 w 552" name="T2"/>
                  <a:gd fmla="*/ 209 h 414" name="T3"/>
                  <a:gd fmla="*/ 3 w 552" name="T4"/>
                  <a:gd fmla="*/ 192 h 414" name="T5"/>
                  <a:gd fmla="*/ 14 w 552" name="T6"/>
                  <a:gd fmla="*/ 165 h 414" name="T7"/>
                  <a:gd fmla="*/ 106 w 552" name="T8"/>
                  <a:gd fmla="*/ 123 h 414" name="T9"/>
                  <a:gd fmla="*/ 125 w 552" name="T10"/>
                  <a:gd fmla="*/ 88 h 414" name="T11"/>
                  <a:gd fmla="*/ 141 w 552" name="T12"/>
                  <a:gd fmla="*/ 94 h 414" name="T13"/>
                  <a:gd fmla="*/ 154 w 552" name="T14"/>
                  <a:gd fmla="*/ 80 h 414" name="T15"/>
                  <a:gd fmla="*/ 175 w 552" name="T16"/>
                  <a:gd fmla="*/ 46 h 414" name="T17"/>
                  <a:gd fmla="*/ 202 w 552" name="T18"/>
                  <a:gd fmla="*/ 68 h 414" name="T19"/>
                  <a:gd fmla="*/ 226 w 552" name="T20"/>
                  <a:gd fmla="*/ 63 h 414" name="T21"/>
                  <a:gd fmla="*/ 233 w 552" name="T22"/>
                  <a:gd fmla="*/ 28 h 414" name="T23"/>
                  <a:gd fmla="*/ 257 w 552" name="T24"/>
                  <a:gd fmla="*/ 6 h 414" name="T25"/>
                  <a:gd fmla="*/ 306 w 552" name="T26"/>
                  <a:gd fmla="*/ 59 h 414" name="T27"/>
                  <a:gd fmla="*/ 384 w 552" name="T28"/>
                  <a:gd fmla="*/ 82 h 414" name="T29"/>
                  <a:gd fmla="*/ 405 w 552" name="T30"/>
                  <a:gd fmla="*/ 0 h 414" name="T31"/>
                  <a:gd fmla="*/ 440 w 552" name="T32"/>
                  <a:gd fmla="*/ 59 h 414" name="T33"/>
                  <a:gd fmla="*/ 488 w 552" name="T34"/>
                  <a:gd fmla="*/ 133 h 414" name="T35"/>
                  <a:gd fmla="*/ 512 w 552" name="T36"/>
                  <a:gd fmla="*/ 163 h 414" name="T37"/>
                  <a:gd fmla="*/ 543 w 552" name="T38"/>
                  <a:gd fmla="*/ 204 h 414" name="T39"/>
                  <a:gd fmla="*/ 545 w 552" name="T40"/>
                  <a:gd fmla="*/ 290 h 414" name="T41"/>
                  <a:gd fmla="*/ 503 w 552" name="T42"/>
                  <a:gd fmla="*/ 388 h 414" name="T43"/>
                  <a:gd fmla="*/ 453 w 552" name="T44"/>
                  <a:gd fmla="*/ 406 h 414" name="T45"/>
                  <a:gd fmla="*/ 435 w 552" name="T46"/>
                  <a:gd fmla="*/ 392 h 414" name="T47"/>
                  <a:gd fmla="*/ 387 w 552" name="T48"/>
                  <a:gd fmla="*/ 401 h 414" name="T49"/>
                  <a:gd fmla="*/ 357 w 552" name="T50"/>
                  <a:gd fmla="*/ 354 h 414" name="T51"/>
                  <a:gd fmla="*/ 341 w 552" name="T52"/>
                  <a:gd fmla="*/ 337 h 414" name="T53"/>
                  <a:gd fmla="*/ 324 w 552" name="T54"/>
                  <a:gd fmla="*/ 352 h 414" name="T55"/>
                  <a:gd fmla="*/ 312 w 552" name="T56"/>
                  <a:gd fmla="*/ 349 h 414" name="T57"/>
                  <a:gd fmla="*/ 288 w 552" name="T58"/>
                  <a:gd fmla="*/ 312 h 414" name="T59"/>
                  <a:gd fmla="*/ 175 w 552" name="T60"/>
                  <a:gd fmla="*/ 308 h 414" name="T61"/>
                  <a:gd fmla="*/ 94 w 552" name="T62"/>
                  <a:gd fmla="*/ 331 h 414" name="T63"/>
                  <a:gd fmla="*/ 27 w 552" name="T64"/>
                  <a:gd fmla="*/ 337 h 414" name="T65"/>
                  <a:gd fmla="*/ 0 w 552" name="T66"/>
                  <a:gd fmla="*/ 218 h 414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552" name="T102"/>
                  <a:gd fmla="*/ 0 h 414" name="T103"/>
                  <a:gd fmla="*/ 552 w 552" name="T104"/>
                  <a:gd fmla="*/ 414 h 414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412" w="552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657" name="Freeform 263"/>
              <p:cNvSpPr/>
              <p:nvPr/>
            </p:nvSpPr>
            <p:spPr bwMode="auto">
              <a:xfrm>
                <a:off x="5055" y="3957"/>
                <a:ext cx="49" cy="158"/>
              </a:xfrm>
              <a:custGeom>
                <a:gdLst>
                  <a:gd fmla="*/ 0 w 49" name="T0"/>
                  <a:gd fmla="*/ 8 h 48" name="T1"/>
                  <a:gd fmla="*/ 0 w 49" name="T2"/>
                  <a:gd fmla="*/ 8 h 48" name="T3"/>
                  <a:gd fmla="*/ 1 w 49" name="T4"/>
                  <a:gd fmla="*/ 0 h 48" name="T5"/>
                  <a:gd fmla="*/ 25 w 49" name="T6"/>
                  <a:gd fmla="*/ 7 h 48" name="T7"/>
                  <a:gd fmla="*/ 44 w 49" name="T8"/>
                  <a:gd fmla="*/ 1 h 48" name="T9"/>
                  <a:gd fmla="*/ 48 w 49" name="T10"/>
                  <a:gd fmla="*/ 13 h 48" name="T11"/>
                  <a:gd fmla="*/ 48 w 49" name="T12"/>
                  <a:gd fmla="*/ 27 h 48" name="T13"/>
                  <a:gd fmla="*/ 30 w 49" name="T14"/>
                  <a:gd fmla="*/ 47 h 48" name="T15"/>
                  <a:gd fmla="*/ 18 w 49" name="T16"/>
                  <a:gd fmla="*/ 46 h 48" name="T17"/>
                  <a:gd fmla="*/ 0 w 49" name="T18"/>
                  <a:gd fmla="*/ 8 h 48" name="T19"/>
                  <a:gd fmla="*/ 0 w 49" name="T20"/>
                  <a:gd fmla="*/ 8 h 48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49" name="T33"/>
                  <a:gd fmla="*/ 0 h 48" name="T34"/>
                  <a:gd fmla="*/ 49 w 49" name="T35"/>
                  <a:gd fmla="*/ 48 h 48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48" w="49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402" name="Freeform 8"/>
            <p:cNvSpPr/>
            <p:nvPr/>
          </p:nvSpPr>
          <p:spPr bwMode="auto">
            <a:xfrm>
              <a:off x="4463213" y="3885891"/>
              <a:ext cx="82550" cy="206196"/>
            </a:xfrm>
            <a:custGeom>
              <a:gdLst>
                <a:gd fmla="*/ 0 w 66" name="T0"/>
                <a:gd fmla="*/ 43327448 h 82" name="T1"/>
                <a:gd fmla="*/ 0 w 66" name="T2"/>
                <a:gd fmla="*/ 43327448 h 82" name="T3"/>
                <a:gd fmla="*/ 14079776 w 66" name="T4"/>
                <a:gd fmla="*/ 57191119 h 82" name="T5"/>
                <a:gd fmla="*/ 21902016 w 66" name="T6"/>
                <a:gd fmla="*/ 123048514 h 82" name="T7"/>
                <a:gd fmla="*/ 46932174 w 66" name="T8"/>
                <a:gd fmla="*/ 117849802 h 82" name="T9"/>
                <a:gd fmla="*/ 62575392 w 66" name="T10"/>
                <a:gd fmla="*/ 90119827 h 82" name="T11"/>
                <a:gd fmla="*/ 79784558 w 66" name="T12"/>
                <a:gd fmla="*/ 97052321 h 82" name="T13"/>
                <a:gd fmla="*/ 92299652 w 66" name="T14"/>
                <a:gd fmla="*/ 140379749 h 82" name="T15"/>
                <a:gd fmla="*/ 101685332 w 66" name="T16"/>
                <a:gd fmla="*/ 116116020 h 82" name="T17"/>
                <a:gd fmla="*/ 90734955 w 66" name="T18"/>
                <a:gd fmla="*/ 69323642 h 82" name="T19"/>
                <a:gd fmla="*/ 79784558 w 66" name="T20"/>
                <a:gd fmla="*/ 86653580 h 82" name="T21"/>
                <a:gd fmla="*/ 67269483 w 66" name="T22"/>
                <a:gd fmla="*/ 65857395 h 82" name="T23"/>
                <a:gd fmla="*/ 92299652 w 66" name="T24"/>
                <a:gd fmla="*/ 36394944 h 82" name="T25"/>
                <a:gd fmla="*/ 43802780 w 66" name="T26"/>
                <a:gd fmla="*/ 32928697 h 82" name="T27"/>
                <a:gd fmla="*/ 12515079 w 66" name="T28"/>
                <a:gd fmla="*/ 0 h 82" name="T29"/>
                <a:gd fmla="*/ 3129395 w 66" name="T30"/>
                <a:gd fmla="*/ 19063705 h 82" name="T31"/>
                <a:gd fmla="*/ 14079776 w 66" name="T32"/>
                <a:gd fmla="*/ 32928697 h 82" name="T33"/>
                <a:gd fmla="*/ 0 w 66" name="T34"/>
                <a:gd fmla="*/ 43327448 h 82" name="T35"/>
                <a:gd fmla="*/ 0 w 66" name="T36"/>
                <a:gd fmla="*/ 43327448 h 82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66" name="T57"/>
                <a:gd fmla="*/ 0 h 82" name="T58"/>
                <a:gd fmla="*/ 66 w 66" name="T59"/>
                <a:gd fmla="*/ 82 h 82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82" w="66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03" name="Freeform 9"/>
            <p:cNvSpPr/>
            <p:nvPr/>
          </p:nvSpPr>
          <p:spPr bwMode="auto">
            <a:xfrm>
              <a:off x="4480676" y="3815247"/>
              <a:ext cx="50799" cy="206196"/>
            </a:xfrm>
            <a:custGeom>
              <a:gdLst>
                <a:gd fmla="*/ 0 w 42" name="T0"/>
                <a:gd fmla="*/ 27013506 h 24" name="T1"/>
                <a:gd fmla="*/ 0 w 42" name="T2"/>
                <a:gd fmla="*/ 27013506 h 24" name="T3"/>
                <a:gd fmla="*/ 7315200 w 42" name="T4"/>
                <a:gd fmla="*/ 44379820 h 24" name="T5"/>
                <a:gd fmla="*/ 59980283 w 42" name="T6"/>
                <a:gd fmla="*/ 36662076 h 24" name="T7"/>
                <a:gd fmla="*/ 57054446 w 42" name="T8"/>
                <a:gd fmla="*/ 13507447 h 24" name="T9"/>
                <a:gd fmla="*/ 19018550 w 42" name="T10"/>
                <a:gd fmla="*/ 0 h 24" name="T11"/>
                <a:gd fmla="*/ 0 w 42" name="T12"/>
                <a:gd fmla="*/ 27013506 h 24" name="T13"/>
                <a:gd fmla="*/ 0 w 42" name="T14"/>
                <a:gd fmla="*/ 27013506 h 24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42" name="T24"/>
                <a:gd fmla="*/ 0 h 24" name="T25"/>
                <a:gd fmla="*/ 42 w 42" name="T26"/>
                <a:gd fmla="*/ 24 h 24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24" w="42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04" name="Freeform 10"/>
            <p:cNvSpPr/>
            <p:nvPr/>
          </p:nvSpPr>
          <p:spPr bwMode="auto">
            <a:xfrm>
              <a:off x="4907711" y="4233555"/>
              <a:ext cx="22225" cy="206196"/>
            </a:xfrm>
            <a:custGeom>
              <a:gdLst>
                <a:gd fmla="*/ 0 w 17" name="T0"/>
                <a:gd fmla="*/ 9677400 h 15" name="T1"/>
                <a:gd fmla="*/ 0 w 17" name="T2"/>
                <a:gd fmla="*/ 9677400 h 15" name="T3"/>
                <a:gd fmla="*/ 13673603 w 17" name="T4"/>
                <a:gd fmla="*/ 22580604 h 15" name="T5"/>
                <a:gd fmla="*/ 27347207 w 17" name="T6"/>
                <a:gd fmla="*/ 0 h 15" name="T7"/>
                <a:gd fmla="*/ 0 w 17" name="T8"/>
                <a:gd fmla="*/ 9677400 h 15" name="T9"/>
                <a:gd fmla="*/ 0 w 17" name="T10"/>
                <a:gd fmla="*/ 9677400 h 15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7" name="T18"/>
                <a:gd fmla="*/ 0 h 15" name="T19"/>
                <a:gd fmla="*/ 17 w 17" name="T20"/>
                <a:gd fmla="*/ 15 h 15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5" w="17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05" name="Freeform 11"/>
            <p:cNvSpPr/>
            <p:nvPr/>
          </p:nvSpPr>
          <p:spPr bwMode="auto">
            <a:xfrm>
              <a:off x="4536237" y="3967648"/>
              <a:ext cx="153987" cy="206196"/>
            </a:xfrm>
            <a:custGeom>
              <a:gdLst>
                <a:gd fmla="*/ 0 w 124" name="T0"/>
                <a:gd fmla="*/ 180866331 h 254" name="T1"/>
                <a:gd fmla="*/ 0 w 124" name="T2"/>
                <a:gd fmla="*/ 180866331 h 254" name="T3"/>
                <a:gd fmla="*/ 9252940 w 124" name="T4"/>
                <a:gd fmla="*/ 156518251 h 254" name="T5"/>
                <a:gd fmla="*/ 63228222 w 124" name="T6"/>
                <a:gd fmla="*/ 41738375 h 254" name="T7"/>
                <a:gd fmla="*/ 101782356 w 124" name="T8"/>
                <a:gd fmla="*/ 26086159 h 254" name="T9"/>
                <a:gd fmla="*/ 109494173 w 124" name="T10"/>
                <a:gd fmla="*/ 0 h 254" name="T11"/>
                <a:gd fmla="*/ 135710623 w 124" name="T12"/>
                <a:gd fmla="*/ 15652222 h 254" name="T13"/>
                <a:gd fmla="*/ 137252987 w 124" name="T14"/>
                <a:gd fmla="*/ 38259519 h 254" name="T15"/>
                <a:gd fmla="*/ 114120021 w 124" name="T16"/>
                <a:gd fmla="*/ 107823492 h 254" name="T17"/>
                <a:gd fmla="*/ 138794108 w 124" name="T18"/>
                <a:gd fmla="*/ 102606526 h 254" name="T19"/>
                <a:gd fmla="*/ 151131773 w 124" name="T20"/>
                <a:gd fmla="*/ 149561857 h 254" name="T21"/>
                <a:gd fmla="*/ 189685926 w 124" name="T22"/>
                <a:gd fmla="*/ 163474645 h 254" name="T23"/>
                <a:gd fmla="*/ 169637687 w 124" name="T24"/>
                <a:gd fmla="*/ 186083297 h 254" name="T25"/>
                <a:gd fmla="*/ 124915322 w 124" name="T26"/>
                <a:gd fmla="*/ 215648302 h 254" name="T27"/>
                <a:gd fmla="*/ 114120021 w 124" name="T28"/>
                <a:gd fmla="*/ 243473879 h 254" name="T29"/>
                <a:gd fmla="*/ 138794108 w 124" name="T30"/>
                <a:gd fmla="*/ 297385605 h 254" name="T31"/>
                <a:gd fmla="*/ 129541170 w 124" name="T32"/>
                <a:gd fmla="*/ 328688719 h 254" name="T33"/>
                <a:gd fmla="*/ 158842347 w 124" name="T34"/>
                <a:gd fmla="*/ 398252743 h 254" name="T35"/>
                <a:gd fmla="*/ 137252987 w 124" name="T36"/>
                <a:gd fmla="*/ 439991109 h 254" name="T37"/>
                <a:gd fmla="*/ 115662384 w 124" name="T38"/>
                <a:gd fmla="*/ 290429210 h 254" name="T39"/>
                <a:gd fmla="*/ 97156508 w 124" name="T40"/>
                <a:gd fmla="*/ 266081171 h 254" name="T41"/>
                <a:gd fmla="*/ 66312948 w 124" name="T42"/>
                <a:gd fmla="*/ 306081427 h 254" name="T43"/>
                <a:gd fmla="*/ 43179983 w 124" name="T44"/>
                <a:gd fmla="*/ 299125033 h 254" name="T45"/>
                <a:gd fmla="*/ 47807072 w 124" name="T46"/>
                <a:gd fmla="*/ 243473879 h 254" name="T47"/>
                <a:gd fmla="*/ 0 w 124" name="T48"/>
                <a:gd fmla="*/ 180866331 h 254" name="T49"/>
                <a:gd fmla="*/ 0 w 124" name="T50"/>
                <a:gd fmla="*/ 180866331 h 254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124" name="T78"/>
                <a:gd fmla="*/ 0 h 254" name="T79"/>
                <a:gd fmla="*/ 124 w 124" name="T80"/>
                <a:gd fmla="*/ 254 h 254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254" w="12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06" name="Freeform 12"/>
            <p:cNvSpPr/>
            <p:nvPr/>
          </p:nvSpPr>
          <p:spPr bwMode="auto">
            <a:xfrm>
              <a:off x="4710861" y="4090681"/>
              <a:ext cx="87312" cy="206196"/>
            </a:xfrm>
            <a:custGeom>
              <a:gdLst>
                <a:gd fmla="*/ 0 w 70" name="T0"/>
                <a:gd fmla="*/ 18383734 h 59" name="T1"/>
                <a:gd fmla="*/ 0 w 70" name="T2"/>
                <a:gd fmla="*/ 18383734 h 59" name="T3"/>
                <a:gd fmla="*/ 7779587 w 70" name="T4"/>
                <a:gd fmla="*/ 62808929 h 59" name="T5"/>
                <a:gd fmla="*/ 21782099 w 70" name="T6"/>
                <a:gd fmla="*/ 85788301 h 59" name="T7"/>
                <a:gd fmla="*/ 43562951 w 70" name="T8"/>
                <a:gd fmla="*/ 88851637 h 59" name="T9"/>
                <a:gd fmla="*/ 107352573 w 70" name="T10"/>
                <a:gd fmla="*/ 47489774 h 59" name="T11"/>
                <a:gd fmla="*/ 104240490 w 70" name="T12"/>
                <a:gd fmla="*/ 0 h 59" name="T13"/>
                <a:gd fmla="*/ 56010037 w 70" name="T14"/>
                <a:gd fmla="*/ 7660199 h 59" name="T15"/>
                <a:gd fmla="*/ 15557927 w 70" name="T16"/>
                <a:gd fmla="*/ 6127912 h 59" name="T17"/>
                <a:gd fmla="*/ 0 w 70" name="T18"/>
                <a:gd fmla="*/ 18383734 h 59" name="T19"/>
                <a:gd fmla="*/ 0 w 70" name="T20"/>
                <a:gd fmla="*/ 18383734 h 5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70" name="T33"/>
                <a:gd fmla="*/ 0 h 59" name="T34"/>
                <a:gd fmla="*/ 70 w 70" name="T35"/>
                <a:gd fmla="*/ 59 h 5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59" w="70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07" name="Freeform 13"/>
            <p:cNvSpPr/>
            <p:nvPr/>
          </p:nvSpPr>
          <p:spPr bwMode="auto">
            <a:xfrm>
              <a:off x="4326689" y="4172436"/>
              <a:ext cx="31750" cy="206196"/>
            </a:xfrm>
            <a:custGeom>
              <a:gdLst>
                <a:gd fmla="*/ 0 w 26" name="T0"/>
                <a:gd fmla="*/ 0 h 51" name="T1"/>
                <a:gd fmla="*/ 0 w 26" name="T2"/>
                <a:gd fmla="*/ 0 h 51" name="T3"/>
                <a:gd fmla="*/ 7456366 w 26" name="T4"/>
                <a:gd fmla="*/ 81436595 h 51" name="T5"/>
                <a:gd fmla="*/ 37280604 w 26" name="T6"/>
                <a:gd fmla="*/ 66777986 h 51" name="T7"/>
                <a:gd fmla="*/ 22367878 w 26" name="T8"/>
                <a:gd fmla="*/ 19545242 h 51" name="T9"/>
                <a:gd fmla="*/ 0 w 26" name="T10"/>
                <a:gd fmla="*/ 0 h 51" name="T11"/>
                <a:gd fmla="*/ 0 w 26" name="T12"/>
                <a:gd fmla="*/ 0 h 51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26" name="T21"/>
                <a:gd fmla="*/ 0 h 51" name="T22"/>
                <a:gd fmla="*/ 26 w 26" name="T23"/>
                <a:gd fmla="*/ 51 h 51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51" w="26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408" name="Group 29"/>
            <p:cNvGrpSpPr/>
            <p:nvPr/>
          </p:nvGrpSpPr>
          <p:grpSpPr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654" name="Freeform 30"/>
              <p:cNvSpPr/>
              <p:nvPr/>
            </p:nvSpPr>
            <p:spPr bwMode="auto">
              <a:xfrm>
                <a:off x="4086" y="2810"/>
                <a:ext cx="835" cy="157"/>
              </a:xfrm>
              <a:custGeom>
                <a:gdLst>
                  <a:gd fmla="*/ 0 w 835" name="T0"/>
                  <a:gd fmla="*/ 250 h 526" name="T1"/>
                  <a:gd fmla="*/ 35 w 835" name="T2"/>
                  <a:gd fmla="*/ 226 h 526" name="T3"/>
                  <a:gd fmla="*/ 95 w 835" name="T4"/>
                  <a:gd fmla="*/ 177 h 526" name="T5"/>
                  <a:gd fmla="*/ 118 w 835" name="T6"/>
                  <a:gd fmla="*/ 145 h 526" name="T7"/>
                  <a:gd fmla="*/ 162 w 835" name="T8"/>
                  <a:gd fmla="*/ 114 h 526" name="T9"/>
                  <a:gd fmla="*/ 192 w 835" name="T10"/>
                  <a:gd fmla="*/ 81 h 526" name="T11"/>
                  <a:gd fmla="*/ 225 w 835" name="T12"/>
                  <a:gd fmla="*/ 106 h 526" name="T13"/>
                  <a:gd fmla="*/ 293 w 835" name="T14"/>
                  <a:gd fmla="*/ 160 h 526" name="T15"/>
                  <a:gd fmla="*/ 368 w 835" name="T16"/>
                  <a:gd fmla="*/ 185 h 526" name="T17"/>
                  <a:gd fmla="*/ 499 w 835" name="T18"/>
                  <a:gd fmla="*/ 187 h 526" name="T19"/>
                  <a:gd fmla="*/ 522 w 835" name="T20"/>
                  <a:gd fmla="*/ 151 h 526" name="T21"/>
                  <a:gd fmla="*/ 588 w 835" name="T22"/>
                  <a:gd fmla="*/ 123 h 526" name="T23"/>
                  <a:gd fmla="*/ 607 w 835" name="T24"/>
                  <a:gd fmla="*/ 98 h 526" name="T25"/>
                  <a:gd fmla="*/ 572 w 835" name="T26"/>
                  <a:gd fmla="*/ 78 h 526" name="T27"/>
                  <a:gd fmla="*/ 602 w 835" name="T28"/>
                  <a:gd fmla="*/ 72 h 526" name="T29"/>
                  <a:gd fmla="*/ 642 w 835" name="T30"/>
                  <a:gd fmla="*/ 28 h 526" name="T31"/>
                  <a:gd fmla="*/ 681 w 835" name="T32"/>
                  <a:gd fmla="*/ 0 h 526" name="T33"/>
                  <a:gd fmla="*/ 734 w 835" name="T34"/>
                  <a:gd fmla="*/ 69 h 526" name="T35"/>
                  <a:gd fmla="*/ 783 w 835" name="T36"/>
                  <a:gd fmla="*/ 104 h 526" name="T37"/>
                  <a:gd fmla="*/ 811 w 835" name="T38"/>
                  <a:gd fmla="*/ 147 h 526" name="T39"/>
                  <a:gd fmla="*/ 785 w 835" name="T40"/>
                  <a:gd fmla="*/ 177 h 526" name="T41"/>
                  <a:gd fmla="*/ 770 w 835" name="T42"/>
                  <a:gd fmla="*/ 185 h 526" name="T43"/>
                  <a:gd fmla="*/ 744 w 835" name="T44"/>
                  <a:gd fmla="*/ 210 h 526" name="T45"/>
                  <a:gd fmla="*/ 691 w 835" name="T46"/>
                  <a:gd fmla="*/ 232 h 526" name="T47"/>
                  <a:gd fmla="*/ 663 w 835" name="T48"/>
                  <a:gd fmla="*/ 226 h 526" name="T49"/>
                  <a:gd fmla="*/ 602 w 835" name="T50"/>
                  <a:gd fmla="*/ 247 h 526" name="T51"/>
                  <a:gd fmla="*/ 618 w 835" name="T52"/>
                  <a:gd fmla="*/ 276 h 526" name="T53"/>
                  <a:gd fmla="*/ 668 w 835" name="T54"/>
                  <a:gd fmla="*/ 274 h 526" name="T55"/>
                  <a:gd fmla="*/ 622 w 835" name="T56"/>
                  <a:gd fmla="*/ 312 h 526" name="T57"/>
                  <a:gd fmla="*/ 633 w 835" name="T58"/>
                  <a:gd fmla="*/ 355 h 526" name="T59"/>
                  <a:gd fmla="*/ 634 w 835" name="T60"/>
                  <a:gd fmla="*/ 382 h 526" name="T61"/>
                  <a:gd fmla="*/ 613 w 835" name="T62"/>
                  <a:gd fmla="*/ 463 h 526" name="T63"/>
                  <a:gd fmla="*/ 552 w 835" name="T64"/>
                  <a:gd fmla="*/ 493 h 526" name="T65"/>
                  <a:gd fmla="*/ 543 w 835" name="T66"/>
                  <a:gd fmla="*/ 489 h 526" name="T67"/>
                  <a:gd fmla="*/ 499 w 835" name="T68"/>
                  <a:gd fmla="*/ 510 h 526" name="T69"/>
                  <a:gd fmla="*/ 490 w 835" name="T70"/>
                  <a:gd fmla="*/ 506 h 526" name="T71"/>
                  <a:gd fmla="*/ 429 w 835" name="T72"/>
                  <a:gd fmla="*/ 484 h 526" name="T73"/>
                  <a:gd fmla="*/ 380 w 835" name="T74"/>
                  <a:gd fmla="*/ 494 h 526" name="T75"/>
                  <a:gd fmla="*/ 375 w 835" name="T76"/>
                  <a:gd fmla="*/ 506 h 526" name="T77"/>
                  <a:gd fmla="*/ 342 w 835" name="T78"/>
                  <a:gd fmla="*/ 471 h 526" name="T79"/>
                  <a:gd fmla="*/ 341 w 835" name="T80"/>
                  <a:gd fmla="*/ 434 h 526" name="T81"/>
                  <a:gd fmla="*/ 323 w 835" name="T82"/>
                  <a:gd fmla="*/ 412 h 526" name="T83"/>
                  <a:gd fmla="*/ 305 w 835" name="T84"/>
                  <a:gd fmla="*/ 392 h 526" name="T85"/>
                  <a:gd fmla="*/ 220 w 835" name="T86"/>
                  <a:gd fmla="*/ 410 h 526" name="T87"/>
                  <a:gd fmla="*/ 205 w 835" name="T88"/>
                  <a:gd fmla="*/ 414 h 526" name="T89"/>
                  <a:gd fmla="*/ 166 w 835" name="T90"/>
                  <a:gd fmla="*/ 416 h 526" name="T91"/>
                  <a:gd fmla="*/ 100 w 835" name="T92"/>
                  <a:gd fmla="*/ 381 h 526" name="T93"/>
                  <a:gd fmla="*/ 65 w 835" name="T94"/>
                  <a:gd fmla="*/ 347 h 526" name="T95"/>
                  <a:gd fmla="*/ 71 w 835" name="T96"/>
                  <a:gd fmla="*/ 325 h 526" name="T97"/>
                  <a:gd fmla="*/ 75 w 835" name="T98"/>
                  <a:gd fmla="*/ 295 h 526" name="T99"/>
                  <a:gd fmla="*/ 13 w 835" name="T100"/>
                  <a:gd fmla="*/ 278 h 526" name="T101"/>
                  <a:gd fmla="*/ 14 w 835" name="T102"/>
                  <a:gd fmla="*/ 256 h 526" name="T103"/>
                  <a:gd fmla="*/ 0 w 835" name="T104"/>
                  <a:gd fmla="*/ 250 h 52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w 835" name="T159"/>
                  <a:gd fmla="*/ 0 h 526" name="T160"/>
                  <a:gd fmla="*/ 835 w 835" name="T161"/>
                  <a:gd fmla="*/ 526 h 526" name="T162"/>
                </a:gdLst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b="T162" l="T159" r="T161" t="T160"/>
                <a:pathLst>
                  <a:path h="526" w="835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655" name="Freeform 31"/>
              <p:cNvSpPr/>
              <p:nvPr/>
            </p:nvSpPr>
            <p:spPr bwMode="auto">
              <a:xfrm>
                <a:off x="4564" y="3089"/>
                <a:ext cx="31" cy="157"/>
              </a:xfrm>
              <a:custGeom>
                <a:gdLst>
                  <a:gd fmla="*/ 0 w 31" name="T0"/>
                  <a:gd fmla="*/ 19 h 26" name="T1"/>
                  <a:gd fmla="*/ 0 w 31" name="T2"/>
                  <a:gd fmla="*/ 19 h 26" name="T3"/>
                  <a:gd fmla="*/ 9 w 31" name="T4"/>
                  <a:gd fmla="*/ 0 h 26" name="T5"/>
                  <a:gd fmla="*/ 30 w 31" name="T6"/>
                  <a:gd fmla="*/ 4 h 26" name="T7"/>
                  <a:gd fmla="*/ 13 w 31" name="T8"/>
                  <a:gd fmla="*/ 25 h 26" name="T9"/>
                  <a:gd fmla="*/ 0 w 31" name="T10"/>
                  <a:gd fmla="*/ 19 h 26" name="T11"/>
                  <a:gd fmla="*/ 0 w 31" name="T12"/>
                  <a:gd fmla="*/ 19 h 2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1" name="T21"/>
                  <a:gd fmla="*/ 0 h 26" name="T22"/>
                  <a:gd fmla="*/ 31 w 31" name="T23"/>
                  <a:gd fmla="*/ 26 h 26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6" w="31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409" name="Freeform 15"/>
            <p:cNvSpPr/>
            <p:nvPr/>
          </p:nvSpPr>
          <p:spPr bwMode="auto">
            <a:xfrm>
              <a:off x="5010897" y="3891447"/>
              <a:ext cx="33337" cy="206196"/>
            </a:xfrm>
            <a:custGeom>
              <a:gdLst>
                <a:gd fmla="*/ 0 w 25" name="T0"/>
                <a:gd fmla="*/ 29348570 h 46" name="T1"/>
                <a:gd fmla="*/ 0 w 25" name="T2"/>
                <a:gd fmla="*/ 29348570 h 46" name="T3"/>
                <a:gd fmla="*/ 16003094 w 25" name="T4"/>
                <a:gd fmla="*/ 73372696 h 46" name="T5"/>
                <a:gd fmla="*/ 42676691 w 25" name="T6"/>
                <a:gd fmla="*/ 0 h 46" name="T7"/>
                <a:gd fmla="*/ 19559484 w 25" name="T8"/>
                <a:gd fmla="*/ 1630618 h 46" name="T9"/>
                <a:gd fmla="*/ 0 w 25" name="T10"/>
                <a:gd fmla="*/ 29348570 h 46" name="T11"/>
                <a:gd fmla="*/ 0 w 25" name="T12"/>
                <a:gd fmla="*/ 29348570 h 4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25" name="T21"/>
                <a:gd fmla="*/ 0 h 46" name="T22"/>
                <a:gd fmla="*/ 25 w 25" name="T23"/>
                <a:gd fmla="*/ 46 h 46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46" w="25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10" name="Freeform 16"/>
            <p:cNvSpPr/>
            <p:nvPr/>
          </p:nvSpPr>
          <p:spPr bwMode="auto">
            <a:xfrm>
              <a:off x="4126666" y="3908909"/>
              <a:ext cx="498471" cy="206196"/>
            </a:xfrm>
            <a:custGeom>
              <a:gdLst>
                <a:gd fmla="*/ 0 w 401" name="T0"/>
                <a:gd fmla="*/ 310135055 h 399" name="T1"/>
                <a:gd fmla="*/ 64899953 w 401" name="T2"/>
                <a:gd fmla="*/ 294713849 h 399" name="T3"/>
                <a:gd fmla="*/ 50993623 w 401" name="T4"/>
                <a:gd fmla="*/ 203901388 h 399" name="T5"/>
                <a:gd fmla="*/ 140617183 w 401" name="T6"/>
                <a:gd fmla="*/ 128508783 h 399" name="T7"/>
                <a:gd fmla="*/ 152979608 w 401" name="T8"/>
                <a:gd fmla="*/ 94239436 h 399" name="T9"/>
                <a:gd fmla="*/ 125164463 w 401" name="T10"/>
                <a:gd fmla="*/ 32555890 h 399" name="T11"/>
                <a:gd fmla="*/ 202426860 w 401" name="T12"/>
                <a:gd fmla="*/ 13707744 h 399" name="T13"/>
                <a:gd fmla="*/ 258055907 w 401" name="T14"/>
                <a:gd fmla="*/ 11994277 h 399" name="T15"/>
                <a:gd fmla="*/ 242604430 w 401" name="T16"/>
                <a:gd fmla="*/ 83959921 h 399" name="T17"/>
                <a:gd fmla="*/ 230242005 w 401" name="T18"/>
                <a:gd fmla="*/ 130222251 h 399" name="T19"/>
                <a:gd fmla="*/ 251875316 w 401" name="T20"/>
                <a:gd fmla="*/ 185053247 h 399" name="T21"/>
                <a:gd fmla="*/ 418762536 w 401" name="T22"/>
                <a:gd fmla="*/ 243311137 h 399" name="T23"/>
                <a:gd fmla="*/ 435760404 w 401" name="T24"/>
                <a:gd fmla="*/ 203901388 h 399" name="T25"/>
                <a:gd fmla="*/ 446576438 w 401" name="T26"/>
                <a:gd fmla="*/ 236457268 h 399" name="T27"/>
                <a:gd fmla="*/ 499115190 w 401" name="T28"/>
                <a:gd fmla="*/ 209041790 h 399" name="T29"/>
                <a:gd fmla="*/ 596465711 w 401" name="T30"/>
                <a:gd fmla="*/ 191907116 h 399" name="T31"/>
                <a:gd fmla="*/ 610373284 w 401" name="T32"/>
                <a:gd fmla="*/ 226176463 h 399" name="T33"/>
                <a:gd fmla="*/ 517658205 w 401" name="T34"/>
                <a:gd fmla="*/ 354685288 h 399" name="T35"/>
                <a:gd fmla="*/ 496024894 w 401" name="T36"/>
                <a:gd fmla="*/ 325556261 h 399" name="T37"/>
                <a:gd fmla="*/ 508386076 w 401" name="T38"/>
                <a:gd fmla="*/ 275865708 h 399" name="T39"/>
                <a:gd fmla="*/ 429578570 w 401" name="T40"/>
                <a:gd fmla="*/ 239884202 h 399" name="T41"/>
                <a:gd fmla="*/ 431123717 w 401" name="T42"/>
                <a:gd fmla="*/ 272438773 h 399" name="T43"/>
                <a:gd fmla="*/ 431123717 w 401" name="T44"/>
                <a:gd fmla="*/ 296427316 h 399" name="T45"/>
                <a:gd fmla="*/ 420307683 w 401" name="T46"/>
                <a:gd fmla="*/ 351258353 h 399" name="T47"/>
                <a:gd fmla="*/ 256510760 w 401" name="T48"/>
                <a:gd fmla="*/ 505469106 h 399" name="T49"/>
                <a:gd fmla="*/ 194701121 w 401" name="T50"/>
                <a:gd fmla="*/ 681954934 h 399" name="T51"/>
                <a:gd fmla="*/ 128256001 w 401" name="T52"/>
                <a:gd fmla="*/ 507182573 h 399" name="T53"/>
                <a:gd fmla="*/ 97350561 w 401" name="T54"/>
                <a:gd fmla="*/ 346117951 h 399" name="T55"/>
                <a:gd fmla="*/ 78807526 w 401" name="T56"/>
                <a:gd fmla="*/ 371819961 h 399" name="T57"/>
                <a:gd fmla="*/ 18543021 w 401" name="T58"/>
                <a:gd fmla="*/ 344404484 h 399" name="T59"/>
                <a:gd fmla="*/ 18543021 w 401" name="T60"/>
                <a:gd fmla="*/ 330696663 h 399" name="T61"/>
                <a:gd fmla="*/ 0 w 401" name="T62"/>
                <a:gd fmla="*/ 310135055 h 399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401" name="T96"/>
                <a:gd fmla="*/ 0 h 399" name="T97"/>
                <a:gd fmla="*/ 401 w 401" name="T98"/>
                <a:gd fmla="*/ 399 h 399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399" w="401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11" name="Freeform 17"/>
            <p:cNvSpPr/>
            <p:nvPr/>
          </p:nvSpPr>
          <p:spPr bwMode="auto">
            <a:xfrm>
              <a:off x="3718680" y="3714440"/>
              <a:ext cx="327023" cy="206196"/>
            </a:xfrm>
            <a:custGeom>
              <a:gdLst>
                <a:gd fmla="*/ 0 w 262" name="T0"/>
                <a:gd fmla="*/ 12162959 h 224" name="T1"/>
                <a:gd fmla="*/ 0 w 262" name="T2"/>
                <a:gd fmla="*/ 12162959 h 224" name="T3"/>
                <a:gd fmla="*/ 10905410 w 262" name="T4"/>
                <a:gd fmla="*/ 0 h 224" name="T5"/>
                <a:gd fmla="*/ 42065151 w 262" name="T6"/>
                <a:gd fmla="*/ 29539366 h 224" name="T7"/>
                <a:gd fmla="*/ 81014809 w 262" name="T8"/>
                <a:gd fmla="*/ 5213449 h 224" name="T9"/>
                <a:gd fmla="*/ 84130302 w 262" name="T10"/>
                <a:gd fmla="*/ 27801989 h 224" name="T11"/>
                <a:gd fmla="*/ 102825638 w 262" name="T12"/>
                <a:gd fmla="*/ 36490190 h 224" name="T13"/>
                <a:gd fmla="*/ 105942360 w 262" name="T14"/>
                <a:gd fmla="*/ 60817427 h 224" name="T15"/>
                <a:gd fmla="*/ 162028369 w 262" name="T16"/>
                <a:gd fmla="*/ 88619426 h 224" name="T17"/>
                <a:gd fmla="*/ 213442456 w 262" name="T18"/>
                <a:gd fmla="*/ 79931205 h 224" name="T19"/>
                <a:gd fmla="*/ 208767998 w 262" name="T20"/>
                <a:gd fmla="*/ 66029556 h 224" name="T21"/>
                <a:gd fmla="*/ 275760660 w 262" name="T22"/>
                <a:gd fmla="*/ 41703638 h 224" name="T23"/>
                <a:gd fmla="*/ 363007722 w 262" name="T24"/>
                <a:gd fmla="*/ 85143335 h 224" name="T25"/>
                <a:gd fmla="*/ 364565459 w 262" name="T26"/>
                <a:gd fmla="*/ 109470581 h 224" name="T27"/>
                <a:gd fmla="*/ 350543333 w 262" name="T28"/>
                <a:gd fmla="*/ 152911586 h 224" name="T29"/>
                <a:gd fmla="*/ 353658806 w 262" name="T30"/>
                <a:gd fmla="*/ 215466409 h 224" name="T31"/>
                <a:gd fmla="*/ 375470864 w 262" name="T32"/>
                <a:gd fmla="*/ 234580188 h 224" name="T33"/>
                <a:gd fmla="*/ 356775527 w 262" name="T34"/>
                <a:gd fmla="*/ 265856920 h 224" name="T35"/>
                <a:gd fmla="*/ 406630590 w 262" name="T36"/>
                <a:gd fmla="*/ 337099903 h 224" name="T37"/>
                <a:gd fmla="*/ 373913127 w 262" name="T38"/>
                <a:gd fmla="*/ 387491814 h 224" name="T39"/>
                <a:gd fmla="*/ 283550592 w 262" name="T40"/>
                <a:gd fmla="*/ 370115413 h 224" name="T41"/>
                <a:gd fmla="*/ 263297519 w 262" name="T42"/>
                <a:gd fmla="*/ 338837280 h 224" name="T43"/>
                <a:gd fmla="*/ 200978066 w 262" name="T44"/>
                <a:gd fmla="*/ 349264258 h 224" name="T45"/>
                <a:gd fmla="*/ 155797422 w 262" name="T46"/>
                <a:gd fmla="*/ 317986125 h 224" name="T47"/>
                <a:gd fmla="*/ 124637696 w 262" name="T48"/>
                <a:gd fmla="*/ 258907414 h 224" name="T49"/>
                <a:gd fmla="*/ 101267901 w 262" name="T50"/>
                <a:gd fmla="*/ 248480518 h 224" name="T51"/>
                <a:gd fmla="*/ 95035706 w 262" name="T52"/>
                <a:gd fmla="*/ 262382167 h 224" name="T53"/>
                <a:gd fmla="*/ 66992682 w 262" name="T54"/>
                <a:gd fmla="*/ 201564761 h 224" name="T55"/>
                <a:gd fmla="*/ 28043015 w 262" name="T56"/>
                <a:gd fmla="*/ 165074540 h 224" name="T57"/>
                <a:gd fmla="*/ 46739609 w 262" name="T58"/>
                <a:gd fmla="*/ 109470581 h 224" name="T59"/>
                <a:gd fmla="*/ 29601999 w 262" name="T60"/>
                <a:gd fmla="*/ 102519757 h 224" name="T61"/>
                <a:gd fmla="*/ 14022131 w 262" name="T62"/>
                <a:gd fmla="*/ 71243004 h 224" name="T63"/>
                <a:gd fmla="*/ 0 w 262" name="T64"/>
                <a:gd fmla="*/ 12162959 h 224" name="T65"/>
                <a:gd fmla="*/ 0 w 262" name="T66"/>
                <a:gd fmla="*/ 12162959 h 224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w 262" name="T102"/>
                <a:gd fmla="*/ 0 h 224" name="T103"/>
                <a:gd fmla="*/ 262 w 262" name="T104"/>
                <a:gd fmla="*/ 224 h 224" name="T105"/>
              </a:gdLst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b="T105" l="T102" r="T104" t="T103"/>
              <a:pathLst>
                <a:path h="224" w="262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412" name="Group 35"/>
            <p:cNvGrpSpPr/>
            <p:nvPr/>
          </p:nvGrpSpPr>
          <p:grpSpPr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650" name="Freeform 256"/>
              <p:cNvSpPr/>
              <p:nvPr/>
            </p:nvSpPr>
            <p:spPr bwMode="auto">
              <a:xfrm>
                <a:off x="4850" y="2894"/>
                <a:ext cx="33" cy="157"/>
              </a:xfrm>
              <a:custGeom>
                <a:gdLst>
                  <a:gd fmla="*/ 0 w 33" name="T0"/>
                  <a:gd fmla="*/ 10 h 38" name="T1"/>
                  <a:gd fmla="*/ 0 w 33" name="T2"/>
                  <a:gd fmla="*/ 10 h 38" name="T3"/>
                  <a:gd fmla="*/ 1 w 33" name="T4"/>
                  <a:gd fmla="*/ 19 h 38" name="T5"/>
                  <a:gd fmla="*/ 8 w 33" name="T6"/>
                  <a:gd fmla="*/ 10 h 38" name="T7"/>
                  <a:gd fmla="*/ 12 w 33" name="T8"/>
                  <a:gd fmla="*/ 15 h 38" name="T9"/>
                  <a:gd fmla="*/ 8 w 33" name="T10"/>
                  <a:gd fmla="*/ 37 h 38" name="T11"/>
                  <a:gd fmla="*/ 23 w 33" name="T12"/>
                  <a:gd fmla="*/ 37 h 38" name="T13"/>
                  <a:gd fmla="*/ 32 w 33" name="T14"/>
                  <a:gd fmla="*/ 14 h 38" name="T15"/>
                  <a:gd fmla="*/ 27 w 33" name="T16"/>
                  <a:gd fmla="*/ 1 h 38" name="T17"/>
                  <a:gd fmla="*/ 12 w 33" name="T18"/>
                  <a:gd fmla="*/ 0 h 38" name="T19"/>
                  <a:gd fmla="*/ 0 w 33" name="T20"/>
                  <a:gd fmla="*/ 10 h 38" name="T21"/>
                  <a:gd fmla="*/ 0 w 33" name="T22"/>
                  <a:gd fmla="*/ 10 h 38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33" name="T36"/>
                  <a:gd fmla="*/ 0 h 38" name="T37"/>
                  <a:gd fmla="*/ 33 w 33" name="T38"/>
                  <a:gd fmla="*/ 38 h 38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38" w="33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651" name="Freeform 257"/>
              <p:cNvSpPr/>
              <p:nvPr/>
            </p:nvSpPr>
            <p:spPr bwMode="auto">
              <a:xfrm>
                <a:off x="4866" y="2819"/>
                <a:ext cx="155" cy="157"/>
              </a:xfrm>
              <a:custGeom>
                <a:gdLst>
                  <a:gd fmla="*/ 0 w 155" name="T0"/>
                  <a:gd fmla="*/ 116 h 125" name="T1"/>
                  <a:gd fmla="*/ 0 w 155" name="T2"/>
                  <a:gd fmla="*/ 116 h 125" name="T3"/>
                  <a:gd fmla="*/ 27 w 155" name="T4"/>
                  <a:gd fmla="*/ 93 h 125" name="T5"/>
                  <a:gd fmla="*/ 66 w 155" name="T6"/>
                  <a:gd fmla="*/ 93 h 125" name="T7"/>
                  <a:gd fmla="*/ 82 w 155" name="T8"/>
                  <a:gd fmla="*/ 65 h 125" name="T9"/>
                  <a:gd fmla="*/ 89 w 155" name="T10"/>
                  <a:gd fmla="*/ 63 h 125" name="T11"/>
                  <a:gd fmla="*/ 89 w 155" name="T12"/>
                  <a:gd fmla="*/ 74 h 125" name="T13"/>
                  <a:gd fmla="*/ 107 w 155" name="T14"/>
                  <a:gd fmla="*/ 63 h 125" name="T15"/>
                  <a:gd fmla="*/ 122 w 155" name="T16"/>
                  <a:gd fmla="*/ 42 h 125" name="T17"/>
                  <a:gd fmla="*/ 129 w 155" name="T18"/>
                  <a:gd fmla="*/ 6 h 125" name="T19"/>
                  <a:gd fmla="*/ 141 w 155" name="T20"/>
                  <a:gd fmla="*/ 8 h 125" name="T21"/>
                  <a:gd fmla="*/ 137 w 155" name="T22"/>
                  <a:gd fmla="*/ 0 h 125" name="T23"/>
                  <a:gd fmla="*/ 144 w 155" name="T24"/>
                  <a:gd fmla="*/ 1 h 125" name="T25"/>
                  <a:gd fmla="*/ 154 w 155" name="T26"/>
                  <a:gd fmla="*/ 30 h 125" name="T27"/>
                  <a:gd fmla="*/ 141 w 155" name="T28"/>
                  <a:gd fmla="*/ 51 h 125" name="T29"/>
                  <a:gd fmla="*/ 141 w 155" name="T30"/>
                  <a:gd fmla="*/ 70 h 125" name="T31"/>
                  <a:gd fmla="*/ 131 w 155" name="T32"/>
                  <a:gd fmla="*/ 98 h 125" name="T33"/>
                  <a:gd fmla="*/ 124 w 155" name="T34"/>
                  <a:gd fmla="*/ 102 h 125" name="T35"/>
                  <a:gd fmla="*/ 124 w 155" name="T36"/>
                  <a:gd fmla="*/ 91 h 125" name="T37"/>
                  <a:gd fmla="*/ 101 w 155" name="T38"/>
                  <a:gd fmla="*/ 107 h 125" name="T39"/>
                  <a:gd fmla="*/ 82 w 155" name="T40"/>
                  <a:gd fmla="*/ 100 h 125" name="T41"/>
                  <a:gd fmla="*/ 83 w 155" name="T42"/>
                  <a:gd fmla="*/ 113 h 125" name="T43"/>
                  <a:gd fmla="*/ 67 w 155" name="T44"/>
                  <a:gd fmla="*/ 124 h 125" name="T45"/>
                  <a:gd fmla="*/ 62 w 155" name="T46"/>
                  <a:gd fmla="*/ 106 h 125" name="T47"/>
                  <a:gd fmla="*/ 0 w 155" name="T48"/>
                  <a:gd fmla="*/ 116 h 125" name="T49"/>
                  <a:gd fmla="*/ 0 w 155" name="T50"/>
                  <a:gd fmla="*/ 116 h 125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155" name="T78"/>
                  <a:gd fmla="*/ 0 h 125" name="T79"/>
                  <a:gd fmla="*/ 155 w 155" name="T80"/>
                  <a:gd fmla="*/ 125 h 125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125" w="15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652" name="Freeform 258"/>
              <p:cNvSpPr/>
              <p:nvPr/>
            </p:nvSpPr>
            <p:spPr bwMode="auto">
              <a:xfrm>
                <a:off x="4885" y="2881"/>
                <a:ext cx="32" cy="157"/>
              </a:xfrm>
              <a:custGeom>
                <a:gdLst>
                  <a:gd fmla="*/ 0 w 32" name="T0"/>
                  <a:gd fmla="*/ 12 h 23" name="T1"/>
                  <a:gd fmla="*/ 0 w 32" name="T2"/>
                  <a:gd fmla="*/ 12 h 23" name="T3"/>
                  <a:gd fmla="*/ 10 w 32" name="T4"/>
                  <a:gd fmla="*/ 22 h 23" name="T5"/>
                  <a:gd fmla="*/ 28 w 32" name="T6"/>
                  <a:gd fmla="*/ 14 h 23" name="T7"/>
                  <a:gd fmla="*/ 31 w 32" name="T8"/>
                  <a:gd fmla="*/ 0 h 23" name="T9"/>
                  <a:gd fmla="*/ 0 w 32" name="T10"/>
                  <a:gd fmla="*/ 12 h 23" name="T11"/>
                  <a:gd fmla="*/ 0 w 32" name="T12"/>
                  <a:gd fmla="*/ 12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2" name="T21"/>
                  <a:gd fmla="*/ 0 h 23" name="T22"/>
                  <a:gd fmla="*/ 32 w 32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32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653" name="Freeform 259"/>
              <p:cNvSpPr/>
              <p:nvPr/>
            </p:nvSpPr>
            <p:spPr bwMode="auto">
              <a:xfrm>
                <a:off x="4990" y="2724"/>
                <a:ext cx="81" cy="157"/>
              </a:xfrm>
              <a:custGeom>
                <a:gdLst>
                  <a:gd fmla="*/ 0 w 81" name="T0"/>
                  <a:gd fmla="*/ 47 h 67" name="T1"/>
                  <a:gd fmla="*/ 0 w 81" name="T2"/>
                  <a:gd fmla="*/ 47 h 67" name="T3"/>
                  <a:gd fmla="*/ 3 w 81" name="T4"/>
                  <a:gd fmla="*/ 66 h 67" name="T5"/>
                  <a:gd fmla="*/ 17 w 81" name="T6"/>
                  <a:gd fmla="*/ 59 h 67" name="T7"/>
                  <a:gd fmla="*/ 8 w 81" name="T8"/>
                  <a:gd fmla="*/ 48 h 67" name="T9"/>
                  <a:gd fmla="*/ 46 w 81" name="T10"/>
                  <a:gd fmla="*/ 58 h 67" name="T11"/>
                  <a:gd fmla="*/ 55 w 81" name="T12"/>
                  <a:gd fmla="*/ 42 h 67" name="T13"/>
                  <a:gd fmla="*/ 80 w 81" name="T14"/>
                  <a:gd fmla="*/ 37 h 67" name="T15"/>
                  <a:gd fmla="*/ 71 w 81" name="T16"/>
                  <a:gd fmla="*/ 27 h 67" name="T17"/>
                  <a:gd fmla="*/ 74 w 81" name="T18"/>
                  <a:gd fmla="*/ 18 h 67" name="T19"/>
                  <a:gd fmla="*/ 53 w 81" name="T20"/>
                  <a:gd fmla="*/ 20 h 67" name="T21"/>
                  <a:gd fmla="*/ 27 w 81" name="T22"/>
                  <a:gd fmla="*/ 0 h 67" name="T23"/>
                  <a:gd fmla="*/ 18 w 81" name="T24"/>
                  <a:gd fmla="*/ 38 h 67" name="T25"/>
                  <a:gd fmla="*/ 7 w 81" name="T26"/>
                  <a:gd fmla="*/ 35 h 67" name="T27"/>
                  <a:gd fmla="*/ 0 w 81" name="T28"/>
                  <a:gd fmla="*/ 47 h 67" name="T29"/>
                  <a:gd fmla="*/ 0 w 81" name="T30"/>
                  <a:gd fmla="*/ 47 h 67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81" name="T48"/>
                  <a:gd fmla="*/ 0 h 67" name="T49"/>
                  <a:gd fmla="*/ 81 w 81" name="T50"/>
                  <a:gd fmla="*/ 67 h 67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67" w="81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413" name="Freeform 19"/>
            <p:cNvSpPr/>
            <p:nvPr/>
          </p:nvSpPr>
          <p:spPr bwMode="auto">
            <a:xfrm>
              <a:off x="5083921" y="3560452"/>
              <a:ext cx="109536" cy="206196"/>
            </a:xfrm>
            <a:custGeom>
              <a:gdLst>
                <a:gd fmla="*/ 0 w 87" name="T0"/>
                <a:gd fmla="*/ 82254980 h 84" name="T1"/>
                <a:gd fmla="*/ 0 w 87" name="T2"/>
                <a:gd fmla="*/ 82254980 h 84" name="T3"/>
                <a:gd fmla="*/ 25363482 w 87" name="T4"/>
                <a:gd fmla="*/ 94505205 h 84" name="T5"/>
                <a:gd fmla="*/ 9510832 w 87" name="T6"/>
                <a:gd fmla="*/ 136509117 h 84" name="T7"/>
                <a:gd fmla="*/ 47555429 w 87" name="T8"/>
                <a:gd fmla="*/ 145258884 h 84" name="T9"/>
                <a:gd fmla="*/ 87186425 w 87" name="T10"/>
                <a:gd fmla="*/ 120757154 h 84" name="T11"/>
                <a:gd fmla="*/ 69748624 w 87" name="T12"/>
                <a:gd fmla="*/ 87505655 h 84" name="T13"/>
                <a:gd fmla="*/ 115718915 w 87" name="T14"/>
                <a:gd fmla="*/ 56003032 h 84" name="T15"/>
                <a:gd fmla="*/ 136326972 w 87" name="T16"/>
                <a:gd fmla="*/ 14000427 h 84" name="T17"/>
                <a:gd fmla="*/ 134741833 w 87" name="T18"/>
                <a:gd fmla="*/ 8751093 h 84" name="T19"/>
                <a:gd fmla="*/ 125231004 w 87" name="T20"/>
                <a:gd fmla="*/ 0 h 84" name="T21"/>
                <a:gd fmla="*/ 84014889 w 87" name="T22"/>
                <a:gd fmla="*/ 28002177 h 84" name="T23"/>
                <a:gd fmla="*/ 84014889 w 87" name="T24"/>
                <a:gd fmla="*/ 43752828 h 84" name="T25"/>
                <a:gd fmla="*/ 55482379 w 87" name="T26"/>
                <a:gd fmla="*/ 38502163 h 84" name="T27"/>
                <a:gd fmla="*/ 0 w 87" name="T28"/>
                <a:gd fmla="*/ 82254980 h 84" name="T29"/>
                <a:gd fmla="*/ 0 w 87" name="T30"/>
                <a:gd fmla="*/ 82254980 h 84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w 87" name="T48"/>
                <a:gd fmla="*/ 0 h 84" name="T49"/>
                <a:gd fmla="*/ 87 w 87" name="T50"/>
                <a:gd fmla="*/ 84 h 84" name="T51"/>
              </a:gdLst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b="T51" l="T48" r="T50" t="T49"/>
              <a:pathLst>
                <a:path h="84" w="87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14" name="Freeform 20"/>
            <p:cNvSpPr/>
            <p:nvPr/>
          </p:nvSpPr>
          <p:spPr bwMode="auto">
            <a:xfrm>
              <a:off x="5117258" y="3639828"/>
              <a:ext cx="57150" cy="206196"/>
            </a:xfrm>
            <a:custGeom>
              <a:gdLst>
                <a:gd fmla="*/ 0 w 48" name="T0"/>
                <a:gd fmla="*/ 109657851 h 66" name="T1"/>
                <a:gd fmla="*/ 0 w 48" name="T2"/>
                <a:gd fmla="*/ 109657851 h 66" name="T3"/>
                <a:gd fmla="*/ 7087791 w 48" name="T4"/>
                <a:gd fmla="*/ 23618536 h 66" name="T5"/>
                <a:gd fmla="*/ 42527939 w 48" name="T6"/>
                <a:gd fmla="*/ 0 h 66" name="T7"/>
                <a:gd fmla="*/ 66626182 w 48" name="T8"/>
                <a:gd fmla="*/ 67482449 h 66" name="T9"/>
                <a:gd fmla="*/ 42527939 w 48" name="T10"/>
                <a:gd fmla="*/ 99535812 h 66" name="T11"/>
                <a:gd fmla="*/ 0 w 48" name="T12"/>
                <a:gd fmla="*/ 109657851 h 66" name="T13"/>
                <a:gd fmla="*/ 0 w 48" name="T14"/>
                <a:gd fmla="*/ 109657851 h 6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48" name="T24"/>
                <a:gd fmla="*/ 0 h 66" name="T25"/>
                <a:gd fmla="*/ 48 w 48" name="T26"/>
                <a:gd fmla="*/ 66 h 66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66" w="48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15" name="Freeform 21"/>
            <p:cNvSpPr/>
            <p:nvPr/>
          </p:nvSpPr>
          <p:spPr bwMode="auto">
            <a:xfrm>
              <a:off x="4674350" y="3984316"/>
              <a:ext cx="122236" cy="206196"/>
            </a:xfrm>
            <a:custGeom>
              <a:gdLst>
                <a:gd fmla="*/ 0 w 99" name="T0"/>
                <a:gd fmla="*/ 42094425 h 115" name="T1"/>
                <a:gd fmla="*/ 0 w 99" name="T2"/>
                <a:gd fmla="*/ 42094425 h 115" name="T3"/>
                <a:gd fmla="*/ 19818444 w 99" name="T4"/>
                <a:gd fmla="*/ 69035380 h 115" name="T5"/>
                <a:gd fmla="*/ 13720178 w 99" name="T6"/>
                <a:gd fmla="*/ 116181404 h 115" name="T7"/>
                <a:gd fmla="*/ 67079713 w 99" name="T8"/>
                <a:gd fmla="*/ 95976345 h 115" name="T9"/>
                <a:gd fmla="*/ 89946687 w 99" name="T10"/>
                <a:gd fmla="*/ 116181404 h 115" name="T11"/>
                <a:gd fmla="*/ 109766361 w 99" name="T12"/>
                <a:gd fmla="*/ 163327409 h 115" name="T13"/>
                <a:gd fmla="*/ 102143220 w 99" name="T14"/>
                <a:gd fmla="*/ 191951392 h 115" name="T15"/>
                <a:gd fmla="*/ 149403240 w 99" name="T16"/>
                <a:gd fmla="*/ 183532509 h 115" name="T17"/>
                <a:gd fmla="*/ 126536285 w 99" name="T18"/>
                <a:gd fmla="*/ 121232994 h 115" name="T19"/>
                <a:gd fmla="*/ 76226495 w 99" name="T20"/>
                <a:gd fmla="*/ 75769967 h 115" name="T21"/>
                <a:gd fmla="*/ 89946687 w 99" name="T22"/>
                <a:gd fmla="*/ 50513318 h 115" name="T23"/>
                <a:gd fmla="*/ 62505087 w 99" name="T24"/>
                <a:gd fmla="*/ 35359838 h 115" name="T25"/>
                <a:gd fmla="*/ 41161773 w 99" name="T26"/>
                <a:gd fmla="*/ 0 h 115" name="T27"/>
                <a:gd fmla="*/ 27441590 w 99" name="T28"/>
                <a:gd fmla="*/ 0 h 115" name="T29"/>
                <a:gd fmla="*/ 28966466 w 99" name="T30"/>
                <a:gd fmla="*/ 26940955 h 115" name="T31"/>
                <a:gd fmla="*/ 19818444 w 99" name="T32"/>
                <a:gd fmla="*/ 20205065 h 115" name="T33"/>
                <a:gd fmla="*/ 0 w 99" name="T34"/>
                <a:gd fmla="*/ 42094425 h 115" name="T35"/>
                <a:gd fmla="*/ 0 w 99" name="T36"/>
                <a:gd fmla="*/ 42094425 h 115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99" name="T57"/>
                <a:gd fmla="*/ 0 h 115" name="T58"/>
                <a:gd fmla="*/ 99 w 99" name="T59"/>
                <a:gd fmla="*/ 115 h 115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115" w="99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416" name="Group 43"/>
            <p:cNvGrpSpPr/>
            <p:nvPr/>
          </p:nvGrpSpPr>
          <p:grpSpPr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631" name="Freeform 237"/>
              <p:cNvSpPr/>
              <p:nvPr/>
            </p:nvSpPr>
            <p:spPr bwMode="auto">
              <a:xfrm>
                <a:off x="1156" y="2451"/>
                <a:ext cx="1166" cy="158"/>
              </a:xfrm>
              <a:custGeom>
                <a:gdLst>
                  <a:gd fmla="*/ 93 w 1166" name="T0"/>
                  <a:gd fmla="*/ 82 h 595" name="T1"/>
                  <a:gd fmla="*/ 110 w 1166" name="T2"/>
                  <a:gd fmla="*/ 69 h 595" name="T3"/>
                  <a:gd fmla="*/ 177 w 1166" name="T4"/>
                  <a:gd fmla="*/ 35 h 595" name="T5"/>
                  <a:gd fmla="*/ 250 w 1166" name="T6"/>
                  <a:gd fmla="*/ 52 h 595" name="T7"/>
                  <a:gd fmla="*/ 347 w 1166" name="T8"/>
                  <a:gd fmla="*/ 95 h 595" name="T9"/>
                  <a:gd fmla="*/ 453 w 1166" name="T10"/>
                  <a:gd fmla="*/ 123 h 595" name="T11"/>
                  <a:gd fmla="*/ 450 w 1166" name="T12"/>
                  <a:gd fmla="*/ 93 h 595" name="T13"/>
                  <a:gd fmla="*/ 515 w 1166" name="T14"/>
                  <a:gd fmla="*/ 93 h 595" name="T15"/>
                  <a:gd fmla="*/ 595 w 1166" name="T16"/>
                  <a:gd fmla="*/ 105 h 595" name="T17"/>
                  <a:gd fmla="*/ 597 w 1166" name="T18"/>
                  <a:gd fmla="*/ 85 h 595" name="T19"/>
                  <a:gd fmla="*/ 624 w 1166" name="T20"/>
                  <a:gd fmla="*/ 114 h 595" name="T21"/>
                  <a:gd fmla="*/ 632 w 1166" name="T22"/>
                  <a:gd fmla="*/ 78 h 595" name="T23"/>
                  <a:gd fmla="*/ 620 w 1166" name="T24"/>
                  <a:gd fmla="*/ 18 h 595" name="T25"/>
                  <a:gd fmla="*/ 676 w 1166" name="T26"/>
                  <a:gd fmla="*/ 44 h 595" name="T27"/>
                  <a:gd fmla="*/ 685 w 1166" name="T28"/>
                  <a:gd fmla="*/ 61 h 595" name="T29"/>
                  <a:gd fmla="*/ 721 w 1166" name="T30"/>
                  <a:gd fmla="*/ 76 h 595" name="T31"/>
                  <a:gd fmla="*/ 743 w 1166" name="T32"/>
                  <a:gd fmla="*/ 109 h 595" name="T33"/>
                  <a:gd fmla="*/ 797 w 1166" name="T34"/>
                  <a:gd fmla="*/ 55 h 595" name="T35"/>
                  <a:gd fmla="*/ 798 w 1166" name="T36"/>
                  <a:gd fmla="*/ 85 h 595" name="T37"/>
                  <a:gd fmla="*/ 783 w 1166" name="T38"/>
                  <a:gd fmla="*/ 137 h 595" name="T39"/>
                  <a:gd fmla="*/ 695 w 1166" name="T40"/>
                  <a:gd fmla="*/ 143 h 595" name="T41"/>
                  <a:gd fmla="*/ 698 w 1166" name="T42"/>
                  <a:gd fmla="*/ 183 h 595" name="T43"/>
                  <a:gd fmla="*/ 689 w 1166" name="T44"/>
                  <a:gd fmla="*/ 208 h 595" name="T45"/>
                  <a:gd fmla="*/ 661 w 1166" name="T46"/>
                  <a:gd fmla="*/ 226 h 595" name="T47"/>
                  <a:gd fmla="*/ 653 w 1166" name="T48"/>
                  <a:gd fmla="*/ 293 h 595" name="T49"/>
                  <a:gd fmla="*/ 759 w 1166" name="T50"/>
                  <a:gd fmla="*/ 359 h 595" name="T51"/>
                  <a:gd fmla="*/ 800 w 1166" name="T52"/>
                  <a:gd fmla="*/ 404 h 595" name="T53"/>
                  <a:gd fmla="*/ 817 w 1166" name="T54"/>
                  <a:gd fmla="*/ 440 h 595" name="T55"/>
                  <a:gd fmla="*/ 836 w 1166" name="T56"/>
                  <a:gd fmla="*/ 375 h 595" name="T57"/>
                  <a:gd fmla="*/ 849 w 1166" name="T58"/>
                  <a:gd fmla="*/ 293 h 595" name="T59"/>
                  <a:gd fmla="*/ 858 w 1166" name="T60"/>
                  <a:gd fmla="*/ 252 h 595" name="T61"/>
                  <a:gd fmla="*/ 900 w 1166" name="T62"/>
                  <a:gd fmla="*/ 225 h 595" name="T63"/>
                  <a:gd fmla="*/ 974 w 1166" name="T64"/>
                  <a:gd fmla="*/ 248 h 595" name="T65"/>
                  <a:gd fmla="*/ 980 w 1166" name="T66"/>
                  <a:gd fmla="*/ 283 h 595" name="T67"/>
                  <a:gd fmla="*/ 978 w 1166" name="T68"/>
                  <a:gd fmla="*/ 312 h 595" name="T69"/>
                  <a:gd fmla="*/ 1022 w 1166" name="T70"/>
                  <a:gd fmla="*/ 300 h 595" name="T71"/>
                  <a:gd fmla="*/ 1061 w 1166" name="T72"/>
                  <a:gd fmla="*/ 285 h 595" name="T73"/>
                  <a:gd fmla="*/ 1058 w 1166" name="T74"/>
                  <a:gd fmla="*/ 300 h 595" name="T75"/>
                  <a:gd fmla="*/ 1079 w 1166" name="T76"/>
                  <a:gd fmla="*/ 316 h 595" name="T77"/>
                  <a:gd fmla="*/ 1082 w 1166" name="T78"/>
                  <a:gd fmla="*/ 336 h 595" name="T79"/>
                  <a:gd fmla="*/ 1118 w 1166" name="T80"/>
                  <a:gd fmla="*/ 362 h 595" name="T81"/>
                  <a:gd fmla="*/ 1144 w 1166" name="T82"/>
                  <a:gd fmla="*/ 381 h 595" name="T83"/>
                  <a:gd fmla="*/ 1156 w 1166" name="T84"/>
                  <a:gd fmla="*/ 400 h 595" name="T85"/>
                  <a:gd fmla="*/ 985 w 1166" name="T86"/>
                  <a:gd fmla="*/ 477 h 595" name="T87"/>
                  <a:gd fmla="*/ 1047 w 1166" name="T88"/>
                  <a:gd fmla="*/ 482 h 595" name="T89"/>
                  <a:gd fmla="*/ 1053 w 1166" name="T90"/>
                  <a:gd fmla="*/ 527 h 595" name="T91"/>
                  <a:gd fmla="*/ 1108 w 1166" name="T92"/>
                  <a:gd fmla="*/ 523 h 595" name="T93"/>
                  <a:gd fmla="*/ 1022 w 1166" name="T94"/>
                  <a:gd fmla="*/ 552 h 595" name="T95"/>
                  <a:gd fmla="*/ 1010 w 1166" name="T96"/>
                  <a:gd fmla="*/ 540 h 595" name="T97"/>
                  <a:gd fmla="*/ 960 w 1166" name="T98"/>
                  <a:gd fmla="*/ 539 h 595" name="T99"/>
                  <a:gd fmla="*/ 846 w 1166" name="T100"/>
                  <a:gd fmla="*/ 574 h 595" name="T101"/>
                  <a:gd fmla="*/ 798 w 1166" name="T102"/>
                  <a:gd fmla="*/ 582 h 595" name="T103"/>
                  <a:gd fmla="*/ 820 w 1166" name="T104"/>
                  <a:gd fmla="*/ 550 h 595" name="T105"/>
                  <a:gd fmla="*/ 770 w 1166" name="T106"/>
                  <a:gd fmla="*/ 518 h 595" name="T107"/>
                  <a:gd fmla="*/ 735 w 1166" name="T108"/>
                  <a:gd fmla="*/ 479 h 595" name="T109"/>
                  <a:gd fmla="*/ 634 w 1166" name="T110"/>
                  <a:gd fmla="*/ 480 h 595" name="T111"/>
                  <a:gd fmla="*/ 244 w 1166" name="T112"/>
                  <a:gd fmla="*/ 462 h 595" name="T113"/>
                  <a:gd fmla="*/ 188 w 1166" name="T114"/>
                  <a:gd fmla="*/ 431 h 595" name="T115"/>
                  <a:gd fmla="*/ 149 w 1166" name="T116"/>
                  <a:gd fmla="*/ 366 h 595" name="T117"/>
                  <a:gd fmla="*/ 48 w 1166" name="T118"/>
                  <a:gd fmla="*/ 291 h 595" name="T119"/>
                  <a:gd fmla="*/ 0 w 1166" name="T120"/>
                  <a:gd fmla="*/ 264 h 595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1166" name="T183"/>
                  <a:gd fmla="*/ 0 h 595" name="T184"/>
                  <a:gd fmla="*/ 1166 w 1166" name="T185"/>
                  <a:gd fmla="*/ 595 h 595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595" w="1166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632" name="Freeform 45"/>
              <p:cNvSpPr/>
              <p:nvPr/>
            </p:nvSpPr>
            <p:spPr bwMode="auto">
              <a:xfrm>
                <a:off x="1330" y="2617"/>
                <a:ext cx="69" cy="158"/>
              </a:xfrm>
              <a:custGeom>
                <a:gdLst>
                  <a:gd fmla="*/ 0 w 69" name="T0"/>
                  <a:gd fmla="*/ 0 h 40" name="T1"/>
                  <a:gd fmla="*/ 0 w 69" name="T2"/>
                  <a:gd fmla="*/ 0 h 40" name="T3"/>
                  <a:gd fmla="*/ 37 w 69" name="T4"/>
                  <a:gd fmla="*/ 8 h 40" name="T5"/>
                  <a:gd fmla="*/ 68 w 69" name="T6"/>
                  <a:gd fmla="*/ 39 h 40" name="T7"/>
                  <a:gd fmla="*/ 50 w 69" name="T8"/>
                  <a:gd fmla="*/ 33 h 40" name="T9"/>
                  <a:gd fmla="*/ 0 w 69" name="T10"/>
                  <a:gd fmla="*/ 0 h 40" name="T11"/>
                  <a:gd fmla="*/ 0 w 69" name="T12"/>
                  <a:gd fmla="*/ 0 h 40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69" name="T21"/>
                  <a:gd fmla="*/ 0 h 40" name="T22"/>
                  <a:gd fmla="*/ 69 w 69" name="T23"/>
                  <a:gd fmla="*/ 40 h 40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40" w="69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633" name="Freeform 239"/>
              <p:cNvSpPr/>
              <p:nvPr/>
            </p:nvSpPr>
            <p:spPr bwMode="auto">
              <a:xfrm>
                <a:off x="1362" y="2131"/>
                <a:ext cx="144" cy="158"/>
              </a:xfrm>
              <a:custGeom>
                <a:gdLst>
                  <a:gd fmla="*/ 0 w 144" name="T0"/>
                  <a:gd fmla="*/ 66 h 89" name="T1"/>
                  <a:gd fmla="*/ 0 w 144" name="T2"/>
                  <a:gd fmla="*/ 66 h 89" name="T3"/>
                  <a:gd fmla="*/ 6 w 144" name="T4"/>
                  <a:gd fmla="*/ 55 h 89" name="T5"/>
                  <a:gd fmla="*/ 27 w 144" name="T6"/>
                  <a:gd fmla="*/ 18 h 89" name="T7"/>
                  <a:gd fmla="*/ 17 w 144" name="T8"/>
                  <a:gd fmla="*/ 3 h 89" name="T9"/>
                  <a:gd fmla="*/ 61 w 144" name="T10"/>
                  <a:gd fmla="*/ 0 h 89" name="T11"/>
                  <a:gd fmla="*/ 92 w 144" name="T12"/>
                  <a:gd fmla="*/ 14 h 89" name="T13"/>
                  <a:gd fmla="*/ 112 w 144" name="T14"/>
                  <a:gd fmla="*/ 6 h 89" name="T15"/>
                  <a:gd fmla="*/ 143 w 144" name="T16"/>
                  <a:gd fmla="*/ 27 h 89" name="T17"/>
                  <a:gd fmla="*/ 77 w 144" name="T18"/>
                  <a:gd fmla="*/ 59 h 89" name="T19"/>
                  <a:gd fmla="*/ 72 w 144" name="T20"/>
                  <a:gd fmla="*/ 79 h 89" name="T21"/>
                  <a:gd fmla="*/ 39 w 144" name="T22"/>
                  <a:gd fmla="*/ 88 h 89" name="T23"/>
                  <a:gd fmla="*/ 25 w 144" name="T24"/>
                  <a:gd fmla="*/ 73 h 89" name="T25"/>
                  <a:gd fmla="*/ 0 w 144" name="T26"/>
                  <a:gd fmla="*/ 66 h 89" name="T27"/>
                  <a:gd fmla="*/ 0 w 144" name="T28"/>
                  <a:gd fmla="*/ 66 h 89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44" name="T45"/>
                  <a:gd fmla="*/ 0 h 89" name="T46"/>
                  <a:gd fmla="*/ 144 w 144" name="T47"/>
                  <a:gd fmla="*/ 89 h 89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9" w="144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634" name="Freeform 240"/>
              <p:cNvSpPr/>
              <p:nvPr/>
            </p:nvSpPr>
            <p:spPr bwMode="auto">
              <a:xfrm>
                <a:off x="1403" y="2029"/>
                <a:ext cx="101" cy="158"/>
              </a:xfrm>
              <a:custGeom>
                <a:gdLst>
                  <a:gd fmla="*/ 0 w 101" name="T0"/>
                  <a:gd fmla="*/ 38 h 51" name="T1"/>
                  <a:gd fmla="*/ 0 w 101" name="T2"/>
                  <a:gd fmla="*/ 38 h 51" name="T3"/>
                  <a:gd fmla="*/ 23 w 101" name="T4"/>
                  <a:gd fmla="*/ 45 h 51" name="T5"/>
                  <a:gd fmla="*/ 29 w 101" name="T6"/>
                  <a:gd fmla="*/ 37 h 51" name="T7"/>
                  <a:gd fmla="*/ 34 w 101" name="T8"/>
                  <a:gd fmla="*/ 50 h 51" name="T9"/>
                  <a:gd fmla="*/ 45 w 101" name="T10"/>
                  <a:gd fmla="*/ 45 h 51" name="T11"/>
                  <a:gd fmla="*/ 43 w 101" name="T12"/>
                  <a:gd fmla="*/ 33 h 51" name="T13"/>
                  <a:gd fmla="*/ 54 w 101" name="T14"/>
                  <a:gd fmla="*/ 39 h 51" name="T15"/>
                  <a:gd fmla="*/ 60 w 101" name="T16"/>
                  <a:gd fmla="*/ 21 h 51" name="T17"/>
                  <a:gd fmla="*/ 69 w 101" name="T18"/>
                  <a:gd fmla="*/ 20 h 51" name="T19"/>
                  <a:gd fmla="*/ 72 w 101" name="T20"/>
                  <a:gd fmla="*/ 37 h 51" name="T21"/>
                  <a:gd fmla="*/ 94 w 101" name="T22"/>
                  <a:gd fmla="*/ 24 h 51" name="T23"/>
                  <a:gd fmla="*/ 87 w 101" name="T24"/>
                  <a:gd fmla="*/ 10 h 51" name="T25"/>
                  <a:gd fmla="*/ 100 w 101" name="T26"/>
                  <a:gd fmla="*/ 7 h 51" name="T27"/>
                  <a:gd fmla="*/ 86 w 101" name="T28"/>
                  <a:gd fmla="*/ 0 h 51" name="T29"/>
                  <a:gd fmla="*/ 50 w 101" name="T30"/>
                  <a:gd fmla="*/ 7 h 51" name="T31"/>
                  <a:gd fmla="*/ 0 w 101" name="T32"/>
                  <a:gd fmla="*/ 38 h 51" name="T33"/>
                  <a:gd fmla="*/ 0 w 101" name="T34"/>
                  <a:gd fmla="*/ 38 h 51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101" name="T54"/>
                  <a:gd fmla="*/ 0 h 51" name="T55"/>
                  <a:gd fmla="*/ 101 w 101" name="T56"/>
                  <a:gd fmla="*/ 51 h 51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51" w="100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635" name="Freeform 241"/>
              <p:cNvSpPr/>
              <p:nvPr/>
            </p:nvSpPr>
            <p:spPr bwMode="auto">
              <a:xfrm>
                <a:off x="1457" y="2178"/>
                <a:ext cx="247" cy="158"/>
              </a:xfrm>
              <a:custGeom>
                <a:gdLst>
                  <a:gd fmla="*/ 0 w 247" name="T0"/>
                  <a:gd fmla="*/ 39 h 122" name="T1"/>
                  <a:gd fmla="*/ 0 w 247" name="T2"/>
                  <a:gd fmla="*/ 39 h 122" name="T3"/>
                  <a:gd fmla="*/ 12 w 247" name="T4"/>
                  <a:gd fmla="*/ 29 h 122" name="T5"/>
                  <a:gd fmla="*/ 6 w 247" name="T6"/>
                  <a:gd fmla="*/ 24 h 122" name="T7"/>
                  <a:gd fmla="*/ 35 w 247" name="T8"/>
                  <a:gd fmla="*/ 7 h 122" name="T9"/>
                  <a:gd fmla="*/ 59 w 247" name="T10"/>
                  <a:gd fmla="*/ 0 h 122" name="T11"/>
                  <a:gd fmla="*/ 67 w 247" name="T12"/>
                  <a:gd fmla="*/ 13 h 122" name="T13"/>
                  <a:gd fmla="*/ 59 w 247" name="T14"/>
                  <a:gd fmla="*/ 20 h 122" name="T15"/>
                  <a:gd fmla="*/ 81 w 247" name="T16"/>
                  <a:gd fmla="*/ 10 h 122" name="T17"/>
                  <a:gd fmla="*/ 105 w 247" name="T18"/>
                  <a:gd fmla="*/ 18 h 122" name="T19"/>
                  <a:gd fmla="*/ 96 w 247" name="T20"/>
                  <a:gd fmla="*/ 27 h 122" name="T21"/>
                  <a:gd fmla="*/ 124 w 247" name="T22"/>
                  <a:gd fmla="*/ 21 h 122" name="T23"/>
                  <a:gd fmla="*/ 116 w 247" name="T24"/>
                  <a:gd fmla="*/ 11 h 122" name="T25"/>
                  <a:gd fmla="*/ 127 w 247" name="T26"/>
                  <a:gd fmla="*/ 12 h 122" name="T27"/>
                  <a:gd fmla="*/ 149 w 247" name="T28"/>
                  <a:gd fmla="*/ 44 h 122" name="T29"/>
                  <a:gd fmla="*/ 157 w 247" name="T30"/>
                  <a:gd fmla="*/ 37 h 122" name="T31"/>
                  <a:gd fmla="*/ 148 w 247" name="T32"/>
                  <a:gd fmla="*/ 1 h 122" name="T33"/>
                  <a:gd fmla="*/ 166 w 247" name="T34"/>
                  <a:gd fmla="*/ 2 h 122" name="T35"/>
                  <a:gd fmla="*/ 186 w 247" name="T36"/>
                  <a:gd fmla="*/ 14 h 122" name="T37"/>
                  <a:gd fmla="*/ 197 w 247" name="T38"/>
                  <a:gd fmla="*/ 58 h 122" name="T39"/>
                  <a:gd fmla="*/ 246 w 247" name="T40"/>
                  <a:gd fmla="*/ 80 h 122" name="T41"/>
                  <a:gd fmla="*/ 245 w 247" name="T42"/>
                  <a:gd fmla="*/ 91 h 122" name="T43"/>
                  <a:gd fmla="*/ 232 w 247" name="T44"/>
                  <a:gd fmla="*/ 86 h 122" name="T45"/>
                  <a:gd fmla="*/ 217 w 247" name="T46"/>
                  <a:gd fmla="*/ 94 h 122" name="T47"/>
                  <a:gd fmla="*/ 238 w 247" name="T48"/>
                  <a:gd fmla="*/ 104 h 122" name="T49"/>
                  <a:gd fmla="*/ 219 w 247" name="T50"/>
                  <a:gd fmla="*/ 114 h 122" name="T51"/>
                  <a:gd fmla="*/ 187 w 247" name="T52"/>
                  <a:gd fmla="*/ 109 h 122" name="T53"/>
                  <a:gd fmla="*/ 169 w 247" name="T54"/>
                  <a:gd fmla="*/ 97 h 122" name="T55"/>
                  <a:gd fmla="*/ 128 w 247" name="T56"/>
                  <a:gd fmla="*/ 117 h 122" name="T57"/>
                  <a:gd fmla="*/ 78 w 247" name="T58"/>
                  <a:gd fmla="*/ 121 h 122" name="T59"/>
                  <a:gd fmla="*/ 68 w 247" name="T60"/>
                  <a:gd fmla="*/ 102 h 122" name="T61"/>
                  <a:gd fmla="*/ 40 w 247" name="T62"/>
                  <a:gd fmla="*/ 100 h 122" name="T63"/>
                  <a:gd fmla="*/ 22 w 247" name="T64"/>
                  <a:gd fmla="*/ 84 h 122" name="T65"/>
                  <a:gd fmla="*/ 93 w 247" name="T66"/>
                  <a:gd fmla="*/ 74 h 122" name="T67"/>
                  <a:gd fmla="*/ 19 w 247" name="T68"/>
                  <a:gd fmla="*/ 69 h 122" name="T69"/>
                  <a:gd fmla="*/ 9 w 247" name="T70"/>
                  <a:gd fmla="*/ 59 h 122" name="T71"/>
                  <a:gd fmla="*/ 47 w 247" name="T72"/>
                  <a:gd fmla="*/ 48 h 122" name="T73"/>
                  <a:gd fmla="*/ 12 w 247" name="T74"/>
                  <a:gd fmla="*/ 49 h 122" name="T75"/>
                  <a:gd fmla="*/ 15 w 247" name="T76"/>
                  <a:gd fmla="*/ 44 h 122" name="T77"/>
                  <a:gd fmla="*/ 0 w 247" name="T78"/>
                  <a:gd fmla="*/ 39 h 122" name="T79"/>
                  <a:gd fmla="*/ 0 w 247" name="T80"/>
                  <a:gd fmla="*/ 39 h 122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247" name="T123"/>
                  <a:gd fmla="*/ 0 h 122" name="T124"/>
                  <a:gd fmla="*/ 247 w 247" name="T125"/>
                  <a:gd fmla="*/ 122 h 122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122" w="246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636" name="Freeform 242"/>
              <p:cNvSpPr/>
              <p:nvPr/>
            </p:nvSpPr>
            <p:spPr bwMode="auto">
              <a:xfrm>
                <a:off x="1475" y="2056"/>
                <a:ext cx="168" cy="158"/>
              </a:xfrm>
              <a:custGeom>
                <a:gdLst>
                  <a:gd fmla="*/ 0 w 168" name="T0"/>
                  <a:gd fmla="*/ 44 h 68" name="T1"/>
                  <a:gd fmla="*/ 0 w 168" name="T2"/>
                  <a:gd fmla="*/ 44 h 68" name="T3"/>
                  <a:gd fmla="*/ 6 w 168" name="T4"/>
                  <a:gd fmla="*/ 38 h 68" name="T5"/>
                  <a:gd fmla="*/ 34 w 168" name="T6"/>
                  <a:gd fmla="*/ 32 h 68" name="T7"/>
                  <a:gd fmla="*/ 6 w 168" name="T8"/>
                  <a:gd fmla="*/ 33 h 68" name="T9"/>
                  <a:gd fmla="*/ 39 w 168" name="T10"/>
                  <a:gd fmla="*/ 27 h 68" name="T11"/>
                  <a:gd fmla="*/ 12 w 168" name="T12"/>
                  <a:gd fmla="*/ 27 h 68" name="T13"/>
                  <a:gd fmla="*/ 14 w 168" name="T14"/>
                  <a:gd fmla="*/ 19 h 68" name="T15"/>
                  <a:gd fmla="*/ 40 w 168" name="T16"/>
                  <a:gd fmla="*/ 19 h 68" name="T17"/>
                  <a:gd fmla="*/ 22 w 168" name="T18"/>
                  <a:gd fmla="*/ 17 h 68" name="T19"/>
                  <a:gd fmla="*/ 36 w 168" name="T20"/>
                  <a:gd fmla="*/ 10 h 68" name="T21"/>
                  <a:gd fmla="*/ 70 w 168" name="T22"/>
                  <a:gd fmla="*/ 19 h 68" name="T23"/>
                  <a:gd fmla="*/ 87 w 168" name="T24"/>
                  <a:gd fmla="*/ 36 h 68" name="T25"/>
                  <a:gd fmla="*/ 118 w 168" name="T26"/>
                  <a:gd fmla="*/ 37 h 68" name="T27"/>
                  <a:gd fmla="*/ 106 w 168" name="T28"/>
                  <a:gd fmla="*/ 27 h 68" name="T29"/>
                  <a:gd fmla="*/ 113 w 168" name="T30"/>
                  <a:gd fmla="*/ 20 h 68" name="T31"/>
                  <a:gd fmla="*/ 99 w 168" name="T32"/>
                  <a:gd fmla="*/ 12 h 68" name="T33"/>
                  <a:gd fmla="*/ 121 w 168" name="T34"/>
                  <a:gd fmla="*/ 0 h 68" name="T35"/>
                  <a:gd fmla="*/ 131 w 168" name="T36"/>
                  <a:gd fmla="*/ 14 h 68" name="T37"/>
                  <a:gd fmla="*/ 124 w 168" name="T38"/>
                  <a:gd fmla="*/ 21 h 68" name="T39"/>
                  <a:gd fmla="*/ 136 w 168" name="T40"/>
                  <a:gd fmla="*/ 23 h 68" name="T41"/>
                  <a:gd fmla="*/ 132 w 168" name="T42"/>
                  <a:gd fmla="*/ 31 h 68" name="T43"/>
                  <a:gd fmla="*/ 147 w 168" name="T44"/>
                  <a:gd fmla="*/ 33 h 68" name="T45"/>
                  <a:gd fmla="*/ 156 w 168" name="T46"/>
                  <a:gd fmla="*/ 23 h 68" name="T47"/>
                  <a:gd fmla="*/ 167 w 168" name="T48"/>
                  <a:gd fmla="*/ 35 h 68" name="T49"/>
                  <a:gd fmla="*/ 158 w 168" name="T50"/>
                  <a:gd fmla="*/ 50 h 68" name="T51"/>
                  <a:gd fmla="*/ 122 w 168" name="T52"/>
                  <a:gd fmla="*/ 49 h 68" name="T53"/>
                  <a:gd fmla="*/ 67 w 168" name="T54"/>
                  <a:gd fmla="*/ 67 h 68" name="T55"/>
                  <a:gd fmla="*/ 45 w 168" name="T56"/>
                  <a:gd fmla="*/ 57 h 68" name="T57"/>
                  <a:gd fmla="*/ 91 w 168" name="T58"/>
                  <a:gd fmla="*/ 42 h 68" name="T59"/>
                  <a:gd fmla="*/ 51 w 168" name="T60"/>
                  <a:gd fmla="*/ 51 h 68" name="T61"/>
                  <a:gd fmla="*/ 58 w 168" name="T62"/>
                  <a:gd fmla="*/ 39 h 68" name="T63"/>
                  <a:gd fmla="*/ 38 w 168" name="T64"/>
                  <a:gd fmla="*/ 52 h 68" name="T65"/>
                  <a:gd fmla="*/ 14 w 168" name="T66"/>
                  <a:gd fmla="*/ 49 h 68" name="T67"/>
                  <a:gd fmla="*/ 0 w 168" name="T68"/>
                  <a:gd fmla="*/ 44 h 68" name="T69"/>
                  <a:gd fmla="*/ 0 w 168" name="T70"/>
                  <a:gd fmla="*/ 44 h 68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168" name="T108"/>
                  <a:gd fmla="*/ 0 h 68" name="T109"/>
                  <a:gd fmla="*/ 168 w 168" name="T110"/>
                  <a:gd fmla="*/ 68 h 68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68" w="1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637" name="Freeform 243"/>
              <p:cNvSpPr/>
              <p:nvPr/>
            </p:nvSpPr>
            <p:spPr bwMode="auto">
              <a:xfrm>
                <a:off x="1641" y="1974"/>
                <a:ext cx="87" cy="158"/>
              </a:xfrm>
              <a:custGeom>
                <a:gdLst>
                  <a:gd fmla="*/ 0 w 87" name="T0"/>
                  <a:gd fmla="*/ 0 h 43" name="T1"/>
                  <a:gd fmla="*/ 0 w 87" name="T2"/>
                  <a:gd fmla="*/ 0 h 43" name="T3"/>
                  <a:gd fmla="*/ 7 w 87" name="T4"/>
                  <a:gd fmla="*/ 15 h 43" name="T5"/>
                  <a:gd fmla="*/ 28 w 87" name="T6"/>
                  <a:gd fmla="*/ 15 h 43" name="T7"/>
                  <a:gd fmla="*/ 21 w 87" name="T8"/>
                  <a:gd fmla="*/ 18 h 43" name="T9"/>
                  <a:gd fmla="*/ 26 w 87" name="T10"/>
                  <a:gd fmla="*/ 23 h 43" name="T11"/>
                  <a:gd fmla="*/ 8 w 87" name="T12"/>
                  <a:gd fmla="*/ 25 h 43" name="T13"/>
                  <a:gd fmla="*/ 38 w 87" name="T14"/>
                  <a:gd fmla="*/ 31 h 43" name="T15"/>
                  <a:gd fmla="*/ 86 w 87" name="T16"/>
                  <a:gd fmla="*/ 42 h 43" name="T17"/>
                  <a:gd fmla="*/ 79 w 87" name="T18"/>
                  <a:gd fmla="*/ 17 h 43" name="T19"/>
                  <a:gd fmla="*/ 44 w 87" name="T20"/>
                  <a:gd fmla="*/ 3 h 43" name="T21"/>
                  <a:gd fmla="*/ 33 w 87" name="T22"/>
                  <a:gd fmla="*/ 9 h 43" name="T23"/>
                  <a:gd fmla="*/ 30 w 87" name="T24"/>
                  <a:gd fmla="*/ 0 h 43" name="T25"/>
                  <a:gd fmla="*/ 0 w 87" name="T26"/>
                  <a:gd fmla="*/ 0 h 43" name="T27"/>
                  <a:gd fmla="*/ 0 w 87" name="T28"/>
                  <a:gd fmla="*/ 0 h 43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87" name="T45"/>
                  <a:gd fmla="*/ 0 h 43" name="T46"/>
                  <a:gd fmla="*/ 87 w 87" name="T47"/>
                  <a:gd fmla="*/ 43 h 43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43" w="87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638" name="Freeform 244"/>
              <p:cNvSpPr/>
              <p:nvPr/>
            </p:nvSpPr>
            <p:spPr bwMode="auto">
              <a:xfrm>
                <a:off x="1681" y="2053"/>
                <a:ext cx="70" cy="158"/>
              </a:xfrm>
              <a:custGeom>
                <a:gdLst>
                  <a:gd fmla="*/ 0 w 70" name="T0"/>
                  <a:gd fmla="*/ 28 h 43" name="T1"/>
                  <a:gd fmla="*/ 0 w 70" name="T2"/>
                  <a:gd fmla="*/ 28 h 43" name="T3"/>
                  <a:gd fmla="*/ 8 w 70" name="T4"/>
                  <a:gd fmla="*/ 18 h 43" name="T5"/>
                  <a:gd fmla="*/ 21 w 70" name="T6"/>
                  <a:gd fmla="*/ 19 h 43" name="T7"/>
                  <a:gd fmla="*/ 4 w 70" name="T8"/>
                  <a:gd fmla="*/ 9 h 43" name="T9"/>
                  <a:gd fmla="*/ 8 w 70" name="T10"/>
                  <a:gd fmla="*/ 3 h 43" name="T11"/>
                  <a:gd fmla="*/ 36 w 70" name="T12"/>
                  <a:gd fmla="*/ 17 h 43" name="T13"/>
                  <a:gd fmla="*/ 20 w 70" name="T14"/>
                  <a:gd fmla="*/ 2 h 43" name="T15"/>
                  <a:gd fmla="*/ 62 w 70" name="T16"/>
                  <a:gd fmla="*/ 0 h 43" name="T17"/>
                  <a:gd fmla="*/ 69 w 70" name="T18"/>
                  <a:gd fmla="*/ 31 h 43" name="T19"/>
                  <a:gd fmla="*/ 61 w 70" name="T20"/>
                  <a:gd fmla="*/ 26 h 43" name="T21"/>
                  <a:gd fmla="*/ 60 w 70" name="T22"/>
                  <a:gd fmla="*/ 42 h 43" name="T23"/>
                  <a:gd fmla="*/ 27 w 70" name="T24"/>
                  <a:gd fmla="*/ 41 h 43" name="T25"/>
                  <a:gd fmla="*/ 33 w 70" name="T26"/>
                  <a:gd fmla="*/ 36 h 43" name="T27"/>
                  <a:gd fmla="*/ 24 w 70" name="T28"/>
                  <a:gd fmla="*/ 30 h 43" name="T29"/>
                  <a:gd fmla="*/ 48 w 70" name="T30"/>
                  <a:gd fmla="*/ 22 h 43" name="T31"/>
                  <a:gd fmla="*/ 0 w 70" name="T32"/>
                  <a:gd fmla="*/ 28 h 43" name="T33"/>
                  <a:gd fmla="*/ 0 w 70" name="T34"/>
                  <a:gd fmla="*/ 28 h 43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70" name="T54"/>
                  <a:gd fmla="*/ 0 h 43" name="T55"/>
                  <a:gd fmla="*/ 70 w 70" name="T56"/>
                  <a:gd fmla="*/ 43 h 43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43" w="70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639" name="Freeform 245"/>
              <p:cNvSpPr/>
              <p:nvPr/>
            </p:nvSpPr>
            <p:spPr bwMode="auto">
              <a:xfrm>
                <a:off x="1683" y="2138"/>
                <a:ext cx="82" cy="158"/>
              </a:xfrm>
              <a:custGeom>
                <a:gdLst>
                  <a:gd fmla="*/ 0 w 82" name="T0"/>
                  <a:gd fmla="*/ 33 h 67" name="T1"/>
                  <a:gd fmla="*/ 0 w 82" name="T2"/>
                  <a:gd fmla="*/ 33 h 67" name="T3"/>
                  <a:gd fmla="*/ 4 w 82" name="T4"/>
                  <a:gd fmla="*/ 24 h 67" name="T5"/>
                  <a:gd fmla="*/ 31 w 82" name="T6"/>
                  <a:gd fmla="*/ 29 h 67" name="T7"/>
                  <a:gd fmla="*/ 27 w 82" name="T8"/>
                  <a:gd fmla="*/ 19 h 67" name="T9"/>
                  <a:gd fmla="*/ 34 w 82" name="T10"/>
                  <a:gd fmla="*/ 19 h 67" name="T11"/>
                  <a:gd fmla="*/ 16 w 82" name="T12"/>
                  <a:gd fmla="*/ 14 h 67" name="T13"/>
                  <a:gd fmla="*/ 25 w 82" name="T14"/>
                  <a:gd fmla="*/ 11 h 67" name="T15"/>
                  <a:gd fmla="*/ 17 w 82" name="T16"/>
                  <a:gd fmla="*/ 5 h 67" name="T17"/>
                  <a:gd fmla="*/ 68 w 82" name="T18"/>
                  <a:gd fmla="*/ 0 h 67" name="T19"/>
                  <a:gd fmla="*/ 70 w 82" name="T20"/>
                  <a:gd fmla="*/ 14 h 67" name="T21"/>
                  <a:gd fmla="*/ 54 w 82" name="T22"/>
                  <a:gd fmla="*/ 26 h 67" name="T23"/>
                  <a:gd fmla="*/ 78 w 82" name="T24"/>
                  <a:gd fmla="*/ 29 h 67" name="T25"/>
                  <a:gd fmla="*/ 81 w 82" name="T26"/>
                  <a:gd fmla="*/ 53 h 67" name="T27"/>
                  <a:gd fmla="*/ 46 w 82" name="T28"/>
                  <a:gd fmla="*/ 66 h 67" name="T29"/>
                  <a:gd fmla="*/ 31 w 82" name="T30"/>
                  <a:gd fmla="*/ 47 h 67" name="T31"/>
                  <a:gd fmla="*/ 0 w 82" name="T32"/>
                  <a:gd fmla="*/ 33 h 67" name="T33"/>
                  <a:gd fmla="*/ 0 w 82" name="T34"/>
                  <a:gd fmla="*/ 33 h 67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82" name="T54"/>
                  <a:gd fmla="*/ 0 h 67" name="T55"/>
                  <a:gd fmla="*/ 82 w 82" name="T56"/>
                  <a:gd fmla="*/ 67 h 67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67" w="82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640" name="Freeform 246"/>
              <p:cNvSpPr/>
              <p:nvPr/>
            </p:nvSpPr>
            <p:spPr bwMode="auto">
              <a:xfrm>
                <a:off x="1740" y="1980"/>
                <a:ext cx="49" cy="158"/>
              </a:xfrm>
              <a:custGeom>
                <a:gdLst>
                  <a:gd fmla="*/ 0 w 49" name="T0"/>
                  <a:gd fmla="*/ 0 h 34" name="T1"/>
                  <a:gd fmla="*/ 0 w 49" name="T2"/>
                  <a:gd fmla="*/ 0 h 34" name="T3"/>
                  <a:gd fmla="*/ 5 w 49" name="T4"/>
                  <a:gd fmla="*/ 20 h 34" name="T5"/>
                  <a:gd fmla="*/ 20 w 49" name="T6"/>
                  <a:gd fmla="*/ 21 h 34" name="T7"/>
                  <a:gd fmla="*/ 7 w 49" name="T8"/>
                  <a:gd fmla="*/ 24 h 34" name="T9"/>
                  <a:gd fmla="*/ 14 w 49" name="T10"/>
                  <a:gd fmla="*/ 33 h 34" name="T11"/>
                  <a:gd fmla="*/ 44 w 49" name="T12"/>
                  <a:gd fmla="*/ 28 h 34" name="T13"/>
                  <a:gd fmla="*/ 48 w 49" name="T14"/>
                  <a:gd fmla="*/ 16 h 34" name="T15"/>
                  <a:gd fmla="*/ 0 w 49" name="T16"/>
                  <a:gd fmla="*/ 0 h 34" name="T17"/>
                  <a:gd fmla="*/ 0 w 49" name="T18"/>
                  <a:gd fmla="*/ 0 h 34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49" name="T30"/>
                  <a:gd fmla="*/ 0 h 34" name="T31"/>
                  <a:gd fmla="*/ 49 w 49" name="T32"/>
                  <a:gd fmla="*/ 34 h 34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34" w="49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641" name="Freeform 247"/>
              <p:cNvSpPr/>
              <p:nvPr/>
            </p:nvSpPr>
            <p:spPr bwMode="auto">
              <a:xfrm>
                <a:off x="1757" y="2052"/>
                <a:ext cx="236" cy="158"/>
              </a:xfrm>
              <a:custGeom>
                <a:gdLst>
                  <a:gd fmla="*/ 0 w 236" name="T0"/>
                  <a:gd fmla="*/ 12 h 76" name="T1"/>
                  <a:gd fmla="*/ 0 w 236" name="T2"/>
                  <a:gd fmla="*/ 12 h 76" name="T3"/>
                  <a:gd fmla="*/ 15 w 236" name="T4"/>
                  <a:gd fmla="*/ 0 h 76" name="T5"/>
                  <a:gd fmla="*/ 35 w 236" name="T6"/>
                  <a:gd fmla="*/ 7 h 76" name="T7"/>
                  <a:gd fmla="*/ 49 w 236" name="T8"/>
                  <a:gd fmla="*/ 12 h 76" name="T9"/>
                  <a:gd fmla="*/ 45 w 236" name="T10"/>
                  <a:gd fmla="*/ 21 h 76" name="T11"/>
                  <a:gd fmla="*/ 72 w 236" name="T12"/>
                  <a:gd fmla="*/ 13 h 76" name="T13"/>
                  <a:gd fmla="*/ 89 w 236" name="T14"/>
                  <a:gd fmla="*/ 21 h 76" name="T15"/>
                  <a:gd fmla="*/ 75 w 236" name="T16"/>
                  <a:gd fmla="*/ 21 h 76" name="T17"/>
                  <a:gd fmla="*/ 105 w 236" name="T18"/>
                  <a:gd fmla="*/ 26 h 76" name="T19"/>
                  <a:gd fmla="*/ 72 w 236" name="T20"/>
                  <a:gd fmla="*/ 28 h 76" name="T21"/>
                  <a:gd fmla="*/ 89 w 236" name="T22"/>
                  <a:gd fmla="*/ 34 h 76" name="T23"/>
                  <a:gd fmla="*/ 76 w 236" name="T24"/>
                  <a:gd fmla="*/ 40 h 76" name="T25"/>
                  <a:gd fmla="*/ 93 w 236" name="T26"/>
                  <a:gd fmla="*/ 35 h 76" name="T27"/>
                  <a:gd fmla="*/ 107 w 236" name="T28"/>
                  <a:gd fmla="*/ 49 h 76" name="T29"/>
                  <a:gd fmla="*/ 111 w 236" name="T30"/>
                  <a:gd fmla="*/ 43 h 76" name="T31"/>
                  <a:gd fmla="*/ 154 w 236" name="T32"/>
                  <a:gd fmla="*/ 49 h 76" name="T33"/>
                  <a:gd fmla="*/ 199 w 236" name="T34"/>
                  <a:gd fmla="*/ 35 h 76" name="T35"/>
                  <a:gd fmla="*/ 235 w 236" name="T36"/>
                  <a:gd fmla="*/ 52 h 76" name="T37"/>
                  <a:gd fmla="*/ 224 w 236" name="T38"/>
                  <a:gd fmla="*/ 59 h 76" name="T39"/>
                  <a:gd fmla="*/ 228 w 236" name="T40"/>
                  <a:gd fmla="*/ 72 h 76" name="T41"/>
                  <a:gd fmla="*/ 206 w 236" name="T42"/>
                  <a:gd fmla="*/ 75 h 76" name="T43"/>
                  <a:gd fmla="*/ 182 w 236" name="T44"/>
                  <a:gd fmla="*/ 63 h 76" name="T45"/>
                  <a:gd fmla="*/ 182 w 236" name="T46"/>
                  <a:gd fmla="*/ 72 h 76" name="T47"/>
                  <a:gd fmla="*/ 169 w 236" name="T48"/>
                  <a:gd fmla="*/ 73 h 76" name="T49"/>
                  <a:gd fmla="*/ 116 w 236" name="T50"/>
                  <a:gd fmla="*/ 75 h 76" name="T51"/>
                  <a:gd fmla="*/ 111 w 236" name="T52"/>
                  <a:gd fmla="*/ 64 h 76" name="T53"/>
                  <a:gd fmla="*/ 98 w 236" name="T54"/>
                  <a:gd fmla="*/ 73 h 76" name="T55"/>
                  <a:gd fmla="*/ 82 w 236" name="T56"/>
                  <a:gd fmla="*/ 64 h 76" name="T57"/>
                  <a:gd fmla="*/ 71 w 236" name="T58"/>
                  <a:gd fmla="*/ 71 h 76" name="T59"/>
                  <a:gd fmla="*/ 51 w 236" name="T60"/>
                  <a:gd fmla="*/ 22 h 76" name="T61"/>
                  <a:gd fmla="*/ 26 w 236" name="T62"/>
                  <a:gd fmla="*/ 27 h 76" name="T63"/>
                  <a:gd fmla="*/ 0 w 236" name="T64"/>
                  <a:gd fmla="*/ 12 h 76" name="T65"/>
                  <a:gd fmla="*/ 0 w 236" name="T66"/>
                  <a:gd fmla="*/ 12 h 7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236" name="T102"/>
                  <a:gd fmla="*/ 0 h 76" name="T103"/>
                  <a:gd fmla="*/ 236 w 236" name="T104"/>
                  <a:gd fmla="*/ 76 h 76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76" w="23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642" name="Freeform 248"/>
              <p:cNvSpPr/>
              <p:nvPr/>
            </p:nvSpPr>
            <p:spPr bwMode="auto">
              <a:xfrm>
                <a:off x="1767" y="1937"/>
                <a:ext cx="154" cy="158"/>
              </a:xfrm>
              <a:custGeom>
                <a:gdLst>
                  <a:gd fmla="*/ 0 w 154" name="T0"/>
                  <a:gd fmla="*/ 31 h 100" name="T1"/>
                  <a:gd fmla="*/ 0 w 154" name="T2"/>
                  <a:gd fmla="*/ 31 h 100" name="T3"/>
                  <a:gd fmla="*/ 37 w 154" name="T4"/>
                  <a:gd fmla="*/ 26 h 100" name="T5"/>
                  <a:gd fmla="*/ 17 w 154" name="T6"/>
                  <a:gd fmla="*/ 12 h 100" name="T7"/>
                  <a:gd fmla="*/ 50 w 154" name="T8"/>
                  <a:gd fmla="*/ 6 h 100" name="T9"/>
                  <a:gd fmla="*/ 24 w 154" name="T10"/>
                  <a:gd fmla="*/ 0 h 100" name="T11"/>
                  <a:gd fmla="*/ 65 w 154" name="T12"/>
                  <a:gd fmla="*/ 8 h 100" name="T13"/>
                  <a:gd fmla="*/ 77 w 154" name="T14"/>
                  <a:gd fmla="*/ 26 h 100" name="T15"/>
                  <a:gd fmla="*/ 98 w 154" name="T16"/>
                  <a:gd fmla="*/ 27 h 100" name="T17"/>
                  <a:gd fmla="*/ 106 w 154" name="T18"/>
                  <a:gd fmla="*/ 40 h 100" name="T19"/>
                  <a:gd fmla="*/ 108 w 154" name="T20"/>
                  <a:gd fmla="*/ 31 h 100" name="T21"/>
                  <a:gd fmla="*/ 118 w 154" name="T22"/>
                  <a:gd fmla="*/ 31 h 100" name="T23"/>
                  <a:gd fmla="*/ 114 w 154" name="T24"/>
                  <a:gd fmla="*/ 40 h 100" name="T25"/>
                  <a:gd fmla="*/ 126 w 154" name="T26"/>
                  <a:gd fmla="*/ 46 h 100" name="T27"/>
                  <a:gd fmla="*/ 118 w 154" name="T28"/>
                  <a:gd fmla="*/ 55 h 100" name="T29"/>
                  <a:gd fmla="*/ 142 w 154" name="T30"/>
                  <a:gd fmla="*/ 54 h 100" name="T31"/>
                  <a:gd fmla="*/ 153 w 154" name="T32"/>
                  <a:gd fmla="*/ 67 h 100" name="T33"/>
                  <a:gd fmla="*/ 124 w 154" name="T34"/>
                  <a:gd fmla="*/ 71 h 100" name="T35"/>
                  <a:gd fmla="*/ 116 w 154" name="T36"/>
                  <a:gd fmla="*/ 83 h 100" name="T37"/>
                  <a:gd fmla="*/ 110 w 154" name="T38"/>
                  <a:gd fmla="*/ 71 h 100" name="T39"/>
                  <a:gd fmla="*/ 102 w 154" name="T40"/>
                  <a:gd fmla="*/ 99 h 100" name="T41"/>
                  <a:gd fmla="*/ 84 w 154" name="T42"/>
                  <a:gd fmla="*/ 84 h 100" name="T43"/>
                  <a:gd fmla="*/ 93 w 154" name="T44"/>
                  <a:gd fmla="*/ 99 h 100" name="T45"/>
                  <a:gd fmla="*/ 57 w 154" name="T46"/>
                  <a:gd fmla="*/ 97 h 100" name="T47"/>
                  <a:gd fmla="*/ 46 w 154" name="T48"/>
                  <a:gd fmla="*/ 89 h 100" name="T49"/>
                  <a:gd fmla="*/ 63 w 154" name="T50"/>
                  <a:gd fmla="*/ 88 h 100" name="T51"/>
                  <a:gd fmla="*/ 45 w 154" name="T52"/>
                  <a:gd fmla="*/ 85 h 100" name="T53"/>
                  <a:gd fmla="*/ 40 w 154" name="T54"/>
                  <a:gd fmla="*/ 81 h 100" name="T55"/>
                  <a:gd fmla="*/ 50 w 154" name="T56"/>
                  <a:gd fmla="*/ 80 h 100" name="T57"/>
                  <a:gd fmla="*/ 34 w 154" name="T58"/>
                  <a:gd fmla="*/ 74 h 100" name="T59"/>
                  <a:gd fmla="*/ 83 w 154" name="T60"/>
                  <a:gd fmla="*/ 65 h 100" name="T61"/>
                  <a:gd fmla="*/ 24 w 154" name="T62"/>
                  <a:gd fmla="*/ 67 h 100" name="T63"/>
                  <a:gd fmla="*/ 13 w 154" name="T64"/>
                  <a:gd fmla="*/ 57 h 100" name="T65"/>
                  <a:gd fmla="*/ 34 w 154" name="T66"/>
                  <a:gd fmla="*/ 53 h 100" name="T67"/>
                  <a:gd fmla="*/ 2 w 154" name="T68"/>
                  <a:gd fmla="*/ 46 h 100" name="T69"/>
                  <a:gd fmla="*/ 9 w 154" name="T70"/>
                  <a:gd fmla="*/ 45 h 100" name="T71"/>
                  <a:gd fmla="*/ 0 w 154" name="T72"/>
                  <a:gd fmla="*/ 38 h 100" name="T73"/>
                  <a:gd fmla="*/ 37 w 154" name="T74"/>
                  <a:gd fmla="*/ 38 h 100" name="T75"/>
                  <a:gd fmla="*/ 0 w 154" name="T76"/>
                  <a:gd fmla="*/ 31 h 100" name="T77"/>
                  <a:gd fmla="*/ 0 w 154" name="T78"/>
                  <a:gd fmla="*/ 31 h 100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w 154" name="T120"/>
                  <a:gd fmla="*/ 0 h 100" name="T121"/>
                  <a:gd fmla="*/ 154 w 154" name="T122"/>
                  <a:gd fmla="*/ 100 h 100" name="T123"/>
                </a:gdLst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b="T123" l="T120" r="T122" t="T121"/>
                <a:pathLst>
                  <a:path h="100" w="154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643" name="Freeform 249"/>
              <p:cNvSpPr/>
              <p:nvPr/>
            </p:nvSpPr>
            <p:spPr bwMode="auto">
              <a:xfrm>
                <a:off x="1767" y="2071"/>
                <a:ext cx="38" cy="158"/>
              </a:xfrm>
              <a:custGeom>
                <a:gdLst>
                  <a:gd fmla="*/ 0 w 38" name="T0"/>
                  <a:gd fmla="*/ 17 h 26" name="T1"/>
                  <a:gd fmla="*/ 0 w 38" name="T2"/>
                  <a:gd fmla="*/ 17 h 26" name="T3"/>
                  <a:gd fmla="*/ 6 w 38" name="T4"/>
                  <a:gd fmla="*/ 0 h 26" name="T5"/>
                  <a:gd fmla="*/ 30 w 38" name="T6"/>
                  <a:gd fmla="*/ 5 h 26" name="T7"/>
                  <a:gd fmla="*/ 37 w 38" name="T8"/>
                  <a:gd fmla="*/ 25 h 26" name="T9"/>
                  <a:gd fmla="*/ 0 w 38" name="T10"/>
                  <a:gd fmla="*/ 17 h 26" name="T11"/>
                  <a:gd fmla="*/ 0 w 38" name="T12"/>
                  <a:gd fmla="*/ 17 h 2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8" name="T21"/>
                  <a:gd fmla="*/ 0 h 26" name="T22"/>
                  <a:gd fmla="*/ 38 w 38" name="T23"/>
                  <a:gd fmla="*/ 26 h 26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6" w="38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644" name="Freeform 250"/>
              <p:cNvSpPr/>
              <p:nvPr/>
            </p:nvSpPr>
            <p:spPr bwMode="auto">
              <a:xfrm>
                <a:off x="1767" y="2001"/>
                <a:ext cx="43" cy="158"/>
              </a:xfrm>
              <a:custGeom>
                <a:gdLst>
                  <a:gd fmla="*/ 0 w 43" name="T0"/>
                  <a:gd fmla="*/ 4 h 10" name="T1"/>
                  <a:gd fmla="*/ 0 w 43" name="T2"/>
                  <a:gd fmla="*/ 4 h 10" name="T3"/>
                  <a:gd fmla="*/ 10 w 43" name="T4"/>
                  <a:gd fmla="*/ 9 h 10" name="T5"/>
                  <a:gd fmla="*/ 42 w 43" name="T6"/>
                  <a:gd fmla="*/ 4 h 10" name="T7"/>
                  <a:gd fmla="*/ 11 w 43" name="T8"/>
                  <a:gd fmla="*/ 0 h 10" name="T9"/>
                  <a:gd fmla="*/ 0 w 43" name="T10"/>
                  <a:gd fmla="*/ 4 h 10" name="T11"/>
                  <a:gd fmla="*/ 0 w 43" name="T12"/>
                  <a:gd fmla="*/ 4 h 10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3" name="T21"/>
                  <a:gd fmla="*/ 0 h 10" name="T22"/>
                  <a:gd fmla="*/ 43 w 43" name="T23"/>
                  <a:gd fmla="*/ 10 h 10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0" w="43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645" name="Freeform 251"/>
              <p:cNvSpPr/>
              <p:nvPr/>
            </p:nvSpPr>
            <p:spPr bwMode="auto">
              <a:xfrm>
                <a:off x="1774" y="2127"/>
                <a:ext cx="75" cy="158"/>
              </a:xfrm>
              <a:custGeom>
                <a:gdLst>
                  <a:gd fmla="*/ 0 w 75" name="T0"/>
                  <a:gd fmla="*/ 9 h 53" name="T1"/>
                  <a:gd fmla="*/ 0 w 75" name="T2"/>
                  <a:gd fmla="*/ 9 h 53" name="T3"/>
                  <a:gd fmla="*/ 2 w 75" name="T4"/>
                  <a:gd fmla="*/ 33 h 53" name="T5"/>
                  <a:gd fmla="*/ 10 w 75" name="T6"/>
                  <a:gd fmla="*/ 38 h 53" name="T7"/>
                  <a:gd fmla="*/ 7 w 75" name="T8"/>
                  <a:gd fmla="*/ 52 h 53" name="T9"/>
                  <a:gd fmla="*/ 18 w 75" name="T10"/>
                  <a:gd fmla="*/ 52 h 53" name="T11"/>
                  <a:gd fmla="*/ 30 w 75" name="T12"/>
                  <a:gd fmla="*/ 41 h 53" name="T13"/>
                  <a:gd fmla="*/ 18 w 75" name="T14"/>
                  <a:gd fmla="*/ 33 h 53" name="T15"/>
                  <a:gd fmla="*/ 48 w 75" name="T16"/>
                  <a:gd fmla="*/ 33 h 53" name="T17"/>
                  <a:gd fmla="*/ 74 w 75" name="T18"/>
                  <a:gd fmla="*/ 4 h 53" name="T19"/>
                  <a:gd fmla="*/ 6 w 75" name="T20"/>
                  <a:gd fmla="*/ 0 h 53" name="T21"/>
                  <a:gd fmla="*/ 15 w 75" name="T22"/>
                  <a:gd fmla="*/ 10 h 53" name="T23"/>
                  <a:gd fmla="*/ 0 w 75" name="T24"/>
                  <a:gd fmla="*/ 9 h 53" name="T25"/>
                  <a:gd fmla="*/ 0 w 75" name="T26"/>
                  <a:gd fmla="*/ 9 h 53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75" name="T42"/>
                  <a:gd fmla="*/ 0 h 53" name="T43"/>
                  <a:gd fmla="*/ 75 w 75" name="T44"/>
                  <a:gd fmla="*/ 53 h 53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52" w="75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646" name="Freeform 59"/>
              <p:cNvSpPr/>
              <p:nvPr/>
            </p:nvSpPr>
            <p:spPr bwMode="auto">
              <a:xfrm>
                <a:off x="1824" y="1936"/>
                <a:ext cx="421" cy="158"/>
              </a:xfrm>
              <a:custGeom>
                <a:gdLst>
                  <a:gd fmla="*/ 37 w 421" name="T0"/>
                  <a:gd fmla="*/ 50 h 214" name="T1"/>
                  <a:gd fmla="*/ 31 w 421" name="T2"/>
                  <a:gd fmla="*/ 58 h 214" name="T3"/>
                  <a:gd fmla="*/ 36 w 421" name="T4"/>
                  <a:gd fmla="*/ 68 h 214" name="T5"/>
                  <a:gd fmla="*/ 66 w 421" name="T6"/>
                  <a:gd fmla="*/ 83 h 214" name="T7"/>
                  <a:gd fmla="*/ 89 w 421" name="T8"/>
                  <a:gd fmla="*/ 71 h 214" name="T9"/>
                  <a:gd fmla="*/ 135 w 421" name="T10"/>
                  <a:gd fmla="*/ 72 h 214" name="T11"/>
                  <a:gd fmla="*/ 166 w 421" name="T12"/>
                  <a:gd fmla="*/ 75 h 214" name="T13"/>
                  <a:gd fmla="*/ 172 w 421" name="T14"/>
                  <a:gd fmla="*/ 74 h 214" name="T15"/>
                  <a:gd fmla="*/ 142 w 421" name="T16"/>
                  <a:gd fmla="*/ 111 h 214" name="T17"/>
                  <a:gd fmla="*/ 111 w 421" name="T18"/>
                  <a:gd fmla="*/ 93 h 214" name="T19"/>
                  <a:gd fmla="*/ 90 w 421" name="T20"/>
                  <a:gd fmla="*/ 103 h 214" name="T21"/>
                  <a:gd fmla="*/ 100 w 421" name="T22"/>
                  <a:gd fmla="*/ 131 h 214" name="T23"/>
                  <a:gd fmla="*/ 132 w 421" name="T24"/>
                  <a:gd fmla="*/ 145 h 214" name="T25"/>
                  <a:gd fmla="*/ 62 w 421" name="T26"/>
                  <a:gd fmla="*/ 157 h 214" name="T27"/>
                  <a:gd fmla="*/ 88 w 421" name="T28"/>
                  <a:gd fmla="*/ 158 h 214" name="T29"/>
                  <a:gd fmla="*/ 109 w 421" name="T30"/>
                  <a:gd fmla="*/ 157 h 214" name="T31"/>
                  <a:gd fmla="*/ 88 w 421" name="T32"/>
                  <a:gd fmla="*/ 167 h 214" name="T33"/>
                  <a:gd fmla="*/ 132 w 421" name="T34"/>
                  <a:gd fmla="*/ 159 h 214" name="T35"/>
                  <a:gd fmla="*/ 51 w 421" name="T36"/>
                  <a:gd fmla="*/ 168 h 214" name="T37"/>
                  <a:gd fmla="*/ 39 w 421" name="T38"/>
                  <a:gd fmla="*/ 207 h 214" name="T39"/>
                  <a:gd fmla="*/ 72 w 421" name="T40"/>
                  <a:gd fmla="*/ 202 h 214" name="T41"/>
                  <a:gd fmla="*/ 93 w 421" name="T42"/>
                  <a:gd fmla="*/ 203 h 214" name="T43"/>
                  <a:gd fmla="*/ 126 w 421" name="T44"/>
                  <a:gd fmla="*/ 207 h 214" name="T45"/>
                  <a:gd fmla="*/ 149 w 421" name="T46"/>
                  <a:gd fmla="*/ 205 h 214" name="T47"/>
                  <a:gd fmla="*/ 191 w 421" name="T48"/>
                  <a:gd fmla="*/ 193 h 214" name="T49"/>
                  <a:gd fmla="*/ 135 w 421" name="T50"/>
                  <a:gd fmla="*/ 184 h 214" name="T51"/>
                  <a:gd fmla="*/ 188 w 421" name="T52"/>
                  <a:gd fmla="*/ 162 h 214" name="T53"/>
                  <a:gd fmla="*/ 204 w 421" name="T54"/>
                  <a:gd fmla="*/ 155 h 214" name="T55"/>
                  <a:gd fmla="*/ 235 w 421" name="T56"/>
                  <a:gd fmla="*/ 142 h 214" name="T57"/>
                  <a:gd fmla="*/ 217 w 421" name="T58"/>
                  <a:gd fmla="*/ 129 h 214" name="T59"/>
                  <a:gd fmla="*/ 237 w 421" name="T60"/>
                  <a:gd fmla="*/ 125 h 214" name="T61"/>
                  <a:gd fmla="*/ 235 w 421" name="T62"/>
                  <a:gd fmla="*/ 108 h 214" name="T63"/>
                  <a:gd fmla="*/ 268 w 421" name="T64"/>
                  <a:gd fmla="*/ 98 h 214" name="T65"/>
                  <a:gd fmla="*/ 305 w 421" name="T66"/>
                  <a:gd fmla="*/ 90 h 214" name="T67"/>
                  <a:gd fmla="*/ 341 w 421" name="T68"/>
                  <a:gd fmla="*/ 53 h 214" name="T69"/>
                  <a:gd fmla="*/ 357 w 421" name="T70"/>
                  <a:gd fmla="*/ 50 h 214" name="T71"/>
                  <a:gd fmla="*/ 393 w 421" name="T72"/>
                  <a:gd fmla="*/ 23 h 214" name="T73"/>
                  <a:gd fmla="*/ 345 w 421" name="T74"/>
                  <a:gd fmla="*/ 6 h 214" name="T75"/>
                  <a:gd fmla="*/ 249 w 421" name="T76"/>
                  <a:gd fmla="*/ 11 h 214" name="T77"/>
                  <a:gd fmla="*/ 219 w 421" name="T78"/>
                  <a:gd fmla="*/ 19 h 214" name="T79"/>
                  <a:gd fmla="*/ 154 w 421" name="T80"/>
                  <a:gd fmla="*/ 7 h 214" name="T81"/>
                  <a:gd fmla="*/ 147 w 421" name="T82"/>
                  <a:gd fmla="*/ 21 h 214" name="T83"/>
                  <a:gd fmla="*/ 117 w 421" name="T84"/>
                  <a:gd fmla="*/ 23 h 214" name="T85"/>
                  <a:gd fmla="*/ 65 w 421" name="T86"/>
                  <a:gd fmla="*/ 33 h 214" name="T87"/>
                  <a:gd fmla="*/ 0 w 421" name="T88"/>
                  <a:gd fmla="*/ 50 h 214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w 421" name="T135"/>
                  <a:gd fmla="*/ 0 h 214" name="T136"/>
                  <a:gd fmla="*/ 421 w 421" name="T137"/>
                  <a:gd fmla="*/ 214 h 214" name="T138"/>
                </a:gdLst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b="T138" l="T135" r="T137" t="T136"/>
                <a:pathLst>
                  <a:path h="214" w="421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647" name="Freeform 253"/>
              <p:cNvSpPr/>
              <p:nvPr/>
            </p:nvSpPr>
            <p:spPr bwMode="auto">
              <a:xfrm>
                <a:off x="1851" y="2244"/>
                <a:ext cx="392" cy="158"/>
              </a:xfrm>
              <a:custGeom>
                <a:gdLst>
                  <a:gd fmla="*/ 0 w 392" name="T0"/>
                  <a:gd fmla="*/ 61 h 278" name="T1"/>
                  <a:gd fmla="*/ 19 w 392" name="T2"/>
                  <a:gd fmla="*/ 10 h 278" name="T3"/>
                  <a:gd fmla="*/ 69 w 392" name="T4"/>
                  <a:gd fmla="*/ 4 h 278" name="T5"/>
                  <a:gd fmla="*/ 51 w 392" name="T6"/>
                  <a:gd fmla="*/ 49 h 278" name="T7"/>
                  <a:gd fmla="*/ 47 w 392" name="T8"/>
                  <a:gd fmla="*/ 72 h 278" name="T9"/>
                  <a:gd fmla="*/ 73 w 392" name="T10"/>
                  <a:gd fmla="*/ 56 h 278" name="T11"/>
                  <a:gd fmla="*/ 70 w 392" name="T12"/>
                  <a:gd fmla="*/ 38 h 278" name="T13"/>
                  <a:gd fmla="*/ 82 w 392" name="T14"/>
                  <a:gd fmla="*/ 28 h 278" name="T15"/>
                  <a:gd fmla="*/ 85 w 392" name="T16"/>
                  <a:gd fmla="*/ 23 h 278" name="T17"/>
                  <a:gd fmla="*/ 88 w 392" name="T18"/>
                  <a:gd fmla="*/ 14 h 278" name="T19"/>
                  <a:gd fmla="*/ 116 w 392" name="T20"/>
                  <a:gd fmla="*/ 3 h 278" name="T21"/>
                  <a:gd fmla="*/ 128 w 392" name="T22"/>
                  <a:gd fmla="*/ 21 h 278" name="T23"/>
                  <a:gd fmla="*/ 139 w 392" name="T24"/>
                  <a:gd fmla="*/ 36 h 278" name="T25"/>
                  <a:gd fmla="*/ 170 w 392" name="T26"/>
                  <a:gd fmla="*/ 28 h 278" name="T27"/>
                  <a:gd fmla="*/ 215 w 392" name="T28"/>
                  <a:gd fmla="*/ 49 h 278" name="T29"/>
                  <a:gd fmla="*/ 225 w 392" name="T30"/>
                  <a:gd fmla="*/ 53 h 278" name="T31"/>
                  <a:gd fmla="*/ 231 w 392" name="T32"/>
                  <a:gd fmla="*/ 65 h 278" name="T33"/>
                  <a:gd fmla="*/ 254 w 392" name="T34"/>
                  <a:gd fmla="*/ 60 h 278" name="T35"/>
                  <a:gd fmla="*/ 246 w 392" name="T36"/>
                  <a:gd fmla="*/ 71 h 278" name="T37"/>
                  <a:gd fmla="*/ 262 w 392" name="T38"/>
                  <a:gd fmla="*/ 82 h 278" name="T39"/>
                  <a:gd fmla="*/ 267 w 392" name="T40"/>
                  <a:gd fmla="*/ 85 h 278" name="T41"/>
                  <a:gd fmla="*/ 279 w 392" name="T42"/>
                  <a:gd fmla="*/ 92 h 278" name="T43"/>
                  <a:gd fmla="*/ 287 w 392" name="T44"/>
                  <a:gd fmla="*/ 98 h 278" name="T45"/>
                  <a:gd fmla="*/ 312 w 392" name="T46"/>
                  <a:gd fmla="*/ 99 h 278" name="T47"/>
                  <a:gd fmla="*/ 322 w 392" name="T48"/>
                  <a:gd fmla="*/ 114 h 278" name="T49"/>
                  <a:gd fmla="*/ 305 w 392" name="T50"/>
                  <a:gd fmla="*/ 120 h 278" name="T51"/>
                  <a:gd fmla="*/ 329 w 392" name="T52"/>
                  <a:gd fmla="*/ 146 h 278" name="T53"/>
                  <a:gd fmla="*/ 353 w 392" name="T54"/>
                  <a:gd fmla="*/ 162 h 278" name="T55"/>
                  <a:gd fmla="*/ 367 w 392" name="T56"/>
                  <a:gd fmla="*/ 169 h 278" name="T57"/>
                  <a:gd fmla="*/ 388 w 392" name="T58"/>
                  <a:gd fmla="*/ 184 h 278" name="T59"/>
                  <a:gd fmla="*/ 381 w 392" name="T60"/>
                  <a:gd fmla="*/ 189 h 278" name="T61"/>
                  <a:gd fmla="*/ 364 w 392" name="T62"/>
                  <a:gd fmla="*/ 195 h 278" name="T63"/>
                  <a:gd fmla="*/ 317 w 392" name="T64"/>
                  <a:gd fmla="*/ 178 h 278" name="T65"/>
                  <a:gd fmla="*/ 312 w 392" name="T66"/>
                  <a:gd fmla="*/ 190 h 278" name="T67"/>
                  <a:gd fmla="*/ 310 w 392" name="T68"/>
                  <a:gd fmla="*/ 198 h 278" name="T69"/>
                  <a:gd fmla="*/ 341 w 392" name="T70"/>
                  <a:gd fmla="*/ 220 h 278" name="T71"/>
                  <a:gd fmla="*/ 351 w 392" name="T72"/>
                  <a:gd fmla="*/ 240 h 278" name="T73"/>
                  <a:gd fmla="*/ 290 w 392" name="T74"/>
                  <a:gd fmla="*/ 239 h 278" name="T75"/>
                  <a:gd fmla="*/ 256 w 392" name="T76"/>
                  <a:gd fmla="*/ 256 h 278" name="T77"/>
                  <a:gd fmla="*/ 256 w 392" name="T78"/>
                  <a:gd fmla="*/ 242 h 278" name="T79"/>
                  <a:gd fmla="*/ 227 w 392" name="T80"/>
                  <a:gd fmla="*/ 219 h 278" name="T81"/>
                  <a:gd fmla="*/ 208 w 392" name="T82"/>
                  <a:gd fmla="*/ 224 h 278" name="T83"/>
                  <a:gd fmla="*/ 182 w 392" name="T84"/>
                  <a:gd fmla="*/ 229 h 278" name="T85"/>
                  <a:gd fmla="*/ 173 w 392" name="T86"/>
                  <a:gd fmla="*/ 202 h 278" name="T87"/>
                  <a:gd fmla="*/ 213 w 392" name="T88"/>
                  <a:gd fmla="*/ 186 h 278" name="T89"/>
                  <a:gd fmla="*/ 221 w 392" name="T90"/>
                  <a:gd fmla="*/ 128 h 278" name="T91"/>
                  <a:gd fmla="*/ 215 w 392" name="T92"/>
                  <a:gd fmla="*/ 120 h 278" name="T93"/>
                  <a:gd fmla="*/ 182 w 392" name="T94"/>
                  <a:gd fmla="*/ 119 h 278" name="T95"/>
                  <a:gd fmla="*/ 170 w 392" name="T96"/>
                  <a:gd fmla="*/ 101 h 278" name="T97"/>
                  <a:gd fmla="*/ 148 w 392" name="T98"/>
                  <a:gd fmla="*/ 86 h 278" name="T99"/>
                  <a:gd fmla="*/ 115 w 392" name="T100"/>
                  <a:gd fmla="*/ 95 h 278" name="T101"/>
                  <a:gd fmla="*/ 26 w 392" name="T102"/>
                  <a:gd fmla="*/ 89 h 278" name="T103"/>
                  <a:gd fmla="*/ 39 w 392" name="T104"/>
                  <a:gd fmla="*/ 72 h 278" name="T105"/>
                  <a:gd fmla="*/ 0 w 392" name="T106"/>
                  <a:gd fmla="*/ 61 h 278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392" name="T162"/>
                  <a:gd fmla="*/ 0 h 278" name="T163"/>
                  <a:gd fmla="*/ 392 w 392" name="T164"/>
                  <a:gd fmla="*/ 278 h 278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278" w="392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648" name="Freeform 254"/>
              <p:cNvSpPr/>
              <p:nvPr/>
            </p:nvSpPr>
            <p:spPr bwMode="auto">
              <a:xfrm>
                <a:off x="1890" y="2327"/>
                <a:ext cx="92" cy="158"/>
              </a:xfrm>
              <a:custGeom>
                <a:gdLst>
                  <a:gd fmla="*/ 0 w 92" name="T0"/>
                  <a:gd fmla="*/ 50 h 62" name="T1"/>
                  <a:gd fmla="*/ 0 w 92" name="T2"/>
                  <a:gd fmla="*/ 50 h 62" name="T3"/>
                  <a:gd fmla="*/ 14 w 92" name="T4"/>
                  <a:gd fmla="*/ 38 h 62" name="T5"/>
                  <a:gd fmla="*/ 22 w 92" name="T6"/>
                  <a:gd fmla="*/ 0 h 62" name="T7"/>
                  <a:gd fmla="*/ 30 w 92" name="T8"/>
                  <a:gd fmla="*/ 14 h 62" name="T9"/>
                  <a:gd fmla="*/ 51 w 92" name="T10"/>
                  <a:gd fmla="*/ 17 h 62" name="T11"/>
                  <a:gd fmla="*/ 91 w 92" name="T12"/>
                  <a:gd fmla="*/ 45 h 62" name="T13"/>
                  <a:gd fmla="*/ 86 w 92" name="T14"/>
                  <a:gd fmla="*/ 54 h 62" name="T15"/>
                  <a:gd fmla="*/ 49 w 92" name="T16"/>
                  <a:gd fmla="*/ 41 h 62" name="T17"/>
                  <a:gd fmla="*/ 27 w 92" name="T18"/>
                  <a:gd fmla="*/ 61 h 62" name="T19"/>
                  <a:gd fmla="*/ 21 w 92" name="T20"/>
                  <a:gd fmla="*/ 45 h 62" name="T21"/>
                  <a:gd fmla="*/ 0 w 92" name="T22"/>
                  <a:gd fmla="*/ 50 h 62" name="T23"/>
                  <a:gd fmla="*/ 0 w 92" name="T24"/>
                  <a:gd fmla="*/ 50 h 62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92" name="T39"/>
                  <a:gd fmla="*/ 0 h 62" name="T40"/>
                  <a:gd fmla="*/ 92 w 92" name="T41"/>
                  <a:gd fmla="*/ 62 h 62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62" w="9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649" name="Freeform 255"/>
              <p:cNvSpPr/>
              <p:nvPr/>
            </p:nvSpPr>
            <p:spPr bwMode="auto">
              <a:xfrm>
                <a:off x="2271" y="2627"/>
                <a:ext cx="92" cy="158"/>
              </a:xfrm>
              <a:custGeom>
                <a:gdLst>
                  <a:gd fmla="*/ 0 w 92" name="T0"/>
                  <a:gd fmla="*/ 69 h 89" name="T1"/>
                  <a:gd fmla="*/ 0 w 92" name="T2"/>
                  <a:gd fmla="*/ 69 h 89" name="T3"/>
                  <a:gd fmla="*/ 37 w 92" name="T4"/>
                  <a:gd fmla="*/ 4 h 89" name="T5"/>
                  <a:gd fmla="*/ 52 w 92" name="T6"/>
                  <a:gd fmla="*/ 0 h 89" name="T7"/>
                  <a:gd fmla="*/ 34 w 92" name="T8"/>
                  <a:gd fmla="*/ 34 h 89" name="T9"/>
                  <a:gd fmla="*/ 46 w 92" name="T10"/>
                  <a:gd fmla="*/ 26 h 89" name="T11"/>
                  <a:gd fmla="*/ 54 w 92" name="T12"/>
                  <a:gd fmla="*/ 41 h 89" name="T13"/>
                  <a:gd fmla="*/ 78 w 92" name="T14"/>
                  <a:gd fmla="*/ 41 h 89" name="T15"/>
                  <a:gd fmla="*/ 73 w 92" name="T16"/>
                  <a:gd fmla="*/ 54 h 89" name="T17"/>
                  <a:gd fmla="*/ 85 w 92" name="T18"/>
                  <a:gd fmla="*/ 53 h 89" name="T19"/>
                  <a:gd fmla="*/ 77 w 92" name="T20"/>
                  <a:gd fmla="*/ 67 h 89" name="T21"/>
                  <a:gd fmla="*/ 88 w 92" name="T22"/>
                  <a:gd fmla="*/ 60 h 89" name="T23"/>
                  <a:gd fmla="*/ 91 w 92" name="T24"/>
                  <a:gd fmla="*/ 73 h 89" name="T25"/>
                  <a:gd fmla="*/ 79 w 92" name="T26"/>
                  <a:gd fmla="*/ 88 h 89" name="T27"/>
                  <a:gd fmla="*/ 78 w 92" name="T28"/>
                  <a:gd fmla="*/ 77 h 89" name="T29"/>
                  <a:gd fmla="*/ 73 w 92" name="T30"/>
                  <a:gd fmla="*/ 83 h 89" name="T31"/>
                  <a:gd fmla="*/ 73 w 92" name="T32"/>
                  <a:gd fmla="*/ 66 h 89" name="T33"/>
                  <a:gd fmla="*/ 50 w 92" name="T34"/>
                  <a:gd fmla="*/ 83 h 89" name="T35"/>
                  <a:gd fmla="*/ 63 w 92" name="T36"/>
                  <a:gd fmla="*/ 71 h 89" name="T37"/>
                  <a:gd fmla="*/ 45 w 92" name="T38"/>
                  <a:gd fmla="*/ 73 h 89" name="T39"/>
                  <a:gd fmla="*/ 49 w 92" name="T40"/>
                  <a:gd fmla="*/ 66 h 89" name="T41"/>
                  <a:gd fmla="*/ 0 w 92" name="T42"/>
                  <a:gd fmla="*/ 69 h 89" name="T43"/>
                  <a:gd fmla="*/ 0 w 92" name="T44"/>
                  <a:gd fmla="*/ 69 h 89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w 92" name="T69"/>
                  <a:gd fmla="*/ 0 h 89" name="T70"/>
                  <a:gd fmla="*/ 92 w 92" name="T71"/>
                  <a:gd fmla="*/ 89 h 89" name="T72"/>
                </a:gdLst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b="T72" l="T69" r="T71" t="T70"/>
                <a:pathLst>
                  <a:path h="89" w="92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417" name="Freeform 23"/>
            <p:cNvSpPr/>
            <p:nvPr/>
          </p:nvSpPr>
          <p:spPr bwMode="auto">
            <a:xfrm>
              <a:off x="1726380" y="2701609"/>
              <a:ext cx="1033456" cy="206196"/>
            </a:xfrm>
            <a:custGeom>
              <a:gdLst>
                <a:gd fmla="*/ 91471449 w 830" name="T0"/>
                <a:gd fmla="*/ 245076928 h 606" name="T1"/>
                <a:gd fmla="*/ 182942897 w 830" name="T2"/>
                <a:gd fmla="*/ 205933045 h 606" name="T3"/>
                <a:gd fmla="*/ 148834854 w 830" name="T4"/>
                <a:gd fmla="*/ 199125753 h 606" name="T5"/>
                <a:gd fmla="*/ 243406691 w 830" name="T6"/>
                <a:gd fmla="*/ 132750054 h 606" name="T7"/>
                <a:gd fmla="*/ 275964501 w 830" name="T8"/>
                <a:gd fmla="*/ 88500049 h 606" name="T9"/>
                <a:gd fmla="*/ 410846402 w 830" name="T10"/>
                <a:gd fmla="*/ 86798879 h 606" name="T11"/>
                <a:gd fmla="*/ 455807010 w 830" name="T12"/>
                <a:gd fmla="*/ 76586617 h 606" name="T13"/>
                <a:gd fmla="*/ 576735842 w 830" name="T14"/>
                <a:gd fmla="*/ 86798879 h 606" name="T15"/>
                <a:gd fmla="*/ 561231411 w 830" name="T16"/>
                <a:gd fmla="*/ 44250025 h 606" name="T17"/>
                <a:gd fmla="*/ 607742213 w 830" name="T18"/>
                <a:gd fmla="*/ 39143894 h 606" name="T19"/>
                <a:gd fmla="*/ 617044622 w 830" name="T20"/>
                <a:gd fmla="*/ 15317063 h 606" name="T21"/>
                <a:gd fmla="*/ 702315412 w 830" name="T22"/>
                <a:gd fmla="*/ 20423184 h 606" name="T23"/>
                <a:gd fmla="*/ 976729641 w 830" name="T24"/>
                <a:gd fmla="*/ 15317063 h 606" name="T25"/>
                <a:gd fmla="*/ 767429787 w 830" name="T26"/>
                <a:gd fmla="*/ 39143894 h 606" name="T27"/>
                <a:gd fmla="*/ 1021690249 w 830" name="T28"/>
                <a:gd fmla="*/ 39143894 h 606" name="T29"/>
                <a:gd fmla="*/ 883708037 w 830" name="T30"/>
                <a:gd fmla="*/ 85096383 h 606" name="T31"/>
                <a:gd fmla="*/ 992232826 w 830" name="T32"/>
                <a:gd fmla="*/ 97009816 h 606" name="T33"/>
                <a:gd fmla="*/ 1017038421 w 830" name="T34"/>
                <a:gd fmla="*/ 171893978 h 606" name="T35"/>
                <a:gd fmla="*/ 1172075258 w 830" name="T36"/>
                <a:gd fmla="*/ 97009816 h 606" name="T37"/>
                <a:gd fmla="*/ 1227888469 w 830" name="T38"/>
                <a:gd fmla="*/ 151472062 h 606" name="T39"/>
                <a:gd fmla="*/ 1114711852 w 830" name="T40"/>
                <a:gd fmla="*/ 209336691 h 606" name="T41"/>
                <a:gd fmla="*/ 1141067641 w 830" name="T42"/>
                <a:gd fmla="*/ 234865991 h 606" name="T43"/>
                <a:gd fmla="*/ 1137967253 w 830" name="T44"/>
                <a:gd fmla="*/ 311452587 h 606" name="T45"/>
                <a:gd fmla="*/ 1158122266 w 830" name="T46"/>
                <a:gd fmla="*/ 354000198 h 606" name="T47"/>
                <a:gd fmla="*/ 1085254430 w 830" name="T48"/>
                <a:gd fmla="*/ 384635619 h 606" name="T49"/>
                <a:gd fmla="*/ 1128664844 w 830" name="T50"/>
                <a:gd fmla="*/ 437395390 h 606" name="T51"/>
                <a:gd fmla="*/ 1105409443 w 830" name="T52"/>
                <a:gd fmla="*/ 442501511 h 606" name="T53"/>
                <a:gd fmla="*/ 1066650856 w 830" name="T54"/>
                <a:gd fmla="*/ 473135628 h 606" name="T55"/>
                <a:gd fmla="*/ 1030992658 w 830" name="T56"/>
                <a:gd fmla="*/ 496962453 h 606" name="T57"/>
                <a:gd fmla="*/ 1018589860 w 830" name="T58"/>
                <a:gd fmla="*/ 546318578 h 606" name="T59"/>
                <a:gd fmla="*/ 1052696620 w 830" name="T60"/>
                <a:gd fmla="*/ 595674703 h 606" name="T61"/>
                <a:gd fmla="*/ 1086804624 w 830" name="T62"/>
                <a:gd fmla="*/ 641625878 h 606" name="T63"/>
                <a:gd fmla="*/ 1021690249 w 830" name="T64"/>
                <a:gd fmla="*/ 604184470 h 606" name="T65"/>
                <a:gd fmla="*/ 930218839 w 830" name="T66"/>
                <a:gd fmla="*/ 641625878 h 606" name="T67"/>
                <a:gd fmla="*/ 1071301438 w 830" name="T68"/>
                <a:gd fmla="*/ 662049057 h 606" name="T69"/>
                <a:gd fmla="*/ 855800809 w 830" name="T70"/>
                <a:gd fmla="*/ 714808992 h 606" name="T71"/>
                <a:gd fmla="*/ 786034606 w 830" name="T72"/>
                <a:gd fmla="*/ 805011475 h 606" name="T73"/>
                <a:gd fmla="*/ 759678817 w 830" name="T74"/>
                <a:gd fmla="*/ 806712646 h 606" name="T75"/>
                <a:gd fmla="*/ 696113390 w 830" name="T76"/>
                <a:gd fmla="*/ 857771246 h 606" name="T77"/>
                <a:gd fmla="*/ 686810981 w 830" name="T78"/>
                <a:gd fmla="*/ 900318776 h 606" name="T79"/>
                <a:gd fmla="*/ 654253171 w 830" name="T80"/>
                <a:gd fmla="*/ 924146905 h 606" name="T81"/>
                <a:gd fmla="*/ 638749829 w 830" name="T82"/>
                <a:gd fmla="*/ 1014348084 h 606" name="T83"/>
                <a:gd fmla="*/ 586037006 w 830" name="T84"/>
                <a:gd fmla="*/ 1002434672 h 606" name="T85"/>
                <a:gd fmla="*/ 524023019 w 830" name="T86"/>
                <a:gd fmla="*/ 982011493 h 606" name="T87"/>
                <a:gd fmla="*/ 455807010 w 830" name="T88"/>
                <a:gd fmla="*/ 905424897 h 606" name="T89"/>
                <a:gd fmla="*/ 443404213 w 830" name="T90"/>
                <a:gd fmla="*/ 885001717 h 606" name="T91"/>
                <a:gd fmla="*/ 406195820 w 830" name="T92"/>
                <a:gd fmla="*/ 769271238 h 606" name="T93"/>
                <a:gd fmla="*/ 462009031 w 830" name="T94"/>
                <a:gd fmla="*/ 723318758 h 606" name="T95"/>
                <a:gd fmla="*/ 479062411 w 830" name="T96"/>
                <a:gd fmla="*/ 658645412 h 606" name="T97"/>
                <a:gd fmla="*/ 458907398 w 830" name="T98"/>
                <a:gd fmla="*/ 636521062 h 606" name="T99"/>
                <a:gd fmla="*/ 434101803 w 830" name="T100"/>
                <a:gd fmla="*/ 610991761 h 606" name="T101"/>
                <a:gd fmla="*/ 410846402 w 830" name="T102"/>
                <a:gd fmla="*/ 575251524 h 606" name="T103"/>
                <a:gd fmla="*/ 386040807 w 830" name="T104"/>
                <a:gd fmla="*/ 575251524 h 606" name="T105"/>
                <a:gd fmla="*/ 378288592 w 830" name="T106"/>
                <a:gd fmla="*/ 513981986 h 606" name="T107"/>
                <a:gd fmla="*/ 306972117 w 830" name="T108"/>
                <a:gd fmla="*/ 410164919 h 606" name="T109"/>
                <a:gd fmla="*/ 128679841 w 830" name="T110"/>
                <a:gd fmla="*/ 384635619 h 606" name="T111"/>
                <a:gd fmla="*/ 103874246 w 830" name="T112"/>
                <a:gd fmla="*/ 364212440 h 606" name="T113"/>
                <a:gd fmla="*/ 155036875 w 830" name="T114"/>
                <a:gd fmla="*/ 335279412 h 606" name="T115"/>
                <a:gd fmla="*/ 0 w 830" name="T116"/>
                <a:gd fmla="*/ 289326933 h 60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w 830" name="T177"/>
                <a:gd fmla="*/ 0 h 606" name="T178"/>
                <a:gd fmla="*/ 830 w 830" name="T179"/>
                <a:gd fmla="*/ 606 h 606" name="T180"/>
              </a:gdLst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b="T180" l="T177" r="T179" t="T178"/>
              <a:pathLst>
                <a:path h="606" w="830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18" name="Freeform 24"/>
            <p:cNvSpPr/>
            <p:nvPr/>
          </p:nvSpPr>
          <p:spPr bwMode="auto">
            <a:xfrm>
              <a:off x="2551876" y="2964343"/>
              <a:ext cx="188912" cy="206196"/>
            </a:xfrm>
            <a:custGeom>
              <a:gdLst>
                <a:gd fmla="*/ 0 w 151" name="T0"/>
                <a:gd fmla="*/ 40104274 h 70" name="T1"/>
                <a:gd fmla="*/ 0 w 151" name="T2"/>
                <a:gd fmla="*/ 40104274 h 70" name="T3"/>
                <a:gd fmla="*/ 15652254 w 151" name="T4"/>
                <a:gd fmla="*/ 35091241 h 70" name="T5"/>
                <a:gd fmla="*/ 6260402 w 151" name="T6"/>
                <a:gd fmla="*/ 25065175 h 70" name="T7"/>
                <a:gd fmla="*/ 26607957 w 151" name="T8"/>
                <a:gd fmla="*/ 31749650 h 70" name="T9"/>
                <a:gd fmla="*/ 17217354 w 151" name="T10"/>
                <a:gd fmla="*/ 13367662 h 70" name="T11"/>
                <a:gd fmla="*/ 40695106 w 151" name="T12"/>
                <a:gd fmla="*/ 23395026 h 70" name="T13"/>
                <a:gd fmla="*/ 29739408 w 151" name="T14"/>
                <a:gd fmla="*/ 1671443 h 70" name="T15"/>
                <a:gd fmla="*/ 65737964 w 151" name="T16"/>
                <a:gd fmla="*/ 18381988 h 70" name="T17"/>
                <a:gd fmla="*/ 68868163 w 151" name="T18"/>
                <a:gd fmla="*/ 48460201 h 70" name="T19"/>
                <a:gd fmla="*/ 87650631 w 151" name="T20"/>
                <a:gd fmla="*/ 15039104 h 70" name="T21"/>
                <a:gd fmla="*/ 106433080 w 151" name="T22"/>
                <a:gd fmla="*/ 28408059 h 70" name="T23"/>
                <a:gd fmla="*/ 122085329 w 151" name="T24"/>
                <a:gd fmla="*/ 11697513 h 70" name="T25"/>
                <a:gd fmla="*/ 134607378 w 151" name="T26"/>
                <a:gd fmla="*/ 31749650 h 70" name="T27"/>
                <a:gd fmla="*/ 131477179 w 151" name="T28"/>
                <a:gd fmla="*/ 13367662 h 70" name="T29"/>
                <a:gd fmla="*/ 170607214 w 151" name="T30"/>
                <a:gd fmla="*/ 13367662 h 70" name="T31"/>
                <a:gd fmla="*/ 175302514 w 151" name="T32"/>
                <a:gd fmla="*/ 0 h 70" name="T33"/>
                <a:gd fmla="*/ 192519862 w 151" name="T34"/>
                <a:gd fmla="*/ 11697513 h 70" name="T35"/>
                <a:gd fmla="*/ 214432511 w 151" name="T36"/>
                <a:gd fmla="*/ 6684477 h 70" name="T37"/>
                <a:gd fmla="*/ 198780262 w 151" name="T38"/>
                <a:gd fmla="*/ 15039104 h 70" name="T39"/>
                <a:gd fmla="*/ 234780059 w 151" name="T40"/>
                <a:gd fmla="*/ 51801792 h 70" name="T41"/>
                <a:gd fmla="*/ 203475561 w 151" name="T42"/>
                <a:gd fmla="*/ 83551432 h 70" name="T43"/>
                <a:gd fmla="*/ 117390029 w 151" name="T44"/>
                <a:gd fmla="*/ 115301092 h 70" name="T45"/>
                <a:gd fmla="*/ 39130007 w 151" name="T46"/>
                <a:gd fmla="*/ 100261993 h 70" name="T47"/>
                <a:gd fmla="*/ 57912465 w 151" name="T48"/>
                <a:gd fmla="*/ 70183775 h 70" name="T49"/>
                <a:gd fmla="*/ 12522054 w 151" name="T50"/>
                <a:gd fmla="*/ 60157709 h 70" name="T51"/>
                <a:gd fmla="*/ 56347365 w 151" name="T52"/>
                <a:gd fmla="*/ 58486267 h 70" name="T53"/>
                <a:gd fmla="*/ 40695106 w 151" name="T54"/>
                <a:gd fmla="*/ 48460201 h 70" name="T55"/>
                <a:gd fmla="*/ 56347365 w 151" name="T56"/>
                <a:gd fmla="*/ 40104274 h 70" name="T57"/>
                <a:gd fmla="*/ 0 w 151" name="T58"/>
                <a:gd fmla="*/ 40104274 h 70" name="T59"/>
                <a:gd fmla="*/ 0 w 151" name="T60"/>
                <a:gd fmla="*/ 40104274 h 70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w 151" name="T93"/>
                <a:gd fmla="*/ 0 h 70" name="T94"/>
                <a:gd fmla="*/ 151 w 151" name="T95"/>
                <a:gd fmla="*/ 70 h 70" name="T96"/>
              </a:gdLst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b="T96" l="T93" r="T95" t="T94"/>
              <a:pathLst>
                <a:path h="70" w="151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19" name="Freeform 25"/>
            <p:cNvSpPr/>
            <p:nvPr/>
          </p:nvSpPr>
          <p:spPr bwMode="auto">
            <a:xfrm>
              <a:off x="975499" y="3884304"/>
              <a:ext cx="515933" cy="206196"/>
            </a:xfrm>
            <a:custGeom>
              <a:gdLst>
                <a:gd fmla="*/ 0 w 412" name="T0"/>
                <a:gd fmla="*/ 5082858 h 261" name="T1"/>
                <a:gd fmla="*/ 0 w 412" name="T2"/>
                <a:gd fmla="*/ 5082858 h 261" name="T3"/>
                <a:gd fmla="*/ 29795363 w 412" name="T4"/>
                <a:gd fmla="*/ 72852125 h 261" name="T5"/>
                <a:gd fmla="*/ 65864618 w 412" name="T6"/>
                <a:gd fmla="*/ 105042701 h 261" name="T7"/>
                <a:gd fmla="*/ 64295518 w 412" name="T8"/>
                <a:gd fmla="*/ 123679407 h 261" name="T9"/>
                <a:gd fmla="*/ 45477599 w 412" name="T10"/>
                <a:gd fmla="*/ 127067544 h 261" name="T11"/>
                <a:gd fmla="*/ 86250404 w 412" name="T12"/>
                <a:gd fmla="*/ 142316113 h 261" name="T13"/>
                <a:gd fmla="*/ 108205270 w 412" name="T14"/>
                <a:gd fmla="*/ 174506710 h 261" name="T15"/>
                <a:gd fmla="*/ 106637423 w 412" name="T16"/>
                <a:gd fmla="*/ 199919690 h 261" name="T17"/>
                <a:gd fmla="*/ 152115002 w 412" name="T18"/>
                <a:gd fmla="*/ 242275958 h 261" name="T19"/>
                <a:gd fmla="*/ 163092435 w 412" name="T20"/>
                <a:gd fmla="*/ 228722108 h 261" name="T21"/>
                <a:gd fmla="*/ 53318085 w 412" name="T22"/>
                <a:gd fmla="*/ 62686412 h 261" name="T23"/>
                <a:gd fmla="*/ 47045445 w 412" name="T24"/>
                <a:gd fmla="*/ 18636711 h 261" name="T25"/>
                <a:gd fmla="*/ 70568158 w 412" name="T26"/>
                <a:gd fmla="*/ 28802429 h 261" name="T27"/>
                <a:gd fmla="*/ 111340964 w 412" name="T28"/>
                <a:gd fmla="*/ 101654564 h 261" name="T29"/>
                <a:gd fmla="*/ 169365114 w 412" name="T30"/>
                <a:gd fmla="*/ 155869963 h 261" name="T31"/>
                <a:gd fmla="*/ 166228168 w 412" name="T32"/>
                <a:gd fmla="*/ 176200127 h 261" name="T33"/>
                <a:gd fmla="*/ 246205893 w 412" name="T34"/>
                <a:gd fmla="*/ 250746952 h 261" name="T35"/>
                <a:gd fmla="*/ 255615479 w 412" name="T36"/>
                <a:gd fmla="*/ 282937507 h 261" name="T37"/>
                <a:gd fmla="*/ 246205893 w 412" name="T38"/>
                <a:gd fmla="*/ 303267631 h 261" name="T39"/>
                <a:gd fmla="*/ 265023813 w 412" name="T40"/>
                <a:gd fmla="*/ 332070050 h 261" name="T41"/>
                <a:gd fmla="*/ 417138854 w 412" name="T42"/>
                <a:gd fmla="*/ 410005092 h 261" name="T43"/>
                <a:gd fmla="*/ 484571299 w 412" name="T44"/>
                <a:gd fmla="*/ 403227517 h 261" name="T45"/>
                <a:gd fmla="*/ 528479779 w 412" name="T46"/>
                <a:gd fmla="*/ 440500929 h 261" name="T47"/>
                <a:gd fmla="*/ 545729852 w 412" name="T48"/>
                <a:gd fmla="*/ 404922236 h 261" name="T49"/>
                <a:gd fmla="*/ 567684718 w 412" name="T50"/>
                <a:gd fmla="*/ 403227517 h 261" name="T51"/>
                <a:gd fmla="*/ 545729852 w 412" name="T52"/>
                <a:gd fmla="*/ 372731680 h 261" name="T53"/>
                <a:gd fmla="*/ 594344377 w 412" name="T54"/>
                <a:gd fmla="*/ 360872550 h 261" name="T55"/>
                <a:gd fmla="*/ 613162297 w 412" name="T56"/>
                <a:gd fmla="*/ 347318700 h 261" name="T57"/>
                <a:gd fmla="*/ 617867090 w 412" name="T58"/>
                <a:gd fmla="*/ 340541043 h 261" name="T59"/>
                <a:gd fmla="*/ 624139730 w 412" name="T60"/>
                <a:gd fmla="*/ 357484413 h 261" name="T61"/>
                <a:gd fmla="*/ 644526749 w 412" name="T62"/>
                <a:gd fmla="*/ 282937507 h 261" name="T63"/>
                <a:gd fmla="*/ 617867090 w 412" name="T64"/>
                <a:gd fmla="*/ 272771795 h 261" name="T65"/>
                <a:gd fmla="*/ 569253817 w 412" name="T66"/>
                <a:gd fmla="*/ 282937507 h 261" name="T67"/>
                <a:gd fmla="*/ 544162005 w 412" name="T68"/>
                <a:gd fmla="*/ 347318700 h 261" name="T69"/>
                <a:gd fmla="*/ 481434353 w 412" name="T70"/>
                <a:gd fmla="*/ 354094974 h 261" name="T71"/>
                <a:gd fmla="*/ 454775946 w 412" name="T72"/>
                <a:gd fmla="*/ 338847625 h 261" name="T73"/>
                <a:gd fmla="*/ 414001908 w 412" name="T74"/>
                <a:gd fmla="*/ 259217945 h 261" name="T75"/>
                <a:gd fmla="*/ 412434061 w 412" name="T76"/>
                <a:gd fmla="*/ 199919690 h 261" name="T77"/>
                <a:gd fmla="*/ 426548440 w 412" name="T78"/>
                <a:gd fmla="*/ 171117271 h 261" name="T79"/>
                <a:gd fmla="*/ 384206555 w 412" name="T80"/>
                <a:gd fmla="*/ 155869963 h 261" name="T81"/>
                <a:gd fmla="*/ 330888489 w 412" name="T82"/>
                <a:gd fmla="*/ 72852125 h 261" name="T83"/>
                <a:gd fmla="*/ 285410832 w 412" name="T84"/>
                <a:gd fmla="*/ 89794132 h 261" name="T85"/>
                <a:gd fmla="*/ 227387973 w 412" name="T86"/>
                <a:gd fmla="*/ 22024853 h 261" name="T87"/>
                <a:gd fmla="*/ 130160136 w 412" name="T88"/>
                <a:gd fmla="*/ 35578703 h 261" name="T89"/>
                <a:gd fmla="*/ 48614545 w 412" name="T90"/>
                <a:gd fmla="*/ 0 h 261" name="T91"/>
                <a:gd fmla="*/ 0 w 412" name="T92"/>
                <a:gd fmla="*/ 5082858 h 261" name="T93"/>
                <a:gd fmla="*/ 0 w 412" name="T94"/>
                <a:gd fmla="*/ 5082858 h 261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w 412" name="T144"/>
                <a:gd fmla="*/ 0 h 261" name="T145"/>
                <a:gd fmla="*/ 412 w 412" name="T146"/>
                <a:gd fmla="*/ 261 h 261" name="T147"/>
              </a:gdLst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b="T147" l="T144" r="T146" t="T145"/>
              <a:pathLst>
                <a:path h="261" w="412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20" name="Freeform 26"/>
            <p:cNvSpPr/>
            <p:nvPr/>
          </p:nvSpPr>
          <p:spPr bwMode="auto">
            <a:xfrm>
              <a:off x="4461626" y="3413608"/>
              <a:ext cx="541333" cy="206196"/>
            </a:xfrm>
            <a:custGeom>
              <a:gdLst>
                <a:gd fmla="*/ 0 w 434" name="T0"/>
                <a:gd fmla="*/ 97804222 h 183" name="T1"/>
                <a:gd fmla="*/ 0 w 434" name="T2"/>
                <a:gd fmla="*/ 97804222 h 183" name="T3"/>
                <a:gd fmla="*/ 21780710 w 434" name="T4"/>
                <a:gd fmla="*/ 130405179 h 183" name="T5"/>
                <a:gd fmla="*/ 51342202 w 434" name="T6"/>
                <a:gd fmla="*/ 140699736 h 183" name="T7"/>
                <a:gd fmla="*/ 63787960 w 434" name="T8"/>
                <a:gd fmla="*/ 207618979 h 183" name="T9"/>
                <a:gd fmla="*/ 157136156 w 434" name="T10"/>
                <a:gd fmla="*/ 233356025 h 183" name="T11"/>
                <a:gd fmla="*/ 197588027 w 434" name="T12"/>
                <a:gd fmla="*/ 279684804 h 183" name="T13"/>
                <a:gd fmla="*/ 273821727 w 434" name="T14"/>
                <a:gd fmla="*/ 276252848 h 183" name="T15"/>
                <a:gd fmla="*/ 360947101 w 434" name="T16"/>
                <a:gd fmla="*/ 312285761 h 183" name="T17"/>
                <a:gd fmla="*/ 477632633 w 434" name="T18"/>
                <a:gd fmla="*/ 279684804 h 183" name="T19"/>
                <a:gd fmla="*/ 513416994 w 434" name="T20"/>
                <a:gd fmla="*/ 253946448 h 183" name="T21"/>
                <a:gd fmla="*/ 513416994 w 434" name="T22"/>
                <a:gd fmla="*/ 217913535 h 183" name="T23"/>
                <a:gd fmla="*/ 546088045 w 434" name="T24"/>
                <a:gd fmla="*/ 221345491 h 183" name="T25"/>
                <a:gd fmla="*/ 616100113 w 434" name="T26"/>
                <a:gd fmla="*/ 169870047 h 183" name="T27"/>
                <a:gd fmla="*/ 673665330 w 434" name="T28"/>
                <a:gd fmla="*/ 166438092 h 183" name="T29"/>
                <a:gd fmla="*/ 645660348 w 434" name="T30"/>
                <a:gd fmla="*/ 126973224 h 183" name="T31"/>
                <a:gd fmla="*/ 591207349 w 434" name="T32"/>
                <a:gd fmla="*/ 137269090 h 183" name="T33"/>
                <a:gd fmla="*/ 591207349 w 434" name="T34"/>
                <a:gd fmla="*/ 92656289 h 183" name="T35"/>
                <a:gd fmla="*/ 605209762 w 434" name="T36"/>
                <a:gd fmla="*/ 68633890 h 183" name="T37"/>
                <a:gd fmla="*/ 566314585 w 434" name="T38"/>
                <a:gd fmla="*/ 61771289 h 183" name="T39"/>
                <a:gd fmla="*/ 465186875 w 434" name="T40"/>
                <a:gd fmla="*/ 89224334 h 183" name="T41"/>
                <a:gd fmla="*/ 378061578 w 434" name="T42"/>
                <a:gd fmla="*/ 49759445 h 183" name="T43"/>
                <a:gd fmla="*/ 320496438 w 434" name="T44"/>
                <a:gd fmla="*/ 54907378 h 183" name="T45"/>
                <a:gd fmla="*/ 300271146 w 434" name="T46"/>
                <a:gd fmla="*/ 22306411 h 183" name="T47"/>
                <a:gd fmla="*/ 244261492 w 434" name="T48"/>
                <a:gd fmla="*/ 0 h 183" name="T49"/>
                <a:gd fmla="*/ 214701257 w 434" name="T50"/>
                <a:gd fmla="*/ 24022389 h 183" name="T51"/>
                <a:gd fmla="*/ 213145849 w 434" name="T52"/>
                <a:gd fmla="*/ 68633890 h 183" name="T53"/>
                <a:gd fmla="*/ 85569928 w 434" name="T54"/>
                <a:gd fmla="*/ 48043467 h 183" name="T55"/>
                <a:gd fmla="*/ 0 w 434" name="T56"/>
                <a:gd fmla="*/ 97804222 h 183" name="T57"/>
                <a:gd fmla="*/ 0 w 434" name="T58"/>
                <a:gd fmla="*/ 97804222 h 183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w 434" name="T90"/>
                <a:gd fmla="*/ 0 h 183" name="T91"/>
                <a:gd fmla="*/ 434 w 434" name="T92"/>
                <a:gd fmla="*/ 183 h 183" name="T93"/>
              </a:gdLst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b="T93" l="T90" r="T92" t="T91"/>
              <a:pathLst>
                <a:path h="183" w="432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21" name="Freeform 27"/>
            <p:cNvSpPr/>
            <p:nvPr/>
          </p:nvSpPr>
          <p:spPr bwMode="auto">
            <a:xfrm>
              <a:off x="3853617" y="3941454"/>
              <a:ext cx="126999" cy="206196"/>
            </a:xfrm>
            <a:custGeom>
              <a:gdLst>
                <a:gd fmla="*/ 0 w 105" name="T0"/>
                <a:gd fmla="*/ 143570889 h 119" name="T1"/>
                <a:gd fmla="*/ 0 w 105" name="T2"/>
                <a:gd fmla="*/ 143570889 h 119" name="T3"/>
                <a:gd fmla="*/ 20480870 w 105" name="T4"/>
                <a:gd fmla="*/ 201682754 h 119" name="T5"/>
                <a:gd fmla="*/ 57054450 w 105" name="T6"/>
                <a:gd fmla="*/ 193136590 h 119" name="T7"/>
                <a:gd fmla="*/ 114110109 w 105" name="T8"/>
                <a:gd fmla="*/ 141860872 h 119" name="T9"/>
                <a:gd fmla="*/ 112646586 w 105" name="T10"/>
                <a:gd fmla="*/ 117932397 h 119" name="T11"/>
                <a:gd fmla="*/ 150683680 w 105" name="T12"/>
                <a:gd fmla="*/ 73494155 h 119" name="T13"/>
                <a:gd fmla="*/ 152145994 w 105" name="T14"/>
                <a:gd fmla="*/ 59820554 h 119" name="T15"/>
                <a:gd fmla="*/ 131665133 w 105" name="T16"/>
                <a:gd fmla="*/ 34183359 h 119" name="T17"/>
                <a:gd fmla="*/ 84850527 w 105" name="T18"/>
                <a:gd fmla="*/ 0 h 119" name="T19"/>
                <a:gd fmla="*/ 73147160 w 105" name="T20"/>
                <a:gd fmla="*/ 1708710 h 119" name="T21"/>
                <a:gd fmla="*/ 78998834 w 105" name="T22"/>
                <a:gd fmla="*/ 18801043 h 119" name="T23"/>
                <a:gd fmla="*/ 62907334 w 105" name="T24"/>
                <a:gd fmla="*/ 54693117 h 119" name="T25"/>
                <a:gd fmla="*/ 73147160 w 105" name="T26"/>
                <a:gd fmla="*/ 71785445 h 119" name="T27"/>
                <a:gd fmla="*/ 58517973 w 105" name="T28"/>
                <a:gd fmla="*/ 119642415 h 119" name="T29"/>
                <a:gd fmla="*/ 0 w 105" name="T30"/>
                <a:gd fmla="*/ 143570889 h 119" name="T31"/>
                <a:gd fmla="*/ 0 w 105" name="T32"/>
                <a:gd fmla="*/ 143570889 h 119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w 105" name="T51"/>
                <a:gd fmla="*/ 0 h 119" name="T52"/>
                <a:gd fmla="*/ 105 w 105" name="T53"/>
                <a:gd fmla="*/ 119 h 119" name="T54"/>
              </a:gdLst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b="T54" l="T51" r="T53" t="T52"/>
              <a:pathLst>
                <a:path h="119" w="105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22" name="Freeform 28"/>
            <p:cNvSpPr/>
            <p:nvPr/>
          </p:nvSpPr>
          <p:spPr bwMode="auto">
            <a:xfrm>
              <a:off x="4329864" y="3798578"/>
              <a:ext cx="138112" cy="206196"/>
            </a:xfrm>
            <a:custGeom>
              <a:gdLst>
                <a:gd fmla="*/ 0 w 111" name="T0"/>
                <a:gd fmla="*/ 39317863 h 57" name="T1"/>
                <a:gd fmla="*/ 0 w 111" name="T2"/>
                <a:gd fmla="*/ 39317863 h 57" name="T3"/>
                <a:gd fmla="*/ 21675035 w 111" name="T4"/>
                <a:gd fmla="*/ 0 h 57" name="T5"/>
                <a:gd fmla="*/ 88246756 w 111" name="T6"/>
                <a:gd fmla="*/ 25020341 h 57" name="T7"/>
                <a:gd fmla="*/ 123855015 w 111" name="T8"/>
                <a:gd fmla="*/ 62549509 h 57" name="T9"/>
                <a:gd fmla="*/ 170300826 w 111" name="T10"/>
                <a:gd fmla="*/ 62549509 h 57" name="T11"/>
                <a:gd fmla="*/ 167203860 w 111" name="T12"/>
                <a:gd fmla="*/ 100080026 h 57" name="T13"/>
                <a:gd fmla="*/ 57283304 w 111" name="T14"/>
                <a:gd fmla="*/ 76847032 h 57" name="T15"/>
                <a:gd fmla="*/ 0 w 111" name="T16"/>
                <a:gd fmla="*/ 39317863 h 57" name="T17"/>
                <a:gd fmla="*/ 0 w 111" name="T18"/>
                <a:gd fmla="*/ 39317863 h 57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111" name="T30"/>
                <a:gd fmla="*/ 0 h 57" name="T31"/>
                <a:gd fmla="*/ 111 w 111" name="T32"/>
                <a:gd fmla="*/ 57 h 57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57" w="110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423" name="Group 69"/>
            <p:cNvGrpSpPr/>
            <p:nvPr/>
          </p:nvGrpSpPr>
          <p:grpSpPr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629" name="Freeform 235"/>
              <p:cNvSpPr/>
              <p:nvPr/>
            </p:nvSpPr>
            <p:spPr bwMode="auto">
              <a:xfrm>
                <a:off x="5352" y="3983"/>
                <a:ext cx="106" cy="158"/>
              </a:xfrm>
              <a:custGeom>
                <a:gdLst>
                  <a:gd fmla="*/ 0 w 106" name="T0"/>
                  <a:gd fmla="*/ 87 h 100" name="T1"/>
                  <a:gd fmla="*/ 0 w 106" name="T2"/>
                  <a:gd fmla="*/ 87 h 100" name="T3"/>
                  <a:gd fmla="*/ 22 w 106" name="T4"/>
                  <a:gd fmla="*/ 56 h 100" name="T5"/>
                  <a:gd fmla="*/ 60 w 106" name="T6"/>
                  <a:gd fmla="*/ 34 h 100" name="T7"/>
                  <a:gd fmla="*/ 79 w 106" name="T8"/>
                  <a:gd fmla="*/ 0 h 100" name="T9"/>
                  <a:gd fmla="*/ 91 w 106" name="T10"/>
                  <a:gd fmla="*/ 10 h 100" name="T11"/>
                  <a:gd fmla="*/ 104 w 106" name="T12"/>
                  <a:gd fmla="*/ 6 h 100" name="T13"/>
                  <a:gd fmla="*/ 105 w 106" name="T14"/>
                  <a:gd fmla="*/ 18 h 100" name="T15"/>
                  <a:gd fmla="*/ 85 w 106" name="T16"/>
                  <a:gd fmla="*/ 41 h 100" name="T17"/>
                  <a:gd fmla="*/ 90 w 106" name="T18"/>
                  <a:gd fmla="*/ 52 h 100" name="T19"/>
                  <a:gd fmla="*/ 67 w 106" name="T20"/>
                  <a:gd fmla="*/ 56 h 100" name="T21"/>
                  <a:gd fmla="*/ 57 w 106" name="T22"/>
                  <a:gd fmla="*/ 89 h 100" name="T23"/>
                  <a:gd fmla="*/ 34 w 106" name="T24"/>
                  <a:gd fmla="*/ 99 h 100" name="T25"/>
                  <a:gd fmla="*/ 0 w 106" name="T26"/>
                  <a:gd fmla="*/ 87 h 100" name="T27"/>
                  <a:gd fmla="*/ 0 w 106" name="T28"/>
                  <a:gd fmla="*/ 87 h 100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06" name="T45"/>
                  <a:gd fmla="*/ 0 h 100" name="T46"/>
                  <a:gd fmla="*/ 106 w 106" name="T47"/>
                  <a:gd fmla="*/ 100 h 100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00" w="105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630" name="Freeform 236"/>
              <p:cNvSpPr/>
              <p:nvPr/>
            </p:nvSpPr>
            <p:spPr bwMode="auto">
              <a:xfrm>
                <a:off x="5435" y="3891"/>
                <a:ext cx="80" cy="158"/>
              </a:xfrm>
              <a:custGeom>
                <a:gdLst>
                  <a:gd fmla="*/ 0 w 80" name="T0"/>
                  <a:gd fmla="*/ 0 h 110" name="T1"/>
                  <a:gd fmla="*/ 0 w 80" name="T2"/>
                  <a:gd fmla="*/ 0 h 110" name="T3"/>
                  <a:gd fmla="*/ 22 w 80" name="T4"/>
                  <a:gd fmla="*/ 13 h 110" name="T5"/>
                  <a:gd fmla="*/ 28 w 80" name="T6"/>
                  <a:gd fmla="*/ 37 h 110" name="T7"/>
                  <a:gd fmla="*/ 37 w 80" name="T8"/>
                  <a:gd fmla="*/ 43 h 110" name="T9"/>
                  <a:gd fmla="*/ 43 w 80" name="T10"/>
                  <a:gd fmla="*/ 33 h 110" name="T11"/>
                  <a:gd fmla="*/ 47 w 80" name="T12"/>
                  <a:gd fmla="*/ 50 h 110" name="T13"/>
                  <a:gd fmla="*/ 79 w 80" name="T14"/>
                  <a:gd fmla="*/ 50 h 110" name="T15"/>
                  <a:gd fmla="*/ 73 w 80" name="T16"/>
                  <a:gd fmla="*/ 74 h 110" name="T17"/>
                  <a:gd fmla="*/ 57 w 80" name="T18"/>
                  <a:gd fmla="*/ 77 h 110" name="T19"/>
                  <a:gd fmla="*/ 43 w 80" name="T20"/>
                  <a:gd fmla="*/ 108 h 110" name="T21"/>
                  <a:gd fmla="*/ 28 w 80" name="T22"/>
                  <a:gd fmla="*/ 109 h 110" name="T23"/>
                  <a:gd fmla="*/ 35 w 80" name="T24"/>
                  <a:gd fmla="*/ 98 h 110" name="T25"/>
                  <a:gd fmla="*/ 15 w 80" name="T26"/>
                  <a:gd fmla="*/ 75 h 110" name="T27"/>
                  <a:gd fmla="*/ 31 w 80" name="T28"/>
                  <a:gd fmla="*/ 56 h 110" name="T29"/>
                  <a:gd fmla="*/ 28 w 80" name="T30"/>
                  <a:gd fmla="*/ 40 h 110" name="T31"/>
                  <a:gd fmla="*/ 0 w 80" name="T32"/>
                  <a:gd fmla="*/ 0 h 110" name="T33"/>
                  <a:gd fmla="*/ 0 w 80" name="T34"/>
                  <a:gd fmla="*/ 0 h 110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80" name="T54"/>
                  <a:gd fmla="*/ 0 h 110" name="T55"/>
                  <a:gd fmla="*/ 80 w 80" name="T56"/>
                  <a:gd fmla="*/ 110 h 110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110" w="8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424" name="Freeform 30"/>
            <p:cNvSpPr/>
            <p:nvPr/>
          </p:nvSpPr>
          <p:spPr bwMode="auto">
            <a:xfrm>
              <a:off x="4002841" y="3755717"/>
              <a:ext cx="287336" cy="206196"/>
            </a:xfrm>
            <a:custGeom>
              <a:gdLst>
                <a:gd fmla="*/ 0 w 230" name="T0"/>
                <a:gd fmla="*/ 184855067 h 199" name="T1"/>
                <a:gd fmla="*/ 0 w 230" name="T2"/>
                <a:gd fmla="*/ 184855067 h 199" name="T3"/>
                <a:gd fmla="*/ 34336892 w 230" name="T4"/>
                <a:gd fmla="*/ 196837704 h 199" name="T5"/>
                <a:gd fmla="*/ 112372904 w 230" name="T6"/>
                <a:gd fmla="*/ 184855067 h 199" name="T7"/>
                <a:gd fmla="*/ 126419980 w 230" name="T8"/>
                <a:gd fmla="*/ 150623590 h 199" name="T9"/>
                <a:gd fmla="*/ 179485088 w 230" name="T10"/>
                <a:gd fmla="*/ 131794665 h 199" name="T11"/>
                <a:gd fmla="*/ 184167446 w 230" name="T12"/>
                <a:gd fmla="*/ 102696964 h 199" name="T13"/>
                <a:gd fmla="*/ 202895633 w 230" name="T14"/>
                <a:gd fmla="*/ 95850677 h 199" name="T15"/>
                <a:gd fmla="*/ 195092534 w 230" name="T16"/>
                <a:gd fmla="*/ 80446837 h 199" name="T17"/>
                <a:gd fmla="*/ 213821969 w 230" name="T18"/>
                <a:gd fmla="*/ 78734284 h 199" name="T19"/>
                <a:gd fmla="*/ 227867797 w 230" name="T20"/>
                <a:gd fmla="*/ 49636583 h 199" name="T21"/>
                <a:gd fmla="*/ 221625068 w 230" name="T22"/>
                <a:gd fmla="*/ 20538866 h 199" name="T23"/>
                <a:gd fmla="*/ 293419571 w 230" name="T24"/>
                <a:gd fmla="*/ 0 h 199" name="T25"/>
                <a:gd fmla="*/ 357409805 w 230" name="T26"/>
                <a:gd fmla="*/ 42790286 h 199" name="T27"/>
                <a:gd fmla="*/ 340240740 w 230" name="T28"/>
                <a:gd fmla="*/ 61617913 h 199" name="T29"/>
                <a:gd fmla="*/ 279372495 w 230" name="T30"/>
                <a:gd fmla="*/ 61617913 h 199" name="T31"/>
                <a:gd fmla="*/ 279372495 w 230" name="T32"/>
                <a:gd fmla="*/ 99274475 h 199" name="T33"/>
                <a:gd fmla="*/ 307465399 w 230" name="T34"/>
                <a:gd fmla="*/ 123237133 h 199" name="T35"/>
                <a:gd fmla="*/ 290297582 w 230" name="T36"/>
                <a:gd fmla="*/ 135218463 h 199" name="T37"/>
                <a:gd fmla="*/ 294979941 w 230" name="T38"/>
                <a:gd fmla="*/ 157469877 h 199" name="T39"/>
                <a:gd fmla="*/ 232550156 w 230" name="T40"/>
                <a:gd fmla="*/ 234492937 h 199" name="T41"/>
                <a:gd fmla="*/ 204457252 w 230" name="T42"/>
                <a:gd fmla="*/ 232781693 h 199" name="T43"/>
                <a:gd fmla="*/ 184167446 w 230" name="T44"/>
                <a:gd fmla="*/ 251609309 h 199" name="T45"/>
                <a:gd fmla="*/ 218503079 w 230" name="T46"/>
                <a:gd fmla="*/ 323497286 h 199" name="T47"/>
                <a:gd fmla="*/ 170120370 w 230" name="T48"/>
                <a:gd fmla="*/ 323497286 h 199" name="T49"/>
                <a:gd fmla="*/ 152952514 w 230" name="T50"/>
                <a:gd fmla="*/ 338902414 h 199" name="T51"/>
                <a:gd fmla="*/ 117055263 w 230" name="T52"/>
                <a:gd fmla="*/ 296110830 h 199" name="T53"/>
                <a:gd fmla="*/ 17167821 w 230" name="T54"/>
                <a:gd fmla="*/ 304669670 h 199" name="T55"/>
                <a:gd fmla="*/ 49943099 w 230" name="T56"/>
                <a:gd fmla="*/ 255031799 h 199" name="T57"/>
                <a:gd fmla="*/ 0 w 230" name="T58"/>
                <a:gd fmla="*/ 184855067 h 199" name="T59"/>
                <a:gd fmla="*/ 0 w 230" name="T60"/>
                <a:gd fmla="*/ 184855067 h 199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w 230" name="T93"/>
                <a:gd fmla="*/ 0 h 199" name="T94"/>
                <a:gd fmla="*/ 230 w 230" name="T95"/>
                <a:gd fmla="*/ 199 h 199" name="T96"/>
              </a:gdLst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b="T96" l="T93" r="T95" t="T94"/>
              <a:pathLst>
                <a:path h="199" w="230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425" name="Group 73"/>
            <p:cNvGrpSpPr/>
            <p:nvPr/>
          </p:nvGrpSpPr>
          <p:grpSpPr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626" name="Freeform 232"/>
              <p:cNvSpPr/>
              <p:nvPr/>
            </p:nvSpPr>
            <p:spPr bwMode="auto">
              <a:xfrm>
                <a:off x="5006" y="3437"/>
                <a:ext cx="136" cy="162"/>
              </a:xfrm>
              <a:custGeom>
                <a:gdLst>
                  <a:gd fmla="*/ 0 w 136" name="T0"/>
                  <a:gd fmla="*/ 0 h 107" name="T1"/>
                  <a:gd fmla="*/ 0 w 136" name="T2"/>
                  <a:gd fmla="*/ 0 h 107" name="T3"/>
                  <a:gd fmla="*/ 2 w 136" name="T4"/>
                  <a:gd fmla="*/ 88 h 107" name="T5"/>
                  <a:gd fmla="*/ 24 w 136" name="T6"/>
                  <a:gd fmla="*/ 91 h 107" name="T7"/>
                  <a:gd fmla="*/ 46 w 136" name="T8"/>
                  <a:gd fmla="*/ 67 h 107" name="T9"/>
                  <a:gd fmla="*/ 70 w 136" name="T10"/>
                  <a:gd fmla="*/ 78 h 107" name="T11"/>
                  <a:gd fmla="*/ 93 w 136" name="T12"/>
                  <a:gd fmla="*/ 101 h 107" name="T13"/>
                  <a:gd fmla="*/ 135 w 136" name="T14"/>
                  <a:gd fmla="*/ 106 h 107" name="T15"/>
                  <a:gd fmla="*/ 87 w 136" name="T16"/>
                  <a:gd fmla="*/ 67 h 107" name="T17"/>
                  <a:gd fmla="*/ 90 w 136" name="T18"/>
                  <a:gd fmla="*/ 47 h 107" name="T19"/>
                  <a:gd fmla="*/ 67 w 136" name="T20"/>
                  <a:gd fmla="*/ 41 h 107" name="T21"/>
                  <a:gd fmla="*/ 46 w 136" name="T22"/>
                  <a:gd fmla="*/ 16 h 107" name="T23"/>
                  <a:gd fmla="*/ 0 w 136" name="T24"/>
                  <a:gd fmla="*/ 0 h 107" name="T25"/>
                  <a:gd fmla="*/ 0 w 136" name="T26"/>
                  <a:gd fmla="*/ 0 h 107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136" name="T42"/>
                  <a:gd fmla="*/ 0 h 107" name="T43"/>
                  <a:gd fmla="*/ 136 w 136" name="T44"/>
                  <a:gd fmla="*/ 107 h 107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107" w="136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627" name="Freeform 75"/>
              <p:cNvSpPr/>
              <p:nvPr/>
            </p:nvSpPr>
            <p:spPr bwMode="auto">
              <a:xfrm>
                <a:off x="5105" y="3420"/>
                <a:ext cx="57" cy="162"/>
              </a:xfrm>
              <a:custGeom>
                <a:gdLst>
                  <a:gd fmla="*/ 0 w 57" name="T0"/>
                  <a:gd fmla="*/ 18 h 28" name="T1"/>
                  <a:gd fmla="*/ 0 w 57" name="T2"/>
                  <a:gd fmla="*/ 18 h 28" name="T3"/>
                  <a:gd fmla="*/ 33 w 57" name="T4"/>
                  <a:gd fmla="*/ 27 h 28" name="T5"/>
                  <a:gd fmla="*/ 56 w 57" name="T6"/>
                  <a:gd fmla="*/ 8 h 28" name="T7"/>
                  <a:gd fmla="*/ 47 w 57" name="T8"/>
                  <a:gd fmla="*/ 0 h 28" name="T9"/>
                  <a:gd fmla="*/ 40 w 57" name="T10"/>
                  <a:gd fmla="*/ 10 h 28" name="T11"/>
                  <a:gd fmla="*/ 0 w 57" name="T12"/>
                  <a:gd fmla="*/ 18 h 28" name="T13"/>
                  <a:gd fmla="*/ 0 w 57" name="T14"/>
                  <a:gd fmla="*/ 18 h 2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7" name="T24"/>
                  <a:gd fmla="*/ 0 h 28" name="T25"/>
                  <a:gd fmla="*/ 57 w 57" name="T26"/>
                  <a:gd fmla="*/ 28 h 2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8" w="57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628" name="Freeform 234"/>
              <p:cNvSpPr/>
              <p:nvPr/>
            </p:nvSpPr>
            <p:spPr bwMode="auto">
              <a:xfrm>
                <a:off x="5139" y="3399"/>
                <a:ext cx="31" cy="162"/>
              </a:xfrm>
              <a:custGeom>
                <a:gdLst>
                  <a:gd fmla="*/ 0 w 31" name="T0"/>
                  <a:gd fmla="*/ 0 h 28" name="T1"/>
                  <a:gd fmla="*/ 0 w 31" name="T2"/>
                  <a:gd fmla="*/ 0 h 28" name="T3"/>
                  <a:gd fmla="*/ 23 w 31" name="T4"/>
                  <a:gd fmla="*/ 12 h 28" name="T5"/>
                  <a:gd fmla="*/ 30 w 31" name="T6"/>
                  <a:gd fmla="*/ 27 h 28" name="T7"/>
                  <a:gd fmla="*/ 29 w 31" name="T8"/>
                  <a:gd fmla="*/ 16 h 28" name="T9"/>
                  <a:gd fmla="*/ 0 w 31" name="T10"/>
                  <a:gd fmla="*/ 0 h 28" name="T11"/>
                  <a:gd fmla="*/ 0 w 31" name="T12"/>
                  <a:gd fmla="*/ 0 h 2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1" name="T21"/>
                  <a:gd fmla="*/ 0 h 28" name="T22"/>
                  <a:gd fmla="*/ 31 w 31" name="T23"/>
                  <a:gd fmla="*/ 28 h 2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8" w="31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grpSp>
          <p:nvGrpSpPr>
            <p:cNvPr id="426" name="Group 77"/>
            <p:cNvGrpSpPr/>
            <p:nvPr/>
          </p:nvGrpSpPr>
          <p:grpSpPr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620" name="Freeform 226"/>
              <p:cNvSpPr/>
              <p:nvPr/>
            </p:nvSpPr>
            <p:spPr bwMode="auto">
              <a:xfrm>
                <a:off x="4680" y="3216"/>
                <a:ext cx="32" cy="157"/>
              </a:xfrm>
              <a:custGeom>
                <a:gdLst>
                  <a:gd fmla="*/ 0 w 32" name="T0"/>
                  <a:gd fmla="*/ 39 h 40" name="T1"/>
                  <a:gd fmla="*/ 0 w 32" name="T2"/>
                  <a:gd fmla="*/ 39 h 40" name="T3"/>
                  <a:gd fmla="*/ 22 w 32" name="T4"/>
                  <a:gd fmla="*/ 21 h 40" name="T5"/>
                  <a:gd fmla="*/ 31 w 32" name="T6"/>
                  <a:gd fmla="*/ 0 h 40" name="T7"/>
                  <a:gd fmla="*/ 0 w 32" name="T8"/>
                  <a:gd fmla="*/ 39 h 40" name="T9"/>
                  <a:gd fmla="*/ 0 w 32" name="T10"/>
                  <a:gd fmla="*/ 39 h 40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32" name="T18"/>
                  <a:gd fmla="*/ 0 h 40" name="T19"/>
                  <a:gd fmla="*/ 32 w 32" name="T20"/>
                  <a:gd fmla="*/ 40 h 40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40" w="32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621" name="Freeform 79"/>
              <p:cNvSpPr/>
              <p:nvPr/>
            </p:nvSpPr>
            <p:spPr bwMode="auto">
              <a:xfrm>
                <a:off x="4717" y="3138"/>
                <a:ext cx="57" cy="157"/>
              </a:xfrm>
              <a:custGeom>
                <a:gdLst>
                  <a:gd fmla="*/ 0 w 57" name="T0"/>
                  <a:gd fmla="*/ 33 h 84" name="T1"/>
                  <a:gd fmla="*/ 0 w 57" name="T2"/>
                  <a:gd fmla="*/ 33 h 84" name="T3"/>
                  <a:gd fmla="*/ 11 w 57" name="T4"/>
                  <a:gd fmla="*/ 0 h 84" name="T5"/>
                  <a:gd fmla="*/ 30 w 57" name="T6"/>
                  <a:gd fmla="*/ 1 h 84" name="T7"/>
                  <a:gd fmla="*/ 35 w 57" name="T8"/>
                  <a:gd fmla="*/ 23 h 84" name="T9"/>
                  <a:gd fmla="*/ 20 w 57" name="T10"/>
                  <a:gd fmla="*/ 45 h 84" name="T11"/>
                  <a:gd fmla="*/ 23 w 57" name="T12"/>
                  <a:gd fmla="*/ 58 h 84" name="T13"/>
                  <a:gd fmla="*/ 53 w 57" name="T14"/>
                  <a:gd fmla="*/ 66 h 84" name="T15"/>
                  <a:gd fmla="*/ 56 w 57" name="T16"/>
                  <a:gd fmla="*/ 83 h 84" name="T17"/>
                  <a:gd fmla="*/ 38 w 57" name="T18"/>
                  <a:gd fmla="*/ 66 h 84" name="T19"/>
                  <a:gd fmla="*/ 38 w 57" name="T20"/>
                  <a:gd fmla="*/ 74 h 84" name="T21"/>
                  <a:gd fmla="*/ 11 w 57" name="T22"/>
                  <a:gd fmla="*/ 66 h 84" name="T23"/>
                  <a:gd fmla="*/ 0 w 57" name="T24"/>
                  <a:gd fmla="*/ 33 h 84" name="T25"/>
                  <a:gd fmla="*/ 0 w 57" name="T26"/>
                  <a:gd fmla="*/ 33 h 84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57" name="T42"/>
                  <a:gd fmla="*/ 0 h 84" name="T43"/>
                  <a:gd fmla="*/ 57 w 57" name="T44"/>
                  <a:gd fmla="*/ 84 h 84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84" w="57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622" name="Freeform 228"/>
              <p:cNvSpPr/>
              <p:nvPr/>
            </p:nvSpPr>
            <p:spPr bwMode="auto">
              <a:xfrm>
                <a:off x="4722" y="3176"/>
                <a:ext cx="17" cy="157"/>
              </a:xfrm>
              <a:custGeom>
                <a:gdLst>
                  <a:gd fmla="*/ 0 w 17" name="T0"/>
                  <a:gd fmla="*/ 0 h 18" name="T1"/>
                  <a:gd fmla="*/ 0 w 17" name="T2"/>
                  <a:gd fmla="*/ 0 h 18" name="T3"/>
                  <a:gd fmla="*/ 8 w 17" name="T4"/>
                  <a:gd fmla="*/ 0 h 18" name="T5"/>
                  <a:gd fmla="*/ 16 w 17" name="T6"/>
                  <a:gd fmla="*/ 3 h 18" name="T7"/>
                  <a:gd fmla="*/ 12 w 17" name="T8"/>
                  <a:gd fmla="*/ 17 h 18" name="T9"/>
                  <a:gd fmla="*/ 0 w 17" name="T10"/>
                  <a:gd fmla="*/ 0 h 18" name="T11"/>
                  <a:gd fmla="*/ 0 w 17" name="T12"/>
                  <a:gd fmla="*/ 0 h 1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7" name="T21"/>
                  <a:gd fmla="*/ 0 h 18" name="T22"/>
                  <a:gd fmla="*/ 17 w 17" name="T23"/>
                  <a:gd fmla="*/ 18 h 1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8" w="17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623" name="Freeform 81"/>
              <p:cNvSpPr/>
              <p:nvPr/>
            </p:nvSpPr>
            <p:spPr bwMode="auto">
              <a:xfrm>
                <a:off x="4744" y="3199"/>
                <a:ext cx="15" cy="157"/>
              </a:xfrm>
              <a:custGeom>
                <a:gdLst>
                  <a:gd fmla="*/ 0 w 15" name="T0"/>
                  <a:gd fmla="*/ 0 h 22" name="T1"/>
                  <a:gd fmla="*/ 0 w 15" name="T2"/>
                  <a:gd fmla="*/ 0 h 22" name="T3"/>
                  <a:gd fmla="*/ 1 w 15" name="T4"/>
                  <a:gd fmla="*/ 21 h 22" name="T5"/>
                  <a:gd fmla="*/ 14 w 15" name="T6"/>
                  <a:gd fmla="*/ 12 h 22" name="T7"/>
                  <a:gd fmla="*/ 0 w 15" name="T8"/>
                  <a:gd fmla="*/ 0 h 22" name="T9"/>
                  <a:gd fmla="*/ 0 w 15" name="T10"/>
                  <a:gd fmla="*/ 0 h 22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5" name="T18"/>
                  <a:gd fmla="*/ 0 h 22" name="T19"/>
                  <a:gd fmla="*/ 15 w 15" name="T20"/>
                  <a:gd fmla="*/ 22 h 22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2" w="15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624" name="Freeform 230"/>
              <p:cNvSpPr/>
              <p:nvPr/>
            </p:nvSpPr>
            <p:spPr bwMode="auto">
              <a:xfrm>
                <a:off x="4745" y="3247"/>
                <a:ext cx="60" cy="157"/>
              </a:xfrm>
              <a:custGeom>
                <a:gdLst>
                  <a:gd fmla="*/ 0 w 60" name="T0"/>
                  <a:gd fmla="*/ 38 h 57" name="T1"/>
                  <a:gd fmla="*/ 0 w 60" name="T2"/>
                  <a:gd fmla="*/ 38 h 57" name="T3"/>
                  <a:gd fmla="*/ 13 w 60" name="T4"/>
                  <a:gd fmla="*/ 18 h 57" name="T5"/>
                  <a:gd fmla="*/ 28 w 60" name="T6"/>
                  <a:gd fmla="*/ 22 h 57" name="T7"/>
                  <a:gd fmla="*/ 49 w 60" name="T8"/>
                  <a:gd fmla="*/ 0 h 57" name="T9"/>
                  <a:gd fmla="*/ 59 w 60" name="T10"/>
                  <a:gd fmla="*/ 13 h 57" name="T11"/>
                  <a:gd fmla="*/ 58 w 60" name="T12"/>
                  <a:gd fmla="*/ 46 h 57" name="T13"/>
                  <a:gd fmla="*/ 53 w 60" name="T14"/>
                  <a:gd fmla="*/ 32 h 57" name="T15"/>
                  <a:gd fmla="*/ 47 w 60" name="T16"/>
                  <a:gd fmla="*/ 56 h 57" name="T17"/>
                  <a:gd fmla="*/ 32 w 60" name="T18"/>
                  <a:gd fmla="*/ 50 h 57" name="T19"/>
                  <a:gd fmla="*/ 23 w 60" name="T20"/>
                  <a:gd fmla="*/ 25 h 57" name="T21"/>
                  <a:gd fmla="*/ 0 w 60" name="T22"/>
                  <a:gd fmla="*/ 38 h 57" name="T23"/>
                  <a:gd fmla="*/ 0 w 60" name="T24"/>
                  <a:gd fmla="*/ 38 h 57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60" name="T39"/>
                  <a:gd fmla="*/ 0 h 57" name="T40"/>
                  <a:gd fmla="*/ 60 w 60" name="T41"/>
                  <a:gd fmla="*/ 57 h 57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7" w="60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625" name="Freeform 231"/>
              <p:cNvSpPr/>
              <p:nvPr/>
            </p:nvSpPr>
            <p:spPr bwMode="auto">
              <a:xfrm>
                <a:off x="4752" y="3216"/>
                <a:ext cx="14" cy="157"/>
              </a:xfrm>
              <a:custGeom>
                <a:gdLst>
                  <a:gd fmla="*/ 0 w 14" name="T0"/>
                  <a:gd fmla="*/ 14 h 24" name="T1"/>
                  <a:gd fmla="*/ 0 w 14" name="T2"/>
                  <a:gd fmla="*/ 14 h 24" name="T3"/>
                  <a:gd fmla="*/ 3 w 14" name="T4"/>
                  <a:gd fmla="*/ 10 h 24" name="T5"/>
                  <a:gd fmla="*/ 13 w 14" name="T6"/>
                  <a:gd fmla="*/ 0 h 24" name="T7"/>
                  <a:gd fmla="*/ 9 w 14" name="T8"/>
                  <a:gd fmla="*/ 23 h 24" name="T9"/>
                  <a:gd fmla="*/ 0 w 14" name="T10"/>
                  <a:gd fmla="*/ 14 h 24" name="T11"/>
                  <a:gd fmla="*/ 0 w 14" name="T12"/>
                  <a:gd fmla="*/ 14 h 24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4" name="T21"/>
                  <a:gd fmla="*/ 0 h 24" name="T22"/>
                  <a:gd fmla="*/ 14 w 14" name="T23"/>
                  <a:gd fmla="*/ 24 h 24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4" w="1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427" name="Freeform 33"/>
            <p:cNvSpPr/>
            <p:nvPr/>
          </p:nvSpPr>
          <p:spPr bwMode="auto">
            <a:xfrm>
              <a:off x="3423408" y="3035780"/>
              <a:ext cx="2782868" cy="206196"/>
            </a:xfrm>
            <a:custGeom>
              <a:gdLst>
                <a:gd fmla="*/ 37309631 w 2232" name="T0"/>
                <a:gd fmla="*/ 710412683 h 748" name="T1"/>
                <a:gd fmla="*/ 66845385 w 2232" name="T2"/>
                <a:gd fmla="*/ 442943307 h 748" name="T3"/>
                <a:gd fmla="*/ 129026444 w 2232" name="T4"/>
                <a:gd fmla="*/ 374798509 h 748" name="T5"/>
                <a:gd fmla="*/ 167890879 w 2232" name="T6"/>
                <a:gd fmla="*/ 560493703 h 748" name="T7"/>
                <a:gd fmla="*/ 300026834 w 2232" name="T8"/>
                <a:gd fmla="*/ 560493703 h 748" name="T9"/>
                <a:gd fmla="*/ 421280687 w 2232" name="T10"/>
                <a:gd fmla="*/ 431017413 h 748" name="T11"/>
                <a:gd fmla="*/ 592281039 w 2232" name="T12"/>
                <a:gd fmla="*/ 420796150 h 748" name="T13"/>
                <a:gd fmla="*/ 879870995 w 2232" name="T14"/>
                <a:gd fmla="*/ 419092823 h 748" name="T15"/>
                <a:gd fmla="*/ 881425770 w 2232" name="T16"/>
                <a:gd fmla="*/ 270877252 h 748" name="T17"/>
                <a:gd fmla="*/ 990243836 w 2232" name="T18"/>
                <a:gd fmla="*/ 408870255 h 748" name="T19"/>
                <a:gd fmla="*/ 1008898646 w 2232" name="T20"/>
                <a:gd fmla="*/ 398648993 h 748" name="T21"/>
                <a:gd fmla="*/ 1089734496 w 2232" name="T22"/>
                <a:gd fmla="*/ 417389497 h 748" name="T23"/>
                <a:gd fmla="*/ 1035326087 w 2232" name="T24"/>
                <a:gd fmla="*/ 238507527 h 748" name="T25"/>
                <a:gd fmla="*/ 1094397576 w 2232" name="T26"/>
                <a:gd fmla="*/ 247026768 h 748" name="T27"/>
                <a:gd fmla="*/ 1139479826 w 2232" name="T28"/>
                <a:gd fmla="*/ 195917844 h 748" name="T29"/>
                <a:gd fmla="*/ 1400642498 w 2232" name="T30"/>
                <a:gd fmla="*/ 78367386 h 748" name="T31"/>
                <a:gd fmla="*/ 1576305929 w 2232" name="T32"/>
                <a:gd fmla="*/ 56220229 h 748" name="T33"/>
                <a:gd fmla="*/ 1786169430 w 2232" name="T34"/>
                <a:gd fmla="*/ 47700987 h 748" name="T35"/>
                <a:gd fmla="*/ 1699115726 w 2232" name="T36"/>
                <a:gd fmla="*/ 223174980 h 748" name="T37"/>
                <a:gd fmla="*/ 1835914761 w 2232" name="T38"/>
                <a:gd fmla="*/ 209545759 h 748" name="T39"/>
                <a:gd fmla="*/ 2044223487 w 2232" name="T40"/>
                <a:gd fmla="*/ 218065001 h 748" name="T41"/>
                <a:gd fmla="*/ 2147483647 w 2232" name="T42"/>
                <a:gd fmla="*/ 284506472 h 748" name="T43"/>
                <a:gd fmla="*/ 2147483647 w 2232" name="T44"/>
                <a:gd fmla="*/ 267469294 h 748" name="T45"/>
                <a:gd fmla="*/ 2147483647 w 2232" name="T46"/>
                <a:gd fmla="*/ 371390551 h 748" name="T47"/>
                <a:gd fmla="*/ 2147483647 w 2232" name="T48"/>
                <a:gd fmla="*/ 361169288 h 748" name="T49"/>
                <a:gd fmla="*/ 2147483647 w 2232" name="T50"/>
                <a:gd fmla="*/ 459979180 h 748" name="T51"/>
                <a:gd fmla="*/ 2147483647 w 2232" name="T52"/>
                <a:gd fmla="*/ 562197029 h 748" name="T53"/>
                <a:gd fmla="*/ 2147483647 w 2232" name="T54"/>
                <a:gd fmla="*/ 492348905 h 748" name="T55"/>
                <a:gd fmla="*/ 2147483647 w 2232" name="T56"/>
                <a:gd fmla="*/ 613305954 h 748" name="T57"/>
                <a:gd fmla="*/ 2147483647 w 2232" name="T58"/>
                <a:gd fmla="*/ 725746535 h 748" name="T59"/>
                <a:gd fmla="*/ 2147483647 w 2232" name="T60"/>
                <a:gd fmla="*/ 850110236 h 748" name="T61"/>
                <a:gd fmla="*/ 2147483647 w 2232" name="T62"/>
                <a:gd fmla="*/ 982994484 h 748" name="T63"/>
                <a:gd fmla="*/ 2147483647 w 2232" name="T64"/>
                <a:gd fmla="*/ 689970157 h 748" name="T65"/>
                <a:gd fmla="*/ 2147483647 w 2232" name="T66"/>
                <a:gd fmla="*/ 662711553 h 748" name="T67"/>
                <a:gd fmla="*/ 2147483647 w 2232" name="T68"/>
                <a:gd fmla="*/ 747893692 h 748" name="T69"/>
                <a:gd fmla="*/ 2147483647 w 2232" name="T70"/>
                <a:gd fmla="*/ 919959665 h 748" name="T71"/>
                <a:gd fmla="*/ 2147483647 w 2232" name="T72"/>
                <a:gd fmla="*/ 974475243 h 748" name="T73"/>
                <a:gd fmla="*/ 2147483647 w 2232" name="T74"/>
                <a:gd fmla="*/ 1257278307 h 748" name="T75"/>
                <a:gd fmla="*/ 2135941517 w 2232" name="T76"/>
                <a:gd fmla="*/ 1051139282 h 748" name="T77"/>
                <a:gd fmla="*/ 1898097047 w 2232" name="T78"/>
                <a:gd fmla="*/ 1042621346 h 748" name="T79"/>
                <a:gd fmla="*/ 1507907035 w 2232" name="T80"/>
                <a:gd fmla="*/ 998327031 h 748" name="T81"/>
                <a:gd fmla="*/ 1147252456 w 2232" name="T82"/>
                <a:gd fmla="*/ 1042621346 h 748" name="T83"/>
                <a:gd fmla="*/ 1016671276 w 2232" name="T84"/>
                <a:gd fmla="*/ 1001733684 h 748" name="T85"/>
                <a:gd fmla="*/ 778825559 w 2232" name="T86"/>
                <a:gd fmla="*/ 877368677 h 748" name="T87"/>
                <a:gd fmla="*/ 620262008 w 2232" name="T88"/>
                <a:gd fmla="*/ 916553013 h 748" name="T89"/>
                <a:gd fmla="*/ 645134673 w 2232" name="T90"/>
                <a:gd fmla="*/ 1001733684 h 748" name="T91"/>
                <a:gd fmla="*/ 553416642 w 2232" name="T92"/>
                <a:gd fmla="*/ 993215747 h 748" name="T93"/>
                <a:gd fmla="*/ 415062832 w 2232" name="T94"/>
                <a:gd fmla="*/ 1013659578 h 748" name="T95"/>
                <a:gd fmla="*/ 401072348 w 2232" name="T96"/>
                <a:gd fmla="*/ 1097136923 h 748" name="T97"/>
                <a:gd fmla="*/ 452372453 w 2232" name="T98"/>
                <a:gd fmla="*/ 1161875068 h 748" name="T99"/>
                <a:gd fmla="*/ 411953282 w 2232" name="T100"/>
                <a:gd fmla="*/ 1253870349 h 748" name="T101"/>
                <a:gd fmla="*/ 290699429 w 2232" name="T102"/>
                <a:gd fmla="*/ 1206169383 h 748" name="T103"/>
                <a:gd fmla="*/ 272044619 w 2232" name="T104"/>
                <a:gd fmla="*/ 1092025639 h 748" name="T105"/>
                <a:gd fmla="*/ 138353849 w 2232" name="T106"/>
                <a:gd fmla="*/ 1000030358 h 748" name="T107"/>
                <a:gd fmla="*/ 93272845 w 2232" name="T108"/>
                <a:gd fmla="*/ 954032717 h 748" name="T109"/>
                <a:gd fmla="*/ 6217857 w 2232" name="T110"/>
                <a:gd fmla="*/ 880776635 h 748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w 2232" name="T168"/>
                <a:gd fmla="*/ 0 h 748" name="T169"/>
                <a:gd fmla="*/ 2232 w 2232" name="T170"/>
                <a:gd fmla="*/ 748 h 748" name="T171"/>
              </a:gdLst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b="T171" l="T168" r="T170" t="T169"/>
              <a:pathLst>
                <a:path h="748" w="2232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28" name="Freeform 34"/>
            <p:cNvSpPr/>
            <p:nvPr/>
          </p:nvSpPr>
          <p:spPr bwMode="auto">
            <a:xfrm>
              <a:off x="3761542" y="2439672"/>
              <a:ext cx="85724" cy="206196"/>
            </a:xfrm>
            <a:custGeom>
              <a:gdLst>
                <a:gd fmla="*/ 0 w 69" name="T0"/>
                <a:gd fmla="*/ 37227388 h 31" name="T1"/>
                <a:gd fmla="*/ 0 w 69" name="T2"/>
                <a:gd fmla="*/ 37227388 h 31" name="T3"/>
                <a:gd fmla="*/ 21608912 w 69" name="T4"/>
                <a:gd fmla="*/ 24818262 h 31" name="T5"/>
                <a:gd fmla="*/ 6174684 w 69" name="T6"/>
                <a:gd fmla="*/ 15954786 h 31" name="T7"/>
                <a:gd fmla="*/ 80263432 w 69" name="T8"/>
                <a:gd fmla="*/ 0 h 31" name="T9"/>
                <a:gd fmla="*/ 94155865 w 69" name="T10"/>
                <a:gd fmla="*/ 1772162 h 31" name="T11"/>
                <a:gd fmla="*/ 78720382 w 69" name="T12"/>
                <a:gd fmla="*/ 14182624 h 31" name="T13"/>
                <a:gd fmla="*/ 104960937 w 69" name="T14"/>
                <a:gd fmla="*/ 14182624 h 31" name="T15"/>
                <a:gd fmla="*/ 37044375 w 69" name="T16"/>
                <a:gd fmla="*/ 42546536 h 31" name="T17"/>
                <a:gd fmla="*/ 21608912 w 69" name="T18"/>
                <a:gd fmla="*/ 53183511 h 31" name="T19"/>
                <a:gd fmla="*/ 24696253 w 69" name="T20"/>
                <a:gd fmla="*/ 39000881 h 31" name="T21"/>
                <a:gd fmla="*/ 0 w 69" name="T22"/>
                <a:gd fmla="*/ 37227388 h 31" name="T23"/>
                <a:gd fmla="*/ 0 w 69" name="T24"/>
                <a:gd fmla="*/ 37227388 h 31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69" name="T39"/>
                <a:gd fmla="*/ 0 h 31" name="T40"/>
                <a:gd fmla="*/ 69 w 69" name="T41"/>
                <a:gd fmla="*/ 31 h 31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31" w="69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29" name="Freeform 35"/>
            <p:cNvSpPr/>
            <p:nvPr/>
          </p:nvSpPr>
          <p:spPr bwMode="auto">
            <a:xfrm>
              <a:off x="3786942" y="2840517"/>
              <a:ext cx="34925" cy="206196"/>
            </a:xfrm>
            <a:custGeom>
              <a:gdLst>
                <a:gd fmla="*/ 0 w 28" name="T0"/>
                <a:gd fmla="*/ 24956500 h 16" name="T1"/>
                <a:gd fmla="*/ 0 w 28" name="T2"/>
                <a:gd fmla="*/ 24956500 h 16" name="T3"/>
                <a:gd fmla="*/ 12447022 w 28" name="T4"/>
                <a:gd fmla="*/ 0 h 16" name="T5"/>
                <a:gd fmla="*/ 42007299 w 28" name="T6"/>
                <a:gd fmla="*/ 13310219 h 16" name="T7"/>
                <a:gd fmla="*/ 0 w 28" name="T8"/>
                <a:gd fmla="*/ 24956500 h 16" name="T9"/>
                <a:gd fmla="*/ 0 w 28" name="T10"/>
                <a:gd fmla="*/ 24956500 h 1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28" name="T18"/>
                <a:gd fmla="*/ 0 h 16" name="T19"/>
                <a:gd fmla="*/ 28 w 28" name="T20"/>
                <a:gd fmla="*/ 16 h 1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6" w="28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30" name="Freeform 36"/>
            <p:cNvSpPr/>
            <p:nvPr/>
          </p:nvSpPr>
          <p:spPr bwMode="auto">
            <a:xfrm>
              <a:off x="3842505" y="2750824"/>
              <a:ext cx="106362" cy="206196"/>
            </a:xfrm>
            <a:custGeom>
              <a:gdLst>
                <a:gd fmla="*/ 0 w 84" name="T0"/>
                <a:gd fmla="*/ 47622488 h 63" name="T1"/>
                <a:gd fmla="*/ 0 w 84" name="T2"/>
                <a:gd fmla="*/ 47622488 h 63" name="T3"/>
                <a:gd fmla="*/ 11222458 w 84" name="T4"/>
                <a:gd fmla="*/ 69846223 h 63" name="T5"/>
                <a:gd fmla="*/ 25652236 w 84" name="T6"/>
                <a:gd fmla="*/ 61908725 h 63" name="T7"/>
                <a:gd fmla="*/ 41686311 w 84" name="T8"/>
                <a:gd fmla="*/ 76194962 h 63" name="T9"/>
                <a:gd fmla="*/ 54511791 w 84" name="T10"/>
                <a:gd fmla="*/ 69846223 h 63" name="T11"/>
                <a:gd fmla="*/ 49702711 w 84" name="T12"/>
                <a:gd fmla="*/ 95243717 h 63" name="T13"/>
                <a:gd fmla="*/ 133074048 w 84" name="T14"/>
                <a:gd fmla="*/ 98418716 h 63" name="T15"/>
                <a:gd fmla="*/ 101007183 w 84" name="T16"/>
                <a:gd fmla="*/ 80957460 h 63" name="T17"/>
                <a:gd fmla="*/ 84974383 w 84" name="T18"/>
                <a:gd fmla="*/ 50796228 h 63" name="T19"/>
                <a:gd fmla="*/ 86578676 w 84" name="T20"/>
                <a:gd fmla="*/ 17461241 h 63" name="T21"/>
                <a:gd fmla="*/ 107420556 w 84" name="T22"/>
                <a:gd fmla="*/ 0 h 63" name="T23"/>
                <a:gd fmla="*/ 35272928 w 84" name="T24"/>
                <a:gd fmla="*/ 6350001 h 63" name="T25"/>
                <a:gd fmla="*/ 17635831 w 84" name="T26"/>
                <a:gd fmla="*/ 47622488 h 63" name="T27"/>
                <a:gd fmla="*/ 0 w 84" name="T28"/>
                <a:gd fmla="*/ 47622488 h 63" name="T29"/>
                <a:gd fmla="*/ 0 w 84" name="T30"/>
                <a:gd fmla="*/ 47622488 h 63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w 84" name="T48"/>
                <a:gd fmla="*/ 0 h 63" name="T49"/>
                <a:gd fmla="*/ 84 w 84" name="T50"/>
                <a:gd fmla="*/ 63 h 63" name="T51"/>
              </a:gdLst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b="T51" l="T48" r="T50" t="T49"/>
              <a:pathLst>
                <a:path h="62" w="84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31" name="Freeform 37"/>
            <p:cNvSpPr/>
            <p:nvPr/>
          </p:nvSpPr>
          <p:spPr bwMode="auto">
            <a:xfrm>
              <a:off x="3880605" y="2642873"/>
              <a:ext cx="261935" cy="206196"/>
            </a:xfrm>
            <a:custGeom>
              <a:gdLst>
                <a:gd fmla="*/ 0 w 211" name="T0"/>
                <a:gd fmla="*/ 154608593 h 103" name="T1"/>
                <a:gd fmla="*/ 0 w 211" name="T2"/>
                <a:gd fmla="*/ 154608593 h 103" name="T3"/>
                <a:gd fmla="*/ 30821668 w 211" name="T4"/>
                <a:gd fmla="*/ 158122454 h 103" name="T5"/>
                <a:gd fmla="*/ 10787834 w 211" name="T6"/>
                <a:gd fmla="*/ 173934207 h 103" name="T7"/>
                <a:gd fmla="*/ 64725751 w 211" name="T8"/>
                <a:gd fmla="*/ 179205661 h 103" name="T9"/>
                <a:gd fmla="*/ 66267578 w 211" name="T10"/>
                <a:gd fmla="*/ 158122454 h 103" name="T11"/>
                <a:gd fmla="*/ 81678427 w 211" name="T12"/>
                <a:gd fmla="*/ 163392583 h 103" name="T13"/>
                <a:gd fmla="*/ 66267578 w 211" name="T14"/>
                <a:gd fmla="*/ 151094733 h 103" name="T15"/>
                <a:gd fmla="*/ 87842014 w 211" name="T16"/>
                <a:gd fmla="*/ 154608593 h 103" name="T17"/>
                <a:gd fmla="*/ 81678427 w 211" name="T18"/>
                <a:gd fmla="*/ 131767835 h 103" name="T19"/>
                <a:gd fmla="*/ 94006842 w 211" name="T20"/>
                <a:gd fmla="*/ 145823279 h 103" name="T21"/>
                <a:gd fmla="*/ 107877085 w 211" name="T22"/>
                <a:gd fmla="*/ 133525428 h 103" name="T23"/>
                <a:gd fmla="*/ 98629843 w 211" name="T24"/>
                <a:gd fmla="*/ 117713717 h 103" name="T25"/>
                <a:gd fmla="*/ 130993329 w 211" name="T26"/>
                <a:gd fmla="*/ 119469985 h 103" name="T27"/>
                <a:gd fmla="*/ 123287914 w 211" name="T28"/>
                <a:gd fmla="*/ 110685996 h 103" name="T29"/>
                <a:gd fmla="*/ 137156916 w 211" name="T30"/>
                <a:gd fmla="*/ 114199856 h 103" name="T31"/>
                <a:gd fmla="*/ 146404158 w 211" name="T32"/>
                <a:gd fmla="*/ 94872959 h 103" name="T33"/>
                <a:gd fmla="*/ 306677318 w 211" name="T34"/>
                <a:gd fmla="*/ 38652480 h 103" name="T35"/>
                <a:gd fmla="*/ 323629975 w 211" name="T36"/>
                <a:gd fmla="*/ 15811716 h 103" name="T37"/>
                <a:gd fmla="*/ 292807075 w 211" name="T38"/>
                <a:gd fmla="*/ 0 h 103" name="T39"/>
                <a:gd fmla="*/ 225000171 w 211" name="T40"/>
                <a:gd fmla="*/ 36894887 h 103" name="T41"/>
                <a:gd fmla="*/ 154109573 w 211" name="T42"/>
                <a:gd fmla="*/ 36894887 h 103" name="T43"/>
                <a:gd fmla="*/ 80136580 w 211" name="T44"/>
                <a:gd fmla="*/ 84331356 h 103" name="T45"/>
                <a:gd fmla="*/ 40068911 w 211" name="T46"/>
                <a:gd fmla="*/ 91359098 h 103" name="T47"/>
                <a:gd fmla="*/ 41609507 w 211" name="T48"/>
                <a:gd fmla="*/ 110685996 h 103" name="T49"/>
                <a:gd fmla="*/ 63185164 w 211" name="T50"/>
                <a:gd fmla="*/ 114199856 h 103" name="T51"/>
                <a:gd fmla="*/ 38527083 w 211" name="T52"/>
                <a:gd fmla="*/ 114199856 h 103" name="T53"/>
                <a:gd fmla="*/ 49314921 w 211" name="T54"/>
                <a:gd fmla="*/ 122983846 h 103" name="T55"/>
                <a:gd fmla="*/ 30821668 w 211" name="T56"/>
                <a:gd fmla="*/ 133525428 h 103" name="T57"/>
                <a:gd fmla="*/ 52397336 w 211" name="T58"/>
                <a:gd fmla="*/ 142309418 h 103" name="T59"/>
                <a:gd fmla="*/ 0 w 211" name="T60"/>
                <a:gd fmla="*/ 154608593 h 103" name="T61"/>
                <a:gd fmla="*/ 0 w 211" name="T62"/>
                <a:gd fmla="*/ 154608593 h 103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211" name="T96"/>
                <a:gd fmla="*/ 0 h 103" name="T97"/>
                <a:gd fmla="*/ 211 w 211" name="T98"/>
                <a:gd fmla="*/ 103 h 103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103" w="211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32" name="Freeform 38"/>
            <p:cNvSpPr/>
            <p:nvPr/>
          </p:nvSpPr>
          <p:spPr bwMode="auto">
            <a:xfrm>
              <a:off x="4031416" y="2414272"/>
              <a:ext cx="50799" cy="206196"/>
            </a:xfrm>
            <a:custGeom>
              <a:gdLst>
                <a:gd fmla="*/ 0 w 41" name="T0"/>
                <a:gd fmla="*/ 20480869 h 21" name="T1"/>
                <a:gd fmla="*/ 0 w 41" name="T2"/>
                <a:gd fmla="*/ 20480869 h 21" name="T3"/>
                <a:gd fmla="*/ 18421813 w 41" name="T4"/>
                <a:gd fmla="*/ 29258380 h 21" name="T5"/>
                <a:gd fmla="*/ 61407284 w 41" name="T6"/>
                <a:gd fmla="*/ 19018550 h 21" name="T7"/>
                <a:gd fmla="*/ 35309714 w 41" name="T8"/>
                <a:gd fmla="*/ 0 h 21" name="T9"/>
                <a:gd fmla="*/ 0 w 41" name="T10"/>
                <a:gd fmla="*/ 20480869 h 21" name="T11"/>
                <a:gd fmla="*/ 0 w 41" name="T12"/>
                <a:gd fmla="*/ 20480869 h 21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41" name="T21"/>
                <a:gd fmla="*/ 0 h 21" name="T22"/>
                <a:gd fmla="*/ 41 w 41" name="T23"/>
                <a:gd fmla="*/ 21 h 21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1" w="4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33" name="Freeform 39"/>
            <p:cNvSpPr/>
            <p:nvPr/>
          </p:nvSpPr>
          <p:spPr bwMode="auto">
            <a:xfrm>
              <a:off x="4515602" y="2462690"/>
              <a:ext cx="47625" cy="206196"/>
            </a:xfrm>
            <a:custGeom>
              <a:gdLst>
                <a:gd fmla="*/ 0 w 38" name="T0"/>
                <a:gd fmla="*/ 0 h 14" name="T1"/>
                <a:gd fmla="*/ 0 w 38" name="T2"/>
                <a:gd fmla="*/ 0 h 14" name="T3"/>
                <a:gd fmla="*/ 25132214 w 38" name="T4"/>
                <a:gd fmla="*/ 15557395 h 14" name="T5"/>
                <a:gd fmla="*/ 17277847 w 38" name="T6"/>
                <a:gd fmla="*/ 20224737 h 14" name="T7"/>
                <a:gd fmla="*/ 39268060 w 38" name="T8"/>
                <a:gd fmla="*/ 20224737 h 14" name="T9"/>
                <a:gd fmla="*/ 58117536 w 38" name="T10"/>
                <a:gd fmla="*/ 9334686 h 14" name="T11"/>
                <a:gd fmla="*/ 0 w 38" name="T12"/>
                <a:gd fmla="*/ 0 h 14" name="T13"/>
                <a:gd fmla="*/ 0 w 38" name="T14"/>
                <a:gd fmla="*/ 0 h 14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38" name="T24"/>
                <a:gd fmla="*/ 0 h 14" name="T25"/>
                <a:gd fmla="*/ 38 w 38" name="T26"/>
                <a:gd fmla="*/ 14 h 14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14" w="38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34" name="Freeform 40"/>
            <p:cNvSpPr/>
            <p:nvPr/>
          </p:nvSpPr>
          <p:spPr bwMode="auto">
            <a:xfrm>
              <a:off x="4525126" y="2430940"/>
              <a:ext cx="109536" cy="206196"/>
            </a:xfrm>
            <a:custGeom>
              <a:gdLst>
                <a:gd fmla="*/ 0 w 88" name="T0"/>
                <a:gd fmla="*/ 51992477 h 38" name="T1"/>
                <a:gd fmla="*/ 0 w 88" name="T2"/>
                <a:gd fmla="*/ 51992477 h 38" name="T3"/>
                <a:gd fmla="*/ 35635620 w 88" name="T4"/>
                <a:gd fmla="*/ 16772225 h 38" name="T5"/>
                <a:gd fmla="*/ 86764515 w 88" name="T6"/>
                <a:gd fmla="*/ 0 h 38" name="T7"/>
                <a:gd fmla="*/ 134795229 w 88" name="T8"/>
                <a:gd fmla="*/ 30188970 h 38" name="T9"/>
                <a:gd fmla="*/ 119301972 w 88" name="T10"/>
                <a:gd fmla="*/ 35220247 h 38" name="T11"/>
                <a:gd fmla="*/ 122400126 w 88" name="T12"/>
                <a:gd fmla="*/ 48638292 h 38" name="T13"/>
                <a:gd fmla="*/ 52678585 w 88" name="T14"/>
                <a:gd fmla="*/ 62055032 h 38" name="T15"/>
                <a:gd fmla="*/ 0 w 88" name="T16"/>
                <a:gd fmla="*/ 51992477 h 38" name="T17"/>
                <a:gd fmla="*/ 0 w 88" name="T18"/>
                <a:gd fmla="*/ 51992477 h 38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88" name="T30"/>
                <a:gd fmla="*/ 0 h 38" name="T31"/>
                <a:gd fmla="*/ 88 w 88" name="T32"/>
                <a:gd fmla="*/ 38 h 38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38" w="8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35" name="Freeform 41"/>
            <p:cNvSpPr/>
            <p:nvPr/>
          </p:nvSpPr>
          <p:spPr bwMode="auto">
            <a:xfrm>
              <a:off x="4547350" y="2478565"/>
              <a:ext cx="120649" cy="206196"/>
            </a:xfrm>
            <a:custGeom>
              <a:gdLst>
                <a:gd fmla="*/ 0 w 98" name="T0"/>
                <a:gd fmla="*/ 32371164 h 45" name="T1"/>
                <a:gd fmla="*/ 0 w 98" name="T2"/>
                <a:gd fmla="*/ 32371164 h 45" name="T3"/>
                <a:gd fmla="*/ 27281675 w 98" name="T4"/>
                <a:gd fmla="*/ 37482673 h 45" name="T5"/>
                <a:gd fmla="*/ 45470282 w 98" name="T6"/>
                <a:gd fmla="*/ 63040231 h 45" name="T7"/>
                <a:gd fmla="*/ 60626625 w 98" name="T8"/>
                <a:gd fmla="*/ 54520614 h 45" name="T9"/>
                <a:gd fmla="*/ 121253251 w 98" name="T10"/>
                <a:gd fmla="*/ 74966652 h 45" name="T11"/>
                <a:gd fmla="*/ 142472871 w 98" name="T12"/>
                <a:gd fmla="*/ 66447034 h 45" name="T13"/>
                <a:gd fmla="*/ 125799785 w 98" name="T14"/>
                <a:gd fmla="*/ 47705703 h 45" name="T15"/>
                <a:gd fmla="*/ 137925106 w 98" name="T16"/>
                <a:gd fmla="*/ 52817212 h 45" name="T17"/>
                <a:gd fmla="*/ 147019404 w 98" name="T18"/>
                <a:gd fmla="*/ 22149450 h 45" name="T19"/>
                <a:gd fmla="*/ 115189975 w 98" name="T20"/>
                <a:gd fmla="*/ 6814914 h 45" name="T21"/>
                <a:gd fmla="*/ 83361776 w 98" name="T22"/>
                <a:gd fmla="*/ 28964361 h 45" name="T23"/>
                <a:gd fmla="*/ 109127929 w 98" name="T24"/>
                <a:gd fmla="*/ 17037935 h 45" name="T25"/>
                <a:gd fmla="*/ 93971586 w 98" name="T26"/>
                <a:gd fmla="*/ 0 h 45" name="T27"/>
                <a:gd fmla="*/ 42438028 w 98" name="T28"/>
                <a:gd fmla="*/ 6814914 h 45" name="T29"/>
                <a:gd fmla="*/ 0 w 98" name="T30"/>
                <a:gd fmla="*/ 32371164 h 45" name="T31"/>
                <a:gd fmla="*/ 0 w 98" name="T32"/>
                <a:gd fmla="*/ 32371164 h 45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w 98" name="T51"/>
                <a:gd fmla="*/ 0 h 45" name="T52"/>
                <a:gd fmla="*/ 98 w 98" name="T53"/>
                <a:gd fmla="*/ 45 h 45" name="T54"/>
              </a:gdLst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b="T54" l="T51" r="T53" t="T52"/>
              <a:pathLst>
                <a:path h="45" w="98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36" name="Freeform 42"/>
            <p:cNvSpPr/>
            <p:nvPr/>
          </p:nvSpPr>
          <p:spPr bwMode="auto">
            <a:xfrm>
              <a:off x="4661649" y="2508728"/>
              <a:ext cx="101599" cy="206196"/>
            </a:xfrm>
            <a:custGeom>
              <a:gdLst>
                <a:gd fmla="*/ 0 w 82" name="T0"/>
                <a:gd fmla="*/ 61957319 h 46" name="T1"/>
                <a:gd fmla="*/ 0 w 82" name="T2"/>
                <a:gd fmla="*/ 61957319 h 46" name="T3"/>
                <a:gd fmla="*/ 9210906 w 82" name="T4"/>
                <a:gd fmla="*/ 73370170 h 46" name="T5"/>
                <a:gd fmla="*/ 113603665 w 82" name="T6"/>
                <a:gd fmla="*/ 58696140 h 46" name="T7"/>
                <a:gd fmla="*/ 124349719 w 82" name="T8"/>
                <a:gd fmla="*/ 34239839 h 46" name="T9"/>
                <a:gd fmla="*/ 95181857 w 82" name="T10"/>
                <a:gd fmla="*/ 14674035 h 46" name="T11"/>
                <a:gd fmla="*/ 70618188 w 82" name="T12"/>
                <a:gd fmla="*/ 22825711 h 46" name="T13"/>
                <a:gd fmla="*/ 73688489 w 82" name="T14"/>
                <a:gd fmla="*/ 6522361 h 46" name="T15"/>
                <a:gd fmla="*/ 59872134 w 82" name="T16"/>
                <a:gd fmla="*/ 0 h 46" name="T17"/>
                <a:gd fmla="*/ 12281210 w 82" name="T18"/>
                <a:gd fmla="*/ 53804371 h 46" name="T19"/>
                <a:gd fmla="*/ 0 w 82" name="T20"/>
                <a:gd fmla="*/ 61957319 h 46" name="T21"/>
                <a:gd fmla="*/ 0 w 82" name="T22"/>
                <a:gd fmla="*/ 61957319 h 4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w 82" name="T36"/>
                <a:gd fmla="*/ 0 h 46" name="T37"/>
                <a:gd fmla="*/ 82 w 82" name="T38"/>
                <a:gd fmla="*/ 46 h 46" name="T39"/>
              </a:gdLst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b="T39" l="T36" r="T38" t="T37"/>
              <a:pathLst>
                <a:path h="46" w="82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37" name="Freeform 43"/>
            <p:cNvSpPr/>
            <p:nvPr/>
          </p:nvSpPr>
          <p:spPr bwMode="auto">
            <a:xfrm>
              <a:off x="5293470" y="2630172"/>
              <a:ext cx="114299" cy="206196"/>
            </a:xfrm>
            <a:custGeom>
              <a:gdLst>
                <a:gd fmla="*/ 0 w 92" name="T0"/>
                <a:gd fmla="*/ 40628330 h 43" name="T1"/>
                <a:gd fmla="*/ 0 w 92" name="T2"/>
                <a:gd fmla="*/ 40628330 h 43" name="T3"/>
                <a:gd fmla="*/ 27783597 w 92" name="T4"/>
                <a:gd fmla="*/ 1766334 h 43" name="T5"/>
                <a:gd fmla="*/ 47849462 w 92" name="T6"/>
                <a:gd fmla="*/ 0 h 43" name="T7"/>
                <a:gd fmla="*/ 80263441 w 92" name="T8"/>
                <a:gd fmla="*/ 28262669 h 43" name="T9"/>
                <a:gd fmla="*/ 84895093 w 92" name="T10"/>
                <a:gd fmla="*/ 7065335 h 43" name="T11"/>
                <a:gd fmla="*/ 120396413 w 92" name="T12"/>
                <a:gd fmla="*/ 24730003 h 43" name="T13"/>
                <a:gd fmla="*/ 117309072 w 92" name="T14"/>
                <a:gd fmla="*/ 51226339 h 43" name="T15"/>
                <a:gd fmla="*/ 140462268 w 92" name="T16"/>
                <a:gd fmla="*/ 61824337 h 43" name="T17"/>
                <a:gd fmla="*/ 66372268 w 92" name="T18"/>
                <a:gd fmla="*/ 65358332 h 43" name="T19"/>
                <a:gd fmla="*/ 61741877 w 92" name="T20"/>
                <a:gd fmla="*/ 54759005 h 43" name="T21"/>
                <a:gd fmla="*/ 49393754 w 92" name="T22"/>
                <a:gd fmla="*/ 74189998 h 43" name="T23"/>
                <a:gd fmla="*/ 0 w 92" name="T24"/>
                <a:gd fmla="*/ 40628330 h 43" name="T25"/>
                <a:gd fmla="*/ 0 w 92" name="T26"/>
                <a:gd fmla="*/ 40628330 h 43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92" name="T42"/>
                <a:gd fmla="*/ 0 h 43" name="T43"/>
                <a:gd fmla="*/ 92 w 92" name="T44"/>
                <a:gd fmla="*/ 43 h 43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43" w="92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38" name="Freeform 44"/>
            <p:cNvSpPr/>
            <p:nvPr/>
          </p:nvSpPr>
          <p:spPr bwMode="auto">
            <a:xfrm>
              <a:off x="5372844" y="2623823"/>
              <a:ext cx="69849" cy="206196"/>
            </a:xfrm>
            <a:custGeom>
              <a:gdLst>
                <a:gd fmla="*/ 0 w 57" name="T0"/>
                <a:gd fmla="*/ 0 h 30" name="T1"/>
                <a:gd fmla="*/ 0 w 57" name="T2"/>
                <a:gd fmla="*/ 0 h 30" name="T3"/>
                <a:gd fmla="*/ 28531889 w 57" name="T4"/>
                <a:gd fmla="*/ 20821862 h 30" name="T5"/>
                <a:gd fmla="*/ 21023629 w 57" name="T6"/>
                <a:gd fmla="*/ 39751953 h 30" name="T7"/>
                <a:gd fmla="*/ 34538987 w 57" name="T8"/>
                <a:gd fmla="*/ 54894382 h 30" name="T9"/>
                <a:gd fmla="*/ 60068552 w 57" name="T10"/>
                <a:gd fmla="*/ 54894382 h 30" name="T11"/>
                <a:gd fmla="*/ 84095739 w 57" name="T12"/>
                <a:gd fmla="*/ 34072515 h 30" name="T13"/>
                <a:gd fmla="*/ 0 w 57" name="T14"/>
                <a:gd fmla="*/ 0 h 30" name="T15"/>
                <a:gd fmla="*/ 0 w 57" name="T16"/>
                <a:gd fmla="*/ 0 h 30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57" name="T27"/>
                <a:gd fmla="*/ 0 h 30" name="T28"/>
                <a:gd fmla="*/ 57 w 57" name="T29"/>
                <a:gd fmla="*/ 30 h 30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30" w="57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39" name="Freeform 45"/>
            <p:cNvSpPr/>
            <p:nvPr/>
          </p:nvSpPr>
          <p:spPr bwMode="auto">
            <a:xfrm>
              <a:off x="5379193" y="3342171"/>
              <a:ext cx="52387" cy="206196"/>
            </a:xfrm>
            <a:custGeom>
              <a:gdLst>
                <a:gd fmla="*/ 0 w 43" name="T0"/>
                <a:gd fmla="*/ 65259437 h 149" name="T1"/>
                <a:gd fmla="*/ 0 w 43" name="T2"/>
                <a:gd fmla="*/ 65259437 h 149" name="T3"/>
                <a:gd fmla="*/ 10389683 w 43" name="T4"/>
                <a:gd fmla="*/ 96172434 h 149" name="T5"/>
                <a:gd fmla="*/ 10389683 w 43" name="T6"/>
                <a:gd fmla="*/ 254170820 h 149" name="T7"/>
                <a:gd fmla="*/ 20779367 w 43" name="T8"/>
                <a:gd fmla="*/ 235278901 h 149" name="T9"/>
                <a:gd fmla="*/ 37107049 w 43" name="T10"/>
                <a:gd fmla="*/ 247301269 h 149" name="T11"/>
                <a:gd fmla="*/ 19295470 w 43" name="T12"/>
                <a:gd fmla="*/ 204365925 h 149" name="T13"/>
                <a:gd fmla="*/ 29685153 w 43" name="T14"/>
                <a:gd fmla="*/ 159715118 h 149" name="T15"/>
                <a:gd fmla="*/ 62339309 w 43" name="T16"/>
                <a:gd fmla="*/ 173454260 h 149" name="T17"/>
                <a:gd fmla="*/ 31169045 w 43" name="T18"/>
                <a:gd fmla="*/ 89302883 h 149" name="T19"/>
                <a:gd fmla="*/ 20779367 w 43" name="T20"/>
                <a:gd fmla="*/ 0 h 149" name="T21"/>
                <a:gd fmla="*/ 0 w 43" name="T22"/>
                <a:gd fmla="*/ 65259437 h 149" name="T23"/>
                <a:gd fmla="*/ 0 w 43" name="T24"/>
                <a:gd fmla="*/ 65259437 h 149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43" name="T39"/>
                <a:gd fmla="*/ 0 h 149" name="T40"/>
                <a:gd fmla="*/ 43 w 43" name="T41"/>
                <a:gd fmla="*/ 149 h 149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149" w="43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40" name="Freeform 46"/>
            <p:cNvSpPr/>
            <p:nvPr/>
          </p:nvSpPr>
          <p:spPr bwMode="auto">
            <a:xfrm>
              <a:off x="5456981" y="2641284"/>
              <a:ext cx="79374" cy="206196"/>
            </a:xfrm>
            <a:custGeom>
              <a:gdLst>
                <a:gd fmla="*/ 0 w 64" name="T0"/>
                <a:gd fmla="*/ 0 h 22" name="T1"/>
                <a:gd fmla="*/ 0 w 64" name="T2"/>
                <a:gd fmla="*/ 0 h 22" name="T3"/>
                <a:gd fmla="*/ 16920514 w 64" name="T4"/>
                <a:gd fmla="*/ 23618538 h 22" name="T5"/>
                <a:gd fmla="*/ 61526777 w 64" name="T6"/>
                <a:gd fmla="*/ 35427802 h 22" name="T7"/>
                <a:gd fmla="*/ 96905705 w 64" name="T8"/>
                <a:gd fmla="*/ 28680208 h 22" name="T9"/>
                <a:gd fmla="*/ 0 w 64" name="T10"/>
                <a:gd fmla="*/ 0 h 22" name="T11"/>
                <a:gd fmla="*/ 0 w 64" name="T12"/>
                <a:gd fmla="*/ 0 h 22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64" name="T21"/>
                <a:gd fmla="*/ 0 h 22" name="T22"/>
                <a:gd fmla="*/ 64 w 64" name="T23"/>
                <a:gd fmla="*/ 22 h 22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2" w="64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441" name="Group 98"/>
            <p:cNvGrpSpPr/>
            <p:nvPr/>
          </p:nvGrpSpPr>
          <p:grpSpPr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617" name="Freeform 223"/>
              <p:cNvSpPr/>
              <p:nvPr/>
            </p:nvSpPr>
            <p:spPr bwMode="auto">
              <a:xfrm>
                <a:off x="3227" y="1979"/>
                <a:ext cx="146" cy="158"/>
              </a:xfrm>
              <a:custGeom>
                <a:gdLst>
                  <a:gd fmla="*/ 0 w 146" name="T0"/>
                  <a:gd fmla="*/ 13 h 104" name="T1"/>
                  <a:gd fmla="*/ 0 w 146" name="T2"/>
                  <a:gd fmla="*/ 13 h 104" name="T3"/>
                  <a:gd fmla="*/ 1 w 146" name="T4"/>
                  <a:gd fmla="*/ 25 h 104" name="T5"/>
                  <a:gd fmla="*/ 16 w 146" name="T6"/>
                  <a:gd fmla="*/ 25 h 104" name="T7"/>
                  <a:gd fmla="*/ 12 w 146" name="T8"/>
                  <a:gd fmla="*/ 31 h 104" name="T9"/>
                  <a:gd fmla="*/ 22 w 146" name="T10"/>
                  <a:gd fmla="*/ 35 h 104" name="T11"/>
                  <a:gd fmla="*/ 8 w 146" name="T12"/>
                  <a:gd fmla="*/ 34 h 104" name="T13"/>
                  <a:gd fmla="*/ 34 w 146" name="T14"/>
                  <a:gd fmla="*/ 45 h 104" name="T15"/>
                  <a:gd fmla="*/ 23 w 146" name="T16"/>
                  <a:gd fmla="*/ 49 h 104" name="T17"/>
                  <a:gd fmla="*/ 31 w 146" name="T18"/>
                  <a:gd fmla="*/ 57 h 104" name="T19"/>
                  <a:gd fmla="*/ 53 w 146" name="T20"/>
                  <a:gd fmla="*/ 52 h 104" name="T21"/>
                  <a:gd fmla="*/ 53 w 146" name="T22"/>
                  <a:gd fmla="*/ 42 h 104" name="T23"/>
                  <a:gd fmla="*/ 64 w 146" name="T24"/>
                  <a:gd fmla="*/ 38 h 104" name="T25"/>
                  <a:gd fmla="*/ 66 w 146" name="T26"/>
                  <a:gd fmla="*/ 50 h 104" name="T27"/>
                  <a:gd fmla="*/ 80 w 146" name="T28"/>
                  <a:gd fmla="*/ 42 h 104" name="T29"/>
                  <a:gd fmla="*/ 77 w 146" name="T30"/>
                  <a:gd fmla="*/ 50 h 104" name="T31"/>
                  <a:gd fmla="*/ 90 w 146" name="T32"/>
                  <a:gd fmla="*/ 50 h 104" name="T33"/>
                  <a:gd fmla="*/ 40 w 146" name="T34"/>
                  <a:gd fmla="*/ 62 h 104" name="T35"/>
                  <a:gd fmla="*/ 43 w 146" name="T36"/>
                  <a:gd fmla="*/ 71 h 104" name="T37"/>
                  <a:gd fmla="*/ 84 w 146" name="T38"/>
                  <a:gd fmla="*/ 64 h 104" name="T39"/>
                  <a:gd fmla="*/ 55 w 146" name="T40"/>
                  <a:gd fmla="*/ 73 h 104" name="T41"/>
                  <a:gd fmla="*/ 72 w 146" name="T42"/>
                  <a:gd fmla="*/ 78 h 104" name="T43"/>
                  <a:gd fmla="*/ 44 w 146" name="T44"/>
                  <a:gd fmla="*/ 82 h 104" name="T45"/>
                  <a:gd fmla="*/ 86 w 146" name="T46"/>
                  <a:gd fmla="*/ 103 h 104" name="T47"/>
                  <a:gd fmla="*/ 113 w 146" name="T48"/>
                  <a:gd fmla="*/ 50 h 104" name="T49"/>
                  <a:gd fmla="*/ 145 w 146" name="T50"/>
                  <a:gd fmla="*/ 37 h 104" name="T51"/>
                  <a:gd fmla="*/ 109 w 146" name="T52"/>
                  <a:gd fmla="*/ 28 h 104" name="T53"/>
                  <a:gd fmla="*/ 104 w 146" name="T54"/>
                  <a:gd fmla="*/ 15 h 104" name="T55"/>
                  <a:gd fmla="*/ 94 w 146" name="T56"/>
                  <a:gd fmla="*/ 23 h 104" name="T57"/>
                  <a:gd fmla="*/ 99 w 146" name="T58"/>
                  <a:gd fmla="*/ 10 h 104" name="T59"/>
                  <a:gd fmla="*/ 75 w 146" name="T60"/>
                  <a:gd fmla="*/ 0 h 104" name="T61"/>
                  <a:gd fmla="*/ 67 w 146" name="T62"/>
                  <a:gd fmla="*/ 10 h 104" name="T63"/>
                  <a:gd fmla="*/ 78 w 146" name="T64"/>
                  <a:gd fmla="*/ 35 h 104" name="T65"/>
                  <a:gd fmla="*/ 51 w 146" name="T66"/>
                  <a:gd fmla="*/ 10 h 104" name="T67"/>
                  <a:gd fmla="*/ 43 w 146" name="T68"/>
                  <a:gd fmla="*/ 15 h 104" name="T69"/>
                  <a:gd fmla="*/ 48 w 146" name="T70"/>
                  <a:gd fmla="*/ 28 h 104" name="T71"/>
                  <a:gd fmla="*/ 22 w 146" name="T72"/>
                  <a:gd fmla="*/ 16 h 104" name="T73"/>
                  <a:gd fmla="*/ 40 w 146" name="T74"/>
                  <a:gd fmla="*/ 9 h 104" name="T75"/>
                  <a:gd fmla="*/ 0 w 146" name="T76"/>
                  <a:gd fmla="*/ 13 h 104" name="T77"/>
                  <a:gd fmla="*/ 0 w 146" name="T78"/>
                  <a:gd fmla="*/ 13 h 104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w 146" name="T120"/>
                  <a:gd fmla="*/ 0 h 104" name="T121"/>
                  <a:gd fmla="*/ 146 w 146" name="T122"/>
                  <a:gd fmla="*/ 104 h 104" name="T123"/>
                </a:gdLst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b="T123" l="T120" r="T122" t="T121"/>
                <a:pathLst>
                  <a:path h="104" w="146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618" name="Freeform 224"/>
              <p:cNvSpPr/>
              <p:nvPr/>
            </p:nvSpPr>
            <p:spPr bwMode="auto">
              <a:xfrm>
                <a:off x="3320" y="1935"/>
                <a:ext cx="132" cy="158"/>
              </a:xfrm>
              <a:custGeom>
                <a:gdLst>
                  <a:gd fmla="*/ 0 w 132" name="T0"/>
                  <a:gd fmla="*/ 11 h 44" name="T1"/>
                  <a:gd fmla="*/ 0 w 132" name="T2"/>
                  <a:gd fmla="*/ 11 h 44" name="T3"/>
                  <a:gd fmla="*/ 19 w 132" name="T4"/>
                  <a:gd fmla="*/ 15 h 44" name="T5"/>
                  <a:gd fmla="*/ 7 w 132" name="T6"/>
                  <a:gd fmla="*/ 20 h 44" name="T7"/>
                  <a:gd fmla="*/ 12 w 132" name="T8"/>
                  <a:gd fmla="*/ 24 h 44" name="T9"/>
                  <a:gd fmla="*/ 60 w 132" name="T10"/>
                  <a:gd fmla="*/ 23 h 44" name="T11"/>
                  <a:gd fmla="*/ 30 w 132" name="T12"/>
                  <a:gd fmla="*/ 29 h 44" name="T13"/>
                  <a:gd fmla="*/ 78 w 132" name="T14"/>
                  <a:gd fmla="*/ 43 h 44" name="T15"/>
                  <a:gd fmla="*/ 110 w 132" name="T16"/>
                  <a:gd fmla="*/ 35 h 44" name="T17"/>
                  <a:gd fmla="*/ 131 w 132" name="T18"/>
                  <a:gd fmla="*/ 20 h 44" name="T19"/>
                  <a:gd fmla="*/ 125 w 132" name="T20"/>
                  <a:gd fmla="*/ 12 h 44" name="T21"/>
                  <a:gd fmla="*/ 94 w 132" name="T22"/>
                  <a:gd fmla="*/ 13 h 44" name="T23"/>
                  <a:gd fmla="*/ 99 w 132" name="T24"/>
                  <a:gd fmla="*/ 5 h 44" name="T25"/>
                  <a:gd fmla="*/ 74 w 132" name="T26"/>
                  <a:gd fmla="*/ 13 h 44" name="T27"/>
                  <a:gd fmla="*/ 71 w 132" name="T28"/>
                  <a:gd fmla="*/ 0 h 44" name="T29"/>
                  <a:gd fmla="*/ 65 w 132" name="T30"/>
                  <a:gd fmla="*/ 17 h 44" name="T31"/>
                  <a:gd fmla="*/ 30 w 132" name="T32"/>
                  <a:gd fmla="*/ 0 h 44" name="T33"/>
                  <a:gd fmla="*/ 31 w 132" name="T34"/>
                  <a:gd fmla="*/ 10 h 44" name="T35"/>
                  <a:gd fmla="*/ 20 w 132" name="T36"/>
                  <a:gd fmla="*/ 5 h 44" name="T37"/>
                  <a:gd fmla="*/ 25 w 132" name="T38"/>
                  <a:gd fmla="*/ 15 h 44" name="T39"/>
                  <a:gd fmla="*/ 0 w 132" name="T40"/>
                  <a:gd fmla="*/ 11 h 44" name="T41"/>
                  <a:gd fmla="*/ 0 w 132" name="T42"/>
                  <a:gd fmla="*/ 11 h 44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32" name="T66"/>
                  <a:gd fmla="*/ 0 h 44" name="T67"/>
                  <a:gd fmla="*/ 132 w 132" name="T68"/>
                  <a:gd fmla="*/ 44 h 44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44" w="132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619" name="Freeform 225"/>
              <p:cNvSpPr/>
              <p:nvPr/>
            </p:nvSpPr>
            <p:spPr bwMode="auto">
              <a:xfrm>
                <a:off x="3365" y="1997"/>
                <a:ext cx="57" cy="158"/>
              </a:xfrm>
              <a:custGeom>
                <a:gdLst>
                  <a:gd fmla="*/ 0 w 57" name="T0"/>
                  <a:gd fmla="*/ 22 h 29" name="T1"/>
                  <a:gd fmla="*/ 0 w 57" name="T2"/>
                  <a:gd fmla="*/ 22 h 29" name="T3"/>
                  <a:gd fmla="*/ 5 w 57" name="T4"/>
                  <a:gd fmla="*/ 8 h 29" name="T5"/>
                  <a:gd fmla="*/ 28 w 57" name="T6"/>
                  <a:gd fmla="*/ 0 h 29" name="T7"/>
                  <a:gd fmla="*/ 32 w 57" name="T8"/>
                  <a:gd fmla="*/ 8 h 29" name="T9"/>
                  <a:gd fmla="*/ 56 w 57" name="T10"/>
                  <a:gd fmla="*/ 14 h 29" name="T11"/>
                  <a:gd fmla="*/ 22 w 57" name="T12"/>
                  <a:gd fmla="*/ 28 h 29" name="T13"/>
                  <a:gd fmla="*/ 28 w 57" name="T14"/>
                  <a:gd fmla="*/ 21 h 29" name="T15"/>
                  <a:gd fmla="*/ 0 w 57" name="T16"/>
                  <a:gd fmla="*/ 22 h 29" name="T17"/>
                  <a:gd fmla="*/ 0 w 57" name="T18"/>
                  <a:gd fmla="*/ 22 h 29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57" name="T30"/>
                  <a:gd fmla="*/ 0 h 29" name="T31"/>
                  <a:gd fmla="*/ 57 w 57" name="T32"/>
                  <a:gd fmla="*/ 29 h 29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28" w="57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442" name="Freeform 48"/>
            <p:cNvSpPr/>
            <p:nvPr/>
          </p:nvSpPr>
          <p:spPr bwMode="auto">
            <a:xfrm>
              <a:off x="4629900" y="4078775"/>
              <a:ext cx="136524" cy="206196"/>
            </a:xfrm>
            <a:custGeom>
              <a:gdLst>
                <a:gd fmla="*/ 0 w 109" name="T0"/>
                <a:gd fmla="*/ 56982790 h 209" name="T1"/>
                <a:gd fmla="*/ 0 w 109" name="T2"/>
                <a:gd fmla="*/ 56982790 h 209" name="T3"/>
                <a:gd fmla="*/ 10982123 w 109" name="T4"/>
                <a:gd fmla="*/ 29354730 h 209" name="T5"/>
                <a:gd fmla="*/ 56477515 w 109" name="T6"/>
                <a:gd fmla="*/ 0 h 209" name="T7"/>
                <a:gd fmla="*/ 76872341 w 109" name="T8"/>
                <a:gd fmla="*/ 27628059 h 209" name="T9"/>
                <a:gd fmla="*/ 70597203 w 109" name="T10"/>
                <a:gd fmla="*/ 75977484 h 209" name="T11"/>
                <a:gd fmla="*/ 125505307 w 109" name="T12"/>
                <a:gd fmla="*/ 55256119 h 209" name="T13"/>
                <a:gd fmla="*/ 149037702 w 109" name="T14"/>
                <a:gd fmla="*/ 75977484 h 209" name="T15"/>
                <a:gd fmla="*/ 169431313 w 109" name="T16"/>
                <a:gd fmla="*/ 124325605 h 209" name="T17"/>
                <a:gd fmla="*/ 161587978 w 109" name="T18"/>
                <a:gd fmla="*/ 153680325 h 209" name="T19"/>
                <a:gd fmla="*/ 120798327 w 109" name="T20"/>
                <a:gd fmla="*/ 151953654 h 209" name="T21"/>
                <a:gd fmla="*/ 105110482 w 109" name="T22"/>
                <a:gd fmla="*/ 165768336 h 209" name="T23"/>
                <a:gd fmla="*/ 112955031 w 109" name="T24"/>
                <a:gd fmla="*/ 215843148 h 209" name="T25"/>
                <a:gd fmla="*/ 58045674 w 109" name="T26"/>
                <a:gd fmla="*/ 172675061 h 209" name="T27"/>
                <a:gd fmla="*/ 34514522 w 109" name="T28"/>
                <a:gd fmla="*/ 250377881 h 209" name="T29"/>
                <a:gd fmla="*/ 61183243 w 109" name="T30"/>
                <a:gd fmla="*/ 319448661 h 209" name="T31"/>
                <a:gd fmla="*/ 98835344 w 109" name="T32"/>
                <a:gd fmla="*/ 345348807 h 209" name="T33"/>
                <a:gd fmla="*/ 78440499 w 109" name="T34"/>
                <a:gd fmla="*/ 359163489 h 209" name="T35"/>
                <a:gd fmla="*/ 73734772 w 109" name="T36"/>
                <a:gd fmla="*/ 336715370 h 209" name="T37"/>
                <a:gd fmla="*/ 58045674 w 109" name="T38"/>
                <a:gd fmla="*/ 336715370 h 209" name="T39"/>
                <a:gd fmla="*/ 15687850 w 109" name="T40"/>
                <a:gd fmla="*/ 298727295 h 209" name="T41"/>
                <a:gd fmla="*/ 23532404 w 109" name="T42"/>
                <a:gd fmla="*/ 252104552 h 209" name="T43"/>
                <a:gd fmla="*/ 45495397 w 109" name="T44"/>
                <a:gd fmla="*/ 210663135 h 209" name="T45"/>
                <a:gd fmla="*/ 15687850 w 109" name="T46"/>
                <a:gd fmla="*/ 141593628 h 209" name="T47"/>
                <a:gd fmla="*/ 25100562 w 109" name="T48"/>
                <a:gd fmla="*/ 110512237 h 209" name="T49"/>
                <a:gd fmla="*/ 0 w 109" name="T50"/>
                <a:gd fmla="*/ 56982790 h 209" name="T51"/>
                <a:gd fmla="*/ 0 w 109" name="T52"/>
                <a:gd fmla="*/ 56982790 h 209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w 109" name="T81"/>
                <a:gd fmla="*/ 0 h 209" name="T82"/>
                <a:gd fmla="*/ 109 w 109" name="T83"/>
                <a:gd fmla="*/ 209 h 209" name="T84"/>
              </a:gdLst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b="T84" l="T81" r="T83" t="T82"/>
              <a:pathLst>
                <a:path h="209" w="1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43" name="Freeform 49"/>
            <p:cNvSpPr/>
            <p:nvPr/>
          </p:nvSpPr>
          <p:spPr bwMode="auto">
            <a:xfrm>
              <a:off x="3415470" y="3585060"/>
              <a:ext cx="315911" cy="206196"/>
            </a:xfrm>
            <a:custGeom>
              <a:gdLst>
                <a:gd fmla="*/ 0 w 252" name="T0"/>
                <a:gd fmla="*/ 55671680 h 99" name="T1"/>
                <a:gd fmla="*/ 0 w 252" name="T2"/>
                <a:gd fmla="*/ 55671680 h 99" name="T3"/>
                <a:gd fmla="*/ 17287462 w 252" name="T4"/>
                <a:gd fmla="*/ 97848223 h 99" name="T5"/>
                <a:gd fmla="*/ 1572043 w 252" name="T6"/>
                <a:gd fmla="*/ 102908575 h 99" name="T7"/>
                <a:gd fmla="*/ 17287462 w 252" name="T8"/>
                <a:gd fmla="*/ 109657442 h 99" name="T9"/>
                <a:gd fmla="*/ 23573131 w 252" name="T10"/>
                <a:gd fmla="*/ 136650313 h 99" name="T11"/>
                <a:gd fmla="*/ 45575473 w 252" name="T12"/>
                <a:gd fmla="*/ 133275879 h 99" name="T13"/>
                <a:gd fmla="*/ 23573131 w 252" name="T14"/>
                <a:gd fmla="*/ 145085098 h 99" name="T15"/>
                <a:gd fmla="*/ 48718305 w 252" name="T16"/>
                <a:gd fmla="*/ 140023447 h 99" name="T17"/>
                <a:gd fmla="*/ 75435513 w 252" name="T18"/>
                <a:gd fmla="*/ 156894316 h 99" name="T19"/>
                <a:gd fmla="*/ 100580697 w 252" name="T20"/>
                <a:gd fmla="*/ 138336230 h 99" name="T21"/>
                <a:gd fmla="*/ 139869232 w 252" name="T22"/>
                <a:gd fmla="*/ 161954668 h 99" name="T23"/>
                <a:gd fmla="*/ 207447058 w 252" name="T24"/>
                <a:gd fmla="*/ 138336230 h 99" name="T25"/>
                <a:gd fmla="*/ 205876268 w 252" name="T26"/>
                <a:gd fmla="*/ 165329101 h 99" name="T27"/>
                <a:gd fmla="*/ 218448850 w 252" name="T28"/>
                <a:gd fmla="*/ 138336230 h 99" name="T29"/>
                <a:gd fmla="*/ 347317583 w 252" name="T30"/>
                <a:gd fmla="*/ 133275879 h 99" name="T31"/>
                <a:gd fmla="*/ 394463826 w 252" name="T32"/>
                <a:gd fmla="*/ 129901445 h 99" name="T33"/>
                <a:gd fmla="*/ 380320454 w 252" name="T34"/>
                <a:gd fmla="*/ 72542549 h 99" name="T35"/>
                <a:gd fmla="*/ 391320994 w 252" name="T36"/>
                <a:gd fmla="*/ 60733330 h 99" name="T37"/>
                <a:gd fmla="*/ 350460415 w 252" name="T38"/>
                <a:gd fmla="*/ 11809224 h 99" name="T39"/>
                <a:gd fmla="*/ 323743129 w 252" name="T40"/>
                <a:gd fmla="*/ 11809224 h 99" name="T41"/>
                <a:gd fmla="*/ 253022511 w 252" name="T42"/>
                <a:gd fmla="*/ 32053232 h 99" name="T43"/>
                <a:gd fmla="*/ 190159600 w 252" name="T44"/>
                <a:gd fmla="*/ 0 h 99" name="T45"/>
                <a:gd fmla="*/ 150871025 w 252" name="T46"/>
                <a:gd fmla="*/ 1687217 h 99" name="T47"/>
                <a:gd fmla="*/ 102152740 w 252" name="T48"/>
                <a:gd fmla="*/ 30366016 h 99" name="T49"/>
                <a:gd fmla="*/ 61290888 w 252" name="T50"/>
                <a:gd fmla="*/ 21931231 h 99" name="T51"/>
                <a:gd fmla="*/ 73863470 w 252" name="T52"/>
                <a:gd fmla="*/ 37114883 h 99" name="T53"/>
                <a:gd fmla="*/ 0 w 252" name="T54"/>
                <a:gd fmla="*/ 55671680 h 99" name="T55"/>
                <a:gd fmla="*/ 0 w 252" name="T56"/>
                <a:gd fmla="*/ 55671680 h 99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w 252" name="T87"/>
                <a:gd fmla="*/ 0 h 99" name="T88"/>
                <a:gd fmla="*/ 252 w 252" name="T89"/>
                <a:gd fmla="*/ 99 h 99" name="T90"/>
              </a:gdLst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b="T90" l="T87" r="T89" t="T88"/>
              <a:pathLst>
                <a:path h="99" w="251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44" name="Freeform 50"/>
            <p:cNvSpPr/>
            <p:nvPr/>
          </p:nvSpPr>
          <p:spPr bwMode="auto">
            <a:xfrm>
              <a:off x="110317" y="3000856"/>
              <a:ext cx="506410" cy="206196"/>
            </a:xfrm>
            <a:custGeom>
              <a:gdLst>
                <a:gd fmla="*/ 0 w 408" name="T0"/>
                <a:gd fmla="*/ 228607924 h 355" name="T1"/>
                <a:gd fmla="*/ 24649159 w 408" name="T2"/>
                <a:gd fmla="*/ 243848794 h 355" name="T3"/>
                <a:gd fmla="*/ 103220134 w 408" name="T4"/>
                <a:gd fmla="*/ 264168652 h 355" name="T5"/>
                <a:gd fmla="*/ 152519673 w 408" name="T6"/>
                <a:gd fmla="*/ 260782660 h 355" name="T7"/>
                <a:gd fmla="*/ 146357076 w 408" name="T8"/>
                <a:gd fmla="*/ 304810972 h 355" name="T9"/>
                <a:gd fmla="*/ 38514693 w 408" name="T10"/>
                <a:gd fmla="*/ 379319803 h 355" name="T11"/>
                <a:gd fmla="*/ 43136961 w 408" name="T12"/>
                <a:gd fmla="*/ 382707097 h 355" name="T13"/>
                <a:gd fmla="*/ 90894939 w 408" name="T14"/>
                <a:gd fmla="*/ 401333959 h 355" name="T15"/>
                <a:gd fmla="*/ 87814261 w 408" name="T16"/>
                <a:gd fmla="*/ 440281982 h 355" name="T17"/>
                <a:gd fmla="*/ 137113800 w 408" name="T18"/>
                <a:gd fmla="*/ 401333959 h 355" name="T19"/>
                <a:gd fmla="*/ 134031881 w 408" name="T20"/>
                <a:gd fmla="*/ 460603141 h 355" name="T21"/>
                <a:gd fmla="*/ 164843666 w 408" name="T22"/>
                <a:gd fmla="*/ 453829855 h 355" name="T23"/>
                <a:gd fmla="*/ 198737332 w 408" name="T24"/>
                <a:gd fmla="*/ 465683431 h 355" name="T25"/>
                <a:gd fmla="*/ 237252015 w 408" name="T26"/>
                <a:gd fmla="*/ 462296138 h 355" name="T27"/>
                <a:gd fmla="*/ 164843666 w 408" name="T28"/>
                <a:gd fmla="*/ 552045758 h 355" name="T29"/>
                <a:gd fmla="*/ 124788605 w 408" name="T30"/>
                <a:gd fmla="*/ 568979624 h 355" name="T31"/>
                <a:gd fmla="*/ 134031881 w 408" name="T32"/>
                <a:gd fmla="*/ 577447208 h 355" name="T33"/>
                <a:gd fmla="*/ 197196993 w 408" name="T34"/>
                <a:gd fmla="*/ 558819044 h 355" name="T35"/>
                <a:gd fmla="*/ 212602866 w 408" name="T36"/>
                <a:gd fmla="*/ 546965468 h 355" name="T37"/>
                <a:gd fmla="*/ 306578444 w 408" name="T38"/>
                <a:gd fmla="*/ 469069424 h 355" name="T39"/>
                <a:gd fmla="*/ 360500319 w 408" name="T40"/>
                <a:gd fmla="*/ 384400093 h 355" name="T41"/>
                <a:gd fmla="*/ 363580997 w 408" name="T42"/>
                <a:gd fmla="*/ 384400093 h 355" name="T43"/>
                <a:gd fmla="*/ 375906192 w 408" name="T44"/>
                <a:gd fmla="*/ 392867677 h 355" name="T45"/>
                <a:gd fmla="*/ 348175124 w 408" name="T46"/>
                <a:gd fmla="*/ 404721253 h 355" name="T47"/>
                <a:gd fmla="*/ 357418400 w 408" name="T48"/>
                <a:gd fmla="*/ 436895989 h 355" name="T49"/>
                <a:gd fmla="*/ 406717939 w 408" name="T50"/>
                <a:gd fmla="*/ 430121402 h 355" name="T51"/>
                <a:gd fmla="*/ 406717939 w 408" name="T52"/>
                <a:gd fmla="*/ 403026956 h 355" name="T53"/>
                <a:gd fmla="*/ 419043134 w 408" name="T54"/>
                <a:gd fmla="*/ 399640963 h 355" name="T55"/>
                <a:gd fmla="*/ 445232622 w 408" name="T56"/>
                <a:gd fmla="*/ 406414249 h 355" name="T57"/>
                <a:gd fmla="*/ 582346383 w 408" name="T58"/>
                <a:gd fmla="*/ 440281982 h 355" name="T59"/>
                <a:gd fmla="*/ 606995532 w 408" name="T60"/>
                <a:gd fmla="*/ 433508695 h 355" name="T61"/>
                <a:gd fmla="*/ 616238808 w 408" name="T62"/>
                <a:gd fmla="*/ 460603141 h 355" name="T63"/>
                <a:gd fmla="*/ 606995532 w 408" name="T64"/>
                <a:gd fmla="*/ 421655119 h 355" name="T65"/>
                <a:gd fmla="*/ 566940510 w 408" name="T66"/>
                <a:gd fmla="*/ 67735485 h 355" name="T67"/>
                <a:gd fmla="*/ 332769251 w 408" name="T68"/>
                <a:gd fmla="*/ 22014166 h 355" name="T69"/>
                <a:gd fmla="*/ 264983083 w 408" name="T70"/>
                <a:gd fmla="*/ 25401460 h 355" name="T71"/>
                <a:gd fmla="*/ 263442744 w 408" name="T72"/>
                <a:gd fmla="*/ 8467586 h 355" name="T73"/>
                <a:gd fmla="*/ 212602866 w 408" name="T74"/>
                <a:gd fmla="*/ 22014166 h 355" name="T75"/>
                <a:gd fmla="*/ 171006263 w 408" name="T76"/>
                <a:gd fmla="*/ 45721329 h 355" name="T77"/>
                <a:gd fmla="*/ 127869283 w 408" name="T78"/>
                <a:gd fmla="*/ 44028332 h 355" name="T79"/>
                <a:gd fmla="*/ 117085668 w 408" name="T80"/>
                <a:gd fmla="*/ 55881908 h 355" name="T81"/>
                <a:gd fmla="*/ 38514693 w 408" name="T82"/>
                <a:gd fmla="*/ 103297535 h 355" name="T83"/>
                <a:gd fmla="*/ 24649159 w 408" name="T84"/>
                <a:gd fmla="*/ 121924397 h 355" name="T85"/>
                <a:gd fmla="*/ 180249539 w 408" name="T86"/>
                <a:gd fmla="*/ 194740192 h 355" name="T87"/>
                <a:gd fmla="*/ 127869283 w 408" name="T88"/>
                <a:gd fmla="*/ 203206474 h 355" name="T89"/>
                <a:gd fmla="*/ 130951202 w 408" name="T90"/>
                <a:gd fmla="*/ 213367054 h 355" name="T91"/>
                <a:gd fmla="*/ 90894939 w 408" name="T92"/>
                <a:gd fmla="*/ 189659902 h 355" name="T93"/>
                <a:gd fmla="*/ 0 w 408" name="T94"/>
                <a:gd fmla="*/ 228607924 h 355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w 408" name="T144"/>
                <a:gd fmla="*/ 0 h 355" name="T145"/>
                <a:gd fmla="*/ 408 w 408" name="T146"/>
                <a:gd fmla="*/ 355 h 355" name="T147"/>
              </a:gdLst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b="T147" l="T144" r="T146" t="T145"/>
              <a:pathLst>
                <a:path h="355" w="408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45" name="Freeform 51"/>
            <p:cNvSpPr/>
            <p:nvPr/>
          </p:nvSpPr>
          <p:spPr bwMode="auto">
            <a:xfrm>
              <a:off x="334154" y="3171513"/>
              <a:ext cx="44450" cy="206196"/>
            </a:xfrm>
            <a:custGeom>
              <a:gdLst>
                <a:gd fmla="*/ 0 w 36" name="T0"/>
                <a:gd fmla="*/ 15183716 h 22" name="T1"/>
                <a:gd fmla="*/ 0 w 36" name="T2"/>
                <a:gd fmla="*/ 15183716 h 22" name="T3"/>
                <a:gd fmla="*/ 15245114 w 36" name="T4"/>
                <a:gd fmla="*/ 35427802 h 22" name="T5"/>
                <a:gd fmla="*/ 53358518 w 36" name="T6"/>
                <a:gd fmla="*/ 6747597 h 22" name="T7"/>
                <a:gd fmla="*/ 16769995 w 36" name="T8"/>
                <a:gd fmla="*/ 0 h 22" name="T9"/>
                <a:gd fmla="*/ 21343409 w 36" name="T10"/>
                <a:gd fmla="*/ 13496492 h 22" name="T11"/>
                <a:gd fmla="*/ 0 w 36" name="T12"/>
                <a:gd fmla="*/ 15183716 h 22" name="T13"/>
                <a:gd fmla="*/ 0 w 36" name="T14"/>
                <a:gd fmla="*/ 15183716 h 22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36" name="T24"/>
                <a:gd fmla="*/ 0 h 22" name="T25"/>
                <a:gd fmla="*/ 36 w 36" name="T26"/>
                <a:gd fmla="*/ 22 h 22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22" w="36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46" name="Freeform 52"/>
            <p:cNvSpPr/>
            <p:nvPr/>
          </p:nvSpPr>
          <p:spPr bwMode="auto">
            <a:xfrm>
              <a:off x="616726" y="3169927"/>
              <a:ext cx="139699" cy="206196"/>
            </a:xfrm>
            <a:custGeom>
              <a:gdLst>
                <a:gd fmla="*/ 0 w 110" name="T0"/>
                <a:gd fmla="*/ 17289607 h 99" name="T1"/>
                <a:gd fmla="*/ 0 w 110" name="T2"/>
                <a:gd fmla="*/ 17289607 h 99" name="T3"/>
                <a:gd fmla="*/ 6451601 w 110" name="T4"/>
                <a:gd fmla="*/ 41495580 h 99" name="T5"/>
                <a:gd fmla="*/ 30645101 w 110" name="T6"/>
                <a:gd fmla="*/ 51868825 h 99" name="T7"/>
                <a:gd fmla="*/ 41935408 w 110" name="T8"/>
                <a:gd fmla="*/ 43223367 h 99" name="T9"/>
                <a:gd fmla="*/ 20967704 w 110" name="T10"/>
                <a:gd fmla="*/ 31121030 h 99" name="T11"/>
                <a:gd fmla="*/ 41935408 w 110" name="T12"/>
                <a:gd fmla="*/ 31121030 h 99" name="T13"/>
                <a:gd fmla="*/ 59677303 w 110" name="T14"/>
                <a:gd fmla="*/ 51868825 h 99" name="T15"/>
                <a:gd fmla="*/ 54838605 w 110" name="T16"/>
                <a:gd fmla="*/ 15560515 h 99" name="T17"/>
                <a:gd fmla="*/ 69354701 w 110" name="T18"/>
                <a:gd fmla="*/ 48410642 h 99" name="T19"/>
                <a:gd fmla="*/ 106451410 w 110" name="T20"/>
                <a:gd fmla="*/ 67429335 h 99" name="T21"/>
                <a:gd fmla="*/ 99999812 w 110" name="T22"/>
                <a:gd fmla="*/ 89906232 h 99" name="T23"/>
                <a:gd fmla="*/ 141935200 w 110" name="T24"/>
                <a:gd fmla="*/ 119298160 h 99" name="T25"/>
                <a:gd fmla="*/ 130644903 w 110" name="T26"/>
                <a:gd fmla="*/ 143504128 h 99" name="T27"/>
                <a:gd fmla="*/ 153225497 w 110" name="T28"/>
                <a:gd fmla="*/ 124485435 h 99" name="T29"/>
                <a:gd fmla="*/ 156451296 w 110" name="T30"/>
                <a:gd fmla="*/ 169437873 h 99" name="T31"/>
                <a:gd fmla="*/ 174193231 w 110" name="T32"/>
                <a:gd fmla="*/ 160793729 h 99" name="T33"/>
                <a:gd fmla="*/ 175806131 w 110" name="T34"/>
                <a:gd fmla="*/ 127943618 h 99" name="T35"/>
                <a:gd fmla="*/ 133870703 w 110" name="T36"/>
                <a:gd fmla="*/ 108924925 h 99" name="T37"/>
                <a:gd fmla="*/ 56451504 w 110" name="T38"/>
                <a:gd fmla="*/ 0 h 99" name="T39"/>
                <a:gd fmla="*/ 11290302 w 110" name="T40"/>
                <a:gd fmla="*/ 31121030 h 99" name="T41"/>
                <a:gd fmla="*/ 0 w 110" name="T42"/>
                <a:gd fmla="*/ 17289607 h 99" name="T43"/>
                <a:gd fmla="*/ 0 w 110" name="T44"/>
                <a:gd fmla="*/ 17289607 h 99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w 110" name="T69"/>
                <a:gd fmla="*/ 0 h 99" name="T70"/>
                <a:gd fmla="*/ 110 w 110" name="T71"/>
                <a:gd fmla="*/ 99 h 99" name="T72"/>
              </a:gdLst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b="T72" l="T69" r="T71" t="T70"/>
              <a:pathLst>
                <a:path h="99" w="110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47" name="Freeform 53"/>
            <p:cNvSpPr/>
            <p:nvPr/>
          </p:nvSpPr>
          <p:spPr bwMode="auto">
            <a:xfrm>
              <a:off x="648476" y="3158814"/>
              <a:ext cx="25400" cy="206196"/>
            </a:xfrm>
            <a:custGeom>
              <a:gdLst>
                <a:gd fmla="*/ 0 w 20" name="T0"/>
                <a:gd fmla="*/ 0 h 16" name="T1"/>
                <a:gd fmla="*/ 0 w 20" name="T2"/>
                <a:gd fmla="*/ 0 h 16" name="T3"/>
                <a:gd fmla="*/ 9677399 w 20" name="T4"/>
                <a:gd fmla="*/ 28942503 h 16" name="T5"/>
                <a:gd fmla="*/ 11290301 w 20" name="T6"/>
                <a:gd fmla="*/ 13505854 h 16" name="T7"/>
                <a:gd fmla="*/ 30645098 w 20" name="T8"/>
                <a:gd fmla="*/ 27013096 h 16" name="T9"/>
                <a:gd fmla="*/ 12903200 w 20" name="T10"/>
                <a:gd fmla="*/ 13505854 h 16" name="T11"/>
                <a:gd fmla="*/ 29032199 w 20" name="T12"/>
                <a:gd fmla="*/ 3858815 h 16" name="T13"/>
                <a:gd fmla="*/ 0 w 20" name="T14"/>
                <a:gd fmla="*/ 0 h 16" name="T15"/>
                <a:gd fmla="*/ 0 w 20" name="T16"/>
                <a:gd fmla="*/ 0 h 1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20" name="T27"/>
                <a:gd fmla="*/ 0 h 16" name="T28"/>
                <a:gd fmla="*/ 20 w 20" name="T29"/>
                <a:gd fmla="*/ 16 h 16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16" w="20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48" name="Freeform 54"/>
            <p:cNvSpPr/>
            <p:nvPr/>
          </p:nvSpPr>
          <p:spPr bwMode="auto">
            <a:xfrm>
              <a:off x="658001" y="3181833"/>
              <a:ext cx="15875" cy="206196"/>
            </a:xfrm>
            <a:custGeom>
              <a:gdLst>
                <a:gd fmla="*/ 0 w 12" name="T0"/>
                <a:gd fmla="*/ 0 h 25" name="T1"/>
                <a:gd fmla="*/ 0 w 12" name="T2"/>
                <a:gd fmla="*/ 0 h 25" name="T3"/>
                <a:gd fmla="*/ 17500864 w 12" name="T4"/>
                <a:gd fmla="*/ 7112783 h 25" name="T5"/>
                <a:gd fmla="*/ 19251082 w 12" name="T6"/>
                <a:gd fmla="*/ 42676691 h 25" name="T7"/>
                <a:gd fmla="*/ 0 w 12" name="T8"/>
                <a:gd fmla="*/ 0 h 25" name="T9"/>
                <a:gd fmla="*/ 0 w 12" name="T10"/>
                <a:gd fmla="*/ 0 h 25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2" name="T18"/>
                <a:gd fmla="*/ 0 h 25" name="T19"/>
                <a:gd fmla="*/ 12 w 12" name="T20"/>
                <a:gd fmla="*/ 25 h 25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25" w="12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49" name="Freeform 55"/>
            <p:cNvSpPr/>
            <p:nvPr/>
          </p:nvSpPr>
          <p:spPr bwMode="auto">
            <a:xfrm>
              <a:off x="673876" y="3160401"/>
              <a:ext cx="20637" cy="206196"/>
            </a:xfrm>
            <a:custGeom>
              <a:gdLst>
                <a:gd fmla="*/ 0 w 15" name="T0"/>
                <a:gd fmla="*/ 0 h 16" name="T1"/>
                <a:gd fmla="*/ 0 w 15" name="T2"/>
                <a:gd fmla="*/ 0 h 16" name="T3"/>
                <a:gd fmla="*/ 5677928 w 15" name="T4"/>
                <a:gd fmla="*/ 28942503 h 16" name="T5"/>
                <a:gd fmla="*/ 20821357 w 15" name="T6"/>
                <a:gd fmla="*/ 28942503 h 16" name="T7"/>
                <a:gd fmla="*/ 13250332 w 15" name="T8"/>
                <a:gd fmla="*/ 3858815 h 16" name="T9"/>
                <a:gd fmla="*/ 26499288 w 15" name="T10"/>
                <a:gd fmla="*/ 21224870 h 16" name="T11"/>
                <a:gd fmla="*/ 15142056 w 15" name="T12"/>
                <a:gd fmla="*/ 0 h 16" name="T13"/>
                <a:gd fmla="*/ 0 w 15" name="T14"/>
                <a:gd fmla="*/ 0 h 16" name="T15"/>
                <a:gd fmla="*/ 0 w 15" name="T16"/>
                <a:gd fmla="*/ 0 h 1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15" name="T27"/>
                <a:gd fmla="*/ 0 h 16" name="T28"/>
                <a:gd fmla="*/ 15 w 15" name="T29"/>
                <a:gd fmla="*/ 16 h 16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16" w="15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50" name="Freeform 56"/>
            <p:cNvSpPr/>
            <p:nvPr/>
          </p:nvSpPr>
          <p:spPr bwMode="auto">
            <a:xfrm>
              <a:off x="689752" y="3185007"/>
              <a:ext cx="14287" cy="206196"/>
            </a:xfrm>
            <a:custGeom>
              <a:gdLst>
                <a:gd fmla="*/ 0 w 13" name="T0"/>
                <a:gd fmla="*/ 0 h 11" name="T1"/>
                <a:gd fmla="*/ 0 w 13" name="T2"/>
                <a:gd fmla="*/ 0 h 11" name="T3"/>
                <a:gd fmla="*/ 14493612 w 13" name="T4"/>
                <a:gd fmla="*/ 16869050 h 11" name="T5"/>
                <a:gd fmla="*/ 14493612 w 13" name="T6"/>
                <a:gd fmla="*/ 1687165 h 11" name="T7"/>
                <a:gd fmla="*/ 0 w 13" name="T8"/>
                <a:gd fmla="*/ 0 h 11" name="T9"/>
                <a:gd fmla="*/ 0 w 13" name="T10"/>
                <a:gd fmla="*/ 0 h 11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3" name="T18"/>
                <a:gd fmla="*/ 0 h 11" name="T19"/>
                <a:gd fmla="*/ 13 w 13" name="T20"/>
                <a:gd fmla="*/ 11 h 11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1" w="13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51" name="Freeform 57"/>
            <p:cNvSpPr/>
            <p:nvPr/>
          </p:nvSpPr>
          <p:spPr bwMode="auto">
            <a:xfrm>
              <a:off x="694513" y="3212789"/>
              <a:ext cx="22225" cy="206196"/>
            </a:xfrm>
            <a:custGeom>
              <a:gdLst>
                <a:gd fmla="*/ 0 w 19" name="T0"/>
                <a:gd fmla="*/ 0 h 26" name="T1"/>
                <a:gd fmla="*/ 0 w 19" name="T2"/>
                <a:gd fmla="*/ 0 h 26" name="T3"/>
                <a:gd fmla="*/ 19155607 w 19" name="T4"/>
                <a:gd fmla="*/ 14434772 h 26" name="T5"/>
                <a:gd fmla="*/ 24628808 w 19" name="T6"/>
                <a:gd fmla="*/ 45109675 h 26" name="T7"/>
                <a:gd fmla="*/ 0 w 19" name="T8"/>
                <a:gd fmla="*/ 0 h 26" name="T9"/>
                <a:gd fmla="*/ 0 w 19" name="T10"/>
                <a:gd fmla="*/ 0 h 2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9" name="T18"/>
                <a:gd fmla="*/ 0 h 26" name="T19"/>
                <a:gd fmla="*/ 19 w 19" name="T20"/>
                <a:gd fmla="*/ 26 h 2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26" w="19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52" name="Freeform 58"/>
            <p:cNvSpPr/>
            <p:nvPr/>
          </p:nvSpPr>
          <p:spPr bwMode="auto">
            <a:xfrm>
              <a:off x="727851" y="3215171"/>
              <a:ext cx="14287" cy="206196"/>
            </a:xfrm>
            <a:custGeom>
              <a:gdLst>
                <a:gd fmla="*/ 0 w 10" name="T0"/>
                <a:gd fmla="*/ 10841576 h 15" name="T1"/>
                <a:gd fmla="*/ 0 w 10" name="T2"/>
                <a:gd fmla="*/ 10841576 h 15" name="T3"/>
                <a:gd fmla="*/ 8165020 w 10" name="T4"/>
                <a:gd fmla="*/ 0 h 15" name="T5"/>
                <a:gd fmla="*/ 18370223 w 10" name="T6"/>
                <a:gd fmla="*/ 18973045 h 15" name="T7"/>
                <a:gd fmla="*/ 0 w 10" name="T8"/>
                <a:gd fmla="*/ 10841576 h 15" name="T9"/>
                <a:gd fmla="*/ 0 w 10" name="T10"/>
                <a:gd fmla="*/ 10841576 h 15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0" name="T18"/>
                <a:gd fmla="*/ 0 h 15" name="T19"/>
                <a:gd fmla="*/ 10 w 10" name="T20"/>
                <a:gd fmla="*/ 15 h 15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5" w="10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53" name="Freeform 59"/>
            <p:cNvSpPr/>
            <p:nvPr/>
          </p:nvSpPr>
          <p:spPr bwMode="auto">
            <a:xfrm>
              <a:off x="846912" y="3610460"/>
              <a:ext cx="982657" cy="206196"/>
            </a:xfrm>
            <a:custGeom>
              <a:gdLst>
                <a:gd fmla="*/ 0 w 787" name="T0"/>
                <a:gd fmla="*/ 35986208 h 382" name="T1"/>
                <a:gd fmla="*/ 31180509 w 787" name="T2"/>
                <a:gd fmla="*/ 94251414 h 382" name="T3"/>
                <a:gd fmla="*/ 6235603 w 787" name="T4"/>
                <a:gd fmla="*/ 260475223 h 382" name="T5"/>
                <a:gd fmla="*/ 57684942 w 787" name="T6"/>
                <a:gd fmla="*/ 322166221 h 382" name="T7"/>
                <a:gd fmla="*/ 88865460 w 787" name="T8"/>
                <a:gd fmla="*/ 414704110 h 382" name="T9"/>
                <a:gd fmla="*/ 162140632 w 787" name="T10"/>
                <a:gd fmla="*/ 469540844 h 382" name="T11"/>
                <a:gd fmla="*/ 291542490 w 787" name="T12"/>
                <a:gd fmla="*/ 500386343 h 382" name="T13"/>
                <a:gd fmla="*/ 445888036 w 787" name="T14"/>
                <a:gd fmla="*/ 555223077 h 382" name="T15"/>
                <a:gd fmla="*/ 544108107 w 787" name="T16"/>
                <a:gd fmla="*/ 622056083 h 382" name="T17"/>
                <a:gd fmla="*/ 581525455 w 787" name="T18"/>
                <a:gd fmla="*/ 589497017 h 382" name="T19"/>
                <a:gd fmla="*/ 629855728 w 787" name="T20"/>
                <a:gd fmla="*/ 538087416 h 382" name="T21"/>
                <a:gd fmla="*/ 748343529 w 787" name="T22"/>
                <a:gd fmla="*/ 555223077 h 382" name="T23"/>
                <a:gd fmla="*/ 728075955 w 787" name="T24"/>
                <a:gd fmla="*/ 524377578 h 382" name="T25"/>
                <a:gd fmla="*/ 776406228 w 787" name="T26"/>
                <a:gd fmla="*/ 508954173 h 382" name="T27"/>
                <a:gd fmla="*/ 866831174 w 787" name="T28"/>
                <a:gd fmla="*/ 531231842 h 382" name="T29"/>
                <a:gd fmla="*/ 893335597 w 787" name="T30"/>
                <a:gd fmla="*/ 596351282 h 382" name="T31"/>
                <a:gd fmla="*/ 938548070 w 787" name="T32"/>
                <a:gd fmla="*/ 651188016 h 382" name="T33"/>
                <a:gd fmla="*/ 916720971 w 787" name="T34"/>
                <a:gd fmla="*/ 508954173 h 382" name="T35"/>
                <a:gd fmla="*/ 1041444217 w 787" name="T36"/>
                <a:gd fmla="*/ 387285743 h 382" name="T37"/>
                <a:gd fmla="*/ 1039885941 w 787" name="T38"/>
                <a:gd fmla="*/ 375289471 h 382" name="T39"/>
                <a:gd fmla="*/ 1028971767 w 787" name="T40"/>
                <a:gd fmla="*/ 325593353 h 382" name="T41"/>
                <a:gd fmla="*/ 1028971767 w 787" name="T42"/>
                <a:gd fmla="*/ 320452655 h 382" name="T43"/>
                <a:gd fmla="*/ 1036768141 w 787" name="T44"/>
                <a:gd fmla="*/ 282752891 h 382" name="T45"/>
                <a:gd fmla="*/ 1055476190 w 787" name="T46"/>
                <a:gd fmla="*/ 308457692 h 382" name="T47"/>
                <a:gd fmla="*/ 1057035715 w 787" name="T48"/>
                <a:gd fmla="*/ 296461420 h 382" name="T49"/>
                <a:gd fmla="*/ 1164609186 w 787" name="T50"/>
                <a:gd fmla="*/ 222775459 h 382" name="T51"/>
                <a:gd fmla="*/ 1158373586 w 787" name="T52"/>
                <a:gd fmla="*/ 167937375 h 382" name="T53"/>
                <a:gd fmla="*/ 1225411908 w 787" name="T54"/>
                <a:gd fmla="*/ 123383347 h 382" name="T55"/>
                <a:gd fmla="*/ 1209821659 w 787" name="T56"/>
                <a:gd fmla="*/ 71973725 h 382" name="T57"/>
                <a:gd fmla="*/ 1147459412 w 787" name="T58"/>
                <a:gd fmla="*/ 121669781 h 382" name="T59"/>
                <a:gd fmla="*/ 1032090816 w 787" name="T60"/>
                <a:gd fmla="*/ 171365816 h 382" name="T61"/>
                <a:gd fmla="*/ 974405894 w 787" name="T62"/>
                <a:gd fmla="*/ 190215085 h 382" name="T63"/>
                <a:gd fmla="*/ 885540472 w 787" name="T64"/>
                <a:gd fmla="*/ 226202591 h 382" name="T65"/>
                <a:gd fmla="*/ 888658272 w 787" name="T66"/>
                <a:gd fmla="*/ 203924923 h 382" name="T67"/>
                <a:gd fmla="*/ 898012922 w 787" name="T68"/>
                <a:gd fmla="*/ 185074386 h 382" name="T69"/>
                <a:gd fmla="*/ 866831174 w 787" name="T70"/>
                <a:gd fmla="*/ 167937375 h 382" name="T71"/>
                <a:gd fmla="*/ 841886275 w 787" name="T72"/>
                <a:gd fmla="*/ 109673509 h 382" name="T73"/>
                <a:gd fmla="*/ 807587976 w 787" name="T74"/>
                <a:gd fmla="*/ 217633452 h 382" name="T75"/>
                <a:gd fmla="*/ 781083553 w 787" name="T76"/>
                <a:gd fmla="*/ 183360820 h 382" name="T77"/>
                <a:gd fmla="*/ 782643077 w 787" name="T78"/>
                <a:gd fmla="*/ 133664744 h 382" name="T79"/>
                <a:gd fmla="*/ 865272898 w 787" name="T80"/>
                <a:gd fmla="*/ 101105678 h 382" name="T81"/>
                <a:gd fmla="*/ 851240924 w 787" name="T82"/>
                <a:gd fmla="*/ 85682254 h 382" name="T83"/>
                <a:gd fmla="*/ 782643077 w 787" name="T84"/>
                <a:gd fmla="*/ 58263887 h 382" name="T85"/>
                <a:gd fmla="*/ 692218131 w 787" name="T86"/>
                <a:gd fmla="*/ 83968688 h 382" name="T87"/>
                <a:gd fmla="*/ 639210377 w 787" name="T88"/>
                <a:gd fmla="*/ 20564108 h 382" name="T89"/>
                <a:gd fmla="*/ 625178404 w 787" name="T90"/>
                <a:gd fmla="*/ 13709843 h 382" name="T91"/>
                <a:gd fmla="*/ 51448093 w 787" name="T92"/>
                <a:gd fmla="*/ 39414649 h 382" name="T93"/>
                <a:gd fmla="*/ 42094692 w 787" name="T94"/>
                <a:gd fmla="*/ 37699774 h 382" name="T95"/>
                <a:gd fmla="*/ 0 w 787" name="T96"/>
                <a:gd fmla="*/ 35986208 h 382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w 787" name="T147"/>
                <a:gd fmla="*/ 0 h 382" name="T148"/>
                <a:gd fmla="*/ 787 w 787" name="T149"/>
                <a:gd fmla="*/ 382 h 382" name="T150"/>
              </a:gdLst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b="T150" l="T147" r="T149" t="T148"/>
              <a:pathLst>
                <a:path h="382" w="787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54" name="Freeform 60"/>
            <p:cNvSpPr/>
            <p:nvPr/>
          </p:nvSpPr>
          <p:spPr bwMode="auto">
            <a:xfrm>
              <a:off x="6165001" y="3011175"/>
              <a:ext cx="55563" cy="206196"/>
            </a:xfrm>
            <a:custGeom>
              <a:gdLst>
                <a:gd fmla="*/ 0 w 43" name="T0"/>
                <a:gd fmla="*/ 7406368 h 14" name="T1"/>
                <a:gd fmla="*/ 0 w 43" name="T2"/>
                <a:gd fmla="*/ 7406368 h 14" name="T3"/>
                <a:gd fmla="*/ 41742022 w 43" name="T4"/>
                <a:gd fmla="*/ 0 h 14" name="T5"/>
                <a:gd fmla="*/ 70126962 w 43" name="T6"/>
                <a:gd fmla="*/ 11108871 h 14" name="T7"/>
                <a:gd fmla="*/ 55099114 w 43" name="T8"/>
                <a:gd fmla="*/ 24069679 h 14" name="T9"/>
                <a:gd fmla="*/ 0 w 43" name="T10"/>
                <a:gd fmla="*/ 7406368 h 14" name="T11"/>
                <a:gd fmla="*/ 0 w 43" name="T12"/>
                <a:gd fmla="*/ 7406368 h 14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43" name="T21"/>
                <a:gd fmla="*/ 0 h 14" name="T22"/>
                <a:gd fmla="*/ 43 w 43" name="T23"/>
                <a:gd fmla="*/ 14 h 14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14" w="43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455" name="Group 115"/>
            <p:cNvGrpSpPr/>
            <p:nvPr/>
          </p:nvGrpSpPr>
          <p:grpSpPr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581" name="Freeform 187"/>
              <p:cNvSpPr/>
              <p:nvPr/>
            </p:nvSpPr>
            <p:spPr bwMode="auto">
              <a:xfrm>
                <a:off x="2163" y="3101"/>
                <a:ext cx="21" cy="158"/>
              </a:xfrm>
              <a:custGeom>
                <a:gdLst>
                  <a:gd fmla="*/ 0 w 21" name="T0"/>
                  <a:gd fmla="*/ 0 h 8" name="T1"/>
                  <a:gd fmla="*/ 0 w 21" name="T2"/>
                  <a:gd fmla="*/ 0 h 8" name="T3"/>
                  <a:gd fmla="*/ 2 w 21" name="T4"/>
                  <a:gd fmla="*/ 7 h 8" name="T5"/>
                  <a:gd fmla="*/ 20 w 21" name="T6"/>
                  <a:gd fmla="*/ 4 h 8" name="T7"/>
                  <a:gd fmla="*/ 0 w 21" name="T8"/>
                  <a:gd fmla="*/ 0 h 8" name="T9"/>
                  <a:gd fmla="*/ 0 w 21" name="T10"/>
                  <a:gd fmla="*/ 0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1" name="T18"/>
                  <a:gd fmla="*/ 0 h 8" name="T19"/>
                  <a:gd fmla="*/ 21 w 21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21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82" name="Freeform 188"/>
              <p:cNvSpPr/>
              <p:nvPr/>
            </p:nvSpPr>
            <p:spPr bwMode="auto">
              <a:xfrm>
                <a:off x="2079" y="3891"/>
                <a:ext cx="270" cy="158"/>
              </a:xfrm>
              <a:custGeom>
                <a:gdLst>
                  <a:gd fmla="*/ 0 w 270" name="T0"/>
                  <a:gd fmla="*/ 444 h 481" name="T1"/>
                  <a:gd fmla="*/ 0 w 270" name="T2"/>
                  <a:gd fmla="*/ 444 h 481" name="T3"/>
                  <a:gd fmla="*/ 3 w 270" name="T4"/>
                  <a:gd fmla="*/ 455 h 481" name="T5"/>
                  <a:gd fmla="*/ 14 w 270" name="T6"/>
                  <a:gd fmla="*/ 451 h 481" name="T7"/>
                  <a:gd fmla="*/ 18 w 270" name="T8"/>
                  <a:gd fmla="*/ 475 h 481" name="T9"/>
                  <a:gd fmla="*/ 68 w 270" name="T10"/>
                  <a:gd fmla="*/ 480 h 481" name="T11"/>
                  <a:gd fmla="*/ 54 w 270" name="T12"/>
                  <a:gd fmla="*/ 468 h 481" name="T13"/>
                  <a:gd fmla="*/ 64 w 270" name="T14"/>
                  <a:gd fmla="*/ 435 h 481" name="T15"/>
                  <a:gd fmla="*/ 74 w 270" name="T16"/>
                  <a:gd fmla="*/ 442 h 481" name="T17"/>
                  <a:gd fmla="*/ 105 w 270" name="T18"/>
                  <a:gd fmla="*/ 396 h 481" name="T19"/>
                  <a:gd fmla="*/ 81 w 270" name="T20"/>
                  <a:gd fmla="*/ 370 h 481" name="T21"/>
                  <a:gd fmla="*/ 108 w 270" name="T22"/>
                  <a:gd fmla="*/ 354 h 481" name="T23"/>
                  <a:gd fmla="*/ 112 w 270" name="T24"/>
                  <a:gd fmla="*/ 331 h 481" name="T25"/>
                  <a:gd fmla="*/ 124 w 270" name="T26"/>
                  <a:gd fmla="*/ 320 h 481" name="T27"/>
                  <a:gd fmla="*/ 113 w 270" name="T28"/>
                  <a:gd fmla="*/ 316 h 481" name="T29"/>
                  <a:gd fmla="*/ 134 w 270" name="T30"/>
                  <a:gd fmla="*/ 316 h 481" name="T31"/>
                  <a:gd fmla="*/ 131 w 270" name="T32"/>
                  <a:gd fmla="*/ 305 h 481" name="T33"/>
                  <a:gd fmla="*/ 122 w 270" name="T34"/>
                  <a:gd fmla="*/ 312 h 481" name="T35"/>
                  <a:gd fmla="*/ 113 w 270" name="T36"/>
                  <a:gd fmla="*/ 304 h 481" name="T37"/>
                  <a:gd fmla="*/ 112 w 270" name="T38"/>
                  <a:gd fmla="*/ 287 h 481" name="T39"/>
                  <a:gd fmla="*/ 149 w 270" name="T40"/>
                  <a:gd fmla="*/ 288 h 481" name="T41"/>
                  <a:gd fmla="*/ 152 w 270" name="T42"/>
                  <a:gd fmla="*/ 253 h 481" name="T43"/>
                  <a:gd fmla="*/ 210 w 270" name="T44"/>
                  <a:gd fmla="*/ 247 h 481" name="T45"/>
                  <a:gd fmla="*/ 227 w 270" name="T46"/>
                  <a:gd fmla="*/ 223 h 481" name="T47"/>
                  <a:gd fmla="*/ 204 w 270" name="T48"/>
                  <a:gd fmla="*/ 178 h 481" name="T49"/>
                  <a:gd fmla="*/ 216 w 270" name="T50"/>
                  <a:gd fmla="*/ 122 h 481" name="T51"/>
                  <a:gd fmla="*/ 269 w 270" name="T52"/>
                  <a:gd fmla="*/ 76 h 481" name="T53"/>
                  <a:gd fmla="*/ 267 w 270" name="T54"/>
                  <a:gd fmla="*/ 55 h 481" name="T55"/>
                  <a:gd fmla="*/ 256 w 270" name="T56"/>
                  <a:gd fmla="*/ 55 h 481" name="T57"/>
                  <a:gd fmla="*/ 242 w 270" name="T58"/>
                  <a:gd fmla="*/ 79 h 481" name="T59"/>
                  <a:gd fmla="*/ 205 w 270" name="T60"/>
                  <a:gd fmla="*/ 78 h 481" name="T61"/>
                  <a:gd fmla="*/ 213 w 270" name="T62"/>
                  <a:gd fmla="*/ 50 h 481" name="T63"/>
                  <a:gd fmla="*/ 147 w 270" name="T64"/>
                  <a:gd fmla="*/ 7 h 481" name="T65"/>
                  <a:gd fmla="*/ 125 w 270" name="T66"/>
                  <a:gd fmla="*/ 3 h 481" name="T67"/>
                  <a:gd fmla="*/ 123 w 270" name="T68"/>
                  <a:gd fmla="*/ 12 h 481" name="T69"/>
                  <a:gd fmla="*/ 98 w 270" name="T70"/>
                  <a:gd fmla="*/ 0 h 481" name="T71"/>
                  <a:gd fmla="*/ 84 w 270" name="T72"/>
                  <a:gd fmla="*/ 15 h 481" name="T73"/>
                  <a:gd fmla="*/ 82 w 270" name="T74"/>
                  <a:gd fmla="*/ 32 h 481" name="T75"/>
                  <a:gd fmla="*/ 67 w 270" name="T76"/>
                  <a:gd fmla="*/ 39 h 481" name="T77"/>
                  <a:gd fmla="*/ 68 w 270" name="T78"/>
                  <a:gd fmla="*/ 73 h 481" name="T79"/>
                  <a:gd fmla="*/ 51 w 270" name="T80"/>
                  <a:gd fmla="*/ 91 h 481" name="T81"/>
                  <a:gd fmla="*/ 39 w 270" name="T82"/>
                  <a:gd fmla="*/ 138 h 481" name="T83"/>
                  <a:gd fmla="*/ 48 w 270" name="T84"/>
                  <a:gd fmla="*/ 182 h 481" name="T85"/>
                  <a:gd fmla="*/ 31 w 270" name="T86"/>
                  <a:gd fmla="*/ 220 h 481" name="T87"/>
                  <a:gd fmla="*/ 18 w 270" name="T88"/>
                  <a:gd fmla="*/ 313 h 481" name="T89"/>
                  <a:gd fmla="*/ 28 w 270" name="T90"/>
                  <a:gd fmla="*/ 348 h 481" name="T91"/>
                  <a:gd fmla="*/ 19 w 270" name="T92"/>
                  <a:gd fmla="*/ 351 h 481" name="T93"/>
                  <a:gd fmla="*/ 23 w 270" name="T94"/>
                  <a:gd fmla="*/ 381 h 481" name="T95"/>
                  <a:gd fmla="*/ 0 w 270" name="T96"/>
                  <a:gd fmla="*/ 444 h 481" name="T97"/>
                  <a:gd fmla="*/ 0 w 270" name="T98"/>
                  <a:gd fmla="*/ 444 h 481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270" name="T150"/>
                  <a:gd fmla="*/ 0 h 481" name="T151"/>
                  <a:gd fmla="*/ 270 w 270" name="T152"/>
                  <a:gd fmla="*/ 481 h 481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481" w="270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83" name="Freeform 189"/>
              <p:cNvSpPr/>
              <p:nvPr/>
            </p:nvSpPr>
            <p:spPr bwMode="auto">
              <a:xfrm>
                <a:off x="2143" y="4159"/>
                <a:ext cx="49" cy="158"/>
              </a:xfrm>
              <a:custGeom>
                <a:gdLst>
                  <a:gd fmla="*/ 0 w 49" name="T0"/>
                  <a:gd fmla="*/ 0 h 42" name="T1"/>
                  <a:gd fmla="*/ 0 w 49" name="T2"/>
                  <a:gd fmla="*/ 0 h 42" name="T3"/>
                  <a:gd fmla="*/ 2 w 49" name="T4"/>
                  <a:gd fmla="*/ 41 h 42" name="T5"/>
                  <a:gd fmla="*/ 48 w 49" name="T6"/>
                  <a:gd fmla="*/ 37 h 42" name="T7"/>
                  <a:gd fmla="*/ 11 w 49" name="T8"/>
                  <a:gd fmla="*/ 20 h 42" name="T9"/>
                  <a:gd fmla="*/ 0 w 49" name="T10"/>
                  <a:gd fmla="*/ 0 h 42" name="T11"/>
                  <a:gd fmla="*/ 0 w 49" name="T12"/>
                  <a:gd fmla="*/ 0 h 42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9" name="T21"/>
                  <a:gd fmla="*/ 0 h 42" name="T22"/>
                  <a:gd fmla="*/ 49 w 49" name="T23"/>
                  <a:gd fmla="*/ 42 h 42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42" w="49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84" name="Freeform 190"/>
              <p:cNvSpPr/>
              <p:nvPr/>
            </p:nvSpPr>
            <p:spPr bwMode="auto">
              <a:xfrm>
                <a:off x="2129" y="3574"/>
                <a:ext cx="165" cy="158"/>
              </a:xfrm>
              <a:custGeom>
                <a:gdLst>
                  <a:gd fmla="*/ 0 w 165" name="T0"/>
                  <a:gd fmla="*/ 18 h 185" name="T1"/>
                  <a:gd fmla="*/ 0 w 165" name="T2"/>
                  <a:gd fmla="*/ 18 h 185" name="T3"/>
                  <a:gd fmla="*/ 13 w 165" name="T4"/>
                  <a:gd fmla="*/ 38 h 185" name="T5"/>
                  <a:gd fmla="*/ 4 w 165" name="T6"/>
                  <a:gd fmla="*/ 80 h 185" name="T7"/>
                  <a:gd fmla="*/ 13 w 165" name="T8"/>
                  <a:gd fmla="*/ 84 h 185" name="T9"/>
                  <a:gd fmla="*/ 9 w 165" name="T10"/>
                  <a:gd fmla="*/ 91 h 185" name="T11"/>
                  <a:gd fmla="*/ 1 w 165" name="T12"/>
                  <a:gd fmla="*/ 108 h 185" name="T13"/>
                  <a:gd fmla="*/ 16 w 165" name="T14"/>
                  <a:gd fmla="*/ 133 h 185" name="T15"/>
                  <a:gd fmla="*/ 24 w 165" name="T16"/>
                  <a:gd fmla="*/ 183 h 185" name="T17"/>
                  <a:gd fmla="*/ 34 w 165" name="T18"/>
                  <a:gd fmla="*/ 184 h 185" name="T19"/>
                  <a:gd fmla="*/ 48 w 165" name="T20"/>
                  <a:gd fmla="*/ 169 h 185" name="T21"/>
                  <a:gd fmla="*/ 73 w 165" name="T22"/>
                  <a:gd fmla="*/ 181 h 185" name="T23"/>
                  <a:gd fmla="*/ 75 w 165" name="T24"/>
                  <a:gd fmla="*/ 172 h 185" name="T25"/>
                  <a:gd fmla="*/ 97 w 165" name="T26"/>
                  <a:gd fmla="*/ 176 h 185" name="T27"/>
                  <a:gd fmla="*/ 106 w 165" name="T28"/>
                  <a:gd fmla="*/ 139 h 185" name="T29"/>
                  <a:gd fmla="*/ 145 w 165" name="T30"/>
                  <a:gd fmla="*/ 133 h 185" name="T31"/>
                  <a:gd fmla="*/ 159 w 165" name="T32"/>
                  <a:gd fmla="*/ 145 h 185" name="T33"/>
                  <a:gd fmla="*/ 164 w 165" name="T34"/>
                  <a:gd fmla="*/ 117 h 185" name="T35"/>
                  <a:gd fmla="*/ 155 w 165" name="T36"/>
                  <a:gd fmla="*/ 93 h 185" name="T37"/>
                  <a:gd fmla="*/ 132 w 165" name="T38"/>
                  <a:gd fmla="*/ 91 h 185" name="T39"/>
                  <a:gd fmla="*/ 122 w 165" name="T40"/>
                  <a:gd fmla="*/ 55 h 185" name="T41"/>
                  <a:gd fmla="*/ 62 w 165" name="T42"/>
                  <a:gd fmla="*/ 31 h 185" name="T43"/>
                  <a:gd fmla="*/ 58 w 165" name="T44"/>
                  <a:gd fmla="*/ 0 h 185" name="T45"/>
                  <a:gd fmla="*/ 17 w 165" name="T46"/>
                  <a:gd fmla="*/ 19 h 185" name="T47"/>
                  <a:gd fmla="*/ 0 w 165" name="T48"/>
                  <a:gd fmla="*/ 18 h 185" name="T49"/>
                  <a:gd fmla="*/ 0 w 165" name="T50"/>
                  <a:gd fmla="*/ 18 h 185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165" name="T78"/>
                  <a:gd fmla="*/ 0 h 185" name="T79"/>
                  <a:gd fmla="*/ 165 w 165" name="T80"/>
                  <a:gd fmla="*/ 185 h 185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185" w="16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85" name="Freeform 191"/>
              <p:cNvSpPr/>
              <p:nvPr/>
            </p:nvSpPr>
            <p:spPr bwMode="auto">
              <a:xfrm>
                <a:off x="2073" y="3553"/>
                <a:ext cx="533" cy="158"/>
              </a:xfrm>
              <a:custGeom>
                <a:gdLst>
                  <a:gd fmla="*/ 0 w 533" name="T0"/>
                  <a:gd fmla="*/ 172 h 544" name="T1"/>
                  <a:gd fmla="*/ 30 w 533" name="T2"/>
                  <a:gd fmla="*/ 205 h 544" name="T3"/>
                  <a:gd fmla="*/ 45 w 533" name="T4"/>
                  <a:gd fmla="*/ 218 h 544" name="T5"/>
                  <a:gd fmla="*/ 73 w 533" name="T6"/>
                  <a:gd fmla="*/ 219 h 544" name="T7"/>
                  <a:gd fmla="*/ 118 w 533" name="T8"/>
                  <a:gd fmla="*/ 231 h 544" name="T9"/>
                  <a:gd fmla="*/ 188 w 533" name="T10"/>
                  <a:gd fmla="*/ 291 h 544" name="T11"/>
                  <a:gd fmla="*/ 220 w 533" name="T12"/>
                  <a:gd fmla="*/ 317 h 544" name="T13"/>
                  <a:gd fmla="*/ 218 w 533" name="T14"/>
                  <a:gd fmla="*/ 372 h 544" name="T15"/>
                  <a:gd fmla="*/ 250 w 533" name="T16"/>
                  <a:gd fmla="*/ 396 h 544" name="T17"/>
                  <a:gd fmla="*/ 262 w 533" name="T18"/>
                  <a:gd fmla="*/ 424 h 544" name="T19"/>
                  <a:gd fmla="*/ 275 w 533" name="T20"/>
                  <a:gd fmla="*/ 445 h 544" name="T21"/>
                  <a:gd fmla="*/ 232 w 533" name="T22"/>
                  <a:gd fmla="*/ 488 h 544" name="T23"/>
                  <a:gd fmla="*/ 281 w 533" name="T24"/>
                  <a:gd fmla="*/ 529 h 544" name="T25"/>
                  <a:gd fmla="*/ 343 w 533" name="T26"/>
                  <a:gd fmla="*/ 462 h 544" name="T27"/>
                  <a:gd fmla="*/ 399 w 533" name="T28"/>
                  <a:gd fmla="*/ 384 h 544" name="T29"/>
                  <a:gd fmla="*/ 445 w 533" name="T30"/>
                  <a:gd fmla="*/ 371 h 544" name="T31"/>
                  <a:gd fmla="*/ 475 w 533" name="T32"/>
                  <a:gd fmla="*/ 249 h 544" name="T33"/>
                  <a:gd fmla="*/ 532 w 533" name="T34"/>
                  <a:gd fmla="*/ 166 h 544" name="T35"/>
                  <a:gd fmla="*/ 502 w 533" name="T36"/>
                  <a:gd fmla="*/ 137 h 544" name="T37"/>
                  <a:gd fmla="*/ 401 w 533" name="T38"/>
                  <a:gd fmla="*/ 106 h 544" name="T39"/>
                  <a:gd fmla="*/ 365 w 533" name="T40"/>
                  <a:gd fmla="*/ 78 h 544" name="T41"/>
                  <a:gd fmla="*/ 334 w 533" name="T42"/>
                  <a:gd fmla="*/ 102 h 544" name="T43"/>
                  <a:gd fmla="*/ 305 w 533" name="T44"/>
                  <a:gd fmla="*/ 98 h 544" name="T45"/>
                  <a:gd fmla="*/ 306 w 533" name="T46"/>
                  <a:gd fmla="*/ 75 h 544" name="T47"/>
                  <a:gd fmla="*/ 305 w 533" name="T48"/>
                  <a:gd fmla="*/ 15 h 544" name="T49"/>
                  <a:gd fmla="*/ 265 w 533" name="T50"/>
                  <a:gd fmla="*/ 39 h 544" name="T51"/>
                  <a:gd fmla="*/ 198 w 533" name="T52"/>
                  <a:gd fmla="*/ 49 h 544" name="T53"/>
                  <a:gd fmla="*/ 194 w 533" name="T54"/>
                  <a:gd fmla="*/ 9 h 544" name="T55"/>
                  <a:gd fmla="*/ 147 w 533" name="T56"/>
                  <a:gd fmla="*/ 16 h 544" name="T57"/>
                  <a:gd fmla="*/ 131 w 533" name="T58"/>
                  <a:gd fmla="*/ 37 h 544" name="T59"/>
                  <a:gd fmla="*/ 111 w 533" name="T60"/>
                  <a:gd fmla="*/ 59 h 544" name="T61"/>
                  <a:gd fmla="*/ 87 w 533" name="T62"/>
                  <a:gd fmla="*/ 42 h 544" name="T63"/>
                  <a:gd fmla="*/ 65 w 533" name="T64"/>
                  <a:gd fmla="*/ 61 h 544" name="T65"/>
                  <a:gd fmla="*/ 59 w 533" name="T66"/>
                  <a:gd fmla="*/ 87 h 544" name="T67"/>
                  <a:gd fmla="*/ 19 w 533" name="T68"/>
                  <a:gd fmla="*/ 140 h 544" name="T69"/>
                  <a:gd fmla="*/ 0 w 533" name="T70"/>
                  <a:gd fmla="*/ 172 h 544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533" name="T108"/>
                  <a:gd fmla="*/ 0 h 544" name="T109"/>
                  <a:gd fmla="*/ 533 w 533" name="T110"/>
                  <a:gd fmla="*/ 544 h 544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544" w="533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86" name="Freeform 192"/>
              <p:cNvSpPr/>
              <p:nvPr/>
            </p:nvSpPr>
            <p:spPr bwMode="auto">
              <a:xfrm>
                <a:off x="1863" y="3116"/>
                <a:ext cx="13" cy="158"/>
              </a:xfrm>
              <a:custGeom>
                <a:gdLst>
                  <a:gd fmla="*/ 0 w 13" name="T0"/>
                  <a:gd fmla="*/ 8 h 37" name="T1"/>
                  <a:gd fmla="*/ 0 w 13" name="T2"/>
                  <a:gd fmla="*/ 8 h 37" name="T3"/>
                  <a:gd fmla="*/ 5 w 13" name="T4"/>
                  <a:gd fmla="*/ 36 h 37" name="T5"/>
                  <a:gd fmla="*/ 12 w 13" name="T6"/>
                  <a:gd fmla="*/ 0 h 37" name="T7"/>
                  <a:gd fmla="*/ 0 w 13" name="T8"/>
                  <a:gd fmla="*/ 8 h 37" name="T9"/>
                  <a:gd fmla="*/ 0 w 13" name="T10"/>
                  <a:gd fmla="*/ 8 h 37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3" name="T18"/>
                  <a:gd fmla="*/ 0 h 37" name="T19"/>
                  <a:gd fmla="*/ 13 w 13" name="T20"/>
                  <a:gd fmla="*/ 37 h 37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37" w="13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87" name="Freeform 193"/>
              <p:cNvSpPr/>
              <p:nvPr/>
            </p:nvSpPr>
            <p:spPr bwMode="auto">
              <a:xfrm>
                <a:off x="2049" y="3875"/>
                <a:ext cx="115" cy="158"/>
              </a:xfrm>
              <a:custGeom>
                <a:gdLst>
                  <a:gd fmla="*/ 0 w 115" name="T0"/>
                  <a:gd fmla="*/ 445 h 571" name="T1"/>
                  <a:gd fmla="*/ 0 w 115" name="T2"/>
                  <a:gd fmla="*/ 445 h 571" name="T3"/>
                  <a:gd fmla="*/ 9 w 115" name="T4"/>
                  <a:gd fmla="*/ 430 h 571" name="T5"/>
                  <a:gd fmla="*/ 24 w 115" name="T6"/>
                  <a:gd fmla="*/ 441 h 571" name="T7"/>
                  <a:gd fmla="*/ 39 w 115" name="T8"/>
                  <a:gd fmla="*/ 412 h 571" name="T9"/>
                  <a:gd fmla="*/ 33 w 115" name="T10"/>
                  <a:gd fmla="*/ 400 h 571" name="T11"/>
                  <a:gd fmla="*/ 45 w 115" name="T12"/>
                  <a:gd fmla="*/ 360 h 571" name="T13"/>
                  <a:gd fmla="*/ 24 w 115" name="T14"/>
                  <a:gd fmla="*/ 357 h 571" name="T15"/>
                  <a:gd fmla="*/ 27 w 115" name="T16"/>
                  <a:gd fmla="*/ 292 h 571" name="T17"/>
                  <a:gd fmla="*/ 55 w 115" name="T18"/>
                  <a:gd fmla="*/ 224 h 571" name="T19"/>
                  <a:gd fmla="*/ 54 w 115" name="T20"/>
                  <a:gd fmla="*/ 166 h 571" name="T21"/>
                  <a:gd fmla="*/ 74 w 115" name="T22"/>
                  <a:gd fmla="*/ 58 h 571" name="T23"/>
                  <a:gd fmla="*/ 68 w 115" name="T24"/>
                  <a:gd fmla="*/ 9 h 571" name="T25"/>
                  <a:gd fmla="*/ 81 w 115" name="T26"/>
                  <a:gd fmla="*/ 0 h 571" name="T27"/>
                  <a:gd fmla="*/ 96 w 115" name="T28"/>
                  <a:gd fmla="*/ 25 h 571" name="T29"/>
                  <a:gd fmla="*/ 104 w 115" name="T30"/>
                  <a:gd fmla="*/ 75 h 571" name="T31"/>
                  <a:gd fmla="*/ 114 w 115" name="T32"/>
                  <a:gd fmla="*/ 76 h 571" name="T33"/>
                  <a:gd fmla="*/ 112 w 115" name="T34"/>
                  <a:gd fmla="*/ 93 h 571" name="T35"/>
                  <a:gd fmla="*/ 97 w 115" name="T36"/>
                  <a:gd fmla="*/ 100 h 571" name="T37"/>
                  <a:gd fmla="*/ 98 w 115" name="T38"/>
                  <a:gd fmla="*/ 134 h 571" name="T39"/>
                  <a:gd fmla="*/ 81 w 115" name="T40"/>
                  <a:gd fmla="*/ 152 h 571" name="T41"/>
                  <a:gd fmla="*/ 69 w 115" name="T42"/>
                  <a:gd fmla="*/ 199 h 571" name="T43"/>
                  <a:gd fmla="*/ 78 w 115" name="T44"/>
                  <a:gd fmla="*/ 243 h 571" name="T45"/>
                  <a:gd fmla="*/ 61 w 115" name="T46"/>
                  <a:gd fmla="*/ 281 h 571" name="T47"/>
                  <a:gd fmla="*/ 48 w 115" name="T48"/>
                  <a:gd fmla="*/ 374 h 571" name="T49"/>
                  <a:gd fmla="*/ 58 w 115" name="T50"/>
                  <a:gd fmla="*/ 409 h 571" name="T51"/>
                  <a:gd fmla="*/ 49 w 115" name="T52"/>
                  <a:gd fmla="*/ 412 h 571" name="T53"/>
                  <a:gd fmla="*/ 53 w 115" name="T54"/>
                  <a:gd fmla="*/ 442 h 571" name="T55"/>
                  <a:gd fmla="*/ 30 w 115" name="T56"/>
                  <a:gd fmla="*/ 505 h 571" name="T57"/>
                  <a:gd fmla="*/ 33 w 115" name="T58"/>
                  <a:gd fmla="*/ 516 h 571" name="T59"/>
                  <a:gd fmla="*/ 44 w 115" name="T60"/>
                  <a:gd fmla="*/ 512 h 571" name="T61"/>
                  <a:gd fmla="*/ 48 w 115" name="T62"/>
                  <a:gd fmla="*/ 536 h 571" name="T63"/>
                  <a:gd fmla="*/ 98 w 115" name="T64"/>
                  <a:gd fmla="*/ 541 h 571" name="T65"/>
                  <a:gd fmla="*/ 65 w 115" name="T66"/>
                  <a:gd fmla="*/ 551 h 571" name="T67"/>
                  <a:gd fmla="*/ 61 w 115" name="T68"/>
                  <a:gd fmla="*/ 570 h 571" name="T69"/>
                  <a:gd fmla="*/ 46 w 115" name="T70"/>
                  <a:gd fmla="*/ 565 h 571" name="T71"/>
                  <a:gd fmla="*/ 62 w 115" name="T72"/>
                  <a:gd fmla="*/ 553 h 571" name="T73"/>
                  <a:gd fmla="*/ 38 w 115" name="T74"/>
                  <a:gd fmla="*/ 548 h 571" name="T75"/>
                  <a:gd fmla="*/ 35 w 115" name="T76"/>
                  <a:gd fmla="*/ 527 h 571" name="T77"/>
                  <a:gd fmla="*/ 29 w 115" name="T78"/>
                  <a:gd fmla="*/ 537 h 571" name="T79"/>
                  <a:gd fmla="*/ 20 w 115" name="T80"/>
                  <a:gd fmla="*/ 518 h 571" name="T81"/>
                  <a:gd fmla="*/ 25 w 115" name="T82"/>
                  <a:gd fmla="*/ 513 h 571" name="T83"/>
                  <a:gd fmla="*/ 14 w 115" name="T84"/>
                  <a:gd fmla="*/ 504 h 571" name="T85"/>
                  <a:gd fmla="*/ 24 w 115" name="T86"/>
                  <a:gd fmla="*/ 494 h 571" name="T87"/>
                  <a:gd fmla="*/ 15 w 115" name="T88"/>
                  <a:gd fmla="*/ 466 h 571" name="T89"/>
                  <a:gd fmla="*/ 32 w 115" name="T90"/>
                  <a:gd fmla="*/ 469 h 571" name="T91"/>
                  <a:gd fmla="*/ 15 w 115" name="T92"/>
                  <a:gd fmla="*/ 455 h 571" name="T93"/>
                  <a:gd fmla="*/ 19 w 115" name="T94"/>
                  <a:gd fmla="*/ 444 h 571" name="T95"/>
                  <a:gd fmla="*/ 0 w 115" name="T96"/>
                  <a:gd fmla="*/ 445 h 571" name="T97"/>
                  <a:gd fmla="*/ 0 w 115" name="T98"/>
                  <a:gd fmla="*/ 445 h 571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115" name="T150"/>
                  <a:gd fmla="*/ 0 h 571" name="T151"/>
                  <a:gd fmla="*/ 115 w 115" name="T152"/>
                  <a:gd fmla="*/ 571 h 571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571" w="115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88" name="Freeform 194"/>
              <p:cNvSpPr/>
              <p:nvPr/>
            </p:nvSpPr>
            <p:spPr bwMode="auto">
              <a:xfrm>
                <a:off x="2055" y="4078"/>
                <a:ext cx="10" cy="158"/>
              </a:xfrm>
              <a:custGeom>
                <a:gdLst>
                  <a:gd fmla="*/ 0 w 10" name="T0"/>
                  <a:gd fmla="*/ 9 h 22" name="T1"/>
                  <a:gd fmla="*/ 0 w 10" name="T2"/>
                  <a:gd fmla="*/ 9 h 22" name="T3"/>
                  <a:gd fmla="*/ 4 w 10" name="T4"/>
                  <a:gd fmla="*/ 0 h 22" name="T5"/>
                  <a:gd fmla="*/ 9 w 10" name="T6"/>
                  <a:gd fmla="*/ 21 h 22" name="T7"/>
                  <a:gd fmla="*/ 0 w 10" name="T8"/>
                  <a:gd fmla="*/ 9 h 22" name="T9"/>
                  <a:gd fmla="*/ 0 w 10" name="T10"/>
                  <a:gd fmla="*/ 9 h 22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0" name="T18"/>
                  <a:gd fmla="*/ 0 h 22" name="T19"/>
                  <a:gd fmla="*/ 10 w 10" name="T20"/>
                  <a:gd fmla="*/ 22 h 22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2" w="10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89" name="Freeform 195"/>
              <p:cNvSpPr/>
              <p:nvPr/>
            </p:nvSpPr>
            <p:spPr bwMode="auto">
              <a:xfrm>
                <a:off x="2065" y="3965"/>
                <a:ext cx="9" cy="158"/>
              </a:xfrm>
              <a:custGeom>
                <a:gdLst>
                  <a:gd fmla="*/ 0 w 9" name="T0"/>
                  <a:gd fmla="*/ 23 h 28" name="T1"/>
                  <a:gd fmla="*/ 0 w 9" name="T2"/>
                  <a:gd fmla="*/ 23 h 28" name="T3"/>
                  <a:gd fmla="*/ 8 w 9" name="T4"/>
                  <a:gd fmla="*/ 0 h 28" name="T5"/>
                  <a:gd fmla="*/ 8 w 9" name="T6"/>
                  <a:gd fmla="*/ 27 h 28" name="T7"/>
                  <a:gd fmla="*/ 0 w 9" name="T8"/>
                  <a:gd fmla="*/ 23 h 28" name="T9"/>
                  <a:gd fmla="*/ 0 w 9" name="T10"/>
                  <a:gd fmla="*/ 23 h 2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9" name="T18"/>
                  <a:gd fmla="*/ 0 h 28" name="T19"/>
                  <a:gd fmla="*/ 9 w 9" name="T20"/>
                  <a:gd fmla="*/ 28 h 2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8" w="9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90" name="Freeform 196"/>
              <p:cNvSpPr/>
              <p:nvPr/>
            </p:nvSpPr>
            <p:spPr bwMode="auto">
              <a:xfrm>
                <a:off x="2074" y="4159"/>
                <a:ext cx="19" cy="158"/>
              </a:xfrm>
              <a:custGeom>
                <a:gdLst>
                  <a:gd fmla="*/ 0 w 19" name="T0"/>
                  <a:gd fmla="*/ 0 h 13" name="T1"/>
                  <a:gd fmla="*/ 0 w 19" name="T2"/>
                  <a:gd fmla="*/ 0 h 13" name="T3"/>
                  <a:gd fmla="*/ 18 w 19" name="T4"/>
                  <a:gd fmla="*/ 3 h 13" name="T5"/>
                  <a:gd fmla="*/ 18 w 19" name="T6"/>
                  <a:gd fmla="*/ 12 h 13" name="T7"/>
                  <a:gd fmla="*/ 0 w 19" name="T8"/>
                  <a:gd fmla="*/ 0 h 13" name="T9"/>
                  <a:gd fmla="*/ 0 w 19" name="T10"/>
                  <a:gd fmla="*/ 0 h 13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9" name="T18"/>
                  <a:gd fmla="*/ 0 h 13" name="T19"/>
                  <a:gd fmla="*/ 19 w 19" name="T20"/>
                  <a:gd fmla="*/ 13 h 13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3" w="19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91" name="Freeform 197"/>
              <p:cNvSpPr/>
              <p:nvPr/>
            </p:nvSpPr>
            <p:spPr bwMode="auto">
              <a:xfrm>
                <a:off x="2078" y="4139"/>
                <a:ext cx="28" cy="158"/>
              </a:xfrm>
              <a:custGeom>
                <a:gdLst>
                  <a:gd fmla="*/ 0 w 28" name="T0"/>
                  <a:gd fmla="*/ 5 h 28" name="T1"/>
                  <a:gd fmla="*/ 0 w 28" name="T2"/>
                  <a:gd fmla="*/ 5 h 28" name="T3"/>
                  <a:gd fmla="*/ 7 w 28" name="T4"/>
                  <a:gd fmla="*/ 0 h 28" name="T5"/>
                  <a:gd fmla="*/ 6 w 28" name="T6"/>
                  <a:gd fmla="*/ 13 h 28" name="T7"/>
                  <a:gd fmla="*/ 27 w 28" name="T8"/>
                  <a:gd fmla="*/ 17 h 28" name="T9"/>
                  <a:gd fmla="*/ 14 w 28" name="T10"/>
                  <a:gd fmla="*/ 27 h 28" name="T11"/>
                  <a:gd fmla="*/ 0 w 28" name="T12"/>
                  <a:gd fmla="*/ 5 h 28" name="T13"/>
                  <a:gd fmla="*/ 0 w 28" name="T14"/>
                  <a:gd fmla="*/ 5 h 2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28" name="T24"/>
                  <a:gd fmla="*/ 0 h 28" name="T25"/>
                  <a:gd fmla="*/ 28 w 28" name="T26"/>
                  <a:gd fmla="*/ 28 h 2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8" w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92" name="Freeform 198"/>
              <p:cNvSpPr/>
              <p:nvPr/>
            </p:nvSpPr>
            <p:spPr bwMode="auto">
              <a:xfrm>
                <a:off x="2097" y="4165"/>
                <a:ext cx="16" cy="158"/>
              </a:xfrm>
              <a:custGeom>
                <a:gdLst>
                  <a:gd fmla="*/ 0 w 16" name="T0"/>
                  <a:gd fmla="*/ 5 h 8" name="T1"/>
                  <a:gd fmla="*/ 0 w 16" name="T2"/>
                  <a:gd fmla="*/ 5 h 8" name="T3"/>
                  <a:gd fmla="*/ 4 w 16" name="T4"/>
                  <a:gd fmla="*/ 0 h 8" name="T5"/>
                  <a:gd fmla="*/ 15 w 16" name="T6"/>
                  <a:gd fmla="*/ 7 h 8" name="T7"/>
                  <a:gd fmla="*/ 0 w 16" name="T8"/>
                  <a:gd fmla="*/ 5 h 8" name="T9"/>
                  <a:gd fmla="*/ 0 w 16" name="T10"/>
                  <a:gd fmla="*/ 5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6" name="T18"/>
                  <a:gd fmla="*/ 0 h 8" name="T19"/>
                  <a:gd fmla="*/ 16 w 16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16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93" name="Freeform 199"/>
              <p:cNvSpPr/>
              <p:nvPr/>
            </p:nvSpPr>
            <p:spPr bwMode="auto">
              <a:xfrm>
                <a:off x="2107" y="4159"/>
                <a:ext cx="39" cy="158"/>
              </a:xfrm>
              <a:custGeom>
                <a:gdLst>
                  <a:gd fmla="*/ 0 w 39" name="T0"/>
                  <a:gd fmla="*/ 34 h 42" name="T1"/>
                  <a:gd fmla="*/ 0 w 39" name="T2"/>
                  <a:gd fmla="*/ 34 h 42" name="T3"/>
                  <a:gd fmla="*/ 6 w 39" name="T4"/>
                  <a:gd fmla="*/ 27 h 42" name="T5"/>
                  <a:gd fmla="*/ 26 w 39" name="T6"/>
                  <a:gd fmla="*/ 31 h 42" name="T7"/>
                  <a:gd fmla="*/ 17 w 39" name="T8"/>
                  <a:gd fmla="*/ 21 h 42" name="T9"/>
                  <a:gd fmla="*/ 27 w 39" name="T10"/>
                  <a:gd fmla="*/ 14 h 42" name="T11"/>
                  <a:gd fmla="*/ 12 w 39" name="T12"/>
                  <a:gd fmla="*/ 12 h 42" name="T13"/>
                  <a:gd fmla="*/ 12 w 39" name="T14"/>
                  <a:gd fmla="*/ 2 h 42" name="T15"/>
                  <a:gd fmla="*/ 36 w 39" name="T16"/>
                  <a:gd fmla="*/ 0 h 42" name="T17"/>
                  <a:gd fmla="*/ 38 w 39" name="T18"/>
                  <a:gd fmla="*/ 41 h 42" name="T19"/>
                  <a:gd fmla="*/ 0 w 39" name="T20"/>
                  <a:gd fmla="*/ 34 h 42" name="T21"/>
                  <a:gd fmla="*/ 0 w 39" name="T22"/>
                  <a:gd fmla="*/ 34 h 42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39" name="T36"/>
                  <a:gd fmla="*/ 0 h 42" name="T37"/>
                  <a:gd fmla="*/ 39 w 39" name="T38"/>
                  <a:gd fmla="*/ 42 h 42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42" w="39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94" name="Freeform 200"/>
              <p:cNvSpPr/>
              <p:nvPr/>
            </p:nvSpPr>
            <p:spPr bwMode="auto">
              <a:xfrm>
                <a:off x="2126" y="4191"/>
                <a:ext cx="29" cy="158"/>
              </a:xfrm>
              <a:custGeom>
                <a:gdLst>
                  <a:gd fmla="*/ 0 w 29" name="T0"/>
                  <a:gd fmla="*/ 0 h 9" name="T1"/>
                  <a:gd fmla="*/ 0 w 29" name="T2"/>
                  <a:gd fmla="*/ 0 h 9" name="T3"/>
                  <a:gd fmla="*/ 25 w 29" name="T4"/>
                  <a:gd fmla="*/ 2 h 9" name="T5"/>
                  <a:gd fmla="*/ 28 w 29" name="T6"/>
                  <a:gd fmla="*/ 8 h 9" name="T7"/>
                  <a:gd fmla="*/ 0 w 29" name="T8"/>
                  <a:gd fmla="*/ 0 h 9" name="T9"/>
                  <a:gd fmla="*/ 0 w 29" name="T10"/>
                  <a:gd fmla="*/ 0 h 9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9" name="T18"/>
                  <a:gd fmla="*/ 0 h 9" name="T19"/>
                  <a:gd fmla="*/ 29 w 29" name="T20"/>
                  <a:gd fmla="*/ 9 h 9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9" w="28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95" name="Freeform 201"/>
              <p:cNvSpPr/>
              <p:nvPr/>
            </p:nvSpPr>
            <p:spPr bwMode="auto">
              <a:xfrm>
                <a:off x="2153" y="4184"/>
                <a:ext cx="14" cy="158"/>
              </a:xfrm>
              <a:custGeom>
                <a:gdLst>
                  <a:gd fmla="*/ 0 w 14" name="T0"/>
                  <a:gd fmla="*/ 6 h 7" name="T1"/>
                  <a:gd fmla="*/ 0 w 14" name="T2"/>
                  <a:gd fmla="*/ 6 h 7" name="T3"/>
                  <a:gd fmla="*/ 3 w 14" name="T4"/>
                  <a:gd fmla="*/ 0 h 7" name="T5"/>
                  <a:gd fmla="*/ 13 w 14" name="T6"/>
                  <a:gd fmla="*/ 6 h 7" name="T7"/>
                  <a:gd fmla="*/ 0 w 14" name="T8"/>
                  <a:gd fmla="*/ 6 h 7" name="T9"/>
                  <a:gd fmla="*/ 0 w 14" name="T10"/>
                  <a:gd fmla="*/ 6 h 7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4" name="T18"/>
                  <a:gd fmla="*/ 0 h 7" name="T19"/>
                  <a:gd fmla="*/ 14 w 14" name="T20"/>
                  <a:gd fmla="*/ 7 h 7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7" w="14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96" name="Freeform 202"/>
              <p:cNvSpPr/>
              <p:nvPr/>
            </p:nvSpPr>
            <p:spPr bwMode="auto">
              <a:xfrm>
                <a:off x="2005" y="3295"/>
                <a:ext cx="164" cy="158"/>
              </a:xfrm>
              <a:custGeom>
                <a:gdLst>
                  <a:gd fmla="*/ 0 w 164" name="T0"/>
                  <a:gd fmla="*/ 150 h 226" name="T1"/>
                  <a:gd fmla="*/ 0 w 164" name="T2"/>
                  <a:gd fmla="*/ 150 h 226" name="T3"/>
                  <a:gd fmla="*/ 20 w 164" name="T4"/>
                  <a:gd fmla="*/ 166 h 226" name="T5"/>
                  <a:gd fmla="*/ 49 w 164" name="T6"/>
                  <a:gd fmla="*/ 170 h 226" name="T7"/>
                  <a:gd fmla="*/ 78 w 164" name="T8"/>
                  <a:gd fmla="*/ 200 h 226" name="T9"/>
                  <a:gd fmla="*/ 117 w 164" name="T10"/>
                  <a:gd fmla="*/ 203 h 226" name="T11"/>
                  <a:gd fmla="*/ 111 w 164" name="T12"/>
                  <a:gd fmla="*/ 219 h 226" name="T13"/>
                  <a:gd fmla="*/ 121 w 164" name="T14"/>
                  <a:gd fmla="*/ 225 h 226" name="T15"/>
                  <a:gd fmla="*/ 127 w 164" name="T16"/>
                  <a:gd fmla="*/ 186 h 226" name="T17"/>
                  <a:gd fmla="*/ 120 w 164" name="T18"/>
                  <a:gd fmla="*/ 162 h 226" name="T19"/>
                  <a:gd fmla="*/ 133 w 164" name="T20"/>
                  <a:gd fmla="*/ 160 h 226" name="T21"/>
                  <a:gd fmla="*/ 123 w 164" name="T22"/>
                  <a:gd fmla="*/ 146 h 226" name="T23"/>
                  <a:gd fmla="*/ 155 w 164" name="T24"/>
                  <a:gd fmla="*/ 141 h 226" name="T25"/>
                  <a:gd fmla="*/ 163 w 164" name="T26"/>
                  <a:gd fmla="*/ 151 h 226" name="T27"/>
                  <a:gd fmla="*/ 151 w 164" name="T28"/>
                  <a:gd fmla="*/ 131 h 226" name="T29"/>
                  <a:gd fmla="*/ 155 w 164" name="T30"/>
                  <a:gd fmla="*/ 84 h 226" name="T31"/>
                  <a:gd fmla="*/ 128 w 164" name="T32"/>
                  <a:gd fmla="*/ 86 h 226" name="T33"/>
                  <a:gd fmla="*/ 120 w 164" name="T34"/>
                  <a:gd fmla="*/ 74 h 226" name="T35"/>
                  <a:gd fmla="*/ 93 w 164" name="T36"/>
                  <a:gd fmla="*/ 71 h 226" name="T37"/>
                  <a:gd fmla="*/ 76 w 164" name="T38"/>
                  <a:gd fmla="*/ 44 h 226" name="T39"/>
                  <a:gd fmla="*/ 102 w 164" name="T40"/>
                  <a:gd fmla="*/ 8 h 226" name="T41"/>
                  <a:gd fmla="*/ 98 w 164" name="T42"/>
                  <a:gd fmla="*/ 0 h 226" name="T43"/>
                  <a:gd fmla="*/ 52 w 164" name="T44"/>
                  <a:gd fmla="*/ 20 h 226" name="T45"/>
                  <a:gd fmla="*/ 27 w 164" name="T46"/>
                  <a:gd fmla="*/ 60 h 226" name="T47"/>
                  <a:gd fmla="*/ 19 w 164" name="T48"/>
                  <a:gd fmla="*/ 50 h 226" name="T49"/>
                  <a:gd fmla="*/ 13 w 164" name="T50"/>
                  <a:gd fmla="*/ 70 h 226" name="T51"/>
                  <a:gd fmla="*/ 19 w 164" name="T52"/>
                  <a:gd fmla="*/ 115 h 226" name="T53"/>
                  <a:gd fmla="*/ 25 w 164" name="T54"/>
                  <a:gd fmla="*/ 115 h 226" name="T55"/>
                  <a:gd fmla="*/ 0 w 164" name="T56"/>
                  <a:gd fmla="*/ 150 h 226" name="T57"/>
                  <a:gd fmla="*/ 0 w 164" name="T58"/>
                  <a:gd fmla="*/ 150 h 22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164" name="T90"/>
                  <a:gd fmla="*/ 0 h 226" name="T91"/>
                  <a:gd fmla="*/ 164 w 164" name="T92"/>
                  <a:gd fmla="*/ 226 h 226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226" w="164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97" name="Freeform 203"/>
              <p:cNvSpPr/>
              <p:nvPr/>
            </p:nvSpPr>
            <p:spPr bwMode="auto">
              <a:xfrm>
                <a:off x="1911" y="3220"/>
                <a:ext cx="44" cy="158"/>
              </a:xfrm>
              <a:custGeom>
                <a:gdLst>
                  <a:gd fmla="*/ 0 w 44" name="T0"/>
                  <a:gd fmla="*/ 0 h 37" name="T1"/>
                  <a:gd fmla="*/ 0 w 44" name="T2"/>
                  <a:gd fmla="*/ 0 h 37" name="T3"/>
                  <a:gd fmla="*/ 1 w 44" name="T4"/>
                  <a:gd fmla="*/ 14 h 37" name="T5"/>
                  <a:gd fmla="*/ 10 w 44" name="T6"/>
                  <a:gd fmla="*/ 12 h 37" name="T7"/>
                  <a:gd fmla="*/ 37 w 44" name="T8"/>
                  <a:gd fmla="*/ 36 h 37" name="T9"/>
                  <a:gd fmla="*/ 43 w 44" name="T10"/>
                  <a:gd fmla="*/ 18 h 37" name="T11"/>
                  <a:gd fmla="*/ 28 w 44" name="T12"/>
                  <a:gd fmla="*/ 1 h 37" name="T13"/>
                  <a:gd fmla="*/ 0 w 44" name="T14"/>
                  <a:gd fmla="*/ 0 h 37" name="T15"/>
                  <a:gd fmla="*/ 0 w 44" name="T16"/>
                  <a:gd fmla="*/ 0 h 37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44" name="T27"/>
                  <a:gd fmla="*/ 0 h 37" name="T28"/>
                  <a:gd fmla="*/ 44 w 44" name="T29"/>
                  <a:gd fmla="*/ 37 h 37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37" w="44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98" name="Freeform 204"/>
              <p:cNvSpPr/>
              <p:nvPr/>
            </p:nvSpPr>
            <p:spPr bwMode="auto">
              <a:xfrm>
                <a:off x="1921" y="3056"/>
                <a:ext cx="148" cy="158"/>
              </a:xfrm>
              <a:custGeom>
                <a:gdLst>
                  <a:gd fmla="*/ 0 w 148" name="T0"/>
                  <a:gd fmla="*/ 18 h 47" name="T1"/>
                  <a:gd fmla="*/ 0 w 148" name="T2"/>
                  <a:gd fmla="*/ 18 h 47" name="T3"/>
                  <a:gd fmla="*/ 20 w 148" name="T4"/>
                  <a:gd fmla="*/ 2 h 47" name="T5"/>
                  <a:gd fmla="*/ 58 w 148" name="T6"/>
                  <a:gd fmla="*/ 0 h 47" name="T7"/>
                  <a:gd fmla="*/ 147 w 148" name="T8"/>
                  <a:gd fmla="*/ 39 h 47" name="T9"/>
                  <a:gd fmla="*/ 99 w 148" name="T10"/>
                  <a:gd fmla="*/ 46 h 47" name="T11"/>
                  <a:gd fmla="*/ 107 w 148" name="T12"/>
                  <a:gd fmla="*/ 37 h 47" name="T13"/>
                  <a:gd fmla="*/ 84 w 148" name="T14"/>
                  <a:gd fmla="*/ 22 h 47" name="T15"/>
                  <a:gd fmla="*/ 40 w 148" name="T16"/>
                  <a:gd fmla="*/ 14 h 47" name="T17"/>
                  <a:gd fmla="*/ 42 w 148" name="T18"/>
                  <a:gd fmla="*/ 7 h 47" name="T19"/>
                  <a:gd fmla="*/ 0 w 148" name="T20"/>
                  <a:gd fmla="*/ 18 h 47" name="T21"/>
                  <a:gd fmla="*/ 0 w 148" name="T22"/>
                  <a:gd fmla="*/ 18 h 47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148" name="T36"/>
                  <a:gd fmla="*/ 0 h 47" name="T37"/>
                  <a:gd fmla="*/ 148 w 148" name="T38"/>
                  <a:gd fmla="*/ 47 h 47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47" w="148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99" name="Freeform 205"/>
              <p:cNvSpPr/>
              <p:nvPr/>
            </p:nvSpPr>
            <p:spPr bwMode="auto">
              <a:xfrm>
                <a:off x="2100" y="3092"/>
                <a:ext cx="47" cy="158"/>
              </a:xfrm>
              <a:custGeom>
                <a:gdLst>
                  <a:gd fmla="*/ 0 w 47" name="T0"/>
                  <a:gd fmla="*/ 0 h 27" name="T1"/>
                  <a:gd fmla="*/ 0 w 47" name="T2"/>
                  <a:gd fmla="*/ 0 h 27" name="T3"/>
                  <a:gd fmla="*/ 0 w 47" name="T4"/>
                  <a:gd fmla="*/ 26 h 27" name="T5"/>
                  <a:gd fmla="*/ 46 w 47" name="T6"/>
                  <a:gd fmla="*/ 17 h 27" name="T7"/>
                  <a:gd fmla="*/ 26 w 47" name="T8"/>
                  <a:gd fmla="*/ 3 h 27" name="T9"/>
                  <a:gd fmla="*/ 0 w 47" name="T10"/>
                  <a:gd fmla="*/ 0 h 27" name="T11"/>
                  <a:gd fmla="*/ 0 w 47" name="T12"/>
                  <a:gd fmla="*/ 0 h 27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7" name="T21"/>
                  <a:gd fmla="*/ 0 h 27" name="T22"/>
                  <a:gd fmla="*/ 47 w 47" name="T23"/>
                  <a:gd fmla="*/ 27 h 27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7" w="4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600" name="Freeform 206"/>
              <p:cNvSpPr/>
              <p:nvPr/>
            </p:nvSpPr>
            <p:spPr bwMode="auto">
              <a:xfrm>
                <a:off x="1978" y="3375"/>
                <a:ext cx="77" cy="158"/>
              </a:xfrm>
              <a:custGeom>
                <a:gdLst>
                  <a:gd fmla="*/ 0 w 77" name="T0"/>
                  <a:gd fmla="*/ 32 h 86" name="T1"/>
                  <a:gd fmla="*/ 0 w 77" name="T2"/>
                  <a:gd fmla="*/ 32 h 86" name="T3"/>
                  <a:gd fmla="*/ 1 w 77" name="T4"/>
                  <a:gd fmla="*/ 49 h 86" name="T5"/>
                  <a:gd fmla="*/ 14 w 77" name="T6"/>
                  <a:gd fmla="*/ 53 h 86" name="T7"/>
                  <a:gd fmla="*/ 7 w 77" name="T8"/>
                  <a:gd fmla="*/ 67 h 86" name="T9"/>
                  <a:gd fmla="*/ 4 w 77" name="T10"/>
                  <a:gd fmla="*/ 81 h 86" name="T11"/>
                  <a:gd fmla="*/ 22 w 77" name="T12"/>
                  <a:gd fmla="*/ 85 h 86" name="T13"/>
                  <a:gd fmla="*/ 38 w 77" name="T14"/>
                  <a:gd fmla="*/ 61 h 86" name="T15"/>
                  <a:gd fmla="*/ 69 w 77" name="T16"/>
                  <a:gd fmla="*/ 42 h 86" name="T17"/>
                  <a:gd fmla="*/ 76 w 77" name="T18"/>
                  <a:gd fmla="*/ 20 h 86" name="T19"/>
                  <a:gd fmla="*/ 47 w 77" name="T20"/>
                  <a:gd fmla="*/ 16 h 86" name="T21"/>
                  <a:gd fmla="*/ 27 w 77" name="T22"/>
                  <a:gd fmla="*/ 0 h 86" name="T23"/>
                  <a:gd fmla="*/ 9 w 77" name="T24"/>
                  <a:gd fmla="*/ 8 h 86" name="T25"/>
                  <a:gd fmla="*/ 0 w 77" name="T26"/>
                  <a:gd fmla="*/ 32 h 86" name="T27"/>
                  <a:gd fmla="*/ 0 w 77" name="T28"/>
                  <a:gd fmla="*/ 32 h 8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77" name="T45"/>
                  <a:gd fmla="*/ 0 h 86" name="T46"/>
                  <a:gd fmla="*/ 77 w 77" name="T47"/>
                  <a:gd fmla="*/ 86 h 8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6" w="77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601" name="Freeform 207"/>
              <p:cNvSpPr/>
              <p:nvPr/>
            </p:nvSpPr>
            <p:spPr bwMode="auto">
              <a:xfrm>
                <a:off x="1851" y="3161"/>
                <a:ext cx="33" cy="158"/>
              </a:xfrm>
              <a:custGeom>
                <a:gdLst>
                  <a:gd fmla="*/ 0 w 33" name="T0"/>
                  <a:gd fmla="*/ 11 h 15" name="T1"/>
                  <a:gd fmla="*/ 0 w 33" name="T2"/>
                  <a:gd fmla="*/ 11 h 15" name="T3"/>
                  <a:gd fmla="*/ 9 w 33" name="T4"/>
                  <a:gd fmla="*/ 0 h 15" name="T5"/>
                  <a:gd fmla="*/ 32 w 33" name="T6"/>
                  <a:gd fmla="*/ 14 h 15" name="T7"/>
                  <a:gd fmla="*/ 0 w 33" name="T8"/>
                  <a:gd fmla="*/ 11 h 15" name="T9"/>
                  <a:gd fmla="*/ 0 w 33" name="T10"/>
                  <a:gd fmla="*/ 11 h 15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33" name="T18"/>
                  <a:gd fmla="*/ 0 h 15" name="T19"/>
                  <a:gd fmla="*/ 33 w 33" name="T20"/>
                  <a:gd fmla="*/ 15 h 15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5" w="33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602" name="Freeform 208"/>
              <p:cNvSpPr/>
              <p:nvPr/>
            </p:nvSpPr>
            <p:spPr bwMode="auto">
              <a:xfrm>
                <a:off x="2250" y="4122"/>
                <a:ext cx="22" cy="158"/>
              </a:xfrm>
              <a:custGeom>
                <a:gdLst>
                  <a:gd fmla="*/ 0 w 22" name="T0"/>
                  <a:gd fmla="*/ 12 h 13" name="T1"/>
                  <a:gd fmla="*/ 0 w 22" name="T2"/>
                  <a:gd fmla="*/ 12 h 13" name="T3"/>
                  <a:gd fmla="*/ 12 w 22" name="T4"/>
                  <a:gd fmla="*/ 5 h 13" name="T5"/>
                  <a:gd fmla="*/ 6 w 22" name="T6"/>
                  <a:gd fmla="*/ 0 h 13" name="T7"/>
                  <a:gd fmla="*/ 21 w 22" name="T8"/>
                  <a:gd fmla="*/ 1 h 13" name="T9"/>
                  <a:gd fmla="*/ 0 w 22" name="T10"/>
                  <a:gd fmla="*/ 12 h 13" name="T11"/>
                  <a:gd fmla="*/ 0 w 22" name="T12"/>
                  <a:gd fmla="*/ 12 h 1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2" name="T21"/>
                  <a:gd fmla="*/ 0 h 13" name="T22"/>
                  <a:gd fmla="*/ 22 w 22" name="T23"/>
                  <a:gd fmla="*/ 13 h 1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3" w="22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603" name="Freeform 209"/>
              <p:cNvSpPr/>
              <p:nvPr/>
            </p:nvSpPr>
            <p:spPr bwMode="auto">
              <a:xfrm>
                <a:off x="2267" y="4121"/>
                <a:ext cx="25" cy="158"/>
              </a:xfrm>
              <a:custGeom>
                <a:gdLst>
                  <a:gd fmla="*/ 0 w 25" name="T0"/>
                  <a:gd fmla="*/ 15 h 16" name="T1"/>
                  <a:gd fmla="*/ 0 w 25" name="T2"/>
                  <a:gd fmla="*/ 15 h 16" name="T3"/>
                  <a:gd fmla="*/ 11 w 25" name="T4"/>
                  <a:gd fmla="*/ 0 h 16" name="T5"/>
                  <a:gd fmla="*/ 24 w 25" name="T6"/>
                  <a:gd fmla="*/ 5 h 16" name="T7"/>
                  <a:gd fmla="*/ 0 w 25" name="T8"/>
                  <a:gd fmla="*/ 15 h 16" name="T9"/>
                  <a:gd fmla="*/ 0 w 25" name="T10"/>
                  <a:gd fmla="*/ 15 h 16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5" name="T18"/>
                  <a:gd fmla="*/ 0 h 16" name="T19"/>
                  <a:gd fmla="*/ 25 w 25" name="T20"/>
                  <a:gd fmla="*/ 16 h 16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6" w="25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604" name="Freeform 210"/>
              <p:cNvSpPr/>
              <p:nvPr/>
            </p:nvSpPr>
            <p:spPr bwMode="auto">
              <a:xfrm>
                <a:off x="2338" y="3299"/>
                <a:ext cx="41" cy="158"/>
              </a:xfrm>
              <a:custGeom>
                <a:gdLst>
                  <a:gd fmla="*/ 0 w 41" name="T0"/>
                  <a:gd fmla="*/ 45 h 48" name="T1"/>
                  <a:gd fmla="*/ 0 w 41" name="T2"/>
                  <a:gd fmla="*/ 45 h 48" name="T3"/>
                  <a:gd fmla="*/ 6 w 41" name="T4"/>
                  <a:gd fmla="*/ 0 h 48" name="T5"/>
                  <a:gd fmla="*/ 40 w 41" name="T6"/>
                  <a:gd fmla="*/ 21 h 48" name="T7"/>
                  <a:gd fmla="*/ 20 w 41" name="T8"/>
                  <a:gd fmla="*/ 47 h 48" name="T9"/>
                  <a:gd fmla="*/ 0 w 41" name="T10"/>
                  <a:gd fmla="*/ 45 h 48" name="T11"/>
                  <a:gd fmla="*/ 0 w 41" name="T12"/>
                  <a:gd fmla="*/ 45 h 4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1" name="T21"/>
                  <a:gd fmla="*/ 0 h 48" name="T22"/>
                  <a:gd fmla="*/ 41 w 41" name="T23"/>
                  <a:gd fmla="*/ 48 h 4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48" w="41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605" name="Freeform 211"/>
              <p:cNvSpPr/>
              <p:nvPr/>
            </p:nvSpPr>
            <p:spPr bwMode="auto">
              <a:xfrm>
                <a:off x="1821" y="3135"/>
                <a:ext cx="55" cy="158"/>
              </a:xfrm>
              <a:custGeom>
                <a:gdLst>
                  <a:gd fmla="*/ 0 w 55" name="T0"/>
                  <a:gd fmla="*/ 47 h 60" name="T1"/>
                  <a:gd fmla="*/ 0 w 55" name="T2"/>
                  <a:gd fmla="*/ 47 h 60" name="T3"/>
                  <a:gd fmla="*/ 11 w 55" name="T4"/>
                  <a:gd fmla="*/ 26 h 60" name="T5"/>
                  <a:gd fmla="*/ 25 w 55" name="T6"/>
                  <a:gd fmla="*/ 25 h 60" name="T7"/>
                  <a:gd fmla="*/ 11 w 55" name="T8"/>
                  <a:gd fmla="*/ 7 h 60" name="T9"/>
                  <a:gd fmla="*/ 42 w 55" name="T10"/>
                  <a:gd fmla="*/ 0 h 60" name="T11"/>
                  <a:gd fmla="*/ 47 w 55" name="T12"/>
                  <a:gd fmla="*/ 28 h 60" name="T13"/>
                  <a:gd fmla="*/ 54 w 55" name="T14"/>
                  <a:gd fmla="*/ 30 h 60" name="T15"/>
                  <a:gd fmla="*/ 39 w 55" name="T16"/>
                  <a:gd fmla="*/ 48 h 60" name="T17"/>
                  <a:gd fmla="*/ 30 w 55" name="T18"/>
                  <a:gd fmla="*/ 59 h 60" name="T19"/>
                  <a:gd fmla="*/ 0 w 55" name="T20"/>
                  <a:gd fmla="*/ 47 h 60" name="T21"/>
                  <a:gd fmla="*/ 0 w 55" name="T22"/>
                  <a:gd fmla="*/ 47 h 60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55" name="T36"/>
                  <a:gd fmla="*/ 0 h 60" name="T37"/>
                  <a:gd fmla="*/ 55 w 55" name="T38"/>
                  <a:gd fmla="*/ 60 h 60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60" w="55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606" name="Freeform 212"/>
              <p:cNvSpPr/>
              <p:nvPr/>
            </p:nvSpPr>
            <p:spPr bwMode="auto">
              <a:xfrm>
                <a:off x="2245" y="3284"/>
                <a:ext cx="66" cy="158"/>
              </a:xfrm>
              <a:custGeom>
                <a:gdLst>
                  <a:gd fmla="*/ 0 w 66" name="T0"/>
                  <a:gd fmla="*/ 31 h 94" name="T1"/>
                  <a:gd fmla="*/ 0 w 66" name="T2"/>
                  <a:gd fmla="*/ 31 h 94" name="T3"/>
                  <a:gd fmla="*/ 9 w 66" name="T4"/>
                  <a:gd fmla="*/ 44 h 94" name="T5"/>
                  <a:gd fmla="*/ 22 w 66" name="T6"/>
                  <a:gd fmla="*/ 53 h 94" name="T7"/>
                  <a:gd fmla="*/ 19 w 66" name="T8"/>
                  <a:gd fmla="*/ 79 h 94" name="T9"/>
                  <a:gd fmla="*/ 26 w 66" name="T10"/>
                  <a:gd fmla="*/ 93 h 94" name="T11"/>
                  <a:gd fmla="*/ 65 w 66" name="T12"/>
                  <a:gd fmla="*/ 87 h 94" name="T13"/>
                  <a:gd fmla="*/ 43 w 66" name="T14"/>
                  <a:gd fmla="*/ 59 h 94" name="T15"/>
                  <a:gd fmla="*/ 58 w 66" name="T16"/>
                  <a:gd fmla="*/ 34 h 94" name="T17"/>
                  <a:gd fmla="*/ 19 w 66" name="T18"/>
                  <a:gd fmla="*/ 0 h 94" name="T19"/>
                  <a:gd fmla="*/ 6 w 66" name="T20"/>
                  <a:gd fmla="*/ 10 h 94" name="T21"/>
                  <a:gd fmla="*/ 11 w 66" name="T22"/>
                  <a:gd fmla="*/ 19 h 94" name="T23"/>
                  <a:gd fmla="*/ 0 w 66" name="T24"/>
                  <a:gd fmla="*/ 31 h 94" name="T25"/>
                  <a:gd fmla="*/ 0 w 66" name="T26"/>
                  <a:gd fmla="*/ 31 h 94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66" name="T42"/>
                  <a:gd fmla="*/ 0 h 94" name="T43"/>
                  <a:gd fmla="*/ 66 w 66" name="T44"/>
                  <a:gd fmla="*/ 94 h 94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94" w="66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607" name="Freeform 213"/>
              <p:cNvSpPr/>
              <p:nvPr/>
            </p:nvSpPr>
            <p:spPr bwMode="auto">
              <a:xfrm>
                <a:off x="2065" y="3092"/>
                <a:ext cx="36" cy="158"/>
              </a:xfrm>
              <a:custGeom>
                <a:gdLst>
                  <a:gd fmla="*/ 0 w 36" name="T0"/>
                  <a:gd fmla="*/ 19 h 27" name="T1"/>
                  <a:gd fmla="*/ 0 w 36" name="T2"/>
                  <a:gd fmla="*/ 19 h 27" name="T3"/>
                  <a:gd fmla="*/ 27 w 36" name="T4"/>
                  <a:gd fmla="*/ 19 h 27" name="T5"/>
                  <a:gd fmla="*/ 14 w 36" name="T6"/>
                  <a:gd fmla="*/ 2 h 27" name="T7"/>
                  <a:gd fmla="*/ 35 w 36" name="T8"/>
                  <a:gd fmla="*/ 0 h 27" name="T9"/>
                  <a:gd fmla="*/ 35 w 36" name="T10"/>
                  <a:gd fmla="*/ 26 h 27" name="T11"/>
                  <a:gd fmla="*/ 0 w 36" name="T12"/>
                  <a:gd fmla="*/ 19 h 27" name="T13"/>
                  <a:gd fmla="*/ 0 w 36" name="T14"/>
                  <a:gd fmla="*/ 19 h 27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36" name="T24"/>
                  <a:gd fmla="*/ 0 h 27" name="T25"/>
                  <a:gd fmla="*/ 36 w 36" name="T26"/>
                  <a:gd fmla="*/ 27 h 27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7" w="36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608" name="Freeform 214"/>
              <p:cNvSpPr/>
              <p:nvPr/>
            </p:nvSpPr>
            <p:spPr bwMode="auto">
              <a:xfrm>
                <a:off x="1860" y="3154"/>
                <a:ext cx="85" cy="158"/>
              </a:xfrm>
              <a:custGeom>
                <a:gdLst>
                  <a:gd fmla="*/ 0 w 85" name="T0"/>
                  <a:gd fmla="*/ 20 h 42" name="T1"/>
                  <a:gd fmla="*/ 0 w 85" name="T2"/>
                  <a:gd fmla="*/ 20 h 42" name="T3"/>
                  <a:gd fmla="*/ 15 w 85" name="T4"/>
                  <a:gd fmla="*/ 2 h 42" name="T5"/>
                  <a:gd fmla="*/ 60 w 85" name="T6"/>
                  <a:gd fmla="*/ 0 h 42" name="T7"/>
                  <a:gd fmla="*/ 84 w 85" name="T8"/>
                  <a:gd fmla="*/ 13 h 42" name="T9"/>
                  <a:gd fmla="*/ 64 w 85" name="T10"/>
                  <a:gd fmla="*/ 15 h 42" name="T11"/>
                  <a:gd fmla="*/ 29 w 85" name="T12"/>
                  <a:gd fmla="*/ 41 h 42" name="T13"/>
                  <a:gd fmla="*/ 23 w 85" name="T14"/>
                  <a:gd fmla="*/ 34 h 42" name="T15"/>
                  <a:gd fmla="*/ 0 w 85" name="T16"/>
                  <a:gd fmla="*/ 20 h 42" name="T17"/>
                  <a:gd fmla="*/ 0 w 85" name="T18"/>
                  <a:gd fmla="*/ 20 h 42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85" name="T30"/>
                  <a:gd fmla="*/ 0 h 42" name="T31"/>
                  <a:gd fmla="*/ 85 w 85" name="T32"/>
                  <a:gd fmla="*/ 42 h 42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42" w="85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609" name="Freeform 215"/>
              <p:cNvSpPr/>
              <p:nvPr/>
            </p:nvSpPr>
            <p:spPr bwMode="auto">
              <a:xfrm>
                <a:off x="1889" y="3175"/>
                <a:ext cx="56" cy="158"/>
              </a:xfrm>
              <a:custGeom>
                <a:gdLst>
                  <a:gd fmla="*/ 0 w 56" name="T0"/>
                  <a:gd fmla="*/ 28 h 57" name="T1"/>
                  <a:gd fmla="*/ 0 w 56" name="T2"/>
                  <a:gd fmla="*/ 28 h 57" name="T3"/>
                  <a:gd fmla="*/ 22 w 56" name="T4"/>
                  <a:gd fmla="*/ 55 h 57" name="T5"/>
                  <a:gd fmla="*/ 50 w 56" name="T6"/>
                  <a:gd fmla="*/ 56 h 57" name="T7"/>
                  <a:gd fmla="*/ 55 w 56" name="T8"/>
                  <a:gd fmla="*/ 0 h 57" name="T9"/>
                  <a:gd fmla="*/ 35 w 56" name="T10"/>
                  <a:gd fmla="*/ 2 h 57" name="T11"/>
                  <a:gd fmla="*/ 0 w 56" name="T12"/>
                  <a:gd fmla="*/ 28 h 57" name="T13"/>
                  <a:gd fmla="*/ 0 w 56" name="T14"/>
                  <a:gd fmla="*/ 28 h 57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6" name="T24"/>
                  <a:gd fmla="*/ 0 h 57" name="T25"/>
                  <a:gd fmla="*/ 56 w 56" name="T26"/>
                  <a:gd fmla="*/ 57 h 57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57" w="56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610" name="Freeform 216"/>
              <p:cNvSpPr/>
              <p:nvPr/>
            </p:nvSpPr>
            <p:spPr bwMode="auto">
              <a:xfrm>
                <a:off x="1948" y="3237"/>
                <a:ext cx="77" cy="158"/>
              </a:xfrm>
              <a:custGeom>
                <a:gdLst>
                  <a:gd fmla="*/ 0 w 77" name="T0"/>
                  <a:gd fmla="*/ 18 h 35" name="T1"/>
                  <a:gd fmla="*/ 0 w 77" name="T2"/>
                  <a:gd fmla="*/ 18 h 35" name="T3"/>
                  <a:gd fmla="*/ 6 w 77" name="T4"/>
                  <a:gd fmla="*/ 0 h 35" name="T5"/>
                  <a:gd fmla="*/ 22 w 77" name="T6"/>
                  <a:gd fmla="*/ 11 h 35" name="T7"/>
                  <a:gd fmla="*/ 51 w 77" name="T8"/>
                  <a:gd fmla="*/ 0 h 35" name="T9"/>
                  <a:gd fmla="*/ 76 w 77" name="T10"/>
                  <a:gd fmla="*/ 13 h 35" name="T11"/>
                  <a:gd fmla="*/ 70 w 77" name="T12"/>
                  <a:gd fmla="*/ 33 h 35" name="T13"/>
                  <a:gd fmla="*/ 67 w 77" name="T14"/>
                  <a:gd fmla="*/ 17 h 35" name="T15"/>
                  <a:gd fmla="*/ 51 w 77" name="T16"/>
                  <a:gd fmla="*/ 11 h 35" name="T17"/>
                  <a:gd fmla="*/ 36 w 77" name="T18"/>
                  <a:gd fmla="*/ 21 h 35" name="T19"/>
                  <a:gd fmla="*/ 39 w 77" name="T20"/>
                  <a:gd fmla="*/ 30 h 35" name="T21"/>
                  <a:gd fmla="*/ 33 w 77" name="T22"/>
                  <a:gd fmla="*/ 34 h 35" name="T23"/>
                  <a:gd fmla="*/ 0 w 77" name="T24"/>
                  <a:gd fmla="*/ 18 h 35" name="T25"/>
                  <a:gd fmla="*/ 0 w 77" name="T26"/>
                  <a:gd fmla="*/ 18 h 35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77" name="T42"/>
                  <a:gd fmla="*/ 0 h 35" name="T43"/>
                  <a:gd fmla="*/ 77 w 77" name="T44"/>
                  <a:gd fmla="*/ 35 h 35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35" w="77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611" name="Freeform 217"/>
              <p:cNvSpPr/>
              <p:nvPr/>
            </p:nvSpPr>
            <p:spPr bwMode="auto">
              <a:xfrm>
                <a:off x="2226" y="3672"/>
                <a:ext cx="112" cy="158"/>
              </a:xfrm>
              <a:custGeom>
                <a:gdLst>
                  <a:gd fmla="*/ 0 w 112" name="T0"/>
                  <a:gd fmla="*/ 43 h 116" name="T1"/>
                  <a:gd fmla="*/ 0 w 112" name="T2"/>
                  <a:gd fmla="*/ 43 h 116" name="T3"/>
                  <a:gd fmla="*/ 9 w 112" name="T4"/>
                  <a:gd fmla="*/ 6 h 116" name="T5"/>
                  <a:gd fmla="*/ 48 w 112" name="T6"/>
                  <a:gd fmla="*/ 0 h 116" name="T7"/>
                  <a:gd fmla="*/ 62 w 112" name="T8"/>
                  <a:gd fmla="*/ 12 h 116" name="T9"/>
                  <a:gd fmla="*/ 65 w 112" name="T10"/>
                  <a:gd fmla="*/ 39 h 116" name="T11"/>
                  <a:gd fmla="*/ 93 w 112" name="T12"/>
                  <a:gd fmla="*/ 44 h 116" name="T13"/>
                  <a:gd fmla="*/ 97 w 112" name="T14"/>
                  <a:gd fmla="*/ 63 h 116" name="T15"/>
                  <a:gd fmla="*/ 111 w 112" name="T16"/>
                  <a:gd fmla="*/ 66 h 116" name="T17"/>
                  <a:gd fmla="*/ 109 w 112" name="T18"/>
                  <a:gd fmla="*/ 91 h 116" name="T19"/>
                  <a:gd fmla="*/ 95 w 112" name="T20"/>
                  <a:gd fmla="*/ 115 h 116" name="T21"/>
                  <a:gd fmla="*/ 58 w 112" name="T22"/>
                  <a:gd fmla="*/ 114 h 116" name="T23"/>
                  <a:gd fmla="*/ 66 w 112" name="T24"/>
                  <a:gd fmla="*/ 86 h 116" name="T25"/>
                  <a:gd fmla="*/ 0 w 112" name="T26"/>
                  <a:gd fmla="*/ 43 h 116" name="T27"/>
                  <a:gd fmla="*/ 0 w 112" name="T28"/>
                  <a:gd fmla="*/ 43 h 11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12" name="T45"/>
                  <a:gd fmla="*/ 0 h 116" name="T46"/>
                  <a:gd fmla="*/ 112 w 112" name="T47"/>
                  <a:gd fmla="*/ 116 h 11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15" w="112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612" name="Freeform 218"/>
              <p:cNvSpPr/>
              <p:nvPr/>
            </p:nvSpPr>
            <p:spPr bwMode="auto">
              <a:xfrm>
                <a:off x="1971" y="3476"/>
                <a:ext cx="172" cy="158"/>
              </a:xfrm>
              <a:custGeom>
                <a:gdLst>
                  <a:gd fmla="*/ 0 w 172" name="T0"/>
                  <a:gd fmla="*/ 58 h 247" name="T1"/>
                  <a:gd fmla="*/ 0 w 172" name="T2"/>
                  <a:gd fmla="*/ 58 h 247" name="T3"/>
                  <a:gd fmla="*/ 3 w 172" name="T4"/>
                  <a:gd fmla="*/ 78 h 247" name="T5"/>
                  <a:gd fmla="*/ 34 w 172" name="T6"/>
                  <a:gd fmla="*/ 112 h 247" name="T7"/>
                  <a:gd fmla="*/ 68 w 172" name="T8"/>
                  <a:gd fmla="*/ 193 h 247" name="T9"/>
                  <a:gd fmla="*/ 146 w 172" name="T10"/>
                  <a:gd fmla="*/ 246 h 247" name="T11"/>
                  <a:gd fmla="*/ 159 w 172" name="T12"/>
                  <a:gd fmla="*/ 237 h 247" name="T13"/>
                  <a:gd fmla="*/ 167 w 172" name="T14"/>
                  <a:gd fmla="*/ 220 h 247" name="T15"/>
                  <a:gd fmla="*/ 155 w 172" name="T16"/>
                  <a:gd fmla="*/ 213 h 247" name="T17"/>
                  <a:gd fmla="*/ 162 w 172" name="T18"/>
                  <a:gd fmla="*/ 209 h 247" name="T19"/>
                  <a:gd fmla="*/ 171 w 172" name="T20"/>
                  <a:gd fmla="*/ 167 h 247" name="T21"/>
                  <a:gd fmla="*/ 158 w 172" name="T22"/>
                  <a:gd fmla="*/ 147 h 247" name="T23"/>
                  <a:gd fmla="*/ 147 w 172" name="T24"/>
                  <a:gd fmla="*/ 147 h 247" name="T25"/>
                  <a:gd fmla="*/ 147 w 172" name="T26"/>
                  <a:gd fmla="*/ 125 h 247" name="T27"/>
                  <a:gd fmla="*/ 132 w 172" name="T28"/>
                  <a:gd fmla="*/ 134 h 247" name="T29"/>
                  <a:gd fmla="*/ 113 w 172" name="T30"/>
                  <a:gd fmla="*/ 126 h 247" name="T31"/>
                  <a:gd fmla="*/ 102 w 172" name="T32"/>
                  <a:gd fmla="*/ 101 h 247" name="T33"/>
                  <a:gd fmla="*/ 121 w 172" name="T34"/>
                  <a:gd fmla="*/ 69 h 247" name="T35"/>
                  <a:gd fmla="*/ 155 w 172" name="T36"/>
                  <a:gd fmla="*/ 55 h 247" name="T37"/>
                  <a:gd fmla="*/ 145 w 172" name="T38"/>
                  <a:gd fmla="*/ 49 h 247" name="T39"/>
                  <a:gd fmla="*/ 151 w 172" name="T40"/>
                  <a:gd fmla="*/ 33 h 247" name="T41"/>
                  <a:gd fmla="*/ 112 w 172" name="T42"/>
                  <a:gd fmla="*/ 30 h 247" name="T43"/>
                  <a:gd fmla="*/ 83 w 172" name="T44"/>
                  <a:gd fmla="*/ 0 h 247" name="T45"/>
                  <a:gd fmla="*/ 76 w 172" name="T46"/>
                  <a:gd fmla="*/ 22 h 247" name="T47"/>
                  <a:gd fmla="*/ 45 w 172" name="T48"/>
                  <a:gd fmla="*/ 41 h 247" name="T49"/>
                  <a:gd fmla="*/ 29 w 172" name="T50"/>
                  <a:gd fmla="*/ 65 h 247" name="T51"/>
                  <a:gd fmla="*/ 11 w 172" name="T52"/>
                  <a:gd fmla="*/ 61 h 247" name="T53"/>
                  <a:gd fmla="*/ 14 w 172" name="T54"/>
                  <a:gd fmla="*/ 47 h 247" name="T55"/>
                  <a:gd fmla="*/ 0 w 172" name="T56"/>
                  <a:gd fmla="*/ 58 h 247" name="T57"/>
                  <a:gd fmla="*/ 0 w 172" name="T58"/>
                  <a:gd fmla="*/ 58 h 247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172" name="T90"/>
                  <a:gd fmla="*/ 0 h 247" name="T91"/>
                  <a:gd fmla="*/ 172 w 172" name="T92"/>
                  <a:gd fmla="*/ 247 h 247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246" w="172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613" name="Freeform 219"/>
              <p:cNvSpPr/>
              <p:nvPr/>
            </p:nvSpPr>
            <p:spPr bwMode="auto">
              <a:xfrm>
                <a:off x="2288" y="3298"/>
                <a:ext cx="57" cy="158"/>
              </a:xfrm>
              <a:custGeom>
                <a:gdLst>
                  <a:gd fmla="*/ 0 w 57" name="T0"/>
                  <a:gd fmla="*/ 25 h 54" name="T1"/>
                  <a:gd fmla="*/ 0 w 57" name="T2"/>
                  <a:gd fmla="*/ 25 h 54" name="T3"/>
                  <a:gd fmla="*/ 15 w 57" name="T4"/>
                  <a:gd fmla="*/ 0 h 54" name="T5"/>
                  <a:gd fmla="*/ 56 w 57" name="T6"/>
                  <a:gd fmla="*/ 4 h 54" name="T7"/>
                  <a:gd fmla="*/ 50 w 57" name="T8"/>
                  <a:gd fmla="*/ 49 h 54" name="T9"/>
                  <a:gd fmla="*/ 22 w 57" name="T10"/>
                  <a:gd fmla="*/ 53 h 54" name="T11"/>
                  <a:gd fmla="*/ 0 w 57" name="T12"/>
                  <a:gd fmla="*/ 25 h 54" name="T13"/>
                  <a:gd fmla="*/ 0 w 57" name="T14"/>
                  <a:gd fmla="*/ 25 h 54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7" name="T24"/>
                  <a:gd fmla="*/ 0 h 54" name="T25"/>
                  <a:gd fmla="*/ 57 w 57" name="T26"/>
                  <a:gd fmla="*/ 54 h 54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54" w="57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614" name="Freeform 220"/>
              <p:cNvSpPr/>
              <p:nvPr/>
            </p:nvSpPr>
            <p:spPr bwMode="auto">
              <a:xfrm>
                <a:off x="2235" y="3210"/>
                <a:ext cx="14" cy="158"/>
              </a:xfrm>
              <a:custGeom>
                <a:gdLst>
                  <a:gd fmla="*/ 0 w 14" name="T0"/>
                  <a:gd fmla="*/ 10 h 11" name="T1"/>
                  <a:gd fmla="*/ 0 w 14" name="T2"/>
                  <a:gd fmla="*/ 10 h 11" name="T3"/>
                  <a:gd fmla="*/ 12 w 14" name="T4"/>
                  <a:gd fmla="*/ 8 h 11" name="T5"/>
                  <a:gd fmla="*/ 13 w 14" name="T6"/>
                  <a:gd fmla="*/ 0 h 11" name="T7"/>
                  <a:gd fmla="*/ 0 w 14" name="T8"/>
                  <a:gd fmla="*/ 10 h 11" name="T9"/>
                  <a:gd fmla="*/ 0 w 14" name="T10"/>
                  <a:gd fmla="*/ 10 h 11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4" name="T18"/>
                  <a:gd fmla="*/ 0 h 11" name="T19"/>
                  <a:gd fmla="*/ 14 w 14" name="T20"/>
                  <a:gd fmla="*/ 11 h 11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1" w="14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615" name="Freeform 221"/>
              <p:cNvSpPr/>
              <p:nvPr/>
            </p:nvSpPr>
            <p:spPr bwMode="auto">
              <a:xfrm>
                <a:off x="2283" y="3806"/>
                <a:ext cx="72" cy="158"/>
              </a:xfrm>
              <a:custGeom>
                <a:gdLst>
                  <a:gd fmla="*/ 0 w 72" name="T0"/>
                  <a:gd fmla="*/ 59 h 74" name="T1"/>
                  <a:gd fmla="*/ 0 w 72" name="T2"/>
                  <a:gd fmla="*/ 59 h 74" name="T3"/>
                  <a:gd fmla="*/ 12 w 72" name="T4"/>
                  <a:gd fmla="*/ 3 h 74" name="T5"/>
                  <a:gd fmla="*/ 22 w 72" name="T6"/>
                  <a:gd fmla="*/ 0 h 74" name="T7"/>
                  <a:gd fmla="*/ 63 w 72" name="T8"/>
                  <a:gd fmla="*/ 29 h 74" name="T9"/>
                  <a:gd fmla="*/ 71 w 72" name="T10"/>
                  <a:gd fmla="*/ 41 h 74" name="T11"/>
                  <a:gd fmla="*/ 68 w 72" name="T12"/>
                  <a:gd fmla="*/ 55 h 74" name="T13"/>
                  <a:gd fmla="*/ 49 w 72" name="T14"/>
                  <a:gd fmla="*/ 73 h 74" name="T15"/>
                  <a:gd fmla="*/ 0 w 72" name="T16"/>
                  <a:gd fmla="*/ 59 h 74" name="T17"/>
                  <a:gd fmla="*/ 0 w 72" name="T18"/>
                  <a:gd fmla="*/ 59 h 74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72" name="T30"/>
                  <a:gd fmla="*/ 0 h 74" name="T31"/>
                  <a:gd fmla="*/ 72 w 72" name="T32"/>
                  <a:gd fmla="*/ 74 h 74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74" w="72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616" name="Freeform 222"/>
              <p:cNvSpPr/>
              <p:nvPr/>
            </p:nvSpPr>
            <p:spPr bwMode="auto">
              <a:xfrm>
                <a:off x="2081" y="3263"/>
                <a:ext cx="184" cy="158"/>
              </a:xfrm>
              <a:custGeom>
                <a:gdLst>
                  <a:gd fmla="*/ 0 w 184" name="T0"/>
                  <a:gd fmla="*/ 42 h 157" name="T1"/>
                  <a:gd fmla="*/ 0 w 184" name="T2"/>
                  <a:gd fmla="*/ 42 h 157" name="T3"/>
                  <a:gd fmla="*/ 17 w 184" name="T4"/>
                  <a:gd fmla="*/ 69 h 157" name="T5"/>
                  <a:gd fmla="*/ 44 w 184" name="T6"/>
                  <a:gd fmla="*/ 72 h 157" name="T7"/>
                  <a:gd fmla="*/ 52 w 184" name="T8"/>
                  <a:gd fmla="*/ 84 h 157" name="T9"/>
                  <a:gd fmla="*/ 79 w 184" name="T10"/>
                  <a:gd fmla="*/ 82 h 157" name="T11"/>
                  <a:gd fmla="*/ 75 w 184" name="T12"/>
                  <a:gd fmla="*/ 129 h 157" name="T13"/>
                  <a:gd fmla="*/ 87 w 184" name="T14"/>
                  <a:gd fmla="*/ 149 h 157" name="T15"/>
                  <a:gd fmla="*/ 103 w 184" name="T16"/>
                  <a:gd fmla="*/ 156 h 157" name="T17"/>
                  <a:gd fmla="*/ 136 w 184" name="T18"/>
                  <a:gd fmla="*/ 137 h 157" name="T19"/>
                  <a:gd fmla="*/ 123 w 184" name="T20"/>
                  <a:gd fmla="*/ 134 h 157" name="T21"/>
                  <a:gd fmla="*/ 116 w 184" name="T22"/>
                  <a:gd fmla="*/ 108 h 157" name="T23"/>
                  <a:gd fmla="*/ 139 w 184" name="T24"/>
                  <a:gd fmla="*/ 113 h 157" name="T25"/>
                  <a:gd fmla="*/ 173 w 184" name="T26"/>
                  <a:gd fmla="*/ 97 h 157" name="T27"/>
                  <a:gd fmla="*/ 164 w 184" name="T28"/>
                  <a:gd fmla="*/ 84 h 157" name="T29"/>
                  <a:gd fmla="*/ 175 w 184" name="T30"/>
                  <a:gd fmla="*/ 72 h 157" name="T31"/>
                  <a:gd fmla="*/ 170 w 184" name="T32"/>
                  <a:gd fmla="*/ 63 h 157" name="T33"/>
                  <a:gd fmla="*/ 183 w 184" name="T34"/>
                  <a:gd fmla="*/ 53 h 157" name="T35"/>
                  <a:gd fmla="*/ 167 w 184" name="T36"/>
                  <a:gd fmla="*/ 51 h 157" name="T37"/>
                  <a:gd fmla="*/ 167 w 184" name="T38"/>
                  <a:gd fmla="*/ 39 h 157" name="T39"/>
                  <a:gd fmla="*/ 141 w 184" name="T40"/>
                  <a:gd fmla="*/ 25 h 157" name="T41"/>
                  <a:gd fmla="*/ 152 w 184" name="T42"/>
                  <a:gd fmla="*/ 21 h 157" name="T43"/>
                  <a:gd fmla="*/ 72 w 184" name="T44"/>
                  <a:gd fmla="*/ 24 h 157" name="T45"/>
                  <a:gd fmla="*/ 46 w 184" name="T46"/>
                  <a:gd fmla="*/ 0 h 157" name="T47"/>
                  <a:gd fmla="*/ 47 w 184" name="T48"/>
                  <a:gd fmla="*/ 11 h 157" name="T49"/>
                  <a:gd fmla="*/ 24 w 184" name="T50"/>
                  <a:gd fmla="*/ 20 h 157" name="T51"/>
                  <a:gd fmla="*/ 31 w 184" name="T52"/>
                  <a:gd fmla="*/ 39 h 157" name="T53"/>
                  <a:gd fmla="*/ 22 w 184" name="T54"/>
                  <a:gd fmla="*/ 46 h 157" name="T55"/>
                  <a:gd fmla="*/ 17 w 184" name="T56"/>
                  <a:gd fmla="*/ 29 h 157" name="T57"/>
                  <a:gd fmla="*/ 26 w 184" name="T58"/>
                  <a:gd fmla="*/ 6 h 157" name="T59"/>
                  <a:gd fmla="*/ 0 w 184" name="T60"/>
                  <a:gd fmla="*/ 42 h 157" name="T61"/>
                  <a:gd fmla="*/ 0 w 184" name="T62"/>
                  <a:gd fmla="*/ 42 h 157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84" name="T96"/>
                  <a:gd fmla="*/ 0 h 157" name="T97"/>
                  <a:gd fmla="*/ 184 w 184" name="T98"/>
                  <a:gd fmla="*/ 157 h 157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57" w="184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456" name="Freeform 62"/>
            <p:cNvSpPr/>
            <p:nvPr/>
          </p:nvSpPr>
          <p:spPr bwMode="auto">
            <a:xfrm>
              <a:off x="4706100" y="4029563"/>
              <a:ext cx="119061" cy="206196"/>
            </a:xfrm>
            <a:custGeom>
              <a:gdLst>
                <a:gd fmla="*/ 0 w 95" name="T0"/>
                <a:gd fmla="*/ 17056038 h 203" name="T1"/>
                <a:gd fmla="*/ 0 w 95" name="T2"/>
                <a:gd fmla="*/ 17056038 h 203" name="T3"/>
                <a:gd fmla="*/ 21990127 w 95" name="T4"/>
                <a:gd fmla="*/ 52872417 h 203" name="T5"/>
                <a:gd fmla="*/ 50262967 w 95" name="T6"/>
                <a:gd fmla="*/ 68222847 h 203" name="T7"/>
                <a:gd fmla="*/ 36127169 w 95" name="T8"/>
                <a:gd fmla="*/ 93806917 h 203" name="T9"/>
                <a:gd fmla="*/ 87960510 w 95" name="T10"/>
                <a:gd fmla="*/ 139856901 h 203" name="T11"/>
                <a:gd fmla="*/ 111520992 w 95" name="T12"/>
                <a:gd fmla="*/ 202962959 h 203" name="T13"/>
                <a:gd fmla="*/ 114662975 w 95" name="T14"/>
                <a:gd fmla="*/ 255835356 h 203" name="T15"/>
                <a:gd fmla="*/ 50262967 w 95" name="T16"/>
                <a:gd fmla="*/ 301886645 h 203" name="T17"/>
                <a:gd fmla="*/ 59687661 w 95" name="T18"/>
                <a:gd fmla="*/ 344525504 h 203" name="T19"/>
                <a:gd fmla="*/ 80106161 w 95" name="T20"/>
                <a:gd fmla="*/ 315530166 h 203" name="T21"/>
                <a:gd fmla="*/ 92672857 w 95" name="T22"/>
                <a:gd fmla="*/ 324058182 h 203" name="T23"/>
                <a:gd fmla="*/ 97385204 w 95" name="T24"/>
                <a:gd fmla="*/ 303592249 h 203" name="T25"/>
                <a:gd fmla="*/ 147648151 w 95" name="T26"/>
                <a:gd fmla="*/ 272891389 h 203" name="T27"/>
                <a:gd fmla="*/ 141365440 w 95" name="T28"/>
                <a:gd fmla="*/ 185906926 h 203" name="T29"/>
                <a:gd fmla="*/ 72253084 w 95" name="T30"/>
                <a:gd fmla="*/ 105744835 h 203" name="T31"/>
                <a:gd fmla="*/ 80106161 w 95" name="T32"/>
                <a:gd fmla="*/ 78456467 h 203" name="T33"/>
                <a:gd fmla="*/ 120945686 w 95" name="T34"/>
                <a:gd fmla="*/ 39227581 h 203" name="T35"/>
                <a:gd fmla="*/ 62828390 w 95" name="T36"/>
                <a:gd fmla="*/ 0 h 203" name="T37"/>
                <a:gd fmla="*/ 0 w 95" name="T38"/>
                <a:gd fmla="*/ 17056038 h 203" name="T39"/>
                <a:gd fmla="*/ 0 w 95" name="T40"/>
                <a:gd fmla="*/ 17056038 h 203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w 95" name="T63"/>
                <a:gd fmla="*/ 0 h 203" name="T64"/>
                <a:gd fmla="*/ 95 w 95" name="T65"/>
                <a:gd fmla="*/ 203 h 203" name="T66"/>
              </a:gdLst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b="T66" l="T63" r="T65" t="T64"/>
              <a:pathLst>
                <a:path h="203" w="95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57" name="Freeform 63"/>
            <p:cNvSpPr/>
            <p:nvPr/>
          </p:nvSpPr>
          <p:spPr bwMode="auto">
            <a:xfrm>
              <a:off x="3628193" y="3503304"/>
              <a:ext cx="126999" cy="206196"/>
            </a:xfrm>
            <a:custGeom>
              <a:gdLst>
                <a:gd fmla="*/ 0 w 102" name="T0"/>
                <a:gd fmla="*/ 3439837 h 46" name="T1"/>
                <a:gd fmla="*/ 37206018 w 102" name="T2"/>
                <a:gd fmla="*/ 0 h 46" name="T3"/>
                <a:gd fmla="*/ 72863135 w 102" name="T4"/>
                <a:gd fmla="*/ 15478608 h 46" name="T5"/>
                <a:gd fmla="*/ 86814474 w 102" name="T6"/>
                <a:gd fmla="*/ 32676478 h 46" name="T7"/>
                <a:gd fmla="*/ 105418723 w 102" name="T8"/>
                <a:gd fmla="*/ 32676478 h 46" name="T9"/>
                <a:gd fmla="*/ 119371288 w 102" name="T10"/>
                <a:gd fmla="*/ 24077546 h 46" name="T11"/>
                <a:gd fmla="*/ 128672167 w 102" name="T12"/>
                <a:gd fmla="*/ 22356972 h 46" name="T13"/>
                <a:gd fmla="*/ 137974292 w 102" name="T14"/>
                <a:gd fmla="*/ 39556149 h 46" name="T15"/>
                <a:gd fmla="*/ 155027149 w 102" name="T16"/>
                <a:gd fmla="*/ 44715256 h 46" name="T17"/>
                <a:gd fmla="*/ 150376710 w 102" name="T18"/>
                <a:gd fmla="*/ 51593615 h 46" name="T19"/>
                <a:gd fmla="*/ 156577296 w 102" name="T20"/>
                <a:gd fmla="*/ 65352956 h 46" name="T21"/>
                <a:gd fmla="*/ 155027149 w 102" name="T22"/>
                <a:gd fmla="*/ 75671151 h 46" name="T23"/>
                <a:gd fmla="*/ 137974292 w 102" name="T24"/>
                <a:gd fmla="*/ 60192548 h 46" name="T25"/>
                <a:gd fmla="*/ 128672167 w 102" name="T26"/>
                <a:gd fmla="*/ 55033451 h 46" name="T27"/>
                <a:gd fmla="*/ 119371288 w 102" name="T28"/>
                <a:gd fmla="*/ 55033451 h 46" name="T29"/>
                <a:gd fmla="*/ 114719603 w 102" name="T30"/>
                <a:gd fmla="*/ 72231316 h 46" name="T31"/>
                <a:gd fmla="*/ 103868576 w 102" name="T32"/>
                <a:gd fmla="*/ 67072218 h 46" name="T33"/>
                <a:gd fmla="*/ 83714181 w 102" name="T34"/>
                <a:gd fmla="*/ 77391724 h 46" name="T35"/>
                <a:gd fmla="*/ 58910570 w 102" name="T36"/>
                <a:gd fmla="*/ 75671151 h 46" name="T37"/>
                <a:gd fmla="*/ 58910570 w 102" name="T38"/>
                <a:gd fmla="*/ 44715256 h 46" name="T39"/>
                <a:gd fmla="*/ 20153156 w 102" name="T40"/>
                <a:gd fmla="*/ 17197870 h 46" name="T41"/>
                <a:gd fmla="*/ 0 w 102" name="T42"/>
                <a:gd fmla="*/ 3439837 h 46" name="T43"/>
                <a:gd fmla="*/ 0 w 102" name="T44"/>
                <a:gd fmla="*/ 3439837 h 4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w 102" name="T69"/>
                <a:gd fmla="*/ 0 h 46" name="T70"/>
                <a:gd fmla="*/ 102 w 102" name="T71"/>
                <a:gd fmla="*/ 46 h 46" name="T72"/>
              </a:gdLst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b="T72" l="T69" r="T71" t="T70"/>
              <a:pathLst>
                <a:path h="46" w="102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58" name="Freeform 64"/>
            <p:cNvSpPr/>
            <p:nvPr/>
          </p:nvSpPr>
          <p:spPr bwMode="auto">
            <a:xfrm>
              <a:off x="3718681" y="3551723"/>
              <a:ext cx="104774" cy="206196"/>
            </a:xfrm>
            <a:custGeom>
              <a:gdLst>
                <a:gd fmla="*/ 48621765 w 85" name="T0"/>
                <a:gd fmla="*/ 3439855 h 69" name="T1"/>
                <a:gd fmla="*/ 54698713 w 85" name="T2"/>
                <a:gd fmla="*/ 3439855 h 69" name="T3"/>
                <a:gd fmla="*/ 74451875 w 85" name="T4"/>
                <a:gd fmla="*/ 10319564 h 69" name="T5"/>
                <a:gd fmla="*/ 92683970 w 85" name="T6"/>
                <a:gd fmla="*/ 25796947 h 69" name="T7"/>
                <a:gd fmla="*/ 103320478 w 85" name="T8"/>
                <a:gd fmla="*/ 44715498 h 69" name="T9"/>
                <a:gd fmla="*/ 127630734 w 85" name="T10"/>
                <a:gd fmla="*/ 65353310 h 69" name="T11"/>
                <a:gd fmla="*/ 115475606 w 85" name="T12"/>
                <a:gd fmla="*/ 70512435 h 69" name="T13"/>
                <a:gd fmla="*/ 106358952 w 85" name="T14"/>
                <a:gd fmla="*/ 84271851 h 69" name="T15"/>
                <a:gd fmla="*/ 104840331 w 85" name="T16"/>
                <a:gd fmla="*/ 91150268 h 69" name="T17"/>
                <a:gd fmla="*/ 100282004 w 85" name="T18"/>
                <a:gd fmla="*/ 116948516 h 69" name="T19"/>
                <a:gd fmla="*/ 82048695 w 85" name="T20"/>
                <a:gd fmla="*/ 110068809 h 69" name="T21"/>
                <a:gd fmla="*/ 79010202 w 85" name="T22"/>
                <a:gd fmla="*/ 87710414 h 69" name="T23"/>
                <a:gd fmla="*/ 60776893 w 85" name="T24"/>
                <a:gd fmla="*/ 96310704 h 69" name="T25"/>
                <a:gd fmla="*/ 44063438 w 85" name="T26"/>
                <a:gd fmla="*/ 108348226 h 69" name="T27"/>
                <a:gd fmla="*/ 33426921 w 85" name="T28"/>
                <a:gd fmla="*/ 106628955 h 69" name="T29"/>
                <a:gd fmla="*/ 24310266 w 85" name="T30"/>
                <a:gd fmla="*/ 94590122 h 69" name="T31"/>
                <a:gd fmla="*/ 18233314 w 85" name="T32"/>
                <a:gd fmla="*/ 84271851 h 69" name="T33"/>
                <a:gd fmla="*/ 25830119 w 85" name="T34"/>
                <a:gd fmla="*/ 73952289 h 69" name="T35"/>
                <a:gd fmla="*/ 30388447 w 85" name="T36"/>
                <a:gd fmla="*/ 82551268 h 69" name="T37"/>
                <a:gd fmla="*/ 53180092 w 85" name="T38"/>
                <a:gd fmla="*/ 94590122 h 69" name="T39"/>
                <a:gd fmla="*/ 57738419 w 85" name="T40"/>
                <a:gd fmla="*/ 84271851 h 69" name="T41"/>
                <a:gd fmla="*/ 36466627 w 85" name="T42"/>
                <a:gd fmla="*/ 65353310 h 69" name="T43"/>
                <a:gd fmla="*/ 30388447 w 85" name="T44"/>
                <a:gd fmla="*/ 49874623 h 69" name="T45"/>
                <a:gd fmla="*/ 22791646 w 85" name="T46"/>
                <a:gd fmla="*/ 44715498 h 69" name="T47"/>
                <a:gd fmla="*/ 22791646 w 85" name="T48"/>
                <a:gd fmla="*/ 34395926 h 69" name="T49"/>
                <a:gd fmla="*/ 13674986 w 85" name="T50"/>
                <a:gd fmla="*/ 30957384 h 69" name="T51"/>
                <a:gd fmla="*/ 0 w 85" name="T52"/>
                <a:gd fmla="*/ 29236801 h 69" name="T53"/>
                <a:gd fmla="*/ 4558328 w 85" name="T54"/>
                <a:gd fmla="*/ 17197963 h 69" name="T55"/>
                <a:gd fmla="*/ 6078183 w 85" name="T56"/>
                <a:gd fmla="*/ 10319564 h 69" name="T57"/>
                <a:gd fmla="*/ 16713460 w 85" name="T58"/>
                <a:gd fmla="*/ 10319564 h 69" name="T59"/>
                <a:gd fmla="*/ 22791646 w 85" name="T60"/>
                <a:gd fmla="*/ 15478692 h 69" name="T61"/>
                <a:gd fmla="*/ 39505101 w 85" name="T62"/>
                <a:gd fmla="*/ 30957384 h 69" name="T63"/>
                <a:gd fmla="*/ 41023731 w 85" name="T64"/>
                <a:gd fmla="*/ 20637817 h 69" name="T65"/>
                <a:gd fmla="*/ 34946774 w 85" name="T66"/>
                <a:gd fmla="*/ 8598982 h 69" name="T67"/>
                <a:gd fmla="*/ 39505101 w 85" name="T68"/>
                <a:gd fmla="*/ 0 h 69" name="T69"/>
                <a:gd fmla="*/ 48621765 w 85" name="T70"/>
                <a:gd fmla="*/ 3439855 h 69" name="T71"/>
                <a:gd fmla="*/ 48621765 w 85" name="T72"/>
                <a:gd fmla="*/ 3439855 h 69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w 85" name="T111"/>
                <a:gd fmla="*/ 0 h 69" name="T112"/>
                <a:gd fmla="*/ 85 w 85" name="T113"/>
                <a:gd fmla="*/ 69 h 69" name="T114"/>
              </a:gdLst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b="T114" l="T111" r="T113" t="T112"/>
              <a:pathLst>
                <a:path h="69" w="85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59" name="Freeform 65"/>
            <p:cNvSpPr/>
            <p:nvPr/>
          </p:nvSpPr>
          <p:spPr bwMode="auto">
            <a:xfrm>
              <a:off x="3694868" y="3551722"/>
              <a:ext cx="74613" cy="206196"/>
            </a:xfrm>
            <a:custGeom>
              <a:gdLst>
                <a:gd fmla="*/ 0 w 57" name="T0"/>
                <a:gd fmla="*/ 10017957 h 43" name="T1"/>
                <a:gd fmla="*/ 11994369 w 57" name="T2"/>
                <a:gd fmla="*/ 21705362 h 43" name="T3"/>
                <a:gd fmla="*/ 25702218 w 57" name="T4"/>
                <a:gd fmla="*/ 38401091 h 43" name="T5"/>
                <a:gd fmla="*/ 47977476 w 57" name="T6"/>
                <a:gd fmla="*/ 61775897 h 43" name="T7"/>
                <a:gd fmla="*/ 61685320 w 57" name="T8"/>
                <a:gd fmla="*/ 48419056 h 43" name="T9"/>
                <a:gd fmla="*/ 63398800 w 57" name="T10"/>
                <a:gd fmla="*/ 60106454 h 43" name="T11"/>
                <a:gd fmla="*/ 73679684 w 57" name="T12"/>
                <a:gd fmla="*/ 61775897 h 43" name="T13"/>
                <a:gd fmla="*/ 89101029 w 57" name="T14"/>
                <a:gd fmla="*/ 70124408 h 43" name="T15"/>
                <a:gd fmla="*/ 95954951 w 57" name="T16"/>
                <a:gd fmla="*/ 60106454 h 43" name="T17"/>
                <a:gd fmla="*/ 71966203 w 57" name="T18"/>
                <a:gd fmla="*/ 41739979 h 43" name="T19"/>
                <a:gd fmla="*/ 66825762 w 57" name="T20"/>
                <a:gd fmla="*/ 26713693 h 43" name="T21"/>
                <a:gd fmla="*/ 56544878 w 57" name="T22"/>
                <a:gd fmla="*/ 21705362 h 43" name="T23"/>
                <a:gd fmla="*/ 56544878 w 57" name="T24"/>
                <a:gd fmla="*/ 11687403 h 43" name="T25"/>
                <a:gd fmla="*/ 46263995 w 57" name="T26"/>
                <a:gd fmla="*/ 8348513 h 43" name="T27"/>
                <a:gd fmla="*/ 30842660 w 57" name="T28"/>
                <a:gd fmla="*/ 5008332 h 43" name="T29"/>
                <a:gd fmla="*/ 17134811 w 57" name="T30"/>
                <a:gd fmla="*/ 0 h 43" name="T31"/>
                <a:gd fmla="*/ 5140443 w 57" name="T32"/>
                <a:gd fmla="*/ 1669444 h 43" name="T33"/>
                <a:gd fmla="*/ 0 w 57" name="T34"/>
                <a:gd fmla="*/ 10017957 h 43" name="T35"/>
                <a:gd fmla="*/ 0 w 57" name="T36"/>
                <a:gd fmla="*/ 10017957 h 43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57" name="T57"/>
                <a:gd fmla="*/ 0 h 43" name="T58"/>
                <a:gd fmla="*/ 57 w 57" name="T59"/>
                <a:gd fmla="*/ 43 h 43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43" w="57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60" name="Freeform 66"/>
            <p:cNvSpPr/>
            <p:nvPr/>
          </p:nvSpPr>
          <p:spPr bwMode="auto">
            <a:xfrm>
              <a:off x="3736143" y="3378684"/>
              <a:ext cx="711195" cy="206196"/>
            </a:xfrm>
            <a:custGeom>
              <a:gdLst>
                <a:gd fmla="*/ 837896752 w 572" name="T0"/>
                <a:gd fmla="*/ 173329062 h 246" name="T1"/>
                <a:gd fmla="*/ 749778861 w 572" name="T2"/>
                <a:gd fmla="*/ 163032328 h 246" name="T3"/>
                <a:gd fmla="*/ 717313589 w 572" name="T4"/>
                <a:gd fmla="*/ 130426133 h 246" name="T5"/>
                <a:gd fmla="*/ 675574125 w 572" name="T6"/>
                <a:gd fmla="*/ 135574479 h 246" name="T7"/>
                <a:gd fmla="*/ 635379996 w 572" name="T8"/>
                <a:gd fmla="*/ 121845555 h 246" name="T9"/>
                <a:gd fmla="*/ 562720752 w 572" name="T10"/>
                <a:gd fmla="*/ 70362068 h 246" name="T11"/>
                <a:gd fmla="*/ 471510634 w 572" name="T12"/>
                <a:gd fmla="*/ 51483487 h 246" name="T13"/>
                <a:gd fmla="*/ 408126826 w 572" name="T14"/>
                <a:gd fmla="*/ 30890090 h 246" name="T15"/>
                <a:gd fmla="*/ 344743018 w 572" name="T16"/>
                <a:gd fmla="*/ 17161161 h 246" name="T17"/>
                <a:gd fmla="*/ 284452602 w 572" name="T18"/>
                <a:gd fmla="*/ 36038437 h 246" name="T19"/>
                <a:gd fmla="*/ 216431076 w 572" name="T20"/>
                <a:gd fmla="*/ 36038437 h 246" name="T21"/>
                <a:gd fmla="*/ 216431076 w 572" name="T22"/>
                <a:gd fmla="*/ 84090992 h 246" name="T23"/>
                <a:gd fmla="*/ 242711894 w 572" name="T24"/>
                <a:gd fmla="*/ 106400515 h 246" name="T25"/>
                <a:gd fmla="*/ 242711894 w 572" name="T26"/>
                <a:gd fmla="*/ 139006710 h 246" name="T27"/>
                <a:gd fmla="*/ 216431076 w 572" name="T28"/>
                <a:gd fmla="*/ 140722826 h 246" name="T29"/>
                <a:gd fmla="*/ 177782595 w 572" name="T30"/>
                <a:gd fmla="*/ 123561671 h 246" name="T31"/>
                <a:gd fmla="*/ 151501738 w 572" name="T32"/>
                <a:gd fmla="*/ 130426133 h 246" name="T33"/>
                <a:gd fmla="*/ 120583201 w 572" name="T34"/>
                <a:gd fmla="*/ 118413324 h 246" name="T35"/>
                <a:gd fmla="*/ 46378446 w 572" name="T36"/>
                <a:gd fmla="*/ 116697208 h 246" name="T37"/>
                <a:gd fmla="*/ 30918546 w 572" name="T38"/>
                <a:gd fmla="*/ 133858364 h 246" name="T39"/>
                <a:gd fmla="*/ 27826320 w 572" name="T40"/>
                <a:gd fmla="*/ 156167866 h 246" name="T41"/>
                <a:gd fmla="*/ 4637720 w 572" name="T42"/>
                <a:gd fmla="*/ 145871173 h 246" name="T43"/>
                <a:gd fmla="*/ 0 w 572" name="T44"/>
                <a:gd fmla="*/ 192206333 h 246" name="T45"/>
                <a:gd fmla="*/ 12367668 w 572" name="T46"/>
                <a:gd fmla="*/ 224813839 h 246" name="T47"/>
                <a:gd fmla="*/ 40193983 w 572" name="T48"/>
                <a:gd fmla="*/ 223097723 h 246" name="T49"/>
                <a:gd fmla="*/ 66474811 w 572" name="T50"/>
                <a:gd fmla="*/ 269432843 h 246" name="T51"/>
                <a:gd fmla="*/ 160777174 w 572" name="T52"/>
                <a:gd fmla="*/ 252271688 h 246" name="T53"/>
                <a:gd fmla="*/ 153047229 w 572" name="T54"/>
                <a:gd fmla="*/ 302039039 h 246" name="T55"/>
                <a:gd fmla="*/ 105123311 w 572" name="T56"/>
                <a:gd fmla="*/ 327780772 h 246" name="T57"/>
                <a:gd fmla="*/ 157684948 w 572" name="T58"/>
                <a:gd fmla="*/ 375833399 h 246" name="T59"/>
                <a:gd fmla="*/ 194787976 w 572" name="T60"/>
                <a:gd fmla="*/ 380981746 h 246" name="T61"/>
                <a:gd fmla="*/ 222614286 w 572" name="T62"/>
                <a:gd fmla="*/ 387846208 h 246" name="T63"/>
                <a:gd fmla="*/ 222614286 w 572" name="T64"/>
                <a:gd fmla="*/ 293458461 h 246" name="T65"/>
                <a:gd fmla="*/ 259717276 w 572" name="T66"/>
                <a:gd fmla="*/ 264284497 h 246" name="T67"/>
                <a:gd fmla="*/ 272084939 w 572" name="T68"/>
                <a:gd fmla="*/ 252271688 h 246" name="T69"/>
                <a:gd fmla="*/ 290635812 w 572" name="T70"/>
                <a:gd fmla="*/ 260852265 h 246" name="T71"/>
                <a:gd fmla="*/ 299911249 w 572" name="T72"/>
                <a:gd fmla="*/ 267716728 h 246" name="T73"/>
                <a:gd fmla="*/ 323101084 w 572" name="T74"/>
                <a:gd fmla="*/ 307187385 h 246" name="T75"/>
                <a:gd fmla="*/ 343197526 w 572" name="T76"/>
                <a:gd fmla="*/ 332929119 h 246" name="T77"/>
                <a:gd fmla="*/ 394213671 w 572" name="T78"/>
                <a:gd fmla="*/ 332929119 h 246" name="T79"/>
                <a:gd fmla="*/ 414311279 w 572" name="T80"/>
                <a:gd fmla="*/ 398142901 h 246" name="T81"/>
                <a:gd fmla="*/ 435954379 w 572" name="T82"/>
                <a:gd fmla="*/ 420452403 h 246" name="T83"/>
                <a:gd fmla="*/ 486969280 w 572" name="T84"/>
                <a:gd fmla="*/ 410155710 h 246" name="T85"/>
                <a:gd fmla="*/ 547260862 w 572" name="T86"/>
                <a:gd fmla="*/ 410155710 h 246" name="T87"/>
                <a:gd fmla="*/ 544169878 w 572" name="T88"/>
                <a:gd fmla="*/ 382697861 h 246" name="T89"/>
                <a:gd fmla="*/ 554990807 w 572" name="T90"/>
                <a:gd fmla="*/ 368968937 h 246" name="T91"/>
                <a:gd fmla="*/ 592093796 w 572" name="T92"/>
                <a:gd fmla="*/ 374117284 h 246" name="T93"/>
                <a:gd fmla="*/ 644655433 w 572" name="T94"/>
                <a:gd fmla="*/ 360388359 h 246" name="T95"/>
                <a:gd fmla="*/ 732773479 w 572" name="T96"/>
                <a:gd fmla="*/ 379265630 h 246" name="T97"/>
                <a:gd fmla="*/ 732773479 w 572" name="T98"/>
                <a:gd fmla="*/ 319200194 h 246" name="T99"/>
                <a:gd fmla="*/ 799248270 w 572" name="T100"/>
                <a:gd fmla="*/ 252271688 h 246" name="T101"/>
                <a:gd fmla="*/ 861086587 w 572" name="T102"/>
                <a:gd fmla="*/ 216233261 h 24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w 572" name="T156"/>
                <a:gd fmla="*/ 0 h 246" name="T157"/>
                <a:gd fmla="*/ 572 w 572" name="T158"/>
                <a:gd fmla="*/ 246 h 246" name="T159"/>
              </a:gdLst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b="T159" l="T156" r="T158" t="T157"/>
              <a:pathLst>
                <a:path h="246" w="572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61" name="Freeform 67"/>
            <p:cNvSpPr/>
            <p:nvPr/>
          </p:nvSpPr>
          <p:spPr bwMode="auto">
            <a:xfrm>
              <a:off x="3907591" y="3526322"/>
              <a:ext cx="312736" cy="206196"/>
            </a:xfrm>
            <a:custGeom>
              <a:gdLst>
                <a:gd fmla="*/ 37557332 w 250" name="T0"/>
                <a:gd fmla="*/ 114387181 h 153" name="T1"/>
                <a:gd fmla="*/ 43817105 w 250" name="T2"/>
                <a:gd fmla="*/ 95883169 h 153" name="T3"/>
                <a:gd fmla="*/ 53205497 w 250" name="T4"/>
                <a:gd fmla="*/ 87472254 h 153" name="T5"/>
                <a:gd fmla="*/ 70419843 w 250" name="T6"/>
                <a:gd fmla="*/ 90836620 h 153" name="T7"/>
                <a:gd fmla="*/ 89197899 w 250" name="T8"/>
                <a:gd fmla="*/ 97565352 h 153" name="T9"/>
                <a:gd fmla="*/ 93892720 w 250" name="T10"/>
                <a:gd fmla="*/ 102611900 h 153" name="T11"/>
                <a:gd fmla="*/ 106412245 w 250" name="T12"/>
                <a:gd fmla="*/ 114387181 h 153" name="T13"/>
                <a:gd fmla="*/ 115800637 w 250" name="T14"/>
                <a:gd fmla="*/ 144665176 h 153" name="T15"/>
                <a:gd fmla="*/ 129885103 w 250" name="T16"/>
                <a:gd fmla="*/ 141300810 h 153" name="T17"/>
                <a:gd fmla="*/ 151793020 w 250" name="T18"/>
                <a:gd fmla="*/ 144665176 h 153" name="T19"/>
                <a:gd fmla="*/ 183090619 w 250" name="T20"/>
                <a:gd fmla="*/ 178308874 h 153" name="T21"/>
                <a:gd fmla="*/ 215953120 w 250" name="T22"/>
                <a:gd fmla="*/ 198495069 h 153" name="T23"/>
                <a:gd fmla="*/ 247250681 w 250" name="T24"/>
                <a:gd fmla="*/ 220362150 h 153" name="T25"/>
                <a:gd fmla="*/ 259770205 w 250" name="T26"/>
                <a:gd fmla="*/ 255687991 h 153" name="T27"/>
                <a:gd fmla="*/ 278548241 w 250" name="T28"/>
                <a:gd fmla="*/ 227090881 h 153" name="T29"/>
                <a:gd fmla="*/ 281678122 w 250" name="T30"/>
                <a:gd fmla="*/ 201859435 h 153" name="T31"/>
                <a:gd fmla="*/ 269159849 w 250" name="T32"/>
                <a:gd fmla="*/ 163169188 h 153" name="T33"/>
                <a:gd fmla="*/ 295762587 w 250" name="T34"/>
                <a:gd fmla="*/ 154758273 h 153" name="T35"/>
                <a:gd fmla="*/ 328625167 w 250" name="T36"/>
                <a:gd fmla="*/ 163169188 h 153" name="T37"/>
                <a:gd fmla="*/ 381830644 w 250" name="T38"/>
                <a:gd fmla="*/ 158122639 h 153" name="T39"/>
                <a:gd fmla="*/ 381830644 w 250" name="T40"/>
                <a:gd fmla="*/ 136254261 h 153" name="T41"/>
                <a:gd fmla="*/ 317670504 w 250" name="T42"/>
                <a:gd fmla="*/ 136254261 h 153" name="T43"/>
                <a:gd fmla="*/ 286372944 w 250" name="T44"/>
                <a:gd fmla="*/ 132889895 h 153" name="T45"/>
                <a:gd fmla="*/ 258205265 w 250" name="T46"/>
                <a:gd fmla="*/ 144665176 h 153" name="T47"/>
                <a:gd fmla="*/ 239427229 w 250" name="T48"/>
                <a:gd fmla="*/ 141300810 h 153" name="T49"/>
                <a:gd fmla="*/ 223777823 w 250" name="T50"/>
                <a:gd fmla="*/ 142982993 h 153" name="T51"/>
                <a:gd fmla="*/ 204999787 w 250" name="T52"/>
                <a:gd fmla="*/ 132889895 h 153" name="T53"/>
                <a:gd fmla="*/ 204999787 w 250" name="T54"/>
                <a:gd fmla="*/ 124480278 h 153" name="T55"/>
                <a:gd fmla="*/ 201869906 w 250" name="T56"/>
                <a:gd fmla="*/ 95883169 h 153" name="T57"/>
                <a:gd fmla="*/ 140839687 w 250" name="T58"/>
                <a:gd fmla="*/ 72332588 h 153" name="T59"/>
                <a:gd fmla="*/ 109542126 w 250" name="T60"/>
                <a:gd fmla="*/ 50464210 h 153" name="T61"/>
                <a:gd fmla="*/ 70419843 w 250" name="T62"/>
                <a:gd fmla="*/ 60557308 h 153" name="T63"/>
                <a:gd fmla="*/ 45382045 w 250" name="T64"/>
                <a:gd fmla="*/ 26914936 h 153" name="T65"/>
                <a:gd fmla="*/ 46946986 w 250" name="T66"/>
                <a:gd fmla="*/ 0 h 153" name="T67"/>
                <a:gd fmla="*/ 28167689 w 250" name="T68"/>
                <a:gd fmla="*/ 117751546 h 153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250" name="T105"/>
                <a:gd fmla="*/ 0 h 153" name="T106"/>
                <a:gd fmla="*/ 250 w 250" name="T107"/>
                <a:gd fmla="*/ 153 h 153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153" w="250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62" name="Freeform 68"/>
            <p:cNvSpPr/>
            <p:nvPr/>
          </p:nvSpPr>
          <p:spPr bwMode="auto">
            <a:xfrm>
              <a:off x="3864730" y="3577123"/>
              <a:ext cx="239711" cy="206196"/>
            </a:xfrm>
            <a:custGeom>
              <a:gdLst>
                <a:gd fmla="*/ 0 w 191" name="T0"/>
                <a:gd fmla="*/ 32855643 h 134" name="T1"/>
                <a:gd fmla="*/ 1575071 w 191" name="T2"/>
                <a:gd fmla="*/ 63983358 h 134" name="T3"/>
                <a:gd fmla="*/ 17325780 w 191" name="T4"/>
                <a:gd fmla="*/ 44960360 h 134" name="T5"/>
                <a:gd fmla="*/ 39378027 w 191" name="T6"/>
                <a:gd fmla="*/ 69171089 h 134" name="T7"/>
                <a:gd fmla="*/ 29927604 w 191" name="T8"/>
                <a:gd fmla="*/ 83005040 h 134" name="T9"/>
                <a:gd fmla="*/ 3150142 w 191" name="T10"/>
                <a:gd fmla="*/ 69171089 h 134" name="T11"/>
                <a:gd fmla="*/ 0 w 191" name="T12"/>
                <a:gd fmla="*/ 89922036 h 134" name="T13"/>
                <a:gd fmla="*/ 3150142 w 191" name="T14"/>
                <a:gd fmla="*/ 102026743 h 134" name="T15"/>
                <a:gd fmla="*/ 17325780 w 191" name="T16"/>
                <a:gd fmla="*/ 103755986 h 134" name="T17"/>
                <a:gd fmla="*/ 11025498 w 191" name="T18"/>
                <a:gd fmla="*/ 117589937 h 134" name="T19"/>
                <a:gd fmla="*/ 23627322 w 191" name="T20"/>
                <a:gd fmla="*/ 126236156 h 134" name="T21"/>
                <a:gd fmla="*/ 23627322 w 191" name="T22"/>
                <a:gd fmla="*/ 167738009 h 134" name="T23"/>
                <a:gd fmla="*/ 64580420 w 191" name="T24"/>
                <a:gd fmla="*/ 155633302 h 134" name="T25"/>
                <a:gd fmla="*/ 88206497 w 191" name="T26"/>
                <a:gd fmla="*/ 143528595 h 134" name="T27"/>
                <a:gd fmla="*/ 141760149 w 191" name="T28"/>
                <a:gd fmla="*/ 171196496 h 134" name="T29"/>
                <a:gd fmla="*/ 173262853 w 191" name="T30"/>
                <a:gd fmla="*/ 186761047 h 134" name="T31"/>
                <a:gd fmla="*/ 181138205 w 191" name="T32"/>
                <a:gd fmla="*/ 195407266 h 134" name="T33"/>
                <a:gd fmla="*/ 184288346 w 191" name="T34"/>
                <a:gd fmla="*/ 214428948 h 134" name="T35"/>
                <a:gd fmla="*/ 215791011 w 191" name="T36"/>
                <a:gd fmla="*/ 229992143 h 134" name="T37"/>
                <a:gd fmla="*/ 261469310 w 191" name="T38"/>
                <a:gd fmla="*/ 174655025 h 134" name="T39"/>
                <a:gd fmla="*/ 291396905 w 191" name="T40"/>
                <a:gd fmla="*/ 174655025 h 134" name="T41"/>
                <a:gd fmla="*/ 296122116 w 191" name="T42"/>
                <a:gd fmla="*/ 152174814 h 134" name="T43"/>
                <a:gd fmla="*/ 299272257 w 191" name="T44"/>
                <a:gd fmla="*/ 141799351 h 134" name="T45"/>
                <a:gd fmla="*/ 289821834 w 191" name="T46"/>
                <a:gd fmla="*/ 127965400 h 134" name="T47"/>
                <a:gd fmla="*/ 267769592 w 191" name="T48"/>
                <a:gd fmla="*/ 119319181 h 134" name="T49"/>
                <a:gd fmla="*/ 266194522 w 191" name="T50"/>
                <a:gd fmla="*/ 107214474 h 134" name="T51"/>
                <a:gd fmla="*/ 234691857 w 191" name="T52"/>
                <a:gd fmla="*/ 98568255 h 134" name="T53"/>
                <a:gd fmla="*/ 215791011 w 191" name="T54"/>
                <a:gd fmla="*/ 77817308 h 134" name="T55"/>
                <a:gd fmla="*/ 207915658 w 191" name="T56"/>
                <a:gd fmla="*/ 65712601 h 134" name="T57"/>
                <a:gd fmla="*/ 193738769 w 191" name="T58"/>
                <a:gd fmla="*/ 53606580 h 134" name="T59"/>
                <a:gd fmla="*/ 184288346 w 191" name="T60"/>
                <a:gd fmla="*/ 60524870 h 134" name="T61"/>
                <a:gd fmla="*/ 177988064 w 191" name="T62"/>
                <a:gd fmla="*/ 65712601 h 134" name="T63"/>
                <a:gd fmla="*/ 166962571 w 191" name="T64"/>
                <a:gd fmla="*/ 63983358 h 134" name="T65"/>
                <a:gd fmla="*/ 157512109 w 191" name="T66"/>
                <a:gd fmla="*/ 44960360 h 134" name="T67"/>
                <a:gd fmla="*/ 157512109 w 191" name="T68"/>
                <a:gd fmla="*/ 32855643 h 134" name="T69"/>
                <a:gd fmla="*/ 146485360 w 191" name="T70"/>
                <a:gd fmla="*/ 29397156 h 134" name="T71"/>
                <a:gd fmla="*/ 143335219 w 191" name="T72"/>
                <a:gd fmla="*/ 19021687 h 134" name="T73"/>
                <a:gd fmla="*/ 130734655 w 191" name="T74"/>
                <a:gd fmla="*/ 8646222 h 134" name="T75"/>
                <a:gd fmla="*/ 121284232 w 191" name="T76"/>
                <a:gd fmla="*/ 8646222 h 134" name="T77"/>
                <a:gd fmla="*/ 114983950 w 191" name="T78"/>
                <a:gd fmla="*/ 0 h 134" name="T79"/>
                <a:gd fmla="*/ 103957202 w 191" name="T80"/>
                <a:gd fmla="*/ 5187733 h 134" name="T81"/>
                <a:gd fmla="*/ 107108598 w 191" name="T82"/>
                <a:gd fmla="*/ 19021687 h 134" name="T83"/>
                <a:gd fmla="*/ 102382131 w 191" name="T84"/>
                <a:gd fmla="*/ 15563200 h 134" name="T85"/>
                <a:gd fmla="*/ 94506779 w 191" name="T86"/>
                <a:gd fmla="*/ 13833956 h 134" name="T87"/>
                <a:gd fmla="*/ 88206497 w 191" name="T88"/>
                <a:gd fmla="*/ 32855643 h 134" name="T89"/>
                <a:gd fmla="*/ 75605913 w 191" name="T90"/>
                <a:gd fmla="*/ 36314131 h 134" name="T91"/>
                <a:gd fmla="*/ 64580420 w 191" name="T92"/>
                <a:gd fmla="*/ 32855643 h 134" name="T93"/>
                <a:gd fmla="*/ 55128742 w 191" name="T94"/>
                <a:gd fmla="*/ 41501862 h 134" name="T95"/>
                <a:gd fmla="*/ 45678319 w 191" name="T96"/>
                <a:gd fmla="*/ 32855643 h 134" name="T97"/>
                <a:gd fmla="*/ 31502675 w 191" name="T98"/>
                <a:gd fmla="*/ 24209424 h 134" name="T99"/>
                <a:gd fmla="*/ 0 w 191" name="T100"/>
                <a:gd fmla="*/ 32855643 h 134" name="T101"/>
                <a:gd fmla="*/ 0 w 191" name="T102"/>
                <a:gd fmla="*/ 32855643 h 134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w 191" name="T156"/>
                <a:gd fmla="*/ 0 h 134" name="T157"/>
                <a:gd fmla="*/ 191 w 191" name="T158"/>
                <a:gd fmla="*/ 134 h 134" name="T159"/>
              </a:gdLst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b="T159" l="T156" r="T158" t="T157"/>
              <a:pathLst>
                <a:path h="134" w="191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63" name="Freeform 69"/>
            <p:cNvSpPr/>
            <p:nvPr/>
          </p:nvSpPr>
          <p:spPr bwMode="auto">
            <a:xfrm>
              <a:off x="4134602" y="3532673"/>
              <a:ext cx="196849" cy="206196"/>
            </a:xfrm>
            <a:custGeom>
              <a:gdLst>
                <a:gd fmla="*/ 62060649 w 160" name="T0"/>
                <a:gd fmla="*/ 82551268 h 69" name="T1"/>
                <a:gd fmla="*/ 43896322 w 160" name="T2"/>
                <a:gd fmla="*/ 82551268 h 69" name="T3"/>
                <a:gd fmla="*/ 9082166 w 160" name="T4"/>
                <a:gd fmla="*/ 87710414 h 69" name="T5"/>
                <a:gd fmla="*/ 0 w 160" name="T6"/>
                <a:gd fmla="*/ 99749247 h 69" name="T7"/>
                <a:gd fmla="*/ 9082166 w 160" name="T8"/>
                <a:gd fmla="*/ 104909684 h 69" name="T9"/>
                <a:gd fmla="*/ 16649818 w 160" name="T10"/>
                <a:gd fmla="*/ 110068809 h 69" name="T11"/>
                <a:gd fmla="*/ 65087217 w 160" name="T12"/>
                <a:gd fmla="*/ 108348226 h 69" name="T13"/>
                <a:gd fmla="*/ 96874808 w 160" name="T14"/>
                <a:gd fmla="*/ 108348226 h 69" name="T15"/>
                <a:gd fmla="*/ 112011337 w 160" name="T16"/>
                <a:gd fmla="*/ 116948516 h 69" name="T17"/>
                <a:gd fmla="*/ 116552418 w 160" name="T18"/>
                <a:gd fmla="*/ 101469830 h 69" name="T19"/>
                <a:gd fmla="*/ 130175663 w 160" name="T20"/>
                <a:gd fmla="*/ 99749247 h 69" name="T21"/>
                <a:gd fmla="*/ 149853274 w 160" name="T22"/>
                <a:gd fmla="*/ 94590122 h 69" name="T23"/>
                <a:gd fmla="*/ 166503125 w 160" name="T24"/>
                <a:gd fmla="*/ 91150268 h 69" name="T25"/>
                <a:gd fmla="*/ 196777413 w 160" name="T26"/>
                <a:gd fmla="*/ 72233018 h 69" name="T27"/>
                <a:gd fmla="*/ 230078269 w 160" name="T28"/>
                <a:gd fmla="*/ 53314477 h 69" name="T29"/>
                <a:gd fmla="*/ 240673716 w 160" name="T30"/>
                <a:gd fmla="*/ 42996227 h 69" name="T31"/>
                <a:gd fmla="*/ 236132635 w 160" name="T32"/>
                <a:gd fmla="*/ 25796947 h 69" name="T33"/>
                <a:gd fmla="*/ 220996106 w 160" name="T34"/>
                <a:gd fmla="*/ 25796947 h 69" name="T35"/>
                <a:gd fmla="*/ 205859577 w 160" name="T36"/>
                <a:gd fmla="*/ 17197963 h 69" name="T37"/>
                <a:gd fmla="*/ 189208534 w 160" name="T38"/>
                <a:gd fmla="*/ 10319564 h 69" name="T39"/>
                <a:gd fmla="*/ 149853274 w 160" name="T40"/>
                <a:gd fmla="*/ 6879710 h 69" name="T41"/>
                <a:gd fmla="*/ 98388092 w 160" name="T42"/>
                <a:gd fmla="*/ 0 h 69" name="T43"/>
                <a:gd fmla="*/ 89305928 w 160" name="T44"/>
                <a:gd fmla="*/ 1719272 h 69" name="T45"/>
                <a:gd fmla="*/ 92333726 w 160" name="T46"/>
                <a:gd fmla="*/ 10319564 h 69" name="T47"/>
                <a:gd fmla="*/ 98388092 w 160" name="T48"/>
                <a:gd fmla="*/ 20637817 h 69" name="T49"/>
                <a:gd fmla="*/ 83251563 w 160" name="T50"/>
                <a:gd fmla="*/ 22357093 h 69" name="T51"/>
                <a:gd fmla="*/ 80224976 w 160" name="T52"/>
                <a:gd fmla="*/ 17197963 h 69" name="T53"/>
                <a:gd fmla="*/ 63573933 w 160" name="T54"/>
                <a:gd fmla="*/ 15478692 h 69" name="T55"/>
                <a:gd fmla="*/ 40868524 w 160" name="T56"/>
                <a:gd fmla="*/ 17197963 h 69" name="T57"/>
                <a:gd fmla="*/ 51465202 w 160" name="T58"/>
                <a:gd fmla="*/ 22357093 h 69" name="T59"/>
                <a:gd fmla="*/ 52978486 w 160" name="T60"/>
                <a:gd fmla="*/ 29236801 h 69" name="T61"/>
                <a:gd fmla="*/ 46924120 w 160" name="T62"/>
                <a:gd fmla="*/ 37835780 h 69" name="T63"/>
                <a:gd fmla="*/ 46924120 w 160" name="T64"/>
                <a:gd fmla="*/ 49874623 h 69" name="T65"/>
                <a:gd fmla="*/ 54491769 w 160" name="T66"/>
                <a:gd fmla="*/ 56754331 h 69" name="T67"/>
                <a:gd fmla="*/ 83251563 w 160" name="T68"/>
                <a:gd fmla="*/ 56754331 h 69" name="T69"/>
                <a:gd fmla="*/ 93847010 w 160" name="T70"/>
                <a:gd fmla="*/ 56754331 h 69" name="T71"/>
                <a:gd fmla="*/ 102929173 w 160" name="T72"/>
                <a:gd fmla="*/ 67072582 h 69" name="T73"/>
                <a:gd fmla="*/ 93847010 w 160" name="T74"/>
                <a:gd fmla="*/ 80831997 h 69" name="T75"/>
                <a:gd fmla="*/ 83251563 w 160" name="T76"/>
                <a:gd fmla="*/ 80831997 h 69" name="T77"/>
                <a:gd fmla="*/ 72656096 w 160" name="T78"/>
                <a:gd fmla="*/ 79111414 h 69" name="T79"/>
                <a:gd fmla="*/ 68115014 w 160" name="T80"/>
                <a:gd fmla="*/ 80831997 h 69" name="T81"/>
                <a:gd fmla="*/ 62060649 w 160" name="T82"/>
                <a:gd fmla="*/ 82551268 h 69" name="T83"/>
                <a:gd fmla="*/ 62060649 w 160" name="T84"/>
                <a:gd fmla="*/ 82551268 h 69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w 160" name="T129"/>
                <a:gd fmla="*/ 0 h 69" name="T130"/>
                <a:gd fmla="*/ 160 w 160" name="T131"/>
                <a:gd fmla="*/ 69 h 69" name="T132"/>
              </a:gdLst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b="T132" l="T129" r="T131" t="T130"/>
              <a:pathLst>
                <a:path h="69" w="160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64" name="Freeform 70"/>
            <p:cNvSpPr/>
            <p:nvPr/>
          </p:nvSpPr>
          <p:spPr bwMode="auto">
            <a:xfrm>
              <a:off x="4115552" y="3589822"/>
              <a:ext cx="126999" cy="206196"/>
            </a:xfrm>
            <a:custGeom>
              <a:gdLst>
                <a:gd fmla="*/ 0 w 102" name="T0"/>
                <a:gd fmla="*/ 102674656 h 71" name="T1"/>
                <a:gd fmla="*/ 1550147 w 102" name="T2"/>
                <a:gd fmla="*/ 107894661 h 71" name="T3"/>
                <a:gd fmla="*/ 12402423 w 102" name="T4"/>
                <a:gd fmla="*/ 109635982 h 71" name="T5"/>
                <a:gd fmla="*/ 40307556 w 102" name="T6"/>
                <a:gd fmla="*/ 111375984 h 71" name="T7"/>
                <a:gd fmla="*/ 72863135 w 102" name="T8"/>
                <a:gd fmla="*/ 73090648 h 71" name="T9"/>
                <a:gd fmla="*/ 82164034 w 102" name="T10"/>
                <a:gd fmla="*/ 97453332 h 71" name="T11"/>
                <a:gd fmla="*/ 91466159 w 102" name="T12"/>
                <a:gd fmla="*/ 121817314 h 71" name="T13"/>
                <a:gd fmla="*/ 111619309 w 102" name="T14"/>
                <a:gd fmla="*/ 111375984 h 71" name="T15"/>
                <a:gd fmla="*/ 133322607 w 102" name="T16"/>
                <a:gd fmla="*/ 102674656 h 71" name="T17"/>
                <a:gd fmla="*/ 155027149 w 102" name="T18"/>
                <a:gd fmla="*/ 109635982 h 71" name="T19"/>
                <a:gd fmla="*/ 156577296 w 102" name="T20"/>
                <a:gd fmla="*/ 73090648 h 71" name="T21"/>
                <a:gd fmla="*/ 141074585 w 102" name="T22"/>
                <a:gd fmla="*/ 66129322 h 71" name="T23"/>
                <a:gd fmla="*/ 131772460 w 102" name="T24"/>
                <a:gd fmla="*/ 67869323 h 71" name="T25"/>
                <a:gd fmla="*/ 137974292 w 102" name="T26"/>
                <a:gd fmla="*/ 45246662 h 71" name="T27"/>
                <a:gd fmla="*/ 119371288 w 102" name="T28"/>
                <a:gd fmla="*/ 40025327 h 71" name="T29"/>
                <a:gd fmla="*/ 103868576 w 102" name="T30"/>
                <a:gd fmla="*/ 38285326 h 71" name="T31"/>
                <a:gd fmla="*/ 82164034 w 102" name="T32"/>
                <a:gd fmla="*/ 38285326 h 71" name="T33"/>
                <a:gd fmla="*/ 65111157 w 102" name="T34"/>
                <a:gd fmla="*/ 38285326 h 71" name="T35"/>
                <a:gd fmla="*/ 43407859 w 102" name="T36"/>
                <a:gd fmla="*/ 38285326 h 71" name="T37"/>
                <a:gd fmla="*/ 26354992 w 102" name="T38"/>
                <a:gd fmla="*/ 34805322 h 71" name="T39"/>
                <a:gd fmla="*/ 23253454 w 102" name="T40"/>
                <a:gd fmla="*/ 31324000 h 71" name="T41"/>
                <a:gd fmla="*/ 26354992 w 102" name="T42"/>
                <a:gd fmla="*/ 22622672 h 71" name="T43"/>
                <a:gd fmla="*/ 34105725 w 102" name="T44"/>
                <a:gd fmla="*/ 17402661 h 71" name="T45"/>
                <a:gd fmla="*/ 63561010 w 102" name="T46"/>
                <a:gd fmla="*/ 10441332 h 71" name="T47"/>
                <a:gd fmla="*/ 62010864 w 102" name="T48"/>
                <a:gd fmla="*/ 0 h 71" name="T49"/>
                <a:gd fmla="*/ 40307556 w 102" name="T50"/>
                <a:gd fmla="*/ 3480005 h 71" name="T51"/>
                <a:gd fmla="*/ 20153156 w 102" name="T52"/>
                <a:gd fmla="*/ 1740002 h 71" name="T53"/>
                <a:gd fmla="*/ 7750735 w 102" name="T54"/>
                <a:gd fmla="*/ 13921338 h 71" name="T55"/>
                <a:gd fmla="*/ 3100294 w 102" name="T56"/>
                <a:gd fmla="*/ 38285326 h 71" name="T57"/>
                <a:gd fmla="*/ 4650441 w 102" name="T58"/>
                <a:gd fmla="*/ 45246662 h 71" name="T59"/>
                <a:gd fmla="*/ 3100294 w 102" name="T60"/>
                <a:gd fmla="*/ 46986664 h 71" name="T61"/>
                <a:gd fmla="*/ 17052863 w 102" name="T62"/>
                <a:gd fmla="*/ 50466668 h 71" name="T63"/>
                <a:gd fmla="*/ 23253454 w 102" name="T64"/>
                <a:gd fmla="*/ 64389320 h 71" name="T65"/>
                <a:gd fmla="*/ 20153156 w 102" name="T66"/>
                <a:gd fmla="*/ 80050655 h 71" name="T67"/>
                <a:gd fmla="*/ 15502716 w 102" name="T68"/>
                <a:gd fmla="*/ 81791976 h 71" name="T69"/>
                <a:gd fmla="*/ 10852276 w 102" name="T70"/>
                <a:gd fmla="*/ 88752004 h 71" name="T71"/>
                <a:gd fmla="*/ 0 w 102" name="T72"/>
                <a:gd fmla="*/ 102674656 h 71" name="T73"/>
                <a:gd fmla="*/ 0 w 102" name="T74"/>
                <a:gd fmla="*/ 102674656 h 71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102" name="T114"/>
                <a:gd fmla="*/ 0 h 71" name="T115"/>
                <a:gd fmla="*/ 102 w 102" name="T116"/>
                <a:gd fmla="*/ 71 h 71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71" w="102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65" name="Freeform 71"/>
            <p:cNvSpPr/>
            <p:nvPr/>
          </p:nvSpPr>
          <p:spPr bwMode="auto">
            <a:xfrm>
              <a:off x="3263070" y="3487427"/>
              <a:ext cx="61912" cy="206196"/>
            </a:xfrm>
            <a:custGeom>
              <a:gdLst>
                <a:gd fmla="*/ 0 w 48" name="T0"/>
                <a:gd fmla="*/ 20152825 h 49" name="T1"/>
                <a:gd fmla="*/ 46584378 w 48" name="T2"/>
                <a:gd fmla="*/ 18473316 h 49" name="T3"/>
                <a:gd fmla="*/ 51574823 w 48" name="T4"/>
                <a:gd fmla="*/ 0 h 49" name="T5"/>
                <a:gd fmla="*/ 78194824 w 48" name="T6"/>
                <a:gd fmla="*/ 48703209 h 49" name="T7"/>
                <a:gd fmla="*/ 71540469 w 48" name="T8"/>
                <a:gd fmla="*/ 75572772 h 49" name="T9"/>
                <a:gd fmla="*/ 29946545 w 48" name="T10"/>
                <a:gd fmla="*/ 80611301 h 49" name="T11"/>
                <a:gd fmla="*/ 14973917 w 48" name="T12"/>
                <a:gd fmla="*/ 75572772 h 49" name="T13"/>
                <a:gd fmla="*/ 13310006 w 48" name="T14"/>
                <a:gd fmla="*/ 48703209 h 49" name="T15"/>
                <a:gd fmla="*/ 0 w 48" name="T16"/>
                <a:gd fmla="*/ 21832340 h 49" name="T17"/>
                <a:gd fmla="*/ 0 w 48" name="T18"/>
                <a:gd fmla="*/ 20152825 h 49" name="T19"/>
                <a:gd fmla="*/ 0 w 48" name="T20"/>
                <a:gd fmla="*/ 20152825 h 4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48" name="T33"/>
                <a:gd fmla="*/ 0 h 49" name="T34"/>
                <a:gd fmla="*/ 48 w 48" name="T35"/>
                <a:gd fmla="*/ 49 h 4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49" w="48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66" name="Freeform 72"/>
            <p:cNvSpPr/>
            <p:nvPr/>
          </p:nvSpPr>
          <p:spPr bwMode="auto">
            <a:xfrm>
              <a:off x="3294819" y="3542197"/>
              <a:ext cx="31750" cy="206196"/>
            </a:xfrm>
            <a:custGeom>
              <a:gdLst>
                <a:gd fmla="*/ 0 w 25" name="T0"/>
                <a:gd fmla="*/ 60733038 h 47" name="T1"/>
                <a:gd fmla="*/ 0 w 25" name="T2"/>
                <a:gd fmla="*/ 60733038 h 47" name="T3"/>
                <a:gd fmla="*/ 1612900 w 25" name="T4"/>
                <a:gd fmla="*/ 19087337 h 47" name="T5"/>
                <a:gd fmla="*/ 19354799 w 25" name="T6"/>
                <a:gd fmla="*/ 0 h 47" name="T7"/>
                <a:gd fmla="*/ 38709598 w 25" name="T8"/>
                <a:gd fmla="*/ 46850265 h 47" name="T9"/>
                <a:gd fmla="*/ 20967704 w 25" name="T10"/>
                <a:gd fmla="*/ 79820370 h 47" name="T11"/>
                <a:gd fmla="*/ 0 w 25" name="T12"/>
                <a:gd fmla="*/ 60733038 h 47" name="T13"/>
                <a:gd fmla="*/ 0 w 25" name="T14"/>
                <a:gd fmla="*/ 60733038 h 47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25" name="T24"/>
                <a:gd fmla="*/ 0 h 47" name="T25"/>
                <a:gd fmla="*/ 25 w 25" name="T26"/>
                <a:gd fmla="*/ 47 h 47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47" w="25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67" name="Freeform 73"/>
            <p:cNvSpPr/>
            <p:nvPr/>
          </p:nvSpPr>
          <p:spPr bwMode="auto">
            <a:xfrm>
              <a:off x="3128133" y="3399321"/>
              <a:ext cx="130174" cy="206196"/>
            </a:xfrm>
            <a:custGeom>
              <a:gdLst>
                <a:gd fmla="*/ 0 w 105" name="T0"/>
                <a:gd fmla="*/ 42239311 h 41" name="T1"/>
                <a:gd fmla="*/ 0 w 105" name="T2"/>
                <a:gd fmla="*/ 42239311 h 41" name="T3"/>
                <a:gd fmla="*/ 1537305 w 105" name="T4"/>
                <a:gd fmla="*/ 45911833 h 41" name="T5"/>
                <a:gd fmla="*/ 3074610 w 105" name="T6"/>
                <a:gd fmla="*/ 58766978 h 41" name="T7"/>
                <a:gd fmla="*/ 19981242 w 105" name="T8"/>
                <a:gd fmla="*/ 62440845 h 41" name="T9"/>
                <a:gd fmla="*/ 53795752 w 105" name="T10"/>
                <a:gd fmla="*/ 55094467 h 41" name="T11"/>
                <a:gd fmla="*/ 89146332 w 105" name="T12"/>
                <a:gd fmla="*/ 73459734 h 41" name="T13"/>
                <a:gd fmla="*/ 138331392 w 105" name="T14"/>
                <a:gd fmla="*/ 60604589 h 41" name="T15"/>
                <a:gd fmla="*/ 159848693 w 105" name="T16"/>
                <a:gd fmla="*/ 23874044 h 41" name="T17"/>
                <a:gd fmla="*/ 152163412 w 105" name="T18"/>
                <a:gd fmla="*/ 0 h 41" name="T19"/>
                <a:gd fmla="*/ 89146332 w 105" name="T20"/>
                <a:gd fmla="*/ 1836256 h 41" name="T21"/>
                <a:gd fmla="*/ 70702380 w 105" name="T22"/>
                <a:gd fmla="*/ 40403056 h 41" name="T23"/>
                <a:gd fmla="*/ 0 w 105" name="T24"/>
                <a:gd fmla="*/ 42239311 h 41" name="T25"/>
                <a:gd fmla="*/ 0 w 105" name="T26"/>
                <a:gd fmla="*/ 42239311 h 41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105" name="T42"/>
                <a:gd fmla="*/ 0 h 41" name="T43"/>
                <a:gd fmla="*/ 105 w 105" name="T44"/>
                <a:gd fmla="*/ 41 h 41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41" w="105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68" name="Freeform 74"/>
            <p:cNvSpPr/>
            <p:nvPr/>
          </p:nvSpPr>
          <p:spPr bwMode="auto">
            <a:xfrm>
              <a:off x="3017010" y="3334233"/>
              <a:ext cx="57150" cy="206196"/>
            </a:xfrm>
            <a:custGeom>
              <a:gdLst>
                <a:gd fmla="*/ 0 w 45" name="T0"/>
                <a:gd fmla="*/ 11676657 h 33" name="T1"/>
                <a:gd fmla="*/ 0 w 45" name="T2"/>
                <a:gd fmla="*/ 11676657 h 33" name="T3"/>
                <a:gd fmla="*/ 16128999 w 45" name="T4"/>
                <a:gd fmla="*/ 1946109 h 33" name="T5"/>
                <a:gd fmla="*/ 48387003 w 45" name="T6"/>
                <a:gd fmla="*/ 0 h 33" name="T7"/>
                <a:gd fmla="*/ 69354696 w 45" name="T8"/>
                <a:gd fmla="*/ 25300818 h 33" name="T9"/>
                <a:gd fmla="*/ 70967596 w 45" name="T10"/>
                <a:gd fmla="*/ 44761905 h 33" name="T11"/>
                <a:gd fmla="*/ 62903099 w 45" name="T12"/>
                <a:gd fmla="*/ 62278289 h 33" name="T13"/>
                <a:gd fmla="*/ 0 w 45" name="T14"/>
                <a:gd fmla="*/ 11676657 h 33" name="T15"/>
                <a:gd fmla="*/ 0 w 45" name="T16"/>
                <a:gd fmla="*/ 11676657 h 33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45" name="T27"/>
                <a:gd fmla="*/ 0 h 33" name="T28"/>
                <a:gd fmla="*/ 45 w 45" name="T29"/>
                <a:gd fmla="*/ 33 h 33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33" w="45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69" name="Freeform 75"/>
            <p:cNvSpPr/>
            <p:nvPr/>
          </p:nvSpPr>
          <p:spPr bwMode="auto">
            <a:xfrm>
              <a:off x="3348794" y="3507272"/>
              <a:ext cx="107950" cy="206196"/>
            </a:xfrm>
            <a:custGeom>
              <a:gdLst>
                <a:gd fmla="*/ 0 w 86" name="T0"/>
                <a:gd fmla="*/ 53237874 h 48" name="T1"/>
                <a:gd fmla="*/ 0 w 86" name="T2"/>
                <a:gd fmla="*/ 53237874 h 48" name="T3"/>
                <a:gd fmla="*/ 7877839 w 86" name="T4"/>
                <a:gd fmla="*/ 0 h 48" name="T5"/>
                <a:gd fmla="*/ 133927029 w 86" name="T6"/>
                <a:gd fmla="*/ 11645907 h 48" name="T7"/>
                <a:gd fmla="*/ 110292264 w 86" name="T8"/>
                <a:gd fmla="*/ 44918452 h 48" name="T9"/>
                <a:gd fmla="*/ 119746672 w 86" name="T10"/>
                <a:gd fmla="*/ 63219891 h 48" name="T11"/>
                <a:gd fmla="*/ 86658754 w 86" name="T12"/>
                <a:gd fmla="*/ 64883776 h 48" name="T13"/>
                <a:gd fmla="*/ 66175857 w 86" name="T14"/>
                <a:gd fmla="*/ 78192272 h 48" name="T15"/>
                <a:gd fmla="*/ 12605046 w 86" name="T16"/>
                <a:gd fmla="*/ 78192272 h 48" name="T17"/>
                <a:gd fmla="*/ 0 w 86" name="T18"/>
                <a:gd fmla="*/ 53237874 h 48" name="T19"/>
                <a:gd fmla="*/ 0 w 86" name="T20"/>
                <a:gd fmla="*/ 53237874 h 48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86" name="T33"/>
                <a:gd fmla="*/ 0 h 48" name="T34"/>
                <a:gd fmla="*/ 86 w 86" name="T35"/>
                <a:gd fmla="*/ 48 h 48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48" w="86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70" name="Freeform 76"/>
            <p:cNvSpPr/>
            <p:nvPr/>
          </p:nvSpPr>
          <p:spPr bwMode="auto">
            <a:xfrm>
              <a:off x="3251958" y="3376302"/>
              <a:ext cx="98425" cy="206196"/>
            </a:xfrm>
            <a:custGeom>
              <a:gdLst>
                <a:gd fmla="*/ 0 w 79" name="T0"/>
                <a:gd fmla="*/ 25637190 h 34" name="T1"/>
                <a:gd fmla="*/ 7760624 w 79" name="T2"/>
                <a:gd fmla="*/ 47856961 h 34" name="T3"/>
                <a:gd fmla="*/ 37253235 w 79" name="T4"/>
                <a:gd fmla="*/ 56403123 h 34" name="T5"/>
                <a:gd fmla="*/ 85373103 w 79" name="T6"/>
                <a:gd fmla="*/ 34183352 h 34" name="T7"/>
                <a:gd fmla="*/ 114865707 w 79" name="T8"/>
                <a:gd fmla="*/ 39310788 h 34" name="T9"/>
                <a:gd fmla="*/ 121073955 w 79" name="T10"/>
                <a:gd fmla="*/ 17092330 h 34" name="T11"/>
                <a:gd fmla="*/ 68298222 w 79" name="T12"/>
                <a:gd fmla="*/ 11963587 h 34" name="T13"/>
                <a:gd fmla="*/ 37253235 w 79" name="T14"/>
                <a:gd fmla="*/ 0 h 34" name="T15"/>
                <a:gd fmla="*/ 1552374 w 79" name="T16"/>
                <a:gd fmla="*/ 23928480 h 34" name="T17"/>
                <a:gd fmla="*/ 0 w 79" name="T18"/>
                <a:gd fmla="*/ 25637190 h 34" name="T19"/>
                <a:gd fmla="*/ 0 w 79" name="T20"/>
                <a:gd fmla="*/ 25637190 h 34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79" name="T33"/>
                <a:gd fmla="*/ 0 h 34" name="T34"/>
                <a:gd fmla="*/ 79 w 79" name="T35"/>
                <a:gd fmla="*/ 34 h 34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34" w="79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471" name="Group 167"/>
            <p:cNvGrpSpPr/>
            <p:nvPr/>
          </p:nvGrpSpPr>
          <p:grpSpPr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578" name="Freeform 184"/>
              <p:cNvSpPr/>
              <p:nvPr/>
            </p:nvSpPr>
            <p:spPr bwMode="auto">
              <a:xfrm>
                <a:off x="3191" y="2497"/>
                <a:ext cx="37" cy="155"/>
              </a:xfrm>
              <a:custGeom>
                <a:gdLst>
                  <a:gd fmla="*/ 0 w 37" name="T0"/>
                  <a:gd fmla="*/ 41 h 55" name="T1"/>
                  <a:gd fmla="*/ 0 w 37" name="T2"/>
                  <a:gd fmla="*/ 41 h 55" name="T3"/>
                  <a:gd fmla="*/ 3 w 37" name="T4"/>
                  <a:gd fmla="*/ 15 h 55" name="T5"/>
                  <a:gd fmla="*/ 31 w 37" name="T6"/>
                  <a:gd fmla="*/ 0 h 55" name="T7"/>
                  <a:gd fmla="*/ 26 w 37" name="T8"/>
                  <a:gd fmla="*/ 21 h 55" name="T9"/>
                  <a:gd fmla="*/ 36 w 37" name="T10"/>
                  <a:gd fmla="*/ 27 h 55" name="T11"/>
                  <a:gd fmla="*/ 18 w 37" name="T12"/>
                  <a:gd fmla="*/ 39 h 55" name="T13"/>
                  <a:gd fmla="*/ 18 w 37" name="T14"/>
                  <a:gd fmla="*/ 54 h 55" name="T15"/>
                  <a:gd fmla="*/ 7 w 37" name="T16"/>
                  <a:gd fmla="*/ 54 h 55" name="T17"/>
                  <a:gd fmla="*/ 0 w 37" name="T18"/>
                  <a:gd fmla="*/ 41 h 55" name="T19"/>
                  <a:gd fmla="*/ 0 w 37" name="T20"/>
                  <a:gd fmla="*/ 41 h 55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37" name="T33"/>
                  <a:gd fmla="*/ 0 h 55" name="T34"/>
                  <a:gd fmla="*/ 37 w 37" name="T35"/>
                  <a:gd fmla="*/ 55 h 55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55" w="37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79" name="Freeform 185"/>
              <p:cNvSpPr/>
              <p:nvPr/>
            </p:nvSpPr>
            <p:spPr bwMode="auto">
              <a:xfrm>
                <a:off x="3216" y="2514"/>
                <a:ext cx="13" cy="155"/>
              </a:xfrm>
              <a:custGeom>
                <a:gdLst>
                  <a:gd fmla="*/ 0 w 13" name="T0"/>
                  <a:gd fmla="*/ 6 h 7" name="T1"/>
                  <a:gd fmla="*/ 0 w 13" name="T2"/>
                  <a:gd fmla="*/ 6 h 7" name="T3"/>
                  <a:gd fmla="*/ 10 w 13" name="T4"/>
                  <a:gd fmla="*/ 0 h 7" name="T5"/>
                  <a:gd fmla="*/ 12 w 13" name="T6"/>
                  <a:gd fmla="*/ 4 h 7" name="T7"/>
                  <a:gd fmla="*/ 0 w 13" name="T8"/>
                  <a:gd fmla="*/ 6 h 7" name="T9"/>
                  <a:gd fmla="*/ 0 w 13" name="T10"/>
                  <a:gd fmla="*/ 6 h 7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3" name="T18"/>
                  <a:gd fmla="*/ 0 h 7" name="T19"/>
                  <a:gd fmla="*/ 13 w 13" name="T20"/>
                  <a:gd fmla="*/ 7 h 7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7" w="13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80" name="Freeform 186"/>
              <p:cNvSpPr/>
              <p:nvPr/>
            </p:nvSpPr>
            <p:spPr bwMode="auto">
              <a:xfrm>
                <a:off x="3232" y="2510"/>
                <a:ext cx="22" cy="155"/>
              </a:xfrm>
              <a:custGeom>
                <a:gdLst>
                  <a:gd fmla="*/ 0 w 22" name="T0"/>
                  <a:gd fmla="*/ 12 h 24" name="T1"/>
                  <a:gd fmla="*/ 0 w 22" name="T2"/>
                  <a:gd fmla="*/ 12 h 24" name="T3"/>
                  <a:gd fmla="*/ 16 w 22" name="T4"/>
                  <a:gd fmla="*/ 23 h 24" name="T5"/>
                  <a:gd fmla="*/ 21 w 22" name="T6"/>
                  <a:gd fmla="*/ 11 h 24" name="T7"/>
                  <a:gd fmla="*/ 17 w 22" name="T8"/>
                  <a:gd fmla="*/ 0 h 24" name="T9"/>
                  <a:gd fmla="*/ 0 w 22" name="T10"/>
                  <a:gd fmla="*/ 12 h 24" name="T11"/>
                  <a:gd fmla="*/ 0 w 22" name="T12"/>
                  <a:gd fmla="*/ 12 h 24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2" name="T21"/>
                  <a:gd fmla="*/ 0 h 24" name="T22"/>
                  <a:gd fmla="*/ 22 w 22" name="T23"/>
                  <a:gd fmla="*/ 24 h 24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4" w="22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472" name="Freeform 78"/>
            <p:cNvSpPr/>
            <p:nvPr/>
          </p:nvSpPr>
          <p:spPr bwMode="auto">
            <a:xfrm>
              <a:off x="3318633" y="2957993"/>
              <a:ext cx="185736" cy="206196"/>
            </a:xfrm>
            <a:custGeom>
              <a:gdLst>
                <a:gd fmla="*/ 0 w 149" name="T0"/>
                <a:gd fmla="*/ 39536435 h 224" name="T1"/>
                <a:gd fmla="*/ 0 w 149" name="T2"/>
                <a:gd fmla="*/ 39536435 h 224" name="T3"/>
                <a:gd fmla="*/ 15539579 w 149" name="T4"/>
                <a:gd fmla="*/ 27504408 h 224" name="T5"/>
                <a:gd fmla="*/ 38847698 w 149" name="T6"/>
                <a:gd fmla="*/ 51569784 h 224" name="T7"/>
                <a:gd fmla="*/ 83910746 w 149" name="T8"/>
                <a:gd fmla="*/ 55007506 h 224" name="T9"/>
                <a:gd fmla="*/ 108773316 w 149" name="T10"/>
                <a:gd fmla="*/ 41256607 h 224" name="T11"/>
                <a:gd fmla="*/ 116543103 w 149" name="T12"/>
                <a:gd fmla="*/ 8595619 h 224" name="T13"/>
                <a:gd fmla="*/ 158498456 w 149" name="T14"/>
                <a:gd fmla="*/ 0 h 224" name="T15"/>
                <a:gd fmla="*/ 180253400 w 149" name="T16"/>
                <a:gd fmla="*/ 12033343 h 224" name="T17"/>
                <a:gd fmla="*/ 177144488 w 149" name="T18"/>
                <a:gd fmla="*/ 39536435 h 224" name="T19"/>
                <a:gd fmla="*/ 169375947 w 149" name="T20"/>
                <a:gd fmla="*/ 67040844 h 224" name="T21"/>
                <a:gd fmla="*/ 198899392 w 149" name="T22"/>
                <a:gd fmla="*/ 99701845 h 224" name="T23"/>
                <a:gd fmla="*/ 181806609 w 149" name="T24"/>
                <a:gd fmla="*/ 123768522 h 224" name="T25"/>
                <a:gd fmla="*/ 203561514 w 149" name="T26"/>
                <a:gd fmla="*/ 166742669 h 224" name="T27"/>
                <a:gd fmla="*/ 194238517 w 149" name="T28"/>
                <a:gd fmla="*/ 204561585 h 224" name="T29"/>
                <a:gd fmla="*/ 229977293 w 149" name="T30"/>
                <a:gd fmla="*/ 283635746 h 224" name="T31"/>
                <a:gd fmla="*/ 149174213 w 149" name="T32"/>
                <a:gd fmla="*/ 359270956 h 224" name="T33"/>
                <a:gd fmla="*/ 51278369 w 149" name="T34"/>
                <a:gd fmla="*/ 383337633 h 224" name="T35"/>
                <a:gd fmla="*/ 46617494 w 149" name="T36"/>
                <a:gd fmla="*/ 367866572 h 224" name="T37"/>
                <a:gd fmla="*/ 15539579 w 149" name="T38"/>
                <a:gd fmla="*/ 357552095 h 224" name="T39"/>
                <a:gd fmla="*/ 10877457 w 149" name="T40"/>
                <a:gd fmla="*/ 281916885 h 224" name="T41"/>
                <a:gd fmla="*/ 104111194 w 149" name="T42"/>
                <a:gd fmla="*/ 201123863 h 224" name="T43"/>
                <a:gd fmla="*/ 73033274 w 149" name="T44"/>
                <a:gd fmla="*/ 161586086 h 224" name="T45"/>
                <a:gd fmla="*/ 62155821 w 149" name="T46"/>
                <a:gd fmla="*/ 80793043 h 224" name="T47"/>
                <a:gd fmla="*/ 0 w 149" name="T48"/>
                <a:gd fmla="*/ 39536435 h 224" name="T49"/>
                <a:gd fmla="*/ 0 w 149" name="T50"/>
                <a:gd fmla="*/ 39536435 h 224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149" name="T78"/>
                <a:gd fmla="*/ 0 h 224" name="T79"/>
                <a:gd fmla="*/ 149 w 149" name="T80"/>
                <a:gd fmla="*/ 224 h 224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224" w="149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473" name="Group 172"/>
            <p:cNvGrpSpPr/>
            <p:nvPr/>
          </p:nvGrpSpPr>
          <p:grpSpPr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576" name="Freeform 182"/>
              <p:cNvSpPr/>
              <p:nvPr/>
            </p:nvSpPr>
            <p:spPr bwMode="auto">
              <a:xfrm>
                <a:off x="3019" y="2666"/>
                <a:ext cx="172" cy="158"/>
              </a:xfrm>
              <a:custGeom>
                <a:gdLst>
                  <a:gd fmla="*/ 0 w 172" name="T0"/>
                  <a:gd fmla="*/ 45 h 150" name="T1"/>
                  <a:gd fmla="*/ 0 w 172" name="T2"/>
                  <a:gd fmla="*/ 45 h 150" name="T3"/>
                  <a:gd fmla="*/ 5 w 172" name="T4"/>
                  <a:gd fmla="*/ 58 h 150" name="T5"/>
                  <a:gd fmla="*/ 41 w 172" name="T6"/>
                  <a:gd fmla="*/ 67 h 150" name="T7"/>
                  <a:gd fmla="*/ 35 w 172" name="T8"/>
                  <a:gd fmla="*/ 75 h 150" name="T9"/>
                  <a:gd fmla="*/ 48 w 172" name="T10"/>
                  <a:gd fmla="*/ 84 h 150" name="T11"/>
                  <a:gd fmla="*/ 53 w 172" name="T12"/>
                  <a:gd fmla="*/ 101 h 150" name="T13"/>
                  <a:gd fmla="*/ 38 w 172" name="T14"/>
                  <a:gd fmla="*/ 133 h 150" name="T15"/>
                  <a:gd fmla="*/ 81 w 172" name="T16"/>
                  <a:gd fmla="*/ 145 h 150" name="T17"/>
                  <a:gd fmla="*/ 85 w 172" name="T18"/>
                  <a:gd fmla="*/ 147 h 150" name="T19"/>
                  <a:gd fmla="*/ 105 w 172" name="T20"/>
                  <a:gd fmla="*/ 149 h 150" name="T21"/>
                  <a:gd fmla="*/ 105 w 172" name="T22"/>
                  <a:gd fmla="*/ 137 h 150" name="T23"/>
                  <a:gd fmla="*/ 117 w 172" name="T24"/>
                  <a:gd fmla="*/ 130 h 150" name="T25"/>
                  <a:gd fmla="*/ 145 w 172" name="T26"/>
                  <a:gd fmla="*/ 138 h 150" name="T27"/>
                  <a:gd fmla="*/ 163 w 172" name="T28"/>
                  <a:gd fmla="*/ 125 h 150" name="T29"/>
                  <a:gd fmla="*/ 153 w 172" name="T30"/>
                  <a:gd fmla="*/ 107 h 150" name="T31"/>
                  <a:gd fmla="*/ 157 w 172" name="T32"/>
                  <a:gd fmla="*/ 90 h 150" name="T33"/>
                  <a:gd fmla="*/ 143 w 172" name="T34"/>
                  <a:gd fmla="*/ 80 h 150" name="T35"/>
                  <a:gd fmla="*/ 163 w 172" name="T36"/>
                  <a:gd fmla="*/ 60 h 150" name="T37"/>
                  <a:gd fmla="*/ 171 w 172" name="T38"/>
                  <a:gd fmla="*/ 38 h 150" name="T39"/>
                  <a:gd fmla="*/ 146 w 172" name="T40"/>
                  <a:gd fmla="*/ 28 h 150" name="T41"/>
                  <a:gd fmla="*/ 139 w 172" name="T42"/>
                  <a:gd fmla="*/ 26 h 150" name="T43"/>
                  <a:gd fmla="*/ 100 w 172" name="T44"/>
                  <a:gd fmla="*/ 0 h 150" name="T45"/>
                  <a:gd fmla="*/ 86 w 172" name="T46"/>
                  <a:gd fmla="*/ 4 h 150" name="T47"/>
                  <a:gd fmla="*/ 71 w 172" name="T48"/>
                  <a:gd fmla="*/ 29 h 150" name="T49"/>
                  <a:gd fmla="*/ 38 w 172" name="T50"/>
                  <a:gd fmla="*/ 25 h 150" name="T51"/>
                  <a:gd fmla="*/ 43 w 172" name="T52"/>
                  <a:gd fmla="*/ 44 h 150" name="T53"/>
                  <a:gd fmla="*/ 0 w 172" name="T54"/>
                  <a:gd fmla="*/ 45 h 150" name="T55"/>
                  <a:gd fmla="*/ 0 w 172" name="T56"/>
                  <a:gd fmla="*/ 45 h 150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w 172" name="T87"/>
                  <a:gd fmla="*/ 0 h 150" name="T88"/>
                  <a:gd fmla="*/ 172 w 172" name="T89"/>
                  <a:gd fmla="*/ 150 h 150" name="T90"/>
                </a:gdLst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b="T90" l="T87" r="T89" t="T88"/>
                <a:pathLst>
                  <a:path h="150" w="172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77" name="Freeform 183"/>
              <p:cNvSpPr/>
              <p:nvPr/>
            </p:nvSpPr>
            <p:spPr bwMode="auto">
              <a:xfrm>
                <a:off x="3198" y="2743"/>
                <a:ext cx="11" cy="158"/>
              </a:xfrm>
              <a:custGeom>
                <a:gdLst>
                  <a:gd fmla="*/ 0 w 11" name="T0"/>
                  <a:gd fmla="*/ 14 h 29" name="T1"/>
                  <a:gd fmla="*/ 0 w 11" name="T2"/>
                  <a:gd fmla="*/ 14 h 29" name="T3"/>
                  <a:gd fmla="*/ 9 w 11" name="T4"/>
                  <a:gd fmla="*/ 28 h 29" name="T5"/>
                  <a:gd fmla="*/ 10 w 11" name="T6"/>
                  <a:gd fmla="*/ 0 h 29" name="T7"/>
                  <a:gd fmla="*/ 0 w 11" name="T8"/>
                  <a:gd fmla="*/ 14 h 29" name="T9"/>
                  <a:gd fmla="*/ 0 w 11" name="T10"/>
                  <a:gd fmla="*/ 14 h 29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1" name="T18"/>
                  <a:gd fmla="*/ 0 h 29" name="T19"/>
                  <a:gd fmla="*/ 11 w 11" name="T20"/>
                  <a:gd fmla="*/ 29 h 29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8" w="11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474" name="Freeform 80"/>
            <p:cNvSpPr/>
            <p:nvPr/>
          </p:nvSpPr>
          <p:spPr bwMode="auto">
            <a:xfrm>
              <a:off x="3070984" y="3316770"/>
              <a:ext cx="144461" cy="206196"/>
            </a:xfrm>
            <a:custGeom>
              <a:gdLst>
                <a:gd fmla="*/ 0 w 119" name="T0"/>
                <a:gd fmla="*/ 91405696 h 133" name="T1"/>
                <a:gd fmla="*/ 0 w 119" name="T2"/>
                <a:gd fmla="*/ 91405696 h 133" name="T3"/>
                <a:gd fmla="*/ 0 w 119" name="T4"/>
                <a:gd fmla="*/ 128645278 h 133" name="T5"/>
                <a:gd fmla="*/ 1473755 w 119" name="T6"/>
                <a:gd fmla="*/ 145571769 h 133" name="T7"/>
                <a:gd fmla="*/ 4421266 w 119" name="T8"/>
                <a:gd fmla="*/ 164192211 h 133" name="T9"/>
                <a:gd fmla="*/ 41263940 w 119" name="T10"/>
                <a:gd fmla="*/ 181118743 h 133" name="T11"/>
                <a:gd fmla="*/ 29473892 w 119" name="T12"/>
                <a:gd fmla="*/ 218358325 h 133" name="T13"/>
                <a:gd fmla="*/ 69264067 w 119" name="T14"/>
                <a:gd fmla="*/ 223436272 h 133" name="T15"/>
                <a:gd fmla="*/ 137055594 w 119" name="T16"/>
                <a:gd fmla="*/ 221743623 h 133" name="T17"/>
                <a:gd fmla="*/ 154739438 w 119" name="T18"/>
                <a:gd fmla="*/ 186196690 h 133" name="T19"/>
                <a:gd fmla="*/ 119370536 w 119" name="T20"/>
                <a:gd fmla="*/ 140493822 h 133" name="T21"/>
                <a:gd fmla="*/ 162108250 w 119" name="T22"/>
                <a:gd fmla="*/ 115104085 h 133" name="T23"/>
                <a:gd fmla="*/ 173898288 w 119" name="T24"/>
                <a:gd fmla="*/ 123567330 h 133" name="T25"/>
                <a:gd fmla="*/ 162108250 w 119" name="T26"/>
                <a:gd fmla="*/ 33854294 h 133" name="T27"/>
                <a:gd fmla="*/ 129686820 w 119" name="T28"/>
                <a:gd fmla="*/ 11848549 h 133" name="T29"/>
                <a:gd fmla="*/ 94317918 w 119" name="T30"/>
                <a:gd fmla="*/ 27083697 h 133" name="T31"/>
                <a:gd fmla="*/ 100212937 w 119" name="T32"/>
                <a:gd fmla="*/ 16926496 h 133" name="T33"/>
                <a:gd fmla="*/ 69264067 w 119" name="T34"/>
                <a:gd fmla="*/ 0 h 133" name="T35"/>
                <a:gd fmla="*/ 53053978 w 119" name="T36"/>
                <a:gd fmla="*/ 0 h 133" name="T37"/>
                <a:gd fmla="*/ 53053978 w 119" name="T38"/>
                <a:gd fmla="*/ 49088146 h 133" name="T39"/>
                <a:gd fmla="*/ 33895156 w 119" name="T40"/>
                <a:gd fmla="*/ 35546943 h 133" name="T41"/>
                <a:gd fmla="*/ 23578873 w 119" name="T42"/>
                <a:gd fmla="*/ 50780795 h 133" name="T43"/>
                <a:gd fmla="*/ 20632577 w 119" name="T44"/>
                <a:gd fmla="*/ 81249781 h 133" name="T45"/>
                <a:gd fmla="*/ 0 w 119" name="T46"/>
                <a:gd fmla="*/ 91405696 h 133" name="T47"/>
                <a:gd fmla="*/ 0 w 119" name="T48"/>
                <a:gd fmla="*/ 91405696 h 133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w 119" name="T75"/>
                <a:gd fmla="*/ 0 h 133" name="T76"/>
                <a:gd fmla="*/ 119 w 119" name="T77"/>
                <a:gd fmla="*/ 133 h 133" name="T78"/>
              </a:gdLst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b="T78" l="T75" r="T77" t="T76"/>
              <a:pathLst>
                <a:path h="133" w="119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475" name="Group 176"/>
            <p:cNvGrpSpPr/>
            <p:nvPr/>
          </p:nvGrpSpPr>
          <p:grpSpPr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574" name="Freeform 180"/>
              <p:cNvSpPr/>
              <p:nvPr/>
            </p:nvSpPr>
            <p:spPr bwMode="auto">
              <a:xfrm>
                <a:off x="3356" y="2792"/>
                <a:ext cx="86" cy="158"/>
              </a:xfrm>
              <a:custGeom>
                <a:gdLst>
                  <a:gd fmla="*/ 0 w 86" name="T0"/>
                  <a:gd fmla="*/ 34 h 86" name="T1"/>
                  <a:gd fmla="*/ 0 w 86" name="T2"/>
                  <a:gd fmla="*/ 34 h 86" name="T3"/>
                  <a:gd fmla="*/ 11 w 86" name="T4"/>
                  <a:gd fmla="*/ 15 h 86" name="T5"/>
                  <a:gd fmla="*/ 38 w 86" name="T6"/>
                  <a:gd fmla="*/ 8 h 86" name="T7"/>
                  <a:gd fmla="*/ 72 w 86" name="T8"/>
                  <a:gd fmla="*/ 8 h 86" name="T9"/>
                  <a:gd fmla="*/ 85 w 86" name="T10"/>
                  <a:gd fmla="*/ 0 h 86" name="T11"/>
                  <a:gd fmla="*/ 80 w 86" name="T12"/>
                  <a:gd fmla="*/ 18 h 86" name="T13"/>
                  <a:gd fmla="*/ 57 w 86" name="T14"/>
                  <a:gd fmla="*/ 14 h 86" name="T15"/>
                  <a:gd fmla="*/ 46 w 86" name="T16"/>
                  <a:gd fmla="*/ 29 h 86" name="T17"/>
                  <a:gd fmla="*/ 33 w 86" name="T18"/>
                  <a:gd fmla="*/ 21 h 86" name="T19"/>
                  <a:gd fmla="*/ 42 w 86" name="T20"/>
                  <a:gd fmla="*/ 43 h 86" name="T21"/>
                  <a:gd fmla="*/ 31 w 86" name="T22"/>
                  <a:gd fmla="*/ 48 h 86" name="T23"/>
                  <a:gd fmla="*/ 52 w 86" name="T24"/>
                  <a:gd fmla="*/ 57 h 86" name="T25"/>
                  <a:gd fmla="*/ 52 w 86" name="T26"/>
                  <a:gd fmla="*/ 66 h 86" name="T27"/>
                  <a:gd fmla="*/ 35 w 86" name="T28"/>
                  <a:gd fmla="*/ 69 h 86" name="T29"/>
                  <a:gd fmla="*/ 41 w 86" name="T30"/>
                  <a:gd fmla="*/ 85 h 86" name="T31"/>
                  <a:gd fmla="*/ 20 w 86" name="T32"/>
                  <a:gd fmla="*/ 80 h 86" name="T33"/>
                  <a:gd fmla="*/ 14 w 86" name="T34"/>
                  <a:gd fmla="*/ 65 h 86" name="T35"/>
                  <a:gd fmla="*/ 41 w 86" name="T36"/>
                  <a:gd fmla="*/ 58 h 86" name="T37"/>
                  <a:gd fmla="*/ 14 w 86" name="T38"/>
                  <a:gd fmla="*/ 56 h 86" name="T39"/>
                  <a:gd fmla="*/ 0 w 86" name="T40"/>
                  <a:gd fmla="*/ 34 h 86" name="T41"/>
                  <a:gd fmla="*/ 0 w 86" name="T42"/>
                  <a:gd fmla="*/ 34 h 8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86" name="T66"/>
                  <a:gd fmla="*/ 0 h 86" name="T67"/>
                  <a:gd fmla="*/ 86 w 86" name="T68"/>
                  <a:gd fmla="*/ 86 h 86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86" w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75" name="Freeform 181"/>
              <p:cNvSpPr/>
              <p:nvPr/>
            </p:nvSpPr>
            <p:spPr bwMode="auto">
              <a:xfrm>
                <a:off x="3401" y="2851"/>
                <a:ext cx="41" cy="158"/>
              </a:xfrm>
              <a:custGeom>
                <a:gdLst>
                  <a:gd fmla="*/ 0 w 41" name="T0"/>
                  <a:gd fmla="*/ 6 h 7" name="T1"/>
                  <a:gd fmla="*/ 0 w 41" name="T2"/>
                  <a:gd fmla="*/ 6 h 7" name="T3"/>
                  <a:gd fmla="*/ 3 w 41" name="T4"/>
                  <a:gd fmla="*/ 0 h 7" name="T5"/>
                  <a:gd fmla="*/ 40 w 41" name="T6"/>
                  <a:gd fmla="*/ 6 h 7" name="T7"/>
                  <a:gd fmla="*/ 13 w 41" name="T8"/>
                  <a:gd fmla="*/ 6 h 7" name="T9"/>
                  <a:gd fmla="*/ 0 w 41" name="T10"/>
                  <a:gd fmla="*/ 6 h 7" name="T11"/>
                  <a:gd fmla="*/ 0 w 41" name="T12"/>
                  <a:gd fmla="*/ 6 h 7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1" name="T21"/>
                  <a:gd fmla="*/ 0 h 7" name="T22"/>
                  <a:gd fmla="*/ 41 w 41" name="T23"/>
                  <a:gd fmla="*/ 7 h 7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7" w="41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476" name="Freeform 82"/>
            <p:cNvSpPr/>
            <p:nvPr/>
          </p:nvSpPr>
          <p:spPr bwMode="auto">
            <a:xfrm>
              <a:off x="3239258" y="3412021"/>
              <a:ext cx="117475" cy="206196"/>
            </a:xfrm>
            <a:custGeom>
              <a:gdLst>
                <a:gd fmla="*/ 0 w 93" name="T0"/>
                <a:gd fmla="*/ 44700470 h 49" name="T1"/>
                <a:gd fmla="*/ 0 w 93" name="T2"/>
                <a:gd fmla="*/ 44700470 h 49" name="T3"/>
                <a:gd fmla="*/ 22337937 w 93" name="T4"/>
                <a:gd fmla="*/ 12771562 h 49" name="T5"/>
                <a:gd fmla="*/ 52655329 w 93" name="T6"/>
                <a:gd fmla="*/ 20754422 h 49" name="T7"/>
                <a:gd fmla="*/ 102118623 w 93" name="T8"/>
                <a:gd fmla="*/ 0 h 49" name="T9"/>
                <a:gd fmla="*/ 132434743 w 93" name="T10"/>
                <a:gd fmla="*/ 4789967 h 49" name="T11"/>
                <a:gd fmla="*/ 146795741 w 93" name="T12"/>
                <a:gd fmla="*/ 15964451 h 49" name="T13"/>
                <a:gd fmla="*/ 90949660 w 93" name="T14"/>
                <a:gd fmla="*/ 67050695 h 49" name="T15"/>
                <a:gd fmla="*/ 43081751 w 93" name="T16"/>
                <a:gd fmla="*/ 76629363 h 49" name="T17"/>
                <a:gd fmla="*/ 0 w 93" name="T18"/>
                <a:gd fmla="*/ 44700470 h 49" name="T19"/>
                <a:gd fmla="*/ 0 w 93" name="T20"/>
                <a:gd fmla="*/ 44700470 h 4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93" name="T33"/>
                <a:gd fmla="*/ 0 h 49" name="T34"/>
                <a:gd fmla="*/ 93 w 93" name="T35"/>
                <a:gd fmla="*/ 49 h 4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49" w="93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477" name="Group 180"/>
            <p:cNvGrpSpPr/>
            <p:nvPr/>
          </p:nvGrpSpPr>
          <p:grpSpPr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571" name="Freeform 177"/>
              <p:cNvSpPr/>
              <p:nvPr/>
            </p:nvSpPr>
            <p:spPr bwMode="auto">
              <a:xfrm>
                <a:off x="3172" y="2737"/>
                <a:ext cx="161" cy="157"/>
              </a:xfrm>
              <a:custGeom>
                <a:gdLst>
                  <a:gd fmla="*/ 0 w 161" name="T0"/>
                  <a:gd fmla="*/ 37 h 151" name="T1"/>
                  <a:gd fmla="*/ 0 w 161" name="T2"/>
                  <a:gd fmla="*/ 37 h 151" name="T3"/>
                  <a:gd fmla="*/ 4 w 161" name="T4"/>
                  <a:gd fmla="*/ 20 h 151" name="T5"/>
                  <a:gd fmla="*/ 23 w 161" name="T6"/>
                  <a:gd fmla="*/ 11 h 151" name="T7"/>
                  <a:gd fmla="*/ 31 w 161" name="T8"/>
                  <a:gd fmla="*/ 19 h 151" name="T9"/>
                  <a:gd fmla="*/ 50 w 161" name="T10"/>
                  <a:gd fmla="*/ 4 h 151" name="T11"/>
                  <a:gd fmla="*/ 72 w 161" name="T12"/>
                  <a:gd fmla="*/ 0 h 151" name="T13"/>
                  <a:gd fmla="*/ 95 w 161" name="T14"/>
                  <a:gd fmla="*/ 10 h 151" name="T15"/>
                  <a:gd fmla="*/ 95 w 161" name="T16"/>
                  <a:gd fmla="*/ 27 h 151" name="T17"/>
                  <a:gd fmla="*/ 76 w 161" name="T18"/>
                  <a:gd fmla="*/ 29 h 151" name="T19"/>
                  <a:gd fmla="*/ 78 w 161" name="T20"/>
                  <a:gd fmla="*/ 50 h 151" name="T21"/>
                  <a:gd fmla="*/ 108 w 161" name="T22"/>
                  <a:gd fmla="*/ 83 h 151" name="T23"/>
                  <a:gd fmla="*/ 127 w 161" name="T24"/>
                  <a:gd fmla="*/ 86 h 151" name="T25"/>
                  <a:gd fmla="*/ 126 w 161" name="T26"/>
                  <a:gd fmla="*/ 93 h 151" name="T27"/>
                  <a:gd fmla="*/ 160 w 161" name="T28"/>
                  <a:gd fmla="*/ 115 h 151" name="T29"/>
                  <a:gd fmla="*/ 136 w 161" name="T30"/>
                  <a:gd fmla="*/ 112 h 151" name="T31"/>
                  <a:gd fmla="*/ 141 w 161" name="T32"/>
                  <a:gd fmla="*/ 133 h 151" name="T33"/>
                  <a:gd fmla="*/ 127 w 161" name="T34"/>
                  <a:gd fmla="*/ 150 h 151" name="T35"/>
                  <a:gd fmla="*/ 121 w 161" name="T36"/>
                  <a:gd fmla="*/ 116 h 151" name="T37"/>
                  <a:gd fmla="*/ 61 w 161" name="T38"/>
                  <a:gd fmla="*/ 78 h 151" name="T39"/>
                  <a:gd fmla="*/ 47 w 161" name="T40"/>
                  <a:gd fmla="*/ 53 h 151" name="T41"/>
                  <a:gd fmla="*/ 28 w 161" name="T42"/>
                  <a:gd fmla="*/ 45 h 151" name="T43"/>
                  <a:gd fmla="*/ 10 w 161" name="T44"/>
                  <a:gd fmla="*/ 55 h 151" name="T45"/>
                  <a:gd fmla="*/ 0 w 161" name="T46"/>
                  <a:gd fmla="*/ 37 h 151" name="T47"/>
                  <a:gd fmla="*/ 0 w 161" name="T48"/>
                  <a:gd fmla="*/ 37 h 151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w 161" name="T75"/>
                  <a:gd fmla="*/ 0 h 151" name="T76"/>
                  <a:gd fmla="*/ 161 w 161" name="T77"/>
                  <a:gd fmla="*/ 151 h 151" name="T78"/>
                </a:gdLst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b="T78" l="T75" r="T77" t="T76"/>
                <a:pathLst>
                  <a:path h="151" w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72" name="Freeform 178"/>
              <p:cNvSpPr/>
              <p:nvPr/>
            </p:nvSpPr>
            <p:spPr bwMode="auto">
              <a:xfrm>
                <a:off x="3192" y="2777"/>
                <a:ext cx="21" cy="157"/>
              </a:xfrm>
              <a:custGeom>
                <a:gdLst>
                  <a:gd fmla="*/ 0 w 21" name="T0"/>
                  <a:gd fmla="*/ 6 h 38" name="T1"/>
                  <a:gd fmla="*/ 0 w 21" name="T2"/>
                  <a:gd fmla="*/ 6 h 38" name="T3"/>
                  <a:gd fmla="*/ 4 w 21" name="T4"/>
                  <a:gd fmla="*/ 34 h 38" name="T5"/>
                  <a:gd fmla="*/ 12 w 21" name="T6"/>
                  <a:gd fmla="*/ 37 h 38" name="T7"/>
                  <a:gd fmla="*/ 20 w 21" name="T8"/>
                  <a:gd fmla="*/ 15 h 38" name="T9"/>
                  <a:gd fmla="*/ 13 w 21" name="T10"/>
                  <a:gd fmla="*/ 0 h 38" name="T11"/>
                  <a:gd fmla="*/ 0 w 21" name="T12"/>
                  <a:gd fmla="*/ 6 h 38" name="T13"/>
                  <a:gd fmla="*/ 0 w 21" name="T14"/>
                  <a:gd fmla="*/ 6 h 3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21" name="T24"/>
                  <a:gd fmla="*/ 0 h 38" name="T25"/>
                  <a:gd fmla="*/ 21 w 21" name="T26"/>
                  <a:gd fmla="*/ 38 h 3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38" w="21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73" name="Freeform 179"/>
              <p:cNvSpPr/>
              <p:nvPr/>
            </p:nvSpPr>
            <p:spPr bwMode="auto">
              <a:xfrm>
                <a:off x="3251" y="2819"/>
                <a:ext cx="43" cy="157"/>
              </a:xfrm>
              <a:custGeom>
                <a:gdLst>
                  <a:gd fmla="*/ 0 w 43" name="T0"/>
                  <a:gd fmla="*/ 5 h 25" name="T1"/>
                  <a:gd fmla="*/ 0 w 43" name="T2"/>
                  <a:gd fmla="*/ 5 h 25" name="T3"/>
                  <a:gd fmla="*/ 35 w 43" name="T4"/>
                  <a:gd fmla="*/ 24 h 25" name="T5"/>
                  <a:gd fmla="*/ 42 w 43" name="T6"/>
                  <a:gd fmla="*/ 0 h 25" name="T7"/>
                  <a:gd fmla="*/ 0 w 43" name="T8"/>
                  <a:gd fmla="*/ 5 h 25" name="T9"/>
                  <a:gd fmla="*/ 0 w 43" name="T10"/>
                  <a:gd fmla="*/ 5 h 25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43" name="T18"/>
                  <a:gd fmla="*/ 0 h 25" name="T19"/>
                  <a:gd fmla="*/ 43 w 43" name="T20"/>
                  <a:gd fmla="*/ 25 h 25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5" w="43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478" name="Freeform 84"/>
            <p:cNvSpPr/>
            <p:nvPr/>
          </p:nvSpPr>
          <p:spPr bwMode="auto">
            <a:xfrm>
              <a:off x="3064635" y="3351696"/>
              <a:ext cx="9525" cy="206196"/>
            </a:xfrm>
            <a:custGeom>
              <a:gdLst>
                <a:gd fmla="*/ 0 w 8" name="T0"/>
                <a:gd fmla="*/ 19058317 h 12" name="T1"/>
                <a:gd fmla="*/ 0 w 8" name="T2"/>
                <a:gd fmla="*/ 19058317 h 12" name="T3"/>
                <a:gd fmla="*/ 7087790 w 8" name="T4"/>
                <a:gd fmla="*/ 0 h 12" name="T5"/>
                <a:gd fmla="*/ 9922669 w 8" name="T6"/>
                <a:gd fmla="*/ 23292851 h 12" name="T7"/>
                <a:gd fmla="*/ 0 w 8" name="T8"/>
                <a:gd fmla="*/ 19058317 h 12" name="T9"/>
                <a:gd fmla="*/ 0 w 8" name="T10"/>
                <a:gd fmla="*/ 19058317 h 12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8" name="T18"/>
                <a:gd fmla="*/ 0 h 12" name="T19"/>
                <a:gd fmla="*/ 8 w 8" name="T20"/>
                <a:gd fmla="*/ 12 h 12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2" w="8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79" name="Freeform 85"/>
            <p:cNvSpPr/>
            <p:nvPr/>
          </p:nvSpPr>
          <p:spPr bwMode="auto">
            <a:xfrm>
              <a:off x="3028122" y="3300103"/>
              <a:ext cx="63500" cy="206196"/>
            </a:xfrm>
            <a:custGeom>
              <a:gdLst>
                <a:gd fmla="*/ 0 w 50" name="T0"/>
                <a:gd fmla="*/ 62062469 h 47" name="T1"/>
                <a:gd fmla="*/ 0 w 50" name="T2"/>
                <a:gd fmla="*/ 62062469 h 47" name="T3"/>
                <a:gd fmla="*/ 30645101 w 50" name="T4"/>
                <a:gd fmla="*/ 52936036 h 47" name="T5"/>
                <a:gd fmla="*/ 14516101 w 50" name="T6"/>
                <a:gd fmla="*/ 41982954 h 47" name="T7"/>
                <a:gd fmla="*/ 29032201 w 50" name="T8"/>
                <a:gd fmla="*/ 12777012 h 47" name="T9"/>
                <a:gd fmla="*/ 41935407 w 50" name="T10"/>
                <a:gd fmla="*/ 32856521 h 47" name="T11"/>
                <a:gd fmla="*/ 41935407 w 50" name="T12"/>
                <a:gd fmla="*/ 0 h 47" name="T13"/>
                <a:gd fmla="*/ 79032096 w 50" name="T14"/>
                <a:gd fmla="*/ 0 h 47" name="T15"/>
                <a:gd fmla="*/ 75806297 w 50" name="T16"/>
                <a:gd fmla="*/ 32856521 h 47" name="T17"/>
                <a:gd fmla="*/ 53225704 w 50" name="T18"/>
                <a:gd fmla="*/ 43809592 h 47" name="T19"/>
                <a:gd fmla="*/ 53225704 w 50" name="T20"/>
                <a:gd fmla="*/ 83967260 h 47" name="T21"/>
                <a:gd fmla="*/ 32258000 w 50" name="T22"/>
                <a:gd fmla="*/ 60237182 h 47" name="T23"/>
                <a:gd fmla="*/ 0 w 50" name="T24"/>
                <a:gd fmla="*/ 62062469 h 47" name="T25"/>
                <a:gd fmla="*/ 0 w 50" name="T26"/>
                <a:gd fmla="*/ 62062469 h 47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50" name="T42"/>
                <a:gd fmla="*/ 0 h 47" name="T43"/>
                <a:gd fmla="*/ 50 w 50" name="T44"/>
                <a:gd fmla="*/ 47 h 47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47" w="50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80" name="Freeform 86"/>
            <p:cNvSpPr/>
            <p:nvPr/>
          </p:nvSpPr>
          <p:spPr bwMode="auto">
            <a:xfrm>
              <a:off x="3051934" y="2963550"/>
              <a:ext cx="441322" cy="206196"/>
            </a:xfrm>
            <a:custGeom>
              <a:gdLst>
                <a:gd fmla="*/ 0 w 354" name="T0"/>
                <a:gd fmla="*/ 360167831 h 285" name="T1"/>
                <a:gd fmla="*/ 51288450 w 354" name="T2"/>
                <a:gd fmla="*/ 366963865 h 285" name="T3"/>
                <a:gd fmla="*/ 1554611 w 354" name="T4"/>
                <a:gd fmla="*/ 389049022 h 285" name="T5"/>
                <a:gd fmla="*/ 9325172 w 354" name="T6"/>
                <a:gd fmla="*/ 423027891 h 285" name="T7"/>
                <a:gd fmla="*/ 6217197 w 354" name="T8"/>
                <a:gd fmla="*/ 436618657 h 285" name="T9"/>
                <a:gd fmla="*/ 13987759 w 354" name="T10"/>
                <a:gd fmla="*/ 468897865 h 285" name="T11"/>
                <a:gd fmla="*/ 108795341 w 354" name="T12"/>
                <a:gd fmla="*/ 451909083 h 285" name="T13"/>
                <a:gd fmla="*/ 130553653 w 354" name="T14"/>
                <a:gd fmla="*/ 451909083 h 285" name="T15"/>
                <a:gd fmla="*/ 150758602 w 354" name="T16"/>
                <a:gd fmla="*/ 385652309 h 285" name="T17"/>
                <a:gd fmla="*/ 150758602 w 354" name="T18"/>
                <a:gd fmla="*/ 358469474 h 285" name="T19"/>
                <a:gd fmla="*/ 191168538 w 354" name="T20"/>
                <a:gd fmla="*/ 273524176 h 285" name="T21"/>
                <a:gd fmla="*/ 202048317 w 354" name="T22"/>
                <a:gd fmla="*/ 200471367 h 285" name="T23"/>
                <a:gd fmla="*/ 245566189 w 354" name="T24"/>
                <a:gd fmla="*/ 130815232 h 285" name="T25"/>
                <a:gd fmla="*/ 279758891 w 354" name="T26"/>
                <a:gd fmla="*/ 105332058 h 285" name="T27"/>
                <a:gd fmla="*/ 320167542 w 354" name="T28"/>
                <a:gd fmla="*/ 83246880 h 285" name="T29"/>
                <a:gd fmla="*/ 345035153 w 354" name="T30"/>
                <a:gd fmla="*/ 71354472 h 285" name="T31"/>
                <a:gd fmla="*/ 413420557 w 354" name="T32"/>
                <a:gd fmla="*/ 98536023 h 285" name="T33"/>
                <a:gd fmla="*/ 446058649 w 354" name="T34"/>
                <a:gd fmla="*/ 52666029 h 285" name="T35"/>
                <a:gd fmla="*/ 509781469 w 354" name="T36"/>
                <a:gd fmla="*/ 56064046 h 285" name="T37"/>
                <a:gd fmla="*/ 547083392 w 354" name="T38"/>
                <a:gd fmla="*/ 52666029 h 285" name="T39"/>
                <a:gd fmla="*/ 526878443 w 354" name="T40"/>
                <a:gd fmla="*/ 50967672 h 285" name="T41"/>
                <a:gd fmla="*/ 548636756 w 354" name="T42"/>
                <a:gd fmla="*/ 27182845 h 285" name="T43"/>
                <a:gd fmla="*/ 484913936 w 354" name="T44"/>
                <a:gd fmla="*/ 27182845 h 285" name="T45"/>
                <a:gd fmla="*/ 477143377 w 354" name="T46"/>
                <a:gd fmla="*/ 0 h 285" name="T47"/>
                <a:gd fmla="*/ 458493039 w 354" name="T48"/>
                <a:gd fmla="*/ 28881201 h 285" name="T49"/>
                <a:gd fmla="*/ 422745726 w 354" name="T50"/>
                <a:gd fmla="*/ 44171637 h 285" name="T51"/>
                <a:gd fmla="*/ 422745726 w 354" name="T52"/>
                <a:gd fmla="*/ 5096375 h 285" name="T53"/>
                <a:gd fmla="*/ 349697737 w 354" name="T54"/>
                <a:gd fmla="*/ 32279219 h 285" name="T55"/>
                <a:gd fmla="*/ 345035153 w 354" name="T56"/>
                <a:gd fmla="*/ 44171637 h 285" name="T57"/>
                <a:gd fmla="*/ 323276762 w 354" name="T58"/>
                <a:gd fmla="*/ 49268012 h 285" name="T59"/>
                <a:gd fmla="*/ 298409229 w 354" name="T60"/>
                <a:gd fmla="*/ 54364386 h 285" name="T61"/>
                <a:gd fmla="*/ 276649670 w 354" name="T62"/>
                <a:gd fmla="*/ 67956455 h 285" name="T63"/>
                <a:gd fmla="*/ 244011578 w 354" name="T64"/>
                <a:gd fmla="*/ 107031718 h 285" name="T65"/>
                <a:gd fmla="*/ 223806630 w 354" name="T66"/>
                <a:gd fmla="*/ 122320840 h 285" name="T67"/>
                <a:gd fmla="*/ 230023825 w 354" name="T68"/>
                <a:gd fmla="*/ 142707640 h 285" name="T69"/>
                <a:gd fmla="*/ 155421186 w 354" name="T70"/>
                <a:gd fmla="*/ 232750576 h 285" name="T71"/>
                <a:gd fmla="*/ 108795341 w 354" name="T72"/>
                <a:gd fmla="*/ 293910976 h 285" name="T73"/>
                <a:gd fmla="*/ 76155983 w 354" name="T74"/>
                <a:gd fmla="*/ 299007350 h 285" name="T75"/>
                <a:gd fmla="*/ 51288450 w 354" name="T76"/>
                <a:gd fmla="*/ 329588201 h 285" name="T77"/>
                <a:gd fmla="*/ 31084738 w 354" name="T78"/>
                <a:gd fmla="*/ 344877405 h 285" name="T79"/>
                <a:gd fmla="*/ 29530127 w 354" name="T80"/>
                <a:gd fmla="*/ 351673440 h 285" name="T81"/>
                <a:gd fmla="*/ 0 w 354" name="T82"/>
                <a:gd fmla="*/ 360167831 h 285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w 354" name="T126"/>
                <a:gd fmla="*/ 0 h 285" name="T127"/>
                <a:gd fmla="*/ 354 w 354" name="T128"/>
                <a:gd fmla="*/ 285 h 285" name="T129"/>
              </a:gdLst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b="T129" l="T126" r="T128" t="T127"/>
              <a:pathLst>
                <a:path h="285" w="354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81" name="Freeform 87"/>
            <p:cNvSpPr/>
            <p:nvPr/>
          </p:nvSpPr>
          <p:spPr bwMode="auto">
            <a:xfrm>
              <a:off x="3207508" y="3302484"/>
              <a:ext cx="169861" cy="206196"/>
            </a:xfrm>
            <a:custGeom>
              <a:gdLst>
                <a:gd fmla="*/ 0 w 137" name="T0"/>
                <a:gd fmla="*/ 32364034 h 103" name="T1"/>
                <a:gd fmla="*/ 0 w 137" name="T2"/>
                <a:gd fmla="*/ 32364034 h 103" name="T3"/>
                <a:gd fmla="*/ 12298256 w 137" name="T4"/>
                <a:gd fmla="*/ 129457475 h 103" name="T5"/>
                <a:gd fmla="*/ 122981312 w 137" name="T6"/>
                <a:gd fmla="*/ 178003552 h 103" name="T7"/>
                <a:gd fmla="*/ 175249229 w 137" name="T8"/>
                <a:gd fmla="*/ 183398003 h 103" name="T9"/>
                <a:gd fmla="*/ 209069110 w 137" name="T10"/>
                <a:gd fmla="*/ 134851926 h 103" name="T11"/>
                <a:gd fmla="*/ 192159789 w 137" name="T12"/>
                <a:gd fmla="*/ 79113269 h 103" name="T13"/>
                <a:gd fmla="*/ 204458040 w 137" name="T14"/>
                <a:gd fmla="*/ 66526217 h 103" name="T15"/>
                <a:gd fmla="*/ 196770858 w 137" name="T16"/>
                <a:gd fmla="*/ 23374623 h 103" name="T17"/>
                <a:gd fmla="*/ 116832806 w 137" name="T18"/>
                <a:gd fmla="*/ 8990754 h 103" name="T19"/>
                <a:gd fmla="*/ 66102345 w 137" name="T20"/>
                <a:gd fmla="*/ 0 h 103" name="T21"/>
                <a:gd fmla="*/ 0 w 137" name="T22"/>
                <a:gd fmla="*/ 32364034 h 103" name="T23"/>
                <a:gd fmla="*/ 0 w 137" name="T24"/>
                <a:gd fmla="*/ 32364034 h 103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137" name="T39"/>
                <a:gd fmla="*/ 0 h 103" name="T40"/>
                <a:gd fmla="*/ 137 w 137" name="T41"/>
                <a:gd fmla="*/ 103 h 103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103" w="137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82" name="Freeform 88"/>
            <p:cNvSpPr/>
            <p:nvPr/>
          </p:nvSpPr>
          <p:spPr bwMode="auto">
            <a:xfrm>
              <a:off x="2812223" y="3577122"/>
              <a:ext cx="53975" cy="206196"/>
            </a:xfrm>
            <a:custGeom>
              <a:gdLst>
                <a:gd fmla="*/ 0 w 44" name="T0"/>
                <a:gd fmla="*/ 82664452 h 77" name="T1"/>
                <a:gd fmla="*/ 0 w 44" name="T2"/>
                <a:gd fmla="*/ 82664452 h 77" name="T3"/>
                <a:gd fmla="*/ 10533713 w 44" name="T4"/>
                <a:gd fmla="*/ 0 h 77" name="T5"/>
                <a:gd fmla="*/ 64706208 w 44" name="T6"/>
                <a:gd fmla="*/ 5061646 h 77" name="T7"/>
                <a:gd fmla="*/ 40629686 w 44" name="T8"/>
                <a:gd fmla="*/ 59046043 h 77" name="T9"/>
                <a:gd fmla="*/ 40629686 w 44" name="T10"/>
                <a:gd fmla="*/ 124839645 h 77" name="T11"/>
                <a:gd fmla="*/ 9028545 w 44" name="T12"/>
                <a:gd fmla="*/ 128214075 h 77" name="T13"/>
                <a:gd fmla="*/ 13542818 w 44" name="T14"/>
                <a:gd fmla="*/ 87726116 h 77" name="T15"/>
                <a:gd fmla="*/ 0 w 44" name="T16"/>
                <a:gd fmla="*/ 82664452 h 77" name="T17"/>
                <a:gd fmla="*/ 0 w 44" name="T18"/>
                <a:gd fmla="*/ 82664452 h 77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44" name="T30"/>
                <a:gd fmla="*/ 0 h 77" name="T31"/>
                <a:gd fmla="*/ 44 w 44" name="T32"/>
                <a:gd fmla="*/ 77 h 77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77" w="44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83" name="Freeform 89"/>
            <p:cNvSpPr/>
            <p:nvPr/>
          </p:nvSpPr>
          <p:spPr bwMode="auto">
            <a:xfrm>
              <a:off x="3310695" y="3437421"/>
              <a:ext cx="161924" cy="206196"/>
            </a:xfrm>
            <a:custGeom>
              <a:gdLst>
                <a:gd fmla="*/ 0 w 130" name="T0"/>
                <a:gd fmla="*/ 62420472 h 77" name="T1"/>
                <a:gd fmla="*/ 0 w 130" name="T2"/>
                <a:gd fmla="*/ 62420472 h 77" name="T3"/>
                <a:gd fmla="*/ 54300920 w 130" name="T4"/>
                <a:gd fmla="*/ 116404870 h 77" name="T5"/>
                <a:gd fmla="*/ 178417678 w 130" name="T6"/>
                <a:gd fmla="*/ 128214075 h 77" name="T7"/>
                <a:gd fmla="*/ 200138038 w 130" name="T8"/>
                <a:gd fmla="*/ 82664452 h 77" name="T9"/>
                <a:gd fmla="*/ 169109486 w 130" name="T10"/>
                <a:gd fmla="*/ 80977237 h 77" name="T11"/>
                <a:gd fmla="*/ 166006755 w 130" name="T12"/>
                <a:gd fmla="*/ 42175184 h 77" name="T13"/>
                <a:gd fmla="*/ 138079649 w 130" name="T14"/>
                <a:gd fmla="*/ 0 h 77" name="T15"/>
                <a:gd fmla="*/ 54300920 w 130" name="T16"/>
                <a:gd fmla="*/ 8434777 h 77" name="T17"/>
                <a:gd fmla="*/ 0 w 130" name="T18"/>
                <a:gd fmla="*/ 62420472 h 77" name="T19"/>
                <a:gd fmla="*/ 0 w 130" name="T20"/>
                <a:gd fmla="*/ 62420472 h 77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130" name="T33"/>
                <a:gd fmla="*/ 0 h 77" name="T34"/>
                <a:gd fmla="*/ 130 w 130" name="T35"/>
                <a:gd fmla="*/ 77 h 77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77" w="130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84" name="Freeform 90"/>
            <p:cNvSpPr/>
            <p:nvPr/>
          </p:nvSpPr>
          <p:spPr bwMode="auto">
            <a:xfrm>
              <a:off x="2813811" y="3566804"/>
              <a:ext cx="209548" cy="206196"/>
            </a:xfrm>
            <a:custGeom>
              <a:gdLst>
                <a:gd fmla="*/ 0 w 168" name="T0"/>
                <a:gd fmla="*/ 16931599 h 122" name="T1"/>
                <a:gd fmla="*/ 0 w 168" name="T2"/>
                <a:gd fmla="*/ 16931599 h 122" name="T3"/>
                <a:gd fmla="*/ 7779543 w 168" name="T4"/>
                <a:gd fmla="*/ 50796104 h 122" name="T5"/>
                <a:gd fmla="*/ 63788014 w 168" name="T6"/>
                <a:gd fmla="*/ 55876103 h 122" name="T7"/>
                <a:gd fmla="*/ 38895220 w 168" name="T8"/>
                <a:gd fmla="*/ 110058005 h 122" name="T9"/>
                <a:gd fmla="*/ 38895220 w 168" name="T10"/>
                <a:gd fmla="*/ 176092824 h 122" name="T11"/>
                <a:gd fmla="*/ 77790439 w 168" name="T12"/>
                <a:gd fmla="*/ 204877315 h 122" name="T13"/>
                <a:gd fmla="*/ 154025470 w 168" name="T14"/>
                <a:gd fmla="*/ 186251520 h 122" name="T15"/>
                <a:gd fmla="*/ 197588194 w 168" name="T16"/>
                <a:gd fmla="*/ 137149597 h 122" name="T17"/>
                <a:gd fmla="*/ 188253243 w 168" name="T18"/>
                <a:gd fmla="*/ 116830903 h 122" name="T19"/>
                <a:gd fmla="*/ 211590619 w 168" name="T20"/>
                <a:gd fmla="*/ 79580595 h 122" name="T21"/>
                <a:gd fmla="*/ 259820779 w 168" name="T22"/>
                <a:gd fmla="*/ 52489003 h 122" name="T23"/>
                <a:gd fmla="*/ 259820779 w 168" name="T24"/>
                <a:gd fmla="*/ 35557399 h 122" name="T25"/>
                <a:gd fmla="*/ 228703863 w 168" name="T26"/>
                <a:gd fmla="*/ 32170299 h 122" name="T27"/>
                <a:gd fmla="*/ 222480978 w 168" name="T28"/>
                <a:gd fmla="*/ 28784501 h 122" name="T29"/>
                <a:gd fmla="*/ 155580879 w 168" name="T30"/>
                <a:gd fmla="*/ 8465800 h 122" name="T31"/>
                <a:gd fmla="*/ 21780729 w 168" name="T32"/>
                <a:gd fmla="*/ 0 h 122" name="T33"/>
                <a:gd fmla="*/ 0 w 168" name="T34"/>
                <a:gd fmla="*/ 16931599 h 122" name="T35"/>
                <a:gd fmla="*/ 0 w 168" name="T36"/>
                <a:gd fmla="*/ 16931599 h 122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168" name="T57"/>
                <a:gd fmla="*/ 0 h 122" name="T58"/>
                <a:gd fmla="*/ 168 w 168" name="T59"/>
                <a:gd fmla="*/ 122 h 122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122" w="168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85" name="Freeform 91"/>
            <p:cNvSpPr/>
            <p:nvPr/>
          </p:nvSpPr>
          <p:spPr bwMode="auto">
            <a:xfrm>
              <a:off x="3158296" y="3029432"/>
              <a:ext cx="219073" cy="206196"/>
            </a:xfrm>
            <a:custGeom>
              <a:gdLst>
                <a:gd fmla="*/ 0 w 176" name="T0"/>
                <a:gd fmla="*/ 367778835 h 289" name="T1"/>
                <a:gd fmla="*/ 0 w 176" name="T2"/>
                <a:gd fmla="*/ 367778835 h 289" name="T3"/>
                <a:gd fmla="*/ 10845458 w 176" name="T4"/>
                <a:gd fmla="*/ 423707939 h 289" name="T5"/>
                <a:gd fmla="*/ 34086076 w 176" name="T6"/>
                <a:gd fmla="*/ 449130614 h 289" name="T7"/>
                <a:gd fmla="*/ 32537615 w 176" name="T8"/>
                <a:gd fmla="*/ 488112135 h 289" name="T9"/>
                <a:gd fmla="*/ 99161316 w 176" name="T10"/>
                <a:gd fmla="*/ 462689460 h 289" name="T11"/>
                <a:gd fmla="*/ 116204349 w 176" name="T12"/>
                <a:gd fmla="*/ 384727719 h 289" name="T13"/>
                <a:gd fmla="*/ 102259483 w 176" name="T14"/>
                <a:gd fmla="*/ 383032700 h 289" name="T15"/>
                <a:gd fmla="*/ 151840122 w 176" name="T16"/>
                <a:gd fmla="*/ 359305044 h 289" name="T17"/>
                <a:gd fmla="*/ 105358896 w 176" name="T18"/>
                <a:gd fmla="*/ 352524970 h 289" name="T19"/>
                <a:gd fmla="*/ 140994668 w 176" name="T20"/>
                <a:gd fmla="*/ 359305044 h 289" name="T21"/>
                <a:gd fmla="*/ 159587408 w 176" name="T22"/>
                <a:gd fmla="*/ 338967344 h 289" name="T23"/>
                <a:gd fmla="*/ 131697676 w 176" name="T24"/>
                <a:gd fmla="*/ 313544669 h 289" name="T25"/>
                <a:gd fmla="*/ 103809190 w 176" name="T26"/>
                <a:gd fmla="*/ 330492251 h 289" name="T27"/>
                <a:gd fmla="*/ 127049803 w 176" name="T28"/>
                <a:gd fmla="*/ 315239687 h 289" name="T29"/>
                <a:gd fmla="*/ 127049803 w 176" name="T30"/>
                <a:gd fmla="*/ 245750435 h 289" name="T31"/>
                <a:gd fmla="*/ 218463833 w 176" name="T32"/>
                <a:gd fmla="*/ 177957503 h 289" name="T33"/>
                <a:gd fmla="*/ 212266253 w 176" name="T34"/>
                <a:gd fmla="*/ 164398616 h 289" name="T35"/>
                <a:gd fmla="*/ 227759580 w 176" name="T36"/>
                <a:gd fmla="*/ 130502150 h 289" name="T37"/>
                <a:gd fmla="*/ 271142639 w 176" name="T38"/>
                <a:gd fmla="*/ 120333341 h 289" name="T39"/>
                <a:gd fmla="*/ 260297185 w 176" name="T40"/>
                <a:gd fmla="*/ 40676550 h 289" name="T41"/>
                <a:gd fmla="*/ 198321387 w 176" name="T42"/>
                <a:gd fmla="*/ 0 h 289" name="T43"/>
                <a:gd fmla="*/ 189025640 w 176" name="T44"/>
                <a:gd fmla="*/ 0 h 289" name="T45"/>
                <a:gd fmla="*/ 187475934 w 176" name="T46"/>
                <a:gd fmla="*/ 25422685 h 289" name="T47"/>
                <a:gd fmla="*/ 148740710 w 176" name="T48"/>
                <a:gd fmla="*/ 22032648 h 289" name="T49"/>
                <a:gd fmla="*/ 140994668 w 176" name="T50"/>
                <a:gd fmla="*/ 40676550 h 289" name="T51"/>
                <a:gd fmla="*/ 114654643 w 176" name="T52"/>
                <a:gd fmla="*/ 47455333 h 289" name="T53"/>
                <a:gd fmla="*/ 106907357 w 176" name="T54"/>
                <a:gd fmla="*/ 77961762 h 289" name="T55"/>
                <a:gd fmla="*/ 71271565 w 176" name="T56"/>
                <a:gd fmla="*/ 116943304 h 289" name="T57"/>
                <a:gd fmla="*/ 52678825 w 176" name="T58"/>
                <a:gd fmla="*/ 169483672 h 289" name="T59"/>
                <a:gd fmla="*/ 60426111 w 176" name="T60"/>
                <a:gd fmla="*/ 189821332 h 289" name="T61"/>
                <a:gd fmla="*/ 21690917 w 176" name="T62"/>
                <a:gd fmla="*/ 206770215 h 289" name="T63"/>
                <a:gd fmla="*/ 20142450 w 176" name="T64"/>
                <a:gd fmla="*/ 274563147 h 289" name="T65"/>
                <a:gd fmla="*/ 30987909 w 176" name="T66"/>
                <a:gd fmla="*/ 289817012 h 289" name="T67"/>
                <a:gd fmla="*/ 20142450 w 176" name="T68"/>
                <a:gd fmla="*/ 301680841 h 289" name="T69"/>
                <a:gd fmla="*/ 24790329 w 176" name="T70"/>
                <a:gd fmla="*/ 332187269 h 289" name="T71"/>
                <a:gd fmla="*/ 0 w 176" name="T72"/>
                <a:gd fmla="*/ 367778835 h 289" name="T73"/>
                <a:gd fmla="*/ 0 w 176" name="T74"/>
                <a:gd fmla="*/ 367778835 h 289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176" name="T114"/>
                <a:gd fmla="*/ 0 h 289" name="T115"/>
                <a:gd fmla="*/ 176 w 176" name="T116"/>
                <a:gd fmla="*/ 289 h 289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289" w="176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86" name="Freeform 92"/>
            <p:cNvSpPr/>
            <p:nvPr/>
          </p:nvSpPr>
          <p:spPr bwMode="auto">
            <a:xfrm>
              <a:off x="3070984" y="3420753"/>
              <a:ext cx="76199" cy="206196"/>
            </a:xfrm>
            <a:custGeom>
              <a:gdLst>
                <a:gd fmla="*/ 0 w 61" name="T0"/>
                <a:gd fmla="*/ 35455227 h 31" name="T1"/>
                <a:gd fmla="*/ 0 w 61" name="T2"/>
                <a:gd fmla="*/ 35455227 h 31" name="T3"/>
                <a:gd fmla="*/ 21846919 w 61" name="T4"/>
                <a:gd fmla="*/ 53183511 h 31" name="T5"/>
                <a:gd fmla="*/ 51494967 w 61" name="T6"/>
                <a:gd fmla="*/ 37227388 h 31" name="T7"/>
                <a:gd fmla="*/ 63978023 w 61" name="T8"/>
                <a:gd fmla="*/ 51410018 h 31" name="T9"/>
                <a:gd fmla="*/ 93627330 w 61" name="T10"/>
                <a:gd fmla="*/ 24818262 h 31" name="T11"/>
                <a:gd fmla="*/ 76462328 w 61" name="T12"/>
                <a:gd fmla="*/ 21272602 h 31" name="T13"/>
                <a:gd fmla="*/ 74902102 w 61" name="T14"/>
                <a:gd fmla="*/ 8863474 h 31" name="T15"/>
                <a:gd fmla="*/ 73340627 w 61" name="T16"/>
                <a:gd fmla="*/ 5317818 h 31" name="T17"/>
                <a:gd fmla="*/ 31209523 w 61" name="T18"/>
                <a:gd fmla="*/ 0 h 31" name="T19"/>
                <a:gd fmla="*/ 0 w 61" name="T20"/>
                <a:gd fmla="*/ 35455227 h 31" name="T21"/>
                <a:gd fmla="*/ 0 w 61" name="T22"/>
                <a:gd fmla="*/ 35455227 h 31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w 61" name="T36"/>
                <a:gd fmla="*/ 0 h 31" name="T37"/>
                <a:gd fmla="*/ 61 w 61" name="T38"/>
                <a:gd fmla="*/ 31 h 31" name="T39"/>
              </a:gdLst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b="T39" l="T36" r="T38" t="T37"/>
              <a:pathLst>
                <a:path h="31" w="6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87" name="Freeform 93"/>
            <p:cNvSpPr/>
            <p:nvPr/>
          </p:nvSpPr>
          <p:spPr bwMode="auto">
            <a:xfrm>
              <a:off x="3412294" y="3546166"/>
              <a:ext cx="47625" cy="206196"/>
            </a:xfrm>
            <a:custGeom>
              <a:gdLst>
                <a:gd fmla="*/ 0 w 39" name="T0"/>
                <a:gd fmla="*/ 30645102 h 30" name="T1"/>
                <a:gd fmla="*/ 0 w 39" name="T2"/>
                <a:gd fmla="*/ 30645102 h 30" name="T3"/>
                <a:gd fmla="*/ 7456365 w 39" name="T4"/>
                <a:gd fmla="*/ 1612900 h 30" name="T5"/>
                <a:gd fmla="*/ 38771629 w 39" name="T6"/>
                <a:gd fmla="*/ 0 h 30" name="T7"/>
                <a:gd fmla="*/ 56666420 w 39" name="T8"/>
                <a:gd fmla="*/ 22580604 h 30" name="T9"/>
                <a:gd fmla="*/ 31315267 w 39" name="T10"/>
                <a:gd fmla="*/ 22580604 h 30" name="T11"/>
                <a:gd fmla="*/ 2982058 w 39" name="T12"/>
                <a:gd fmla="*/ 46774108 h 30" name="T13"/>
                <a:gd fmla="*/ 14912730 w 39" name="T14"/>
                <a:gd fmla="*/ 32258002 h 30" name="T15"/>
                <a:gd fmla="*/ 0 w 39" name="T16"/>
                <a:gd fmla="*/ 30645102 h 30" name="T17"/>
                <a:gd fmla="*/ 0 w 39" name="T18"/>
                <a:gd fmla="*/ 30645102 h 30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39" name="T30"/>
                <a:gd fmla="*/ 0 h 30" name="T31"/>
                <a:gd fmla="*/ 39 w 39" name="T32"/>
                <a:gd fmla="*/ 30 h 30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30" w="39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488" name="Group 194"/>
            <p:cNvGrpSpPr/>
            <p:nvPr/>
          </p:nvGrpSpPr>
          <p:grpSpPr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566" name="Freeform 172"/>
              <p:cNvSpPr/>
              <p:nvPr/>
            </p:nvSpPr>
            <p:spPr bwMode="auto">
              <a:xfrm>
                <a:off x="2942" y="2550"/>
                <a:ext cx="57" cy="158"/>
              </a:xfrm>
              <a:custGeom>
                <a:gdLst>
                  <a:gd fmla="*/ 0 w 57" name="T0"/>
                  <a:gd fmla="*/ 54 h 66" name="T1"/>
                  <a:gd fmla="*/ 0 w 57" name="T2"/>
                  <a:gd fmla="*/ 54 h 66" name="T3"/>
                  <a:gd fmla="*/ 7 w 57" name="T4"/>
                  <a:gd fmla="*/ 60 h 66" name="T5"/>
                  <a:gd fmla="*/ 2 w 57" name="T6"/>
                  <a:gd fmla="*/ 65 h 66" name="T7"/>
                  <a:gd fmla="*/ 52 w 57" name="T8"/>
                  <a:gd fmla="*/ 55 h 66" name="T9"/>
                  <a:gd fmla="*/ 56 w 57" name="T10"/>
                  <a:gd fmla="*/ 21 h 66" name="T11"/>
                  <a:gd fmla="*/ 49 w 57" name="T12"/>
                  <a:gd fmla="*/ 13 h 66" name="T13"/>
                  <a:gd fmla="*/ 34 w 57" name="T14"/>
                  <a:gd fmla="*/ 17 h 66" name="T15"/>
                  <a:gd fmla="*/ 29 w 57" name="T16"/>
                  <a:gd fmla="*/ 12 h 66" name="T17"/>
                  <a:gd fmla="*/ 36 w 57" name="T18"/>
                  <a:gd fmla="*/ 4 h 66" name="T19"/>
                  <a:gd fmla="*/ 29 w 57" name="T20"/>
                  <a:gd fmla="*/ 0 h 66" name="T21"/>
                  <a:gd fmla="*/ 23 w 57" name="T22"/>
                  <a:gd fmla="*/ 17 h 66" name="T23"/>
                  <a:gd fmla="*/ 2 w 57" name="T24"/>
                  <a:gd fmla="*/ 21 h 66" name="T25"/>
                  <a:gd fmla="*/ 9 w 57" name="T26"/>
                  <a:gd fmla="*/ 25 h 66" name="T27"/>
                  <a:gd fmla="*/ 5 w 57" name="T28"/>
                  <a:gd fmla="*/ 34 h 66" name="T29"/>
                  <a:gd fmla="*/ 18 w 57" name="T30"/>
                  <a:gd fmla="*/ 36 h 66" name="T31"/>
                  <a:gd fmla="*/ 6 w 57" name="T32"/>
                  <a:gd fmla="*/ 49 h 66" name="T33"/>
                  <a:gd fmla="*/ 20 w 57" name="T34"/>
                  <a:gd fmla="*/ 46 h 66" name="T35"/>
                  <a:gd fmla="*/ 0 w 57" name="T36"/>
                  <a:gd fmla="*/ 54 h 66" name="T37"/>
                  <a:gd fmla="*/ 0 w 57" name="T38"/>
                  <a:gd fmla="*/ 54 h 6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57" name="T60"/>
                  <a:gd fmla="*/ 0 h 66" name="T61"/>
                  <a:gd fmla="*/ 57 w 57" name="T62"/>
                  <a:gd fmla="*/ 66 h 66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66" w="57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67" name="Freeform 173"/>
              <p:cNvSpPr/>
              <p:nvPr/>
            </p:nvSpPr>
            <p:spPr bwMode="auto">
              <a:xfrm>
                <a:off x="2971" y="2526"/>
                <a:ext cx="36" cy="158"/>
              </a:xfrm>
              <a:custGeom>
                <a:gdLst>
                  <a:gd fmla="*/ 0 w 36" name="T0"/>
                  <a:gd fmla="*/ 16 h 26" name="T1"/>
                  <a:gd fmla="*/ 0 w 36" name="T2"/>
                  <a:gd fmla="*/ 16 h 26" name="T3"/>
                  <a:gd fmla="*/ 5 w 36" name="T4"/>
                  <a:gd fmla="*/ 21 h 26" name="T5"/>
                  <a:gd fmla="*/ 20 w 36" name="T6"/>
                  <a:gd fmla="*/ 17 h 26" name="T7"/>
                  <a:gd fmla="*/ 27 w 36" name="T8"/>
                  <a:gd fmla="*/ 25 h 26" name="T9"/>
                  <a:gd fmla="*/ 35 w 36" name="T10"/>
                  <a:gd fmla="*/ 16 h 26" name="T11"/>
                  <a:gd fmla="*/ 27 w 36" name="T12"/>
                  <a:gd fmla="*/ 4 h 26" name="T13"/>
                  <a:gd fmla="*/ 11 w 36" name="T14"/>
                  <a:gd fmla="*/ 0 h 26" name="T15"/>
                  <a:gd fmla="*/ 7 w 36" name="T16"/>
                  <a:gd fmla="*/ 8 h 26" name="T17"/>
                  <a:gd fmla="*/ 0 w 36" name="T18"/>
                  <a:gd fmla="*/ 16 h 26" name="T19"/>
                  <a:gd fmla="*/ 0 w 36" name="T20"/>
                  <a:gd fmla="*/ 16 h 2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36" name="T33"/>
                  <a:gd fmla="*/ 0 h 26" name="T34"/>
                  <a:gd fmla="*/ 36 w 36" name="T35"/>
                  <a:gd fmla="*/ 26 h 26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26" w="3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68" name="Freeform 174"/>
              <p:cNvSpPr/>
              <p:nvPr/>
            </p:nvSpPr>
            <p:spPr bwMode="auto">
              <a:xfrm>
                <a:off x="2987" y="2462"/>
                <a:ext cx="10" cy="158"/>
              </a:xfrm>
              <a:custGeom>
                <a:gdLst>
                  <a:gd fmla="*/ 0 w 10" name="T0"/>
                  <a:gd fmla="*/ 12 h 13" name="T1"/>
                  <a:gd fmla="*/ 0 w 10" name="T2"/>
                  <a:gd fmla="*/ 12 h 13" name="T3"/>
                  <a:gd fmla="*/ 0 w 10" name="T4"/>
                  <a:gd fmla="*/ 3 h 13" name="T5"/>
                  <a:gd fmla="*/ 9 w 10" name="T6"/>
                  <a:gd fmla="*/ 0 h 13" name="T7"/>
                  <a:gd fmla="*/ 0 w 10" name="T8"/>
                  <a:gd fmla="*/ 12 h 13" name="T9"/>
                  <a:gd fmla="*/ 0 w 10" name="T10"/>
                  <a:gd fmla="*/ 12 h 13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0" name="T18"/>
                  <a:gd fmla="*/ 0 h 13" name="T19"/>
                  <a:gd fmla="*/ 10 w 10" name="T20"/>
                  <a:gd fmla="*/ 13 h 13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3" w="10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69" name="Freeform 175"/>
              <p:cNvSpPr/>
              <p:nvPr/>
            </p:nvSpPr>
            <p:spPr bwMode="auto">
              <a:xfrm>
                <a:off x="2991" y="2472"/>
                <a:ext cx="9" cy="158"/>
              </a:xfrm>
              <a:custGeom>
                <a:gdLst>
                  <a:gd fmla="*/ 0 w 9" name="T0"/>
                  <a:gd fmla="*/ 6 h 8" name="T1"/>
                  <a:gd fmla="*/ 0 w 9" name="T2"/>
                  <a:gd fmla="*/ 6 h 8" name="T3"/>
                  <a:gd fmla="*/ 4 w 9" name="T4"/>
                  <a:gd fmla="*/ 0 h 8" name="T5"/>
                  <a:gd fmla="*/ 8 w 9" name="T6"/>
                  <a:gd fmla="*/ 7 h 8" name="T7"/>
                  <a:gd fmla="*/ 0 w 9" name="T8"/>
                  <a:gd fmla="*/ 6 h 8" name="T9"/>
                  <a:gd fmla="*/ 0 w 9" name="T10"/>
                  <a:gd fmla="*/ 6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9" name="T18"/>
                  <a:gd fmla="*/ 0 h 8" name="T19"/>
                  <a:gd fmla="*/ 9 w 9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9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70" name="Freeform 176"/>
              <p:cNvSpPr/>
              <p:nvPr/>
            </p:nvSpPr>
            <p:spPr bwMode="auto">
              <a:xfrm>
                <a:off x="2999" y="2531"/>
                <a:ext cx="106" cy="158"/>
              </a:xfrm>
              <a:custGeom>
                <a:gdLst>
                  <a:gd fmla="*/ 0 w 106" name="T0"/>
                  <a:gd fmla="*/ 37 h 161" name="T1"/>
                  <a:gd fmla="*/ 0 w 106" name="T2"/>
                  <a:gd fmla="*/ 37 h 161" name="T3"/>
                  <a:gd fmla="*/ 4 w 106" name="T4"/>
                  <a:gd fmla="*/ 16 h 161" name="T5"/>
                  <a:gd fmla="*/ 16 w 106" name="T6"/>
                  <a:gd fmla="*/ 0 h 161" name="T7"/>
                  <a:gd fmla="*/ 40 w 106" name="T8"/>
                  <a:gd fmla="*/ 0 h 161" name="T9"/>
                  <a:gd fmla="*/ 26 w 106" name="T10"/>
                  <a:gd fmla="*/ 19 h 161" name="T11"/>
                  <a:gd fmla="*/ 58 w 106" name="T12"/>
                  <a:gd fmla="*/ 23 h 161" name="T13"/>
                  <a:gd fmla="*/ 38 w 106" name="T14"/>
                  <a:gd fmla="*/ 49 h 161" name="T15"/>
                  <a:gd fmla="*/ 62 w 106" name="T16"/>
                  <a:gd fmla="*/ 58 h 161" name="T17"/>
                  <a:gd fmla="*/ 85 w 106" name="T18"/>
                  <a:gd fmla="*/ 91 h 161" name="T19"/>
                  <a:gd fmla="*/ 78 w 106" name="T20"/>
                  <a:gd fmla="*/ 93 h 161" name="T21"/>
                  <a:gd fmla="*/ 88 w 106" name="T22"/>
                  <a:gd fmla="*/ 101 h 161" name="T23"/>
                  <a:gd fmla="*/ 82 w 106" name="T24"/>
                  <a:gd fmla="*/ 110 h 161" name="T25"/>
                  <a:gd fmla="*/ 105 w 106" name="T26"/>
                  <a:gd fmla="*/ 111 h 161" name="T27"/>
                  <a:gd fmla="*/ 91 w 106" name="T28"/>
                  <a:gd fmla="*/ 133 h 161" name="T29"/>
                  <a:gd fmla="*/ 101 w 106" name="T30"/>
                  <a:gd fmla="*/ 139 h 161" name="T31"/>
                  <a:gd fmla="*/ 6 w 106" name="T32"/>
                  <a:gd fmla="*/ 160 h 161" name="T33"/>
                  <a:gd fmla="*/ 48 w 106" name="T34"/>
                  <a:gd fmla="*/ 130 h 161" name="T35"/>
                  <a:gd fmla="*/ 36 w 106" name="T36"/>
                  <a:gd fmla="*/ 135 h 161" name="T37"/>
                  <a:gd fmla="*/ 12 w 106" name="T38"/>
                  <a:gd fmla="*/ 126 h 161" name="T39"/>
                  <a:gd fmla="*/ 30 w 106" name="T40"/>
                  <a:gd fmla="*/ 115 h 161" name="T41"/>
                  <a:gd fmla="*/ 19 w 106" name="T42"/>
                  <a:gd fmla="*/ 110 h 161" name="T43"/>
                  <a:gd fmla="*/ 43 w 106" name="T44"/>
                  <a:gd fmla="*/ 98 h 161" name="T45"/>
                  <a:gd fmla="*/ 45 w 106" name="T46"/>
                  <a:gd fmla="*/ 83 h 161" name="T47"/>
                  <a:gd fmla="*/ 33 w 106" name="T48"/>
                  <a:gd fmla="*/ 79 h 161" name="T49"/>
                  <a:gd fmla="*/ 40 w 106" name="T50"/>
                  <a:gd fmla="*/ 70 h 161" name="T51"/>
                  <a:gd fmla="*/ 15 w 106" name="T52"/>
                  <a:gd fmla="*/ 74 h 161" name="T53"/>
                  <a:gd fmla="*/ 16 w 106" name="T54"/>
                  <a:gd fmla="*/ 51 h 161" name="T55"/>
                  <a:gd fmla="*/ 4 w 106" name="T56"/>
                  <a:gd fmla="*/ 62 h 161" name="T57"/>
                  <a:gd fmla="*/ 11 w 106" name="T58"/>
                  <a:gd fmla="*/ 38 h 161" name="T59"/>
                  <a:gd fmla="*/ 0 w 106" name="T60"/>
                  <a:gd fmla="*/ 37 h 161" name="T61"/>
                  <a:gd fmla="*/ 0 w 106" name="T62"/>
                  <a:gd fmla="*/ 37 h 161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06" name="T96"/>
                  <a:gd fmla="*/ 0 h 161" name="T97"/>
                  <a:gd fmla="*/ 106 w 106" name="T98"/>
                  <a:gd fmla="*/ 161 h 161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61" w="105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489" name="Freeform 95"/>
            <p:cNvSpPr/>
            <p:nvPr/>
          </p:nvSpPr>
          <p:spPr bwMode="auto">
            <a:xfrm>
              <a:off x="3364669" y="3265970"/>
              <a:ext cx="136524" cy="206196"/>
            </a:xfrm>
            <a:custGeom>
              <a:gdLst>
                <a:gd fmla="*/ 54908105 w 109" name="T0"/>
                <a:gd fmla="*/ 8289855 h 90" name="T1"/>
                <a:gd fmla="*/ 64320812 w 109" name="T2"/>
                <a:gd fmla="*/ 4974170 h 90" name="T3"/>
                <a:gd fmla="*/ 76872341 w 109" name="T4"/>
                <a:gd fmla="*/ 0 h 90" name="T5"/>
                <a:gd fmla="*/ 105110482 w 109" name="T6"/>
                <a:gd fmla="*/ 21553883 h 90" name="T7"/>
                <a:gd fmla="*/ 130211035 w 109" name="T8"/>
                <a:gd fmla="*/ 24870854 h 90" name="T9"/>
                <a:gd fmla="*/ 141193153 w 109" name="T10"/>
                <a:gd fmla="*/ 41450558 h 90" name="T11"/>
                <a:gd fmla="*/ 150605860 w 109" name="T12"/>
                <a:gd fmla="*/ 64662927 h 90" name="T13"/>
                <a:gd fmla="*/ 153743429 w 109" name="T14"/>
                <a:gd fmla="*/ 72952779 h 90" name="T15"/>
                <a:gd fmla="*/ 163156136 w 109" name="T16"/>
                <a:gd fmla="*/ 81243919 h 90" name="T17"/>
                <a:gd fmla="*/ 169431313 w 109" name="T18"/>
                <a:gd fmla="*/ 87875306 h 90" name="T19"/>
                <a:gd fmla="*/ 169431313 w 109" name="T20"/>
                <a:gd fmla="*/ 96165158 h 90" name="T21"/>
                <a:gd fmla="*/ 158450409 w 109" name="T22"/>
                <a:gd fmla="*/ 96165158 h 90" name="T23"/>
                <a:gd fmla="*/ 142762563 w 109" name="T24"/>
                <a:gd fmla="*/ 96165158 h 90" name="T25"/>
                <a:gd fmla="*/ 150605860 w 109" name="T26"/>
                <a:gd fmla="*/ 104456297 h 90" name="T27"/>
                <a:gd fmla="*/ 155312840 w 109" name="T28"/>
                <a:gd fmla="*/ 111087664 h 90" name="T29"/>
                <a:gd fmla="*/ 158450409 w 109" name="T30"/>
                <a:gd fmla="*/ 122694487 h 90" name="T31"/>
                <a:gd fmla="*/ 150605860 w 109" name="T32"/>
                <a:gd fmla="*/ 127668656 h 90" name="T33"/>
                <a:gd fmla="*/ 138055584 w 109" name="T34"/>
                <a:gd fmla="*/ 127668656 h 90" name="T35"/>
                <a:gd fmla="*/ 134918014 w 109" name="T36"/>
                <a:gd fmla="*/ 127668656 h 90" name="T37"/>
                <a:gd fmla="*/ 130211035 w 109" name="T38"/>
                <a:gd fmla="*/ 134300023 h 90" name="T39"/>
                <a:gd fmla="*/ 130211035 w 109" name="T40"/>
                <a:gd fmla="*/ 144248360 h 90" name="T41"/>
                <a:gd fmla="*/ 120798327 w 109" name="T42"/>
                <a:gd fmla="*/ 147564044 h 90" name="T43"/>
                <a:gd fmla="*/ 111385620 w 109" name="T44"/>
                <a:gd fmla="*/ 142589875 h 90" name="T45"/>
                <a:gd fmla="*/ 98835344 w 109" name="T46"/>
                <a:gd fmla="*/ 139274191 h 90" name="T47"/>
                <a:gd fmla="*/ 86285068 w 109" name="T48"/>
                <a:gd fmla="*/ 134300023 h 90" name="T49"/>
                <a:gd fmla="*/ 75302930 w 109" name="T50"/>
                <a:gd fmla="*/ 135958508 h 90" name="T51"/>
                <a:gd fmla="*/ 39220249 w 109" name="T52"/>
                <a:gd fmla="*/ 122694487 h 90" name="T53"/>
                <a:gd fmla="*/ 25100562 w 109" name="T54"/>
                <a:gd fmla="*/ 126010170 h 90" name="T55"/>
                <a:gd fmla="*/ 14119692 w 109" name="T56"/>
                <a:gd fmla="*/ 122694487 h 90" name="T57"/>
                <a:gd fmla="*/ 7844551 w 109" name="T58"/>
                <a:gd fmla="*/ 134300023 h 90" name="T59"/>
                <a:gd fmla="*/ 0 w 109" name="T60"/>
                <a:gd fmla="*/ 109430466 h 90" name="T61"/>
                <a:gd fmla="*/ 9412710 w 109" name="T62"/>
                <a:gd fmla="*/ 96165158 h 90" name="T63"/>
                <a:gd fmla="*/ 7844551 w 109" name="T64"/>
                <a:gd fmla="*/ 66321412 h 90" name="T65"/>
                <a:gd fmla="*/ 23532404 w 109" name="T66"/>
                <a:gd fmla="*/ 24870854 h 90" name="T67"/>
                <a:gd fmla="*/ 37652091 w 109" name="T68"/>
                <a:gd fmla="*/ 19896680 h 90" name="T69"/>
                <a:gd fmla="*/ 45495397 w 109" name="T70"/>
                <a:gd fmla="*/ 8289855 h 90" name="T71"/>
                <a:gd fmla="*/ 54908105 w 109" name="T72"/>
                <a:gd fmla="*/ 8289855 h 90" name="T73"/>
                <a:gd fmla="*/ 54908105 w 109" name="T74"/>
                <a:gd fmla="*/ 8289855 h 90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109" name="T114"/>
                <a:gd fmla="*/ 0 h 90" name="T115"/>
                <a:gd fmla="*/ 109 w 109" name="T116"/>
                <a:gd fmla="*/ 90 h 90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90" w="109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90" name="Freeform 96"/>
            <p:cNvSpPr/>
            <p:nvPr/>
          </p:nvSpPr>
          <p:spPr bwMode="auto">
            <a:xfrm>
              <a:off x="3269159" y="3521992"/>
              <a:ext cx="300036" cy="206196"/>
            </a:xfrm>
            <a:custGeom>
              <a:gdLst>
                <a:gd fmla="*/ 190643677 w 241" name="T0"/>
                <a:gd fmla="*/ 8625115 h 139" name="T1"/>
                <a:gd fmla="*/ 207693550 w 241" name="T2"/>
                <a:gd fmla="*/ 0 h 139" name="T3"/>
                <a:gd fmla="*/ 230943376 w 241" name="T4"/>
                <a:gd fmla="*/ 15525734 h 139" name="T5"/>
                <a:gd fmla="*/ 240243307 w 241" name="T6"/>
                <a:gd fmla="*/ 34500462 h 139" name="T7"/>
                <a:gd fmla="*/ 266591866 w 241" name="T8"/>
                <a:gd fmla="*/ 51750698 h 139" name="T9"/>
                <a:gd fmla="*/ 302240355 w 241" name="T10"/>
                <a:gd fmla="*/ 77626037 h 139" name="T11"/>
                <a:gd fmla="*/ 325490182 w 241" name="T12"/>
                <a:gd fmla="*/ 77626037 h 139" name="T13"/>
                <a:gd fmla="*/ 361138749 w 241" name="T14"/>
                <a:gd fmla="*/ 87976981 h 139" name="T15"/>
                <a:gd fmla="*/ 351838818 w 241" name="T16"/>
                <a:gd fmla="*/ 129376735 h 139" name="T17"/>
                <a:gd fmla="*/ 320840216 w 241" name="T18"/>
                <a:gd fmla="*/ 165602997 h 139" name="T19"/>
                <a:gd fmla="*/ 272791819 w 241" name="T20"/>
                <a:gd fmla="*/ 194928685 h 139" name="T21"/>
                <a:gd fmla="*/ 274341808 w 241" name="T22"/>
                <a:gd fmla="*/ 210453100 h 139" name="T23"/>
                <a:gd fmla="*/ 251091981 w 241" name="T24"/>
                <a:gd fmla="*/ 238054249 h 139" name="T25"/>
                <a:gd fmla="*/ 246442016 w 241" name="T26"/>
                <a:gd fmla="*/ 191478377 h 139" name="T27"/>
                <a:gd fmla="*/ 206143561 w 241" name="T28"/>
                <a:gd fmla="*/ 186302258 h 139" name="T29"/>
                <a:gd fmla="*/ 206143561 w 241" name="T30"/>
                <a:gd fmla="*/ 170777802 h 139" name="T31"/>
                <a:gd fmla="*/ 158095125 w 241" name="T32"/>
                <a:gd fmla="*/ 210453100 h 139" name="T33"/>
                <a:gd fmla="*/ 141045253 w 241" name="T34"/>
                <a:gd fmla="*/ 188028069 h 139" name="T35"/>
                <a:gd fmla="*/ 154995149 w 241" name="T36"/>
                <a:gd fmla="*/ 174228151 h 139" name="T37"/>
                <a:gd fmla="*/ 164295118 w 241" name="T38"/>
                <a:gd fmla="*/ 160426878 h 139" name="T39"/>
                <a:gd fmla="*/ 145695218 w 241" name="T40"/>
                <a:gd fmla="*/ 136277350 h 139" name="T41"/>
                <a:gd fmla="*/ 113146705 w 241" name="T42"/>
                <a:gd fmla="*/ 122477432 h 139" name="T43"/>
                <a:gd fmla="*/ 55798359 w 241" name="T44"/>
                <a:gd fmla="*/ 129376735 h 139" name="T45"/>
                <a:gd fmla="*/ 13949901 w 241" name="T46"/>
                <a:gd fmla="*/ 132827043 h 139" name="T47"/>
                <a:gd fmla="*/ 9299933 w 241" name="T48"/>
                <a:gd fmla="*/ 98326591 h 139" name="T49"/>
                <a:gd fmla="*/ 40298464 w 241" name="T50"/>
                <a:gd fmla="*/ 53475195 h 139" name="T51"/>
                <a:gd fmla="*/ 32548522 w 241" name="T52"/>
                <a:gd fmla="*/ 20700539 h 139" name="T53"/>
                <a:gd fmla="*/ 49598405 w 241" name="T54"/>
                <a:gd fmla="*/ 18974728 h 139" name="T55"/>
                <a:gd fmla="*/ 80596929 w 241" name="T56"/>
                <a:gd fmla="*/ 22425041 h 139" name="T57"/>
                <a:gd fmla="*/ 110046729 w 241" name="T58"/>
                <a:gd fmla="*/ 25875349 h 139" name="T59"/>
                <a:gd fmla="*/ 134845299 w 241" name="T60"/>
                <a:gd fmla="*/ 36224959 h 139" name="T61"/>
                <a:gd fmla="*/ 153445160 w 241" name="T62"/>
                <a:gd fmla="*/ 37950770 h 139" name="T63"/>
                <a:gd fmla="*/ 158095125 w 241" name="T64"/>
                <a:gd fmla="*/ 20700539 h 139" name="T65"/>
                <a:gd fmla="*/ 178245014 w 241" name="T66"/>
                <a:gd fmla="*/ 18974728 h 139" name="T67"/>
                <a:gd fmla="*/ 184444968 w 241" name="T68"/>
                <a:gd fmla="*/ 12075426 h 139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241" name="T105"/>
                <a:gd fmla="*/ 0 h 139" name="T106"/>
                <a:gd fmla="*/ 241 w 241" name="T107"/>
                <a:gd fmla="*/ 139 h 139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139" w="241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91" name="Freeform 97"/>
            <p:cNvSpPr/>
            <p:nvPr/>
          </p:nvSpPr>
          <p:spPr bwMode="auto">
            <a:xfrm>
              <a:off x="3421819" y="3416783"/>
              <a:ext cx="55563" cy="206196"/>
            </a:xfrm>
            <a:custGeom>
              <a:gdLst>
                <a:gd fmla="*/ 15245252 w 45" name="T0"/>
                <a:gd fmla="*/ 21173698 h 51" name="T1"/>
                <a:gd fmla="*/ 22868498 w 45" name="T2"/>
                <a:gd fmla="*/ 34203856 h 51" name="T3"/>
                <a:gd fmla="*/ 27441949 w 45" name="T4"/>
                <a:gd fmla="*/ 42347396 h 51" name="T5"/>
                <a:gd fmla="*/ 32015399 w 45" name="T6"/>
                <a:gd fmla="*/ 79808144 h 51" name="T7"/>
                <a:gd fmla="*/ 38113745 w 45" name="T8"/>
                <a:gd fmla="*/ 81436595 h 51" name="T9"/>
                <a:gd fmla="*/ 44212101 w 45" name="T10"/>
                <a:gd fmla="*/ 61891357 h 51" name="T11"/>
                <a:gd fmla="*/ 45736996 w 45" name="T12"/>
                <a:gd fmla="*/ 52119377 h 51" name="T13"/>
                <a:gd fmla="*/ 64032034 w 45" name="T14"/>
                <a:gd fmla="*/ 45604298 h 51" name="T15"/>
                <a:gd fmla="*/ 67080589 w 45" name="T16"/>
                <a:gd fmla="*/ 37460758 h 51" name="T17"/>
                <a:gd fmla="*/ 59458583 w 45" name="T18"/>
                <a:gd fmla="*/ 34203856 h 51" name="T19"/>
                <a:gd fmla="*/ 50310447 w 45" name="T20"/>
                <a:gd fmla="*/ 13030163 h 51" name="T21"/>
                <a:gd fmla="*/ 35065190 w 45" name="T22"/>
                <a:gd fmla="*/ 0 h 51" name="T23"/>
                <a:gd fmla="*/ 16770147 w 45" name="T24"/>
                <a:gd fmla="*/ 0 h 51" name="T25"/>
                <a:gd fmla="*/ 0 w 45" name="T26"/>
                <a:gd fmla="*/ 1628451 h 51" name="T27"/>
                <a:gd fmla="*/ 15245252 w 45" name="T28"/>
                <a:gd fmla="*/ 21173698 h 51" name="T29"/>
                <a:gd fmla="*/ 15245252 w 45" name="T30"/>
                <a:gd fmla="*/ 21173698 h 51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w 45" name="T48"/>
                <a:gd fmla="*/ 0 h 51" name="T49"/>
                <a:gd fmla="*/ 45 w 45" name="T50"/>
                <a:gd fmla="*/ 51 h 51" name="T51"/>
              </a:gdLst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b="T51" l="T48" r="T50" t="T49"/>
              <a:pathLst>
                <a:path h="51" w="45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92" name="Freeform 98"/>
            <p:cNvSpPr/>
            <p:nvPr/>
          </p:nvSpPr>
          <p:spPr bwMode="auto">
            <a:xfrm>
              <a:off x="3367844" y="3135795"/>
              <a:ext cx="87312" cy="206196"/>
            </a:xfrm>
            <a:custGeom>
              <a:gdLst>
                <a:gd fmla="*/ 92873192 w 69" name="T0"/>
                <a:gd fmla="*/ 1811599 h 46" name="T1"/>
                <a:gd fmla="*/ 0 w 69" name="T2"/>
                <a:gd fmla="*/ 18114643 h 46" name="T3"/>
                <a:gd fmla="*/ 8006221 w 69" name="T4"/>
                <a:gd fmla="*/ 48910485 h 46" name="T5"/>
                <a:gd fmla="*/ 19215183 w 69" name="T6"/>
                <a:gd fmla="*/ 47098886 h 46" name="T7"/>
                <a:gd fmla="*/ 16012443 w 69" name="T8"/>
                <a:gd fmla="*/ 76081768 h 46" name="T9"/>
                <a:gd fmla="*/ 27221407 w 69" name="T10"/>
                <a:gd fmla="*/ 76081768 h 46" name="T11"/>
                <a:gd fmla="*/ 32024886 w 69" name="T12"/>
                <a:gd fmla="*/ 72459918 h 46" name="T13"/>
                <a:gd fmla="*/ 35227626 w 69" name="T14"/>
                <a:gd fmla="*/ 74270170 h 46" name="T15"/>
                <a:gd fmla="*/ 51240074 w 69" name="T16"/>
                <a:gd fmla="*/ 72459918 h 46" name="T17"/>
                <a:gd fmla="*/ 62449034 w 69" name="T18"/>
                <a:gd fmla="*/ 74270170 h 46" name="T19"/>
                <a:gd fmla="*/ 68853250 w 69" name="T20"/>
                <a:gd fmla="*/ 81516563 h 46" name="T21"/>
                <a:gd fmla="*/ 84865707 w 69" name="T22"/>
                <a:gd fmla="*/ 74270170 h 46" name="T23"/>
                <a:gd fmla="*/ 91271189 w 69" name="T24"/>
                <a:gd fmla="*/ 81516563 h 46" name="T25"/>
                <a:gd fmla="*/ 94473929 w 69" name="T26"/>
                <a:gd fmla="*/ 76081768 h 46" name="T27"/>
                <a:gd fmla="*/ 108885629 w 69" name="T28"/>
                <a:gd fmla="*/ 50722083 h 46" name="T29"/>
                <a:gd fmla="*/ 108885629 w 69" name="T30"/>
                <a:gd fmla="*/ 28984238 h 46" name="T31"/>
                <a:gd fmla="*/ 96074667 w 69" name="T32"/>
                <a:gd fmla="*/ 18114643 h 46" name="T33"/>
                <a:gd fmla="*/ 96074667 w 69" name="T34"/>
                <a:gd fmla="*/ 0 h 46" name="T35"/>
                <a:gd fmla="*/ 78461472 w 69" name="T36"/>
                <a:gd fmla="*/ 3623198 h 46" name="T37"/>
                <a:gd fmla="*/ 92873192 w 69" name="T38"/>
                <a:gd fmla="*/ 1811599 h 46" name="T39"/>
                <a:gd fmla="*/ 92873192 w 69" name="T40"/>
                <a:gd fmla="*/ 1811599 h 4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w 69" name="T63"/>
                <a:gd fmla="*/ 0 h 46" name="T64"/>
                <a:gd fmla="*/ 69 w 69" name="T65"/>
                <a:gd fmla="*/ 46 h 46" name="T66"/>
              </a:gdLst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b="T66" l="T63" r="T65" t="T64"/>
              <a:pathLst>
                <a:path h="46" w="69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93" name="Freeform 99"/>
            <p:cNvSpPr/>
            <p:nvPr/>
          </p:nvSpPr>
          <p:spPr bwMode="auto">
            <a:xfrm>
              <a:off x="3301170" y="3222313"/>
              <a:ext cx="136524" cy="206196"/>
            </a:xfrm>
            <a:custGeom>
              <a:gdLst>
                <a:gd fmla="*/ 34514522 w 109" name="T0"/>
                <a:gd fmla="*/ 12801014 h 54" name="T1"/>
                <a:gd fmla="*/ 69027792 w 109" name="T2"/>
                <a:gd fmla="*/ 9144353 h 54" name="T3"/>
                <a:gd fmla="*/ 95697775 w 109" name="T4"/>
                <a:gd fmla="*/ 0 h 54" name="T5"/>
                <a:gd fmla="*/ 133348604 w 109" name="T6"/>
                <a:gd fmla="*/ 0 h 54" name="T7"/>
                <a:gd fmla="*/ 169431313 w 109" name="T8"/>
                <a:gd fmla="*/ 0 h 54" name="T9"/>
                <a:gd fmla="*/ 155312840 w 109" name="T10"/>
                <a:gd fmla="*/ 21945364 h 54" name="T11"/>
                <a:gd fmla="*/ 141193153 w 109" name="T12"/>
                <a:gd fmla="*/ 34746378 h 54" name="T13"/>
                <a:gd fmla="*/ 123935896 w 109" name="T14"/>
                <a:gd fmla="*/ 36574707 h 54" name="T15"/>
                <a:gd fmla="*/ 103542324 w 109" name="T16"/>
                <a:gd fmla="*/ 60348405 h 54" name="T17"/>
                <a:gd fmla="*/ 95697775 w 109" name="T18"/>
                <a:gd fmla="*/ 80465435 h 54" name="T19"/>
                <a:gd fmla="*/ 89422637 w 109" name="T20"/>
                <a:gd fmla="*/ 96924475 h 54" name="T21"/>
                <a:gd fmla="*/ 80009910 w 109" name="T22"/>
                <a:gd fmla="*/ 85951774 h 54" name="T23"/>
                <a:gd fmla="*/ 0 w 109" name="T24"/>
                <a:gd fmla="*/ 69492755 h 54" name="T25"/>
                <a:gd fmla="*/ 21962993 w 109" name="T26"/>
                <a:gd fmla="*/ 49377078 h 54" name="T27"/>
                <a:gd fmla="*/ 36082680 w 109" name="T28"/>
                <a:gd fmla="*/ 60348405 h 54" name="T29"/>
                <a:gd fmla="*/ 31375701 w 109" name="T30"/>
                <a:gd fmla="*/ 38404388 h 54" name="T31"/>
                <a:gd fmla="*/ 34514522 w 109" name="T32"/>
                <a:gd fmla="*/ 12801014 h 54" name="T33"/>
                <a:gd fmla="*/ 34514522 w 109" name="T34"/>
                <a:gd fmla="*/ 12801014 h 54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w 109" name="T54"/>
                <a:gd fmla="*/ 0 h 54" name="T55"/>
                <a:gd fmla="*/ 109 w 109" name="T56"/>
                <a:gd fmla="*/ 54 h 54" name="T57"/>
              </a:gdLst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b="T57" l="T54" r="T56" t="T55"/>
              <a:pathLst>
                <a:path h="54" w="109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94" name="Freeform 100"/>
            <p:cNvSpPr/>
            <p:nvPr/>
          </p:nvSpPr>
          <p:spPr bwMode="auto">
            <a:xfrm>
              <a:off x="3324982" y="3182625"/>
              <a:ext cx="117475" cy="206196"/>
            </a:xfrm>
            <a:custGeom>
              <a:gdLst>
                <a:gd fmla="*/ 68810669 w 95" name="T0"/>
                <a:gd fmla="*/ 6786359 h 39" name="T1"/>
                <a:gd fmla="*/ 81044160 w 95" name="T2"/>
                <a:gd fmla="*/ 6786359 h 39" name="T3"/>
                <a:gd fmla="*/ 91747984 w 95" name="T4"/>
                <a:gd fmla="*/ 3393179 h 39" name="T5"/>
                <a:gd fmla="*/ 93276395 w 95" name="T6"/>
                <a:gd fmla="*/ 6786359 h 39" name="T7"/>
                <a:gd fmla="*/ 97864102 w 95" name="T8"/>
                <a:gd fmla="*/ 1697241 h 39" name="T9"/>
                <a:gd fmla="*/ 140679397 w 95" name="T10"/>
                <a:gd fmla="*/ 0 h 39" name="T11"/>
                <a:gd fmla="*/ 143737456 w 95" name="T12"/>
                <a:gd fmla="*/ 10179537 h 39" name="T13"/>
                <a:gd fmla="*/ 137621339 w 95" name="T14"/>
                <a:gd fmla="*/ 35630335 h 39" name="T15"/>
                <a:gd fmla="*/ 126917515 w 95" name="T16"/>
                <a:gd fmla="*/ 64473011 h 39" name="T17"/>
                <a:gd fmla="*/ 103980219 w 95" name="T18"/>
                <a:gd fmla="*/ 49203058 h 39" name="T19"/>
                <a:gd fmla="*/ 64222963 w 95" name="T20"/>
                <a:gd fmla="*/ 42416691 h 39" name="T21"/>
                <a:gd fmla="*/ 27523775 w 95" name="T22"/>
                <a:gd fmla="*/ 50900298 h 39" name="T23"/>
                <a:gd fmla="*/ 22937305 w 95" name="T24"/>
                <a:gd fmla="*/ 50900298 h 39" name="T25"/>
                <a:gd fmla="*/ 1529648 w 95" name="T26"/>
                <a:gd fmla="*/ 54293476 h 39" name="T27"/>
                <a:gd fmla="*/ 0 w 95" name="T28"/>
                <a:gd fmla="*/ 37326272 h 39" name="T29"/>
                <a:gd fmla="*/ 13761888 w 95" name="T30"/>
                <a:gd fmla="*/ 8483599 h 39" name="T31"/>
                <a:gd fmla="*/ 30583070 w 95" name="T32"/>
                <a:gd fmla="*/ 3393179 h 39" name="T33"/>
                <a:gd fmla="*/ 65752611 w 95" name="T34"/>
                <a:gd fmla="*/ 30539916 h 39" name="T35"/>
                <a:gd fmla="*/ 68810669 w 95" name="T36"/>
                <a:gd fmla="*/ 6786359 h 39" name="T37"/>
                <a:gd fmla="*/ 68810669 w 95" name="T38"/>
                <a:gd fmla="*/ 6786359 h 39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w 95" name="T60"/>
                <a:gd fmla="*/ 0 h 39" name="T61"/>
                <a:gd fmla="*/ 95 w 95" name="T62"/>
                <a:gd fmla="*/ 39 h 39" name="T63"/>
              </a:gdLst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b="T63" l="T60" r="T62" t="T61"/>
              <a:pathLst>
                <a:path h="39" w="95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95" name="Freeform 101"/>
            <p:cNvSpPr/>
            <p:nvPr/>
          </p:nvSpPr>
          <p:spPr bwMode="auto">
            <a:xfrm>
              <a:off x="3201158" y="3432658"/>
              <a:ext cx="57150" cy="206196"/>
            </a:xfrm>
            <a:custGeom>
              <a:gdLst>
                <a:gd fmla="*/ 0 w 47" name="T0"/>
                <a:gd fmla="*/ 42676691 h 25" name="T1"/>
                <a:gd fmla="*/ 0 w 47" name="T2"/>
                <a:gd fmla="*/ 42676691 h 25" name="T3"/>
                <a:gd fmla="*/ 0 w 47" name="T4"/>
                <a:gd fmla="*/ 12446704 h 25" name="T5"/>
                <a:gd fmla="*/ 47314124 w 47" name="T6"/>
                <a:gd fmla="*/ 0 h 25" name="T7"/>
                <a:gd fmla="*/ 59141738 w 47" name="T8"/>
                <a:gd fmla="*/ 8890311 h 25" name="T9"/>
                <a:gd fmla="*/ 68013361 w 47" name="T10"/>
                <a:gd fmla="*/ 17781956 h 25" name="T11"/>
                <a:gd fmla="*/ 48792728 w 47" name="T12"/>
                <a:gd fmla="*/ 24894741 h 25" name="T13"/>
                <a:gd fmla="*/ 28092265 w 47" name="T14"/>
                <a:gd fmla="*/ 37341439 h 25" name="T15"/>
                <a:gd fmla="*/ 10350231 w 47" name="T16"/>
                <a:gd fmla="*/ 37341439 h 25" name="T17"/>
                <a:gd fmla="*/ 0 w 47" name="T18"/>
                <a:gd fmla="*/ 42676691 h 25" name="T19"/>
                <a:gd fmla="*/ 0 w 47" name="T20"/>
                <a:gd fmla="*/ 42676691 h 25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47" name="T33"/>
                <a:gd fmla="*/ 0 h 25" name="T34"/>
                <a:gd fmla="*/ 47 w 47" name="T35"/>
                <a:gd fmla="*/ 25 h 25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25" w="47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96" name="Freeform 102"/>
            <p:cNvSpPr/>
            <p:nvPr/>
          </p:nvSpPr>
          <p:spPr bwMode="auto">
            <a:xfrm>
              <a:off x="3320220" y="3535053"/>
              <a:ext cx="42862" cy="206196"/>
            </a:xfrm>
            <a:custGeom>
              <a:gdLst>
                <a:gd fmla="*/ 0 w 32" name="T0"/>
                <a:gd fmla="*/ 12903200 h 20" name="T1"/>
                <a:gd fmla="*/ 10765308 w 32" name="T2"/>
                <a:gd fmla="*/ 30645098 h 20" name="T3"/>
                <a:gd fmla="*/ 55620095 w 32" name="T4"/>
                <a:gd fmla="*/ 17741898 h 20" name="T5"/>
                <a:gd fmla="*/ 46648337 w 32" name="T6"/>
                <a:gd fmla="*/ 0 h 20" name="T7"/>
                <a:gd fmla="*/ 3588436 w 32" name="T8"/>
                <a:gd fmla="*/ 14516099 h 20" name="T9"/>
                <a:gd fmla="*/ 0 w 32" name="T10"/>
                <a:gd fmla="*/ 12903200 h 20" name="T11"/>
                <a:gd fmla="*/ 0 w 32" name="T12"/>
                <a:gd fmla="*/ 12903200 h 20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32" name="T21"/>
                <a:gd fmla="*/ 0 h 20" name="T22"/>
                <a:gd fmla="*/ 32 w 32" name="T23"/>
                <a:gd fmla="*/ 20 h 20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0" w="32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97" name="Freeform 103"/>
            <p:cNvSpPr/>
            <p:nvPr/>
          </p:nvSpPr>
          <p:spPr bwMode="auto">
            <a:xfrm>
              <a:off x="3283708" y="3485840"/>
              <a:ext cx="73025" cy="206196"/>
            </a:xfrm>
            <a:custGeom>
              <a:gdLst>
                <a:gd fmla="*/ 25363600 w 58" name="T0"/>
                <a:gd fmla="*/ 23155799 h 79" name="T1"/>
                <a:gd fmla="*/ 34874474 w 58" name="T2"/>
                <a:gd fmla="*/ 0 h 79" name="T3"/>
                <a:gd fmla="*/ 90357122 w 58" name="T4"/>
                <a:gd fmla="*/ 52927169 h 79" name="T5"/>
                <a:gd fmla="*/ 80846228 w 58" name="T6"/>
                <a:gd fmla="*/ 89315408 h 79" name="T7"/>
                <a:gd fmla="*/ 88771976 w 58" name="T8"/>
                <a:gd fmla="*/ 109163411 h 79" name="T9"/>
                <a:gd fmla="*/ 31704183 w 58" name="T10"/>
                <a:gd fmla="*/ 129011413 h 79" name="T11"/>
                <a:gd fmla="*/ 0 w 58" name="T12"/>
                <a:gd fmla="*/ 104201732 h 79" name="T13"/>
                <a:gd fmla="*/ 41215057 w 58" name="T14"/>
                <a:gd fmla="*/ 100893946 h 79" name="T15"/>
                <a:gd fmla="*/ 49142055 w 58" name="T16"/>
                <a:gd fmla="*/ 72775172 h 79" name="T17"/>
                <a:gd fmla="*/ 25363600 w 58" name="T18"/>
                <a:gd fmla="*/ 23155799 h 79" name="T19"/>
                <a:gd fmla="*/ 25363600 w 58" name="T20"/>
                <a:gd fmla="*/ 23155799 h 7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58" name="T33"/>
                <a:gd fmla="*/ 0 h 79" name="T34"/>
                <a:gd fmla="*/ 58 w 58" name="T35"/>
                <a:gd fmla="*/ 79 h 7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79" w="57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498" name="Freeform 104"/>
            <p:cNvSpPr/>
            <p:nvPr/>
          </p:nvSpPr>
          <p:spPr bwMode="auto">
            <a:xfrm>
              <a:off x="3197984" y="3473140"/>
              <a:ext cx="117475" cy="206196"/>
            </a:xfrm>
            <a:custGeom>
              <a:gdLst>
                <a:gd fmla="*/ 4891812 w 92" name="T0"/>
                <a:gd fmla="*/ 24317568 h 65" name="T1"/>
                <a:gd fmla="*/ 35870734 w 92" name="T2"/>
                <a:gd fmla="*/ 18705924 h 65" name="T3"/>
                <a:gd fmla="*/ 58696640 w 92" name="T4"/>
                <a:gd fmla="*/ 1871003 h 65" name="T5"/>
                <a:gd fmla="*/ 78262605 w 92" name="T6"/>
                <a:gd fmla="*/ 0 h 65" name="T7"/>
                <a:gd fmla="*/ 99459194 w 92" name="T8"/>
                <a:gd fmla="*/ 18705924 h 65" name="T9"/>
                <a:gd fmla="*/ 148373469 w 92" name="T10"/>
                <a:gd fmla="*/ 7482644 h 65" name="T11"/>
                <a:gd fmla="*/ 130438108 w 92" name="T12"/>
                <a:gd fmla="*/ 54246776 h 65" name="T13"/>
                <a:gd fmla="*/ 83154416 w 92" name="T14"/>
                <a:gd fmla="*/ 57987413 h 65" name="T15"/>
                <a:gd fmla="*/ 99459194 w 92" name="T16"/>
                <a:gd fmla="*/ 93529637 h 65" name="T17"/>
                <a:gd fmla="*/ 99459194 w 92" name="T18"/>
                <a:gd fmla="*/ 119716830 h 65" name="T19"/>
                <a:gd fmla="*/ 55436709 w 92" name="T20"/>
                <a:gd fmla="*/ 87917977 h 65" name="T21"/>
                <a:gd fmla="*/ 17935367 w 92" name="T22"/>
                <a:gd fmla="*/ 41152485 h 65" name="T23"/>
                <a:gd fmla="*/ 0 w 92" name="T24"/>
                <a:gd fmla="*/ 44894500 h 65" name="T25"/>
                <a:gd fmla="*/ 4891812 w 92" name="T26"/>
                <a:gd fmla="*/ 24317568 h 65" name="T27"/>
                <a:gd fmla="*/ 4891812 w 92" name="T28"/>
                <a:gd fmla="*/ 24317568 h 65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w 92" name="T45"/>
                <a:gd fmla="*/ 0 h 65" name="T46"/>
                <a:gd fmla="*/ 92 w 92" name="T47"/>
                <a:gd fmla="*/ 65 h 65" name="T48"/>
              </a:gdLst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b="T48" l="T45" r="T47" t="T46"/>
              <a:pathLst>
                <a:path h="65" w="92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499" name="Group 210"/>
            <p:cNvGrpSpPr/>
            <p:nvPr/>
          </p:nvGrpSpPr>
          <p:grpSpPr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503" name="Freeform 109"/>
              <p:cNvSpPr/>
              <p:nvPr/>
            </p:nvSpPr>
            <p:spPr bwMode="auto">
              <a:xfrm>
                <a:off x="2963" y="2959"/>
                <a:ext cx="278" cy="158"/>
              </a:xfrm>
              <a:custGeom>
                <a:gdLst>
                  <a:gd fmla="*/ 0 w 278" name="T0"/>
                  <a:gd fmla="*/ 141 h 265" name="T1"/>
                  <a:gd fmla="*/ 0 w 278" name="T2"/>
                  <a:gd fmla="*/ 141 h 265" name="T3"/>
                  <a:gd fmla="*/ 1 w 278" name="T4"/>
                  <a:gd fmla="*/ 146 h 265" name="T5"/>
                  <a:gd fmla="*/ 52 w 278" name="T6"/>
                  <a:gd fmla="*/ 179 h 265" name="T7"/>
                  <a:gd fmla="*/ 161 w 278" name="T8"/>
                  <a:gd fmla="*/ 251 h 265" name="T9"/>
                  <a:gd fmla="*/ 162 w 278" name="T10"/>
                  <a:gd fmla="*/ 264 h 265" name="T11"/>
                  <a:gd fmla="*/ 173 w 278" name="T12"/>
                  <a:gd fmla="*/ 262 h 265" name="T13"/>
                  <a:gd fmla="*/ 194 w 278" name="T14"/>
                  <a:gd fmla="*/ 257 h 265" name="T15"/>
                  <a:gd fmla="*/ 277 w 278" name="T16"/>
                  <a:gd fmla="*/ 200 h 265" name="T17"/>
                  <a:gd fmla="*/ 245 w 278" name="T18"/>
                  <a:gd fmla="*/ 162 h 265" name="T19"/>
                  <a:gd fmla="*/ 245 w 278" name="T20"/>
                  <a:gd fmla="*/ 101 h 265" name="T21"/>
                  <a:gd fmla="*/ 241 w 278" name="T22"/>
                  <a:gd fmla="*/ 74 h 265" name="T23"/>
                  <a:gd fmla="*/ 218 w 278" name="T24"/>
                  <a:gd fmla="*/ 46 h 265" name="T25"/>
                  <a:gd fmla="*/ 230 w 278" name="T26"/>
                  <a:gd fmla="*/ 37 h 265" name="T27"/>
                  <a:gd fmla="*/ 236 w 278" name="T28"/>
                  <a:gd fmla="*/ 0 h 265" name="T29"/>
                  <a:gd fmla="*/ 138 w 278" name="T30"/>
                  <a:gd fmla="*/ 6 h 265" name="T31"/>
                  <a:gd fmla="*/ 88 w 278" name="T32"/>
                  <a:gd fmla="*/ 28 h 265" name="T33"/>
                  <a:gd fmla="*/ 100 w 278" name="T34"/>
                  <a:gd fmla="*/ 73 h 265" name="T35"/>
                  <a:gd fmla="*/ 79 w 278" name="T36"/>
                  <a:gd fmla="*/ 74 h 265" name="T37"/>
                  <a:gd fmla="*/ 67 w 278" name="T38"/>
                  <a:gd fmla="*/ 79 h 265" name="T39"/>
                  <a:gd fmla="*/ 69 w 278" name="T40"/>
                  <a:gd fmla="*/ 91 h 265" name="T41"/>
                  <a:gd fmla="*/ 7 w 278" name="T42"/>
                  <a:gd fmla="*/ 118 h 265" name="T43"/>
                  <a:gd fmla="*/ 0 w 278" name="T44"/>
                  <a:gd fmla="*/ 141 h 265" name="T45"/>
                  <a:gd fmla="*/ 0 w 278" name="T46"/>
                  <a:gd fmla="*/ 141 h 265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w 278" name="T72"/>
                  <a:gd fmla="*/ 0 h 265" name="T73"/>
                  <a:gd fmla="*/ 278 w 278" name="T74"/>
                  <a:gd fmla="*/ 265 h 265" name="T75"/>
                </a:gdLst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b="T75" l="T72" r="T74" t="T73"/>
                <a:pathLst>
                  <a:path h="265" w="278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04" name="Freeform 110"/>
              <p:cNvSpPr/>
              <p:nvPr/>
            </p:nvSpPr>
            <p:spPr bwMode="auto">
              <a:xfrm>
                <a:off x="3608" y="2884"/>
                <a:ext cx="136" cy="158"/>
              </a:xfrm>
              <a:custGeom>
                <a:gdLst>
                  <a:gd fmla="*/ 0 w 136" name="T0"/>
                  <a:gd fmla="*/ 60 h 125" name="T1"/>
                  <a:gd fmla="*/ 0 w 136" name="T2"/>
                  <a:gd fmla="*/ 60 h 125" name="T3"/>
                  <a:gd fmla="*/ 6 w 136" name="T4"/>
                  <a:gd fmla="*/ 78 h 125" name="T5"/>
                  <a:gd fmla="*/ 68 w 136" name="T6"/>
                  <a:gd fmla="*/ 105 h 125" name="T7"/>
                  <a:gd fmla="*/ 68 w 136" name="T8"/>
                  <a:gd fmla="*/ 115 h 125" name="T9"/>
                  <a:gd fmla="*/ 83 w 136" name="T10"/>
                  <a:gd fmla="*/ 122 h 125" name="T11"/>
                  <a:gd fmla="*/ 108 w 136" name="T12"/>
                  <a:gd fmla="*/ 124 h 125" name="T13"/>
                  <a:gd fmla="*/ 128 w 136" name="T14"/>
                  <a:gd fmla="*/ 111 h 125" name="T15"/>
                  <a:gd fmla="*/ 135 w 136" name="T16"/>
                  <a:gd fmla="*/ 110 h 125" name="T17"/>
                  <a:gd fmla="*/ 117 w 136" name="T18"/>
                  <a:gd fmla="*/ 75 h 125" name="T19"/>
                  <a:gd fmla="*/ 92 w 136" name="T20"/>
                  <a:gd fmla="*/ 54 h 125" name="T21"/>
                  <a:gd fmla="*/ 104 w 136" name="T22"/>
                  <a:gd fmla="*/ 22 h 125" name="T23"/>
                  <a:gd fmla="*/ 93 w 136" name="T24"/>
                  <a:gd fmla="*/ 18 h 125" name="T25"/>
                  <a:gd fmla="*/ 83 w 136" name="T26"/>
                  <a:gd fmla="*/ 0 h 125" name="T27"/>
                  <a:gd fmla="*/ 53 w 136" name="T28"/>
                  <a:gd fmla="*/ 2 h 125" name="T29"/>
                  <a:gd fmla="*/ 38 w 136" name="T30"/>
                  <a:gd fmla="*/ 13 h 125" name="T31"/>
                  <a:gd fmla="*/ 33 w 136" name="T32"/>
                  <a:gd fmla="*/ 42 h 125" name="T33"/>
                  <a:gd fmla="*/ 0 w 136" name="T34"/>
                  <a:gd fmla="*/ 60 h 125" name="T35"/>
                  <a:gd fmla="*/ 0 w 136" name="T36"/>
                  <a:gd fmla="*/ 60 h 125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136" name="T57"/>
                  <a:gd fmla="*/ 0 h 125" name="T58"/>
                  <a:gd fmla="*/ 136 w 136" name="T59"/>
                  <a:gd fmla="*/ 125 h 125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125" w="136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05" name="Freeform 111"/>
              <p:cNvSpPr/>
              <p:nvPr/>
            </p:nvSpPr>
            <p:spPr bwMode="auto">
              <a:xfrm>
                <a:off x="3553" y="3019"/>
                <a:ext cx="288" cy="158"/>
              </a:xfrm>
              <a:custGeom>
                <a:gdLst>
                  <a:gd fmla="*/ 0 w 288" name="T0"/>
                  <a:gd fmla="*/ 62 h 240" name="T1"/>
                  <a:gd fmla="*/ 0 w 288" name="T2"/>
                  <a:gd fmla="*/ 62 h 240" name="T3"/>
                  <a:gd fmla="*/ 4 w 288" name="T4"/>
                  <a:gd fmla="*/ 41 h 240" name="T5"/>
                  <a:gd fmla="*/ 19 w 288" name="T6"/>
                  <a:gd fmla="*/ 46 h 240" name="T7"/>
                  <a:gd fmla="*/ 38 w 288" name="T8"/>
                  <a:gd fmla="*/ 33 h 240" name="T9"/>
                  <a:gd fmla="*/ 46 w 288" name="T10"/>
                  <a:gd fmla="*/ 24 h 240" name="T11"/>
                  <a:gd fmla="*/ 30 w 288" name="T12"/>
                  <a:gd fmla="*/ 10 h 240" name="T13"/>
                  <a:gd fmla="*/ 61 w 288" name="T14"/>
                  <a:gd fmla="*/ 0 h 240" name="T15"/>
                  <a:gd fmla="*/ 123 w 288" name="T16"/>
                  <a:gd fmla="*/ 27 h 240" name="T17"/>
                  <a:gd fmla="*/ 123 w 288" name="T18"/>
                  <a:gd fmla="*/ 37 h 240" name="T19"/>
                  <a:gd fmla="*/ 138 w 288" name="T20"/>
                  <a:gd fmla="*/ 44 h 240" name="T21"/>
                  <a:gd fmla="*/ 151 w 288" name="T22"/>
                  <a:gd fmla="*/ 51 h 240" name="T23"/>
                  <a:gd fmla="*/ 163 w 288" name="T24"/>
                  <a:gd fmla="*/ 46 h 240" name="T25"/>
                  <a:gd fmla="*/ 187 w 288" name="T26"/>
                  <a:gd fmla="*/ 54 h 240" name="T27"/>
                  <a:gd fmla="*/ 220 w 288" name="T28"/>
                  <a:gd fmla="*/ 108 h 240" name="T29"/>
                  <a:gd fmla="*/ 224 w 288" name="T30"/>
                  <a:gd fmla="*/ 112 h 240" name="T31"/>
                  <a:gd fmla="*/ 237 w 288" name="T32"/>
                  <a:gd fmla="*/ 133 h 240" name="T33"/>
                  <a:gd fmla="*/ 280 w 288" name="T34"/>
                  <a:gd fmla="*/ 139 h 240" name="T35"/>
                  <a:gd fmla="*/ 287 w 288" name="T36"/>
                  <a:gd fmla="*/ 149 h 240" name="T37"/>
                  <a:gd fmla="*/ 277 w 288" name="T38"/>
                  <a:gd fmla="*/ 177 h 240" name="T39"/>
                  <a:gd fmla="*/ 237 w 288" name="T40"/>
                  <a:gd fmla="*/ 191 h 240" name="T41"/>
                  <a:gd fmla="*/ 193 w 288" name="T42"/>
                  <a:gd fmla="*/ 200 h 240" name="T43"/>
                  <a:gd fmla="*/ 159 w 288" name="T44"/>
                  <a:gd fmla="*/ 239 h 240" name="T45"/>
                  <a:gd fmla="*/ 159 w 288" name="T46"/>
                  <a:gd fmla="*/ 224 h 240" name="T47"/>
                  <a:gd fmla="*/ 134 w 288" name="T48"/>
                  <a:gd fmla="*/ 214 h 240" name="T49"/>
                  <a:gd fmla="*/ 109 w 288" name="T50"/>
                  <a:gd fmla="*/ 227 h 240" name="T51"/>
                  <a:gd fmla="*/ 84 w 288" name="T52"/>
                  <a:gd fmla="*/ 184 h 240" name="T53"/>
                  <a:gd fmla="*/ 64 w 288" name="T54"/>
                  <a:gd fmla="*/ 167 h 240" name="T55"/>
                  <a:gd fmla="*/ 51 w 288" name="T56"/>
                  <a:gd fmla="*/ 122 h 240" name="T57"/>
                  <a:gd fmla="*/ 0 w 288" name="T58"/>
                  <a:gd fmla="*/ 62 h 240" name="T59"/>
                  <a:gd fmla="*/ 0 w 288" name="T60"/>
                  <a:gd fmla="*/ 62 h 240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w 288" name="T93"/>
                  <a:gd fmla="*/ 0 h 240" name="T94"/>
                  <a:gd fmla="*/ 288 w 288" name="T95"/>
                  <a:gd fmla="*/ 240 h 240" name="T96"/>
                </a:gdLst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b="T96" l="T93" r="T95" t="T94"/>
                <a:pathLst>
                  <a:path h="240" w="288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06" name="Freeform 112"/>
              <p:cNvSpPr/>
              <p:nvPr/>
            </p:nvSpPr>
            <p:spPr bwMode="auto">
              <a:xfrm>
                <a:off x="3564" y="2861"/>
                <a:ext cx="98" cy="158"/>
              </a:xfrm>
              <a:custGeom>
                <a:gdLst>
                  <a:gd fmla="*/ 0 w 98" name="T0"/>
                  <a:gd fmla="*/ 68 h 75" name="T1"/>
                  <a:gd fmla="*/ 0 w 98" name="T2"/>
                  <a:gd fmla="*/ 68 h 75" name="T3"/>
                  <a:gd fmla="*/ 1 w 98" name="T4"/>
                  <a:gd fmla="*/ 61 h 75" name="T5"/>
                  <a:gd fmla="*/ 15 w 98" name="T6"/>
                  <a:gd fmla="*/ 45 h 75" name="T7"/>
                  <a:gd fmla="*/ 8 w 98" name="T8"/>
                  <a:gd fmla="*/ 38 h 75" name="T9"/>
                  <a:gd fmla="*/ 7 w 98" name="T10"/>
                  <a:gd fmla="*/ 19 h 75" name="T11"/>
                  <a:gd fmla="*/ 15 w 98" name="T12"/>
                  <a:gd fmla="*/ 3 h 75" name="T13"/>
                  <a:gd fmla="*/ 97 w 98" name="T14"/>
                  <a:gd fmla="*/ 0 h 75" name="T15"/>
                  <a:gd fmla="*/ 82 w 98" name="T16"/>
                  <a:gd fmla="*/ 11 h 75" name="T17"/>
                  <a:gd fmla="*/ 77 w 98" name="T18"/>
                  <a:gd fmla="*/ 40 h 75" name="T19"/>
                  <a:gd fmla="*/ 44 w 98" name="T20"/>
                  <a:gd fmla="*/ 58 h 75" name="T21"/>
                  <a:gd fmla="*/ 14 w 98" name="T22"/>
                  <a:gd fmla="*/ 74 h 75" name="T23"/>
                  <a:gd fmla="*/ 0 w 98" name="T24"/>
                  <a:gd fmla="*/ 68 h 75" name="T25"/>
                  <a:gd fmla="*/ 0 w 98" name="T26"/>
                  <a:gd fmla="*/ 68 h 75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98" name="T42"/>
                  <a:gd fmla="*/ 0 h 75" name="T43"/>
                  <a:gd fmla="*/ 98 w 98" name="T44"/>
                  <a:gd fmla="*/ 75 h 75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75" w="98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07" name="Freeform 113"/>
              <p:cNvSpPr/>
              <p:nvPr/>
            </p:nvSpPr>
            <p:spPr bwMode="auto">
              <a:xfrm>
                <a:off x="3777" y="3014"/>
                <a:ext cx="72" cy="158"/>
              </a:xfrm>
              <a:custGeom>
                <a:gdLst>
                  <a:gd fmla="*/ 0 w 72" name="T0"/>
                  <a:gd fmla="*/ 22 h 50" name="T1"/>
                  <a:gd fmla="*/ 0 w 72" name="T2"/>
                  <a:gd fmla="*/ 22 h 50" name="T3"/>
                  <a:gd fmla="*/ 4 w 72" name="T4"/>
                  <a:gd fmla="*/ 21 h 50" name="T5"/>
                  <a:gd fmla="*/ 10 w 72" name="T6"/>
                  <a:gd fmla="*/ 29 h 50" name="T7"/>
                  <a:gd fmla="*/ 40 w 72" name="T8"/>
                  <a:gd fmla="*/ 28 h 50" name="T9"/>
                  <a:gd fmla="*/ 67 w 72" name="T10"/>
                  <a:gd fmla="*/ 0 h 50" name="T11"/>
                  <a:gd fmla="*/ 71 w 72" name="T12"/>
                  <a:gd fmla="*/ 17 h 50" name="T13"/>
                  <a:gd fmla="*/ 63 w 72" name="T14"/>
                  <a:gd fmla="*/ 18 h 50" name="T15"/>
                  <a:gd fmla="*/ 67 w 72" name="T16"/>
                  <a:gd fmla="*/ 28 h 50" name="T17"/>
                  <a:gd fmla="*/ 56 w 72" name="T18"/>
                  <a:gd fmla="*/ 49 h 50" name="T19"/>
                  <a:gd fmla="*/ 13 w 72" name="T20"/>
                  <a:gd fmla="*/ 43 h 50" name="T21"/>
                  <a:gd fmla="*/ 0 w 72" name="T22"/>
                  <a:gd fmla="*/ 22 h 50" name="T23"/>
                  <a:gd fmla="*/ 0 w 72" name="T24"/>
                  <a:gd fmla="*/ 22 h 50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72" name="T39"/>
                  <a:gd fmla="*/ 0 h 50" name="T40"/>
                  <a:gd fmla="*/ 72 w 72" name="T41"/>
                  <a:gd fmla="*/ 50 h 50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0" w="72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08" name="Freeform 114"/>
              <p:cNvSpPr/>
              <p:nvPr/>
            </p:nvSpPr>
            <p:spPr bwMode="auto">
              <a:xfrm>
                <a:off x="3673" y="3135"/>
                <a:ext cx="132" cy="158"/>
              </a:xfrm>
              <a:custGeom>
                <a:gdLst>
                  <a:gd fmla="*/ 0 w 132" name="T0"/>
                  <a:gd fmla="*/ 88 h 89" name="T1"/>
                  <a:gd fmla="*/ 0 w 132" name="T2"/>
                  <a:gd fmla="*/ 88 h 89" name="T3"/>
                  <a:gd fmla="*/ 35 w 132" name="T4"/>
                  <a:gd fmla="*/ 68 h 89" name="T5"/>
                  <a:gd fmla="*/ 29 w 132" name="T6"/>
                  <a:gd fmla="*/ 59 h 89" name="T7"/>
                  <a:gd fmla="*/ 39 w 132" name="T8"/>
                  <a:gd fmla="*/ 48 h 89" name="T9"/>
                  <a:gd fmla="*/ 73 w 132" name="T10"/>
                  <a:gd fmla="*/ 9 h 89" name="T11"/>
                  <a:gd fmla="*/ 117 w 132" name="T12"/>
                  <a:gd fmla="*/ 0 h 89" name="T13"/>
                  <a:gd fmla="*/ 131 w 132" name="T14"/>
                  <a:gd fmla="*/ 34 h 89" name="T15"/>
                  <a:gd fmla="*/ 120 w 132" name="T16"/>
                  <a:gd fmla="*/ 48 h 89" name="T17"/>
                  <a:gd fmla="*/ 70 w 132" name="T18"/>
                  <a:gd fmla="*/ 71 h 89" name="T19"/>
                  <a:gd fmla="*/ 0 w 132" name="T20"/>
                  <a:gd fmla="*/ 88 h 89" name="T21"/>
                  <a:gd fmla="*/ 0 w 132" name="T22"/>
                  <a:gd fmla="*/ 88 h 89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132" name="T36"/>
                  <a:gd fmla="*/ 0 h 89" name="T37"/>
                  <a:gd fmla="*/ 132 w 132" name="T38"/>
                  <a:gd fmla="*/ 89 h 89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89" w="132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09" name="Freeform 115"/>
              <p:cNvSpPr/>
              <p:nvPr/>
            </p:nvSpPr>
            <p:spPr bwMode="auto">
              <a:xfrm>
                <a:off x="3662" y="3146"/>
                <a:ext cx="51" cy="158"/>
              </a:xfrm>
              <a:custGeom>
                <a:gdLst>
                  <a:gd fmla="*/ 0 w 51" name="T0"/>
                  <a:gd fmla="*/ 13 h 66" name="T1"/>
                  <a:gd fmla="*/ 0 w 51" name="T2"/>
                  <a:gd fmla="*/ 13 h 66" name="T3"/>
                  <a:gd fmla="*/ 11 w 51" name="T4"/>
                  <a:gd fmla="*/ 65 h 66" name="T5"/>
                  <a:gd fmla="*/ 46 w 51" name="T6"/>
                  <a:gd fmla="*/ 45 h 66" name="T7"/>
                  <a:gd fmla="*/ 40 w 51" name="T8"/>
                  <a:gd fmla="*/ 36 h 66" name="T9"/>
                  <a:gd fmla="*/ 50 w 51" name="T10"/>
                  <a:gd fmla="*/ 25 h 66" name="T11"/>
                  <a:gd fmla="*/ 50 w 51" name="T12"/>
                  <a:gd fmla="*/ 10 h 66" name="T13"/>
                  <a:gd fmla="*/ 25 w 51" name="T14"/>
                  <a:gd fmla="*/ 0 h 66" name="T15"/>
                  <a:gd fmla="*/ 0 w 51" name="T16"/>
                  <a:gd fmla="*/ 13 h 66" name="T17"/>
                  <a:gd fmla="*/ 0 w 51" name="T18"/>
                  <a:gd fmla="*/ 13 h 6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51" name="T30"/>
                  <a:gd fmla="*/ 0 h 66" name="T31"/>
                  <a:gd fmla="*/ 51 w 51" name="T32"/>
                  <a:gd fmla="*/ 66 h 66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66" w="51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10" name="Freeform 116"/>
              <p:cNvSpPr/>
              <p:nvPr/>
            </p:nvSpPr>
            <p:spPr bwMode="auto">
              <a:xfrm>
                <a:off x="3238" y="3513"/>
                <a:ext cx="174" cy="158"/>
              </a:xfrm>
              <a:custGeom>
                <a:gdLst>
                  <a:gd fmla="*/ 0 w 174" name="T0"/>
                  <a:gd fmla="*/ 159 h 170" name="T1"/>
                  <a:gd fmla="*/ 0 w 174" name="T2"/>
                  <a:gd fmla="*/ 159 h 170" name="T3"/>
                  <a:gd fmla="*/ 23 w 174" name="T4"/>
                  <a:gd fmla="*/ 153 h 170" name="T5"/>
                  <a:gd fmla="*/ 134 w 174" name="T6"/>
                  <a:gd fmla="*/ 169 h 170" name="T7"/>
                  <a:gd fmla="*/ 159 w 174" name="T8"/>
                  <a:gd fmla="*/ 162 h 170" name="T9"/>
                  <a:gd fmla="*/ 142 w 174" name="T10"/>
                  <a:gd fmla="*/ 149 h 170" name="T11"/>
                  <a:gd fmla="*/ 142 w 174" name="T12"/>
                  <a:gd fmla="*/ 98 h 170" name="T13"/>
                  <a:gd fmla="*/ 173 w 174" name="T14"/>
                  <a:gd fmla="*/ 98 h 170" name="T15"/>
                  <a:gd fmla="*/ 170 w 174" name="T16"/>
                  <a:gd fmla="*/ 70 h 170" name="T17"/>
                  <a:gd fmla="*/ 142 w 174" name="T18"/>
                  <a:gd fmla="*/ 73 h 170" name="T19"/>
                  <a:gd fmla="*/ 139 w 174" name="T20"/>
                  <a:gd fmla="*/ 24 h 170" name="T21"/>
                  <a:gd fmla="*/ 127 w 174" name="T22"/>
                  <a:gd fmla="*/ 15 h 170" name="T23"/>
                  <a:gd fmla="*/ 109 w 174" name="T24"/>
                  <a:gd fmla="*/ 16 h 170" name="T25"/>
                  <a:gd fmla="*/ 105 w 174" name="T26"/>
                  <a:gd fmla="*/ 30 h 170" name="T27"/>
                  <a:gd fmla="*/ 86 w 174" name="T28"/>
                  <a:gd fmla="*/ 32 h 170" name="T29"/>
                  <a:gd fmla="*/ 63 w 174" name="T30"/>
                  <a:gd fmla="*/ 0 h 170" name="T31"/>
                  <a:gd fmla="*/ 11 w 174" name="T32"/>
                  <a:gd fmla="*/ 7 h 170" name="T33"/>
                  <a:gd fmla="*/ 30 w 174" name="T34"/>
                  <a:gd fmla="*/ 71 h 170" name="T35"/>
                  <a:gd fmla="*/ 0 w 174" name="T36"/>
                  <a:gd fmla="*/ 159 h 170" name="T37"/>
                  <a:gd fmla="*/ 0 w 174" name="T38"/>
                  <a:gd fmla="*/ 159 h 170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74" name="T60"/>
                  <a:gd fmla="*/ 0 h 170" name="T61"/>
                  <a:gd fmla="*/ 174 w 174" name="T62"/>
                  <a:gd fmla="*/ 170 h 170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70" w="174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11" name="Freeform 117"/>
              <p:cNvSpPr/>
              <p:nvPr/>
            </p:nvSpPr>
            <p:spPr bwMode="auto">
              <a:xfrm>
                <a:off x="3243" y="3422"/>
                <a:ext cx="15" cy="158"/>
              </a:xfrm>
              <a:custGeom>
                <a:gdLst>
                  <a:gd fmla="*/ 0 w 15" name="T0"/>
                  <a:gd fmla="*/ 4 h 15" name="T1"/>
                  <a:gd fmla="*/ 0 w 15" name="T2"/>
                  <a:gd fmla="*/ 4 h 15" name="T3"/>
                  <a:gd fmla="*/ 5 w 15" name="T4"/>
                  <a:gd fmla="*/ 14 h 15" name="T5"/>
                  <a:gd fmla="*/ 14 w 15" name="T6"/>
                  <a:gd fmla="*/ 0 h 15" name="T7"/>
                  <a:gd fmla="*/ 0 w 15" name="T8"/>
                  <a:gd fmla="*/ 4 h 15" name="T9"/>
                  <a:gd fmla="*/ 0 w 15" name="T10"/>
                  <a:gd fmla="*/ 4 h 15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5" name="T18"/>
                  <a:gd fmla="*/ 0 h 15" name="T19"/>
                  <a:gd fmla="*/ 15 w 15" name="T20"/>
                  <a:gd fmla="*/ 15 h 15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5" w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12" name="Freeform 118"/>
              <p:cNvSpPr/>
              <p:nvPr/>
            </p:nvSpPr>
            <p:spPr bwMode="auto">
              <a:xfrm>
                <a:off x="3352" y="3657"/>
                <a:ext cx="128" cy="158"/>
              </a:xfrm>
              <a:custGeom>
                <a:gdLst>
                  <a:gd fmla="*/ 0 w 128" name="T0"/>
                  <a:gd fmla="*/ 98 h 128" name="T1"/>
                  <a:gd fmla="*/ 0 w 128" name="T2"/>
                  <a:gd fmla="*/ 98 h 128" name="T3"/>
                  <a:gd fmla="*/ 0 w 128" name="T4"/>
                  <a:gd fmla="*/ 59 h 128" name="T5"/>
                  <a:gd fmla="*/ 14 w 128" name="T6"/>
                  <a:gd fmla="*/ 59 h 128" name="T7"/>
                  <a:gd fmla="*/ 14 w 128" name="T8"/>
                  <a:gd fmla="*/ 10 h 128" name="T9"/>
                  <a:gd fmla="*/ 40 w 128" name="T10"/>
                  <a:gd fmla="*/ 4 h 128" name="T11"/>
                  <a:gd fmla="*/ 48 w 128" name="T12"/>
                  <a:gd fmla="*/ 13 h 128" name="T13"/>
                  <a:gd fmla="*/ 71 w 128" name="T14"/>
                  <a:gd fmla="*/ 0 h 128" name="T15"/>
                  <a:gd fmla="*/ 109 w 128" name="T16"/>
                  <a:gd fmla="*/ 53 h 128" name="T17"/>
                  <a:gd fmla="*/ 127 w 128" name="T18"/>
                  <a:gd fmla="*/ 62 h 128" name="T19"/>
                  <a:gd fmla="*/ 76 w 128" name="T20"/>
                  <a:gd fmla="*/ 109 h 128" name="T21"/>
                  <a:gd fmla="*/ 46 w 128" name="T22"/>
                  <a:gd fmla="*/ 109 h 128" name="T23"/>
                  <a:gd fmla="*/ 30 w 128" name="T24"/>
                  <a:gd fmla="*/ 126 h 128" name="T25"/>
                  <a:gd fmla="*/ 11 w 128" name="T26"/>
                  <a:gd fmla="*/ 127 h 128" name="T27"/>
                  <a:gd fmla="*/ 11 w 128" name="T28"/>
                  <a:gd fmla="*/ 112 h 128" name="T29"/>
                  <a:gd fmla="*/ 0 w 128" name="T30"/>
                  <a:gd fmla="*/ 98 h 128" name="T31"/>
                  <a:gd fmla="*/ 0 w 128" name="T32"/>
                  <a:gd fmla="*/ 98 h 128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28" name="T51"/>
                  <a:gd fmla="*/ 0 h 128" name="T52"/>
                  <a:gd fmla="*/ 128 w 128" name="T53"/>
                  <a:gd fmla="*/ 128 h 128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28" w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13" name="Freeform 119"/>
              <p:cNvSpPr/>
              <p:nvPr/>
            </p:nvSpPr>
            <p:spPr bwMode="auto">
              <a:xfrm>
                <a:off x="3477" y="3396"/>
                <a:ext cx="25" cy="158"/>
              </a:xfrm>
              <a:custGeom>
                <a:gdLst>
                  <a:gd fmla="*/ 0 w 25" name="T0"/>
                  <a:gd fmla="*/ 4 h 28" name="T1"/>
                  <a:gd fmla="*/ 0 w 25" name="T2"/>
                  <a:gd fmla="*/ 4 h 28" name="T3"/>
                  <a:gd fmla="*/ 3 w 25" name="T4"/>
                  <a:gd fmla="*/ 14 h 28" name="T5"/>
                  <a:gd fmla="*/ 9 w 25" name="T6"/>
                  <a:gd fmla="*/ 27 h 28" name="T7"/>
                  <a:gd fmla="*/ 24 w 25" name="T8"/>
                  <a:gd fmla="*/ 11 h 28" name="T9"/>
                  <a:gd fmla="*/ 23 w 25" name="T10"/>
                  <a:gd fmla="*/ 0 h 28" name="T11"/>
                  <a:gd fmla="*/ 0 w 25" name="T12"/>
                  <a:gd fmla="*/ 4 h 28" name="T13"/>
                  <a:gd fmla="*/ 0 w 25" name="T14"/>
                  <a:gd fmla="*/ 4 h 2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25" name="T24"/>
                  <a:gd fmla="*/ 0 h 28" name="T25"/>
                  <a:gd fmla="*/ 25 w 25" name="T26"/>
                  <a:gd fmla="*/ 28 h 2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8" w="25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14" name="Freeform 120"/>
              <p:cNvSpPr/>
              <p:nvPr/>
            </p:nvSpPr>
            <p:spPr bwMode="auto">
              <a:xfrm>
                <a:off x="3195" y="3254"/>
                <a:ext cx="106" cy="158"/>
              </a:xfrm>
              <a:custGeom>
                <a:gdLst>
                  <a:gd fmla="*/ 0 w 106" name="T0"/>
                  <a:gd fmla="*/ 109 h 153" name="T1"/>
                  <a:gd fmla="*/ 0 w 106" name="T2"/>
                  <a:gd fmla="*/ 109 h 153" name="T3"/>
                  <a:gd fmla="*/ 14 w 106" name="T4"/>
                  <a:gd fmla="*/ 80 h 153" name="T5"/>
                  <a:gd fmla="*/ 40 w 106" name="T6"/>
                  <a:gd fmla="*/ 84 h 153" name="T7"/>
                  <a:gd fmla="*/ 68 w 106" name="T8"/>
                  <a:gd fmla="*/ 25 h 153" name="T9"/>
                  <a:gd fmla="*/ 82 w 106" name="T10"/>
                  <a:gd fmla="*/ 14 h 153" name="T11"/>
                  <a:gd fmla="*/ 77 w 106" name="T12"/>
                  <a:gd fmla="*/ 2 h 153" name="T13"/>
                  <a:gd fmla="*/ 84 w 106" name="T14"/>
                  <a:gd fmla="*/ 0 h 153" name="T15"/>
                  <a:gd fmla="*/ 94 w 106" name="T16"/>
                  <a:gd fmla="*/ 37 h 153" name="T17"/>
                  <a:gd fmla="*/ 77 w 106" name="T18"/>
                  <a:gd fmla="*/ 44 h 153" name="T19"/>
                  <a:gd fmla="*/ 96 w 106" name="T20"/>
                  <a:gd fmla="*/ 73 h 153" name="T21"/>
                  <a:gd fmla="*/ 84 w 106" name="T22"/>
                  <a:gd fmla="*/ 107 h 153" name="T23"/>
                  <a:gd fmla="*/ 105 w 106" name="T24"/>
                  <a:gd fmla="*/ 134 h 153" name="T25"/>
                  <a:gd fmla="*/ 103 w 106" name="T26"/>
                  <a:gd fmla="*/ 152 h 153" name="T27"/>
                  <a:gd fmla="*/ 67 w 106" name="T28"/>
                  <a:gd fmla="*/ 144 h 153" name="T29"/>
                  <a:gd fmla="*/ 39 w 106" name="T30"/>
                  <a:gd fmla="*/ 143 h 153" name="T31"/>
                  <a:gd fmla="*/ 17 w 106" name="T32"/>
                  <a:gd fmla="*/ 144 h 153" name="T33"/>
                  <a:gd fmla="*/ 16 w 106" name="T34"/>
                  <a:gd fmla="*/ 119 h 153" name="T35"/>
                  <a:gd fmla="*/ 0 w 106" name="T36"/>
                  <a:gd fmla="*/ 109 h 153" name="T37"/>
                  <a:gd fmla="*/ 0 w 106" name="T38"/>
                  <a:gd fmla="*/ 109 h 153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06" name="T60"/>
                  <a:gd fmla="*/ 0 h 153" name="T61"/>
                  <a:gd fmla="*/ 106 w 106" name="T62"/>
                  <a:gd fmla="*/ 153 h 153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53" w="105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15" name="Freeform 121"/>
              <p:cNvSpPr/>
              <p:nvPr/>
            </p:nvSpPr>
            <p:spPr bwMode="auto">
              <a:xfrm>
                <a:off x="3279" y="3257"/>
                <a:ext cx="178" cy="158"/>
              </a:xfrm>
              <a:custGeom>
                <a:gdLst>
                  <a:gd fmla="*/ 0 w 178" name="T0"/>
                  <a:gd fmla="*/ 83 h 111" name="T1"/>
                  <a:gd fmla="*/ 0 w 178" name="T2"/>
                  <a:gd fmla="*/ 83 h 111" name="T3"/>
                  <a:gd fmla="*/ 12 w 178" name="T4"/>
                  <a:gd fmla="*/ 49 h 111" name="T5"/>
                  <a:gd fmla="*/ 56 w 178" name="T6"/>
                  <a:gd fmla="*/ 40 h 111" name="T7"/>
                  <a:gd fmla="*/ 61 w 178" name="T8"/>
                  <a:gd fmla="*/ 29 h 111" name="T9"/>
                  <a:gd fmla="*/ 81 w 178" name="T10"/>
                  <a:gd fmla="*/ 25 h 111" name="T11"/>
                  <a:gd fmla="*/ 111 w 178" name="T12"/>
                  <a:gd fmla="*/ 0 h 111" name="T13"/>
                  <a:gd fmla="*/ 121 w 178" name="T14"/>
                  <a:gd fmla="*/ 29 h 111" name="T15"/>
                  <a:gd fmla="*/ 144 w 178" name="T16"/>
                  <a:gd fmla="*/ 40 h 111" name="T17"/>
                  <a:gd fmla="*/ 177 w 178" name="T18"/>
                  <a:gd fmla="*/ 80 h 111" name="T19"/>
                  <a:gd fmla="*/ 95 w 178" name="T20"/>
                  <a:gd fmla="*/ 91 h 111" name="T21"/>
                  <a:gd fmla="*/ 68 w 178" name="T22"/>
                  <a:gd fmla="*/ 80 h 111" name="T23"/>
                  <a:gd fmla="*/ 56 w 178" name="T24"/>
                  <a:gd fmla="*/ 99 h 111" name="T25"/>
                  <a:gd fmla="*/ 33 w 178" name="T26"/>
                  <a:gd fmla="*/ 99 h 111" name="T27"/>
                  <a:gd fmla="*/ 21 w 178" name="T28"/>
                  <a:gd fmla="*/ 110 h 111" name="T29"/>
                  <a:gd fmla="*/ 0 w 178" name="T30"/>
                  <a:gd fmla="*/ 83 h 111" name="T31"/>
                  <a:gd fmla="*/ 0 w 178" name="T32"/>
                  <a:gd fmla="*/ 83 h 111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78" name="T51"/>
                  <a:gd fmla="*/ 0 h 111" name="T52"/>
                  <a:gd fmla="*/ 178 w 178" name="T53"/>
                  <a:gd fmla="*/ 111 h 111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10" w="178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16" name="Freeform 122"/>
              <p:cNvSpPr/>
              <p:nvPr/>
            </p:nvSpPr>
            <p:spPr bwMode="auto">
              <a:xfrm>
                <a:off x="3263" y="3139"/>
                <a:ext cx="147" cy="158"/>
              </a:xfrm>
              <a:custGeom>
                <a:gdLst>
                  <a:gd fmla="*/ 0 w 147" name="T0"/>
                  <a:gd fmla="*/ 128 h 224" name="T1"/>
                  <a:gd fmla="*/ 0 w 147" name="T2"/>
                  <a:gd fmla="*/ 128 h 224" name="T3"/>
                  <a:gd fmla="*/ 21 w 147" name="T4"/>
                  <a:gd fmla="*/ 139 h 224" name="T5"/>
                  <a:gd fmla="*/ 16 w 147" name="T6"/>
                  <a:gd fmla="*/ 150 h 224" name="T7"/>
                  <a:gd fmla="*/ 26 w 147" name="T8"/>
                  <a:gd fmla="*/ 187 h 224" name="T9"/>
                  <a:gd fmla="*/ 9 w 147" name="T10"/>
                  <a:gd fmla="*/ 194 h 224" name="T11"/>
                  <a:gd fmla="*/ 28 w 147" name="T12"/>
                  <a:gd fmla="*/ 223 h 224" name="T13"/>
                  <a:gd fmla="*/ 72 w 147" name="T14"/>
                  <a:gd fmla="*/ 214 h 224" name="T15"/>
                  <a:gd fmla="*/ 77 w 147" name="T16"/>
                  <a:gd fmla="*/ 203 h 224" name="T17"/>
                  <a:gd fmla="*/ 97 w 147" name="T18"/>
                  <a:gd fmla="*/ 199 h 224" name="T19"/>
                  <a:gd fmla="*/ 127 w 147" name="T20"/>
                  <a:gd fmla="*/ 174 h 224" name="T21"/>
                  <a:gd fmla="*/ 117 w 147" name="T22"/>
                  <a:gd fmla="*/ 147 h 224" name="T23"/>
                  <a:gd fmla="*/ 131 w 147" name="T24"/>
                  <a:gd fmla="*/ 111 h 224" name="T25"/>
                  <a:gd fmla="*/ 145 w 147" name="T26"/>
                  <a:gd fmla="*/ 108 h 224" name="T27"/>
                  <a:gd fmla="*/ 146 w 147" name="T28"/>
                  <a:gd fmla="*/ 56 h 224" name="T29"/>
                  <a:gd fmla="*/ 36 w 147" name="T30"/>
                  <a:gd fmla="*/ 0 h 224" name="T31"/>
                  <a:gd fmla="*/ 22 w 147" name="T32"/>
                  <a:gd fmla="*/ 5 h 224" name="T33"/>
                  <a:gd fmla="*/ 22 w 147" name="T34"/>
                  <a:gd fmla="*/ 27 h 224" name="T35"/>
                  <a:gd fmla="*/ 36 w 147" name="T36"/>
                  <a:gd fmla="*/ 43 h 224" name="T37"/>
                  <a:gd fmla="*/ 28 w 147" name="T38"/>
                  <a:gd fmla="*/ 92 h 224" name="T39"/>
                  <a:gd fmla="*/ 0 w 147" name="T40"/>
                  <a:gd fmla="*/ 128 h 224" name="T41"/>
                  <a:gd fmla="*/ 0 w 147" name="T42"/>
                  <a:gd fmla="*/ 128 h 224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47" name="T66"/>
                  <a:gd fmla="*/ 0 h 224" name="T67"/>
                  <a:gd fmla="*/ 147 w 147" name="T68"/>
                  <a:gd fmla="*/ 224 h 224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24" w="147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17" name="Freeform 123"/>
              <p:cNvSpPr/>
              <p:nvPr/>
            </p:nvSpPr>
            <p:spPr bwMode="auto">
              <a:xfrm>
                <a:off x="3232" y="3360"/>
                <a:ext cx="104" cy="158"/>
              </a:xfrm>
              <a:custGeom>
                <a:gdLst>
                  <a:gd fmla="*/ 0 w 104" name="T0"/>
                  <a:gd fmla="*/ 104 h 119" name="T1"/>
                  <a:gd fmla="*/ 0 w 104" name="T2"/>
                  <a:gd fmla="*/ 104 h 119" name="T3"/>
                  <a:gd fmla="*/ 11 w 104" name="T4"/>
                  <a:gd fmla="*/ 118 h 119" name="T5"/>
                  <a:gd fmla="*/ 25 w 104" name="T6"/>
                  <a:gd fmla="*/ 114 h 119" name="T7"/>
                  <a:gd fmla="*/ 46 w 104" name="T8"/>
                  <a:gd fmla="*/ 115 h 119" name="T9"/>
                  <a:gd fmla="*/ 65 w 104" name="T10"/>
                  <a:gd fmla="*/ 103 h 119" name="T11"/>
                  <a:gd fmla="*/ 70 w 104" name="T12"/>
                  <a:gd fmla="*/ 79 h 119" name="T13"/>
                  <a:gd fmla="*/ 90 w 104" name="T14"/>
                  <a:gd fmla="*/ 59 h 119" name="T15"/>
                  <a:gd fmla="*/ 103 w 104" name="T16"/>
                  <a:gd fmla="*/ 0 h 119" name="T17"/>
                  <a:gd fmla="*/ 80 w 104" name="T18"/>
                  <a:gd fmla="*/ 0 h 119" name="T19"/>
                  <a:gd fmla="*/ 68 w 104" name="T20"/>
                  <a:gd fmla="*/ 11 h 119" name="T21"/>
                  <a:gd fmla="*/ 66 w 104" name="T22"/>
                  <a:gd fmla="*/ 29 h 119" name="T23"/>
                  <a:gd fmla="*/ 30 w 104" name="T24"/>
                  <a:gd fmla="*/ 21 h 119" name="T25"/>
                  <a:gd fmla="*/ 29 w 104" name="T26"/>
                  <a:gd fmla="*/ 33 h 119" name="T27"/>
                  <a:gd fmla="*/ 43 w 104" name="T28"/>
                  <a:gd fmla="*/ 35 h 119" name="T29"/>
                  <a:gd fmla="*/ 39 w 104" name="T30"/>
                  <a:gd fmla="*/ 81 h 119" name="T31"/>
                  <a:gd fmla="*/ 21 w 104" name="T32"/>
                  <a:gd fmla="*/ 76 h 119" name="T33"/>
                  <a:gd fmla="*/ 0 w 104" name="T34"/>
                  <a:gd fmla="*/ 104 h 119" name="T35"/>
                  <a:gd fmla="*/ 0 w 104" name="T36"/>
                  <a:gd fmla="*/ 104 h 119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104" name="T57"/>
                  <a:gd fmla="*/ 0 h 119" name="T58"/>
                  <a:gd fmla="*/ 104 w 104" name="T59"/>
                  <a:gd fmla="*/ 119 h 119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119" w="104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18" name="Freeform 124"/>
              <p:cNvSpPr/>
              <p:nvPr/>
            </p:nvSpPr>
            <p:spPr bwMode="auto">
              <a:xfrm>
                <a:off x="3248" y="3406"/>
                <a:ext cx="260" cy="158"/>
              </a:xfrm>
              <a:custGeom>
                <a:gdLst>
                  <a:gd fmla="*/ 0 w 260" name="T0"/>
                  <a:gd fmla="*/ 147 h 250" name="T1"/>
                  <a:gd fmla="*/ 0 w 260" name="T2"/>
                  <a:gd fmla="*/ 147 h 250" name="T3"/>
                  <a:gd fmla="*/ 1 w 260" name="T4"/>
                  <a:gd fmla="*/ 154 h 250" name="T5"/>
                  <a:gd fmla="*/ 53 w 260" name="T6"/>
                  <a:gd fmla="*/ 147 h 250" name="T7"/>
                  <a:gd fmla="*/ 76 w 260" name="T8"/>
                  <a:gd fmla="*/ 179 h 250" name="T9"/>
                  <a:gd fmla="*/ 95 w 260" name="T10"/>
                  <a:gd fmla="*/ 177 h 250" name="T11"/>
                  <a:gd fmla="*/ 99 w 260" name="T12"/>
                  <a:gd fmla="*/ 163 h 250" name="T13"/>
                  <a:gd fmla="*/ 117 w 260" name="T14"/>
                  <a:gd fmla="*/ 162 h 250" name="T15"/>
                  <a:gd fmla="*/ 129 w 260" name="T16"/>
                  <a:gd fmla="*/ 171 h 250" name="T17"/>
                  <a:gd fmla="*/ 132 w 260" name="T18"/>
                  <a:gd fmla="*/ 220 h 250" name="T19"/>
                  <a:gd fmla="*/ 160 w 260" name="T20"/>
                  <a:gd fmla="*/ 217 h 250" name="T21"/>
                  <a:gd fmla="*/ 238 w 260" name="T22"/>
                  <a:gd fmla="*/ 249 h 250" name="T23"/>
                  <a:gd fmla="*/ 238 w 260" name="T24"/>
                  <a:gd fmla="*/ 235 h 250" name="T25"/>
                  <a:gd fmla="*/ 222 w 260" name="T26"/>
                  <a:gd fmla="*/ 228 h 250" name="T27"/>
                  <a:gd fmla="*/ 225 w 260" name="T28"/>
                  <a:gd fmla="*/ 192 h 250" name="T29"/>
                  <a:gd fmla="*/ 250 w 260" name="T30"/>
                  <a:gd fmla="*/ 180 h 250" name="T31"/>
                  <a:gd fmla="*/ 234 w 260" name="T32"/>
                  <a:gd fmla="*/ 156 h 250" name="T33"/>
                  <a:gd fmla="*/ 232 w 260" name="T34"/>
                  <a:gd fmla="*/ 115 h 250" name="T35"/>
                  <a:gd fmla="*/ 229 w 260" name="T36"/>
                  <a:gd fmla="*/ 105 h 250" name="T37"/>
                  <a:gd fmla="*/ 238 w 260" name="T38"/>
                  <a:gd fmla="*/ 87 h 250" name="T39"/>
                  <a:gd fmla="*/ 250 w 260" name="T40"/>
                  <a:gd fmla="*/ 52 h 250" name="T41"/>
                  <a:gd fmla="*/ 259 w 260" name="T42"/>
                  <a:gd fmla="*/ 39 h 250" name="T43"/>
                  <a:gd fmla="*/ 254 w 260" name="T44"/>
                  <a:gd fmla="*/ 20 h 250" name="T45"/>
                  <a:gd fmla="*/ 208 w 260" name="T46"/>
                  <a:gd fmla="*/ 0 h 250" name="T47"/>
                  <a:gd fmla="*/ 126 w 260" name="T48"/>
                  <a:gd fmla="*/ 11 h 250" name="T49"/>
                  <a:gd fmla="*/ 99 w 260" name="T50"/>
                  <a:gd fmla="*/ 0 h 250" name="T51"/>
                  <a:gd fmla="*/ 87 w 260" name="T52"/>
                  <a:gd fmla="*/ 19 h 250" name="T53"/>
                  <a:gd fmla="*/ 74 w 260" name="T54"/>
                  <a:gd fmla="*/ 78 h 250" name="T55"/>
                  <a:gd fmla="*/ 54 w 260" name="T56"/>
                  <a:gd fmla="*/ 98 h 250" name="T57"/>
                  <a:gd fmla="*/ 49 w 260" name="T58"/>
                  <a:gd fmla="*/ 122 h 250" name="T59"/>
                  <a:gd fmla="*/ 30 w 260" name="T60"/>
                  <a:gd fmla="*/ 134 h 250" name="T61"/>
                  <a:gd fmla="*/ 9 w 260" name="T62"/>
                  <a:gd fmla="*/ 133 h 250" name="T63"/>
                  <a:gd fmla="*/ 0 w 260" name="T64"/>
                  <a:gd fmla="*/ 147 h 250" name="T65"/>
                  <a:gd fmla="*/ 0 w 260" name="T66"/>
                  <a:gd fmla="*/ 147 h 250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260" name="T102"/>
                  <a:gd fmla="*/ 0 h 250" name="T103"/>
                  <a:gd fmla="*/ 260 w 260" name="T104"/>
                  <a:gd fmla="*/ 250 h 250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250" w="26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19" name="Freeform 125"/>
              <p:cNvSpPr/>
              <p:nvPr/>
            </p:nvSpPr>
            <p:spPr bwMode="auto">
              <a:xfrm>
                <a:off x="3522" y="2855"/>
                <a:ext cx="33" cy="158"/>
              </a:xfrm>
              <a:custGeom>
                <a:gdLst>
                  <a:gd fmla="*/ 0 w 33" name="T0"/>
                  <a:gd fmla="*/ 9 h 18" name="T1"/>
                  <a:gd fmla="*/ 0 w 33" name="T2"/>
                  <a:gd fmla="*/ 9 h 18" name="T3"/>
                  <a:gd fmla="*/ 11 w 33" name="T4"/>
                  <a:gd fmla="*/ 17 h 18" name="T5"/>
                  <a:gd fmla="*/ 32 w 33" name="T6"/>
                  <a:gd fmla="*/ 0 h 18" name="T7"/>
                  <a:gd fmla="*/ 0 w 33" name="T8"/>
                  <a:gd fmla="*/ 9 h 18" name="T9"/>
                  <a:gd fmla="*/ 0 w 33" name="T10"/>
                  <a:gd fmla="*/ 9 h 1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33" name="T18"/>
                  <a:gd fmla="*/ 0 h 18" name="T19"/>
                  <a:gd fmla="*/ 33 w 33" name="T20"/>
                  <a:gd fmla="*/ 18 h 1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8" w="33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20" name="Freeform 126"/>
              <p:cNvSpPr/>
              <p:nvPr/>
            </p:nvSpPr>
            <p:spPr bwMode="auto">
              <a:xfrm>
                <a:off x="3093" y="3224"/>
                <a:ext cx="38" cy="158"/>
              </a:xfrm>
              <a:custGeom>
                <a:gdLst>
                  <a:gd fmla="*/ 0 w 38" name="T0"/>
                  <a:gd fmla="*/ 21 h 85" name="T1"/>
                  <a:gd fmla="*/ 0 w 38" name="T2"/>
                  <a:gd fmla="*/ 21 h 85" name="T3"/>
                  <a:gd fmla="*/ 14 w 38" name="T4"/>
                  <a:gd fmla="*/ 84 h 85" name="T5"/>
                  <a:gd fmla="*/ 26 w 38" name="T6"/>
                  <a:gd fmla="*/ 83 h 85" name="T7"/>
                  <a:gd fmla="*/ 37 w 38" name="T8"/>
                  <a:gd fmla="*/ 10 h 85" name="T9"/>
                  <a:gd fmla="*/ 26 w 38" name="T10"/>
                  <a:gd fmla="*/ 0 h 85" name="T11"/>
                  <a:gd fmla="*/ 19 w 38" name="T12"/>
                  <a:gd fmla="*/ 7 h 85" name="T13"/>
                  <a:gd fmla="*/ 0 w 38" name="T14"/>
                  <a:gd fmla="*/ 21 h 85" name="T15"/>
                  <a:gd fmla="*/ 0 w 38" name="T16"/>
                  <a:gd fmla="*/ 21 h 85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38" name="T27"/>
                  <a:gd fmla="*/ 0 h 85" name="T28"/>
                  <a:gd fmla="*/ 38 w 38" name="T29"/>
                  <a:gd fmla="*/ 85 h 85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85" w="38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21" name="Freeform 127"/>
              <p:cNvSpPr/>
              <p:nvPr/>
            </p:nvSpPr>
            <p:spPr bwMode="auto">
              <a:xfrm>
                <a:off x="3209" y="3329"/>
                <a:ext cx="26" cy="158"/>
              </a:xfrm>
              <a:custGeom>
                <a:gdLst>
                  <a:gd fmla="*/ 0 w 26" name="T0"/>
                  <a:gd fmla="*/ 17 h 18" name="T1"/>
                  <a:gd fmla="*/ 0 w 26" name="T2"/>
                  <a:gd fmla="*/ 17 h 18" name="T3"/>
                  <a:gd fmla="*/ 3 w 26" name="T4"/>
                  <a:gd fmla="*/ 1 h 18" name="T5"/>
                  <a:gd fmla="*/ 25 w 26" name="T6"/>
                  <a:gd fmla="*/ 0 h 18" name="T7"/>
                  <a:gd fmla="*/ 25 w 26" name="T8"/>
                  <a:gd fmla="*/ 15 h 18" name="T9"/>
                  <a:gd fmla="*/ 0 w 26" name="T10"/>
                  <a:gd fmla="*/ 17 h 18" name="T11"/>
                  <a:gd fmla="*/ 0 w 26" name="T12"/>
                  <a:gd fmla="*/ 17 h 1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6" name="T21"/>
                  <a:gd fmla="*/ 0 h 18" name="T22"/>
                  <a:gd fmla="*/ 26 w 26" name="T23"/>
                  <a:gd fmla="*/ 18 h 1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8" w="26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22" name="Freeform 128"/>
              <p:cNvSpPr/>
              <p:nvPr/>
            </p:nvSpPr>
            <p:spPr bwMode="auto">
              <a:xfrm>
                <a:off x="3530" y="3204"/>
                <a:ext cx="207" cy="158"/>
              </a:xfrm>
              <a:custGeom>
                <a:gdLst>
                  <a:gd fmla="*/ 0 w 207" name="T0"/>
                  <a:gd fmla="*/ 140 h 201" name="T1"/>
                  <a:gd fmla="*/ 0 w 207" name="T2"/>
                  <a:gd fmla="*/ 140 h 201" name="T3"/>
                  <a:gd fmla="*/ 16 w 207" name="T4"/>
                  <a:gd fmla="*/ 129 h 201" name="T5"/>
                  <a:gd fmla="*/ 17 w 207" name="T6"/>
                  <a:gd fmla="*/ 105 h 201" name="T7"/>
                  <a:gd fmla="*/ 44 w 207" name="T8"/>
                  <a:gd fmla="*/ 72 h 201" name="T9"/>
                  <a:gd fmla="*/ 55 w 207" name="T10"/>
                  <a:gd fmla="*/ 13 h 201" name="T11"/>
                  <a:gd fmla="*/ 76 w 207" name="T12"/>
                  <a:gd fmla="*/ 0 h 201" name="T13"/>
                  <a:gd fmla="*/ 92 w 207" name="T14"/>
                  <a:gd fmla="*/ 40 h 201" name="T15"/>
                  <a:gd fmla="*/ 137 w 207" name="T16"/>
                  <a:gd fmla="*/ 74 h 201" name="T17"/>
                  <a:gd fmla="*/ 121 w 207" name="T18"/>
                  <a:gd fmla="*/ 95 h 201" name="T19"/>
                  <a:gd fmla="*/ 136 w 207" name="T20"/>
                  <a:gd fmla="*/ 100 h 201" name="T21"/>
                  <a:gd fmla="*/ 152 w 207" name="T22"/>
                  <a:gd fmla="*/ 124 h 201" name="T23"/>
                  <a:gd fmla="*/ 206 w 207" name="T24"/>
                  <a:gd fmla="*/ 138 h 201" name="T25"/>
                  <a:gd fmla="*/ 165 w 207" name="T26"/>
                  <a:gd fmla="*/ 179 h 201" name="T27"/>
                  <a:gd fmla="*/ 122 w 207" name="T28"/>
                  <a:gd fmla="*/ 194 h 201" name="T29"/>
                  <a:gd fmla="*/ 83 w 207" name="T30"/>
                  <a:gd fmla="*/ 200 h 201" name="T31"/>
                  <a:gd fmla="*/ 39 w 207" name="T32"/>
                  <a:gd fmla="*/ 185 h 201" name="T33"/>
                  <a:gd fmla="*/ 24 w 207" name="T34"/>
                  <a:gd fmla="*/ 156 h 201" name="T35"/>
                  <a:gd fmla="*/ 0 w 207" name="T36"/>
                  <a:gd fmla="*/ 140 h 201" name="T37"/>
                  <a:gd fmla="*/ 0 w 207" name="T38"/>
                  <a:gd fmla="*/ 140 h 201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207" name="T60"/>
                  <a:gd fmla="*/ 0 h 201" name="T61"/>
                  <a:gd fmla="*/ 207 w 207" name="T62"/>
                  <a:gd fmla="*/ 201 h 201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201" w="206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23" name="Freeform 129"/>
              <p:cNvSpPr/>
              <p:nvPr/>
            </p:nvSpPr>
            <p:spPr bwMode="auto">
              <a:xfrm>
                <a:off x="3651" y="3191"/>
                <a:ext cx="22" cy="158"/>
              </a:xfrm>
              <a:custGeom>
                <a:gdLst>
                  <a:gd fmla="*/ 0 w 22" name="T0"/>
                  <a:gd fmla="*/ 21 h 27" name="T1"/>
                  <a:gd fmla="*/ 0 w 22" name="T2"/>
                  <a:gd fmla="*/ 21 h 27" name="T3"/>
                  <a:gd fmla="*/ 15 w 22" name="T4"/>
                  <a:gd fmla="*/ 26 h 27" name="T5"/>
                  <a:gd fmla="*/ 21 w 22" name="T6"/>
                  <a:gd fmla="*/ 18 h 27" name="T7"/>
                  <a:gd fmla="*/ 10 w 22" name="T8"/>
                  <a:gd fmla="*/ 16 h 27" name="T9"/>
                  <a:gd fmla="*/ 21 w 22" name="T10"/>
                  <a:gd fmla="*/ 10 h 27" name="T11"/>
                  <a:gd fmla="*/ 16 w 22" name="T12"/>
                  <a:gd fmla="*/ 0 h 27" name="T13"/>
                  <a:gd fmla="*/ 0 w 22" name="T14"/>
                  <a:gd fmla="*/ 21 h 27" name="T15"/>
                  <a:gd fmla="*/ 0 w 22" name="T16"/>
                  <a:gd fmla="*/ 21 h 27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22" name="T27"/>
                  <a:gd fmla="*/ 0 h 27" name="T28"/>
                  <a:gd fmla="*/ 22 w 22" name="T29"/>
                  <a:gd fmla="*/ 27 h 27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27" w="22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24" name="Freeform 130"/>
              <p:cNvSpPr/>
              <p:nvPr/>
            </p:nvSpPr>
            <p:spPr bwMode="auto">
              <a:xfrm>
                <a:off x="3199" y="3363"/>
                <a:ext cx="77" cy="158"/>
              </a:xfrm>
              <a:custGeom>
                <a:gdLst>
                  <a:gd fmla="*/ 0 w 77" name="T0"/>
                  <a:gd fmla="*/ 40 h 85" name="T1"/>
                  <a:gd fmla="*/ 0 w 77" name="T2"/>
                  <a:gd fmla="*/ 40 h 85" name="T3"/>
                  <a:gd fmla="*/ 9 w 77" name="T4"/>
                  <a:gd fmla="*/ 27 h 85" name="T5"/>
                  <a:gd fmla="*/ 14 w 77" name="T6"/>
                  <a:gd fmla="*/ 28 h 85" name="T7"/>
                  <a:gd fmla="*/ 10 w 77" name="T8"/>
                  <a:gd fmla="*/ 17 h 85" name="T9"/>
                  <a:gd fmla="*/ 35 w 77" name="T10"/>
                  <a:gd fmla="*/ 15 h 85" name="T11"/>
                  <a:gd fmla="*/ 35 w 77" name="T12"/>
                  <a:gd fmla="*/ 0 h 85" name="T13"/>
                  <a:gd fmla="*/ 63 w 77" name="T14"/>
                  <a:gd fmla="*/ 1 h 85" name="T15"/>
                  <a:gd fmla="*/ 62 w 77" name="T16"/>
                  <a:gd fmla="*/ 13 h 85" name="T17"/>
                  <a:gd fmla="*/ 76 w 77" name="T18"/>
                  <a:gd fmla="*/ 15 h 85" name="T19"/>
                  <a:gd fmla="*/ 72 w 77" name="T20"/>
                  <a:gd fmla="*/ 61 h 85" name="T21"/>
                  <a:gd fmla="*/ 54 w 77" name="T22"/>
                  <a:gd fmla="*/ 56 h 85" name="T23"/>
                  <a:gd fmla="*/ 33 w 77" name="T24"/>
                  <a:gd fmla="*/ 84 h 85" name="T25"/>
                  <a:gd fmla="*/ 0 w 77" name="T26"/>
                  <a:gd fmla="*/ 40 h 85" name="T27"/>
                  <a:gd fmla="*/ 0 w 77" name="T28"/>
                  <a:gd fmla="*/ 40 h 85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77" name="T45"/>
                  <a:gd fmla="*/ 0 h 85" name="T46"/>
                  <a:gd fmla="*/ 77 w 77" name="T47"/>
                  <a:gd fmla="*/ 85 h 85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5" w="77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25" name="Freeform 131"/>
              <p:cNvSpPr/>
              <p:nvPr/>
            </p:nvSpPr>
            <p:spPr bwMode="auto">
              <a:xfrm>
                <a:off x="2852" y="3169"/>
                <a:ext cx="42" cy="158"/>
              </a:xfrm>
              <a:custGeom>
                <a:gdLst>
                  <a:gd fmla="*/ 0 w 42" name="T0"/>
                  <a:gd fmla="*/ 7 h 8" name="T1"/>
                  <a:gd fmla="*/ 0 w 42" name="T2"/>
                  <a:gd fmla="*/ 7 h 8" name="T3"/>
                  <a:gd fmla="*/ 2 w 42" name="T4"/>
                  <a:gd fmla="*/ 0 h 8" name="T5"/>
                  <a:gd fmla="*/ 41 w 42" name="T6"/>
                  <a:gd fmla="*/ 2 h 8" name="T7"/>
                  <a:gd fmla="*/ 0 w 42" name="T8"/>
                  <a:gd fmla="*/ 7 h 8" name="T9"/>
                  <a:gd fmla="*/ 0 w 42" name="T10"/>
                  <a:gd fmla="*/ 7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42" name="T18"/>
                  <a:gd fmla="*/ 0 h 8" name="T19"/>
                  <a:gd fmla="*/ 42 w 42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42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26" name="Freeform 132"/>
              <p:cNvSpPr/>
              <p:nvPr/>
            </p:nvSpPr>
            <p:spPr bwMode="auto">
              <a:xfrm>
                <a:off x="3039" y="3243"/>
                <a:ext cx="59" cy="158"/>
              </a:xfrm>
              <a:custGeom>
                <a:gdLst>
                  <a:gd fmla="*/ 0 w 59" name="T0"/>
                  <a:gd fmla="*/ 83 h 89" name="T1"/>
                  <a:gd fmla="*/ 0 w 59" name="T2"/>
                  <a:gd fmla="*/ 83 h 89" name="T3"/>
                  <a:gd fmla="*/ 5 w 59" name="T4"/>
                  <a:gd fmla="*/ 23 h 89" name="T5"/>
                  <a:gd fmla="*/ 3 w 59" name="T6"/>
                  <a:gd fmla="*/ 4 h 89" name="T7"/>
                  <a:gd fmla="*/ 39 w 59" name="T8"/>
                  <a:gd fmla="*/ 0 h 89" name="T9"/>
                  <a:gd fmla="*/ 58 w 59" name="T10"/>
                  <a:gd fmla="*/ 70 h 89" name="T11"/>
                  <a:gd fmla="*/ 15 w 59" name="T12"/>
                  <a:gd fmla="*/ 88 h 89" name="T13"/>
                  <a:gd fmla="*/ 0 w 59" name="T14"/>
                  <a:gd fmla="*/ 83 h 89" name="T15"/>
                  <a:gd fmla="*/ 0 w 59" name="T16"/>
                  <a:gd fmla="*/ 83 h 89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59" name="T27"/>
                  <a:gd fmla="*/ 0 h 89" name="T28"/>
                  <a:gd fmla="*/ 59 w 59" name="T29"/>
                  <a:gd fmla="*/ 89 h 89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89" w="5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27" name="Freeform 133"/>
              <p:cNvSpPr/>
              <p:nvPr/>
            </p:nvSpPr>
            <p:spPr bwMode="auto">
              <a:xfrm>
                <a:off x="2876" y="3214"/>
                <a:ext cx="101" cy="158"/>
              </a:xfrm>
              <a:custGeom>
                <a:gdLst>
                  <a:gd fmla="*/ 0 w 101" name="T0"/>
                  <a:gd fmla="*/ 25 h 74" name="T1"/>
                  <a:gd fmla="*/ 0 w 101" name="T2"/>
                  <a:gd fmla="*/ 25 h 74" name="T3"/>
                  <a:gd fmla="*/ 17 w 101" name="T4"/>
                  <a:gd fmla="*/ 14 h 74" name="T5"/>
                  <a:gd fmla="*/ 17 w 101" name="T6"/>
                  <a:gd fmla="*/ 0 h 74" name="T7"/>
                  <a:gd fmla="*/ 50 w 101" name="T8"/>
                  <a:gd fmla="*/ 3 h 74" name="T9"/>
                  <a:gd fmla="*/ 59 w 101" name="T10"/>
                  <a:gd fmla="*/ 10 h 74" name="T11"/>
                  <a:gd fmla="*/ 82 w 101" name="T12"/>
                  <a:gd fmla="*/ 2 h 74" name="T13"/>
                  <a:gd fmla="*/ 96 w 101" name="T14"/>
                  <a:gd fmla="*/ 35 h 74" name="T15"/>
                  <a:gd fmla="*/ 100 w 101" name="T16"/>
                  <a:gd fmla="*/ 59 h 74" name="T17"/>
                  <a:gd fmla="*/ 91 w 101" name="T18"/>
                  <a:gd fmla="*/ 58 h 74" name="T19"/>
                  <a:gd fmla="*/ 89 w 101" name="T20"/>
                  <a:gd fmla="*/ 71 h 74" name="T21"/>
                  <a:gd fmla="*/ 75 w 101" name="T22"/>
                  <a:gd fmla="*/ 73 h 74" name="T23"/>
                  <a:gd fmla="*/ 74 w 101" name="T24"/>
                  <a:gd fmla="*/ 59 h 74" name="T25"/>
                  <a:gd fmla="*/ 66 w 101" name="T26"/>
                  <a:gd fmla="*/ 59 h 74" name="T27"/>
                  <a:gd fmla="*/ 52 w 101" name="T28"/>
                  <a:gd fmla="*/ 38 h 74" name="T29"/>
                  <a:gd fmla="*/ 23 w 101" name="T30"/>
                  <a:gd fmla="*/ 50 h 74" name="T31"/>
                  <a:gd fmla="*/ 0 w 101" name="T32"/>
                  <a:gd fmla="*/ 25 h 74" name="T33"/>
                  <a:gd fmla="*/ 0 w 101" name="T34"/>
                  <a:gd fmla="*/ 25 h 74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101" name="T54"/>
                  <a:gd fmla="*/ 0 h 74" name="T55"/>
                  <a:gd fmla="*/ 101 w 101" name="T56"/>
                  <a:gd fmla="*/ 74 h 74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74" w="100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28" name="Freeform 134"/>
              <p:cNvSpPr/>
              <p:nvPr/>
            </p:nvSpPr>
            <p:spPr bwMode="auto">
              <a:xfrm>
                <a:off x="3691" y="2947"/>
                <a:ext cx="26" cy="158"/>
              </a:xfrm>
              <a:custGeom>
                <a:gdLst>
                  <a:gd fmla="*/ 0 w 26" name="T0"/>
                  <a:gd fmla="*/ 0 h 8" name="T1"/>
                  <a:gd fmla="*/ 0 w 26" name="T2"/>
                  <a:gd fmla="*/ 0 h 8" name="T3"/>
                  <a:gd fmla="*/ 13 w 26" name="T4"/>
                  <a:gd fmla="*/ 7 h 8" name="T5"/>
                  <a:gd fmla="*/ 25 w 26" name="T6"/>
                  <a:gd fmla="*/ 2 h 8" name="T7"/>
                  <a:gd fmla="*/ 0 w 26" name="T8"/>
                  <a:gd fmla="*/ 0 h 8" name="T9"/>
                  <a:gd fmla="*/ 0 w 26" name="T10"/>
                  <a:gd fmla="*/ 0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6" name="T18"/>
                  <a:gd fmla="*/ 0 h 8" name="T19"/>
                  <a:gd fmla="*/ 26 w 26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26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29" name="Freeform 135"/>
              <p:cNvSpPr/>
              <p:nvPr/>
            </p:nvSpPr>
            <p:spPr bwMode="auto">
              <a:xfrm>
                <a:off x="3544" y="2913"/>
                <a:ext cx="22" cy="158"/>
              </a:xfrm>
              <a:custGeom>
                <a:gdLst>
                  <a:gd fmla="*/ 0 w 22" name="T0"/>
                  <a:gd fmla="*/ 28 h 58" name="T1"/>
                  <a:gd fmla="*/ 0 w 22" name="T2"/>
                  <a:gd fmla="*/ 28 h 58" name="T3"/>
                  <a:gd fmla="*/ 11 w 22" name="T4"/>
                  <a:gd fmla="*/ 57 h 58" name="T5"/>
                  <a:gd fmla="*/ 13 w 22" name="T6"/>
                  <a:gd fmla="*/ 56 h 58" name="T7"/>
                  <a:gd fmla="*/ 19 w 22" name="T8"/>
                  <a:gd fmla="*/ 25 h 58" name="T9"/>
                  <a:gd fmla="*/ 11 w 22" name="T10"/>
                  <a:gd fmla="*/ 28 h 58" name="T11"/>
                  <a:gd fmla="*/ 13 w 22" name="T12"/>
                  <a:gd fmla="*/ 14 h 58" name="T13"/>
                  <a:gd fmla="*/ 20 w 22" name="T14"/>
                  <a:gd fmla="*/ 7 h 58" name="T15"/>
                  <a:gd fmla="*/ 21 w 22" name="T16"/>
                  <a:gd fmla="*/ 0 h 58" name="T17"/>
                  <a:gd fmla="*/ 14 w 22" name="T18"/>
                  <a:gd fmla="*/ 1 h 58" name="T19"/>
                  <a:gd fmla="*/ 0 w 22" name="T20"/>
                  <a:gd fmla="*/ 28 h 58" name="T21"/>
                  <a:gd fmla="*/ 0 w 22" name="T22"/>
                  <a:gd fmla="*/ 28 h 58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22" name="T36"/>
                  <a:gd fmla="*/ 0 h 58" name="T37"/>
                  <a:gd fmla="*/ 22 w 22" name="T38"/>
                  <a:gd fmla="*/ 58 h 58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57" w="22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30" name="Freeform 136"/>
              <p:cNvSpPr/>
              <p:nvPr/>
            </p:nvSpPr>
            <p:spPr bwMode="auto">
              <a:xfrm>
                <a:off x="2964" y="3248"/>
                <a:ext cx="81" cy="158"/>
              </a:xfrm>
              <a:custGeom>
                <a:gdLst>
                  <a:gd fmla="*/ 0 w 81" name="T0"/>
                  <a:gd fmla="*/ 57 h 87" name="T1"/>
                  <a:gd fmla="*/ 0 w 81" name="T2"/>
                  <a:gd fmla="*/ 57 h 87" name="T3"/>
                  <a:gd fmla="*/ 1 w 81" name="T4"/>
                  <a:gd fmla="*/ 44 h 87" name="T5"/>
                  <a:gd fmla="*/ 3 w 81" name="T6"/>
                  <a:gd fmla="*/ 31 h 87" name="T7"/>
                  <a:gd fmla="*/ 12 w 81" name="T8"/>
                  <a:gd fmla="*/ 32 h 87" name="T9"/>
                  <a:gd fmla="*/ 8 w 81" name="T10"/>
                  <a:gd fmla="*/ 8 h 87" name="T11"/>
                  <a:gd fmla="*/ 32 w 81" name="T12"/>
                  <a:gd fmla="*/ 0 h 87" name="T13"/>
                  <a:gd fmla="*/ 46 w 81" name="T14"/>
                  <a:gd fmla="*/ 5 h 87" name="T15"/>
                  <a:gd fmla="*/ 53 w 81" name="T16"/>
                  <a:gd fmla="*/ 14 h 87" name="T17"/>
                  <a:gd fmla="*/ 80 w 81" name="T18"/>
                  <a:gd fmla="*/ 17 h 87" name="T19"/>
                  <a:gd fmla="*/ 75 w 81" name="T20"/>
                  <a:gd fmla="*/ 77 h 87" name="T21"/>
                  <a:gd fmla="*/ 13 w 81" name="T22"/>
                  <a:gd fmla="*/ 86 h 87" name="T23"/>
                  <a:gd fmla="*/ 15 w 81" name="T24"/>
                  <a:gd fmla="*/ 66 h 87" name="T25"/>
                  <a:gd fmla="*/ 0 w 81" name="T26"/>
                  <a:gd fmla="*/ 57 h 87" name="T27"/>
                  <a:gd fmla="*/ 0 w 81" name="T28"/>
                  <a:gd fmla="*/ 57 h 87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81" name="T45"/>
                  <a:gd fmla="*/ 0 h 87" name="T46"/>
                  <a:gd fmla="*/ 81 w 81" name="T47"/>
                  <a:gd fmla="*/ 87 h 87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7" w="81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31" name="Freeform 137"/>
              <p:cNvSpPr/>
              <p:nvPr/>
            </p:nvSpPr>
            <p:spPr bwMode="auto">
              <a:xfrm>
                <a:off x="3555" y="2914"/>
                <a:ext cx="60" cy="158"/>
              </a:xfrm>
              <a:custGeom>
                <a:gdLst>
                  <a:gd fmla="*/ 0 w 60" name="T0"/>
                  <a:gd fmla="*/ 31 h 65" name="T1"/>
                  <a:gd fmla="*/ 0 w 60" name="T2"/>
                  <a:gd fmla="*/ 31 h 65" name="T3"/>
                  <a:gd fmla="*/ 2 w 60" name="T4"/>
                  <a:gd fmla="*/ 17 h 65" name="T5"/>
                  <a:gd fmla="*/ 9 w 60" name="T6"/>
                  <a:gd fmla="*/ 10 h 65" name="T7"/>
                  <a:gd fmla="*/ 23 w 60" name="T8"/>
                  <a:gd fmla="*/ 16 h 65" name="T9"/>
                  <a:gd fmla="*/ 53 w 60" name="T10"/>
                  <a:gd fmla="*/ 0 h 65" name="T11"/>
                  <a:gd fmla="*/ 59 w 60" name="T12"/>
                  <a:gd fmla="*/ 18 h 65" name="T13"/>
                  <a:gd fmla="*/ 28 w 60" name="T14"/>
                  <a:gd fmla="*/ 28 h 65" name="T15"/>
                  <a:gd fmla="*/ 44 w 60" name="T16"/>
                  <a:gd fmla="*/ 42 h 65" name="T17"/>
                  <a:gd fmla="*/ 36 w 60" name="T18"/>
                  <a:gd fmla="*/ 51 h 65" name="T19"/>
                  <a:gd fmla="*/ 17 w 60" name="T20"/>
                  <a:gd fmla="*/ 64 h 65" name="T21"/>
                  <a:gd fmla="*/ 2 w 60" name="T22"/>
                  <a:gd fmla="*/ 59 h 65" name="T23"/>
                  <a:gd fmla="*/ 2 w 60" name="T24"/>
                  <a:gd fmla="*/ 59 h 65" name="T25"/>
                  <a:gd fmla="*/ 8 w 60" name="T26"/>
                  <a:gd fmla="*/ 28 h 65" name="T27"/>
                  <a:gd fmla="*/ 0 w 60" name="T28"/>
                  <a:gd fmla="*/ 31 h 65" name="T29"/>
                  <a:gd fmla="*/ 0 w 60" name="T30"/>
                  <a:gd fmla="*/ 31 h 65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60" name="T48"/>
                  <a:gd fmla="*/ 0 h 65" name="T49"/>
                  <a:gd fmla="*/ 60 w 60" name="T50"/>
                  <a:gd fmla="*/ 65 h 65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65" w="60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32" name="Freeform 138"/>
              <p:cNvSpPr/>
              <p:nvPr/>
            </p:nvSpPr>
            <p:spPr bwMode="auto">
              <a:xfrm>
                <a:off x="3544" y="3351"/>
                <a:ext cx="109" cy="158"/>
              </a:xfrm>
              <a:custGeom>
                <a:gdLst>
                  <a:gd fmla="*/ 0 w 109" name="T0"/>
                  <a:gd fmla="*/ 8 h 126" name="T1"/>
                  <a:gd fmla="*/ 0 w 109" name="T2"/>
                  <a:gd fmla="*/ 8 h 126" name="T3"/>
                  <a:gd fmla="*/ 15 w 109" name="T4"/>
                  <a:gd fmla="*/ 34 h 126" name="T5"/>
                  <a:gd fmla="*/ 0 w 109" name="T6"/>
                  <a:gd fmla="*/ 59 h 126" name="T7"/>
                  <a:gd fmla="*/ 11 w 109" name="T8"/>
                  <a:gd fmla="*/ 66 h 126" name="T9"/>
                  <a:gd fmla="*/ 3 w 109" name="T10"/>
                  <a:gd fmla="*/ 75 h 126" name="T11"/>
                  <a:gd fmla="*/ 74 w 109" name="T12"/>
                  <a:gd fmla="*/ 125 h 126" name="T13"/>
                  <a:gd fmla="*/ 104 w 109" name="T14"/>
                  <a:gd fmla="*/ 85 h 126" name="T15"/>
                  <a:gd fmla="*/ 97 w 109" name="T16"/>
                  <a:gd fmla="*/ 74 h 126" name="T17"/>
                  <a:gd fmla="*/ 97 w 109" name="T18"/>
                  <a:gd fmla="*/ 23 h 126" name="T19"/>
                  <a:gd fmla="*/ 108 w 109" name="T20"/>
                  <a:gd fmla="*/ 9 h 126" name="T21"/>
                  <a:gd fmla="*/ 69 w 109" name="T22"/>
                  <a:gd fmla="*/ 15 h 126" name="T23"/>
                  <a:gd fmla="*/ 25 w 109" name="T24"/>
                  <a:gd fmla="*/ 0 h 126" name="T25"/>
                  <a:gd fmla="*/ 0 w 109" name="T26"/>
                  <a:gd fmla="*/ 8 h 126" name="T27"/>
                  <a:gd fmla="*/ 0 w 109" name="T28"/>
                  <a:gd fmla="*/ 8 h 12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09" name="T45"/>
                  <a:gd fmla="*/ 0 h 126" name="T46"/>
                  <a:gd fmla="*/ 109 w 109" name="T47"/>
                  <a:gd fmla="*/ 126 h 12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25" w="109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33" name="Freeform 139"/>
              <p:cNvSpPr/>
              <p:nvPr/>
            </p:nvSpPr>
            <p:spPr bwMode="auto">
              <a:xfrm>
                <a:off x="3716" y="2943"/>
                <a:ext cx="25" cy="158"/>
              </a:xfrm>
              <a:custGeom>
                <a:gdLst>
                  <a:gd fmla="*/ 0 w 25" name="T0"/>
                  <a:gd fmla="*/ 13 h 22" name="T1"/>
                  <a:gd fmla="*/ 0 w 25" name="T2"/>
                  <a:gd fmla="*/ 13 h 22" name="T3"/>
                  <a:gd fmla="*/ 20 w 25" name="T4"/>
                  <a:gd fmla="*/ 0 h 22" name="T5"/>
                  <a:gd fmla="*/ 24 w 25" name="T6"/>
                  <a:gd fmla="*/ 21 h 22" name="T7"/>
                  <a:gd fmla="*/ 0 w 25" name="T8"/>
                  <a:gd fmla="*/ 13 h 22" name="T9"/>
                  <a:gd fmla="*/ 0 w 25" name="T10"/>
                  <a:gd fmla="*/ 13 h 22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5" name="T18"/>
                  <a:gd fmla="*/ 0 h 22" name="T19"/>
                  <a:gd fmla="*/ 25 w 25" name="T20"/>
                  <a:gd fmla="*/ 22 h 22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2" w="25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34" name="Freeform 140"/>
              <p:cNvSpPr/>
              <p:nvPr/>
            </p:nvSpPr>
            <p:spPr bwMode="auto">
              <a:xfrm>
                <a:off x="3558" y="2874"/>
                <a:ext cx="22" cy="158"/>
              </a:xfrm>
              <a:custGeom>
                <a:gdLst>
                  <a:gd fmla="*/ 0 w 22" name="T0"/>
                  <a:gd fmla="*/ 24 h 25" name="T1"/>
                  <a:gd fmla="*/ 0 w 22" name="T2"/>
                  <a:gd fmla="*/ 24 h 25" name="T3"/>
                  <a:gd fmla="*/ 7 w 22" name="T4"/>
                  <a:gd fmla="*/ 23 h 25" name="T5"/>
                  <a:gd fmla="*/ 21 w 22" name="T6"/>
                  <a:gd fmla="*/ 7 h 25" name="T7"/>
                  <a:gd fmla="*/ 14 w 22" name="T8"/>
                  <a:gd fmla="*/ 0 h 25" name="T9"/>
                  <a:gd fmla="*/ 0 w 22" name="T10"/>
                  <a:gd fmla="*/ 24 h 25" name="T11"/>
                  <a:gd fmla="*/ 0 w 22" name="T12"/>
                  <a:gd fmla="*/ 24 h 25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2" name="T21"/>
                  <a:gd fmla="*/ 0 h 25" name="T22"/>
                  <a:gd fmla="*/ 22 w 22" name="T23"/>
                  <a:gd fmla="*/ 25 h 25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5" w="22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35" name="Freeform 141"/>
              <p:cNvSpPr/>
              <p:nvPr/>
            </p:nvSpPr>
            <p:spPr bwMode="auto">
              <a:xfrm>
                <a:off x="2925" y="3264"/>
                <a:ext cx="55" cy="158"/>
              </a:xfrm>
              <a:custGeom>
                <a:gdLst>
                  <a:gd fmla="*/ 0 w 55" name="T0"/>
                  <a:gd fmla="*/ 20 h 55" name="T1"/>
                  <a:gd fmla="*/ 0 w 55" name="T2"/>
                  <a:gd fmla="*/ 20 h 55" name="T3"/>
                  <a:gd fmla="*/ 17 w 55" name="T4"/>
                  <a:gd fmla="*/ 0 h 55" name="T5"/>
                  <a:gd fmla="*/ 25 w 55" name="T6"/>
                  <a:gd fmla="*/ 0 h 55" name="T7"/>
                  <a:gd fmla="*/ 26 w 55" name="T8"/>
                  <a:gd fmla="*/ 14 h 55" name="T9"/>
                  <a:gd fmla="*/ 40 w 55" name="T10"/>
                  <a:gd fmla="*/ 12 h 55" name="T11"/>
                  <a:gd fmla="*/ 39 w 55" name="T12"/>
                  <a:gd fmla="*/ 25 h 55" name="T13"/>
                  <a:gd fmla="*/ 54 w 55" name="T14"/>
                  <a:gd fmla="*/ 34 h 55" name="T15"/>
                  <a:gd fmla="*/ 52 w 55" name="T16"/>
                  <a:gd fmla="*/ 54 h 55" name="T17"/>
                  <a:gd fmla="*/ 0 w 55" name="T18"/>
                  <a:gd fmla="*/ 20 h 55" name="T19"/>
                  <a:gd fmla="*/ 0 w 55" name="T20"/>
                  <a:gd fmla="*/ 20 h 55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55" name="T33"/>
                  <a:gd fmla="*/ 0 h 55" name="T34"/>
                  <a:gd fmla="*/ 55 w 55" name="T35"/>
                  <a:gd fmla="*/ 55 h 55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55" w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36" name="Freeform 142"/>
              <p:cNvSpPr/>
              <p:nvPr/>
            </p:nvSpPr>
            <p:spPr bwMode="auto">
              <a:xfrm>
                <a:off x="3208" y="2985"/>
                <a:ext cx="214" cy="158"/>
              </a:xfrm>
              <a:custGeom>
                <a:gdLst>
                  <a:gd fmla="*/ 0 w 214" name="T0"/>
                  <a:gd fmla="*/ 103 h 199" name="T1"/>
                  <a:gd fmla="*/ 0 w 214" name="T2"/>
                  <a:gd fmla="*/ 103 h 199" name="T3"/>
                  <a:gd fmla="*/ 0 w 214" name="T4"/>
                  <a:gd fmla="*/ 42 h 199" name="T5"/>
                  <a:gd fmla="*/ 27 w 214" name="T6"/>
                  <a:gd fmla="*/ 0 h 199" name="T7"/>
                  <a:gd fmla="*/ 78 w 214" name="T8"/>
                  <a:gd fmla="*/ 12 h 199" name="T9"/>
                  <a:gd fmla="*/ 87 w 214" name="T10"/>
                  <a:gd fmla="*/ 27 h 199" name="T11"/>
                  <a:gd fmla="*/ 129 w 214" name="T12"/>
                  <a:gd fmla="*/ 42 h 199" name="T13"/>
                  <a:gd fmla="*/ 143 w 214" name="T14"/>
                  <a:gd fmla="*/ 37 h 199" name="T15"/>
                  <a:gd fmla="*/ 144 w 214" name="T16"/>
                  <a:gd fmla="*/ 15 h 199" name="T17"/>
                  <a:gd fmla="*/ 157 w 214" name="T18"/>
                  <a:gd fmla="*/ 5 h 199" name="T19"/>
                  <a:gd fmla="*/ 213 w 214" name="T20"/>
                  <a:gd fmla="*/ 22 h 199" name="T21"/>
                  <a:gd fmla="*/ 207 w 214" name="T22"/>
                  <a:gd fmla="*/ 46 h 199" name="T23"/>
                  <a:gd fmla="*/ 213 w 214" name="T24"/>
                  <a:gd fmla="*/ 162 h 199" name="T25"/>
                  <a:gd fmla="*/ 213 w 214" name="T26"/>
                  <a:gd fmla="*/ 190 h 199" name="T27"/>
                  <a:gd fmla="*/ 201 w 214" name="T28"/>
                  <a:gd fmla="*/ 190 h 199" name="T29"/>
                  <a:gd fmla="*/ 201 w 214" name="T30"/>
                  <a:gd fmla="*/ 198 h 199" name="T31"/>
                  <a:gd fmla="*/ 91 w 214" name="T32"/>
                  <a:gd fmla="*/ 142 h 199" name="T33"/>
                  <a:gd fmla="*/ 77 w 214" name="T34"/>
                  <a:gd fmla="*/ 147 h 199" name="T35"/>
                  <a:gd fmla="*/ 32 w 214" name="T36"/>
                  <a:gd fmla="*/ 141 h 199" name="T37"/>
                  <a:gd fmla="*/ 0 w 214" name="T38"/>
                  <a:gd fmla="*/ 103 h 199" name="T39"/>
                  <a:gd fmla="*/ 0 w 214" name="T40"/>
                  <a:gd fmla="*/ 103 h 199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14" name="T63"/>
                  <a:gd fmla="*/ 0 h 199" name="T64"/>
                  <a:gd fmla="*/ 214 w 214" name="T65"/>
                  <a:gd fmla="*/ 199 h 199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99" w="214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37" name="Freeform 143"/>
              <p:cNvSpPr/>
              <p:nvPr/>
            </p:nvSpPr>
            <p:spPr bwMode="auto">
              <a:xfrm>
                <a:off x="3668" y="3611"/>
                <a:ext cx="97" cy="158"/>
              </a:xfrm>
              <a:custGeom>
                <a:gdLst>
                  <a:gd fmla="*/ 0 w 97" name="T0"/>
                  <a:gd fmla="*/ 135 h 190" name="T1"/>
                  <a:gd fmla="*/ 0 w 97" name="T2"/>
                  <a:gd fmla="*/ 135 h 190" name="T3"/>
                  <a:gd fmla="*/ 9 w 97" name="T4"/>
                  <a:gd fmla="*/ 173 h 190" name="T5"/>
                  <a:gd fmla="*/ 27 w 97" name="T6"/>
                  <a:gd fmla="*/ 189 h 190" name="T7"/>
                  <a:gd fmla="*/ 57 w 97" name="T8"/>
                  <a:gd fmla="*/ 173 h 190" name="T9"/>
                  <a:gd fmla="*/ 90 w 97" name="T10"/>
                  <a:gd fmla="*/ 43 h 190" name="T11"/>
                  <a:gd fmla="*/ 96 w 97" name="T12"/>
                  <a:gd fmla="*/ 48 h 190" name="T13"/>
                  <a:gd fmla="*/ 82 w 97" name="T14"/>
                  <a:gd fmla="*/ 0 h 190" name="T15"/>
                  <a:gd fmla="*/ 64 w 97" name="T16"/>
                  <a:gd fmla="*/ 20 h 190" name="T17"/>
                  <a:gd fmla="*/ 65 w 97" name="T18"/>
                  <a:gd fmla="*/ 34 h 190" name="T19"/>
                  <a:gd fmla="*/ 44 w 97" name="T20"/>
                  <a:gd fmla="*/ 49 h 190" name="T21"/>
                  <a:gd fmla="*/ 17 w 97" name="T22"/>
                  <a:gd fmla="*/ 56 h 190" name="T23"/>
                  <a:gd fmla="*/ 10 w 97" name="T24"/>
                  <a:gd fmla="*/ 73 h 190" name="T25"/>
                  <a:gd fmla="*/ 17 w 97" name="T26"/>
                  <a:gd fmla="*/ 106 h 190" name="T27"/>
                  <a:gd fmla="*/ 0 w 97" name="T28"/>
                  <a:gd fmla="*/ 135 h 190" name="T29"/>
                  <a:gd fmla="*/ 0 w 97" name="T30"/>
                  <a:gd fmla="*/ 135 h 190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97" name="T48"/>
                  <a:gd fmla="*/ 0 h 190" name="T49"/>
                  <a:gd fmla="*/ 97 w 97" name="T50"/>
                  <a:gd fmla="*/ 190 h 190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90" w="97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38" name="Freeform 144"/>
              <p:cNvSpPr/>
              <p:nvPr/>
            </p:nvSpPr>
            <p:spPr bwMode="auto">
              <a:xfrm>
                <a:off x="3527" y="3532"/>
                <a:ext cx="45" cy="158"/>
              </a:xfrm>
              <a:custGeom>
                <a:gdLst>
                  <a:gd fmla="*/ 0 w 45" name="T0"/>
                  <a:gd fmla="*/ 58 h 107" name="T1"/>
                  <a:gd fmla="*/ 0 w 45" name="T2"/>
                  <a:gd fmla="*/ 58 h 107" name="T3"/>
                  <a:gd fmla="*/ 6 w 45" name="T4"/>
                  <a:gd fmla="*/ 64 h 107" name="T5"/>
                  <a:gd fmla="*/ 23 w 45" name="T6"/>
                  <a:gd fmla="*/ 70 h 107" name="T7"/>
                  <a:gd fmla="*/ 21 w 45" name="T8"/>
                  <a:gd fmla="*/ 90 h 107" name="T9"/>
                  <a:gd fmla="*/ 36 w 45" name="T10"/>
                  <a:gd fmla="*/ 106 h 107" name="T11"/>
                  <a:gd fmla="*/ 44 w 45" name="T12"/>
                  <a:gd fmla="*/ 76 h 107" name="T13"/>
                  <a:gd fmla="*/ 30 w 45" name="T14"/>
                  <a:gd fmla="*/ 56 h 107" name="T15"/>
                  <a:gd fmla="*/ 34 w 45" name="T16"/>
                  <a:gd fmla="*/ 67 h 107" name="T17"/>
                  <a:gd fmla="*/ 26 w 45" name="T18"/>
                  <a:gd fmla="*/ 67 h 107" name="T19"/>
                  <a:gd fmla="*/ 17 w 45" name="T20"/>
                  <a:gd fmla="*/ 39 h 107" name="T21"/>
                  <a:gd fmla="*/ 16 w 45" name="T22"/>
                  <a:gd fmla="*/ 3 h 107" name="T23"/>
                  <a:gd fmla="*/ 3 w 45" name="T24"/>
                  <a:gd fmla="*/ 0 h 107" name="T25"/>
                  <a:gd fmla="*/ 14 w 45" name="T26"/>
                  <a:gd fmla="*/ 17 h 107" name="T27"/>
                  <a:gd fmla="*/ 0 w 45" name="T28"/>
                  <a:gd fmla="*/ 58 h 107" name="T29"/>
                  <a:gd fmla="*/ 0 w 45" name="T30"/>
                  <a:gd fmla="*/ 58 h 107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45" name="T48"/>
                  <a:gd fmla="*/ 0 h 107" name="T49"/>
                  <a:gd fmla="*/ 45 w 45" name="T50"/>
                  <a:gd fmla="*/ 107 h 107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07" w="45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39" name="Freeform 145"/>
              <p:cNvSpPr/>
              <p:nvPr/>
            </p:nvSpPr>
            <p:spPr bwMode="auto">
              <a:xfrm>
                <a:off x="2916" y="3109"/>
                <a:ext cx="221" cy="158"/>
              </a:xfrm>
              <a:custGeom>
                <a:gdLst>
                  <a:gd fmla="*/ 0 w 221" name="T0"/>
                  <a:gd fmla="*/ 143 h 208" name="T1"/>
                  <a:gd fmla="*/ 0 w 221" name="T2"/>
                  <a:gd fmla="*/ 143 h 208" name="T3"/>
                  <a:gd fmla="*/ 9 w 221" name="T4"/>
                  <a:gd fmla="*/ 129 h 208" name="T5"/>
                  <a:gd fmla="*/ 20 w 221" name="T6"/>
                  <a:gd fmla="*/ 138 h 208" name="T7"/>
                  <a:gd fmla="*/ 89 w 221" name="T8"/>
                  <a:gd fmla="*/ 134 h 208" name="T9"/>
                  <a:gd fmla="*/ 75 w 221" name="T10"/>
                  <a:gd fmla="*/ 0 h 208" name="T11"/>
                  <a:gd fmla="*/ 99 w 221" name="T12"/>
                  <a:gd fmla="*/ 0 h 208" name="T13"/>
                  <a:gd fmla="*/ 208 w 221" name="T14"/>
                  <a:gd fmla="*/ 72 h 208" name="T15"/>
                  <a:gd fmla="*/ 209 w 221" name="T16"/>
                  <a:gd fmla="*/ 85 h 208" name="T17"/>
                  <a:gd fmla="*/ 220 w 221" name="T18"/>
                  <a:gd fmla="*/ 83 h 208" name="T19"/>
                  <a:gd fmla="*/ 220 w 221" name="T20"/>
                  <a:gd fmla="*/ 126 h 208" name="T21"/>
                  <a:gd fmla="*/ 211 w 221" name="T22"/>
                  <a:gd fmla="*/ 135 h 208" name="T23"/>
                  <a:gd fmla="*/ 167 w 221" name="T24"/>
                  <a:gd fmla="*/ 141 h 208" name="T25"/>
                  <a:gd fmla="*/ 111 w 221" name="T26"/>
                  <a:gd fmla="*/ 165 h 208" name="T27"/>
                  <a:gd fmla="*/ 94 w 221" name="T28"/>
                  <a:gd fmla="*/ 204 h 208" name="T29"/>
                  <a:gd fmla="*/ 80 w 221" name="T30"/>
                  <a:gd fmla="*/ 199 h 208" name="T31"/>
                  <a:gd fmla="*/ 56 w 221" name="T32"/>
                  <a:gd fmla="*/ 207 h 208" name="T33"/>
                  <a:gd fmla="*/ 42 w 221" name="T34"/>
                  <a:gd fmla="*/ 174 h 208" name="T35"/>
                  <a:gd fmla="*/ 19 w 221" name="T36"/>
                  <a:gd fmla="*/ 182 h 208" name="T37"/>
                  <a:gd fmla="*/ 10 w 221" name="T38"/>
                  <a:gd fmla="*/ 175 h 208" name="T39"/>
                  <a:gd fmla="*/ 0 w 221" name="T40"/>
                  <a:gd fmla="*/ 143 h 208" name="T41"/>
                  <a:gd fmla="*/ 0 w 221" name="T42"/>
                  <a:gd fmla="*/ 143 h 208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221" name="T66"/>
                  <a:gd fmla="*/ 0 h 208" name="T67"/>
                  <a:gd fmla="*/ 221 w 221" name="T68"/>
                  <a:gd fmla="*/ 208 h 208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08" w="221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40" name="Freeform 146"/>
              <p:cNvSpPr/>
              <p:nvPr/>
            </p:nvSpPr>
            <p:spPr bwMode="auto">
              <a:xfrm>
                <a:off x="2849" y="3061"/>
                <a:ext cx="167" cy="158"/>
              </a:xfrm>
              <a:custGeom>
                <a:gdLst>
                  <a:gd fmla="*/ 0 w 167" name="T0"/>
                  <a:gd fmla="*/ 89 h 177" name="T1"/>
                  <a:gd fmla="*/ 0 w 167" name="T2"/>
                  <a:gd fmla="*/ 89 h 177" name="T3"/>
                  <a:gd fmla="*/ 10 w 167" name="T4"/>
                  <a:gd fmla="*/ 99 h 177" name="T5"/>
                  <a:gd fmla="*/ 13 w 167" name="T6"/>
                  <a:gd fmla="*/ 125 h 177" name="T7"/>
                  <a:gd fmla="*/ 5 w 167" name="T8"/>
                  <a:gd fmla="*/ 158 h 177" name="T9"/>
                  <a:gd fmla="*/ 36 w 167" name="T10"/>
                  <a:gd fmla="*/ 151 h 177" name="T11"/>
                  <a:gd fmla="*/ 67 w 167" name="T12"/>
                  <a:gd fmla="*/ 176 h 177" name="T13"/>
                  <a:gd fmla="*/ 76 w 167" name="T14"/>
                  <a:gd fmla="*/ 162 h 177" name="T15"/>
                  <a:gd fmla="*/ 87 w 167" name="T16"/>
                  <a:gd fmla="*/ 171 h 177" name="T17"/>
                  <a:gd fmla="*/ 156 w 167" name="T18"/>
                  <a:gd fmla="*/ 167 h 177" name="T19"/>
                  <a:gd fmla="*/ 142 w 167" name="T20"/>
                  <a:gd fmla="*/ 33 h 177" name="T21"/>
                  <a:gd fmla="*/ 166 w 167" name="T22"/>
                  <a:gd fmla="*/ 33 h 177" name="T23"/>
                  <a:gd fmla="*/ 115 w 167" name="T24"/>
                  <a:gd fmla="*/ 0 h 177" name="T25"/>
                  <a:gd fmla="*/ 114 w 167" name="T26"/>
                  <a:gd fmla="*/ 18 h 177" name="T27"/>
                  <a:gd fmla="*/ 70 w 167" name="T28"/>
                  <a:gd fmla="*/ 17 h 177" name="T29"/>
                  <a:gd fmla="*/ 70 w 167" name="T30"/>
                  <a:gd fmla="*/ 54 h 177" name="T31"/>
                  <a:gd fmla="*/ 54 w 167" name="T32"/>
                  <a:gd fmla="*/ 60 h 177" name="T33"/>
                  <a:gd fmla="*/ 55 w 167" name="T34"/>
                  <a:gd fmla="*/ 83 h 177" name="T35"/>
                  <a:gd fmla="*/ 0 w 167" name="T36"/>
                  <a:gd fmla="*/ 89 h 177" name="T37"/>
                  <a:gd fmla="*/ 0 w 167" name="T38"/>
                  <a:gd fmla="*/ 89 h 177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67" name="T60"/>
                  <a:gd fmla="*/ 0 h 177" name="T61"/>
                  <a:gd fmla="*/ 167 w 167" name="T62"/>
                  <a:gd fmla="*/ 177 h 177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77" w="16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41" name="Freeform 147"/>
              <p:cNvSpPr/>
              <p:nvPr/>
            </p:nvSpPr>
            <p:spPr bwMode="auto">
              <a:xfrm>
                <a:off x="2903" y="2907"/>
                <a:ext cx="161" cy="158"/>
              </a:xfrm>
              <a:custGeom>
                <a:gdLst>
                  <a:gd fmla="*/ 0 w 161" name="T0"/>
                  <a:gd fmla="*/ 119 h 122" name="T1"/>
                  <a:gd fmla="*/ 0 w 161" name="T2"/>
                  <a:gd fmla="*/ 119 h 122" name="T3"/>
                  <a:gd fmla="*/ 40 w 161" name="T4"/>
                  <a:gd fmla="*/ 96 h 122" name="T5"/>
                  <a:gd fmla="*/ 54 w 161" name="T6"/>
                  <a:gd fmla="*/ 48 h 122" name="T7"/>
                  <a:gd fmla="*/ 88 w 161" name="T8"/>
                  <a:gd fmla="*/ 24 h 122" name="T9"/>
                  <a:gd fmla="*/ 99 w 161" name="T10"/>
                  <a:gd fmla="*/ 0 h 122" name="T11"/>
                  <a:gd fmla="*/ 148 w 161" name="T12"/>
                  <a:gd fmla="*/ 8 h 122" name="T13"/>
                  <a:gd fmla="*/ 160 w 161" name="T14"/>
                  <a:gd fmla="*/ 53 h 122" name="T15"/>
                  <a:gd fmla="*/ 139 w 161" name="T16"/>
                  <a:gd fmla="*/ 54 h 122" name="T17"/>
                  <a:gd fmla="*/ 127 w 161" name="T18"/>
                  <a:gd fmla="*/ 59 h 122" name="T19"/>
                  <a:gd fmla="*/ 129 w 161" name="T20"/>
                  <a:gd fmla="*/ 71 h 122" name="T21"/>
                  <a:gd fmla="*/ 67 w 161" name="T22"/>
                  <a:gd fmla="*/ 98 h 122" name="T23"/>
                  <a:gd fmla="*/ 60 w 161" name="T24"/>
                  <a:gd fmla="*/ 121 h 122" name="T25"/>
                  <a:gd fmla="*/ 0 w 161" name="T26"/>
                  <a:gd fmla="*/ 119 h 122" name="T27"/>
                  <a:gd fmla="*/ 0 w 161" name="T28"/>
                  <a:gd fmla="*/ 119 h 122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61" name="T45"/>
                  <a:gd fmla="*/ 0 h 122" name="T46"/>
                  <a:gd fmla="*/ 161 w 161" name="T47"/>
                  <a:gd fmla="*/ 122 h 122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22" w="161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42" name="Freeform 148"/>
              <p:cNvSpPr/>
              <p:nvPr/>
            </p:nvSpPr>
            <p:spPr bwMode="auto">
              <a:xfrm>
                <a:off x="3489" y="3607"/>
                <a:ext cx="145" cy="158"/>
              </a:xfrm>
              <a:custGeom>
                <a:gdLst>
                  <a:gd fmla="*/ 0 w 145" name="T0"/>
                  <a:gd fmla="*/ 63 h 228" name="T1"/>
                  <a:gd fmla="*/ 0 w 145" name="T2"/>
                  <a:gd fmla="*/ 63 h 228" name="T3"/>
                  <a:gd fmla="*/ 4 w 145" name="T4"/>
                  <a:gd fmla="*/ 70 h 228" name="T5"/>
                  <a:gd fmla="*/ 38 w 145" name="T6"/>
                  <a:gd fmla="*/ 81 h 228" name="T7"/>
                  <a:gd fmla="*/ 41 w 145" name="T8"/>
                  <a:gd fmla="*/ 95 h 228" name="T9"/>
                  <a:gd fmla="*/ 39 w 145" name="T10"/>
                  <a:gd fmla="*/ 131 h 228" name="T11"/>
                  <a:gd fmla="*/ 21 w 145" name="T12"/>
                  <a:gd fmla="*/ 168 h 228" name="T13"/>
                  <a:gd fmla="*/ 26 w 145" name="T14"/>
                  <a:gd fmla="*/ 213 h 228" name="T15"/>
                  <a:gd fmla="*/ 28 w 145" name="T16"/>
                  <a:gd fmla="*/ 227 h 228" name="T17"/>
                  <a:gd fmla="*/ 39 w 145" name="T18"/>
                  <a:gd fmla="*/ 227 h 228" name="T19"/>
                  <a:gd fmla="*/ 39 w 145" name="T20"/>
                  <a:gd fmla="*/ 212 h 228" name="T21"/>
                  <a:gd fmla="*/ 74 w 145" name="T22"/>
                  <a:gd fmla="*/ 191 h 228" name="T23"/>
                  <a:gd fmla="*/ 64 w 145" name="T24"/>
                  <a:gd fmla="*/ 131 h 228" name="T25"/>
                  <a:gd fmla="*/ 143 w 145" name="T26"/>
                  <a:gd fmla="*/ 70 h 228" name="T27"/>
                  <a:gd fmla="*/ 144 w 145" name="T28"/>
                  <a:gd fmla="*/ 0 h 228" name="T29"/>
                  <a:gd fmla="*/ 124 w 145" name="T30"/>
                  <a:gd fmla="*/ 12 h 228" name="T31"/>
                  <a:gd fmla="*/ 69 w 145" name="T32"/>
                  <a:gd fmla="*/ 15 h 228" name="T33"/>
                  <a:gd fmla="*/ 68 w 145" name="T34"/>
                  <a:gd fmla="*/ 41 h 228" name="T35"/>
                  <a:gd fmla="*/ 82 w 145" name="T36"/>
                  <a:gd fmla="*/ 61 h 228" name="T37"/>
                  <a:gd fmla="*/ 74 w 145" name="T38"/>
                  <a:gd fmla="*/ 91 h 228" name="T39"/>
                  <a:gd fmla="*/ 59 w 145" name="T40"/>
                  <a:gd fmla="*/ 75 h 228" name="T41"/>
                  <a:gd fmla="*/ 61 w 145" name="T42"/>
                  <a:gd fmla="*/ 55 h 228" name="T43"/>
                  <a:gd fmla="*/ 44 w 145" name="T44"/>
                  <a:gd fmla="*/ 49 h 228" name="T45"/>
                  <a:gd fmla="*/ 0 w 145" name="T46"/>
                  <a:gd fmla="*/ 63 h 228" name="T47"/>
                  <a:gd fmla="*/ 0 w 145" name="T48"/>
                  <a:gd fmla="*/ 63 h 228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w 145" name="T75"/>
                  <a:gd fmla="*/ 0 h 228" name="T76"/>
                  <a:gd fmla="*/ 145 w 145" name="T77"/>
                  <a:gd fmla="*/ 228 h 228" name="T78"/>
                </a:gdLst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b="T78" l="T75" r="T77" t="T76"/>
                <a:pathLst>
                  <a:path h="228" w="145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43" name="Freeform 149"/>
              <p:cNvSpPr/>
              <p:nvPr/>
            </p:nvSpPr>
            <p:spPr bwMode="auto">
              <a:xfrm>
                <a:off x="3083" y="3109"/>
                <a:ext cx="217" cy="158"/>
              </a:xfrm>
              <a:custGeom>
                <a:gdLst>
                  <a:gd fmla="*/ 0 w 217" name="T0"/>
                  <a:gd fmla="*/ 120 h 166" name="T1"/>
                  <a:gd fmla="*/ 0 w 217" name="T2"/>
                  <a:gd fmla="*/ 120 h 166" name="T3"/>
                  <a:gd fmla="*/ 3 w 217" name="T4"/>
                  <a:gd fmla="*/ 133 h 166" name="T5"/>
                  <a:gd fmla="*/ 29 w 217" name="T6"/>
                  <a:gd fmla="*/ 162 h 166" name="T7"/>
                  <a:gd fmla="*/ 36 w 217" name="T8"/>
                  <a:gd fmla="*/ 155 h 166" name="T9"/>
                  <a:gd fmla="*/ 47 w 217" name="T10"/>
                  <a:gd fmla="*/ 165 h 166" name="T11"/>
                  <a:gd fmla="*/ 63 w 217" name="T12"/>
                  <a:gd fmla="*/ 136 h 166" name="T13"/>
                  <a:gd fmla="*/ 125 w 217" name="T14"/>
                  <a:gd fmla="*/ 151 h 166" name="T15"/>
                  <a:gd fmla="*/ 178 w 217" name="T16"/>
                  <a:gd fmla="*/ 136 h 166" name="T17"/>
                  <a:gd fmla="*/ 180 w 217" name="T18"/>
                  <a:gd fmla="*/ 129 h 166" name="T19"/>
                  <a:gd fmla="*/ 208 w 217" name="T20"/>
                  <a:gd fmla="*/ 93 h 166" name="T21"/>
                  <a:gd fmla="*/ 216 w 217" name="T22"/>
                  <a:gd fmla="*/ 44 h 166" name="T23"/>
                  <a:gd fmla="*/ 202 w 217" name="T24"/>
                  <a:gd fmla="*/ 28 h 166" name="T25"/>
                  <a:gd fmla="*/ 202 w 217" name="T26"/>
                  <a:gd fmla="*/ 6 h 166" name="T27"/>
                  <a:gd fmla="*/ 157 w 217" name="T28"/>
                  <a:gd fmla="*/ 0 h 166" name="T29"/>
                  <a:gd fmla="*/ 74 w 217" name="T30"/>
                  <a:gd fmla="*/ 57 h 166" name="T31"/>
                  <a:gd fmla="*/ 53 w 217" name="T32"/>
                  <a:gd fmla="*/ 62 h 166" name="T33"/>
                  <a:gd fmla="*/ 53 w 217" name="T34"/>
                  <a:gd fmla="*/ 105 h 166" name="T35"/>
                  <a:gd fmla="*/ 44 w 217" name="T36"/>
                  <a:gd fmla="*/ 114 h 166" name="T37"/>
                  <a:gd fmla="*/ 0 w 217" name="T38"/>
                  <a:gd fmla="*/ 120 h 166" name="T39"/>
                  <a:gd fmla="*/ 0 w 217" name="T40"/>
                  <a:gd fmla="*/ 120 h 16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17" name="T63"/>
                  <a:gd fmla="*/ 0 h 166" name="T64"/>
                  <a:gd fmla="*/ 217 w 217" name="T65"/>
                  <a:gd fmla="*/ 166 h 166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66" w="21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44" name="Freeform 150"/>
              <p:cNvSpPr/>
              <p:nvPr/>
            </p:nvSpPr>
            <p:spPr bwMode="auto">
              <a:xfrm>
                <a:off x="3119" y="3228"/>
                <a:ext cx="159" cy="158"/>
              </a:xfrm>
              <a:custGeom>
                <a:gdLst>
                  <a:gd fmla="*/ 0 w 159" name="T0"/>
                  <a:gd fmla="*/ 102 h 132" name="T1"/>
                  <a:gd fmla="*/ 0 w 159" name="T2"/>
                  <a:gd fmla="*/ 102 h 132" name="T3"/>
                  <a:gd fmla="*/ 11 w 159" name="T4"/>
                  <a:gd fmla="*/ 29 h 132" name="T5"/>
                  <a:gd fmla="*/ 27 w 159" name="T6"/>
                  <a:gd fmla="*/ 0 h 132" name="T7"/>
                  <a:gd fmla="*/ 89 w 159" name="T8"/>
                  <a:gd fmla="*/ 15 h 132" name="T9"/>
                  <a:gd fmla="*/ 142 w 159" name="T10"/>
                  <a:gd fmla="*/ 0 h 132" name="T11"/>
                  <a:gd fmla="*/ 153 w 159" name="T12"/>
                  <a:gd fmla="*/ 17 h 132" name="T13"/>
                  <a:gd fmla="*/ 158 w 159" name="T14"/>
                  <a:gd fmla="*/ 29 h 132" name="T15"/>
                  <a:gd fmla="*/ 144 w 159" name="T16"/>
                  <a:gd fmla="*/ 40 h 132" name="T17"/>
                  <a:gd fmla="*/ 116 w 159" name="T18"/>
                  <a:gd fmla="*/ 99 h 132" name="T19"/>
                  <a:gd fmla="*/ 90 w 159" name="T20"/>
                  <a:gd fmla="*/ 95 h 132" name="T21"/>
                  <a:gd fmla="*/ 76 w 159" name="T22"/>
                  <a:gd fmla="*/ 124 h 132" name="T23"/>
                  <a:gd fmla="*/ 45 w 159" name="T24"/>
                  <a:gd fmla="*/ 131 h 132" name="T25"/>
                  <a:gd fmla="*/ 27 w 159" name="T26"/>
                  <a:gd fmla="*/ 106 h 132" name="T27"/>
                  <a:gd fmla="*/ 0 w 159" name="T28"/>
                  <a:gd fmla="*/ 102 h 132" name="T29"/>
                  <a:gd fmla="*/ 0 w 159" name="T30"/>
                  <a:gd fmla="*/ 102 h 132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159" name="T48"/>
                  <a:gd fmla="*/ 0 h 132" name="T49"/>
                  <a:gd fmla="*/ 159 w 159" name="T50"/>
                  <a:gd fmla="*/ 132 h 132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32" w="159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45" name="Freeform 151"/>
              <p:cNvSpPr/>
              <p:nvPr/>
            </p:nvSpPr>
            <p:spPr bwMode="auto">
              <a:xfrm>
                <a:off x="2852" y="3190"/>
                <a:ext cx="42" cy="158"/>
              </a:xfrm>
              <a:custGeom>
                <a:gdLst>
                  <a:gd fmla="*/ 0 w 42" name="T0"/>
                  <a:gd fmla="*/ 3 h 26" name="T1"/>
                  <a:gd fmla="*/ 0 w 42" name="T2"/>
                  <a:gd fmla="*/ 3 h 26" name="T3"/>
                  <a:gd fmla="*/ 12 w 42" name="T4"/>
                  <a:gd fmla="*/ 14 h 26" name="T5"/>
                  <a:gd fmla="*/ 25 w 42" name="T6"/>
                  <a:gd fmla="*/ 11 h 26" name="T7"/>
                  <a:gd fmla="*/ 18 w 42" name="T8"/>
                  <a:gd fmla="*/ 14 h 26" name="T9"/>
                  <a:gd fmla="*/ 24 w 42" name="T10"/>
                  <a:gd fmla="*/ 25 h 26" name="T11"/>
                  <a:gd fmla="*/ 41 w 42" name="T12"/>
                  <a:gd fmla="*/ 14 h 26" name="T13"/>
                  <a:gd fmla="*/ 41 w 42" name="T14"/>
                  <a:gd fmla="*/ 0 h 26" name="T15"/>
                  <a:gd fmla="*/ 0 w 42" name="T16"/>
                  <a:gd fmla="*/ 3 h 26" name="T17"/>
                  <a:gd fmla="*/ 0 w 42" name="T18"/>
                  <a:gd fmla="*/ 3 h 2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42" name="T30"/>
                  <a:gd fmla="*/ 0 h 26" name="T31"/>
                  <a:gd fmla="*/ 42 w 42" name="T32"/>
                  <a:gd fmla="*/ 26 h 26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26" w="42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46" name="Freeform 152"/>
              <p:cNvSpPr/>
              <p:nvPr/>
            </p:nvSpPr>
            <p:spPr bwMode="auto">
              <a:xfrm>
                <a:off x="3773" y="3001"/>
                <a:ext cx="9" cy="158"/>
              </a:xfrm>
              <a:custGeom>
                <a:gdLst>
                  <a:gd fmla="*/ 0 w 9" name="T0"/>
                  <a:gd fmla="*/ 18 h 23" name="T1"/>
                  <a:gd fmla="*/ 0 w 9" name="T2"/>
                  <a:gd fmla="*/ 18 h 23" name="T3"/>
                  <a:gd fmla="*/ 4 w 9" name="T4"/>
                  <a:gd fmla="*/ 22 h 23" name="T5"/>
                  <a:gd fmla="*/ 8 w 9" name="T6"/>
                  <a:gd fmla="*/ 21 h 23" name="T7"/>
                  <a:gd fmla="*/ 5 w 9" name="T8"/>
                  <a:gd fmla="*/ 0 h 23" name="T9"/>
                  <a:gd fmla="*/ 0 w 9" name="T10"/>
                  <a:gd fmla="*/ 18 h 23" name="T11"/>
                  <a:gd fmla="*/ 0 w 9" name="T12"/>
                  <a:gd fmla="*/ 18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9" name="T21"/>
                  <a:gd fmla="*/ 0 h 23" name="T22"/>
                  <a:gd fmla="*/ 9 w 9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9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47" name="Freeform 153"/>
              <p:cNvSpPr/>
              <p:nvPr/>
            </p:nvSpPr>
            <p:spPr bwMode="auto">
              <a:xfrm>
                <a:off x="3477" y="3376"/>
                <a:ext cx="24" cy="158"/>
              </a:xfrm>
              <a:custGeom>
                <a:gdLst>
                  <a:gd fmla="*/ 0 w 24" name="T0"/>
                  <a:gd fmla="*/ 22 h 23" name="T1"/>
                  <a:gd fmla="*/ 0 w 24" name="T2"/>
                  <a:gd fmla="*/ 22 h 23" name="T3"/>
                  <a:gd fmla="*/ 9 w 24" name="T4"/>
                  <a:gd fmla="*/ 4 h 23" name="T5"/>
                  <a:gd fmla="*/ 20 w 24" name="T6"/>
                  <a:gd fmla="*/ 0 h 23" name="T7"/>
                  <a:gd fmla="*/ 23 w 24" name="T8"/>
                  <a:gd fmla="*/ 18 h 23" name="T9"/>
                  <a:gd fmla="*/ 0 w 24" name="T10"/>
                  <a:gd fmla="*/ 22 h 23" name="T11"/>
                  <a:gd fmla="*/ 0 w 24" name="T12"/>
                  <a:gd fmla="*/ 22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4" name="T21"/>
                  <a:gd fmla="*/ 0 h 23" name="T22"/>
                  <a:gd fmla="*/ 24 w 24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24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48" name="Freeform 154"/>
              <p:cNvSpPr/>
              <p:nvPr/>
            </p:nvSpPr>
            <p:spPr bwMode="auto">
              <a:xfrm>
                <a:off x="2841" y="3152"/>
                <a:ext cx="86" cy="158"/>
              </a:xfrm>
              <a:custGeom>
                <a:gdLst>
                  <a:gd fmla="*/ 0 w 86" name="T0"/>
                  <a:gd fmla="*/ 25 h 58" name="T1"/>
                  <a:gd fmla="*/ 0 w 86" name="T2"/>
                  <a:gd fmla="*/ 25 h 58" name="T3"/>
                  <a:gd fmla="*/ 13 w 86" name="T4"/>
                  <a:gd fmla="*/ 42 h 58" name="T5"/>
                  <a:gd fmla="*/ 52 w 86" name="T6"/>
                  <a:gd fmla="*/ 44 h 58" name="T7"/>
                  <a:gd fmla="*/ 11 w 86" name="T8"/>
                  <a:gd fmla="*/ 49 h 58" name="T9"/>
                  <a:gd fmla="*/ 11 w 86" name="T10"/>
                  <a:gd fmla="*/ 57 h 58" name="T11"/>
                  <a:gd fmla="*/ 52 w 86" name="T12"/>
                  <a:gd fmla="*/ 54 h 58" name="T13"/>
                  <a:gd fmla="*/ 85 w 86" name="T14"/>
                  <a:gd fmla="*/ 57 h 58" name="T15"/>
                  <a:gd fmla="*/ 75 w 86" name="T16"/>
                  <a:gd fmla="*/ 25 h 58" name="T17"/>
                  <a:gd fmla="*/ 44 w 86" name="T18"/>
                  <a:gd fmla="*/ 0 h 58" name="T19"/>
                  <a:gd fmla="*/ 13 w 86" name="T20"/>
                  <a:gd fmla="*/ 7 h 58" name="T21"/>
                  <a:gd fmla="*/ 0 w 86" name="T22"/>
                  <a:gd fmla="*/ 25 h 58" name="T23"/>
                  <a:gd fmla="*/ 0 w 86" name="T24"/>
                  <a:gd fmla="*/ 25 h 58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86" name="T39"/>
                  <a:gd fmla="*/ 0 h 58" name="T40"/>
                  <a:gd fmla="*/ 86 w 86" name="T41"/>
                  <a:gd fmla="*/ 58 h 58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7" w="86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49" name="Freeform 155"/>
              <p:cNvSpPr/>
              <p:nvPr/>
            </p:nvSpPr>
            <p:spPr bwMode="auto">
              <a:xfrm>
                <a:off x="2899" y="3236"/>
                <a:ext cx="44" cy="158"/>
              </a:xfrm>
              <a:custGeom>
                <a:gdLst>
                  <a:gd fmla="*/ 0 w 44" name="T0"/>
                  <a:gd fmla="*/ 12 h 42" name="T1"/>
                  <a:gd fmla="*/ 0 w 44" name="T2"/>
                  <a:gd fmla="*/ 12 h 42" name="T3"/>
                  <a:gd fmla="*/ 5 w 44" name="T4"/>
                  <a:gd fmla="*/ 28 h 42" name="T5"/>
                  <a:gd fmla="*/ 26 w 44" name="T6"/>
                  <a:gd fmla="*/ 41 h 42" name="T7"/>
                  <a:gd fmla="*/ 43 w 44" name="T8"/>
                  <a:gd fmla="*/ 21 h 42" name="T9"/>
                  <a:gd fmla="*/ 29 w 44" name="T10"/>
                  <a:gd fmla="*/ 0 h 42" name="T11"/>
                  <a:gd fmla="*/ 0 w 44" name="T12"/>
                  <a:gd fmla="*/ 12 h 42" name="T13"/>
                  <a:gd fmla="*/ 0 w 44" name="T14"/>
                  <a:gd fmla="*/ 12 h 42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44" name="T24"/>
                  <a:gd fmla="*/ 0 h 42" name="T25"/>
                  <a:gd fmla="*/ 44 w 44" name="T26"/>
                  <a:gd fmla="*/ 42 h 42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42" w="44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50" name="Freeform 156"/>
              <p:cNvSpPr/>
              <p:nvPr/>
            </p:nvSpPr>
            <p:spPr bwMode="auto">
              <a:xfrm>
                <a:off x="3641" y="3281"/>
                <a:ext cx="140" cy="158"/>
              </a:xfrm>
              <a:custGeom>
                <a:gdLst>
                  <a:gd fmla="*/ 0 w 140" name="T0"/>
                  <a:gd fmla="*/ 174 h 186" name="T1"/>
                  <a:gd fmla="*/ 0 w 140" name="T2"/>
                  <a:gd fmla="*/ 174 h 186" name="T3"/>
                  <a:gd fmla="*/ 0 w 140" name="T4"/>
                  <a:gd fmla="*/ 123 h 186" name="T5"/>
                  <a:gd fmla="*/ 11 w 140" name="T6"/>
                  <a:gd fmla="*/ 109 h 186" name="T7"/>
                  <a:gd fmla="*/ 54 w 140" name="T8"/>
                  <a:gd fmla="*/ 94 h 186" name="T9"/>
                  <a:gd fmla="*/ 95 w 140" name="T10"/>
                  <a:gd fmla="*/ 53 h 186" name="T11"/>
                  <a:gd fmla="*/ 41 w 140" name="T12"/>
                  <a:gd fmla="*/ 39 h 186" name="T13"/>
                  <a:gd fmla="*/ 25 w 140" name="T14"/>
                  <a:gd fmla="*/ 15 h 186" name="T15"/>
                  <a:gd fmla="*/ 31 w 140" name="T16"/>
                  <a:gd fmla="*/ 7 h 186" name="T17"/>
                  <a:gd fmla="*/ 52 w 140" name="T18"/>
                  <a:gd fmla="*/ 21 h 186" name="T19"/>
                  <a:gd fmla="*/ 133 w 140" name="T20"/>
                  <a:gd fmla="*/ 0 h 186" name="T21"/>
                  <a:gd fmla="*/ 139 w 140" name="T22"/>
                  <a:gd fmla="*/ 21 h 186" name="T23"/>
                  <a:gd fmla="*/ 90 w 140" name="T24"/>
                  <a:gd fmla="*/ 108 h 186" name="T25"/>
                  <a:gd fmla="*/ 7 w 140" name="T26"/>
                  <a:gd fmla="*/ 185 h 186" name="T27"/>
                  <a:gd fmla="*/ 0 w 140" name="T28"/>
                  <a:gd fmla="*/ 174 h 186" name="T29"/>
                  <a:gd fmla="*/ 0 w 140" name="T30"/>
                  <a:gd fmla="*/ 174 h 18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140" name="T48"/>
                  <a:gd fmla="*/ 0 h 186" name="T49"/>
                  <a:gd fmla="*/ 140 w 140" name="T50"/>
                  <a:gd fmla="*/ 186 h 186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86" w="140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51" name="Freeform 157"/>
              <p:cNvSpPr/>
              <p:nvPr/>
            </p:nvSpPr>
            <p:spPr bwMode="auto">
              <a:xfrm>
                <a:off x="3423" y="3613"/>
                <a:ext cx="108" cy="158"/>
              </a:xfrm>
              <a:custGeom>
                <a:gdLst>
                  <a:gd fmla="*/ 0 w 108" name="T0"/>
                  <a:gd fmla="*/ 30 h 99" name="T1"/>
                  <a:gd fmla="*/ 0 w 108" name="T2"/>
                  <a:gd fmla="*/ 30 h 99" name="T3"/>
                  <a:gd fmla="*/ 0 w 108" name="T4"/>
                  <a:gd fmla="*/ 30 h 99" name="T5"/>
                  <a:gd fmla="*/ 24 w 108" name="T6"/>
                  <a:gd fmla="*/ 31 h 99" name="T7"/>
                  <a:gd fmla="*/ 48 w 108" name="T8"/>
                  <a:gd fmla="*/ 13 h 99" name="T9"/>
                  <a:gd fmla="*/ 49 w 108" name="T10"/>
                  <a:gd fmla="*/ 5 h 99" name="T11"/>
                  <a:gd fmla="*/ 70 w 108" name="T12"/>
                  <a:gd fmla="*/ 0 h 99" name="T13"/>
                  <a:gd fmla="*/ 104 w 108" name="T14"/>
                  <a:gd fmla="*/ 11 h 99" name="T15"/>
                  <a:gd fmla="*/ 107 w 108" name="T16"/>
                  <a:gd fmla="*/ 25 h 99" name="T17"/>
                  <a:gd fmla="*/ 105 w 108" name="T18"/>
                  <a:gd fmla="*/ 61 h 99" name="T19"/>
                  <a:gd fmla="*/ 87 w 108" name="T20"/>
                  <a:gd fmla="*/ 98 h 99" name="T21"/>
                  <a:gd fmla="*/ 56 w 108" name="T22"/>
                  <a:gd fmla="*/ 92 h 99" name="T23"/>
                  <a:gd fmla="*/ 38 w 108" name="T24"/>
                  <a:gd fmla="*/ 83 h 99" name="T25"/>
                  <a:gd fmla="*/ 0 w 108" name="T26"/>
                  <a:gd fmla="*/ 30 h 99" name="T27"/>
                  <a:gd fmla="*/ 0 w 108" name="T28"/>
                  <a:gd fmla="*/ 30 h 99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08" name="T45"/>
                  <a:gd fmla="*/ 0 h 99" name="T46"/>
                  <a:gd fmla="*/ 108 w 108" name="T47"/>
                  <a:gd fmla="*/ 99 h 99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99" w="108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52" name="Freeform 158"/>
              <p:cNvSpPr/>
              <p:nvPr/>
            </p:nvSpPr>
            <p:spPr bwMode="auto">
              <a:xfrm>
                <a:off x="3238" y="3669"/>
                <a:ext cx="186" cy="158"/>
              </a:xfrm>
              <a:custGeom>
                <a:gdLst>
                  <a:gd fmla="*/ 0 w 186" name="T0"/>
                  <a:gd fmla="*/ 6 h 175" name="T1"/>
                  <a:gd fmla="*/ 0 w 186" name="T2"/>
                  <a:gd fmla="*/ 6 h 175" name="T3"/>
                  <a:gd fmla="*/ 23 w 186" name="T4"/>
                  <a:gd fmla="*/ 0 h 175" name="T5"/>
                  <a:gd fmla="*/ 134 w 186" name="T6"/>
                  <a:gd fmla="*/ 16 h 175" name="T7"/>
                  <a:gd fmla="*/ 159 w 186" name="T8"/>
                  <a:gd fmla="*/ 9 h 175" name="T9"/>
                  <a:gd fmla="*/ 185 w 186" name="T10"/>
                  <a:gd fmla="*/ 12 h 175" name="T11"/>
                  <a:gd fmla="*/ 185 w 186" name="T12"/>
                  <a:gd fmla="*/ 12 h 175" name="T13"/>
                  <a:gd fmla="*/ 162 w 186" name="T14"/>
                  <a:gd fmla="*/ 25 h 175" name="T15"/>
                  <a:gd fmla="*/ 154 w 186" name="T16"/>
                  <a:gd fmla="*/ 16 h 175" name="T17"/>
                  <a:gd fmla="*/ 128 w 186" name="T18"/>
                  <a:gd fmla="*/ 22 h 175" name="T19"/>
                  <a:gd fmla="*/ 128 w 186" name="T20"/>
                  <a:gd fmla="*/ 71 h 175" name="T21"/>
                  <a:gd fmla="*/ 114 w 186" name="T22"/>
                  <a:gd fmla="*/ 71 h 175" name="T23"/>
                  <a:gd fmla="*/ 114 w 186" name="T24"/>
                  <a:gd fmla="*/ 110 h 175" name="T25"/>
                  <a:gd fmla="*/ 114 w 186" name="T26"/>
                  <a:gd fmla="*/ 165 h 175" name="T27"/>
                  <a:gd fmla="*/ 102 w 186" name="T28"/>
                  <a:gd fmla="*/ 174 h 175" name="T29"/>
                  <a:gd fmla="*/ 84 w 186" name="T30"/>
                  <a:gd fmla="*/ 174 h 175" name="T31"/>
                  <a:gd fmla="*/ 75 w 186" name="T32"/>
                  <a:gd fmla="*/ 162 h 175" name="T33"/>
                  <a:gd fmla="*/ 67 w 186" name="T34"/>
                  <a:gd fmla="*/ 168 h 175" name="T35"/>
                  <a:gd fmla="*/ 49 w 186" name="T36"/>
                  <a:gd fmla="*/ 149 h 175" name="T37"/>
                  <a:gd fmla="*/ 39 w 186" name="T38"/>
                  <a:gd fmla="*/ 88 h 175" name="T39"/>
                  <a:gd fmla="*/ 39 w 186" name="T40"/>
                  <a:gd fmla="*/ 81 h 175" name="T41"/>
                  <a:gd fmla="*/ 0 w 186" name="T42"/>
                  <a:gd fmla="*/ 6 h 175" name="T43"/>
                  <a:gd fmla="*/ 0 w 186" name="T44"/>
                  <a:gd fmla="*/ 6 h 175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w 186" name="T69"/>
                  <a:gd fmla="*/ 0 h 175" name="T70"/>
                  <a:gd fmla="*/ 186 w 186" name="T71"/>
                  <a:gd fmla="*/ 175 h 175" name="T72"/>
                </a:gdLst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b="T72" l="T69" r="T71" t="T70"/>
                <a:pathLst>
                  <a:path h="175" w="186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53" name="Freeform 159"/>
              <p:cNvSpPr/>
              <p:nvPr/>
            </p:nvSpPr>
            <p:spPr bwMode="auto">
              <a:xfrm>
                <a:off x="2849" y="3014"/>
                <a:ext cx="116" cy="158"/>
              </a:xfrm>
              <a:custGeom>
                <a:gdLst>
                  <a:gd fmla="*/ 0 w 116" name="T0"/>
                  <a:gd fmla="*/ 96 h 97" name="T1"/>
                  <a:gd fmla="*/ 0 w 116" name="T2"/>
                  <a:gd fmla="*/ 96 h 97" name="T3"/>
                  <a:gd fmla="*/ 54 w 116" name="T4"/>
                  <a:gd fmla="*/ 0 h 97" name="T5"/>
                  <a:gd fmla="*/ 114 w 116" name="T6"/>
                  <a:gd fmla="*/ 2 h 97" name="T7"/>
                  <a:gd fmla="*/ 115 w 116" name="T8"/>
                  <a:gd fmla="*/ 7 h 97" name="T9"/>
                  <a:gd fmla="*/ 114 w 116" name="T10"/>
                  <a:gd fmla="*/ 25 h 97" name="T11"/>
                  <a:gd fmla="*/ 70 w 116" name="T12"/>
                  <a:gd fmla="*/ 24 h 97" name="T13"/>
                  <a:gd fmla="*/ 70 w 116" name="T14"/>
                  <a:gd fmla="*/ 61 h 97" name="T15"/>
                  <a:gd fmla="*/ 54 w 116" name="T16"/>
                  <a:gd fmla="*/ 67 h 97" name="T17"/>
                  <a:gd fmla="*/ 55 w 116" name="T18"/>
                  <a:gd fmla="*/ 90 h 97" name="T19"/>
                  <a:gd fmla="*/ 0 w 116" name="T20"/>
                  <a:gd fmla="*/ 96 h 97" name="T21"/>
                  <a:gd fmla="*/ 0 w 116" name="T22"/>
                  <a:gd fmla="*/ 96 h 97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116" name="T36"/>
                  <a:gd fmla="*/ 0 h 97" name="T37"/>
                  <a:gd fmla="*/ 116 w 116" name="T38"/>
                  <a:gd fmla="*/ 97 h 97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97" w="115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54" name="Freeform 160"/>
              <p:cNvSpPr/>
              <p:nvPr/>
            </p:nvSpPr>
            <p:spPr bwMode="auto">
              <a:xfrm>
                <a:off x="3380" y="3167"/>
                <a:ext cx="227" cy="158"/>
              </a:xfrm>
              <a:custGeom>
                <a:gdLst>
                  <a:gd fmla="*/ 0 w 227" name="T0"/>
                  <a:gd fmla="*/ 142 h 270" name="T1"/>
                  <a:gd fmla="*/ 0 w 227" name="T2"/>
                  <a:gd fmla="*/ 142 h 270" name="T3"/>
                  <a:gd fmla="*/ 10 w 227" name="T4"/>
                  <a:gd fmla="*/ 169 h 270" name="T5"/>
                  <a:gd fmla="*/ 20 w 227" name="T6"/>
                  <a:gd fmla="*/ 198 h 270" name="T7"/>
                  <a:gd fmla="*/ 43 w 227" name="T8"/>
                  <a:gd fmla="*/ 209 h 270" name="T9"/>
                  <a:gd fmla="*/ 76 w 227" name="T10"/>
                  <a:gd fmla="*/ 249 h 270" name="T11"/>
                  <a:gd fmla="*/ 122 w 227" name="T12"/>
                  <a:gd fmla="*/ 269 h 270" name="T13"/>
                  <a:gd fmla="*/ 164 w 227" name="T14"/>
                  <a:gd fmla="*/ 264 h 270" name="T15"/>
                  <a:gd fmla="*/ 189 w 227" name="T16"/>
                  <a:gd fmla="*/ 256 h 270" name="T17"/>
                  <a:gd fmla="*/ 174 w 227" name="T18"/>
                  <a:gd fmla="*/ 227 h 270" name="T19"/>
                  <a:gd fmla="*/ 150 w 227" name="T20"/>
                  <a:gd fmla="*/ 211 h 270" name="T21"/>
                  <a:gd fmla="*/ 166 w 227" name="T22"/>
                  <a:gd fmla="*/ 200 h 270" name="T23"/>
                  <a:gd fmla="*/ 167 w 227" name="T24"/>
                  <a:gd fmla="*/ 176 h 270" name="T25"/>
                  <a:gd fmla="*/ 194 w 227" name="T26"/>
                  <a:gd fmla="*/ 143 h 270" name="T27"/>
                  <a:gd fmla="*/ 205 w 227" name="T28"/>
                  <a:gd fmla="*/ 84 h 270" name="T29"/>
                  <a:gd fmla="*/ 226 w 227" name="T30"/>
                  <a:gd fmla="*/ 71 h 270" name="T31"/>
                  <a:gd fmla="*/ 210 w 227" name="T32"/>
                  <a:gd fmla="*/ 59 h 270" name="T33"/>
                  <a:gd fmla="*/ 203 w 227" name="T34"/>
                  <a:gd fmla="*/ 16 h 270" name="T35"/>
                  <a:gd fmla="*/ 185 w 227" name="T36"/>
                  <a:gd fmla="*/ 0 h 270" name="T37"/>
                  <a:gd fmla="*/ 164 w 227" name="T38"/>
                  <a:gd fmla="*/ 18 h 270" name="T39"/>
                  <a:gd fmla="*/ 41 w 227" name="T40"/>
                  <a:gd fmla="*/ 15 h 270" name="T41"/>
                  <a:gd fmla="*/ 41 w 227" name="T42"/>
                  <a:gd fmla="*/ 43 h 270" name="T43"/>
                  <a:gd fmla="*/ 29 w 227" name="T44"/>
                  <a:gd fmla="*/ 43 h 270" name="T45"/>
                  <a:gd fmla="*/ 29 w 227" name="T46"/>
                  <a:gd fmla="*/ 51 h 270" name="T47"/>
                  <a:gd fmla="*/ 28 w 227" name="T48"/>
                  <a:gd fmla="*/ 103 h 270" name="T49"/>
                  <a:gd fmla="*/ 14 w 227" name="T50"/>
                  <a:gd fmla="*/ 106 h 270" name="T51"/>
                  <a:gd fmla="*/ 0 w 227" name="T52"/>
                  <a:gd fmla="*/ 142 h 270" name="T53"/>
                  <a:gd fmla="*/ 0 w 227" name="T54"/>
                  <a:gd fmla="*/ 142 h 270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27" name="T84"/>
                  <a:gd fmla="*/ 0 h 270" name="T85"/>
                  <a:gd fmla="*/ 227 w 227" name="T86"/>
                  <a:gd fmla="*/ 270 h 270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270" w="226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55" name="Freeform 161"/>
              <p:cNvSpPr/>
              <p:nvPr/>
            </p:nvSpPr>
            <p:spPr bwMode="auto">
              <a:xfrm>
                <a:off x="3501" y="3718"/>
                <a:ext cx="17" cy="158"/>
              </a:xfrm>
              <a:custGeom>
                <a:gdLst>
                  <a:gd fmla="*/ 0 w 17" name="T0"/>
                  <a:gd fmla="*/ 12 h 23" name="T1"/>
                  <a:gd fmla="*/ 0 w 17" name="T2"/>
                  <a:gd fmla="*/ 12 h 23" name="T3"/>
                  <a:gd fmla="*/ 9 w 17" name="T4"/>
                  <a:gd fmla="*/ 22 h 23" name="T5"/>
                  <a:gd fmla="*/ 16 w 17" name="T6"/>
                  <a:gd fmla="*/ 14 h 23" name="T7"/>
                  <a:gd fmla="*/ 14 w 17" name="T8"/>
                  <a:gd fmla="*/ 0 h 23" name="T9"/>
                  <a:gd fmla="*/ 0 w 17" name="T10"/>
                  <a:gd fmla="*/ 12 h 23" name="T11"/>
                  <a:gd fmla="*/ 0 w 17" name="T12"/>
                  <a:gd fmla="*/ 12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7" name="T21"/>
                  <a:gd fmla="*/ 0 h 23" name="T22"/>
                  <a:gd fmla="*/ 17 w 17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17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56" name="Freeform 162"/>
              <p:cNvSpPr/>
              <p:nvPr/>
            </p:nvSpPr>
            <p:spPr bwMode="auto">
              <a:xfrm>
                <a:off x="3486" y="3436"/>
                <a:ext cx="148" cy="158"/>
              </a:xfrm>
              <a:custGeom>
                <a:gdLst>
                  <a:gd fmla="*/ 0 w 148" name="T0"/>
                  <a:gd fmla="*/ 46 h 146" name="T1"/>
                  <a:gd fmla="*/ 0 w 148" name="T2"/>
                  <a:gd fmla="*/ 46 h 146" name="T3"/>
                  <a:gd fmla="*/ 1 w 148" name="T4"/>
                  <a:gd fmla="*/ 74 h 146" name="T5"/>
                  <a:gd fmla="*/ 19 w 148" name="T6"/>
                  <a:gd fmla="*/ 103 h 146" name="T7"/>
                  <a:gd fmla="*/ 44 w 148" name="T8"/>
                  <a:gd fmla="*/ 115 h 146" name="T9"/>
                  <a:gd fmla="*/ 57 w 148" name="T10"/>
                  <a:gd fmla="*/ 118 h 146" name="T11"/>
                  <a:gd fmla="*/ 72 w 148" name="T12"/>
                  <a:gd fmla="*/ 145 h 146" name="T13"/>
                  <a:gd fmla="*/ 127 w 148" name="T14"/>
                  <a:gd fmla="*/ 142 h 146" name="T15"/>
                  <a:gd fmla="*/ 147 w 148" name="T16"/>
                  <a:gd fmla="*/ 130 h 146" name="T17"/>
                  <a:gd fmla="*/ 126 w 148" name="T18"/>
                  <a:gd fmla="*/ 72 h 146" name="T19"/>
                  <a:gd fmla="*/ 132 w 148" name="T20"/>
                  <a:gd fmla="*/ 50 h 146" name="T21"/>
                  <a:gd fmla="*/ 61 w 148" name="T22"/>
                  <a:gd fmla="*/ 0 h 146" name="T23"/>
                  <a:gd fmla="*/ 43 w 148" name="T24"/>
                  <a:gd fmla="*/ 25 h 146" name="T25"/>
                  <a:gd fmla="*/ 35 w 148" name="T26"/>
                  <a:gd fmla="*/ 18 h 146" name="T27"/>
                  <a:gd fmla="*/ 29 w 148" name="T28"/>
                  <a:gd fmla="*/ 24 h 146" name="T29"/>
                  <a:gd fmla="*/ 29 w 148" name="T30"/>
                  <a:gd fmla="*/ 0 h 146" name="T31"/>
                  <a:gd fmla="*/ 11 w 148" name="T32"/>
                  <a:gd fmla="*/ 1 h 146" name="T33"/>
                  <a:gd fmla="*/ 14 w 148" name="T34"/>
                  <a:gd fmla="*/ 19 h 146" name="T35"/>
                  <a:gd fmla="*/ 15 w 148" name="T36"/>
                  <a:gd fmla="*/ 30 h 146" name="T37"/>
                  <a:gd fmla="*/ 0 w 148" name="T38"/>
                  <a:gd fmla="*/ 46 h 146" name="T39"/>
                  <a:gd fmla="*/ 0 w 148" name="T40"/>
                  <a:gd fmla="*/ 46 h 14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148" name="T63"/>
                  <a:gd fmla="*/ 0 h 146" name="T64"/>
                  <a:gd fmla="*/ 148 w 148" name="T65"/>
                  <a:gd fmla="*/ 146 h 146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46" w="148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57" name="Freeform 163"/>
              <p:cNvSpPr/>
              <p:nvPr/>
            </p:nvSpPr>
            <p:spPr bwMode="auto">
              <a:xfrm>
                <a:off x="3078" y="3234"/>
                <a:ext cx="30" cy="158"/>
              </a:xfrm>
              <a:custGeom>
                <a:gdLst>
                  <a:gd fmla="*/ 0 w 30" name="T0"/>
                  <a:gd fmla="*/ 0 h 71" name="T1"/>
                  <a:gd fmla="*/ 0 w 30" name="T2"/>
                  <a:gd fmla="*/ 0 h 71" name="T3"/>
                  <a:gd fmla="*/ 15 w 30" name="T4"/>
                  <a:gd fmla="*/ 4 h 71" name="T5"/>
                  <a:gd fmla="*/ 29 w 30" name="T6"/>
                  <a:gd fmla="*/ 67 h 71" name="T7"/>
                  <a:gd fmla="*/ 19 w 30" name="T8"/>
                  <a:gd fmla="*/ 70 h 71" name="T9"/>
                  <a:gd fmla="*/ 0 w 30" name="T10"/>
                  <a:gd fmla="*/ 0 h 71" name="T11"/>
                  <a:gd fmla="*/ 0 w 30" name="T12"/>
                  <a:gd fmla="*/ 0 h 71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0" name="T21"/>
                  <a:gd fmla="*/ 0 h 71" name="T22"/>
                  <a:gd fmla="*/ 30 w 30" name="T23"/>
                  <a:gd fmla="*/ 71 h 71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71" w="30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58" name="Freeform 164"/>
              <p:cNvSpPr/>
              <p:nvPr/>
            </p:nvSpPr>
            <p:spPr bwMode="auto">
              <a:xfrm>
                <a:off x="3486" y="3333"/>
                <a:ext cx="74" cy="158"/>
              </a:xfrm>
              <a:custGeom>
                <a:gdLst>
                  <a:gd fmla="*/ 0 w 74" name="T0"/>
                  <a:gd fmla="*/ 72 h 73" name="T1"/>
                  <a:gd fmla="*/ 0 w 74" name="T2"/>
                  <a:gd fmla="*/ 72 h 73" name="T3"/>
                  <a:gd fmla="*/ 11 w 74" name="T4"/>
                  <a:gd fmla="*/ 68 h 73" name="T5"/>
                  <a:gd fmla="*/ 29 w 74" name="T6"/>
                  <a:gd fmla="*/ 67 h 73" name="T7"/>
                  <a:gd fmla="*/ 29 w 74" name="T8"/>
                  <a:gd fmla="*/ 57 h 73" name="T9"/>
                  <a:gd fmla="*/ 58 w 74" name="T10"/>
                  <a:gd fmla="*/ 51 h 73" name="T11"/>
                  <a:gd fmla="*/ 73 w 74" name="T12"/>
                  <a:gd fmla="*/ 26 h 73" name="T13"/>
                  <a:gd fmla="*/ 58 w 74" name="T14"/>
                  <a:gd fmla="*/ 0 h 73" name="T15"/>
                  <a:gd fmla="*/ 16 w 74" name="T16"/>
                  <a:gd fmla="*/ 5 h 73" name="T17"/>
                  <a:gd fmla="*/ 21 w 74" name="T18"/>
                  <a:gd fmla="*/ 24 h 73" name="T19"/>
                  <a:gd fmla="*/ 12 w 74" name="T20"/>
                  <a:gd fmla="*/ 37 h 73" name="T21"/>
                  <a:gd fmla="*/ 0 w 74" name="T22"/>
                  <a:gd fmla="*/ 72 h 73" name="T23"/>
                  <a:gd fmla="*/ 0 w 74" name="T24"/>
                  <a:gd fmla="*/ 72 h 73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74" name="T39"/>
                  <a:gd fmla="*/ 0 h 73" name="T40"/>
                  <a:gd fmla="*/ 74 w 74" name="T41"/>
                  <a:gd fmla="*/ 73 h 73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73" w="74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59" name="Freeform 165"/>
              <p:cNvSpPr/>
              <p:nvPr/>
            </p:nvSpPr>
            <p:spPr bwMode="auto">
              <a:xfrm>
                <a:off x="3415" y="2979"/>
                <a:ext cx="154" cy="158"/>
              </a:xfrm>
              <a:custGeom>
                <a:gdLst>
                  <a:gd fmla="*/ 0 w 154" name="T0"/>
                  <a:gd fmla="*/ 24 h 144" name="T1"/>
                  <a:gd fmla="*/ 0 w 154" name="T2"/>
                  <a:gd fmla="*/ 24 h 144" name="T3"/>
                  <a:gd fmla="*/ 6 w 154" name="T4"/>
                  <a:gd fmla="*/ 140 h 144" name="T5"/>
                  <a:gd fmla="*/ 129 w 154" name="T6"/>
                  <a:gd fmla="*/ 143 h 144" name="T7"/>
                  <a:gd fmla="*/ 150 w 154" name="T8"/>
                  <a:gd fmla="*/ 125 h 144" name="T9"/>
                  <a:gd fmla="*/ 153 w 154" name="T10"/>
                  <a:gd fmla="*/ 113 h 144" name="T11"/>
                  <a:gd fmla="*/ 107 w 154" name="T12"/>
                  <a:gd fmla="*/ 30 h 144" name="T13"/>
                  <a:gd fmla="*/ 129 w 154" name="T14"/>
                  <a:gd fmla="*/ 57 h 144" name="T15"/>
                  <a:gd fmla="*/ 140 w 154" name="T16"/>
                  <a:gd fmla="*/ 34 h 144" name="T17"/>
                  <a:gd fmla="*/ 129 w 154" name="T18"/>
                  <a:gd fmla="*/ 5 h 144" name="T19"/>
                  <a:gd fmla="*/ 100 w 154" name="T20"/>
                  <a:gd fmla="*/ 10 h 144" name="T21"/>
                  <a:gd fmla="*/ 100 w 154" name="T22"/>
                  <a:gd fmla="*/ 2 h 144" name="T23"/>
                  <a:gd fmla="*/ 85 w 154" name="T24"/>
                  <a:gd fmla="*/ 2 h 144" name="T25"/>
                  <a:gd fmla="*/ 59 w 154" name="T26"/>
                  <a:gd fmla="*/ 12 h 144" name="T27"/>
                  <a:gd fmla="*/ 6 w 154" name="T28"/>
                  <a:gd fmla="*/ 0 h 144" name="T29"/>
                  <a:gd fmla="*/ 0 w 154" name="T30"/>
                  <a:gd fmla="*/ 24 h 144" name="T31"/>
                  <a:gd fmla="*/ 0 w 154" name="T32"/>
                  <a:gd fmla="*/ 24 h 144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54" name="T51"/>
                  <a:gd fmla="*/ 0 h 144" name="T52"/>
                  <a:gd fmla="*/ 154 w 154" name="T53"/>
                  <a:gd fmla="*/ 144 h 144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44" w="15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60" name="Freeform 166"/>
              <p:cNvSpPr/>
              <p:nvPr/>
            </p:nvSpPr>
            <p:spPr bwMode="auto">
              <a:xfrm>
                <a:off x="3010" y="3184"/>
                <a:ext cx="103" cy="158"/>
              </a:xfrm>
              <a:custGeom>
                <a:gdLst>
                  <a:gd fmla="*/ 0 w 103" name="T0"/>
                  <a:gd fmla="*/ 63 h 76" name="T1"/>
                  <a:gd fmla="*/ 0 w 103" name="T2"/>
                  <a:gd fmla="*/ 63 h 76" name="T3"/>
                  <a:gd fmla="*/ 7 w 103" name="T4"/>
                  <a:gd fmla="*/ 72 h 76" name="T5"/>
                  <a:gd fmla="*/ 34 w 103" name="T6"/>
                  <a:gd fmla="*/ 75 h 76" name="T7"/>
                  <a:gd fmla="*/ 32 w 103" name="T8"/>
                  <a:gd fmla="*/ 56 h 76" name="T9"/>
                  <a:gd fmla="*/ 68 w 103" name="T10"/>
                  <a:gd fmla="*/ 52 h 76" name="T11"/>
                  <a:gd fmla="*/ 83 w 103" name="T12"/>
                  <a:gd fmla="*/ 56 h 76" name="T13"/>
                  <a:gd fmla="*/ 102 w 103" name="T14"/>
                  <a:gd fmla="*/ 42 h 76" name="T15"/>
                  <a:gd fmla="*/ 76 w 103" name="T16"/>
                  <a:gd fmla="*/ 13 h 76" name="T17"/>
                  <a:gd fmla="*/ 73 w 103" name="T18"/>
                  <a:gd fmla="*/ 0 h 76" name="T19"/>
                  <a:gd fmla="*/ 17 w 103" name="T20"/>
                  <a:gd fmla="*/ 24 h 76" name="T21"/>
                  <a:gd fmla="*/ 0 w 103" name="T22"/>
                  <a:gd fmla="*/ 63 h 76" name="T23"/>
                  <a:gd fmla="*/ 0 w 103" name="T24"/>
                  <a:gd fmla="*/ 63 h 7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03" name="T39"/>
                  <a:gd fmla="*/ 0 h 76" name="T40"/>
                  <a:gd fmla="*/ 103 w 103" name="T41"/>
                  <a:gd fmla="*/ 76 h 76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76" w="103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61" name="Freeform 167"/>
              <p:cNvSpPr/>
              <p:nvPr/>
            </p:nvSpPr>
            <p:spPr bwMode="auto">
              <a:xfrm>
                <a:off x="3380" y="3528"/>
                <a:ext cx="162" cy="158"/>
              </a:xfrm>
              <a:custGeom>
                <a:gdLst>
                  <a:gd fmla="*/ 0 w 162" name="T0"/>
                  <a:gd fmla="*/ 65 h 134" name="T1"/>
                  <a:gd fmla="*/ 0 w 162" name="T2"/>
                  <a:gd fmla="*/ 65 h 134" name="T3"/>
                  <a:gd fmla="*/ 0 w 162" name="T4"/>
                  <a:gd fmla="*/ 116 h 134" name="T5"/>
                  <a:gd fmla="*/ 17 w 162" name="T6"/>
                  <a:gd fmla="*/ 129 h 134" name="T7"/>
                  <a:gd fmla="*/ 43 w 162" name="T8"/>
                  <a:gd fmla="*/ 132 h 134" name="T9"/>
                  <a:gd fmla="*/ 67 w 162" name="T10"/>
                  <a:gd fmla="*/ 133 h 134" name="T11"/>
                  <a:gd fmla="*/ 91 w 162" name="T12"/>
                  <a:gd fmla="*/ 115 h 134" name="T13"/>
                  <a:gd fmla="*/ 92 w 162" name="T14"/>
                  <a:gd fmla="*/ 107 h 134" name="T15"/>
                  <a:gd fmla="*/ 113 w 162" name="T16"/>
                  <a:gd fmla="*/ 102 h 134" name="T17"/>
                  <a:gd fmla="*/ 109 w 162" name="T18"/>
                  <a:gd fmla="*/ 95 h 134" name="T19"/>
                  <a:gd fmla="*/ 153 w 162" name="T20"/>
                  <a:gd fmla="*/ 81 h 134" name="T21"/>
                  <a:gd fmla="*/ 147 w 162" name="T22"/>
                  <a:gd fmla="*/ 75 h 134" name="T23"/>
                  <a:gd fmla="*/ 161 w 162" name="T24"/>
                  <a:gd fmla="*/ 34 h 134" name="T25"/>
                  <a:gd fmla="*/ 150 w 162" name="T26"/>
                  <a:gd fmla="*/ 17 h 134" name="T27"/>
                  <a:gd fmla="*/ 125 w 162" name="T28"/>
                  <a:gd fmla="*/ 5 h 134" name="T29"/>
                  <a:gd fmla="*/ 118 w 162" name="T30"/>
                  <a:gd fmla="*/ 0 h 134" name="T31"/>
                  <a:gd fmla="*/ 93 w 162" name="T32"/>
                  <a:gd fmla="*/ 12 h 134" name="T33"/>
                  <a:gd fmla="*/ 90 w 162" name="T34"/>
                  <a:gd fmla="*/ 48 h 134" name="T35"/>
                  <a:gd fmla="*/ 106 w 162" name="T36"/>
                  <a:gd fmla="*/ 55 h 134" name="T37"/>
                  <a:gd fmla="*/ 106 w 162" name="T38"/>
                  <a:gd fmla="*/ 69 h 134" name="T39"/>
                  <a:gd fmla="*/ 28 w 162" name="T40"/>
                  <a:gd fmla="*/ 37 h 134" name="T41"/>
                  <a:gd fmla="*/ 31 w 162" name="T42"/>
                  <a:gd fmla="*/ 65 h 134" name="T43"/>
                  <a:gd fmla="*/ 0 w 162" name="T44"/>
                  <a:gd fmla="*/ 65 h 134" name="T45"/>
                  <a:gd fmla="*/ 0 w 162" name="T46"/>
                  <a:gd fmla="*/ 65 h 134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w 162" name="T72"/>
                  <a:gd fmla="*/ 0 h 134" name="T73"/>
                  <a:gd fmla="*/ 162 w 162" name="T74"/>
                  <a:gd fmla="*/ 134 h 134" name="T75"/>
                </a:gdLst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b="T75" l="T72" r="T74" t="T73"/>
                <a:pathLst>
                  <a:path h="134" w="162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62" name="Freeform 168"/>
              <p:cNvSpPr/>
              <p:nvPr/>
            </p:nvSpPr>
            <p:spPr bwMode="auto">
              <a:xfrm>
                <a:off x="3305" y="3745"/>
                <a:ext cx="224" cy="158"/>
              </a:xfrm>
              <a:custGeom>
                <a:gdLst>
                  <a:gd fmla="*/ 0 w 224" name="T0"/>
                  <a:gd fmla="*/ 94 h 180" name="T1"/>
                  <a:gd fmla="*/ 0 w 224" name="T2"/>
                  <a:gd fmla="*/ 94 h 180" name="T3"/>
                  <a:gd fmla="*/ 8 w 224" name="T4"/>
                  <a:gd fmla="*/ 88 h 180" name="T5"/>
                  <a:gd fmla="*/ 17 w 224" name="T6"/>
                  <a:gd fmla="*/ 100 h 180" name="T7"/>
                  <a:gd fmla="*/ 35 w 224" name="T8"/>
                  <a:gd fmla="*/ 100 h 180" name="T9"/>
                  <a:gd fmla="*/ 47 w 224" name="T10"/>
                  <a:gd fmla="*/ 91 h 180" name="T11"/>
                  <a:gd fmla="*/ 47 w 224" name="T12"/>
                  <a:gd fmla="*/ 36 h 180" name="T13"/>
                  <a:gd fmla="*/ 58 w 224" name="T14"/>
                  <a:gd fmla="*/ 50 h 180" name="T15"/>
                  <a:gd fmla="*/ 58 w 224" name="T16"/>
                  <a:gd fmla="*/ 65 h 180" name="T17"/>
                  <a:gd fmla="*/ 77 w 224" name="T18"/>
                  <a:gd fmla="*/ 64 h 180" name="T19"/>
                  <a:gd fmla="*/ 93 w 224" name="T20"/>
                  <a:gd fmla="*/ 47 h 180" name="T21"/>
                  <a:gd fmla="*/ 123 w 224" name="T22"/>
                  <a:gd fmla="*/ 47 h 180" name="T23"/>
                  <a:gd fmla="*/ 174 w 224" name="T24"/>
                  <a:gd fmla="*/ 0 h 180" name="T25"/>
                  <a:gd fmla="*/ 205 w 224" name="T26"/>
                  <a:gd fmla="*/ 6 h 180" name="T27"/>
                  <a:gd fmla="*/ 210 w 224" name="T28"/>
                  <a:gd fmla="*/ 51 h 180" name="T29"/>
                  <a:gd fmla="*/ 196 w 224" name="T30"/>
                  <a:gd fmla="*/ 63 h 180" name="T31"/>
                  <a:gd fmla="*/ 205 w 224" name="T32"/>
                  <a:gd fmla="*/ 73 h 180" name="T33"/>
                  <a:gd fmla="*/ 212 w 224" name="T34"/>
                  <a:gd fmla="*/ 65 h 180" name="T35"/>
                  <a:gd fmla="*/ 223 w 224" name="T36"/>
                  <a:gd fmla="*/ 65 h 180" name="T37"/>
                  <a:gd fmla="*/ 217 w 224" name="T38"/>
                  <a:gd fmla="*/ 91 h 180" name="T39"/>
                  <a:gd fmla="*/ 184 w 224" name="T40"/>
                  <a:gd fmla="*/ 132 h 180" name="T41"/>
                  <a:gd fmla="*/ 144 w 224" name="T42"/>
                  <a:gd fmla="*/ 167 h 180" name="T43"/>
                  <a:gd fmla="*/ 114 w 224" name="T44"/>
                  <a:gd fmla="*/ 178 h 180" name="T45"/>
                  <a:gd fmla="*/ 26 w 224" name="T46"/>
                  <a:gd fmla="*/ 179 h 180" name="T47"/>
                  <a:gd fmla="*/ 19 w 224" name="T48"/>
                  <a:gd fmla="*/ 159 h 180" name="T49"/>
                  <a:gd fmla="*/ 22 w 224" name="T50"/>
                  <a:gd fmla="*/ 143 h 180" name="T51"/>
                  <a:gd fmla="*/ 0 w 224" name="T52"/>
                  <a:gd fmla="*/ 94 h 180" name="T53"/>
                  <a:gd fmla="*/ 0 w 224" name="T54"/>
                  <a:gd fmla="*/ 94 h 180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24" name="T84"/>
                  <a:gd fmla="*/ 0 h 180" name="T85"/>
                  <a:gd fmla="*/ 224 w 224" name="T86"/>
                  <a:gd fmla="*/ 180 h 180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180" w="224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63" name="Freeform 169"/>
              <p:cNvSpPr/>
              <p:nvPr/>
            </p:nvSpPr>
            <p:spPr bwMode="auto">
              <a:xfrm>
                <a:off x="3449" y="3768"/>
                <a:ext cx="32" cy="158"/>
              </a:xfrm>
              <a:custGeom>
                <a:gdLst>
                  <a:gd fmla="*/ 0 w 32" name="T0"/>
                  <a:gd fmla="*/ 16 h 33" name="T1"/>
                  <a:gd fmla="*/ 0 w 32" name="T2"/>
                  <a:gd fmla="*/ 16 h 33" name="T3"/>
                  <a:gd fmla="*/ 11 w 32" name="T4"/>
                  <a:gd fmla="*/ 32 h 33" name="T5"/>
                  <a:gd fmla="*/ 31 w 32" name="T6"/>
                  <a:gd fmla="*/ 16 h 33" name="T7"/>
                  <a:gd fmla="*/ 22 w 32" name="T8"/>
                  <a:gd fmla="*/ 0 h 33" name="T9"/>
                  <a:gd fmla="*/ 0 w 32" name="T10"/>
                  <a:gd fmla="*/ 16 h 33" name="T11"/>
                  <a:gd fmla="*/ 0 w 32" name="T12"/>
                  <a:gd fmla="*/ 16 h 3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2" name="T21"/>
                  <a:gd fmla="*/ 0 h 33" name="T22"/>
                  <a:gd fmla="*/ 32 w 32" name="T23"/>
                  <a:gd fmla="*/ 33 h 3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33" w="32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64" name="Freeform 170"/>
              <p:cNvSpPr/>
              <p:nvPr/>
            </p:nvSpPr>
            <p:spPr bwMode="auto">
              <a:xfrm>
                <a:off x="3201" y="2876"/>
                <a:ext cx="43" cy="158"/>
              </a:xfrm>
              <a:custGeom>
                <a:gdLst>
                  <a:gd fmla="*/ 2 w 43" name="T0"/>
                  <a:gd fmla="*/ 25 h 27" name="T1"/>
                  <a:gd fmla="*/ 11 w 43" name="T2"/>
                  <a:gd fmla="*/ 26 h 27" name="T3"/>
                  <a:gd fmla="*/ 15 w 43" name="T4"/>
                  <a:gd fmla="*/ 25 h 27" name="T5"/>
                  <a:gd fmla="*/ 20 w 43" name="T6"/>
                  <a:gd fmla="*/ 22 h 27" name="T7"/>
                  <a:gd fmla="*/ 29 w 43" name="T8"/>
                  <a:gd fmla="*/ 20 h 27" name="T9"/>
                  <a:gd fmla="*/ 37 w 43" name="T10"/>
                  <a:gd fmla="*/ 18 h 27" name="T11"/>
                  <a:gd fmla="*/ 40 w 43" name="T12"/>
                  <a:gd fmla="*/ 11 h 27" name="T13"/>
                  <a:gd fmla="*/ 42 w 43" name="T14"/>
                  <a:gd fmla="*/ 7 h 27" name="T15"/>
                  <a:gd fmla="*/ 33 w 43" name="T16"/>
                  <a:gd fmla="*/ 0 h 27" name="T17"/>
                  <a:gd fmla="*/ 0 w 43" name="T18"/>
                  <a:gd fmla="*/ 7 h 27" name="T19"/>
                  <a:gd fmla="*/ 0 w 43" name="T20"/>
                  <a:gd fmla="*/ 25 h 27" name="T21"/>
                  <a:gd fmla="*/ 2 w 43" name="T22"/>
                  <a:gd fmla="*/ 25 h 27" name="T23"/>
                  <a:gd fmla="*/ 2 w 43" name="T24"/>
                  <a:gd fmla="*/ 25 h 27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43" name="T39"/>
                  <a:gd fmla="*/ 0 h 27" name="T40"/>
                  <a:gd fmla="*/ 43 w 43" name="T41"/>
                  <a:gd fmla="*/ 27 h 27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27" w="43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565" name="Freeform 171"/>
              <p:cNvSpPr/>
              <p:nvPr/>
            </p:nvSpPr>
            <p:spPr bwMode="auto">
              <a:xfrm>
                <a:off x="3181" y="2877"/>
                <a:ext cx="55" cy="158"/>
              </a:xfrm>
              <a:custGeom>
                <a:gdLst>
                  <a:gd fmla="*/ 0 w 55" name="T0"/>
                  <a:gd fmla="*/ 47 h 103" name="T1"/>
                  <a:gd fmla="*/ 0 w 55" name="T2"/>
                  <a:gd fmla="*/ 47 h 103" name="T3"/>
                  <a:gd fmla="*/ 12 w 55" name="T4"/>
                  <a:gd fmla="*/ 38 h 103" name="T5"/>
                  <a:gd fmla="*/ 18 w 55" name="T6"/>
                  <a:gd fmla="*/ 1 h 103" name="T7"/>
                  <a:gd fmla="*/ 51 w 55" name="T8"/>
                  <a:gd fmla="*/ 0 h 103" name="T9"/>
                  <a:gd fmla="*/ 42 w 55" name="T10"/>
                  <a:gd fmla="*/ 12 h 103" name="T11"/>
                  <a:gd fmla="*/ 52 w 55" name="T12"/>
                  <a:gd fmla="*/ 28 h 103" name="T13"/>
                  <a:gd fmla="*/ 33 w 55" name="T14"/>
                  <a:gd fmla="*/ 47 h 103" name="T15"/>
                  <a:gd fmla="*/ 54 w 55" name="T16"/>
                  <a:gd fmla="*/ 60 h 103" name="T17"/>
                  <a:gd fmla="*/ 27 w 55" name="T18"/>
                  <a:gd fmla="*/ 102 h 103" name="T19"/>
                  <a:gd fmla="*/ 23 w 55" name="T20"/>
                  <a:gd fmla="*/ 75 h 103" name="T21"/>
                  <a:gd fmla="*/ 0 w 55" name="T22"/>
                  <a:gd fmla="*/ 47 h 103" name="T23"/>
                  <a:gd fmla="*/ 0 w 55" name="T24"/>
                  <a:gd fmla="*/ 47 h 103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55" name="T39"/>
                  <a:gd fmla="*/ 0 h 103" name="T40"/>
                  <a:gd fmla="*/ 55 w 55" name="T41"/>
                  <a:gd fmla="*/ 103 h 103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03" w="55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500" name="Freeform 106"/>
            <p:cNvSpPr/>
            <p:nvPr/>
          </p:nvSpPr>
          <p:spPr bwMode="auto">
            <a:xfrm>
              <a:off x="3169412" y="3347724"/>
              <a:ext cx="114299" cy="206196"/>
            </a:xfrm>
            <a:custGeom>
              <a:gdLst>
                <a:gd fmla="*/ 0 w 90" name="T0"/>
                <a:gd fmla="*/ 23633520 h 43" name="T1"/>
                <a:gd fmla="*/ 0 w 90" name="T2"/>
                <a:gd fmla="*/ 23633520 h 43" name="T3"/>
                <a:gd fmla="*/ 38709597 w 90" name="T4"/>
                <a:gd fmla="*/ 66175857 h 43" name="T5"/>
                <a:gd fmla="*/ 104838504 w 90" name="T6"/>
                <a:gd fmla="*/ 64600540 h 43" name="T7"/>
                <a:gd fmla="*/ 143548091 w 90" name="T8"/>
                <a:gd fmla="*/ 40965765 h 43" name="T9"/>
                <a:gd fmla="*/ 59677300 w 90" name="T10"/>
                <a:gd fmla="*/ 9453155 h 43" name="T11"/>
                <a:gd fmla="*/ 48387003 w 90" name="T12"/>
                <a:gd fmla="*/ 0 h 43" name="T13"/>
                <a:gd fmla="*/ 0 w 90" name="T14"/>
                <a:gd fmla="*/ 23633520 h 43" name="T15"/>
                <a:gd fmla="*/ 0 w 90" name="T16"/>
                <a:gd fmla="*/ 23633520 h 43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90" name="T27"/>
                <a:gd fmla="*/ 0 h 43" name="T28"/>
                <a:gd fmla="*/ 90 w 90" name="T29"/>
                <a:gd fmla="*/ 43 h 43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43" w="90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501" name="Freeform 107"/>
            <p:cNvSpPr/>
            <p:nvPr/>
          </p:nvSpPr>
          <p:spPr bwMode="auto">
            <a:xfrm>
              <a:off x="3328166" y="3224677"/>
              <a:ext cx="96837" cy="206196"/>
            </a:xfrm>
            <a:custGeom>
              <a:gdLst>
                <a:gd fmla="*/ 0 w 78" name="T0"/>
                <a:gd fmla="*/ 12590929 h 58" name="T1"/>
                <a:gd fmla="*/ 33909086 w 78" name="T2"/>
                <a:gd fmla="*/ 8993902 h 58" name="T3"/>
                <a:gd fmla="*/ 60110943 w 78" name="T4"/>
                <a:gd fmla="*/ 0 h 58" name="T5"/>
                <a:gd fmla="*/ 95561981 w 78" name="T6"/>
                <a:gd fmla="*/ 7195391 h 58" name="T7"/>
                <a:gd fmla="*/ 118682426 w 78" name="T8"/>
                <a:gd fmla="*/ 21584828 h 58" name="T9"/>
                <a:gd fmla="*/ 104809911 w 78" name="T10"/>
                <a:gd fmla="*/ 34175757 h 58" name="T11"/>
                <a:gd fmla="*/ 87854752 w 78" name="T12"/>
                <a:gd fmla="*/ 35974269 h 58" name="T13"/>
                <a:gd fmla="*/ 67818172 w 78" name="T14"/>
                <a:gd fmla="*/ 55760591 h 58" name="T15"/>
                <a:gd fmla="*/ 53946898 w 78" name="T16"/>
                <a:gd fmla="*/ 102528622 h 58" name="T17"/>
                <a:gd fmla="*/ 44697726 w 78" name="T18"/>
                <a:gd fmla="*/ 82742290 h 58" name="T19"/>
                <a:gd fmla="*/ 18495865 w 78" name="T20"/>
                <a:gd fmla="*/ 80943778 h 58" name="T21"/>
                <a:gd fmla="*/ 35449787 w 78" name="T22"/>
                <a:gd fmla="*/ 43169657 h 58" name="T23"/>
                <a:gd fmla="*/ 0 w 78" name="T24"/>
                <a:gd fmla="*/ 30578733 h 58" name="T25"/>
                <a:gd fmla="*/ 0 w 78" name="T26"/>
                <a:gd fmla="*/ 12590929 h 58" name="T27"/>
                <a:gd fmla="*/ 0 w 78" name="T28"/>
                <a:gd fmla="*/ 12590929 h 58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w 78" name="T45"/>
                <a:gd fmla="*/ 0 h 58" name="T46"/>
                <a:gd fmla="*/ 78 w 78" name="T47"/>
                <a:gd fmla="*/ 58 h 58" name="T48"/>
              </a:gdLst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b="T48" l="T45" r="T47" t="T46"/>
              <a:pathLst>
                <a:path h="57" w="7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502" name="Freeform 108"/>
            <p:cNvSpPr/>
            <p:nvPr/>
          </p:nvSpPr>
          <p:spPr bwMode="auto">
            <a:xfrm>
              <a:off x="3301191" y="3230233"/>
              <a:ext cx="55563" cy="206196"/>
            </a:xfrm>
            <a:custGeom>
              <a:gdLst>
                <a:gd fmla="*/ 67080589 w 45" name="T0"/>
                <a:gd fmla="*/ 15534291 h 29" name="T1"/>
                <a:gd fmla="*/ 51835342 w 45" name="T2"/>
                <a:gd fmla="*/ 48329201 h 29" name="T3"/>
                <a:gd fmla="*/ 0 w 45" name="T4"/>
                <a:gd fmla="*/ 39698886 h 29" name="T5"/>
                <a:gd fmla="*/ 21343603 w 45" name="T6"/>
                <a:gd fmla="*/ 18986938 h 29" name="T7"/>
                <a:gd fmla="*/ 35065190 w 45" name="T8"/>
                <a:gd fmla="*/ 0 h 29" name="T9"/>
                <a:gd fmla="*/ 67080589 w 45" name="T10"/>
                <a:gd fmla="*/ 15534291 h 29" name="T11"/>
                <a:gd fmla="*/ 67080589 w 45" name="T12"/>
                <a:gd fmla="*/ 15534291 h 29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45" name="T21"/>
                <a:gd fmla="*/ 0 h 29" name="T22"/>
                <a:gd fmla="*/ 45 w 45" name="T23"/>
                <a:gd fmla="*/ 29 h 29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8" w="45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</p:grpSp>
      <p:grpSp>
        <p:nvGrpSpPr>
          <p:cNvPr id="366" name="组合 365"/>
          <p:cNvGrpSpPr/>
          <p:nvPr/>
        </p:nvGrpSpPr>
        <p:grpSpPr>
          <a:xfrm>
            <a:off x="1105896" y="577413"/>
            <a:ext cx="3351073" cy="461665"/>
            <a:chOff x="1134706" y="682724"/>
            <a:chExt cx="3351073" cy="461665"/>
          </a:xfrm>
        </p:grpSpPr>
        <p:sp>
          <p:nvSpPr>
            <p:cNvPr id="367" name="矩形 366"/>
            <p:cNvSpPr/>
            <p:nvPr/>
          </p:nvSpPr>
          <p:spPr>
            <a:xfrm>
              <a:off x="1838901" y="682724"/>
              <a:ext cx="2621280" cy="45720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altLang="en-US" b="1" lang="zh-CN" smtClean="0" sz="240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charset="-122" panose="020b0503020204020204" pitchFamily="34" typeface="微软雅黑"/>
                  <a:ea charset="-122" panose="020b0503020204020204" pitchFamily="34" typeface="微软雅黑"/>
                </a:rPr>
                <a:t>点击此处输入标题</a:t>
              </a:r>
            </a:p>
          </p:txBody>
        </p:sp>
        <p:sp>
          <p:nvSpPr>
            <p:cNvPr id="368" name="椭圆 367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1211055" y="1887389"/>
            <a:ext cx="1867231" cy="1867231"/>
            <a:chOff x="714666" y="1558039"/>
            <a:chExt cx="2784409" cy="2784409"/>
          </a:xfrm>
        </p:grpSpPr>
        <p:sp>
          <p:nvSpPr>
            <p:cNvPr id="2" name="椭圆 1"/>
            <p:cNvSpPr/>
            <p:nvPr/>
          </p:nvSpPr>
          <p:spPr>
            <a:xfrm>
              <a:off x="714666" y="1558039"/>
              <a:ext cx="2784409" cy="2784409"/>
            </a:xfrm>
            <a:prstGeom prst="ellipse">
              <a:avLst/>
            </a:prstGeom>
            <a:solidFill>
              <a:schemeClr val="accent2">
                <a:lumMod val="75000"/>
                <a:alpha val="4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365" name="椭圆 364"/>
            <p:cNvSpPr/>
            <p:nvPr/>
          </p:nvSpPr>
          <p:spPr>
            <a:xfrm>
              <a:off x="878942" y="1722315"/>
              <a:ext cx="2455855" cy="2455855"/>
            </a:xfrm>
            <a:prstGeom prst="ellipse">
              <a:avLst/>
            </a:prstGeom>
            <a:solidFill>
              <a:schemeClr val="accent2">
                <a:lumMod val="40000"/>
                <a:lumOff val="60000"/>
                <a:alpha val="4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r>
                <a:rPr altLang="en-US" lang="zh-CN">
                  <a:solidFill>
                    <a:schemeClr val="tx1"/>
                  </a:solidFill>
                  <a:latin charset="-122" panose="020b0503020204020204" pitchFamily="34" typeface="微软雅黑"/>
                  <a:ea charset="-122" panose="020b0503020204020204" pitchFamily="34" typeface="微软雅黑"/>
                </a:rPr>
                <a:t>输入你需要表述的东西在这里</a:t>
              </a:r>
            </a:p>
          </p:txBody>
        </p:sp>
        <p:sp>
          <p:nvSpPr>
            <p:cNvPr id="3" name="椭圆 2"/>
            <p:cNvSpPr/>
            <p:nvPr/>
          </p:nvSpPr>
          <p:spPr>
            <a:xfrm>
              <a:off x="2768752" y="2585464"/>
              <a:ext cx="729556" cy="729556"/>
            </a:xfrm>
            <a:prstGeom prst="ellipse">
              <a:avLst/>
            </a:prstGeom>
            <a:solidFill>
              <a:schemeClr val="bg1">
                <a:alpha val="8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r>
                <a:rPr altLang="zh-CN" b="1" lang="en-US" smtClean="0" sz="2000">
                  <a:solidFill>
                    <a:schemeClr val="tx1"/>
                  </a:solidFill>
                  <a:latin charset="-122" panose="020b0503020204020204" pitchFamily="34" typeface="微软雅黑"/>
                  <a:ea charset="-122" panose="020b0503020204020204" pitchFamily="34" typeface="微软雅黑"/>
                </a:rPr>
                <a:t>1</a:t>
              </a:r>
            </a:p>
          </p:txBody>
        </p:sp>
      </p:grpSp>
      <p:grpSp>
        <p:nvGrpSpPr>
          <p:cNvPr id="369" name="组合 368"/>
          <p:cNvGrpSpPr/>
          <p:nvPr/>
        </p:nvGrpSpPr>
        <p:grpSpPr>
          <a:xfrm>
            <a:off x="4818580" y="1887389"/>
            <a:ext cx="1867231" cy="1867231"/>
            <a:chOff x="714666" y="1558039"/>
            <a:chExt cx="2784409" cy="2784409"/>
          </a:xfrm>
        </p:grpSpPr>
        <p:sp>
          <p:nvSpPr>
            <p:cNvPr id="370" name="椭圆 369"/>
            <p:cNvSpPr/>
            <p:nvPr/>
          </p:nvSpPr>
          <p:spPr>
            <a:xfrm>
              <a:off x="714666" y="1558039"/>
              <a:ext cx="2784409" cy="2784409"/>
            </a:xfrm>
            <a:prstGeom prst="ellipse">
              <a:avLst/>
            </a:prstGeom>
            <a:solidFill>
              <a:schemeClr val="accent2">
                <a:lumMod val="75000"/>
                <a:alpha val="4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371" name="椭圆 370"/>
            <p:cNvSpPr/>
            <p:nvPr/>
          </p:nvSpPr>
          <p:spPr>
            <a:xfrm>
              <a:off x="878942" y="1722315"/>
              <a:ext cx="2455855" cy="2455855"/>
            </a:xfrm>
            <a:prstGeom prst="ellipse">
              <a:avLst/>
            </a:prstGeom>
            <a:solidFill>
              <a:schemeClr val="accent2">
                <a:lumMod val="40000"/>
                <a:lumOff val="60000"/>
                <a:alpha val="4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r>
                <a:rPr altLang="en-US" lang="zh-CN">
                  <a:solidFill>
                    <a:schemeClr val="tx1"/>
                  </a:solidFill>
                  <a:latin charset="-122" panose="020b0503020204020204" pitchFamily="34" typeface="微软雅黑"/>
                  <a:ea charset="-122" panose="020b0503020204020204" pitchFamily="34" typeface="微软雅黑"/>
                </a:rPr>
                <a:t>输入你需要表述的东西在这里</a:t>
              </a:r>
            </a:p>
          </p:txBody>
        </p:sp>
        <p:sp>
          <p:nvSpPr>
            <p:cNvPr id="372" name="椭圆 371"/>
            <p:cNvSpPr/>
            <p:nvPr/>
          </p:nvSpPr>
          <p:spPr>
            <a:xfrm>
              <a:off x="2768752" y="2585464"/>
              <a:ext cx="729556" cy="729556"/>
            </a:xfrm>
            <a:prstGeom prst="ellipse">
              <a:avLst/>
            </a:prstGeom>
            <a:solidFill>
              <a:schemeClr val="bg1">
                <a:alpha val="8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r>
                <a:rPr altLang="zh-CN" b="1" lang="en-US" sz="2000">
                  <a:solidFill>
                    <a:schemeClr val="tx1"/>
                  </a:solidFill>
                  <a:latin charset="-122" panose="020b0503020204020204" pitchFamily="34" typeface="微软雅黑"/>
                  <a:ea charset="-122" panose="020b0503020204020204" pitchFamily="34" typeface="微软雅黑"/>
                </a:rPr>
                <a:t>2</a:t>
              </a:r>
            </a:p>
          </p:txBody>
        </p:sp>
      </p:grpSp>
      <p:grpSp>
        <p:nvGrpSpPr>
          <p:cNvPr id="373" name="组合 372"/>
          <p:cNvGrpSpPr/>
          <p:nvPr/>
        </p:nvGrpSpPr>
        <p:grpSpPr>
          <a:xfrm>
            <a:off x="8426106" y="1985555"/>
            <a:ext cx="1867231" cy="1867231"/>
            <a:chOff x="714666" y="1558039"/>
            <a:chExt cx="2784409" cy="2784409"/>
          </a:xfrm>
        </p:grpSpPr>
        <p:sp>
          <p:nvSpPr>
            <p:cNvPr id="374" name="椭圆 373"/>
            <p:cNvSpPr/>
            <p:nvPr/>
          </p:nvSpPr>
          <p:spPr>
            <a:xfrm>
              <a:off x="714666" y="1558039"/>
              <a:ext cx="2784409" cy="2784409"/>
            </a:xfrm>
            <a:prstGeom prst="ellipse">
              <a:avLst/>
            </a:prstGeom>
            <a:solidFill>
              <a:schemeClr val="accent2">
                <a:lumMod val="75000"/>
                <a:alpha val="4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375" name="椭圆 374"/>
            <p:cNvSpPr/>
            <p:nvPr/>
          </p:nvSpPr>
          <p:spPr>
            <a:xfrm>
              <a:off x="878942" y="1722315"/>
              <a:ext cx="2455855" cy="2455855"/>
            </a:xfrm>
            <a:prstGeom prst="ellipse">
              <a:avLst/>
            </a:prstGeom>
            <a:solidFill>
              <a:schemeClr val="accent2">
                <a:lumMod val="40000"/>
                <a:lumOff val="60000"/>
                <a:alpha val="4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r>
                <a:rPr altLang="en-US" lang="zh-CN">
                  <a:solidFill>
                    <a:schemeClr val="tx1"/>
                  </a:solidFill>
                  <a:latin charset="-122" panose="020b0503020204020204" pitchFamily="34" typeface="微软雅黑"/>
                  <a:ea charset="-122" panose="020b0503020204020204" pitchFamily="34" typeface="微软雅黑"/>
                </a:rPr>
                <a:t>输入你需要表述的东西在这里</a:t>
              </a:r>
            </a:p>
          </p:txBody>
        </p:sp>
        <p:sp>
          <p:nvSpPr>
            <p:cNvPr id="376" name="椭圆 375"/>
            <p:cNvSpPr/>
            <p:nvPr/>
          </p:nvSpPr>
          <p:spPr>
            <a:xfrm>
              <a:off x="2768752" y="2585464"/>
              <a:ext cx="729556" cy="729556"/>
            </a:xfrm>
            <a:prstGeom prst="ellipse">
              <a:avLst/>
            </a:prstGeom>
            <a:solidFill>
              <a:schemeClr val="bg1">
                <a:alpha val="8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r>
                <a:rPr altLang="zh-CN" b="1" lang="en-US" sz="2000">
                  <a:solidFill>
                    <a:schemeClr val="tx1"/>
                  </a:solidFill>
                  <a:latin charset="-122" panose="020b0503020204020204" pitchFamily="34" typeface="微软雅黑"/>
                  <a:ea charset="-122" panose="020b0503020204020204" pitchFamily="34" typeface="微软雅黑"/>
                </a:rPr>
                <a:t>3</a:t>
              </a:r>
            </a:p>
          </p:txBody>
        </p:sp>
      </p:grpSp>
      <p:sp>
        <p:nvSpPr>
          <p:cNvPr id="7" name="矩形 6"/>
          <p:cNvSpPr/>
          <p:nvPr/>
        </p:nvSpPr>
        <p:spPr>
          <a:xfrm>
            <a:off x="567330" y="4038619"/>
            <a:ext cx="3154680" cy="3657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altLang="en-US" lang="zh-CN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输入你需要表述的东西在这里</a:t>
            </a:r>
          </a:p>
        </p:txBody>
      </p:sp>
      <p:sp>
        <p:nvSpPr>
          <p:cNvPr id="377" name="矩形 376"/>
          <p:cNvSpPr/>
          <p:nvPr/>
        </p:nvSpPr>
        <p:spPr>
          <a:xfrm>
            <a:off x="4174854" y="4038619"/>
            <a:ext cx="3154680" cy="3657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altLang="en-US" lang="zh-CN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输入你需要表述的东西在这里</a:t>
            </a:r>
          </a:p>
        </p:txBody>
      </p:sp>
      <p:sp>
        <p:nvSpPr>
          <p:cNvPr id="378" name="矩形 377"/>
          <p:cNvSpPr/>
          <p:nvPr/>
        </p:nvSpPr>
        <p:spPr>
          <a:xfrm>
            <a:off x="7782381" y="4038619"/>
            <a:ext cx="3154680" cy="3657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altLang="en-US" lang="zh-CN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输入你需要表述的东西在这里</a:t>
            </a:r>
          </a:p>
        </p:txBody>
      </p:sp>
      <p:sp>
        <p:nvSpPr>
          <p:cNvPr id="379" name="矩形 378"/>
          <p:cNvSpPr/>
          <p:nvPr/>
        </p:nvSpPr>
        <p:spPr>
          <a:xfrm>
            <a:off x="567330" y="4680301"/>
            <a:ext cx="3154680" cy="3657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altLang="en-US" lang="zh-CN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输入你需要表述的东西在这里</a:t>
            </a:r>
          </a:p>
        </p:txBody>
      </p:sp>
      <p:sp>
        <p:nvSpPr>
          <p:cNvPr id="380" name="矩形 379"/>
          <p:cNvSpPr/>
          <p:nvPr/>
        </p:nvSpPr>
        <p:spPr>
          <a:xfrm>
            <a:off x="4174854" y="4680301"/>
            <a:ext cx="3154680" cy="3657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altLang="en-US" lang="zh-CN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输入你需要表述的东西在这里</a:t>
            </a:r>
          </a:p>
        </p:txBody>
      </p:sp>
      <p:sp>
        <p:nvSpPr>
          <p:cNvPr id="381" name="矩形 380"/>
          <p:cNvSpPr/>
          <p:nvPr/>
        </p:nvSpPr>
        <p:spPr>
          <a:xfrm>
            <a:off x="7782381" y="4680301"/>
            <a:ext cx="3154680" cy="3657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altLang="en-US" lang="zh-CN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输入你需要表述的东西在这里</a:t>
            </a:r>
          </a:p>
        </p:txBody>
      </p:sp>
    </p:spTree>
    <p:extLst>
      <p:ext uri="{BB962C8B-B14F-4D97-AF65-F5344CB8AC3E}">
        <p14:creationId val="509280685"/>
      </p:ext>
    </p:extLst>
  </p:cSld>
  <p:clrMapOvr>
    <a:masterClrMapping/>
  </p:clrMapOvr>
  <p:transition/>
  <p:timing/>
</p:sld>
</file>

<file path=ppt/slides/slide21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55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56" name="Group 5"/>
            <p:cNvGrpSpPr/>
            <p:nvPr/>
          </p:nvGrpSpPr>
          <p:grpSpPr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26" name="Freeform 6"/>
              <p:cNvSpPr/>
              <p:nvPr/>
            </p:nvSpPr>
            <p:spPr bwMode="auto">
              <a:xfrm>
                <a:off x="4449" y="3297"/>
                <a:ext cx="52" cy="154"/>
              </a:xfrm>
              <a:custGeom>
                <a:gdLst>
                  <a:gd fmla="*/ 0 w 52" name="T0"/>
                  <a:gd fmla="*/ 0 h 69" name="T1"/>
                  <a:gd fmla="*/ 0 w 52" name="T2"/>
                  <a:gd fmla="*/ 0 h 69" name="T3"/>
                  <a:gd fmla="*/ 10 w 52" name="T4"/>
                  <a:gd fmla="*/ 0 h 69" name="T5"/>
                  <a:gd fmla="*/ 13 w 52" name="T6"/>
                  <a:gd fmla="*/ 13 h 69" name="T7"/>
                  <a:gd fmla="*/ 26 w 52" name="T8"/>
                  <a:gd fmla="*/ 5 h 69" name="T9"/>
                  <a:gd fmla="*/ 43 w 52" name="T10"/>
                  <a:gd fmla="*/ 21 h 69" name="T11"/>
                  <a:gd fmla="*/ 51 w 52" name="T12"/>
                  <a:gd fmla="*/ 68 h 69" name="T13"/>
                  <a:gd fmla="*/ 50 w 52" name="T14"/>
                  <a:gd fmla="*/ 68 h 69" name="T15"/>
                  <a:gd fmla="*/ 16 w 52" name="T16"/>
                  <a:gd fmla="*/ 48 h 69" name="T17"/>
                  <a:gd fmla="*/ 0 w 52" name="T18"/>
                  <a:gd fmla="*/ 0 h 69" name="T19"/>
                  <a:gd fmla="*/ 0 w 52" name="T20"/>
                  <a:gd fmla="*/ 0 h 69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52" name="T33"/>
                  <a:gd fmla="*/ 0 h 69" name="T34"/>
                  <a:gd fmla="*/ 52 w 52" name="T35"/>
                  <a:gd fmla="*/ 69 h 69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69" w="52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7" name="Freeform 7"/>
              <p:cNvSpPr/>
              <p:nvPr/>
            </p:nvSpPr>
            <p:spPr bwMode="auto">
              <a:xfrm>
                <a:off x="4577" y="3299"/>
                <a:ext cx="132" cy="154"/>
              </a:xfrm>
              <a:custGeom>
                <a:gdLst>
                  <a:gd fmla="*/ 0 w 132" name="T0"/>
                  <a:gd fmla="*/ 72 h 83" name="T1"/>
                  <a:gd fmla="*/ 0 w 132" name="T2"/>
                  <a:gd fmla="*/ 72 h 83" name="T3"/>
                  <a:gd fmla="*/ 12 w 132" name="T4"/>
                  <a:gd fmla="*/ 82 h 83" name="T5"/>
                  <a:gd fmla="*/ 53 w 132" name="T6"/>
                  <a:gd fmla="*/ 79 h 83" name="T7"/>
                  <a:gd fmla="*/ 66 w 132" name="T8"/>
                  <a:gd fmla="*/ 73 h 83" name="T9"/>
                  <a:gd fmla="*/ 84 w 132" name="T10"/>
                  <a:gd fmla="*/ 36 h 83" name="T11"/>
                  <a:gd fmla="*/ 108 w 132" name="T12"/>
                  <a:gd fmla="*/ 37 h 83" name="T13"/>
                  <a:gd fmla="*/ 131 w 132" name="T14"/>
                  <a:gd fmla="*/ 25 h 83" name="T15"/>
                  <a:gd fmla="*/ 109 w 132" name="T16"/>
                  <a:gd fmla="*/ 14 h 83" name="T17"/>
                  <a:gd fmla="*/ 102 w 132" name="T18"/>
                  <a:gd fmla="*/ 0 h 83" name="T19"/>
                  <a:gd fmla="*/ 75 w 132" name="T20"/>
                  <a:gd fmla="*/ 26 h 83" name="T21"/>
                  <a:gd fmla="*/ 67 w 132" name="T22"/>
                  <a:gd fmla="*/ 40 h 83" name="T23"/>
                  <a:gd fmla="*/ 59 w 132" name="T24"/>
                  <a:gd fmla="*/ 32 h 83" name="T25"/>
                  <a:gd fmla="*/ 43 w 132" name="T26"/>
                  <a:gd fmla="*/ 52 h 83" name="T27"/>
                  <a:gd fmla="*/ 26 w 132" name="T28"/>
                  <a:gd fmla="*/ 55 h 83" name="T29"/>
                  <a:gd fmla="*/ 20 w 132" name="T30"/>
                  <a:gd fmla="*/ 73 h 83" name="T31"/>
                  <a:gd fmla="*/ 0 w 132" name="T32"/>
                  <a:gd fmla="*/ 72 h 83" name="T33"/>
                  <a:gd fmla="*/ 0 w 132" name="T34"/>
                  <a:gd fmla="*/ 72 h 83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132" name="T54"/>
                  <a:gd fmla="*/ 0 h 83" name="T55"/>
                  <a:gd fmla="*/ 132 w 132" name="T56"/>
                  <a:gd fmla="*/ 83 h 83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83" w="132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grpSp>
          <p:nvGrpSpPr>
            <p:cNvPr id="57" name="Group 8"/>
            <p:cNvGrpSpPr/>
            <p:nvPr/>
          </p:nvGrpSpPr>
          <p:grpSpPr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16" name="Freeform 9"/>
              <p:cNvSpPr/>
              <p:nvPr/>
            </p:nvSpPr>
            <p:spPr bwMode="auto">
              <a:xfrm>
                <a:off x="4380" y="3351"/>
                <a:ext cx="149" cy="160"/>
              </a:xfrm>
              <a:custGeom>
                <a:gdLst>
                  <a:gd fmla="*/ 0 w 149" name="T0"/>
                  <a:gd fmla="*/ 0 h 156" name="T1"/>
                  <a:gd fmla="*/ 0 w 149" name="T2"/>
                  <a:gd fmla="*/ 0 h 156" name="T3"/>
                  <a:gd fmla="*/ 33 w 149" name="T4"/>
                  <a:gd fmla="*/ 7 h 156" name="T5"/>
                  <a:gd fmla="*/ 74 w 149" name="T6"/>
                  <a:gd fmla="*/ 47 h 156" name="T7"/>
                  <a:gd fmla="*/ 108 w 149" name="T8"/>
                  <a:gd fmla="*/ 62 h 156" name="T9"/>
                  <a:gd fmla="*/ 104 w 149" name="T10"/>
                  <a:gd fmla="*/ 73 h 156" name="T11"/>
                  <a:gd fmla="*/ 115 w 149" name="T12"/>
                  <a:gd fmla="*/ 72 h 156" name="T13"/>
                  <a:gd fmla="*/ 114 w 149" name="T14"/>
                  <a:gd fmla="*/ 87 h 156" name="T15"/>
                  <a:gd fmla="*/ 148 w 149" name="T16"/>
                  <a:gd fmla="*/ 116 h 156" name="T17"/>
                  <a:gd fmla="*/ 144 w 149" name="T18"/>
                  <a:gd fmla="*/ 154 h 156" name="T19"/>
                  <a:gd fmla="*/ 129 w 149" name="T20"/>
                  <a:gd fmla="*/ 155 h 156" name="T21"/>
                  <a:gd fmla="*/ 99 w 149" name="T22"/>
                  <a:gd fmla="*/ 133 h 156" name="T23"/>
                  <a:gd fmla="*/ 50 w 149" name="T24"/>
                  <a:gd fmla="*/ 54 h 156" name="T25"/>
                  <a:gd fmla="*/ 0 w 149" name="T26"/>
                  <a:gd fmla="*/ 0 h 156" name="T27"/>
                  <a:gd fmla="*/ 0 w 149" name="T28"/>
                  <a:gd fmla="*/ 0 h 15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49" name="T45"/>
                  <a:gd fmla="*/ 0 h 156" name="T46"/>
                  <a:gd fmla="*/ 149 w 149" name="T47"/>
                  <a:gd fmla="*/ 156 h 15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56" w="149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7" name="Freeform 10"/>
              <p:cNvSpPr/>
              <p:nvPr/>
            </p:nvSpPr>
            <p:spPr bwMode="auto">
              <a:xfrm>
                <a:off x="4519" y="3450"/>
                <a:ext cx="125" cy="160"/>
              </a:xfrm>
              <a:custGeom>
                <a:gdLst>
                  <a:gd fmla="*/ 0 w 125" name="T0"/>
                  <a:gd fmla="*/ 11 h 40" name="T1"/>
                  <a:gd fmla="*/ 0 w 125" name="T2"/>
                  <a:gd fmla="*/ 11 h 40" name="T3"/>
                  <a:gd fmla="*/ 8 w 125" name="T4"/>
                  <a:gd fmla="*/ 0 h 40" name="T5"/>
                  <a:gd fmla="*/ 95 w 125" name="T6"/>
                  <a:gd fmla="*/ 12 h 40" name="T7"/>
                  <a:gd fmla="*/ 104 w 125" name="T8"/>
                  <a:gd fmla="*/ 22 h 40" name="T9"/>
                  <a:gd fmla="*/ 122 w 125" name="T10"/>
                  <a:gd fmla="*/ 26 h 40" name="T11"/>
                  <a:gd fmla="*/ 124 w 125" name="T12"/>
                  <a:gd fmla="*/ 39 h 40" name="T13"/>
                  <a:gd fmla="*/ 22 w 125" name="T14"/>
                  <a:gd fmla="*/ 21 h 40" name="T15"/>
                  <a:gd fmla="*/ 0 w 125" name="T16"/>
                  <a:gd fmla="*/ 11 h 40" name="T17"/>
                  <a:gd fmla="*/ 0 w 125" name="T18"/>
                  <a:gd fmla="*/ 11 h 40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125" name="T30"/>
                  <a:gd fmla="*/ 0 h 40" name="T31"/>
                  <a:gd fmla="*/ 125 w 125" name="T32"/>
                  <a:gd fmla="*/ 40 h 40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40" w="125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8" name="Freeform 11"/>
              <p:cNvSpPr/>
              <p:nvPr/>
            </p:nvSpPr>
            <p:spPr bwMode="auto">
              <a:xfrm>
                <a:off x="4568" y="3349"/>
                <a:ext cx="136" cy="160"/>
              </a:xfrm>
              <a:custGeom>
                <a:gdLst>
                  <a:gd fmla="*/ 0 w 136" name="T0"/>
                  <a:gd fmla="*/ 52 h 116" name="T1"/>
                  <a:gd fmla="*/ 0 w 136" name="T2"/>
                  <a:gd fmla="*/ 52 h 116" name="T3"/>
                  <a:gd fmla="*/ 9 w 136" name="T4"/>
                  <a:gd fmla="*/ 36 h 116" name="T5"/>
                  <a:gd fmla="*/ 21 w 136" name="T6"/>
                  <a:gd fmla="*/ 46 h 116" name="T7"/>
                  <a:gd fmla="*/ 62 w 136" name="T8"/>
                  <a:gd fmla="*/ 43 h 116" name="T9"/>
                  <a:gd fmla="*/ 75 w 136" name="T10"/>
                  <a:gd fmla="*/ 37 h 116" name="T11"/>
                  <a:gd fmla="*/ 93 w 136" name="T12"/>
                  <a:gd fmla="*/ 0 h 116" name="T13"/>
                  <a:gd fmla="*/ 117 w 136" name="T14"/>
                  <a:gd fmla="*/ 1 h 116" name="T15"/>
                  <a:gd fmla="*/ 112 w 136" name="T16"/>
                  <a:gd fmla="*/ 11 h 116" name="T17"/>
                  <a:gd fmla="*/ 135 w 136" name="T18"/>
                  <a:gd fmla="*/ 46 h 116" name="T19"/>
                  <a:gd fmla="*/ 122 w 136" name="T20"/>
                  <a:gd fmla="*/ 43 h 116" name="T21"/>
                  <a:gd fmla="*/ 99 w 136" name="T22"/>
                  <a:gd fmla="*/ 82 h 116" name="T23"/>
                  <a:gd fmla="*/ 95 w 136" name="T24"/>
                  <a:gd fmla="*/ 107 h 116" name="T25"/>
                  <a:gd fmla="*/ 81 w 136" name="T26"/>
                  <a:gd fmla="*/ 115 h 116" name="T27"/>
                  <a:gd fmla="*/ 55 w 136" name="T28"/>
                  <a:gd fmla="*/ 100 h 116" name="T29"/>
                  <a:gd fmla="*/ 40 w 136" name="T30"/>
                  <a:gd fmla="*/ 107 h 116" name="T31"/>
                  <a:gd fmla="*/ 37 w 136" name="T32"/>
                  <a:gd fmla="*/ 95 h 116" name="T33"/>
                  <a:gd fmla="*/ 17 w 136" name="T34"/>
                  <a:gd fmla="*/ 97 h 116" name="T35"/>
                  <a:gd fmla="*/ 0 w 136" name="T36"/>
                  <a:gd fmla="*/ 52 h 116" name="T37"/>
                  <a:gd fmla="*/ 0 w 136" name="T38"/>
                  <a:gd fmla="*/ 52 h 11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36" name="T60"/>
                  <a:gd fmla="*/ 0 h 116" name="T61"/>
                  <a:gd fmla="*/ 136 w 136" name="T62"/>
                  <a:gd fmla="*/ 116 h 116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15" w="13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9" name="Freeform 12"/>
              <p:cNvSpPr/>
              <p:nvPr/>
            </p:nvSpPr>
            <p:spPr bwMode="auto">
              <a:xfrm>
                <a:off x="4674" y="3469"/>
                <a:ext cx="34" cy="160"/>
              </a:xfrm>
              <a:custGeom>
                <a:gdLst>
                  <a:gd fmla="*/ 0 w 34" name="T0"/>
                  <a:gd fmla="*/ 2 h 9" name="T1"/>
                  <a:gd fmla="*/ 0 w 34" name="T2"/>
                  <a:gd fmla="*/ 2 h 9" name="T3"/>
                  <a:gd fmla="*/ 4 w 34" name="T4"/>
                  <a:gd fmla="*/ 8 h 9" name="T5"/>
                  <a:gd fmla="*/ 33 w 34" name="T6"/>
                  <a:gd fmla="*/ 3 h 9" name="T7"/>
                  <a:gd fmla="*/ 11 w 34" name="T8"/>
                  <a:gd fmla="*/ 0 h 9" name="T9"/>
                  <a:gd fmla="*/ 0 w 34" name="T10"/>
                  <a:gd fmla="*/ 2 h 9" name="T11"/>
                  <a:gd fmla="*/ 0 w 34" name="T12"/>
                  <a:gd fmla="*/ 2 h 9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4" name="T21"/>
                  <a:gd fmla="*/ 0 h 9" name="T22"/>
                  <a:gd fmla="*/ 34 w 34" name="T23"/>
                  <a:gd fmla="*/ 9 h 9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9" w="34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0" name="Freeform 13"/>
              <p:cNvSpPr/>
              <p:nvPr/>
            </p:nvSpPr>
            <p:spPr bwMode="auto">
              <a:xfrm>
                <a:off x="4703" y="3376"/>
                <a:ext cx="85" cy="160"/>
              </a:xfrm>
              <a:custGeom>
                <a:gdLst>
                  <a:gd fmla="*/ 0 w 85" name="T0"/>
                  <a:gd fmla="*/ 60 h 101" name="T1"/>
                  <a:gd fmla="*/ 0 w 85" name="T2"/>
                  <a:gd fmla="*/ 60 h 101" name="T3"/>
                  <a:gd fmla="*/ 10 w 85" name="T4"/>
                  <a:gd fmla="*/ 78 h 101" name="T5"/>
                  <a:gd fmla="*/ 7 w 85" name="T6"/>
                  <a:gd fmla="*/ 96 h 101" name="T7"/>
                  <a:gd fmla="*/ 21 w 85" name="T8"/>
                  <a:gd fmla="*/ 100 h 101" name="T9"/>
                  <a:gd fmla="*/ 19 w 85" name="T10"/>
                  <a:gd fmla="*/ 63 h 101" name="T11"/>
                  <a:gd fmla="*/ 28 w 85" name="T12"/>
                  <a:gd fmla="*/ 60 h 101" name="T13"/>
                  <a:gd fmla="*/ 30 w 85" name="T14"/>
                  <a:gd fmla="*/ 74 h 101" name="T15"/>
                  <a:gd fmla="*/ 37 w 85" name="T16"/>
                  <a:gd fmla="*/ 90 h 101" name="T17"/>
                  <a:gd fmla="*/ 53 w 85" name="T18"/>
                  <a:gd fmla="*/ 83 h 101" name="T19"/>
                  <a:gd fmla="*/ 34 w 85" name="T20"/>
                  <a:gd fmla="*/ 48 h 101" name="T21"/>
                  <a:gd fmla="*/ 62 w 85" name="T22"/>
                  <a:gd fmla="*/ 33 h 101" name="T23"/>
                  <a:gd fmla="*/ 25 w 85" name="T24"/>
                  <a:gd fmla="*/ 43 h 101" name="T25"/>
                  <a:gd fmla="*/ 19 w 85" name="T26"/>
                  <a:gd fmla="*/ 21 h 101" name="T27"/>
                  <a:gd fmla="*/ 74 w 85" name="T28"/>
                  <a:gd fmla="*/ 19 h 101" name="T29"/>
                  <a:gd fmla="*/ 84 w 85" name="T30"/>
                  <a:gd fmla="*/ 0 h 101" name="T31"/>
                  <a:gd fmla="*/ 68 w 85" name="T32"/>
                  <a:gd fmla="*/ 12 h 101" name="T33"/>
                  <a:gd fmla="*/ 28 w 85" name="T34"/>
                  <a:gd fmla="*/ 6 h 101" name="T35"/>
                  <a:gd fmla="*/ 15 w 85" name="T36"/>
                  <a:gd fmla="*/ 14 h 101" name="T37"/>
                  <a:gd fmla="*/ 0 w 85" name="T38"/>
                  <a:gd fmla="*/ 60 h 101" name="T39"/>
                  <a:gd fmla="*/ 0 w 85" name="T40"/>
                  <a:gd fmla="*/ 60 h 101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85" name="T63"/>
                  <a:gd fmla="*/ 0 h 101" name="T64"/>
                  <a:gd fmla="*/ 85 w 85" name="T65"/>
                  <a:gd fmla="*/ 101 h 101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00" w="85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1" name="Freeform 14"/>
              <p:cNvSpPr/>
              <p:nvPr/>
            </p:nvSpPr>
            <p:spPr bwMode="auto">
              <a:xfrm>
                <a:off x="4769" y="3478"/>
                <a:ext cx="48" cy="160"/>
              </a:xfrm>
              <a:custGeom>
                <a:gdLst>
                  <a:gd fmla="*/ 0 w 48" name="T0"/>
                  <a:gd fmla="*/ 15 h 26" name="T1"/>
                  <a:gd fmla="*/ 0 w 48" name="T2"/>
                  <a:gd fmla="*/ 15 h 26" name="T3"/>
                  <a:gd fmla="*/ 2 w 48" name="T4"/>
                  <a:gd fmla="*/ 25 h 26" name="T5"/>
                  <a:gd fmla="*/ 47 w 48" name="T6"/>
                  <a:gd fmla="*/ 0 h 26" name="T7"/>
                  <a:gd fmla="*/ 14 w 48" name="T8"/>
                  <a:gd fmla="*/ 7 h 26" name="T9"/>
                  <a:gd fmla="*/ 0 w 48" name="T10"/>
                  <a:gd fmla="*/ 15 h 26" name="T11"/>
                  <a:gd fmla="*/ 0 w 48" name="T12"/>
                  <a:gd fmla="*/ 15 h 2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8" name="T21"/>
                  <a:gd fmla="*/ 0 h 26" name="T22"/>
                  <a:gd fmla="*/ 48 w 48" name="T23"/>
                  <a:gd fmla="*/ 26 h 26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6" w="48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2" name="Freeform 15"/>
              <p:cNvSpPr/>
              <p:nvPr/>
            </p:nvSpPr>
            <p:spPr bwMode="auto">
              <a:xfrm>
                <a:off x="4819" y="3341"/>
                <a:ext cx="17" cy="160"/>
              </a:xfrm>
              <a:custGeom>
                <a:gdLst>
                  <a:gd fmla="*/ 0 w 17" name="T0"/>
                  <a:gd fmla="*/ 14 h 42" name="T1"/>
                  <a:gd fmla="*/ 0 w 17" name="T2"/>
                  <a:gd fmla="*/ 14 h 42" name="T3"/>
                  <a:gd fmla="*/ 3 w 17" name="T4"/>
                  <a:gd fmla="*/ 33 h 42" name="T5"/>
                  <a:gd fmla="*/ 13 w 17" name="T6"/>
                  <a:gd fmla="*/ 41 h 42" name="T7"/>
                  <a:gd fmla="*/ 7 w 17" name="T8"/>
                  <a:gd fmla="*/ 24 h 42" name="T9"/>
                  <a:gd fmla="*/ 16 w 17" name="T10"/>
                  <a:gd fmla="*/ 21 h 42" name="T11"/>
                  <a:gd fmla="*/ 15 w 17" name="T12"/>
                  <a:gd fmla="*/ 8 h 42" name="T13"/>
                  <a:gd fmla="*/ 3 w 17" name="T14"/>
                  <a:gd fmla="*/ 17 h 42" name="T15"/>
                  <a:gd fmla="*/ 8 w 17" name="T16"/>
                  <a:gd fmla="*/ 0 h 42" name="T17"/>
                  <a:gd fmla="*/ 0 w 17" name="T18"/>
                  <a:gd fmla="*/ 14 h 42" name="T19"/>
                  <a:gd fmla="*/ 0 w 17" name="T20"/>
                  <a:gd fmla="*/ 14 h 42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17" name="T33"/>
                  <a:gd fmla="*/ 0 h 42" name="T34"/>
                  <a:gd fmla="*/ 17 w 17" name="T35"/>
                  <a:gd fmla="*/ 42 h 42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42" w="17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3" name="Freeform 16"/>
              <p:cNvSpPr/>
              <p:nvPr/>
            </p:nvSpPr>
            <p:spPr bwMode="auto">
              <a:xfrm>
                <a:off x="4826" y="3393"/>
                <a:ext cx="40" cy="160"/>
              </a:xfrm>
              <a:custGeom>
                <a:gdLst>
                  <a:gd fmla="*/ 0 w 40" name="T0"/>
                  <a:gd fmla="*/ 5 h 14" name="T1"/>
                  <a:gd fmla="*/ 0 w 40" name="T2"/>
                  <a:gd fmla="*/ 5 h 14" name="T3"/>
                  <a:gd fmla="*/ 22 w 40" name="T4"/>
                  <a:gd fmla="*/ 0 h 14" name="T5"/>
                  <a:gd fmla="*/ 39 w 40" name="T6"/>
                  <a:gd fmla="*/ 13 h 14" name="T7"/>
                  <a:gd fmla="*/ 0 w 40" name="T8"/>
                  <a:gd fmla="*/ 5 h 14" name="T9"/>
                  <a:gd fmla="*/ 0 w 40" name="T10"/>
                  <a:gd fmla="*/ 5 h 14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40" name="T18"/>
                  <a:gd fmla="*/ 0 h 14" name="T19"/>
                  <a:gd fmla="*/ 40 w 40" name="T20"/>
                  <a:gd fmla="*/ 14 h 14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4" w="40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4" name="Freeform 17"/>
              <p:cNvSpPr/>
              <p:nvPr/>
            </p:nvSpPr>
            <p:spPr bwMode="auto">
              <a:xfrm>
                <a:off x="4865" y="3414"/>
                <a:ext cx="144" cy="160"/>
              </a:xfrm>
              <a:custGeom>
                <a:gdLst>
                  <a:gd fmla="*/ 0 w 144" name="T0"/>
                  <a:gd fmla="*/ 15 h 119" name="T1"/>
                  <a:gd fmla="*/ 0 w 144" name="T2"/>
                  <a:gd fmla="*/ 15 h 119" name="T3"/>
                  <a:gd fmla="*/ 21 w 144" name="T4"/>
                  <a:gd fmla="*/ 26 h 119" name="T5"/>
                  <a:gd fmla="*/ 42 w 144" name="T6"/>
                  <a:gd fmla="*/ 23 h 119" name="T7"/>
                  <a:gd fmla="*/ 16 w 144" name="T8"/>
                  <a:gd fmla="*/ 32 h 119" name="T9"/>
                  <a:gd fmla="*/ 28 w 144" name="T10"/>
                  <a:gd fmla="*/ 51 h 119" name="T11"/>
                  <a:gd fmla="*/ 41 w 144" name="T12"/>
                  <a:gd fmla="*/ 35 h 119" name="T13"/>
                  <a:gd fmla="*/ 49 w 144" name="T14"/>
                  <a:gd fmla="*/ 51 h 119" name="T15"/>
                  <a:gd fmla="*/ 100 w 144" name="T16"/>
                  <a:gd fmla="*/ 69 h 119" name="T17"/>
                  <a:gd fmla="*/ 113 w 144" name="T18"/>
                  <a:gd fmla="*/ 98 h 119" name="T19"/>
                  <a:gd fmla="*/ 103 w 144" name="T20"/>
                  <a:gd fmla="*/ 97 h 119" name="T21"/>
                  <a:gd fmla="*/ 95 w 144" name="T22"/>
                  <a:gd fmla="*/ 110 h 119" name="T23"/>
                  <a:gd fmla="*/ 126 w 144" name="T24"/>
                  <a:gd fmla="*/ 104 h 119" name="T25"/>
                  <a:gd fmla="*/ 143 w 144" name="T26"/>
                  <a:gd fmla="*/ 118 h 119" name="T27"/>
                  <a:gd fmla="*/ 141 w 144" name="T28"/>
                  <a:gd fmla="*/ 30 h 119" name="T29"/>
                  <a:gd fmla="*/ 97 w 144" name="T30"/>
                  <a:gd fmla="*/ 15 h 119" name="T31"/>
                  <a:gd fmla="*/ 61 w 144" name="T32"/>
                  <a:gd fmla="*/ 41 h 119" name="T33"/>
                  <a:gd fmla="*/ 47 w 144" name="T34"/>
                  <a:gd fmla="*/ 27 h 119" name="T35"/>
                  <a:gd fmla="*/ 43 w 144" name="T36"/>
                  <a:gd fmla="*/ 6 h 119" name="T37"/>
                  <a:gd fmla="*/ 21 w 144" name="T38"/>
                  <a:gd fmla="*/ 0 h 119" name="T39"/>
                  <a:gd fmla="*/ 0 w 144" name="T40"/>
                  <a:gd fmla="*/ 15 h 119" name="T41"/>
                  <a:gd fmla="*/ 0 w 144" name="T42"/>
                  <a:gd fmla="*/ 15 h 119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44" name="T66"/>
                  <a:gd fmla="*/ 0 h 119" name="T67"/>
                  <a:gd fmla="*/ 144 w 144" name="T68"/>
                  <a:gd fmla="*/ 119 h 119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119" w="144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5" name="Freeform 18"/>
              <p:cNvSpPr/>
              <p:nvPr/>
            </p:nvSpPr>
            <p:spPr bwMode="auto">
              <a:xfrm>
                <a:off x="4871" y="3452"/>
                <a:ext cx="7" cy="160"/>
              </a:xfrm>
              <a:custGeom>
                <a:gdLst>
                  <a:gd fmla="*/ 0 w 7" name="T0"/>
                  <a:gd fmla="*/ 10 h 11" name="T1"/>
                  <a:gd fmla="*/ 0 w 7" name="T2"/>
                  <a:gd fmla="*/ 10 h 11" name="T3"/>
                  <a:gd fmla="*/ 3 w 7" name="T4"/>
                  <a:gd fmla="*/ 0 h 11" name="T5"/>
                  <a:gd fmla="*/ 6 w 7" name="T6"/>
                  <a:gd fmla="*/ 6 h 11" name="T7"/>
                  <a:gd fmla="*/ 0 w 7" name="T8"/>
                  <a:gd fmla="*/ 10 h 11" name="T9"/>
                  <a:gd fmla="*/ 0 w 7" name="T10"/>
                  <a:gd fmla="*/ 10 h 11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7" name="T18"/>
                  <a:gd fmla="*/ 0 h 11" name="T19"/>
                  <a:gd fmla="*/ 7 w 7" name="T20"/>
                  <a:gd fmla="*/ 11 h 11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1" w="7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58" name="Freeform 6"/>
            <p:cNvSpPr/>
            <p:nvPr/>
          </p:nvSpPr>
          <p:spPr bwMode="auto">
            <a:xfrm>
              <a:off x="3998079" y="3687453"/>
              <a:ext cx="242885" cy="206196"/>
            </a:xfrm>
            <a:custGeom>
              <a:gdLst>
                <a:gd fmla="*/ 0 w 194" name="T0"/>
                <a:gd fmla="*/ 111880299 h 139" name="T1"/>
                <a:gd fmla="*/ 0 w 194" name="T2"/>
                <a:gd fmla="*/ 111880299 h 139" name="T3"/>
                <a:gd fmla="*/ 3134995 w 194" name="T4"/>
                <a:gd fmla="*/ 172905343 h 139" name="T5"/>
                <a:gd fmla="*/ 25079963 w 194" name="T6"/>
                <a:gd fmla="*/ 191552270 h 139" name="T7"/>
                <a:gd fmla="*/ 6269991 w 194" name="T8"/>
                <a:gd fmla="*/ 222064121 h 139" name="T9"/>
                <a:gd fmla="*/ 40754933 w 194" name="T10"/>
                <a:gd fmla="*/ 233930347 h 139" name="T11"/>
                <a:gd fmla="*/ 119129815 w 194" name="T12"/>
                <a:gd fmla="*/ 222064121 h 139" name="T13"/>
                <a:gd fmla="*/ 133237289 w 194" name="T14"/>
                <a:gd fmla="*/ 188161920 h 139" name="T15"/>
                <a:gd fmla="*/ 186530976 w 194" name="T16"/>
                <a:gd fmla="*/ 169514952 h 139" name="T17"/>
                <a:gd fmla="*/ 191233467 w 194" name="T18"/>
                <a:gd fmla="*/ 140696975 h 139" name="T19"/>
                <a:gd fmla="*/ 210043431 w 194" name="T20"/>
                <a:gd fmla="*/ 133916274 h 139" name="T21"/>
                <a:gd fmla="*/ 202205946 w 194" name="T22"/>
                <a:gd fmla="*/ 118659698 h 139" name="T23"/>
                <a:gd fmla="*/ 221015911 w 194" name="T24"/>
                <a:gd fmla="*/ 116965824 h 139" name="T25"/>
                <a:gd fmla="*/ 235123384 w 194" name="T26"/>
                <a:gd fmla="*/ 88147847 h 139" name="T27"/>
                <a:gd fmla="*/ 228853396 w 194" name="T28"/>
                <a:gd fmla="*/ 59329849 h 139" name="T29"/>
                <a:gd fmla="*/ 300958260 w 194" name="T30"/>
                <a:gd fmla="*/ 38989039 h 139" name="T31"/>
                <a:gd fmla="*/ 302525758 w 194" name="T32"/>
                <a:gd fmla="*/ 32208338 h 139" name="T33"/>
                <a:gd fmla="*/ 275878308 w 194" name="T34"/>
                <a:gd fmla="*/ 27122813 h 139" name="T35"/>
                <a:gd fmla="*/ 238258378 w 194" name="T36"/>
                <a:gd fmla="*/ 47463623 h 139" name="T37"/>
                <a:gd fmla="*/ 219448414 w 194" name="T38"/>
                <a:gd fmla="*/ 0 h 139" name="T39"/>
                <a:gd fmla="*/ 188098473 w 194" name="T40"/>
                <a:gd fmla="*/ 35598688 h 139" name="T41"/>
                <a:gd fmla="*/ 94049862 w 194" name="T42"/>
                <a:gd fmla="*/ 32208338 h 139" name="T43"/>
                <a:gd fmla="*/ 47024931 w 194" name="T44"/>
                <a:gd fmla="*/ 86452672 h 139" name="T45"/>
                <a:gd fmla="*/ 14107478 w 194" name="T46"/>
                <a:gd fmla="*/ 69500900 h 139" name="T47"/>
                <a:gd fmla="*/ 0 w 194" name="T48"/>
                <a:gd fmla="*/ 111880299 h 139" name="T49"/>
                <a:gd fmla="*/ 0 w 194" name="T50"/>
                <a:gd fmla="*/ 111880299 h 139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194" name="T78"/>
                <a:gd fmla="*/ 0 h 139" name="T79"/>
                <a:gd fmla="*/ 194 w 194" name="T80"/>
                <a:gd fmla="*/ 139 h 139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139" w="194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59" name="Group 20"/>
            <p:cNvGrpSpPr/>
            <p:nvPr/>
          </p:nvGrpSpPr>
          <p:grpSpPr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14" name="Freeform 262"/>
              <p:cNvSpPr/>
              <p:nvPr/>
            </p:nvSpPr>
            <p:spPr bwMode="auto">
              <a:xfrm>
                <a:off x="4623" y="3703"/>
                <a:ext cx="552" cy="158"/>
              </a:xfrm>
              <a:custGeom>
                <a:gdLst>
                  <a:gd fmla="*/ 0 w 552" name="T0"/>
                  <a:gd fmla="*/ 218 h 414" name="T1"/>
                  <a:gd fmla="*/ 4 w 552" name="T2"/>
                  <a:gd fmla="*/ 209 h 414" name="T3"/>
                  <a:gd fmla="*/ 3 w 552" name="T4"/>
                  <a:gd fmla="*/ 192 h 414" name="T5"/>
                  <a:gd fmla="*/ 14 w 552" name="T6"/>
                  <a:gd fmla="*/ 165 h 414" name="T7"/>
                  <a:gd fmla="*/ 106 w 552" name="T8"/>
                  <a:gd fmla="*/ 123 h 414" name="T9"/>
                  <a:gd fmla="*/ 125 w 552" name="T10"/>
                  <a:gd fmla="*/ 88 h 414" name="T11"/>
                  <a:gd fmla="*/ 141 w 552" name="T12"/>
                  <a:gd fmla="*/ 94 h 414" name="T13"/>
                  <a:gd fmla="*/ 154 w 552" name="T14"/>
                  <a:gd fmla="*/ 80 h 414" name="T15"/>
                  <a:gd fmla="*/ 175 w 552" name="T16"/>
                  <a:gd fmla="*/ 46 h 414" name="T17"/>
                  <a:gd fmla="*/ 202 w 552" name="T18"/>
                  <a:gd fmla="*/ 68 h 414" name="T19"/>
                  <a:gd fmla="*/ 226 w 552" name="T20"/>
                  <a:gd fmla="*/ 63 h 414" name="T21"/>
                  <a:gd fmla="*/ 233 w 552" name="T22"/>
                  <a:gd fmla="*/ 28 h 414" name="T23"/>
                  <a:gd fmla="*/ 257 w 552" name="T24"/>
                  <a:gd fmla="*/ 6 h 414" name="T25"/>
                  <a:gd fmla="*/ 306 w 552" name="T26"/>
                  <a:gd fmla="*/ 59 h 414" name="T27"/>
                  <a:gd fmla="*/ 384 w 552" name="T28"/>
                  <a:gd fmla="*/ 82 h 414" name="T29"/>
                  <a:gd fmla="*/ 405 w 552" name="T30"/>
                  <a:gd fmla="*/ 0 h 414" name="T31"/>
                  <a:gd fmla="*/ 440 w 552" name="T32"/>
                  <a:gd fmla="*/ 59 h 414" name="T33"/>
                  <a:gd fmla="*/ 488 w 552" name="T34"/>
                  <a:gd fmla="*/ 133 h 414" name="T35"/>
                  <a:gd fmla="*/ 512 w 552" name="T36"/>
                  <a:gd fmla="*/ 163 h 414" name="T37"/>
                  <a:gd fmla="*/ 543 w 552" name="T38"/>
                  <a:gd fmla="*/ 204 h 414" name="T39"/>
                  <a:gd fmla="*/ 545 w 552" name="T40"/>
                  <a:gd fmla="*/ 290 h 414" name="T41"/>
                  <a:gd fmla="*/ 503 w 552" name="T42"/>
                  <a:gd fmla="*/ 388 h 414" name="T43"/>
                  <a:gd fmla="*/ 453 w 552" name="T44"/>
                  <a:gd fmla="*/ 406 h 414" name="T45"/>
                  <a:gd fmla="*/ 435 w 552" name="T46"/>
                  <a:gd fmla="*/ 392 h 414" name="T47"/>
                  <a:gd fmla="*/ 387 w 552" name="T48"/>
                  <a:gd fmla="*/ 401 h 414" name="T49"/>
                  <a:gd fmla="*/ 357 w 552" name="T50"/>
                  <a:gd fmla="*/ 354 h 414" name="T51"/>
                  <a:gd fmla="*/ 341 w 552" name="T52"/>
                  <a:gd fmla="*/ 337 h 414" name="T53"/>
                  <a:gd fmla="*/ 324 w 552" name="T54"/>
                  <a:gd fmla="*/ 352 h 414" name="T55"/>
                  <a:gd fmla="*/ 312 w 552" name="T56"/>
                  <a:gd fmla="*/ 349 h 414" name="T57"/>
                  <a:gd fmla="*/ 288 w 552" name="T58"/>
                  <a:gd fmla="*/ 312 h 414" name="T59"/>
                  <a:gd fmla="*/ 175 w 552" name="T60"/>
                  <a:gd fmla="*/ 308 h 414" name="T61"/>
                  <a:gd fmla="*/ 94 w 552" name="T62"/>
                  <a:gd fmla="*/ 331 h 414" name="T63"/>
                  <a:gd fmla="*/ 27 w 552" name="T64"/>
                  <a:gd fmla="*/ 337 h 414" name="T65"/>
                  <a:gd fmla="*/ 0 w 552" name="T66"/>
                  <a:gd fmla="*/ 218 h 414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552" name="T102"/>
                  <a:gd fmla="*/ 0 h 414" name="T103"/>
                  <a:gd fmla="*/ 552 w 552" name="T104"/>
                  <a:gd fmla="*/ 414 h 414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412" w="552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5" name="Freeform 263"/>
              <p:cNvSpPr/>
              <p:nvPr/>
            </p:nvSpPr>
            <p:spPr bwMode="auto">
              <a:xfrm>
                <a:off x="5055" y="3957"/>
                <a:ext cx="49" cy="158"/>
              </a:xfrm>
              <a:custGeom>
                <a:gdLst>
                  <a:gd fmla="*/ 0 w 49" name="T0"/>
                  <a:gd fmla="*/ 8 h 48" name="T1"/>
                  <a:gd fmla="*/ 0 w 49" name="T2"/>
                  <a:gd fmla="*/ 8 h 48" name="T3"/>
                  <a:gd fmla="*/ 1 w 49" name="T4"/>
                  <a:gd fmla="*/ 0 h 48" name="T5"/>
                  <a:gd fmla="*/ 25 w 49" name="T6"/>
                  <a:gd fmla="*/ 7 h 48" name="T7"/>
                  <a:gd fmla="*/ 44 w 49" name="T8"/>
                  <a:gd fmla="*/ 1 h 48" name="T9"/>
                  <a:gd fmla="*/ 48 w 49" name="T10"/>
                  <a:gd fmla="*/ 13 h 48" name="T11"/>
                  <a:gd fmla="*/ 48 w 49" name="T12"/>
                  <a:gd fmla="*/ 27 h 48" name="T13"/>
                  <a:gd fmla="*/ 30 w 49" name="T14"/>
                  <a:gd fmla="*/ 47 h 48" name="T15"/>
                  <a:gd fmla="*/ 18 w 49" name="T16"/>
                  <a:gd fmla="*/ 46 h 48" name="T17"/>
                  <a:gd fmla="*/ 0 w 49" name="T18"/>
                  <a:gd fmla="*/ 8 h 48" name="T19"/>
                  <a:gd fmla="*/ 0 w 49" name="T20"/>
                  <a:gd fmla="*/ 8 h 48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49" name="T33"/>
                  <a:gd fmla="*/ 0 h 48" name="T34"/>
                  <a:gd fmla="*/ 49 w 49" name="T35"/>
                  <a:gd fmla="*/ 48 h 48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48" w="49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60" name="Freeform 8"/>
            <p:cNvSpPr/>
            <p:nvPr/>
          </p:nvSpPr>
          <p:spPr bwMode="auto">
            <a:xfrm>
              <a:off x="4463213" y="3885891"/>
              <a:ext cx="82550" cy="206196"/>
            </a:xfrm>
            <a:custGeom>
              <a:gdLst>
                <a:gd fmla="*/ 0 w 66" name="T0"/>
                <a:gd fmla="*/ 43327448 h 82" name="T1"/>
                <a:gd fmla="*/ 0 w 66" name="T2"/>
                <a:gd fmla="*/ 43327448 h 82" name="T3"/>
                <a:gd fmla="*/ 14079776 w 66" name="T4"/>
                <a:gd fmla="*/ 57191119 h 82" name="T5"/>
                <a:gd fmla="*/ 21902016 w 66" name="T6"/>
                <a:gd fmla="*/ 123048514 h 82" name="T7"/>
                <a:gd fmla="*/ 46932174 w 66" name="T8"/>
                <a:gd fmla="*/ 117849802 h 82" name="T9"/>
                <a:gd fmla="*/ 62575392 w 66" name="T10"/>
                <a:gd fmla="*/ 90119827 h 82" name="T11"/>
                <a:gd fmla="*/ 79784558 w 66" name="T12"/>
                <a:gd fmla="*/ 97052321 h 82" name="T13"/>
                <a:gd fmla="*/ 92299652 w 66" name="T14"/>
                <a:gd fmla="*/ 140379749 h 82" name="T15"/>
                <a:gd fmla="*/ 101685332 w 66" name="T16"/>
                <a:gd fmla="*/ 116116020 h 82" name="T17"/>
                <a:gd fmla="*/ 90734955 w 66" name="T18"/>
                <a:gd fmla="*/ 69323642 h 82" name="T19"/>
                <a:gd fmla="*/ 79784558 w 66" name="T20"/>
                <a:gd fmla="*/ 86653580 h 82" name="T21"/>
                <a:gd fmla="*/ 67269483 w 66" name="T22"/>
                <a:gd fmla="*/ 65857395 h 82" name="T23"/>
                <a:gd fmla="*/ 92299652 w 66" name="T24"/>
                <a:gd fmla="*/ 36394944 h 82" name="T25"/>
                <a:gd fmla="*/ 43802780 w 66" name="T26"/>
                <a:gd fmla="*/ 32928697 h 82" name="T27"/>
                <a:gd fmla="*/ 12515079 w 66" name="T28"/>
                <a:gd fmla="*/ 0 h 82" name="T29"/>
                <a:gd fmla="*/ 3129395 w 66" name="T30"/>
                <a:gd fmla="*/ 19063705 h 82" name="T31"/>
                <a:gd fmla="*/ 14079776 w 66" name="T32"/>
                <a:gd fmla="*/ 32928697 h 82" name="T33"/>
                <a:gd fmla="*/ 0 w 66" name="T34"/>
                <a:gd fmla="*/ 43327448 h 82" name="T35"/>
                <a:gd fmla="*/ 0 w 66" name="T36"/>
                <a:gd fmla="*/ 43327448 h 82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66" name="T57"/>
                <a:gd fmla="*/ 0 h 82" name="T58"/>
                <a:gd fmla="*/ 66 w 66" name="T59"/>
                <a:gd fmla="*/ 82 h 82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82" w="66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61" name="Freeform 9"/>
            <p:cNvSpPr/>
            <p:nvPr/>
          </p:nvSpPr>
          <p:spPr bwMode="auto">
            <a:xfrm>
              <a:off x="4480676" y="3815247"/>
              <a:ext cx="50799" cy="206196"/>
            </a:xfrm>
            <a:custGeom>
              <a:gdLst>
                <a:gd fmla="*/ 0 w 42" name="T0"/>
                <a:gd fmla="*/ 27013506 h 24" name="T1"/>
                <a:gd fmla="*/ 0 w 42" name="T2"/>
                <a:gd fmla="*/ 27013506 h 24" name="T3"/>
                <a:gd fmla="*/ 7315200 w 42" name="T4"/>
                <a:gd fmla="*/ 44379820 h 24" name="T5"/>
                <a:gd fmla="*/ 59980283 w 42" name="T6"/>
                <a:gd fmla="*/ 36662076 h 24" name="T7"/>
                <a:gd fmla="*/ 57054446 w 42" name="T8"/>
                <a:gd fmla="*/ 13507447 h 24" name="T9"/>
                <a:gd fmla="*/ 19018550 w 42" name="T10"/>
                <a:gd fmla="*/ 0 h 24" name="T11"/>
                <a:gd fmla="*/ 0 w 42" name="T12"/>
                <a:gd fmla="*/ 27013506 h 24" name="T13"/>
                <a:gd fmla="*/ 0 w 42" name="T14"/>
                <a:gd fmla="*/ 27013506 h 24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42" name="T24"/>
                <a:gd fmla="*/ 0 h 24" name="T25"/>
                <a:gd fmla="*/ 42 w 42" name="T26"/>
                <a:gd fmla="*/ 24 h 24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24" w="42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62" name="Freeform 10"/>
            <p:cNvSpPr/>
            <p:nvPr/>
          </p:nvSpPr>
          <p:spPr bwMode="auto">
            <a:xfrm>
              <a:off x="4907711" y="4233555"/>
              <a:ext cx="22225" cy="206196"/>
            </a:xfrm>
            <a:custGeom>
              <a:gdLst>
                <a:gd fmla="*/ 0 w 17" name="T0"/>
                <a:gd fmla="*/ 9677400 h 15" name="T1"/>
                <a:gd fmla="*/ 0 w 17" name="T2"/>
                <a:gd fmla="*/ 9677400 h 15" name="T3"/>
                <a:gd fmla="*/ 13673603 w 17" name="T4"/>
                <a:gd fmla="*/ 22580604 h 15" name="T5"/>
                <a:gd fmla="*/ 27347207 w 17" name="T6"/>
                <a:gd fmla="*/ 0 h 15" name="T7"/>
                <a:gd fmla="*/ 0 w 17" name="T8"/>
                <a:gd fmla="*/ 9677400 h 15" name="T9"/>
                <a:gd fmla="*/ 0 w 17" name="T10"/>
                <a:gd fmla="*/ 9677400 h 15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7" name="T18"/>
                <a:gd fmla="*/ 0 h 15" name="T19"/>
                <a:gd fmla="*/ 17 w 17" name="T20"/>
                <a:gd fmla="*/ 15 h 15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5" w="17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63" name="Freeform 11"/>
            <p:cNvSpPr/>
            <p:nvPr/>
          </p:nvSpPr>
          <p:spPr bwMode="auto">
            <a:xfrm>
              <a:off x="4536237" y="3967648"/>
              <a:ext cx="153987" cy="206196"/>
            </a:xfrm>
            <a:custGeom>
              <a:gdLst>
                <a:gd fmla="*/ 0 w 124" name="T0"/>
                <a:gd fmla="*/ 180866331 h 254" name="T1"/>
                <a:gd fmla="*/ 0 w 124" name="T2"/>
                <a:gd fmla="*/ 180866331 h 254" name="T3"/>
                <a:gd fmla="*/ 9252940 w 124" name="T4"/>
                <a:gd fmla="*/ 156518251 h 254" name="T5"/>
                <a:gd fmla="*/ 63228222 w 124" name="T6"/>
                <a:gd fmla="*/ 41738375 h 254" name="T7"/>
                <a:gd fmla="*/ 101782356 w 124" name="T8"/>
                <a:gd fmla="*/ 26086159 h 254" name="T9"/>
                <a:gd fmla="*/ 109494173 w 124" name="T10"/>
                <a:gd fmla="*/ 0 h 254" name="T11"/>
                <a:gd fmla="*/ 135710623 w 124" name="T12"/>
                <a:gd fmla="*/ 15652222 h 254" name="T13"/>
                <a:gd fmla="*/ 137252987 w 124" name="T14"/>
                <a:gd fmla="*/ 38259519 h 254" name="T15"/>
                <a:gd fmla="*/ 114120021 w 124" name="T16"/>
                <a:gd fmla="*/ 107823492 h 254" name="T17"/>
                <a:gd fmla="*/ 138794108 w 124" name="T18"/>
                <a:gd fmla="*/ 102606526 h 254" name="T19"/>
                <a:gd fmla="*/ 151131773 w 124" name="T20"/>
                <a:gd fmla="*/ 149561857 h 254" name="T21"/>
                <a:gd fmla="*/ 189685926 w 124" name="T22"/>
                <a:gd fmla="*/ 163474645 h 254" name="T23"/>
                <a:gd fmla="*/ 169637687 w 124" name="T24"/>
                <a:gd fmla="*/ 186083297 h 254" name="T25"/>
                <a:gd fmla="*/ 124915322 w 124" name="T26"/>
                <a:gd fmla="*/ 215648302 h 254" name="T27"/>
                <a:gd fmla="*/ 114120021 w 124" name="T28"/>
                <a:gd fmla="*/ 243473879 h 254" name="T29"/>
                <a:gd fmla="*/ 138794108 w 124" name="T30"/>
                <a:gd fmla="*/ 297385605 h 254" name="T31"/>
                <a:gd fmla="*/ 129541170 w 124" name="T32"/>
                <a:gd fmla="*/ 328688719 h 254" name="T33"/>
                <a:gd fmla="*/ 158842347 w 124" name="T34"/>
                <a:gd fmla="*/ 398252743 h 254" name="T35"/>
                <a:gd fmla="*/ 137252987 w 124" name="T36"/>
                <a:gd fmla="*/ 439991109 h 254" name="T37"/>
                <a:gd fmla="*/ 115662384 w 124" name="T38"/>
                <a:gd fmla="*/ 290429210 h 254" name="T39"/>
                <a:gd fmla="*/ 97156508 w 124" name="T40"/>
                <a:gd fmla="*/ 266081171 h 254" name="T41"/>
                <a:gd fmla="*/ 66312948 w 124" name="T42"/>
                <a:gd fmla="*/ 306081427 h 254" name="T43"/>
                <a:gd fmla="*/ 43179983 w 124" name="T44"/>
                <a:gd fmla="*/ 299125033 h 254" name="T45"/>
                <a:gd fmla="*/ 47807072 w 124" name="T46"/>
                <a:gd fmla="*/ 243473879 h 254" name="T47"/>
                <a:gd fmla="*/ 0 w 124" name="T48"/>
                <a:gd fmla="*/ 180866331 h 254" name="T49"/>
                <a:gd fmla="*/ 0 w 124" name="T50"/>
                <a:gd fmla="*/ 180866331 h 254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124" name="T78"/>
                <a:gd fmla="*/ 0 h 254" name="T79"/>
                <a:gd fmla="*/ 124 w 124" name="T80"/>
                <a:gd fmla="*/ 254 h 254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254" w="12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64" name="Freeform 12"/>
            <p:cNvSpPr/>
            <p:nvPr/>
          </p:nvSpPr>
          <p:spPr bwMode="auto">
            <a:xfrm>
              <a:off x="4710861" y="4090681"/>
              <a:ext cx="87312" cy="206196"/>
            </a:xfrm>
            <a:custGeom>
              <a:gdLst>
                <a:gd fmla="*/ 0 w 70" name="T0"/>
                <a:gd fmla="*/ 18383734 h 59" name="T1"/>
                <a:gd fmla="*/ 0 w 70" name="T2"/>
                <a:gd fmla="*/ 18383734 h 59" name="T3"/>
                <a:gd fmla="*/ 7779587 w 70" name="T4"/>
                <a:gd fmla="*/ 62808929 h 59" name="T5"/>
                <a:gd fmla="*/ 21782099 w 70" name="T6"/>
                <a:gd fmla="*/ 85788301 h 59" name="T7"/>
                <a:gd fmla="*/ 43562951 w 70" name="T8"/>
                <a:gd fmla="*/ 88851637 h 59" name="T9"/>
                <a:gd fmla="*/ 107352573 w 70" name="T10"/>
                <a:gd fmla="*/ 47489774 h 59" name="T11"/>
                <a:gd fmla="*/ 104240490 w 70" name="T12"/>
                <a:gd fmla="*/ 0 h 59" name="T13"/>
                <a:gd fmla="*/ 56010037 w 70" name="T14"/>
                <a:gd fmla="*/ 7660199 h 59" name="T15"/>
                <a:gd fmla="*/ 15557927 w 70" name="T16"/>
                <a:gd fmla="*/ 6127912 h 59" name="T17"/>
                <a:gd fmla="*/ 0 w 70" name="T18"/>
                <a:gd fmla="*/ 18383734 h 59" name="T19"/>
                <a:gd fmla="*/ 0 w 70" name="T20"/>
                <a:gd fmla="*/ 18383734 h 5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70" name="T33"/>
                <a:gd fmla="*/ 0 h 59" name="T34"/>
                <a:gd fmla="*/ 70 w 70" name="T35"/>
                <a:gd fmla="*/ 59 h 5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59" w="70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65" name="Freeform 13"/>
            <p:cNvSpPr/>
            <p:nvPr/>
          </p:nvSpPr>
          <p:spPr bwMode="auto">
            <a:xfrm>
              <a:off x="4326689" y="4172436"/>
              <a:ext cx="31750" cy="206196"/>
            </a:xfrm>
            <a:custGeom>
              <a:gdLst>
                <a:gd fmla="*/ 0 w 26" name="T0"/>
                <a:gd fmla="*/ 0 h 51" name="T1"/>
                <a:gd fmla="*/ 0 w 26" name="T2"/>
                <a:gd fmla="*/ 0 h 51" name="T3"/>
                <a:gd fmla="*/ 7456366 w 26" name="T4"/>
                <a:gd fmla="*/ 81436595 h 51" name="T5"/>
                <a:gd fmla="*/ 37280604 w 26" name="T6"/>
                <a:gd fmla="*/ 66777986 h 51" name="T7"/>
                <a:gd fmla="*/ 22367878 w 26" name="T8"/>
                <a:gd fmla="*/ 19545242 h 51" name="T9"/>
                <a:gd fmla="*/ 0 w 26" name="T10"/>
                <a:gd fmla="*/ 0 h 51" name="T11"/>
                <a:gd fmla="*/ 0 w 26" name="T12"/>
                <a:gd fmla="*/ 0 h 51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26" name="T21"/>
                <a:gd fmla="*/ 0 h 51" name="T22"/>
                <a:gd fmla="*/ 26 w 26" name="T23"/>
                <a:gd fmla="*/ 51 h 51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51" w="26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66" name="Group 29"/>
            <p:cNvGrpSpPr/>
            <p:nvPr/>
          </p:nvGrpSpPr>
          <p:grpSpPr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12" name="Freeform 30"/>
              <p:cNvSpPr/>
              <p:nvPr/>
            </p:nvSpPr>
            <p:spPr bwMode="auto">
              <a:xfrm>
                <a:off x="4086" y="2810"/>
                <a:ext cx="835" cy="157"/>
              </a:xfrm>
              <a:custGeom>
                <a:gdLst>
                  <a:gd fmla="*/ 0 w 835" name="T0"/>
                  <a:gd fmla="*/ 250 h 526" name="T1"/>
                  <a:gd fmla="*/ 35 w 835" name="T2"/>
                  <a:gd fmla="*/ 226 h 526" name="T3"/>
                  <a:gd fmla="*/ 95 w 835" name="T4"/>
                  <a:gd fmla="*/ 177 h 526" name="T5"/>
                  <a:gd fmla="*/ 118 w 835" name="T6"/>
                  <a:gd fmla="*/ 145 h 526" name="T7"/>
                  <a:gd fmla="*/ 162 w 835" name="T8"/>
                  <a:gd fmla="*/ 114 h 526" name="T9"/>
                  <a:gd fmla="*/ 192 w 835" name="T10"/>
                  <a:gd fmla="*/ 81 h 526" name="T11"/>
                  <a:gd fmla="*/ 225 w 835" name="T12"/>
                  <a:gd fmla="*/ 106 h 526" name="T13"/>
                  <a:gd fmla="*/ 293 w 835" name="T14"/>
                  <a:gd fmla="*/ 160 h 526" name="T15"/>
                  <a:gd fmla="*/ 368 w 835" name="T16"/>
                  <a:gd fmla="*/ 185 h 526" name="T17"/>
                  <a:gd fmla="*/ 499 w 835" name="T18"/>
                  <a:gd fmla="*/ 187 h 526" name="T19"/>
                  <a:gd fmla="*/ 522 w 835" name="T20"/>
                  <a:gd fmla="*/ 151 h 526" name="T21"/>
                  <a:gd fmla="*/ 588 w 835" name="T22"/>
                  <a:gd fmla="*/ 123 h 526" name="T23"/>
                  <a:gd fmla="*/ 607 w 835" name="T24"/>
                  <a:gd fmla="*/ 98 h 526" name="T25"/>
                  <a:gd fmla="*/ 572 w 835" name="T26"/>
                  <a:gd fmla="*/ 78 h 526" name="T27"/>
                  <a:gd fmla="*/ 602 w 835" name="T28"/>
                  <a:gd fmla="*/ 72 h 526" name="T29"/>
                  <a:gd fmla="*/ 642 w 835" name="T30"/>
                  <a:gd fmla="*/ 28 h 526" name="T31"/>
                  <a:gd fmla="*/ 681 w 835" name="T32"/>
                  <a:gd fmla="*/ 0 h 526" name="T33"/>
                  <a:gd fmla="*/ 734 w 835" name="T34"/>
                  <a:gd fmla="*/ 69 h 526" name="T35"/>
                  <a:gd fmla="*/ 783 w 835" name="T36"/>
                  <a:gd fmla="*/ 104 h 526" name="T37"/>
                  <a:gd fmla="*/ 811 w 835" name="T38"/>
                  <a:gd fmla="*/ 147 h 526" name="T39"/>
                  <a:gd fmla="*/ 785 w 835" name="T40"/>
                  <a:gd fmla="*/ 177 h 526" name="T41"/>
                  <a:gd fmla="*/ 770 w 835" name="T42"/>
                  <a:gd fmla="*/ 185 h 526" name="T43"/>
                  <a:gd fmla="*/ 744 w 835" name="T44"/>
                  <a:gd fmla="*/ 210 h 526" name="T45"/>
                  <a:gd fmla="*/ 691 w 835" name="T46"/>
                  <a:gd fmla="*/ 232 h 526" name="T47"/>
                  <a:gd fmla="*/ 663 w 835" name="T48"/>
                  <a:gd fmla="*/ 226 h 526" name="T49"/>
                  <a:gd fmla="*/ 602 w 835" name="T50"/>
                  <a:gd fmla="*/ 247 h 526" name="T51"/>
                  <a:gd fmla="*/ 618 w 835" name="T52"/>
                  <a:gd fmla="*/ 276 h 526" name="T53"/>
                  <a:gd fmla="*/ 668 w 835" name="T54"/>
                  <a:gd fmla="*/ 274 h 526" name="T55"/>
                  <a:gd fmla="*/ 622 w 835" name="T56"/>
                  <a:gd fmla="*/ 312 h 526" name="T57"/>
                  <a:gd fmla="*/ 633 w 835" name="T58"/>
                  <a:gd fmla="*/ 355 h 526" name="T59"/>
                  <a:gd fmla="*/ 634 w 835" name="T60"/>
                  <a:gd fmla="*/ 382 h 526" name="T61"/>
                  <a:gd fmla="*/ 613 w 835" name="T62"/>
                  <a:gd fmla="*/ 463 h 526" name="T63"/>
                  <a:gd fmla="*/ 552 w 835" name="T64"/>
                  <a:gd fmla="*/ 493 h 526" name="T65"/>
                  <a:gd fmla="*/ 543 w 835" name="T66"/>
                  <a:gd fmla="*/ 489 h 526" name="T67"/>
                  <a:gd fmla="*/ 499 w 835" name="T68"/>
                  <a:gd fmla="*/ 510 h 526" name="T69"/>
                  <a:gd fmla="*/ 490 w 835" name="T70"/>
                  <a:gd fmla="*/ 506 h 526" name="T71"/>
                  <a:gd fmla="*/ 429 w 835" name="T72"/>
                  <a:gd fmla="*/ 484 h 526" name="T73"/>
                  <a:gd fmla="*/ 380 w 835" name="T74"/>
                  <a:gd fmla="*/ 494 h 526" name="T75"/>
                  <a:gd fmla="*/ 375 w 835" name="T76"/>
                  <a:gd fmla="*/ 506 h 526" name="T77"/>
                  <a:gd fmla="*/ 342 w 835" name="T78"/>
                  <a:gd fmla="*/ 471 h 526" name="T79"/>
                  <a:gd fmla="*/ 341 w 835" name="T80"/>
                  <a:gd fmla="*/ 434 h 526" name="T81"/>
                  <a:gd fmla="*/ 323 w 835" name="T82"/>
                  <a:gd fmla="*/ 412 h 526" name="T83"/>
                  <a:gd fmla="*/ 305 w 835" name="T84"/>
                  <a:gd fmla="*/ 392 h 526" name="T85"/>
                  <a:gd fmla="*/ 220 w 835" name="T86"/>
                  <a:gd fmla="*/ 410 h 526" name="T87"/>
                  <a:gd fmla="*/ 205 w 835" name="T88"/>
                  <a:gd fmla="*/ 414 h 526" name="T89"/>
                  <a:gd fmla="*/ 166 w 835" name="T90"/>
                  <a:gd fmla="*/ 416 h 526" name="T91"/>
                  <a:gd fmla="*/ 100 w 835" name="T92"/>
                  <a:gd fmla="*/ 381 h 526" name="T93"/>
                  <a:gd fmla="*/ 65 w 835" name="T94"/>
                  <a:gd fmla="*/ 347 h 526" name="T95"/>
                  <a:gd fmla="*/ 71 w 835" name="T96"/>
                  <a:gd fmla="*/ 325 h 526" name="T97"/>
                  <a:gd fmla="*/ 75 w 835" name="T98"/>
                  <a:gd fmla="*/ 295 h 526" name="T99"/>
                  <a:gd fmla="*/ 13 w 835" name="T100"/>
                  <a:gd fmla="*/ 278 h 526" name="T101"/>
                  <a:gd fmla="*/ 14 w 835" name="T102"/>
                  <a:gd fmla="*/ 256 h 526" name="T103"/>
                  <a:gd fmla="*/ 0 w 835" name="T104"/>
                  <a:gd fmla="*/ 250 h 52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w 835" name="T159"/>
                  <a:gd fmla="*/ 0 h 526" name="T160"/>
                  <a:gd fmla="*/ 835 w 835" name="T161"/>
                  <a:gd fmla="*/ 526 h 526" name="T162"/>
                </a:gdLst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b="T162" l="T159" r="T161" t="T160"/>
                <a:pathLst>
                  <a:path h="526" w="835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3" name="Freeform 31"/>
              <p:cNvSpPr/>
              <p:nvPr/>
            </p:nvSpPr>
            <p:spPr bwMode="auto">
              <a:xfrm>
                <a:off x="4564" y="3089"/>
                <a:ext cx="31" cy="157"/>
              </a:xfrm>
              <a:custGeom>
                <a:gdLst>
                  <a:gd fmla="*/ 0 w 31" name="T0"/>
                  <a:gd fmla="*/ 19 h 26" name="T1"/>
                  <a:gd fmla="*/ 0 w 31" name="T2"/>
                  <a:gd fmla="*/ 19 h 26" name="T3"/>
                  <a:gd fmla="*/ 9 w 31" name="T4"/>
                  <a:gd fmla="*/ 0 h 26" name="T5"/>
                  <a:gd fmla="*/ 30 w 31" name="T6"/>
                  <a:gd fmla="*/ 4 h 26" name="T7"/>
                  <a:gd fmla="*/ 13 w 31" name="T8"/>
                  <a:gd fmla="*/ 25 h 26" name="T9"/>
                  <a:gd fmla="*/ 0 w 31" name="T10"/>
                  <a:gd fmla="*/ 19 h 26" name="T11"/>
                  <a:gd fmla="*/ 0 w 31" name="T12"/>
                  <a:gd fmla="*/ 19 h 2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1" name="T21"/>
                  <a:gd fmla="*/ 0 h 26" name="T22"/>
                  <a:gd fmla="*/ 31 w 31" name="T23"/>
                  <a:gd fmla="*/ 26 h 26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6" w="31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67" name="Freeform 15"/>
            <p:cNvSpPr/>
            <p:nvPr/>
          </p:nvSpPr>
          <p:spPr bwMode="auto">
            <a:xfrm>
              <a:off x="5010897" y="3891447"/>
              <a:ext cx="33337" cy="206196"/>
            </a:xfrm>
            <a:custGeom>
              <a:gdLst>
                <a:gd fmla="*/ 0 w 25" name="T0"/>
                <a:gd fmla="*/ 29348570 h 46" name="T1"/>
                <a:gd fmla="*/ 0 w 25" name="T2"/>
                <a:gd fmla="*/ 29348570 h 46" name="T3"/>
                <a:gd fmla="*/ 16003094 w 25" name="T4"/>
                <a:gd fmla="*/ 73372696 h 46" name="T5"/>
                <a:gd fmla="*/ 42676691 w 25" name="T6"/>
                <a:gd fmla="*/ 0 h 46" name="T7"/>
                <a:gd fmla="*/ 19559484 w 25" name="T8"/>
                <a:gd fmla="*/ 1630618 h 46" name="T9"/>
                <a:gd fmla="*/ 0 w 25" name="T10"/>
                <a:gd fmla="*/ 29348570 h 46" name="T11"/>
                <a:gd fmla="*/ 0 w 25" name="T12"/>
                <a:gd fmla="*/ 29348570 h 4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25" name="T21"/>
                <a:gd fmla="*/ 0 h 46" name="T22"/>
                <a:gd fmla="*/ 25 w 25" name="T23"/>
                <a:gd fmla="*/ 46 h 46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46" w="25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68" name="Freeform 16"/>
            <p:cNvSpPr/>
            <p:nvPr/>
          </p:nvSpPr>
          <p:spPr bwMode="auto">
            <a:xfrm>
              <a:off x="4126666" y="3908909"/>
              <a:ext cx="498471" cy="206196"/>
            </a:xfrm>
            <a:custGeom>
              <a:gdLst>
                <a:gd fmla="*/ 0 w 401" name="T0"/>
                <a:gd fmla="*/ 310135055 h 399" name="T1"/>
                <a:gd fmla="*/ 64899953 w 401" name="T2"/>
                <a:gd fmla="*/ 294713849 h 399" name="T3"/>
                <a:gd fmla="*/ 50993623 w 401" name="T4"/>
                <a:gd fmla="*/ 203901388 h 399" name="T5"/>
                <a:gd fmla="*/ 140617183 w 401" name="T6"/>
                <a:gd fmla="*/ 128508783 h 399" name="T7"/>
                <a:gd fmla="*/ 152979608 w 401" name="T8"/>
                <a:gd fmla="*/ 94239436 h 399" name="T9"/>
                <a:gd fmla="*/ 125164463 w 401" name="T10"/>
                <a:gd fmla="*/ 32555890 h 399" name="T11"/>
                <a:gd fmla="*/ 202426860 w 401" name="T12"/>
                <a:gd fmla="*/ 13707744 h 399" name="T13"/>
                <a:gd fmla="*/ 258055907 w 401" name="T14"/>
                <a:gd fmla="*/ 11994277 h 399" name="T15"/>
                <a:gd fmla="*/ 242604430 w 401" name="T16"/>
                <a:gd fmla="*/ 83959921 h 399" name="T17"/>
                <a:gd fmla="*/ 230242005 w 401" name="T18"/>
                <a:gd fmla="*/ 130222251 h 399" name="T19"/>
                <a:gd fmla="*/ 251875316 w 401" name="T20"/>
                <a:gd fmla="*/ 185053247 h 399" name="T21"/>
                <a:gd fmla="*/ 418762536 w 401" name="T22"/>
                <a:gd fmla="*/ 243311137 h 399" name="T23"/>
                <a:gd fmla="*/ 435760404 w 401" name="T24"/>
                <a:gd fmla="*/ 203901388 h 399" name="T25"/>
                <a:gd fmla="*/ 446576438 w 401" name="T26"/>
                <a:gd fmla="*/ 236457268 h 399" name="T27"/>
                <a:gd fmla="*/ 499115190 w 401" name="T28"/>
                <a:gd fmla="*/ 209041790 h 399" name="T29"/>
                <a:gd fmla="*/ 596465711 w 401" name="T30"/>
                <a:gd fmla="*/ 191907116 h 399" name="T31"/>
                <a:gd fmla="*/ 610373284 w 401" name="T32"/>
                <a:gd fmla="*/ 226176463 h 399" name="T33"/>
                <a:gd fmla="*/ 517658205 w 401" name="T34"/>
                <a:gd fmla="*/ 354685288 h 399" name="T35"/>
                <a:gd fmla="*/ 496024894 w 401" name="T36"/>
                <a:gd fmla="*/ 325556261 h 399" name="T37"/>
                <a:gd fmla="*/ 508386076 w 401" name="T38"/>
                <a:gd fmla="*/ 275865708 h 399" name="T39"/>
                <a:gd fmla="*/ 429578570 w 401" name="T40"/>
                <a:gd fmla="*/ 239884202 h 399" name="T41"/>
                <a:gd fmla="*/ 431123717 w 401" name="T42"/>
                <a:gd fmla="*/ 272438773 h 399" name="T43"/>
                <a:gd fmla="*/ 431123717 w 401" name="T44"/>
                <a:gd fmla="*/ 296427316 h 399" name="T45"/>
                <a:gd fmla="*/ 420307683 w 401" name="T46"/>
                <a:gd fmla="*/ 351258353 h 399" name="T47"/>
                <a:gd fmla="*/ 256510760 w 401" name="T48"/>
                <a:gd fmla="*/ 505469106 h 399" name="T49"/>
                <a:gd fmla="*/ 194701121 w 401" name="T50"/>
                <a:gd fmla="*/ 681954934 h 399" name="T51"/>
                <a:gd fmla="*/ 128256001 w 401" name="T52"/>
                <a:gd fmla="*/ 507182573 h 399" name="T53"/>
                <a:gd fmla="*/ 97350561 w 401" name="T54"/>
                <a:gd fmla="*/ 346117951 h 399" name="T55"/>
                <a:gd fmla="*/ 78807526 w 401" name="T56"/>
                <a:gd fmla="*/ 371819961 h 399" name="T57"/>
                <a:gd fmla="*/ 18543021 w 401" name="T58"/>
                <a:gd fmla="*/ 344404484 h 399" name="T59"/>
                <a:gd fmla="*/ 18543021 w 401" name="T60"/>
                <a:gd fmla="*/ 330696663 h 399" name="T61"/>
                <a:gd fmla="*/ 0 w 401" name="T62"/>
                <a:gd fmla="*/ 310135055 h 399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401" name="T96"/>
                <a:gd fmla="*/ 0 h 399" name="T97"/>
                <a:gd fmla="*/ 401 w 401" name="T98"/>
                <a:gd fmla="*/ 399 h 399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399" w="401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69" name="Freeform 17"/>
            <p:cNvSpPr/>
            <p:nvPr/>
          </p:nvSpPr>
          <p:spPr bwMode="auto">
            <a:xfrm>
              <a:off x="3718680" y="3714440"/>
              <a:ext cx="327023" cy="206196"/>
            </a:xfrm>
            <a:custGeom>
              <a:gdLst>
                <a:gd fmla="*/ 0 w 262" name="T0"/>
                <a:gd fmla="*/ 12162959 h 224" name="T1"/>
                <a:gd fmla="*/ 0 w 262" name="T2"/>
                <a:gd fmla="*/ 12162959 h 224" name="T3"/>
                <a:gd fmla="*/ 10905410 w 262" name="T4"/>
                <a:gd fmla="*/ 0 h 224" name="T5"/>
                <a:gd fmla="*/ 42065151 w 262" name="T6"/>
                <a:gd fmla="*/ 29539366 h 224" name="T7"/>
                <a:gd fmla="*/ 81014809 w 262" name="T8"/>
                <a:gd fmla="*/ 5213449 h 224" name="T9"/>
                <a:gd fmla="*/ 84130302 w 262" name="T10"/>
                <a:gd fmla="*/ 27801989 h 224" name="T11"/>
                <a:gd fmla="*/ 102825638 w 262" name="T12"/>
                <a:gd fmla="*/ 36490190 h 224" name="T13"/>
                <a:gd fmla="*/ 105942360 w 262" name="T14"/>
                <a:gd fmla="*/ 60817427 h 224" name="T15"/>
                <a:gd fmla="*/ 162028369 w 262" name="T16"/>
                <a:gd fmla="*/ 88619426 h 224" name="T17"/>
                <a:gd fmla="*/ 213442456 w 262" name="T18"/>
                <a:gd fmla="*/ 79931205 h 224" name="T19"/>
                <a:gd fmla="*/ 208767998 w 262" name="T20"/>
                <a:gd fmla="*/ 66029556 h 224" name="T21"/>
                <a:gd fmla="*/ 275760660 w 262" name="T22"/>
                <a:gd fmla="*/ 41703638 h 224" name="T23"/>
                <a:gd fmla="*/ 363007722 w 262" name="T24"/>
                <a:gd fmla="*/ 85143335 h 224" name="T25"/>
                <a:gd fmla="*/ 364565459 w 262" name="T26"/>
                <a:gd fmla="*/ 109470581 h 224" name="T27"/>
                <a:gd fmla="*/ 350543333 w 262" name="T28"/>
                <a:gd fmla="*/ 152911586 h 224" name="T29"/>
                <a:gd fmla="*/ 353658806 w 262" name="T30"/>
                <a:gd fmla="*/ 215466409 h 224" name="T31"/>
                <a:gd fmla="*/ 375470864 w 262" name="T32"/>
                <a:gd fmla="*/ 234580188 h 224" name="T33"/>
                <a:gd fmla="*/ 356775527 w 262" name="T34"/>
                <a:gd fmla="*/ 265856920 h 224" name="T35"/>
                <a:gd fmla="*/ 406630590 w 262" name="T36"/>
                <a:gd fmla="*/ 337099903 h 224" name="T37"/>
                <a:gd fmla="*/ 373913127 w 262" name="T38"/>
                <a:gd fmla="*/ 387491814 h 224" name="T39"/>
                <a:gd fmla="*/ 283550592 w 262" name="T40"/>
                <a:gd fmla="*/ 370115413 h 224" name="T41"/>
                <a:gd fmla="*/ 263297519 w 262" name="T42"/>
                <a:gd fmla="*/ 338837280 h 224" name="T43"/>
                <a:gd fmla="*/ 200978066 w 262" name="T44"/>
                <a:gd fmla="*/ 349264258 h 224" name="T45"/>
                <a:gd fmla="*/ 155797422 w 262" name="T46"/>
                <a:gd fmla="*/ 317986125 h 224" name="T47"/>
                <a:gd fmla="*/ 124637696 w 262" name="T48"/>
                <a:gd fmla="*/ 258907414 h 224" name="T49"/>
                <a:gd fmla="*/ 101267901 w 262" name="T50"/>
                <a:gd fmla="*/ 248480518 h 224" name="T51"/>
                <a:gd fmla="*/ 95035706 w 262" name="T52"/>
                <a:gd fmla="*/ 262382167 h 224" name="T53"/>
                <a:gd fmla="*/ 66992682 w 262" name="T54"/>
                <a:gd fmla="*/ 201564761 h 224" name="T55"/>
                <a:gd fmla="*/ 28043015 w 262" name="T56"/>
                <a:gd fmla="*/ 165074540 h 224" name="T57"/>
                <a:gd fmla="*/ 46739609 w 262" name="T58"/>
                <a:gd fmla="*/ 109470581 h 224" name="T59"/>
                <a:gd fmla="*/ 29601999 w 262" name="T60"/>
                <a:gd fmla="*/ 102519757 h 224" name="T61"/>
                <a:gd fmla="*/ 14022131 w 262" name="T62"/>
                <a:gd fmla="*/ 71243004 h 224" name="T63"/>
                <a:gd fmla="*/ 0 w 262" name="T64"/>
                <a:gd fmla="*/ 12162959 h 224" name="T65"/>
                <a:gd fmla="*/ 0 w 262" name="T66"/>
                <a:gd fmla="*/ 12162959 h 224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w 262" name="T102"/>
                <a:gd fmla="*/ 0 h 224" name="T103"/>
                <a:gd fmla="*/ 262 w 262" name="T104"/>
                <a:gd fmla="*/ 224 h 224" name="T105"/>
              </a:gdLst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b="T105" l="T102" r="T104" t="T103"/>
              <a:pathLst>
                <a:path h="224" w="262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70" name="Group 35"/>
            <p:cNvGrpSpPr/>
            <p:nvPr/>
          </p:nvGrpSpPr>
          <p:grpSpPr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08" name="Freeform 256"/>
              <p:cNvSpPr/>
              <p:nvPr/>
            </p:nvSpPr>
            <p:spPr bwMode="auto">
              <a:xfrm>
                <a:off x="4850" y="2894"/>
                <a:ext cx="33" cy="157"/>
              </a:xfrm>
              <a:custGeom>
                <a:gdLst>
                  <a:gd fmla="*/ 0 w 33" name="T0"/>
                  <a:gd fmla="*/ 10 h 38" name="T1"/>
                  <a:gd fmla="*/ 0 w 33" name="T2"/>
                  <a:gd fmla="*/ 10 h 38" name="T3"/>
                  <a:gd fmla="*/ 1 w 33" name="T4"/>
                  <a:gd fmla="*/ 19 h 38" name="T5"/>
                  <a:gd fmla="*/ 8 w 33" name="T6"/>
                  <a:gd fmla="*/ 10 h 38" name="T7"/>
                  <a:gd fmla="*/ 12 w 33" name="T8"/>
                  <a:gd fmla="*/ 15 h 38" name="T9"/>
                  <a:gd fmla="*/ 8 w 33" name="T10"/>
                  <a:gd fmla="*/ 37 h 38" name="T11"/>
                  <a:gd fmla="*/ 23 w 33" name="T12"/>
                  <a:gd fmla="*/ 37 h 38" name="T13"/>
                  <a:gd fmla="*/ 32 w 33" name="T14"/>
                  <a:gd fmla="*/ 14 h 38" name="T15"/>
                  <a:gd fmla="*/ 27 w 33" name="T16"/>
                  <a:gd fmla="*/ 1 h 38" name="T17"/>
                  <a:gd fmla="*/ 12 w 33" name="T18"/>
                  <a:gd fmla="*/ 0 h 38" name="T19"/>
                  <a:gd fmla="*/ 0 w 33" name="T20"/>
                  <a:gd fmla="*/ 10 h 38" name="T21"/>
                  <a:gd fmla="*/ 0 w 33" name="T22"/>
                  <a:gd fmla="*/ 10 h 38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33" name="T36"/>
                  <a:gd fmla="*/ 0 h 38" name="T37"/>
                  <a:gd fmla="*/ 33 w 33" name="T38"/>
                  <a:gd fmla="*/ 38 h 38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38" w="33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9" name="Freeform 257"/>
              <p:cNvSpPr/>
              <p:nvPr/>
            </p:nvSpPr>
            <p:spPr bwMode="auto">
              <a:xfrm>
                <a:off x="4866" y="2819"/>
                <a:ext cx="155" cy="157"/>
              </a:xfrm>
              <a:custGeom>
                <a:gdLst>
                  <a:gd fmla="*/ 0 w 155" name="T0"/>
                  <a:gd fmla="*/ 116 h 125" name="T1"/>
                  <a:gd fmla="*/ 0 w 155" name="T2"/>
                  <a:gd fmla="*/ 116 h 125" name="T3"/>
                  <a:gd fmla="*/ 27 w 155" name="T4"/>
                  <a:gd fmla="*/ 93 h 125" name="T5"/>
                  <a:gd fmla="*/ 66 w 155" name="T6"/>
                  <a:gd fmla="*/ 93 h 125" name="T7"/>
                  <a:gd fmla="*/ 82 w 155" name="T8"/>
                  <a:gd fmla="*/ 65 h 125" name="T9"/>
                  <a:gd fmla="*/ 89 w 155" name="T10"/>
                  <a:gd fmla="*/ 63 h 125" name="T11"/>
                  <a:gd fmla="*/ 89 w 155" name="T12"/>
                  <a:gd fmla="*/ 74 h 125" name="T13"/>
                  <a:gd fmla="*/ 107 w 155" name="T14"/>
                  <a:gd fmla="*/ 63 h 125" name="T15"/>
                  <a:gd fmla="*/ 122 w 155" name="T16"/>
                  <a:gd fmla="*/ 42 h 125" name="T17"/>
                  <a:gd fmla="*/ 129 w 155" name="T18"/>
                  <a:gd fmla="*/ 6 h 125" name="T19"/>
                  <a:gd fmla="*/ 141 w 155" name="T20"/>
                  <a:gd fmla="*/ 8 h 125" name="T21"/>
                  <a:gd fmla="*/ 137 w 155" name="T22"/>
                  <a:gd fmla="*/ 0 h 125" name="T23"/>
                  <a:gd fmla="*/ 144 w 155" name="T24"/>
                  <a:gd fmla="*/ 1 h 125" name="T25"/>
                  <a:gd fmla="*/ 154 w 155" name="T26"/>
                  <a:gd fmla="*/ 30 h 125" name="T27"/>
                  <a:gd fmla="*/ 141 w 155" name="T28"/>
                  <a:gd fmla="*/ 51 h 125" name="T29"/>
                  <a:gd fmla="*/ 141 w 155" name="T30"/>
                  <a:gd fmla="*/ 70 h 125" name="T31"/>
                  <a:gd fmla="*/ 131 w 155" name="T32"/>
                  <a:gd fmla="*/ 98 h 125" name="T33"/>
                  <a:gd fmla="*/ 124 w 155" name="T34"/>
                  <a:gd fmla="*/ 102 h 125" name="T35"/>
                  <a:gd fmla="*/ 124 w 155" name="T36"/>
                  <a:gd fmla="*/ 91 h 125" name="T37"/>
                  <a:gd fmla="*/ 101 w 155" name="T38"/>
                  <a:gd fmla="*/ 107 h 125" name="T39"/>
                  <a:gd fmla="*/ 82 w 155" name="T40"/>
                  <a:gd fmla="*/ 100 h 125" name="T41"/>
                  <a:gd fmla="*/ 83 w 155" name="T42"/>
                  <a:gd fmla="*/ 113 h 125" name="T43"/>
                  <a:gd fmla="*/ 67 w 155" name="T44"/>
                  <a:gd fmla="*/ 124 h 125" name="T45"/>
                  <a:gd fmla="*/ 62 w 155" name="T46"/>
                  <a:gd fmla="*/ 106 h 125" name="T47"/>
                  <a:gd fmla="*/ 0 w 155" name="T48"/>
                  <a:gd fmla="*/ 116 h 125" name="T49"/>
                  <a:gd fmla="*/ 0 w 155" name="T50"/>
                  <a:gd fmla="*/ 116 h 125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155" name="T78"/>
                  <a:gd fmla="*/ 0 h 125" name="T79"/>
                  <a:gd fmla="*/ 155 w 155" name="T80"/>
                  <a:gd fmla="*/ 125 h 125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125" w="15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0" name="Freeform 258"/>
              <p:cNvSpPr/>
              <p:nvPr/>
            </p:nvSpPr>
            <p:spPr bwMode="auto">
              <a:xfrm>
                <a:off x="4885" y="2881"/>
                <a:ext cx="32" cy="157"/>
              </a:xfrm>
              <a:custGeom>
                <a:gdLst>
                  <a:gd fmla="*/ 0 w 32" name="T0"/>
                  <a:gd fmla="*/ 12 h 23" name="T1"/>
                  <a:gd fmla="*/ 0 w 32" name="T2"/>
                  <a:gd fmla="*/ 12 h 23" name="T3"/>
                  <a:gd fmla="*/ 10 w 32" name="T4"/>
                  <a:gd fmla="*/ 22 h 23" name="T5"/>
                  <a:gd fmla="*/ 28 w 32" name="T6"/>
                  <a:gd fmla="*/ 14 h 23" name="T7"/>
                  <a:gd fmla="*/ 31 w 32" name="T8"/>
                  <a:gd fmla="*/ 0 h 23" name="T9"/>
                  <a:gd fmla="*/ 0 w 32" name="T10"/>
                  <a:gd fmla="*/ 12 h 23" name="T11"/>
                  <a:gd fmla="*/ 0 w 32" name="T12"/>
                  <a:gd fmla="*/ 12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2" name="T21"/>
                  <a:gd fmla="*/ 0 h 23" name="T22"/>
                  <a:gd fmla="*/ 32 w 32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32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1" name="Freeform 259"/>
              <p:cNvSpPr/>
              <p:nvPr/>
            </p:nvSpPr>
            <p:spPr bwMode="auto">
              <a:xfrm>
                <a:off x="4990" y="2724"/>
                <a:ext cx="81" cy="157"/>
              </a:xfrm>
              <a:custGeom>
                <a:gdLst>
                  <a:gd fmla="*/ 0 w 81" name="T0"/>
                  <a:gd fmla="*/ 47 h 67" name="T1"/>
                  <a:gd fmla="*/ 0 w 81" name="T2"/>
                  <a:gd fmla="*/ 47 h 67" name="T3"/>
                  <a:gd fmla="*/ 3 w 81" name="T4"/>
                  <a:gd fmla="*/ 66 h 67" name="T5"/>
                  <a:gd fmla="*/ 17 w 81" name="T6"/>
                  <a:gd fmla="*/ 59 h 67" name="T7"/>
                  <a:gd fmla="*/ 8 w 81" name="T8"/>
                  <a:gd fmla="*/ 48 h 67" name="T9"/>
                  <a:gd fmla="*/ 46 w 81" name="T10"/>
                  <a:gd fmla="*/ 58 h 67" name="T11"/>
                  <a:gd fmla="*/ 55 w 81" name="T12"/>
                  <a:gd fmla="*/ 42 h 67" name="T13"/>
                  <a:gd fmla="*/ 80 w 81" name="T14"/>
                  <a:gd fmla="*/ 37 h 67" name="T15"/>
                  <a:gd fmla="*/ 71 w 81" name="T16"/>
                  <a:gd fmla="*/ 27 h 67" name="T17"/>
                  <a:gd fmla="*/ 74 w 81" name="T18"/>
                  <a:gd fmla="*/ 18 h 67" name="T19"/>
                  <a:gd fmla="*/ 53 w 81" name="T20"/>
                  <a:gd fmla="*/ 20 h 67" name="T21"/>
                  <a:gd fmla="*/ 27 w 81" name="T22"/>
                  <a:gd fmla="*/ 0 h 67" name="T23"/>
                  <a:gd fmla="*/ 18 w 81" name="T24"/>
                  <a:gd fmla="*/ 38 h 67" name="T25"/>
                  <a:gd fmla="*/ 7 w 81" name="T26"/>
                  <a:gd fmla="*/ 35 h 67" name="T27"/>
                  <a:gd fmla="*/ 0 w 81" name="T28"/>
                  <a:gd fmla="*/ 47 h 67" name="T29"/>
                  <a:gd fmla="*/ 0 w 81" name="T30"/>
                  <a:gd fmla="*/ 47 h 67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81" name="T48"/>
                  <a:gd fmla="*/ 0 h 67" name="T49"/>
                  <a:gd fmla="*/ 81 w 81" name="T50"/>
                  <a:gd fmla="*/ 67 h 67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67" w="81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71" name="Freeform 19"/>
            <p:cNvSpPr/>
            <p:nvPr/>
          </p:nvSpPr>
          <p:spPr bwMode="auto">
            <a:xfrm>
              <a:off x="5083921" y="3560452"/>
              <a:ext cx="109536" cy="206196"/>
            </a:xfrm>
            <a:custGeom>
              <a:gdLst>
                <a:gd fmla="*/ 0 w 87" name="T0"/>
                <a:gd fmla="*/ 82254980 h 84" name="T1"/>
                <a:gd fmla="*/ 0 w 87" name="T2"/>
                <a:gd fmla="*/ 82254980 h 84" name="T3"/>
                <a:gd fmla="*/ 25363482 w 87" name="T4"/>
                <a:gd fmla="*/ 94505205 h 84" name="T5"/>
                <a:gd fmla="*/ 9510832 w 87" name="T6"/>
                <a:gd fmla="*/ 136509117 h 84" name="T7"/>
                <a:gd fmla="*/ 47555429 w 87" name="T8"/>
                <a:gd fmla="*/ 145258884 h 84" name="T9"/>
                <a:gd fmla="*/ 87186425 w 87" name="T10"/>
                <a:gd fmla="*/ 120757154 h 84" name="T11"/>
                <a:gd fmla="*/ 69748624 w 87" name="T12"/>
                <a:gd fmla="*/ 87505655 h 84" name="T13"/>
                <a:gd fmla="*/ 115718915 w 87" name="T14"/>
                <a:gd fmla="*/ 56003032 h 84" name="T15"/>
                <a:gd fmla="*/ 136326972 w 87" name="T16"/>
                <a:gd fmla="*/ 14000427 h 84" name="T17"/>
                <a:gd fmla="*/ 134741833 w 87" name="T18"/>
                <a:gd fmla="*/ 8751093 h 84" name="T19"/>
                <a:gd fmla="*/ 125231004 w 87" name="T20"/>
                <a:gd fmla="*/ 0 h 84" name="T21"/>
                <a:gd fmla="*/ 84014889 w 87" name="T22"/>
                <a:gd fmla="*/ 28002177 h 84" name="T23"/>
                <a:gd fmla="*/ 84014889 w 87" name="T24"/>
                <a:gd fmla="*/ 43752828 h 84" name="T25"/>
                <a:gd fmla="*/ 55482379 w 87" name="T26"/>
                <a:gd fmla="*/ 38502163 h 84" name="T27"/>
                <a:gd fmla="*/ 0 w 87" name="T28"/>
                <a:gd fmla="*/ 82254980 h 84" name="T29"/>
                <a:gd fmla="*/ 0 w 87" name="T30"/>
                <a:gd fmla="*/ 82254980 h 84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w 87" name="T48"/>
                <a:gd fmla="*/ 0 h 84" name="T49"/>
                <a:gd fmla="*/ 87 w 87" name="T50"/>
                <a:gd fmla="*/ 84 h 84" name="T51"/>
              </a:gdLst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b="T51" l="T48" r="T50" t="T49"/>
              <a:pathLst>
                <a:path h="84" w="87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72" name="Freeform 20"/>
            <p:cNvSpPr/>
            <p:nvPr/>
          </p:nvSpPr>
          <p:spPr bwMode="auto">
            <a:xfrm>
              <a:off x="5117258" y="3639828"/>
              <a:ext cx="57150" cy="206196"/>
            </a:xfrm>
            <a:custGeom>
              <a:gdLst>
                <a:gd fmla="*/ 0 w 48" name="T0"/>
                <a:gd fmla="*/ 109657851 h 66" name="T1"/>
                <a:gd fmla="*/ 0 w 48" name="T2"/>
                <a:gd fmla="*/ 109657851 h 66" name="T3"/>
                <a:gd fmla="*/ 7087791 w 48" name="T4"/>
                <a:gd fmla="*/ 23618536 h 66" name="T5"/>
                <a:gd fmla="*/ 42527939 w 48" name="T6"/>
                <a:gd fmla="*/ 0 h 66" name="T7"/>
                <a:gd fmla="*/ 66626182 w 48" name="T8"/>
                <a:gd fmla="*/ 67482449 h 66" name="T9"/>
                <a:gd fmla="*/ 42527939 w 48" name="T10"/>
                <a:gd fmla="*/ 99535812 h 66" name="T11"/>
                <a:gd fmla="*/ 0 w 48" name="T12"/>
                <a:gd fmla="*/ 109657851 h 66" name="T13"/>
                <a:gd fmla="*/ 0 w 48" name="T14"/>
                <a:gd fmla="*/ 109657851 h 6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48" name="T24"/>
                <a:gd fmla="*/ 0 h 66" name="T25"/>
                <a:gd fmla="*/ 48 w 48" name="T26"/>
                <a:gd fmla="*/ 66 h 66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66" w="48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73" name="Freeform 21"/>
            <p:cNvSpPr/>
            <p:nvPr/>
          </p:nvSpPr>
          <p:spPr bwMode="auto">
            <a:xfrm>
              <a:off x="4674350" y="3984316"/>
              <a:ext cx="122236" cy="206196"/>
            </a:xfrm>
            <a:custGeom>
              <a:gdLst>
                <a:gd fmla="*/ 0 w 99" name="T0"/>
                <a:gd fmla="*/ 42094425 h 115" name="T1"/>
                <a:gd fmla="*/ 0 w 99" name="T2"/>
                <a:gd fmla="*/ 42094425 h 115" name="T3"/>
                <a:gd fmla="*/ 19818444 w 99" name="T4"/>
                <a:gd fmla="*/ 69035380 h 115" name="T5"/>
                <a:gd fmla="*/ 13720178 w 99" name="T6"/>
                <a:gd fmla="*/ 116181404 h 115" name="T7"/>
                <a:gd fmla="*/ 67079713 w 99" name="T8"/>
                <a:gd fmla="*/ 95976345 h 115" name="T9"/>
                <a:gd fmla="*/ 89946687 w 99" name="T10"/>
                <a:gd fmla="*/ 116181404 h 115" name="T11"/>
                <a:gd fmla="*/ 109766361 w 99" name="T12"/>
                <a:gd fmla="*/ 163327409 h 115" name="T13"/>
                <a:gd fmla="*/ 102143220 w 99" name="T14"/>
                <a:gd fmla="*/ 191951392 h 115" name="T15"/>
                <a:gd fmla="*/ 149403240 w 99" name="T16"/>
                <a:gd fmla="*/ 183532509 h 115" name="T17"/>
                <a:gd fmla="*/ 126536285 w 99" name="T18"/>
                <a:gd fmla="*/ 121232994 h 115" name="T19"/>
                <a:gd fmla="*/ 76226495 w 99" name="T20"/>
                <a:gd fmla="*/ 75769967 h 115" name="T21"/>
                <a:gd fmla="*/ 89946687 w 99" name="T22"/>
                <a:gd fmla="*/ 50513318 h 115" name="T23"/>
                <a:gd fmla="*/ 62505087 w 99" name="T24"/>
                <a:gd fmla="*/ 35359838 h 115" name="T25"/>
                <a:gd fmla="*/ 41161773 w 99" name="T26"/>
                <a:gd fmla="*/ 0 h 115" name="T27"/>
                <a:gd fmla="*/ 27441590 w 99" name="T28"/>
                <a:gd fmla="*/ 0 h 115" name="T29"/>
                <a:gd fmla="*/ 28966466 w 99" name="T30"/>
                <a:gd fmla="*/ 26940955 h 115" name="T31"/>
                <a:gd fmla="*/ 19818444 w 99" name="T32"/>
                <a:gd fmla="*/ 20205065 h 115" name="T33"/>
                <a:gd fmla="*/ 0 w 99" name="T34"/>
                <a:gd fmla="*/ 42094425 h 115" name="T35"/>
                <a:gd fmla="*/ 0 w 99" name="T36"/>
                <a:gd fmla="*/ 42094425 h 115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99" name="T57"/>
                <a:gd fmla="*/ 0 h 115" name="T58"/>
                <a:gd fmla="*/ 99 w 99" name="T59"/>
                <a:gd fmla="*/ 115 h 115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115" w="99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74" name="Group 43"/>
            <p:cNvGrpSpPr/>
            <p:nvPr/>
          </p:nvGrpSpPr>
          <p:grpSpPr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289" name="Freeform 237"/>
              <p:cNvSpPr/>
              <p:nvPr/>
            </p:nvSpPr>
            <p:spPr bwMode="auto">
              <a:xfrm>
                <a:off x="1156" y="2451"/>
                <a:ext cx="1166" cy="158"/>
              </a:xfrm>
              <a:custGeom>
                <a:gdLst>
                  <a:gd fmla="*/ 93 w 1166" name="T0"/>
                  <a:gd fmla="*/ 82 h 595" name="T1"/>
                  <a:gd fmla="*/ 110 w 1166" name="T2"/>
                  <a:gd fmla="*/ 69 h 595" name="T3"/>
                  <a:gd fmla="*/ 177 w 1166" name="T4"/>
                  <a:gd fmla="*/ 35 h 595" name="T5"/>
                  <a:gd fmla="*/ 250 w 1166" name="T6"/>
                  <a:gd fmla="*/ 52 h 595" name="T7"/>
                  <a:gd fmla="*/ 347 w 1166" name="T8"/>
                  <a:gd fmla="*/ 95 h 595" name="T9"/>
                  <a:gd fmla="*/ 453 w 1166" name="T10"/>
                  <a:gd fmla="*/ 123 h 595" name="T11"/>
                  <a:gd fmla="*/ 450 w 1166" name="T12"/>
                  <a:gd fmla="*/ 93 h 595" name="T13"/>
                  <a:gd fmla="*/ 515 w 1166" name="T14"/>
                  <a:gd fmla="*/ 93 h 595" name="T15"/>
                  <a:gd fmla="*/ 595 w 1166" name="T16"/>
                  <a:gd fmla="*/ 105 h 595" name="T17"/>
                  <a:gd fmla="*/ 597 w 1166" name="T18"/>
                  <a:gd fmla="*/ 85 h 595" name="T19"/>
                  <a:gd fmla="*/ 624 w 1166" name="T20"/>
                  <a:gd fmla="*/ 114 h 595" name="T21"/>
                  <a:gd fmla="*/ 632 w 1166" name="T22"/>
                  <a:gd fmla="*/ 78 h 595" name="T23"/>
                  <a:gd fmla="*/ 620 w 1166" name="T24"/>
                  <a:gd fmla="*/ 18 h 595" name="T25"/>
                  <a:gd fmla="*/ 676 w 1166" name="T26"/>
                  <a:gd fmla="*/ 44 h 595" name="T27"/>
                  <a:gd fmla="*/ 685 w 1166" name="T28"/>
                  <a:gd fmla="*/ 61 h 595" name="T29"/>
                  <a:gd fmla="*/ 721 w 1166" name="T30"/>
                  <a:gd fmla="*/ 76 h 595" name="T31"/>
                  <a:gd fmla="*/ 743 w 1166" name="T32"/>
                  <a:gd fmla="*/ 109 h 595" name="T33"/>
                  <a:gd fmla="*/ 797 w 1166" name="T34"/>
                  <a:gd fmla="*/ 55 h 595" name="T35"/>
                  <a:gd fmla="*/ 798 w 1166" name="T36"/>
                  <a:gd fmla="*/ 85 h 595" name="T37"/>
                  <a:gd fmla="*/ 783 w 1166" name="T38"/>
                  <a:gd fmla="*/ 137 h 595" name="T39"/>
                  <a:gd fmla="*/ 695 w 1166" name="T40"/>
                  <a:gd fmla="*/ 143 h 595" name="T41"/>
                  <a:gd fmla="*/ 698 w 1166" name="T42"/>
                  <a:gd fmla="*/ 183 h 595" name="T43"/>
                  <a:gd fmla="*/ 689 w 1166" name="T44"/>
                  <a:gd fmla="*/ 208 h 595" name="T45"/>
                  <a:gd fmla="*/ 661 w 1166" name="T46"/>
                  <a:gd fmla="*/ 226 h 595" name="T47"/>
                  <a:gd fmla="*/ 653 w 1166" name="T48"/>
                  <a:gd fmla="*/ 293 h 595" name="T49"/>
                  <a:gd fmla="*/ 759 w 1166" name="T50"/>
                  <a:gd fmla="*/ 359 h 595" name="T51"/>
                  <a:gd fmla="*/ 800 w 1166" name="T52"/>
                  <a:gd fmla="*/ 404 h 595" name="T53"/>
                  <a:gd fmla="*/ 817 w 1166" name="T54"/>
                  <a:gd fmla="*/ 440 h 595" name="T55"/>
                  <a:gd fmla="*/ 836 w 1166" name="T56"/>
                  <a:gd fmla="*/ 375 h 595" name="T57"/>
                  <a:gd fmla="*/ 849 w 1166" name="T58"/>
                  <a:gd fmla="*/ 293 h 595" name="T59"/>
                  <a:gd fmla="*/ 858 w 1166" name="T60"/>
                  <a:gd fmla="*/ 252 h 595" name="T61"/>
                  <a:gd fmla="*/ 900 w 1166" name="T62"/>
                  <a:gd fmla="*/ 225 h 595" name="T63"/>
                  <a:gd fmla="*/ 974 w 1166" name="T64"/>
                  <a:gd fmla="*/ 248 h 595" name="T65"/>
                  <a:gd fmla="*/ 980 w 1166" name="T66"/>
                  <a:gd fmla="*/ 283 h 595" name="T67"/>
                  <a:gd fmla="*/ 978 w 1166" name="T68"/>
                  <a:gd fmla="*/ 312 h 595" name="T69"/>
                  <a:gd fmla="*/ 1022 w 1166" name="T70"/>
                  <a:gd fmla="*/ 300 h 595" name="T71"/>
                  <a:gd fmla="*/ 1061 w 1166" name="T72"/>
                  <a:gd fmla="*/ 285 h 595" name="T73"/>
                  <a:gd fmla="*/ 1058 w 1166" name="T74"/>
                  <a:gd fmla="*/ 300 h 595" name="T75"/>
                  <a:gd fmla="*/ 1079 w 1166" name="T76"/>
                  <a:gd fmla="*/ 316 h 595" name="T77"/>
                  <a:gd fmla="*/ 1082 w 1166" name="T78"/>
                  <a:gd fmla="*/ 336 h 595" name="T79"/>
                  <a:gd fmla="*/ 1118 w 1166" name="T80"/>
                  <a:gd fmla="*/ 362 h 595" name="T81"/>
                  <a:gd fmla="*/ 1144 w 1166" name="T82"/>
                  <a:gd fmla="*/ 381 h 595" name="T83"/>
                  <a:gd fmla="*/ 1156 w 1166" name="T84"/>
                  <a:gd fmla="*/ 400 h 595" name="T85"/>
                  <a:gd fmla="*/ 985 w 1166" name="T86"/>
                  <a:gd fmla="*/ 477 h 595" name="T87"/>
                  <a:gd fmla="*/ 1047 w 1166" name="T88"/>
                  <a:gd fmla="*/ 482 h 595" name="T89"/>
                  <a:gd fmla="*/ 1053 w 1166" name="T90"/>
                  <a:gd fmla="*/ 527 h 595" name="T91"/>
                  <a:gd fmla="*/ 1108 w 1166" name="T92"/>
                  <a:gd fmla="*/ 523 h 595" name="T93"/>
                  <a:gd fmla="*/ 1022 w 1166" name="T94"/>
                  <a:gd fmla="*/ 552 h 595" name="T95"/>
                  <a:gd fmla="*/ 1010 w 1166" name="T96"/>
                  <a:gd fmla="*/ 540 h 595" name="T97"/>
                  <a:gd fmla="*/ 960 w 1166" name="T98"/>
                  <a:gd fmla="*/ 539 h 595" name="T99"/>
                  <a:gd fmla="*/ 846 w 1166" name="T100"/>
                  <a:gd fmla="*/ 574 h 595" name="T101"/>
                  <a:gd fmla="*/ 798 w 1166" name="T102"/>
                  <a:gd fmla="*/ 582 h 595" name="T103"/>
                  <a:gd fmla="*/ 820 w 1166" name="T104"/>
                  <a:gd fmla="*/ 550 h 595" name="T105"/>
                  <a:gd fmla="*/ 770 w 1166" name="T106"/>
                  <a:gd fmla="*/ 518 h 595" name="T107"/>
                  <a:gd fmla="*/ 735 w 1166" name="T108"/>
                  <a:gd fmla="*/ 479 h 595" name="T109"/>
                  <a:gd fmla="*/ 634 w 1166" name="T110"/>
                  <a:gd fmla="*/ 480 h 595" name="T111"/>
                  <a:gd fmla="*/ 244 w 1166" name="T112"/>
                  <a:gd fmla="*/ 462 h 595" name="T113"/>
                  <a:gd fmla="*/ 188 w 1166" name="T114"/>
                  <a:gd fmla="*/ 431 h 595" name="T115"/>
                  <a:gd fmla="*/ 149 w 1166" name="T116"/>
                  <a:gd fmla="*/ 366 h 595" name="T117"/>
                  <a:gd fmla="*/ 48 w 1166" name="T118"/>
                  <a:gd fmla="*/ 291 h 595" name="T119"/>
                  <a:gd fmla="*/ 0 w 1166" name="T120"/>
                  <a:gd fmla="*/ 264 h 595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1166" name="T183"/>
                  <a:gd fmla="*/ 0 h 595" name="T184"/>
                  <a:gd fmla="*/ 1166 w 1166" name="T185"/>
                  <a:gd fmla="*/ 595 h 595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595" w="1166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0" name="Freeform 45"/>
              <p:cNvSpPr/>
              <p:nvPr/>
            </p:nvSpPr>
            <p:spPr bwMode="auto">
              <a:xfrm>
                <a:off x="1330" y="2617"/>
                <a:ext cx="69" cy="158"/>
              </a:xfrm>
              <a:custGeom>
                <a:gdLst>
                  <a:gd fmla="*/ 0 w 69" name="T0"/>
                  <a:gd fmla="*/ 0 h 40" name="T1"/>
                  <a:gd fmla="*/ 0 w 69" name="T2"/>
                  <a:gd fmla="*/ 0 h 40" name="T3"/>
                  <a:gd fmla="*/ 37 w 69" name="T4"/>
                  <a:gd fmla="*/ 8 h 40" name="T5"/>
                  <a:gd fmla="*/ 68 w 69" name="T6"/>
                  <a:gd fmla="*/ 39 h 40" name="T7"/>
                  <a:gd fmla="*/ 50 w 69" name="T8"/>
                  <a:gd fmla="*/ 33 h 40" name="T9"/>
                  <a:gd fmla="*/ 0 w 69" name="T10"/>
                  <a:gd fmla="*/ 0 h 40" name="T11"/>
                  <a:gd fmla="*/ 0 w 69" name="T12"/>
                  <a:gd fmla="*/ 0 h 40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69" name="T21"/>
                  <a:gd fmla="*/ 0 h 40" name="T22"/>
                  <a:gd fmla="*/ 69 w 69" name="T23"/>
                  <a:gd fmla="*/ 40 h 40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40" w="69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1" name="Freeform 239"/>
              <p:cNvSpPr/>
              <p:nvPr/>
            </p:nvSpPr>
            <p:spPr bwMode="auto">
              <a:xfrm>
                <a:off x="1362" y="2131"/>
                <a:ext cx="144" cy="158"/>
              </a:xfrm>
              <a:custGeom>
                <a:gdLst>
                  <a:gd fmla="*/ 0 w 144" name="T0"/>
                  <a:gd fmla="*/ 66 h 89" name="T1"/>
                  <a:gd fmla="*/ 0 w 144" name="T2"/>
                  <a:gd fmla="*/ 66 h 89" name="T3"/>
                  <a:gd fmla="*/ 6 w 144" name="T4"/>
                  <a:gd fmla="*/ 55 h 89" name="T5"/>
                  <a:gd fmla="*/ 27 w 144" name="T6"/>
                  <a:gd fmla="*/ 18 h 89" name="T7"/>
                  <a:gd fmla="*/ 17 w 144" name="T8"/>
                  <a:gd fmla="*/ 3 h 89" name="T9"/>
                  <a:gd fmla="*/ 61 w 144" name="T10"/>
                  <a:gd fmla="*/ 0 h 89" name="T11"/>
                  <a:gd fmla="*/ 92 w 144" name="T12"/>
                  <a:gd fmla="*/ 14 h 89" name="T13"/>
                  <a:gd fmla="*/ 112 w 144" name="T14"/>
                  <a:gd fmla="*/ 6 h 89" name="T15"/>
                  <a:gd fmla="*/ 143 w 144" name="T16"/>
                  <a:gd fmla="*/ 27 h 89" name="T17"/>
                  <a:gd fmla="*/ 77 w 144" name="T18"/>
                  <a:gd fmla="*/ 59 h 89" name="T19"/>
                  <a:gd fmla="*/ 72 w 144" name="T20"/>
                  <a:gd fmla="*/ 79 h 89" name="T21"/>
                  <a:gd fmla="*/ 39 w 144" name="T22"/>
                  <a:gd fmla="*/ 88 h 89" name="T23"/>
                  <a:gd fmla="*/ 25 w 144" name="T24"/>
                  <a:gd fmla="*/ 73 h 89" name="T25"/>
                  <a:gd fmla="*/ 0 w 144" name="T26"/>
                  <a:gd fmla="*/ 66 h 89" name="T27"/>
                  <a:gd fmla="*/ 0 w 144" name="T28"/>
                  <a:gd fmla="*/ 66 h 89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44" name="T45"/>
                  <a:gd fmla="*/ 0 h 89" name="T46"/>
                  <a:gd fmla="*/ 144 w 144" name="T47"/>
                  <a:gd fmla="*/ 89 h 89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9" w="144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2" name="Freeform 240"/>
              <p:cNvSpPr/>
              <p:nvPr/>
            </p:nvSpPr>
            <p:spPr bwMode="auto">
              <a:xfrm>
                <a:off x="1403" y="2029"/>
                <a:ext cx="101" cy="158"/>
              </a:xfrm>
              <a:custGeom>
                <a:gdLst>
                  <a:gd fmla="*/ 0 w 101" name="T0"/>
                  <a:gd fmla="*/ 38 h 51" name="T1"/>
                  <a:gd fmla="*/ 0 w 101" name="T2"/>
                  <a:gd fmla="*/ 38 h 51" name="T3"/>
                  <a:gd fmla="*/ 23 w 101" name="T4"/>
                  <a:gd fmla="*/ 45 h 51" name="T5"/>
                  <a:gd fmla="*/ 29 w 101" name="T6"/>
                  <a:gd fmla="*/ 37 h 51" name="T7"/>
                  <a:gd fmla="*/ 34 w 101" name="T8"/>
                  <a:gd fmla="*/ 50 h 51" name="T9"/>
                  <a:gd fmla="*/ 45 w 101" name="T10"/>
                  <a:gd fmla="*/ 45 h 51" name="T11"/>
                  <a:gd fmla="*/ 43 w 101" name="T12"/>
                  <a:gd fmla="*/ 33 h 51" name="T13"/>
                  <a:gd fmla="*/ 54 w 101" name="T14"/>
                  <a:gd fmla="*/ 39 h 51" name="T15"/>
                  <a:gd fmla="*/ 60 w 101" name="T16"/>
                  <a:gd fmla="*/ 21 h 51" name="T17"/>
                  <a:gd fmla="*/ 69 w 101" name="T18"/>
                  <a:gd fmla="*/ 20 h 51" name="T19"/>
                  <a:gd fmla="*/ 72 w 101" name="T20"/>
                  <a:gd fmla="*/ 37 h 51" name="T21"/>
                  <a:gd fmla="*/ 94 w 101" name="T22"/>
                  <a:gd fmla="*/ 24 h 51" name="T23"/>
                  <a:gd fmla="*/ 87 w 101" name="T24"/>
                  <a:gd fmla="*/ 10 h 51" name="T25"/>
                  <a:gd fmla="*/ 100 w 101" name="T26"/>
                  <a:gd fmla="*/ 7 h 51" name="T27"/>
                  <a:gd fmla="*/ 86 w 101" name="T28"/>
                  <a:gd fmla="*/ 0 h 51" name="T29"/>
                  <a:gd fmla="*/ 50 w 101" name="T30"/>
                  <a:gd fmla="*/ 7 h 51" name="T31"/>
                  <a:gd fmla="*/ 0 w 101" name="T32"/>
                  <a:gd fmla="*/ 38 h 51" name="T33"/>
                  <a:gd fmla="*/ 0 w 101" name="T34"/>
                  <a:gd fmla="*/ 38 h 51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101" name="T54"/>
                  <a:gd fmla="*/ 0 h 51" name="T55"/>
                  <a:gd fmla="*/ 101 w 101" name="T56"/>
                  <a:gd fmla="*/ 51 h 51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51" w="100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3" name="Freeform 241"/>
              <p:cNvSpPr/>
              <p:nvPr/>
            </p:nvSpPr>
            <p:spPr bwMode="auto">
              <a:xfrm>
                <a:off x="1457" y="2178"/>
                <a:ext cx="247" cy="158"/>
              </a:xfrm>
              <a:custGeom>
                <a:gdLst>
                  <a:gd fmla="*/ 0 w 247" name="T0"/>
                  <a:gd fmla="*/ 39 h 122" name="T1"/>
                  <a:gd fmla="*/ 0 w 247" name="T2"/>
                  <a:gd fmla="*/ 39 h 122" name="T3"/>
                  <a:gd fmla="*/ 12 w 247" name="T4"/>
                  <a:gd fmla="*/ 29 h 122" name="T5"/>
                  <a:gd fmla="*/ 6 w 247" name="T6"/>
                  <a:gd fmla="*/ 24 h 122" name="T7"/>
                  <a:gd fmla="*/ 35 w 247" name="T8"/>
                  <a:gd fmla="*/ 7 h 122" name="T9"/>
                  <a:gd fmla="*/ 59 w 247" name="T10"/>
                  <a:gd fmla="*/ 0 h 122" name="T11"/>
                  <a:gd fmla="*/ 67 w 247" name="T12"/>
                  <a:gd fmla="*/ 13 h 122" name="T13"/>
                  <a:gd fmla="*/ 59 w 247" name="T14"/>
                  <a:gd fmla="*/ 20 h 122" name="T15"/>
                  <a:gd fmla="*/ 81 w 247" name="T16"/>
                  <a:gd fmla="*/ 10 h 122" name="T17"/>
                  <a:gd fmla="*/ 105 w 247" name="T18"/>
                  <a:gd fmla="*/ 18 h 122" name="T19"/>
                  <a:gd fmla="*/ 96 w 247" name="T20"/>
                  <a:gd fmla="*/ 27 h 122" name="T21"/>
                  <a:gd fmla="*/ 124 w 247" name="T22"/>
                  <a:gd fmla="*/ 21 h 122" name="T23"/>
                  <a:gd fmla="*/ 116 w 247" name="T24"/>
                  <a:gd fmla="*/ 11 h 122" name="T25"/>
                  <a:gd fmla="*/ 127 w 247" name="T26"/>
                  <a:gd fmla="*/ 12 h 122" name="T27"/>
                  <a:gd fmla="*/ 149 w 247" name="T28"/>
                  <a:gd fmla="*/ 44 h 122" name="T29"/>
                  <a:gd fmla="*/ 157 w 247" name="T30"/>
                  <a:gd fmla="*/ 37 h 122" name="T31"/>
                  <a:gd fmla="*/ 148 w 247" name="T32"/>
                  <a:gd fmla="*/ 1 h 122" name="T33"/>
                  <a:gd fmla="*/ 166 w 247" name="T34"/>
                  <a:gd fmla="*/ 2 h 122" name="T35"/>
                  <a:gd fmla="*/ 186 w 247" name="T36"/>
                  <a:gd fmla="*/ 14 h 122" name="T37"/>
                  <a:gd fmla="*/ 197 w 247" name="T38"/>
                  <a:gd fmla="*/ 58 h 122" name="T39"/>
                  <a:gd fmla="*/ 246 w 247" name="T40"/>
                  <a:gd fmla="*/ 80 h 122" name="T41"/>
                  <a:gd fmla="*/ 245 w 247" name="T42"/>
                  <a:gd fmla="*/ 91 h 122" name="T43"/>
                  <a:gd fmla="*/ 232 w 247" name="T44"/>
                  <a:gd fmla="*/ 86 h 122" name="T45"/>
                  <a:gd fmla="*/ 217 w 247" name="T46"/>
                  <a:gd fmla="*/ 94 h 122" name="T47"/>
                  <a:gd fmla="*/ 238 w 247" name="T48"/>
                  <a:gd fmla="*/ 104 h 122" name="T49"/>
                  <a:gd fmla="*/ 219 w 247" name="T50"/>
                  <a:gd fmla="*/ 114 h 122" name="T51"/>
                  <a:gd fmla="*/ 187 w 247" name="T52"/>
                  <a:gd fmla="*/ 109 h 122" name="T53"/>
                  <a:gd fmla="*/ 169 w 247" name="T54"/>
                  <a:gd fmla="*/ 97 h 122" name="T55"/>
                  <a:gd fmla="*/ 128 w 247" name="T56"/>
                  <a:gd fmla="*/ 117 h 122" name="T57"/>
                  <a:gd fmla="*/ 78 w 247" name="T58"/>
                  <a:gd fmla="*/ 121 h 122" name="T59"/>
                  <a:gd fmla="*/ 68 w 247" name="T60"/>
                  <a:gd fmla="*/ 102 h 122" name="T61"/>
                  <a:gd fmla="*/ 40 w 247" name="T62"/>
                  <a:gd fmla="*/ 100 h 122" name="T63"/>
                  <a:gd fmla="*/ 22 w 247" name="T64"/>
                  <a:gd fmla="*/ 84 h 122" name="T65"/>
                  <a:gd fmla="*/ 93 w 247" name="T66"/>
                  <a:gd fmla="*/ 74 h 122" name="T67"/>
                  <a:gd fmla="*/ 19 w 247" name="T68"/>
                  <a:gd fmla="*/ 69 h 122" name="T69"/>
                  <a:gd fmla="*/ 9 w 247" name="T70"/>
                  <a:gd fmla="*/ 59 h 122" name="T71"/>
                  <a:gd fmla="*/ 47 w 247" name="T72"/>
                  <a:gd fmla="*/ 48 h 122" name="T73"/>
                  <a:gd fmla="*/ 12 w 247" name="T74"/>
                  <a:gd fmla="*/ 49 h 122" name="T75"/>
                  <a:gd fmla="*/ 15 w 247" name="T76"/>
                  <a:gd fmla="*/ 44 h 122" name="T77"/>
                  <a:gd fmla="*/ 0 w 247" name="T78"/>
                  <a:gd fmla="*/ 39 h 122" name="T79"/>
                  <a:gd fmla="*/ 0 w 247" name="T80"/>
                  <a:gd fmla="*/ 39 h 122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247" name="T123"/>
                  <a:gd fmla="*/ 0 h 122" name="T124"/>
                  <a:gd fmla="*/ 247 w 247" name="T125"/>
                  <a:gd fmla="*/ 122 h 122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122" w="246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4" name="Freeform 242"/>
              <p:cNvSpPr/>
              <p:nvPr/>
            </p:nvSpPr>
            <p:spPr bwMode="auto">
              <a:xfrm>
                <a:off x="1475" y="2056"/>
                <a:ext cx="168" cy="158"/>
              </a:xfrm>
              <a:custGeom>
                <a:gdLst>
                  <a:gd fmla="*/ 0 w 168" name="T0"/>
                  <a:gd fmla="*/ 44 h 68" name="T1"/>
                  <a:gd fmla="*/ 0 w 168" name="T2"/>
                  <a:gd fmla="*/ 44 h 68" name="T3"/>
                  <a:gd fmla="*/ 6 w 168" name="T4"/>
                  <a:gd fmla="*/ 38 h 68" name="T5"/>
                  <a:gd fmla="*/ 34 w 168" name="T6"/>
                  <a:gd fmla="*/ 32 h 68" name="T7"/>
                  <a:gd fmla="*/ 6 w 168" name="T8"/>
                  <a:gd fmla="*/ 33 h 68" name="T9"/>
                  <a:gd fmla="*/ 39 w 168" name="T10"/>
                  <a:gd fmla="*/ 27 h 68" name="T11"/>
                  <a:gd fmla="*/ 12 w 168" name="T12"/>
                  <a:gd fmla="*/ 27 h 68" name="T13"/>
                  <a:gd fmla="*/ 14 w 168" name="T14"/>
                  <a:gd fmla="*/ 19 h 68" name="T15"/>
                  <a:gd fmla="*/ 40 w 168" name="T16"/>
                  <a:gd fmla="*/ 19 h 68" name="T17"/>
                  <a:gd fmla="*/ 22 w 168" name="T18"/>
                  <a:gd fmla="*/ 17 h 68" name="T19"/>
                  <a:gd fmla="*/ 36 w 168" name="T20"/>
                  <a:gd fmla="*/ 10 h 68" name="T21"/>
                  <a:gd fmla="*/ 70 w 168" name="T22"/>
                  <a:gd fmla="*/ 19 h 68" name="T23"/>
                  <a:gd fmla="*/ 87 w 168" name="T24"/>
                  <a:gd fmla="*/ 36 h 68" name="T25"/>
                  <a:gd fmla="*/ 118 w 168" name="T26"/>
                  <a:gd fmla="*/ 37 h 68" name="T27"/>
                  <a:gd fmla="*/ 106 w 168" name="T28"/>
                  <a:gd fmla="*/ 27 h 68" name="T29"/>
                  <a:gd fmla="*/ 113 w 168" name="T30"/>
                  <a:gd fmla="*/ 20 h 68" name="T31"/>
                  <a:gd fmla="*/ 99 w 168" name="T32"/>
                  <a:gd fmla="*/ 12 h 68" name="T33"/>
                  <a:gd fmla="*/ 121 w 168" name="T34"/>
                  <a:gd fmla="*/ 0 h 68" name="T35"/>
                  <a:gd fmla="*/ 131 w 168" name="T36"/>
                  <a:gd fmla="*/ 14 h 68" name="T37"/>
                  <a:gd fmla="*/ 124 w 168" name="T38"/>
                  <a:gd fmla="*/ 21 h 68" name="T39"/>
                  <a:gd fmla="*/ 136 w 168" name="T40"/>
                  <a:gd fmla="*/ 23 h 68" name="T41"/>
                  <a:gd fmla="*/ 132 w 168" name="T42"/>
                  <a:gd fmla="*/ 31 h 68" name="T43"/>
                  <a:gd fmla="*/ 147 w 168" name="T44"/>
                  <a:gd fmla="*/ 33 h 68" name="T45"/>
                  <a:gd fmla="*/ 156 w 168" name="T46"/>
                  <a:gd fmla="*/ 23 h 68" name="T47"/>
                  <a:gd fmla="*/ 167 w 168" name="T48"/>
                  <a:gd fmla="*/ 35 h 68" name="T49"/>
                  <a:gd fmla="*/ 158 w 168" name="T50"/>
                  <a:gd fmla="*/ 50 h 68" name="T51"/>
                  <a:gd fmla="*/ 122 w 168" name="T52"/>
                  <a:gd fmla="*/ 49 h 68" name="T53"/>
                  <a:gd fmla="*/ 67 w 168" name="T54"/>
                  <a:gd fmla="*/ 67 h 68" name="T55"/>
                  <a:gd fmla="*/ 45 w 168" name="T56"/>
                  <a:gd fmla="*/ 57 h 68" name="T57"/>
                  <a:gd fmla="*/ 91 w 168" name="T58"/>
                  <a:gd fmla="*/ 42 h 68" name="T59"/>
                  <a:gd fmla="*/ 51 w 168" name="T60"/>
                  <a:gd fmla="*/ 51 h 68" name="T61"/>
                  <a:gd fmla="*/ 58 w 168" name="T62"/>
                  <a:gd fmla="*/ 39 h 68" name="T63"/>
                  <a:gd fmla="*/ 38 w 168" name="T64"/>
                  <a:gd fmla="*/ 52 h 68" name="T65"/>
                  <a:gd fmla="*/ 14 w 168" name="T66"/>
                  <a:gd fmla="*/ 49 h 68" name="T67"/>
                  <a:gd fmla="*/ 0 w 168" name="T68"/>
                  <a:gd fmla="*/ 44 h 68" name="T69"/>
                  <a:gd fmla="*/ 0 w 168" name="T70"/>
                  <a:gd fmla="*/ 44 h 68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168" name="T108"/>
                  <a:gd fmla="*/ 0 h 68" name="T109"/>
                  <a:gd fmla="*/ 168 w 168" name="T110"/>
                  <a:gd fmla="*/ 68 h 68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68" w="1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5" name="Freeform 243"/>
              <p:cNvSpPr/>
              <p:nvPr/>
            </p:nvSpPr>
            <p:spPr bwMode="auto">
              <a:xfrm>
                <a:off x="1641" y="1974"/>
                <a:ext cx="87" cy="158"/>
              </a:xfrm>
              <a:custGeom>
                <a:gdLst>
                  <a:gd fmla="*/ 0 w 87" name="T0"/>
                  <a:gd fmla="*/ 0 h 43" name="T1"/>
                  <a:gd fmla="*/ 0 w 87" name="T2"/>
                  <a:gd fmla="*/ 0 h 43" name="T3"/>
                  <a:gd fmla="*/ 7 w 87" name="T4"/>
                  <a:gd fmla="*/ 15 h 43" name="T5"/>
                  <a:gd fmla="*/ 28 w 87" name="T6"/>
                  <a:gd fmla="*/ 15 h 43" name="T7"/>
                  <a:gd fmla="*/ 21 w 87" name="T8"/>
                  <a:gd fmla="*/ 18 h 43" name="T9"/>
                  <a:gd fmla="*/ 26 w 87" name="T10"/>
                  <a:gd fmla="*/ 23 h 43" name="T11"/>
                  <a:gd fmla="*/ 8 w 87" name="T12"/>
                  <a:gd fmla="*/ 25 h 43" name="T13"/>
                  <a:gd fmla="*/ 38 w 87" name="T14"/>
                  <a:gd fmla="*/ 31 h 43" name="T15"/>
                  <a:gd fmla="*/ 86 w 87" name="T16"/>
                  <a:gd fmla="*/ 42 h 43" name="T17"/>
                  <a:gd fmla="*/ 79 w 87" name="T18"/>
                  <a:gd fmla="*/ 17 h 43" name="T19"/>
                  <a:gd fmla="*/ 44 w 87" name="T20"/>
                  <a:gd fmla="*/ 3 h 43" name="T21"/>
                  <a:gd fmla="*/ 33 w 87" name="T22"/>
                  <a:gd fmla="*/ 9 h 43" name="T23"/>
                  <a:gd fmla="*/ 30 w 87" name="T24"/>
                  <a:gd fmla="*/ 0 h 43" name="T25"/>
                  <a:gd fmla="*/ 0 w 87" name="T26"/>
                  <a:gd fmla="*/ 0 h 43" name="T27"/>
                  <a:gd fmla="*/ 0 w 87" name="T28"/>
                  <a:gd fmla="*/ 0 h 43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87" name="T45"/>
                  <a:gd fmla="*/ 0 h 43" name="T46"/>
                  <a:gd fmla="*/ 87 w 87" name="T47"/>
                  <a:gd fmla="*/ 43 h 43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43" w="87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6" name="Freeform 244"/>
              <p:cNvSpPr/>
              <p:nvPr/>
            </p:nvSpPr>
            <p:spPr bwMode="auto">
              <a:xfrm>
                <a:off x="1681" y="2053"/>
                <a:ext cx="70" cy="158"/>
              </a:xfrm>
              <a:custGeom>
                <a:gdLst>
                  <a:gd fmla="*/ 0 w 70" name="T0"/>
                  <a:gd fmla="*/ 28 h 43" name="T1"/>
                  <a:gd fmla="*/ 0 w 70" name="T2"/>
                  <a:gd fmla="*/ 28 h 43" name="T3"/>
                  <a:gd fmla="*/ 8 w 70" name="T4"/>
                  <a:gd fmla="*/ 18 h 43" name="T5"/>
                  <a:gd fmla="*/ 21 w 70" name="T6"/>
                  <a:gd fmla="*/ 19 h 43" name="T7"/>
                  <a:gd fmla="*/ 4 w 70" name="T8"/>
                  <a:gd fmla="*/ 9 h 43" name="T9"/>
                  <a:gd fmla="*/ 8 w 70" name="T10"/>
                  <a:gd fmla="*/ 3 h 43" name="T11"/>
                  <a:gd fmla="*/ 36 w 70" name="T12"/>
                  <a:gd fmla="*/ 17 h 43" name="T13"/>
                  <a:gd fmla="*/ 20 w 70" name="T14"/>
                  <a:gd fmla="*/ 2 h 43" name="T15"/>
                  <a:gd fmla="*/ 62 w 70" name="T16"/>
                  <a:gd fmla="*/ 0 h 43" name="T17"/>
                  <a:gd fmla="*/ 69 w 70" name="T18"/>
                  <a:gd fmla="*/ 31 h 43" name="T19"/>
                  <a:gd fmla="*/ 61 w 70" name="T20"/>
                  <a:gd fmla="*/ 26 h 43" name="T21"/>
                  <a:gd fmla="*/ 60 w 70" name="T22"/>
                  <a:gd fmla="*/ 42 h 43" name="T23"/>
                  <a:gd fmla="*/ 27 w 70" name="T24"/>
                  <a:gd fmla="*/ 41 h 43" name="T25"/>
                  <a:gd fmla="*/ 33 w 70" name="T26"/>
                  <a:gd fmla="*/ 36 h 43" name="T27"/>
                  <a:gd fmla="*/ 24 w 70" name="T28"/>
                  <a:gd fmla="*/ 30 h 43" name="T29"/>
                  <a:gd fmla="*/ 48 w 70" name="T30"/>
                  <a:gd fmla="*/ 22 h 43" name="T31"/>
                  <a:gd fmla="*/ 0 w 70" name="T32"/>
                  <a:gd fmla="*/ 28 h 43" name="T33"/>
                  <a:gd fmla="*/ 0 w 70" name="T34"/>
                  <a:gd fmla="*/ 28 h 43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70" name="T54"/>
                  <a:gd fmla="*/ 0 h 43" name="T55"/>
                  <a:gd fmla="*/ 70 w 70" name="T56"/>
                  <a:gd fmla="*/ 43 h 43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43" w="70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7" name="Freeform 245"/>
              <p:cNvSpPr/>
              <p:nvPr/>
            </p:nvSpPr>
            <p:spPr bwMode="auto">
              <a:xfrm>
                <a:off x="1683" y="2138"/>
                <a:ext cx="82" cy="158"/>
              </a:xfrm>
              <a:custGeom>
                <a:gdLst>
                  <a:gd fmla="*/ 0 w 82" name="T0"/>
                  <a:gd fmla="*/ 33 h 67" name="T1"/>
                  <a:gd fmla="*/ 0 w 82" name="T2"/>
                  <a:gd fmla="*/ 33 h 67" name="T3"/>
                  <a:gd fmla="*/ 4 w 82" name="T4"/>
                  <a:gd fmla="*/ 24 h 67" name="T5"/>
                  <a:gd fmla="*/ 31 w 82" name="T6"/>
                  <a:gd fmla="*/ 29 h 67" name="T7"/>
                  <a:gd fmla="*/ 27 w 82" name="T8"/>
                  <a:gd fmla="*/ 19 h 67" name="T9"/>
                  <a:gd fmla="*/ 34 w 82" name="T10"/>
                  <a:gd fmla="*/ 19 h 67" name="T11"/>
                  <a:gd fmla="*/ 16 w 82" name="T12"/>
                  <a:gd fmla="*/ 14 h 67" name="T13"/>
                  <a:gd fmla="*/ 25 w 82" name="T14"/>
                  <a:gd fmla="*/ 11 h 67" name="T15"/>
                  <a:gd fmla="*/ 17 w 82" name="T16"/>
                  <a:gd fmla="*/ 5 h 67" name="T17"/>
                  <a:gd fmla="*/ 68 w 82" name="T18"/>
                  <a:gd fmla="*/ 0 h 67" name="T19"/>
                  <a:gd fmla="*/ 70 w 82" name="T20"/>
                  <a:gd fmla="*/ 14 h 67" name="T21"/>
                  <a:gd fmla="*/ 54 w 82" name="T22"/>
                  <a:gd fmla="*/ 26 h 67" name="T23"/>
                  <a:gd fmla="*/ 78 w 82" name="T24"/>
                  <a:gd fmla="*/ 29 h 67" name="T25"/>
                  <a:gd fmla="*/ 81 w 82" name="T26"/>
                  <a:gd fmla="*/ 53 h 67" name="T27"/>
                  <a:gd fmla="*/ 46 w 82" name="T28"/>
                  <a:gd fmla="*/ 66 h 67" name="T29"/>
                  <a:gd fmla="*/ 31 w 82" name="T30"/>
                  <a:gd fmla="*/ 47 h 67" name="T31"/>
                  <a:gd fmla="*/ 0 w 82" name="T32"/>
                  <a:gd fmla="*/ 33 h 67" name="T33"/>
                  <a:gd fmla="*/ 0 w 82" name="T34"/>
                  <a:gd fmla="*/ 33 h 67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82" name="T54"/>
                  <a:gd fmla="*/ 0 h 67" name="T55"/>
                  <a:gd fmla="*/ 82 w 82" name="T56"/>
                  <a:gd fmla="*/ 67 h 67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67" w="82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8" name="Freeform 246"/>
              <p:cNvSpPr/>
              <p:nvPr/>
            </p:nvSpPr>
            <p:spPr bwMode="auto">
              <a:xfrm>
                <a:off x="1740" y="1980"/>
                <a:ext cx="49" cy="158"/>
              </a:xfrm>
              <a:custGeom>
                <a:gdLst>
                  <a:gd fmla="*/ 0 w 49" name="T0"/>
                  <a:gd fmla="*/ 0 h 34" name="T1"/>
                  <a:gd fmla="*/ 0 w 49" name="T2"/>
                  <a:gd fmla="*/ 0 h 34" name="T3"/>
                  <a:gd fmla="*/ 5 w 49" name="T4"/>
                  <a:gd fmla="*/ 20 h 34" name="T5"/>
                  <a:gd fmla="*/ 20 w 49" name="T6"/>
                  <a:gd fmla="*/ 21 h 34" name="T7"/>
                  <a:gd fmla="*/ 7 w 49" name="T8"/>
                  <a:gd fmla="*/ 24 h 34" name="T9"/>
                  <a:gd fmla="*/ 14 w 49" name="T10"/>
                  <a:gd fmla="*/ 33 h 34" name="T11"/>
                  <a:gd fmla="*/ 44 w 49" name="T12"/>
                  <a:gd fmla="*/ 28 h 34" name="T13"/>
                  <a:gd fmla="*/ 48 w 49" name="T14"/>
                  <a:gd fmla="*/ 16 h 34" name="T15"/>
                  <a:gd fmla="*/ 0 w 49" name="T16"/>
                  <a:gd fmla="*/ 0 h 34" name="T17"/>
                  <a:gd fmla="*/ 0 w 49" name="T18"/>
                  <a:gd fmla="*/ 0 h 34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49" name="T30"/>
                  <a:gd fmla="*/ 0 h 34" name="T31"/>
                  <a:gd fmla="*/ 49 w 49" name="T32"/>
                  <a:gd fmla="*/ 34 h 34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34" w="49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9" name="Freeform 247"/>
              <p:cNvSpPr/>
              <p:nvPr/>
            </p:nvSpPr>
            <p:spPr bwMode="auto">
              <a:xfrm>
                <a:off x="1757" y="2052"/>
                <a:ext cx="236" cy="158"/>
              </a:xfrm>
              <a:custGeom>
                <a:gdLst>
                  <a:gd fmla="*/ 0 w 236" name="T0"/>
                  <a:gd fmla="*/ 12 h 76" name="T1"/>
                  <a:gd fmla="*/ 0 w 236" name="T2"/>
                  <a:gd fmla="*/ 12 h 76" name="T3"/>
                  <a:gd fmla="*/ 15 w 236" name="T4"/>
                  <a:gd fmla="*/ 0 h 76" name="T5"/>
                  <a:gd fmla="*/ 35 w 236" name="T6"/>
                  <a:gd fmla="*/ 7 h 76" name="T7"/>
                  <a:gd fmla="*/ 49 w 236" name="T8"/>
                  <a:gd fmla="*/ 12 h 76" name="T9"/>
                  <a:gd fmla="*/ 45 w 236" name="T10"/>
                  <a:gd fmla="*/ 21 h 76" name="T11"/>
                  <a:gd fmla="*/ 72 w 236" name="T12"/>
                  <a:gd fmla="*/ 13 h 76" name="T13"/>
                  <a:gd fmla="*/ 89 w 236" name="T14"/>
                  <a:gd fmla="*/ 21 h 76" name="T15"/>
                  <a:gd fmla="*/ 75 w 236" name="T16"/>
                  <a:gd fmla="*/ 21 h 76" name="T17"/>
                  <a:gd fmla="*/ 105 w 236" name="T18"/>
                  <a:gd fmla="*/ 26 h 76" name="T19"/>
                  <a:gd fmla="*/ 72 w 236" name="T20"/>
                  <a:gd fmla="*/ 28 h 76" name="T21"/>
                  <a:gd fmla="*/ 89 w 236" name="T22"/>
                  <a:gd fmla="*/ 34 h 76" name="T23"/>
                  <a:gd fmla="*/ 76 w 236" name="T24"/>
                  <a:gd fmla="*/ 40 h 76" name="T25"/>
                  <a:gd fmla="*/ 93 w 236" name="T26"/>
                  <a:gd fmla="*/ 35 h 76" name="T27"/>
                  <a:gd fmla="*/ 107 w 236" name="T28"/>
                  <a:gd fmla="*/ 49 h 76" name="T29"/>
                  <a:gd fmla="*/ 111 w 236" name="T30"/>
                  <a:gd fmla="*/ 43 h 76" name="T31"/>
                  <a:gd fmla="*/ 154 w 236" name="T32"/>
                  <a:gd fmla="*/ 49 h 76" name="T33"/>
                  <a:gd fmla="*/ 199 w 236" name="T34"/>
                  <a:gd fmla="*/ 35 h 76" name="T35"/>
                  <a:gd fmla="*/ 235 w 236" name="T36"/>
                  <a:gd fmla="*/ 52 h 76" name="T37"/>
                  <a:gd fmla="*/ 224 w 236" name="T38"/>
                  <a:gd fmla="*/ 59 h 76" name="T39"/>
                  <a:gd fmla="*/ 228 w 236" name="T40"/>
                  <a:gd fmla="*/ 72 h 76" name="T41"/>
                  <a:gd fmla="*/ 206 w 236" name="T42"/>
                  <a:gd fmla="*/ 75 h 76" name="T43"/>
                  <a:gd fmla="*/ 182 w 236" name="T44"/>
                  <a:gd fmla="*/ 63 h 76" name="T45"/>
                  <a:gd fmla="*/ 182 w 236" name="T46"/>
                  <a:gd fmla="*/ 72 h 76" name="T47"/>
                  <a:gd fmla="*/ 169 w 236" name="T48"/>
                  <a:gd fmla="*/ 73 h 76" name="T49"/>
                  <a:gd fmla="*/ 116 w 236" name="T50"/>
                  <a:gd fmla="*/ 75 h 76" name="T51"/>
                  <a:gd fmla="*/ 111 w 236" name="T52"/>
                  <a:gd fmla="*/ 64 h 76" name="T53"/>
                  <a:gd fmla="*/ 98 w 236" name="T54"/>
                  <a:gd fmla="*/ 73 h 76" name="T55"/>
                  <a:gd fmla="*/ 82 w 236" name="T56"/>
                  <a:gd fmla="*/ 64 h 76" name="T57"/>
                  <a:gd fmla="*/ 71 w 236" name="T58"/>
                  <a:gd fmla="*/ 71 h 76" name="T59"/>
                  <a:gd fmla="*/ 51 w 236" name="T60"/>
                  <a:gd fmla="*/ 22 h 76" name="T61"/>
                  <a:gd fmla="*/ 26 w 236" name="T62"/>
                  <a:gd fmla="*/ 27 h 76" name="T63"/>
                  <a:gd fmla="*/ 0 w 236" name="T64"/>
                  <a:gd fmla="*/ 12 h 76" name="T65"/>
                  <a:gd fmla="*/ 0 w 236" name="T66"/>
                  <a:gd fmla="*/ 12 h 7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236" name="T102"/>
                  <a:gd fmla="*/ 0 h 76" name="T103"/>
                  <a:gd fmla="*/ 236 w 236" name="T104"/>
                  <a:gd fmla="*/ 76 h 76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76" w="23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0" name="Freeform 248"/>
              <p:cNvSpPr/>
              <p:nvPr/>
            </p:nvSpPr>
            <p:spPr bwMode="auto">
              <a:xfrm>
                <a:off x="1767" y="1937"/>
                <a:ext cx="154" cy="158"/>
              </a:xfrm>
              <a:custGeom>
                <a:gdLst>
                  <a:gd fmla="*/ 0 w 154" name="T0"/>
                  <a:gd fmla="*/ 31 h 100" name="T1"/>
                  <a:gd fmla="*/ 0 w 154" name="T2"/>
                  <a:gd fmla="*/ 31 h 100" name="T3"/>
                  <a:gd fmla="*/ 37 w 154" name="T4"/>
                  <a:gd fmla="*/ 26 h 100" name="T5"/>
                  <a:gd fmla="*/ 17 w 154" name="T6"/>
                  <a:gd fmla="*/ 12 h 100" name="T7"/>
                  <a:gd fmla="*/ 50 w 154" name="T8"/>
                  <a:gd fmla="*/ 6 h 100" name="T9"/>
                  <a:gd fmla="*/ 24 w 154" name="T10"/>
                  <a:gd fmla="*/ 0 h 100" name="T11"/>
                  <a:gd fmla="*/ 65 w 154" name="T12"/>
                  <a:gd fmla="*/ 8 h 100" name="T13"/>
                  <a:gd fmla="*/ 77 w 154" name="T14"/>
                  <a:gd fmla="*/ 26 h 100" name="T15"/>
                  <a:gd fmla="*/ 98 w 154" name="T16"/>
                  <a:gd fmla="*/ 27 h 100" name="T17"/>
                  <a:gd fmla="*/ 106 w 154" name="T18"/>
                  <a:gd fmla="*/ 40 h 100" name="T19"/>
                  <a:gd fmla="*/ 108 w 154" name="T20"/>
                  <a:gd fmla="*/ 31 h 100" name="T21"/>
                  <a:gd fmla="*/ 118 w 154" name="T22"/>
                  <a:gd fmla="*/ 31 h 100" name="T23"/>
                  <a:gd fmla="*/ 114 w 154" name="T24"/>
                  <a:gd fmla="*/ 40 h 100" name="T25"/>
                  <a:gd fmla="*/ 126 w 154" name="T26"/>
                  <a:gd fmla="*/ 46 h 100" name="T27"/>
                  <a:gd fmla="*/ 118 w 154" name="T28"/>
                  <a:gd fmla="*/ 55 h 100" name="T29"/>
                  <a:gd fmla="*/ 142 w 154" name="T30"/>
                  <a:gd fmla="*/ 54 h 100" name="T31"/>
                  <a:gd fmla="*/ 153 w 154" name="T32"/>
                  <a:gd fmla="*/ 67 h 100" name="T33"/>
                  <a:gd fmla="*/ 124 w 154" name="T34"/>
                  <a:gd fmla="*/ 71 h 100" name="T35"/>
                  <a:gd fmla="*/ 116 w 154" name="T36"/>
                  <a:gd fmla="*/ 83 h 100" name="T37"/>
                  <a:gd fmla="*/ 110 w 154" name="T38"/>
                  <a:gd fmla="*/ 71 h 100" name="T39"/>
                  <a:gd fmla="*/ 102 w 154" name="T40"/>
                  <a:gd fmla="*/ 99 h 100" name="T41"/>
                  <a:gd fmla="*/ 84 w 154" name="T42"/>
                  <a:gd fmla="*/ 84 h 100" name="T43"/>
                  <a:gd fmla="*/ 93 w 154" name="T44"/>
                  <a:gd fmla="*/ 99 h 100" name="T45"/>
                  <a:gd fmla="*/ 57 w 154" name="T46"/>
                  <a:gd fmla="*/ 97 h 100" name="T47"/>
                  <a:gd fmla="*/ 46 w 154" name="T48"/>
                  <a:gd fmla="*/ 89 h 100" name="T49"/>
                  <a:gd fmla="*/ 63 w 154" name="T50"/>
                  <a:gd fmla="*/ 88 h 100" name="T51"/>
                  <a:gd fmla="*/ 45 w 154" name="T52"/>
                  <a:gd fmla="*/ 85 h 100" name="T53"/>
                  <a:gd fmla="*/ 40 w 154" name="T54"/>
                  <a:gd fmla="*/ 81 h 100" name="T55"/>
                  <a:gd fmla="*/ 50 w 154" name="T56"/>
                  <a:gd fmla="*/ 80 h 100" name="T57"/>
                  <a:gd fmla="*/ 34 w 154" name="T58"/>
                  <a:gd fmla="*/ 74 h 100" name="T59"/>
                  <a:gd fmla="*/ 83 w 154" name="T60"/>
                  <a:gd fmla="*/ 65 h 100" name="T61"/>
                  <a:gd fmla="*/ 24 w 154" name="T62"/>
                  <a:gd fmla="*/ 67 h 100" name="T63"/>
                  <a:gd fmla="*/ 13 w 154" name="T64"/>
                  <a:gd fmla="*/ 57 h 100" name="T65"/>
                  <a:gd fmla="*/ 34 w 154" name="T66"/>
                  <a:gd fmla="*/ 53 h 100" name="T67"/>
                  <a:gd fmla="*/ 2 w 154" name="T68"/>
                  <a:gd fmla="*/ 46 h 100" name="T69"/>
                  <a:gd fmla="*/ 9 w 154" name="T70"/>
                  <a:gd fmla="*/ 45 h 100" name="T71"/>
                  <a:gd fmla="*/ 0 w 154" name="T72"/>
                  <a:gd fmla="*/ 38 h 100" name="T73"/>
                  <a:gd fmla="*/ 37 w 154" name="T74"/>
                  <a:gd fmla="*/ 38 h 100" name="T75"/>
                  <a:gd fmla="*/ 0 w 154" name="T76"/>
                  <a:gd fmla="*/ 31 h 100" name="T77"/>
                  <a:gd fmla="*/ 0 w 154" name="T78"/>
                  <a:gd fmla="*/ 31 h 100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w 154" name="T120"/>
                  <a:gd fmla="*/ 0 h 100" name="T121"/>
                  <a:gd fmla="*/ 154 w 154" name="T122"/>
                  <a:gd fmla="*/ 100 h 100" name="T123"/>
                </a:gdLst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b="T123" l="T120" r="T122" t="T121"/>
                <a:pathLst>
                  <a:path h="100" w="154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1" name="Freeform 249"/>
              <p:cNvSpPr/>
              <p:nvPr/>
            </p:nvSpPr>
            <p:spPr bwMode="auto">
              <a:xfrm>
                <a:off x="1767" y="2071"/>
                <a:ext cx="38" cy="158"/>
              </a:xfrm>
              <a:custGeom>
                <a:gdLst>
                  <a:gd fmla="*/ 0 w 38" name="T0"/>
                  <a:gd fmla="*/ 17 h 26" name="T1"/>
                  <a:gd fmla="*/ 0 w 38" name="T2"/>
                  <a:gd fmla="*/ 17 h 26" name="T3"/>
                  <a:gd fmla="*/ 6 w 38" name="T4"/>
                  <a:gd fmla="*/ 0 h 26" name="T5"/>
                  <a:gd fmla="*/ 30 w 38" name="T6"/>
                  <a:gd fmla="*/ 5 h 26" name="T7"/>
                  <a:gd fmla="*/ 37 w 38" name="T8"/>
                  <a:gd fmla="*/ 25 h 26" name="T9"/>
                  <a:gd fmla="*/ 0 w 38" name="T10"/>
                  <a:gd fmla="*/ 17 h 26" name="T11"/>
                  <a:gd fmla="*/ 0 w 38" name="T12"/>
                  <a:gd fmla="*/ 17 h 2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8" name="T21"/>
                  <a:gd fmla="*/ 0 h 26" name="T22"/>
                  <a:gd fmla="*/ 38 w 38" name="T23"/>
                  <a:gd fmla="*/ 26 h 26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6" w="38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2" name="Freeform 250"/>
              <p:cNvSpPr/>
              <p:nvPr/>
            </p:nvSpPr>
            <p:spPr bwMode="auto">
              <a:xfrm>
                <a:off x="1767" y="2001"/>
                <a:ext cx="43" cy="158"/>
              </a:xfrm>
              <a:custGeom>
                <a:gdLst>
                  <a:gd fmla="*/ 0 w 43" name="T0"/>
                  <a:gd fmla="*/ 4 h 10" name="T1"/>
                  <a:gd fmla="*/ 0 w 43" name="T2"/>
                  <a:gd fmla="*/ 4 h 10" name="T3"/>
                  <a:gd fmla="*/ 10 w 43" name="T4"/>
                  <a:gd fmla="*/ 9 h 10" name="T5"/>
                  <a:gd fmla="*/ 42 w 43" name="T6"/>
                  <a:gd fmla="*/ 4 h 10" name="T7"/>
                  <a:gd fmla="*/ 11 w 43" name="T8"/>
                  <a:gd fmla="*/ 0 h 10" name="T9"/>
                  <a:gd fmla="*/ 0 w 43" name="T10"/>
                  <a:gd fmla="*/ 4 h 10" name="T11"/>
                  <a:gd fmla="*/ 0 w 43" name="T12"/>
                  <a:gd fmla="*/ 4 h 10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3" name="T21"/>
                  <a:gd fmla="*/ 0 h 10" name="T22"/>
                  <a:gd fmla="*/ 43 w 43" name="T23"/>
                  <a:gd fmla="*/ 10 h 10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0" w="43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3" name="Freeform 251"/>
              <p:cNvSpPr/>
              <p:nvPr/>
            </p:nvSpPr>
            <p:spPr bwMode="auto">
              <a:xfrm>
                <a:off x="1774" y="2127"/>
                <a:ext cx="75" cy="158"/>
              </a:xfrm>
              <a:custGeom>
                <a:gdLst>
                  <a:gd fmla="*/ 0 w 75" name="T0"/>
                  <a:gd fmla="*/ 9 h 53" name="T1"/>
                  <a:gd fmla="*/ 0 w 75" name="T2"/>
                  <a:gd fmla="*/ 9 h 53" name="T3"/>
                  <a:gd fmla="*/ 2 w 75" name="T4"/>
                  <a:gd fmla="*/ 33 h 53" name="T5"/>
                  <a:gd fmla="*/ 10 w 75" name="T6"/>
                  <a:gd fmla="*/ 38 h 53" name="T7"/>
                  <a:gd fmla="*/ 7 w 75" name="T8"/>
                  <a:gd fmla="*/ 52 h 53" name="T9"/>
                  <a:gd fmla="*/ 18 w 75" name="T10"/>
                  <a:gd fmla="*/ 52 h 53" name="T11"/>
                  <a:gd fmla="*/ 30 w 75" name="T12"/>
                  <a:gd fmla="*/ 41 h 53" name="T13"/>
                  <a:gd fmla="*/ 18 w 75" name="T14"/>
                  <a:gd fmla="*/ 33 h 53" name="T15"/>
                  <a:gd fmla="*/ 48 w 75" name="T16"/>
                  <a:gd fmla="*/ 33 h 53" name="T17"/>
                  <a:gd fmla="*/ 74 w 75" name="T18"/>
                  <a:gd fmla="*/ 4 h 53" name="T19"/>
                  <a:gd fmla="*/ 6 w 75" name="T20"/>
                  <a:gd fmla="*/ 0 h 53" name="T21"/>
                  <a:gd fmla="*/ 15 w 75" name="T22"/>
                  <a:gd fmla="*/ 10 h 53" name="T23"/>
                  <a:gd fmla="*/ 0 w 75" name="T24"/>
                  <a:gd fmla="*/ 9 h 53" name="T25"/>
                  <a:gd fmla="*/ 0 w 75" name="T26"/>
                  <a:gd fmla="*/ 9 h 53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75" name="T42"/>
                  <a:gd fmla="*/ 0 h 53" name="T43"/>
                  <a:gd fmla="*/ 75 w 75" name="T44"/>
                  <a:gd fmla="*/ 53 h 53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52" w="75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4" name="Freeform 59"/>
              <p:cNvSpPr/>
              <p:nvPr/>
            </p:nvSpPr>
            <p:spPr bwMode="auto">
              <a:xfrm>
                <a:off x="1824" y="1936"/>
                <a:ext cx="421" cy="158"/>
              </a:xfrm>
              <a:custGeom>
                <a:gdLst>
                  <a:gd fmla="*/ 37 w 421" name="T0"/>
                  <a:gd fmla="*/ 50 h 214" name="T1"/>
                  <a:gd fmla="*/ 31 w 421" name="T2"/>
                  <a:gd fmla="*/ 58 h 214" name="T3"/>
                  <a:gd fmla="*/ 36 w 421" name="T4"/>
                  <a:gd fmla="*/ 68 h 214" name="T5"/>
                  <a:gd fmla="*/ 66 w 421" name="T6"/>
                  <a:gd fmla="*/ 83 h 214" name="T7"/>
                  <a:gd fmla="*/ 89 w 421" name="T8"/>
                  <a:gd fmla="*/ 71 h 214" name="T9"/>
                  <a:gd fmla="*/ 135 w 421" name="T10"/>
                  <a:gd fmla="*/ 72 h 214" name="T11"/>
                  <a:gd fmla="*/ 166 w 421" name="T12"/>
                  <a:gd fmla="*/ 75 h 214" name="T13"/>
                  <a:gd fmla="*/ 172 w 421" name="T14"/>
                  <a:gd fmla="*/ 74 h 214" name="T15"/>
                  <a:gd fmla="*/ 142 w 421" name="T16"/>
                  <a:gd fmla="*/ 111 h 214" name="T17"/>
                  <a:gd fmla="*/ 111 w 421" name="T18"/>
                  <a:gd fmla="*/ 93 h 214" name="T19"/>
                  <a:gd fmla="*/ 90 w 421" name="T20"/>
                  <a:gd fmla="*/ 103 h 214" name="T21"/>
                  <a:gd fmla="*/ 100 w 421" name="T22"/>
                  <a:gd fmla="*/ 131 h 214" name="T23"/>
                  <a:gd fmla="*/ 132 w 421" name="T24"/>
                  <a:gd fmla="*/ 145 h 214" name="T25"/>
                  <a:gd fmla="*/ 62 w 421" name="T26"/>
                  <a:gd fmla="*/ 157 h 214" name="T27"/>
                  <a:gd fmla="*/ 88 w 421" name="T28"/>
                  <a:gd fmla="*/ 158 h 214" name="T29"/>
                  <a:gd fmla="*/ 109 w 421" name="T30"/>
                  <a:gd fmla="*/ 157 h 214" name="T31"/>
                  <a:gd fmla="*/ 88 w 421" name="T32"/>
                  <a:gd fmla="*/ 167 h 214" name="T33"/>
                  <a:gd fmla="*/ 132 w 421" name="T34"/>
                  <a:gd fmla="*/ 159 h 214" name="T35"/>
                  <a:gd fmla="*/ 51 w 421" name="T36"/>
                  <a:gd fmla="*/ 168 h 214" name="T37"/>
                  <a:gd fmla="*/ 39 w 421" name="T38"/>
                  <a:gd fmla="*/ 207 h 214" name="T39"/>
                  <a:gd fmla="*/ 72 w 421" name="T40"/>
                  <a:gd fmla="*/ 202 h 214" name="T41"/>
                  <a:gd fmla="*/ 93 w 421" name="T42"/>
                  <a:gd fmla="*/ 203 h 214" name="T43"/>
                  <a:gd fmla="*/ 126 w 421" name="T44"/>
                  <a:gd fmla="*/ 207 h 214" name="T45"/>
                  <a:gd fmla="*/ 149 w 421" name="T46"/>
                  <a:gd fmla="*/ 205 h 214" name="T47"/>
                  <a:gd fmla="*/ 191 w 421" name="T48"/>
                  <a:gd fmla="*/ 193 h 214" name="T49"/>
                  <a:gd fmla="*/ 135 w 421" name="T50"/>
                  <a:gd fmla="*/ 184 h 214" name="T51"/>
                  <a:gd fmla="*/ 188 w 421" name="T52"/>
                  <a:gd fmla="*/ 162 h 214" name="T53"/>
                  <a:gd fmla="*/ 204 w 421" name="T54"/>
                  <a:gd fmla="*/ 155 h 214" name="T55"/>
                  <a:gd fmla="*/ 235 w 421" name="T56"/>
                  <a:gd fmla="*/ 142 h 214" name="T57"/>
                  <a:gd fmla="*/ 217 w 421" name="T58"/>
                  <a:gd fmla="*/ 129 h 214" name="T59"/>
                  <a:gd fmla="*/ 237 w 421" name="T60"/>
                  <a:gd fmla="*/ 125 h 214" name="T61"/>
                  <a:gd fmla="*/ 235 w 421" name="T62"/>
                  <a:gd fmla="*/ 108 h 214" name="T63"/>
                  <a:gd fmla="*/ 268 w 421" name="T64"/>
                  <a:gd fmla="*/ 98 h 214" name="T65"/>
                  <a:gd fmla="*/ 305 w 421" name="T66"/>
                  <a:gd fmla="*/ 90 h 214" name="T67"/>
                  <a:gd fmla="*/ 341 w 421" name="T68"/>
                  <a:gd fmla="*/ 53 h 214" name="T69"/>
                  <a:gd fmla="*/ 357 w 421" name="T70"/>
                  <a:gd fmla="*/ 50 h 214" name="T71"/>
                  <a:gd fmla="*/ 393 w 421" name="T72"/>
                  <a:gd fmla="*/ 23 h 214" name="T73"/>
                  <a:gd fmla="*/ 345 w 421" name="T74"/>
                  <a:gd fmla="*/ 6 h 214" name="T75"/>
                  <a:gd fmla="*/ 249 w 421" name="T76"/>
                  <a:gd fmla="*/ 11 h 214" name="T77"/>
                  <a:gd fmla="*/ 219 w 421" name="T78"/>
                  <a:gd fmla="*/ 19 h 214" name="T79"/>
                  <a:gd fmla="*/ 154 w 421" name="T80"/>
                  <a:gd fmla="*/ 7 h 214" name="T81"/>
                  <a:gd fmla="*/ 147 w 421" name="T82"/>
                  <a:gd fmla="*/ 21 h 214" name="T83"/>
                  <a:gd fmla="*/ 117 w 421" name="T84"/>
                  <a:gd fmla="*/ 23 h 214" name="T85"/>
                  <a:gd fmla="*/ 65 w 421" name="T86"/>
                  <a:gd fmla="*/ 33 h 214" name="T87"/>
                  <a:gd fmla="*/ 0 w 421" name="T88"/>
                  <a:gd fmla="*/ 50 h 214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w 421" name="T135"/>
                  <a:gd fmla="*/ 0 h 214" name="T136"/>
                  <a:gd fmla="*/ 421 w 421" name="T137"/>
                  <a:gd fmla="*/ 214 h 214" name="T138"/>
                </a:gdLst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b="T138" l="T135" r="T137" t="T136"/>
                <a:pathLst>
                  <a:path h="214" w="421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5" name="Freeform 253"/>
              <p:cNvSpPr/>
              <p:nvPr/>
            </p:nvSpPr>
            <p:spPr bwMode="auto">
              <a:xfrm>
                <a:off x="1851" y="2244"/>
                <a:ext cx="392" cy="158"/>
              </a:xfrm>
              <a:custGeom>
                <a:gdLst>
                  <a:gd fmla="*/ 0 w 392" name="T0"/>
                  <a:gd fmla="*/ 61 h 278" name="T1"/>
                  <a:gd fmla="*/ 19 w 392" name="T2"/>
                  <a:gd fmla="*/ 10 h 278" name="T3"/>
                  <a:gd fmla="*/ 69 w 392" name="T4"/>
                  <a:gd fmla="*/ 4 h 278" name="T5"/>
                  <a:gd fmla="*/ 51 w 392" name="T6"/>
                  <a:gd fmla="*/ 49 h 278" name="T7"/>
                  <a:gd fmla="*/ 47 w 392" name="T8"/>
                  <a:gd fmla="*/ 72 h 278" name="T9"/>
                  <a:gd fmla="*/ 73 w 392" name="T10"/>
                  <a:gd fmla="*/ 56 h 278" name="T11"/>
                  <a:gd fmla="*/ 70 w 392" name="T12"/>
                  <a:gd fmla="*/ 38 h 278" name="T13"/>
                  <a:gd fmla="*/ 82 w 392" name="T14"/>
                  <a:gd fmla="*/ 28 h 278" name="T15"/>
                  <a:gd fmla="*/ 85 w 392" name="T16"/>
                  <a:gd fmla="*/ 23 h 278" name="T17"/>
                  <a:gd fmla="*/ 88 w 392" name="T18"/>
                  <a:gd fmla="*/ 14 h 278" name="T19"/>
                  <a:gd fmla="*/ 116 w 392" name="T20"/>
                  <a:gd fmla="*/ 3 h 278" name="T21"/>
                  <a:gd fmla="*/ 128 w 392" name="T22"/>
                  <a:gd fmla="*/ 21 h 278" name="T23"/>
                  <a:gd fmla="*/ 139 w 392" name="T24"/>
                  <a:gd fmla="*/ 36 h 278" name="T25"/>
                  <a:gd fmla="*/ 170 w 392" name="T26"/>
                  <a:gd fmla="*/ 28 h 278" name="T27"/>
                  <a:gd fmla="*/ 215 w 392" name="T28"/>
                  <a:gd fmla="*/ 49 h 278" name="T29"/>
                  <a:gd fmla="*/ 225 w 392" name="T30"/>
                  <a:gd fmla="*/ 53 h 278" name="T31"/>
                  <a:gd fmla="*/ 231 w 392" name="T32"/>
                  <a:gd fmla="*/ 65 h 278" name="T33"/>
                  <a:gd fmla="*/ 254 w 392" name="T34"/>
                  <a:gd fmla="*/ 60 h 278" name="T35"/>
                  <a:gd fmla="*/ 246 w 392" name="T36"/>
                  <a:gd fmla="*/ 71 h 278" name="T37"/>
                  <a:gd fmla="*/ 262 w 392" name="T38"/>
                  <a:gd fmla="*/ 82 h 278" name="T39"/>
                  <a:gd fmla="*/ 267 w 392" name="T40"/>
                  <a:gd fmla="*/ 85 h 278" name="T41"/>
                  <a:gd fmla="*/ 279 w 392" name="T42"/>
                  <a:gd fmla="*/ 92 h 278" name="T43"/>
                  <a:gd fmla="*/ 287 w 392" name="T44"/>
                  <a:gd fmla="*/ 98 h 278" name="T45"/>
                  <a:gd fmla="*/ 312 w 392" name="T46"/>
                  <a:gd fmla="*/ 99 h 278" name="T47"/>
                  <a:gd fmla="*/ 322 w 392" name="T48"/>
                  <a:gd fmla="*/ 114 h 278" name="T49"/>
                  <a:gd fmla="*/ 305 w 392" name="T50"/>
                  <a:gd fmla="*/ 120 h 278" name="T51"/>
                  <a:gd fmla="*/ 329 w 392" name="T52"/>
                  <a:gd fmla="*/ 146 h 278" name="T53"/>
                  <a:gd fmla="*/ 353 w 392" name="T54"/>
                  <a:gd fmla="*/ 162 h 278" name="T55"/>
                  <a:gd fmla="*/ 367 w 392" name="T56"/>
                  <a:gd fmla="*/ 169 h 278" name="T57"/>
                  <a:gd fmla="*/ 388 w 392" name="T58"/>
                  <a:gd fmla="*/ 184 h 278" name="T59"/>
                  <a:gd fmla="*/ 381 w 392" name="T60"/>
                  <a:gd fmla="*/ 189 h 278" name="T61"/>
                  <a:gd fmla="*/ 364 w 392" name="T62"/>
                  <a:gd fmla="*/ 195 h 278" name="T63"/>
                  <a:gd fmla="*/ 317 w 392" name="T64"/>
                  <a:gd fmla="*/ 178 h 278" name="T65"/>
                  <a:gd fmla="*/ 312 w 392" name="T66"/>
                  <a:gd fmla="*/ 190 h 278" name="T67"/>
                  <a:gd fmla="*/ 310 w 392" name="T68"/>
                  <a:gd fmla="*/ 198 h 278" name="T69"/>
                  <a:gd fmla="*/ 341 w 392" name="T70"/>
                  <a:gd fmla="*/ 220 h 278" name="T71"/>
                  <a:gd fmla="*/ 351 w 392" name="T72"/>
                  <a:gd fmla="*/ 240 h 278" name="T73"/>
                  <a:gd fmla="*/ 290 w 392" name="T74"/>
                  <a:gd fmla="*/ 239 h 278" name="T75"/>
                  <a:gd fmla="*/ 256 w 392" name="T76"/>
                  <a:gd fmla="*/ 256 h 278" name="T77"/>
                  <a:gd fmla="*/ 256 w 392" name="T78"/>
                  <a:gd fmla="*/ 242 h 278" name="T79"/>
                  <a:gd fmla="*/ 227 w 392" name="T80"/>
                  <a:gd fmla="*/ 219 h 278" name="T81"/>
                  <a:gd fmla="*/ 208 w 392" name="T82"/>
                  <a:gd fmla="*/ 224 h 278" name="T83"/>
                  <a:gd fmla="*/ 182 w 392" name="T84"/>
                  <a:gd fmla="*/ 229 h 278" name="T85"/>
                  <a:gd fmla="*/ 173 w 392" name="T86"/>
                  <a:gd fmla="*/ 202 h 278" name="T87"/>
                  <a:gd fmla="*/ 213 w 392" name="T88"/>
                  <a:gd fmla="*/ 186 h 278" name="T89"/>
                  <a:gd fmla="*/ 221 w 392" name="T90"/>
                  <a:gd fmla="*/ 128 h 278" name="T91"/>
                  <a:gd fmla="*/ 215 w 392" name="T92"/>
                  <a:gd fmla="*/ 120 h 278" name="T93"/>
                  <a:gd fmla="*/ 182 w 392" name="T94"/>
                  <a:gd fmla="*/ 119 h 278" name="T95"/>
                  <a:gd fmla="*/ 170 w 392" name="T96"/>
                  <a:gd fmla="*/ 101 h 278" name="T97"/>
                  <a:gd fmla="*/ 148 w 392" name="T98"/>
                  <a:gd fmla="*/ 86 h 278" name="T99"/>
                  <a:gd fmla="*/ 115 w 392" name="T100"/>
                  <a:gd fmla="*/ 95 h 278" name="T101"/>
                  <a:gd fmla="*/ 26 w 392" name="T102"/>
                  <a:gd fmla="*/ 89 h 278" name="T103"/>
                  <a:gd fmla="*/ 39 w 392" name="T104"/>
                  <a:gd fmla="*/ 72 h 278" name="T105"/>
                  <a:gd fmla="*/ 0 w 392" name="T106"/>
                  <a:gd fmla="*/ 61 h 278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392" name="T162"/>
                  <a:gd fmla="*/ 0 h 278" name="T163"/>
                  <a:gd fmla="*/ 392 w 392" name="T164"/>
                  <a:gd fmla="*/ 278 h 278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278" w="392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6" name="Freeform 254"/>
              <p:cNvSpPr/>
              <p:nvPr/>
            </p:nvSpPr>
            <p:spPr bwMode="auto">
              <a:xfrm>
                <a:off x="1890" y="2327"/>
                <a:ext cx="92" cy="158"/>
              </a:xfrm>
              <a:custGeom>
                <a:gdLst>
                  <a:gd fmla="*/ 0 w 92" name="T0"/>
                  <a:gd fmla="*/ 50 h 62" name="T1"/>
                  <a:gd fmla="*/ 0 w 92" name="T2"/>
                  <a:gd fmla="*/ 50 h 62" name="T3"/>
                  <a:gd fmla="*/ 14 w 92" name="T4"/>
                  <a:gd fmla="*/ 38 h 62" name="T5"/>
                  <a:gd fmla="*/ 22 w 92" name="T6"/>
                  <a:gd fmla="*/ 0 h 62" name="T7"/>
                  <a:gd fmla="*/ 30 w 92" name="T8"/>
                  <a:gd fmla="*/ 14 h 62" name="T9"/>
                  <a:gd fmla="*/ 51 w 92" name="T10"/>
                  <a:gd fmla="*/ 17 h 62" name="T11"/>
                  <a:gd fmla="*/ 91 w 92" name="T12"/>
                  <a:gd fmla="*/ 45 h 62" name="T13"/>
                  <a:gd fmla="*/ 86 w 92" name="T14"/>
                  <a:gd fmla="*/ 54 h 62" name="T15"/>
                  <a:gd fmla="*/ 49 w 92" name="T16"/>
                  <a:gd fmla="*/ 41 h 62" name="T17"/>
                  <a:gd fmla="*/ 27 w 92" name="T18"/>
                  <a:gd fmla="*/ 61 h 62" name="T19"/>
                  <a:gd fmla="*/ 21 w 92" name="T20"/>
                  <a:gd fmla="*/ 45 h 62" name="T21"/>
                  <a:gd fmla="*/ 0 w 92" name="T22"/>
                  <a:gd fmla="*/ 50 h 62" name="T23"/>
                  <a:gd fmla="*/ 0 w 92" name="T24"/>
                  <a:gd fmla="*/ 50 h 62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92" name="T39"/>
                  <a:gd fmla="*/ 0 h 62" name="T40"/>
                  <a:gd fmla="*/ 92 w 92" name="T41"/>
                  <a:gd fmla="*/ 62 h 62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62" w="9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7" name="Freeform 255"/>
              <p:cNvSpPr/>
              <p:nvPr/>
            </p:nvSpPr>
            <p:spPr bwMode="auto">
              <a:xfrm>
                <a:off x="2271" y="2627"/>
                <a:ext cx="92" cy="158"/>
              </a:xfrm>
              <a:custGeom>
                <a:gdLst>
                  <a:gd fmla="*/ 0 w 92" name="T0"/>
                  <a:gd fmla="*/ 69 h 89" name="T1"/>
                  <a:gd fmla="*/ 0 w 92" name="T2"/>
                  <a:gd fmla="*/ 69 h 89" name="T3"/>
                  <a:gd fmla="*/ 37 w 92" name="T4"/>
                  <a:gd fmla="*/ 4 h 89" name="T5"/>
                  <a:gd fmla="*/ 52 w 92" name="T6"/>
                  <a:gd fmla="*/ 0 h 89" name="T7"/>
                  <a:gd fmla="*/ 34 w 92" name="T8"/>
                  <a:gd fmla="*/ 34 h 89" name="T9"/>
                  <a:gd fmla="*/ 46 w 92" name="T10"/>
                  <a:gd fmla="*/ 26 h 89" name="T11"/>
                  <a:gd fmla="*/ 54 w 92" name="T12"/>
                  <a:gd fmla="*/ 41 h 89" name="T13"/>
                  <a:gd fmla="*/ 78 w 92" name="T14"/>
                  <a:gd fmla="*/ 41 h 89" name="T15"/>
                  <a:gd fmla="*/ 73 w 92" name="T16"/>
                  <a:gd fmla="*/ 54 h 89" name="T17"/>
                  <a:gd fmla="*/ 85 w 92" name="T18"/>
                  <a:gd fmla="*/ 53 h 89" name="T19"/>
                  <a:gd fmla="*/ 77 w 92" name="T20"/>
                  <a:gd fmla="*/ 67 h 89" name="T21"/>
                  <a:gd fmla="*/ 88 w 92" name="T22"/>
                  <a:gd fmla="*/ 60 h 89" name="T23"/>
                  <a:gd fmla="*/ 91 w 92" name="T24"/>
                  <a:gd fmla="*/ 73 h 89" name="T25"/>
                  <a:gd fmla="*/ 79 w 92" name="T26"/>
                  <a:gd fmla="*/ 88 h 89" name="T27"/>
                  <a:gd fmla="*/ 78 w 92" name="T28"/>
                  <a:gd fmla="*/ 77 h 89" name="T29"/>
                  <a:gd fmla="*/ 73 w 92" name="T30"/>
                  <a:gd fmla="*/ 83 h 89" name="T31"/>
                  <a:gd fmla="*/ 73 w 92" name="T32"/>
                  <a:gd fmla="*/ 66 h 89" name="T33"/>
                  <a:gd fmla="*/ 50 w 92" name="T34"/>
                  <a:gd fmla="*/ 83 h 89" name="T35"/>
                  <a:gd fmla="*/ 63 w 92" name="T36"/>
                  <a:gd fmla="*/ 71 h 89" name="T37"/>
                  <a:gd fmla="*/ 45 w 92" name="T38"/>
                  <a:gd fmla="*/ 73 h 89" name="T39"/>
                  <a:gd fmla="*/ 49 w 92" name="T40"/>
                  <a:gd fmla="*/ 66 h 89" name="T41"/>
                  <a:gd fmla="*/ 0 w 92" name="T42"/>
                  <a:gd fmla="*/ 69 h 89" name="T43"/>
                  <a:gd fmla="*/ 0 w 92" name="T44"/>
                  <a:gd fmla="*/ 69 h 89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w 92" name="T69"/>
                  <a:gd fmla="*/ 0 h 89" name="T70"/>
                  <a:gd fmla="*/ 92 w 92" name="T71"/>
                  <a:gd fmla="*/ 89 h 89" name="T72"/>
                </a:gdLst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b="T72" l="T69" r="T71" t="T70"/>
                <a:pathLst>
                  <a:path h="89" w="92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75" name="Freeform 23"/>
            <p:cNvSpPr/>
            <p:nvPr/>
          </p:nvSpPr>
          <p:spPr bwMode="auto">
            <a:xfrm>
              <a:off x="1726380" y="2701609"/>
              <a:ext cx="1033456" cy="206196"/>
            </a:xfrm>
            <a:custGeom>
              <a:gdLst>
                <a:gd fmla="*/ 91471449 w 830" name="T0"/>
                <a:gd fmla="*/ 245076928 h 606" name="T1"/>
                <a:gd fmla="*/ 182942897 w 830" name="T2"/>
                <a:gd fmla="*/ 205933045 h 606" name="T3"/>
                <a:gd fmla="*/ 148834854 w 830" name="T4"/>
                <a:gd fmla="*/ 199125753 h 606" name="T5"/>
                <a:gd fmla="*/ 243406691 w 830" name="T6"/>
                <a:gd fmla="*/ 132750054 h 606" name="T7"/>
                <a:gd fmla="*/ 275964501 w 830" name="T8"/>
                <a:gd fmla="*/ 88500049 h 606" name="T9"/>
                <a:gd fmla="*/ 410846402 w 830" name="T10"/>
                <a:gd fmla="*/ 86798879 h 606" name="T11"/>
                <a:gd fmla="*/ 455807010 w 830" name="T12"/>
                <a:gd fmla="*/ 76586617 h 606" name="T13"/>
                <a:gd fmla="*/ 576735842 w 830" name="T14"/>
                <a:gd fmla="*/ 86798879 h 606" name="T15"/>
                <a:gd fmla="*/ 561231411 w 830" name="T16"/>
                <a:gd fmla="*/ 44250025 h 606" name="T17"/>
                <a:gd fmla="*/ 607742213 w 830" name="T18"/>
                <a:gd fmla="*/ 39143894 h 606" name="T19"/>
                <a:gd fmla="*/ 617044622 w 830" name="T20"/>
                <a:gd fmla="*/ 15317063 h 606" name="T21"/>
                <a:gd fmla="*/ 702315412 w 830" name="T22"/>
                <a:gd fmla="*/ 20423184 h 606" name="T23"/>
                <a:gd fmla="*/ 976729641 w 830" name="T24"/>
                <a:gd fmla="*/ 15317063 h 606" name="T25"/>
                <a:gd fmla="*/ 767429787 w 830" name="T26"/>
                <a:gd fmla="*/ 39143894 h 606" name="T27"/>
                <a:gd fmla="*/ 1021690249 w 830" name="T28"/>
                <a:gd fmla="*/ 39143894 h 606" name="T29"/>
                <a:gd fmla="*/ 883708037 w 830" name="T30"/>
                <a:gd fmla="*/ 85096383 h 606" name="T31"/>
                <a:gd fmla="*/ 992232826 w 830" name="T32"/>
                <a:gd fmla="*/ 97009816 h 606" name="T33"/>
                <a:gd fmla="*/ 1017038421 w 830" name="T34"/>
                <a:gd fmla="*/ 171893978 h 606" name="T35"/>
                <a:gd fmla="*/ 1172075258 w 830" name="T36"/>
                <a:gd fmla="*/ 97009816 h 606" name="T37"/>
                <a:gd fmla="*/ 1227888469 w 830" name="T38"/>
                <a:gd fmla="*/ 151472062 h 606" name="T39"/>
                <a:gd fmla="*/ 1114711852 w 830" name="T40"/>
                <a:gd fmla="*/ 209336691 h 606" name="T41"/>
                <a:gd fmla="*/ 1141067641 w 830" name="T42"/>
                <a:gd fmla="*/ 234865991 h 606" name="T43"/>
                <a:gd fmla="*/ 1137967253 w 830" name="T44"/>
                <a:gd fmla="*/ 311452587 h 606" name="T45"/>
                <a:gd fmla="*/ 1158122266 w 830" name="T46"/>
                <a:gd fmla="*/ 354000198 h 606" name="T47"/>
                <a:gd fmla="*/ 1085254430 w 830" name="T48"/>
                <a:gd fmla="*/ 384635619 h 606" name="T49"/>
                <a:gd fmla="*/ 1128664844 w 830" name="T50"/>
                <a:gd fmla="*/ 437395390 h 606" name="T51"/>
                <a:gd fmla="*/ 1105409443 w 830" name="T52"/>
                <a:gd fmla="*/ 442501511 h 606" name="T53"/>
                <a:gd fmla="*/ 1066650856 w 830" name="T54"/>
                <a:gd fmla="*/ 473135628 h 606" name="T55"/>
                <a:gd fmla="*/ 1030992658 w 830" name="T56"/>
                <a:gd fmla="*/ 496962453 h 606" name="T57"/>
                <a:gd fmla="*/ 1018589860 w 830" name="T58"/>
                <a:gd fmla="*/ 546318578 h 606" name="T59"/>
                <a:gd fmla="*/ 1052696620 w 830" name="T60"/>
                <a:gd fmla="*/ 595674703 h 606" name="T61"/>
                <a:gd fmla="*/ 1086804624 w 830" name="T62"/>
                <a:gd fmla="*/ 641625878 h 606" name="T63"/>
                <a:gd fmla="*/ 1021690249 w 830" name="T64"/>
                <a:gd fmla="*/ 604184470 h 606" name="T65"/>
                <a:gd fmla="*/ 930218839 w 830" name="T66"/>
                <a:gd fmla="*/ 641625878 h 606" name="T67"/>
                <a:gd fmla="*/ 1071301438 w 830" name="T68"/>
                <a:gd fmla="*/ 662049057 h 606" name="T69"/>
                <a:gd fmla="*/ 855800809 w 830" name="T70"/>
                <a:gd fmla="*/ 714808992 h 606" name="T71"/>
                <a:gd fmla="*/ 786034606 w 830" name="T72"/>
                <a:gd fmla="*/ 805011475 h 606" name="T73"/>
                <a:gd fmla="*/ 759678817 w 830" name="T74"/>
                <a:gd fmla="*/ 806712646 h 606" name="T75"/>
                <a:gd fmla="*/ 696113390 w 830" name="T76"/>
                <a:gd fmla="*/ 857771246 h 606" name="T77"/>
                <a:gd fmla="*/ 686810981 w 830" name="T78"/>
                <a:gd fmla="*/ 900318776 h 606" name="T79"/>
                <a:gd fmla="*/ 654253171 w 830" name="T80"/>
                <a:gd fmla="*/ 924146905 h 606" name="T81"/>
                <a:gd fmla="*/ 638749829 w 830" name="T82"/>
                <a:gd fmla="*/ 1014348084 h 606" name="T83"/>
                <a:gd fmla="*/ 586037006 w 830" name="T84"/>
                <a:gd fmla="*/ 1002434672 h 606" name="T85"/>
                <a:gd fmla="*/ 524023019 w 830" name="T86"/>
                <a:gd fmla="*/ 982011493 h 606" name="T87"/>
                <a:gd fmla="*/ 455807010 w 830" name="T88"/>
                <a:gd fmla="*/ 905424897 h 606" name="T89"/>
                <a:gd fmla="*/ 443404213 w 830" name="T90"/>
                <a:gd fmla="*/ 885001717 h 606" name="T91"/>
                <a:gd fmla="*/ 406195820 w 830" name="T92"/>
                <a:gd fmla="*/ 769271238 h 606" name="T93"/>
                <a:gd fmla="*/ 462009031 w 830" name="T94"/>
                <a:gd fmla="*/ 723318758 h 606" name="T95"/>
                <a:gd fmla="*/ 479062411 w 830" name="T96"/>
                <a:gd fmla="*/ 658645412 h 606" name="T97"/>
                <a:gd fmla="*/ 458907398 w 830" name="T98"/>
                <a:gd fmla="*/ 636521062 h 606" name="T99"/>
                <a:gd fmla="*/ 434101803 w 830" name="T100"/>
                <a:gd fmla="*/ 610991761 h 606" name="T101"/>
                <a:gd fmla="*/ 410846402 w 830" name="T102"/>
                <a:gd fmla="*/ 575251524 h 606" name="T103"/>
                <a:gd fmla="*/ 386040807 w 830" name="T104"/>
                <a:gd fmla="*/ 575251524 h 606" name="T105"/>
                <a:gd fmla="*/ 378288592 w 830" name="T106"/>
                <a:gd fmla="*/ 513981986 h 606" name="T107"/>
                <a:gd fmla="*/ 306972117 w 830" name="T108"/>
                <a:gd fmla="*/ 410164919 h 606" name="T109"/>
                <a:gd fmla="*/ 128679841 w 830" name="T110"/>
                <a:gd fmla="*/ 384635619 h 606" name="T111"/>
                <a:gd fmla="*/ 103874246 w 830" name="T112"/>
                <a:gd fmla="*/ 364212440 h 606" name="T113"/>
                <a:gd fmla="*/ 155036875 w 830" name="T114"/>
                <a:gd fmla="*/ 335279412 h 606" name="T115"/>
                <a:gd fmla="*/ 0 w 830" name="T116"/>
                <a:gd fmla="*/ 289326933 h 60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w 830" name="T177"/>
                <a:gd fmla="*/ 0 h 606" name="T178"/>
                <a:gd fmla="*/ 830 w 830" name="T179"/>
                <a:gd fmla="*/ 606 h 606" name="T180"/>
              </a:gdLst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b="T180" l="T177" r="T179" t="T178"/>
              <a:pathLst>
                <a:path h="606" w="830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76" name="Freeform 24"/>
            <p:cNvSpPr/>
            <p:nvPr/>
          </p:nvSpPr>
          <p:spPr bwMode="auto">
            <a:xfrm>
              <a:off x="2551876" y="2964343"/>
              <a:ext cx="188912" cy="206196"/>
            </a:xfrm>
            <a:custGeom>
              <a:gdLst>
                <a:gd fmla="*/ 0 w 151" name="T0"/>
                <a:gd fmla="*/ 40104274 h 70" name="T1"/>
                <a:gd fmla="*/ 0 w 151" name="T2"/>
                <a:gd fmla="*/ 40104274 h 70" name="T3"/>
                <a:gd fmla="*/ 15652254 w 151" name="T4"/>
                <a:gd fmla="*/ 35091241 h 70" name="T5"/>
                <a:gd fmla="*/ 6260402 w 151" name="T6"/>
                <a:gd fmla="*/ 25065175 h 70" name="T7"/>
                <a:gd fmla="*/ 26607957 w 151" name="T8"/>
                <a:gd fmla="*/ 31749650 h 70" name="T9"/>
                <a:gd fmla="*/ 17217354 w 151" name="T10"/>
                <a:gd fmla="*/ 13367662 h 70" name="T11"/>
                <a:gd fmla="*/ 40695106 w 151" name="T12"/>
                <a:gd fmla="*/ 23395026 h 70" name="T13"/>
                <a:gd fmla="*/ 29739408 w 151" name="T14"/>
                <a:gd fmla="*/ 1671443 h 70" name="T15"/>
                <a:gd fmla="*/ 65737964 w 151" name="T16"/>
                <a:gd fmla="*/ 18381988 h 70" name="T17"/>
                <a:gd fmla="*/ 68868163 w 151" name="T18"/>
                <a:gd fmla="*/ 48460201 h 70" name="T19"/>
                <a:gd fmla="*/ 87650631 w 151" name="T20"/>
                <a:gd fmla="*/ 15039104 h 70" name="T21"/>
                <a:gd fmla="*/ 106433080 w 151" name="T22"/>
                <a:gd fmla="*/ 28408059 h 70" name="T23"/>
                <a:gd fmla="*/ 122085329 w 151" name="T24"/>
                <a:gd fmla="*/ 11697513 h 70" name="T25"/>
                <a:gd fmla="*/ 134607378 w 151" name="T26"/>
                <a:gd fmla="*/ 31749650 h 70" name="T27"/>
                <a:gd fmla="*/ 131477179 w 151" name="T28"/>
                <a:gd fmla="*/ 13367662 h 70" name="T29"/>
                <a:gd fmla="*/ 170607214 w 151" name="T30"/>
                <a:gd fmla="*/ 13367662 h 70" name="T31"/>
                <a:gd fmla="*/ 175302514 w 151" name="T32"/>
                <a:gd fmla="*/ 0 h 70" name="T33"/>
                <a:gd fmla="*/ 192519862 w 151" name="T34"/>
                <a:gd fmla="*/ 11697513 h 70" name="T35"/>
                <a:gd fmla="*/ 214432511 w 151" name="T36"/>
                <a:gd fmla="*/ 6684477 h 70" name="T37"/>
                <a:gd fmla="*/ 198780262 w 151" name="T38"/>
                <a:gd fmla="*/ 15039104 h 70" name="T39"/>
                <a:gd fmla="*/ 234780059 w 151" name="T40"/>
                <a:gd fmla="*/ 51801792 h 70" name="T41"/>
                <a:gd fmla="*/ 203475561 w 151" name="T42"/>
                <a:gd fmla="*/ 83551432 h 70" name="T43"/>
                <a:gd fmla="*/ 117390029 w 151" name="T44"/>
                <a:gd fmla="*/ 115301092 h 70" name="T45"/>
                <a:gd fmla="*/ 39130007 w 151" name="T46"/>
                <a:gd fmla="*/ 100261993 h 70" name="T47"/>
                <a:gd fmla="*/ 57912465 w 151" name="T48"/>
                <a:gd fmla="*/ 70183775 h 70" name="T49"/>
                <a:gd fmla="*/ 12522054 w 151" name="T50"/>
                <a:gd fmla="*/ 60157709 h 70" name="T51"/>
                <a:gd fmla="*/ 56347365 w 151" name="T52"/>
                <a:gd fmla="*/ 58486267 h 70" name="T53"/>
                <a:gd fmla="*/ 40695106 w 151" name="T54"/>
                <a:gd fmla="*/ 48460201 h 70" name="T55"/>
                <a:gd fmla="*/ 56347365 w 151" name="T56"/>
                <a:gd fmla="*/ 40104274 h 70" name="T57"/>
                <a:gd fmla="*/ 0 w 151" name="T58"/>
                <a:gd fmla="*/ 40104274 h 70" name="T59"/>
                <a:gd fmla="*/ 0 w 151" name="T60"/>
                <a:gd fmla="*/ 40104274 h 70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w 151" name="T93"/>
                <a:gd fmla="*/ 0 h 70" name="T94"/>
                <a:gd fmla="*/ 151 w 151" name="T95"/>
                <a:gd fmla="*/ 70 h 70" name="T96"/>
              </a:gdLst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b="T96" l="T93" r="T95" t="T94"/>
              <a:pathLst>
                <a:path h="70" w="151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77" name="Freeform 25"/>
            <p:cNvSpPr/>
            <p:nvPr/>
          </p:nvSpPr>
          <p:spPr bwMode="auto">
            <a:xfrm>
              <a:off x="975499" y="3884304"/>
              <a:ext cx="515933" cy="206196"/>
            </a:xfrm>
            <a:custGeom>
              <a:gdLst>
                <a:gd fmla="*/ 0 w 412" name="T0"/>
                <a:gd fmla="*/ 5082858 h 261" name="T1"/>
                <a:gd fmla="*/ 0 w 412" name="T2"/>
                <a:gd fmla="*/ 5082858 h 261" name="T3"/>
                <a:gd fmla="*/ 29795363 w 412" name="T4"/>
                <a:gd fmla="*/ 72852125 h 261" name="T5"/>
                <a:gd fmla="*/ 65864618 w 412" name="T6"/>
                <a:gd fmla="*/ 105042701 h 261" name="T7"/>
                <a:gd fmla="*/ 64295518 w 412" name="T8"/>
                <a:gd fmla="*/ 123679407 h 261" name="T9"/>
                <a:gd fmla="*/ 45477599 w 412" name="T10"/>
                <a:gd fmla="*/ 127067544 h 261" name="T11"/>
                <a:gd fmla="*/ 86250404 w 412" name="T12"/>
                <a:gd fmla="*/ 142316113 h 261" name="T13"/>
                <a:gd fmla="*/ 108205270 w 412" name="T14"/>
                <a:gd fmla="*/ 174506710 h 261" name="T15"/>
                <a:gd fmla="*/ 106637423 w 412" name="T16"/>
                <a:gd fmla="*/ 199919690 h 261" name="T17"/>
                <a:gd fmla="*/ 152115002 w 412" name="T18"/>
                <a:gd fmla="*/ 242275958 h 261" name="T19"/>
                <a:gd fmla="*/ 163092435 w 412" name="T20"/>
                <a:gd fmla="*/ 228722108 h 261" name="T21"/>
                <a:gd fmla="*/ 53318085 w 412" name="T22"/>
                <a:gd fmla="*/ 62686412 h 261" name="T23"/>
                <a:gd fmla="*/ 47045445 w 412" name="T24"/>
                <a:gd fmla="*/ 18636711 h 261" name="T25"/>
                <a:gd fmla="*/ 70568158 w 412" name="T26"/>
                <a:gd fmla="*/ 28802429 h 261" name="T27"/>
                <a:gd fmla="*/ 111340964 w 412" name="T28"/>
                <a:gd fmla="*/ 101654564 h 261" name="T29"/>
                <a:gd fmla="*/ 169365114 w 412" name="T30"/>
                <a:gd fmla="*/ 155869963 h 261" name="T31"/>
                <a:gd fmla="*/ 166228168 w 412" name="T32"/>
                <a:gd fmla="*/ 176200127 h 261" name="T33"/>
                <a:gd fmla="*/ 246205893 w 412" name="T34"/>
                <a:gd fmla="*/ 250746952 h 261" name="T35"/>
                <a:gd fmla="*/ 255615479 w 412" name="T36"/>
                <a:gd fmla="*/ 282937507 h 261" name="T37"/>
                <a:gd fmla="*/ 246205893 w 412" name="T38"/>
                <a:gd fmla="*/ 303267631 h 261" name="T39"/>
                <a:gd fmla="*/ 265023813 w 412" name="T40"/>
                <a:gd fmla="*/ 332070050 h 261" name="T41"/>
                <a:gd fmla="*/ 417138854 w 412" name="T42"/>
                <a:gd fmla="*/ 410005092 h 261" name="T43"/>
                <a:gd fmla="*/ 484571299 w 412" name="T44"/>
                <a:gd fmla="*/ 403227517 h 261" name="T45"/>
                <a:gd fmla="*/ 528479779 w 412" name="T46"/>
                <a:gd fmla="*/ 440500929 h 261" name="T47"/>
                <a:gd fmla="*/ 545729852 w 412" name="T48"/>
                <a:gd fmla="*/ 404922236 h 261" name="T49"/>
                <a:gd fmla="*/ 567684718 w 412" name="T50"/>
                <a:gd fmla="*/ 403227517 h 261" name="T51"/>
                <a:gd fmla="*/ 545729852 w 412" name="T52"/>
                <a:gd fmla="*/ 372731680 h 261" name="T53"/>
                <a:gd fmla="*/ 594344377 w 412" name="T54"/>
                <a:gd fmla="*/ 360872550 h 261" name="T55"/>
                <a:gd fmla="*/ 613162297 w 412" name="T56"/>
                <a:gd fmla="*/ 347318700 h 261" name="T57"/>
                <a:gd fmla="*/ 617867090 w 412" name="T58"/>
                <a:gd fmla="*/ 340541043 h 261" name="T59"/>
                <a:gd fmla="*/ 624139730 w 412" name="T60"/>
                <a:gd fmla="*/ 357484413 h 261" name="T61"/>
                <a:gd fmla="*/ 644526749 w 412" name="T62"/>
                <a:gd fmla="*/ 282937507 h 261" name="T63"/>
                <a:gd fmla="*/ 617867090 w 412" name="T64"/>
                <a:gd fmla="*/ 272771795 h 261" name="T65"/>
                <a:gd fmla="*/ 569253817 w 412" name="T66"/>
                <a:gd fmla="*/ 282937507 h 261" name="T67"/>
                <a:gd fmla="*/ 544162005 w 412" name="T68"/>
                <a:gd fmla="*/ 347318700 h 261" name="T69"/>
                <a:gd fmla="*/ 481434353 w 412" name="T70"/>
                <a:gd fmla="*/ 354094974 h 261" name="T71"/>
                <a:gd fmla="*/ 454775946 w 412" name="T72"/>
                <a:gd fmla="*/ 338847625 h 261" name="T73"/>
                <a:gd fmla="*/ 414001908 w 412" name="T74"/>
                <a:gd fmla="*/ 259217945 h 261" name="T75"/>
                <a:gd fmla="*/ 412434061 w 412" name="T76"/>
                <a:gd fmla="*/ 199919690 h 261" name="T77"/>
                <a:gd fmla="*/ 426548440 w 412" name="T78"/>
                <a:gd fmla="*/ 171117271 h 261" name="T79"/>
                <a:gd fmla="*/ 384206555 w 412" name="T80"/>
                <a:gd fmla="*/ 155869963 h 261" name="T81"/>
                <a:gd fmla="*/ 330888489 w 412" name="T82"/>
                <a:gd fmla="*/ 72852125 h 261" name="T83"/>
                <a:gd fmla="*/ 285410832 w 412" name="T84"/>
                <a:gd fmla="*/ 89794132 h 261" name="T85"/>
                <a:gd fmla="*/ 227387973 w 412" name="T86"/>
                <a:gd fmla="*/ 22024853 h 261" name="T87"/>
                <a:gd fmla="*/ 130160136 w 412" name="T88"/>
                <a:gd fmla="*/ 35578703 h 261" name="T89"/>
                <a:gd fmla="*/ 48614545 w 412" name="T90"/>
                <a:gd fmla="*/ 0 h 261" name="T91"/>
                <a:gd fmla="*/ 0 w 412" name="T92"/>
                <a:gd fmla="*/ 5082858 h 261" name="T93"/>
                <a:gd fmla="*/ 0 w 412" name="T94"/>
                <a:gd fmla="*/ 5082858 h 261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w 412" name="T144"/>
                <a:gd fmla="*/ 0 h 261" name="T145"/>
                <a:gd fmla="*/ 412 w 412" name="T146"/>
                <a:gd fmla="*/ 261 h 261" name="T147"/>
              </a:gdLst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b="T147" l="T144" r="T146" t="T145"/>
              <a:pathLst>
                <a:path h="261" w="412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78" name="Freeform 26"/>
            <p:cNvSpPr/>
            <p:nvPr/>
          </p:nvSpPr>
          <p:spPr bwMode="auto">
            <a:xfrm>
              <a:off x="4461626" y="3413608"/>
              <a:ext cx="541333" cy="206196"/>
            </a:xfrm>
            <a:custGeom>
              <a:gdLst>
                <a:gd fmla="*/ 0 w 434" name="T0"/>
                <a:gd fmla="*/ 97804222 h 183" name="T1"/>
                <a:gd fmla="*/ 0 w 434" name="T2"/>
                <a:gd fmla="*/ 97804222 h 183" name="T3"/>
                <a:gd fmla="*/ 21780710 w 434" name="T4"/>
                <a:gd fmla="*/ 130405179 h 183" name="T5"/>
                <a:gd fmla="*/ 51342202 w 434" name="T6"/>
                <a:gd fmla="*/ 140699736 h 183" name="T7"/>
                <a:gd fmla="*/ 63787960 w 434" name="T8"/>
                <a:gd fmla="*/ 207618979 h 183" name="T9"/>
                <a:gd fmla="*/ 157136156 w 434" name="T10"/>
                <a:gd fmla="*/ 233356025 h 183" name="T11"/>
                <a:gd fmla="*/ 197588027 w 434" name="T12"/>
                <a:gd fmla="*/ 279684804 h 183" name="T13"/>
                <a:gd fmla="*/ 273821727 w 434" name="T14"/>
                <a:gd fmla="*/ 276252848 h 183" name="T15"/>
                <a:gd fmla="*/ 360947101 w 434" name="T16"/>
                <a:gd fmla="*/ 312285761 h 183" name="T17"/>
                <a:gd fmla="*/ 477632633 w 434" name="T18"/>
                <a:gd fmla="*/ 279684804 h 183" name="T19"/>
                <a:gd fmla="*/ 513416994 w 434" name="T20"/>
                <a:gd fmla="*/ 253946448 h 183" name="T21"/>
                <a:gd fmla="*/ 513416994 w 434" name="T22"/>
                <a:gd fmla="*/ 217913535 h 183" name="T23"/>
                <a:gd fmla="*/ 546088045 w 434" name="T24"/>
                <a:gd fmla="*/ 221345491 h 183" name="T25"/>
                <a:gd fmla="*/ 616100113 w 434" name="T26"/>
                <a:gd fmla="*/ 169870047 h 183" name="T27"/>
                <a:gd fmla="*/ 673665330 w 434" name="T28"/>
                <a:gd fmla="*/ 166438092 h 183" name="T29"/>
                <a:gd fmla="*/ 645660348 w 434" name="T30"/>
                <a:gd fmla="*/ 126973224 h 183" name="T31"/>
                <a:gd fmla="*/ 591207349 w 434" name="T32"/>
                <a:gd fmla="*/ 137269090 h 183" name="T33"/>
                <a:gd fmla="*/ 591207349 w 434" name="T34"/>
                <a:gd fmla="*/ 92656289 h 183" name="T35"/>
                <a:gd fmla="*/ 605209762 w 434" name="T36"/>
                <a:gd fmla="*/ 68633890 h 183" name="T37"/>
                <a:gd fmla="*/ 566314585 w 434" name="T38"/>
                <a:gd fmla="*/ 61771289 h 183" name="T39"/>
                <a:gd fmla="*/ 465186875 w 434" name="T40"/>
                <a:gd fmla="*/ 89224334 h 183" name="T41"/>
                <a:gd fmla="*/ 378061578 w 434" name="T42"/>
                <a:gd fmla="*/ 49759445 h 183" name="T43"/>
                <a:gd fmla="*/ 320496438 w 434" name="T44"/>
                <a:gd fmla="*/ 54907378 h 183" name="T45"/>
                <a:gd fmla="*/ 300271146 w 434" name="T46"/>
                <a:gd fmla="*/ 22306411 h 183" name="T47"/>
                <a:gd fmla="*/ 244261492 w 434" name="T48"/>
                <a:gd fmla="*/ 0 h 183" name="T49"/>
                <a:gd fmla="*/ 214701257 w 434" name="T50"/>
                <a:gd fmla="*/ 24022389 h 183" name="T51"/>
                <a:gd fmla="*/ 213145849 w 434" name="T52"/>
                <a:gd fmla="*/ 68633890 h 183" name="T53"/>
                <a:gd fmla="*/ 85569928 w 434" name="T54"/>
                <a:gd fmla="*/ 48043467 h 183" name="T55"/>
                <a:gd fmla="*/ 0 w 434" name="T56"/>
                <a:gd fmla="*/ 97804222 h 183" name="T57"/>
                <a:gd fmla="*/ 0 w 434" name="T58"/>
                <a:gd fmla="*/ 97804222 h 183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w 434" name="T90"/>
                <a:gd fmla="*/ 0 h 183" name="T91"/>
                <a:gd fmla="*/ 434 w 434" name="T92"/>
                <a:gd fmla="*/ 183 h 183" name="T93"/>
              </a:gdLst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b="T93" l="T90" r="T92" t="T91"/>
              <a:pathLst>
                <a:path h="183" w="432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79" name="Freeform 27"/>
            <p:cNvSpPr/>
            <p:nvPr/>
          </p:nvSpPr>
          <p:spPr bwMode="auto">
            <a:xfrm>
              <a:off x="3853617" y="3941454"/>
              <a:ext cx="126999" cy="206196"/>
            </a:xfrm>
            <a:custGeom>
              <a:gdLst>
                <a:gd fmla="*/ 0 w 105" name="T0"/>
                <a:gd fmla="*/ 143570889 h 119" name="T1"/>
                <a:gd fmla="*/ 0 w 105" name="T2"/>
                <a:gd fmla="*/ 143570889 h 119" name="T3"/>
                <a:gd fmla="*/ 20480870 w 105" name="T4"/>
                <a:gd fmla="*/ 201682754 h 119" name="T5"/>
                <a:gd fmla="*/ 57054450 w 105" name="T6"/>
                <a:gd fmla="*/ 193136590 h 119" name="T7"/>
                <a:gd fmla="*/ 114110109 w 105" name="T8"/>
                <a:gd fmla="*/ 141860872 h 119" name="T9"/>
                <a:gd fmla="*/ 112646586 w 105" name="T10"/>
                <a:gd fmla="*/ 117932397 h 119" name="T11"/>
                <a:gd fmla="*/ 150683680 w 105" name="T12"/>
                <a:gd fmla="*/ 73494155 h 119" name="T13"/>
                <a:gd fmla="*/ 152145994 w 105" name="T14"/>
                <a:gd fmla="*/ 59820554 h 119" name="T15"/>
                <a:gd fmla="*/ 131665133 w 105" name="T16"/>
                <a:gd fmla="*/ 34183359 h 119" name="T17"/>
                <a:gd fmla="*/ 84850527 w 105" name="T18"/>
                <a:gd fmla="*/ 0 h 119" name="T19"/>
                <a:gd fmla="*/ 73147160 w 105" name="T20"/>
                <a:gd fmla="*/ 1708710 h 119" name="T21"/>
                <a:gd fmla="*/ 78998834 w 105" name="T22"/>
                <a:gd fmla="*/ 18801043 h 119" name="T23"/>
                <a:gd fmla="*/ 62907334 w 105" name="T24"/>
                <a:gd fmla="*/ 54693117 h 119" name="T25"/>
                <a:gd fmla="*/ 73147160 w 105" name="T26"/>
                <a:gd fmla="*/ 71785445 h 119" name="T27"/>
                <a:gd fmla="*/ 58517973 w 105" name="T28"/>
                <a:gd fmla="*/ 119642415 h 119" name="T29"/>
                <a:gd fmla="*/ 0 w 105" name="T30"/>
                <a:gd fmla="*/ 143570889 h 119" name="T31"/>
                <a:gd fmla="*/ 0 w 105" name="T32"/>
                <a:gd fmla="*/ 143570889 h 119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w 105" name="T51"/>
                <a:gd fmla="*/ 0 h 119" name="T52"/>
                <a:gd fmla="*/ 105 w 105" name="T53"/>
                <a:gd fmla="*/ 119 h 119" name="T54"/>
              </a:gdLst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b="T54" l="T51" r="T53" t="T52"/>
              <a:pathLst>
                <a:path h="119" w="105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80" name="Freeform 28"/>
            <p:cNvSpPr/>
            <p:nvPr/>
          </p:nvSpPr>
          <p:spPr bwMode="auto">
            <a:xfrm>
              <a:off x="4329864" y="3798578"/>
              <a:ext cx="138112" cy="206196"/>
            </a:xfrm>
            <a:custGeom>
              <a:gdLst>
                <a:gd fmla="*/ 0 w 111" name="T0"/>
                <a:gd fmla="*/ 39317863 h 57" name="T1"/>
                <a:gd fmla="*/ 0 w 111" name="T2"/>
                <a:gd fmla="*/ 39317863 h 57" name="T3"/>
                <a:gd fmla="*/ 21675035 w 111" name="T4"/>
                <a:gd fmla="*/ 0 h 57" name="T5"/>
                <a:gd fmla="*/ 88246756 w 111" name="T6"/>
                <a:gd fmla="*/ 25020341 h 57" name="T7"/>
                <a:gd fmla="*/ 123855015 w 111" name="T8"/>
                <a:gd fmla="*/ 62549509 h 57" name="T9"/>
                <a:gd fmla="*/ 170300826 w 111" name="T10"/>
                <a:gd fmla="*/ 62549509 h 57" name="T11"/>
                <a:gd fmla="*/ 167203860 w 111" name="T12"/>
                <a:gd fmla="*/ 100080026 h 57" name="T13"/>
                <a:gd fmla="*/ 57283304 w 111" name="T14"/>
                <a:gd fmla="*/ 76847032 h 57" name="T15"/>
                <a:gd fmla="*/ 0 w 111" name="T16"/>
                <a:gd fmla="*/ 39317863 h 57" name="T17"/>
                <a:gd fmla="*/ 0 w 111" name="T18"/>
                <a:gd fmla="*/ 39317863 h 57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111" name="T30"/>
                <a:gd fmla="*/ 0 h 57" name="T31"/>
                <a:gd fmla="*/ 111 w 111" name="T32"/>
                <a:gd fmla="*/ 57 h 57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57" w="110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81" name="Group 69"/>
            <p:cNvGrpSpPr/>
            <p:nvPr/>
          </p:nvGrpSpPr>
          <p:grpSpPr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287" name="Freeform 235"/>
              <p:cNvSpPr/>
              <p:nvPr/>
            </p:nvSpPr>
            <p:spPr bwMode="auto">
              <a:xfrm>
                <a:off x="5352" y="3983"/>
                <a:ext cx="106" cy="158"/>
              </a:xfrm>
              <a:custGeom>
                <a:gdLst>
                  <a:gd fmla="*/ 0 w 106" name="T0"/>
                  <a:gd fmla="*/ 87 h 100" name="T1"/>
                  <a:gd fmla="*/ 0 w 106" name="T2"/>
                  <a:gd fmla="*/ 87 h 100" name="T3"/>
                  <a:gd fmla="*/ 22 w 106" name="T4"/>
                  <a:gd fmla="*/ 56 h 100" name="T5"/>
                  <a:gd fmla="*/ 60 w 106" name="T6"/>
                  <a:gd fmla="*/ 34 h 100" name="T7"/>
                  <a:gd fmla="*/ 79 w 106" name="T8"/>
                  <a:gd fmla="*/ 0 h 100" name="T9"/>
                  <a:gd fmla="*/ 91 w 106" name="T10"/>
                  <a:gd fmla="*/ 10 h 100" name="T11"/>
                  <a:gd fmla="*/ 104 w 106" name="T12"/>
                  <a:gd fmla="*/ 6 h 100" name="T13"/>
                  <a:gd fmla="*/ 105 w 106" name="T14"/>
                  <a:gd fmla="*/ 18 h 100" name="T15"/>
                  <a:gd fmla="*/ 85 w 106" name="T16"/>
                  <a:gd fmla="*/ 41 h 100" name="T17"/>
                  <a:gd fmla="*/ 90 w 106" name="T18"/>
                  <a:gd fmla="*/ 52 h 100" name="T19"/>
                  <a:gd fmla="*/ 67 w 106" name="T20"/>
                  <a:gd fmla="*/ 56 h 100" name="T21"/>
                  <a:gd fmla="*/ 57 w 106" name="T22"/>
                  <a:gd fmla="*/ 89 h 100" name="T23"/>
                  <a:gd fmla="*/ 34 w 106" name="T24"/>
                  <a:gd fmla="*/ 99 h 100" name="T25"/>
                  <a:gd fmla="*/ 0 w 106" name="T26"/>
                  <a:gd fmla="*/ 87 h 100" name="T27"/>
                  <a:gd fmla="*/ 0 w 106" name="T28"/>
                  <a:gd fmla="*/ 87 h 100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06" name="T45"/>
                  <a:gd fmla="*/ 0 h 100" name="T46"/>
                  <a:gd fmla="*/ 106 w 106" name="T47"/>
                  <a:gd fmla="*/ 100 h 100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00" w="105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8" name="Freeform 236"/>
              <p:cNvSpPr/>
              <p:nvPr/>
            </p:nvSpPr>
            <p:spPr bwMode="auto">
              <a:xfrm>
                <a:off x="5435" y="3891"/>
                <a:ext cx="80" cy="158"/>
              </a:xfrm>
              <a:custGeom>
                <a:gdLst>
                  <a:gd fmla="*/ 0 w 80" name="T0"/>
                  <a:gd fmla="*/ 0 h 110" name="T1"/>
                  <a:gd fmla="*/ 0 w 80" name="T2"/>
                  <a:gd fmla="*/ 0 h 110" name="T3"/>
                  <a:gd fmla="*/ 22 w 80" name="T4"/>
                  <a:gd fmla="*/ 13 h 110" name="T5"/>
                  <a:gd fmla="*/ 28 w 80" name="T6"/>
                  <a:gd fmla="*/ 37 h 110" name="T7"/>
                  <a:gd fmla="*/ 37 w 80" name="T8"/>
                  <a:gd fmla="*/ 43 h 110" name="T9"/>
                  <a:gd fmla="*/ 43 w 80" name="T10"/>
                  <a:gd fmla="*/ 33 h 110" name="T11"/>
                  <a:gd fmla="*/ 47 w 80" name="T12"/>
                  <a:gd fmla="*/ 50 h 110" name="T13"/>
                  <a:gd fmla="*/ 79 w 80" name="T14"/>
                  <a:gd fmla="*/ 50 h 110" name="T15"/>
                  <a:gd fmla="*/ 73 w 80" name="T16"/>
                  <a:gd fmla="*/ 74 h 110" name="T17"/>
                  <a:gd fmla="*/ 57 w 80" name="T18"/>
                  <a:gd fmla="*/ 77 h 110" name="T19"/>
                  <a:gd fmla="*/ 43 w 80" name="T20"/>
                  <a:gd fmla="*/ 108 h 110" name="T21"/>
                  <a:gd fmla="*/ 28 w 80" name="T22"/>
                  <a:gd fmla="*/ 109 h 110" name="T23"/>
                  <a:gd fmla="*/ 35 w 80" name="T24"/>
                  <a:gd fmla="*/ 98 h 110" name="T25"/>
                  <a:gd fmla="*/ 15 w 80" name="T26"/>
                  <a:gd fmla="*/ 75 h 110" name="T27"/>
                  <a:gd fmla="*/ 31 w 80" name="T28"/>
                  <a:gd fmla="*/ 56 h 110" name="T29"/>
                  <a:gd fmla="*/ 28 w 80" name="T30"/>
                  <a:gd fmla="*/ 40 h 110" name="T31"/>
                  <a:gd fmla="*/ 0 w 80" name="T32"/>
                  <a:gd fmla="*/ 0 h 110" name="T33"/>
                  <a:gd fmla="*/ 0 w 80" name="T34"/>
                  <a:gd fmla="*/ 0 h 110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80" name="T54"/>
                  <a:gd fmla="*/ 0 h 110" name="T55"/>
                  <a:gd fmla="*/ 80 w 80" name="T56"/>
                  <a:gd fmla="*/ 110 h 110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110" w="8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82" name="Freeform 30"/>
            <p:cNvSpPr/>
            <p:nvPr/>
          </p:nvSpPr>
          <p:spPr bwMode="auto">
            <a:xfrm>
              <a:off x="4002841" y="3755717"/>
              <a:ext cx="287336" cy="206196"/>
            </a:xfrm>
            <a:custGeom>
              <a:gdLst>
                <a:gd fmla="*/ 0 w 230" name="T0"/>
                <a:gd fmla="*/ 184855067 h 199" name="T1"/>
                <a:gd fmla="*/ 0 w 230" name="T2"/>
                <a:gd fmla="*/ 184855067 h 199" name="T3"/>
                <a:gd fmla="*/ 34336892 w 230" name="T4"/>
                <a:gd fmla="*/ 196837704 h 199" name="T5"/>
                <a:gd fmla="*/ 112372904 w 230" name="T6"/>
                <a:gd fmla="*/ 184855067 h 199" name="T7"/>
                <a:gd fmla="*/ 126419980 w 230" name="T8"/>
                <a:gd fmla="*/ 150623590 h 199" name="T9"/>
                <a:gd fmla="*/ 179485088 w 230" name="T10"/>
                <a:gd fmla="*/ 131794665 h 199" name="T11"/>
                <a:gd fmla="*/ 184167446 w 230" name="T12"/>
                <a:gd fmla="*/ 102696964 h 199" name="T13"/>
                <a:gd fmla="*/ 202895633 w 230" name="T14"/>
                <a:gd fmla="*/ 95850677 h 199" name="T15"/>
                <a:gd fmla="*/ 195092534 w 230" name="T16"/>
                <a:gd fmla="*/ 80446837 h 199" name="T17"/>
                <a:gd fmla="*/ 213821969 w 230" name="T18"/>
                <a:gd fmla="*/ 78734284 h 199" name="T19"/>
                <a:gd fmla="*/ 227867797 w 230" name="T20"/>
                <a:gd fmla="*/ 49636583 h 199" name="T21"/>
                <a:gd fmla="*/ 221625068 w 230" name="T22"/>
                <a:gd fmla="*/ 20538866 h 199" name="T23"/>
                <a:gd fmla="*/ 293419571 w 230" name="T24"/>
                <a:gd fmla="*/ 0 h 199" name="T25"/>
                <a:gd fmla="*/ 357409805 w 230" name="T26"/>
                <a:gd fmla="*/ 42790286 h 199" name="T27"/>
                <a:gd fmla="*/ 340240740 w 230" name="T28"/>
                <a:gd fmla="*/ 61617913 h 199" name="T29"/>
                <a:gd fmla="*/ 279372495 w 230" name="T30"/>
                <a:gd fmla="*/ 61617913 h 199" name="T31"/>
                <a:gd fmla="*/ 279372495 w 230" name="T32"/>
                <a:gd fmla="*/ 99274475 h 199" name="T33"/>
                <a:gd fmla="*/ 307465399 w 230" name="T34"/>
                <a:gd fmla="*/ 123237133 h 199" name="T35"/>
                <a:gd fmla="*/ 290297582 w 230" name="T36"/>
                <a:gd fmla="*/ 135218463 h 199" name="T37"/>
                <a:gd fmla="*/ 294979941 w 230" name="T38"/>
                <a:gd fmla="*/ 157469877 h 199" name="T39"/>
                <a:gd fmla="*/ 232550156 w 230" name="T40"/>
                <a:gd fmla="*/ 234492937 h 199" name="T41"/>
                <a:gd fmla="*/ 204457252 w 230" name="T42"/>
                <a:gd fmla="*/ 232781693 h 199" name="T43"/>
                <a:gd fmla="*/ 184167446 w 230" name="T44"/>
                <a:gd fmla="*/ 251609309 h 199" name="T45"/>
                <a:gd fmla="*/ 218503079 w 230" name="T46"/>
                <a:gd fmla="*/ 323497286 h 199" name="T47"/>
                <a:gd fmla="*/ 170120370 w 230" name="T48"/>
                <a:gd fmla="*/ 323497286 h 199" name="T49"/>
                <a:gd fmla="*/ 152952514 w 230" name="T50"/>
                <a:gd fmla="*/ 338902414 h 199" name="T51"/>
                <a:gd fmla="*/ 117055263 w 230" name="T52"/>
                <a:gd fmla="*/ 296110830 h 199" name="T53"/>
                <a:gd fmla="*/ 17167821 w 230" name="T54"/>
                <a:gd fmla="*/ 304669670 h 199" name="T55"/>
                <a:gd fmla="*/ 49943099 w 230" name="T56"/>
                <a:gd fmla="*/ 255031799 h 199" name="T57"/>
                <a:gd fmla="*/ 0 w 230" name="T58"/>
                <a:gd fmla="*/ 184855067 h 199" name="T59"/>
                <a:gd fmla="*/ 0 w 230" name="T60"/>
                <a:gd fmla="*/ 184855067 h 199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w 230" name="T93"/>
                <a:gd fmla="*/ 0 h 199" name="T94"/>
                <a:gd fmla="*/ 230 w 230" name="T95"/>
                <a:gd fmla="*/ 199 h 199" name="T96"/>
              </a:gdLst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b="T96" l="T93" r="T95" t="T94"/>
              <a:pathLst>
                <a:path h="199" w="230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83" name="Group 73"/>
            <p:cNvGrpSpPr/>
            <p:nvPr/>
          </p:nvGrpSpPr>
          <p:grpSpPr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284" name="Freeform 232"/>
              <p:cNvSpPr/>
              <p:nvPr/>
            </p:nvSpPr>
            <p:spPr bwMode="auto">
              <a:xfrm>
                <a:off x="5006" y="3437"/>
                <a:ext cx="136" cy="162"/>
              </a:xfrm>
              <a:custGeom>
                <a:gdLst>
                  <a:gd fmla="*/ 0 w 136" name="T0"/>
                  <a:gd fmla="*/ 0 h 107" name="T1"/>
                  <a:gd fmla="*/ 0 w 136" name="T2"/>
                  <a:gd fmla="*/ 0 h 107" name="T3"/>
                  <a:gd fmla="*/ 2 w 136" name="T4"/>
                  <a:gd fmla="*/ 88 h 107" name="T5"/>
                  <a:gd fmla="*/ 24 w 136" name="T6"/>
                  <a:gd fmla="*/ 91 h 107" name="T7"/>
                  <a:gd fmla="*/ 46 w 136" name="T8"/>
                  <a:gd fmla="*/ 67 h 107" name="T9"/>
                  <a:gd fmla="*/ 70 w 136" name="T10"/>
                  <a:gd fmla="*/ 78 h 107" name="T11"/>
                  <a:gd fmla="*/ 93 w 136" name="T12"/>
                  <a:gd fmla="*/ 101 h 107" name="T13"/>
                  <a:gd fmla="*/ 135 w 136" name="T14"/>
                  <a:gd fmla="*/ 106 h 107" name="T15"/>
                  <a:gd fmla="*/ 87 w 136" name="T16"/>
                  <a:gd fmla="*/ 67 h 107" name="T17"/>
                  <a:gd fmla="*/ 90 w 136" name="T18"/>
                  <a:gd fmla="*/ 47 h 107" name="T19"/>
                  <a:gd fmla="*/ 67 w 136" name="T20"/>
                  <a:gd fmla="*/ 41 h 107" name="T21"/>
                  <a:gd fmla="*/ 46 w 136" name="T22"/>
                  <a:gd fmla="*/ 16 h 107" name="T23"/>
                  <a:gd fmla="*/ 0 w 136" name="T24"/>
                  <a:gd fmla="*/ 0 h 107" name="T25"/>
                  <a:gd fmla="*/ 0 w 136" name="T26"/>
                  <a:gd fmla="*/ 0 h 107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136" name="T42"/>
                  <a:gd fmla="*/ 0 h 107" name="T43"/>
                  <a:gd fmla="*/ 136 w 136" name="T44"/>
                  <a:gd fmla="*/ 107 h 107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107" w="136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5" name="Freeform 75"/>
              <p:cNvSpPr/>
              <p:nvPr/>
            </p:nvSpPr>
            <p:spPr bwMode="auto">
              <a:xfrm>
                <a:off x="5105" y="3420"/>
                <a:ext cx="57" cy="162"/>
              </a:xfrm>
              <a:custGeom>
                <a:gdLst>
                  <a:gd fmla="*/ 0 w 57" name="T0"/>
                  <a:gd fmla="*/ 18 h 28" name="T1"/>
                  <a:gd fmla="*/ 0 w 57" name="T2"/>
                  <a:gd fmla="*/ 18 h 28" name="T3"/>
                  <a:gd fmla="*/ 33 w 57" name="T4"/>
                  <a:gd fmla="*/ 27 h 28" name="T5"/>
                  <a:gd fmla="*/ 56 w 57" name="T6"/>
                  <a:gd fmla="*/ 8 h 28" name="T7"/>
                  <a:gd fmla="*/ 47 w 57" name="T8"/>
                  <a:gd fmla="*/ 0 h 28" name="T9"/>
                  <a:gd fmla="*/ 40 w 57" name="T10"/>
                  <a:gd fmla="*/ 10 h 28" name="T11"/>
                  <a:gd fmla="*/ 0 w 57" name="T12"/>
                  <a:gd fmla="*/ 18 h 28" name="T13"/>
                  <a:gd fmla="*/ 0 w 57" name="T14"/>
                  <a:gd fmla="*/ 18 h 2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7" name="T24"/>
                  <a:gd fmla="*/ 0 h 28" name="T25"/>
                  <a:gd fmla="*/ 57 w 57" name="T26"/>
                  <a:gd fmla="*/ 28 h 2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8" w="57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6" name="Freeform 234"/>
              <p:cNvSpPr/>
              <p:nvPr/>
            </p:nvSpPr>
            <p:spPr bwMode="auto">
              <a:xfrm>
                <a:off x="5139" y="3399"/>
                <a:ext cx="31" cy="162"/>
              </a:xfrm>
              <a:custGeom>
                <a:gdLst>
                  <a:gd fmla="*/ 0 w 31" name="T0"/>
                  <a:gd fmla="*/ 0 h 28" name="T1"/>
                  <a:gd fmla="*/ 0 w 31" name="T2"/>
                  <a:gd fmla="*/ 0 h 28" name="T3"/>
                  <a:gd fmla="*/ 23 w 31" name="T4"/>
                  <a:gd fmla="*/ 12 h 28" name="T5"/>
                  <a:gd fmla="*/ 30 w 31" name="T6"/>
                  <a:gd fmla="*/ 27 h 28" name="T7"/>
                  <a:gd fmla="*/ 29 w 31" name="T8"/>
                  <a:gd fmla="*/ 16 h 28" name="T9"/>
                  <a:gd fmla="*/ 0 w 31" name="T10"/>
                  <a:gd fmla="*/ 0 h 28" name="T11"/>
                  <a:gd fmla="*/ 0 w 31" name="T12"/>
                  <a:gd fmla="*/ 0 h 2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1" name="T21"/>
                  <a:gd fmla="*/ 0 h 28" name="T22"/>
                  <a:gd fmla="*/ 31 w 31" name="T23"/>
                  <a:gd fmla="*/ 28 h 2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8" w="31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grpSp>
          <p:nvGrpSpPr>
            <p:cNvPr id="84" name="Group 77"/>
            <p:cNvGrpSpPr/>
            <p:nvPr/>
          </p:nvGrpSpPr>
          <p:grpSpPr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278" name="Freeform 226"/>
              <p:cNvSpPr/>
              <p:nvPr/>
            </p:nvSpPr>
            <p:spPr bwMode="auto">
              <a:xfrm>
                <a:off x="4680" y="3216"/>
                <a:ext cx="32" cy="157"/>
              </a:xfrm>
              <a:custGeom>
                <a:gdLst>
                  <a:gd fmla="*/ 0 w 32" name="T0"/>
                  <a:gd fmla="*/ 39 h 40" name="T1"/>
                  <a:gd fmla="*/ 0 w 32" name="T2"/>
                  <a:gd fmla="*/ 39 h 40" name="T3"/>
                  <a:gd fmla="*/ 22 w 32" name="T4"/>
                  <a:gd fmla="*/ 21 h 40" name="T5"/>
                  <a:gd fmla="*/ 31 w 32" name="T6"/>
                  <a:gd fmla="*/ 0 h 40" name="T7"/>
                  <a:gd fmla="*/ 0 w 32" name="T8"/>
                  <a:gd fmla="*/ 39 h 40" name="T9"/>
                  <a:gd fmla="*/ 0 w 32" name="T10"/>
                  <a:gd fmla="*/ 39 h 40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32" name="T18"/>
                  <a:gd fmla="*/ 0 h 40" name="T19"/>
                  <a:gd fmla="*/ 32 w 32" name="T20"/>
                  <a:gd fmla="*/ 40 h 40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40" w="32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9" name="Freeform 79"/>
              <p:cNvSpPr/>
              <p:nvPr/>
            </p:nvSpPr>
            <p:spPr bwMode="auto">
              <a:xfrm>
                <a:off x="4717" y="3138"/>
                <a:ext cx="57" cy="157"/>
              </a:xfrm>
              <a:custGeom>
                <a:gdLst>
                  <a:gd fmla="*/ 0 w 57" name="T0"/>
                  <a:gd fmla="*/ 33 h 84" name="T1"/>
                  <a:gd fmla="*/ 0 w 57" name="T2"/>
                  <a:gd fmla="*/ 33 h 84" name="T3"/>
                  <a:gd fmla="*/ 11 w 57" name="T4"/>
                  <a:gd fmla="*/ 0 h 84" name="T5"/>
                  <a:gd fmla="*/ 30 w 57" name="T6"/>
                  <a:gd fmla="*/ 1 h 84" name="T7"/>
                  <a:gd fmla="*/ 35 w 57" name="T8"/>
                  <a:gd fmla="*/ 23 h 84" name="T9"/>
                  <a:gd fmla="*/ 20 w 57" name="T10"/>
                  <a:gd fmla="*/ 45 h 84" name="T11"/>
                  <a:gd fmla="*/ 23 w 57" name="T12"/>
                  <a:gd fmla="*/ 58 h 84" name="T13"/>
                  <a:gd fmla="*/ 53 w 57" name="T14"/>
                  <a:gd fmla="*/ 66 h 84" name="T15"/>
                  <a:gd fmla="*/ 56 w 57" name="T16"/>
                  <a:gd fmla="*/ 83 h 84" name="T17"/>
                  <a:gd fmla="*/ 38 w 57" name="T18"/>
                  <a:gd fmla="*/ 66 h 84" name="T19"/>
                  <a:gd fmla="*/ 38 w 57" name="T20"/>
                  <a:gd fmla="*/ 74 h 84" name="T21"/>
                  <a:gd fmla="*/ 11 w 57" name="T22"/>
                  <a:gd fmla="*/ 66 h 84" name="T23"/>
                  <a:gd fmla="*/ 0 w 57" name="T24"/>
                  <a:gd fmla="*/ 33 h 84" name="T25"/>
                  <a:gd fmla="*/ 0 w 57" name="T26"/>
                  <a:gd fmla="*/ 33 h 84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57" name="T42"/>
                  <a:gd fmla="*/ 0 h 84" name="T43"/>
                  <a:gd fmla="*/ 57 w 57" name="T44"/>
                  <a:gd fmla="*/ 84 h 84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84" w="57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0" name="Freeform 228"/>
              <p:cNvSpPr/>
              <p:nvPr/>
            </p:nvSpPr>
            <p:spPr bwMode="auto">
              <a:xfrm>
                <a:off x="4722" y="3176"/>
                <a:ext cx="17" cy="157"/>
              </a:xfrm>
              <a:custGeom>
                <a:gdLst>
                  <a:gd fmla="*/ 0 w 17" name="T0"/>
                  <a:gd fmla="*/ 0 h 18" name="T1"/>
                  <a:gd fmla="*/ 0 w 17" name="T2"/>
                  <a:gd fmla="*/ 0 h 18" name="T3"/>
                  <a:gd fmla="*/ 8 w 17" name="T4"/>
                  <a:gd fmla="*/ 0 h 18" name="T5"/>
                  <a:gd fmla="*/ 16 w 17" name="T6"/>
                  <a:gd fmla="*/ 3 h 18" name="T7"/>
                  <a:gd fmla="*/ 12 w 17" name="T8"/>
                  <a:gd fmla="*/ 17 h 18" name="T9"/>
                  <a:gd fmla="*/ 0 w 17" name="T10"/>
                  <a:gd fmla="*/ 0 h 18" name="T11"/>
                  <a:gd fmla="*/ 0 w 17" name="T12"/>
                  <a:gd fmla="*/ 0 h 1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7" name="T21"/>
                  <a:gd fmla="*/ 0 h 18" name="T22"/>
                  <a:gd fmla="*/ 17 w 17" name="T23"/>
                  <a:gd fmla="*/ 18 h 1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8" w="17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1" name="Freeform 81"/>
              <p:cNvSpPr/>
              <p:nvPr/>
            </p:nvSpPr>
            <p:spPr bwMode="auto">
              <a:xfrm>
                <a:off x="4744" y="3199"/>
                <a:ext cx="15" cy="157"/>
              </a:xfrm>
              <a:custGeom>
                <a:gdLst>
                  <a:gd fmla="*/ 0 w 15" name="T0"/>
                  <a:gd fmla="*/ 0 h 22" name="T1"/>
                  <a:gd fmla="*/ 0 w 15" name="T2"/>
                  <a:gd fmla="*/ 0 h 22" name="T3"/>
                  <a:gd fmla="*/ 1 w 15" name="T4"/>
                  <a:gd fmla="*/ 21 h 22" name="T5"/>
                  <a:gd fmla="*/ 14 w 15" name="T6"/>
                  <a:gd fmla="*/ 12 h 22" name="T7"/>
                  <a:gd fmla="*/ 0 w 15" name="T8"/>
                  <a:gd fmla="*/ 0 h 22" name="T9"/>
                  <a:gd fmla="*/ 0 w 15" name="T10"/>
                  <a:gd fmla="*/ 0 h 22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5" name="T18"/>
                  <a:gd fmla="*/ 0 h 22" name="T19"/>
                  <a:gd fmla="*/ 15 w 15" name="T20"/>
                  <a:gd fmla="*/ 22 h 22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2" w="15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2" name="Freeform 230"/>
              <p:cNvSpPr/>
              <p:nvPr/>
            </p:nvSpPr>
            <p:spPr bwMode="auto">
              <a:xfrm>
                <a:off x="4745" y="3247"/>
                <a:ext cx="60" cy="157"/>
              </a:xfrm>
              <a:custGeom>
                <a:gdLst>
                  <a:gd fmla="*/ 0 w 60" name="T0"/>
                  <a:gd fmla="*/ 38 h 57" name="T1"/>
                  <a:gd fmla="*/ 0 w 60" name="T2"/>
                  <a:gd fmla="*/ 38 h 57" name="T3"/>
                  <a:gd fmla="*/ 13 w 60" name="T4"/>
                  <a:gd fmla="*/ 18 h 57" name="T5"/>
                  <a:gd fmla="*/ 28 w 60" name="T6"/>
                  <a:gd fmla="*/ 22 h 57" name="T7"/>
                  <a:gd fmla="*/ 49 w 60" name="T8"/>
                  <a:gd fmla="*/ 0 h 57" name="T9"/>
                  <a:gd fmla="*/ 59 w 60" name="T10"/>
                  <a:gd fmla="*/ 13 h 57" name="T11"/>
                  <a:gd fmla="*/ 58 w 60" name="T12"/>
                  <a:gd fmla="*/ 46 h 57" name="T13"/>
                  <a:gd fmla="*/ 53 w 60" name="T14"/>
                  <a:gd fmla="*/ 32 h 57" name="T15"/>
                  <a:gd fmla="*/ 47 w 60" name="T16"/>
                  <a:gd fmla="*/ 56 h 57" name="T17"/>
                  <a:gd fmla="*/ 32 w 60" name="T18"/>
                  <a:gd fmla="*/ 50 h 57" name="T19"/>
                  <a:gd fmla="*/ 23 w 60" name="T20"/>
                  <a:gd fmla="*/ 25 h 57" name="T21"/>
                  <a:gd fmla="*/ 0 w 60" name="T22"/>
                  <a:gd fmla="*/ 38 h 57" name="T23"/>
                  <a:gd fmla="*/ 0 w 60" name="T24"/>
                  <a:gd fmla="*/ 38 h 57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60" name="T39"/>
                  <a:gd fmla="*/ 0 h 57" name="T40"/>
                  <a:gd fmla="*/ 60 w 60" name="T41"/>
                  <a:gd fmla="*/ 57 h 57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7" w="60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3" name="Freeform 231"/>
              <p:cNvSpPr/>
              <p:nvPr/>
            </p:nvSpPr>
            <p:spPr bwMode="auto">
              <a:xfrm>
                <a:off x="4752" y="3216"/>
                <a:ext cx="14" cy="157"/>
              </a:xfrm>
              <a:custGeom>
                <a:gdLst>
                  <a:gd fmla="*/ 0 w 14" name="T0"/>
                  <a:gd fmla="*/ 14 h 24" name="T1"/>
                  <a:gd fmla="*/ 0 w 14" name="T2"/>
                  <a:gd fmla="*/ 14 h 24" name="T3"/>
                  <a:gd fmla="*/ 3 w 14" name="T4"/>
                  <a:gd fmla="*/ 10 h 24" name="T5"/>
                  <a:gd fmla="*/ 13 w 14" name="T6"/>
                  <a:gd fmla="*/ 0 h 24" name="T7"/>
                  <a:gd fmla="*/ 9 w 14" name="T8"/>
                  <a:gd fmla="*/ 23 h 24" name="T9"/>
                  <a:gd fmla="*/ 0 w 14" name="T10"/>
                  <a:gd fmla="*/ 14 h 24" name="T11"/>
                  <a:gd fmla="*/ 0 w 14" name="T12"/>
                  <a:gd fmla="*/ 14 h 24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4" name="T21"/>
                  <a:gd fmla="*/ 0 h 24" name="T22"/>
                  <a:gd fmla="*/ 14 w 14" name="T23"/>
                  <a:gd fmla="*/ 24 h 24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4" w="1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85" name="Freeform 33"/>
            <p:cNvSpPr/>
            <p:nvPr/>
          </p:nvSpPr>
          <p:spPr bwMode="auto">
            <a:xfrm>
              <a:off x="3423408" y="3035780"/>
              <a:ext cx="2782868" cy="206196"/>
            </a:xfrm>
            <a:custGeom>
              <a:gdLst>
                <a:gd fmla="*/ 37309631 w 2232" name="T0"/>
                <a:gd fmla="*/ 710412683 h 748" name="T1"/>
                <a:gd fmla="*/ 66845385 w 2232" name="T2"/>
                <a:gd fmla="*/ 442943307 h 748" name="T3"/>
                <a:gd fmla="*/ 129026444 w 2232" name="T4"/>
                <a:gd fmla="*/ 374798509 h 748" name="T5"/>
                <a:gd fmla="*/ 167890879 w 2232" name="T6"/>
                <a:gd fmla="*/ 560493703 h 748" name="T7"/>
                <a:gd fmla="*/ 300026834 w 2232" name="T8"/>
                <a:gd fmla="*/ 560493703 h 748" name="T9"/>
                <a:gd fmla="*/ 421280687 w 2232" name="T10"/>
                <a:gd fmla="*/ 431017413 h 748" name="T11"/>
                <a:gd fmla="*/ 592281039 w 2232" name="T12"/>
                <a:gd fmla="*/ 420796150 h 748" name="T13"/>
                <a:gd fmla="*/ 879870995 w 2232" name="T14"/>
                <a:gd fmla="*/ 419092823 h 748" name="T15"/>
                <a:gd fmla="*/ 881425770 w 2232" name="T16"/>
                <a:gd fmla="*/ 270877252 h 748" name="T17"/>
                <a:gd fmla="*/ 990243836 w 2232" name="T18"/>
                <a:gd fmla="*/ 408870255 h 748" name="T19"/>
                <a:gd fmla="*/ 1008898646 w 2232" name="T20"/>
                <a:gd fmla="*/ 398648993 h 748" name="T21"/>
                <a:gd fmla="*/ 1089734496 w 2232" name="T22"/>
                <a:gd fmla="*/ 417389497 h 748" name="T23"/>
                <a:gd fmla="*/ 1035326087 w 2232" name="T24"/>
                <a:gd fmla="*/ 238507527 h 748" name="T25"/>
                <a:gd fmla="*/ 1094397576 w 2232" name="T26"/>
                <a:gd fmla="*/ 247026768 h 748" name="T27"/>
                <a:gd fmla="*/ 1139479826 w 2232" name="T28"/>
                <a:gd fmla="*/ 195917844 h 748" name="T29"/>
                <a:gd fmla="*/ 1400642498 w 2232" name="T30"/>
                <a:gd fmla="*/ 78367386 h 748" name="T31"/>
                <a:gd fmla="*/ 1576305929 w 2232" name="T32"/>
                <a:gd fmla="*/ 56220229 h 748" name="T33"/>
                <a:gd fmla="*/ 1786169430 w 2232" name="T34"/>
                <a:gd fmla="*/ 47700987 h 748" name="T35"/>
                <a:gd fmla="*/ 1699115726 w 2232" name="T36"/>
                <a:gd fmla="*/ 223174980 h 748" name="T37"/>
                <a:gd fmla="*/ 1835914761 w 2232" name="T38"/>
                <a:gd fmla="*/ 209545759 h 748" name="T39"/>
                <a:gd fmla="*/ 2044223487 w 2232" name="T40"/>
                <a:gd fmla="*/ 218065001 h 748" name="T41"/>
                <a:gd fmla="*/ 2147483647 w 2232" name="T42"/>
                <a:gd fmla="*/ 284506472 h 748" name="T43"/>
                <a:gd fmla="*/ 2147483647 w 2232" name="T44"/>
                <a:gd fmla="*/ 267469294 h 748" name="T45"/>
                <a:gd fmla="*/ 2147483647 w 2232" name="T46"/>
                <a:gd fmla="*/ 371390551 h 748" name="T47"/>
                <a:gd fmla="*/ 2147483647 w 2232" name="T48"/>
                <a:gd fmla="*/ 361169288 h 748" name="T49"/>
                <a:gd fmla="*/ 2147483647 w 2232" name="T50"/>
                <a:gd fmla="*/ 459979180 h 748" name="T51"/>
                <a:gd fmla="*/ 2147483647 w 2232" name="T52"/>
                <a:gd fmla="*/ 562197029 h 748" name="T53"/>
                <a:gd fmla="*/ 2147483647 w 2232" name="T54"/>
                <a:gd fmla="*/ 492348905 h 748" name="T55"/>
                <a:gd fmla="*/ 2147483647 w 2232" name="T56"/>
                <a:gd fmla="*/ 613305954 h 748" name="T57"/>
                <a:gd fmla="*/ 2147483647 w 2232" name="T58"/>
                <a:gd fmla="*/ 725746535 h 748" name="T59"/>
                <a:gd fmla="*/ 2147483647 w 2232" name="T60"/>
                <a:gd fmla="*/ 850110236 h 748" name="T61"/>
                <a:gd fmla="*/ 2147483647 w 2232" name="T62"/>
                <a:gd fmla="*/ 982994484 h 748" name="T63"/>
                <a:gd fmla="*/ 2147483647 w 2232" name="T64"/>
                <a:gd fmla="*/ 689970157 h 748" name="T65"/>
                <a:gd fmla="*/ 2147483647 w 2232" name="T66"/>
                <a:gd fmla="*/ 662711553 h 748" name="T67"/>
                <a:gd fmla="*/ 2147483647 w 2232" name="T68"/>
                <a:gd fmla="*/ 747893692 h 748" name="T69"/>
                <a:gd fmla="*/ 2147483647 w 2232" name="T70"/>
                <a:gd fmla="*/ 919959665 h 748" name="T71"/>
                <a:gd fmla="*/ 2147483647 w 2232" name="T72"/>
                <a:gd fmla="*/ 974475243 h 748" name="T73"/>
                <a:gd fmla="*/ 2147483647 w 2232" name="T74"/>
                <a:gd fmla="*/ 1257278307 h 748" name="T75"/>
                <a:gd fmla="*/ 2135941517 w 2232" name="T76"/>
                <a:gd fmla="*/ 1051139282 h 748" name="T77"/>
                <a:gd fmla="*/ 1898097047 w 2232" name="T78"/>
                <a:gd fmla="*/ 1042621346 h 748" name="T79"/>
                <a:gd fmla="*/ 1507907035 w 2232" name="T80"/>
                <a:gd fmla="*/ 998327031 h 748" name="T81"/>
                <a:gd fmla="*/ 1147252456 w 2232" name="T82"/>
                <a:gd fmla="*/ 1042621346 h 748" name="T83"/>
                <a:gd fmla="*/ 1016671276 w 2232" name="T84"/>
                <a:gd fmla="*/ 1001733684 h 748" name="T85"/>
                <a:gd fmla="*/ 778825559 w 2232" name="T86"/>
                <a:gd fmla="*/ 877368677 h 748" name="T87"/>
                <a:gd fmla="*/ 620262008 w 2232" name="T88"/>
                <a:gd fmla="*/ 916553013 h 748" name="T89"/>
                <a:gd fmla="*/ 645134673 w 2232" name="T90"/>
                <a:gd fmla="*/ 1001733684 h 748" name="T91"/>
                <a:gd fmla="*/ 553416642 w 2232" name="T92"/>
                <a:gd fmla="*/ 993215747 h 748" name="T93"/>
                <a:gd fmla="*/ 415062832 w 2232" name="T94"/>
                <a:gd fmla="*/ 1013659578 h 748" name="T95"/>
                <a:gd fmla="*/ 401072348 w 2232" name="T96"/>
                <a:gd fmla="*/ 1097136923 h 748" name="T97"/>
                <a:gd fmla="*/ 452372453 w 2232" name="T98"/>
                <a:gd fmla="*/ 1161875068 h 748" name="T99"/>
                <a:gd fmla="*/ 411953282 w 2232" name="T100"/>
                <a:gd fmla="*/ 1253870349 h 748" name="T101"/>
                <a:gd fmla="*/ 290699429 w 2232" name="T102"/>
                <a:gd fmla="*/ 1206169383 h 748" name="T103"/>
                <a:gd fmla="*/ 272044619 w 2232" name="T104"/>
                <a:gd fmla="*/ 1092025639 h 748" name="T105"/>
                <a:gd fmla="*/ 138353849 w 2232" name="T106"/>
                <a:gd fmla="*/ 1000030358 h 748" name="T107"/>
                <a:gd fmla="*/ 93272845 w 2232" name="T108"/>
                <a:gd fmla="*/ 954032717 h 748" name="T109"/>
                <a:gd fmla="*/ 6217857 w 2232" name="T110"/>
                <a:gd fmla="*/ 880776635 h 748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w 2232" name="T168"/>
                <a:gd fmla="*/ 0 h 748" name="T169"/>
                <a:gd fmla="*/ 2232 w 2232" name="T170"/>
                <a:gd fmla="*/ 748 h 748" name="T171"/>
              </a:gdLst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b="T171" l="T168" r="T170" t="T169"/>
              <a:pathLst>
                <a:path h="748" w="2232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86" name="Freeform 34"/>
            <p:cNvSpPr/>
            <p:nvPr/>
          </p:nvSpPr>
          <p:spPr bwMode="auto">
            <a:xfrm>
              <a:off x="3761542" y="2439672"/>
              <a:ext cx="85724" cy="206196"/>
            </a:xfrm>
            <a:custGeom>
              <a:gdLst>
                <a:gd fmla="*/ 0 w 69" name="T0"/>
                <a:gd fmla="*/ 37227388 h 31" name="T1"/>
                <a:gd fmla="*/ 0 w 69" name="T2"/>
                <a:gd fmla="*/ 37227388 h 31" name="T3"/>
                <a:gd fmla="*/ 21608912 w 69" name="T4"/>
                <a:gd fmla="*/ 24818262 h 31" name="T5"/>
                <a:gd fmla="*/ 6174684 w 69" name="T6"/>
                <a:gd fmla="*/ 15954786 h 31" name="T7"/>
                <a:gd fmla="*/ 80263432 w 69" name="T8"/>
                <a:gd fmla="*/ 0 h 31" name="T9"/>
                <a:gd fmla="*/ 94155865 w 69" name="T10"/>
                <a:gd fmla="*/ 1772162 h 31" name="T11"/>
                <a:gd fmla="*/ 78720382 w 69" name="T12"/>
                <a:gd fmla="*/ 14182624 h 31" name="T13"/>
                <a:gd fmla="*/ 104960937 w 69" name="T14"/>
                <a:gd fmla="*/ 14182624 h 31" name="T15"/>
                <a:gd fmla="*/ 37044375 w 69" name="T16"/>
                <a:gd fmla="*/ 42546536 h 31" name="T17"/>
                <a:gd fmla="*/ 21608912 w 69" name="T18"/>
                <a:gd fmla="*/ 53183511 h 31" name="T19"/>
                <a:gd fmla="*/ 24696253 w 69" name="T20"/>
                <a:gd fmla="*/ 39000881 h 31" name="T21"/>
                <a:gd fmla="*/ 0 w 69" name="T22"/>
                <a:gd fmla="*/ 37227388 h 31" name="T23"/>
                <a:gd fmla="*/ 0 w 69" name="T24"/>
                <a:gd fmla="*/ 37227388 h 31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69" name="T39"/>
                <a:gd fmla="*/ 0 h 31" name="T40"/>
                <a:gd fmla="*/ 69 w 69" name="T41"/>
                <a:gd fmla="*/ 31 h 31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31" w="69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87" name="Freeform 35"/>
            <p:cNvSpPr/>
            <p:nvPr/>
          </p:nvSpPr>
          <p:spPr bwMode="auto">
            <a:xfrm>
              <a:off x="3786942" y="2840517"/>
              <a:ext cx="34925" cy="206196"/>
            </a:xfrm>
            <a:custGeom>
              <a:gdLst>
                <a:gd fmla="*/ 0 w 28" name="T0"/>
                <a:gd fmla="*/ 24956500 h 16" name="T1"/>
                <a:gd fmla="*/ 0 w 28" name="T2"/>
                <a:gd fmla="*/ 24956500 h 16" name="T3"/>
                <a:gd fmla="*/ 12447022 w 28" name="T4"/>
                <a:gd fmla="*/ 0 h 16" name="T5"/>
                <a:gd fmla="*/ 42007299 w 28" name="T6"/>
                <a:gd fmla="*/ 13310219 h 16" name="T7"/>
                <a:gd fmla="*/ 0 w 28" name="T8"/>
                <a:gd fmla="*/ 24956500 h 16" name="T9"/>
                <a:gd fmla="*/ 0 w 28" name="T10"/>
                <a:gd fmla="*/ 24956500 h 1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28" name="T18"/>
                <a:gd fmla="*/ 0 h 16" name="T19"/>
                <a:gd fmla="*/ 28 w 28" name="T20"/>
                <a:gd fmla="*/ 16 h 1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6" w="28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88" name="Freeform 36"/>
            <p:cNvSpPr/>
            <p:nvPr/>
          </p:nvSpPr>
          <p:spPr bwMode="auto">
            <a:xfrm>
              <a:off x="3842505" y="2750824"/>
              <a:ext cx="106362" cy="206196"/>
            </a:xfrm>
            <a:custGeom>
              <a:gdLst>
                <a:gd fmla="*/ 0 w 84" name="T0"/>
                <a:gd fmla="*/ 47622488 h 63" name="T1"/>
                <a:gd fmla="*/ 0 w 84" name="T2"/>
                <a:gd fmla="*/ 47622488 h 63" name="T3"/>
                <a:gd fmla="*/ 11222458 w 84" name="T4"/>
                <a:gd fmla="*/ 69846223 h 63" name="T5"/>
                <a:gd fmla="*/ 25652236 w 84" name="T6"/>
                <a:gd fmla="*/ 61908725 h 63" name="T7"/>
                <a:gd fmla="*/ 41686311 w 84" name="T8"/>
                <a:gd fmla="*/ 76194962 h 63" name="T9"/>
                <a:gd fmla="*/ 54511791 w 84" name="T10"/>
                <a:gd fmla="*/ 69846223 h 63" name="T11"/>
                <a:gd fmla="*/ 49702711 w 84" name="T12"/>
                <a:gd fmla="*/ 95243717 h 63" name="T13"/>
                <a:gd fmla="*/ 133074048 w 84" name="T14"/>
                <a:gd fmla="*/ 98418716 h 63" name="T15"/>
                <a:gd fmla="*/ 101007183 w 84" name="T16"/>
                <a:gd fmla="*/ 80957460 h 63" name="T17"/>
                <a:gd fmla="*/ 84974383 w 84" name="T18"/>
                <a:gd fmla="*/ 50796228 h 63" name="T19"/>
                <a:gd fmla="*/ 86578676 w 84" name="T20"/>
                <a:gd fmla="*/ 17461241 h 63" name="T21"/>
                <a:gd fmla="*/ 107420556 w 84" name="T22"/>
                <a:gd fmla="*/ 0 h 63" name="T23"/>
                <a:gd fmla="*/ 35272928 w 84" name="T24"/>
                <a:gd fmla="*/ 6350001 h 63" name="T25"/>
                <a:gd fmla="*/ 17635831 w 84" name="T26"/>
                <a:gd fmla="*/ 47622488 h 63" name="T27"/>
                <a:gd fmla="*/ 0 w 84" name="T28"/>
                <a:gd fmla="*/ 47622488 h 63" name="T29"/>
                <a:gd fmla="*/ 0 w 84" name="T30"/>
                <a:gd fmla="*/ 47622488 h 63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w 84" name="T48"/>
                <a:gd fmla="*/ 0 h 63" name="T49"/>
                <a:gd fmla="*/ 84 w 84" name="T50"/>
                <a:gd fmla="*/ 63 h 63" name="T51"/>
              </a:gdLst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b="T51" l="T48" r="T50" t="T49"/>
              <a:pathLst>
                <a:path h="62" w="84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89" name="Freeform 37"/>
            <p:cNvSpPr/>
            <p:nvPr/>
          </p:nvSpPr>
          <p:spPr bwMode="auto">
            <a:xfrm>
              <a:off x="3880605" y="2642873"/>
              <a:ext cx="261935" cy="206196"/>
            </a:xfrm>
            <a:custGeom>
              <a:gdLst>
                <a:gd fmla="*/ 0 w 211" name="T0"/>
                <a:gd fmla="*/ 154608593 h 103" name="T1"/>
                <a:gd fmla="*/ 0 w 211" name="T2"/>
                <a:gd fmla="*/ 154608593 h 103" name="T3"/>
                <a:gd fmla="*/ 30821668 w 211" name="T4"/>
                <a:gd fmla="*/ 158122454 h 103" name="T5"/>
                <a:gd fmla="*/ 10787834 w 211" name="T6"/>
                <a:gd fmla="*/ 173934207 h 103" name="T7"/>
                <a:gd fmla="*/ 64725751 w 211" name="T8"/>
                <a:gd fmla="*/ 179205661 h 103" name="T9"/>
                <a:gd fmla="*/ 66267578 w 211" name="T10"/>
                <a:gd fmla="*/ 158122454 h 103" name="T11"/>
                <a:gd fmla="*/ 81678427 w 211" name="T12"/>
                <a:gd fmla="*/ 163392583 h 103" name="T13"/>
                <a:gd fmla="*/ 66267578 w 211" name="T14"/>
                <a:gd fmla="*/ 151094733 h 103" name="T15"/>
                <a:gd fmla="*/ 87842014 w 211" name="T16"/>
                <a:gd fmla="*/ 154608593 h 103" name="T17"/>
                <a:gd fmla="*/ 81678427 w 211" name="T18"/>
                <a:gd fmla="*/ 131767835 h 103" name="T19"/>
                <a:gd fmla="*/ 94006842 w 211" name="T20"/>
                <a:gd fmla="*/ 145823279 h 103" name="T21"/>
                <a:gd fmla="*/ 107877085 w 211" name="T22"/>
                <a:gd fmla="*/ 133525428 h 103" name="T23"/>
                <a:gd fmla="*/ 98629843 w 211" name="T24"/>
                <a:gd fmla="*/ 117713717 h 103" name="T25"/>
                <a:gd fmla="*/ 130993329 w 211" name="T26"/>
                <a:gd fmla="*/ 119469985 h 103" name="T27"/>
                <a:gd fmla="*/ 123287914 w 211" name="T28"/>
                <a:gd fmla="*/ 110685996 h 103" name="T29"/>
                <a:gd fmla="*/ 137156916 w 211" name="T30"/>
                <a:gd fmla="*/ 114199856 h 103" name="T31"/>
                <a:gd fmla="*/ 146404158 w 211" name="T32"/>
                <a:gd fmla="*/ 94872959 h 103" name="T33"/>
                <a:gd fmla="*/ 306677318 w 211" name="T34"/>
                <a:gd fmla="*/ 38652480 h 103" name="T35"/>
                <a:gd fmla="*/ 323629975 w 211" name="T36"/>
                <a:gd fmla="*/ 15811716 h 103" name="T37"/>
                <a:gd fmla="*/ 292807075 w 211" name="T38"/>
                <a:gd fmla="*/ 0 h 103" name="T39"/>
                <a:gd fmla="*/ 225000171 w 211" name="T40"/>
                <a:gd fmla="*/ 36894887 h 103" name="T41"/>
                <a:gd fmla="*/ 154109573 w 211" name="T42"/>
                <a:gd fmla="*/ 36894887 h 103" name="T43"/>
                <a:gd fmla="*/ 80136580 w 211" name="T44"/>
                <a:gd fmla="*/ 84331356 h 103" name="T45"/>
                <a:gd fmla="*/ 40068911 w 211" name="T46"/>
                <a:gd fmla="*/ 91359098 h 103" name="T47"/>
                <a:gd fmla="*/ 41609507 w 211" name="T48"/>
                <a:gd fmla="*/ 110685996 h 103" name="T49"/>
                <a:gd fmla="*/ 63185164 w 211" name="T50"/>
                <a:gd fmla="*/ 114199856 h 103" name="T51"/>
                <a:gd fmla="*/ 38527083 w 211" name="T52"/>
                <a:gd fmla="*/ 114199856 h 103" name="T53"/>
                <a:gd fmla="*/ 49314921 w 211" name="T54"/>
                <a:gd fmla="*/ 122983846 h 103" name="T55"/>
                <a:gd fmla="*/ 30821668 w 211" name="T56"/>
                <a:gd fmla="*/ 133525428 h 103" name="T57"/>
                <a:gd fmla="*/ 52397336 w 211" name="T58"/>
                <a:gd fmla="*/ 142309418 h 103" name="T59"/>
                <a:gd fmla="*/ 0 w 211" name="T60"/>
                <a:gd fmla="*/ 154608593 h 103" name="T61"/>
                <a:gd fmla="*/ 0 w 211" name="T62"/>
                <a:gd fmla="*/ 154608593 h 103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211" name="T96"/>
                <a:gd fmla="*/ 0 h 103" name="T97"/>
                <a:gd fmla="*/ 211 w 211" name="T98"/>
                <a:gd fmla="*/ 103 h 103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103" w="211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90" name="Freeform 38"/>
            <p:cNvSpPr/>
            <p:nvPr/>
          </p:nvSpPr>
          <p:spPr bwMode="auto">
            <a:xfrm>
              <a:off x="4031416" y="2414272"/>
              <a:ext cx="50799" cy="206196"/>
            </a:xfrm>
            <a:custGeom>
              <a:gdLst>
                <a:gd fmla="*/ 0 w 41" name="T0"/>
                <a:gd fmla="*/ 20480869 h 21" name="T1"/>
                <a:gd fmla="*/ 0 w 41" name="T2"/>
                <a:gd fmla="*/ 20480869 h 21" name="T3"/>
                <a:gd fmla="*/ 18421813 w 41" name="T4"/>
                <a:gd fmla="*/ 29258380 h 21" name="T5"/>
                <a:gd fmla="*/ 61407284 w 41" name="T6"/>
                <a:gd fmla="*/ 19018550 h 21" name="T7"/>
                <a:gd fmla="*/ 35309714 w 41" name="T8"/>
                <a:gd fmla="*/ 0 h 21" name="T9"/>
                <a:gd fmla="*/ 0 w 41" name="T10"/>
                <a:gd fmla="*/ 20480869 h 21" name="T11"/>
                <a:gd fmla="*/ 0 w 41" name="T12"/>
                <a:gd fmla="*/ 20480869 h 21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41" name="T21"/>
                <a:gd fmla="*/ 0 h 21" name="T22"/>
                <a:gd fmla="*/ 41 w 41" name="T23"/>
                <a:gd fmla="*/ 21 h 21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1" w="4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91" name="Freeform 39"/>
            <p:cNvSpPr/>
            <p:nvPr/>
          </p:nvSpPr>
          <p:spPr bwMode="auto">
            <a:xfrm>
              <a:off x="4515602" y="2462690"/>
              <a:ext cx="47625" cy="206196"/>
            </a:xfrm>
            <a:custGeom>
              <a:gdLst>
                <a:gd fmla="*/ 0 w 38" name="T0"/>
                <a:gd fmla="*/ 0 h 14" name="T1"/>
                <a:gd fmla="*/ 0 w 38" name="T2"/>
                <a:gd fmla="*/ 0 h 14" name="T3"/>
                <a:gd fmla="*/ 25132214 w 38" name="T4"/>
                <a:gd fmla="*/ 15557395 h 14" name="T5"/>
                <a:gd fmla="*/ 17277847 w 38" name="T6"/>
                <a:gd fmla="*/ 20224737 h 14" name="T7"/>
                <a:gd fmla="*/ 39268060 w 38" name="T8"/>
                <a:gd fmla="*/ 20224737 h 14" name="T9"/>
                <a:gd fmla="*/ 58117536 w 38" name="T10"/>
                <a:gd fmla="*/ 9334686 h 14" name="T11"/>
                <a:gd fmla="*/ 0 w 38" name="T12"/>
                <a:gd fmla="*/ 0 h 14" name="T13"/>
                <a:gd fmla="*/ 0 w 38" name="T14"/>
                <a:gd fmla="*/ 0 h 14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38" name="T24"/>
                <a:gd fmla="*/ 0 h 14" name="T25"/>
                <a:gd fmla="*/ 38 w 38" name="T26"/>
                <a:gd fmla="*/ 14 h 14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14" w="38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92" name="Freeform 40"/>
            <p:cNvSpPr/>
            <p:nvPr/>
          </p:nvSpPr>
          <p:spPr bwMode="auto">
            <a:xfrm>
              <a:off x="4525126" y="2430940"/>
              <a:ext cx="109536" cy="206196"/>
            </a:xfrm>
            <a:custGeom>
              <a:gdLst>
                <a:gd fmla="*/ 0 w 88" name="T0"/>
                <a:gd fmla="*/ 51992477 h 38" name="T1"/>
                <a:gd fmla="*/ 0 w 88" name="T2"/>
                <a:gd fmla="*/ 51992477 h 38" name="T3"/>
                <a:gd fmla="*/ 35635620 w 88" name="T4"/>
                <a:gd fmla="*/ 16772225 h 38" name="T5"/>
                <a:gd fmla="*/ 86764515 w 88" name="T6"/>
                <a:gd fmla="*/ 0 h 38" name="T7"/>
                <a:gd fmla="*/ 134795229 w 88" name="T8"/>
                <a:gd fmla="*/ 30188970 h 38" name="T9"/>
                <a:gd fmla="*/ 119301972 w 88" name="T10"/>
                <a:gd fmla="*/ 35220247 h 38" name="T11"/>
                <a:gd fmla="*/ 122400126 w 88" name="T12"/>
                <a:gd fmla="*/ 48638292 h 38" name="T13"/>
                <a:gd fmla="*/ 52678585 w 88" name="T14"/>
                <a:gd fmla="*/ 62055032 h 38" name="T15"/>
                <a:gd fmla="*/ 0 w 88" name="T16"/>
                <a:gd fmla="*/ 51992477 h 38" name="T17"/>
                <a:gd fmla="*/ 0 w 88" name="T18"/>
                <a:gd fmla="*/ 51992477 h 38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88" name="T30"/>
                <a:gd fmla="*/ 0 h 38" name="T31"/>
                <a:gd fmla="*/ 88 w 88" name="T32"/>
                <a:gd fmla="*/ 38 h 38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38" w="8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93" name="Freeform 41"/>
            <p:cNvSpPr/>
            <p:nvPr/>
          </p:nvSpPr>
          <p:spPr bwMode="auto">
            <a:xfrm>
              <a:off x="4547350" y="2478565"/>
              <a:ext cx="120649" cy="206196"/>
            </a:xfrm>
            <a:custGeom>
              <a:gdLst>
                <a:gd fmla="*/ 0 w 98" name="T0"/>
                <a:gd fmla="*/ 32371164 h 45" name="T1"/>
                <a:gd fmla="*/ 0 w 98" name="T2"/>
                <a:gd fmla="*/ 32371164 h 45" name="T3"/>
                <a:gd fmla="*/ 27281675 w 98" name="T4"/>
                <a:gd fmla="*/ 37482673 h 45" name="T5"/>
                <a:gd fmla="*/ 45470282 w 98" name="T6"/>
                <a:gd fmla="*/ 63040231 h 45" name="T7"/>
                <a:gd fmla="*/ 60626625 w 98" name="T8"/>
                <a:gd fmla="*/ 54520614 h 45" name="T9"/>
                <a:gd fmla="*/ 121253251 w 98" name="T10"/>
                <a:gd fmla="*/ 74966652 h 45" name="T11"/>
                <a:gd fmla="*/ 142472871 w 98" name="T12"/>
                <a:gd fmla="*/ 66447034 h 45" name="T13"/>
                <a:gd fmla="*/ 125799785 w 98" name="T14"/>
                <a:gd fmla="*/ 47705703 h 45" name="T15"/>
                <a:gd fmla="*/ 137925106 w 98" name="T16"/>
                <a:gd fmla="*/ 52817212 h 45" name="T17"/>
                <a:gd fmla="*/ 147019404 w 98" name="T18"/>
                <a:gd fmla="*/ 22149450 h 45" name="T19"/>
                <a:gd fmla="*/ 115189975 w 98" name="T20"/>
                <a:gd fmla="*/ 6814914 h 45" name="T21"/>
                <a:gd fmla="*/ 83361776 w 98" name="T22"/>
                <a:gd fmla="*/ 28964361 h 45" name="T23"/>
                <a:gd fmla="*/ 109127929 w 98" name="T24"/>
                <a:gd fmla="*/ 17037935 h 45" name="T25"/>
                <a:gd fmla="*/ 93971586 w 98" name="T26"/>
                <a:gd fmla="*/ 0 h 45" name="T27"/>
                <a:gd fmla="*/ 42438028 w 98" name="T28"/>
                <a:gd fmla="*/ 6814914 h 45" name="T29"/>
                <a:gd fmla="*/ 0 w 98" name="T30"/>
                <a:gd fmla="*/ 32371164 h 45" name="T31"/>
                <a:gd fmla="*/ 0 w 98" name="T32"/>
                <a:gd fmla="*/ 32371164 h 45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w 98" name="T51"/>
                <a:gd fmla="*/ 0 h 45" name="T52"/>
                <a:gd fmla="*/ 98 w 98" name="T53"/>
                <a:gd fmla="*/ 45 h 45" name="T54"/>
              </a:gdLst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b="T54" l="T51" r="T53" t="T52"/>
              <a:pathLst>
                <a:path h="45" w="98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94" name="Freeform 42"/>
            <p:cNvSpPr/>
            <p:nvPr/>
          </p:nvSpPr>
          <p:spPr bwMode="auto">
            <a:xfrm>
              <a:off x="4661649" y="2508728"/>
              <a:ext cx="101599" cy="206196"/>
            </a:xfrm>
            <a:custGeom>
              <a:gdLst>
                <a:gd fmla="*/ 0 w 82" name="T0"/>
                <a:gd fmla="*/ 61957319 h 46" name="T1"/>
                <a:gd fmla="*/ 0 w 82" name="T2"/>
                <a:gd fmla="*/ 61957319 h 46" name="T3"/>
                <a:gd fmla="*/ 9210906 w 82" name="T4"/>
                <a:gd fmla="*/ 73370170 h 46" name="T5"/>
                <a:gd fmla="*/ 113603665 w 82" name="T6"/>
                <a:gd fmla="*/ 58696140 h 46" name="T7"/>
                <a:gd fmla="*/ 124349719 w 82" name="T8"/>
                <a:gd fmla="*/ 34239839 h 46" name="T9"/>
                <a:gd fmla="*/ 95181857 w 82" name="T10"/>
                <a:gd fmla="*/ 14674035 h 46" name="T11"/>
                <a:gd fmla="*/ 70618188 w 82" name="T12"/>
                <a:gd fmla="*/ 22825711 h 46" name="T13"/>
                <a:gd fmla="*/ 73688489 w 82" name="T14"/>
                <a:gd fmla="*/ 6522361 h 46" name="T15"/>
                <a:gd fmla="*/ 59872134 w 82" name="T16"/>
                <a:gd fmla="*/ 0 h 46" name="T17"/>
                <a:gd fmla="*/ 12281210 w 82" name="T18"/>
                <a:gd fmla="*/ 53804371 h 46" name="T19"/>
                <a:gd fmla="*/ 0 w 82" name="T20"/>
                <a:gd fmla="*/ 61957319 h 46" name="T21"/>
                <a:gd fmla="*/ 0 w 82" name="T22"/>
                <a:gd fmla="*/ 61957319 h 4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w 82" name="T36"/>
                <a:gd fmla="*/ 0 h 46" name="T37"/>
                <a:gd fmla="*/ 82 w 82" name="T38"/>
                <a:gd fmla="*/ 46 h 46" name="T39"/>
              </a:gdLst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b="T39" l="T36" r="T38" t="T37"/>
              <a:pathLst>
                <a:path h="46" w="82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95" name="Freeform 43"/>
            <p:cNvSpPr/>
            <p:nvPr/>
          </p:nvSpPr>
          <p:spPr bwMode="auto">
            <a:xfrm>
              <a:off x="5293470" y="2630172"/>
              <a:ext cx="114299" cy="206196"/>
            </a:xfrm>
            <a:custGeom>
              <a:gdLst>
                <a:gd fmla="*/ 0 w 92" name="T0"/>
                <a:gd fmla="*/ 40628330 h 43" name="T1"/>
                <a:gd fmla="*/ 0 w 92" name="T2"/>
                <a:gd fmla="*/ 40628330 h 43" name="T3"/>
                <a:gd fmla="*/ 27783597 w 92" name="T4"/>
                <a:gd fmla="*/ 1766334 h 43" name="T5"/>
                <a:gd fmla="*/ 47849462 w 92" name="T6"/>
                <a:gd fmla="*/ 0 h 43" name="T7"/>
                <a:gd fmla="*/ 80263441 w 92" name="T8"/>
                <a:gd fmla="*/ 28262669 h 43" name="T9"/>
                <a:gd fmla="*/ 84895093 w 92" name="T10"/>
                <a:gd fmla="*/ 7065335 h 43" name="T11"/>
                <a:gd fmla="*/ 120396413 w 92" name="T12"/>
                <a:gd fmla="*/ 24730003 h 43" name="T13"/>
                <a:gd fmla="*/ 117309072 w 92" name="T14"/>
                <a:gd fmla="*/ 51226339 h 43" name="T15"/>
                <a:gd fmla="*/ 140462268 w 92" name="T16"/>
                <a:gd fmla="*/ 61824337 h 43" name="T17"/>
                <a:gd fmla="*/ 66372268 w 92" name="T18"/>
                <a:gd fmla="*/ 65358332 h 43" name="T19"/>
                <a:gd fmla="*/ 61741877 w 92" name="T20"/>
                <a:gd fmla="*/ 54759005 h 43" name="T21"/>
                <a:gd fmla="*/ 49393754 w 92" name="T22"/>
                <a:gd fmla="*/ 74189998 h 43" name="T23"/>
                <a:gd fmla="*/ 0 w 92" name="T24"/>
                <a:gd fmla="*/ 40628330 h 43" name="T25"/>
                <a:gd fmla="*/ 0 w 92" name="T26"/>
                <a:gd fmla="*/ 40628330 h 43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92" name="T42"/>
                <a:gd fmla="*/ 0 h 43" name="T43"/>
                <a:gd fmla="*/ 92 w 92" name="T44"/>
                <a:gd fmla="*/ 43 h 43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43" w="92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96" name="Freeform 44"/>
            <p:cNvSpPr/>
            <p:nvPr/>
          </p:nvSpPr>
          <p:spPr bwMode="auto">
            <a:xfrm>
              <a:off x="5372844" y="2623823"/>
              <a:ext cx="69849" cy="206196"/>
            </a:xfrm>
            <a:custGeom>
              <a:gdLst>
                <a:gd fmla="*/ 0 w 57" name="T0"/>
                <a:gd fmla="*/ 0 h 30" name="T1"/>
                <a:gd fmla="*/ 0 w 57" name="T2"/>
                <a:gd fmla="*/ 0 h 30" name="T3"/>
                <a:gd fmla="*/ 28531889 w 57" name="T4"/>
                <a:gd fmla="*/ 20821862 h 30" name="T5"/>
                <a:gd fmla="*/ 21023629 w 57" name="T6"/>
                <a:gd fmla="*/ 39751953 h 30" name="T7"/>
                <a:gd fmla="*/ 34538987 w 57" name="T8"/>
                <a:gd fmla="*/ 54894382 h 30" name="T9"/>
                <a:gd fmla="*/ 60068552 w 57" name="T10"/>
                <a:gd fmla="*/ 54894382 h 30" name="T11"/>
                <a:gd fmla="*/ 84095739 w 57" name="T12"/>
                <a:gd fmla="*/ 34072515 h 30" name="T13"/>
                <a:gd fmla="*/ 0 w 57" name="T14"/>
                <a:gd fmla="*/ 0 h 30" name="T15"/>
                <a:gd fmla="*/ 0 w 57" name="T16"/>
                <a:gd fmla="*/ 0 h 30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57" name="T27"/>
                <a:gd fmla="*/ 0 h 30" name="T28"/>
                <a:gd fmla="*/ 57 w 57" name="T29"/>
                <a:gd fmla="*/ 30 h 30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30" w="57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97" name="Freeform 45"/>
            <p:cNvSpPr/>
            <p:nvPr/>
          </p:nvSpPr>
          <p:spPr bwMode="auto">
            <a:xfrm>
              <a:off x="5379193" y="3342171"/>
              <a:ext cx="52387" cy="206196"/>
            </a:xfrm>
            <a:custGeom>
              <a:gdLst>
                <a:gd fmla="*/ 0 w 43" name="T0"/>
                <a:gd fmla="*/ 65259437 h 149" name="T1"/>
                <a:gd fmla="*/ 0 w 43" name="T2"/>
                <a:gd fmla="*/ 65259437 h 149" name="T3"/>
                <a:gd fmla="*/ 10389683 w 43" name="T4"/>
                <a:gd fmla="*/ 96172434 h 149" name="T5"/>
                <a:gd fmla="*/ 10389683 w 43" name="T6"/>
                <a:gd fmla="*/ 254170820 h 149" name="T7"/>
                <a:gd fmla="*/ 20779367 w 43" name="T8"/>
                <a:gd fmla="*/ 235278901 h 149" name="T9"/>
                <a:gd fmla="*/ 37107049 w 43" name="T10"/>
                <a:gd fmla="*/ 247301269 h 149" name="T11"/>
                <a:gd fmla="*/ 19295470 w 43" name="T12"/>
                <a:gd fmla="*/ 204365925 h 149" name="T13"/>
                <a:gd fmla="*/ 29685153 w 43" name="T14"/>
                <a:gd fmla="*/ 159715118 h 149" name="T15"/>
                <a:gd fmla="*/ 62339309 w 43" name="T16"/>
                <a:gd fmla="*/ 173454260 h 149" name="T17"/>
                <a:gd fmla="*/ 31169045 w 43" name="T18"/>
                <a:gd fmla="*/ 89302883 h 149" name="T19"/>
                <a:gd fmla="*/ 20779367 w 43" name="T20"/>
                <a:gd fmla="*/ 0 h 149" name="T21"/>
                <a:gd fmla="*/ 0 w 43" name="T22"/>
                <a:gd fmla="*/ 65259437 h 149" name="T23"/>
                <a:gd fmla="*/ 0 w 43" name="T24"/>
                <a:gd fmla="*/ 65259437 h 149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43" name="T39"/>
                <a:gd fmla="*/ 0 h 149" name="T40"/>
                <a:gd fmla="*/ 43 w 43" name="T41"/>
                <a:gd fmla="*/ 149 h 149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149" w="43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98" name="Freeform 46"/>
            <p:cNvSpPr/>
            <p:nvPr/>
          </p:nvSpPr>
          <p:spPr bwMode="auto">
            <a:xfrm>
              <a:off x="5456981" y="2641284"/>
              <a:ext cx="79374" cy="206196"/>
            </a:xfrm>
            <a:custGeom>
              <a:gdLst>
                <a:gd fmla="*/ 0 w 64" name="T0"/>
                <a:gd fmla="*/ 0 h 22" name="T1"/>
                <a:gd fmla="*/ 0 w 64" name="T2"/>
                <a:gd fmla="*/ 0 h 22" name="T3"/>
                <a:gd fmla="*/ 16920514 w 64" name="T4"/>
                <a:gd fmla="*/ 23618538 h 22" name="T5"/>
                <a:gd fmla="*/ 61526777 w 64" name="T6"/>
                <a:gd fmla="*/ 35427802 h 22" name="T7"/>
                <a:gd fmla="*/ 96905705 w 64" name="T8"/>
                <a:gd fmla="*/ 28680208 h 22" name="T9"/>
                <a:gd fmla="*/ 0 w 64" name="T10"/>
                <a:gd fmla="*/ 0 h 22" name="T11"/>
                <a:gd fmla="*/ 0 w 64" name="T12"/>
                <a:gd fmla="*/ 0 h 22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64" name="T21"/>
                <a:gd fmla="*/ 0 h 22" name="T22"/>
                <a:gd fmla="*/ 64 w 64" name="T23"/>
                <a:gd fmla="*/ 22 h 22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2" w="64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99" name="Group 98"/>
            <p:cNvGrpSpPr/>
            <p:nvPr/>
          </p:nvGrpSpPr>
          <p:grpSpPr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275" name="Freeform 223"/>
              <p:cNvSpPr/>
              <p:nvPr/>
            </p:nvSpPr>
            <p:spPr bwMode="auto">
              <a:xfrm>
                <a:off x="3227" y="1979"/>
                <a:ext cx="146" cy="158"/>
              </a:xfrm>
              <a:custGeom>
                <a:gdLst>
                  <a:gd fmla="*/ 0 w 146" name="T0"/>
                  <a:gd fmla="*/ 13 h 104" name="T1"/>
                  <a:gd fmla="*/ 0 w 146" name="T2"/>
                  <a:gd fmla="*/ 13 h 104" name="T3"/>
                  <a:gd fmla="*/ 1 w 146" name="T4"/>
                  <a:gd fmla="*/ 25 h 104" name="T5"/>
                  <a:gd fmla="*/ 16 w 146" name="T6"/>
                  <a:gd fmla="*/ 25 h 104" name="T7"/>
                  <a:gd fmla="*/ 12 w 146" name="T8"/>
                  <a:gd fmla="*/ 31 h 104" name="T9"/>
                  <a:gd fmla="*/ 22 w 146" name="T10"/>
                  <a:gd fmla="*/ 35 h 104" name="T11"/>
                  <a:gd fmla="*/ 8 w 146" name="T12"/>
                  <a:gd fmla="*/ 34 h 104" name="T13"/>
                  <a:gd fmla="*/ 34 w 146" name="T14"/>
                  <a:gd fmla="*/ 45 h 104" name="T15"/>
                  <a:gd fmla="*/ 23 w 146" name="T16"/>
                  <a:gd fmla="*/ 49 h 104" name="T17"/>
                  <a:gd fmla="*/ 31 w 146" name="T18"/>
                  <a:gd fmla="*/ 57 h 104" name="T19"/>
                  <a:gd fmla="*/ 53 w 146" name="T20"/>
                  <a:gd fmla="*/ 52 h 104" name="T21"/>
                  <a:gd fmla="*/ 53 w 146" name="T22"/>
                  <a:gd fmla="*/ 42 h 104" name="T23"/>
                  <a:gd fmla="*/ 64 w 146" name="T24"/>
                  <a:gd fmla="*/ 38 h 104" name="T25"/>
                  <a:gd fmla="*/ 66 w 146" name="T26"/>
                  <a:gd fmla="*/ 50 h 104" name="T27"/>
                  <a:gd fmla="*/ 80 w 146" name="T28"/>
                  <a:gd fmla="*/ 42 h 104" name="T29"/>
                  <a:gd fmla="*/ 77 w 146" name="T30"/>
                  <a:gd fmla="*/ 50 h 104" name="T31"/>
                  <a:gd fmla="*/ 90 w 146" name="T32"/>
                  <a:gd fmla="*/ 50 h 104" name="T33"/>
                  <a:gd fmla="*/ 40 w 146" name="T34"/>
                  <a:gd fmla="*/ 62 h 104" name="T35"/>
                  <a:gd fmla="*/ 43 w 146" name="T36"/>
                  <a:gd fmla="*/ 71 h 104" name="T37"/>
                  <a:gd fmla="*/ 84 w 146" name="T38"/>
                  <a:gd fmla="*/ 64 h 104" name="T39"/>
                  <a:gd fmla="*/ 55 w 146" name="T40"/>
                  <a:gd fmla="*/ 73 h 104" name="T41"/>
                  <a:gd fmla="*/ 72 w 146" name="T42"/>
                  <a:gd fmla="*/ 78 h 104" name="T43"/>
                  <a:gd fmla="*/ 44 w 146" name="T44"/>
                  <a:gd fmla="*/ 82 h 104" name="T45"/>
                  <a:gd fmla="*/ 86 w 146" name="T46"/>
                  <a:gd fmla="*/ 103 h 104" name="T47"/>
                  <a:gd fmla="*/ 113 w 146" name="T48"/>
                  <a:gd fmla="*/ 50 h 104" name="T49"/>
                  <a:gd fmla="*/ 145 w 146" name="T50"/>
                  <a:gd fmla="*/ 37 h 104" name="T51"/>
                  <a:gd fmla="*/ 109 w 146" name="T52"/>
                  <a:gd fmla="*/ 28 h 104" name="T53"/>
                  <a:gd fmla="*/ 104 w 146" name="T54"/>
                  <a:gd fmla="*/ 15 h 104" name="T55"/>
                  <a:gd fmla="*/ 94 w 146" name="T56"/>
                  <a:gd fmla="*/ 23 h 104" name="T57"/>
                  <a:gd fmla="*/ 99 w 146" name="T58"/>
                  <a:gd fmla="*/ 10 h 104" name="T59"/>
                  <a:gd fmla="*/ 75 w 146" name="T60"/>
                  <a:gd fmla="*/ 0 h 104" name="T61"/>
                  <a:gd fmla="*/ 67 w 146" name="T62"/>
                  <a:gd fmla="*/ 10 h 104" name="T63"/>
                  <a:gd fmla="*/ 78 w 146" name="T64"/>
                  <a:gd fmla="*/ 35 h 104" name="T65"/>
                  <a:gd fmla="*/ 51 w 146" name="T66"/>
                  <a:gd fmla="*/ 10 h 104" name="T67"/>
                  <a:gd fmla="*/ 43 w 146" name="T68"/>
                  <a:gd fmla="*/ 15 h 104" name="T69"/>
                  <a:gd fmla="*/ 48 w 146" name="T70"/>
                  <a:gd fmla="*/ 28 h 104" name="T71"/>
                  <a:gd fmla="*/ 22 w 146" name="T72"/>
                  <a:gd fmla="*/ 16 h 104" name="T73"/>
                  <a:gd fmla="*/ 40 w 146" name="T74"/>
                  <a:gd fmla="*/ 9 h 104" name="T75"/>
                  <a:gd fmla="*/ 0 w 146" name="T76"/>
                  <a:gd fmla="*/ 13 h 104" name="T77"/>
                  <a:gd fmla="*/ 0 w 146" name="T78"/>
                  <a:gd fmla="*/ 13 h 104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w 146" name="T120"/>
                  <a:gd fmla="*/ 0 h 104" name="T121"/>
                  <a:gd fmla="*/ 146 w 146" name="T122"/>
                  <a:gd fmla="*/ 104 h 104" name="T123"/>
                </a:gdLst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b="T123" l="T120" r="T122" t="T121"/>
                <a:pathLst>
                  <a:path h="104" w="146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6" name="Freeform 224"/>
              <p:cNvSpPr/>
              <p:nvPr/>
            </p:nvSpPr>
            <p:spPr bwMode="auto">
              <a:xfrm>
                <a:off x="3320" y="1935"/>
                <a:ext cx="132" cy="158"/>
              </a:xfrm>
              <a:custGeom>
                <a:gdLst>
                  <a:gd fmla="*/ 0 w 132" name="T0"/>
                  <a:gd fmla="*/ 11 h 44" name="T1"/>
                  <a:gd fmla="*/ 0 w 132" name="T2"/>
                  <a:gd fmla="*/ 11 h 44" name="T3"/>
                  <a:gd fmla="*/ 19 w 132" name="T4"/>
                  <a:gd fmla="*/ 15 h 44" name="T5"/>
                  <a:gd fmla="*/ 7 w 132" name="T6"/>
                  <a:gd fmla="*/ 20 h 44" name="T7"/>
                  <a:gd fmla="*/ 12 w 132" name="T8"/>
                  <a:gd fmla="*/ 24 h 44" name="T9"/>
                  <a:gd fmla="*/ 60 w 132" name="T10"/>
                  <a:gd fmla="*/ 23 h 44" name="T11"/>
                  <a:gd fmla="*/ 30 w 132" name="T12"/>
                  <a:gd fmla="*/ 29 h 44" name="T13"/>
                  <a:gd fmla="*/ 78 w 132" name="T14"/>
                  <a:gd fmla="*/ 43 h 44" name="T15"/>
                  <a:gd fmla="*/ 110 w 132" name="T16"/>
                  <a:gd fmla="*/ 35 h 44" name="T17"/>
                  <a:gd fmla="*/ 131 w 132" name="T18"/>
                  <a:gd fmla="*/ 20 h 44" name="T19"/>
                  <a:gd fmla="*/ 125 w 132" name="T20"/>
                  <a:gd fmla="*/ 12 h 44" name="T21"/>
                  <a:gd fmla="*/ 94 w 132" name="T22"/>
                  <a:gd fmla="*/ 13 h 44" name="T23"/>
                  <a:gd fmla="*/ 99 w 132" name="T24"/>
                  <a:gd fmla="*/ 5 h 44" name="T25"/>
                  <a:gd fmla="*/ 74 w 132" name="T26"/>
                  <a:gd fmla="*/ 13 h 44" name="T27"/>
                  <a:gd fmla="*/ 71 w 132" name="T28"/>
                  <a:gd fmla="*/ 0 h 44" name="T29"/>
                  <a:gd fmla="*/ 65 w 132" name="T30"/>
                  <a:gd fmla="*/ 17 h 44" name="T31"/>
                  <a:gd fmla="*/ 30 w 132" name="T32"/>
                  <a:gd fmla="*/ 0 h 44" name="T33"/>
                  <a:gd fmla="*/ 31 w 132" name="T34"/>
                  <a:gd fmla="*/ 10 h 44" name="T35"/>
                  <a:gd fmla="*/ 20 w 132" name="T36"/>
                  <a:gd fmla="*/ 5 h 44" name="T37"/>
                  <a:gd fmla="*/ 25 w 132" name="T38"/>
                  <a:gd fmla="*/ 15 h 44" name="T39"/>
                  <a:gd fmla="*/ 0 w 132" name="T40"/>
                  <a:gd fmla="*/ 11 h 44" name="T41"/>
                  <a:gd fmla="*/ 0 w 132" name="T42"/>
                  <a:gd fmla="*/ 11 h 44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32" name="T66"/>
                  <a:gd fmla="*/ 0 h 44" name="T67"/>
                  <a:gd fmla="*/ 132 w 132" name="T68"/>
                  <a:gd fmla="*/ 44 h 44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44" w="132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7" name="Freeform 225"/>
              <p:cNvSpPr/>
              <p:nvPr/>
            </p:nvSpPr>
            <p:spPr bwMode="auto">
              <a:xfrm>
                <a:off x="3365" y="1997"/>
                <a:ext cx="57" cy="158"/>
              </a:xfrm>
              <a:custGeom>
                <a:gdLst>
                  <a:gd fmla="*/ 0 w 57" name="T0"/>
                  <a:gd fmla="*/ 22 h 29" name="T1"/>
                  <a:gd fmla="*/ 0 w 57" name="T2"/>
                  <a:gd fmla="*/ 22 h 29" name="T3"/>
                  <a:gd fmla="*/ 5 w 57" name="T4"/>
                  <a:gd fmla="*/ 8 h 29" name="T5"/>
                  <a:gd fmla="*/ 28 w 57" name="T6"/>
                  <a:gd fmla="*/ 0 h 29" name="T7"/>
                  <a:gd fmla="*/ 32 w 57" name="T8"/>
                  <a:gd fmla="*/ 8 h 29" name="T9"/>
                  <a:gd fmla="*/ 56 w 57" name="T10"/>
                  <a:gd fmla="*/ 14 h 29" name="T11"/>
                  <a:gd fmla="*/ 22 w 57" name="T12"/>
                  <a:gd fmla="*/ 28 h 29" name="T13"/>
                  <a:gd fmla="*/ 28 w 57" name="T14"/>
                  <a:gd fmla="*/ 21 h 29" name="T15"/>
                  <a:gd fmla="*/ 0 w 57" name="T16"/>
                  <a:gd fmla="*/ 22 h 29" name="T17"/>
                  <a:gd fmla="*/ 0 w 57" name="T18"/>
                  <a:gd fmla="*/ 22 h 29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57" name="T30"/>
                  <a:gd fmla="*/ 0 h 29" name="T31"/>
                  <a:gd fmla="*/ 57 w 57" name="T32"/>
                  <a:gd fmla="*/ 29 h 29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28" w="57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00" name="Freeform 48"/>
            <p:cNvSpPr/>
            <p:nvPr/>
          </p:nvSpPr>
          <p:spPr bwMode="auto">
            <a:xfrm>
              <a:off x="4629900" y="4078775"/>
              <a:ext cx="136524" cy="206196"/>
            </a:xfrm>
            <a:custGeom>
              <a:gdLst>
                <a:gd fmla="*/ 0 w 109" name="T0"/>
                <a:gd fmla="*/ 56982790 h 209" name="T1"/>
                <a:gd fmla="*/ 0 w 109" name="T2"/>
                <a:gd fmla="*/ 56982790 h 209" name="T3"/>
                <a:gd fmla="*/ 10982123 w 109" name="T4"/>
                <a:gd fmla="*/ 29354730 h 209" name="T5"/>
                <a:gd fmla="*/ 56477515 w 109" name="T6"/>
                <a:gd fmla="*/ 0 h 209" name="T7"/>
                <a:gd fmla="*/ 76872341 w 109" name="T8"/>
                <a:gd fmla="*/ 27628059 h 209" name="T9"/>
                <a:gd fmla="*/ 70597203 w 109" name="T10"/>
                <a:gd fmla="*/ 75977484 h 209" name="T11"/>
                <a:gd fmla="*/ 125505307 w 109" name="T12"/>
                <a:gd fmla="*/ 55256119 h 209" name="T13"/>
                <a:gd fmla="*/ 149037702 w 109" name="T14"/>
                <a:gd fmla="*/ 75977484 h 209" name="T15"/>
                <a:gd fmla="*/ 169431313 w 109" name="T16"/>
                <a:gd fmla="*/ 124325605 h 209" name="T17"/>
                <a:gd fmla="*/ 161587978 w 109" name="T18"/>
                <a:gd fmla="*/ 153680325 h 209" name="T19"/>
                <a:gd fmla="*/ 120798327 w 109" name="T20"/>
                <a:gd fmla="*/ 151953654 h 209" name="T21"/>
                <a:gd fmla="*/ 105110482 w 109" name="T22"/>
                <a:gd fmla="*/ 165768336 h 209" name="T23"/>
                <a:gd fmla="*/ 112955031 w 109" name="T24"/>
                <a:gd fmla="*/ 215843148 h 209" name="T25"/>
                <a:gd fmla="*/ 58045674 w 109" name="T26"/>
                <a:gd fmla="*/ 172675061 h 209" name="T27"/>
                <a:gd fmla="*/ 34514522 w 109" name="T28"/>
                <a:gd fmla="*/ 250377881 h 209" name="T29"/>
                <a:gd fmla="*/ 61183243 w 109" name="T30"/>
                <a:gd fmla="*/ 319448661 h 209" name="T31"/>
                <a:gd fmla="*/ 98835344 w 109" name="T32"/>
                <a:gd fmla="*/ 345348807 h 209" name="T33"/>
                <a:gd fmla="*/ 78440499 w 109" name="T34"/>
                <a:gd fmla="*/ 359163489 h 209" name="T35"/>
                <a:gd fmla="*/ 73734772 w 109" name="T36"/>
                <a:gd fmla="*/ 336715370 h 209" name="T37"/>
                <a:gd fmla="*/ 58045674 w 109" name="T38"/>
                <a:gd fmla="*/ 336715370 h 209" name="T39"/>
                <a:gd fmla="*/ 15687850 w 109" name="T40"/>
                <a:gd fmla="*/ 298727295 h 209" name="T41"/>
                <a:gd fmla="*/ 23532404 w 109" name="T42"/>
                <a:gd fmla="*/ 252104552 h 209" name="T43"/>
                <a:gd fmla="*/ 45495397 w 109" name="T44"/>
                <a:gd fmla="*/ 210663135 h 209" name="T45"/>
                <a:gd fmla="*/ 15687850 w 109" name="T46"/>
                <a:gd fmla="*/ 141593628 h 209" name="T47"/>
                <a:gd fmla="*/ 25100562 w 109" name="T48"/>
                <a:gd fmla="*/ 110512237 h 209" name="T49"/>
                <a:gd fmla="*/ 0 w 109" name="T50"/>
                <a:gd fmla="*/ 56982790 h 209" name="T51"/>
                <a:gd fmla="*/ 0 w 109" name="T52"/>
                <a:gd fmla="*/ 56982790 h 209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w 109" name="T81"/>
                <a:gd fmla="*/ 0 h 209" name="T82"/>
                <a:gd fmla="*/ 109 w 109" name="T83"/>
                <a:gd fmla="*/ 209 h 209" name="T84"/>
              </a:gdLst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b="T84" l="T81" r="T83" t="T82"/>
              <a:pathLst>
                <a:path h="209" w="1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1" name="Freeform 49"/>
            <p:cNvSpPr/>
            <p:nvPr/>
          </p:nvSpPr>
          <p:spPr bwMode="auto">
            <a:xfrm>
              <a:off x="3415470" y="3585060"/>
              <a:ext cx="315911" cy="206196"/>
            </a:xfrm>
            <a:custGeom>
              <a:gdLst>
                <a:gd fmla="*/ 0 w 252" name="T0"/>
                <a:gd fmla="*/ 55671680 h 99" name="T1"/>
                <a:gd fmla="*/ 0 w 252" name="T2"/>
                <a:gd fmla="*/ 55671680 h 99" name="T3"/>
                <a:gd fmla="*/ 17287462 w 252" name="T4"/>
                <a:gd fmla="*/ 97848223 h 99" name="T5"/>
                <a:gd fmla="*/ 1572043 w 252" name="T6"/>
                <a:gd fmla="*/ 102908575 h 99" name="T7"/>
                <a:gd fmla="*/ 17287462 w 252" name="T8"/>
                <a:gd fmla="*/ 109657442 h 99" name="T9"/>
                <a:gd fmla="*/ 23573131 w 252" name="T10"/>
                <a:gd fmla="*/ 136650313 h 99" name="T11"/>
                <a:gd fmla="*/ 45575473 w 252" name="T12"/>
                <a:gd fmla="*/ 133275879 h 99" name="T13"/>
                <a:gd fmla="*/ 23573131 w 252" name="T14"/>
                <a:gd fmla="*/ 145085098 h 99" name="T15"/>
                <a:gd fmla="*/ 48718305 w 252" name="T16"/>
                <a:gd fmla="*/ 140023447 h 99" name="T17"/>
                <a:gd fmla="*/ 75435513 w 252" name="T18"/>
                <a:gd fmla="*/ 156894316 h 99" name="T19"/>
                <a:gd fmla="*/ 100580697 w 252" name="T20"/>
                <a:gd fmla="*/ 138336230 h 99" name="T21"/>
                <a:gd fmla="*/ 139869232 w 252" name="T22"/>
                <a:gd fmla="*/ 161954668 h 99" name="T23"/>
                <a:gd fmla="*/ 207447058 w 252" name="T24"/>
                <a:gd fmla="*/ 138336230 h 99" name="T25"/>
                <a:gd fmla="*/ 205876268 w 252" name="T26"/>
                <a:gd fmla="*/ 165329101 h 99" name="T27"/>
                <a:gd fmla="*/ 218448850 w 252" name="T28"/>
                <a:gd fmla="*/ 138336230 h 99" name="T29"/>
                <a:gd fmla="*/ 347317583 w 252" name="T30"/>
                <a:gd fmla="*/ 133275879 h 99" name="T31"/>
                <a:gd fmla="*/ 394463826 w 252" name="T32"/>
                <a:gd fmla="*/ 129901445 h 99" name="T33"/>
                <a:gd fmla="*/ 380320454 w 252" name="T34"/>
                <a:gd fmla="*/ 72542549 h 99" name="T35"/>
                <a:gd fmla="*/ 391320994 w 252" name="T36"/>
                <a:gd fmla="*/ 60733330 h 99" name="T37"/>
                <a:gd fmla="*/ 350460415 w 252" name="T38"/>
                <a:gd fmla="*/ 11809224 h 99" name="T39"/>
                <a:gd fmla="*/ 323743129 w 252" name="T40"/>
                <a:gd fmla="*/ 11809224 h 99" name="T41"/>
                <a:gd fmla="*/ 253022511 w 252" name="T42"/>
                <a:gd fmla="*/ 32053232 h 99" name="T43"/>
                <a:gd fmla="*/ 190159600 w 252" name="T44"/>
                <a:gd fmla="*/ 0 h 99" name="T45"/>
                <a:gd fmla="*/ 150871025 w 252" name="T46"/>
                <a:gd fmla="*/ 1687217 h 99" name="T47"/>
                <a:gd fmla="*/ 102152740 w 252" name="T48"/>
                <a:gd fmla="*/ 30366016 h 99" name="T49"/>
                <a:gd fmla="*/ 61290888 w 252" name="T50"/>
                <a:gd fmla="*/ 21931231 h 99" name="T51"/>
                <a:gd fmla="*/ 73863470 w 252" name="T52"/>
                <a:gd fmla="*/ 37114883 h 99" name="T53"/>
                <a:gd fmla="*/ 0 w 252" name="T54"/>
                <a:gd fmla="*/ 55671680 h 99" name="T55"/>
                <a:gd fmla="*/ 0 w 252" name="T56"/>
                <a:gd fmla="*/ 55671680 h 99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w 252" name="T87"/>
                <a:gd fmla="*/ 0 h 99" name="T88"/>
                <a:gd fmla="*/ 252 w 252" name="T89"/>
                <a:gd fmla="*/ 99 h 99" name="T90"/>
              </a:gdLst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b="T90" l="T87" r="T89" t="T88"/>
              <a:pathLst>
                <a:path h="99" w="251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2" name="Freeform 50"/>
            <p:cNvSpPr/>
            <p:nvPr/>
          </p:nvSpPr>
          <p:spPr bwMode="auto">
            <a:xfrm>
              <a:off x="110317" y="3000856"/>
              <a:ext cx="506410" cy="206196"/>
            </a:xfrm>
            <a:custGeom>
              <a:gdLst>
                <a:gd fmla="*/ 0 w 408" name="T0"/>
                <a:gd fmla="*/ 228607924 h 355" name="T1"/>
                <a:gd fmla="*/ 24649159 w 408" name="T2"/>
                <a:gd fmla="*/ 243848794 h 355" name="T3"/>
                <a:gd fmla="*/ 103220134 w 408" name="T4"/>
                <a:gd fmla="*/ 264168652 h 355" name="T5"/>
                <a:gd fmla="*/ 152519673 w 408" name="T6"/>
                <a:gd fmla="*/ 260782660 h 355" name="T7"/>
                <a:gd fmla="*/ 146357076 w 408" name="T8"/>
                <a:gd fmla="*/ 304810972 h 355" name="T9"/>
                <a:gd fmla="*/ 38514693 w 408" name="T10"/>
                <a:gd fmla="*/ 379319803 h 355" name="T11"/>
                <a:gd fmla="*/ 43136961 w 408" name="T12"/>
                <a:gd fmla="*/ 382707097 h 355" name="T13"/>
                <a:gd fmla="*/ 90894939 w 408" name="T14"/>
                <a:gd fmla="*/ 401333959 h 355" name="T15"/>
                <a:gd fmla="*/ 87814261 w 408" name="T16"/>
                <a:gd fmla="*/ 440281982 h 355" name="T17"/>
                <a:gd fmla="*/ 137113800 w 408" name="T18"/>
                <a:gd fmla="*/ 401333959 h 355" name="T19"/>
                <a:gd fmla="*/ 134031881 w 408" name="T20"/>
                <a:gd fmla="*/ 460603141 h 355" name="T21"/>
                <a:gd fmla="*/ 164843666 w 408" name="T22"/>
                <a:gd fmla="*/ 453829855 h 355" name="T23"/>
                <a:gd fmla="*/ 198737332 w 408" name="T24"/>
                <a:gd fmla="*/ 465683431 h 355" name="T25"/>
                <a:gd fmla="*/ 237252015 w 408" name="T26"/>
                <a:gd fmla="*/ 462296138 h 355" name="T27"/>
                <a:gd fmla="*/ 164843666 w 408" name="T28"/>
                <a:gd fmla="*/ 552045758 h 355" name="T29"/>
                <a:gd fmla="*/ 124788605 w 408" name="T30"/>
                <a:gd fmla="*/ 568979624 h 355" name="T31"/>
                <a:gd fmla="*/ 134031881 w 408" name="T32"/>
                <a:gd fmla="*/ 577447208 h 355" name="T33"/>
                <a:gd fmla="*/ 197196993 w 408" name="T34"/>
                <a:gd fmla="*/ 558819044 h 355" name="T35"/>
                <a:gd fmla="*/ 212602866 w 408" name="T36"/>
                <a:gd fmla="*/ 546965468 h 355" name="T37"/>
                <a:gd fmla="*/ 306578444 w 408" name="T38"/>
                <a:gd fmla="*/ 469069424 h 355" name="T39"/>
                <a:gd fmla="*/ 360500319 w 408" name="T40"/>
                <a:gd fmla="*/ 384400093 h 355" name="T41"/>
                <a:gd fmla="*/ 363580997 w 408" name="T42"/>
                <a:gd fmla="*/ 384400093 h 355" name="T43"/>
                <a:gd fmla="*/ 375906192 w 408" name="T44"/>
                <a:gd fmla="*/ 392867677 h 355" name="T45"/>
                <a:gd fmla="*/ 348175124 w 408" name="T46"/>
                <a:gd fmla="*/ 404721253 h 355" name="T47"/>
                <a:gd fmla="*/ 357418400 w 408" name="T48"/>
                <a:gd fmla="*/ 436895989 h 355" name="T49"/>
                <a:gd fmla="*/ 406717939 w 408" name="T50"/>
                <a:gd fmla="*/ 430121402 h 355" name="T51"/>
                <a:gd fmla="*/ 406717939 w 408" name="T52"/>
                <a:gd fmla="*/ 403026956 h 355" name="T53"/>
                <a:gd fmla="*/ 419043134 w 408" name="T54"/>
                <a:gd fmla="*/ 399640963 h 355" name="T55"/>
                <a:gd fmla="*/ 445232622 w 408" name="T56"/>
                <a:gd fmla="*/ 406414249 h 355" name="T57"/>
                <a:gd fmla="*/ 582346383 w 408" name="T58"/>
                <a:gd fmla="*/ 440281982 h 355" name="T59"/>
                <a:gd fmla="*/ 606995532 w 408" name="T60"/>
                <a:gd fmla="*/ 433508695 h 355" name="T61"/>
                <a:gd fmla="*/ 616238808 w 408" name="T62"/>
                <a:gd fmla="*/ 460603141 h 355" name="T63"/>
                <a:gd fmla="*/ 606995532 w 408" name="T64"/>
                <a:gd fmla="*/ 421655119 h 355" name="T65"/>
                <a:gd fmla="*/ 566940510 w 408" name="T66"/>
                <a:gd fmla="*/ 67735485 h 355" name="T67"/>
                <a:gd fmla="*/ 332769251 w 408" name="T68"/>
                <a:gd fmla="*/ 22014166 h 355" name="T69"/>
                <a:gd fmla="*/ 264983083 w 408" name="T70"/>
                <a:gd fmla="*/ 25401460 h 355" name="T71"/>
                <a:gd fmla="*/ 263442744 w 408" name="T72"/>
                <a:gd fmla="*/ 8467586 h 355" name="T73"/>
                <a:gd fmla="*/ 212602866 w 408" name="T74"/>
                <a:gd fmla="*/ 22014166 h 355" name="T75"/>
                <a:gd fmla="*/ 171006263 w 408" name="T76"/>
                <a:gd fmla="*/ 45721329 h 355" name="T77"/>
                <a:gd fmla="*/ 127869283 w 408" name="T78"/>
                <a:gd fmla="*/ 44028332 h 355" name="T79"/>
                <a:gd fmla="*/ 117085668 w 408" name="T80"/>
                <a:gd fmla="*/ 55881908 h 355" name="T81"/>
                <a:gd fmla="*/ 38514693 w 408" name="T82"/>
                <a:gd fmla="*/ 103297535 h 355" name="T83"/>
                <a:gd fmla="*/ 24649159 w 408" name="T84"/>
                <a:gd fmla="*/ 121924397 h 355" name="T85"/>
                <a:gd fmla="*/ 180249539 w 408" name="T86"/>
                <a:gd fmla="*/ 194740192 h 355" name="T87"/>
                <a:gd fmla="*/ 127869283 w 408" name="T88"/>
                <a:gd fmla="*/ 203206474 h 355" name="T89"/>
                <a:gd fmla="*/ 130951202 w 408" name="T90"/>
                <a:gd fmla="*/ 213367054 h 355" name="T91"/>
                <a:gd fmla="*/ 90894939 w 408" name="T92"/>
                <a:gd fmla="*/ 189659902 h 355" name="T93"/>
                <a:gd fmla="*/ 0 w 408" name="T94"/>
                <a:gd fmla="*/ 228607924 h 355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w 408" name="T144"/>
                <a:gd fmla="*/ 0 h 355" name="T145"/>
                <a:gd fmla="*/ 408 w 408" name="T146"/>
                <a:gd fmla="*/ 355 h 355" name="T147"/>
              </a:gdLst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b="T147" l="T144" r="T146" t="T145"/>
              <a:pathLst>
                <a:path h="355" w="408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3" name="Freeform 51"/>
            <p:cNvSpPr/>
            <p:nvPr/>
          </p:nvSpPr>
          <p:spPr bwMode="auto">
            <a:xfrm>
              <a:off x="334154" y="3171513"/>
              <a:ext cx="44450" cy="206196"/>
            </a:xfrm>
            <a:custGeom>
              <a:gdLst>
                <a:gd fmla="*/ 0 w 36" name="T0"/>
                <a:gd fmla="*/ 15183716 h 22" name="T1"/>
                <a:gd fmla="*/ 0 w 36" name="T2"/>
                <a:gd fmla="*/ 15183716 h 22" name="T3"/>
                <a:gd fmla="*/ 15245114 w 36" name="T4"/>
                <a:gd fmla="*/ 35427802 h 22" name="T5"/>
                <a:gd fmla="*/ 53358518 w 36" name="T6"/>
                <a:gd fmla="*/ 6747597 h 22" name="T7"/>
                <a:gd fmla="*/ 16769995 w 36" name="T8"/>
                <a:gd fmla="*/ 0 h 22" name="T9"/>
                <a:gd fmla="*/ 21343409 w 36" name="T10"/>
                <a:gd fmla="*/ 13496492 h 22" name="T11"/>
                <a:gd fmla="*/ 0 w 36" name="T12"/>
                <a:gd fmla="*/ 15183716 h 22" name="T13"/>
                <a:gd fmla="*/ 0 w 36" name="T14"/>
                <a:gd fmla="*/ 15183716 h 22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36" name="T24"/>
                <a:gd fmla="*/ 0 h 22" name="T25"/>
                <a:gd fmla="*/ 36 w 36" name="T26"/>
                <a:gd fmla="*/ 22 h 22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22" w="36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4" name="Freeform 52"/>
            <p:cNvSpPr/>
            <p:nvPr/>
          </p:nvSpPr>
          <p:spPr bwMode="auto">
            <a:xfrm>
              <a:off x="616726" y="3169927"/>
              <a:ext cx="139699" cy="206196"/>
            </a:xfrm>
            <a:custGeom>
              <a:gdLst>
                <a:gd fmla="*/ 0 w 110" name="T0"/>
                <a:gd fmla="*/ 17289607 h 99" name="T1"/>
                <a:gd fmla="*/ 0 w 110" name="T2"/>
                <a:gd fmla="*/ 17289607 h 99" name="T3"/>
                <a:gd fmla="*/ 6451601 w 110" name="T4"/>
                <a:gd fmla="*/ 41495580 h 99" name="T5"/>
                <a:gd fmla="*/ 30645101 w 110" name="T6"/>
                <a:gd fmla="*/ 51868825 h 99" name="T7"/>
                <a:gd fmla="*/ 41935408 w 110" name="T8"/>
                <a:gd fmla="*/ 43223367 h 99" name="T9"/>
                <a:gd fmla="*/ 20967704 w 110" name="T10"/>
                <a:gd fmla="*/ 31121030 h 99" name="T11"/>
                <a:gd fmla="*/ 41935408 w 110" name="T12"/>
                <a:gd fmla="*/ 31121030 h 99" name="T13"/>
                <a:gd fmla="*/ 59677303 w 110" name="T14"/>
                <a:gd fmla="*/ 51868825 h 99" name="T15"/>
                <a:gd fmla="*/ 54838605 w 110" name="T16"/>
                <a:gd fmla="*/ 15560515 h 99" name="T17"/>
                <a:gd fmla="*/ 69354701 w 110" name="T18"/>
                <a:gd fmla="*/ 48410642 h 99" name="T19"/>
                <a:gd fmla="*/ 106451410 w 110" name="T20"/>
                <a:gd fmla="*/ 67429335 h 99" name="T21"/>
                <a:gd fmla="*/ 99999812 w 110" name="T22"/>
                <a:gd fmla="*/ 89906232 h 99" name="T23"/>
                <a:gd fmla="*/ 141935200 w 110" name="T24"/>
                <a:gd fmla="*/ 119298160 h 99" name="T25"/>
                <a:gd fmla="*/ 130644903 w 110" name="T26"/>
                <a:gd fmla="*/ 143504128 h 99" name="T27"/>
                <a:gd fmla="*/ 153225497 w 110" name="T28"/>
                <a:gd fmla="*/ 124485435 h 99" name="T29"/>
                <a:gd fmla="*/ 156451296 w 110" name="T30"/>
                <a:gd fmla="*/ 169437873 h 99" name="T31"/>
                <a:gd fmla="*/ 174193231 w 110" name="T32"/>
                <a:gd fmla="*/ 160793729 h 99" name="T33"/>
                <a:gd fmla="*/ 175806131 w 110" name="T34"/>
                <a:gd fmla="*/ 127943618 h 99" name="T35"/>
                <a:gd fmla="*/ 133870703 w 110" name="T36"/>
                <a:gd fmla="*/ 108924925 h 99" name="T37"/>
                <a:gd fmla="*/ 56451504 w 110" name="T38"/>
                <a:gd fmla="*/ 0 h 99" name="T39"/>
                <a:gd fmla="*/ 11290302 w 110" name="T40"/>
                <a:gd fmla="*/ 31121030 h 99" name="T41"/>
                <a:gd fmla="*/ 0 w 110" name="T42"/>
                <a:gd fmla="*/ 17289607 h 99" name="T43"/>
                <a:gd fmla="*/ 0 w 110" name="T44"/>
                <a:gd fmla="*/ 17289607 h 99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w 110" name="T69"/>
                <a:gd fmla="*/ 0 h 99" name="T70"/>
                <a:gd fmla="*/ 110 w 110" name="T71"/>
                <a:gd fmla="*/ 99 h 99" name="T72"/>
              </a:gdLst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b="T72" l="T69" r="T71" t="T70"/>
              <a:pathLst>
                <a:path h="99" w="110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5" name="Freeform 53"/>
            <p:cNvSpPr/>
            <p:nvPr/>
          </p:nvSpPr>
          <p:spPr bwMode="auto">
            <a:xfrm>
              <a:off x="648476" y="3158814"/>
              <a:ext cx="25400" cy="206196"/>
            </a:xfrm>
            <a:custGeom>
              <a:gdLst>
                <a:gd fmla="*/ 0 w 20" name="T0"/>
                <a:gd fmla="*/ 0 h 16" name="T1"/>
                <a:gd fmla="*/ 0 w 20" name="T2"/>
                <a:gd fmla="*/ 0 h 16" name="T3"/>
                <a:gd fmla="*/ 9677399 w 20" name="T4"/>
                <a:gd fmla="*/ 28942503 h 16" name="T5"/>
                <a:gd fmla="*/ 11290301 w 20" name="T6"/>
                <a:gd fmla="*/ 13505854 h 16" name="T7"/>
                <a:gd fmla="*/ 30645098 w 20" name="T8"/>
                <a:gd fmla="*/ 27013096 h 16" name="T9"/>
                <a:gd fmla="*/ 12903200 w 20" name="T10"/>
                <a:gd fmla="*/ 13505854 h 16" name="T11"/>
                <a:gd fmla="*/ 29032199 w 20" name="T12"/>
                <a:gd fmla="*/ 3858815 h 16" name="T13"/>
                <a:gd fmla="*/ 0 w 20" name="T14"/>
                <a:gd fmla="*/ 0 h 16" name="T15"/>
                <a:gd fmla="*/ 0 w 20" name="T16"/>
                <a:gd fmla="*/ 0 h 1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20" name="T27"/>
                <a:gd fmla="*/ 0 h 16" name="T28"/>
                <a:gd fmla="*/ 20 w 20" name="T29"/>
                <a:gd fmla="*/ 16 h 16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16" w="20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6" name="Freeform 54"/>
            <p:cNvSpPr/>
            <p:nvPr/>
          </p:nvSpPr>
          <p:spPr bwMode="auto">
            <a:xfrm>
              <a:off x="658001" y="3181833"/>
              <a:ext cx="15875" cy="206196"/>
            </a:xfrm>
            <a:custGeom>
              <a:gdLst>
                <a:gd fmla="*/ 0 w 12" name="T0"/>
                <a:gd fmla="*/ 0 h 25" name="T1"/>
                <a:gd fmla="*/ 0 w 12" name="T2"/>
                <a:gd fmla="*/ 0 h 25" name="T3"/>
                <a:gd fmla="*/ 17500864 w 12" name="T4"/>
                <a:gd fmla="*/ 7112783 h 25" name="T5"/>
                <a:gd fmla="*/ 19251082 w 12" name="T6"/>
                <a:gd fmla="*/ 42676691 h 25" name="T7"/>
                <a:gd fmla="*/ 0 w 12" name="T8"/>
                <a:gd fmla="*/ 0 h 25" name="T9"/>
                <a:gd fmla="*/ 0 w 12" name="T10"/>
                <a:gd fmla="*/ 0 h 25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2" name="T18"/>
                <a:gd fmla="*/ 0 h 25" name="T19"/>
                <a:gd fmla="*/ 12 w 12" name="T20"/>
                <a:gd fmla="*/ 25 h 25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25" w="12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7" name="Freeform 55"/>
            <p:cNvSpPr/>
            <p:nvPr/>
          </p:nvSpPr>
          <p:spPr bwMode="auto">
            <a:xfrm>
              <a:off x="673876" y="3160401"/>
              <a:ext cx="20637" cy="206196"/>
            </a:xfrm>
            <a:custGeom>
              <a:gdLst>
                <a:gd fmla="*/ 0 w 15" name="T0"/>
                <a:gd fmla="*/ 0 h 16" name="T1"/>
                <a:gd fmla="*/ 0 w 15" name="T2"/>
                <a:gd fmla="*/ 0 h 16" name="T3"/>
                <a:gd fmla="*/ 5677928 w 15" name="T4"/>
                <a:gd fmla="*/ 28942503 h 16" name="T5"/>
                <a:gd fmla="*/ 20821357 w 15" name="T6"/>
                <a:gd fmla="*/ 28942503 h 16" name="T7"/>
                <a:gd fmla="*/ 13250332 w 15" name="T8"/>
                <a:gd fmla="*/ 3858815 h 16" name="T9"/>
                <a:gd fmla="*/ 26499288 w 15" name="T10"/>
                <a:gd fmla="*/ 21224870 h 16" name="T11"/>
                <a:gd fmla="*/ 15142056 w 15" name="T12"/>
                <a:gd fmla="*/ 0 h 16" name="T13"/>
                <a:gd fmla="*/ 0 w 15" name="T14"/>
                <a:gd fmla="*/ 0 h 16" name="T15"/>
                <a:gd fmla="*/ 0 w 15" name="T16"/>
                <a:gd fmla="*/ 0 h 1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15" name="T27"/>
                <a:gd fmla="*/ 0 h 16" name="T28"/>
                <a:gd fmla="*/ 15 w 15" name="T29"/>
                <a:gd fmla="*/ 16 h 16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16" w="15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8" name="Freeform 56"/>
            <p:cNvSpPr/>
            <p:nvPr/>
          </p:nvSpPr>
          <p:spPr bwMode="auto">
            <a:xfrm>
              <a:off x="689752" y="3185007"/>
              <a:ext cx="14287" cy="206196"/>
            </a:xfrm>
            <a:custGeom>
              <a:gdLst>
                <a:gd fmla="*/ 0 w 13" name="T0"/>
                <a:gd fmla="*/ 0 h 11" name="T1"/>
                <a:gd fmla="*/ 0 w 13" name="T2"/>
                <a:gd fmla="*/ 0 h 11" name="T3"/>
                <a:gd fmla="*/ 14493612 w 13" name="T4"/>
                <a:gd fmla="*/ 16869050 h 11" name="T5"/>
                <a:gd fmla="*/ 14493612 w 13" name="T6"/>
                <a:gd fmla="*/ 1687165 h 11" name="T7"/>
                <a:gd fmla="*/ 0 w 13" name="T8"/>
                <a:gd fmla="*/ 0 h 11" name="T9"/>
                <a:gd fmla="*/ 0 w 13" name="T10"/>
                <a:gd fmla="*/ 0 h 11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3" name="T18"/>
                <a:gd fmla="*/ 0 h 11" name="T19"/>
                <a:gd fmla="*/ 13 w 13" name="T20"/>
                <a:gd fmla="*/ 11 h 11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1" w="13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9" name="Freeform 57"/>
            <p:cNvSpPr/>
            <p:nvPr/>
          </p:nvSpPr>
          <p:spPr bwMode="auto">
            <a:xfrm>
              <a:off x="694513" y="3212789"/>
              <a:ext cx="22225" cy="206196"/>
            </a:xfrm>
            <a:custGeom>
              <a:gdLst>
                <a:gd fmla="*/ 0 w 19" name="T0"/>
                <a:gd fmla="*/ 0 h 26" name="T1"/>
                <a:gd fmla="*/ 0 w 19" name="T2"/>
                <a:gd fmla="*/ 0 h 26" name="T3"/>
                <a:gd fmla="*/ 19155607 w 19" name="T4"/>
                <a:gd fmla="*/ 14434772 h 26" name="T5"/>
                <a:gd fmla="*/ 24628808 w 19" name="T6"/>
                <a:gd fmla="*/ 45109675 h 26" name="T7"/>
                <a:gd fmla="*/ 0 w 19" name="T8"/>
                <a:gd fmla="*/ 0 h 26" name="T9"/>
                <a:gd fmla="*/ 0 w 19" name="T10"/>
                <a:gd fmla="*/ 0 h 2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9" name="T18"/>
                <a:gd fmla="*/ 0 h 26" name="T19"/>
                <a:gd fmla="*/ 19 w 19" name="T20"/>
                <a:gd fmla="*/ 26 h 2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26" w="19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0" name="Freeform 58"/>
            <p:cNvSpPr/>
            <p:nvPr/>
          </p:nvSpPr>
          <p:spPr bwMode="auto">
            <a:xfrm>
              <a:off x="727851" y="3215171"/>
              <a:ext cx="14287" cy="206196"/>
            </a:xfrm>
            <a:custGeom>
              <a:gdLst>
                <a:gd fmla="*/ 0 w 10" name="T0"/>
                <a:gd fmla="*/ 10841576 h 15" name="T1"/>
                <a:gd fmla="*/ 0 w 10" name="T2"/>
                <a:gd fmla="*/ 10841576 h 15" name="T3"/>
                <a:gd fmla="*/ 8165020 w 10" name="T4"/>
                <a:gd fmla="*/ 0 h 15" name="T5"/>
                <a:gd fmla="*/ 18370223 w 10" name="T6"/>
                <a:gd fmla="*/ 18973045 h 15" name="T7"/>
                <a:gd fmla="*/ 0 w 10" name="T8"/>
                <a:gd fmla="*/ 10841576 h 15" name="T9"/>
                <a:gd fmla="*/ 0 w 10" name="T10"/>
                <a:gd fmla="*/ 10841576 h 15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0" name="T18"/>
                <a:gd fmla="*/ 0 h 15" name="T19"/>
                <a:gd fmla="*/ 10 w 10" name="T20"/>
                <a:gd fmla="*/ 15 h 15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5" w="10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1" name="Freeform 59"/>
            <p:cNvSpPr/>
            <p:nvPr/>
          </p:nvSpPr>
          <p:spPr bwMode="auto">
            <a:xfrm>
              <a:off x="846912" y="3610460"/>
              <a:ext cx="982657" cy="206196"/>
            </a:xfrm>
            <a:custGeom>
              <a:gdLst>
                <a:gd fmla="*/ 0 w 787" name="T0"/>
                <a:gd fmla="*/ 35986208 h 382" name="T1"/>
                <a:gd fmla="*/ 31180509 w 787" name="T2"/>
                <a:gd fmla="*/ 94251414 h 382" name="T3"/>
                <a:gd fmla="*/ 6235603 w 787" name="T4"/>
                <a:gd fmla="*/ 260475223 h 382" name="T5"/>
                <a:gd fmla="*/ 57684942 w 787" name="T6"/>
                <a:gd fmla="*/ 322166221 h 382" name="T7"/>
                <a:gd fmla="*/ 88865460 w 787" name="T8"/>
                <a:gd fmla="*/ 414704110 h 382" name="T9"/>
                <a:gd fmla="*/ 162140632 w 787" name="T10"/>
                <a:gd fmla="*/ 469540844 h 382" name="T11"/>
                <a:gd fmla="*/ 291542490 w 787" name="T12"/>
                <a:gd fmla="*/ 500386343 h 382" name="T13"/>
                <a:gd fmla="*/ 445888036 w 787" name="T14"/>
                <a:gd fmla="*/ 555223077 h 382" name="T15"/>
                <a:gd fmla="*/ 544108107 w 787" name="T16"/>
                <a:gd fmla="*/ 622056083 h 382" name="T17"/>
                <a:gd fmla="*/ 581525455 w 787" name="T18"/>
                <a:gd fmla="*/ 589497017 h 382" name="T19"/>
                <a:gd fmla="*/ 629855728 w 787" name="T20"/>
                <a:gd fmla="*/ 538087416 h 382" name="T21"/>
                <a:gd fmla="*/ 748343529 w 787" name="T22"/>
                <a:gd fmla="*/ 555223077 h 382" name="T23"/>
                <a:gd fmla="*/ 728075955 w 787" name="T24"/>
                <a:gd fmla="*/ 524377578 h 382" name="T25"/>
                <a:gd fmla="*/ 776406228 w 787" name="T26"/>
                <a:gd fmla="*/ 508954173 h 382" name="T27"/>
                <a:gd fmla="*/ 866831174 w 787" name="T28"/>
                <a:gd fmla="*/ 531231842 h 382" name="T29"/>
                <a:gd fmla="*/ 893335597 w 787" name="T30"/>
                <a:gd fmla="*/ 596351282 h 382" name="T31"/>
                <a:gd fmla="*/ 938548070 w 787" name="T32"/>
                <a:gd fmla="*/ 651188016 h 382" name="T33"/>
                <a:gd fmla="*/ 916720971 w 787" name="T34"/>
                <a:gd fmla="*/ 508954173 h 382" name="T35"/>
                <a:gd fmla="*/ 1041444217 w 787" name="T36"/>
                <a:gd fmla="*/ 387285743 h 382" name="T37"/>
                <a:gd fmla="*/ 1039885941 w 787" name="T38"/>
                <a:gd fmla="*/ 375289471 h 382" name="T39"/>
                <a:gd fmla="*/ 1028971767 w 787" name="T40"/>
                <a:gd fmla="*/ 325593353 h 382" name="T41"/>
                <a:gd fmla="*/ 1028971767 w 787" name="T42"/>
                <a:gd fmla="*/ 320452655 h 382" name="T43"/>
                <a:gd fmla="*/ 1036768141 w 787" name="T44"/>
                <a:gd fmla="*/ 282752891 h 382" name="T45"/>
                <a:gd fmla="*/ 1055476190 w 787" name="T46"/>
                <a:gd fmla="*/ 308457692 h 382" name="T47"/>
                <a:gd fmla="*/ 1057035715 w 787" name="T48"/>
                <a:gd fmla="*/ 296461420 h 382" name="T49"/>
                <a:gd fmla="*/ 1164609186 w 787" name="T50"/>
                <a:gd fmla="*/ 222775459 h 382" name="T51"/>
                <a:gd fmla="*/ 1158373586 w 787" name="T52"/>
                <a:gd fmla="*/ 167937375 h 382" name="T53"/>
                <a:gd fmla="*/ 1225411908 w 787" name="T54"/>
                <a:gd fmla="*/ 123383347 h 382" name="T55"/>
                <a:gd fmla="*/ 1209821659 w 787" name="T56"/>
                <a:gd fmla="*/ 71973725 h 382" name="T57"/>
                <a:gd fmla="*/ 1147459412 w 787" name="T58"/>
                <a:gd fmla="*/ 121669781 h 382" name="T59"/>
                <a:gd fmla="*/ 1032090816 w 787" name="T60"/>
                <a:gd fmla="*/ 171365816 h 382" name="T61"/>
                <a:gd fmla="*/ 974405894 w 787" name="T62"/>
                <a:gd fmla="*/ 190215085 h 382" name="T63"/>
                <a:gd fmla="*/ 885540472 w 787" name="T64"/>
                <a:gd fmla="*/ 226202591 h 382" name="T65"/>
                <a:gd fmla="*/ 888658272 w 787" name="T66"/>
                <a:gd fmla="*/ 203924923 h 382" name="T67"/>
                <a:gd fmla="*/ 898012922 w 787" name="T68"/>
                <a:gd fmla="*/ 185074386 h 382" name="T69"/>
                <a:gd fmla="*/ 866831174 w 787" name="T70"/>
                <a:gd fmla="*/ 167937375 h 382" name="T71"/>
                <a:gd fmla="*/ 841886275 w 787" name="T72"/>
                <a:gd fmla="*/ 109673509 h 382" name="T73"/>
                <a:gd fmla="*/ 807587976 w 787" name="T74"/>
                <a:gd fmla="*/ 217633452 h 382" name="T75"/>
                <a:gd fmla="*/ 781083553 w 787" name="T76"/>
                <a:gd fmla="*/ 183360820 h 382" name="T77"/>
                <a:gd fmla="*/ 782643077 w 787" name="T78"/>
                <a:gd fmla="*/ 133664744 h 382" name="T79"/>
                <a:gd fmla="*/ 865272898 w 787" name="T80"/>
                <a:gd fmla="*/ 101105678 h 382" name="T81"/>
                <a:gd fmla="*/ 851240924 w 787" name="T82"/>
                <a:gd fmla="*/ 85682254 h 382" name="T83"/>
                <a:gd fmla="*/ 782643077 w 787" name="T84"/>
                <a:gd fmla="*/ 58263887 h 382" name="T85"/>
                <a:gd fmla="*/ 692218131 w 787" name="T86"/>
                <a:gd fmla="*/ 83968688 h 382" name="T87"/>
                <a:gd fmla="*/ 639210377 w 787" name="T88"/>
                <a:gd fmla="*/ 20564108 h 382" name="T89"/>
                <a:gd fmla="*/ 625178404 w 787" name="T90"/>
                <a:gd fmla="*/ 13709843 h 382" name="T91"/>
                <a:gd fmla="*/ 51448093 w 787" name="T92"/>
                <a:gd fmla="*/ 39414649 h 382" name="T93"/>
                <a:gd fmla="*/ 42094692 w 787" name="T94"/>
                <a:gd fmla="*/ 37699774 h 382" name="T95"/>
                <a:gd fmla="*/ 0 w 787" name="T96"/>
                <a:gd fmla="*/ 35986208 h 382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w 787" name="T147"/>
                <a:gd fmla="*/ 0 h 382" name="T148"/>
                <a:gd fmla="*/ 787 w 787" name="T149"/>
                <a:gd fmla="*/ 382 h 382" name="T150"/>
              </a:gdLst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b="T150" l="T147" r="T149" t="T148"/>
              <a:pathLst>
                <a:path h="382" w="787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2" name="Freeform 60"/>
            <p:cNvSpPr/>
            <p:nvPr/>
          </p:nvSpPr>
          <p:spPr bwMode="auto">
            <a:xfrm>
              <a:off x="6165001" y="3011175"/>
              <a:ext cx="55563" cy="206196"/>
            </a:xfrm>
            <a:custGeom>
              <a:gdLst>
                <a:gd fmla="*/ 0 w 43" name="T0"/>
                <a:gd fmla="*/ 7406368 h 14" name="T1"/>
                <a:gd fmla="*/ 0 w 43" name="T2"/>
                <a:gd fmla="*/ 7406368 h 14" name="T3"/>
                <a:gd fmla="*/ 41742022 w 43" name="T4"/>
                <a:gd fmla="*/ 0 h 14" name="T5"/>
                <a:gd fmla="*/ 70126962 w 43" name="T6"/>
                <a:gd fmla="*/ 11108871 h 14" name="T7"/>
                <a:gd fmla="*/ 55099114 w 43" name="T8"/>
                <a:gd fmla="*/ 24069679 h 14" name="T9"/>
                <a:gd fmla="*/ 0 w 43" name="T10"/>
                <a:gd fmla="*/ 7406368 h 14" name="T11"/>
                <a:gd fmla="*/ 0 w 43" name="T12"/>
                <a:gd fmla="*/ 7406368 h 14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43" name="T21"/>
                <a:gd fmla="*/ 0 h 14" name="T22"/>
                <a:gd fmla="*/ 43 w 43" name="T23"/>
                <a:gd fmla="*/ 14 h 14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14" w="43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13" name="Group 115"/>
            <p:cNvGrpSpPr/>
            <p:nvPr/>
          </p:nvGrpSpPr>
          <p:grpSpPr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39" name="Freeform 187"/>
              <p:cNvSpPr/>
              <p:nvPr/>
            </p:nvSpPr>
            <p:spPr bwMode="auto">
              <a:xfrm>
                <a:off x="2163" y="3101"/>
                <a:ext cx="21" cy="158"/>
              </a:xfrm>
              <a:custGeom>
                <a:gdLst>
                  <a:gd fmla="*/ 0 w 21" name="T0"/>
                  <a:gd fmla="*/ 0 h 8" name="T1"/>
                  <a:gd fmla="*/ 0 w 21" name="T2"/>
                  <a:gd fmla="*/ 0 h 8" name="T3"/>
                  <a:gd fmla="*/ 2 w 21" name="T4"/>
                  <a:gd fmla="*/ 7 h 8" name="T5"/>
                  <a:gd fmla="*/ 20 w 21" name="T6"/>
                  <a:gd fmla="*/ 4 h 8" name="T7"/>
                  <a:gd fmla="*/ 0 w 21" name="T8"/>
                  <a:gd fmla="*/ 0 h 8" name="T9"/>
                  <a:gd fmla="*/ 0 w 21" name="T10"/>
                  <a:gd fmla="*/ 0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1" name="T18"/>
                  <a:gd fmla="*/ 0 h 8" name="T19"/>
                  <a:gd fmla="*/ 21 w 21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21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0" name="Freeform 188"/>
              <p:cNvSpPr/>
              <p:nvPr/>
            </p:nvSpPr>
            <p:spPr bwMode="auto">
              <a:xfrm>
                <a:off x="2079" y="3891"/>
                <a:ext cx="270" cy="158"/>
              </a:xfrm>
              <a:custGeom>
                <a:gdLst>
                  <a:gd fmla="*/ 0 w 270" name="T0"/>
                  <a:gd fmla="*/ 444 h 481" name="T1"/>
                  <a:gd fmla="*/ 0 w 270" name="T2"/>
                  <a:gd fmla="*/ 444 h 481" name="T3"/>
                  <a:gd fmla="*/ 3 w 270" name="T4"/>
                  <a:gd fmla="*/ 455 h 481" name="T5"/>
                  <a:gd fmla="*/ 14 w 270" name="T6"/>
                  <a:gd fmla="*/ 451 h 481" name="T7"/>
                  <a:gd fmla="*/ 18 w 270" name="T8"/>
                  <a:gd fmla="*/ 475 h 481" name="T9"/>
                  <a:gd fmla="*/ 68 w 270" name="T10"/>
                  <a:gd fmla="*/ 480 h 481" name="T11"/>
                  <a:gd fmla="*/ 54 w 270" name="T12"/>
                  <a:gd fmla="*/ 468 h 481" name="T13"/>
                  <a:gd fmla="*/ 64 w 270" name="T14"/>
                  <a:gd fmla="*/ 435 h 481" name="T15"/>
                  <a:gd fmla="*/ 74 w 270" name="T16"/>
                  <a:gd fmla="*/ 442 h 481" name="T17"/>
                  <a:gd fmla="*/ 105 w 270" name="T18"/>
                  <a:gd fmla="*/ 396 h 481" name="T19"/>
                  <a:gd fmla="*/ 81 w 270" name="T20"/>
                  <a:gd fmla="*/ 370 h 481" name="T21"/>
                  <a:gd fmla="*/ 108 w 270" name="T22"/>
                  <a:gd fmla="*/ 354 h 481" name="T23"/>
                  <a:gd fmla="*/ 112 w 270" name="T24"/>
                  <a:gd fmla="*/ 331 h 481" name="T25"/>
                  <a:gd fmla="*/ 124 w 270" name="T26"/>
                  <a:gd fmla="*/ 320 h 481" name="T27"/>
                  <a:gd fmla="*/ 113 w 270" name="T28"/>
                  <a:gd fmla="*/ 316 h 481" name="T29"/>
                  <a:gd fmla="*/ 134 w 270" name="T30"/>
                  <a:gd fmla="*/ 316 h 481" name="T31"/>
                  <a:gd fmla="*/ 131 w 270" name="T32"/>
                  <a:gd fmla="*/ 305 h 481" name="T33"/>
                  <a:gd fmla="*/ 122 w 270" name="T34"/>
                  <a:gd fmla="*/ 312 h 481" name="T35"/>
                  <a:gd fmla="*/ 113 w 270" name="T36"/>
                  <a:gd fmla="*/ 304 h 481" name="T37"/>
                  <a:gd fmla="*/ 112 w 270" name="T38"/>
                  <a:gd fmla="*/ 287 h 481" name="T39"/>
                  <a:gd fmla="*/ 149 w 270" name="T40"/>
                  <a:gd fmla="*/ 288 h 481" name="T41"/>
                  <a:gd fmla="*/ 152 w 270" name="T42"/>
                  <a:gd fmla="*/ 253 h 481" name="T43"/>
                  <a:gd fmla="*/ 210 w 270" name="T44"/>
                  <a:gd fmla="*/ 247 h 481" name="T45"/>
                  <a:gd fmla="*/ 227 w 270" name="T46"/>
                  <a:gd fmla="*/ 223 h 481" name="T47"/>
                  <a:gd fmla="*/ 204 w 270" name="T48"/>
                  <a:gd fmla="*/ 178 h 481" name="T49"/>
                  <a:gd fmla="*/ 216 w 270" name="T50"/>
                  <a:gd fmla="*/ 122 h 481" name="T51"/>
                  <a:gd fmla="*/ 269 w 270" name="T52"/>
                  <a:gd fmla="*/ 76 h 481" name="T53"/>
                  <a:gd fmla="*/ 267 w 270" name="T54"/>
                  <a:gd fmla="*/ 55 h 481" name="T55"/>
                  <a:gd fmla="*/ 256 w 270" name="T56"/>
                  <a:gd fmla="*/ 55 h 481" name="T57"/>
                  <a:gd fmla="*/ 242 w 270" name="T58"/>
                  <a:gd fmla="*/ 79 h 481" name="T59"/>
                  <a:gd fmla="*/ 205 w 270" name="T60"/>
                  <a:gd fmla="*/ 78 h 481" name="T61"/>
                  <a:gd fmla="*/ 213 w 270" name="T62"/>
                  <a:gd fmla="*/ 50 h 481" name="T63"/>
                  <a:gd fmla="*/ 147 w 270" name="T64"/>
                  <a:gd fmla="*/ 7 h 481" name="T65"/>
                  <a:gd fmla="*/ 125 w 270" name="T66"/>
                  <a:gd fmla="*/ 3 h 481" name="T67"/>
                  <a:gd fmla="*/ 123 w 270" name="T68"/>
                  <a:gd fmla="*/ 12 h 481" name="T69"/>
                  <a:gd fmla="*/ 98 w 270" name="T70"/>
                  <a:gd fmla="*/ 0 h 481" name="T71"/>
                  <a:gd fmla="*/ 84 w 270" name="T72"/>
                  <a:gd fmla="*/ 15 h 481" name="T73"/>
                  <a:gd fmla="*/ 82 w 270" name="T74"/>
                  <a:gd fmla="*/ 32 h 481" name="T75"/>
                  <a:gd fmla="*/ 67 w 270" name="T76"/>
                  <a:gd fmla="*/ 39 h 481" name="T77"/>
                  <a:gd fmla="*/ 68 w 270" name="T78"/>
                  <a:gd fmla="*/ 73 h 481" name="T79"/>
                  <a:gd fmla="*/ 51 w 270" name="T80"/>
                  <a:gd fmla="*/ 91 h 481" name="T81"/>
                  <a:gd fmla="*/ 39 w 270" name="T82"/>
                  <a:gd fmla="*/ 138 h 481" name="T83"/>
                  <a:gd fmla="*/ 48 w 270" name="T84"/>
                  <a:gd fmla="*/ 182 h 481" name="T85"/>
                  <a:gd fmla="*/ 31 w 270" name="T86"/>
                  <a:gd fmla="*/ 220 h 481" name="T87"/>
                  <a:gd fmla="*/ 18 w 270" name="T88"/>
                  <a:gd fmla="*/ 313 h 481" name="T89"/>
                  <a:gd fmla="*/ 28 w 270" name="T90"/>
                  <a:gd fmla="*/ 348 h 481" name="T91"/>
                  <a:gd fmla="*/ 19 w 270" name="T92"/>
                  <a:gd fmla="*/ 351 h 481" name="T93"/>
                  <a:gd fmla="*/ 23 w 270" name="T94"/>
                  <a:gd fmla="*/ 381 h 481" name="T95"/>
                  <a:gd fmla="*/ 0 w 270" name="T96"/>
                  <a:gd fmla="*/ 444 h 481" name="T97"/>
                  <a:gd fmla="*/ 0 w 270" name="T98"/>
                  <a:gd fmla="*/ 444 h 481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270" name="T150"/>
                  <a:gd fmla="*/ 0 h 481" name="T151"/>
                  <a:gd fmla="*/ 270 w 270" name="T152"/>
                  <a:gd fmla="*/ 481 h 481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481" w="270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1" name="Freeform 189"/>
              <p:cNvSpPr/>
              <p:nvPr/>
            </p:nvSpPr>
            <p:spPr bwMode="auto">
              <a:xfrm>
                <a:off x="2143" y="4159"/>
                <a:ext cx="49" cy="158"/>
              </a:xfrm>
              <a:custGeom>
                <a:gdLst>
                  <a:gd fmla="*/ 0 w 49" name="T0"/>
                  <a:gd fmla="*/ 0 h 42" name="T1"/>
                  <a:gd fmla="*/ 0 w 49" name="T2"/>
                  <a:gd fmla="*/ 0 h 42" name="T3"/>
                  <a:gd fmla="*/ 2 w 49" name="T4"/>
                  <a:gd fmla="*/ 41 h 42" name="T5"/>
                  <a:gd fmla="*/ 48 w 49" name="T6"/>
                  <a:gd fmla="*/ 37 h 42" name="T7"/>
                  <a:gd fmla="*/ 11 w 49" name="T8"/>
                  <a:gd fmla="*/ 20 h 42" name="T9"/>
                  <a:gd fmla="*/ 0 w 49" name="T10"/>
                  <a:gd fmla="*/ 0 h 42" name="T11"/>
                  <a:gd fmla="*/ 0 w 49" name="T12"/>
                  <a:gd fmla="*/ 0 h 42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9" name="T21"/>
                  <a:gd fmla="*/ 0 h 42" name="T22"/>
                  <a:gd fmla="*/ 49 w 49" name="T23"/>
                  <a:gd fmla="*/ 42 h 42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42" w="49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2" name="Freeform 190"/>
              <p:cNvSpPr/>
              <p:nvPr/>
            </p:nvSpPr>
            <p:spPr bwMode="auto">
              <a:xfrm>
                <a:off x="2129" y="3574"/>
                <a:ext cx="165" cy="158"/>
              </a:xfrm>
              <a:custGeom>
                <a:gdLst>
                  <a:gd fmla="*/ 0 w 165" name="T0"/>
                  <a:gd fmla="*/ 18 h 185" name="T1"/>
                  <a:gd fmla="*/ 0 w 165" name="T2"/>
                  <a:gd fmla="*/ 18 h 185" name="T3"/>
                  <a:gd fmla="*/ 13 w 165" name="T4"/>
                  <a:gd fmla="*/ 38 h 185" name="T5"/>
                  <a:gd fmla="*/ 4 w 165" name="T6"/>
                  <a:gd fmla="*/ 80 h 185" name="T7"/>
                  <a:gd fmla="*/ 13 w 165" name="T8"/>
                  <a:gd fmla="*/ 84 h 185" name="T9"/>
                  <a:gd fmla="*/ 9 w 165" name="T10"/>
                  <a:gd fmla="*/ 91 h 185" name="T11"/>
                  <a:gd fmla="*/ 1 w 165" name="T12"/>
                  <a:gd fmla="*/ 108 h 185" name="T13"/>
                  <a:gd fmla="*/ 16 w 165" name="T14"/>
                  <a:gd fmla="*/ 133 h 185" name="T15"/>
                  <a:gd fmla="*/ 24 w 165" name="T16"/>
                  <a:gd fmla="*/ 183 h 185" name="T17"/>
                  <a:gd fmla="*/ 34 w 165" name="T18"/>
                  <a:gd fmla="*/ 184 h 185" name="T19"/>
                  <a:gd fmla="*/ 48 w 165" name="T20"/>
                  <a:gd fmla="*/ 169 h 185" name="T21"/>
                  <a:gd fmla="*/ 73 w 165" name="T22"/>
                  <a:gd fmla="*/ 181 h 185" name="T23"/>
                  <a:gd fmla="*/ 75 w 165" name="T24"/>
                  <a:gd fmla="*/ 172 h 185" name="T25"/>
                  <a:gd fmla="*/ 97 w 165" name="T26"/>
                  <a:gd fmla="*/ 176 h 185" name="T27"/>
                  <a:gd fmla="*/ 106 w 165" name="T28"/>
                  <a:gd fmla="*/ 139 h 185" name="T29"/>
                  <a:gd fmla="*/ 145 w 165" name="T30"/>
                  <a:gd fmla="*/ 133 h 185" name="T31"/>
                  <a:gd fmla="*/ 159 w 165" name="T32"/>
                  <a:gd fmla="*/ 145 h 185" name="T33"/>
                  <a:gd fmla="*/ 164 w 165" name="T34"/>
                  <a:gd fmla="*/ 117 h 185" name="T35"/>
                  <a:gd fmla="*/ 155 w 165" name="T36"/>
                  <a:gd fmla="*/ 93 h 185" name="T37"/>
                  <a:gd fmla="*/ 132 w 165" name="T38"/>
                  <a:gd fmla="*/ 91 h 185" name="T39"/>
                  <a:gd fmla="*/ 122 w 165" name="T40"/>
                  <a:gd fmla="*/ 55 h 185" name="T41"/>
                  <a:gd fmla="*/ 62 w 165" name="T42"/>
                  <a:gd fmla="*/ 31 h 185" name="T43"/>
                  <a:gd fmla="*/ 58 w 165" name="T44"/>
                  <a:gd fmla="*/ 0 h 185" name="T45"/>
                  <a:gd fmla="*/ 17 w 165" name="T46"/>
                  <a:gd fmla="*/ 19 h 185" name="T47"/>
                  <a:gd fmla="*/ 0 w 165" name="T48"/>
                  <a:gd fmla="*/ 18 h 185" name="T49"/>
                  <a:gd fmla="*/ 0 w 165" name="T50"/>
                  <a:gd fmla="*/ 18 h 185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165" name="T78"/>
                  <a:gd fmla="*/ 0 h 185" name="T79"/>
                  <a:gd fmla="*/ 165 w 165" name="T80"/>
                  <a:gd fmla="*/ 185 h 185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185" w="16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3" name="Freeform 191"/>
              <p:cNvSpPr/>
              <p:nvPr/>
            </p:nvSpPr>
            <p:spPr bwMode="auto">
              <a:xfrm>
                <a:off x="2073" y="3553"/>
                <a:ext cx="533" cy="158"/>
              </a:xfrm>
              <a:custGeom>
                <a:gdLst>
                  <a:gd fmla="*/ 0 w 533" name="T0"/>
                  <a:gd fmla="*/ 172 h 544" name="T1"/>
                  <a:gd fmla="*/ 30 w 533" name="T2"/>
                  <a:gd fmla="*/ 205 h 544" name="T3"/>
                  <a:gd fmla="*/ 45 w 533" name="T4"/>
                  <a:gd fmla="*/ 218 h 544" name="T5"/>
                  <a:gd fmla="*/ 73 w 533" name="T6"/>
                  <a:gd fmla="*/ 219 h 544" name="T7"/>
                  <a:gd fmla="*/ 118 w 533" name="T8"/>
                  <a:gd fmla="*/ 231 h 544" name="T9"/>
                  <a:gd fmla="*/ 188 w 533" name="T10"/>
                  <a:gd fmla="*/ 291 h 544" name="T11"/>
                  <a:gd fmla="*/ 220 w 533" name="T12"/>
                  <a:gd fmla="*/ 317 h 544" name="T13"/>
                  <a:gd fmla="*/ 218 w 533" name="T14"/>
                  <a:gd fmla="*/ 372 h 544" name="T15"/>
                  <a:gd fmla="*/ 250 w 533" name="T16"/>
                  <a:gd fmla="*/ 396 h 544" name="T17"/>
                  <a:gd fmla="*/ 262 w 533" name="T18"/>
                  <a:gd fmla="*/ 424 h 544" name="T19"/>
                  <a:gd fmla="*/ 275 w 533" name="T20"/>
                  <a:gd fmla="*/ 445 h 544" name="T21"/>
                  <a:gd fmla="*/ 232 w 533" name="T22"/>
                  <a:gd fmla="*/ 488 h 544" name="T23"/>
                  <a:gd fmla="*/ 281 w 533" name="T24"/>
                  <a:gd fmla="*/ 529 h 544" name="T25"/>
                  <a:gd fmla="*/ 343 w 533" name="T26"/>
                  <a:gd fmla="*/ 462 h 544" name="T27"/>
                  <a:gd fmla="*/ 399 w 533" name="T28"/>
                  <a:gd fmla="*/ 384 h 544" name="T29"/>
                  <a:gd fmla="*/ 445 w 533" name="T30"/>
                  <a:gd fmla="*/ 371 h 544" name="T31"/>
                  <a:gd fmla="*/ 475 w 533" name="T32"/>
                  <a:gd fmla="*/ 249 h 544" name="T33"/>
                  <a:gd fmla="*/ 532 w 533" name="T34"/>
                  <a:gd fmla="*/ 166 h 544" name="T35"/>
                  <a:gd fmla="*/ 502 w 533" name="T36"/>
                  <a:gd fmla="*/ 137 h 544" name="T37"/>
                  <a:gd fmla="*/ 401 w 533" name="T38"/>
                  <a:gd fmla="*/ 106 h 544" name="T39"/>
                  <a:gd fmla="*/ 365 w 533" name="T40"/>
                  <a:gd fmla="*/ 78 h 544" name="T41"/>
                  <a:gd fmla="*/ 334 w 533" name="T42"/>
                  <a:gd fmla="*/ 102 h 544" name="T43"/>
                  <a:gd fmla="*/ 305 w 533" name="T44"/>
                  <a:gd fmla="*/ 98 h 544" name="T45"/>
                  <a:gd fmla="*/ 306 w 533" name="T46"/>
                  <a:gd fmla="*/ 75 h 544" name="T47"/>
                  <a:gd fmla="*/ 305 w 533" name="T48"/>
                  <a:gd fmla="*/ 15 h 544" name="T49"/>
                  <a:gd fmla="*/ 265 w 533" name="T50"/>
                  <a:gd fmla="*/ 39 h 544" name="T51"/>
                  <a:gd fmla="*/ 198 w 533" name="T52"/>
                  <a:gd fmla="*/ 49 h 544" name="T53"/>
                  <a:gd fmla="*/ 194 w 533" name="T54"/>
                  <a:gd fmla="*/ 9 h 544" name="T55"/>
                  <a:gd fmla="*/ 147 w 533" name="T56"/>
                  <a:gd fmla="*/ 16 h 544" name="T57"/>
                  <a:gd fmla="*/ 131 w 533" name="T58"/>
                  <a:gd fmla="*/ 37 h 544" name="T59"/>
                  <a:gd fmla="*/ 111 w 533" name="T60"/>
                  <a:gd fmla="*/ 59 h 544" name="T61"/>
                  <a:gd fmla="*/ 87 w 533" name="T62"/>
                  <a:gd fmla="*/ 42 h 544" name="T63"/>
                  <a:gd fmla="*/ 65 w 533" name="T64"/>
                  <a:gd fmla="*/ 61 h 544" name="T65"/>
                  <a:gd fmla="*/ 59 w 533" name="T66"/>
                  <a:gd fmla="*/ 87 h 544" name="T67"/>
                  <a:gd fmla="*/ 19 w 533" name="T68"/>
                  <a:gd fmla="*/ 140 h 544" name="T69"/>
                  <a:gd fmla="*/ 0 w 533" name="T70"/>
                  <a:gd fmla="*/ 172 h 544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533" name="T108"/>
                  <a:gd fmla="*/ 0 h 544" name="T109"/>
                  <a:gd fmla="*/ 533 w 533" name="T110"/>
                  <a:gd fmla="*/ 544 h 544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544" w="533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4" name="Freeform 192"/>
              <p:cNvSpPr/>
              <p:nvPr/>
            </p:nvSpPr>
            <p:spPr bwMode="auto">
              <a:xfrm>
                <a:off x="1863" y="3116"/>
                <a:ext cx="13" cy="158"/>
              </a:xfrm>
              <a:custGeom>
                <a:gdLst>
                  <a:gd fmla="*/ 0 w 13" name="T0"/>
                  <a:gd fmla="*/ 8 h 37" name="T1"/>
                  <a:gd fmla="*/ 0 w 13" name="T2"/>
                  <a:gd fmla="*/ 8 h 37" name="T3"/>
                  <a:gd fmla="*/ 5 w 13" name="T4"/>
                  <a:gd fmla="*/ 36 h 37" name="T5"/>
                  <a:gd fmla="*/ 12 w 13" name="T6"/>
                  <a:gd fmla="*/ 0 h 37" name="T7"/>
                  <a:gd fmla="*/ 0 w 13" name="T8"/>
                  <a:gd fmla="*/ 8 h 37" name="T9"/>
                  <a:gd fmla="*/ 0 w 13" name="T10"/>
                  <a:gd fmla="*/ 8 h 37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3" name="T18"/>
                  <a:gd fmla="*/ 0 h 37" name="T19"/>
                  <a:gd fmla="*/ 13 w 13" name="T20"/>
                  <a:gd fmla="*/ 37 h 37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37" w="13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5" name="Freeform 193"/>
              <p:cNvSpPr/>
              <p:nvPr/>
            </p:nvSpPr>
            <p:spPr bwMode="auto">
              <a:xfrm>
                <a:off x="2049" y="3875"/>
                <a:ext cx="115" cy="158"/>
              </a:xfrm>
              <a:custGeom>
                <a:gdLst>
                  <a:gd fmla="*/ 0 w 115" name="T0"/>
                  <a:gd fmla="*/ 445 h 571" name="T1"/>
                  <a:gd fmla="*/ 0 w 115" name="T2"/>
                  <a:gd fmla="*/ 445 h 571" name="T3"/>
                  <a:gd fmla="*/ 9 w 115" name="T4"/>
                  <a:gd fmla="*/ 430 h 571" name="T5"/>
                  <a:gd fmla="*/ 24 w 115" name="T6"/>
                  <a:gd fmla="*/ 441 h 571" name="T7"/>
                  <a:gd fmla="*/ 39 w 115" name="T8"/>
                  <a:gd fmla="*/ 412 h 571" name="T9"/>
                  <a:gd fmla="*/ 33 w 115" name="T10"/>
                  <a:gd fmla="*/ 400 h 571" name="T11"/>
                  <a:gd fmla="*/ 45 w 115" name="T12"/>
                  <a:gd fmla="*/ 360 h 571" name="T13"/>
                  <a:gd fmla="*/ 24 w 115" name="T14"/>
                  <a:gd fmla="*/ 357 h 571" name="T15"/>
                  <a:gd fmla="*/ 27 w 115" name="T16"/>
                  <a:gd fmla="*/ 292 h 571" name="T17"/>
                  <a:gd fmla="*/ 55 w 115" name="T18"/>
                  <a:gd fmla="*/ 224 h 571" name="T19"/>
                  <a:gd fmla="*/ 54 w 115" name="T20"/>
                  <a:gd fmla="*/ 166 h 571" name="T21"/>
                  <a:gd fmla="*/ 74 w 115" name="T22"/>
                  <a:gd fmla="*/ 58 h 571" name="T23"/>
                  <a:gd fmla="*/ 68 w 115" name="T24"/>
                  <a:gd fmla="*/ 9 h 571" name="T25"/>
                  <a:gd fmla="*/ 81 w 115" name="T26"/>
                  <a:gd fmla="*/ 0 h 571" name="T27"/>
                  <a:gd fmla="*/ 96 w 115" name="T28"/>
                  <a:gd fmla="*/ 25 h 571" name="T29"/>
                  <a:gd fmla="*/ 104 w 115" name="T30"/>
                  <a:gd fmla="*/ 75 h 571" name="T31"/>
                  <a:gd fmla="*/ 114 w 115" name="T32"/>
                  <a:gd fmla="*/ 76 h 571" name="T33"/>
                  <a:gd fmla="*/ 112 w 115" name="T34"/>
                  <a:gd fmla="*/ 93 h 571" name="T35"/>
                  <a:gd fmla="*/ 97 w 115" name="T36"/>
                  <a:gd fmla="*/ 100 h 571" name="T37"/>
                  <a:gd fmla="*/ 98 w 115" name="T38"/>
                  <a:gd fmla="*/ 134 h 571" name="T39"/>
                  <a:gd fmla="*/ 81 w 115" name="T40"/>
                  <a:gd fmla="*/ 152 h 571" name="T41"/>
                  <a:gd fmla="*/ 69 w 115" name="T42"/>
                  <a:gd fmla="*/ 199 h 571" name="T43"/>
                  <a:gd fmla="*/ 78 w 115" name="T44"/>
                  <a:gd fmla="*/ 243 h 571" name="T45"/>
                  <a:gd fmla="*/ 61 w 115" name="T46"/>
                  <a:gd fmla="*/ 281 h 571" name="T47"/>
                  <a:gd fmla="*/ 48 w 115" name="T48"/>
                  <a:gd fmla="*/ 374 h 571" name="T49"/>
                  <a:gd fmla="*/ 58 w 115" name="T50"/>
                  <a:gd fmla="*/ 409 h 571" name="T51"/>
                  <a:gd fmla="*/ 49 w 115" name="T52"/>
                  <a:gd fmla="*/ 412 h 571" name="T53"/>
                  <a:gd fmla="*/ 53 w 115" name="T54"/>
                  <a:gd fmla="*/ 442 h 571" name="T55"/>
                  <a:gd fmla="*/ 30 w 115" name="T56"/>
                  <a:gd fmla="*/ 505 h 571" name="T57"/>
                  <a:gd fmla="*/ 33 w 115" name="T58"/>
                  <a:gd fmla="*/ 516 h 571" name="T59"/>
                  <a:gd fmla="*/ 44 w 115" name="T60"/>
                  <a:gd fmla="*/ 512 h 571" name="T61"/>
                  <a:gd fmla="*/ 48 w 115" name="T62"/>
                  <a:gd fmla="*/ 536 h 571" name="T63"/>
                  <a:gd fmla="*/ 98 w 115" name="T64"/>
                  <a:gd fmla="*/ 541 h 571" name="T65"/>
                  <a:gd fmla="*/ 65 w 115" name="T66"/>
                  <a:gd fmla="*/ 551 h 571" name="T67"/>
                  <a:gd fmla="*/ 61 w 115" name="T68"/>
                  <a:gd fmla="*/ 570 h 571" name="T69"/>
                  <a:gd fmla="*/ 46 w 115" name="T70"/>
                  <a:gd fmla="*/ 565 h 571" name="T71"/>
                  <a:gd fmla="*/ 62 w 115" name="T72"/>
                  <a:gd fmla="*/ 553 h 571" name="T73"/>
                  <a:gd fmla="*/ 38 w 115" name="T74"/>
                  <a:gd fmla="*/ 548 h 571" name="T75"/>
                  <a:gd fmla="*/ 35 w 115" name="T76"/>
                  <a:gd fmla="*/ 527 h 571" name="T77"/>
                  <a:gd fmla="*/ 29 w 115" name="T78"/>
                  <a:gd fmla="*/ 537 h 571" name="T79"/>
                  <a:gd fmla="*/ 20 w 115" name="T80"/>
                  <a:gd fmla="*/ 518 h 571" name="T81"/>
                  <a:gd fmla="*/ 25 w 115" name="T82"/>
                  <a:gd fmla="*/ 513 h 571" name="T83"/>
                  <a:gd fmla="*/ 14 w 115" name="T84"/>
                  <a:gd fmla="*/ 504 h 571" name="T85"/>
                  <a:gd fmla="*/ 24 w 115" name="T86"/>
                  <a:gd fmla="*/ 494 h 571" name="T87"/>
                  <a:gd fmla="*/ 15 w 115" name="T88"/>
                  <a:gd fmla="*/ 466 h 571" name="T89"/>
                  <a:gd fmla="*/ 32 w 115" name="T90"/>
                  <a:gd fmla="*/ 469 h 571" name="T91"/>
                  <a:gd fmla="*/ 15 w 115" name="T92"/>
                  <a:gd fmla="*/ 455 h 571" name="T93"/>
                  <a:gd fmla="*/ 19 w 115" name="T94"/>
                  <a:gd fmla="*/ 444 h 571" name="T95"/>
                  <a:gd fmla="*/ 0 w 115" name="T96"/>
                  <a:gd fmla="*/ 445 h 571" name="T97"/>
                  <a:gd fmla="*/ 0 w 115" name="T98"/>
                  <a:gd fmla="*/ 445 h 571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115" name="T150"/>
                  <a:gd fmla="*/ 0 h 571" name="T151"/>
                  <a:gd fmla="*/ 115 w 115" name="T152"/>
                  <a:gd fmla="*/ 571 h 571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571" w="115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6" name="Freeform 194"/>
              <p:cNvSpPr/>
              <p:nvPr/>
            </p:nvSpPr>
            <p:spPr bwMode="auto">
              <a:xfrm>
                <a:off x="2055" y="4078"/>
                <a:ext cx="10" cy="158"/>
              </a:xfrm>
              <a:custGeom>
                <a:gdLst>
                  <a:gd fmla="*/ 0 w 10" name="T0"/>
                  <a:gd fmla="*/ 9 h 22" name="T1"/>
                  <a:gd fmla="*/ 0 w 10" name="T2"/>
                  <a:gd fmla="*/ 9 h 22" name="T3"/>
                  <a:gd fmla="*/ 4 w 10" name="T4"/>
                  <a:gd fmla="*/ 0 h 22" name="T5"/>
                  <a:gd fmla="*/ 9 w 10" name="T6"/>
                  <a:gd fmla="*/ 21 h 22" name="T7"/>
                  <a:gd fmla="*/ 0 w 10" name="T8"/>
                  <a:gd fmla="*/ 9 h 22" name="T9"/>
                  <a:gd fmla="*/ 0 w 10" name="T10"/>
                  <a:gd fmla="*/ 9 h 22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0" name="T18"/>
                  <a:gd fmla="*/ 0 h 22" name="T19"/>
                  <a:gd fmla="*/ 10 w 10" name="T20"/>
                  <a:gd fmla="*/ 22 h 22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2" w="10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7" name="Freeform 195"/>
              <p:cNvSpPr/>
              <p:nvPr/>
            </p:nvSpPr>
            <p:spPr bwMode="auto">
              <a:xfrm>
                <a:off x="2065" y="3965"/>
                <a:ext cx="9" cy="158"/>
              </a:xfrm>
              <a:custGeom>
                <a:gdLst>
                  <a:gd fmla="*/ 0 w 9" name="T0"/>
                  <a:gd fmla="*/ 23 h 28" name="T1"/>
                  <a:gd fmla="*/ 0 w 9" name="T2"/>
                  <a:gd fmla="*/ 23 h 28" name="T3"/>
                  <a:gd fmla="*/ 8 w 9" name="T4"/>
                  <a:gd fmla="*/ 0 h 28" name="T5"/>
                  <a:gd fmla="*/ 8 w 9" name="T6"/>
                  <a:gd fmla="*/ 27 h 28" name="T7"/>
                  <a:gd fmla="*/ 0 w 9" name="T8"/>
                  <a:gd fmla="*/ 23 h 28" name="T9"/>
                  <a:gd fmla="*/ 0 w 9" name="T10"/>
                  <a:gd fmla="*/ 23 h 2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9" name="T18"/>
                  <a:gd fmla="*/ 0 h 28" name="T19"/>
                  <a:gd fmla="*/ 9 w 9" name="T20"/>
                  <a:gd fmla="*/ 28 h 2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8" w="9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8" name="Freeform 196"/>
              <p:cNvSpPr/>
              <p:nvPr/>
            </p:nvSpPr>
            <p:spPr bwMode="auto">
              <a:xfrm>
                <a:off x="2074" y="4159"/>
                <a:ext cx="19" cy="158"/>
              </a:xfrm>
              <a:custGeom>
                <a:gdLst>
                  <a:gd fmla="*/ 0 w 19" name="T0"/>
                  <a:gd fmla="*/ 0 h 13" name="T1"/>
                  <a:gd fmla="*/ 0 w 19" name="T2"/>
                  <a:gd fmla="*/ 0 h 13" name="T3"/>
                  <a:gd fmla="*/ 18 w 19" name="T4"/>
                  <a:gd fmla="*/ 3 h 13" name="T5"/>
                  <a:gd fmla="*/ 18 w 19" name="T6"/>
                  <a:gd fmla="*/ 12 h 13" name="T7"/>
                  <a:gd fmla="*/ 0 w 19" name="T8"/>
                  <a:gd fmla="*/ 0 h 13" name="T9"/>
                  <a:gd fmla="*/ 0 w 19" name="T10"/>
                  <a:gd fmla="*/ 0 h 13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9" name="T18"/>
                  <a:gd fmla="*/ 0 h 13" name="T19"/>
                  <a:gd fmla="*/ 19 w 19" name="T20"/>
                  <a:gd fmla="*/ 13 h 13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3" w="19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9" name="Freeform 197"/>
              <p:cNvSpPr/>
              <p:nvPr/>
            </p:nvSpPr>
            <p:spPr bwMode="auto">
              <a:xfrm>
                <a:off x="2078" y="4139"/>
                <a:ext cx="28" cy="158"/>
              </a:xfrm>
              <a:custGeom>
                <a:gdLst>
                  <a:gd fmla="*/ 0 w 28" name="T0"/>
                  <a:gd fmla="*/ 5 h 28" name="T1"/>
                  <a:gd fmla="*/ 0 w 28" name="T2"/>
                  <a:gd fmla="*/ 5 h 28" name="T3"/>
                  <a:gd fmla="*/ 7 w 28" name="T4"/>
                  <a:gd fmla="*/ 0 h 28" name="T5"/>
                  <a:gd fmla="*/ 6 w 28" name="T6"/>
                  <a:gd fmla="*/ 13 h 28" name="T7"/>
                  <a:gd fmla="*/ 27 w 28" name="T8"/>
                  <a:gd fmla="*/ 17 h 28" name="T9"/>
                  <a:gd fmla="*/ 14 w 28" name="T10"/>
                  <a:gd fmla="*/ 27 h 28" name="T11"/>
                  <a:gd fmla="*/ 0 w 28" name="T12"/>
                  <a:gd fmla="*/ 5 h 28" name="T13"/>
                  <a:gd fmla="*/ 0 w 28" name="T14"/>
                  <a:gd fmla="*/ 5 h 2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28" name="T24"/>
                  <a:gd fmla="*/ 0 h 28" name="T25"/>
                  <a:gd fmla="*/ 28 w 28" name="T26"/>
                  <a:gd fmla="*/ 28 h 2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8" w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0" name="Freeform 198"/>
              <p:cNvSpPr/>
              <p:nvPr/>
            </p:nvSpPr>
            <p:spPr bwMode="auto">
              <a:xfrm>
                <a:off x="2097" y="4165"/>
                <a:ext cx="16" cy="158"/>
              </a:xfrm>
              <a:custGeom>
                <a:gdLst>
                  <a:gd fmla="*/ 0 w 16" name="T0"/>
                  <a:gd fmla="*/ 5 h 8" name="T1"/>
                  <a:gd fmla="*/ 0 w 16" name="T2"/>
                  <a:gd fmla="*/ 5 h 8" name="T3"/>
                  <a:gd fmla="*/ 4 w 16" name="T4"/>
                  <a:gd fmla="*/ 0 h 8" name="T5"/>
                  <a:gd fmla="*/ 15 w 16" name="T6"/>
                  <a:gd fmla="*/ 7 h 8" name="T7"/>
                  <a:gd fmla="*/ 0 w 16" name="T8"/>
                  <a:gd fmla="*/ 5 h 8" name="T9"/>
                  <a:gd fmla="*/ 0 w 16" name="T10"/>
                  <a:gd fmla="*/ 5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6" name="T18"/>
                  <a:gd fmla="*/ 0 h 8" name="T19"/>
                  <a:gd fmla="*/ 16 w 16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16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1" name="Freeform 199"/>
              <p:cNvSpPr/>
              <p:nvPr/>
            </p:nvSpPr>
            <p:spPr bwMode="auto">
              <a:xfrm>
                <a:off x="2107" y="4159"/>
                <a:ext cx="39" cy="158"/>
              </a:xfrm>
              <a:custGeom>
                <a:gdLst>
                  <a:gd fmla="*/ 0 w 39" name="T0"/>
                  <a:gd fmla="*/ 34 h 42" name="T1"/>
                  <a:gd fmla="*/ 0 w 39" name="T2"/>
                  <a:gd fmla="*/ 34 h 42" name="T3"/>
                  <a:gd fmla="*/ 6 w 39" name="T4"/>
                  <a:gd fmla="*/ 27 h 42" name="T5"/>
                  <a:gd fmla="*/ 26 w 39" name="T6"/>
                  <a:gd fmla="*/ 31 h 42" name="T7"/>
                  <a:gd fmla="*/ 17 w 39" name="T8"/>
                  <a:gd fmla="*/ 21 h 42" name="T9"/>
                  <a:gd fmla="*/ 27 w 39" name="T10"/>
                  <a:gd fmla="*/ 14 h 42" name="T11"/>
                  <a:gd fmla="*/ 12 w 39" name="T12"/>
                  <a:gd fmla="*/ 12 h 42" name="T13"/>
                  <a:gd fmla="*/ 12 w 39" name="T14"/>
                  <a:gd fmla="*/ 2 h 42" name="T15"/>
                  <a:gd fmla="*/ 36 w 39" name="T16"/>
                  <a:gd fmla="*/ 0 h 42" name="T17"/>
                  <a:gd fmla="*/ 38 w 39" name="T18"/>
                  <a:gd fmla="*/ 41 h 42" name="T19"/>
                  <a:gd fmla="*/ 0 w 39" name="T20"/>
                  <a:gd fmla="*/ 34 h 42" name="T21"/>
                  <a:gd fmla="*/ 0 w 39" name="T22"/>
                  <a:gd fmla="*/ 34 h 42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39" name="T36"/>
                  <a:gd fmla="*/ 0 h 42" name="T37"/>
                  <a:gd fmla="*/ 39 w 39" name="T38"/>
                  <a:gd fmla="*/ 42 h 42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42" w="39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2" name="Freeform 200"/>
              <p:cNvSpPr/>
              <p:nvPr/>
            </p:nvSpPr>
            <p:spPr bwMode="auto">
              <a:xfrm>
                <a:off x="2126" y="4191"/>
                <a:ext cx="29" cy="158"/>
              </a:xfrm>
              <a:custGeom>
                <a:gdLst>
                  <a:gd fmla="*/ 0 w 29" name="T0"/>
                  <a:gd fmla="*/ 0 h 9" name="T1"/>
                  <a:gd fmla="*/ 0 w 29" name="T2"/>
                  <a:gd fmla="*/ 0 h 9" name="T3"/>
                  <a:gd fmla="*/ 25 w 29" name="T4"/>
                  <a:gd fmla="*/ 2 h 9" name="T5"/>
                  <a:gd fmla="*/ 28 w 29" name="T6"/>
                  <a:gd fmla="*/ 8 h 9" name="T7"/>
                  <a:gd fmla="*/ 0 w 29" name="T8"/>
                  <a:gd fmla="*/ 0 h 9" name="T9"/>
                  <a:gd fmla="*/ 0 w 29" name="T10"/>
                  <a:gd fmla="*/ 0 h 9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9" name="T18"/>
                  <a:gd fmla="*/ 0 h 9" name="T19"/>
                  <a:gd fmla="*/ 29 w 29" name="T20"/>
                  <a:gd fmla="*/ 9 h 9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9" w="28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3" name="Freeform 201"/>
              <p:cNvSpPr/>
              <p:nvPr/>
            </p:nvSpPr>
            <p:spPr bwMode="auto">
              <a:xfrm>
                <a:off x="2153" y="4184"/>
                <a:ext cx="14" cy="158"/>
              </a:xfrm>
              <a:custGeom>
                <a:gdLst>
                  <a:gd fmla="*/ 0 w 14" name="T0"/>
                  <a:gd fmla="*/ 6 h 7" name="T1"/>
                  <a:gd fmla="*/ 0 w 14" name="T2"/>
                  <a:gd fmla="*/ 6 h 7" name="T3"/>
                  <a:gd fmla="*/ 3 w 14" name="T4"/>
                  <a:gd fmla="*/ 0 h 7" name="T5"/>
                  <a:gd fmla="*/ 13 w 14" name="T6"/>
                  <a:gd fmla="*/ 6 h 7" name="T7"/>
                  <a:gd fmla="*/ 0 w 14" name="T8"/>
                  <a:gd fmla="*/ 6 h 7" name="T9"/>
                  <a:gd fmla="*/ 0 w 14" name="T10"/>
                  <a:gd fmla="*/ 6 h 7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4" name="T18"/>
                  <a:gd fmla="*/ 0 h 7" name="T19"/>
                  <a:gd fmla="*/ 14 w 14" name="T20"/>
                  <a:gd fmla="*/ 7 h 7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7" w="14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4" name="Freeform 202"/>
              <p:cNvSpPr/>
              <p:nvPr/>
            </p:nvSpPr>
            <p:spPr bwMode="auto">
              <a:xfrm>
                <a:off x="2005" y="3295"/>
                <a:ext cx="164" cy="158"/>
              </a:xfrm>
              <a:custGeom>
                <a:gdLst>
                  <a:gd fmla="*/ 0 w 164" name="T0"/>
                  <a:gd fmla="*/ 150 h 226" name="T1"/>
                  <a:gd fmla="*/ 0 w 164" name="T2"/>
                  <a:gd fmla="*/ 150 h 226" name="T3"/>
                  <a:gd fmla="*/ 20 w 164" name="T4"/>
                  <a:gd fmla="*/ 166 h 226" name="T5"/>
                  <a:gd fmla="*/ 49 w 164" name="T6"/>
                  <a:gd fmla="*/ 170 h 226" name="T7"/>
                  <a:gd fmla="*/ 78 w 164" name="T8"/>
                  <a:gd fmla="*/ 200 h 226" name="T9"/>
                  <a:gd fmla="*/ 117 w 164" name="T10"/>
                  <a:gd fmla="*/ 203 h 226" name="T11"/>
                  <a:gd fmla="*/ 111 w 164" name="T12"/>
                  <a:gd fmla="*/ 219 h 226" name="T13"/>
                  <a:gd fmla="*/ 121 w 164" name="T14"/>
                  <a:gd fmla="*/ 225 h 226" name="T15"/>
                  <a:gd fmla="*/ 127 w 164" name="T16"/>
                  <a:gd fmla="*/ 186 h 226" name="T17"/>
                  <a:gd fmla="*/ 120 w 164" name="T18"/>
                  <a:gd fmla="*/ 162 h 226" name="T19"/>
                  <a:gd fmla="*/ 133 w 164" name="T20"/>
                  <a:gd fmla="*/ 160 h 226" name="T21"/>
                  <a:gd fmla="*/ 123 w 164" name="T22"/>
                  <a:gd fmla="*/ 146 h 226" name="T23"/>
                  <a:gd fmla="*/ 155 w 164" name="T24"/>
                  <a:gd fmla="*/ 141 h 226" name="T25"/>
                  <a:gd fmla="*/ 163 w 164" name="T26"/>
                  <a:gd fmla="*/ 151 h 226" name="T27"/>
                  <a:gd fmla="*/ 151 w 164" name="T28"/>
                  <a:gd fmla="*/ 131 h 226" name="T29"/>
                  <a:gd fmla="*/ 155 w 164" name="T30"/>
                  <a:gd fmla="*/ 84 h 226" name="T31"/>
                  <a:gd fmla="*/ 128 w 164" name="T32"/>
                  <a:gd fmla="*/ 86 h 226" name="T33"/>
                  <a:gd fmla="*/ 120 w 164" name="T34"/>
                  <a:gd fmla="*/ 74 h 226" name="T35"/>
                  <a:gd fmla="*/ 93 w 164" name="T36"/>
                  <a:gd fmla="*/ 71 h 226" name="T37"/>
                  <a:gd fmla="*/ 76 w 164" name="T38"/>
                  <a:gd fmla="*/ 44 h 226" name="T39"/>
                  <a:gd fmla="*/ 102 w 164" name="T40"/>
                  <a:gd fmla="*/ 8 h 226" name="T41"/>
                  <a:gd fmla="*/ 98 w 164" name="T42"/>
                  <a:gd fmla="*/ 0 h 226" name="T43"/>
                  <a:gd fmla="*/ 52 w 164" name="T44"/>
                  <a:gd fmla="*/ 20 h 226" name="T45"/>
                  <a:gd fmla="*/ 27 w 164" name="T46"/>
                  <a:gd fmla="*/ 60 h 226" name="T47"/>
                  <a:gd fmla="*/ 19 w 164" name="T48"/>
                  <a:gd fmla="*/ 50 h 226" name="T49"/>
                  <a:gd fmla="*/ 13 w 164" name="T50"/>
                  <a:gd fmla="*/ 70 h 226" name="T51"/>
                  <a:gd fmla="*/ 19 w 164" name="T52"/>
                  <a:gd fmla="*/ 115 h 226" name="T53"/>
                  <a:gd fmla="*/ 25 w 164" name="T54"/>
                  <a:gd fmla="*/ 115 h 226" name="T55"/>
                  <a:gd fmla="*/ 0 w 164" name="T56"/>
                  <a:gd fmla="*/ 150 h 226" name="T57"/>
                  <a:gd fmla="*/ 0 w 164" name="T58"/>
                  <a:gd fmla="*/ 150 h 22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164" name="T90"/>
                  <a:gd fmla="*/ 0 h 226" name="T91"/>
                  <a:gd fmla="*/ 164 w 164" name="T92"/>
                  <a:gd fmla="*/ 226 h 226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226" w="164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5" name="Freeform 203"/>
              <p:cNvSpPr/>
              <p:nvPr/>
            </p:nvSpPr>
            <p:spPr bwMode="auto">
              <a:xfrm>
                <a:off x="1911" y="3220"/>
                <a:ext cx="44" cy="158"/>
              </a:xfrm>
              <a:custGeom>
                <a:gdLst>
                  <a:gd fmla="*/ 0 w 44" name="T0"/>
                  <a:gd fmla="*/ 0 h 37" name="T1"/>
                  <a:gd fmla="*/ 0 w 44" name="T2"/>
                  <a:gd fmla="*/ 0 h 37" name="T3"/>
                  <a:gd fmla="*/ 1 w 44" name="T4"/>
                  <a:gd fmla="*/ 14 h 37" name="T5"/>
                  <a:gd fmla="*/ 10 w 44" name="T6"/>
                  <a:gd fmla="*/ 12 h 37" name="T7"/>
                  <a:gd fmla="*/ 37 w 44" name="T8"/>
                  <a:gd fmla="*/ 36 h 37" name="T9"/>
                  <a:gd fmla="*/ 43 w 44" name="T10"/>
                  <a:gd fmla="*/ 18 h 37" name="T11"/>
                  <a:gd fmla="*/ 28 w 44" name="T12"/>
                  <a:gd fmla="*/ 1 h 37" name="T13"/>
                  <a:gd fmla="*/ 0 w 44" name="T14"/>
                  <a:gd fmla="*/ 0 h 37" name="T15"/>
                  <a:gd fmla="*/ 0 w 44" name="T16"/>
                  <a:gd fmla="*/ 0 h 37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44" name="T27"/>
                  <a:gd fmla="*/ 0 h 37" name="T28"/>
                  <a:gd fmla="*/ 44 w 44" name="T29"/>
                  <a:gd fmla="*/ 37 h 37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37" w="44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6" name="Freeform 204"/>
              <p:cNvSpPr/>
              <p:nvPr/>
            </p:nvSpPr>
            <p:spPr bwMode="auto">
              <a:xfrm>
                <a:off x="1921" y="3056"/>
                <a:ext cx="148" cy="158"/>
              </a:xfrm>
              <a:custGeom>
                <a:gdLst>
                  <a:gd fmla="*/ 0 w 148" name="T0"/>
                  <a:gd fmla="*/ 18 h 47" name="T1"/>
                  <a:gd fmla="*/ 0 w 148" name="T2"/>
                  <a:gd fmla="*/ 18 h 47" name="T3"/>
                  <a:gd fmla="*/ 20 w 148" name="T4"/>
                  <a:gd fmla="*/ 2 h 47" name="T5"/>
                  <a:gd fmla="*/ 58 w 148" name="T6"/>
                  <a:gd fmla="*/ 0 h 47" name="T7"/>
                  <a:gd fmla="*/ 147 w 148" name="T8"/>
                  <a:gd fmla="*/ 39 h 47" name="T9"/>
                  <a:gd fmla="*/ 99 w 148" name="T10"/>
                  <a:gd fmla="*/ 46 h 47" name="T11"/>
                  <a:gd fmla="*/ 107 w 148" name="T12"/>
                  <a:gd fmla="*/ 37 h 47" name="T13"/>
                  <a:gd fmla="*/ 84 w 148" name="T14"/>
                  <a:gd fmla="*/ 22 h 47" name="T15"/>
                  <a:gd fmla="*/ 40 w 148" name="T16"/>
                  <a:gd fmla="*/ 14 h 47" name="T17"/>
                  <a:gd fmla="*/ 42 w 148" name="T18"/>
                  <a:gd fmla="*/ 7 h 47" name="T19"/>
                  <a:gd fmla="*/ 0 w 148" name="T20"/>
                  <a:gd fmla="*/ 18 h 47" name="T21"/>
                  <a:gd fmla="*/ 0 w 148" name="T22"/>
                  <a:gd fmla="*/ 18 h 47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148" name="T36"/>
                  <a:gd fmla="*/ 0 h 47" name="T37"/>
                  <a:gd fmla="*/ 148 w 148" name="T38"/>
                  <a:gd fmla="*/ 47 h 47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47" w="148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7" name="Freeform 205"/>
              <p:cNvSpPr/>
              <p:nvPr/>
            </p:nvSpPr>
            <p:spPr bwMode="auto">
              <a:xfrm>
                <a:off x="2100" y="3092"/>
                <a:ext cx="47" cy="158"/>
              </a:xfrm>
              <a:custGeom>
                <a:gdLst>
                  <a:gd fmla="*/ 0 w 47" name="T0"/>
                  <a:gd fmla="*/ 0 h 27" name="T1"/>
                  <a:gd fmla="*/ 0 w 47" name="T2"/>
                  <a:gd fmla="*/ 0 h 27" name="T3"/>
                  <a:gd fmla="*/ 0 w 47" name="T4"/>
                  <a:gd fmla="*/ 26 h 27" name="T5"/>
                  <a:gd fmla="*/ 46 w 47" name="T6"/>
                  <a:gd fmla="*/ 17 h 27" name="T7"/>
                  <a:gd fmla="*/ 26 w 47" name="T8"/>
                  <a:gd fmla="*/ 3 h 27" name="T9"/>
                  <a:gd fmla="*/ 0 w 47" name="T10"/>
                  <a:gd fmla="*/ 0 h 27" name="T11"/>
                  <a:gd fmla="*/ 0 w 47" name="T12"/>
                  <a:gd fmla="*/ 0 h 27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7" name="T21"/>
                  <a:gd fmla="*/ 0 h 27" name="T22"/>
                  <a:gd fmla="*/ 47 w 47" name="T23"/>
                  <a:gd fmla="*/ 27 h 27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7" w="4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8" name="Freeform 206"/>
              <p:cNvSpPr/>
              <p:nvPr/>
            </p:nvSpPr>
            <p:spPr bwMode="auto">
              <a:xfrm>
                <a:off x="1978" y="3375"/>
                <a:ext cx="77" cy="158"/>
              </a:xfrm>
              <a:custGeom>
                <a:gdLst>
                  <a:gd fmla="*/ 0 w 77" name="T0"/>
                  <a:gd fmla="*/ 32 h 86" name="T1"/>
                  <a:gd fmla="*/ 0 w 77" name="T2"/>
                  <a:gd fmla="*/ 32 h 86" name="T3"/>
                  <a:gd fmla="*/ 1 w 77" name="T4"/>
                  <a:gd fmla="*/ 49 h 86" name="T5"/>
                  <a:gd fmla="*/ 14 w 77" name="T6"/>
                  <a:gd fmla="*/ 53 h 86" name="T7"/>
                  <a:gd fmla="*/ 7 w 77" name="T8"/>
                  <a:gd fmla="*/ 67 h 86" name="T9"/>
                  <a:gd fmla="*/ 4 w 77" name="T10"/>
                  <a:gd fmla="*/ 81 h 86" name="T11"/>
                  <a:gd fmla="*/ 22 w 77" name="T12"/>
                  <a:gd fmla="*/ 85 h 86" name="T13"/>
                  <a:gd fmla="*/ 38 w 77" name="T14"/>
                  <a:gd fmla="*/ 61 h 86" name="T15"/>
                  <a:gd fmla="*/ 69 w 77" name="T16"/>
                  <a:gd fmla="*/ 42 h 86" name="T17"/>
                  <a:gd fmla="*/ 76 w 77" name="T18"/>
                  <a:gd fmla="*/ 20 h 86" name="T19"/>
                  <a:gd fmla="*/ 47 w 77" name="T20"/>
                  <a:gd fmla="*/ 16 h 86" name="T21"/>
                  <a:gd fmla="*/ 27 w 77" name="T22"/>
                  <a:gd fmla="*/ 0 h 86" name="T23"/>
                  <a:gd fmla="*/ 9 w 77" name="T24"/>
                  <a:gd fmla="*/ 8 h 86" name="T25"/>
                  <a:gd fmla="*/ 0 w 77" name="T26"/>
                  <a:gd fmla="*/ 32 h 86" name="T27"/>
                  <a:gd fmla="*/ 0 w 77" name="T28"/>
                  <a:gd fmla="*/ 32 h 8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77" name="T45"/>
                  <a:gd fmla="*/ 0 h 86" name="T46"/>
                  <a:gd fmla="*/ 77 w 77" name="T47"/>
                  <a:gd fmla="*/ 86 h 8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6" w="77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9" name="Freeform 207"/>
              <p:cNvSpPr/>
              <p:nvPr/>
            </p:nvSpPr>
            <p:spPr bwMode="auto">
              <a:xfrm>
                <a:off x="1851" y="3161"/>
                <a:ext cx="33" cy="158"/>
              </a:xfrm>
              <a:custGeom>
                <a:gdLst>
                  <a:gd fmla="*/ 0 w 33" name="T0"/>
                  <a:gd fmla="*/ 11 h 15" name="T1"/>
                  <a:gd fmla="*/ 0 w 33" name="T2"/>
                  <a:gd fmla="*/ 11 h 15" name="T3"/>
                  <a:gd fmla="*/ 9 w 33" name="T4"/>
                  <a:gd fmla="*/ 0 h 15" name="T5"/>
                  <a:gd fmla="*/ 32 w 33" name="T6"/>
                  <a:gd fmla="*/ 14 h 15" name="T7"/>
                  <a:gd fmla="*/ 0 w 33" name="T8"/>
                  <a:gd fmla="*/ 11 h 15" name="T9"/>
                  <a:gd fmla="*/ 0 w 33" name="T10"/>
                  <a:gd fmla="*/ 11 h 15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33" name="T18"/>
                  <a:gd fmla="*/ 0 h 15" name="T19"/>
                  <a:gd fmla="*/ 33 w 33" name="T20"/>
                  <a:gd fmla="*/ 15 h 15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5" w="33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0" name="Freeform 208"/>
              <p:cNvSpPr/>
              <p:nvPr/>
            </p:nvSpPr>
            <p:spPr bwMode="auto">
              <a:xfrm>
                <a:off x="2250" y="4122"/>
                <a:ext cx="22" cy="158"/>
              </a:xfrm>
              <a:custGeom>
                <a:gdLst>
                  <a:gd fmla="*/ 0 w 22" name="T0"/>
                  <a:gd fmla="*/ 12 h 13" name="T1"/>
                  <a:gd fmla="*/ 0 w 22" name="T2"/>
                  <a:gd fmla="*/ 12 h 13" name="T3"/>
                  <a:gd fmla="*/ 12 w 22" name="T4"/>
                  <a:gd fmla="*/ 5 h 13" name="T5"/>
                  <a:gd fmla="*/ 6 w 22" name="T6"/>
                  <a:gd fmla="*/ 0 h 13" name="T7"/>
                  <a:gd fmla="*/ 21 w 22" name="T8"/>
                  <a:gd fmla="*/ 1 h 13" name="T9"/>
                  <a:gd fmla="*/ 0 w 22" name="T10"/>
                  <a:gd fmla="*/ 12 h 13" name="T11"/>
                  <a:gd fmla="*/ 0 w 22" name="T12"/>
                  <a:gd fmla="*/ 12 h 1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2" name="T21"/>
                  <a:gd fmla="*/ 0 h 13" name="T22"/>
                  <a:gd fmla="*/ 22 w 22" name="T23"/>
                  <a:gd fmla="*/ 13 h 1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3" w="22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1" name="Freeform 209"/>
              <p:cNvSpPr/>
              <p:nvPr/>
            </p:nvSpPr>
            <p:spPr bwMode="auto">
              <a:xfrm>
                <a:off x="2267" y="4121"/>
                <a:ext cx="25" cy="158"/>
              </a:xfrm>
              <a:custGeom>
                <a:gdLst>
                  <a:gd fmla="*/ 0 w 25" name="T0"/>
                  <a:gd fmla="*/ 15 h 16" name="T1"/>
                  <a:gd fmla="*/ 0 w 25" name="T2"/>
                  <a:gd fmla="*/ 15 h 16" name="T3"/>
                  <a:gd fmla="*/ 11 w 25" name="T4"/>
                  <a:gd fmla="*/ 0 h 16" name="T5"/>
                  <a:gd fmla="*/ 24 w 25" name="T6"/>
                  <a:gd fmla="*/ 5 h 16" name="T7"/>
                  <a:gd fmla="*/ 0 w 25" name="T8"/>
                  <a:gd fmla="*/ 15 h 16" name="T9"/>
                  <a:gd fmla="*/ 0 w 25" name="T10"/>
                  <a:gd fmla="*/ 15 h 16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5" name="T18"/>
                  <a:gd fmla="*/ 0 h 16" name="T19"/>
                  <a:gd fmla="*/ 25 w 25" name="T20"/>
                  <a:gd fmla="*/ 16 h 16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6" w="25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2" name="Freeform 210"/>
              <p:cNvSpPr/>
              <p:nvPr/>
            </p:nvSpPr>
            <p:spPr bwMode="auto">
              <a:xfrm>
                <a:off x="2338" y="3299"/>
                <a:ext cx="41" cy="158"/>
              </a:xfrm>
              <a:custGeom>
                <a:gdLst>
                  <a:gd fmla="*/ 0 w 41" name="T0"/>
                  <a:gd fmla="*/ 45 h 48" name="T1"/>
                  <a:gd fmla="*/ 0 w 41" name="T2"/>
                  <a:gd fmla="*/ 45 h 48" name="T3"/>
                  <a:gd fmla="*/ 6 w 41" name="T4"/>
                  <a:gd fmla="*/ 0 h 48" name="T5"/>
                  <a:gd fmla="*/ 40 w 41" name="T6"/>
                  <a:gd fmla="*/ 21 h 48" name="T7"/>
                  <a:gd fmla="*/ 20 w 41" name="T8"/>
                  <a:gd fmla="*/ 47 h 48" name="T9"/>
                  <a:gd fmla="*/ 0 w 41" name="T10"/>
                  <a:gd fmla="*/ 45 h 48" name="T11"/>
                  <a:gd fmla="*/ 0 w 41" name="T12"/>
                  <a:gd fmla="*/ 45 h 4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1" name="T21"/>
                  <a:gd fmla="*/ 0 h 48" name="T22"/>
                  <a:gd fmla="*/ 41 w 41" name="T23"/>
                  <a:gd fmla="*/ 48 h 4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48" w="41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3" name="Freeform 211"/>
              <p:cNvSpPr/>
              <p:nvPr/>
            </p:nvSpPr>
            <p:spPr bwMode="auto">
              <a:xfrm>
                <a:off x="1821" y="3135"/>
                <a:ext cx="55" cy="158"/>
              </a:xfrm>
              <a:custGeom>
                <a:gdLst>
                  <a:gd fmla="*/ 0 w 55" name="T0"/>
                  <a:gd fmla="*/ 47 h 60" name="T1"/>
                  <a:gd fmla="*/ 0 w 55" name="T2"/>
                  <a:gd fmla="*/ 47 h 60" name="T3"/>
                  <a:gd fmla="*/ 11 w 55" name="T4"/>
                  <a:gd fmla="*/ 26 h 60" name="T5"/>
                  <a:gd fmla="*/ 25 w 55" name="T6"/>
                  <a:gd fmla="*/ 25 h 60" name="T7"/>
                  <a:gd fmla="*/ 11 w 55" name="T8"/>
                  <a:gd fmla="*/ 7 h 60" name="T9"/>
                  <a:gd fmla="*/ 42 w 55" name="T10"/>
                  <a:gd fmla="*/ 0 h 60" name="T11"/>
                  <a:gd fmla="*/ 47 w 55" name="T12"/>
                  <a:gd fmla="*/ 28 h 60" name="T13"/>
                  <a:gd fmla="*/ 54 w 55" name="T14"/>
                  <a:gd fmla="*/ 30 h 60" name="T15"/>
                  <a:gd fmla="*/ 39 w 55" name="T16"/>
                  <a:gd fmla="*/ 48 h 60" name="T17"/>
                  <a:gd fmla="*/ 30 w 55" name="T18"/>
                  <a:gd fmla="*/ 59 h 60" name="T19"/>
                  <a:gd fmla="*/ 0 w 55" name="T20"/>
                  <a:gd fmla="*/ 47 h 60" name="T21"/>
                  <a:gd fmla="*/ 0 w 55" name="T22"/>
                  <a:gd fmla="*/ 47 h 60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55" name="T36"/>
                  <a:gd fmla="*/ 0 h 60" name="T37"/>
                  <a:gd fmla="*/ 55 w 55" name="T38"/>
                  <a:gd fmla="*/ 60 h 60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60" w="55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4" name="Freeform 212"/>
              <p:cNvSpPr/>
              <p:nvPr/>
            </p:nvSpPr>
            <p:spPr bwMode="auto">
              <a:xfrm>
                <a:off x="2245" y="3284"/>
                <a:ext cx="66" cy="158"/>
              </a:xfrm>
              <a:custGeom>
                <a:gdLst>
                  <a:gd fmla="*/ 0 w 66" name="T0"/>
                  <a:gd fmla="*/ 31 h 94" name="T1"/>
                  <a:gd fmla="*/ 0 w 66" name="T2"/>
                  <a:gd fmla="*/ 31 h 94" name="T3"/>
                  <a:gd fmla="*/ 9 w 66" name="T4"/>
                  <a:gd fmla="*/ 44 h 94" name="T5"/>
                  <a:gd fmla="*/ 22 w 66" name="T6"/>
                  <a:gd fmla="*/ 53 h 94" name="T7"/>
                  <a:gd fmla="*/ 19 w 66" name="T8"/>
                  <a:gd fmla="*/ 79 h 94" name="T9"/>
                  <a:gd fmla="*/ 26 w 66" name="T10"/>
                  <a:gd fmla="*/ 93 h 94" name="T11"/>
                  <a:gd fmla="*/ 65 w 66" name="T12"/>
                  <a:gd fmla="*/ 87 h 94" name="T13"/>
                  <a:gd fmla="*/ 43 w 66" name="T14"/>
                  <a:gd fmla="*/ 59 h 94" name="T15"/>
                  <a:gd fmla="*/ 58 w 66" name="T16"/>
                  <a:gd fmla="*/ 34 h 94" name="T17"/>
                  <a:gd fmla="*/ 19 w 66" name="T18"/>
                  <a:gd fmla="*/ 0 h 94" name="T19"/>
                  <a:gd fmla="*/ 6 w 66" name="T20"/>
                  <a:gd fmla="*/ 10 h 94" name="T21"/>
                  <a:gd fmla="*/ 11 w 66" name="T22"/>
                  <a:gd fmla="*/ 19 h 94" name="T23"/>
                  <a:gd fmla="*/ 0 w 66" name="T24"/>
                  <a:gd fmla="*/ 31 h 94" name="T25"/>
                  <a:gd fmla="*/ 0 w 66" name="T26"/>
                  <a:gd fmla="*/ 31 h 94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66" name="T42"/>
                  <a:gd fmla="*/ 0 h 94" name="T43"/>
                  <a:gd fmla="*/ 66 w 66" name="T44"/>
                  <a:gd fmla="*/ 94 h 94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94" w="66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5" name="Freeform 213"/>
              <p:cNvSpPr/>
              <p:nvPr/>
            </p:nvSpPr>
            <p:spPr bwMode="auto">
              <a:xfrm>
                <a:off x="2065" y="3092"/>
                <a:ext cx="36" cy="158"/>
              </a:xfrm>
              <a:custGeom>
                <a:gdLst>
                  <a:gd fmla="*/ 0 w 36" name="T0"/>
                  <a:gd fmla="*/ 19 h 27" name="T1"/>
                  <a:gd fmla="*/ 0 w 36" name="T2"/>
                  <a:gd fmla="*/ 19 h 27" name="T3"/>
                  <a:gd fmla="*/ 27 w 36" name="T4"/>
                  <a:gd fmla="*/ 19 h 27" name="T5"/>
                  <a:gd fmla="*/ 14 w 36" name="T6"/>
                  <a:gd fmla="*/ 2 h 27" name="T7"/>
                  <a:gd fmla="*/ 35 w 36" name="T8"/>
                  <a:gd fmla="*/ 0 h 27" name="T9"/>
                  <a:gd fmla="*/ 35 w 36" name="T10"/>
                  <a:gd fmla="*/ 26 h 27" name="T11"/>
                  <a:gd fmla="*/ 0 w 36" name="T12"/>
                  <a:gd fmla="*/ 19 h 27" name="T13"/>
                  <a:gd fmla="*/ 0 w 36" name="T14"/>
                  <a:gd fmla="*/ 19 h 27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36" name="T24"/>
                  <a:gd fmla="*/ 0 h 27" name="T25"/>
                  <a:gd fmla="*/ 36 w 36" name="T26"/>
                  <a:gd fmla="*/ 27 h 27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7" w="36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6" name="Freeform 214"/>
              <p:cNvSpPr/>
              <p:nvPr/>
            </p:nvSpPr>
            <p:spPr bwMode="auto">
              <a:xfrm>
                <a:off x="1860" y="3154"/>
                <a:ext cx="85" cy="158"/>
              </a:xfrm>
              <a:custGeom>
                <a:gdLst>
                  <a:gd fmla="*/ 0 w 85" name="T0"/>
                  <a:gd fmla="*/ 20 h 42" name="T1"/>
                  <a:gd fmla="*/ 0 w 85" name="T2"/>
                  <a:gd fmla="*/ 20 h 42" name="T3"/>
                  <a:gd fmla="*/ 15 w 85" name="T4"/>
                  <a:gd fmla="*/ 2 h 42" name="T5"/>
                  <a:gd fmla="*/ 60 w 85" name="T6"/>
                  <a:gd fmla="*/ 0 h 42" name="T7"/>
                  <a:gd fmla="*/ 84 w 85" name="T8"/>
                  <a:gd fmla="*/ 13 h 42" name="T9"/>
                  <a:gd fmla="*/ 64 w 85" name="T10"/>
                  <a:gd fmla="*/ 15 h 42" name="T11"/>
                  <a:gd fmla="*/ 29 w 85" name="T12"/>
                  <a:gd fmla="*/ 41 h 42" name="T13"/>
                  <a:gd fmla="*/ 23 w 85" name="T14"/>
                  <a:gd fmla="*/ 34 h 42" name="T15"/>
                  <a:gd fmla="*/ 0 w 85" name="T16"/>
                  <a:gd fmla="*/ 20 h 42" name="T17"/>
                  <a:gd fmla="*/ 0 w 85" name="T18"/>
                  <a:gd fmla="*/ 20 h 42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85" name="T30"/>
                  <a:gd fmla="*/ 0 h 42" name="T31"/>
                  <a:gd fmla="*/ 85 w 85" name="T32"/>
                  <a:gd fmla="*/ 42 h 42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42" w="85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7" name="Freeform 215"/>
              <p:cNvSpPr/>
              <p:nvPr/>
            </p:nvSpPr>
            <p:spPr bwMode="auto">
              <a:xfrm>
                <a:off x="1889" y="3175"/>
                <a:ext cx="56" cy="158"/>
              </a:xfrm>
              <a:custGeom>
                <a:gdLst>
                  <a:gd fmla="*/ 0 w 56" name="T0"/>
                  <a:gd fmla="*/ 28 h 57" name="T1"/>
                  <a:gd fmla="*/ 0 w 56" name="T2"/>
                  <a:gd fmla="*/ 28 h 57" name="T3"/>
                  <a:gd fmla="*/ 22 w 56" name="T4"/>
                  <a:gd fmla="*/ 55 h 57" name="T5"/>
                  <a:gd fmla="*/ 50 w 56" name="T6"/>
                  <a:gd fmla="*/ 56 h 57" name="T7"/>
                  <a:gd fmla="*/ 55 w 56" name="T8"/>
                  <a:gd fmla="*/ 0 h 57" name="T9"/>
                  <a:gd fmla="*/ 35 w 56" name="T10"/>
                  <a:gd fmla="*/ 2 h 57" name="T11"/>
                  <a:gd fmla="*/ 0 w 56" name="T12"/>
                  <a:gd fmla="*/ 28 h 57" name="T13"/>
                  <a:gd fmla="*/ 0 w 56" name="T14"/>
                  <a:gd fmla="*/ 28 h 57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6" name="T24"/>
                  <a:gd fmla="*/ 0 h 57" name="T25"/>
                  <a:gd fmla="*/ 56 w 56" name="T26"/>
                  <a:gd fmla="*/ 57 h 57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57" w="56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8" name="Freeform 216"/>
              <p:cNvSpPr/>
              <p:nvPr/>
            </p:nvSpPr>
            <p:spPr bwMode="auto">
              <a:xfrm>
                <a:off x="1948" y="3237"/>
                <a:ext cx="77" cy="158"/>
              </a:xfrm>
              <a:custGeom>
                <a:gdLst>
                  <a:gd fmla="*/ 0 w 77" name="T0"/>
                  <a:gd fmla="*/ 18 h 35" name="T1"/>
                  <a:gd fmla="*/ 0 w 77" name="T2"/>
                  <a:gd fmla="*/ 18 h 35" name="T3"/>
                  <a:gd fmla="*/ 6 w 77" name="T4"/>
                  <a:gd fmla="*/ 0 h 35" name="T5"/>
                  <a:gd fmla="*/ 22 w 77" name="T6"/>
                  <a:gd fmla="*/ 11 h 35" name="T7"/>
                  <a:gd fmla="*/ 51 w 77" name="T8"/>
                  <a:gd fmla="*/ 0 h 35" name="T9"/>
                  <a:gd fmla="*/ 76 w 77" name="T10"/>
                  <a:gd fmla="*/ 13 h 35" name="T11"/>
                  <a:gd fmla="*/ 70 w 77" name="T12"/>
                  <a:gd fmla="*/ 33 h 35" name="T13"/>
                  <a:gd fmla="*/ 67 w 77" name="T14"/>
                  <a:gd fmla="*/ 17 h 35" name="T15"/>
                  <a:gd fmla="*/ 51 w 77" name="T16"/>
                  <a:gd fmla="*/ 11 h 35" name="T17"/>
                  <a:gd fmla="*/ 36 w 77" name="T18"/>
                  <a:gd fmla="*/ 21 h 35" name="T19"/>
                  <a:gd fmla="*/ 39 w 77" name="T20"/>
                  <a:gd fmla="*/ 30 h 35" name="T21"/>
                  <a:gd fmla="*/ 33 w 77" name="T22"/>
                  <a:gd fmla="*/ 34 h 35" name="T23"/>
                  <a:gd fmla="*/ 0 w 77" name="T24"/>
                  <a:gd fmla="*/ 18 h 35" name="T25"/>
                  <a:gd fmla="*/ 0 w 77" name="T26"/>
                  <a:gd fmla="*/ 18 h 35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77" name="T42"/>
                  <a:gd fmla="*/ 0 h 35" name="T43"/>
                  <a:gd fmla="*/ 77 w 77" name="T44"/>
                  <a:gd fmla="*/ 35 h 35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35" w="77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9" name="Freeform 217"/>
              <p:cNvSpPr/>
              <p:nvPr/>
            </p:nvSpPr>
            <p:spPr bwMode="auto">
              <a:xfrm>
                <a:off x="2226" y="3672"/>
                <a:ext cx="112" cy="158"/>
              </a:xfrm>
              <a:custGeom>
                <a:gdLst>
                  <a:gd fmla="*/ 0 w 112" name="T0"/>
                  <a:gd fmla="*/ 43 h 116" name="T1"/>
                  <a:gd fmla="*/ 0 w 112" name="T2"/>
                  <a:gd fmla="*/ 43 h 116" name="T3"/>
                  <a:gd fmla="*/ 9 w 112" name="T4"/>
                  <a:gd fmla="*/ 6 h 116" name="T5"/>
                  <a:gd fmla="*/ 48 w 112" name="T6"/>
                  <a:gd fmla="*/ 0 h 116" name="T7"/>
                  <a:gd fmla="*/ 62 w 112" name="T8"/>
                  <a:gd fmla="*/ 12 h 116" name="T9"/>
                  <a:gd fmla="*/ 65 w 112" name="T10"/>
                  <a:gd fmla="*/ 39 h 116" name="T11"/>
                  <a:gd fmla="*/ 93 w 112" name="T12"/>
                  <a:gd fmla="*/ 44 h 116" name="T13"/>
                  <a:gd fmla="*/ 97 w 112" name="T14"/>
                  <a:gd fmla="*/ 63 h 116" name="T15"/>
                  <a:gd fmla="*/ 111 w 112" name="T16"/>
                  <a:gd fmla="*/ 66 h 116" name="T17"/>
                  <a:gd fmla="*/ 109 w 112" name="T18"/>
                  <a:gd fmla="*/ 91 h 116" name="T19"/>
                  <a:gd fmla="*/ 95 w 112" name="T20"/>
                  <a:gd fmla="*/ 115 h 116" name="T21"/>
                  <a:gd fmla="*/ 58 w 112" name="T22"/>
                  <a:gd fmla="*/ 114 h 116" name="T23"/>
                  <a:gd fmla="*/ 66 w 112" name="T24"/>
                  <a:gd fmla="*/ 86 h 116" name="T25"/>
                  <a:gd fmla="*/ 0 w 112" name="T26"/>
                  <a:gd fmla="*/ 43 h 116" name="T27"/>
                  <a:gd fmla="*/ 0 w 112" name="T28"/>
                  <a:gd fmla="*/ 43 h 11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12" name="T45"/>
                  <a:gd fmla="*/ 0 h 116" name="T46"/>
                  <a:gd fmla="*/ 112 w 112" name="T47"/>
                  <a:gd fmla="*/ 116 h 11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15" w="112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0" name="Freeform 218"/>
              <p:cNvSpPr/>
              <p:nvPr/>
            </p:nvSpPr>
            <p:spPr bwMode="auto">
              <a:xfrm>
                <a:off x="1971" y="3476"/>
                <a:ext cx="172" cy="158"/>
              </a:xfrm>
              <a:custGeom>
                <a:gdLst>
                  <a:gd fmla="*/ 0 w 172" name="T0"/>
                  <a:gd fmla="*/ 58 h 247" name="T1"/>
                  <a:gd fmla="*/ 0 w 172" name="T2"/>
                  <a:gd fmla="*/ 58 h 247" name="T3"/>
                  <a:gd fmla="*/ 3 w 172" name="T4"/>
                  <a:gd fmla="*/ 78 h 247" name="T5"/>
                  <a:gd fmla="*/ 34 w 172" name="T6"/>
                  <a:gd fmla="*/ 112 h 247" name="T7"/>
                  <a:gd fmla="*/ 68 w 172" name="T8"/>
                  <a:gd fmla="*/ 193 h 247" name="T9"/>
                  <a:gd fmla="*/ 146 w 172" name="T10"/>
                  <a:gd fmla="*/ 246 h 247" name="T11"/>
                  <a:gd fmla="*/ 159 w 172" name="T12"/>
                  <a:gd fmla="*/ 237 h 247" name="T13"/>
                  <a:gd fmla="*/ 167 w 172" name="T14"/>
                  <a:gd fmla="*/ 220 h 247" name="T15"/>
                  <a:gd fmla="*/ 155 w 172" name="T16"/>
                  <a:gd fmla="*/ 213 h 247" name="T17"/>
                  <a:gd fmla="*/ 162 w 172" name="T18"/>
                  <a:gd fmla="*/ 209 h 247" name="T19"/>
                  <a:gd fmla="*/ 171 w 172" name="T20"/>
                  <a:gd fmla="*/ 167 h 247" name="T21"/>
                  <a:gd fmla="*/ 158 w 172" name="T22"/>
                  <a:gd fmla="*/ 147 h 247" name="T23"/>
                  <a:gd fmla="*/ 147 w 172" name="T24"/>
                  <a:gd fmla="*/ 147 h 247" name="T25"/>
                  <a:gd fmla="*/ 147 w 172" name="T26"/>
                  <a:gd fmla="*/ 125 h 247" name="T27"/>
                  <a:gd fmla="*/ 132 w 172" name="T28"/>
                  <a:gd fmla="*/ 134 h 247" name="T29"/>
                  <a:gd fmla="*/ 113 w 172" name="T30"/>
                  <a:gd fmla="*/ 126 h 247" name="T31"/>
                  <a:gd fmla="*/ 102 w 172" name="T32"/>
                  <a:gd fmla="*/ 101 h 247" name="T33"/>
                  <a:gd fmla="*/ 121 w 172" name="T34"/>
                  <a:gd fmla="*/ 69 h 247" name="T35"/>
                  <a:gd fmla="*/ 155 w 172" name="T36"/>
                  <a:gd fmla="*/ 55 h 247" name="T37"/>
                  <a:gd fmla="*/ 145 w 172" name="T38"/>
                  <a:gd fmla="*/ 49 h 247" name="T39"/>
                  <a:gd fmla="*/ 151 w 172" name="T40"/>
                  <a:gd fmla="*/ 33 h 247" name="T41"/>
                  <a:gd fmla="*/ 112 w 172" name="T42"/>
                  <a:gd fmla="*/ 30 h 247" name="T43"/>
                  <a:gd fmla="*/ 83 w 172" name="T44"/>
                  <a:gd fmla="*/ 0 h 247" name="T45"/>
                  <a:gd fmla="*/ 76 w 172" name="T46"/>
                  <a:gd fmla="*/ 22 h 247" name="T47"/>
                  <a:gd fmla="*/ 45 w 172" name="T48"/>
                  <a:gd fmla="*/ 41 h 247" name="T49"/>
                  <a:gd fmla="*/ 29 w 172" name="T50"/>
                  <a:gd fmla="*/ 65 h 247" name="T51"/>
                  <a:gd fmla="*/ 11 w 172" name="T52"/>
                  <a:gd fmla="*/ 61 h 247" name="T53"/>
                  <a:gd fmla="*/ 14 w 172" name="T54"/>
                  <a:gd fmla="*/ 47 h 247" name="T55"/>
                  <a:gd fmla="*/ 0 w 172" name="T56"/>
                  <a:gd fmla="*/ 58 h 247" name="T57"/>
                  <a:gd fmla="*/ 0 w 172" name="T58"/>
                  <a:gd fmla="*/ 58 h 247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172" name="T90"/>
                  <a:gd fmla="*/ 0 h 247" name="T91"/>
                  <a:gd fmla="*/ 172 w 172" name="T92"/>
                  <a:gd fmla="*/ 247 h 247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246" w="172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1" name="Freeform 219"/>
              <p:cNvSpPr/>
              <p:nvPr/>
            </p:nvSpPr>
            <p:spPr bwMode="auto">
              <a:xfrm>
                <a:off x="2288" y="3298"/>
                <a:ext cx="57" cy="158"/>
              </a:xfrm>
              <a:custGeom>
                <a:gdLst>
                  <a:gd fmla="*/ 0 w 57" name="T0"/>
                  <a:gd fmla="*/ 25 h 54" name="T1"/>
                  <a:gd fmla="*/ 0 w 57" name="T2"/>
                  <a:gd fmla="*/ 25 h 54" name="T3"/>
                  <a:gd fmla="*/ 15 w 57" name="T4"/>
                  <a:gd fmla="*/ 0 h 54" name="T5"/>
                  <a:gd fmla="*/ 56 w 57" name="T6"/>
                  <a:gd fmla="*/ 4 h 54" name="T7"/>
                  <a:gd fmla="*/ 50 w 57" name="T8"/>
                  <a:gd fmla="*/ 49 h 54" name="T9"/>
                  <a:gd fmla="*/ 22 w 57" name="T10"/>
                  <a:gd fmla="*/ 53 h 54" name="T11"/>
                  <a:gd fmla="*/ 0 w 57" name="T12"/>
                  <a:gd fmla="*/ 25 h 54" name="T13"/>
                  <a:gd fmla="*/ 0 w 57" name="T14"/>
                  <a:gd fmla="*/ 25 h 54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7" name="T24"/>
                  <a:gd fmla="*/ 0 h 54" name="T25"/>
                  <a:gd fmla="*/ 57 w 57" name="T26"/>
                  <a:gd fmla="*/ 54 h 54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54" w="57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2" name="Freeform 220"/>
              <p:cNvSpPr/>
              <p:nvPr/>
            </p:nvSpPr>
            <p:spPr bwMode="auto">
              <a:xfrm>
                <a:off x="2235" y="3210"/>
                <a:ext cx="14" cy="158"/>
              </a:xfrm>
              <a:custGeom>
                <a:gdLst>
                  <a:gd fmla="*/ 0 w 14" name="T0"/>
                  <a:gd fmla="*/ 10 h 11" name="T1"/>
                  <a:gd fmla="*/ 0 w 14" name="T2"/>
                  <a:gd fmla="*/ 10 h 11" name="T3"/>
                  <a:gd fmla="*/ 12 w 14" name="T4"/>
                  <a:gd fmla="*/ 8 h 11" name="T5"/>
                  <a:gd fmla="*/ 13 w 14" name="T6"/>
                  <a:gd fmla="*/ 0 h 11" name="T7"/>
                  <a:gd fmla="*/ 0 w 14" name="T8"/>
                  <a:gd fmla="*/ 10 h 11" name="T9"/>
                  <a:gd fmla="*/ 0 w 14" name="T10"/>
                  <a:gd fmla="*/ 10 h 11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4" name="T18"/>
                  <a:gd fmla="*/ 0 h 11" name="T19"/>
                  <a:gd fmla="*/ 14 w 14" name="T20"/>
                  <a:gd fmla="*/ 11 h 11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1" w="14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3" name="Freeform 221"/>
              <p:cNvSpPr/>
              <p:nvPr/>
            </p:nvSpPr>
            <p:spPr bwMode="auto">
              <a:xfrm>
                <a:off x="2283" y="3806"/>
                <a:ext cx="72" cy="158"/>
              </a:xfrm>
              <a:custGeom>
                <a:gdLst>
                  <a:gd fmla="*/ 0 w 72" name="T0"/>
                  <a:gd fmla="*/ 59 h 74" name="T1"/>
                  <a:gd fmla="*/ 0 w 72" name="T2"/>
                  <a:gd fmla="*/ 59 h 74" name="T3"/>
                  <a:gd fmla="*/ 12 w 72" name="T4"/>
                  <a:gd fmla="*/ 3 h 74" name="T5"/>
                  <a:gd fmla="*/ 22 w 72" name="T6"/>
                  <a:gd fmla="*/ 0 h 74" name="T7"/>
                  <a:gd fmla="*/ 63 w 72" name="T8"/>
                  <a:gd fmla="*/ 29 h 74" name="T9"/>
                  <a:gd fmla="*/ 71 w 72" name="T10"/>
                  <a:gd fmla="*/ 41 h 74" name="T11"/>
                  <a:gd fmla="*/ 68 w 72" name="T12"/>
                  <a:gd fmla="*/ 55 h 74" name="T13"/>
                  <a:gd fmla="*/ 49 w 72" name="T14"/>
                  <a:gd fmla="*/ 73 h 74" name="T15"/>
                  <a:gd fmla="*/ 0 w 72" name="T16"/>
                  <a:gd fmla="*/ 59 h 74" name="T17"/>
                  <a:gd fmla="*/ 0 w 72" name="T18"/>
                  <a:gd fmla="*/ 59 h 74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72" name="T30"/>
                  <a:gd fmla="*/ 0 h 74" name="T31"/>
                  <a:gd fmla="*/ 72 w 72" name="T32"/>
                  <a:gd fmla="*/ 74 h 74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74" w="72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4" name="Freeform 222"/>
              <p:cNvSpPr/>
              <p:nvPr/>
            </p:nvSpPr>
            <p:spPr bwMode="auto">
              <a:xfrm>
                <a:off x="2081" y="3263"/>
                <a:ext cx="184" cy="158"/>
              </a:xfrm>
              <a:custGeom>
                <a:gdLst>
                  <a:gd fmla="*/ 0 w 184" name="T0"/>
                  <a:gd fmla="*/ 42 h 157" name="T1"/>
                  <a:gd fmla="*/ 0 w 184" name="T2"/>
                  <a:gd fmla="*/ 42 h 157" name="T3"/>
                  <a:gd fmla="*/ 17 w 184" name="T4"/>
                  <a:gd fmla="*/ 69 h 157" name="T5"/>
                  <a:gd fmla="*/ 44 w 184" name="T6"/>
                  <a:gd fmla="*/ 72 h 157" name="T7"/>
                  <a:gd fmla="*/ 52 w 184" name="T8"/>
                  <a:gd fmla="*/ 84 h 157" name="T9"/>
                  <a:gd fmla="*/ 79 w 184" name="T10"/>
                  <a:gd fmla="*/ 82 h 157" name="T11"/>
                  <a:gd fmla="*/ 75 w 184" name="T12"/>
                  <a:gd fmla="*/ 129 h 157" name="T13"/>
                  <a:gd fmla="*/ 87 w 184" name="T14"/>
                  <a:gd fmla="*/ 149 h 157" name="T15"/>
                  <a:gd fmla="*/ 103 w 184" name="T16"/>
                  <a:gd fmla="*/ 156 h 157" name="T17"/>
                  <a:gd fmla="*/ 136 w 184" name="T18"/>
                  <a:gd fmla="*/ 137 h 157" name="T19"/>
                  <a:gd fmla="*/ 123 w 184" name="T20"/>
                  <a:gd fmla="*/ 134 h 157" name="T21"/>
                  <a:gd fmla="*/ 116 w 184" name="T22"/>
                  <a:gd fmla="*/ 108 h 157" name="T23"/>
                  <a:gd fmla="*/ 139 w 184" name="T24"/>
                  <a:gd fmla="*/ 113 h 157" name="T25"/>
                  <a:gd fmla="*/ 173 w 184" name="T26"/>
                  <a:gd fmla="*/ 97 h 157" name="T27"/>
                  <a:gd fmla="*/ 164 w 184" name="T28"/>
                  <a:gd fmla="*/ 84 h 157" name="T29"/>
                  <a:gd fmla="*/ 175 w 184" name="T30"/>
                  <a:gd fmla="*/ 72 h 157" name="T31"/>
                  <a:gd fmla="*/ 170 w 184" name="T32"/>
                  <a:gd fmla="*/ 63 h 157" name="T33"/>
                  <a:gd fmla="*/ 183 w 184" name="T34"/>
                  <a:gd fmla="*/ 53 h 157" name="T35"/>
                  <a:gd fmla="*/ 167 w 184" name="T36"/>
                  <a:gd fmla="*/ 51 h 157" name="T37"/>
                  <a:gd fmla="*/ 167 w 184" name="T38"/>
                  <a:gd fmla="*/ 39 h 157" name="T39"/>
                  <a:gd fmla="*/ 141 w 184" name="T40"/>
                  <a:gd fmla="*/ 25 h 157" name="T41"/>
                  <a:gd fmla="*/ 152 w 184" name="T42"/>
                  <a:gd fmla="*/ 21 h 157" name="T43"/>
                  <a:gd fmla="*/ 72 w 184" name="T44"/>
                  <a:gd fmla="*/ 24 h 157" name="T45"/>
                  <a:gd fmla="*/ 46 w 184" name="T46"/>
                  <a:gd fmla="*/ 0 h 157" name="T47"/>
                  <a:gd fmla="*/ 47 w 184" name="T48"/>
                  <a:gd fmla="*/ 11 h 157" name="T49"/>
                  <a:gd fmla="*/ 24 w 184" name="T50"/>
                  <a:gd fmla="*/ 20 h 157" name="T51"/>
                  <a:gd fmla="*/ 31 w 184" name="T52"/>
                  <a:gd fmla="*/ 39 h 157" name="T53"/>
                  <a:gd fmla="*/ 22 w 184" name="T54"/>
                  <a:gd fmla="*/ 46 h 157" name="T55"/>
                  <a:gd fmla="*/ 17 w 184" name="T56"/>
                  <a:gd fmla="*/ 29 h 157" name="T57"/>
                  <a:gd fmla="*/ 26 w 184" name="T58"/>
                  <a:gd fmla="*/ 6 h 157" name="T59"/>
                  <a:gd fmla="*/ 0 w 184" name="T60"/>
                  <a:gd fmla="*/ 42 h 157" name="T61"/>
                  <a:gd fmla="*/ 0 w 184" name="T62"/>
                  <a:gd fmla="*/ 42 h 157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84" name="T96"/>
                  <a:gd fmla="*/ 0 h 157" name="T97"/>
                  <a:gd fmla="*/ 184 w 184" name="T98"/>
                  <a:gd fmla="*/ 157 h 157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57" w="184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14" name="Freeform 62"/>
            <p:cNvSpPr/>
            <p:nvPr/>
          </p:nvSpPr>
          <p:spPr bwMode="auto">
            <a:xfrm>
              <a:off x="4706100" y="4029563"/>
              <a:ext cx="119061" cy="206196"/>
            </a:xfrm>
            <a:custGeom>
              <a:gdLst>
                <a:gd fmla="*/ 0 w 95" name="T0"/>
                <a:gd fmla="*/ 17056038 h 203" name="T1"/>
                <a:gd fmla="*/ 0 w 95" name="T2"/>
                <a:gd fmla="*/ 17056038 h 203" name="T3"/>
                <a:gd fmla="*/ 21990127 w 95" name="T4"/>
                <a:gd fmla="*/ 52872417 h 203" name="T5"/>
                <a:gd fmla="*/ 50262967 w 95" name="T6"/>
                <a:gd fmla="*/ 68222847 h 203" name="T7"/>
                <a:gd fmla="*/ 36127169 w 95" name="T8"/>
                <a:gd fmla="*/ 93806917 h 203" name="T9"/>
                <a:gd fmla="*/ 87960510 w 95" name="T10"/>
                <a:gd fmla="*/ 139856901 h 203" name="T11"/>
                <a:gd fmla="*/ 111520992 w 95" name="T12"/>
                <a:gd fmla="*/ 202962959 h 203" name="T13"/>
                <a:gd fmla="*/ 114662975 w 95" name="T14"/>
                <a:gd fmla="*/ 255835356 h 203" name="T15"/>
                <a:gd fmla="*/ 50262967 w 95" name="T16"/>
                <a:gd fmla="*/ 301886645 h 203" name="T17"/>
                <a:gd fmla="*/ 59687661 w 95" name="T18"/>
                <a:gd fmla="*/ 344525504 h 203" name="T19"/>
                <a:gd fmla="*/ 80106161 w 95" name="T20"/>
                <a:gd fmla="*/ 315530166 h 203" name="T21"/>
                <a:gd fmla="*/ 92672857 w 95" name="T22"/>
                <a:gd fmla="*/ 324058182 h 203" name="T23"/>
                <a:gd fmla="*/ 97385204 w 95" name="T24"/>
                <a:gd fmla="*/ 303592249 h 203" name="T25"/>
                <a:gd fmla="*/ 147648151 w 95" name="T26"/>
                <a:gd fmla="*/ 272891389 h 203" name="T27"/>
                <a:gd fmla="*/ 141365440 w 95" name="T28"/>
                <a:gd fmla="*/ 185906926 h 203" name="T29"/>
                <a:gd fmla="*/ 72253084 w 95" name="T30"/>
                <a:gd fmla="*/ 105744835 h 203" name="T31"/>
                <a:gd fmla="*/ 80106161 w 95" name="T32"/>
                <a:gd fmla="*/ 78456467 h 203" name="T33"/>
                <a:gd fmla="*/ 120945686 w 95" name="T34"/>
                <a:gd fmla="*/ 39227581 h 203" name="T35"/>
                <a:gd fmla="*/ 62828390 w 95" name="T36"/>
                <a:gd fmla="*/ 0 h 203" name="T37"/>
                <a:gd fmla="*/ 0 w 95" name="T38"/>
                <a:gd fmla="*/ 17056038 h 203" name="T39"/>
                <a:gd fmla="*/ 0 w 95" name="T40"/>
                <a:gd fmla="*/ 17056038 h 203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w 95" name="T63"/>
                <a:gd fmla="*/ 0 h 203" name="T64"/>
                <a:gd fmla="*/ 95 w 95" name="T65"/>
                <a:gd fmla="*/ 203 h 203" name="T66"/>
              </a:gdLst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b="T66" l="T63" r="T65" t="T64"/>
              <a:pathLst>
                <a:path h="203" w="95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5" name="Freeform 63"/>
            <p:cNvSpPr/>
            <p:nvPr/>
          </p:nvSpPr>
          <p:spPr bwMode="auto">
            <a:xfrm>
              <a:off x="3628193" y="3503304"/>
              <a:ext cx="126999" cy="206196"/>
            </a:xfrm>
            <a:custGeom>
              <a:gdLst>
                <a:gd fmla="*/ 0 w 102" name="T0"/>
                <a:gd fmla="*/ 3439837 h 46" name="T1"/>
                <a:gd fmla="*/ 37206018 w 102" name="T2"/>
                <a:gd fmla="*/ 0 h 46" name="T3"/>
                <a:gd fmla="*/ 72863135 w 102" name="T4"/>
                <a:gd fmla="*/ 15478608 h 46" name="T5"/>
                <a:gd fmla="*/ 86814474 w 102" name="T6"/>
                <a:gd fmla="*/ 32676478 h 46" name="T7"/>
                <a:gd fmla="*/ 105418723 w 102" name="T8"/>
                <a:gd fmla="*/ 32676478 h 46" name="T9"/>
                <a:gd fmla="*/ 119371288 w 102" name="T10"/>
                <a:gd fmla="*/ 24077546 h 46" name="T11"/>
                <a:gd fmla="*/ 128672167 w 102" name="T12"/>
                <a:gd fmla="*/ 22356972 h 46" name="T13"/>
                <a:gd fmla="*/ 137974292 w 102" name="T14"/>
                <a:gd fmla="*/ 39556149 h 46" name="T15"/>
                <a:gd fmla="*/ 155027149 w 102" name="T16"/>
                <a:gd fmla="*/ 44715256 h 46" name="T17"/>
                <a:gd fmla="*/ 150376710 w 102" name="T18"/>
                <a:gd fmla="*/ 51593615 h 46" name="T19"/>
                <a:gd fmla="*/ 156577296 w 102" name="T20"/>
                <a:gd fmla="*/ 65352956 h 46" name="T21"/>
                <a:gd fmla="*/ 155027149 w 102" name="T22"/>
                <a:gd fmla="*/ 75671151 h 46" name="T23"/>
                <a:gd fmla="*/ 137974292 w 102" name="T24"/>
                <a:gd fmla="*/ 60192548 h 46" name="T25"/>
                <a:gd fmla="*/ 128672167 w 102" name="T26"/>
                <a:gd fmla="*/ 55033451 h 46" name="T27"/>
                <a:gd fmla="*/ 119371288 w 102" name="T28"/>
                <a:gd fmla="*/ 55033451 h 46" name="T29"/>
                <a:gd fmla="*/ 114719603 w 102" name="T30"/>
                <a:gd fmla="*/ 72231316 h 46" name="T31"/>
                <a:gd fmla="*/ 103868576 w 102" name="T32"/>
                <a:gd fmla="*/ 67072218 h 46" name="T33"/>
                <a:gd fmla="*/ 83714181 w 102" name="T34"/>
                <a:gd fmla="*/ 77391724 h 46" name="T35"/>
                <a:gd fmla="*/ 58910570 w 102" name="T36"/>
                <a:gd fmla="*/ 75671151 h 46" name="T37"/>
                <a:gd fmla="*/ 58910570 w 102" name="T38"/>
                <a:gd fmla="*/ 44715256 h 46" name="T39"/>
                <a:gd fmla="*/ 20153156 w 102" name="T40"/>
                <a:gd fmla="*/ 17197870 h 46" name="T41"/>
                <a:gd fmla="*/ 0 w 102" name="T42"/>
                <a:gd fmla="*/ 3439837 h 46" name="T43"/>
                <a:gd fmla="*/ 0 w 102" name="T44"/>
                <a:gd fmla="*/ 3439837 h 4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w 102" name="T69"/>
                <a:gd fmla="*/ 0 h 46" name="T70"/>
                <a:gd fmla="*/ 102 w 102" name="T71"/>
                <a:gd fmla="*/ 46 h 46" name="T72"/>
              </a:gdLst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b="T72" l="T69" r="T71" t="T70"/>
              <a:pathLst>
                <a:path h="46" w="102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6" name="Freeform 64"/>
            <p:cNvSpPr/>
            <p:nvPr/>
          </p:nvSpPr>
          <p:spPr bwMode="auto">
            <a:xfrm>
              <a:off x="3718681" y="3551723"/>
              <a:ext cx="104774" cy="206196"/>
            </a:xfrm>
            <a:custGeom>
              <a:gdLst>
                <a:gd fmla="*/ 48621765 w 85" name="T0"/>
                <a:gd fmla="*/ 3439855 h 69" name="T1"/>
                <a:gd fmla="*/ 54698713 w 85" name="T2"/>
                <a:gd fmla="*/ 3439855 h 69" name="T3"/>
                <a:gd fmla="*/ 74451875 w 85" name="T4"/>
                <a:gd fmla="*/ 10319564 h 69" name="T5"/>
                <a:gd fmla="*/ 92683970 w 85" name="T6"/>
                <a:gd fmla="*/ 25796947 h 69" name="T7"/>
                <a:gd fmla="*/ 103320478 w 85" name="T8"/>
                <a:gd fmla="*/ 44715498 h 69" name="T9"/>
                <a:gd fmla="*/ 127630734 w 85" name="T10"/>
                <a:gd fmla="*/ 65353310 h 69" name="T11"/>
                <a:gd fmla="*/ 115475606 w 85" name="T12"/>
                <a:gd fmla="*/ 70512435 h 69" name="T13"/>
                <a:gd fmla="*/ 106358952 w 85" name="T14"/>
                <a:gd fmla="*/ 84271851 h 69" name="T15"/>
                <a:gd fmla="*/ 104840331 w 85" name="T16"/>
                <a:gd fmla="*/ 91150268 h 69" name="T17"/>
                <a:gd fmla="*/ 100282004 w 85" name="T18"/>
                <a:gd fmla="*/ 116948516 h 69" name="T19"/>
                <a:gd fmla="*/ 82048695 w 85" name="T20"/>
                <a:gd fmla="*/ 110068809 h 69" name="T21"/>
                <a:gd fmla="*/ 79010202 w 85" name="T22"/>
                <a:gd fmla="*/ 87710414 h 69" name="T23"/>
                <a:gd fmla="*/ 60776893 w 85" name="T24"/>
                <a:gd fmla="*/ 96310704 h 69" name="T25"/>
                <a:gd fmla="*/ 44063438 w 85" name="T26"/>
                <a:gd fmla="*/ 108348226 h 69" name="T27"/>
                <a:gd fmla="*/ 33426921 w 85" name="T28"/>
                <a:gd fmla="*/ 106628955 h 69" name="T29"/>
                <a:gd fmla="*/ 24310266 w 85" name="T30"/>
                <a:gd fmla="*/ 94590122 h 69" name="T31"/>
                <a:gd fmla="*/ 18233314 w 85" name="T32"/>
                <a:gd fmla="*/ 84271851 h 69" name="T33"/>
                <a:gd fmla="*/ 25830119 w 85" name="T34"/>
                <a:gd fmla="*/ 73952289 h 69" name="T35"/>
                <a:gd fmla="*/ 30388447 w 85" name="T36"/>
                <a:gd fmla="*/ 82551268 h 69" name="T37"/>
                <a:gd fmla="*/ 53180092 w 85" name="T38"/>
                <a:gd fmla="*/ 94590122 h 69" name="T39"/>
                <a:gd fmla="*/ 57738419 w 85" name="T40"/>
                <a:gd fmla="*/ 84271851 h 69" name="T41"/>
                <a:gd fmla="*/ 36466627 w 85" name="T42"/>
                <a:gd fmla="*/ 65353310 h 69" name="T43"/>
                <a:gd fmla="*/ 30388447 w 85" name="T44"/>
                <a:gd fmla="*/ 49874623 h 69" name="T45"/>
                <a:gd fmla="*/ 22791646 w 85" name="T46"/>
                <a:gd fmla="*/ 44715498 h 69" name="T47"/>
                <a:gd fmla="*/ 22791646 w 85" name="T48"/>
                <a:gd fmla="*/ 34395926 h 69" name="T49"/>
                <a:gd fmla="*/ 13674986 w 85" name="T50"/>
                <a:gd fmla="*/ 30957384 h 69" name="T51"/>
                <a:gd fmla="*/ 0 w 85" name="T52"/>
                <a:gd fmla="*/ 29236801 h 69" name="T53"/>
                <a:gd fmla="*/ 4558328 w 85" name="T54"/>
                <a:gd fmla="*/ 17197963 h 69" name="T55"/>
                <a:gd fmla="*/ 6078183 w 85" name="T56"/>
                <a:gd fmla="*/ 10319564 h 69" name="T57"/>
                <a:gd fmla="*/ 16713460 w 85" name="T58"/>
                <a:gd fmla="*/ 10319564 h 69" name="T59"/>
                <a:gd fmla="*/ 22791646 w 85" name="T60"/>
                <a:gd fmla="*/ 15478692 h 69" name="T61"/>
                <a:gd fmla="*/ 39505101 w 85" name="T62"/>
                <a:gd fmla="*/ 30957384 h 69" name="T63"/>
                <a:gd fmla="*/ 41023731 w 85" name="T64"/>
                <a:gd fmla="*/ 20637817 h 69" name="T65"/>
                <a:gd fmla="*/ 34946774 w 85" name="T66"/>
                <a:gd fmla="*/ 8598982 h 69" name="T67"/>
                <a:gd fmla="*/ 39505101 w 85" name="T68"/>
                <a:gd fmla="*/ 0 h 69" name="T69"/>
                <a:gd fmla="*/ 48621765 w 85" name="T70"/>
                <a:gd fmla="*/ 3439855 h 69" name="T71"/>
                <a:gd fmla="*/ 48621765 w 85" name="T72"/>
                <a:gd fmla="*/ 3439855 h 69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w 85" name="T111"/>
                <a:gd fmla="*/ 0 h 69" name="T112"/>
                <a:gd fmla="*/ 85 w 85" name="T113"/>
                <a:gd fmla="*/ 69 h 69" name="T114"/>
              </a:gdLst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b="T114" l="T111" r="T113" t="T112"/>
              <a:pathLst>
                <a:path h="69" w="85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7" name="Freeform 65"/>
            <p:cNvSpPr/>
            <p:nvPr/>
          </p:nvSpPr>
          <p:spPr bwMode="auto">
            <a:xfrm>
              <a:off x="3694868" y="3551722"/>
              <a:ext cx="74613" cy="206196"/>
            </a:xfrm>
            <a:custGeom>
              <a:gdLst>
                <a:gd fmla="*/ 0 w 57" name="T0"/>
                <a:gd fmla="*/ 10017957 h 43" name="T1"/>
                <a:gd fmla="*/ 11994369 w 57" name="T2"/>
                <a:gd fmla="*/ 21705362 h 43" name="T3"/>
                <a:gd fmla="*/ 25702218 w 57" name="T4"/>
                <a:gd fmla="*/ 38401091 h 43" name="T5"/>
                <a:gd fmla="*/ 47977476 w 57" name="T6"/>
                <a:gd fmla="*/ 61775897 h 43" name="T7"/>
                <a:gd fmla="*/ 61685320 w 57" name="T8"/>
                <a:gd fmla="*/ 48419056 h 43" name="T9"/>
                <a:gd fmla="*/ 63398800 w 57" name="T10"/>
                <a:gd fmla="*/ 60106454 h 43" name="T11"/>
                <a:gd fmla="*/ 73679684 w 57" name="T12"/>
                <a:gd fmla="*/ 61775897 h 43" name="T13"/>
                <a:gd fmla="*/ 89101029 w 57" name="T14"/>
                <a:gd fmla="*/ 70124408 h 43" name="T15"/>
                <a:gd fmla="*/ 95954951 w 57" name="T16"/>
                <a:gd fmla="*/ 60106454 h 43" name="T17"/>
                <a:gd fmla="*/ 71966203 w 57" name="T18"/>
                <a:gd fmla="*/ 41739979 h 43" name="T19"/>
                <a:gd fmla="*/ 66825762 w 57" name="T20"/>
                <a:gd fmla="*/ 26713693 h 43" name="T21"/>
                <a:gd fmla="*/ 56544878 w 57" name="T22"/>
                <a:gd fmla="*/ 21705362 h 43" name="T23"/>
                <a:gd fmla="*/ 56544878 w 57" name="T24"/>
                <a:gd fmla="*/ 11687403 h 43" name="T25"/>
                <a:gd fmla="*/ 46263995 w 57" name="T26"/>
                <a:gd fmla="*/ 8348513 h 43" name="T27"/>
                <a:gd fmla="*/ 30842660 w 57" name="T28"/>
                <a:gd fmla="*/ 5008332 h 43" name="T29"/>
                <a:gd fmla="*/ 17134811 w 57" name="T30"/>
                <a:gd fmla="*/ 0 h 43" name="T31"/>
                <a:gd fmla="*/ 5140443 w 57" name="T32"/>
                <a:gd fmla="*/ 1669444 h 43" name="T33"/>
                <a:gd fmla="*/ 0 w 57" name="T34"/>
                <a:gd fmla="*/ 10017957 h 43" name="T35"/>
                <a:gd fmla="*/ 0 w 57" name="T36"/>
                <a:gd fmla="*/ 10017957 h 43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57" name="T57"/>
                <a:gd fmla="*/ 0 h 43" name="T58"/>
                <a:gd fmla="*/ 57 w 57" name="T59"/>
                <a:gd fmla="*/ 43 h 43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43" w="57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8" name="Freeform 66"/>
            <p:cNvSpPr/>
            <p:nvPr/>
          </p:nvSpPr>
          <p:spPr bwMode="auto">
            <a:xfrm>
              <a:off x="3736143" y="3378684"/>
              <a:ext cx="711195" cy="206196"/>
            </a:xfrm>
            <a:custGeom>
              <a:gdLst>
                <a:gd fmla="*/ 837896752 w 572" name="T0"/>
                <a:gd fmla="*/ 173329062 h 246" name="T1"/>
                <a:gd fmla="*/ 749778861 w 572" name="T2"/>
                <a:gd fmla="*/ 163032328 h 246" name="T3"/>
                <a:gd fmla="*/ 717313589 w 572" name="T4"/>
                <a:gd fmla="*/ 130426133 h 246" name="T5"/>
                <a:gd fmla="*/ 675574125 w 572" name="T6"/>
                <a:gd fmla="*/ 135574479 h 246" name="T7"/>
                <a:gd fmla="*/ 635379996 w 572" name="T8"/>
                <a:gd fmla="*/ 121845555 h 246" name="T9"/>
                <a:gd fmla="*/ 562720752 w 572" name="T10"/>
                <a:gd fmla="*/ 70362068 h 246" name="T11"/>
                <a:gd fmla="*/ 471510634 w 572" name="T12"/>
                <a:gd fmla="*/ 51483487 h 246" name="T13"/>
                <a:gd fmla="*/ 408126826 w 572" name="T14"/>
                <a:gd fmla="*/ 30890090 h 246" name="T15"/>
                <a:gd fmla="*/ 344743018 w 572" name="T16"/>
                <a:gd fmla="*/ 17161161 h 246" name="T17"/>
                <a:gd fmla="*/ 284452602 w 572" name="T18"/>
                <a:gd fmla="*/ 36038437 h 246" name="T19"/>
                <a:gd fmla="*/ 216431076 w 572" name="T20"/>
                <a:gd fmla="*/ 36038437 h 246" name="T21"/>
                <a:gd fmla="*/ 216431076 w 572" name="T22"/>
                <a:gd fmla="*/ 84090992 h 246" name="T23"/>
                <a:gd fmla="*/ 242711894 w 572" name="T24"/>
                <a:gd fmla="*/ 106400515 h 246" name="T25"/>
                <a:gd fmla="*/ 242711894 w 572" name="T26"/>
                <a:gd fmla="*/ 139006710 h 246" name="T27"/>
                <a:gd fmla="*/ 216431076 w 572" name="T28"/>
                <a:gd fmla="*/ 140722826 h 246" name="T29"/>
                <a:gd fmla="*/ 177782595 w 572" name="T30"/>
                <a:gd fmla="*/ 123561671 h 246" name="T31"/>
                <a:gd fmla="*/ 151501738 w 572" name="T32"/>
                <a:gd fmla="*/ 130426133 h 246" name="T33"/>
                <a:gd fmla="*/ 120583201 w 572" name="T34"/>
                <a:gd fmla="*/ 118413324 h 246" name="T35"/>
                <a:gd fmla="*/ 46378446 w 572" name="T36"/>
                <a:gd fmla="*/ 116697208 h 246" name="T37"/>
                <a:gd fmla="*/ 30918546 w 572" name="T38"/>
                <a:gd fmla="*/ 133858364 h 246" name="T39"/>
                <a:gd fmla="*/ 27826320 w 572" name="T40"/>
                <a:gd fmla="*/ 156167866 h 246" name="T41"/>
                <a:gd fmla="*/ 4637720 w 572" name="T42"/>
                <a:gd fmla="*/ 145871173 h 246" name="T43"/>
                <a:gd fmla="*/ 0 w 572" name="T44"/>
                <a:gd fmla="*/ 192206333 h 246" name="T45"/>
                <a:gd fmla="*/ 12367668 w 572" name="T46"/>
                <a:gd fmla="*/ 224813839 h 246" name="T47"/>
                <a:gd fmla="*/ 40193983 w 572" name="T48"/>
                <a:gd fmla="*/ 223097723 h 246" name="T49"/>
                <a:gd fmla="*/ 66474811 w 572" name="T50"/>
                <a:gd fmla="*/ 269432843 h 246" name="T51"/>
                <a:gd fmla="*/ 160777174 w 572" name="T52"/>
                <a:gd fmla="*/ 252271688 h 246" name="T53"/>
                <a:gd fmla="*/ 153047229 w 572" name="T54"/>
                <a:gd fmla="*/ 302039039 h 246" name="T55"/>
                <a:gd fmla="*/ 105123311 w 572" name="T56"/>
                <a:gd fmla="*/ 327780772 h 246" name="T57"/>
                <a:gd fmla="*/ 157684948 w 572" name="T58"/>
                <a:gd fmla="*/ 375833399 h 246" name="T59"/>
                <a:gd fmla="*/ 194787976 w 572" name="T60"/>
                <a:gd fmla="*/ 380981746 h 246" name="T61"/>
                <a:gd fmla="*/ 222614286 w 572" name="T62"/>
                <a:gd fmla="*/ 387846208 h 246" name="T63"/>
                <a:gd fmla="*/ 222614286 w 572" name="T64"/>
                <a:gd fmla="*/ 293458461 h 246" name="T65"/>
                <a:gd fmla="*/ 259717276 w 572" name="T66"/>
                <a:gd fmla="*/ 264284497 h 246" name="T67"/>
                <a:gd fmla="*/ 272084939 w 572" name="T68"/>
                <a:gd fmla="*/ 252271688 h 246" name="T69"/>
                <a:gd fmla="*/ 290635812 w 572" name="T70"/>
                <a:gd fmla="*/ 260852265 h 246" name="T71"/>
                <a:gd fmla="*/ 299911249 w 572" name="T72"/>
                <a:gd fmla="*/ 267716728 h 246" name="T73"/>
                <a:gd fmla="*/ 323101084 w 572" name="T74"/>
                <a:gd fmla="*/ 307187385 h 246" name="T75"/>
                <a:gd fmla="*/ 343197526 w 572" name="T76"/>
                <a:gd fmla="*/ 332929119 h 246" name="T77"/>
                <a:gd fmla="*/ 394213671 w 572" name="T78"/>
                <a:gd fmla="*/ 332929119 h 246" name="T79"/>
                <a:gd fmla="*/ 414311279 w 572" name="T80"/>
                <a:gd fmla="*/ 398142901 h 246" name="T81"/>
                <a:gd fmla="*/ 435954379 w 572" name="T82"/>
                <a:gd fmla="*/ 420452403 h 246" name="T83"/>
                <a:gd fmla="*/ 486969280 w 572" name="T84"/>
                <a:gd fmla="*/ 410155710 h 246" name="T85"/>
                <a:gd fmla="*/ 547260862 w 572" name="T86"/>
                <a:gd fmla="*/ 410155710 h 246" name="T87"/>
                <a:gd fmla="*/ 544169878 w 572" name="T88"/>
                <a:gd fmla="*/ 382697861 h 246" name="T89"/>
                <a:gd fmla="*/ 554990807 w 572" name="T90"/>
                <a:gd fmla="*/ 368968937 h 246" name="T91"/>
                <a:gd fmla="*/ 592093796 w 572" name="T92"/>
                <a:gd fmla="*/ 374117284 h 246" name="T93"/>
                <a:gd fmla="*/ 644655433 w 572" name="T94"/>
                <a:gd fmla="*/ 360388359 h 246" name="T95"/>
                <a:gd fmla="*/ 732773479 w 572" name="T96"/>
                <a:gd fmla="*/ 379265630 h 246" name="T97"/>
                <a:gd fmla="*/ 732773479 w 572" name="T98"/>
                <a:gd fmla="*/ 319200194 h 246" name="T99"/>
                <a:gd fmla="*/ 799248270 w 572" name="T100"/>
                <a:gd fmla="*/ 252271688 h 246" name="T101"/>
                <a:gd fmla="*/ 861086587 w 572" name="T102"/>
                <a:gd fmla="*/ 216233261 h 24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w 572" name="T156"/>
                <a:gd fmla="*/ 0 h 246" name="T157"/>
                <a:gd fmla="*/ 572 w 572" name="T158"/>
                <a:gd fmla="*/ 246 h 246" name="T159"/>
              </a:gdLst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b="T159" l="T156" r="T158" t="T157"/>
              <a:pathLst>
                <a:path h="246" w="572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9" name="Freeform 67"/>
            <p:cNvSpPr/>
            <p:nvPr/>
          </p:nvSpPr>
          <p:spPr bwMode="auto">
            <a:xfrm>
              <a:off x="3907591" y="3526322"/>
              <a:ext cx="312736" cy="206196"/>
            </a:xfrm>
            <a:custGeom>
              <a:gdLst>
                <a:gd fmla="*/ 37557332 w 250" name="T0"/>
                <a:gd fmla="*/ 114387181 h 153" name="T1"/>
                <a:gd fmla="*/ 43817105 w 250" name="T2"/>
                <a:gd fmla="*/ 95883169 h 153" name="T3"/>
                <a:gd fmla="*/ 53205497 w 250" name="T4"/>
                <a:gd fmla="*/ 87472254 h 153" name="T5"/>
                <a:gd fmla="*/ 70419843 w 250" name="T6"/>
                <a:gd fmla="*/ 90836620 h 153" name="T7"/>
                <a:gd fmla="*/ 89197899 w 250" name="T8"/>
                <a:gd fmla="*/ 97565352 h 153" name="T9"/>
                <a:gd fmla="*/ 93892720 w 250" name="T10"/>
                <a:gd fmla="*/ 102611900 h 153" name="T11"/>
                <a:gd fmla="*/ 106412245 w 250" name="T12"/>
                <a:gd fmla="*/ 114387181 h 153" name="T13"/>
                <a:gd fmla="*/ 115800637 w 250" name="T14"/>
                <a:gd fmla="*/ 144665176 h 153" name="T15"/>
                <a:gd fmla="*/ 129885103 w 250" name="T16"/>
                <a:gd fmla="*/ 141300810 h 153" name="T17"/>
                <a:gd fmla="*/ 151793020 w 250" name="T18"/>
                <a:gd fmla="*/ 144665176 h 153" name="T19"/>
                <a:gd fmla="*/ 183090619 w 250" name="T20"/>
                <a:gd fmla="*/ 178308874 h 153" name="T21"/>
                <a:gd fmla="*/ 215953120 w 250" name="T22"/>
                <a:gd fmla="*/ 198495069 h 153" name="T23"/>
                <a:gd fmla="*/ 247250681 w 250" name="T24"/>
                <a:gd fmla="*/ 220362150 h 153" name="T25"/>
                <a:gd fmla="*/ 259770205 w 250" name="T26"/>
                <a:gd fmla="*/ 255687991 h 153" name="T27"/>
                <a:gd fmla="*/ 278548241 w 250" name="T28"/>
                <a:gd fmla="*/ 227090881 h 153" name="T29"/>
                <a:gd fmla="*/ 281678122 w 250" name="T30"/>
                <a:gd fmla="*/ 201859435 h 153" name="T31"/>
                <a:gd fmla="*/ 269159849 w 250" name="T32"/>
                <a:gd fmla="*/ 163169188 h 153" name="T33"/>
                <a:gd fmla="*/ 295762587 w 250" name="T34"/>
                <a:gd fmla="*/ 154758273 h 153" name="T35"/>
                <a:gd fmla="*/ 328625167 w 250" name="T36"/>
                <a:gd fmla="*/ 163169188 h 153" name="T37"/>
                <a:gd fmla="*/ 381830644 w 250" name="T38"/>
                <a:gd fmla="*/ 158122639 h 153" name="T39"/>
                <a:gd fmla="*/ 381830644 w 250" name="T40"/>
                <a:gd fmla="*/ 136254261 h 153" name="T41"/>
                <a:gd fmla="*/ 317670504 w 250" name="T42"/>
                <a:gd fmla="*/ 136254261 h 153" name="T43"/>
                <a:gd fmla="*/ 286372944 w 250" name="T44"/>
                <a:gd fmla="*/ 132889895 h 153" name="T45"/>
                <a:gd fmla="*/ 258205265 w 250" name="T46"/>
                <a:gd fmla="*/ 144665176 h 153" name="T47"/>
                <a:gd fmla="*/ 239427229 w 250" name="T48"/>
                <a:gd fmla="*/ 141300810 h 153" name="T49"/>
                <a:gd fmla="*/ 223777823 w 250" name="T50"/>
                <a:gd fmla="*/ 142982993 h 153" name="T51"/>
                <a:gd fmla="*/ 204999787 w 250" name="T52"/>
                <a:gd fmla="*/ 132889895 h 153" name="T53"/>
                <a:gd fmla="*/ 204999787 w 250" name="T54"/>
                <a:gd fmla="*/ 124480278 h 153" name="T55"/>
                <a:gd fmla="*/ 201869906 w 250" name="T56"/>
                <a:gd fmla="*/ 95883169 h 153" name="T57"/>
                <a:gd fmla="*/ 140839687 w 250" name="T58"/>
                <a:gd fmla="*/ 72332588 h 153" name="T59"/>
                <a:gd fmla="*/ 109542126 w 250" name="T60"/>
                <a:gd fmla="*/ 50464210 h 153" name="T61"/>
                <a:gd fmla="*/ 70419843 w 250" name="T62"/>
                <a:gd fmla="*/ 60557308 h 153" name="T63"/>
                <a:gd fmla="*/ 45382045 w 250" name="T64"/>
                <a:gd fmla="*/ 26914936 h 153" name="T65"/>
                <a:gd fmla="*/ 46946986 w 250" name="T66"/>
                <a:gd fmla="*/ 0 h 153" name="T67"/>
                <a:gd fmla="*/ 28167689 w 250" name="T68"/>
                <a:gd fmla="*/ 117751546 h 153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250" name="T105"/>
                <a:gd fmla="*/ 0 h 153" name="T106"/>
                <a:gd fmla="*/ 250 w 250" name="T107"/>
                <a:gd fmla="*/ 153 h 153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153" w="250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0" name="Freeform 68"/>
            <p:cNvSpPr/>
            <p:nvPr/>
          </p:nvSpPr>
          <p:spPr bwMode="auto">
            <a:xfrm>
              <a:off x="3864730" y="3577123"/>
              <a:ext cx="239711" cy="206196"/>
            </a:xfrm>
            <a:custGeom>
              <a:gdLst>
                <a:gd fmla="*/ 0 w 191" name="T0"/>
                <a:gd fmla="*/ 32855643 h 134" name="T1"/>
                <a:gd fmla="*/ 1575071 w 191" name="T2"/>
                <a:gd fmla="*/ 63983358 h 134" name="T3"/>
                <a:gd fmla="*/ 17325780 w 191" name="T4"/>
                <a:gd fmla="*/ 44960360 h 134" name="T5"/>
                <a:gd fmla="*/ 39378027 w 191" name="T6"/>
                <a:gd fmla="*/ 69171089 h 134" name="T7"/>
                <a:gd fmla="*/ 29927604 w 191" name="T8"/>
                <a:gd fmla="*/ 83005040 h 134" name="T9"/>
                <a:gd fmla="*/ 3150142 w 191" name="T10"/>
                <a:gd fmla="*/ 69171089 h 134" name="T11"/>
                <a:gd fmla="*/ 0 w 191" name="T12"/>
                <a:gd fmla="*/ 89922036 h 134" name="T13"/>
                <a:gd fmla="*/ 3150142 w 191" name="T14"/>
                <a:gd fmla="*/ 102026743 h 134" name="T15"/>
                <a:gd fmla="*/ 17325780 w 191" name="T16"/>
                <a:gd fmla="*/ 103755986 h 134" name="T17"/>
                <a:gd fmla="*/ 11025498 w 191" name="T18"/>
                <a:gd fmla="*/ 117589937 h 134" name="T19"/>
                <a:gd fmla="*/ 23627322 w 191" name="T20"/>
                <a:gd fmla="*/ 126236156 h 134" name="T21"/>
                <a:gd fmla="*/ 23627322 w 191" name="T22"/>
                <a:gd fmla="*/ 167738009 h 134" name="T23"/>
                <a:gd fmla="*/ 64580420 w 191" name="T24"/>
                <a:gd fmla="*/ 155633302 h 134" name="T25"/>
                <a:gd fmla="*/ 88206497 w 191" name="T26"/>
                <a:gd fmla="*/ 143528595 h 134" name="T27"/>
                <a:gd fmla="*/ 141760149 w 191" name="T28"/>
                <a:gd fmla="*/ 171196496 h 134" name="T29"/>
                <a:gd fmla="*/ 173262853 w 191" name="T30"/>
                <a:gd fmla="*/ 186761047 h 134" name="T31"/>
                <a:gd fmla="*/ 181138205 w 191" name="T32"/>
                <a:gd fmla="*/ 195407266 h 134" name="T33"/>
                <a:gd fmla="*/ 184288346 w 191" name="T34"/>
                <a:gd fmla="*/ 214428948 h 134" name="T35"/>
                <a:gd fmla="*/ 215791011 w 191" name="T36"/>
                <a:gd fmla="*/ 229992143 h 134" name="T37"/>
                <a:gd fmla="*/ 261469310 w 191" name="T38"/>
                <a:gd fmla="*/ 174655025 h 134" name="T39"/>
                <a:gd fmla="*/ 291396905 w 191" name="T40"/>
                <a:gd fmla="*/ 174655025 h 134" name="T41"/>
                <a:gd fmla="*/ 296122116 w 191" name="T42"/>
                <a:gd fmla="*/ 152174814 h 134" name="T43"/>
                <a:gd fmla="*/ 299272257 w 191" name="T44"/>
                <a:gd fmla="*/ 141799351 h 134" name="T45"/>
                <a:gd fmla="*/ 289821834 w 191" name="T46"/>
                <a:gd fmla="*/ 127965400 h 134" name="T47"/>
                <a:gd fmla="*/ 267769592 w 191" name="T48"/>
                <a:gd fmla="*/ 119319181 h 134" name="T49"/>
                <a:gd fmla="*/ 266194522 w 191" name="T50"/>
                <a:gd fmla="*/ 107214474 h 134" name="T51"/>
                <a:gd fmla="*/ 234691857 w 191" name="T52"/>
                <a:gd fmla="*/ 98568255 h 134" name="T53"/>
                <a:gd fmla="*/ 215791011 w 191" name="T54"/>
                <a:gd fmla="*/ 77817308 h 134" name="T55"/>
                <a:gd fmla="*/ 207915658 w 191" name="T56"/>
                <a:gd fmla="*/ 65712601 h 134" name="T57"/>
                <a:gd fmla="*/ 193738769 w 191" name="T58"/>
                <a:gd fmla="*/ 53606580 h 134" name="T59"/>
                <a:gd fmla="*/ 184288346 w 191" name="T60"/>
                <a:gd fmla="*/ 60524870 h 134" name="T61"/>
                <a:gd fmla="*/ 177988064 w 191" name="T62"/>
                <a:gd fmla="*/ 65712601 h 134" name="T63"/>
                <a:gd fmla="*/ 166962571 w 191" name="T64"/>
                <a:gd fmla="*/ 63983358 h 134" name="T65"/>
                <a:gd fmla="*/ 157512109 w 191" name="T66"/>
                <a:gd fmla="*/ 44960360 h 134" name="T67"/>
                <a:gd fmla="*/ 157512109 w 191" name="T68"/>
                <a:gd fmla="*/ 32855643 h 134" name="T69"/>
                <a:gd fmla="*/ 146485360 w 191" name="T70"/>
                <a:gd fmla="*/ 29397156 h 134" name="T71"/>
                <a:gd fmla="*/ 143335219 w 191" name="T72"/>
                <a:gd fmla="*/ 19021687 h 134" name="T73"/>
                <a:gd fmla="*/ 130734655 w 191" name="T74"/>
                <a:gd fmla="*/ 8646222 h 134" name="T75"/>
                <a:gd fmla="*/ 121284232 w 191" name="T76"/>
                <a:gd fmla="*/ 8646222 h 134" name="T77"/>
                <a:gd fmla="*/ 114983950 w 191" name="T78"/>
                <a:gd fmla="*/ 0 h 134" name="T79"/>
                <a:gd fmla="*/ 103957202 w 191" name="T80"/>
                <a:gd fmla="*/ 5187733 h 134" name="T81"/>
                <a:gd fmla="*/ 107108598 w 191" name="T82"/>
                <a:gd fmla="*/ 19021687 h 134" name="T83"/>
                <a:gd fmla="*/ 102382131 w 191" name="T84"/>
                <a:gd fmla="*/ 15563200 h 134" name="T85"/>
                <a:gd fmla="*/ 94506779 w 191" name="T86"/>
                <a:gd fmla="*/ 13833956 h 134" name="T87"/>
                <a:gd fmla="*/ 88206497 w 191" name="T88"/>
                <a:gd fmla="*/ 32855643 h 134" name="T89"/>
                <a:gd fmla="*/ 75605913 w 191" name="T90"/>
                <a:gd fmla="*/ 36314131 h 134" name="T91"/>
                <a:gd fmla="*/ 64580420 w 191" name="T92"/>
                <a:gd fmla="*/ 32855643 h 134" name="T93"/>
                <a:gd fmla="*/ 55128742 w 191" name="T94"/>
                <a:gd fmla="*/ 41501862 h 134" name="T95"/>
                <a:gd fmla="*/ 45678319 w 191" name="T96"/>
                <a:gd fmla="*/ 32855643 h 134" name="T97"/>
                <a:gd fmla="*/ 31502675 w 191" name="T98"/>
                <a:gd fmla="*/ 24209424 h 134" name="T99"/>
                <a:gd fmla="*/ 0 w 191" name="T100"/>
                <a:gd fmla="*/ 32855643 h 134" name="T101"/>
                <a:gd fmla="*/ 0 w 191" name="T102"/>
                <a:gd fmla="*/ 32855643 h 134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w 191" name="T156"/>
                <a:gd fmla="*/ 0 h 134" name="T157"/>
                <a:gd fmla="*/ 191 w 191" name="T158"/>
                <a:gd fmla="*/ 134 h 134" name="T159"/>
              </a:gdLst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b="T159" l="T156" r="T158" t="T157"/>
              <a:pathLst>
                <a:path h="134" w="191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1" name="Freeform 69"/>
            <p:cNvSpPr/>
            <p:nvPr/>
          </p:nvSpPr>
          <p:spPr bwMode="auto">
            <a:xfrm>
              <a:off x="4134602" y="3532673"/>
              <a:ext cx="196849" cy="206196"/>
            </a:xfrm>
            <a:custGeom>
              <a:gdLst>
                <a:gd fmla="*/ 62060649 w 160" name="T0"/>
                <a:gd fmla="*/ 82551268 h 69" name="T1"/>
                <a:gd fmla="*/ 43896322 w 160" name="T2"/>
                <a:gd fmla="*/ 82551268 h 69" name="T3"/>
                <a:gd fmla="*/ 9082166 w 160" name="T4"/>
                <a:gd fmla="*/ 87710414 h 69" name="T5"/>
                <a:gd fmla="*/ 0 w 160" name="T6"/>
                <a:gd fmla="*/ 99749247 h 69" name="T7"/>
                <a:gd fmla="*/ 9082166 w 160" name="T8"/>
                <a:gd fmla="*/ 104909684 h 69" name="T9"/>
                <a:gd fmla="*/ 16649818 w 160" name="T10"/>
                <a:gd fmla="*/ 110068809 h 69" name="T11"/>
                <a:gd fmla="*/ 65087217 w 160" name="T12"/>
                <a:gd fmla="*/ 108348226 h 69" name="T13"/>
                <a:gd fmla="*/ 96874808 w 160" name="T14"/>
                <a:gd fmla="*/ 108348226 h 69" name="T15"/>
                <a:gd fmla="*/ 112011337 w 160" name="T16"/>
                <a:gd fmla="*/ 116948516 h 69" name="T17"/>
                <a:gd fmla="*/ 116552418 w 160" name="T18"/>
                <a:gd fmla="*/ 101469830 h 69" name="T19"/>
                <a:gd fmla="*/ 130175663 w 160" name="T20"/>
                <a:gd fmla="*/ 99749247 h 69" name="T21"/>
                <a:gd fmla="*/ 149853274 w 160" name="T22"/>
                <a:gd fmla="*/ 94590122 h 69" name="T23"/>
                <a:gd fmla="*/ 166503125 w 160" name="T24"/>
                <a:gd fmla="*/ 91150268 h 69" name="T25"/>
                <a:gd fmla="*/ 196777413 w 160" name="T26"/>
                <a:gd fmla="*/ 72233018 h 69" name="T27"/>
                <a:gd fmla="*/ 230078269 w 160" name="T28"/>
                <a:gd fmla="*/ 53314477 h 69" name="T29"/>
                <a:gd fmla="*/ 240673716 w 160" name="T30"/>
                <a:gd fmla="*/ 42996227 h 69" name="T31"/>
                <a:gd fmla="*/ 236132635 w 160" name="T32"/>
                <a:gd fmla="*/ 25796947 h 69" name="T33"/>
                <a:gd fmla="*/ 220996106 w 160" name="T34"/>
                <a:gd fmla="*/ 25796947 h 69" name="T35"/>
                <a:gd fmla="*/ 205859577 w 160" name="T36"/>
                <a:gd fmla="*/ 17197963 h 69" name="T37"/>
                <a:gd fmla="*/ 189208534 w 160" name="T38"/>
                <a:gd fmla="*/ 10319564 h 69" name="T39"/>
                <a:gd fmla="*/ 149853274 w 160" name="T40"/>
                <a:gd fmla="*/ 6879710 h 69" name="T41"/>
                <a:gd fmla="*/ 98388092 w 160" name="T42"/>
                <a:gd fmla="*/ 0 h 69" name="T43"/>
                <a:gd fmla="*/ 89305928 w 160" name="T44"/>
                <a:gd fmla="*/ 1719272 h 69" name="T45"/>
                <a:gd fmla="*/ 92333726 w 160" name="T46"/>
                <a:gd fmla="*/ 10319564 h 69" name="T47"/>
                <a:gd fmla="*/ 98388092 w 160" name="T48"/>
                <a:gd fmla="*/ 20637817 h 69" name="T49"/>
                <a:gd fmla="*/ 83251563 w 160" name="T50"/>
                <a:gd fmla="*/ 22357093 h 69" name="T51"/>
                <a:gd fmla="*/ 80224976 w 160" name="T52"/>
                <a:gd fmla="*/ 17197963 h 69" name="T53"/>
                <a:gd fmla="*/ 63573933 w 160" name="T54"/>
                <a:gd fmla="*/ 15478692 h 69" name="T55"/>
                <a:gd fmla="*/ 40868524 w 160" name="T56"/>
                <a:gd fmla="*/ 17197963 h 69" name="T57"/>
                <a:gd fmla="*/ 51465202 w 160" name="T58"/>
                <a:gd fmla="*/ 22357093 h 69" name="T59"/>
                <a:gd fmla="*/ 52978486 w 160" name="T60"/>
                <a:gd fmla="*/ 29236801 h 69" name="T61"/>
                <a:gd fmla="*/ 46924120 w 160" name="T62"/>
                <a:gd fmla="*/ 37835780 h 69" name="T63"/>
                <a:gd fmla="*/ 46924120 w 160" name="T64"/>
                <a:gd fmla="*/ 49874623 h 69" name="T65"/>
                <a:gd fmla="*/ 54491769 w 160" name="T66"/>
                <a:gd fmla="*/ 56754331 h 69" name="T67"/>
                <a:gd fmla="*/ 83251563 w 160" name="T68"/>
                <a:gd fmla="*/ 56754331 h 69" name="T69"/>
                <a:gd fmla="*/ 93847010 w 160" name="T70"/>
                <a:gd fmla="*/ 56754331 h 69" name="T71"/>
                <a:gd fmla="*/ 102929173 w 160" name="T72"/>
                <a:gd fmla="*/ 67072582 h 69" name="T73"/>
                <a:gd fmla="*/ 93847010 w 160" name="T74"/>
                <a:gd fmla="*/ 80831997 h 69" name="T75"/>
                <a:gd fmla="*/ 83251563 w 160" name="T76"/>
                <a:gd fmla="*/ 80831997 h 69" name="T77"/>
                <a:gd fmla="*/ 72656096 w 160" name="T78"/>
                <a:gd fmla="*/ 79111414 h 69" name="T79"/>
                <a:gd fmla="*/ 68115014 w 160" name="T80"/>
                <a:gd fmla="*/ 80831997 h 69" name="T81"/>
                <a:gd fmla="*/ 62060649 w 160" name="T82"/>
                <a:gd fmla="*/ 82551268 h 69" name="T83"/>
                <a:gd fmla="*/ 62060649 w 160" name="T84"/>
                <a:gd fmla="*/ 82551268 h 69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w 160" name="T129"/>
                <a:gd fmla="*/ 0 h 69" name="T130"/>
                <a:gd fmla="*/ 160 w 160" name="T131"/>
                <a:gd fmla="*/ 69 h 69" name="T132"/>
              </a:gdLst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b="T132" l="T129" r="T131" t="T130"/>
              <a:pathLst>
                <a:path h="69" w="160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2" name="Freeform 70"/>
            <p:cNvSpPr/>
            <p:nvPr/>
          </p:nvSpPr>
          <p:spPr bwMode="auto">
            <a:xfrm>
              <a:off x="4115552" y="3589822"/>
              <a:ext cx="126999" cy="206196"/>
            </a:xfrm>
            <a:custGeom>
              <a:gdLst>
                <a:gd fmla="*/ 0 w 102" name="T0"/>
                <a:gd fmla="*/ 102674656 h 71" name="T1"/>
                <a:gd fmla="*/ 1550147 w 102" name="T2"/>
                <a:gd fmla="*/ 107894661 h 71" name="T3"/>
                <a:gd fmla="*/ 12402423 w 102" name="T4"/>
                <a:gd fmla="*/ 109635982 h 71" name="T5"/>
                <a:gd fmla="*/ 40307556 w 102" name="T6"/>
                <a:gd fmla="*/ 111375984 h 71" name="T7"/>
                <a:gd fmla="*/ 72863135 w 102" name="T8"/>
                <a:gd fmla="*/ 73090648 h 71" name="T9"/>
                <a:gd fmla="*/ 82164034 w 102" name="T10"/>
                <a:gd fmla="*/ 97453332 h 71" name="T11"/>
                <a:gd fmla="*/ 91466159 w 102" name="T12"/>
                <a:gd fmla="*/ 121817314 h 71" name="T13"/>
                <a:gd fmla="*/ 111619309 w 102" name="T14"/>
                <a:gd fmla="*/ 111375984 h 71" name="T15"/>
                <a:gd fmla="*/ 133322607 w 102" name="T16"/>
                <a:gd fmla="*/ 102674656 h 71" name="T17"/>
                <a:gd fmla="*/ 155027149 w 102" name="T18"/>
                <a:gd fmla="*/ 109635982 h 71" name="T19"/>
                <a:gd fmla="*/ 156577296 w 102" name="T20"/>
                <a:gd fmla="*/ 73090648 h 71" name="T21"/>
                <a:gd fmla="*/ 141074585 w 102" name="T22"/>
                <a:gd fmla="*/ 66129322 h 71" name="T23"/>
                <a:gd fmla="*/ 131772460 w 102" name="T24"/>
                <a:gd fmla="*/ 67869323 h 71" name="T25"/>
                <a:gd fmla="*/ 137974292 w 102" name="T26"/>
                <a:gd fmla="*/ 45246662 h 71" name="T27"/>
                <a:gd fmla="*/ 119371288 w 102" name="T28"/>
                <a:gd fmla="*/ 40025327 h 71" name="T29"/>
                <a:gd fmla="*/ 103868576 w 102" name="T30"/>
                <a:gd fmla="*/ 38285326 h 71" name="T31"/>
                <a:gd fmla="*/ 82164034 w 102" name="T32"/>
                <a:gd fmla="*/ 38285326 h 71" name="T33"/>
                <a:gd fmla="*/ 65111157 w 102" name="T34"/>
                <a:gd fmla="*/ 38285326 h 71" name="T35"/>
                <a:gd fmla="*/ 43407859 w 102" name="T36"/>
                <a:gd fmla="*/ 38285326 h 71" name="T37"/>
                <a:gd fmla="*/ 26354992 w 102" name="T38"/>
                <a:gd fmla="*/ 34805322 h 71" name="T39"/>
                <a:gd fmla="*/ 23253454 w 102" name="T40"/>
                <a:gd fmla="*/ 31324000 h 71" name="T41"/>
                <a:gd fmla="*/ 26354992 w 102" name="T42"/>
                <a:gd fmla="*/ 22622672 h 71" name="T43"/>
                <a:gd fmla="*/ 34105725 w 102" name="T44"/>
                <a:gd fmla="*/ 17402661 h 71" name="T45"/>
                <a:gd fmla="*/ 63561010 w 102" name="T46"/>
                <a:gd fmla="*/ 10441332 h 71" name="T47"/>
                <a:gd fmla="*/ 62010864 w 102" name="T48"/>
                <a:gd fmla="*/ 0 h 71" name="T49"/>
                <a:gd fmla="*/ 40307556 w 102" name="T50"/>
                <a:gd fmla="*/ 3480005 h 71" name="T51"/>
                <a:gd fmla="*/ 20153156 w 102" name="T52"/>
                <a:gd fmla="*/ 1740002 h 71" name="T53"/>
                <a:gd fmla="*/ 7750735 w 102" name="T54"/>
                <a:gd fmla="*/ 13921338 h 71" name="T55"/>
                <a:gd fmla="*/ 3100294 w 102" name="T56"/>
                <a:gd fmla="*/ 38285326 h 71" name="T57"/>
                <a:gd fmla="*/ 4650441 w 102" name="T58"/>
                <a:gd fmla="*/ 45246662 h 71" name="T59"/>
                <a:gd fmla="*/ 3100294 w 102" name="T60"/>
                <a:gd fmla="*/ 46986664 h 71" name="T61"/>
                <a:gd fmla="*/ 17052863 w 102" name="T62"/>
                <a:gd fmla="*/ 50466668 h 71" name="T63"/>
                <a:gd fmla="*/ 23253454 w 102" name="T64"/>
                <a:gd fmla="*/ 64389320 h 71" name="T65"/>
                <a:gd fmla="*/ 20153156 w 102" name="T66"/>
                <a:gd fmla="*/ 80050655 h 71" name="T67"/>
                <a:gd fmla="*/ 15502716 w 102" name="T68"/>
                <a:gd fmla="*/ 81791976 h 71" name="T69"/>
                <a:gd fmla="*/ 10852276 w 102" name="T70"/>
                <a:gd fmla="*/ 88752004 h 71" name="T71"/>
                <a:gd fmla="*/ 0 w 102" name="T72"/>
                <a:gd fmla="*/ 102674656 h 71" name="T73"/>
                <a:gd fmla="*/ 0 w 102" name="T74"/>
                <a:gd fmla="*/ 102674656 h 71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102" name="T114"/>
                <a:gd fmla="*/ 0 h 71" name="T115"/>
                <a:gd fmla="*/ 102 w 102" name="T116"/>
                <a:gd fmla="*/ 71 h 71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71" w="102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3" name="Freeform 71"/>
            <p:cNvSpPr/>
            <p:nvPr/>
          </p:nvSpPr>
          <p:spPr bwMode="auto">
            <a:xfrm>
              <a:off x="3263070" y="3487427"/>
              <a:ext cx="61912" cy="206196"/>
            </a:xfrm>
            <a:custGeom>
              <a:gdLst>
                <a:gd fmla="*/ 0 w 48" name="T0"/>
                <a:gd fmla="*/ 20152825 h 49" name="T1"/>
                <a:gd fmla="*/ 46584378 w 48" name="T2"/>
                <a:gd fmla="*/ 18473316 h 49" name="T3"/>
                <a:gd fmla="*/ 51574823 w 48" name="T4"/>
                <a:gd fmla="*/ 0 h 49" name="T5"/>
                <a:gd fmla="*/ 78194824 w 48" name="T6"/>
                <a:gd fmla="*/ 48703209 h 49" name="T7"/>
                <a:gd fmla="*/ 71540469 w 48" name="T8"/>
                <a:gd fmla="*/ 75572772 h 49" name="T9"/>
                <a:gd fmla="*/ 29946545 w 48" name="T10"/>
                <a:gd fmla="*/ 80611301 h 49" name="T11"/>
                <a:gd fmla="*/ 14973917 w 48" name="T12"/>
                <a:gd fmla="*/ 75572772 h 49" name="T13"/>
                <a:gd fmla="*/ 13310006 w 48" name="T14"/>
                <a:gd fmla="*/ 48703209 h 49" name="T15"/>
                <a:gd fmla="*/ 0 w 48" name="T16"/>
                <a:gd fmla="*/ 21832340 h 49" name="T17"/>
                <a:gd fmla="*/ 0 w 48" name="T18"/>
                <a:gd fmla="*/ 20152825 h 49" name="T19"/>
                <a:gd fmla="*/ 0 w 48" name="T20"/>
                <a:gd fmla="*/ 20152825 h 4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48" name="T33"/>
                <a:gd fmla="*/ 0 h 49" name="T34"/>
                <a:gd fmla="*/ 48 w 48" name="T35"/>
                <a:gd fmla="*/ 49 h 4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49" w="48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4" name="Freeform 72"/>
            <p:cNvSpPr/>
            <p:nvPr/>
          </p:nvSpPr>
          <p:spPr bwMode="auto">
            <a:xfrm>
              <a:off x="3294819" y="3542197"/>
              <a:ext cx="31750" cy="206196"/>
            </a:xfrm>
            <a:custGeom>
              <a:gdLst>
                <a:gd fmla="*/ 0 w 25" name="T0"/>
                <a:gd fmla="*/ 60733038 h 47" name="T1"/>
                <a:gd fmla="*/ 0 w 25" name="T2"/>
                <a:gd fmla="*/ 60733038 h 47" name="T3"/>
                <a:gd fmla="*/ 1612900 w 25" name="T4"/>
                <a:gd fmla="*/ 19087337 h 47" name="T5"/>
                <a:gd fmla="*/ 19354799 w 25" name="T6"/>
                <a:gd fmla="*/ 0 h 47" name="T7"/>
                <a:gd fmla="*/ 38709598 w 25" name="T8"/>
                <a:gd fmla="*/ 46850265 h 47" name="T9"/>
                <a:gd fmla="*/ 20967704 w 25" name="T10"/>
                <a:gd fmla="*/ 79820370 h 47" name="T11"/>
                <a:gd fmla="*/ 0 w 25" name="T12"/>
                <a:gd fmla="*/ 60733038 h 47" name="T13"/>
                <a:gd fmla="*/ 0 w 25" name="T14"/>
                <a:gd fmla="*/ 60733038 h 47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25" name="T24"/>
                <a:gd fmla="*/ 0 h 47" name="T25"/>
                <a:gd fmla="*/ 25 w 25" name="T26"/>
                <a:gd fmla="*/ 47 h 47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47" w="25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5" name="Freeform 73"/>
            <p:cNvSpPr/>
            <p:nvPr/>
          </p:nvSpPr>
          <p:spPr bwMode="auto">
            <a:xfrm>
              <a:off x="3128133" y="3399321"/>
              <a:ext cx="130174" cy="206196"/>
            </a:xfrm>
            <a:custGeom>
              <a:gdLst>
                <a:gd fmla="*/ 0 w 105" name="T0"/>
                <a:gd fmla="*/ 42239311 h 41" name="T1"/>
                <a:gd fmla="*/ 0 w 105" name="T2"/>
                <a:gd fmla="*/ 42239311 h 41" name="T3"/>
                <a:gd fmla="*/ 1537305 w 105" name="T4"/>
                <a:gd fmla="*/ 45911833 h 41" name="T5"/>
                <a:gd fmla="*/ 3074610 w 105" name="T6"/>
                <a:gd fmla="*/ 58766978 h 41" name="T7"/>
                <a:gd fmla="*/ 19981242 w 105" name="T8"/>
                <a:gd fmla="*/ 62440845 h 41" name="T9"/>
                <a:gd fmla="*/ 53795752 w 105" name="T10"/>
                <a:gd fmla="*/ 55094467 h 41" name="T11"/>
                <a:gd fmla="*/ 89146332 w 105" name="T12"/>
                <a:gd fmla="*/ 73459734 h 41" name="T13"/>
                <a:gd fmla="*/ 138331392 w 105" name="T14"/>
                <a:gd fmla="*/ 60604589 h 41" name="T15"/>
                <a:gd fmla="*/ 159848693 w 105" name="T16"/>
                <a:gd fmla="*/ 23874044 h 41" name="T17"/>
                <a:gd fmla="*/ 152163412 w 105" name="T18"/>
                <a:gd fmla="*/ 0 h 41" name="T19"/>
                <a:gd fmla="*/ 89146332 w 105" name="T20"/>
                <a:gd fmla="*/ 1836256 h 41" name="T21"/>
                <a:gd fmla="*/ 70702380 w 105" name="T22"/>
                <a:gd fmla="*/ 40403056 h 41" name="T23"/>
                <a:gd fmla="*/ 0 w 105" name="T24"/>
                <a:gd fmla="*/ 42239311 h 41" name="T25"/>
                <a:gd fmla="*/ 0 w 105" name="T26"/>
                <a:gd fmla="*/ 42239311 h 41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105" name="T42"/>
                <a:gd fmla="*/ 0 h 41" name="T43"/>
                <a:gd fmla="*/ 105 w 105" name="T44"/>
                <a:gd fmla="*/ 41 h 41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41" w="105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6" name="Freeform 74"/>
            <p:cNvSpPr/>
            <p:nvPr/>
          </p:nvSpPr>
          <p:spPr bwMode="auto">
            <a:xfrm>
              <a:off x="3017010" y="3334233"/>
              <a:ext cx="57150" cy="206196"/>
            </a:xfrm>
            <a:custGeom>
              <a:gdLst>
                <a:gd fmla="*/ 0 w 45" name="T0"/>
                <a:gd fmla="*/ 11676657 h 33" name="T1"/>
                <a:gd fmla="*/ 0 w 45" name="T2"/>
                <a:gd fmla="*/ 11676657 h 33" name="T3"/>
                <a:gd fmla="*/ 16128999 w 45" name="T4"/>
                <a:gd fmla="*/ 1946109 h 33" name="T5"/>
                <a:gd fmla="*/ 48387003 w 45" name="T6"/>
                <a:gd fmla="*/ 0 h 33" name="T7"/>
                <a:gd fmla="*/ 69354696 w 45" name="T8"/>
                <a:gd fmla="*/ 25300818 h 33" name="T9"/>
                <a:gd fmla="*/ 70967596 w 45" name="T10"/>
                <a:gd fmla="*/ 44761905 h 33" name="T11"/>
                <a:gd fmla="*/ 62903099 w 45" name="T12"/>
                <a:gd fmla="*/ 62278289 h 33" name="T13"/>
                <a:gd fmla="*/ 0 w 45" name="T14"/>
                <a:gd fmla="*/ 11676657 h 33" name="T15"/>
                <a:gd fmla="*/ 0 w 45" name="T16"/>
                <a:gd fmla="*/ 11676657 h 33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45" name="T27"/>
                <a:gd fmla="*/ 0 h 33" name="T28"/>
                <a:gd fmla="*/ 45 w 45" name="T29"/>
                <a:gd fmla="*/ 33 h 33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33" w="45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7" name="Freeform 75"/>
            <p:cNvSpPr/>
            <p:nvPr/>
          </p:nvSpPr>
          <p:spPr bwMode="auto">
            <a:xfrm>
              <a:off x="3348794" y="3507272"/>
              <a:ext cx="107950" cy="206196"/>
            </a:xfrm>
            <a:custGeom>
              <a:gdLst>
                <a:gd fmla="*/ 0 w 86" name="T0"/>
                <a:gd fmla="*/ 53237874 h 48" name="T1"/>
                <a:gd fmla="*/ 0 w 86" name="T2"/>
                <a:gd fmla="*/ 53237874 h 48" name="T3"/>
                <a:gd fmla="*/ 7877839 w 86" name="T4"/>
                <a:gd fmla="*/ 0 h 48" name="T5"/>
                <a:gd fmla="*/ 133927029 w 86" name="T6"/>
                <a:gd fmla="*/ 11645907 h 48" name="T7"/>
                <a:gd fmla="*/ 110292264 w 86" name="T8"/>
                <a:gd fmla="*/ 44918452 h 48" name="T9"/>
                <a:gd fmla="*/ 119746672 w 86" name="T10"/>
                <a:gd fmla="*/ 63219891 h 48" name="T11"/>
                <a:gd fmla="*/ 86658754 w 86" name="T12"/>
                <a:gd fmla="*/ 64883776 h 48" name="T13"/>
                <a:gd fmla="*/ 66175857 w 86" name="T14"/>
                <a:gd fmla="*/ 78192272 h 48" name="T15"/>
                <a:gd fmla="*/ 12605046 w 86" name="T16"/>
                <a:gd fmla="*/ 78192272 h 48" name="T17"/>
                <a:gd fmla="*/ 0 w 86" name="T18"/>
                <a:gd fmla="*/ 53237874 h 48" name="T19"/>
                <a:gd fmla="*/ 0 w 86" name="T20"/>
                <a:gd fmla="*/ 53237874 h 48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86" name="T33"/>
                <a:gd fmla="*/ 0 h 48" name="T34"/>
                <a:gd fmla="*/ 86 w 86" name="T35"/>
                <a:gd fmla="*/ 48 h 48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48" w="86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8" name="Freeform 76"/>
            <p:cNvSpPr/>
            <p:nvPr/>
          </p:nvSpPr>
          <p:spPr bwMode="auto">
            <a:xfrm>
              <a:off x="3251958" y="3376302"/>
              <a:ext cx="98425" cy="206196"/>
            </a:xfrm>
            <a:custGeom>
              <a:gdLst>
                <a:gd fmla="*/ 0 w 79" name="T0"/>
                <a:gd fmla="*/ 25637190 h 34" name="T1"/>
                <a:gd fmla="*/ 7760624 w 79" name="T2"/>
                <a:gd fmla="*/ 47856961 h 34" name="T3"/>
                <a:gd fmla="*/ 37253235 w 79" name="T4"/>
                <a:gd fmla="*/ 56403123 h 34" name="T5"/>
                <a:gd fmla="*/ 85373103 w 79" name="T6"/>
                <a:gd fmla="*/ 34183352 h 34" name="T7"/>
                <a:gd fmla="*/ 114865707 w 79" name="T8"/>
                <a:gd fmla="*/ 39310788 h 34" name="T9"/>
                <a:gd fmla="*/ 121073955 w 79" name="T10"/>
                <a:gd fmla="*/ 17092330 h 34" name="T11"/>
                <a:gd fmla="*/ 68298222 w 79" name="T12"/>
                <a:gd fmla="*/ 11963587 h 34" name="T13"/>
                <a:gd fmla="*/ 37253235 w 79" name="T14"/>
                <a:gd fmla="*/ 0 h 34" name="T15"/>
                <a:gd fmla="*/ 1552374 w 79" name="T16"/>
                <a:gd fmla="*/ 23928480 h 34" name="T17"/>
                <a:gd fmla="*/ 0 w 79" name="T18"/>
                <a:gd fmla="*/ 25637190 h 34" name="T19"/>
                <a:gd fmla="*/ 0 w 79" name="T20"/>
                <a:gd fmla="*/ 25637190 h 34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79" name="T33"/>
                <a:gd fmla="*/ 0 h 34" name="T34"/>
                <a:gd fmla="*/ 79 w 79" name="T35"/>
                <a:gd fmla="*/ 34 h 34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34" w="79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cs"/>
                <a:ea typeface="+mn-ea"/>
              </a:endParaRPr>
            </a:p>
          </p:txBody>
        </p:sp>
        <p:grpSp>
          <p:nvGrpSpPr>
            <p:cNvPr id="129" name="Group 167"/>
            <p:cNvGrpSpPr/>
            <p:nvPr/>
          </p:nvGrpSpPr>
          <p:grpSpPr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36" name="Freeform 184"/>
              <p:cNvSpPr/>
              <p:nvPr/>
            </p:nvSpPr>
            <p:spPr bwMode="auto">
              <a:xfrm>
                <a:off x="3191" y="2497"/>
                <a:ext cx="37" cy="155"/>
              </a:xfrm>
              <a:custGeom>
                <a:gdLst>
                  <a:gd fmla="*/ 0 w 37" name="T0"/>
                  <a:gd fmla="*/ 41 h 55" name="T1"/>
                  <a:gd fmla="*/ 0 w 37" name="T2"/>
                  <a:gd fmla="*/ 41 h 55" name="T3"/>
                  <a:gd fmla="*/ 3 w 37" name="T4"/>
                  <a:gd fmla="*/ 15 h 55" name="T5"/>
                  <a:gd fmla="*/ 31 w 37" name="T6"/>
                  <a:gd fmla="*/ 0 h 55" name="T7"/>
                  <a:gd fmla="*/ 26 w 37" name="T8"/>
                  <a:gd fmla="*/ 21 h 55" name="T9"/>
                  <a:gd fmla="*/ 36 w 37" name="T10"/>
                  <a:gd fmla="*/ 27 h 55" name="T11"/>
                  <a:gd fmla="*/ 18 w 37" name="T12"/>
                  <a:gd fmla="*/ 39 h 55" name="T13"/>
                  <a:gd fmla="*/ 18 w 37" name="T14"/>
                  <a:gd fmla="*/ 54 h 55" name="T15"/>
                  <a:gd fmla="*/ 7 w 37" name="T16"/>
                  <a:gd fmla="*/ 54 h 55" name="T17"/>
                  <a:gd fmla="*/ 0 w 37" name="T18"/>
                  <a:gd fmla="*/ 41 h 55" name="T19"/>
                  <a:gd fmla="*/ 0 w 37" name="T20"/>
                  <a:gd fmla="*/ 41 h 55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37" name="T33"/>
                  <a:gd fmla="*/ 0 h 55" name="T34"/>
                  <a:gd fmla="*/ 37 w 37" name="T35"/>
                  <a:gd fmla="*/ 55 h 55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55" w="37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7" name="Freeform 185"/>
              <p:cNvSpPr/>
              <p:nvPr/>
            </p:nvSpPr>
            <p:spPr bwMode="auto">
              <a:xfrm>
                <a:off x="3216" y="2514"/>
                <a:ext cx="13" cy="155"/>
              </a:xfrm>
              <a:custGeom>
                <a:gdLst>
                  <a:gd fmla="*/ 0 w 13" name="T0"/>
                  <a:gd fmla="*/ 6 h 7" name="T1"/>
                  <a:gd fmla="*/ 0 w 13" name="T2"/>
                  <a:gd fmla="*/ 6 h 7" name="T3"/>
                  <a:gd fmla="*/ 10 w 13" name="T4"/>
                  <a:gd fmla="*/ 0 h 7" name="T5"/>
                  <a:gd fmla="*/ 12 w 13" name="T6"/>
                  <a:gd fmla="*/ 4 h 7" name="T7"/>
                  <a:gd fmla="*/ 0 w 13" name="T8"/>
                  <a:gd fmla="*/ 6 h 7" name="T9"/>
                  <a:gd fmla="*/ 0 w 13" name="T10"/>
                  <a:gd fmla="*/ 6 h 7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3" name="T18"/>
                  <a:gd fmla="*/ 0 h 7" name="T19"/>
                  <a:gd fmla="*/ 13 w 13" name="T20"/>
                  <a:gd fmla="*/ 7 h 7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7" w="13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8" name="Freeform 186"/>
              <p:cNvSpPr/>
              <p:nvPr/>
            </p:nvSpPr>
            <p:spPr bwMode="auto">
              <a:xfrm>
                <a:off x="3232" y="2510"/>
                <a:ext cx="22" cy="155"/>
              </a:xfrm>
              <a:custGeom>
                <a:gdLst>
                  <a:gd fmla="*/ 0 w 22" name="T0"/>
                  <a:gd fmla="*/ 12 h 24" name="T1"/>
                  <a:gd fmla="*/ 0 w 22" name="T2"/>
                  <a:gd fmla="*/ 12 h 24" name="T3"/>
                  <a:gd fmla="*/ 16 w 22" name="T4"/>
                  <a:gd fmla="*/ 23 h 24" name="T5"/>
                  <a:gd fmla="*/ 21 w 22" name="T6"/>
                  <a:gd fmla="*/ 11 h 24" name="T7"/>
                  <a:gd fmla="*/ 17 w 22" name="T8"/>
                  <a:gd fmla="*/ 0 h 24" name="T9"/>
                  <a:gd fmla="*/ 0 w 22" name="T10"/>
                  <a:gd fmla="*/ 12 h 24" name="T11"/>
                  <a:gd fmla="*/ 0 w 22" name="T12"/>
                  <a:gd fmla="*/ 12 h 24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2" name="T21"/>
                  <a:gd fmla="*/ 0 h 24" name="T22"/>
                  <a:gd fmla="*/ 22 w 22" name="T23"/>
                  <a:gd fmla="*/ 24 h 24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4" w="22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30" name="Freeform 78"/>
            <p:cNvSpPr/>
            <p:nvPr/>
          </p:nvSpPr>
          <p:spPr bwMode="auto">
            <a:xfrm>
              <a:off x="3318633" y="2957993"/>
              <a:ext cx="185736" cy="206196"/>
            </a:xfrm>
            <a:custGeom>
              <a:gdLst>
                <a:gd fmla="*/ 0 w 149" name="T0"/>
                <a:gd fmla="*/ 39536435 h 224" name="T1"/>
                <a:gd fmla="*/ 0 w 149" name="T2"/>
                <a:gd fmla="*/ 39536435 h 224" name="T3"/>
                <a:gd fmla="*/ 15539579 w 149" name="T4"/>
                <a:gd fmla="*/ 27504408 h 224" name="T5"/>
                <a:gd fmla="*/ 38847698 w 149" name="T6"/>
                <a:gd fmla="*/ 51569784 h 224" name="T7"/>
                <a:gd fmla="*/ 83910746 w 149" name="T8"/>
                <a:gd fmla="*/ 55007506 h 224" name="T9"/>
                <a:gd fmla="*/ 108773316 w 149" name="T10"/>
                <a:gd fmla="*/ 41256607 h 224" name="T11"/>
                <a:gd fmla="*/ 116543103 w 149" name="T12"/>
                <a:gd fmla="*/ 8595619 h 224" name="T13"/>
                <a:gd fmla="*/ 158498456 w 149" name="T14"/>
                <a:gd fmla="*/ 0 h 224" name="T15"/>
                <a:gd fmla="*/ 180253400 w 149" name="T16"/>
                <a:gd fmla="*/ 12033343 h 224" name="T17"/>
                <a:gd fmla="*/ 177144488 w 149" name="T18"/>
                <a:gd fmla="*/ 39536435 h 224" name="T19"/>
                <a:gd fmla="*/ 169375947 w 149" name="T20"/>
                <a:gd fmla="*/ 67040844 h 224" name="T21"/>
                <a:gd fmla="*/ 198899392 w 149" name="T22"/>
                <a:gd fmla="*/ 99701845 h 224" name="T23"/>
                <a:gd fmla="*/ 181806609 w 149" name="T24"/>
                <a:gd fmla="*/ 123768522 h 224" name="T25"/>
                <a:gd fmla="*/ 203561514 w 149" name="T26"/>
                <a:gd fmla="*/ 166742669 h 224" name="T27"/>
                <a:gd fmla="*/ 194238517 w 149" name="T28"/>
                <a:gd fmla="*/ 204561585 h 224" name="T29"/>
                <a:gd fmla="*/ 229977293 w 149" name="T30"/>
                <a:gd fmla="*/ 283635746 h 224" name="T31"/>
                <a:gd fmla="*/ 149174213 w 149" name="T32"/>
                <a:gd fmla="*/ 359270956 h 224" name="T33"/>
                <a:gd fmla="*/ 51278369 w 149" name="T34"/>
                <a:gd fmla="*/ 383337633 h 224" name="T35"/>
                <a:gd fmla="*/ 46617494 w 149" name="T36"/>
                <a:gd fmla="*/ 367866572 h 224" name="T37"/>
                <a:gd fmla="*/ 15539579 w 149" name="T38"/>
                <a:gd fmla="*/ 357552095 h 224" name="T39"/>
                <a:gd fmla="*/ 10877457 w 149" name="T40"/>
                <a:gd fmla="*/ 281916885 h 224" name="T41"/>
                <a:gd fmla="*/ 104111194 w 149" name="T42"/>
                <a:gd fmla="*/ 201123863 h 224" name="T43"/>
                <a:gd fmla="*/ 73033274 w 149" name="T44"/>
                <a:gd fmla="*/ 161586086 h 224" name="T45"/>
                <a:gd fmla="*/ 62155821 w 149" name="T46"/>
                <a:gd fmla="*/ 80793043 h 224" name="T47"/>
                <a:gd fmla="*/ 0 w 149" name="T48"/>
                <a:gd fmla="*/ 39536435 h 224" name="T49"/>
                <a:gd fmla="*/ 0 w 149" name="T50"/>
                <a:gd fmla="*/ 39536435 h 224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149" name="T78"/>
                <a:gd fmla="*/ 0 h 224" name="T79"/>
                <a:gd fmla="*/ 149 w 149" name="T80"/>
                <a:gd fmla="*/ 224 h 224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224" w="149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31" name="Group 172"/>
            <p:cNvGrpSpPr/>
            <p:nvPr/>
          </p:nvGrpSpPr>
          <p:grpSpPr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34" name="Freeform 182"/>
              <p:cNvSpPr/>
              <p:nvPr/>
            </p:nvSpPr>
            <p:spPr bwMode="auto">
              <a:xfrm>
                <a:off x="3019" y="2666"/>
                <a:ext cx="172" cy="158"/>
              </a:xfrm>
              <a:custGeom>
                <a:gdLst>
                  <a:gd fmla="*/ 0 w 172" name="T0"/>
                  <a:gd fmla="*/ 45 h 150" name="T1"/>
                  <a:gd fmla="*/ 0 w 172" name="T2"/>
                  <a:gd fmla="*/ 45 h 150" name="T3"/>
                  <a:gd fmla="*/ 5 w 172" name="T4"/>
                  <a:gd fmla="*/ 58 h 150" name="T5"/>
                  <a:gd fmla="*/ 41 w 172" name="T6"/>
                  <a:gd fmla="*/ 67 h 150" name="T7"/>
                  <a:gd fmla="*/ 35 w 172" name="T8"/>
                  <a:gd fmla="*/ 75 h 150" name="T9"/>
                  <a:gd fmla="*/ 48 w 172" name="T10"/>
                  <a:gd fmla="*/ 84 h 150" name="T11"/>
                  <a:gd fmla="*/ 53 w 172" name="T12"/>
                  <a:gd fmla="*/ 101 h 150" name="T13"/>
                  <a:gd fmla="*/ 38 w 172" name="T14"/>
                  <a:gd fmla="*/ 133 h 150" name="T15"/>
                  <a:gd fmla="*/ 81 w 172" name="T16"/>
                  <a:gd fmla="*/ 145 h 150" name="T17"/>
                  <a:gd fmla="*/ 85 w 172" name="T18"/>
                  <a:gd fmla="*/ 147 h 150" name="T19"/>
                  <a:gd fmla="*/ 105 w 172" name="T20"/>
                  <a:gd fmla="*/ 149 h 150" name="T21"/>
                  <a:gd fmla="*/ 105 w 172" name="T22"/>
                  <a:gd fmla="*/ 137 h 150" name="T23"/>
                  <a:gd fmla="*/ 117 w 172" name="T24"/>
                  <a:gd fmla="*/ 130 h 150" name="T25"/>
                  <a:gd fmla="*/ 145 w 172" name="T26"/>
                  <a:gd fmla="*/ 138 h 150" name="T27"/>
                  <a:gd fmla="*/ 163 w 172" name="T28"/>
                  <a:gd fmla="*/ 125 h 150" name="T29"/>
                  <a:gd fmla="*/ 153 w 172" name="T30"/>
                  <a:gd fmla="*/ 107 h 150" name="T31"/>
                  <a:gd fmla="*/ 157 w 172" name="T32"/>
                  <a:gd fmla="*/ 90 h 150" name="T33"/>
                  <a:gd fmla="*/ 143 w 172" name="T34"/>
                  <a:gd fmla="*/ 80 h 150" name="T35"/>
                  <a:gd fmla="*/ 163 w 172" name="T36"/>
                  <a:gd fmla="*/ 60 h 150" name="T37"/>
                  <a:gd fmla="*/ 171 w 172" name="T38"/>
                  <a:gd fmla="*/ 38 h 150" name="T39"/>
                  <a:gd fmla="*/ 146 w 172" name="T40"/>
                  <a:gd fmla="*/ 28 h 150" name="T41"/>
                  <a:gd fmla="*/ 139 w 172" name="T42"/>
                  <a:gd fmla="*/ 26 h 150" name="T43"/>
                  <a:gd fmla="*/ 100 w 172" name="T44"/>
                  <a:gd fmla="*/ 0 h 150" name="T45"/>
                  <a:gd fmla="*/ 86 w 172" name="T46"/>
                  <a:gd fmla="*/ 4 h 150" name="T47"/>
                  <a:gd fmla="*/ 71 w 172" name="T48"/>
                  <a:gd fmla="*/ 29 h 150" name="T49"/>
                  <a:gd fmla="*/ 38 w 172" name="T50"/>
                  <a:gd fmla="*/ 25 h 150" name="T51"/>
                  <a:gd fmla="*/ 43 w 172" name="T52"/>
                  <a:gd fmla="*/ 44 h 150" name="T53"/>
                  <a:gd fmla="*/ 0 w 172" name="T54"/>
                  <a:gd fmla="*/ 45 h 150" name="T55"/>
                  <a:gd fmla="*/ 0 w 172" name="T56"/>
                  <a:gd fmla="*/ 45 h 150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w 172" name="T87"/>
                  <a:gd fmla="*/ 0 h 150" name="T88"/>
                  <a:gd fmla="*/ 172 w 172" name="T89"/>
                  <a:gd fmla="*/ 150 h 150" name="T90"/>
                </a:gdLst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b="T90" l="T87" r="T89" t="T88"/>
                <a:pathLst>
                  <a:path h="150" w="172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5" name="Freeform 183"/>
              <p:cNvSpPr/>
              <p:nvPr/>
            </p:nvSpPr>
            <p:spPr bwMode="auto">
              <a:xfrm>
                <a:off x="3198" y="2743"/>
                <a:ext cx="11" cy="158"/>
              </a:xfrm>
              <a:custGeom>
                <a:gdLst>
                  <a:gd fmla="*/ 0 w 11" name="T0"/>
                  <a:gd fmla="*/ 14 h 29" name="T1"/>
                  <a:gd fmla="*/ 0 w 11" name="T2"/>
                  <a:gd fmla="*/ 14 h 29" name="T3"/>
                  <a:gd fmla="*/ 9 w 11" name="T4"/>
                  <a:gd fmla="*/ 28 h 29" name="T5"/>
                  <a:gd fmla="*/ 10 w 11" name="T6"/>
                  <a:gd fmla="*/ 0 h 29" name="T7"/>
                  <a:gd fmla="*/ 0 w 11" name="T8"/>
                  <a:gd fmla="*/ 14 h 29" name="T9"/>
                  <a:gd fmla="*/ 0 w 11" name="T10"/>
                  <a:gd fmla="*/ 14 h 29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1" name="T18"/>
                  <a:gd fmla="*/ 0 h 29" name="T19"/>
                  <a:gd fmla="*/ 11 w 11" name="T20"/>
                  <a:gd fmla="*/ 29 h 29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8" w="11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32" name="Freeform 80"/>
            <p:cNvSpPr/>
            <p:nvPr/>
          </p:nvSpPr>
          <p:spPr bwMode="auto">
            <a:xfrm>
              <a:off x="3070984" y="3316770"/>
              <a:ext cx="144461" cy="206196"/>
            </a:xfrm>
            <a:custGeom>
              <a:gdLst>
                <a:gd fmla="*/ 0 w 119" name="T0"/>
                <a:gd fmla="*/ 91405696 h 133" name="T1"/>
                <a:gd fmla="*/ 0 w 119" name="T2"/>
                <a:gd fmla="*/ 91405696 h 133" name="T3"/>
                <a:gd fmla="*/ 0 w 119" name="T4"/>
                <a:gd fmla="*/ 128645278 h 133" name="T5"/>
                <a:gd fmla="*/ 1473755 w 119" name="T6"/>
                <a:gd fmla="*/ 145571769 h 133" name="T7"/>
                <a:gd fmla="*/ 4421266 w 119" name="T8"/>
                <a:gd fmla="*/ 164192211 h 133" name="T9"/>
                <a:gd fmla="*/ 41263940 w 119" name="T10"/>
                <a:gd fmla="*/ 181118743 h 133" name="T11"/>
                <a:gd fmla="*/ 29473892 w 119" name="T12"/>
                <a:gd fmla="*/ 218358325 h 133" name="T13"/>
                <a:gd fmla="*/ 69264067 w 119" name="T14"/>
                <a:gd fmla="*/ 223436272 h 133" name="T15"/>
                <a:gd fmla="*/ 137055594 w 119" name="T16"/>
                <a:gd fmla="*/ 221743623 h 133" name="T17"/>
                <a:gd fmla="*/ 154739438 w 119" name="T18"/>
                <a:gd fmla="*/ 186196690 h 133" name="T19"/>
                <a:gd fmla="*/ 119370536 w 119" name="T20"/>
                <a:gd fmla="*/ 140493822 h 133" name="T21"/>
                <a:gd fmla="*/ 162108250 w 119" name="T22"/>
                <a:gd fmla="*/ 115104085 h 133" name="T23"/>
                <a:gd fmla="*/ 173898288 w 119" name="T24"/>
                <a:gd fmla="*/ 123567330 h 133" name="T25"/>
                <a:gd fmla="*/ 162108250 w 119" name="T26"/>
                <a:gd fmla="*/ 33854294 h 133" name="T27"/>
                <a:gd fmla="*/ 129686820 w 119" name="T28"/>
                <a:gd fmla="*/ 11848549 h 133" name="T29"/>
                <a:gd fmla="*/ 94317918 w 119" name="T30"/>
                <a:gd fmla="*/ 27083697 h 133" name="T31"/>
                <a:gd fmla="*/ 100212937 w 119" name="T32"/>
                <a:gd fmla="*/ 16926496 h 133" name="T33"/>
                <a:gd fmla="*/ 69264067 w 119" name="T34"/>
                <a:gd fmla="*/ 0 h 133" name="T35"/>
                <a:gd fmla="*/ 53053978 w 119" name="T36"/>
                <a:gd fmla="*/ 0 h 133" name="T37"/>
                <a:gd fmla="*/ 53053978 w 119" name="T38"/>
                <a:gd fmla="*/ 49088146 h 133" name="T39"/>
                <a:gd fmla="*/ 33895156 w 119" name="T40"/>
                <a:gd fmla="*/ 35546943 h 133" name="T41"/>
                <a:gd fmla="*/ 23578873 w 119" name="T42"/>
                <a:gd fmla="*/ 50780795 h 133" name="T43"/>
                <a:gd fmla="*/ 20632577 w 119" name="T44"/>
                <a:gd fmla="*/ 81249781 h 133" name="T45"/>
                <a:gd fmla="*/ 0 w 119" name="T46"/>
                <a:gd fmla="*/ 91405696 h 133" name="T47"/>
                <a:gd fmla="*/ 0 w 119" name="T48"/>
                <a:gd fmla="*/ 91405696 h 133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w 119" name="T75"/>
                <a:gd fmla="*/ 0 h 133" name="T76"/>
                <a:gd fmla="*/ 119 w 119" name="T77"/>
                <a:gd fmla="*/ 133 h 133" name="T78"/>
              </a:gdLst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b="T78" l="T75" r="T77" t="T76"/>
              <a:pathLst>
                <a:path h="133" w="119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33" name="Group 176"/>
            <p:cNvGrpSpPr/>
            <p:nvPr/>
          </p:nvGrpSpPr>
          <p:grpSpPr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32" name="Freeform 180"/>
              <p:cNvSpPr/>
              <p:nvPr/>
            </p:nvSpPr>
            <p:spPr bwMode="auto">
              <a:xfrm>
                <a:off x="3356" y="2792"/>
                <a:ext cx="86" cy="158"/>
              </a:xfrm>
              <a:custGeom>
                <a:gdLst>
                  <a:gd fmla="*/ 0 w 86" name="T0"/>
                  <a:gd fmla="*/ 34 h 86" name="T1"/>
                  <a:gd fmla="*/ 0 w 86" name="T2"/>
                  <a:gd fmla="*/ 34 h 86" name="T3"/>
                  <a:gd fmla="*/ 11 w 86" name="T4"/>
                  <a:gd fmla="*/ 15 h 86" name="T5"/>
                  <a:gd fmla="*/ 38 w 86" name="T6"/>
                  <a:gd fmla="*/ 8 h 86" name="T7"/>
                  <a:gd fmla="*/ 72 w 86" name="T8"/>
                  <a:gd fmla="*/ 8 h 86" name="T9"/>
                  <a:gd fmla="*/ 85 w 86" name="T10"/>
                  <a:gd fmla="*/ 0 h 86" name="T11"/>
                  <a:gd fmla="*/ 80 w 86" name="T12"/>
                  <a:gd fmla="*/ 18 h 86" name="T13"/>
                  <a:gd fmla="*/ 57 w 86" name="T14"/>
                  <a:gd fmla="*/ 14 h 86" name="T15"/>
                  <a:gd fmla="*/ 46 w 86" name="T16"/>
                  <a:gd fmla="*/ 29 h 86" name="T17"/>
                  <a:gd fmla="*/ 33 w 86" name="T18"/>
                  <a:gd fmla="*/ 21 h 86" name="T19"/>
                  <a:gd fmla="*/ 42 w 86" name="T20"/>
                  <a:gd fmla="*/ 43 h 86" name="T21"/>
                  <a:gd fmla="*/ 31 w 86" name="T22"/>
                  <a:gd fmla="*/ 48 h 86" name="T23"/>
                  <a:gd fmla="*/ 52 w 86" name="T24"/>
                  <a:gd fmla="*/ 57 h 86" name="T25"/>
                  <a:gd fmla="*/ 52 w 86" name="T26"/>
                  <a:gd fmla="*/ 66 h 86" name="T27"/>
                  <a:gd fmla="*/ 35 w 86" name="T28"/>
                  <a:gd fmla="*/ 69 h 86" name="T29"/>
                  <a:gd fmla="*/ 41 w 86" name="T30"/>
                  <a:gd fmla="*/ 85 h 86" name="T31"/>
                  <a:gd fmla="*/ 20 w 86" name="T32"/>
                  <a:gd fmla="*/ 80 h 86" name="T33"/>
                  <a:gd fmla="*/ 14 w 86" name="T34"/>
                  <a:gd fmla="*/ 65 h 86" name="T35"/>
                  <a:gd fmla="*/ 41 w 86" name="T36"/>
                  <a:gd fmla="*/ 58 h 86" name="T37"/>
                  <a:gd fmla="*/ 14 w 86" name="T38"/>
                  <a:gd fmla="*/ 56 h 86" name="T39"/>
                  <a:gd fmla="*/ 0 w 86" name="T40"/>
                  <a:gd fmla="*/ 34 h 86" name="T41"/>
                  <a:gd fmla="*/ 0 w 86" name="T42"/>
                  <a:gd fmla="*/ 34 h 8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86" name="T66"/>
                  <a:gd fmla="*/ 0 h 86" name="T67"/>
                  <a:gd fmla="*/ 86 w 86" name="T68"/>
                  <a:gd fmla="*/ 86 h 86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86" w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3" name="Freeform 181"/>
              <p:cNvSpPr/>
              <p:nvPr/>
            </p:nvSpPr>
            <p:spPr bwMode="auto">
              <a:xfrm>
                <a:off x="3401" y="2851"/>
                <a:ext cx="41" cy="158"/>
              </a:xfrm>
              <a:custGeom>
                <a:gdLst>
                  <a:gd fmla="*/ 0 w 41" name="T0"/>
                  <a:gd fmla="*/ 6 h 7" name="T1"/>
                  <a:gd fmla="*/ 0 w 41" name="T2"/>
                  <a:gd fmla="*/ 6 h 7" name="T3"/>
                  <a:gd fmla="*/ 3 w 41" name="T4"/>
                  <a:gd fmla="*/ 0 h 7" name="T5"/>
                  <a:gd fmla="*/ 40 w 41" name="T6"/>
                  <a:gd fmla="*/ 6 h 7" name="T7"/>
                  <a:gd fmla="*/ 13 w 41" name="T8"/>
                  <a:gd fmla="*/ 6 h 7" name="T9"/>
                  <a:gd fmla="*/ 0 w 41" name="T10"/>
                  <a:gd fmla="*/ 6 h 7" name="T11"/>
                  <a:gd fmla="*/ 0 w 41" name="T12"/>
                  <a:gd fmla="*/ 6 h 7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1" name="T21"/>
                  <a:gd fmla="*/ 0 h 7" name="T22"/>
                  <a:gd fmla="*/ 41 w 41" name="T23"/>
                  <a:gd fmla="*/ 7 h 7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7" w="41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34" name="Freeform 82"/>
            <p:cNvSpPr/>
            <p:nvPr/>
          </p:nvSpPr>
          <p:spPr bwMode="auto">
            <a:xfrm>
              <a:off x="3239258" y="3412021"/>
              <a:ext cx="117475" cy="206196"/>
            </a:xfrm>
            <a:custGeom>
              <a:gdLst>
                <a:gd fmla="*/ 0 w 93" name="T0"/>
                <a:gd fmla="*/ 44700470 h 49" name="T1"/>
                <a:gd fmla="*/ 0 w 93" name="T2"/>
                <a:gd fmla="*/ 44700470 h 49" name="T3"/>
                <a:gd fmla="*/ 22337937 w 93" name="T4"/>
                <a:gd fmla="*/ 12771562 h 49" name="T5"/>
                <a:gd fmla="*/ 52655329 w 93" name="T6"/>
                <a:gd fmla="*/ 20754422 h 49" name="T7"/>
                <a:gd fmla="*/ 102118623 w 93" name="T8"/>
                <a:gd fmla="*/ 0 h 49" name="T9"/>
                <a:gd fmla="*/ 132434743 w 93" name="T10"/>
                <a:gd fmla="*/ 4789967 h 49" name="T11"/>
                <a:gd fmla="*/ 146795741 w 93" name="T12"/>
                <a:gd fmla="*/ 15964451 h 49" name="T13"/>
                <a:gd fmla="*/ 90949660 w 93" name="T14"/>
                <a:gd fmla="*/ 67050695 h 49" name="T15"/>
                <a:gd fmla="*/ 43081751 w 93" name="T16"/>
                <a:gd fmla="*/ 76629363 h 49" name="T17"/>
                <a:gd fmla="*/ 0 w 93" name="T18"/>
                <a:gd fmla="*/ 44700470 h 49" name="T19"/>
                <a:gd fmla="*/ 0 w 93" name="T20"/>
                <a:gd fmla="*/ 44700470 h 4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93" name="T33"/>
                <a:gd fmla="*/ 0 h 49" name="T34"/>
                <a:gd fmla="*/ 93 w 93" name="T35"/>
                <a:gd fmla="*/ 49 h 4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49" w="93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35" name="Group 180"/>
            <p:cNvGrpSpPr/>
            <p:nvPr/>
          </p:nvGrpSpPr>
          <p:grpSpPr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29" name="Freeform 177"/>
              <p:cNvSpPr/>
              <p:nvPr/>
            </p:nvSpPr>
            <p:spPr bwMode="auto">
              <a:xfrm>
                <a:off x="3172" y="2737"/>
                <a:ext cx="161" cy="157"/>
              </a:xfrm>
              <a:custGeom>
                <a:gdLst>
                  <a:gd fmla="*/ 0 w 161" name="T0"/>
                  <a:gd fmla="*/ 37 h 151" name="T1"/>
                  <a:gd fmla="*/ 0 w 161" name="T2"/>
                  <a:gd fmla="*/ 37 h 151" name="T3"/>
                  <a:gd fmla="*/ 4 w 161" name="T4"/>
                  <a:gd fmla="*/ 20 h 151" name="T5"/>
                  <a:gd fmla="*/ 23 w 161" name="T6"/>
                  <a:gd fmla="*/ 11 h 151" name="T7"/>
                  <a:gd fmla="*/ 31 w 161" name="T8"/>
                  <a:gd fmla="*/ 19 h 151" name="T9"/>
                  <a:gd fmla="*/ 50 w 161" name="T10"/>
                  <a:gd fmla="*/ 4 h 151" name="T11"/>
                  <a:gd fmla="*/ 72 w 161" name="T12"/>
                  <a:gd fmla="*/ 0 h 151" name="T13"/>
                  <a:gd fmla="*/ 95 w 161" name="T14"/>
                  <a:gd fmla="*/ 10 h 151" name="T15"/>
                  <a:gd fmla="*/ 95 w 161" name="T16"/>
                  <a:gd fmla="*/ 27 h 151" name="T17"/>
                  <a:gd fmla="*/ 76 w 161" name="T18"/>
                  <a:gd fmla="*/ 29 h 151" name="T19"/>
                  <a:gd fmla="*/ 78 w 161" name="T20"/>
                  <a:gd fmla="*/ 50 h 151" name="T21"/>
                  <a:gd fmla="*/ 108 w 161" name="T22"/>
                  <a:gd fmla="*/ 83 h 151" name="T23"/>
                  <a:gd fmla="*/ 127 w 161" name="T24"/>
                  <a:gd fmla="*/ 86 h 151" name="T25"/>
                  <a:gd fmla="*/ 126 w 161" name="T26"/>
                  <a:gd fmla="*/ 93 h 151" name="T27"/>
                  <a:gd fmla="*/ 160 w 161" name="T28"/>
                  <a:gd fmla="*/ 115 h 151" name="T29"/>
                  <a:gd fmla="*/ 136 w 161" name="T30"/>
                  <a:gd fmla="*/ 112 h 151" name="T31"/>
                  <a:gd fmla="*/ 141 w 161" name="T32"/>
                  <a:gd fmla="*/ 133 h 151" name="T33"/>
                  <a:gd fmla="*/ 127 w 161" name="T34"/>
                  <a:gd fmla="*/ 150 h 151" name="T35"/>
                  <a:gd fmla="*/ 121 w 161" name="T36"/>
                  <a:gd fmla="*/ 116 h 151" name="T37"/>
                  <a:gd fmla="*/ 61 w 161" name="T38"/>
                  <a:gd fmla="*/ 78 h 151" name="T39"/>
                  <a:gd fmla="*/ 47 w 161" name="T40"/>
                  <a:gd fmla="*/ 53 h 151" name="T41"/>
                  <a:gd fmla="*/ 28 w 161" name="T42"/>
                  <a:gd fmla="*/ 45 h 151" name="T43"/>
                  <a:gd fmla="*/ 10 w 161" name="T44"/>
                  <a:gd fmla="*/ 55 h 151" name="T45"/>
                  <a:gd fmla="*/ 0 w 161" name="T46"/>
                  <a:gd fmla="*/ 37 h 151" name="T47"/>
                  <a:gd fmla="*/ 0 w 161" name="T48"/>
                  <a:gd fmla="*/ 37 h 151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w 161" name="T75"/>
                  <a:gd fmla="*/ 0 h 151" name="T76"/>
                  <a:gd fmla="*/ 161 w 161" name="T77"/>
                  <a:gd fmla="*/ 151 h 151" name="T78"/>
                </a:gdLst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b="T78" l="T75" r="T77" t="T76"/>
                <a:pathLst>
                  <a:path h="151" w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0" name="Freeform 178"/>
              <p:cNvSpPr/>
              <p:nvPr/>
            </p:nvSpPr>
            <p:spPr bwMode="auto">
              <a:xfrm>
                <a:off x="3192" y="2777"/>
                <a:ext cx="21" cy="157"/>
              </a:xfrm>
              <a:custGeom>
                <a:gdLst>
                  <a:gd fmla="*/ 0 w 21" name="T0"/>
                  <a:gd fmla="*/ 6 h 38" name="T1"/>
                  <a:gd fmla="*/ 0 w 21" name="T2"/>
                  <a:gd fmla="*/ 6 h 38" name="T3"/>
                  <a:gd fmla="*/ 4 w 21" name="T4"/>
                  <a:gd fmla="*/ 34 h 38" name="T5"/>
                  <a:gd fmla="*/ 12 w 21" name="T6"/>
                  <a:gd fmla="*/ 37 h 38" name="T7"/>
                  <a:gd fmla="*/ 20 w 21" name="T8"/>
                  <a:gd fmla="*/ 15 h 38" name="T9"/>
                  <a:gd fmla="*/ 13 w 21" name="T10"/>
                  <a:gd fmla="*/ 0 h 38" name="T11"/>
                  <a:gd fmla="*/ 0 w 21" name="T12"/>
                  <a:gd fmla="*/ 6 h 38" name="T13"/>
                  <a:gd fmla="*/ 0 w 21" name="T14"/>
                  <a:gd fmla="*/ 6 h 3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21" name="T24"/>
                  <a:gd fmla="*/ 0 h 38" name="T25"/>
                  <a:gd fmla="*/ 21 w 21" name="T26"/>
                  <a:gd fmla="*/ 38 h 3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38" w="21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1" name="Freeform 179"/>
              <p:cNvSpPr/>
              <p:nvPr/>
            </p:nvSpPr>
            <p:spPr bwMode="auto">
              <a:xfrm>
                <a:off x="3251" y="2819"/>
                <a:ext cx="43" cy="157"/>
              </a:xfrm>
              <a:custGeom>
                <a:gdLst>
                  <a:gd fmla="*/ 0 w 43" name="T0"/>
                  <a:gd fmla="*/ 5 h 25" name="T1"/>
                  <a:gd fmla="*/ 0 w 43" name="T2"/>
                  <a:gd fmla="*/ 5 h 25" name="T3"/>
                  <a:gd fmla="*/ 35 w 43" name="T4"/>
                  <a:gd fmla="*/ 24 h 25" name="T5"/>
                  <a:gd fmla="*/ 42 w 43" name="T6"/>
                  <a:gd fmla="*/ 0 h 25" name="T7"/>
                  <a:gd fmla="*/ 0 w 43" name="T8"/>
                  <a:gd fmla="*/ 5 h 25" name="T9"/>
                  <a:gd fmla="*/ 0 w 43" name="T10"/>
                  <a:gd fmla="*/ 5 h 25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43" name="T18"/>
                  <a:gd fmla="*/ 0 h 25" name="T19"/>
                  <a:gd fmla="*/ 43 w 43" name="T20"/>
                  <a:gd fmla="*/ 25 h 25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5" w="43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36" name="Freeform 84"/>
            <p:cNvSpPr/>
            <p:nvPr/>
          </p:nvSpPr>
          <p:spPr bwMode="auto">
            <a:xfrm>
              <a:off x="3064635" y="3351696"/>
              <a:ext cx="9525" cy="206196"/>
            </a:xfrm>
            <a:custGeom>
              <a:gdLst>
                <a:gd fmla="*/ 0 w 8" name="T0"/>
                <a:gd fmla="*/ 19058317 h 12" name="T1"/>
                <a:gd fmla="*/ 0 w 8" name="T2"/>
                <a:gd fmla="*/ 19058317 h 12" name="T3"/>
                <a:gd fmla="*/ 7087790 w 8" name="T4"/>
                <a:gd fmla="*/ 0 h 12" name="T5"/>
                <a:gd fmla="*/ 9922669 w 8" name="T6"/>
                <a:gd fmla="*/ 23292851 h 12" name="T7"/>
                <a:gd fmla="*/ 0 w 8" name="T8"/>
                <a:gd fmla="*/ 19058317 h 12" name="T9"/>
                <a:gd fmla="*/ 0 w 8" name="T10"/>
                <a:gd fmla="*/ 19058317 h 12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8" name="T18"/>
                <a:gd fmla="*/ 0 h 12" name="T19"/>
                <a:gd fmla="*/ 8 w 8" name="T20"/>
                <a:gd fmla="*/ 12 h 12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2" w="8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7" name="Freeform 85"/>
            <p:cNvSpPr/>
            <p:nvPr/>
          </p:nvSpPr>
          <p:spPr bwMode="auto">
            <a:xfrm>
              <a:off x="3028122" y="3300103"/>
              <a:ext cx="63500" cy="206196"/>
            </a:xfrm>
            <a:custGeom>
              <a:gdLst>
                <a:gd fmla="*/ 0 w 50" name="T0"/>
                <a:gd fmla="*/ 62062469 h 47" name="T1"/>
                <a:gd fmla="*/ 0 w 50" name="T2"/>
                <a:gd fmla="*/ 62062469 h 47" name="T3"/>
                <a:gd fmla="*/ 30645101 w 50" name="T4"/>
                <a:gd fmla="*/ 52936036 h 47" name="T5"/>
                <a:gd fmla="*/ 14516101 w 50" name="T6"/>
                <a:gd fmla="*/ 41982954 h 47" name="T7"/>
                <a:gd fmla="*/ 29032201 w 50" name="T8"/>
                <a:gd fmla="*/ 12777012 h 47" name="T9"/>
                <a:gd fmla="*/ 41935407 w 50" name="T10"/>
                <a:gd fmla="*/ 32856521 h 47" name="T11"/>
                <a:gd fmla="*/ 41935407 w 50" name="T12"/>
                <a:gd fmla="*/ 0 h 47" name="T13"/>
                <a:gd fmla="*/ 79032096 w 50" name="T14"/>
                <a:gd fmla="*/ 0 h 47" name="T15"/>
                <a:gd fmla="*/ 75806297 w 50" name="T16"/>
                <a:gd fmla="*/ 32856521 h 47" name="T17"/>
                <a:gd fmla="*/ 53225704 w 50" name="T18"/>
                <a:gd fmla="*/ 43809592 h 47" name="T19"/>
                <a:gd fmla="*/ 53225704 w 50" name="T20"/>
                <a:gd fmla="*/ 83967260 h 47" name="T21"/>
                <a:gd fmla="*/ 32258000 w 50" name="T22"/>
                <a:gd fmla="*/ 60237182 h 47" name="T23"/>
                <a:gd fmla="*/ 0 w 50" name="T24"/>
                <a:gd fmla="*/ 62062469 h 47" name="T25"/>
                <a:gd fmla="*/ 0 w 50" name="T26"/>
                <a:gd fmla="*/ 62062469 h 47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50" name="T42"/>
                <a:gd fmla="*/ 0 h 47" name="T43"/>
                <a:gd fmla="*/ 50 w 50" name="T44"/>
                <a:gd fmla="*/ 47 h 47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47" w="50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8" name="Freeform 86"/>
            <p:cNvSpPr/>
            <p:nvPr/>
          </p:nvSpPr>
          <p:spPr bwMode="auto">
            <a:xfrm>
              <a:off x="3051934" y="2963550"/>
              <a:ext cx="441322" cy="206196"/>
            </a:xfrm>
            <a:custGeom>
              <a:gdLst>
                <a:gd fmla="*/ 0 w 354" name="T0"/>
                <a:gd fmla="*/ 360167831 h 285" name="T1"/>
                <a:gd fmla="*/ 51288450 w 354" name="T2"/>
                <a:gd fmla="*/ 366963865 h 285" name="T3"/>
                <a:gd fmla="*/ 1554611 w 354" name="T4"/>
                <a:gd fmla="*/ 389049022 h 285" name="T5"/>
                <a:gd fmla="*/ 9325172 w 354" name="T6"/>
                <a:gd fmla="*/ 423027891 h 285" name="T7"/>
                <a:gd fmla="*/ 6217197 w 354" name="T8"/>
                <a:gd fmla="*/ 436618657 h 285" name="T9"/>
                <a:gd fmla="*/ 13987759 w 354" name="T10"/>
                <a:gd fmla="*/ 468897865 h 285" name="T11"/>
                <a:gd fmla="*/ 108795341 w 354" name="T12"/>
                <a:gd fmla="*/ 451909083 h 285" name="T13"/>
                <a:gd fmla="*/ 130553653 w 354" name="T14"/>
                <a:gd fmla="*/ 451909083 h 285" name="T15"/>
                <a:gd fmla="*/ 150758602 w 354" name="T16"/>
                <a:gd fmla="*/ 385652309 h 285" name="T17"/>
                <a:gd fmla="*/ 150758602 w 354" name="T18"/>
                <a:gd fmla="*/ 358469474 h 285" name="T19"/>
                <a:gd fmla="*/ 191168538 w 354" name="T20"/>
                <a:gd fmla="*/ 273524176 h 285" name="T21"/>
                <a:gd fmla="*/ 202048317 w 354" name="T22"/>
                <a:gd fmla="*/ 200471367 h 285" name="T23"/>
                <a:gd fmla="*/ 245566189 w 354" name="T24"/>
                <a:gd fmla="*/ 130815232 h 285" name="T25"/>
                <a:gd fmla="*/ 279758891 w 354" name="T26"/>
                <a:gd fmla="*/ 105332058 h 285" name="T27"/>
                <a:gd fmla="*/ 320167542 w 354" name="T28"/>
                <a:gd fmla="*/ 83246880 h 285" name="T29"/>
                <a:gd fmla="*/ 345035153 w 354" name="T30"/>
                <a:gd fmla="*/ 71354472 h 285" name="T31"/>
                <a:gd fmla="*/ 413420557 w 354" name="T32"/>
                <a:gd fmla="*/ 98536023 h 285" name="T33"/>
                <a:gd fmla="*/ 446058649 w 354" name="T34"/>
                <a:gd fmla="*/ 52666029 h 285" name="T35"/>
                <a:gd fmla="*/ 509781469 w 354" name="T36"/>
                <a:gd fmla="*/ 56064046 h 285" name="T37"/>
                <a:gd fmla="*/ 547083392 w 354" name="T38"/>
                <a:gd fmla="*/ 52666029 h 285" name="T39"/>
                <a:gd fmla="*/ 526878443 w 354" name="T40"/>
                <a:gd fmla="*/ 50967672 h 285" name="T41"/>
                <a:gd fmla="*/ 548636756 w 354" name="T42"/>
                <a:gd fmla="*/ 27182845 h 285" name="T43"/>
                <a:gd fmla="*/ 484913936 w 354" name="T44"/>
                <a:gd fmla="*/ 27182845 h 285" name="T45"/>
                <a:gd fmla="*/ 477143377 w 354" name="T46"/>
                <a:gd fmla="*/ 0 h 285" name="T47"/>
                <a:gd fmla="*/ 458493039 w 354" name="T48"/>
                <a:gd fmla="*/ 28881201 h 285" name="T49"/>
                <a:gd fmla="*/ 422745726 w 354" name="T50"/>
                <a:gd fmla="*/ 44171637 h 285" name="T51"/>
                <a:gd fmla="*/ 422745726 w 354" name="T52"/>
                <a:gd fmla="*/ 5096375 h 285" name="T53"/>
                <a:gd fmla="*/ 349697737 w 354" name="T54"/>
                <a:gd fmla="*/ 32279219 h 285" name="T55"/>
                <a:gd fmla="*/ 345035153 w 354" name="T56"/>
                <a:gd fmla="*/ 44171637 h 285" name="T57"/>
                <a:gd fmla="*/ 323276762 w 354" name="T58"/>
                <a:gd fmla="*/ 49268012 h 285" name="T59"/>
                <a:gd fmla="*/ 298409229 w 354" name="T60"/>
                <a:gd fmla="*/ 54364386 h 285" name="T61"/>
                <a:gd fmla="*/ 276649670 w 354" name="T62"/>
                <a:gd fmla="*/ 67956455 h 285" name="T63"/>
                <a:gd fmla="*/ 244011578 w 354" name="T64"/>
                <a:gd fmla="*/ 107031718 h 285" name="T65"/>
                <a:gd fmla="*/ 223806630 w 354" name="T66"/>
                <a:gd fmla="*/ 122320840 h 285" name="T67"/>
                <a:gd fmla="*/ 230023825 w 354" name="T68"/>
                <a:gd fmla="*/ 142707640 h 285" name="T69"/>
                <a:gd fmla="*/ 155421186 w 354" name="T70"/>
                <a:gd fmla="*/ 232750576 h 285" name="T71"/>
                <a:gd fmla="*/ 108795341 w 354" name="T72"/>
                <a:gd fmla="*/ 293910976 h 285" name="T73"/>
                <a:gd fmla="*/ 76155983 w 354" name="T74"/>
                <a:gd fmla="*/ 299007350 h 285" name="T75"/>
                <a:gd fmla="*/ 51288450 w 354" name="T76"/>
                <a:gd fmla="*/ 329588201 h 285" name="T77"/>
                <a:gd fmla="*/ 31084738 w 354" name="T78"/>
                <a:gd fmla="*/ 344877405 h 285" name="T79"/>
                <a:gd fmla="*/ 29530127 w 354" name="T80"/>
                <a:gd fmla="*/ 351673440 h 285" name="T81"/>
                <a:gd fmla="*/ 0 w 354" name="T82"/>
                <a:gd fmla="*/ 360167831 h 285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w 354" name="T126"/>
                <a:gd fmla="*/ 0 h 285" name="T127"/>
                <a:gd fmla="*/ 354 w 354" name="T128"/>
                <a:gd fmla="*/ 285 h 285" name="T129"/>
              </a:gdLst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b="T129" l="T126" r="T128" t="T127"/>
              <a:pathLst>
                <a:path h="285" w="354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9" name="Freeform 87"/>
            <p:cNvSpPr/>
            <p:nvPr/>
          </p:nvSpPr>
          <p:spPr bwMode="auto">
            <a:xfrm>
              <a:off x="3207508" y="3302484"/>
              <a:ext cx="169861" cy="206196"/>
            </a:xfrm>
            <a:custGeom>
              <a:gdLst>
                <a:gd fmla="*/ 0 w 137" name="T0"/>
                <a:gd fmla="*/ 32364034 h 103" name="T1"/>
                <a:gd fmla="*/ 0 w 137" name="T2"/>
                <a:gd fmla="*/ 32364034 h 103" name="T3"/>
                <a:gd fmla="*/ 12298256 w 137" name="T4"/>
                <a:gd fmla="*/ 129457475 h 103" name="T5"/>
                <a:gd fmla="*/ 122981312 w 137" name="T6"/>
                <a:gd fmla="*/ 178003552 h 103" name="T7"/>
                <a:gd fmla="*/ 175249229 w 137" name="T8"/>
                <a:gd fmla="*/ 183398003 h 103" name="T9"/>
                <a:gd fmla="*/ 209069110 w 137" name="T10"/>
                <a:gd fmla="*/ 134851926 h 103" name="T11"/>
                <a:gd fmla="*/ 192159789 w 137" name="T12"/>
                <a:gd fmla="*/ 79113269 h 103" name="T13"/>
                <a:gd fmla="*/ 204458040 w 137" name="T14"/>
                <a:gd fmla="*/ 66526217 h 103" name="T15"/>
                <a:gd fmla="*/ 196770858 w 137" name="T16"/>
                <a:gd fmla="*/ 23374623 h 103" name="T17"/>
                <a:gd fmla="*/ 116832806 w 137" name="T18"/>
                <a:gd fmla="*/ 8990754 h 103" name="T19"/>
                <a:gd fmla="*/ 66102345 w 137" name="T20"/>
                <a:gd fmla="*/ 0 h 103" name="T21"/>
                <a:gd fmla="*/ 0 w 137" name="T22"/>
                <a:gd fmla="*/ 32364034 h 103" name="T23"/>
                <a:gd fmla="*/ 0 w 137" name="T24"/>
                <a:gd fmla="*/ 32364034 h 103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137" name="T39"/>
                <a:gd fmla="*/ 0 h 103" name="T40"/>
                <a:gd fmla="*/ 137 w 137" name="T41"/>
                <a:gd fmla="*/ 103 h 103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103" w="137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0" name="Freeform 88"/>
            <p:cNvSpPr/>
            <p:nvPr/>
          </p:nvSpPr>
          <p:spPr bwMode="auto">
            <a:xfrm>
              <a:off x="2812223" y="3577122"/>
              <a:ext cx="53975" cy="206196"/>
            </a:xfrm>
            <a:custGeom>
              <a:gdLst>
                <a:gd fmla="*/ 0 w 44" name="T0"/>
                <a:gd fmla="*/ 82664452 h 77" name="T1"/>
                <a:gd fmla="*/ 0 w 44" name="T2"/>
                <a:gd fmla="*/ 82664452 h 77" name="T3"/>
                <a:gd fmla="*/ 10533713 w 44" name="T4"/>
                <a:gd fmla="*/ 0 h 77" name="T5"/>
                <a:gd fmla="*/ 64706208 w 44" name="T6"/>
                <a:gd fmla="*/ 5061646 h 77" name="T7"/>
                <a:gd fmla="*/ 40629686 w 44" name="T8"/>
                <a:gd fmla="*/ 59046043 h 77" name="T9"/>
                <a:gd fmla="*/ 40629686 w 44" name="T10"/>
                <a:gd fmla="*/ 124839645 h 77" name="T11"/>
                <a:gd fmla="*/ 9028545 w 44" name="T12"/>
                <a:gd fmla="*/ 128214075 h 77" name="T13"/>
                <a:gd fmla="*/ 13542818 w 44" name="T14"/>
                <a:gd fmla="*/ 87726116 h 77" name="T15"/>
                <a:gd fmla="*/ 0 w 44" name="T16"/>
                <a:gd fmla="*/ 82664452 h 77" name="T17"/>
                <a:gd fmla="*/ 0 w 44" name="T18"/>
                <a:gd fmla="*/ 82664452 h 77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44" name="T30"/>
                <a:gd fmla="*/ 0 h 77" name="T31"/>
                <a:gd fmla="*/ 44 w 44" name="T32"/>
                <a:gd fmla="*/ 77 h 77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77" w="44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1" name="Freeform 89"/>
            <p:cNvSpPr/>
            <p:nvPr/>
          </p:nvSpPr>
          <p:spPr bwMode="auto">
            <a:xfrm>
              <a:off x="3310695" y="3437421"/>
              <a:ext cx="161924" cy="206196"/>
            </a:xfrm>
            <a:custGeom>
              <a:gdLst>
                <a:gd fmla="*/ 0 w 130" name="T0"/>
                <a:gd fmla="*/ 62420472 h 77" name="T1"/>
                <a:gd fmla="*/ 0 w 130" name="T2"/>
                <a:gd fmla="*/ 62420472 h 77" name="T3"/>
                <a:gd fmla="*/ 54300920 w 130" name="T4"/>
                <a:gd fmla="*/ 116404870 h 77" name="T5"/>
                <a:gd fmla="*/ 178417678 w 130" name="T6"/>
                <a:gd fmla="*/ 128214075 h 77" name="T7"/>
                <a:gd fmla="*/ 200138038 w 130" name="T8"/>
                <a:gd fmla="*/ 82664452 h 77" name="T9"/>
                <a:gd fmla="*/ 169109486 w 130" name="T10"/>
                <a:gd fmla="*/ 80977237 h 77" name="T11"/>
                <a:gd fmla="*/ 166006755 w 130" name="T12"/>
                <a:gd fmla="*/ 42175184 h 77" name="T13"/>
                <a:gd fmla="*/ 138079649 w 130" name="T14"/>
                <a:gd fmla="*/ 0 h 77" name="T15"/>
                <a:gd fmla="*/ 54300920 w 130" name="T16"/>
                <a:gd fmla="*/ 8434777 h 77" name="T17"/>
                <a:gd fmla="*/ 0 w 130" name="T18"/>
                <a:gd fmla="*/ 62420472 h 77" name="T19"/>
                <a:gd fmla="*/ 0 w 130" name="T20"/>
                <a:gd fmla="*/ 62420472 h 77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130" name="T33"/>
                <a:gd fmla="*/ 0 h 77" name="T34"/>
                <a:gd fmla="*/ 130 w 130" name="T35"/>
                <a:gd fmla="*/ 77 h 77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77" w="130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2" name="Freeform 90"/>
            <p:cNvSpPr/>
            <p:nvPr/>
          </p:nvSpPr>
          <p:spPr bwMode="auto">
            <a:xfrm>
              <a:off x="2813811" y="3566804"/>
              <a:ext cx="209548" cy="206196"/>
            </a:xfrm>
            <a:custGeom>
              <a:gdLst>
                <a:gd fmla="*/ 0 w 168" name="T0"/>
                <a:gd fmla="*/ 16931599 h 122" name="T1"/>
                <a:gd fmla="*/ 0 w 168" name="T2"/>
                <a:gd fmla="*/ 16931599 h 122" name="T3"/>
                <a:gd fmla="*/ 7779543 w 168" name="T4"/>
                <a:gd fmla="*/ 50796104 h 122" name="T5"/>
                <a:gd fmla="*/ 63788014 w 168" name="T6"/>
                <a:gd fmla="*/ 55876103 h 122" name="T7"/>
                <a:gd fmla="*/ 38895220 w 168" name="T8"/>
                <a:gd fmla="*/ 110058005 h 122" name="T9"/>
                <a:gd fmla="*/ 38895220 w 168" name="T10"/>
                <a:gd fmla="*/ 176092824 h 122" name="T11"/>
                <a:gd fmla="*/ 77790439 w 168" name="T12"/>
                <a:gd fmla="*/ 204877315 h 122" name="T13"/>
                <a:gd fmla="*/ 154025470 w 168" name="T14"/>
                <a:gd fmla="*/ 186251520 h 122" name="T15"/>
                <a:gd fmla="*/ 197588194 w 168" name="T16"/>
                <a:gd fmla="*/ 137149597 h 122" name="T17"/>
                <a:gd fmla="*/ 188253243 w 168" name="T18"/>
                <a:gd fmla="*/ 116830903 h 122" name="T19"/>
                <a:gd fmla="*/ 211590619 w 168" name="T20"/>
                <a:gd fmla="*/ 79580595 h 122" name="T21"/>
                <a:gd fmla="*/ 259820779 w 168" name="T22"/>
                <a:gd fmla="*/ 52489003 h 122" name="T23"/>
                <a:gd fmla="*/ 259820779 w 168" name="T24"/>
                <a:gd fmla="*/ 35557399 h 122" name="T25"/>
                <a:gd fmla="*/ 228703863 w 168" name="T26"/>
                <a:gd fmla="*/ 32170299 h 122" name="T27"/>
                <a:gd fmla="*/ 222480978 w 168" name="T28"/>
                <a:gd fmla="*/ 28784501 h 122" name="T29"/>
                <a:gd fmla="*/ 155580879 w 168" name="T30"/>
                <a:gd fmla="*/ 8465800 h 122" name="T31"/>
                <a:gd fmla="*/ 21780729 w 168" name="T32"/>
                <a:gd fmla="*/ 0 h 122" name="T33"/>
                <a:gd fmla="*/ 0 w 168" name="T34"/>
                <a:gd fmla="*/ 16931599 h 122" name="T35"/>
                <a:gd fmla="*/ 0 w 168" name="T36"/>
                <a:gd fmla="*/ 16931599 h 122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168" name="T57"/>
                <a:gd fmla="*/ 0 h 122" name="T58"/>
                <a:gd fmla="*/ 168 w 168" name="T59"/>
                <a:gd fmla="*/ 122 h 122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122" w="168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3" name="Freeform 91"/>
            <p:cNvSpPr/>
            <p:nvPr/>
          </p:nvSpPr>
          <p:spPr bwMode="auto">
            <a:xfrm>
              <a:off x="3158296" y="3029432"/>
              <a:ext cx="219073" cy="206196"/>
            </a:xfrm>
            <a:custGeom>
              <a:gdLst>
                <a:gd fmla="*/ 0 w 176" name="T0"/>
                <a:gd fmla="*/ 367778835 h 289" name="T1"/>
                <a:gd fmla="*/ 0 w 176" name="T2"/>
                <a:gd fmla="*/ 367778835 h 289" name="T3"/>
                <a:gd fmla="*/ 10845458 w 176" name="T4"/>
                <a:gd fmla="*/ 423707939 h 289" name="T5"/>
                <a:gd fmla="*/ 34086076 w 176" name="T6"/>
                <a:gd fmla="*/ 449130614 h 289" name="T7"/>
                <a:gd fmla="*/ 32537615 w 176" name="T8"/>
                <a:gd fmla="*/ 488112135 h 289" name="T9"/>
                <a:gd fmla="*/ 99161316 w 176" name="T10"/>
                <a:gd fmla="*/ 462689460 h 289" name="T11"/>
                <a:gd fmla="*/ 116204349 w 176" name="T12"/>
                <a:gd fmla="*/ 384727719 h 289" name="T13"/>
                <a:gd fmla="*/ 102259483 w 176" name="T14"/>
                <a:gd fmla="*/ 383032700 h 289" name="T15"/>
                <a:gd fmla="*/ 151840122 w 176" name="T16"/>
                <a:gd fmla="*/ 359305044 h 289" name="T17"/>
                <a:gd fmla="*/ 105358896 w 176" name="T18"/>
                <a:gd fmla="*/ 352524970 h 289" name="T19"/>
                <a:gd fmla="*/ 140994668 w 176" name="T20"/>
                <a:gd fmla="*/ 359305044 h 289" name="T21"/>
                <a:gd fmla="*/ 159587408 w 176" name="T22"/>
                <a:gd fmla="*/ 338967344 h 289" name="T23"/>
                <a:gd fmla="*/ 131697676 w 176" name="T24"/>
                <a:gd fmla="*/ 313544669 h 289" name="T25"/>
                <a:gd fmla="*/ 103809190 w 176" name="T26"/>
                <a:gd fmla="*/ 330492251 h 289" name="T27"/>
                <a:gd fmla="*/ 127049803 w 176" name="T28"/>
                <a:gd fmla="*/ 315239687 h 289" name="T29"/>
                <a:gd fmla="*/ 127049803 w 176" name="T30"/>
                <a:gd fmla="*/ 245750435 h 289" name="T31"/>
                <a:gd fmla="*/ 218463833 w 176" name="T32"/>
                <a:gd fmla="*/ 177957503 h 289" name="T33"/>
                <a:gd fmla="*/ 212266253 w 176" name="T34"/>
                <a:gd fmla="*/ 164398616 h 289" name="T35"/>
                <a:gd fmla="*/ 227759580 w 176" name="T36"/>
                <a:gd fmla="*/ 130502150 h 289" name="T37"/>
                <a:gd fmla="*/ 271142639 w 176" name="T38"/>
                <a:gd fmla="*/ 120333341 h 289" name="T39"/>
                <a:gd fmla="*/ 260297185 w 176" name="T40"/>
                <a:gd fmla="*/ 40676550 h 289" name="T41"/>
                <a:gd fmla="*/ 198321387 w 176" name="T42"/>
                <a:gd fmla="*/ 0 h 289" name="T43"/>
                <a:gd fmla="*/ 189025640 w 176" name="T44"/>
                <a:gd fmla="*/ 0 h 289" name="T45"/>
                <a:gd fmla="*/ 187475934 w 176" name="T46"/>
                <a:gd fmla="*/ 25422685 h 289" name="T47"/>
                <a:gd fmla="*/ 148740710 w 176" name="T48"/>
                <a:gd fmla="*/ 22032648 h 289" name="T49"/>
                <a:gd fmla="*/ 140994668 w 176" name="T50"/>
                <a:gd fmla="*/ 40676550 h 289" name="T51"/>
                <a:gd fmla="*/ 114654643 w 176" name="T52"/>
                <a:gd fmla="*/ 47455333 h 289" name="T53"/>
                <a:gd fmla="*/ 106907357 w 176" name="T54"/>
                <a:gd fmla="*/ 77961762 h 289" name="T55"/>
                <a:gd fmla="*/ 71271565 w 176" name="T56"/>
                <a:gd fmla="*/ 116943304 h 289" name="T57"/>
                <a:gd fmla="*/ 52678825 w 176" name="T58"/>
                <a:gd fmla="*/ 169483672 h 289" name="T59"/>
                <a:gd fmla="*/ 60426111 w 176" name="T60"/>
                <a:gd fmla="*/ 189821332 h 289" name="T61"/>
                <a:gd fmla="*/ 21690917 w 176" name="T62"/>
                <a:gd fmla="*/ 206770215 h 289" name="T63"/>
                <a:gd fmla="*/ 20142450 w 176" name="T64"/>
                <a:gd fmla="*/ 274563147 h 289" name="T65"/>
                <a:gd fmla="*/ 30987909 w 176" name="T66"/>
                <a:gd fmla="*/ 289817012 h 289" name="T67"/>
                <a:gd fmla="*/ 20142450 w 176" name="T68"/>
                <a:gd fmla="*/ 301680841 h 289" name="T69"/>
                <a:gd fmla="*/ 24790329 w 176" name="T70"/>
                <a:gd fmla="*/ 332187269 h 289" name="T71"/>
                <a:gd fmla="*/ 0 w 176" name="T72"/>
                <a:gd fmla="*/ 367778835 h 289" name="T73"/>
                <a:gd fmla="*/ 0 w 176" name="T74"/>
                <a:gd fmla="*/ 367778835 h 289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176" name="T114"/>
                <a:gd fmla="*/ 0 h 289" name="T115"/>
                <a:gd fmla="*/ 176 w 176" name="T116"/>
                <a:gd fmla="*/ 289 h 289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289" w="176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4" name="Freeform 92"/>
            <p:cNvSpPr/>
            <p:nvPr/>
          </p:nvSpPr>
          <p:spPr bwMode="auto">
            <a:xfrm>
              <a:off x="3070984" y="3420753"/>
              <a:ext cx="76199" cy="206196"/>
            </a:xfrm>
            <a:custGeom>
              <a:gdLst>
                <a:gd fmla="*/ 0 w 61" name="T0"/>
                <a:gd fmla="*/ 35455227 h 31" name="T1"/>
                <a:gd fmla="*/ 0 w 61" name="T2"/>
                <a:gd fmla="*/ 35455227 h 31" name="T3"/>
                <a:gd fmla="*/ 21846919 w 61" name="T4"/>
                <a:gd fmla="*/ 53183511 h 31" name="T5"/>
                <a:gd fmla="*/ 51494967 w 61" name="T6"/>
                <a:gd fmla="*/ 37227388 h 31" name="T7"/>
                <a:gd fmla="*/ 63978023 w 61" name="T8"/>
                <a:gd fmla="*/ 51410018 h 31" name="T9"/>
                <a:gd fmla="*/ 93627330 w 61" name="T10"/>
                <a:gd fmla="*/ 24818262 h 31" name="T11"/>
                <a:gd fmla="*/ 76462328 w 61" name="T12"/>
                <a:gd fmla="*/ 21272602 h 31" name="T13"/>
                <a:gd fmla="*/ 74902102 w 61" name="T14"/>
                <a:gd fmla="*/ 8863474 h 31" name="T15"/>
                <a:gd fmla="*/ 73340627 w 61" name="T16"/>
                <a:gd fmla="*/ 5317818 h 31" name="T17"/>
                <a:gd fmla="*/ 31209523 w 61" name="T18"/>
                <a:gd fmla="*/ 0 h 31" name="T19"/>
                <a:gd fmla="*/ 0 w 61" name="T20"/>
                <a:gd fmla="*/ 35455227 h 31" name="T21"/>
                <a:gd fmla="*/ 0 w 61" name="T22"/>
                <a:gd fmla="*/ 35455227 h 31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w 61" name="T36"/>
                <a:gd fmla="*/ 0 h 31" name="T37"/>
                <a:gd fmla="*/ 61 w 61" name="T38"/>
                <a:gd fmla="*/ 31 h 31" name="T39"/>
              </a:gdLst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b="T39" l="T36" r="T38" t="T37"/>
              <a:pathLst>
                <a:path h="31" w="6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5" name="Freeform 93"/>
            <p:cNvSpPr/>
            <p:nvPr/>
          </p:nvSpPr>
          <p:spPr bwMode="auto">
            <a:xfrm>
              <a:off x="3412294" y="3546166"/>
              <a:ext cx="47625" cy="206196"/>
            </a:xfrm>
            <a:custGeom>
              <a:gdLst>
                <a:gd fmla="*/ 0 w 39" name="T0"/>
                <a:gd fmla="*/ 30645102 h 30" name="T1"/>
                <a:gd fmla="*/ 0 w 39" name="T2"/>
                <a:gd fmla="*/ 30645102 h 30" name="T3"/>
                <a:gd fmla="*/ 7456365 w 39" name="T4"/>
                <a:gd fmla="*/ 1612900 h 30" name="T5"/>
                <a:gd fmla="*/ 38771629 w 39" name="T6"/>
                <a:gd fmla="*/ 0 h 30" name="T7"/>
                <a:gd fmla="*/ 56666420 w 39" name="T8"/>
                <a:gd fmla="*/ 22580604 h 30" name="T9"/>
                <a:gd fmla="*/ 31315267 w 39" name="T10"/>
                <a:gd fmla="*/ 22580604 h 30" name="T11"/>
                <a:gd fmla="*/ 2982058 w 39" name="T12"/>
                <a:gd fmla="*/ 46774108 h 30" name="T13"/>
                <a:gd fmla="*/ 14912730 w 39" name="T14"/>
                <a:gd fmla="*/ 32258002 h 30" name="T15"/>
                <a:gd fmla="*/ 0 w 39" name="T16"/>
                <a:gd fmla="*/ 30645102 h 30" name="T17"/>
                <a:gd fmla="*/ 0 w 39" name="T18"/>
                <a:gd fmla="*/ 30645102 h 30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39" name="T30"/>
                <a:gd fmla="*/ 0 h 30" name="T31"/>
                <a:gd fmla="*/ 39 w 39" name="T32"/>
                <a:gd fmla="*/ 30 h 30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30" w="39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46" name="Group 194"/>
            <p:cNvGrpSpPr/>
            <p:nvPr/>
          </p:nvGrpSpPr>
          <p:grpSpPr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24" name="Freeform 172"/>
              <p:cNvSpPr/>
              <p:nvPr/>
            </p:nvSpPr>
            <p:spPr bwMode="auto">
              <a:xfrm>
                <a:off x="2942" y="2550"/>
                <a:ext cx="57" cy="158"/>
              </a:xfrm>
              <a:custGeom>
                <a:gdLst>
                  <a:gd fmla="*/ 0 w 57" name="T0"/>
                  <a:gd fmla="*/ 54 h 66" name="T1"/>
                  <a:gd fmla="*/ 0 w 57" name="T2"/>
                  <a:gd fmla="*/ 54 h 66" name="T3"/>
                  <a:gd fmla="*/ 7 w 57" name="T4"/>
                  <a:gd fmla="*/ 60 h 66" name="T5"/>
                  <a:gd fmla="*/ 2 w 57" name="T6"/>
                  <a:gd fmla="*/ 65 h 66" name="T7"/>
                  <a:gd fmla="*/ 52 w 57" name="T8"/>
                  <a:gd fmla="*/ 55 h 66" name="T9"/>
                  <a:gd fmla="*/ 56 w 57" name="T10"/>
                  <a:gd fmla="*/ 21 h 66" name="T11"/>
                  <a:gd fmla="*/ 49 w 57" name="T12"/>
                  <a:gd fmla="*/ 13 h 66" name="T13"/>
                  <a:gd fmla="*/ 34 w 57" name="T14"/>
                  <a:gd fmla="*/ 17 h 66" name="T15"/>
                  <a:gd fmla="*/ 29 w 57" name="T16"/>
                  <a:gd fmla="*/ 12 h 66" name="T17"/>
                  <a:gd fmla="*/ 36 w 57" name="T18"/>
                  <a:gd fmla="*/ 4 h 66" name="T19"/>
                  <a:gd fmla="*/ 29 w 57" name="T20"/>
                  <a:gd fmla="*/ 0 h 66" name="T21"/>
                  <a:gd fmla="*/ 23 w 57" name="T22"/>
                  <a:gd fmla="*/ 17 h 66" name="T23"/>
                  <a:gd fmla="*/ 2 w 57" name="T24"/>
                  <a:gd fmla="*/ 21 h 66" name="T25"/>
                  <a:gd fmla="*/ 9 w 57" name="T26"/>
                  <a:gd fmla="*/ 25 h 66" name="T27"/>
                  <a:gd fmla="*/ 5 w 57" name="T28"/>
                  <a:gd fmla="*/ 34 h 66" name="T29"/>
                  <a:gd fmla="*/ 18 w 57" name="T30"/>
                  <a:gd fmla="*/ 36 h 66" name="T31"/>
                  <a:gd fmla="*/ 6 w 57" name="T32"/>
                  <a:gd fmla="*/ 49 h 66" name="T33"/>
                  <a:gd fmla="*/ 20 w 57" name="T34"/>
                  <a:gd fmla="*/ 46 h 66" name="T35"/>
                  <a:gd fmla="*/ 0 w 57" name="T36"/>
                  <a:gd fmla="*/ 54 h 66" name="T37"/>
                  <a:gd fmla="*/ 0 w 57" name="T38"/>
                  <a:gd fmla="*/ 54 h 6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57" name="T60"/>
                  <a:gd fmla="*/ 0 h 66" name="T61"/>
                  <a:gd fmla="*/ 57 w 57" name="T62"/>
                  <a:gd fmla="*/ 66 h 66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66" w="57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5" name="Freeform 173"/>
              <p:cNvSpPr/>
              <p:nvPr/>
            </p:nvSpPr>
            <p:spPr bwMode="auto">
              <a:xfrm>
                <a:off x="2971" y="2526"/>
                <a:ext cx="36" cy="158"/>
              </a:xfrm>
              <a:custGeom>
                <a:gdLst>
                  <a:gd fmla="*/ 0 w 36" name="T0"/>
                  <a:gd fmla="*/ 16 h 26" name="T1"/>
                  <a:gd fmla="*/ 0 w 36" name="T2"/>
                  <a:gd fmla="*/ 16 h 26" name="T3"/>
                  <a:gd fmla="*/ 5 w 36" name="T4"/>
                  <a:gd fmla="*/ 21 h 26" name="T5"/>
                  <a:gd fmla="*/ 20 w 36" name="T6"/>
                  <a:gd fmla="*/ 17 h 26" name="T7"/>
                  <a:gd fmla="*/ 27 w 36" name="T8"/>
                  <a:gd fmla="*/ 25 h 26" name="T9"/>
                  <a:gd fmla="*/ 35 w 36" name="T10"/>
                  <a:gd fmla="*/ 16 h 26" name="T11"/>
                  <a:gd fmla="*/ 27 w 36" name="T12"/>
                  <a:gd fmla="*/ 4 h 26" name="T13"/>
                  <a:gd fmla="*/ 11 w 36" name="T14"/>
                  <a:gd fmla="*/ 0 h 26" name="T15"/>
                  <a:gd fmla="*/ 7 w 36" name="T16"/>
                  <a:gd fmla="*/ 8 h 26" name="T17"/>
                  <a:gd fmla="*/ 0 w 36" name="T18"/>
                  <a:gd fmla="*/ 16 h 26" name="T19"/>
                  <a:gd fmla="*/ 0 w 36" name="T20"/>
                  <a:gd fmla="*/ 16 h 2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36" name="T33"/>
                  <a:gd fmla="*/ 0 h 26" name="T34"/>
                  <a:gd fmla="*/ 36 w 36" name="T35"/>
                  <a:gd fmla="*/ 26 h 26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26" w="3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6" name="Freeform 174"/>
              <p:cNvSpPr/>
              <p:nvPr/>
            </p:nvSpPr>
            <p:spPr bwMode="auto">
              <a:xfrm>
                <a:off x="2987" y="2462"/>
                <a:ext cx="10" cy="158"/>
              </a:xfrm>
              <a:custGeom>
                <a:gdLst>
                  <a:gd fmla="*/ 0 w 10" name="T0"/>
                  <a:gd fmla="*/ 12 h 13" name="T1"/>
                  <a:gd fmla="*/ 0 w 10" name="T2"/>
                  <a:gd fmla="*/ 12 h 13" name="T3"/>
                  <a:gd fmla="*/ 0 w 10" name="T4"/>
                  <a:gd fmla="*/ 3 h 13" name="T5"/>
                  <a:gd fmla="*/ 9 w 10" name="T6"/>
                  <a:gd fmla="*/ 0 h 13" name="T7"/>
                  <a:gd fmla="*/ 0 w 10" name="T8"/>
                  <a:gd fmla="*/ 12 h 13" name="T9"/>
                  <a:gd fmla="*/ 0 w 10" name="T10"/>
                  <a:gd fmla="*/ 12 h 13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0" name="T18"/>
                  <a:gd fmla="*/ 0 h 13" name="T19"/>
                  <a:gd fmla="*/ 10 w 10" name="T20"/>
                  <a:gd fmla="*/ 13 h 13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3" w="10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7" name="Freeform 175"/>
              <p:cNvSpPr/>
              <p:nvPr/>
            </p:nvSpPr>
            <p:spPr bwMode="auto">
              <a:xfrm>
                <a:off x="2991" y="2472"/>
                <a:ext cx="9" cy="158"/>
              </a:xfrm>
              <a:custGeom>
                <a:gdLst>
                  <a:gd fmla="*/ 0 w 9" name="T0"/>
                  <a:gd fmla="*/ 6 h 8" name="T1"/>
                  <a:gd fmla="*/ 0 w 9" name="T2"/>
                  <a:gd fmla="*/ 6 h 8" name="T3"/>
                  <a:gd fmla="*/ 4 w 9" name="T4"/>
                  <a:gd fmla="*/ 0 h 8" name="T5"/>
                  <a:gd fmla="*/ 8 w 9" name="T6"/>
                  <a:gd fmla="*/ 7 h 8" name="T7"/>
                  <a:gd fmla="*/ 0 w 9" name="T8"/>
                  <a:gd fmla="*/ 6 h 8" name="T9"/>
                  <a:gd fmla="*/ 0 w 9" name="T10"/>
                  <a:gd fmla="*/ 6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9" name="T18"/>
                  <a:gd fmla="*/ 0 h 8" name="T19"/>
                  <a:gd fmla="*/ 9 w 9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9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8" name="Freeform 176"/>
              <p:cNvSpPr/>
              <p:nvPr/>
            </p:nvSpPr>
            <p:spPr bwMode="auto">
              <a:xfrm>
                <a:off x="2999" y="2531"/>
                <a:ext cx="106" cy="158"/>
              </a:xfrm>
              <a:custGeom>
                <a:gdLst>
                  <a:gd fmla="*/ 0 w 106" name="T0"/>
                  <a:gd fmla="*/ 37 h 161" name="T1"/>
                  <a:gd fmla="*/ 0 w 106" name="T2"/>
                  <a:gd fmla="*/ 37 h 161" name="T3"/>
                  <a:gd fmla="*/ 4 w 106" name="T4"/>
                  <a:gd fmla="*/ 16 h 161" name="T5"/>
                  <a:gd fmla="*/ 16 w 106" name="T6"/>
                  <a:gd fmla="*/ 0 h 161" name="T7"/>
                  <a:gd fmla="*/ 40 w 106" name="T8"/>
                  <a:gd fmla="*/ 0 h 161" name="T9"/>
                  <a:gd fmla="*/ 26 w 106" name="T10"/>
                  <a:gd fmla="*/ 19 h 161" name="T11"/>
                  <a:gd fmla="*/ 58 w 106" name="T12"/>
                  <a:gd fmla="*/ 23 h 161" name="T13"/>
                  <a:gd fmla="*/ 38 w 106" name="T14"/>
                  <a:gd fmla="*/ 49 h 161" name="T15"/>
                  <a:gd fmla="*/ 62 w 106" name="T16"/>
                  <a:gd fmla="*/ 58 h 161" name="T17"/>
                  <a:gd fmla="*/ 85 w 106" name="T18"/>
                  <a:gd fmla="*/ 91 h 161" name="T19"/>
                  <a:gd fmla="*/ 78 w 106" name="T20"/>
                  <a:gd fmla="*/ 93 h 161" name="T21"/>
                  <a:gd fmla="*/ 88 w 106" name="T22"/>
                  <a:gd fmla="*/ 101 h 161" name="T23"/>
                  <a:gd fmla="*/ 82 w 106" name="T24"/>
                  <a:gd fmla="*/ 110 h 161" name="T25"/>
                  <a:gd fmla="*/ 105 w 106" name="T26"/>
                  <a:gd fmla="*/ 111 h 161" name="T27"/>
                  <a:gd fmla="*/ 91 w 106" name="T28"/>
                  <a:gd fmla="*/ 133 h 161" name="T29"/>
                  <a:gd fmla="*/ 101 w 106" name="T30"/>
                  <a:gd fmla="*/ 139 h 161" name="T31"/>
                  <a:gd fmla="*/ 6 w 106" name="T32"/>
                  <a:gd fmla="*/ 160 h 161" name="T33"/>
                  <a:gd fmla="*/ 48 w 106" name="T34"/>
                  <a:gd fmla="*/ 130 h 161" name="T35"/>
                  <a:gd fmla="*/ 36 w 106" name="T36"/>
                  <a:gd fmla="*/ 135 h 161" name="T37"/>
                  <a:gd fmla="*/ 12 w 106" name="T38"/>
                  <a:gd fmla="*/ 126 h 161" name="T39"/>
                  <a:gd fmla="*/ 30 w 106" name="T40"/>
                  <a:gd fmla="*/ 115 h 161" name="T41"/>
                  <a:gd fmla="*/ 19 w 106" name="T42"/>
                  <a:gd fmla="*/ 110 h 161" name="T43"/>
                  <a:gd fmla="*/ 43 w 106" name="T44"/>
                  <a:gd fmla="*/ 98 h 161" name="T45"/>
                  <a:gd fmla="*/ 45 w 106" name="T46"/>
                  <a:gd fmla="*/ 83 h 161" name="T47"/>
                  <a:gd fmla="*/ 33 w 106" name="T48"/>
                  <a:gd fmla="*/ 79 h 161" name="T49"/>
                  <a:gd fmla="*/ 40 w 106" name="T50"/>
                  <a:gd fmla="*/ 70 h 161" name="T51"/>
                  <a:gd fmla="*/ 15 w 106" name="T52"/>
                  <a:gd fmla="*/ 74 h 161" name="T53"/>
                  <a:gd fmla="*/ 16 w 106" name="T54"/>
                  <a:gd fmla="*/ 51 h 161" name="T55"/>
                  <a:gd fmla="*/ 4 w 106" name="T56"/>
                  <a:gd fmla="*/ 62 h 161" name="T57"/>
                  <a:gd fmla="*/ 11 w 106" name="T58"/>
                  <a:gd fmla="*/ 38 h 161" name="T59"/>
                  <a:gd fmla="*/ 0 w 106" name="T60"/>
                  <a:gd fmla="*/ 37 h 161" name="T61"/>
                  <a:gd fmla="*/ 0 w 106" name="T62"/>
                  <a:gd fmla="*/ 37 h 161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06" name="T96"/>
                  <a:gd fmla="*/ 0 h 161" name="T97"/>
                  <a:gd fmla="*/ 106 w 106" name="T98"/>
                  <a:gd fmla="*/ 161 h 161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61" w="105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47" name="Freeform 95"/>
            <p:cNvSpPr/>
            <p:nvPr/>
          </p:nvSpPr>
          <p:spPr bwMode="auto">
            <a:xfrm>
              <a:off x="3364669" y="3265970"/>
              <a:ext cx="136524" cy="206196"/>
            </a:xfrm>
            <a:custGeom>
              <a:gdLst>
                <a:gd fmla="*/ 54908105 w 109" name="T0"/>
                <a:gd fmla="*/ 8289855 h 90" name="T1"/>
                <a:gd fmla="*/ 64320812 w 109" name="T2"/>
                <a:gd fmla="*/ 4974170 h 90" name="T3"/>
                <a:gd fmla="*/ 76872341 w 109" name="T4"/>
                <a:gd fmla="*/ 0 h 90" name="T5"/>
                <a:gd fmla="*/ 105110482 w 109" name="T6"/>
                <a:gd fmla="*/ 21553883 h 90" name="T7"/>
                <a:gd fmla="*/ 130211035 w 109" name="T8"/>
                <a:gd fmla="*/ 24870854 h 90" name="T9"/>
                <a:gd fmla="*/ 141193153 w 109" name="T10"/>
                <a:gd fmla="*/ 41450558 h 90" name="T11"/>
                <a:gd fmla="*/ 150605860 w 109" name="T12"/>
                <a:gd fmla="*/ 64662927 h 90" name="T13"/>
                <a:gd fmla="*/ 153743429 w 109" name="T14"/>
                <a:gd fmla="*/ 72952779 h 90" name="T15"/>
                <a:gd fmla="*/ 163156136 w 109" name="T16"/>
                <a:gd fmla="*/ 81243919 h 90" name="T17"/>
                <a:gd fmla="*/ 169431313 w 109" name="T18"/>
                <a:gd fmla="*/ 87875306 h 90" name="T19"/>
                <a:gd fmla="*/ 169431313 w 109" name="T20"/>
                <a:gd fmla="*/ 96165158 h 90" name="T21"/>
                <a:gd fmla="*/ 158450409 w 109" name="T22"/>
                <a:gd fmla="*/ 96165158 h 90" name="T23"/>
                <a:gd fmla="*/ 142762563 w 109" name="T24"/>
                <a:gd fmla="*/ 96165158 h 90" name="T25"/>
                <a:gd fmla="*/ 150605860 w 109" name="T26"/>
                <a:gd fmla="*/ 104456297 h 90" name="T27"/>
                <a:gd fmla="*/ 155312840 w 109" name="T28"/>
                <a:gd fmla="*/ 111087664 h 90" name="T29"/>
                <a:gd fmla="*/ 158450409 w 109" name="T30"/>
                <a:gd fmla="*/ 122694487 h 90" name="T31"/>
                <a:gd fmla="*/ 150605860 w 109" name="T32"/>
                <a:gd fmla="*/ 127668656 h 90" name="T33"/>
                <a:gd fmla="*/ 138055584 w 109" name="T34"/>
                <a:gd fmla="*/ 127668656 h 90" name="T35"/>
                <a:gd fmla="*/ 134918014 w 109" name="T36"/>
                <a:gd fmla="*/ 127668656 h 90" name="T37"/>
                <a:gd fmla="*/ 130211035 w 109" name="T38"/>
                <a:gd fmla="*/ 134300023 h 90" name="T39"/>
                <a:gd fmla="*/ 130211035 w 109" name="T40"/>
                <a:gd fmla="*/ 144248360 h 90" name="T41"/>
                <a:gd fmla="*/ 120798327 w 109" name="T42"/>
                <a:gd fmla="*/ 147564044 h 90" name="T43"/>
                <a:gd fmla="*/ 111385620 w 109" name="T44"/>
                <a:gd fmla="*/ 142589875 h 90" name="T45"/>
                <a:gd fmla="*/ 98835344 w 109" name="T46"/>
                <a:gd fmla="*/ 139274191 h 90" name="T47"/>
                <a:gd fmla="*/ 86285068 w 109" name="T48"/>
                <a:gd fmla="*/ 134300023 h 90" name="T49"/>
                <a:gd fmla="*/ 75302930 w 109" name="T50"/>
                <a:gd fmla="*/ 135958508 h 90" name="T51"/>
                <a:gd fmla="*/ 39220249 w 109" name="T52"/>
                <a:gd fmla="*/ 122694487 h 90" name="T53"/>
                <a:gd fmla="*/ 25100562 w 109" name="T54"/>
                <a:gd fmla="*/ 126010170 h 90" name="T55"/>
                <a:gd fmla="*/ 14119692 w 109" name="T56"/>
                <a:gd fmla="*/ 122694487 h 90" name="T57"/>
                <a:gd fmla="*/ 7844551 w 109" name="T58"/>
                <a:gd fmla="*/ 134300023 h 90" name="T59"/>
                <a:gd fmla="*/ 0 w 109" name="T60"/>
                <a:gd fmla="*/ 109430466 h 90" name="T61"/>
                <a:gd fmla="*/ 9412710 w 109" name="T62"/>
                <a:gd fmla="*/ 96165158 h 90" name="T63"/>
                <a:gd fmla="*/ 7844551 w 109" name="T64"/>
                <a:gd fmla="*/ 66321412 h 90" name="T65"/>
                <a:gd fmla="*/ 23532404 w 109" name="T66"/>
                <a:gd fmla="*/ 24870854 h 90" name="T67"/>
                <a:gd fmla="*/ 37652091 w 109" name="T68"/>
                <a:gd fmla="*/ 19896680 h 90" name="T69"/>
                <a:gd fmla="*/ 45495397 w 109" name="T70"/>
                <a:gd fmla="*/ 8289855 h 90" name="T71"/>
                <a:gd fmla="*/ 54908105 w 109" name="T72"/>
                <a:gd fmla="*/ 8289855 h 90" name="T73"/>
                <a:gd fmla="*/ 54908105 w 109" name="T74"/>
                <a:gd fmla="*/ 8289855 h 90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109" name="T114"/>
                <a:gd fmla="*/ 0 h 90" name="T115"/>
                <a:gd fmla="*/ 109 w 109" name="T116"/>
                <a:gd fmla="*/ 90 h 90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90" w="109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8" name="Freeform 96"/>
            <p:cNvSpPr/>
            <p:nvPr/>
          </p:nvSpPr>
          <p:spPr bwMode="auto">
            <a:xfrm>
              <a:off x="3269159" y="3521992"/>
              <a:ext cx="300036" cy="206196"/>
            </a:xfrm>
            <a:custGeom>
              <a:gdLst>
                <a:gd fmla="*/ 190643677 w 241" name="T0"/>
                <a:gd fmla="*/ 8625115 h 139" name="T1"/>
                <a:gd fmla="*/ 207693550 w 241" name="T2"/>
                <a:gd fmla="*/ 0 h 139" name="T3"/>
                <a:gd fmla="*/ 230943376 w 241" name="T4"/>
                <a:gd fmla="*/ 15525734 h 139" name="T5"/>
                <a:gd fmla="*/ 240243307 w 241" name="T6"/>
                <a:gd fmla="*/ 34500462 h 139" name="T7"/>
                <a:gd fmla="*/ 266591866 w 241" name="T8"/>
                <a:gd fmla="*/ 51750698 h 139" name="T9"/>
                <a:gd fmla="*/ 302240355 w 241" name="T10"/>
                <a:gd fmla="*/ 77626037 h 139" name="T11"/>
                <a:gd fmla="*/ 325490182 w 241" name="T12"/>
                <a:gd fmla="*/ 77626037 h 139" name="T13"/>
                <a:gd fmla="*/ 361138749 w 241" name="T14"/>
                <a:gd fmla="*/ 87976981 h 139" name="T15"/>
                <a:gd fmla="*/ 351838818 w 241" name="T16"/>
                <a:gd fmla="*/ 129376735 h 139" name="T17"/>
                <a:gd fmla="*/ 320840216 w 241" name="T18"/>
                <a:gd fmla="*/ 165602997 h 139" name="T19"/>
                <a:gd fmla="*/ 272791819 w 241" name="T20"/>
                <a:gd fmla="*/ 194928685 h 139" name="T21"/>
                <a:gd fmla="*/ 274341808 w 241" name="T22"/>
                <a:gd fmla="*/ 210453100 h 139" name="T23"/>
                <a:gd fmla="*/ 251091981 w 241" name="T24"/>
                <a:gd fmla="*/ 238054249 h 139" name="T25"/>
                <a:gd fmla="*/ 246442016 w 241" name="T26"/>
                <a:gd fmla="*/ 191478377 h 139" name="T27"/>
                <a:gd fmla="*/ 206143561 w 241" name="T28"/>
                <a:gd fmla="*/ 186302258 h 139" name="T29"/>
                <a:gd fmla="*/ 206143561 w 241" name="T30"/>
                <a:gd fmla="*/ 170777802 h 139" name="T31"/>
                <a:gd fmla="*/ 158095125 w 241" name="T32"/>
                <a:gd fmla="*/ 210453100 h 139" name="T33"/>
                <a:gd fmla="*/ 141045253 w 241" name="T34"/>
                <a:gd fmla="*/ 188028069 h 139" name="T35"/>
                <a:gd fmla="*/ 154995149 w 241" name="T36"/>
                <a:gd fmla="*/ 174228151 h 139" name="T37"/>
                <a:gd fmla="*/ 164295118 w 241" name="T38"/>
                <a:gd fmla="*/ 160426878 h 139" name="T39"/>
                <a:gd fmla="*/ 145695218 w 241" name="T40"/>
                <a:gd fmla="*/ 136277350 h 139" name="T41"/>
                <a:gd fmla="*/ 113146705 w 241" name="T42"/>
                <a:gd fmla="*/ 122477432 h 139" name="T43"/>
                <a:gd fmla="*/ 55798359 w 241" name="T44"/>
                <a:gd fmla="*/ 129376735 h 139" name="T45"/>
                <a:gd fmla="*/ 13949901 w 241" name="T46"/>
                <a:gd fmla="*/ 132827043 h 139" name="T47"/>
                <a:gd fmla="*/ 9299933 w 241" name="T48"/>
                <a:gd fmla="*/ 98326591 h 139" name="T49"/>
                <a:gd fmla="*/ 40298464 w 241" name="T50"/>
                <a:gd fmla="*/ 53475195 h 139" name="T51"/>
                <a:gd fmla="*/ 32548522 w 241" name="T52"/>
                <a:gd fmla="*/ 20700539 h 139" name="T53"/>
                <a:gd fmla="*/ 49598405 w 241" name="T54"/>
                <a:gd fmla="*/ 18974728 h 139" name="T55"/>
                <a:gd fmla="*/ 80596929 w 241" name="T56"/>
                <a:gd fmla="*/ 22425041 h 139" name="T57"/>
                <a:gd fmla="*/ 110046729 w 241" name="T58"/>
                <a:gd fmla="*/ 25875349 h 139" name="T59"/>
                <a:gd fmla="*/ 134845299 w 241" name="T60"/>
                <a:gd fmla="*/ 36224959 h 139" name="T61"/>
                <a:gd fmla="*/ 153445160 w 241" name="T62"/>
                <a:gd fmla="*/ 37950770 h 139" name="T63"/>
                <a:gd fmla="*/ 158095125 w 241" name="T64"/>
                <a:gd fmla="*/ 20700539 h 139" name="T65"/>
                <a:gd fmla="*/ 178245014 w 241" name="T66"/>
                <a:gd fmla="*/ 18974728 h 139" name="T67"/>
                <a:gd fmla="*/ 184444968 w 241" name="T68"/>
                <a:gd fmla="*/ 12075426 h 139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241" name="T105"/>
                <a:gd fmla="*/ 0 h 139" name="T106"/>
                <a:gd fmla="*/ 241 w 241" name="T107"/>
                <a:gd fmla="*/ 139 h 139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139" w="241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9" name="Freeform 97"/>
            <p:cNvSpPr/>
            <p:nvPr/>
          </p:nvSpPr>
          <p:spPr bwMode="auto">
            <a:xfrm>
              <a:off x="3421819" y="3416783"/>
              <a:ext cx="55563" cy="206196"/>
            </a:xfrm>
            <a:custGeom>
              <a:gdLst>
                <a:gd fmla="*/ 15245252 w 45" name="T0"/>
                <a:gd fmla="*/ 21173698 h 51" name="T1"/>
                <a:gd fmla="*/ 22868498 w 45" name="T2"/>
                <a:gd fmla="*/ 34203856 h 51" name="T3"/>
                <a:gd fmla="*/ 27441949 w 45" name="T4"/>
                <a:gd fmla="*/ 42347396 h 51" name="T5"/>
                <a:gd fmla="*/ 32015399 w 45" name="T6"/>
                <a:gd fmla="*/ 79808144 h 51" name="T7"/>
                <a:gd fmla="*/ 38113745 w 45" name="T8"/>
                <a:gd fmla="*/ 81436595 h 51" name="T9"/>
                <a:gd fmla="*/ 44212101 w 45" name="T10"/>
                <a:gd fmla="*/ 61891357 h 51" name="T11"/>
                <a:gd fmla="*/ 45736996 w 45" name="T12"/>
                <a:gd fmla="*/ 52119377 h 51" name="T13"/>
                <a:gd fmla="*/ 64032034 w 45" name="T14"/>
                <a:gd fmla="*/ 45604298 h 51" name="T15"/>
                <a:gd fmla="*/ 67080589 w 45" name="T16"/>
                <a:gd fmla="*/ 37460758 h 51" name="T17"/>
                <a:gd fmla="*/ 59458583 w 45" name="T18"/>
                <a:gd fmla="*/ 34203856 h 51" name="T19"/>
                <a:gd fmla="*/ 50310447 w 45" name="T20"/>
                <a:gd fmla="*/ 13030163 h 51" name="T21"/>
                <a:gd fmla="*/ 35065190 w 45" name="T22"/>
                <a:gd fmla="*/ 0 h 51" name="T23"/>
                <a:gd fmla="*/ 16770147 w 45" name="T24"/>
                <a:gd fmla="*/ 0 h 51" name="T25"/>
                <a:gd fmla="*/ 0 w 45" name="T26"/>
                <a:gd fmla="*/ 1628451 h 51" name="T27"/>
                <a:gd fmla="*/ 15245252 w 45" name="T28"/>
                <a:gd fmla="*/ 21173698 h 51" name="T29"/>
                <a:gd fmla="*/ 15245252 w 45" name="T30"/>
                <a:gd fmla="*/ 21173698 h 51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w 45" name="T48"/>
                <a:gd fmla="*/ 0 h 51" name="T49"/>
                <a:gd fmla="*/ 45 w 45" name="T50"/>
                <a:gd fmla="*/ 51 h 51" name="T51"/>
              </a:gdLst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b="T51" l="T48" r="T50" t="T49"/>
              <a:pathLst>
                <a:path h="51" w="45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0" name="Freeform 98"/>
            <p:cNvSpPr/>
            <p:nvPr/>
          </p:nvSpPr>
          <p:spPr bwMode="auto">
            <a:xfrm>
              <a:off x="3367844" y="3135795"/>
              <a:ext cx="87312" cy="206196"/>
            </a:xfrm>
            <a:custGeom>
              <a:gdLst>
                <a:gd fmla="*/ 92873192 w 69" name="T0"/>
                <a:gd fmla="*/ 1811599 h 46" name="T1"/>
                <a:gd fmla="*/ 0 w 69" name="T2"/>
                <a:gd fmla="*/ 18114643 h 46" name="T3"/>
                <a:gd fmla="*/ 8006221 w 69" name="T4"/>
                <a:gd fmla="*/ 48910485 h 46" name="T5"/>
                <a:gd fmla="*/ 19215183 w 69" name="T6"/>
                <a:gd fmla="*/ 47098886 h 46" name="T7"/>
                <a:gd fmla="*/ 16012443 w 69" name="T8"/>
                <a:gd fmla="*/ 76081768 h 46" name="T9"/>
                <a:gd fmla="*/ 27221407 w 69" name="T10"/>
                <a:gd fmla="*/ 76081768 h 46" name="T11"/>
                <a:gd fmla="*/ 32024886 w 69" name="T12"/>
                <a:gd fmla="*/ 72459918 h 46" name="T13"/>
                <a:gd fmla="*/ 35227626 w 69" name="T14"/>
                <a:gd fmla="*/ 74270170 h 46" name="T15"/>
                <a:gd fmla="*/ 51240074 w 69" name="T16"/>
                <a:gd fmla="*/ 72459918 h 46" name="T17"/>
                <a:gd fmla="*/ 62449034 w 69" name="T18"/>
                <a:gd fmla="*/ 74270170 h 46" name="T19"/>
                <a:gd fmla="*/ 68853250 w 69" name="T20"/>
                <a:gd fmla="*/ 81516563 h 46" name="T21"/>
                <a:gd fmla="*/ 84865707 w 69" name="T22"/>
                <a:gd fmla="*/ 74270170 h 46" name="T23"/>
                <a:gd fmla="*/ 91271189 w 69" name="T24"/>
                <a:gd fmla="*/ 81516563 h 46" name="T25"/>
                <a:gd fmla="*/ 94473929 w 69" name="T26"/>
                <a:gd fmla="*/ 76081768 h 46" name="T27"/>
                <a:gd fmla="*/ 108885629 w 69" name="T28"/>
                <a:gd fmla="*/ 50722083 h 46" name="T29"/>
                <a:gd fmla="*/ 108885629 w 69" name="T30"/>
                <a:gd fmla="*/ 28984238 h 46" name="T31"/>
                <a:gd fmla="*/ 96074667 w 69" name="T32"/>
                <a:gd fmla="*/ 18114643 h 46" name="T33"/>
                <a:gd fmla="*/ 96074667 w 69" name="T34"/>
                <a:gd fmla="*/ 0 h 46" name="T35"/>
                <a:gd fmla="*/ 78461472 w 69" name="T36"/>
                <a:gd fmla="*/ 3623198 h 46" name="T37"/>
                <a:gd fmla="*/ 92873192 w 69" name="T38"/>
                <a:gd fmla="*/ 1811599 h 46" name="T39"/>
                <a:gd fmla="*/ 92873192 w 69" name="T40"/>
                <a:gd fmla="*/ 1811599 h 4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w 69" name="T63"/>
                <a:gd fmla="*/ 0 h 46" name="T64"/>
                <a:gd fmla="*/ 69 w 69" name="T65"/>
                <a:gd fmla="*/ 46 h 46" name="T66"/>
              </a:gdLst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b="T66" l="T63" r="T65" t="T64"/>
              <a:pathLst>
                <a:path h="46" w="69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1" name="Freeform 99"/>
            <p:cNvSpPr/>
            <p:nvPr/>
          </p:nvSpPr>
          <p:spPr bwMode="auto">
            <a:xfrm>
              <a:off x="3301170" y="3222313"/>
              <a:ext cx="136524" cy="206196"/>
            </a:xfrm>
            <a:custGeom>
              <a:gdLst>
                <a:gd fmla="*/ 34514522 w 109" name="T0"/>
                <a:gd fmla="*/ 12801014 h 54" name="T1"/>
                <a:gd fmla="*/ 69027792 w 109" name="T2"/>
                <a:gd fmla="*/ 9144353 h 54" name="T3"/>
                <a:gd fmla="*/ 95697775 w 109" name="T4"/>
                <a:gd fmla="*/ 0 h 54" name="T5"/>
                <a:gd fmla="*/ 133348604 w 109" name="T6"/>
                <a:gd fmla="*/ 0 h 54" name="T7"/>
                <a:gd fmla="*/ 169431313 w 109" name="T8"/>
                <a:gd fmla="*/ 0 h 54" name="T9"/>
                <a:gd fmla="*/ 155312840 w 109" name="T10"/>
                <a:gd fmla="*/ 21945364 h 54" name="T11"/>
                <a:gd fmla="*/ 141193153 w 109" name="T12"/>
                <a:gd fmla="*/ 34746378 h 54" name="T13"/>
                <a:gd fmla="*/ 123935896 w 109" name="T14"/>
                <a:gd fmla="*/ 36574707 h 54" name="T15"/>
                <a:gd fmla="*/ 103542324 w 109" name="T16"/>
                <a:gd fmla="*/ 60348405 h 54" name="T17"/>
                <a:gd fmla="*/ 95697775 w 109" name="T18"/>
                <a:gd fmla="*/ 80465435 h 54" name="T19"/>
                <a:gd fmla="*/ 89422637 w 109" name="T20"/>
                <a:gd fmla="*/ 96924475 h 54" name="T21"/>
                <a:gd fmla="*/ 80009910 w 109" name="T22"/>
                <a:gd fmla="*/ 85951774 h 54" name="T23"/>
                <a:gd fmla="*/ 0 w 109" name="T24"/>
                <a:gd fmla="*/ 69492755 h 54" name="T25"/>
                <a:gd fmla="*/ 21962993 w 109" name="T26"/>
                <a:gd fmla="*/ 49377078 h 54" name="T27"/>
                <a:gd fmla="*/ 36082680 w 109" name="T28"/>
                <a:gd fmla="*/ 60348405 h 54" name="T29"/>
                <a:gd fmla="*/ 31375701 w 109" name="T30"/>
                <a:gd fmla="*/ 38404388 h 54" name="T31"/>
                <a:gd fmla="*/ 34514522 w 109" name="T32"/>
                <a:gd fmla="*/ 12801014 h 54" name="T33"/>
                <a:gd fmla="*/ 34514522 w 109" name="T34"/>
                <a:gd fmla="*/ 12801014 h 54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w 109" name="T54"/>
                <a:gd fmla="*/ 0 h 54" name="T55"/>
                <a:gd fmla="*/ 109 w 109" name="T56"/>
                <a:gd fmla="*/ 54 h 54" name="T57"/>
              </a:gdLst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b="T57" l="T54" r="T56" t="T55"/>
              <a:pathLst>
                <a:path h="54" w="109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2" name="Freeform 100"/>
            <p:cNvSpPr/>
            <p:nvPr/>
          </p:nvSpPr>
          <p:spPr bwMode="auto">
            <a:xfrm>
              <a:off x="3324982" y="3182625"/>
              <a:ext cx="117475" cy="206196"/>
            </a:xfrm>
            <a:custGeom>
              <a:gdLst>
                <a:gd fmla="*/ 68810669 w 95" name="T0"/>
                <a:gd fmla="*/ 6786359 h 39" name="T1"/>
                <a:gd fmla="*/ 81044160 w 95" name="T2"/>
                <a:gd fmla="*/ 6786359 h 39" name="T3"/>
                <a:gd fmla="*/ 91747984 w 95" name="T4"/>
                <a:gd fmla="*/ 3393179 h 39" name="T5"/>
                <a:gd fmla="*/ 93276395 w 95" name="T6"/>
                <a:gd fmla="*/ 6786359 h 39" name="T7"/>
                <a:gd fmla="*/ 97864102 w 95" name="T8"/>
                <a:gd fmla="*/ 1697241 h 39" name="T9"/>
                <a:gd fmla="*/ 140679397 w 95" name="T10"/>
                <a:gd fmla="*/ 0 h 39" name="T11"/>
                <a:gd fmla="*/ 143737456 w 95" name="T12"/>
                <a:gd fmla="*/ 10179537 h 39" name="T13"/>
                <a:gd fmla="*/ 137621339 w 95" name="T14"/>
                <a:gd fmla="*/ 35630335 h 39" name="T15"/>
                <a:gd fmla="*/ 126917515 w 95" name="T16"/>
                <a:gd fmla="*/ 64473011 h 39" name="T17"/>
                <a:gd fmla="*/ 103980219 w 95" name="T18"/>
                <a:gd fmla="*/ 49203058 h 39" name="T19"/>
                <a:gd fmla="*/ 64222963 w 95" name="T20"/>
                <a:gd fmla="*/ 42416691 h 39" name="T21"/>
                <a:gd fmla="*/ 27523775 w 95" name="T22"/>
                <a:gd fmla="*/ 50900298 h 39" name="T23"/>
                <a:gd fmla="*/ 22937305 w 95" name="T24"/>
                <a:gd fmla="*/ 50900298 h 39" name="T25"/>
                <a:gd fmla="*/ 1529648 w 95" name="T26"/>
                <a:gd fmla="*/ 54293476 h 39" name="T27"/>
                <a:gd fmla="*/ 0 w 95" name="T28"/>
                <a:gd fmla="*/ 37326272 h 39" name="T29"/>
                <a:gd fmla="*/ 13761888 w 95" name="T30"/>
                <a:gd fmla="*/ 8483599 h 39" name="T31"/>
                <a:gd fmla="*/ 30583070 w 95" name="T32"/>
                <a:gd fmla="*/ 3393179 h 39" name="T33"/>
                <a:gd fmla="*/ 65752611 w 95" name="T34"/>
                <a:gd fmla="*/ 30539916 h 39" name="T35"/>
                <a:gd fmla="*/ 68810669 w 95" name="T36"/>
                <a:gd fmla="*/ 6786359 h 39" name="T37"/>
                <a:gd fmla="*/ 68810669 w 95" name="T38"/>
                <a:gd fmla="*/ 6786359 h 39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w 95" name="T60"/>
                <a:gd fmla="*/ 0 h 39" name="T61"/>
                <a:gd fmla="*/ 95 w 95" name="T62"/>
                <a:gd fmla="*/ 39 h 39" name="T63"/>
              </a:gdLst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b="T63" l="T60" r="T62" t="T61"/>
              <a:pathLst>
                <a:path h="39" w="95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3" name="Freeform 101"/>
            <p:cNvSpPr/>
            <p:nvPr/>
          </p:nvSpPr>
          <p:spPr bwMode="auto">
            <a:xfrm>
              <a:off x="3201158" y="3432658"/>
              <a:ext cx="57150" cy="206196"/>
            </a:xfrm>
            <a:custGeom>
              <a:gdLst>
                <a:gd fmla="*/ 0 w 47" name="T0"/>
                <a:gd fmla="*/ 42676691 h 25" name="T1"/>
                <a:gd fmla="*/ 0 w 47" name="T2"/>
                <a:gd fmla="*/ 42676691 h 25" name="T3"/>
                <a:gd fmla="*/ 0 w 47" name="T4"/>
                <a:gd fmla="*/ 12446704 h 25" name="T5"/>
                <a:gd fmla="*/ 47314124 w 47" name="T6"/>
                <a:gd fmla="*/ 0 h 25" name="T7"/>
                <a:gd fmla="*/ 59141738 w 47" name="T8"/>
                <a:gd fmla="*/ 8890311 h 25" name="T9"/>
                <a:gd fmla="*/ 68013361 w 47" name="T10"/>
                <a:gd fmla="*/ 17781956 h 25" name="T11"/>
                <a:gd fmla="*/ 48792728 w 47" name="T12"/>
                <a:gd fmla="*/ 24894741 h 25" name="T13"/>
                <a:gd fmla="*/ 28092265 w 47" name="T14"/>
                <a:gd fmla="*/ 37341439 h 25" name="T15"/>
                <a:gd fmla="*/ 10350231 w 47" name="T16"/>
                <a:gd fmla="*/ 37341439 h 25" name="T17"/>
                <a:gd fmla="*/ 0 w 47" name="T18"/>
                <a:gd fmla="*/ 42676691 h 25" name="T19"/>
                <a:gd fmla="*/ 0 w 47" name="T20"/>
                <a:gd fmla="*/ 42676691 h 25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47" name="T33"/>
                <a:gd fmla="*/ 0 h 25" name="T34"/>
                <a:gd fmla="*/ 47 w 47" name="T35"/>
                <a:gd fmla="*/ 25 h 25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25" w="47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4" name="Freeform 102"/>
            <p:cNvSpPr/>
            <p:nvPr/>
          </p:nvSpPr>
          <p:spPr bwMode="auto">
            <a:xfrm>
              <a:off x="3320220" y="3535053"/>
              <a:ext cx="42862" cy="206196"/>
            </a:xfrm>
            <a:custGeom>
              <a:gdLst>
                <a:gd fmla="*/ 0 w 32" name="T0"/>
                <a:gd fmla="*/ 12903200 h 20" name="T1"/>
                <a:gd fmla="*/ 10765308 w 32" name="T2"/>
                <a:gd fmla="*/ 30645098 h 20" name="T3"/>
                <a:gd fmla="*/ 55620095 w 32" name="T4"/>
                <a:gd fmla="*/ 17741898 h 20" name="T5"/>
                <a:gd fmla="*/ 46648337 w 32" name="T6"/>
                <a:gd fmla="*/ 0 h 20" name="T7"/>
                <a:gd fmla="*/ 3588436 w 32" name="T8"/>
                <a:gd fmla="*/ 14516099 h 20" name="T9"/>
                <a:gd fmla="*/ 0 w 32" name="T10"/>
                <a:gd fmla="*/ 12903200 h 20" name="T11"/>
                <a:gd fmla="*/ 0 w 32" name="T12"/>
                <a:gd fmla="*/ 12903200 h 20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32" name="T21"/>
                <a:gd fmla="*/ 0 h 20" name="T22"/>
                <a:gd fmla="*/ 32 w 32" name="T23"/>
                <a:gd fmla="*/ 20 h 20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0" w="32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5" name="Freeform 103"/>
            <p:cNvSpPr/>
            <p:nvPr/>
          </p:nvSpPr>
          <p:spPr bwMode="auto">
            <a:xfrm>
              <a:off x="3283708" y="3485840"/>
              <a:ext cx="73025" cy="206196"/>
            </a:xfrm>
            <a:custGeom>
              <a:gdLst>
                <a:gd fmla="*/ 25363600 w 58" name="T0"/>
                <a:gd fmla="*/ 23155799 h 79" name="T1"/>
                <a:gd fmla="*/ 34874474 w 58" name="T2"/>
                <a:gd fmla="*/ 0 h 79" name="T3"/>
                <a:gd fmla="*/ 90357122 w 58" name="T4"/>
                <a:gd fmla="*/ 52927169 h 79" name="T5"/>
                <a:gd fmla="*/ 80846228 w 58" name="T6"/>
                <a:gd fmla="*/ 89315408 h 79" name="T7"/>
                <a:gd fmla="*/ 88771976 w 58" name="T8"/>
                <a:gd fmla="*/ 109163411 h 79" name="T9"/>
                <a:gd fmla="*/ 31704183 w 58" name="T10"/>
                <a:gd fmla="*/ 129011413 h 79" name="T11"/>
                <a:gd fmla="*/ 0 w 58" name="T12"/>
                <a:gd fmla="*/ 104201732 h 79" name="T13"/>
                <a:gd fmla="*/ 41215057 w 58" name="T14"/>
                <a:gd fmla="*/ 100893946 h 79" name="T15"/>
                <a:gd fmla="*/ 49142055 w 58" name="T16"/>
                <a:gd fmla="*/ 72775172 h 79" name="T17"/>
                <a:gd fmla="*/ 25363600 w 58" name="T18"/>
                <a:gd fmla="*/ 23155799 h 79" name="T19"/>
                <a:gd fmla="*/ 25363600 w 58" name="T20"/>
                <a:gd fmla="*/ 23155799 h 7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58" name="T33"/>
                <a:gd fmla="*/ 0 h 79" name="T34"/>
                <a:gd fmla="*/ 58 w 58" name="T35"/>
                <a:gd fmla="*/ 79 h 7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79" w="57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6" name="Freeform 104"/>
            <p:cNvSpPr/>
            <p:nvPr/>
          </p:nvSpPr>
          <p:spPr bwMode="auto">
            <a:xfrm>
              <a:off x="3197984" y="3473140"/>
              <a:ext cx="117475" cy="206196"/>
            </a:xfrm>
            <a:custGeom>
              <a:gdLst>
                <a:gd fmla="*/ 4891812 w 92" name="T0"/>
                <a:gd fmla="*/ 24317568 h 65" name="T1"/>
                <a:gd fmla="*/ 35870734 w 92" name="T2"/>
                <a:gd fmla="*/ 18705924 h 65" name="T3"/>
                <a:gd fmla="*/ 58696640 w 92" name="T4"/>
                <a:gd fmla="*/ 1871003 h 65" name="T5"/>
                <a:gd fmla="*/ 78262605 w 92" name="T6"/>
                <a:gd fmla="*/ 0 h 65" name="T7"/>
                <a:gd fmla="*/ 99459194 w 92" name="T8"/>
                <a:gd fmla="*/ 18705924 h 65" name="T9"/>
                <a:gd fmla="*/ 148373469 w 92" name="T10"/>
                <a:gd fmla="*/ 7482644 h 65" name="T11"/>
                <a:gd fmla="*/ 130438108 w 92" name="T12"/>
                <a:gd fmla="*/ 54246776 h 65" name="T13"/>
                <a:gd fmla="*/ 83154416 w 92" name="T14"/>
                <a:gd fmla="*/ 57987413 h 65" name="T15"/>
                <a:gd fmla="*/ 99459194 w 92" name="T16"/>
                <a:gd fmla="*/ 93529637 h 65" name="T17"/>
                <a:gd fmla="*/ 99459194 w 92" name="T18"/>
                <a:gd fmla="*/ 119716830 h 65" name="T19"/>
                <a:gd fmla="*/ 55436709 w 92" name="T20"/>
                <a:gd fmla="*/ 87917977 h 65" name="T21"/>
                <a:gd fmla="*/ 17935367 w 92" name="T22"/>
                <a:gd fmla="*/ 41152485 h 65" name="T23"/>
                <a:gd fmla="*/ 0 w 92" name="T24"/>
                <a:gd fmla="*/ 44894500 h 65" name="T25"/>
                <a:gd fmla="*/ 4891812 w 92" name="T26"/>
                <a:gd fmla="*/ 24317568 h 65" name="T27"/>
                <a:gd fmla="*/ 4891812 w 92" name="T28"/>
                <a:gd fmla="*/ 24317568 h 65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w 92" name="T45"/>
                <a:gd fmla="*/ 0 h 65" name="T46"/>
                <a:gd fmla="*/ 92 w 92" name="T47"/>
                <a:gd fmla="*/ 65 h 65" name="T48"/>
              </a:gdLst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b="T48" l="T45" r="T47" t="T46"/>
              <a:pathLst>
                <a:path h="65" w="92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57" name="Group 210"/>
            <p:cNvGrpSpPr/>
            <p:nvPr/>
          </p:nvGrpSpPr>
          <p:grpSpPr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61" name="Freeform 109"/>
              <p:cNvSpPr/>
              <p:nvPr/>
            </p:nvSpPr>
            <p:spPr bwMode="auto">
              <a:xfrm>
                <a:off x="2963" y="2959"/>
                <a:ext cx="278" cy="158"/>
              </a:xfrm>
              <a:custGeom>
                <a:gdLst>
                  <a:gd fmla="*/ 0 w 278" name="T0"/>
                  <a:gd fmla="*/ 141 h 265" name="T1"/>
                  <a:gd fmla="*/ 0 w 278" name="T2"/>
                  <a:gd fmla="*/ 141 h 265" name="T3"/>
                  <a:gd fmla="*/ 1 w 278" name="T4"/>
                  <a:gd fmla="*/ 146 h 265" name="T5"/>
                  <a:gd fmla="*/ 52 w 278" name="T6"/>
                  <a:gd fmla="*/ 179 h 265" name="T7"/>
                  <a:gd fmla="*/ 161 w 278" name="T8"/>
                  <a:gd fmla="*/ 251 h 265" name="T9"/>
                  <a:gd fmla="*/ 162 w 278" name="T10"/>
                  <a:gd fmla="*/ 264 h 265" name="T11"/>
                  <a:gd fmla="*/ 173 w 278" name="T12"/>
                  <a:gd fmla="*/ 262 h 265" name="T13"/>
                  <a:gd fmla="*/ 194 w 278" name="T14"/>
                  <a:gd fmla="*/ 257 h 265" name="T15"/>
                  <a:gd fmla="*/ 277 w 278" name="T16"/>
                  <a:gd fmla="*/ 200 h 265" name="T17"/>
                  <a:gd fmla="*/ 245 w 278" name="T18"/>
                  <a:gd fmla="*/ 162 h 265" name="T19"/>
                  <a:gd fmla="*/ 245 w 278" name="T20"/>
                  <a:gd fmla="*/ 101 h 265" name="T21"/>
                  <a:gd fmla="*/ 241 w 278" name="T22"/>
                  <a:gd fmla="*/ 74 h 265" name="T23"/>
                  <a:gd fmla="*/ 218 w 278" name="T24"/>
                  <a:gd fmla="*/ 46 h 265" name="T25"/>
                  <a:gd fmla="*/ 230 w 278" name="T26"/>
                  <a:gd fmla="*/ 37 h 265" name="T27"/>
                  <a:gd fmla="*/ 236 w 278" name="T28"/>
                  <a:gd fmla="*/ 0 h 265" name="T29"/>
                  <a:gd fmla="*/ 138 w 278" name="T30"/>
                  <a:gd fmla="*/ 6 h 265" name="T31"/>
                  <a:gd fmla="*/ 88 w 278" name="T32"/>
                  <a:gd fmla="*/ 28 h 265" name="T33"/>
                  <a:gd fmla="*/ 100 w 278" name="T34"/>
                  <a:gd fmla="*/ 73 h 265" name="T35"/>
                  <a:gd fmla="*/ 79 w 278" name="T36"/>
                  <a:gd fmla="*/ 74 h 265" name="T37"/>
                  <a:gd fmla="*/ 67 w 278" name="T38"/>
                  <a:gd fmla="*/ 79 h 265" name="T39"/>
                  <a:gd fmla="*/ 69 w 278" name="T40"/>
                  <a:gd fmla="*/ 91 h 265" name="T41"/>
                  <a:gd fmla="*/ 7 w 278" name="T42"/>
                  <a:gd fmla="*/ 118 h 265" name="T43"/>
                  <a:gd fmla="*/ 0 w 278" name="T44"/>
                  <a:gd fmla="*/ 141 h 265" name="T45"/>
                  <a:gd fmla="*/ 0 w 278" name="T46"/>
                  <a:gd fmla="*/ 141 h 265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w 278" name="T72"/>
                  <a:gd fmla="*/ 0 h 265" name="T73"/>
                  <a:gd fmla="*/ 278 w 278" name="T74"/>
                  <a:gd fmla="*/ 265 h 265" name="T75"/>
                </a:gdLst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b="T75" l="T72" r="T74" t="T73"/>
                <a:pathLst>
                  <a:path h="265" w="278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162" name="Freeform 110"/>
              <p:cNvSpPr/>
              <p:nvPr/>
            </p:nvSpPr>
            <p:spPr bwMode="auto">
              <a:xfrm>
                <a:off x="3608" y="2884"/>
                <a:ext cx="136" cy="158"/>
              </a:xfrm>
              <a:custGeom>
                <a:gdLst>
                  <a:gd fmla="*/ 0 w 136" name="T0"/>
                  <a:gd fmla="*/ 60 h 125" name="T1"/>
                  <a:gd fmla="*/ 0 w 136" name="T2"/>
                  <a:gd fmla="*/ 60 h 125" name="T3"/>
                  <a:gd fmla="*/ 6 w 136" name="T4"/>
                  <a:gd fmla="*/ 78 h 125" name="T5"/>
                  <a:gd fmla="*/ 68 w 136" name="T6"/>
                  <a:gd fmla="*/ 105 h 125" name="T7"/>
                  <a:gd fmla="*/ 68 w 136" name="T8"/>
                  <a:gd fmla="*/ 115 h 125" name="T9"/>
                  <a:gd fmla="*/ 83 w 136" name="T10"/>
                  <a:gd fmla="*/ 122 h 125" name="T11"/>
                  <a:gd fmla="*/ 108 w 136" name="T12"/>
                  <a:gd fmla="*/ 124 h 125" name="T13"/>
                  <a:gd fmla="*/ 128 w 136" name="T14"/>
                  <a:gd fmla="*/ 111 h 125" name="T15"/>
                  <a:gd fmla="*/ 135 w 136" name="T16"/>
                  <a:gd fmla="*/ 110 h 125" name="T17"/>
                  <a:gd fmla="*/ 117 w 136" name="T18"/>
                  <a:gd fmla="*/ 75 h 125" name="T19"/>
                  <a:gd fmla="*/ 92 w 136" name="T20"/>
                  <a:gd fmla="*/ 54 h 125" name="T21"/>
                  <a:gd fmla="*/ 104 w 136" name="T22"/>
                  <a:gd fmla="*/ 22 h 125" name="T23"/>
                  <a:gd fmla="*/ 93 w 136" name="T24"/>
                  <a:gd fmla="*/ 18 h 125" name="T25"/>
                  <a:gd fmla="*/ 83 w 136" name="T26"/>
                  <a:gd fmla="*/ 0 h 125" name="T27"/>
                  <a:gd fmla="*/ 53 w 136" name="T28"/>
                  <a:gd fmla="*/ 2 h 125" name="T29"/>
                  <a:gd fmla="*/ 38 w 136" name="T30"/>
                  <a:gd fmla="*/ 13 h 125" name="T31"/>
                  <a:gd fmla="*/ 33 w 136" name="T32"/>
                  <a:gd fmla="*/ 42 h 125" name="T33"/>
                  <a:gd fmla="*/ 0 w 136" name="T34"/>
                  <a:gd fmla="*/ 60 h 125" name="T35"/>
                  <a:gd fmla="*/ 0 w 136" name="T36"/>
                  <a:gd fmla="*/ 60 h 125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136" name="T57"/>
                  <a:gd fmla="*/ 0 h 125" name="T58"/>
                  <a:gd fmla="*/ 136 w 136" name="T59"/>
                  <a:gd fmla="*/ 125 h 125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125" w="136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163" name="Freeform 111"/>
              <p:cNvSpPr/>
              <p:nvPr/>
            </p:nvSpPr>
            <p:spPr bwMode="auto">
              <a:xfrm>
                <a:off x="3553" y="3019"/>
                <a:ext cx="288" cy="158"/>
              </a:xfrm>
              <a:custGeom>
                <a:gdLst>
                  <a:gd fmla="*/ 0 w 288" name="T0"/>
                  <a:gd fmla="*/ 62 h 240" name="T1"/>
                  <a:gd fmla="*/ 0 w 288" name="T2"/>
                  <a:gd fmla="*/ 62 h 240" name="T3"/>
                  <a:gd fmla="*/ 4 w 288" name="T4"/>
                  <a:gd fmla="*/ 41 h 240" name="T5"/>
                  <a:gd fmla="*/ 19 w 288" name="T6"/>
                  <a:gd fmla="*/ 46 h 240" name="T7"/>
                  <a:gd fmla="*/ 38 w 288" name="T8"/>
                  <a:gd fmla="*/ 33 h 240" name="T9"/>
                  <a:gd fmla="*/ 46 w 288" name="T10"/>
                  <a:gd fmla="*/ 24 h 240" name="T11"/>
                  <a:gd fmla="*/ 30 w 288" name="T12"/>
                  <a:gd fmla="*/ 10 h 240" name="T13"/>
                  <a:gd fmla="*/ 61 w 288" name="T14"/>
                  <a:gd fmla="*/ 0 h 240" name="T15"/>
                  <a:gd fmla="*/ 123 w 288" name="T16"/>
                  <a:gd fmla="*/ 27 h 240" name="T17"/>
                  <a:gd fmla="*/ 123 w 288" name="T18"/>
                  <a:gd fmla="*/ 37 h 240" name="T19"/>
                  <a:gd fmla="*/ 138 w 288" name="T20"/>
                  <a:gd fmla="*/ 44 h 240" name="T21"/>
                  <a:gd fmla="*/ 151 w 288" name="T22"/>
                  <a:gd fmla="*/ 51 h 240" name="T23"/>
                  <a:gd fmla="*/ 163 w 288" name="T24"/>
                  <a:gd fmla="*/ 46 h 240" name="T25"/>
                  <a:gd fmla="*/ 187 w 288" name="T26"/>
                  <a:gd fmla="*/ 54 h 240" name="T27"/>
                  <a:gd fmla="*/ 220 w 288" name="T28"/>
                  <a:gd fmla="*/ 108 h 240" name="T29"/>
                  <a:gd fmla="*/ 224 w 288" name="T30"/>
                  <a:gd fmla="*/ 112 h 240" name="T31"/>
                  <a:gd fmla="*/ 237 w 288" name="T32"/>
                  <a:gd fmla="*/ 133 h 240" name="T33"/>
                  <a:gd fmla="*/ 280 w 288" name="T34"/>
                  <a:gd fmla="*/ 139 h 240" name="T35"/>
                  <a:gd fmla="*/ 287 w 288" name="T36"/>
                  <a:gd fmla="*/ 149 h 240" name="T37"/>
                  <a:gd fmla="*/ 277 w 288" name="T38"/>
                  <a:gd fmla="*/ 177 h 240" name="T39"/>
                  <a:gd fmla="*/ 237 w 288" name="T40"/>
                  <a:gd fmla="*/ 191 h 240" name="T41"/>
                  <a:gd fmla="*/ 193 w 288" name="T42"/>
                  <a:gd fmla="*/ 200 h 240" name="T43"/>
                  <a:gd fmla="*/ 159 w 288" name="T44"/>
                  <a:gd fmla="*/ 239 h 240" name="T45"/>
                  <a:gd fmla="*/ 159 w 288" name="T46"/>
                  <a:gd fmla="*/ 224 h 240" name="T47"/>
                  <a:gd fmla="*/ 134 w 288" name="T48"/>
                  <a:gd fmla="*/ 214 h 240" name="T49"/>
                  <a:gd fmla="*/ 109 w 288" name="T50"/>
                  <a:gd fmla="*/ 227 h 240" name="T51"/>
                  <a:gd fmla="*/ 84 w 288" name="T52"/>
                  <a:gd fmla="*/ 184 h 240" name="T53"/>
                  <a:gd fmla="*/ 64 w 288" name="T54"/>
                  <a:gd fmla="*/ 167 h 240" name="T55"/>
                  <a:gd fmla="*/ 51 w 288" name="T56"/>
                  <a:gd fmla="*/ 122 h 240" name="T57"/>
                  <a:gd fmla="*/ 0 w 288" name="T58"/>
                  <a:gd fmla="*/ 62 h 240" name="T59"/>
                  <a:gd fmla="*/ 0 w 288" name="T60"/>
                  <a:gd fmla="*/ 62 h 240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w 288" name="T93"/>
                  <a:gd fmla="*/ 0 h 240" name="T94"/>
                  <a:gd fmla="*/ 288 w 288" name="T95"/>
                  <a:gd fmla="*/ 240 h 240" name="T96"/>
                </a:gdLst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b="T96" l="T93" r="T95" t="T94"/>
                <a:pathLst>
                  <a:path h="240" w="288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164" name="Freeform 112"/>
              <p:cNvSpPr/>
              <p:nvPr/>
            </p:nvSpPr>
            <p:spPr bwMode="auto">
              <a:xfrm>
                <a:off x="3564" y="2861"/>
                <a:ext cx="98" cy="158"/>
              </a:xfrm>
              <a:custGeom>
                <a:gdLst>
                  <a:gd fmla="*/ 0 w 98" name="T0"/>
                  <a:gd fmla="*/ 68 h 75" name="T1"/>
                  <a:gd fmla="*/ 0 w 98" name="T2"/>
                  <a:gd fmla="*/ 68 h 75" name="T3"/>
                  <a:gd fmla="*/ 1 w 98" name="T4"/>
                  <a:gd fmla="*/ 61 h 75" name="T5"/>
                  <a:gd fmla="*/ 15 w 98" name="T6"/>
                  <a:gd fmla="*/ 45 h 75" name="T7"/>
                  <a:gd fmla="*/ 8 w 98" name="T8"/>
                  <a:gd fmla="*/ 38 h 75" name="T9"/>
                  <a:gd fmla="*/ 7 w 98" name="T10"/>
                  <a:gd fmla="*/ 19 h 75" name="T11"/>
                  <a:gd fmla="*/ 15 w 98" name="T12"/>
                  <a:gd fmla="*/ 3 h 75" name="T13"/>
                  <a:gd fmla="*/ 97 w 98" name="T14"/>
                  <a:gd fmla="*/ 0 h 75" name="T15"/>
                  <a:gd fmla="*/ 82 w 98" name="T16"/>
                  <a:gd fmla="*/ 11 h 75" name="T17"/>
                  <a:gd fmla="*/ 77 w 98" name="T18"/>
                  <a:gd fmla="*/ 40 h 75" name="T19"/>
                  <a:gd fmla="*/ 44 w 98" name="T20"/>
                  <a:gd fmla="*/ 58 h 75" name="T21"/>
                  <a:gd fmla="*/ 14 w 98" name="T22"/>
                  <a:gd fmla="*/ 74 h 75" name="T23"/>
                  <a:gd fmla="*/ 0 w 98" name="T24"/>
                  <a:gd fmla="*/ 68 h 75" name="T25"/>
                  <a:gd fmla="*/ 0 w 98" name="T26"/>
                  <a:gd fmla="*/ 68 h 75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98" name="T42"/>
                  <a:gd fmla="*/ 0 h 75" name="T43"/>
                  <a:gd fmla="*/ 98 w 98" name="T44"/>
                  <a:gd fmla="*/ 75 h 75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75" w="98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165" name="Freeform 113"/>
              <p:cNvSpPr/>
              <p:nvPr/>
            </p:nvSpPr>
            <p:spPr bwMode="auto">
              <a:xfrm>
                <a:off x="3777" y="3014"/>
                <a:ext cx="72" cy="158"/>
              </a:xfrm>
              <a:custGeom>
                <a:gdLst>
                  <a:gd fmla="*/ 0 w 72" name="T0"/>
                  <a:gd fmla="*/ 22 h 50" name="T1"/>
                  <a:gd fmla="*/ 0 w 72" name="T2"/>
                  <a:gd fmla="*/ 22 h 50" name="T3"/>
                  <a:gd fmla="*/ 4 w 72" name="T4"/>
                  <a:gd fmla="*/ 21 h 50" name="T5"/>
                  <a:gd fmla="*/ 10 w 72" name="T6"/>
                  <a:gd fmla="*/ 29 h 50" name="T7"/>
                  <a:gd fmla="*/ 40 w 72" name="T8"/>
                  <a:gd fmla="*/ 28 h 50" name="T9"/>
                  <a:gd fmla="*/ 67 w 72" name="T10"/>
                  <a:gd fmla="*/ 0 h 50" name="T11"/>
                  <a:gd fmla="*/ 71 w 72" name="T12"/>
                  <a:gd fmla="*/ 17 h 50" name="T13"/>
                  <a:gd fmla="*/ 63 w 72" name="T14"/>
                  <a:gd fmla="*/ 18 h 50" name="T15"/>
                  <a:gd fmla="*/ 67 w 72" name="T16"/>
                  <a:gd fmla="*/ 28 h 50" name="T17"/>
                  <a:gd fmla="*/ 56 w 72" name="T18"/>
                  <a:gd fmla="*/ 49 h 50" name="T19"/>
                  <a:gd fmla="*/ 13 w 72" name="T20"/>
                  <a:gd fmla="*/ 43 h 50" name="T21"/>
                  <a:gd fmla="*/ 0 w 72" name="T22"/>
                  <a:gd fmla="*/ 22 h 50" name="T23"/>
                  <a:gd fmla="*/ 0 w 72" name="T24"/>
                  <a:gd fmla="*/ 22 h 50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72" name="T39"/>
                  <a:gd fmla="*/ 0 h 50" name="T40"/>
                  <a:gd fmla="*/ 72 w 72" name="T41"/>
                  <a:gd fmla="*/ 50 h 50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0" w="72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166" name="Freeform 114"/>
              <p:cNvSpPr/>
              <p:nvPr/>
            </p:nvSpPr>
            <p:spPr bwMode="auto">
              <a:xfrm>
                <a:off x="3673" y="3135"/>
                <a:ext cx="132" cy="158"/>
              </a:xfrm>
              <a:custGeom>
                <a:gdLst>
                  <a:gd fmla="*/ 0 w 132" name="T0"/>
                  <a:gd fmla="*/ 88 h 89" name="T1"/>
                  <a:gd fmla="*/ 0 w 132" name="T2"/>
                  <a:gd fmla="*/ 88 h 89" name="T3"/>
                  <a:gd fmla="*/ 35 w 132" name="T4"/>
                  <a:gd fmla="*/ 68 h 89" name="T5"/>
                  <a:gd fmla="*/ 29 w 132" name="T6"/>
                  <a:gd fmla="*/ 59 h 89" name="T7"/>
                  <a:gd fmla="*/ 39 w 132" name="T8"/>
                  <a:gd fmla="*/ 48 h 89" name="T9"/>
                  <a:gd fmla="*/ 73 w 132" name="T10"/>
                  <a:gd fmla="*/ 9 h 89" name="T11"/>
                  <a:gd fmla="*/ 117 w 132" name="T12"/>
                  <a:gd fmla="*/ 0 h 89" name="T13"/>
                  <a:gd fmla="*/ 131 w 132" name="T14"/>
                  <a:gd fmla="*/ 34 h 89" name="T15"/>
                  <a:gd fmla="*/ 120 w 132" name="T16"/>
                  <a:gd fmla="*/ 48 h 89" name="T17"/>
                  <a:gd fmla="*/ 70 w 132" name="T18"/>
                  <a:gd fmla="*/ 71 h 89" name="T19"/>
                  <a:gd fmla="*/ 0 w 132" name="T20"/>
                  <a:gd fmla="*/ 88 h 89" name="T21"/>
                  <a:gd fmla="*/ 0 w 132" name="T22"/>
                  <a:gd fmla="*/ 88 h 89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132" name="T36"/>
                  <a:gd fmla="*/ 0 h 89" name="T37"/>
                  <a:gd fmla="*/ 132 w 132" name="T38"/>
                  <a:gd fmla="*/ 89 h 89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89" w="132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167" name="Freeform 115"/>
              <p:cNvSpPr/>
              <p:nvPr/>
            </p:nvSpPr>
            <p:spPr bwMode="auto">
              <a:xfrm>
                <a:off x="3662" y="3146"/>
                <a:ext cx="51" cy="158"/>
              </a:xfrm>
              <a:custGeom>
                <a:gdLst>
                  <a:gd fmla="*/ 0 w 51" name="T0"/>
                  <a:gd fmla="*/ 13 h 66" name="T1"/>
                  <a:gd fmla="*/ 0 w 51" name="T2"/>
                  <a:gd fmla="*/ 13 h 66" name="T3"/>
                  <a:gd fmla="*/ 11 w 51" name="T4"/>
                  <a:gd fmla="*/ 65 h 66" name="T5"/>
                  <a:gd fmla="*/ 46 w 51" name="T6"/>
                  <a:gd fmla="*/ 45 h 66" name="T7"/>
                  <a:gd fmla="*/ 40 w 51" name="T8"/>
                  <a:gd fmla="*/ 36 h 66" name="T9"/>
                  <a:gd fmla="*/ 50 w 51" name="T10"/>
                  <a:gd fmla="*/ 25 h 66" name="T11"/>
                  <a:gd fmla="*/ 50 w 51" name="T12"/>
                  <a:gd fmla="*/ 10 h 66" name="T13"/>
                  <a:gd fmla="*/ 25 w 51" name="T14"/>
                  <a:gd fmla="*/ 0 h 66" name="T15"/>
                  <a:gd fmla="*/ 0 w 51" name="T16"/>
                  <a:gd fmla="*/ 13 h 66" name="T17"/>
                  <a:gd fmla="*/ 0 w 51" name="T18"/>
                  <a:gd fmla="*/ 13 h 6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51" name="T30"/>
                  <a:gd fmla="*/ 0 h 66" name="T31"/>
                  <a:gd fmla="*/ 51 w 51" name="T32"/>
                  <a:gd fmla="*/ 66 h 66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66" w="51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168" name="Freeform 116"/>
              <p:cNvSpPr/>
              <p:nvPr/>
            </p:nvSpPr>
            <p:spPr bwMode="auto">
              <a:xfrm>
                <a:off x="3238" y="3513"/>
                <a:ext cx="174" cy="158"/>
              </a:xfrm>
              <a:custGeom>
                <a:gdLst>
                  <a:gd fmla="*/ 0 w 174" name="T0"/>
                  <a:gd fmla="*/ 159 h 170" name="T1"/>
                  <a:gd fmla="*/ 0 w 174" name="T2"/>
                  <a:gd fmla="*/ 159 h 170" name="T3"/>
                  <a:gd fmla="*/ 23 w 174" name="T4"/>
                  <a:gd fmla="*/ 153 h 170" name="T5"/>
                  <a:gd fmla="*/ 134 w 174" name="T6"/>
                  <a:gd fmla="*/ 169 h 170" name="T7"/>
                  <a:gd fmla="*/ 159 w 174" name="T8"/>
                  <a:gd fmla="*/ 162 h 170" name="T9"/>
                  <a:gd fmla="*/ 142 w 174" name="T10"/>
                  <a:gd fmla="*/ 149 h 170" name="T11"/>
                  <a:gd fmla="*/ 142 w 174" name="T12"/>
                  <a:gd fmla="*/ 98 h 170" name="T13"/>
                  <a:gd fmla="*/ 173 w 174" name="T14"/>
                  <a:gd fmla="*/ 98 h 170" name="T15"/>
                  <a:gd fmla="*/ 170 w 174" name="T16"/>
                  <a:gd fmla="*/ 70 h 170" name="T17"/>
                  <a:gd fmla="*/ 142 w 174" name="T18"/>
                  <a:gd fmla="*/ 73 h 170" name="T19"/>
                  <a:gd fmla="*/ 139 w 174" name="T20"/>
                  <a:gd fmla="*/ 24 h 170" name="T21"/>
                  <a:gd fmla="*/ 127 w 174" name="T22"/>
                  <a:gd fmla="*/ 15 h 170" name="T23"/>
                  <a:gd fmla="*/ 109 w 174" name="T24"/>
                  <a:gd fmla="*/ 16 h 170" name="T25"/>
                  <a:gd fmla="*/ 105 w 174" name="T26"/>
                  <a:gd fmla="*/ 30 h 170" name="T27"/>
                  <a:gd fmla="*/ 86 w 174" name="T28"/>
                  <a:gd fmla="*/ 32 h 170" name="T29"/>
                  <a:gd fmla="*/ 63 w 174" name="T30"/>
                  <a:gd fmla="*/ 0 h 170" name="T31"/>
                  <a:gd fmla="*/ 11 w 174" name="T32"/>
                  <a:gd fmla="*/ 7 h 170" name="T33"/>
                  <a:gd fmla="*/ 30 w 174" name="T34"/>
                  <a:gd fmla="*/ 71 h 170" name="T35"/>
                  <a:gd fmla="*/ 0 w 174" name="T36"/>
                  <a:gd fmla="*/ 159 h 170" name="T37"/>
                  <a:gd fmla="*/ 0 w 174" name="T38"/>
                  <a:gd fmla="*/ 159 h 170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74" name="T60"/>
                  <a:gd fmla="*/ 0 h 170" name="T61"/>
                  <a:gd fmla="*/ 174 w 174" name="T62"/>
                  <a:gd fmla="*/ 170 h 170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70" w="174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169" name="Freeform 117"/>
              <p:cNvSpPr/>
              <p:nvPr/>
            </p:nvSpPr>
            <p:spPr bwMode="auto">
              <a:xfrm>
                <a:off x="3243" y="3422"/>
                <a:ext cx="15" cy="158"/>
              </a:xfrm>
              <a:custGeom>
                <a:gdLst>
                  <a:gd fmla="*/ 0 w 15" name="T0"/>
                  <a:gd fmla="*/ 4 h 15" name="T1"/>
                  <a:gd fmla="*/ 0 w 15" name="T2"/>
                  <a:gd fmla="*/ 4 h 15" name="T3"/>
                  <a:gd fmla="*/ 5 w 15" name="T4"/>
                  <a:gd fmla="*/ 14 h 15" name="T5"/>
                  <a:gd fmla="*/ 14 w 15" name="T6"/>
                  <a:gd fmla="*/ 0 h 15" name="T7"/>
                  <a:gd fmla="*/ 0 w 15" name="T8"/>
                  <a:gd fmla="*/ 4 h 15" name="T9"/>
                  <a:gd fmla="*/ 0 w 15" name="T10"/>
                  <a:gd fmla="*/ 4 h 15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5" name="T18"/>
                  <a:gd fmla="*/ 0 h 15" name="T19"/>
                  <a:gd fmla="*/ 15 w 15" name="T20"/>
                  <a:gd fmla="*/ 15 h 15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5" w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170" name="Freeform 118"/>
              <p:cNvSpPr/>
              <p:nvPr/>
            </p:nvSpPr>
            <p:spPr bwMode="auto">
              <a:xfrm>
                <a:off x="3352" y="3657"/>
                <a:ext cx="128" cy="158"/>
              </a:xfrm>
              <a:custGeom>
                <a:gdLst>
                  <a:gd fmla="*/ 0 w 128" name="T0"/>
                  <a:gd fmla="*/ 98 h 128" name="T1"/>
                  <a:gd fmla="*/ 0 w 128" name="T2"/>
                  <a:gd fmla="*/ 98 h 128" name="T3"/>
                  <a:gd fmla="*/ 0 w 128" name="T4"/>
                  <a:gd fmla="*/ 59 h 128" name="T5"/>
                  <a:gd fmla="*/ 14 w 128" name="T6"/>
                  <a:gd fmla="*/ 59 h 128" name="T7"/>
                  <a:gd fmla="*/ 14 w 128" name="T8"/>
                  <a:gd fmla="*/ 10 h 128" name="T9"/>
                  <a:gd fmla="*/ 40 w 128" name="T10"/>
                  <a:gd fmla="*/ 4 h 128" name="T11"/>
                  <a:gd fmla="*/ 48 w 128" name="T12"/>
                  <a:gd fmla="*/ 13 h 128" name="T13"/>
                  <a:gd fmla="*/ 71 w 128" name="T14"/>
                  <a:gd fmla="*/ 0 h 128" name="T15"/>
                  <a:gd fmla="*/ 109 w 128" name="T16"/>
                  <a:gd fmla="*/ 53 h 128" name="T17"/>
                  <a:gd fmla="*/ 127 w 128" name="T18"/>
                  <a:gd fmla="*/ 62 h 128" name="T19"/>
                  <a:gd fmla="*/ 76 w 128" name="T20"/>
                  <a:gd fmla="*/ 109 h 128" name="T21"/>
                  <a:gd fmla="*/ 46 w 128" name="T22"/>
                  <a:gd fmla="*/ 109 h 128" name="T23"/>
                  <a:gd fmla="*/ 30 w 128" name="T24"/>
                  <a:gd fmla="*/ 126 h 128" name="T25"/>
                  <a:gd fmla="*/ 11 w 128" name="T26"/>
                  <a:gd fmla="*/ 127 h 128" name="T27"/>
                  <a:gd fmla="*/ 11 w 128" name="T28"/>
                  <a:gd fmla="*/ 112 h 128" name="T29"/>
                  <a:gd fmla="*/ 0 w 128" name="T30"/>
                  <a:gd fmla="*/ 98 h 128" name="T31"/>
                  <a:gd fmla="*/ 0 w 128" name="T32"/>
                  <a:gd fmla="*/ 98 h 128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28" name="T51"/>
                  <a:gd fmla="*/ 0 h 128" name="T52"/>
                  <a:gd fmla="*/ 128 w 128" name="T53"/>
                  <a:gd fmla="*/ 128 h 128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28" w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171" name="Freeform 119"/>
              <p:cNvSpPr/>
              <p:nvPr/>
            </p:nvSpPr>
            <p:spPr bwMode="auto">
              <a:xfrm>
                <a:off x="3477" y="3396"/>
                <a:ext cx="25" cy="158"/>
              </a:xfrm>
              <a:custGeom>
                <a:gdLst>
                  <a:gd fmla="*/ 0 w 25" name="T0"/>
                  <a:gd fmla="*/ 4 h 28" name="T1"/>
                  <a:gd fmla="*/ 0 w 25" name="T2"/>
                  <a:gd fmla="*/ 4 h 28" name="T3"/>
                  <a:gd fmla="*/ 3 w 25" name="T4"/>
                  <a:gd fmla="*/ 14 h 28" name="T5"/>
                  <a:gd fmla="*/ 9 w 25" name="T6"/>
                  <a:gd fmla="*/ 27 h 28" name="T7"/>
                  <a:gd fmla="*/ 24 w 25" name="T8"/>
                  <a:gd fmla="*/ 11 h 28" name="T9"/>
                  <a:gd fmla="*/ 23 w 25" name="T10"/>
                  <a:gd fmla="*/ 0 h 28" name="T11"/>
                  <a:gd fmla="*/ 0 w 25" name="T12"/>
                  <a:gd fmla="*/ 4 h 28" name="T13"/>
                  <a:gd fmla="*/ 0 w 25" name="T14"/>
                  <a:gd fmla="*/ 4 h 2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25" name="T24"/>
                  <a:gd fmla="*/ 0 h 28" name="T25"/>
                  <a:gd fmla="*/ 25 w 25" name="T26"/>
                  <a:gd fmla="*/ 28 h 2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8" w="25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172" name="Freeform 120"/>
              <p:cNvSpPr/>
              <p:nvPr/>
            </p:nvSpPr>
            <p:spPr bwMode="auto">
              <a:xfrm>
                <a:off x="3195" y="3254"/>
                <a:ext cx="106" cy="158"/>
              </a:xfrm>
              <a:custGeom>
                <a:gdLst>
                  <a:gd fmla="*/ 0 w 106" name="T0"/>
                  <a:gd fmla="*/ 109 h 153" name="T1"/>
                  <a:gd fmla="*/ 0 w 106" name="T2"/>
                  <a:gd fmla="*/ 109 h 153" name="T3"/>
                  <a:gd fmla="*/ 14 w 106" name="T4"/>
                  <a:gd fmla="*/ 80 h 153" name="T5"/>
                  <a:gd fmla="*/ 40 w 106" name="T6"/>
                  <a:gd fmla="*/ 84 h 153" name="T7"/>
                  <a:gd fmla="*/ 68 w 106" name="T8"/>
                  <a:gd fmla="*/ 25 h 153" name="T9"/>
                  <a:gd fmla="*/ 82 w 106" name="T10"/>
                  <a:gd fmla="*/ 14 h 153" name="T11"/>
                  <a:gd fmla="*/ 77 w 106" name="T12"/>
                  <a:gd fmla="*/ 2 h 153" name="T13"/>
                  <a:gd fmla="*/ 84 w 106" name="T14"/>
                  <a:gd fmla="*/ 0 h 153" name="T15"/>
                  <a:gd fmla="*/ 94 w 106" name="T16"/>
                  <a:gd fmla="*/ 37 h 153" name="T17"/>
                  <a:gd fmla="*/ 77 w 106" name="T18"/>
                  <a:gd fmla="*/ 44 h 153" name="T19"/>
                  <a:gd fmla="*/ 96 w 106" name="T20"/>
                  <a:gd fmla="*/ 73 h 153" name="T21"/>
                  <a:gd fmla="*/ 84 w 106" name="T22"/>
                  <a:gd fmla="*/ 107 h 153" name="T23"/>
                  <a:gd fmla="*/ 105 w 106" name="T24"/>
                  <a:gd fmla="*/ 134 h 153" name="T25"/>
                  <a:gd fmla="*/ 103 w 106" name="T26"/>
                  <a:gd fmla="*/ 152 h 153" name="T27"/>
                  <a:gd fmla="*/ 67 w 106" name="T28"/>
                  <a:gd fmla="*/ 144 h 153" name="T29"/>
                  <a:gd fmla="*/ 39 w 106" name="T30"/>
                  <a:gd fmla="*/ 143 h 153" name="T31"/>
                  <a:gd fmla="*/ 17 w 106" name="T32"/>
                  <a:gd fmla="*/ 144 h 153" name="T33"/>
                  <a:gd fmla="*/ 16 w 106" name="T34"/>
                  <a:gd fmla="*/ 119 h 153" name="T35"/>
                  <a:gd fmla="*/ 0 w 106" name="T36"/>
                  <a:gd fmla="*/ 109 h 153" name="T37"/>
                  <a:gd fmla="*/ 0 w 106" name="T38"/>
                  <a:gd fmla="*/ 109 h 153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06" name="T60"/>
                  <a:gd fmla="*/ 0 h 153" name="T61"/>
                  <a:gd fmla="*/ 106 w 106" name="T62"/>
                  <a:gd fmla="*/ 153 h 153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53" w="105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173" name="Freeform 121"/>
              <p:cNvSpPr/>
              <p:nvPr/>
            </p:nvSpPr>
            <p:spPr bwMode="auto">
              <a:xfrm>
                <a:off x="3279" y="3257"/>
                <a:ext cx="178" cy="158"/>
              </a:xfrm>
              <a:custGeom>
                <a:gdLst>
                  <a:gd fmla="*/ 0 w 178" name="T0"/>
                  <a:gd fmla="*/ 83 h 111" name="T1"/>
                  <a:gd fmla="*/ 0 w 178" name="T2"/>
                  <a:gd fmla="*/ 83 h 111" name="T3"/>
                  <a:gd fmla="*/ 12 w 178" name="T4"/>
                  <a:gd fmla="*/ 49 h 111" name="T5"/>
                  <a:gd fmla="*/ 56 w 178" name="T6"/>
                  <a:gd fmla="*/ 40 h 111" name="T7"/>
                  <a:gd fmla="*/ 61 w 178" name="T8"/>
                  <a:gd fmla="*/ 29 h 111" name="T9"/>
                  <a:gd fmla="*/ 81 w 178" name="T10"/>
                  <a:gd fmla="*/ 25 h 111" name="T11"/>
                  <a:gd fmla="*/ 111 w 178" name="T12"/>
                  <a:gd fmla="*/ 0 h 111" name="T13"/>
                  <a:gd fmla="*/ 121 w 178" name="T14"/>
                  <a:gd fmla="*/ 29 h 111" name="T15"/>
                  <a:gd fmla="*/ 144 w 178" name="T16"/>
                  <a:gd fmla="*/ 40 h 111" name="T17"/>
                  <a:gd fmla="*/ 177 w 178" name="T18"/>
                  <a:gd fmla="*/ 80 h 111" name="T19"/>
                  <a:gd fmla="*/ 95 w 178" name="T20"/>
                  <a:gd fmla="*/ 91 h 111" name="T21"/>
                  <a:gd fmla="*/ 68 w 178" name="T22"/>
                  <a:gd fmla="*/ 80 h 111" name="T23"/>
                  <a:gd fmla="*/ 56 w 178" name="T24"/>
                  <a:gd fmla="*/ 99 h 111" name="T25"/>
                  <a:gd fmla="*/ 33 w 178" name="T26"/>
                  <a:gd fmla="*/ 99 h 111" name="T27"/>
                  <a:gd fmla="*/ 21 w 178" name="T28"/>
                  <a:gd fmla="*/ 110 h 111" name="T29"/>
                  <a:gd fmla="*/ 0 w 178" name="T30"/>
                  <a:gd fmla="*/ 83 h 111" name="T31"/>
                  <a:gd fmla="*/ 0 w 178" name="T32"/>
                  <a:gd fmla="*/ 83 h 111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78" name="T51"/>
                  <a:gd fmla="*/ 0 h 111" name="T52"/>
                  <a:gd fmla="*/ 178 w 178" name="T53"/>
                  <a:gd fmla="*/ 111 h 111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10" w="178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174" name="Freeform 122"/>
              <p:cNvSpPr/>
              <p:nvPr/>
            </p:nvSpPr>
            <p:spPr bwMode="auto">
              <a:xfrm>
                <a:off x="3263" y="3139"/>
                <a:ext cx="147" cy="158"/>
              </a:xfrm>
              <a:custGeom>
                <a:gdLst>
                  <a:gd fmla="*/ 0 w 147" name="T0"/>
                  <a:gd fmla="*/ 128 h 224" name="T1"/>
                  <a:gd fmla="*/ 0 w 147" name="T2"/>
                  <a:gd fmla="*/ 128 h 224" name="T3"/>
                  <a:gd fmla="*/ 21 w 147" name="T4"/>
                  <a:gd fmla="*/ 139 h 224" name="T5"/>
                  <a:gd fmla="*/ 16 w 147" name="T6"/>
                  <a:gd fmla="*/ 150 h 224" name="T7"/>
                  <a:gd fmla="*/ 26 w 147" name="T8"/>
                  <a:gd fmla="*/ 187 h 224" name="T9"/>
                  <a:gd fmla="*/ 9 w 147" name="T10"/>
                  <a:gd fmla="*/ 194 h 224" name="T11"/>
                  <a:gd fmla="*/ 28 w 147" name="T12"/>
                  <a:gd fmla="*/ 223 h 224" name="T13"/>
                  <a:gd fmla="*/ 72 w 147" name="T14"/>
                  <a:gd fmla="*/ 214 h 224" name="T15"/>
                  <a:gd fmla="*/ 77 w 147" name="T16"/>
                  <a:gd fmla="*/ 203 h 224" name="T17"/>
                  <a:gd fmla="*/ 97 w 147" name="T18"/>
                  <a:gd fmla="*/ 199 h 224" name="T19"/>
                  <a:gd fmla="*/ 127 w 147" name="T20"/>
                  <a:gd fmla="*/ 174 h 224" name="T21"/>
                  <a:gd fmla="*/ 117 w 147" name="T22"/>
                  <a:gd fmla="*/ 147 h 224" name="T23"/>
                  <a:gd fmla="*/ 131 w 147" name="T24"/>
                  <a:gd fmla="*/ 111 h 224" name="T25"/>
                  <a:gd fmla="*/ 145 w 147" name="T26"/>
                  <a:gd fmla="*/ 108 h 224" name="T27"/>
                  <a:gd fmla="*/ 146 w 147" name="T28"/>
                  <a:gd fmla="*/ 56 h 224" name="T29"/>
                  <a:gd fmla="*/ 36 w 147" name="T30"/>
                  <a:gd fmla="*/ 0 h 224" name="T31"/>
                  <a:gd fmla="*/ 22 w 147" name="T32"/>
                  <a:gd fmla="*/ 5 h 224" name="T33"/>
                  <a:gd fmla="*/ 22 w 147" name="T34"/>
                  <a:gd fmla="*/ 27 h 224" name="T35"/>
                  <a:gd fmla="*/ 36 w 147" name="T36"/>
                  <a:gd fmla="*/ 43 h 224" name="T37"/>
                  <a:gd fmla="*/ 28 w 147" name="T38"/>
                  <a:gd fmla="*/ 92 h 224" name="T39"/>
                  <a:gd fmla="*/ 0 w 147" name="T40"/>
                  <a:gd fmla="*/ 128 h 224" name="T41"/>
                  <a:gd fmla="*/ 0 w 147" name="T42"/>
                  <a:gd fmla="*/ 128 h 224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47" name="T66"/>
                  <a:gd fmla="*/ 0 h 224" name="T67"/>
                  <a:gd fmla="*/ 147 w 147" name="T68"/>
                  <a:gd fmla="*/ 224 h 224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24" w="147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175" name="Freeform 123"/>
              <p:cNvSpPr/>
              <p:nvPr/>
            </p:nvSpPr>
            <p:spPr bwMode="auto">
              <a:xfrm>
                <a:off x="3232" y="3360"/>
                <a:ext cx="104" cy="158"/>
              </a:xfrm>
              <a:custGeom>
                <a:gdLst>
                  <a:gd fmla="*/ 0 w 104" name="T0"/>
                  <a:gd fmla="*/ 104 h 119" name="T1"/>
                  <a:gd fmla="*/ 0 w 104" name="T2"/>
                  <a:gd fmla="*/ 104 h 119" name="T3"/>
                  <a:gd fmla="*/ 11 w 104" name="T4"/>
                  <a:gd fmla="*/ 118 h 119" name="T5"/>
                  <a:gd fmla="*/ 25 w 104" name="T6"/>
                  <a:gd fmla="*/ 114 h 119" name="T7"/>
                  <a:gd fmla="*/ 46 w 104" name="T8"/>
                  <a:gd fmla="*/ 115 h 119" name="T9"/>
                  <a:gd fmla="*/ 65 w 104" name="T10"/>
                  <a:gd fmla="*/ 103 h 119" name="T11"/>
                  <a:gd fmla="*/ 70 w 104" name="T12"/>
                  <a:gd fmla="*/ 79 h 119" name="T13"/>
                  <a:gd fmla="*/ 90 w 104" name="T14"/>
                  <a:gd fmla="*/ 59 h 119" name="T15"/>
                  <a:gd fmla="*/ 103 w 104" name="T16"/>
                  <a:gd fmla="*/ 0 h 119" name="T17"/>
                  <a:gd fmla="*/ 80 w 104" name="T18"/>
                  <a:gd fmla="*/ 0 h 119" name="T19"/>
                  <a:gd fmla="*/ 68 w 104" name="T20"/>
                  <a:gd fmla="*/ 11 h 119" name="T21"/>
                  <a:gd fmla="*/ 66 w 104" name="T22"/>
                  <a:gd fmla="*/ 29 h 119" name="T23"/>
                  <a:gd fmla="*/ 30 w 104" name="T24"/>
                  <a:gd fmla="*/ 21 h 119" name="T25"/>
                  <a:gd fmla="*/ 29 w 104" name="T26"/>
                  <a:gd fmla="*/ 33 h 119" name="T27"/>
                  <a:gd fmla="*/ 43 w 104" name="T28"/>
                  <a:gd fmla="*/ 35 h 119" name="T29"/>
                  <a:gd fmla="*/ 39 w 104" name="T30"/>
                  <a:gd fmla="*/ 81 h 119" name="T31"/>
                  <a:gd fmla="*/ 21 w 104" name="T32"/>
                  <a:gd fmla="*/ 76 h 119" name="T33"/>
                  <a:gd fmla="*/ 0 w 104" name="T34"/>
                  <a:gd fmla="*/ 104 h 119" name="T35"/>
                  <a:gd fmla="*/ 0 w 104" name="T36"/>
                  <a:gd fmla="*/ 104 h 119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104" name="T57"/>
                  <a:gd fmla="*/ 0 h 119" name="T58"/>
                  <a:gd fmla="*/ 104 w 104" name="T59"/>
                  <a:gd fmla="*/ 119 h 119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119" w="104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176" name="Freeform 124"/>
              <p:cNvSpPr/>
              <p:nvPr/>
            </p:nvSpPr>
            <p:spPr bwMode="auto">
              <a:xfrm>
                <a:off x="3248" y="3406"/>
                <a:ext cx="260" cy="158"/>
              </a:xfrm>
              <a:custGeom>
                <a:gdLst>
                  <a:gd fmla="*/ 0 w 260" name="T0"/>
                  <a:gd fmla="*/ 147 h 250" name="T1"/>
                  <a:gd fmla="*/ 0 w 260" name="T2"/>
                  <a:gd fmla="*/ 147 h 250" name="T3"/>
                  <a:gd fmla="*/ 1 w 260" name="T4"/>
                  <a:gd fmla="*/ 154 h 250" name="T5"/>
                  <a:gd fmla="*/ 53 w 260" name="T6"/>
                  <a:gd fmla="*/ 147 h 250" name="T7"/>
                  <a:gd fmla="*/ 76 w 260" name="T8"/>
                  <a:gd fmla="*/ 179 h 250" name="T9"/>
                  <a:gd fmla="*/ 95 w 260" name="T10"/>
                  <a:gd fmla="*/ 177 h 250" name="T11"/>
                  <a:gd fmla="*/ 99 w 260" name="T12"/>
                  <a:gd fmla="*/ 163 h 250" name="T13"/>
                  <a:gd fmla="*/ 117 w 260" name="T14"/>
                  <a:gd fmla="*/ 162 h 250" name="T15"/>
                  <a:gd fmla="*/ 129 w 260" name="T16"/>
                  <a:gd fmla="*/ 171 h 250" name="T17"/>
                  <a:gd fmla="*/ 132 w 260" name="T18"/>
                  <a:gd fmla="*/ 220 h 250" name="T19"/>
                  <a:gd fmla="*/ 160 w 260" name="T20"/>
                  <a:gd fmla="*/ 217 h 250" name="T21"/>
                  <a:gd fmla="*/ 238 w 260" name="T22"/>
                  <a:gd fmla="*/ 249 h 250" name="T23"/>
                  <a:gd fmla="*/ 238 w 260" name="T24"/>
                  <a:gd fmla="*/ 235 h 250" name="T25"/>
                  <a:gd fmla="*/ 222 w 260" name="T26"/>
                  <a:gd fmla="*/ 228 h 250" name="T27"/>
                  <a:gd fmla="*/ 225 w 260" name="T28"/>
                  <a:gd fmla="*/ 192 h 250" name="T29"/>
                  <a:gd fmla="*/ 250 w 260" name="T30"/>
                  <a:gd fmla="*/ 180 h 250" name="T31"/>
                  <a:gd fmla="*/ 234 w 260" name="T32"/>
                  <a:gd fmla="*/ 156 h 250" name="T33"/>
                  <a:gd fmla="*/ 232 w 260" name="T34"/>
                  <a:gd fmla="*/ 115 h 250" name="T35"/>
                  <a:gd fmla="*/ 229 w 260" name="T36"/>
                  <a:gd fmla="*/ 105 h 250" name="T37"/>
                  <a:gd fmla="*/ 238 w 260" name="T38"/>
                  <a:gd fmla="*/ 87 h 250" name="T39"/>
                  <a:gd fmla="*/ 250 w 260" name="T40"/>
                  <a:gd fmla="*/ 52 h 250" name="T41"/>
                  <a:gd fmla="*/ 259 w 260" name="T42"/>
                  <a:gd fmla="*/ 39 h 250" name="T43"/>
                  <a:gd fmla="*/ 254 w 260" name="T44"/>
                  <a:gd fmla="*/ 20 h 250" name="T45"/>
                  <a:gd fmla="*/ 208 w 260" name="T46"/>
                  <a:gd fmla="*/ 0 h 250" name="T47"/>
                  <a:gd fmla="*/ 126 w 260" name="T48"/>
                  <a:gd fmla="*/ 11 h 250" name="T49"/>
                  <a:gd fmla="*/ 99 w 260" name="T50"/>
                  <a:gd fmla="*/ 0 h 250" name="T51"/>
                  <a:gd fmla="*/ 87 w 260" name="T52"/>
                  <a:gd fmla="*/ 19 h 250" name="T53"/>
                  <a:gd fmla="*/ 74 w 260" name="T54"/>
                  <a:gd fmla="*/ 78 h 250" name="T55"/>
                  <a:gd fmla="*/ 54 w 260" name="T56"/>
                  <a:gd fmla="*/ 98 h 250" name="T57"/>
                  <a:gd fmla="*/ 49 w 260" name="T58"/>
                  <a:gd fmla="*/ 122 h 250" name="T59"/>
                  <a:gd fmla="*/ 30 w 260" name="T60"/>
                  <a:gd fmla="*/ 134 h 250" name="T61"/>
                  <a:gd fmla="*/ 9 w 260" name="T62"/>
                  <a:gd fmla="*/ 133 h 250" name="T63"/>
                  <a:gd fmla="*/ 0 w 260" name="T64"/>
                  <a:gd fmla="*/ 147 h 250" name="T65"/>
                  <a:gd fmla="*/ 0 w 260" name="T66"/>
                  <a:gd fmla="*/ 147 h 250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260" name="T102"/>
                  <a:gd fmla="*/ 0 h 250" name="T103"/>
                  <a:gd fmla="*/ 260 w 260" name="T104"/>
                  <a:gd fmla="*/ 250 h 250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250" w="26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177" name="Freeform 125"/>
              <p:cNvSpPr/>
              <p:nvPr/>
            </p:nvSpPr>
            <p:spPr bwMode="auto">
              <a:xfrm>
                <a:off x="3522" y="2855"/>
                <a:ext cx="33" cy="158"/>
              </a:xfrm>
              <a:custGeom>
                <a:gdLst>
                  <a:gd fmla="*/ 0 w 33" name="T0"/>
                  <a:gd fmla="*/ 9 h 18" name="T1"/>
                  <a:gd fmla="*/ 0 w 33" name="T2"/>
                  <a:gd fmla="*/ 9 h 18" name="T3"/>
                  <a:gd fmla="*/ 11 w 33" name="T4"/>
                  <a:gd fmla="*/ 17 h 18" name="T5"/>
                  <a:gd fmla="*/ 32 w 33" name="T6"/>
                  <a:gd fmla="*/ 0 h 18" name="T7"/>
                  <a:gd fmla="*/ 0 w 33" name="T8"/>
                  <a:gd fmla="*/ 9 h 18" name="T9"/>
                  <a:gd fmla="*/ 0 w 33" name="T10"/>
                  <a:gd fmla="*/ 9 h 1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33" name="T18"/>
                  <a:gd fmla="*/ 0 h 18" name="T19"/>
                  <a:gd fmla="*/ 33 w 33" name="T20"/>
                  <a:gd fmla="*/ 18 h 1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8" w="33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178" name="Freeform 126"/>
              <p:cNvSpPr/>
              <p:nvPr/>
            </p:nvSpPr>
            <p:spPr bwMode="auto">
              <a:xfrm>
                <a:off x="3093" y="3224"/>
                <a:ext cx="38" cy="158"/>
              </a:xfrm>
              <a:custGeom>
                <a:gdLst>
                  <a:gd fmla="*/ 0 w 38" name="T0"/>
                  <a:gd fmla="*/ 21 h 85" name="T1"/>
                  <a:gd fmla="*/ 0 w 38" name="T2"/>
                  <a:gd fmla="*/ 21 h 85" name="T3"/>
                  <a:gd fmla="*/ 14 w 38" name="T4"/>
                  <a:gd fmla="*/ 84 h 85" name="T5"/>
                  <a:gd fmla="*/ 26 w 38" name="T6"/>
                  <a:gd fmla="*/ 83 h 85" name="T7"/>
                  <a:gd fmla="*/ 37 w 38" name="T8"/>
                  <a:gd fmla="*/ 10 h 85" name="T9"/>
                  <a:gd fmla="*/ 26 w 38" name="T10"/>
                  <a:gd fmla="*/ 0 h 85" name="T11"/>
                  <a:gd fmla="*/ 19 w 38" name="T12"/>
                  <a:gd fmla="*/ 7 h 85" name="T13"/>
                  <a:gd fmla="*/ 0 w 38" name="T14"/>
                  <a:gd fmla="*/ 21 h 85" name="T15"/>
                  <a:gd fmla="*/ 0 w 38" name="T16"/>
                  <a:gd fmla="*/ 21 h 85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38" name="T27"/>
                  <a:gd fmla="*/ 0 h 85" name="T28"/>
                  <a:gd fmla="*/ 38 w 38" name="T29"/>
                  <a:gd fmla="*/ 85 h 85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85" w="38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179" name="Freeform 127"/>
              <p:cNvSpPr/>
              <p:nvPr/>
            </p:nvSpPr>
            <p:spPr bwMode="auto">
              <a:xfrm>
                <a:off x="3209" y="3329"/>
                <a:ext cx="26" cy="158"/>
              </a:xfrm>
              <a:custGeom>
                <a:gdLst>
                  <a:gd fmla="*/ 0 w 26" name="T0"/>
                  <a:gd fmla="*/ 17 h 18" name="T1"/>
                  <a:gd fmla="*/ 0 w 26" name="T2"/>
                  <a:gd fmla="*/ 17 h 18" name="T3"/>
                  <a:gd fmla="*/ 3 w 26" name="T4"/>
                  <a:gd fmla="*/ 1 h 18" name="T5"/>
                  <a:gd fmla="*/ 25 w 26" name="T6"/>
                  <a:gd fmla="*/ 0 h 18" name="T7"/>
                  <a:gd fmla="*/ 25 w 26" name="T8"/>
                  <a:gd fmla="*/ 15 h 18" name="T9"/>
                  <a:gd fmla="*/ 0 w 26" name="T10"/>
                  <a:gd fmla="*/ 17 h 18" name="T11"/>
                  <a:gd fmla="*/ 0 w 26" name="T12"/>
                  <a:gd fmla="*/ 17 h 1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6" name="T21"/>
                  <a:gd fmla="*/ 0 h 18" name="T22"/>
                  <a:gd fmla="*/ 26 w 26" name="T23"/>
                  <a:gd fmla="*/ 18 h 1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8" w="26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180" name="Freeform 128"/>
              <p:cNvSpPr/>
              <p:nvPr/>
            </p:nvSpPr>
            <p:spPr bwMode="auto">
              <a:xfrm>
                <a:off x="3530" y="3204"/>
                <a:ext cx="207" cy="158"/>
              </a:xfrm>
              <a:custGeom>
                <a:gdLst>
                  <a:gd fmla="*/ 0 w 207" name="T0"/>
                  <a:gd fmla="*/ 140 h 201" name="T1"/>
                  <a:gd fmla="*/ 0 w 207" name="T2"/>
                  <a:gd fmla="*/ 140 h 201" name="T3"/>
                  <a:gd fmla="*/ 16 w 207" name="T4"/>
                  <a:gd fmla="*/ 129 h 201" name="T5"/>
                  <a:gd fmla="*/ 17 w 207" name="T6"/>
                  <a:gd fmla="*/ 105 h 201" name="T7"/>
                  <a:gd fmla="*/ 44 w 207" name="T8"/>
                  <a:gd fmla="*/ 72 h 201" name="T9"/>
                  <a:gd fmla="*/ 55 w 207" name="T10"/>
                  <a:gd fmla="*/ 13 h 201" name="T11"/>
                  <a:gd fmla="*/ 76 w 207" name="T12"/>
                  <a:gd fmla="*/ 0 h 201" name="T13"/>
                  <a:gd fmla="*/ 92 w 207" name="T14"/>
                  <a:gd fmla="*/ 40 h 201" name="T15"/>
                  <a:gd fmla="*/ 137 w 207" name="T16"/>
                  <a:gd fmla="*/ 74 h 201" name="T17"/>
                  <a:gd fmla="*/ 121 w 207" name="T18"/>
                  <a:gd fmla="*/ 95 h 201" name="T19"/>
                  <a:gd fmla="*/ 136 w 207" name="T20"/>
                  <a:gd fmla="*/ 100 h 201" name="T21"/>
                  <a:gd fmla="*/ 152 w 207" name="T22"/>
                  <a:gd fmla="*/ 124 h 201" name="T23"/>
                  <a:gd fmla="*/ 206 w 207" name="T24"/>
                  <a:gd fmla="*/ 138 h 201" name="T25"/>
                  <a:gd fmla="*/ 165 w 207" name="T26"/>
                  <a:gd fmla="*/ 179 h 201" name="T27"/>
                  <a:gd fmla="*/ 122 w 207" name="T28"/>
                  <a:gd fmla="*/ 194 h 201" name="T29"/>
                  <a:gd fmla="*/ 83 w 207" name="T30"/>
                  <a:gd fmla="*/ 200 h 201" name="T31"/>
                  <a:gd fmla="*/ 39 w 207" name="T32"/>
                  <a:gd fmla="*/ 185 h 201" name="T33"/>
                  <a:gd fmla="*/ 24 w 207" name="T34"/>
                  <a:gd fmla="*/ 156 h 201" name="T35"/>
                  <a:gd fmla="*/ 0 w 207" name="T36"/>
                  <a:gd fmla="*/ 140 h 201" name="T37"/>
                  <a:gd fmla="*/ 0 w 207" name="T38"/>
                  <a:gd fmla="*/ 140 h 201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207" name="T60"/>
                  <a:gd fmla="*/ 0 h 201" name="T61"/>
                  <a:gd fmla="*/ 207 w 207" name="T62"/>
                  <a:gd fmla="*/ 201 h 201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201" w="206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181" name="Freeform 129"/>
              <p:cNvSpPr/>
              <p:nvPr/>
            </p:nvSpPr>
            <p:spPr bwMode="auto">
              <a:xfrm>
                <a:off x="3651" y="3191"/>
                <a:ext cx="22" cy="158"/>
              </a:xfrm>
              <a:custGeom>
                <a:gdLst>
                  <a:gd fmla="*/ 0 w 22" name="T0"/>
                  <a:gd fmla="*/ 21 h 27" name="T1"/>
                  <a:gd fmla="*/ 0 w 22" name="T2"/>
                  <a:gd fmla="*/ 21 h 27" name="T3"/>
                  <a:gd fmla="*/ 15 w 22" name="T4"/>
                  <a:gd fmla="*/ 26 h 27" name="T5"/>
                  <a:gd fmla="*/ 21 w 22" name="T6"/>
                  <a:gd fmla="*/ 18 h 27" name="T7"/>
                  <a:gd fmla="*/ 10 w 22" name="T8"/>
                  <a:gd fmla="*/ 16 h 27" name="T9"/>
                  <a:gd fmla="*/ 21 w 22" name="T10"/>
                  <a:gd fmla="*/ 10 h 27" name="T11"/>
                  <a:gd fmla="*/ 16 w 22" name="T12"/>
                  <a:gd fmla="*/ 0 h 27" name="T13"/>
                  <a:gd fmla="*/ 0 w 22" name="T14"/>
                  <a:gd fmla="*/ 21 h 27" name="T15"/>
                  <a:gd fmla="*/ 0 w 22" name="T16"/>
                  <a:gd fmla="*/ 21 h 27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22" name="T27"/>
                  <a:gd fmla="*/ 0 h 27" name="T28"/>
                  <a:gd fmla="*/ 22 w 22" name="T29"/>
                  <a:gd fmla="*/ 27 h 27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27" w="22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182" name="Freeform 130"/>
              <p:cNvSpPr/>
              <p:nvPr/>
            </p:nvSpPr>
            <p:spPr bwMode="auto">
              <a:xfrm>
                <a:off x="3199" y="3363"/>
                <a:ext cx="77" cy="158"/>
              </a:xfrm>
              <a:custGeom>
                <a:gdLst>
                  <a:gd fmla="*/ 0 w 77" name="T0"/>
                  <a:gd fmla="*/ 40 h 85" name="T1"/>
                  <a:gd fmla="*/ 0 w 77" name="T2"/>
                  <a:gd fmla="*/ 40 h 85" name="T3"/>
                  <a:gd fmla="*/ 9 w 77" name="T4"/>
                  <a:gd fmla="*/ 27 h 85" name="T5"/>
                  <a:gd fmla="*/ 14 w 77" name="T6"/>
                  <a:gd fmla="*/ 28 h 85" name="T7"/>
                  <a:gd fmla="*/ 10 w 77" name="T8"/>
                  <a:gd fmla="*/ 17 h 85" name="T9"/>
                  <a:gd fmla="*/ 35 w 77" name="T10"/>
                  <a:gd fmla="*/ 15 h 85" name="T11"/>
                  <a:gd fmla="*/ 35 w 77" name="T12"/>
                  <a:gd fmla="*/ 0 h 85" name="T13"/>
                  <a:gd fmla="*/ 63 w 77" name="T14"/>
                  <a:gd fmla="*/ 1 h 85" name="T15"/>
                  <a:gd fmla="*/ 62 w 77" name="T16"/>
                  <a:gd fmla="*/ 13 h 85" name="T17"/>
                  <a:gd fmla="*/ 76 w 77" name="T18"/>
                  <a:gd fmla="*/ 15 h 85" name="T19"/>
                  <a:gd fmla="*/ 72 w 77" name="T20"/>
                  <a:gd fmla="*/ 61 h 85" name="T21"/>
                  <a:gd fmla="*/ 54 w 77" name="T22"/>
                  <a:gd fmla="*/ 56 h 85" name="T23"/>
                  <a:gd fmla="*/ 33 w 77" name="T24"/>
                  <a:gd fmla="*/ 84 h 85" name="T25"/>
                  <a:gd fmla="*/ 0 w 77" name="T26"/>
                  <a:gd fmla="*/ 40 h 85" name="T27"/>
                  <a:gd fmla="*/ 0 w 77" name="T28"/>
                  <a:gd fmla="*/ 40 h 85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77" name="T45"/>
                  <a:gd fmla="*/ 0 h 85" name="T46"/>
                  <a:gd fmla="*/ 77 w 77" name="T47"/>
                  <a:gd fmla="*/ 85 h 85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5" w="77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183" name="Freeform 131"/>
              <p:cNvSpPr/>
              <p:nvPr/>
            </p:nvSpPr>
            <p:spPr bwMode="auto">
              <a:xfrm>
                <a:off x="2852" y="3169"/>
                <a:ext cx="42" cy="158"/>
              </a:xfrm>
              <a:custGeom>
                <a:gdLst>
                  <a:gd fmla="*/ 0 w 42" name="T0"/>
                  <a:gd fmla="*/ 7 h 8" name="T1"/>
                  <a:gd fmla="*/ 0 w 42" name="T2"/>
                  <a:gd fmla="*/ 7 h 8" name="T3"/>
                  <a:gd fmla="*/ 2 w 42" name="T4"/>
                  <a:gd fmla="*/ 0 h 8" name="T5"/>
                  <a:gd fmla="*/ 41 w 42" name="T6"/>
                  <a:gd fmla="*/ 2 h 8" name="T7"/>
                  <a:gd fmla="*/ 0 w 42" name="T8"/>
                  <a:gd fmla="*/ 7 h 8" name="T9"/>
                  <a:gd fmla="*/ 0 w 42" name="T10"/>
                  <a:gd fmla="*/ 7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42" name="T18"/>
                  <a:gd fmla="*/ 0 h 8" name="T19"/>
                  <a:gd fmla="*/ 42 w 42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42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184" name="Freeform 132"/>
              <p:cNvSpPr/>
              <p:nvPr/>
            </p:nvSpPr>
            <p:spPr bwMode="auto">
              <a:xfrm>
                <a:off x="3039" y="3243"/>
                <a:ext cx="59" cy="158"/>
              </a:xfrm>
              <a:custGeom>
                <a:gdLst>
                  <a:gd fmla="*/ 0 w 59" name="T0"/>
                  <a:gd fmla="*/ 83 h 89" name="T1"/>
                  <a:gd fmla="*/ 0 w 59" name="T2"/>
                  <a:gd fmla="*/ 83 h 89" name="T3"/>
                  <a:gd fmla="*/ 5 w 59" name="T4"/>
                  <a:gd fmla="*/ 23 h 89" name="T5"/>
                  <a:gd fmla="*/ 3 w 59" name="T6"/>
                  <a:gd fmla="*/ 4 h 89" name="T7"/>
                  <a:gd fmla="*/ 39 w 59" name="T8"/>
                  <a:gd fmla="*/ 0 h 89" name="T9"/>
                  <a:gd fmla="*/ 58 w 59" name="T10"/>
                  <a:gd fmla="*/ 70 h 89" name="T11"/>
                  <a:gd fmla="*/ 15 w 59" name="T12"/>
                  <a:gd fmla="*/ 88 h 89" name="T13"/>
                  <a:gd fmla="*/ 0 w 59" name="T14"/>
                  <a:gd fmla="*/ 83 h 89" name="T15"/>
                  <a:gd fmla="*/ 0 w 59" name="T16"/>
                  <a:gd fmla="*/ 83 h 89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59" name="T27"/>
                  <a:gd fmla="*/ 0 h 89" name="T28"/>
                  <a:gd fmla="*/ 59 w 59" name="T29"/>
                  <a:gd fmla="*/ 89 h 89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89" w="5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185" name="Freeform 133"/>
              <p:cNvSpPr/>
              <p:nvPr/>
            </p:nvSpPr>
            <p:spPr bwMode="auto">
              <a:xfrm>
                <a:off x="2876" y="3214"/>
                <a:ext cx="101" cy="158"/>
              </a:xfrm>
              <a:custGeom>
                <a:gdLst>
                  <a:gd fmla="*/ 0 w 101" name="T0"/>
                  <a:gd fmla="*/ 25 h 74" name="T1"/>
                  <a:gd fmla="*/ 0 w 101" name="T2"/>
                  <a:gd fmla="*/ 25 h 74" name="T3"/>
                  <a:gd fmla="*/ 17 w 101" name="T4"/>
                  <a:gd fmla="*/ 14 h 74" name="T5"/>
                  <a:gd fmla="*/ 17 w 101" name="T6"/>
                  <a:gd fmla="*/ 0 h 74" name="T7"/>
                  <a:gd fmla="*/ 50 w 101" name="T8"/>
                  <a:gd fmla="*/ 3 h 74" name="T9"/>
                  <a:gd fmla="*/ 59 w 101" name="T10"/>
                  <a:gd fmla="*/ 10 h 74" name="T11"/>
                  <a:gd fmla="*/ 82 w 101" name="T12"/>
                  <a:gd fmla="*/ 2 h 74" name="T13"/>
                  <a:gd fmla="*/ 96 w 101" name="T14"/>
                  <a:gd fmla="*/ 35 h 74" name="T15"/>
                  <a:gd fmla="*/ 100 w 101" name="T16"/>
                  <a:gd fmla="*/ 59 h 74" name="T17"/>
                  <a:gd fmla="*/ 91 w 101" name="T18"/>
                  <a:gd fmla="*/ 58 h 74" name="T19"/>
                  <a:gd fmla="*/ 89 w 101" name="T20"/>
                  <a:gd fmla="*/ 71 h 74" name="T21"/>
                  <a:gd fmla="*/ 75 w 101" name="T22"/>
                  <a:gd fmla="*/ 73 h 74" name="T23"/>
                  <a:gd fmla="*/ 74 w 101" name="T24"/>
                  <a:gd fmla="*/ 59 h 74" name="T25"/>
                  <a:gd fmla="*/ 66 w 101" name="T26"/>
                  <a:gd fmla="*/ 59 h 74" name="T27"/>
                  <a:gd fmla="*/ 52 w 101" name="T28"/>
                  <a:gd fmla="*/ 38 h 74" name="T29"/>
                  <a:gd fmla="*/ 23 w 101" name="T30"/>
                  <a:gd fmla="*/ 50 h 74" name="T31"/>
                  <a:gd fmla="*/ 0 w 101" name="T32"/>
                  <a:gd fmla="*/ 25 h 74" name="T33"/>
                  <a:gd fmla="*/ 0 w 101" name="T34"/>
                  <a:gd fmla="*/ 25 h 74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101" name="T54"/>
                  <a:gd fmla="*/ 0 h 74" name="T55"/>
                  <a:gd fmla="*/ 101 w 101" name="T56"/>
                  <a:gd fmla="*/ 74 h 74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74" w="100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186" name="Freeform 134"/>
              <p:cNvSpPr/>
              <p:nvPr/>
            </p:nvSpPr>
            <p:spPr bwMode="auto">
              <a:xfrm>
                <a:off x="3691" y="2947"/>
                <a:ext cx="26" cy="158"/>
              </a:xfrm>
              <a:custGeom>
                <a:gdLst>
                  <a:gd fmla="*/ 0 w 26" name="T0"/>
                  <a:gd fmla="*/ 0 h 8" name="T1"/>
                  <a:gd fmla="*/ 0 w 26" name="T2"/>
                  <a:gd fmla="*/ 0 h 8" name="T3"/>
                  <a:gd fmla="*/ 13 w 26" name="T4"/>
                  <a:gd fmla="*/ 7 h 8" name="T5"/>
                  <a:gd fmla="*/ 25 w 26" name="T6"/>
                  <a:gd fmla="*/ 2 h 8" name="T7"/>
                  <a:gd fmla="*/ 0 w 26" name="T8"/>
                  <a:gd fmla="*/ 0 h 8" name="T9"/>
                  <a:gd fmla="*/ 0 w 26" name="T10"/>
                  <a:gd fmla="*/ 0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6" name="T18"/>
                  <a:gd fmla="*/ 0 h 8" name="T19"/>
                  <a:gd fmla="*/ 26 w 26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26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187" name="Freeform 135"/>
              <p:cNvSpPr/>
              <p:nvPr/>
            </p:nvSpPr>
            <p:spPr bwMode="auto">
              <a:xfrm>
                <a:off x="3544" y="2913"/>
                <a:ext cx="22" cy="158"/>
              </a:xfrm>
              <a:custGeom>
                <a:gdLst>
                  <a:gd fmla="*/ 0 w 22" name="T0"/>
                  <a:gd fmla="*/ 28 h 58" name="T1"/>
                  <a:gd fmla="*/ 0 w 22" name="T2"/>
                  <a:gd fmla="*/ 28 h 58" name="T3"/>
                  <a:gd fmla="*/ 11 w 22" name="T4"/>
                  <a:gd fmla="*/ 57 h 58" name="T5"/>
                  <a:gd fmla="*/ 13 w 22" name="T6"/>
                  <a:gd fmla="*/ 56 h 58" name="T7"/>
                  <a:gd fmla="*/ 19 w 22" name="T8"/>
                  <a:gd fmla="*/ 25 h 58" name="T9"/>
                  <a:gd fmla="*/ 11 w 22" name="T10"/>
                  <a:gd fmla="*/ 28 h 58" name="T11"/>
                  <a:gd fmla="*/ 13 w 22" name="T12"/>
                  <a:gd fmla="*/ 14 h 58" name="T13"/>
                  <a:gd fmla="*/ 20 w 22" name="T14"/>
                  <a:gd fmla="*/ 7 h 58" name="T15"/>
                  <a:gd fmla="*/ 21 w 22" name="T16"/>
                  <a:gd fmla="*/ 0 h 58" name="T17"/>
                  <a:gd fmla="*/ 14 w 22" name="T18"/>
                  <a:gd fmla="*/ 1 h 58" name="T19"/>
                  <a:gd fmla="*/ 0 w 22" name="T20"/>
                  <a:gd fmla="*/ 28 h 58" name="T21"/>
                  <a:gd fmla="*/ 0 w 22" name="T22"/>
                  <a:gd fmla="*/ 28 h 58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22" name="T36"/>
                  <a:gd fmla="*/ 0 h 58" name="T37"/>
                  <a:gd fmla="*/ 22 w 22" name="T38"/>
                  <a:gd fmla="*/ 58 h 58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57" w="22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188" name="Freeform 136"/>
              <p:cNvSpPr/>
              <p:nvPr/>
            </p:nvSpPr>
            <p:spPr bwMode="auto">
              <a:xfrm>
                <a:off x="2964" y="3248"/>
                <a:ext cx="81" cy="158"/>
              </a:xfrm>
              <a:custGeom>
                <a:gdLst>
                  <a:gd fmla="*/ 0 w 81" name="T0"/>
                  <a:gd fmla="*/ 57 h 87" name="T1"/>
                  <a:gd fmla="*/ 0 w 81" name="T2"/>
                  <a:gd fmla="*/ 57 h 87" name="T3"/>
                  <a:gd fmla="*/ 1 w 81" name="T4"/>
                  <a:gd fmla="*/ 44 h 87" name="T5"/>
                  <a:gd fmla="*/ 3 w 81" name="T6"/>
                  <a:gd fmla="*/ 31 h 87" name="T7"/>
                  <a:gd fmla="*/ 12 w 81" name="T8"/>
                  <a:gd fmla="*/ 32 h 87" name="T9"/>
                  <a:gd fmla="*/ 8 w 81" name="T10"/>
                  <a:gd fmla="*/ 8 h 87" name="T11"/>
                  <a:gd fmla="*/ 32 w 81" name="T12"/>
                  <a:gd fmla="*/ 0 h 87" name="T13"/>
                  <a:gd fmla="*/ 46 w 81" name="T14"/>
                  <a:gd fmla="*/ 5 h 87" name="T15"/>
                  <a:gd fmla="*/ 53 w 81" name="T16"/>
                  <a:gd fmla="*/ 14 h 87" name="T17"/>
                  <a:gd fmla="*/ 80 w 81" name="T18"/>
                  <a:gd fmla="*/ 17 h 87" name="T19"/>
                  <a:gd fmla="*/ 75 w 81" name="T20"/>
                  <a:gd fmla="*/ 77 h 87" name="T21"/>
                  <a:gd fmla="*/ 13 w 81" name="T22"/>
                  <a:gd fmla="*/ 86 h 87" name="T23"/>
                  <a:gd fmla="*/ 15 w 81" name="T24"/>
                  <a:gd fmla="*/ 66 h 87" name="T25"/>
                  <a:gd fmla="*/ 0 w 81" name="T26"/>
                  <a:gd fmla="*/ 57 h 87" name="T27"/>
                  <a:gd fmla="*/ 0 w 81" name="T28"/>
                  <a:gd fmla="*/ 57 h 87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81" name="T45"/>
                  <a:gd fmla="*/ 0 h 87" name="T46"/>
                  <a:gd fmla="*/ 81 w 81" name="T47"/>
                  <a:gd fmla="*/ 87 h 87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7" w="81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189" name="Freeform 137"/>
              <p:cNvSpPr/>
              <p:nvPr/>
            </p:nvSpPr>
            <p:spPr bwMode="auto">
              <a:xfrm>
                <a:off x="3555" y="2914"/>
                <a:ext cx="60" cy="158"/>
              </a:xfrm>
              <a:custGeom>
                <a:gdLst>
                  <a:gd fmla="*/ 0 w 60" name="T0"/>
                  <a:gd fmla="*/ 31 h 65" name="T1"/>
                  <a:gd fmla="*/ 0 w 60" name="T2"/>
                  <a:gd fmla="*/ 31 h 65" name="T3"/>
                  <a:gd fmla="*/ 2 w 60" name="T4"/>
                  <a:gd fmla="*/ 17 h 65" name="T5"/>
                  <a:gd fmla="*/ 9 w 60" name="T6"/>
                  <a:gd fmla="*/ 10 h 65" name="T7"/>
                  <a:gd fmla="*/ 23 w 60" name="T8"/>
                  <a:gd fmla="*/ 16 h 65" name="T9"/>
                  <a:gd fmla="*/ 53 w 60" name="T10"/>
                  <a:gd fmla="*/ 0 h 65" name="T11"/>
                  <a:gd fmla="*/ 59 w 60" name="T12"/>
                  <a:gd fmla="*/ 18 h 65" name="T13"/>
                  <a:gd fmla="*/ 28 w 60" name="T14"/>
                  <a:gd fmla="*/ 28 h 65" name="T15"/>
                  <a:gd fmla="*/ 44 w 60" name="T16"/>
                  <a:gd fmla="*/ 42 h 65" name="T17"/>
                  <a:gd fmla="*/ 36 w 60" name="T18"/>
                  <a:gd fmla="*/ 51 h 65" name="T19"/>
                  <a:gd fmla="*/ 17 w 60" name="T20"/>
                  <a:gd fmla="*/ 64 h 65" name="T21"/>
                  <a:gd fmla="*/ 2 w 60" name="T22"/>
                  <a:gd fmla="*/ 59 h 65" name="T23"/>
                  <a:gd fmla="*/ 2 w 60" name="T24"/>
                  <a:gd fmla="*/ 59 h 65" name="T25"/>
                  <a:gd fmla="*/ 8 w 60" name="T26"/>
                  <a:gd fmla="*/ 28 h 65" name="T27"/>
                  <a:gd fmla="*/ 0 w 60" name="T28"/>
                  <a:gd fmla="*/ 31 h 65" name="T29"/>
                  <a:gd fmla="*/ 0 w 60" name="T30"/>
                  <a:gd fmla="*/ 31 h 65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60" name="T48"/>
                  <a:gd fmla="*/ 0 h 65" name="T49"/>
                  <a:gd fmla="*/ 60 w 60" name="T50"/>
                  <a:gd fmla="*/ 65 h 65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65" w="60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190" name="Freeform 138"/>
              <p:cNvSpPr/>
              <p:nvPr/>
            </p:nvSpPr>
            <p:spPr bwMode="auto">
              <a:xfrm>
                <a:off x="3544" y="3351"/>
                <a:ext cx="109" cy="158"/>
              </a:xfrm>
              <a:custGeom>
                <a:gdLst>
                  <a:gd fmla="*/ 0 w 109" name="T0"/>
                  <a:gd fmla="*/ 8 h 126" name="T1"/>
                  <a:gd fmla="*/ 0 w 109" name="T2"/>
                  <a:gd fmla="*/ 8 h 126" name="T3"/>
                  <a:gd fmla="*/ 15 w 109" name="T4"/>
                  <a:gd fmla="*/ 34 h 126" name="T5"/>
                  <a:gd fmla="*/ 0 w 109" name="T6"/>
                  <a:gd fmla="*/ 59 h 126" name="T7"/>
                  <a:gd fmla="*/ 11 w 109" name="T8"/>
                  <a:gd fmla="*/ 66 h 126" name="T9"/>
                  <a:gd fmla="*/ 3 w 109" name="T10"/>
                  <a:gd fmla="*/ 75 h 126" name="T11"/>
                  <a:gd fmla="*/ 74 w 109" name="T12"/>
                  <a:gd fmla="*/ 125 h 126" name="T13"/>
                  <a:gd fmla="*/ 104 w 109" name="T14"/>
                  <a:gd fmla="*/ 85 h 126" name="T15"/>
                  <a:gd fmla="*/ 97 w 109" name="T16"/>
                  <a:gd fmla="*/ 74 h 126" name="T17"/>
                  <a:gd fmla="*/ 97 w 109" name="T18"/>
                  <a:gd fmla="*/ 23 h 126" name="T19"/>
                  <a:gd fmla="*/ 108 w 109" name="T20"/>
                  <a:gd fmla="*/ 9 h 126" name="T21"/>
                  <a:gd fmla="*/ 69 w 109" name="T22"/>
                  <a:gd fmla="*/ 15 h 126" name="T23"/>
                  <a:gd fmla="*/ 25 w 109" name="T24"/>
                  <a:gd fmla="*/ 0 h 126" name="T25"/>
                  <a:gd fmla="*/ 0 w 109" name="T26"/>
                  <a:gd fmla="*/ 8 h 126" name="T27"/>
                  <a:gd fmla="*/ 0 w 109" name="T28"/>
                  <a:gd fmla="*/ 8 h 12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09" name="T45"/>
                  <a:gd fmla="*/ 0 h 126" name="T46"/>
                  <a:gd fmla="*/ 109 w 109" name="T47"/>
                  <a:gd fmla="*/ 126 h 12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25" w="109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191" name="Freeform 139"/>
              <p:cNvSpPr/>
              <p:nvPr/>
            </p:nvSpPr>
            <p:spPr bwMode="auto">
              <a:xfrm>
                <a:off x="3716" y="2943"/>
                <a:ext cx="25" cy="158"/>
              </a:xfrm>
              <a:custGeom>
                <a:gdLst>
                  <a:gd fmla="*/ 0 w 25" name="T0"/>
                  <a:gd fmla="*/ 13 h 22" name="T1"/>
                  <a:gd fmla="*/ 0 w 25" name="T2"/>
                  <a:gd fmla="*/ 13 h 22" name="T3"/>
                  <a:gd fmla="*/ 20 w 25" name="T4"/>
                  <a:gd fmla="*/ 0 h 22" name="T5"/>
                  <a:gd fmla="*/ 24 w 25" name="T6"/>
                  <a:gd fmla="*/ 21 h 22" name="T7"/>
                  <a:gd fmla="*/ 0 w 25" name="T8"/>
                  <a:gd fmla="*/ 13 h 22" name="T9"/>
                  <a:gd fmla="*/ 0 w 25" name="T10"/>
                  <a:gd fmla="*/ 13 h 22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5" name="T18"/>
                  <a:gd fmla="*/ 0 h 22" name="T19"/>
                  <a:gd fmla="*/ 25 w 25" name="T20"/>
                  <a:gd fmla="*/ 22 h 22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2" w="25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192" name="Freeform 140"/>
              <p:cNvSpPr/>
              <p:nvPr/>
            </p:nvSpPr>
            <p:spPr bwMode="auto">
              <a:xfrm>
                <a:off x="3558" y="2874"/>
                <a:ext cx="22" cy="158"/>
              </a:xfrm>
              <a:custGeom>
                <a:gdLst>
                  <a:gd fmla="*/ 0 w 22" name="T0"/>
                  <a:gd fmla="*/ 24 h 25" name="T1"/>
                  <a:gd fmla="*/ 0 w 22" name="T2"/>
                  <a:gd fmla="*/ 24 h 25" name="T3"/>
                  <a:gd fmla="*/ 7 w 22" name="T4"/>
                  <a:gd fmla="*/ 23 h 25" name="T5"/>
                  <a:gd fmla="*/ 21 w 22" name="T6"/>
                  <a:gd fmla="*/ 7 h 25" name="T7"/>
                  <a:gd fmla="*/ 14 w 22" name="T8"/>
                  <a:gd fmla="*/ 0 h 25" name="T9"/>
                  <a:gd fmla="*/ 0 w 22" name="T10"/>
                  <a:gd fmla="*/ 24 h 25" name="T11"/>
                  <a:gd fmla="*/ 0 w 22" name="T12"/>
                  <a:gd fmla="*/ 24 h 25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2" name="T21"/>
                  <a:gd fmla="*/ 0 h 25" name="T22"/>
                  <a:gd fmla="*/ 22 w 22" name="T23"/>
                  <a:gd fmla="*/ 25 h 25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5" w="22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193" name="Freeform 141"/>
              <p:cNvSpPr/>
              <p:nvPr/>
            </p:nvSpPr>
            <p:spPr bwMode="auto">
              <a:xfrm>
                <a:off x="2925" y="3264"/>
                <a:ext cx="55" cy="158"/>
              </a:xfrm>
              <a:custGeom>
                <a:gdLst>
                  <a:gd fmla="*/ 0 w 55" name="T0"/>
                  <a:gd fmla="*/ 20 h 55" name="T1"/>
                  <a:gd fmla="*/ 0 w 55" name="T2"/>
                  <a:gd fmla="*/ 20 h 55" name="T3"/>
                  <a:gd fmla="*/ 17 w 55" name="T4"/>
                  <a:gd fmla="*/ 0 h 55" name="T5"/>
                  <a:gd fmla="*/ 25 w 55" name="T6"/>
                  <a:gd fmla="*/ 0 h 55" name="T7"/>
                  <a:gd fmla="*/ 26 w 55" name="T8"/>
                  <a:gd fmla="*/ 14 h 55" name="T9"/>
                  <a:gd fmla="*/ 40 w 55" name="T10"/>
                  <a:gd fmla="*/ 12 h 55" name="T11"/>
                  <a:gd fmla="*/ 39 w 55" name="T12"/>
                  <a:gd fmla="*/ 25 h 55" name="T13"/>
                  <a:gd fmla="*/ 54 w 55" name="T14"/>
                  <a:gd fmla="*/ 34 h 55" name="T15"/>
                  <a:gd fmla="*/ 52 w 55" name="T16"/>
                  <a:gd fmla="*/ 54 h 55" name="T17"/>
                  <a:gd fmla="*/ 0 w 55" name="T18"/>
                  <a:gd fmla="*/ 20 h 55" name="T19"/>
                  <a:gd fmla="*/ 0 w 55" name="T20"/>
                  <a:gd fmla="*/ 20 h 55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55" name="T33"/>
                  <a:gd fmla="*/ 0 h 55" name="T34"/>
                  <a:gd fmla="*/ 55 w 55" name="T35"/>
                  <a:gd fmla="*/ 55 h 55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55" w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194" name="Freeform 142"/>
              <p:cNvSpPr/>
              <p:nvPr/>
            </p:nvSpPr>
            <p:spPr bwMode="auto">
              <a:xfrm>
                <a:off x="3208" y="2985"/>
                <a:ext cx="214" cy="158"/>
              </a:xfrm>
              <a:custGeom>
                <a:gdLst>
                  <a:gd fmla="*/ 0 w 214" name="T0"/>
                  <a:gd fmla="*/ 103 h 199" name="T1"/>
                  <a:gd fmla="*/ 0 w 214" name="T2"/>
                  <a:gd fmla="*/ 103 h 199" name="T3"/>
                  <a:gd fmla="*/ 0 w 214" name="T4"/>
                  <a:gd fmla="*/ 42 h 199" name="T5"/>
                  <a:gd fmla="*/ 27 w 214" name="T6"/>
                  <a:gd fmla="*/ 0 h 199" name="T7"/>
                  <a:gd fmla="*/ 78 w 214" name="T8"/>
                  <a:gd fmla="*/ 12 h 199" name="T9"/>
                  <a:gd fmla="*/ 87 w 214" name="T10"/>
                  <a:gd fmla="*/ 27 h 199" name="T11"/>
                  <a:gd fmla="*/ 129 w 214" name="T12"/>
                  <a:gd fmla="*/ 42 h 199" name="T13"/>
                  <a:gd fmla="*/ 143 w 214" name="T14"/>
                  <a:gd fmla="*/ 37 h 199" name="T15"/>
                  <a:gd fmla="*/ 144 w 214" name="T16"/>
                  <a:gd fmla="*/ 15 h 199" name="T17"/>
                  <a:gd fmla="*/ 157 w 214" name="T18"/>
                  <a:gd fmla="*/ 5 h 199" name="T19"/>
                  <a:gd fmla="*/ 213 w 214" name="T20"/>
                  <a:gd fmla="*/ 22 h 199" name="T21"/>
                  <a:gd fmla="*/ 207 w 214" name="T22"/>
                  <a:gd fmla="*/ 46 h 199" name="T23"/>
                  <a:gd fmla="*/ 213 w 214" name="T24"/>
                  <a:gd fmla="*/ 162 h 199" name="T25"/>
                  <a:gd fmla="*/ 213 w 214" name="T26"/>
                  <a:gd fmla="*/ 190 h 199" name="T27"/>
                  <a:gd fmla="*/ 201 w 214" name="T28"/>
                  <a:gd fmla="*/ 190 h 199" name="T29"/>
                  <a:gd fmla="*/ 201 w 214" name="T30"/>
                  <a:gd fmla="*/ 198 h 199" name="T31"/>
                  <a:gd fmla="*/ 91 w 214" name="T32"/>
                  <a:gd fmla="*/ 142 h 199" name="T33"/>
                  <a:gd fmla="*/ 77 w 214" name="T34"/>
                  <a:gd fmla="*/ 147 h 199" name="T35"/>
                  <a:gd fmla="*/ 32 w 214" name="T36"/>
                  <a:gd fmla="*/ 141 h 199" name="T37"/>
                  <a:gd fmla="*/ 0 w 214" name="T38"/>
                  <a:gd fmla="*/ 103 h 199" name="T39"/>
                  <a:gd fmla="*/ 0 w 214" name="T40"/>
                  <a:gd fmla="*/ 103 h 199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14" name="T63"/>
                  <a:gd fmla="*/ 0 h 199" name="T64"/>
                  <a:gd fmla="*/ 214 w 214" name="T65"/>
                  <a:gd fmla="*/ 199 h 199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99" w="214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195" name="Freeform 143"/>
              <p:cNvSpPr/>
              <p:nvPr/>
            </p:nvSpPr>
            <p:spPr bwMode="auto">
              <a:xfrm>
                <a:off x="3668" y="3611"/>
                <a:ext cx="97" cy="158"/>
              </a:xfrm>
              <a:custGeom>
                <a:gdLst>
                  <a:gd fmla="*/ 0 w 97" name="T0"/>
                  <a:gd fmla="*/ 135 h 190" name="T1"/>
                  <a:gd fmla="*/ 0 w 97" name="T2"/>
                  <a:gd fmla="*/ 135 h 190" name="T3"/>
                  <a:gd fmla="*/ 9 w 97" name="T4"/>
                  <a:gd fmla="*/ 173 h 190" name="T5"/>
                  <a:gd fmla="*/ 27 w 97" name="T6"/>
                  <a:gd fmla="*/ 189 h 190" name="T7"/>
                  <a:gd fmla="*/ 57 w 97" name="T8"/>
                  <a:gd fmla="*/ 173 h 190" name="T9"/>
                  <a:gd fmla="*/ 90 w 97" name="T10"/>
                  <a:gd fmla="*/ 43 h 190" name="T11"/>
                  <a:gd fmla="*/ 96 w 97" name="T12"/>
                  <a:gd fmla="*/ 48 h 190" name="T13"/>
                  <a:gd fmla="*/ 82 w 97" name="T14"/>
                  <a:gd fmla="*/ 0 h 190" name="T15"/>
                  <a:gd fmla="*/ 64 w 97" name="T16"/>
                  <a:gd fmla="*/ 20 h 190" name="T17"/>
                  <a:gd fmla="*/ 65 w 97" name="T18"/>
                  <a:gd fmla="*/ 34 h 190" name="T19"/>
                  <a:gd fmla="*/ 44 w 97" name="T20"/>
                  <a:gd fmla="*/ 49 h 190" name="T21"/>
                  <a:gd fmla="*/ 17 w 97" name="T22"/>
                  <a:gd fmla="*/ 56 h 190" name="T23"/>
                  <a:gd fmla="*/ 10 w 97" name="T24"/>
                  <a:gd fmla="*/ 73 h 190" name="T25"/>
                  <a:gd fmla="*/ 17 w 97" name="T26"/>
                  <a:gd fmla="*/ 106 h 190" name="T27"/>
                  <a:gd fmla="*/ 0 w 97" name="T28"/>
                  <a:gd fmla="*/ 135 h 190" name="T29"/>
                  <a:gd fmla="*/ 0 w 97" name="T30"/>
                  <a:gd fmla="*/ 135 h 190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97" name="T48"/>
                  <a:gd fmla="*/ 0 h 190" name="T49"/>
                  <a:gd fmla="*/ 97 w 97" name="T50"/>
                  <a:gd fmla="*/ 190 h 190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90" w="97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196" name="Freeform 144"/>
              <p:cNvSpPr/>
              <p:nvPr/>
            </p:nvSpPr>
            <p:spPr bwMode="auto">
              <a:xfrm>
                <a:off x="3527" y="3532"/>
                <a:ext cx="45" cy="158"/>
              </a:xfrm>
              <a:custGeom>
                <a:gdLst>
                  <a:gd fmla="*/ 0 w 45" name="T0"/>
                  <a:gd fmla="*/ 58 h 107" name="T1"/>
                  <a:gd fmla="*/ 0 w 45" name="T2"/>
                  <a:gd fmla="*/ 58 h 107" name="T3"/>
                  <a:gd fmla="*/ 6 w 45" name="T4"/>
                  <a:gd fmla="*/ 64 h 107" name="T5"/>
                  <a:gd fmla="*/ 23 w 45" name="T6"/>
                  <a:gd fmla="*/ 70 h 107" name="T7"/>
                  <a:gd fmla="*/ 21 w 45" name="T8"/>
                  <a:gd fmla="*/ 90 h 107" name="T9"/>
                  <a:gd fmla="*/ 36 w 45" name="T10"/>
                  <a:gd fmla="*/ 106 h 107" name="T11"/>
                  <a:gd fmla="*/ 44 w 45" name="T12"/>
                  <a:gd fmla="*/ 76 h 107" name="T13"/>
                  <a:gd fmla="*/ 30 w 45" name="T14"/>
                  <a:gd fmla="*/ 56 h 107" name="T15"/>
                  <a:gd fmla="*/ 34 w 45" name="T16"/>
                  <a:gd fmla="*/ 67 h 107" name="T17"/>
                  <a:gd fmla="*/ 26 w 45" name="T18"/>
                  <a:gd fmla="*/ 67 h 107" name="T19"/>
                  <a:gd fmla="*/ 17 w 45" name="T20"/>
                  <a:gd fmla="*/ 39 h 107" name="T21"/>
                  <a:gd fmla="*/ 16 w 45" name="T22"/>
                  <a:gd fmla="*/ 3 h 107" name="T23"/>
                  <a:gd fmla="*/ 3 w 45" name="T24"/>
                  <a:gd fmla="*/ 0 h 107" name="T25"/>
                  <a:gd fmla="*/ 14 w 45" name="T26"/>
                  <a:gd fmla="*/ 17 h 107" name="T27"/>
                  <a:gd fmla="*/ 0 w 45" name="T28"/>
                  <a:gd fmla="*/ 58 h 107" name="T29"/>
                  <a:gd fmla="*/ 0 w 45" name="T30"/>
                  <a:gd fmla="*/ 58 h 107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45" name="T48"/>
                  <a:gd fmla="*/ 0 h 107" name="T49"/>
                  <a:gd fmla="*/ 45 w 45" name="T50"/>
                  <a:gd fmla="*/ 107 h 107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07" w="45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197" name="Freeform 145"/>
              <p:cNvSpPr/>
              <p:nvPr/>
            </p:nvSpPr>
            <p:spPr bwMode="auto">
              <a:xfrm>
                <a:off x="2916" y="3109"/>
                <a:ext cx="221" cy="158"/>
              </a:xfrm>
              <a:custGeom>
                <a:gdLst>
                  <a:gd fmla="*/ 0 w 221" name="T0"/>
                  <a:gd fmla="*/ 143 h 208" name="T1"/>
                  <a:gd fmla="*/ 0 w 221" name="T2"/>
                  <a:gd fmla="*/ 143 h 208" name="T3"/>
                  <a:gd fmla="*/ 9 w 221" name="T4"/>
                  <a:gd fmla="*/ 129 h 208" name="T5"/>
                  <a:gd fmla="*/ 20 w 221" name="T6"/>
                  <a:gd fmla="*/ 138 h 208" name="T7"/>
                  <a:gd fmla="*/ 89 w 221" name="T8"/>
                  <a:gd fmla="*/ 134 h 208" name="T9"/>
                  <a:gd fmla="*/ 75 w 221" name="T10"/>
                  <a:gd fmla="*/ 0 h 208" name="T11"/>
                  <a:gd fmla="*/ 99 w 221" name="T12"/>
                  <a:gd fmla="*/ 0 h 208" name="T13"/>
                  <a:gd fmla="*/ 208 w 221" name="T14"/>
                  <a:gd fmla="*/ 72 h 208" name="T15"/>
                  <a:gd fmla="*/ 209 w 221" name="T16"/>
                  <a:gd fmla="*/ 85 h 208" name="T17"/>
                  <a:gd fmla="*/ 220 w 221" name="T18"/>
                  <a:gd fmla="*/ 83 h 208" name="T19"/>
                  <a:gd fmla="*/ 220 w 221" name="T20"/>
                  <a:gd fmla="*/ 126 h 208" name="T21"/>
                  <a:gd fmla="*/ 211 w 221" name="T22"/>
                  <a:gd fmla="*/ 135 h 208" name="T23"/>
                  <a:gd fmla="*/ 167 w 221" name="T24"/>
                  <a:gd fmla="*/ 141 h 208" name="T25"/>
                  <a:gd fmla="*/ 111 w 221" name="T26"/>
                  <a:gd fmla="*/ 165 h 208" name="T27"/>
                  <a:gd fmla="*/ 94 w 221" name="T28"/>
                  <a:gd fmla="*/ 204 h 208" name="T29"/>
                  <a:gd fmla="*/ 80 w 221" name="T30"/>
                  <a:gd fmla="*/ 199 h 208" name="T31"/>
                  <a:gd fmla="*/ 56 w 221" name="T32"/>
                  <a:gd fmla="*/ 207 h 208" name="T33"/>
                  <a:gd fmla="*/ 42 w 221" name="T34"/>
                  <a:gd fmla="*/ 174 h 208" name="T35"/>
                  <a:gd fmla="*/ 19 w 221" name="T36"/>
                  <a:gd fmla="*/ 182 h 208" name="T37"/>
                  <a:gd fmla="*/ 10 w 221" name="T38"/>
                  <a:gd fmla="*/ 175 h 208" name="T39"/>
                  <a:gd fmla="*/ 0 w 221" name="T40"/>
                  <a:gd fmla="*/ 143 h 208" name="T41"/>
                  <a:gd fmla="*/ 0 w 221" name="T42"/>
                  <a:gd fmla="*/ 143 h 208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221" name="T66"/>
                  <a:gd fmla="*/ 0 h 208" name="T67"/>
                  <a:gd fmla="*/ 221 w 221" name="T68"/>
                  <a:gd fmla="*/ 208 h 208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08" w="221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198" name="Freeform 146"/>
              <p:cNvSpPr/>
              <p:nvPr/>
            </p:nvSpPr>
            <p:spPr bwMode="auto">
              <a:xfrm>
                <a:off x="2849" y="3061"/>
                <a:ext cx="167" cy="158"/>
              </a:xfrm>
              <a:custGeom>
                <a:gdLst>
                  <a:gd fmla="*/ 0 w 167" name="T0"/>
                  <a:gd fmla="*/ 89 h 177" name="T1"/>
                  <a:gd fmla="*/ 0 w 167" name="T2"/>
                  <a:gd fmla="*/ 89 h 177" name="T3"/>
                  <a:gd fmla="*/ 10 w 167" name="T4"/>
                  <a:gd fmla="*/ 99 h 177" name="T5"/>
                  <a:gd fmla="*/ 13 w 167" name="T6"/>
                  <a:gd fmla="*/ 125 h 177" name="T7"/>
                  <a:gd fmla="*/ 5 w 167" name="T8"/>
                  <a:gd fmla="*/ 158 h 177" name="T9"/>
                  <a:gd fmla="*/ 36 w 167" name="T10"/>
                  <a:gd fmla="*/ 151 h 177" name="T11"/>
                  <a:gd fmla="*/ 67 w 167" name="T12"/>
                  <a:gd fmla="*/ 176 h 177" name="T13"/>
                  <a:gd fmla="*/ 76 w 167" name="T14"/>
                  <a:gd fmla="*/ 162 h 177" name="T15"/>
                  <a:gd fmla="*/ 87 w 167" name="T16"/>
                  <a:gd fmla="*/ 171 h 177" name="T17"/>
                  <a:gd fmla="*/ 156 w 167" name="T18"/>
                  <a:gd fmla="*/ 167 h 177" name="T19"/>
                  <a:gd fmla="*/ 142 w 167" name="T20"/>
                  <a:gd fmla="*/ 33 h 177" name="T21"/>
                  <a:gd fmla="*/ 166 w 167" name="T22"/>
                  <a:gd fmla="*/ 33 h 177" name="T23"/>
                  <a:gd fmla="*/ 115 w 167" name="T24"/>
                  <a:gd fmla="*/ 0 h 177" name="T25"/>
                  <a:gd fmla="*/ 114 w 167" name="T26"/>
                  <a:gd fmla="*/ 18 h 177" name="T27"/>
                  <a:gd fmla="*/ 70 w 167" name="T28"/>
                  <a:gd fmla="*/ 17 h 177" name="T29"/>
                  <a:gd fmla="*/ 70 w 167" name="T30"/>
                  <a:gd fmla="*/ 54 h 177" name="T31"/>
                  <a:gd fmla="*/ 54 w 167" name="T32"/>
                  <a:gd fmla="*/ 60 h 177" name="T33"/>
                  <a:gd fmla="*/ 55 w 167" name="T34"/>
                  <a:gd fmla="*/ 83 h 177" name="T35"/>
                  <a:gd fmla="*/ 0 w 167" name="T36"/>
                  <a:gd fmla="*/ 89 h 177" name="T37"/>
                  <a:gd fmla="*/ 0 w 167" name="T38"/>
                  <a:gd fmla="*/ 89 h 177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67" name="T60"/>
                  <a:gd fmla="*/ 0 h 177" name="T61"/>
                  <a:gd fmla="*/ 167 w 167" name="T62"/>
                  <a:gd fmla="*/ 177 h 177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77" w="16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199" name="Freeform 147"/>
              <p:cNvSpPr/>
              <p:nvPr/>
            </p:nvSpPr>
            <p:spPr bwMode="auto">
              <a:xfrm>
                <a:off x="2903" y="2907"/>
                <a:ext cx="161" cy="158"/>
              </a:xfrm>
              <a:custGeom>
                <a:gdLst>
                  <a:gd fmla="*/ 0 w 161" name="T0"/>
                  <a:gd fmla="*/ 119 h 122" name="T1"/>
                  <a:gd fmla="*/ 0 w 161" name="T2"/>
                  <a:gd fmla="*/ 119 h 122" name="T3"/>
                  <a:gd fmla="*/ 40 w 161" name="T4"/>
                  <a:gd fmla="*/ 96 h 122" name="T5"/>
                  <a:gd fmla="*/ 54 w 161" name="T6"/>
                  <a:gd fmla="*/ 48 h 122" name="T7"/>
                  <a:gd fmla="*/ 88 w 161" name="T8"/>
                  <a:gd fmla="*/ 24 h 122" name="T9"/>
                  <a:gd fmla="*/ 99 w 161" name="T10"/>
                  <a:gd fmla="*/ 0 h 122" name="T11"/>
                  <a:gd fmla="*/ 148 w 161" name="T12"/>
                  <a:gd fmla="*/ 8 h 122" name="T13"/>
                  <a:gd fmla="*/ 160 w 161" name="T14"/>
                  <a:gd fmla="*/ 53 h 122" name="T15"/>
                  <a:gd fmla="*/ 139 w 161" name="T16"/>
                  <a:gd fmla="*/ 54 h 122" name="T17"/>
                  <a:gd fmla="*/ 127 w 161" name="T18"/>
                  <a:gd fmla="*/ 59 h 122" name="T19"/>
                  <a:gd fmla="*/ 129 w 161" name="T20"/>
                  <a:gd fmla="*/ 71 h 122" name="T21"/>
                  <a:gd fmla="*/ 67 w 161" name="T22"/>
                  <a:gd fmla="*/ 98 h 122" name="T23"/>
                  <a:gd fmla="*/ 60 w 161" name="T24"/>
                  <a:gd fmla="*/ 121 h 122" name="T25"/>
                  <a:gd fmla="*/ 0 w 161" name="T26"/>
                  <a:gd fmla="*/ 119 h 122" name="T27"/>
                  <a:gd fmla="*/ 0 w 161" name="T28"/>
                  <a:gd fmla="*/ 119 h 122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61" name="T45"/>
                  <a:gd fmla="*/ 0 h 122" name="T46"/>
                  <a:gd fmla="*/ 161 w 161" name="T47"/>
                  <a:gd fmla="*/ 122 h 122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22" w="161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0" name="Freeform 148"/>
              <p:cNvSpPr/>
              <p:nvPr/>
            </p:nvSpPr>
            <p:spPr bwMode="auto">
              <a:xfrm>
                <a:off x="3489" y="3607"/>
                <a:ext cx="145" cy="158"/>
              </a:xfrm>
              <a:custGeom>
                <a:gdLst>
                  <a:gd fmla="*/ 0 w 145" name="T0"/>
                  <a:gd fmla="*/ 63 h 228" name="T1"/>
                  <a:gd fmla="*/ 0 w 145" name="T2"/>
                  <a:gd fmla="*/ 63 h 228" name="T3"/>
                  <a:gd fmla="*/ 4 w 145" name="T4"/>
                  <a:gd fmla="*/ 70 h 228" name="T5"/>
                  <a:gd fmla="*/ 38 w 145" name="T6"/>
                  <a:gd fmla="*/ 81 h 228" name="T7"/>
                  <a:gd fmla="*/ 41 w 145" name="T8"/>
                  <a:gd fmla="*/ 95 h 228" name="T9"/>
                  <a:gd fmla="*/ 39 w 145" name="T10"/>
                  <a:gd fmla="*/ 131 h 228" name="T11"/>
                  <a:gd fmla="*/ 21 w 145" name="T12"/>
                  <a:gd fmla="*/ 168 h 228" name="T13"/>
                  <a:gd fmla="*/ 26 w 145" name="T14"/>
                  <a:gd fmla="*/ 213 h 228" name="T15"/>
                  <a:gd fmla="*/ 28 w 145" name="T16"/>
                  <a:gd fmla="*/ 227 h 228" name="T17"/>
                  <a:gd fmla="*/ 39 w 145" name="T18"/>
                  <a:gd fmla="*/ 227 h 228" name="T19"/>
                  <a:gd fmla="*/ 39 w 145" name="T20"/>
                  <a:gd fmla="*/ 212 h 228" name="T21"/>
                  <a:gd fmla="*/ 74 w 145" name="T22"/>
                  <a:gd fmla="*/ 191 h 228" name="T23"/>
                  <a:gd fmla="*/ 64 w 145" name="T24"/>
                  <a:gd fmla="*/ 131 h 228" name="T25"/>
                  <a:gd fmla="*/ 143 w 145" name="T26"/>
                  <a:gd fmla="*/ 70 h 228" name="T27"/>
                  <a:gd fmla="*/ 144 w 145" name="T28"/>
                  <a:gd fmla="*/ 0 h 228" name="T29"/>
                  <a:gd fmla="*/ 124 w 145" name="T30"/>
                  <a:gd fmla="*/ 12 h 228" name="T31"/>
                  <a:gd fmla="*/ 69 w 145" name="T32"/>
                  <a:gd fmla="*/ 15 h 228" name="T33"/>
                  <a:gd fmla="*/ 68 w 145" name="T34"/>
                  <a:gd fmla="*/ 41 h 228" name="T35"/>
                  <a:gd fmla="*/ 82 w 145" name="T36"/>
                  <a:gd fmla="*/ 61 h 228" name="T37"/>
                  <a:gd fmla="*/ 74 w 145" name="T38"/>
                  <a:gd fmla="*/ 91 h 228" name="T39"/>
                  <a:gd fmla="*/ 59 w 145" name="T40"/>
                  <a:gd fmla="*/ 75 h 228" name="T41"/>
                  <a:gd fmla="*/ 61 w 145" name="T42"/>
                  <a:gd fmla="*/ 55 h 228" name="T43"/>
                  <a:gd fmla="*/ 44 w 145" name="T44"/>
                  <a:gd fmla="*/ 49 h 228" name="T45"/>
                  <a:gd fmla="*/ 0 w 145" name="T46"/>
                  <a:gd fmla="*/ 63 h 228" name="T47"/>
                  <a:gd fmla="*/ 0 w 145" name="T48"/>
                  <a:gd fmla="*/ 63 h 228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w 145" name="T75"/>
                  <a:gd fmla="*/ 0 h 228" name="T76"/>
                  <a:gd fmla="*/ 145 w 145" name="T77"/>
                  <a:gd fmla="*/ 228 h 228" name="T78"/>
                </a:gdLst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b="T78" l="T75" r="T77" t="T76"/>
                <a:pathLst>
                  <a:path h="228" w="145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1" name="Freeform 149"/>
              <p:cNvSpPr/>
              <p:nvPr/>
            </p:nvSpPr>
            <p:spPr bwMode="auto">
              <a:xfrm>
                <a:off x="3083" y="3109"/>
                <a:ext cx="217" cy="158"/>
              </a:xfrm>
              <a:custGeom>
                <a:gdLst>
                  <a:gd fmla="*/ 0 w 217" name="T0"/>
                  <a:gd fmla="*/ 120 h 166" name="T1"/>
                  <a:gd fmla="*/ 0 w 217" name="T2"/>
                  <a:gd fmla="*/ 120 h 166" name="T3"/>
                  <a:gd fmla="*/ 3 w 217" name="T4"/>
                  <a:gd fmla="*/ 133 h 166" name="T5"/>
                  <a:gd fmla="*/ 29 w 217" name="T6"/>
                  <a:gd fmla="*/ 162 h 166" name="T7"/>
                  <a:gd fmla="*/ 36 w 217" name="T8"/>
                  <a:gd fmla="*/ 155 h 166" name="T9"/>
                  <a:gd fmla="*/ 47 w 217" name="T10"/>
                  <a:gd fmla="*/ 165 h 166" name="T11"/>
                  <a:gd fmla="*/ 63 w 217" name="T12"/>
                  <a:gd fmla="*/ 136 h 166" name="T13"/>
                  <a:gd fmla="*/ 125 w 217" name="T14"/>
                  <a:gd fmla="*/ 151 h 166" name="T15"/>
                  <a:gd fmla="*/ 178 w 217" name="T16"/>
                  <a:gd fmla="*/ 136 h 166" name="T17"/>
                  <a:gd fmla="*/ 180 w 217" name="T18"/>
                  <a:gd fmla="*/ 129 h 166" name="T19"/>
                  <a:gd fmla="*/ 208 w 217" name="T20"/>
                  <a:gd fmla="*/ 93 h 166" name="T21"/>
                  <a:gd fmla="*/ 216 w 217" name="T22"/>
                  <a:gd fmla="*/ 44 h 166" name="T23"/>
                  <a:gd fmla="*/ 202 w 217" name="T24"/>
                  <a:gd fmla="*/ 28 h 166" name="T25"/>
                  <a:gd fmla="*/ 202 w 217" name="T26"/>
                  <a:gd fmla="*/ 6 h 166" name="T27"/>
                  <a:gd fmla="*/ 157 w 217" name="T28"/>
                  <a:gd fmla="*/ 0 h 166" name="T29"/>
                  <a:gd fmla="*/ 74 w 217" name="T30"/>
                  <a:gd fmla="*/ 57 h 166" name="T31"/>
                  <a:gd fmla="*/ 53 w 217" name="T32"/>
                  <a:gd fmla="*/ 62 h 166" name="T33"/>
                  <a:gd fmla="*/ 53 w 217" name="T34"/>
                  <a:gd fmla="*/ 105 h 166" name="T35"/>
                  <a:gd fmla="*/ 44 w 217" name="T36"/>
                  <a:gd fmla="*/ 114 h 166" name="T37"/>
                  <a:gd fmla="*/ 0 w 217" name="T38"/>
                  <a:gd fmla="*/ 120 h 166" name="T39"/>
                  <a:gd fmla="*/ 0 w 217" name="T40"/>
                  <a:gd fmla="*/ 120 h 16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17" name="T63"/>
                  <a:gd fmla="*/ 0 h 166" name="T64"/>
                  <a:gd fmla="*/ 217 w 217" name="T65"/>
                  <a:gd fmla="*/ 166 h 166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66" w="21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2" name="Freeform 150"/>
              <p:cNvSpPr/>
              <p:nvPr/>
            </p:nvSpPr>
            <p:spPr bwMode="auto">
              <a:xfrm>
                <a:off x="3119" y="3228"/>
                <a:ext cx="159" cy="158"/>
              </a:xfrm>
              <a:custGeom>
                <a:gdLst>
                  <a:gd fmla="*/ 0 w 159" name="T0"/>
                  <a:gd fmla="*/ 102 h 132" name="T1"/>
                  <a:gd fmla="*/ 0 w 159" name="T2"/>
                  <a:gd fmla="*/ 102 h 132" name="T3"/>
                  <a:gd fmla="*/ 11 w 159" name="T4"/>
                  <a:gd fmla="*/ 29 h 132" name="T5"/>
                  <a:gd fmla="*/ 27 w 159" name="T6"/>
                  <a:gd fmla="*/ 0 h 132" name="T7"/>
                  <a:gd fmla="*/ 89 w 159" name="T8"/>
                  <a:gd fmla="*/ 15 h 132" name="T9"/>
                  <a:gd fmla="*/ 142 w 159" name="T10"/>
                  <a:gd fmla="*/ 0 h 132" name="T11"/>
                  <a:gd fmla="*/ 153 w 159" name="T12"/>
                  <a:gd fmla="*/ 17 h 132" name="T13"/>
                  <a:gd fmla="*/ 158 w 159" name="T14"/>
                  <a:gd fmla="*/ 29 h 132" name="T15"/>
                  <a:gd fmla="*/ 144 w 159" name="T16"/>
                  <a:gd fmla="*/ 40 h 132" name="T17"/>
                  <a:gd fmla="*/ 116 w 159" name="T18"/>
                  <a:gd fmla="*/ 99 h 132" name="T19"/>
                  <a:gd fmla="*/ 90 w 159" name="T20"/>
                  <a:gd fmla="*/ 95 h 132" name="T21"/>
                  <a:gd fmla="*/ 76 w 159" name="T22"/>
                  <a:gd fmla="*/ 124 h 132" name="T23"/>
                  <a:gd fmla="*/ 45 w 159" name="T24"/>
                  <a:gd fmla="*/ 131 h 132" name="T25"/>
                  <a:gd fmla="*/ 27 w 159" name="T26"/>
                  <a:gd fmla="*/ 106 h 132" name="T27"/>
                  <a:gd fmla="*/ 0 w 159" name="T28"/>
                  <a:gd fmla="*/ 102 h 132" name="T29"/>
                  <a:gd fmla="*/ 0 w 159" name="T30"/>
                  <a:gd fmla="*/ 102 h 132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159" name="T48"/>
                  <a:gd fmla="*/ 0 h 132" name="T49"/>
                  <a:gd fmla="*/ 159 w 159" name="T50"/>
                  <a:gd fmla="*/ 132 h 132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32" w="159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3" name="Freeform 151"/>
              <p:cNvSpPr/>
              <p:nvPr/>
            </p:nvSpPr>
            <p:spPr bwMode="auto">
              <a:xfrm>
                <a:off x="2852" y="3190"/>
                <a:ext cx="42" cy="158"/>
              </a:xfrm>
              <a:custGeom>
                <a:gdLst>
                  <a:gd fmla="*/ 0 w 42" name="T0"/>
                  <a:gd fmla="*/ 3 h 26" name="T1"/>
                  <a:gd fmla="*/ 0 w 42" name="T2"/>
                  <a:gd fmla="*/ 3 h 26" name="T3"/>
                  <a:gd fmla="*/ 12 w 42" name="T4"/>
                  <a:gd fmla="*/ 14 h 26" name="T5"/>
                  <a:gd fmla="*/ 25 w 42" name="T6"/>
                  <a:gd fmla="*/ 11 h 26" name="T7"/>
                  <a:gd fmla="*/ 18 w 42" name="T8"/>
                  <a:gd fmla="*/ 14 h 26" name="T9"/>
                  <a:gd fmla="*/ 24 w 42" name="T10"/>
                  <a:gd fmla="*/ 25 h 26" name="T11"/>
                  <a:gd fmla="*/ 41 w 42" name="T12"/>
                  <a:gd fmla="*/ 14 h 26" name="T13"/>
                  <a:gd fmla="*/ 41 w 42" name="T14"/>
                  <a:gd fmla="*/ 0 h 26" name="T15"/>
                  <a:gd fmla="*/ 0 w 42" name="T16"/>
                  <a:gd fmla="*/ 3 h 26" name="T17"/>
                  <a:gd fmla="*/ 0 w 42" name="T18"/>
                  <a:gd fmla="*/ 3 h 2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42" name="T30"/>
                  <a:gd fmla="*/ 0 h 26" name="T31"/>
                  <a:gd fmla="*/ 42 w 42" name="T32"/>
                  <a:gd fmla="*/ 26 h 26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26" w="42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4" name="Freeform 152"/>
              <p:cNvSpPr/>
              <p:nvPr/>
            </p:nvSpPr>
            <p:spPr bwMode="auto">
              <a:xfrm>
                <a:off x="3773" y="3001"/>
                <a:ext cx="9" cy="158"/>
              </a:xfrm>
              <a:custGeom>
                <a:gdLst>
                  <a:gd fmla="*/ 0 w 9" name="T0"/>
                  <a:gd fmla="*/ 18 h 23" name="T1"/>
                  <a:gd fmla="*/ 0 w 9" name="T2"/>
                  <a:gd fmla="*/ 18 h 23" name="T3"/>
                  <a:gd fmla="*/ 4 w 9" name="T4"/>
                  <a:gd fmla="*/ 22 h 23" name="T5"/>
                  <a:gd fmla="*/ 8 w 9" name="T6"/>
                  <a:gd fmla="*/ 21 h 23" name="T7"/>
                  <a:gd fmla="*/ 5 w 9" name="T8"/>
                  <a:gd fmla="*/ 0 h 23" name="T9"/>
                  <a:gd fmla="*/ 0 w 9" name="T10"/>
                  <a:gd fmla="*/ 18 h 23" name="T11"/>
                  <a:gd fmla="*/ 0 w 9" name="T12"/>
                  <a:gd fmla="*/ 18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9" name="T21"/>
                  <a:gd fmla="*/ 0 h 23" name="T22"/>
                  <a:gd fmla="*/ 9 w 9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9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5" name="Freeform 153"/>
              <p:cNvSpPr/>
              <p:nvPr/>
            </p:nvSpPr>
            <p:spPr bwMode="auto">
              <a:xfrm>
                <a:off x="3477" y="3376"/>
                <a:ext cx="24" cy="158"/>
              </a:xfrm>
              <a:custGeom>
                <a:gdLst>
                  <a:gd fmla="*/ 0 w 24" name="T0"/>
                  <a:gd fmla="*/ 22 h 23" name="T1"/>
                  <a:gd fmla="*/ 0 w 24" name="T2"/>
                  <a:gd fmla="*/ 22 h 23" name="T3"/>
                  <a:gd fmla="*/ 9 w 24" name="T4"/>
                  <a:gd fmla="*/ 4 h 23" name="T5"/>
                  <a:gd fmla="*/ 20 w 24" name="T6"/>
                  <a:gd fmla="*/ 0 h 23" name="T7"/>
                  <a:gd fmla="*/ 23 w 24" name="T8"/>
                  <a:gd fmla="*/ 18 h 23" name="T9"/>
                  <a:gd fmla="*/ 0 w 24" name="T10"/>
                  <a:gd fmla="*/ 22 h 23" name="T11"/>
                  <a:gd fmla="*/ 0 w 24" name="T12"/>
                  <a:gd fmla="*/ 22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4" name="T21"/>
                  <a:gd fmla="*/ 0 h 23" name="T22"/>
                  <a:gd fmla="*/ 24 w 24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24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6" name="Freeform 154"/>
              <p:cNvSpPr/>
              <p:nvPr/>
            </p:nvSpPr>
            <p:spPr bwMode="auto">
              <a:xfrm>
                <a:off x="2841" y="3152"/>
                <a:ext cx="86" cy="158"/>
              </a:xfrm>
              <a:custGeom>
                <a:gdLst>
                  <a:gd fmla="*/ 0 w 86" name="T0"/>
                  <a:gd fmla="*/ 25 h 58" name="T1"/>
                  <a:gd fmla="*/ 0 w 86" name="T2"/>
                  <a:gd fmla="*/ 25 h 58" name="T3"/>
                  <a:gd fmla="*/ 13 w 86" name="T4"/>
                  <a:gd fmla="*/ 42 h 58" name="T5"/>
                  <a:gd fmla="*/ 52 w 86" name="T6"/>
                  <a:gd fmla="*/ 44 h 58" name="T7"/>
                  <a:gd fmla="*/ 11 w 86" name="T8"/>
                  <a:gd fmla="*/ 49 h 58" name="T9"/>
                  <a:gd fmla="*/ 11 w 86" name="T10"/>
                  <a:gd fmla="*/ 57 h 58" name="T11"/>
                  <a:gd fmla="*/ 52 w 86" name="T12"/>
                  <a:gd fmla="*/ 54 h 58" name="T13"/>
                  <a:gd fmla="*/ 85 w 86" name="T14"/>
                  <a:gd fmla="*/ 57 h 58" name="T15"/>
                  <a:gd fmla="*/ 75 w 86" name="T16"/>
                  <a:gd fmla="*/ 25 h 58" name="T17"/>
                  <a:gd fmla="*/ 44 w 86" name="T18"/>
                  <a:gd fmla="*/ 0 h 58" name="T19"/>
                  <a:gd fmla="*/ 13 w 86" name="T20"/>
                  <a:gd fmla="*/ 7 h 58" name="T21"/>
                  <a:gd fmla="*/ 0 w 86" name="T22"/>
                  <a:gd fmla="*/ 25 h 58" name="T23"/>
                  <a:gd fmla="*/ 0 w 86" name="T24"/>
                  <a:gd fmla="*/ 25 h 58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86" name="T39"/>
                  <a:gd fmla="*/ 0 h 58" name="T40"/>
                  <a:gd fmla="*/ 86 w 86" name="T41"/>
                  <a:gd fmla="*/ 58 h 58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7" w="86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7" name="Freeform 155"/>
              <p:cNvSpPr/>
              <p:nvPr/>
            </p:nvSpPr>
            <p:spPr bwMode="auto">
              <a:xfrm>
                <a:off x="2899" y="3236"/>
                <a:ext cx="44" cy="158"/>
              </a:xfrm>
              <a:custGeom>
                <a:gdLst>
                  <a:gd fmla="*/ 0 w 44" name="T0"/>
                  <a:gd fmla="*/ 12 h 42" name="T1"/>
                  <a:gd fmla="*/ 0 w 44" name="T2"/>
                  <a:gd fmla="*/ 12 h 42" name="T3"/>
                  <a:gd fmla="*/ 5 w 44" name="T4"/>
                  <a:gd fmla="*/ 28 h 42" name="T5"/>
                  <a:gd fmla="*/ 26 w 44" name="T6"/>
                  <a:gd fmla="*/ 41 h 42" name="T7"/>
                  <a:gd fmla="*/ 43 w 44" name="T8"/>
                  <a:gd fmla="*/ 21 h 42" name="T9"/>
                  <a:gd fmla="*/ 29 w 44" name="T10"/>
                  <a:gd fmla="*/ 0 h 42" name="T11"/>
                  <a:gd fmla="*/ 0 w 44" name="T12"/>
                  <a:gd fmla="*/ 12 h 42" name="T13"/>
                  <a:gd fmla="*/ 0 w 44" name="T14"/>
                  <a:gd fmla="*/ 12 h 42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44" name="T24"/>
                  <a:gd fmla="*/ 0 h 42" name="T25"/>
                  <a:gd fmla="*/ 44 w 44" name="T26"/>
                  <a:gd fmla="*/ 42 h 42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42" w="44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8" name="Freeform 156"/>
              <p:cNvSpPr/>
              <p:nvPr/>
            </p:nvSpPr>
            <p:spPr bwMode="auto">
              <a:xfrm>
                <a:off x="3641" y="3281"/>
                <a:ext cx="140" cy="158"/>
              </a:xfrm>
              <a:custGeom>
                <a:gdLst>
                  <a:gd fmla="*/ 0 w 140" name="T0"/>
                  <a:gd fmla="*/ 174 h 186" name="T1"/>
                  <a:gd fmla="*/ 0 w 140" name="T2"/>
                  <a:gd fmla="*/ 174 h 186" name="T3"/>
                  <a:gd fmla="*/ 0 w 140" name="T4"/>
                  <a:gd fmla="*/ 123 h 186" name="T5"/>
                  <a:gd fmla="*/ 11 w 140" name="T6"/>
                  <a:gd fmla="*/ 109 h 186" name="T7"/>
                  <a:gd fmla="*/ 54 w 140" name="T8"/>
                  <a:gd fmla="*/ 94 h 186" name="T9"/>
                  <a:gd fmla="*/ 95 w 140" name="T10"/>
                  <a:gd fmla="*/ 53 h 186" name="T11"/>
                  <a:gd fmla="*/ 41 w 140" name="T12"/>
                  <a:gd fmla="*/ 39 h 186" name="T13"/>
                  <a:gd fmla="*/ 25 w 140" name="T14"/>
                  <a:gd fmla="*/ 15 h 186" name="T15"/>
                  <a:gd fmla="*/ 31 w 140" name="T16"/>
                  <a:gd fmla="*/ 7 h 186" name="T17"/>
                  <a:gd fmla="*/ 52 w 140" name="T18"/>
                  <a:gd fmla="*/ 21 h 186" name="T19"/>
                  <a:gd fmla="*/ 133 w 140" name="T20"/>
                  <a:gd fmla="*/ 0 h 186" name="T21"/>
                  <a:gd fmla="*/ 139 w 140" name="T22"/>
                  <a:gd fmla="*/ 21 h 186" name="T23"/>
                  <a:gd fmla="*/ 90 w 140" name="T24"/>
                  <a:gd fmla="*/ 108 h 186" name="T25"/>
                  <a:gd fmla="*/ 7 w 140" name="T26"/>
                  <a:gd fmla="*/ 185 h 186" name="T27"/>
                  <a:gd fmla="*/ 0 w 140" name="T28"/>
                  <a:gd fmla="*/ 174 h 186" name="T29"/>
                  <a:gd fmla="*/ 0 w 140" name="T30"/>
                  <a:gd fmla="*/ 174 h 18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140" name="T48"/>
                  <a:gd fmla="*/ 0 h 186" name="T49"/>
                  <a:gd fmla="*/ 140 w 140" name="T50"/>
                  <a:gd fmla="*/ 186 h 186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86" w="140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9" name="Freeform 157"/>
              <p:cNvSpPr/>
              <p:nvPr/>
            </p:nvSpPr>
            <p:spPr bwMode="auto">
              <a:xfrm>
                <a:off x="3423" y="3613"/>
                <a:ext cx="108" cy="158"/>
              </a:xfrm>
              <a:custGeom>
                <a:gdLst>
                  <a:gd fmla="*/ 0 w 108" name="T0"/>
                  <a:gd fmla="*/ 30 h 99" name="T1"/>
                  <a:gd fmla="*/ 0 w 108" name="T2"/>
                  <a:gd fmla="*/ 30 h 99" name="T3"/>
                  <a:gd fmla="*/ 0 w 108" name="T4"/>
                  <a:gd fmla="*/ 30 h 99" name="T5"/>
                  <a:gd fmla="*/ 24 w 108" name="T6"/>
                  <a:gd fmla="*/ 31 h 99" name="T7"/>
                  <a:gd fmla="*/ 48 w 108" name="T8"/>
                  <a:gd fmla="*/ 13 h 99" name="T9"/>
                  <a:gd fmla="*/ 49 w 108" name="T10"/>
                  <a:gd fmla="*/ 5 h 99" name="T11"/>
                  <a:gd fmla="*/ 70 w 108" name="T12"/>
                  <a:gd fmla="*/ 0 h 99" name="T13"/>
                  <a:gd fmla="*/ 104 w 108" name="T14"/>
                  <a:gd fmla="*/ 11 h 99" name="T15"/>
                  <a:gd fmla="*/ 107 w 108" name="T16"/>
                  <a:gd fmla="*/ 25 h 99" name="T17"/>
                  <a:gd fmla="*/ 105 w 108" name="T18"/>
                  <a:gd fmla="*/ 61 h 99" name="T19"/>
                  <a:gd fmla="*/ 87 w 108" name="T20"/>
                  <a:gd fmla="*/ 98 h 99" name="T21"/>
                  <a:gd fmla="*/ 56 w 108" name="T22"/>
                  <a:gd fmla="*/ 92 h 99" name="T23"/>
                  <a:gd fmla="*/ 38 w 108" name="T24"/>
                  <a:gd fmla="*/ 83 h 99" name="T25"/>
                  <a:gd fmla="*/ 0 w 108" name="T26"/>
                  <a:gd fmla="*/ 30 h 99" name="T27"/>
                  <a:gd fmla="*/ 0 w 108" name="T28"/>
                  <a:gd fmla="*/ 30 h 99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08" name="T45"/>
                  <a:gd fmla="*/ 0 h 99" name="T46"/>
                  <a:gd fmla="*/ 108 w 108" name="T47"/>
                  <a:gd fmla="*/ 99 h 99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99" w="108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0" name="Freeform 158"/>
              <p:cNvSpPr/>
              <p:nvPr/>
            </p:nvSpPr>
            <p:spPr bwMode="auto">
              <a:xfrm>
                <a:off x="3238" y="3669"/>
                <a:ext cx="186" cy="158"/>
              </a:xfrm>
              <a:custGeom>
                <a:gdLst>
                  <a:gd fmla="*/ 0 w 186" name="T0"/>
                  <a:gd fmla="*/ 6 h 175" name="T1"/>
                  <a:gd fmla="*/ 0 w 186" name="T2"/>
                  <a:gd fmla="*/ 6 h 175" name="T3"/>
                  <a:gd fmla="*/ 23 w 186" name="T4"/>
                  <a:gd fmla="*/ 0 h 175" name="T5"/>
                  <a:gd fmla="*/ 134 w 186" name="T6"/>
                  <a:gd fmla="*/ 16 h 175" name="T7"/>
                  <a:gd fmla="*/ 159 w 186" name="T8"/>
                  <a:gd fmla="*/ 9 h 175" name="T9"/>
                  <a:gd fmla="*/ 185 w 186" name="T10"/>
                  <a:gd fmla="*/ 12 h 175" name="T11"/>
                  <a:gd fmla="*/ 185 w 186" name="T12"/>
                  <a:gd fmla="*/ 12 h 175" name="T13"/>
                  <a:gd fmla="*/ 162 w 186" name="T14"/>
                  <a:gd fmla="*/ 25 h 175" name="T15"/>
                  <a:gd fmla="*/ 154 w 186" name="T16"/>
                  <a:gd fmla="*/ 16 h 175" name="T17"/>
                  <a:gd fmla="*/ 128 w 186" name="T18"/>
                  <a:gd fmla="*/ 22 h 175" name="T19"/>
                  <a:gd fmla="*/ 128 w 186" name="T20"/>
                  <a:gd fmla="*/ 71 h 175" name="T21"/>
                  <a:gd fmla="*/ 114 w 186" name="T22"/>
                  <a:gd fmla="*/ 71 h 175" name="T23"/>
                  <a:gd fmla="*/ 114 w 186" name="T24"/>
                  <a:gd fmla="*/ 110 h 175" name="T25"/>
                  <a:gd fmla="*/ 114 w 186" name="T26"/>
                  <a:gd fmla="*/ 165 h 175" name="T27"/>
                  <a:gd fmla="*/ 102 w 186" name="T28"/>
                  <a:gd fmla="*/ 174 h 175" name="T29"/>
                  <a:gd fmla="*/ 84 w 186" name="T30"/>
                  <a:gd fmla="*/ 174 h 175" name="T31"/>
                  <a:gd fmla="*/ 75 w 186" name="T32"/>
                  <a:gd fmla="*/ 162 h 175" name="T33"/>
                  <a:gd fmla="*/ 67 w 186" name="T34"/>
                  <a:gd fmla="*/ 168 h 175" name="T35"/>
                  <a:gd fmla="*/ 49 w 186" name="T36"/>
                  <a:gd fmla="*/ 149 h 175" name="T37"/>
                  <a:gd fmla="*/ 39 w 186" name="T38"/>
                  <a:gd fmla="*/ 88 h 175" name="T39"/>
                  <a:gd fmla="*/ 39 w 186" name="T40"/>
                  <a:gd fmla="*/ 81 h 175" name="T41"/>
                  <a:gd fmla="*/ 0 w 186" name="T42"/>
                  <a:gd fmla="*/ 6 h 175" name="T43"/>
                  <a:gd fmla="*/ 0 w 186" name="T44"/>
                  <a:gd fmla="*/ 6 h 175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w 186" name="T69"/>
                  <a:gd fmla="*/ 0 h 175" name="T70"/>
                  <a:gd fmla="*/ 186 w 186" name="T71"/>
                  <a:gd fmla="*/ 175 h 175" name="T72"/>
                </a:gdLst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b="T72" l="T69" r="T71" t="T70"/>
                <a:pathLst>
                  <a:path h="175" w="186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1" name="Freeform 159"/>
              <p:cNvSpPr/>
              <p:nvPr/>
            </p:nvSpPr>
            <p:spPr bwMode="auto">
              <a:xfrm>
                <a:off x="2849" y="3014"/>
                <a:ext cx="116" cy="158"/>
              </a:xfrm>
              <a:custGeom>
                <a:gdLst>
                  <a:gd fmla="*/ 0 w 116" name="T0"/>
                  <a:gd fmla="*/ 96 h 97" name="T1"/>
                  <a:gd fmla="*/ 0 w 116" name="T2"/>
                  <a:gd fmla="*/ 96 h 97" name="T3"/>
                  <a:gd fmla="*/ 54 w 116" name="T4"/>
                  <a:gd fmla="*/ 0 h 97" name="T5"/>
                  <a:gd fmla="*/ 114 w 116" name="T6"/>
                  <a:gd fmla="*/ 2 h 97" name="T7"/>
                  <a:gd fmla="*/ 115 w 116" name="T8"/>
                  <a:gd fmla="*/ 7 h 97" name="T9"/>
                  <a:gd fmla="*/ 114 w 116" name="T10"/>
                  <a:gd fmla="*/ 25 h 97" name="T11"/>
                  <a:gd fmla="*/ 70 w 116" name="T12"/>
                  <a:gd fmla="*/ 24 h 97" name="T13"/>
                  <a:gd fmla="*/ 70 w 116" name="T14"/>
                  <a:gd fmla="*/ 61 h 97" name="T15"/>
                  <a:gd fmla="*/ 54 w 116" name="T16"/>
                  <a:gd fmla="*/ 67 h 97" name="T17"/>
                  <a:gd fmla="*/ 55 w 116" name="T18"/>
                  <a:gd fmla="*/ 90 h 97" name="T19"/>
                  <a:gd fmla="*/ 0 w 116" name="T20"/>
                  <a:gd fmla="*/ 96 h 97" name="T21"/>
                  <a:gd fmla="*/ 0 w 116" name="T22"/>
                  <a:gd fmla="*/ 96 h 97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116" name="T36"/>
                  <a:gd fmla="*/ 0 h 97" name="T37"/>
                  <a:gd fmla="*/ 116 w 116" name="T38"/>
                  <a:gd fmla="*/ 97 h 97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97" w="115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2" name="Freeform 160"/>
              <p:cNvSpPr/>
              <p:nvPr/>
            </p:nvSpPr>
            <p:spPr bwMode="auto">
              <a:xfrm>
                <a:off x="3380" y="3167"/>
                <a:ext cx="227" cy="158"/>
              </a:xfrm>
              <a:custGeom>
                <a:gdLst>
                  <a:gd fmla="*/ 0 w 227" name="T0"/>
                  <a:gd fmla="*/ 142 h 270" name="T1"/>
                  <a:gd fmla="*/ 0 w 227" name="T2"/>
                  <a:gd fmla="*/ 142 h 270" name="T3"/>
                  <a:gd fmla="*/ 10 w 227" name="T4"/>
                  <a:gd fmla="*/ 169 h 270" name="T5"/>
                  <a:gd fmla="*/ 20 w 227" name="T6"/>
                  <a:gd fmla="*/ 198 h 270" name="T7"/>
                  <a:gd fmla="*/ 43 w 227" name="T8"/>
                  <a:gd fmla="*/ 209 h 270" name="T9"/>
                  <a:gd fmla="*/ 76 w 227" name="T10"/>
                  <a:gd fmla="*/ 249 h 270" name="T11"/>
                  <a:gd fmla="*/ 122 w 227" name="T12"/>
                  <a:gd fmla="*/ 269 h 270" name="T13"/>
                  <a:gd fmla="*/ 164 w 227" name="T14"/>
                  <a:gd fmla="*/ 264 h 270" name="T15"/>
                  <a:gd fmla="*/ 189 w 227" name="T16"/>
                  <a:gd fmla="*/ 256 h 270" name="T17"/>
                  <a:gd fmla="*/ 174 w 227" name="T18"/>
                  <a:gd fmla="*/ 227 h 270" name="T19"/>
                  <a:gd fmla="*/ 150 w 227" name="T20"/>
                  <a:gd fmla="*/ 211 h 270" name="T21"/>
                  <a:gd fmla="*/ 166 w 227" name="T22"/>
                  <a:gd fmla="*/ 200 h 270" name="T23"/>
                  <a:gd fmla="*/ 167 w 227" name="T24"/>
                  <a:gd fmla="*/ 176 h 270" name="T25"/>
                  <a:gd fmla="*/ 194 w 227" name="T26"/>
                  <a:gd fmla="*/ 143 h 270" name="T27"/>
                  <a:gd fmla="*/ 205 w 227" name="T28"/>
                  <a:gd fmla="*/ 84 h 270" name="T29"/>
                  <a:gd fmla="*/ 226 w 227" name="T30"/>
                  <a:gd fmla="*/ 71 h 270" name="T31"/>
                  <a:gd fmla="*/ 210 w 227" name="T32"/>
                  <a:gd fmla="*/ 59 h 270" name="T33"/>
                  <a:gd fmla="*/ 203 w 227" name="T34"/>
                  <a:gd fmla="*/ 16 h 270" name="T35"/>
                  <a:gd fmla="*/ 185 w 227" name="T36"/>
                  <a:gd fmla="*/ 0 h 270" name="T37"/>
                  <a:gd fmla="*/ 164 w 227" name="T38"/>
                  <a:gd fmla="*/ 18 h 270" name="T39"/>
                  <a:gd fmla="*/ 41 w 227" name="T40"/>
                  <a:gd fmla="*/ 15 h 270" name="T41"/>
                  <a:gd fmla="*/ 41 w 227" name="T42"/>
                  <a:gd fmla="*/ 43 h 270" name="T43"/>
                  <a:gd fmla="*/ 29 w 227" name="T44"/>
                  <a:gd fmla="*/ 43 h 270" name="T45"/>
                  <a:gd fmla="*/ 29 w 227" name="T46"/>
                  <a:gd fmla="*/ 51 h 270" name="T47"/>
                  <a:gd fmla="*/ 28 w 227" name="T48"/>
                  <a:gd fmla="*/ 103 h 270" name="T49"/>
                  <a:gd fmla="*/ 14 w 227" name="T50"/>
                  <a:gd fmla="*/ 106 h 270" name="T51"/>
                  <a:gd fmla="*/ 0 w 227" name="T52"/>
                  <a:gd fmla="*/ 142 h 270" name="T53"/>
                  <a:gd fmla="*/ 0 w 227" name="T54"/>
                  <a:gd fmla="*/ 142 h 270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27" name="T84"/>
                  <a:gd fmla="*/ 0 h 270" name="T85"/>
                  <a:gd fmla="*/ 227 w 227" name="T86"/>
                  <a:gd fmla="*/ 270 h 270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270" w="226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3" name="Freeform 161"/>
              <p:cNvSpPr/>
              <p:nvPr/>
            </p:nvSpPr>
            <p:spPr bwMode="auto">
              <a:xfrm>
                <a:off x="3501" y="3718"/>
                <a:ext cx="17" cy="158"/>
              </a:xfrm>
              <a:custGeom>
                <a:gdLst>
                  <a:gd fmla="*/ 0 w 17" name="T0"/>
                  <a:gd fmla="*/ 12 h 23" name="T1"/>
                  <a:gd fmla="*/ 0 w 17" name="T2"/>
                  <a:gd fmla="*/ 12 h 23" name="T3"/>
                  <a:gd fmla="*/ 9 w 17" name="T4"/>
                  <a:gd fmla="*/ 22 h 23" name="T5"/>
                  <a:gd fmla="*/ 16 w 17" name="T6"/>
                  <a:gd fmla="*/ 14 h 23" name="T7"/>
                  <a:gd fmla="*/ 14 w 17" name="T8"/>
                  <a:gd fmla="*/ 0 h 23" name="T9"/>
                  <a:gd fmla="*/ 0 w 17" name="T10"/>
                  <a:gd fmla="*/ 12 h 23" name="T11"/>
                  <a:gd fmla="*/ 0 w 17" name="T12"/>
                  <a:gd fmla="*/ 12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7" name="T21"/>
                  <a:gd fmla="*/ 0 h 23" name="T22"/>
                  <a:gd fmla="*/ 17 w 17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17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4" name="Freeform 162"/>
              <p:cNvSpPr/>
              <p:nvPr/>
            </p:nvSpPr>
            <p:spPr bwMode="auto">
              <a:xfrm>
                <a:off x="3486" y="3436"/>
                <a:ext cx="148" cy="158"/>
              </a:xfrm>
              <a:custGeom>
                <a:gdLst>
                  <a:gd fmla="*/ 0 w 148" name="T0"/>
                  <a:gd fmla="*/ 46 h 146" name="T1"/>
                  <a:gd fmla="*/ 0 w 148" name="T2"/>
                  <a:gd fmla="*/ 46 h 146" name="T3"/>
                  <a:gd fmla="*/ 1 w 148" name="T4"/>
                  <a:gd fmla="*/ 74 h 146" name="T5"/>
                  <a:gd fmla="*/ 19 w 148" name="T6"/>
                  <a:gd fmla="*/ 103 h 146" name="T7"/>
                  <a:gd fmla="*/ 44 w 148" name="T8"/>
                  <a:gd fmla="*/ 115 h 146" name="T9"/>
                  <a:gd fmla="*/ 57 w 148" name="T10"/>
                  <a:gd fmla="*/ 118 h 146" name="T11"/>
                  <a:gd fmla="*/ 72 w 148" name="T12"/>
                  <a:gd fmla="*/ 145 h 146" name="T13"/>
                  <a:gd fmla="*/ 127 w 148" name="T14"/>
                  <a:gd fmla="*/ 142 h 146" name="T15"/>
                  <a:gd fmla="*/ 147 w 148" name="T16"/>
                  <a:gd fmla="*/ 130 h 146" name="T17"/>
                  <a:gd fmla="*/ 126 w 148" name="T18"/>
                  <a:gd fmla="*/ 72 h 146" name="T19"/>
                  <a:gd fmla="*/ 132 w 148" name="T20"/>
                  <a:gd fmla="*/ 50 h 146" name="T21"/>
                  <a:gd fmla="*/ 61 w 148" name="T22"/>
                  <a:gd fmla="*/ 0 h 146" name="T23"/>
                  <a:gd fmla="*/ 43 w 148" name="T24"/>
                  <a:gd fmla="*/ 25 h 146" name="T25"/>
                  <a:gd fmla="*/ 35 w 148" name="T26"/>
                  <a:gd fmla="*/ 18 h 146" name="T27"/>
                  <a:gd fmla="*/ 29 w 148" name="T28"/>
                  <a:gd fmla="*/ 24 h 146" name="T29"/>
                  <a:gd fmla="*/ 29 w 148" name="T30"/>
                  <a:gd fmla="*/ 0 h 146" name="T31"/>
                  <a:gd fmla="*/ 11 w 148" name="T32"/>
                  <a:gd fmla="*/ 1 h 146" name="T33"/>
                  <a:gd fmla="*/ 14 w 148" name="T34"/>
                  <a:gd fmla="*/ 19 h 146" name="T35"/>
                  <a:gd fmla="*/ 15 w 148" name="T36"/>
                  <a:gd fmla="*/ 30 h 146" name="T37"/>
                  <a:gd fmla="*/ 0 w 148" name="T38"/>
                  <a:gd fmla="*/ 46 h 146" name="T39"/>
                  <a:gd fmla="*/ 0 w 148" name="T40"/>
                  <a:gd fmla="*/ 46 h 14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148" name="T63"/>
                  <a:gd fmla="*/ 0 h 146" name="T64"/>
                  <a:gd fmla="*/ 148 w 148" name="T65"/>
                  <a:gd fmla="*/ 146 h 146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46" w="148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5" name="Freeform 163"/>
              <p:cNvSpPr/>
              <p:nvPr/>
            </p:nvSpPr>
            <p:spPr bwMode="auto">
              <a:xfrm>
                <a:off x="3078" y="3234"/>
                <a:ext cx="30" cy="158"/>
              </a:xfrm>
              <a:custGeom>
                <a:gdLst>
                  <a:gd fmla="*/ 0 w 30" name="T0"/>
                  <a:gd fmla="*/ 0 h 71" name="T1"/>
                  <a:gd fmla="*/ 0 w 30" name="T2"/>
                  <a:gd fmla="*/ 0 h 71" name="T3"/>
                  <a:gd fmla="*/ 15 w 30" name="T4"/>
                  <a:gd fmla="*/ 4 h 71" name="T5"/>
                  <a:gd fmla="*/ 29 w 30" name="T6"/>
                  <a:gd fmla="*/ 67 h 71" name="T7"/>
                  <a:gd fmla="*/ 19 w 30" name="T8"/>
                  <a:gd fmla="*/ 70 h 71" name="T9"/>
                  <a:gd fmla="*/ 0 w 30" name="T10"/>
                  <a:gd fmla="*/ 0 h 71" name="T11"/>
                  <a:gd fmla="*/ 0 w 30" name="T12"/>
                  <a:gd fmla="*/ 0 h 71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0" name="T21"/>
                  <a:gd fmla="*/ 0 h 71" name="T22"/>
                  <a:gd fmla="*/ 30 w 30" name="T23"/>
                  <a:gd fmla="*/ 71 h 71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71" w="30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6" name="Freeform 164"/>
              <p:cNvSpPr/>
              <p:nvPr/>
            </p:nvSpPr>
            <p:spPr bwMode="auto">
              <a:xfrm>
                <a:off x="3486" y="3333"/>
                <a:ext cx="74" cy="158"/>
              </a:xfrm>
              <a:custGeom>
                <a:gdLst>
                  <a:gd fmla="*/ 0 w 74" name="T0"/>
                  <a:gd fmla="*/ 72 h 73" name="T1"/>
                  <a:gd fmla="*/ 0 w 74" name="T2"/>
                  <a:gd fmla="*/ 72 h 73" name="T3"/>
                  <a:gd fmla="*/ 11 w 74" name="T4"/>
                  <a:gd fmla="*/ 68 h 73" name="T5"/>
                  <a:gd fmla="*/ 29 w 74" name="T6"/>
                  <a:gd fmla="*/ 67 h 73" name="T7"/>
                  <a:gd fmla="*/ 29 w 74" name="T8"/>
                  <a:gd fmla="*/ 57 h 73" name="T9"/>
                  <a:gd fmla="*/ 58 w 74" name="T10"/>
                  <a:gd fmla="*/ 51 h 73" name="T11"/>
                  <a:gd fmla="*/ 73 w 74" name="T12"/>
                  <a:gd fmla="*/ 26 h 73" name="T13"/>
                  <a:gd fmla="*/ 58 w 74" name="T14"/>
                  <a:gd fmla="*/ 0 h 73" name="T15"/>
                  <a:gd fmla="*/ 16 w 74" name="T16"/>
                  <a:gd fmla="*/ 5 h 73" name="T17"/>
                  <a:gd fmla="*/ 21 w 74" name="T18"/>
                  <a:gd fmla="*/ 24 h 73" name="T19"/>
                  <a:gd fmla="*/ 12 w 74" name="T20"/>
                  <a:gd fmla="*/ 37 h 73" name="T21"/>
                  <a:gd fmla="*/ 0 w 74" name="T22"/>
                  <a:gd fmla="*/ 72 h 73" name="T23"/>
                  <a:gd fmla="*/ 0 w 74" name="T24"/>
                  <a:gd fmla="*/ 72 h 73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74" name="T39"/>
                  <a:gd fmla="*/ 0 h 73" name="T40"/>
                  <a:gd fmla="*/ 74 w 74" name="T41"/>
                  <a:gd fmla="*/ 73 h 73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73" w="74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7" name="Freeform 165"/>
              <p:cNvSpPr/>
              <p:nvPr/>
            </p:nvSpPr>
            <p:spPr bwMode="auto">
              <a:xfrm>
                <a:off x="3415" y="2979"/>
                <a:ext cx="154" cy="158"/>
              </a:xfrm>
              <a:custGeom>
                <a:gdLst>
                  <a:gd fmla="*/ 0 w 154" name="T0"/>
                  <a:gd fmla="*/ 24 h 144" name="T1"/>
                  <a:gd fmla="*/ 0 w 154" name="T2"/>
                  <a:gd fmla="*/ 24 h 144" name="T3"/>
                  <a:gd fmla="*/ 6 w 154" name="T4"/>
                  <a:gd fmla="*/ 140 h 144" name="T5"/>
                  <a:gd fmla="*/ 129 w 154" name="T6"/>
                  <a:gd fmla="*/ 143 h 144" name="T7"/>
                  <a:gd fmla="*/ 150 w 154" name="T8"/>
                  <a:gd fmla="*/ 125 h 144" name="T9"/>
                  <a:gd fmla="*/ 153 w 154" name="T10"/>
                  <a:gd fmla="*/ 113 h 144" name="T11"/>
                  <a:gd fmla="*/ 107 w 154" name="T12"/>
                  <a:gd fmla="*/ 30 h 144" name="T13"/>
                  <a:gd fmla="*/ 129 w 154" name="T14"/>
                  <a:gd fmla="*/ 57 h 144" name="T15"/>
                  <a:gd fmla="*/ 140 w 154" name="T16"/>
                  <a:gd fmla="*/ 34 h 144" name="T17"/>
                  <a:gd fmla="*/ 129 w 154" name="T18"/>
                  <a:gd fmla="*/ 5 h 144" name="T19"/>
                  <a:gd fmla="*/ 100 w 154" name="T20"/>
                  <a:gd fmla="*/ 10 h 144" name="T21"/>
                  <a:gd fmla="*/ 100 w 154" name="T22"/>
                  <a:gd fmla="*/ 2 h 144" name="T23"/>
                  <a:gd fmla="*/ 85 w 154" name="T24"/>
                  <a:gd fmla="*/ 2 h 144" name="T25"/>
                  <a:gd fmla="*/ 59 w 154" name="T26"/>
                  <a:gd fmla="*/ 12 h 144" name="T27"/>
                  <a:gd fmla="*/ 6 w 154" name="T28"/>
                  <a:gd fmla="*/ 0 h 144" name="T29"/>
                  <a:gd fmla="*/ 0 w 154" name="T30"/>
                  <a:gd fmla="*/ 24 h 144" name="T31"/>
                  <a:gd fmla="*/ 0 w 154" name="T32"/>
                  <a:gd fmla="*/ 24 h 144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54" name="T51"/>
                  <a:gd fmla="*/ 0 h 144" name="T52"/>
                  <a:gd fmla="*/ 154 w 154" name="T53"/>
                  <a:gd fmla="*/ 144 h 144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44" w="15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8" name="Freeform 166"/>
              <p:cNvSpPr/>
              <p:nvPr/>
            </p:nvSpPr>
            <p:spPr bwMode="auto">
              <a:xfrm>
                <a:off x="3010" y="3184"/>
                <a:ext cx="103" cy="158"/>
              </a:xfrm>
              <a:custGeom>
                <a:gdLst>
                  <a:gd fmla="*/ 0 w 103" name="T0"/>
                  <a:gd fmla="*/ 63 h 76" name="T1"/>
                  <a:gd fmla="*/ 0 w 103" name="T2"/>
                  <a:gd fmla="*/ 63 h 76" name="T3"/>
                  <a:gd fmla="*/ 7 w 103" name="T4"/>
                  <a:gd fmla="*/ 72 h 76" name="T5"/>
                  <a:gd fmla="*/ 34 w 103" name="T6"/>
                  <a:gd fmla="*/ 75 h 76" name="T7"/>
                  <a:gd fmla="*/ 32 w 103" name="T8"/>
                  <a:gd fmla="*/ 56 h 76" name="T9"/>
                  <a:gd fmla="*/ 68 w 103" name="T10"/>
                  <a:gd fmla="*/ 52 h 76" name="T11"/>
                  <a:gd fmla="*/ 83 w 103" name="T12"/>
                  <a:gd fmla="*/ 56 h 76" name="T13"/>
                  <a:gd fmla="*/ 102 w 103" name="T14"/>
                  <a:gd fmla="*/ 42 h 76" name="T15"/>
                  <a:gd fmla="*/ 76 w 103" name="T16"/>
                  <a:gd fmla="*/ 13 h 76" name="T17"/>
                  <a:gd fmla="*/ 73 w 103" name="T18"/>
                  <a:gd fmla="*/ 0 h 76" name="T19"/>
                  <a:gd fmla="*/ 17 w 103" name="T20"/>
                  <a:gd fmla="*/ 24 h 76" name="T21"/>
                  <a:gd fmla="*/ 0 w 103" name="T22"/>
                  <a:gd fmla="*/ 63 h 76" name="T23"/>
                  <a:gd fmla="*/ 0 w 103" name="T24"/>
                  <a:gd fmla="*/ 63 h 7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03" name="T39"/>
                  <a:gd fmla="*/ 0 h 76" name="T40"/>
                  <a:gd fmla="*/ 103 w 103" name="T41"/>
                  <a:gd fmla="*/ 76 h 76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76" w="103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9" name="Freeform 167"/>
              <p:cNvSpPr/>
              <p:nvPr/>
            </p:nvSpPr>
            <p:spPr bwMode="auto">
              <a:xfrm>
                <a:off x="3380" y="3528"/>
                <a:ext cx="162" cy="158"/>
              </a:xfrm>
              <a:custGeom>
                <a:gdLst>
                  <a:gd fmla="*/ 0 w 162" name="T0"/>
                  <a:gd fmla="*/ 65 h 134" name="T1"/>
                  <a:gd fmla="*/ 0 w 162" name="T2"/>
                  <a:gd fmla="*/ 65 h 134" name="T3"/>
                  <a:gd fmla="*/ 0 w 162" name="T4"/>
                  <a:gd fmla="*/ 116 h 134" name="T5"/>
                  <a:gd fmla="*/ 17 w 162" name="T6"/>
                  <a:gd fmla="*/ 129 h 134" name="T7"/>
                  <a:gd fmla="*/ 43 w 162" name="T8"/>
                  <a:gd fmla="*/ 132 h 134" name="T9"/>
                  <a:gd fmla="*/ 67 w 162" name="T10"/>
                  <a:gd fmla="*/ 133 h 134" name="T11"/>
                  <a:gd fmla="*/ 91 w 162" name="T12"/>
                  <a:gd fmla="*/ 115 h 134" name="T13"/>
                  <a:gd fmla="*/ 92 w 162" name="T14"/>
                  <a:gd fmla="*/ 107 h 134" name="T15"/>
                  <a:gd fmla="*/ 113 w 162" name="T16"/>
                  <a:gd fmla="*/ 102 h 134" name="T17"/>
                  <a:gd fmla="*/ 109 w 162" name="T18"/>
                  <a:gd fmla="*/ 95 h 134" name="T19"/>
                  <a:gd fmla="*/ 153 w 162" name="T20"/>
                  <a:gd fmla="*/ 81 h 134" name="T21"/>
                  <a:gd fmla="*/ 147 w 162" name="T22"/>
                  <a:gd fmla="*/ 75 h 134" name="T23"/>
                  <a:gd fmla="*/ 161 w 162" name="T24"/>
                  <a:gd fmla="*/ 34 h 134" name="T25"/>
                  <a:gd fmla="*/ 150 w 162" name="T26"/>
                  <a:gd fmla="*/ 17 h 134" name="T27"/>
                  <a:gd fmla="*/ 125 w 162" name="T28"/>
                  <a:gd fmla="*/ 5 h 134" name="T29"/>
                  <a:gd fmla="*/ 118 w 162" name="T30"/>
                  <a:gd fmla="*/ 0 h 134" name="T31"/>
                  <a:gd fmla="*/ 93 w 162" name="T32"/>
                  <a:gd fmla="*/ 12 h 134" name="T33"/>
                  <a:gd fmla="*/ 90 w 162" name="T34"/>
                  <a:gd fmla="*/ 48 h 134" name="T35"/>
                  <a:gd fmla="*/ 106 w 162" name="T36"/>
                  <a:gd fmla="*/ 55 h 134" name="T37"/>
                  <a:gd fmla="*/ 106 w 162" name="T38"/>
                  <a:gd fmla="*/ 69 h 134" name="T39"/>
                  <a:gd fmla="*/ 28 w 162" name="T40"/>
                  <a:gd fmla="*/ 37 h 134" name="T41"/>
                  <a:gd fmla="*/ 31 w 162" name="T42"/>
                  <a:gd fmla="*/ 65 h 134" name="T43"/>
                  <a:gd fmla="*/ 0 w 162" name="T44"/>
                  <a:gd fmla="*/ 65 h 134" name="T45"/>
                  <a:gd fmla="*/ 0 w 162" name="T46"/>
                  <a:gd fmla="*/ 65 h 134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w 162" name="T72"/>
                  <a:gd fmla="*/ 0 h 134" name="T73"/>
                  <a:gd fmla="*/ 162 w 162" name="T74"/>
                  <a:gd fmla="*/ 134 h 134" name="T75"/>
                </a:gdLst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b="T75" l="T72" r="T74" t="T73"/>
                <a:pathLst>
                  <a:path h="134" w="162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0" name="Freeform 168"/>
              <p:cNvSpPr/>
              <p:nvPr/>
            </p:nvSpPr>
            <p:spPr bwMode="auto">
              <a:xfrm>
                <a:off x="3305" y="3745"/>
                <a:ext cx="224" cy="158"/>
              </a:xfrm>
              <a:custGeom>
                <a:gdLst>
                  <a:gd fmla="*/ 0 w 224" name="T0"/>
                  <a:gd fmla="*/ 94 h 180" name="T1"/>
                  <a:gd fmla="*/ 0 w 224" name="T2"/>
                  <a:gd fmla="*/ 94 h 180" name="T3"/>
                  <a:gd fmla="*/ 8 w 224" name="T4"/>
                  <a:gd fmla="*/ 88 h 180" name="T5"/>
                  <a:gd fmla="*/ 17 w 224" name="T6"/>
                  <a:gd fmla="*/ 100 h 180" name="T7"/>
                  <a:gd fmla="*/ 35 w 224" name="T8"/>
                  <a:gd fmla="*/ 100 h 180" name="T9"/>
                  <a:gd fmla="*/ 47 w 224" name="T10"/>
                  <a:gd fmla="*/ 91 h 180" name="T11"/>
                  <a:gd fmla="*/ 47 w 224" name="T12"/>
                  <a:gd fmla="*/ 36 h 180" name="T13"/>
                  <a:gd fmla="*/ 58 w 224" name="T14"/>
                  <a:gd fmla="*/ 50 h 180" name="T15"/>
                  <a:gd fmla="*/ 58 w 224" name="T16"/>
                  <a:gd fmla="*/ 65 h 180" name="T17"/>
                  <a:gd fmla="*/ 77 w 224" name="T18"/>
                  <a:gd fmla="*/ 64 h 180" name="T19"/>
                  <a:gd fmla="*/ 93 w 224" name="T20"/>
                  <a:gd fmla="*/ 47 h 180" name="T21"/>
                  <a:gd fmla="*/ 123 w 224" name="T22"/>
                  <a:gd fmla="*/ 47 h 180" name="T23"/>
                  <a:gd fmla="*/ 174 w 224" name="T24"/>
                  <a:gd fmla="*/ 0 h 180" name="T25"/>
                  <a:gd fmla="*/ 205 w 224" name="T26"/>
                  <a:gd fmla="*/ 6 h 180" name="T27"/>
                  <a:gd fmla="*/ 210 w 224" name="T28"/>
                  <a:gd fmla="*/ 51 h 180" name="T29"/>
                  <a:gd fmla="*/ 196 w 224" name="T30"/>
                  <a:gd fmla="*/ 63 h 180" name="T31"/>
                  <a:gd fmla="*/ 205 w 224" name="T32"/>
                  <a:gd fmla="*/ 73 h 180" name="T33"/>
                  <a:gd fmla="*/ 212 w 224" name="T34"/>
                  <a:gd fmla="*/ 65 h 180" name="T35"/>
                  <a:gd fmla="*/ 223 w 224" name="T36"/>
                  <a:gd fmla="*/ 65 h 180" name="T37"/>
                  <a:gd fmla="*/ 217 w 224" name="T38"/>
                  <a:gd fmla="*/ 91 h 180" name="T39"/>
                  <a:gd fmla="*/ 184 w 224" name="T40"/>
                  <a:gd fmla="*/ 132 h 180" name="T41"/>
                  <a:gd fmla="*/ 144 w 224" name="T42"/>
                  <a:gd fmla="*/ 167 h 180" name="T43"/>
                  <a:gd fmla="*/ 114 w 224" name="T44"/>
                  <a:gd fmla="*/ 178 h 180" name="T45"/>
                  <a:gd fmla="*/ 26 w 224" name="T46"/>
                  <a:gd fmla="*/ 179 h 180" name="T47"/>
                  <a:gd fmla="*/ 19 w 224" name="T48"/>
                  <a:gd fmla="*/ 159 h 180" name="T49"/>
                  <a:gd fmla="*/ 22 w 224" name="T50"/>
                  <a:gd fmla="*/ 143 h 180" name="T51"/>
                  <a:gd fmla="*/ 0 w 224" name="T52"/>
                  <a:gd fmla="*/ 94 h 180" name="T53"/>
                  <a:gd fmla="*/ 0 w 224" name="T54"/>
                  <a:gd fmla="*/ 94 h 180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24" name="T84"/>
                  <a:gd fmla="*/ 0 h 180" name="T85"/>
                  <a:gd fmla="*/ 224 w 224" name="T86"/>
                  <a:gd fmla="*/ 180 h 180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180" w="224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1" name="Freeform 169"/>
              <p:cNvSpPr/>
              <p:nvPr/>
            </p:nvSpPr>
            <p:spPr bwMode="auto">
              <a:xfrm>
                <a:off x="3449" y="3768"/>
                <a:ext cx="32" cy="158"/>
              </a:xfrm>
              <a:custGeom>
                <a:gdLst>
                  <a:gd fmla="*/ 0 w 32" name="T0"/>
                  <a:gd fmla="*/ 16 h 33" name="T1"/>
                  <a:gd fmla="*/ 0 w 32" name="T2"/>
                  <a:gd fmla="*/ 16 h 33" name="T3"/>
                  <a:gd fmla="*/ 11 w 32" name="T4"/>
                  <a:gd fmla="*/ 32 h 33" name="T5"/>
                  <a:gd fmla="*/ 31 w 32" name="T6"/>
                  <a:gd fmla="*/ 16 h 33" name="T7"/>
                  <a:gd fmla="*/ 22 w 32" name="T8"/>
                  <a:gd fmla="*/ 0 h 33" name="T9"/>
                  <a:gd fmla="*/ 0 w 32" name="T10"/>
                  <a:gd fmla="*/ 16 h 33" name="T11"/>
                  <a:gd fmla="*/ 0 w 32" name="T12"/>
                  <a:gd fmla="*/ 16 h 3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2" name="T21"/>
                  <a:gd fmla="*/ 0 h 33" name="T22"/>
                  <a:gd fmla="*/ 32 w 32" name="T23"/>
                  <a:gd fmla="*/ 33 h 3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33" w="32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2" name="Freeform 170"/>
              <p:cNvSpPr/>
              <p:nvPr/>
            </p:nvSpPr>
            <p:spPr bwMode="auto">
              <a:xfrm>
                <a:off x="3201" y="2876"/>
                <a:ext cx="43" cy="158"/>
              </a:xfrm>
              <a:custGeom>
                <a:gdLst>
                  <a:gd fmla="*/ 2 w 43" name="T0"/>
                  <a:gd fmla="*/ 25 h 27" name="T1"/>
                  <a:gd fmla="*/ 11 w 43" name="T2"/>
                  <a:gd fmla="*/ 26 h 27" name="T3"/>
                  <a:gd fmla="*/ 15 w 43" name="T4"/>
                  <a:gd fmla="*/ 25 h 27" name="T5"/>
                  <a:gd fmla="*/ 20 w 43" name="T6"/>
                  <a:gd fmla="*/ 22 h 27" name="T7"/>
                  <a:gd fmla="*/ 29 w 43" name="T8"/>
                  <a:gd fmla="*/ 20 h 27" name="T9"/>
                  <a:gd fmla="*/ 37 w 43" name="T10"/>
                  <a:gd fmla="*/ 18 h 27" name="T11"/>
                  <a:gd fmla="*/ 40 w 43" name="T12"/>
                  <a:gd fmla="*/ 11 h 27" name="T13"/>
                  <a:gd fmla="*/ 42 w 43" name="T14"/>
                  <a:gd fmla="*/ 7 h 27" name="T15"/>
                  <a:gd fmla="*/ 33 w 43" name="T16"/>
                  <a:gd fmla="*/ 0 h 27" name="T17"/>
                  <a:gd fmla="*/ 0 w 43" name="T18"/>
                  <a:gd fmla="*/ 7 h 27" name="T19"/>
                  <a:gd fmla="*/ 0 w 43" name="T20"/>
                  <a:gd fmla="*/ 25 h 27" name="T21"/>
                  <a:gd fmla="*/ 2 w 43" name="T22"/>
                  <a:gd fmla="*/ 25 h 27" name="T23"/>
                  <a:gd fmla="*/ 2 w 43" name="T24"/>
                  <a:gd fmla="*/ 25 h 27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43" name="T39"/>
                  <a:gd fmla="*/ 0 h 27" name="T40"/>
                  <a:gd fmla="*/ 43 w 43" name="T41"/>
                  <a:gd fmla="*/ 27 h 27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27" w="43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3" name="Freeform 171"/>
              <p:cNvSpPr/>
              <p:nvPr/>
            </p:nvSpPr>
            <p:spPr bwMode="auto">
              <a:xfrm>
                <a:off x="3181" y="2877"/>
                <a:ext cx="55" cy="158"/>
              </a:xfrm>
              <a:custGeom>
                <a:gdLst>
                  <a:gd fmla="*/ 0 w 55" name="T0"/>
                  <a:gd fmla="*/ 47 h 103" name="T1"/>
                  <a:gd fmla="*/ 0 w 55" name="T2"/>
                  <a:gd fmla="*/ 47 h 103" name="T3"/>
                  <a:gd fmla="*/ 12 w 55" name="T4"/>
                  <a:gd fmla="*/ 38 h 103" name="T5"/>
                  <a:gd fmla="*/ 18 w 55" name="T6"/>
                  <a:gd fmla="*/ 1 h 103" name="T7"/>
                  <a:gd fmla="*/ 51 w 55" name="T8"/>
                  <a:gd fmla="*/ 0 h 103" name="T9"/>
                  <a:gd fmla="*/ 42 w 55" name="T10"/>
                  <a:gd fmla="*/ 12 h 103" name="T11"/>
                  <a:gd fmla="*/ 52 w 55" name="T12"/>
                  <a:gd fmla="*/ 28 h 103" name="T13"/>
                  <a:gd fmla="*/ 33 w 55" name="T14"/>
                  <a:gd fmla="*/ 47 h 103" name="T15"/>
                  <a:gd fmla="*/ 54 w 55" name="T16"/>
                  <a:gd fmla="*/ 60 h 103" name="T17"/>
                  <a:gd fmla="*/ 27 w 55" name="T18"/>
                  <a:gd fmla="*/ 102 h 103" name="T19"/>
                  <a:gd fmla="*/ 23 w 55" name="T20"/>
                  <a:gd fmla="*/ 75 h 103" name="T21"/>
                  <a:gd fmla="*/ 0 w 55" name="T22"/>
                  <a:gd fmla="*/ 47 h 103" name="T23"/>
                  <a:gd fmla="*/ 0 w 55" name="T24"/>
                  <a:gd fmla="*/ 47 h 103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55" name="T39"/>
                  <a:gd fmla="*/ 0 h 103" name="T40"/>
                  <a:gd fmla="*/ 55 w 55" name="T41"/>
                  <a:gd fmla="*/ 103 h 103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03" w="55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58" name="Freeform 106"/>
            <p:cNvSpPr/>
            <p:nvPr/>
          </p:nvSpPr>
          <p:spPr bwMode="auto">
            <a:xfrm>
              <a:off x="3169412" y="3347724"/>
              <a:ext cx="114299" cy="206196"/>
            </a:xfrm>
            <a:custGeom>
              <a:gdLst>
                <a:gd fmla="*/ 0 w 90" name="T0"/>
                <a:gd fmla="*/ 23633520 h 43" name="T1"/>
                <a:gd fmla="*/ 0 w 90" name="T2"/>
                <a:gd fmla="*/ 23633520 h 43" name="T3"/>
                <a:gd fmla="*/ 38709597 w 90" name="T4"/>
                <a:gd fmla="*/ 66175857 h 43" name="T5"/>
                <a:gd fmla="*/ 104838504 w 90" name="T6"/>
                <a:gd fmla="*/ 64600540 h 43" name="T7"/>
                <a:gd fmla="*/ 143548091 w 90" name="T8"/>
                <a:gd fmla="*/ 40965765 h 43" name="T9"/>
                <a:gd fmla="*/ 59677300 w 90" name="T10"/>
                <a:gd fmla="*/ 9453155 h 43" name="T11"/>
                <a:gd fmla="*/ 48387003 w 90" name="T12"/>
                <a:gd fmla="*/ 0 h 43" name="T13"/>
                <a:gd fmla="*/ 0 w 90" name="T14"/>
                <a:gd fmla="*/ 23633520 h 43" name="T15"/>
                <a:gd fmla="*/ 0 w 90" name="T16"/>
                <a:gd fmla="*/ 23633520 h 43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90" name="T27"/>
                <a:gd fmla="*/ 0 h 43" name="T28"/>
                <a:gd fmla="*/ 90 w 90" name="T29"/>
                <a:gd fmla="*/ 43 h 43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43" w="90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9" name="Freeform 107"/>
            <p:cNvSpPr/>
            <p:nvPr/>
          </p:nvSpPr>
          <p:spPr bwMode="auto">
            <a:xfrm>
              <a:off x="3328166" y="3224677"/>
              <a:ext cx="96837" cy="206196"/>
            </a:xfrm>
            <a:custGeom>
              <a:gdLst>
                <a:gd fmla="*/ 0 w 78" name="T0"/>
                <a:gd fmla="*/ 12590929 h 58" name="T1"/>
                <a:gd fmla="*/ 33909086 w 78" name="T2"/>
                <a:gd fmla="*/ 8993902 h 58" name="T3"/>
                <a:gd fmla="*/ 60110943 w 78" name="T4"/>
                <a:gd fmla="*/ 0 h 58" name="T5"/>
                <a:gd fmla="*/ 95561981 w 78" name="T6"/>
                <a:gd fmla="*/ 7195391 h 58" name="T7"/>
                <a:gd fmla="*/ 118682426 w 78" name="T8"/>
                <a:gd fmla="*/ 21584828 h 58" name="T9"/>
                <a:gd fmla="*/ 104809911 w 78" name="T10"/>
                <a:gd fmla="*/ 34175757 h 58" name="T11"/>
                <a:gd fmla="*/ 87854752 w 78" name="T12"/>
                <a:gd fmla="*/ 35974269 h 58" name="T13"/>
                <a:gd fmla="*/ 67818172 w 78" name="T14"/>
                <a:gd fmla="*/ 55760591 h 58" name="T15"/>
                <a:gd fmla="*/ 53946898 w 78" name="T16"/>
                <a:gd fmla="*/ 102528622 h 58" name="T17"/>
                <a:gd fmla="*/ 44697726 w 78" name="T18"/>
                <a:gd fmla="*/ 82742290 h 58" name="T19"/>
                <a:gd fmla="*/ 18495865 w 78" name="T20"/>
                <a:gd fmla="*/ 80943778 h 58" name="T21"/>
                <a:gd fmla="*/ 35449787 w 78" name="T22"/>
                <a:gd fmla="*/ 43169657 h 58" name="T23"/>
                <a:gd fmla="*/ 0 w 78" name="T24"/>
                <a:gd fmla="*/ 30578733 h 58" name="T25"/>
                <a:gd fmla="*/ 0 w 78" name="T26"/>
                <a:gd fmla="*/ 12590929 h 58" name="T27"/>
                <a:gd fmla="*/ 0 w 78" name="T28"/>
                <a:gd fmla="*/ 12590929 h 58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w 78" name="T45"/>
                <a:gd fmla="*/ 0 h 58" name="T46"/>
                <a:gd fmla="*/ 78 w 78" name="T47"/>
                <a:gd fmla="*/ 58 h 58" name="T48"/>
              </a:gdLst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b="T48" l="T45" r="T47" t="T46"/>
              <a:pathLst>
                <a:path h="57" w="7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0" name="Freeform 108"/>
            <p:cNvSpPr/>
            <p:nvPr/>
          </p:nvSpPr>
          <p:spPr bwMode="auto">
            <a:xfrm>
              <a:off x="3301191" y="3230233"/>
              <a:ext cx="55563" cy="206196"/>
            </a:xfrm>
            <a:custGeom>
              <a:gdLst>
                <a:gd fmla="*/ 67080589 w 45" name="T0"/>
                <a:gd fmla="*/ 15534291 h 29" name="T1"/>
                <a:gd fmla="*/ 51835342 w 45" name="T2"/>
                <a:gd fmla="*/ 48329201 h 29" name="T3"/>
                <a:gd fmla="*/ 0 w 45" name="T4"/>
                <a:gd fmla="*/ 39698886 h 29" name="T5"/>
                <a:gd fmla="*/ 21343603 w 45" name="T6"/>
                <a:gd fmla="*/ 18986938 h 29" name="T7"/>
                <a:gd fmla="*/ 35065190 w 45" name="T8"/>
                <a:gd fmla="*/ 0 h 29" name="T9"/>
                <a:gd fmla="*/ 67080589 w 45" name="T10"/>
                <a:gd fmla="*/ 15534291 h 29" name="T11"/>
                <a:gd fmla="*/ 67080589 w 45" name="T12"/>
                <a:gd fmla="*/ 15534291 h 29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45" name="T21"/>
                <a:gd fmla="*/ 0 h 29" name="T22"/>
                <a:gd fmla="*/ 45 w 45" name="T23"/>
                <a:gd fmla="*/ 29 h 29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8" w="45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</p:grpSp>
      <p:sp>
        <p:nvSpPr>
          <p:cNvPr id="24" name="矩形​​ 5"/>
          <p:cNvSpPr>
            <a:spLocks noChangeArrowheads="1"/>
          </p:cNvSpPr>
          <p:nvPr/>
        </p:nvSpPr>
        <p:spPr bwMode="auto">
          <a:xfrm>
            <a:off x="-127440" y="1268949"/>
            <a:ext cx="12187237" cy="4080174"/>
          </a:xfrm>
          <a:prstGeom prst="rect">
            <a:avLst/>
          </a:prstGeom>
          <a:noFill/>
          <a:ln cmpd="sng" w="9525">
            <a:noFill/>
            <a:miter lim="800000"/>
          </a:ln>
        </p:spPr>
        <p:txBody>
          <a:bodyPr anchor="b" bIns="45708" lIns="287926" rIns="91417" tIns="45708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altLang="zh-CN" lang="zh-CN" sz="2800">
              <a:solidFill>
                <a:prstClr val="white"/>
              </a:solidFill>
              <a:latin charset="-122" panose="020b0503020204020204" pitchFamily="34" typeface="微软雅黑"/>
              <a:ea charset="-122" panose="020b0503020204020204" pitchFamily="34" typeface="微软雅黑"/>
              <a:sym charset="0" panose="020b0604020202020204" pitchFamily="34" typeface="Arial"/>
            </a:endParaRPr>
          </a:p>
        </p:txBody>
      </p:sp>
      <p:sp>
        <p:nvSpPr>
          <p:cNvPr id="25" name="Line 5"/>
          <p:cNvSpPr>
            <a:spLocks noChangeShapeType="1"/>
          </p:cNvSpPr>
          <p:nvPr/>
        </p:nvSpPr>
        <p:spPr bwMode="auto">
          <a:xfrm>
            <a:off x="-132203" y="4608309"/>
            <a:ext cx="1922479" cy="15481"/>
          </a:xfrm>
          <a:prstGeom prst="line">
            <a:avLst/>
          </a:prstGeom>
          <a:noFill/>
          <a:ln w="33338">
            <a:solidFill>
              <a:srgbClr val="FFFFFF"/>
            </a:solidFill>
            <a:miter lim="800000"/>
          </a:ln>
        </p:spPr>
        <p:txBody>
          <a:bodyPr bIns="45708" lIns="91417" rIns="91417" tIns="45708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altLang="en-US" lang="zh-CN" smtClean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26" name="Line 5"/>
          <p:cNvSpPr>
            <a:spLocks noChangeShapeType="1"/>
          </p:cNvSpPr>
          <p:nvPr/>
        </p:nvSpPr>
        <p:spPr bwMode="auto">
          <a:xfrm>
            <a:off x="-132203" y="4608309"/>
            <a:ext cx="1922479" cy="15481"/>
          </a:xfrm>
          <a:prstGeom prst="line">
            <a:avLst/>
          </a:prstGeom>
          <a:noFill/>
          <a:ln w="33338">
            <a:solidFill>
              <a:schemeClr val="bg1"/>
            </a:solidFill>
            <a:miter lim="800000"/>
          </a:ln>
        </p:spPr>
        <p:txBody>
          <a:bodyPr bIns="45708" lIns="91417" rIns="91417" tIns="45708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altLang="en-US" lang="zh-CN" smtClean="0">
              <a:solidFill>
                <a:schemeClr val="bg1"/>
              </a:solidFill>
              <a:latin typeface="Arial"/>
            </a:endParaRPr>
          </a:p>
        </p:txBody>
      </p:sp>
      <p:grpSp>
        <p:nvGrpSpPr>
          <p:cNvPr id="27" name="组合 26"/>
          <p:cNvGrpSpPr/>
          <p:nvPr/>
        </p:nvGrpSpPr>
        <p:grpSpPr>
          <a:xfrm>
            <a:off x="806280" y="1386919"/>
            <a:ext cx="5747330" cy="3676312"/>
            <a:chOff x="938483" y="692856"/>
            <a:chExt cx="5747330" cy="3676312"/>
          </a:xfrm>
          <a:noFill/>
        </p:grpSpPr>
        <p:sp>
          <p:nvSpPr>
            <p:cNvPr id="34" name="Line 19"/>
            <p:cNvSpPr>
              <a:spLocks noChangeShapeType="1"/>
            </p:cNvSpPr>
            <p:nvPr/>
          </p:nvSpPr>
          <p:spPr bwMode="auto">
            <a:xfrm flipH="1">
              <a:off x="1922479" y="2741208"/>
              <a:ext cx="199973" cy="1188519"/>
            </a:xfrm>
            <a:prstGeom prst="line">
              <a:avLst/>
            </a:prstGeom>
            <a:grpFill/>
            <a:ln w="33338">
              <a:solidFill>
                <a:schemeClr val="bg1"/>
              </a:solidFill>
              <a:miter lim="800000"/>
            </a:ln>
          </p:spPr>
          <p:txBody>
            <a:bodyPr bIns="45708" lIns="91417" rIns="91417" tIns="45708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altLang="en-US" lang="zh-CN" smtClean="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5" name="Line 19"/>
            <p:cNvSpPr>
              <a:spLocks noChangeShapeType="1"/>
            </p:cNvSpPr>
            <p:nvPr/>
          </p:nvSpPr>
          <p:spPr bwMode="auto">
            <a:xfrm flipH="1">
              <a:off x="1922479" y="2741208"/>
              <a:ext cx="199973" cy="1188519"/>
            </a:xfrm>
            <a:prstGeom prst="line">
              <a:avLst/>
            </a:prstGeom>
            <a:grpFill/>
            <a:ln w="33338">
              <a:solidFill>
                <a:schemeClr val="bg1"/>
              </a:solidFill>
              <a:miter lim="800000"/>
            </a:ln>
          </p:spPr>
          <p:txBody>
            <a:bodyPr bIns="45708" lIns="91417" rIns="91417" tIns="45708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altLang="en-US" lang="zh-CN" smtClean="0">
                <a:solidFill>
                  <a:schemeClr val="bg1"/>
                </a:solidFill>
                <a:latin typeface="Arial"/>
              </a:endParaRPr>
            </a:p>
          </p:txBody>
        </p:sp>
        <p:sp>
          <p:nvSpPr>
            <p:cNvPr id="36" name="Line 21"/>
            <p:cNvSpPr>
              <a:spLocks noChangeShapeType="1"/>
            </p:cNvSpPr>
            <p:nvPr/>
          </p:nvSpPr>
          <p:spPr bwMode="auto">
            <a:xfrm>
              <a:off x="3135010" y="2562571"/>
              <a:ext cx="7936" cy="1806596"/>
            </a:xfrm>
            <a:prstGeom prst="line">
              <a:avLst/>
            </a:prstGeom>
            <a:grpFill/>
            <a:ln w="33338">
              <a:solidFill>
                <a:schemeClr val="bg1"/>
              </a:solidFill>
              <a:miter lim="800000"/>
            </a:ln>
          </p:spPr>
          <p:txBody>
            <a:bodyPr bIns="45708" lIns="91417" rIns="91417" tIns="45708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altLang="en-US" lang="zh-CN" smtClean="0">
                <a:solidFill>
                  <a:schemeClr val="bg1"/>
                </a:solidFill>
                <a:latin typeface="Arial"/>
              </a:endParaRPr>
            </a:p>
          </p:txBody>
        </p:sp>
        <p:sp>
          <p:nvSpPr>
            <p:cNvPr id="37" name="Oval 22"/>
            <p:cNvSpPr>
              <a:spLocks noChangeArrowheads="1"/>
            </p:cNvSpPr>
            <p:nvPr/>
          </p:nvSpPr>
          <p:spPr bwMode="auto">
            <a:xfrm>
              <a:off x="5677967" y="692856"/>
              <a:ext cx="1007846" cy="978921"/>
            </a:xfrm>
            <a:prstGeom prst="ellipse">
              <a:avLst/>
            </a:prstGeom>
            <a:grpFill/>
            <a:ln w="33338">
              <a:solidFill>
                <a:schemeClr val="bg1"/>
              </a:solidFill>
              <a:miter lim="800000"/>
            </a:ln>
          </p:spPr>
          <p:txBody>
            <a:bodyPr bIns="45708" lIns="91417" rIns="91417" tIns="45708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en-US" b="1" lang="zh-CN" sz="2000">
                  <a:solidFill>
                    <a:prstClr val="white"/>
                  </a:solidFill>
                  <a:latin charset="-122" panose="020b0503020204020204" pitchFamily="34" typeface="微软雅黑"/>
                  <a:ea charset="-122" panose="020b0503020204020204" pitchFamily="34" typeface="微软雅黑"/>
                </a:rPr>
                <a:t>课件制作</a:t>
              </a:r>
            </a:p>
          </p:txBody>
        </p:sp>
        <p:grpSp>
          <p:nvGrpSpPr>
            <p:cNvPr id="38" name="Group 63"/>
            <p:cNvGrpSpPr/>
            <p:nvPr/>
          </p:nvGrpSpPr>
          <p:grpSpPr>
            <a:xfrm>
              <a:off x="5905891" y="2757882"/>
              <a:ext cx="563953" cy="523996"/>
              <a:chOff x="3073" y="2610"/>
              <a:chExt cx="438" cy="440"/>
            </a:xfrm>
            <a:grpFill/>
          </p:grpSpPr>
          <p:sp>
            <p:nvSpPr>
              <p:cNvPr id="51" name="Rectangle 28"/>
              <p:cNvSpPr>
                <a:spLocks noChangeArrowheads="1"/>
              </p:cNvSpPr>
              <p:nvPr/>
            </p:nvSpPr>
            <p:spPr bwMode="auto">
              <a:xfrm>
                <a:off x="3181" y="2748"/>
                <a:ext cx="222" cy="164"/>
              </a:xfrm>
              <a:prstGeom prst="rect">
                <a:avLst/>
              </a:prstGeom>
              <a:grpFill/>
              <a:ln w="11113">
                <a:noFill/>
                <a:miter lim="800000"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 smtClean="0">
                  <a:solidFill>
                    <a:srgbClr val="000000"/>
                  </a:solidFill>
                  <a:latin charset="0" panose="020b0604020202020204" pitchFamily="34" typeface="Arial"/>
                </a:endParaRPr>
              </a:p>
            </p:txBody>
          </p:sp>
          <p:sp>
            <p:nvSpPr>
              <p:cNvPr id="52" name="Freeform 29"/>
              <p:cNvSpPr/>
              <p:nvPr/>
            </p:nvSpPr>
            <p:spPr bwMode="auto">
              <a:xfrm>
                <a:off x="3182" y="2748"/>
                <a:ext cx="220" cy="110"/>
              </a:xfrm>
              <a:custGeom>
                <a:gdLst>
                  <a:gd fmla="*/ 0 w 278" name="T0"/>
                  <a:gd fmla="*/ 0 h 140" name="T1"/>
                  <a:gd fmla="*/ 138 w 278" name="T2"/>
                  <a:gd fmla="*/ 140 h 140" name="T3"/>
                  <a:gd fmla="*/ 278 w 278" name="T4"/>
                  <a:gd fmla="*/ 0 h 140" name="T5"/>
                  <a:gd fmla="*/ 0 w 278" name="T6"/>
                  <a:gd fmla="*/ 0 h 140" name="T7"/>
                  <a:gd fmla="*/ 0 60000 65536" name="T8"/>
                  <a:gd fmla="*/ 0 60000 65536" name="T9"/>
                  <a:gd fmla="*/ 0 60000 65536" name="T10"/>
                  <a:gd fmla="*/ 0 60000 65536" name="T11"/>
                  <a:gd fmla="*/ 0 w 278" name="T12"/>
                  <a:gd fmla="*/ 0 h 140" name="T13"/>
                  <a:gd fmla="*/ 278 w 278" name="T14"/>
                  <a:gd fmla="*/ 140 h 140" name="T15"/>
                </a:gdLst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b="T15" l="T12" r="T14" t="T13"/>
                <a:pathLst>
                  <a:path h="140" w="278">
                    <a:moveTo>
                      <a:pt x="0" y="0"/>
                    </a:moveTo>
                    <a:lnTo>
                      <a:pt x="138" y="140"/>
                    </a:lnTo>
                    <a:lnTo>
                      <a:pt x="278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cap="flat" cmpd="sng" w="19050">
                <a:solidFill>
                  <a:schemeClr val="accent1"/>
                </a:solidFill>
                <a:prstDash val="solid"/>
                <a:miter lim="800000"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 smtClean="0">
                  <a:solidFill>
                    <a:srgbClr val="FFFFFF"/>
                  </a:solidFill>
                  <a:latin typeface="Arial"/>
                </a:endParaRPr>
              </a:p>
            </p:txBody>
          </p:sp>
          <p:sp>
            <p:nvSpPr>
              <p:cNvPr id="53" name="Oval 27"/>
              <p:cNvSpPr>
                <a:spLocks noChangeArrowheads="1"/>
              </p:cNvSpPr>
              <p:nvPr/>
            </p:nvSpPr>
            <p:spPr bwMode="auto">
              <a:xfrm>
                <a:off x="3073" y="2610"/>
                <a:ext cx="438" cy="440"/>
              </a:xfrm>
              <a:prstGeom prst="ellipse">
                <a:avLst/>
              </a:prstGeom>
              <a:grpFill/>
              <a:ln w="33338">
                <a:solidFill>
                  <a:schemeClr val="bg1"/>
                </a:solidFill>
                <a:miter lim="800000"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 smtClean="0">
                  <a:solidFill>
                    <a:srgbClr val="000000"/>
                  </a:solidFill>
                  <a:latin charset="0" panose="020b0604020202020204" pitchFamily="34" typeface="Arial"/>
                </a:endParaRPr>
              </a:p>
            </p:txBody>
          </p:sp>
        </p:grpSp>
        <p:grpSp>
          <p:nvGrpSpPr>
            <p:cNvPr id="39" name="Group 64"/>
            <p:cNvGrpSpPr/>
            <p:nvPr/>
          </p:nvGrpSpPr>
          <p:grpSpPr>
            <a:xfrm>
              <a:off x="5905891" y="3566501"/>
              <a:ext cx="563953" cy="521615"/>
              <a:chOff x="3073" y="3289"/>
              <a:chExt cx="438" cy="438"/>
            </a:xfrm>
            <a:grpFill/>
          </p:grpSpPr>
          <p:sp>
            <p:nvSpPr>
              <p:cNvPr id="49" name="Freeform 32"/>
              <p:cNvSpPr/>
              <p:nvPr/>
            </p:nvSpPr>
            <p:spPr bwMode="auto">
              <a:xfrm>
                <a:off x="3173" y="3389"/>
                <a:ext cx="240" cy="241"/>
              </a:xfrm>
              <a:custGeom>
                <a:gdLst>
                  <a:gd fmla="*/ 303 w 303" name="T0"/>
                  <a:gd fmla="*/ 263 h 305" name="T1"/>
                  <a:gd fmla="*/ 171 w 303" name="T2"/>
                  <a:gd fmla="*/ 131 h 305" name="T3"/>
                  <a:gd fmla="*/ 223 w 303" name="T4"/>
                  <a:gd fmla="*/ 77 h 305" name="T5"/>
                  <a:gd fmla="*/ 0 w 303" name="T6"/>
                  <a:gd fmla="*/ 0 h 305" name="T7"/>
                  <a:gd fmla="*/ 76 w 303" name="T8"/>
                  <a:gd fmla="*/ 224 h 305" name="T9"/>
                  <a:gd fmla="*/ 129 w 303" name="T10"/>
                  <a:gd fmla="*/ 170 h 305" name="T11"/>
                  <a:gd fmla="*/ 262 w 303" name="T12"/>
                  <a:gd fmla="*/ 305 h 305" name="T13"/>
                  <a:gd fmla="*/ 303 w 303" name="T14"/>
                  <a:gd fmla="*/ 263 h 305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303" name="T24"/>
                  <a:gd fmla="*/ 0 h 305" name="T25"/>
                  <a:gd fmla="*/ 303 w 303" name="T26"/>
                  <a:gd fmla="*/ 305 h 305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305" w="303">
                    <a:moveTo>
                      <a:pt x="303" y="263"/>
                    </a:moveTo>
                    <a:lnTo>
                      <a:pt x="171" y="131"/>
                    </a:lnTo>
                    <a:lnTo>
                      <a:pt x="223" y="77"/>
                    </a:lnTo>
                    <a:lnTo>
                      <a:pt x="0" y="0"/>
                    </a:lnTo>
                    <a:lnTo>
                      <a:pt x="76" y="224"/>
                    </a:lnTo>
                    <a:lnTo>
                      <a:pt x="129" y="170"/>
                    </a:lnTo>
                    <a:lnTo>
                      <a:pt x="262" y="305"/>
                    </a:lnTo>
                    <a:lnTo>
                      <a:pt x="303" y="263"/>
                    </a:lnTo>
                    <a:close/>
                  </a:path>
                </a:pathLst>
              </a:custGeom>
              <a:grpFill/>
              <a:ln cap="flat" w="11113">
                <a:noFill/>
                <a:prstDash val="solid"/>
                <a:miter lim="800000"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 smtClean="0">
                  <a:solidFill>
                    <a:srgbClr val="FFFFFF"/>
                  </a:solidFill>
                  <a:latin typeface="Arial"/>
                </a:endParaRPr>
              </a:p>
            </p:txBody>
          </p:sp>
          <p:sp>
            <p:nvSpPr>
              <p:cNvPr id="50" name="Oval 30"/>
              <p:cNvSpPr>
                <a:spLocks noChangeArrowheads="1"/>
              </p:cNvSpPr>
              <p:nvPr/>
            </p:nvSpPr>
            <p:spPr bwMode="auto">
              <a:xfrm>
                <a:off x="3073" y="3289"/>
                <a:ext cx="438" cy="438"/>
              </a:xfrm>
              <a:prstGeom prst="ellipse">
                <a:avLst/>
              </a:prstGeom>
              <a:grpFill/>
              <a:ln w="33338">
                <a:solidFill>
                  <a:schemeClr val="bg1"/>
                </a:solidFill>
                <a:miter lim="800000"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 smtClean="0">
                  <a:solidFill>
                    <a:srgbClr val="000000"/>
                  </a:solidFill>
                  <a:latin charset="0" panose="020b0604020202020204" pitchFamily="34" typeface="Arial"/>
                </a:endParaRPr>
              </a:p>
            </p:txBody>
          </p:sp>
        </p:grpSp>
        <p:sp>
          <p:nvSpPr>
            <p:cNvPr id="40" name="Freeform 15"/>
            <p:cNvSpPr/>
            <p:nvPr/>
          </p:nvSpPr>
          <p:spPr bwMode="auto">
            <a:xfrm>
              <a:off x="1260667" y="946519"/>
              <a:ext cx="2540925" cy="845540"/>
            </a:xfrm>
            <a:custGeom>
              <a:gdLst>
                <a:gd fmla="*/ 1002 w 1002" name="T0"/>
                <a:gd fmla="*/ 3 h 396" name="T1"/>
                <a:gd fmla="*/ 997 w 1002" name="T2"/>
                <a:gd fmla="*/ 12 h 396" name="T3"/>
                <a:gd fmla="*/ 993 w 1002" name="T4"/>
                <a:gd fmla="*/ 11 h 396" name="T5"/>
                <a:gd fmla="*/ 982 w 1002" name="T6"/>
                <a:gd fmla="*/ 9 h 396" name="T7"/>
                <a:gd fmla="*/ 967 w 1002" name="T8"/>
                <a:gd fmla="*/ 9 h 396" name="T9"/>
                <a:gd fmla="*/ 953 w 1002" name="T10"/>
                <a:gd fmla="*/ 11 h 396" name="T11"/>
                <a:gd fmla="*/ 939 w 1002" name="T12"/>
                <a:gd fmla="*/ 16 h 396" name="T13"/>
                <a:gd fmla="*/ 424 w 1002" name="T14"/>
                <a:gd fmla="*/ 224 h 396" name="T15"/>
                <a:gd fmla="*/ 376 w 1002" name="T16"/>
                <a:gd fmla="*/ 244 h 396" name="T17"/>
                <a:gd fmla="*/ 1 w 1002" name="T18"/>
                <a:gd fmla="*/ 396 h 396" name="T19"/>
                <a:gd fmla="*/ 0 w 1002" name="T20"/>
                <a:gd fmla="*/ 390 h 396" name="T21"/>
                <a:gd fmla="*/ 377 w 1002" name="T22"/>
                <a:gd fmla="*/ 237 h 396" name="T23"/>
                <a:gd fmla="*/ 424 w 1002" name="T24"/>
                <a:gd fmla="*/ 218 h 396" name="T25"/>
                <a:gd fmla="*/ 938 w 1002" name="T26"/>
                <a:gd fmla="*/ 8 h 396" name="T27"/>
                <a:gd fmla="*/ 954 w 1002" name="T28"/>
                <a:gd fmla="*/ 3 h 396" name="T29"/>
                <a:gd fmla="*/ 971 w 1002" name="T30"/>
                <a:gd fmla="*/ 1 h 396" name="T31"/>
                <a:gd fmla="*/ 987 w 1002" name="T32"/>
                <a:gd fmla="*/ 0 h 396" name="T33"/>
                <a:gd fmla="*/ 1000 w 1002" name="T34"/>
                <a:gd fmla="*/ 3 h 396" name="T35"/>
                <a:gd fmla="*/ 1002 w 1002" name="T36"/>
                <a:gd fmla="*/ 3 h 39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1002" name="T57"/>
                <a:gd fmla="*/ 0 h 396" name="T58"/>
                <a:gd fmla="*/ 1002 w 1002" name="T59"/>
                <a:gd fmla="*/ 396 h 396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396" w="1002">
                  <a:moveTo>
                    <a:pt x="1002" y="3"/>
                  </a:moveTo>
                  <a:cubicBezTo>
                    <a:pt x="997" y="12"/>
                    <a:pt x="997" y="12"/>
                    <a:pt x="997" y="12"/>
                  </a:cubicBezTo>
                  <a:cubicBezTo>
                    <a:pt x="993" y="11"/>
                    <a:pt x="993" y="11"/>
                    <a:pt x="993" y="11"/>
                  </a:cubicBezTo>
                  <a:cubicBezTo>
                    <a:pt x="990" y="10"/>
                    <a:pt x="986" y="9"/>
                    <a:pt x="982" y="9"/>
                  </a:cubicBezTo>
                  <a:cubicBezTo>
                    <a:pt x="977" y="9"/>
                    <a:pt x="972" y="9"/>
                    <a:pt x="967" y="9"/>
                  </a:cubicBezTo>
                  <a:cubicBezTo>
                    <a:pt x="962" y="10"/>
                    <a:pt x="957" y="10"/>
                    <a:pt x="953" y="11"/>
                  </a:cubicBezTo>
                  <a:cubicBezTo>
                    <a:pt x="948" y="13"/>
                    <a:pt x="943" y="14"/>
                    <a:pt x="939" y="16"/>
                  </a:cubicBezTo>
                  <a:cubicBezTo>
                    <a:pt x="424" y="224"/>
                    <a:pt x="424" y="224"/>
                    <a:pt x="424" y="224"/>
                  </a:cubicBezTo>
                  <a:cubicBezTo>
                    <a:pt x="376" y="244"/>
                    <a:pt x="376" y="244"/>
                    <a:pt x="376" y="244"/>
                  </a:cubicBezTo>
                  <a:cubicBezTo>
                    <a:pt x="1" y="396"/>
                    <a:pt x="1" y="396"/>
                    <a:pt x="1" y="396"/>
                  </a:cubicBezTo>
                  <a:cubicBezTo>
                    <a:pt x="0" y="390"/>
                    <a:pt x="0" y="390"/>
                    <a:pt x="0" y="390"/>
                  </a:cubicBezTo>
                  <a:cubicBezTo>
                    <a:pt x="377" y="237"/>
                    <a:pt x="377" y="237"/>
                    <a:pt x="377" y="237"/>
                  </a:cubicBezTo>
                  <a:cubicBezTo>
                    <a:pt x="424" y="218"/>
                    <a:pt x="424" y="218"/>
                    <a:pt x="424" y="218"/>
                  </a:cubicBezTo>
                  <a:cubicBezTo>
                    <a:pt x="938" y="8"/>
                    <a:pt x="938" y="8"/>
                    <a:pt x="938" y="8"/>
                  </a:cubicBezTo>
                  <a:cubicBezTo>
                    <a:pt x="943" y="6"/>
                    <a:pt x="948" y="5"/>
                    <a:pt x="954" y="3"/>
                  </a:cubicBezTo>
                  <a:cubicBezTo>
                    <a:pt x="959" y="2"/>
                    <a:pt x="965" y="1"/>
                    <a:pt x="971" y="1"/>
                  </a:cubicBezTo>
                  <a:cubicBezTo>
                    <a:pt x="976" y="0"/>
                    <a:pt x="982" y="0"/>
                    <a:pt x="987" y="0"/>
                  </a:cubicBezTo>
                  <a:cubicBezTo>
                    <a:pt x="992" y="1"/>
                    <a:pt x="996" y="1"/>
                    <a:pt x="1000" y="3"/>
                  </a:cubicBezTo>
                  <a:cubicBezTo>
                    <a:pt x="1002" y="3"/>
                    <a:pt x="1002" y="3"/>
                    <a:pt x="1002" y="3"/>
                  </a:cubicBezTo>
                </a:path>
              </a:pathLst>
            </a:custGeom>
            <a:grpFill/>
            <a:ln cap="flat" cmpd="sng" w="11113">
              <a:solidFill>
                <a:schemeClr val="bg1"/>
              </a:solidFill>
              <a:prstDash val="solid"/>
              <a:miter lim="800000"/>
              <a:headEnd len="med" type="none" w="med"/>
              <a:tailEnd len="med" type="none" w="med"/>
            </a:ln>
          </p:spPr>
          <p:txBody>
            <a:bodyPr bIns="45708" lIns="91417" rIns="91417" tIns="45708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altLang="en-US" lang="zh-CN" smtClean="0">
                <a:solidFill>
                  <a:schemeClr val="bg1"/>
                </a:solidFill>
                <a:latin typeface="Arial"/>
              </a:endParaRPr>
            </a:p>
          </p:txBody>
        </p:sp>
        <p:sp>
          <p:nvSpPr>
            <p:cNvPr id="41" name="Freeform 16"/>
            <p:cNvSpPr/>
            <p:nvPr/>
          </p:nvSpPr>
          <p:spPr bwMode="auto">
            <a:xfrm>
              <a:off x="938483" y="1778961"/>
              <a:ext cx="325353" cy="1190901"/>
            </a:xfrm>
            <a:custGeom>
              <a:gdLst>
                <a:gd fmla="*/ 128 w 128" name="T0"/>
                <a:gd fmla="*/ 6 h 558" name="T1"/>
                <a:gd fmla="*/ 124 w 128" name="T2"/>
                <a:gd fmla="*/ 7 h 558" name="T3"/>
                <a:gd fmla="*/ 118 w 128" name="T4"/>
                <a:gd fmla="*/ 11 h 558" name="T5"/>
                <a:gd fmla="*/ 112 w 128" name="T6"/>
                <a:gd fmla="*/ 17 h 558" name="T7"/>
                <a:gd fmla="*/ 108 w 128" name="T8"/>
                <a:gd fmla="*/ 24 h 558" name="T9"/>
                <a:gd fmla="*/ 106 w 128" name="T10"/>
                <a:gd fmla="*/ 31 h 558" name="T11"/>
                <a:gd fmla="*/ 64 w 128" name="T12"/>
                <a:gd fmla="*/ 240 h 558" name="T13"/>
                <a:gd fmla="*/ 55 w 128" name="T14"/>
                <a:gd fmla="*/ 287 h 558" name="T15"/>
                <a:gd fmla="*/ 7 w 128" name="T16"/>
                <a:gd fmla="*/ 530 h 558" name="T17"/>
                <a:gd fmla="*/ 6 w 128" name="T18"/>
                <a:gd fmla="*/ 539 h 558" name="T19"/>
                <a:gd fmla="*/ 8 w 128" name="T20"/>
                <a:gd fmla="*/ 545 h 558" name="T21"/>
                <a:gd fmla="*/ 13 w 128" name="T22"/>
                <a:gd fmla="*/ 549 h 558" name="T23"/>
                <a:gd fmla="*/ 19 w 128" name="T24"/>
                <a:gd fmla="*/ 550 h 558" name="T25"/>
                <a:gd fmla="*/ 86 w 128" name="T26"/>
                <a:gd fmla="*/ 535 h 558" name="T27"/>
                <a:gd fmla="*/ 85 w 128" name="T28"/>
                <a:gd fmla="*/ 543 h 558" name="T29"/>
                <a:gd fmla="*/ 17 w 128" name="T30"/>
                <a:gd fmla="*/ 558 h 558" name="T31"/>
                <a:gd fmla="*/ 9 w 128" name="T32"/>
                <a:gd fmla="*/ 557 h 558" name="T33"/>
                <a:gd fmla="*/ 3 w 128" name="T34"/>
                <a:gd fmla="*/ 552 h 558" name="T35"/>
                <a:gd fmla="*/ 0 w 128" name="T36"/>
                <a:gd fmla="*/ 543 h 558" name="T37"/>
                <a:gd fmla="*/ 1 w 128" name="T38"/>
                <a:gd fmla="*/ 531 h 558" name="T39"/>
                <a:gd fmla="*/ 49 w 128" name="T40"/>
                <a:gd fmla="*/ 289 h 558" name="T41"/>
                <a:gd fmla="*/ 58 w 128" name="T42"/>
                <a:gd fmla="*/ 242 h 558" name="T43"/>
                <a:gd fmla="*/ 100 w 128" name="T44"/>
                <a:gd fmla="*/ 33 h 558" name="T45"/>
                <a:gd fmla="*/ 104 w 128" name="T46"/>
                <a:gd fmla="*/ 23 h 558" name="T47"/>
                <a:gd fmla="*/ 110 w 128" name="T48"/>
                <a:gd fmla="*/ 14 h 558" name="T49"/>
                <a:gd fmla="*/ 117 w 128" name="T50"/>
                <a:gd fmla="*/ 6 h 558" name="T51"/>
                <a:gd fmla="*/ 126 w 128" name="T52"/>
                <a:gd fmla="*/ 1 h 558" name="T53"/>
                <a:gd fmla="*/ 127 w 128" name="T54"/>
                <a:gd fmla="*/ 0 h 558" name="T55"/>
                <a:gd fmla="*/ 128 w 128" name="T56"/>
                <a:gd fmla="*/ 6 h 558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w 128" name="T87"/>
                <a:gd fmla="*/ 0 h 558" name="T88"/>
                <a:gd fmla="*/ 128 w 128" name="T89"/>
                <a:gd fmla="*/ 558 h 558" name="T90"/>
              </a:gdLst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b="T90" l="T87" r="T89" t="T88"/>
              <a:pathLst>
                <a:path h="558" w="128">
                  <a:moveTo>
                    <a:pt x="128" y="6"/>
                  </a:moveTo>
                  <a:cubicBezTo>
                    <a:pt x="124" y="7"/>
                    <a:pt x="124" y="7"/>
                    <a:pt x="124" y="7"/>
                  </a:cubicBezTo>
                  <a:cubicBezTo>
                    <a:pt x="122" y="8"/>
                    <a:pt x="120" y="9"/>
                    <a:pt x="118" y="11"/>
                  </a:cubicBezTo>
                  <a:cubicBezTo>
                    <a:pt x="116" y="13"/>
                    <a:pt x="114" y="15"/>
                    <a:pt x="112" y="17"/>
                  </a:cubicBezTo>
                  <a:cubicBezTo>
                    <a:pt x="111" y="19"/>
                    <a:pt x="109" y="21"/>
                    <a:pt x="108" y="24"/>
                  </a:cubicBezTo>
                  <a:cubicBezTo>
                    <a:pt x="107" y="26"/>
                    <a:pt x="106" y="28"/>
                    <a:pt x="106" y="31"/>
                  </a:cubicBezTo>
                  <a:cubicBezTo>
                    <a:pt x="64" y="240"/>
                    <a:pt x="64" y="240"/>
                    <a:pt x="64" y="240"/>
                  </a:cubicBezTo>
                  <a:cubicBezTo>
                    <a:pt x="55" y="287"/>
                    <a:pt x="55" y="287"/>
                    <a:pt x="55" y="287"/>
                  </a:cubicBezTo>
                  <a:cubicBezTo>
                    <a:pt x="7" y="530"/>
                    <a:pt x="7" y="530"/>
                    <a:pt x="7" y="530"/>
                  </a:cubicBezTo>
                  <a:cubicBezTo>
                    <a:pt x="6" y="533"/>
                    <a:pt x="6" y="536"/>
                    <a:pt x="6" y="539"/>
                  </a:cubicBezTo>
                  <a:cubicBezTo>
                    <a:pt x="6" y="541"/>
                    <a:pt x="7" y="544"/>
                    <a:pt x="8" y="545"/>
                  </a:cubicBezTo>
                  <a:cubicBezTo>
                    <a:pt x="9" y="547"/>
                    <a:pt x="11" y="548"/>
                    <a:pt x="13" y="549"/>
                  </a:cubicBezTo>
                  <a:cubicBezTo>
                    <a:pt x="14" y="550"/>
                    <a:pt x="17" y="550"/>
                    <a:pt x="19" y="550"/>
                  </a:cubicBezTo>
                  <a:cubicBezTo>
                    <a:pt x="86" y="535"/>
                    <a:pt x="86" y="535"/>
                    <a:pt x="86" y="535"/>
                  </a:cubicBezTo>
                  <a:cubicBezTo>
                    <a:pt x="85" y="543"/>
                    <a:pt x="85" y="543"/>
                    <a:pt x="85" y="543"/>
                  </a:cubicBezTo>
                  <a:cubicBezTo>
                    <a:pt x="17" y="558"/>
                    <a:pt x="17" y="558"/>
                    <a:pt x="17" y="558"/>
                  </a:cubicBezTo>
                  <a:cubicBezTo>
                    <a:pt x="14" y="558"/>
                    <a:pt x="11" y="558"/>
                    <a:pt x="9" y="557"/>
                  </a:cubicBezTo>
                  <a:cubicBezTo>
                    <a:pt x="6" y="556"/>
                    <a:pt x="4" y="554"/>
                    <a:pt x="3" y="552"/>
                  </a:cubicBezTo>
                  <a:cubicBezTo>
                    <a:pt x="1" y="550"/>
                    <a:pt x="0" y="547"/>
                    <a:pt x="0" y="543"/>
                  </a:cubicBezTo>
                  <a:cubicBezTo>
                    <a:pt x="0" y="540"/>
                    <a:pt x="0" y="536"/>
                    <a:pt x="1" y="531"/>
                  </a:cubicBezTo>
                  <a:cubicBezTo>
                    <a:pt x="49" y="289"/>
                    <a:pt x="49" y="289"/>
                    <a:pt x="49" y="289"/>
                  </a:cubicBezTo>
                  <a:cubicBezTo>
                    <a:pt x="58" y="242"/>
                    <a:pt x="58" y="242"/>
                    <a:pt x="58" y="242"/>
                  </a:cubicBezTo>
                  <a:cubicBezTo>
                    <a:pt x="100" y="33"/>
                    <a:pt x="100" y="33"/>
                    <a:pt x="100" y="33"/>
                  </a:cubicBezTo>
                  <a:cubicBezTo>
                    <a:pt x="101" y="30"/>
                    <a:pt x="102" y="26"/>
                    <a:pt x="104" y="23"/>
                  </a:cubicBezTo>
                  <a:cubicBezTo>
                    <a:pt x="105" y="20"/>
                    <a:pt x="107" y="17"/>
                    <a:pt x="110" y="14"/>
                  </a:cubicBezTo>
                  <a:cubicBezTo>
                    <a:pt x="112" y="11"/>
                    <a:pt x="114" y="8"/>
                    <a:pt x="117" y="6"/>
                  </a:cubicBezTo>
                  <a:cubicBezTo>
                    <a:pt x="120" y="4"/>
                    <a:pt x="123" y="2"/>
                    <a:pt x="126" y="1"/>
                  </a:cubicBezTo>
                  <a:cubicBezTo>
                    <a:pt x="127" y="0"/>
                    <a:pt x="127" y="0"/>
                    <a:pt x="127" y="0"/>
                  </a:cubicBezTo>
                  <a:lnTo>
                    <a:pt x="128" y="6"/>
                  </a:lnTo>
                  <a:close/>
                </a:path>
              </a:pathLst>
            </a:custGeom>
            <a:grpFill/>
            <a:ln cap="flat" w="11113">
              <a:solidFill>
                <a:schemeClr val="bg1"/>
              </a:solidFill>
              <a:prstDash val="solid"/>
              <a:miter lim="800000"/>
            </a:ln>
          </p:spPr>
          <p:txBody>
            <a:bodyPr bIns="45708" lIns="91417" rIns="91417" tIns="45708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altLang="en-US" lang="zh-CN" smtClean="0">
                <a:solidFill>
                  <a:schemeClr val="bg1"/>
                </a:solidFill>
                <a:latin typeface="Arial"/>
              </a:endParaRPr>
            </a:p>
          </p:txBody>
        </p:sp>
        <p:sp>
          <p:nvSpPr>
            <p:cNvPr id="42" name="Freeform 17"/>
            <p:cNvSpPr/>
            <p:nvPr/>
          </p:nvSpPr>
          <p:spPr bwMode="auto">
            <a:xfrm>
              <a:off x="3673033" y="952474"/>
              <a:ext cx="1307759" cy="1529117"/>
            </a:xfrm>
            <a:custGeom>
              <a:gdLst>
                <a:gd fmla="*/ 46 w 516" name="T0"/>
                <a:gd fmla="*/ 9 h 716" name="T1"/>
                <a:gd fmla="*/ 485 w 516" name="T2"/>
                <a:gd fmla="*/ 148 h 716" name="T3"/>
                <a:gd fmla="*/ 496 w 516" name="T4"/>
                <a:gd fmla="*/ 154 h 716" name="T5"/>
                <a:gd fmla="*/ 501 w 516" name="T6"/>
                <a:gd fmla="*/ 164 h 716" name="T7"/>
                <a:gd fmla="*/ 501 w 516" name="T8"/>
                <a:gd fmla="*/ 175 h 716" name="T9"/>
                <a:gd fmla="*/ 494 w 516" name="T10"/>
                <a:gd fmla="*/ 187 h 716" name="T11"/>
                <a:gd fmla="*/ 113 w 516" name="T12"/>
                <a:gd fmla="*/ 656 h 716" name="T13"/>
                <a:gd fmla="*/ 100 w 516" name="T14"/>
                <a:gd fmla="*/ 668 h 716" name="T15"/>
                <a:gd fmla="*/ 84 w 516" name="T16"/>
                <a:gd fmla="*/ 679 h 716" name="T17"/>
                <a:gd fmla="*/ 66 w 516" name="T18"/>
                <a:gd fmla="*/ 689 h 716" name="T19"/>
                <a:gd fmla="*/ 49 w 516" name="T20"/>
                <a:gd fmla="*/ 694 h 716" name="T21"/>
                <a:gd fmla="*/ 0 w 516" name="T22"/>
                <a:gd fmla="*/ 705 h 716" name="T23"/>
                <a:gd fmla="*/ 0 w 516" name="T24"/>
                <a:gd fmla="*/ 716 h 716" name="T25"/>
                <a:gd fmla="*/ 50 w 516" name="T26"/>
                <a:gd fmla="*/ 705 h 716" name="T27"/>
                <a:gd fmla="*/ 69 w 516" name="T28"/>
                <a:gd fmla="*/ 699 h 716" name="T29"/>
                <a:gd fmla="*/ 89 w 516" name="T30"/>
                <a:gd fmla="*/ 689 h 716" name="T31"/>
                <a:gd fmla="*/ 108 w 516" name="T32"/>
                <a:gd fmla="*/ 676 h 716" name="T33"/>
                <a:gd fmla="*/ 122 w 516" name="T34"/>
                <a:gd fmla="*/ 661 h 716" name="T35"/>
                <a:gd fmla="*/ 506 w 516" name="T36"/>
                <a:gd fmla="*/ 190 h 716" name="T37"/>
                <a:gd fmla="*/ 515 w 516" name="T38"/>
                <a:gd fmla="*/ 174 h 716" name="T39"/>
                <a:gd fmla="*/ 515 w 516" name="T40"/>
                <a:gd fmla="*/ 159 h 716" name="T41"/>
                <a:gd fmla="*/ 508 w 516" name="T42"/>
                <a:gd fmla="*/ 147 h 716" name="T43"/>
                <a:gd fmla="*/ 493 w 516" name="T44"/>
                <a:gd fmla="*/ 138 h 716" name="T45"/>
                <a:gd fmla="*/ 51 w 516" name="T46"/>
                <a:gd fmla="*/ 0 h 716" name="T47"/>
                <a:gd fmla="*/ 46 w 516" name="T48"/>
                <a:gd fmla="*/ 9 h 71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w 516" name="T75"/>
                <a:gd fmla="*/ 0 h 716" name="T76"/>
                <a:gd fmla="*/ 516 w 516" name="T77"/>
                <a:gd fmla="*/ 716 h 716" name="T78"/>
              </a:gdLst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b="T78" l="T75" r="T77" t="T76"/>
              <a:pathLst>
                <a:path h="716" w="516">
                  <a:moveTo>
                    <a:pt x="46" y="9"/>
                  </a:moveTo>
                  <a:cubicBezTo>
                    <a:pt x="485" y="148"/>
                    <a:pt x="485" y="148"/>
                    <a:pt x="485" y="148"/>
                  </a:cubicBezTo>
                  <a:cubicBezTo>
                    <a:pt x="490" y="150"/>
                    <a:pt x="493" y="152"/>
                    <a:pt x="496" y="154"/>
                  </a:cubicBezTo>
                  <a:cubicBezTo>
                    <a:pt x="499" y="157"/>
                    <a:pt x="500" y="160"/>
                    <a:pt x="501" y="164"/>
                  </a:cubicBezTo>
                  <a:cubicBezTo>
                    <a:pt x="502" y="167"/>
                    <a:pt x="502" y="171"/>
                    <a:pt x="501" y="175"/>
                  </a:cubicBezTo>
                  <a:cubicBezTo>
                    <a:pt x="500" y="179"/>
                    <a:pt x="498" y="183"/>
                    <a:pt x="494" y="187"/>
                  </a:cubicBezTo>
                  <a:cubicBezTo>
                    <a:pt x="113" y="656"/>
                    <a:pt x="113" y="656"/>
                    <a:pt x="113" y="656"/>
                  </a:cubicBezTo>
                  <a:cubicBezTo>
                    <a:pt x="109" y="660"/>
                    <a:pt x="105" y="664"/>
                    <a:pt x="100" y="668"/>
                  </a:cubicBezTo>
                  <a:cubicBezTo>
                    <a:pt x="95" y="672"/>
                    <a:pt x="89" y="676"/>
                    <a:pt x="84" y="679"/>
                  </a:cubicBezTo>
                  <a:cubicBezTo>
                    <a:pt x="78" y="683"/>
                    <a:pt x="72" y="686"/>
                    <a:pt x="66" y="689"/>
                  </a:cubicBezTo>
                  <a:cubicBezTo>
                    <a:pt x="60" y="691"/>
                    <a:pt x="55" y="693"/>
                    <a:pt x="49" y="694"/>
                  </a:cubicBezTo>
                  <a:cubicBezTo>
                    <a:pt x="0" y="705"/>
                    <a:pt x="0" y="705"/>
                    <a:pt x="0" y="705"/>
                  </a:cubicBezTo>
                  <a:cubicBezTo>
                    <a:pt x="0" y="716"/>
                    <a:pt x="0" y="716"/>
                    <a:pt x="0" y="716"/>
                  </a:cubicBezTo>
                  <a:cubicBezTo>
                    <a:pt x="50" y="705"/>
                    <a:pt x="50" y="705"/>
                    <a:pt x="50" y="705"/>
                  </a:cubicBezTo>
                  <a:cubicBezTo>
                    <a:pt x="56" y="704"/>
                    <a:pt x="63" y="702"/>
                    <a:pt x="69" y="699"/>
                  </a:cubicBezTo>
                  <a:cubicBezTo>
                    <a:pt x="76" y="696"/>
                    <a:pt x="83" y="693"/>
                    <a:pt x="89" y="689"/>
                  </a:cubicBezTo>
                  <a:cubicBezTo>
                    <a:pt x="96" y="685"/>
                    <a:pt x="102" y="680"/>
                    <a:pt x="108" y="676"/>
                  </a:cubicBezTo>
                  <a:cubicBezTo>
                    <a:pt x="113" y="671"/>
                    <a:pt x="118" y="666"/>
                    <a:pt x="122" y="661"/>
                  </a:cubicBezTo>
                  <a:cubicBezTo>
                    <a:pt x="506" y="190"/>
                    <a:pt x="506" y="190"/>
                    <a:pt x="506" y="190"/>
                  </a:cubicBezTo>
                  <a:cubicBezTo>
                    <a:pt x="510" y="185"/>
                    <a:pt x="513" y="180"/>
                    <a:pt x="515" y="174"/>
                  </a:cubicBezTo>
                  <a:cubicBezTo>
                    <a:pt x="516" y="169"/>
                    <a:pt x="516" y="164"/>
                    <a:pt x="515" y="159"/>
                  </a:cubicBezTo>
                  <a:cubicBezTo>
                    <a:pt x="514" y="154"/>
                    <a:pt x="511" y="150"/>
                    <a:pt x="508" y="147"/>
                  </a:cubicBezTo>
                  <a:cubicBezTo>
                    <a:pt x="504" y="143"/>
                    <a:pt x="499" y="140"/>
                    <a:pt x="493" y="138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46" y="9"/>
                  </a:lnTo>
                  <a:close/>
                </a:path>
              </a:pathLst>
            </a:custGeom>
            <a:grpFill/>
            <a:ln cap="flat" cmpd="sng" w="11113">
              <a:solidFill>
                <a:schemeClr val="bg1"/>
              </a:solidFill>
              <a:prstDash val="solid"/>
              <a:miter lim="800000"/>
              <a:headEnd len="med" type="none" w="med"/>
              <a:tailEnd len="med" type="none" w="med"/>
            </a:ln>
          </p:spPr>
          <p:txBody>
            <a:bodyPr bIns="45708" lIns="91417" rIns="91417" tIns="45708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altLang="en-US" lang="zh-CN" smtClean="0">
                <a:solidFill>
                  <a:schemeClr val="bg1"/>
                </a:solidFill>
                <a:latin typeface="Arial"/>
              </a:endParaRPr>
            </a:p>
          </p:txBody>
        </p:sp>
        <p:sp>
          <p:nvSpPr>
            <p:cNvPr id="43" name="Line 51"/>
            <p:cNvSpPr>
              <a:spLocks noChangeShapeType="1"/>
            </p:cNvSpPr>
            <p:nvPr/>
          </p:nvSpPr>
          <p:spPr bwMode="auto">
            <a:xfrm>
              <a:off x="3128664" y="4366787"/>
              <a:ext cx="3070403" cy="2381"/>
            </a:xfrm>
            <a:prstGeom prst="line">
              <a:avLst/>
            </a:prstGeom>
            <a:grpFill/>
            <a:ln w="33338">
              <a:solidFill>
                <a:schemeClr val="bg1"/>
              </a:solidFill>
              <a:miter lim="800000"/>
            </a:ln>
          </p:spPr>
          <p:txBody>
            <a:bodyPr bIns="45708" lIns="91417" rIns="91417" tIns="45708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altLang="en-US" lang="zh-CN" smtClean="0">
                <a:solidFill>
                  <a:schemeClr val="bg1"/>
                </a:solidFill>
                <a:latin typeface="Arial"/>
              </a:endParaRPr>
            </a:p>
          </p:txBody>
        </p:sp>
        <p:sp>
          <p:nvSpPr>
            <p:cNvPr id="44" name="TextBox 29"/>
            <p:cNvSpPr txBox="1"/>
            <p:nvPr/>
          </p:nvSpPr>
          <p:spPr>
            <a:xfrm rot="20445248">
              <a:off x="1389940" y="1497102"/>
              <a:ext cx="2926034" cy="914376"/>
            </a:xfrm>
            <a:prstGeom prst="rect">
              <a:avLst/>
            </a:prstGeom>
            <a:grpFill/>
          </p:spPr>
          <p:txBody>
            <a:bodyPr bIns="45708" lIns="91417" rIns="91417" tIns="45708"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altLang="en-US" b="1" lang="zh-CN" sz="5400">
                  <a:solidFill>
                    <a:srgbClr val="FFFFFF"/>
                  </a:solidFill>
                  <a:latin charset="-122" panose="020b0503020204020204" pitchFamily="34" typeface="微软雅黑"/>
                  <a:ea charset="-122" panose="020b0503020204020204" pitchFamily="34" typeface="微软雅黑"/>
                </a:rPr>
                <a:t>谢谢观看</a:t>
              </a:r>
            </a:p>
          </p:txBody>
        </p:sp>
        <p:pic>
          <p:nvPicPr>
            <p:cNvPr descr="C:\Documents and Settings\tdz\桌面\未标题-2.png" id="45" name="Picture 3"/>
            <p:cNvPicPr>
              <a:picLocks noChangeArrowheads="1"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5970555" y="3633193"/>
              <a:ext cx="457024" cy="411523"/>
            </a:xfrm>
            <a:prstGeom prst="rect">
              <a:avLst/>
            </a:prstGeom>
            <a:grpFill/>
            <a:extLst/>
          </p:spPr>
        </p:pic>
        <p:sp>
          <p:nvSpPr>
            <p:cNvPr id="46" name="Oval 25"/>
            <p:cNvSpPr>
              <a:spLocks noChangeArrowheads="1"/>
            </p:cNvSpPr>
            <p:nvPr/>
          </p:nvSpPr>
          <p:spPr bwMode="auto">
            <a:xfrm>
              <a:off x="5905890" y="1965934"/>
              <a:ext cx="563955" cy="523997"/>
            </a:xfrm>
            <a:prstGeom prst="ellipse">
              <a:avLst/>
            </a:prstGeom>
            <a:grpFill/>
            <a:ln w="33338">
              <a:solidFill>
                <a:schemeClr val="bg1"/>
              </a:solidFill>
              <a:miter lim="800000"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altLang="en-US" lang="zh-CN" smtClean="0">
                <a:solidFill>
                  <a:srgbClr val="000000"/>
                </a:solidFill>
                <a:latin charset="0" panose="020b0604020202020204" pitchFamily="34" typeface="Arial"/>
              </a:endParaRPr>
            </a:p>
          </p:txBody>
        </p:sp>
        <p:sp>
          <p:nvSpPr>
            <p:cNvPr id="47" name="Freeform 11"/>
            <p:cNvSpPr/>
            <p:nvPr/>
          </p:nvSpPr>
          <p:spPr bwMode="auto">
            <a:xfrm>
              <a:off x="1154332" y="2738824"/>
              <a:ext cx="980819" cy="198880"/>
            </a:xfrm>
            <a:custGeom>
              <a:gdLst>
                <a:gd fmla="*/ 0 w 618" name="T0"/>
                <a:gd fmla="*/ 167 h 167" name="T1"/>
                <a:gd fmla="*/ 616 w 618" name="T2"/>
                <a:gd fmla="*/ 20 h 167" name="T3"/>
                <a:gd fmla="*/ 618 w 618" name="T4"/>
                <a:gd fmla="*/ 0 h 167" name="T5"/>
                <a:gd fmla="*/ 2 w 618" name="T6"/>
                <a:gd fmla="*/ 153 h 167" name="T7"/>
                <a:gd fmla="*/ 0 60000 65536" name="T8"/>
                <a:gd fmla="*/ 0 60000 65536" name="T9"/>
                <a:gd fmla="*/ 0 60000 65536" name="T10"/>
                <a:gd fmla="*/ 0 60000 65536" name="T11"/>
                <a:gd fmla="*/ 0 w 618" name="T12"/>
                <a:gd fmla="*/ 0 h 167" name="T13"/>
                <a:gd fmla="*/ 618 w 618" name="T14"/>
                <a:gd fmla="*/ 167 h 167" name="T15"/>
              </a:gdLst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b="T15" l="T12" r="T14" t="T13"/>
              <a:pathLst>
                <a:path h="167" w="618">
                  <a:moveTo>
                    <a:pt x="0" y="167"/>
                  </a:moveTo>
                  <a:lnTo>
                    <a:pt x="616" y="20"/>
                  </a:lnTo>
                  <a:lnTo>
                    <a:pt x="618" y="0"/>
                  </a:lnTo>
                  <a:lnTo>
                    <a:pt x="2" y="153"/>
                  </a:lnTo>
                </a:path>
              </a:pathLst>
            </a:custGeom>
            <a:grpFill/>
            <a:ln cap="flat" w="11113">
              <a:solidFill>
                <a:schemeClr val="bg1"/>
              </a:solidFill>
              <a:prstDash val="solid"/>
              <a:miter lim="800000"/>
            </a:ln>
          </p:spPr>
          <p:txBody>
            <a:bodyPr bIns="45708" lIns="91417" rIns="91417" tIns="45708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altLang="en-US" lang="zh-CN" smtClean="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48" name="Freeform 13"/>
            <p:cNvSpPr/>
            <p:nvPr/>
          </p:nvSpPr>
          <p:spPr bwMode="auto">
            <a:xfrm>
              <a:off x="2103404" y="2460156"/>
              <a:ext cx="1566455" cy="309635"/>
            </a:xfrm>
            <a:custGeom>
              <a:gdLst>
                <a:gd fmla="*/ 0 w 987" name="T0"/>
                <a:gd fmla="*/ 260 h 260" name="T1"/>
                <a:gd fmla="*/ 985 w 987" name="T2"/>
                <a:gd fmla="*/ 19 h 260" name="T3"/>
                <a:gd fmla="*/ 987 w 987" name="T4"/>
                <a:gd fmla="*/ 0 h 260" name="T5"/>
                <a:gd fmla="*/ 8 w 987" name="T6"/>
                <a:gd fmla="*/ 238 h 260" name="T7"/>
                <a:gd fmla="*/ 0 60000 65536" name="T8"/>
                <a:gd fmla="*/ 0 60000 65536" name="T9"/>
                <a:gd fmla="*/ 0 60000 65536" name="T10"/>
                <a:gd fmla="*/ 0 60000 65536" name="T11"/>
                <a:gd fmla="*/ 0 w 987" name="T12"/>
                <a:gd fmla="*/ 0 h 260" name="T13"/>
                <a:gd fmla="*/ 987 w 987" name="T14"/>
                <a:gd fmla="*/ 260 h 260" name="T15"/>
              </a:gdLst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b="T15" l="T12" r="T14" t="T13"/>
              <a:pathLst>
                <a:path h="260" w="985">
                  <a:moveTo>
                    <a:pt x="0" y="260"/>
                  </a:moveTo>
                  <a:lnTo>
                    <a:pt x="985" y="19"/>
                  </a:lnTo>
                  <a:lnTo>
                    <a:pt x="987" y="0"/>
                  </a:lnTo>
                  <a:lnTo>
                    <a:pt x="8" y="238"/>
                  </a:lnTo>
                </a:path>
              </a:pathLst>
            </a:custGeom>
            <a:grpFill/>
            <a:ln cap="flat" cmpd="sng" w="11113">
              <a:solidFill>
                <a:schemeClr val="bg1"/>
              </a:solidFill>
              <a:prstDash val="solid"/>
              <a:miter lim="800000"/>
              <a:headEnd len="med" type="none" w="med"/>
              <a:tailEnd len="med" type="none" w="med"/>
            </a:ln>
          </p:spPr>
          <p:txBody>
            <a:bodyPr bIns="45708" lIns="91417" rIns="91417" tIns="45708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altLang="en-US" lang="zh-CN" smtClean="0">
                <a:solidFill>
                  <a:schemeClr val="bg1"/>
                </a:solidFill>
                <a:latin typeface="Arial"/>
              </a:endParaRPr>
            </a:p>
          </p:txBody>
        </p:sp>
      </p:grpSp>
      <p:pic>
        <p:nvPicPr>
          <p:cNvPr id="28" name="图片 2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02140" y="3478152"/>
            <a:ext cx="535501" cy="497790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</p:pic>
      <p:pic>
        <p:nvPicPr>
          <p:cNvPr id="29" name="图片 2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813157" y="2680466"/>
            <a:ext cx="493236" cy="486087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</p:pic>
      <p:sp>
        <p:nvSpPr>
          <p:cNvPr id="30" name="矩形 29"/>
          <p:cNvSpPr/>
          <p:nvPr/>
        </p:nvSpPr>
        <p:spPr>
          <a:xfrm>
            <a:off x="6988458" y="1725307"/>
            <a:ext cx="1256030" cy="36576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altLang="zh-CN" b="1" lang="en-US" smtClean="0">
                <a:solidFill>
                  <a:srgbClr val="FFFFFF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By-李威利</a:t>
            </a:r>
          </a:p>
        </p:txBody>
      </p:sp>
      <p:sp>
        <p:nvSpPr>
          <p:cNvPr id="31" name="矩形 30"/>
          <p:cNvSpPr/>
          <p:nvPr/>
        </p:nvSpPr>
        <p:spPr>
          <a:xfrm>
            <a:off x="6952930" y="2737329"/>
            <a:ext cx="1737042" cy="36576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altLang="zh-CN" b="1" lang="en-US" smtClean="0">
                <a:solidFill>
                  <a:srgbClr val="FFFFFF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15503889607</a:t>
            </a:r>
          </a:p>
        </p:txBody>
      </p:sp>
      <p:sp>
        <p:nvSpPr>
          <p:cNvPr id="32" name="矩形 31"/>
          <p:cNvSpPr/>
          <p:nvPr/>
        </p:nvSpPr>
        <p:spPr>
          <a:xfrm>
            <a:off x="6988458" y="3463854"/>
            <a:ext cx="1421130" cy="36576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altLang="zh-CN" b="1" lang="en-US" smtClean="0">
                <a:solidFill>
                  <a:srgbClr val="FFFFFF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WLCY1223</a:t>
            </a:r>
          </a:p>
        </p:txBody>
      </p:sp>
      <p:sp>
        <p:nvSpPr>
          <p:cNvPr id="33" name="矩形 32"/>
          <p:cNvSpPr/>
          <p:nvPr/>
        </p:nvSpPr>
        <p:spPr>
          <a:xfrm>
            <a:off x="6952930" y="4246718"/>
            <a:ext cx="3732530" cy="36576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altLang="zh-CN" b="1" lang="en-US">
                <a:solidFill>
                  <a:srgbClr val="FFFFFF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http://weibo.com/2685921631</a:t>
            </a:r>
          </a:p>
        </p:txBody>
      </p:sp>
      <p:pic>
        <p:nvPicPr>
          <p:cNvPr id="54" name="图片 5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946421" y="1703897"/>
            <a:ext cx="2688115" cy="2529629"/>
          </a:xfrm>
          <a:prstGeom prst="rect">
            <a:avLst/>
          </a:prstGeom>
          <a:ln>
            <a:solidFill>
              <a:srgbClr val="FF6600"/>
            </a:solidFill>
          </a:ln>
        </p:spPr>
      </p:pic>
    </p:spTree>
    <p:extLst>
      <p:ext uri="{BB962C8B-B14F-4D97-AF65-F5344CB8AC3E}">
        <p14:creationId val="2986501987"/>
      </p:ext>
    </p:extLst>
  </p:cSld>
  <p:clrMapOvr>
    <a:masterClrMapping/>
  </p:clrMapOvr>
  <p:transition/>
  <p:timing/>
</p:sld>
</file>

<file path=ppt/slides/slide22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xml="http://www.w3.org/XML/1998/namespace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3" name="任意多边形 2"/>
          <p:cNvSpPr/>
          <p:nvPr/>
        </p:nvSpPr>
        <p:spPr>
          <a:xfrm>
            <a:off x="2242517" y="2946258"/>
            <a:ext cx="596900" cy="656791"/>
          </a:xfrm>
          <a:custGeom>
            <a:gdLst>
              <a:gd name="connsiteX0" fmla="*/ 0 w 576448"/>
              <a:gd name="connsiteY0" fmla="*/ 0 h 576263"/>
              <a:gd name="connsiteX1" fmla="*/ 575933 w 576448"/>
              <a:gd name="connsiteY1" fmla="*/ 576263 h 576263"/>
              <a:gd name="connsiteX2" fmla="*/ 576263 w 576448"/>
              <a:gd name="connsiteY2" fmla="*/ 0 h 576263"/>
              <a:gd name="connsiteX3" fmla="*/ 0 w 576448"/>
              <a:gd name="connsiteY3" fmla="*/ 0 h 576263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6448" h="576263">
                <a:moveTo>
                  <a:pt x="0" y="0"/>
                </a:moveTo>
                <a:lnTo>
                  <a:pt x="575933" y="576263"/>
                </a:lnTo>
                <a:cubicBezTo>
                  <a:pt x="577576" y="384175"/>
                  <a:pt x="574620" y="192088"/>
                  <a:pt x="576263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61942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4" name="矩形 3"/>
          <p:cNvSpPr/>
          <p:nvPr/>
        </p:nvSpPr>
        <p:spPr>
          <a:xfrm>
            <a:off x="2832100" y="2949865"/>
            <a:ext cx="9359900" cy="657225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0" rIns="180000" bIns="0" anchor="ctr"/>
          <a:lstStyle/>
          <a:p>
            <a:pPr algn="ctr">
              <a:defRPr/>
            </a:pPr>
            <a:r>
              <a:rPr lang="en-US" altLang="zh-CN" sz="2800" smtClean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Meiryo" panose="020b0604030504040204" pitchFamily="34" charset="-128"/>
              </a:rPr>
              <a:t>www.youyedoc.com</a:t>
            </a:r>
          </a:p>
        </p:txBody>
      </p:sp>
      <p:sp>
        <p:nvSpPr>
          <p:cNvPr id="7" name="矩形 6"/>
          <p:cNvSpPr/>
          <p:nvPr/>
        </p:nvSpPr>
        <p:spPr>
          <a:xfrm>
            <a:off x="1" y="2182092"/>
            <a:ext cx="9312276" cy="775277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zh-CN" altLang="en-US" sz="3200" spc="200">
                <a:solidFill>
                  <a:srgbClr val="FFFFFF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    更多精品PPT资源尽在—优页PPT！</a:t>
            </a:r>
          </a:p>
        </p:txBody>
      </p:sp>
      <p:sp>
        <p:nvSpPr>
          <p:cNvPr id="6" name="直角三角形 5"/>
          <p:cNvSpPr/>
          <p:nvPr/>
        </p:nvSpPr>
        <p:spPr>
          <a:xfrm>
            <a:off x="9312275" y="2178052"/>
            <a:ext cx="853701" cy="779317"/>
          </a:xfrm>
          <a:prstGeom prst="rtTriangle">
            <a:avLst/>
          </a:prstGeom>
          <a:solidFill>
            <a:srgbClr val="007C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2581830" y="3921022"/>
            <a:ext cx="6906409" cy="1692771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>
              <a:lnSpc>
                <a:spcPts val="2400"/>
              </a:lnSpc>
            </a:pPr>
            <a:r>
              <a:rPr lang="en-US" altLang="zh-CN" sz="1200" ker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PPT模板下载：www.youyedoc.com/moban/         节日PPT模板：www.youyedoc.com/jieri/</a:t>
            </a:r>
          </a:p>
          <a:p>
            <a:pPr>
              <a:lnSpc>
                <a:spcPts val="2400"/>
              </a:lnSpc>
            </a:pPr>
            <a:r>
              <a:rPr lang="en-US" altLang="zh-CN" sz="1200" ker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PPT背景图片：www.youyedoc.com/beijing/          PPT图表下载：www.youyedoc.com/tubiao/</a:t>
            </a:r>
          </a:p>
          <a:p>
            <a:pPr>
              <a:lnSpc>
                <a:spcPts val="2400"/>
              </a:lnSpc>
            </a:pPr>
            <a:r>
              <a:rPr lang="en-US" altLang="zh-CN" sz="1200" ker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PPT素材下载： www.youyedoc.com/sucai/            PPT教程下载：www.youyedoc.com/jiaocheng/      </a:t>
            </a:r>
          </a:p>
        </p:txBody>
      </p:sp>
    </p:spTree>
    <p:extLst>
      <p:ext uri="{BB962C8B-B14F-4D97-AF65-F5344CB8AC3E}">
        <p14:creationId xmlns:p14="http://schemas.microsoft.com/office/powerpoint/2010/main" val="2662729166"/>
      </p:ext>
    </p:extLst>
  </p:cSld>
  <p:clrMapOvr>
    <a:masterClrMapping/>
  </p:clrMapOvr>
  <p:transition/>
  <p:timing/>
</p:sld>
</file>

<file path=ppt/slides/slide3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9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/>
            <p:nvPr/>
          </p:nvGrpSpPr>
          <p:grpSpPr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/>
              <p:nvPr/>
            </p:nvSpPr>
            <p:spPr bwMode="auto">
              <a:xfrm>
                <a:off x="4449" y="3297"/>
                <a:ext cx="52" cy="154"/>
              </a:xfrm>
              <a:custGeom>
                <a:gdLst>
                  <a:gd fmla="*/ 0 w 52" name="T0"/>
                  <a:gd fmla="*/ 0 h 69" name="T1"/>
                  <a:gd fmla="*/ 0 w 52" name="T2"/>
                  <a:gd fmla="*/ 0 h 69" name="T3"/>
                  <a:gd fmla="*/ 10 w 52" name="T4"/>
                  <a:gd fmla="*/ 0 h 69" name="T5"/>
                  <a:gd fmla="*/ 13 w 52" name="T6"/>
                  <a:gd fmla="*/ 13 h 69" name="T7"/>
                  <a:gd fmla="*/ 26 w 52" name="T8"/>
                  <a:gd fmla="*/ 5 h 69" name="T9"/>
                  <a:gd fmla="*/ 43 w 52" name="T10"/>
                  <a:gd fmla="*/ 21 h 69" name="T11"/>
                  <a:gd fmla="*/ 51 w 52" name="T12"/>
                  <a:gd fmla="*/ 68 h 69" name="T13"/>
                  <a:gd fmla="*/ 50 w 52" name="T14"/>
                  <a:gd fmla="*/ 68 h 69" name="T15"/>
                  <a:gd fmla="*/ 16 w 52" name="T16"/>
                  <a:gd fmla="*/ 48 h 69" name="T17"/>
                  <a:gd fmla="*/ 0 w 52" name="T18"/>
                  <a:gd fmla="*/ 0 h 69" name="T19"/>
                  <a:gd fmla="*/ 0 w 52" name="T20"/>
                  <a:gd fmla="*/ 0 h 69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52" name="T33"/>
                  <a:gd fmla="*/ 0 h 69" name="T34"/>
                  <a:gd fmla="*/ 52 w 52" name="T35"/>
                  <a:gd fmla="*/ 69 h 69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69" w="52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/>
              <p:nvPr/>
            </p:nvSpPr>
            <p:spPr bwMode="auto">
              <a:xfrm>
                <a:off x="4577" y="3299"/>
                <a:ext cx="132" cy="154"/>
              </a:xfrm>
              <a:custGeom>
                <a:gdLst>
                  <a:gd fmla="*/ 0 w 132" name="T0"/>
                  <a:gd fmla="*/ 72 h 83" name="T1"/>
                  <a:gd fmla="*/ 0 w 132" name="T2"/>
                  <a:gd fmla="*/ 72 h 83" name="T3"/>
                  <a:gd fmla="*/ 12 w 132" name="T4"/>
                  <a:gd fmla="*/ 82 h 83" name="T5"/>
                  <a:gd fmla="*/ 53 w 132" name="T6"/>
                  <a:gd fmla="*/ 79 h 83" name="T7"/>
                  <a:gd fmla="*/ 66 w 132" name="T8"/>
                  <a:gd fmla="*/ 73 h 83" name="T9"/>
                  <a:gd fmla="*/ 84 w 132" name="T10"/>
                  <a:gd fmla="*/ 36 h 83" name="T11"/>
                  <a:gd fmla="*/ 108 w 132" name="T12"/>
                  <a:gd fmla="*/ 37 h 83" name="T13"/>
                  <a:gd fmla="*/ 131 w 132" name="T14"/>
                  <a:gd fmla="*/ 25 h 83" name="T15"/>
                  <a:gd fmla="*/ 109 w 132" name="T16"/>
                  <a:gd fmla="*/ 14 h 83" name="T17"/>
                  <a:gd fmla="*/ 102 w 132" name="T18"/>
                  <a:gd fmla="*/ 0 h 83" name="T19"/>
                  <a:gd fmla="*/ 75 w 132" name="T20"/>
                  <a:gd fmla="*/ 26 h 83" name="T21"/>
                  <a:gd fmla="*/ 67 w 132" name="T22"/>
                  <a:gd fmla="*/ 40 h 83" name="T23"/>
                  <a:gd fmla="*/ 59 w 132" name="T24"/>
                  <a:gd fmla="*/ 32 h 83" name="T25"/>
                  <a:gd fmla="*/ 43 w 132" name="T26"/>
                  <a:gd fmla="*/ 52 h 83" name="T27"/>
                  <a:gd fmla="*/ 26 w 132" name="T28"/>
                  <a:gd fmla="*/ 55 h 83" name="T29"/>
                  <a:gd fmla="*/ 20 w 132" name="T30"/>
                  <a:gd fmla="*/ 73 h 83" name="T31"/>
                  <a:gd fmla="*/ 0 w 132" name="T32"/>
                  <a:gd fmla="*/ 72 h 83" name="T33"/>
                  <a:gd fmla="*/ 0 w 132" name="T34"/>
                  <a:gd fmla="*/ 72 h 83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132" name="T54"/>
                  <a:gd fmla="*/ 0 h 83" name="T55"/>
                  <a:gd fmla="*/ 132 w 132" name="T56"/>
                  <a:gd fmla="*/ 83 h 83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83" w="132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/>
            <p:nvPr/>
          </p:nvGrpSpPr>
          <p:grpSpPr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/>
              <p:nvPr/>
            </p:nvSpPr>
            <p:spPr bwMode="auto">
              <a:xfrm>
                <a:off x="4380" y="3351"/>
                <a:ext cx="149" cy="160"/>
              </a:xfrm>
              <a:custGeom>
                <a:gdLst>
                  <a:gd fmla="*/ 0 w 149" name="T0"/>
                  <a:gd fmla="*/ 0 h 156" name="T1"/>
                  <a:gd fmla="*/ 0 w 149" name="T2"/>
                  <a:gd fmla="*/ 0 h 156" name="T3"/>
                  <a:gd fmla="*/ 33 w 149" name="T4"/>
                  <a:gd fmla="*/ 7 h 156" name="T5"/>
                  <a:gd fmla="*/ 74 w 149" name="T6"/>
                  <a:gd fmla="*/ 47 h 156" name="T7"/>
                  <a:gd fmla="*/ 108 w 149" name="T8"/>
                  <a:gd fmla="*/ 62 h 156" name="T9"/>
                  <a:gd fmla="*/ 104 w 149" name="T10"/>
                  <a:gd fmla="*/ 73 h 156" name="T11"/>
                  <a:gd fmla="*/ 115 w 149" name="T12"/>
                  <a:gd fmla="*/ 72 h 156" name="T13"/>
                  <a:gd fmla="*/ 114 w 149" name="T14"/>
                  <a:gd fmla="*/ 87 h 156" name="T15"/>
                  <a:gd fmla="*/ 148 w 149" name="T16"/>
                  <a:gd fmla="*/ 116 h 156" name="T17"/>
                  <a:gd fmla="*/ 144 w 149" name="T18"/>
                  <a:gd fmla="*/ 154 h 156" name="T19"/>
                  <a:gd fmla="*/ 129 w 149" name="T20"/>
                  <a:gd fmla="*/ 155 h 156" name="T21"/>
                  <a:gd fmla="*/ 99 w 149" name="T22"/>
                  <a:gd fmla="*/ 133 h 156" name="T23"/>
                  <a:gd fmla="*/ 50 w 149" name="T24"/>
                  <a:gd fmla="*/ 54 h 156" name="T25"/>
                  <a:gd fmla="*/ 0 w 149" name="T26"/>
                  <a:gd fmla="*/ 0 h 156" name="T27"/>
                  <a:gd fmla="*/ 0 w 149" name="T28"/>
                  <a:gd fmla="*/ 0 h 15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49" name="T45"/>
                  <a:gd fmla="*/ 0 h 156" name="T46"/>
                  <a:gd fmla="*/ 149 w 149" name="T47"/>
                  <a:gd fmla="*/ 156 h 15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56" w="149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/>
              <p:nvPr/>
            </p:nvSpPr>
            <p:spPr bwMode="auto">
              <a:xfrm>
                <a:off x="4519" y="3450"/>
                <a:ext cx="125" cy="160"/>
              </a:xfrm>
              <a:custGeom>
                <a:gdLst>
                  <a:gd fmla="*/ 0 w 125" name="T0"/>
                  <a:gd fmla="*/ 11 h 40" name="T1"/>
                  <a:gd fmla="*/ 0 w 125" name="T2"/>
                  <a:gd fmla="*/ 11 h 40" name="T3"/>
                  <a:gd fmla="*/ 8 w 125" name="T4"/>
                  <a:gd fmla="*/ 0 h 40" name="T5"/>
                  <a:gd fmla="*/ 95 w 125" name="T6"/>
                  <a:gd fmla="*/ 12 h 40" name="T7"/>
                  <a:gd fmla="*/ 104 w 125" name="T8"/>
                  <a:gd fmla="*/ 22 h 40" name="T9"/>
                  <a:gd fmla="*/ 122 w 125" name="T10"/>
                  <a:gd fmla="*/ 26 h 40" name="T11"/>
                  <a:gd fmla="*/ 124 w 125" name="T12"/>
                  <a:gd fmla="*/ 39 h 40" name="T13"/>
                  <a:gd fmla="*/ 22 w 125" name="T14"/>
                  <a:gd fmla="*/ 21 h 40" name="T15"/>
                  <a:gd fmla="*/ 0 w 125" name="T16"/>
                  <a:gd fmla="*/ 11 h 40" name="T17"/>
                  <a:gd fmla="*/ 0 w 125" name="T18"/>
                  <a:gd fmla="*/ 11 h 40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125" name="T30"/>
                  <a:gd fmla="*/ 0 h 40" name="T31"/>
                  <a:gd fmla="*/ 125 w 125" name="T32"/>
                  <a:gd fmla="*/ 40 h 40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40" w="125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/>
              <p:nvPr/>
            </p:nvSpPr>
            <p:spPr bwMode="auto">
              <a:xfrm>
                <a:off x="4568" y="3349"/>
                <a:ext cx="136" cy="160"/>
              </a:xfrm>
              <a:custGeom>
                <a:gdLst>
                  <a:gd fmla="*/ 0 w 136" name="T0"/>
                  <a:gd fmla="*/ 52 h 116" name="T1"/>
                  <a:gd fmla="*/ 0 w 136" name="T2"/>
                  <a:gd fmla="*/ 52 h 116" name="T3"/>
                  <a:gd fmla="*/ 9 w 136" name="T4"/>
                  <a:gd fmla="*/ 36 h 116" name="T5"/>
                  <a:gd fmla="*/ 21 w 136" name="T6"/>
                  <a:gd fmla="*/ 46 h 116" name="T7"/>
                  <a:gd fmla="*/ 62 w 136" name="T8"/>
                  <a:gd fmla="*/ 43 h 116" name="T9"/>
                  <a:gd fmla="*/ 75 w 136" name="T10"/>
                  <a:gd fmla="*/ 37 h 116" name="T11"/>
                  <a:gd fmla="*/ 93 w 136" name="T12"/>
                  <a:gd fmla="*/ 0 h 116" name="T13"/>
                  <a:gd fmla="*/ 117 w 136" name="T14"/>
                  <a:gd fmla="*/ 1 h 116" name="T15"/>
                  <a:gd fmla="*/ 112 w 136" name="T16"/>
                  <a:gd fmla="*/ 11 h 116" name="T17"/>
                  <a:gd fmla="*/ 135 w 136" name="T18"/>
                  <a:gd fmla="*/ 46 h 116" name="T19"/>
                  <a:gd fmla="*/ 122 w 136" name="T20"/>
                  <a:gd fmla="*/ 43 h 116" name="T21"/>
                  <a:gd fmla="*/ 99 w 136" name="T22"/>
                  <a:gd fmla="*/ 82 h 116" name="T23"/>
                  <a:gd fmla="*/ 95 w 136" name="T24"/>
                  <a:gd fmla="*/ 107 h 116" name="T25"/>
                  <a:gd fmla="*/ 81 w 136" name="T26"/>
                  <a:gd fmla="*/ 115 h 116" name="T27"/>
                  <a:gd fmla="*/ 55 w 136" name="T28"/>
                  <a:gd fmla="*/ 100 h 116" name="T29"/>
                  <a:gd fmla="*/ 40 w 136" name="T30"/>
                  <a:gd fmla="*/ 107 h 116" name="T31"/>
                  <a:gd fmla="*/ 37 w 136" name="T32"/>
                  <a:gd fmla="*/ 95 h 116" name="T33"/>
                  <a:gd fmla="*/ 17 w 136" name="T34"/>
                  <a:gd fmla="*/ 97 h 116" name="T35"/>
                  <a:gd fmla="*/ 0 w 136" name="T36"/>
                  <a:gd fmla="*/ 52 h 116" name="T37"/>
                  <a:gd fmla="*/ 0 w 136" name="T38"/>
                  <a:gd fmla="*/ 52 h 11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36" name="T60"/>
                  <a:gd fmla="*/ 0 h 116" name="T61"/>
                  <a:gd fmla="*/ 136 w 136" name="T62"/>
                  <a:gd fmla="*/ 116 h 116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15" w="13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/>
              <p:nvPr/>
            </p:nvSpPr>
            <p:spPr bwMode="auto">
              <a:xfrm>
                <a:off x="4674" y="3469"/>
                <a:ext cx="34" cy="160"/>
              </a:xfrm>
              <a:custGeom>
                <a:gdLst>
                  <a:gd fmla="*/ 0 w 34" name="T0"/>
                  <a:gd fmla="*/ 2 h 9" name="T1"/>
                  <a:gd fmla="*/ 0 w 34" name="T2"/>
                  <a:gd fmla="*/ 2 h 9" name="T3"/>
                  <a:gd fmla="*/ 4 w 34" name="T4"/>
                  <a:gd fmla="*/ 8 h 9" name="T5"/>
                  <a:gd fmla="*/ 33 w 34" name="T6"/>
                  <a:gd fmla="*/ 3 h 9" name="T7"/>
                  <a:gd fmla="*/ 11 w 34" name="T8"/>
                  <a:gd fmla="*/ 0 h 9" name="T9"/>
                  <a:gd fmla="*/ 0 w 34" name="T10"/>
                  <a:gd fmla="*/ 2 h 9" name="T11"/>
                  <a:gd fmla="*/ 0 w 34" name="T12"/>
                  <a:gd fmla="*/ 2 h 9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4" name="T21"/>
                  <a:gd fmla="*/ 0 h 9" name="T22"/>
                  <a:gd fmla="*/ 34 w 34" name="T23"/>
                  <a:gd fmla="*/ 9 h 9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9" w="34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/>
              <p:nvPr/>
            </p:nvSpPr>
            <p:spPr bwMode="auto">
              <a:xfrm>
                <a:off x="4703" y="3376"/>
                <a:ext cx="85" cy="160"/>
              </a:xfrm>
              <a:custGeom>
                <a:gdLst>
                  <a:gd fmla="*/ 0 w 85" name="T0"/>
                  <a:gd fmla="*/ 60 h 101" name="T1"/>
                  <a:gd fmla="*/ 0 w 85" name="T2"/>
                  <a:gd fmla="*/ 60 h 101" name="T3"/>
                  <a:gd fmla="*/ 10 w 85" name="T4"/>
                  <a:gd fmla="*/ 78 h 101" name="T5"/>
                  <a:gd fmla="*/ 7 w 85" name="T6"/>
                  <a:gd fmla="*/ 96 h 101" name="T7"/>
                  <a:gd fmla="*/ 21 w 85" name="T8"/>
                  <a:gd fmla="*/ 100 h 101" name="T9"/>
                  <a:gd fmla="*/ 19 w 85" name="T10"/>
                  <a:gd fmla="*/ 63 h 101" name="T11"/>
                  <a:gd fmla="*/ 28 w 85" name="T12"/>
                  <a:gd fmla="*/ 60 h 101" name="T13"/>
                  <a:gd fmla="*/ 30 w 85" name="T14"/>
                  <a:gd fmla="*/ 74 h 101" name="T15"/>
                  <a:gd fmla="*/ 37 w 85" name="T16"/>
                  <a:gd fmla="*/ 90 h 101" name="T17"/>
                  <a:gd fmla="*/ 53 w 85" name="T18"/>
                  <a:gd fmla="*/ 83 h 101" name="T19"/>
                  <a:gd fmla="*/ 34 w 85" name="T20"/>
                  <a:gd fmla="*/ 48 h 101" name="T21"/>
                  <a:gd fmla="*/ 62 w 85" name="T22"/>
                  <a:gd fmla="*/ 33 h 101" name="T23"/>
                  <a:gd fmla="*/ 25 w 85" name="T24"/>
                  <a:gd fmla="*/ 43 h 101" name="T25"/>
                  <a:gd fmla="*/ 19 w 85" name="T26"/>
                  <a:gd fmla="*/ 21 h 101" name="T27"/>
                  <a:gd fmla="*/ 74 w 85" name="T28"/>
                  <a:gd fmla="*/ 19 h 101" name="T29"/>
                  <a:gd fmla="*/ 84 w 85" name="T30"/>
                  <a:gd fmla="*/ 0 h 101" name="T31"/>
                  <a:gd fmla="*/ 68 w 85" name="T32"/>
                  <a:gd fmla="*/ 12 h 101" name="T33"/>
                  <a:gd fmla="*/ 28 w 85" name="T34"/>
                  <a:gd fmla="*/ 6 h 101" name="T35"/>
                  <a:gd fmla="*/ 15 w 85" name="T36"/>
                  <a:gd fmla="*/ 14 h 101" name="T37"/>
                  <a:gd fmla="*/ 0 w 85" name="T38"/>
                  <a:gd fmla="*/ 60 h 101" name="T39"/>
                  <a:gd fmla="*/ 0 w 85" name="T40"/>
                  <a:gd fmla="*/ 60 h 101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85" name="T63"/>
                  <a:gd fmla="*/ 0 h 101" name="T64"/>
                  <a:gd fmla="*/ 85 w 85" name="T65"/>
                  <a:gd fmla="*/ 101 h 101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00" w="85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/>
              <p:nvPr/>
            </p:nvSpPr>
            <p:spPr bwMode="auto">
              <a:xfrm>
                <a:off x="4769" y="3478"/>
                <a:ext cx="48" cy="160"/>
              </a:xfrm>
              <a:custGeom>
                <a:gdLst>
                  <a:gd fmla="*/ 0 w 48" name="T0"/>
                  <a:gd fmla="*/ 15 h 26" name="T1"/>
                  <a:gd fmla="*/ 0 w 48" name="T2"/>
                  <a:gd fmla="*/ 15 h 26" name="T3"/>
                  <a:gd fmla="*/ 2 w 48" name="T4"/>
                  <a:gd fmla="*/ 25 h 26" name="T5"/>
                  <a:gd fmla="*/ 47 w 48" name="T6"/>
                  <a:gd fmla="*/ 0 h 26" name="T7"/>
                  <a:gd fmla="*/ 14 w 48" name="T8"/>
                  <a:gd fmla="*/ 7 h 26" name="T9"/>
                  <a:gd fmla="*/ 0 w 48" name="T10"/>
                  <a:gd fmla="*/ 15 h 26" name="T11"/>
                  <a:gd fmla="*/ 0 w 48" name="T12"/>
                  <a:gd fmla="*/ 15 h 2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8" name="T21"/>
                  <a:gd fmla="*/ 0 h 26" name="T22"/>
                  <a:gd fmla="*/ 48 w 48" name="T23"/>
                  <a:gd fmla="*/ 26 h 26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6" w="48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/>
              <p:nvPr/>
            </p:nvSpPr>
            <p:spPr bwMode="auto">
              <a:xfrm>
                <a:off x="4819" y="3341"/>
                <a:ext cx="17" cy="160"/>
              </a:xfrm>
              <a:custGeom>
                <a:gdLst>
                  <a:gd fmla="*/ 0 w 17" name="T0"/>
                  <a:gd fmla="*/ 14 h 42" name="T1"/>
                  <a:gd fmla="*/ 0 w 17" name="T2"/>
                  <a:gd fmla="*/ 14 h 42" name="T3"/>
                  <a:gd fmla="*/ 3 w 17" name="T4"/>
                  <a:gd fmla="*/ 33 h 42" name="T5"/>
                  <a:gd fmla="*/ 13 w 17" name="T6"/>
                  <a:gd fmla="*/ 41 h 42" name="T7"/>
                  <a:gd fmla="*/ 7 w 17" name="T8"/>
                  <a:gd fmla="*/ 24 h 42" name="T9"/>
                  <a:gd fmla="*/ 16 w 17" name="T10"/>
                  <a:gd fmla="*/ 21 h 42" name="T11"/>
                  <a:gd fmla="*/ 15 w 17" name="T12"/>
                  <a:gd fmla="*/ 8 h 42" name="T13"/>
                  <a:gd fmla="*/ 3 w 17" name="T14"/>
                  <a:gd fmla="*/ 17 h 42" name="T15"/>
                  <a:gd fmla="*/ 8 w 17" name="T16"/>
                  <a:gd fmla="*/ 0 h 42" name="T17"/>
                  <a:gd fmla="*/ 0 w 17" name="T18"/>
                  <a:gd fmla="*/ 14 h 42" name="T19"/>
                  <a:gd fmla="*/ 0 w 17" name="T20"/>
                  <a:gd fmla="*/ 14 h 42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17" name="T33"/>
                  <a:gd fmla="*/ 0 h 42" name="T34"/>
                  <a:gd fmla="*/ 17 w 17" name="T35"/>
                  <a:gd fmla="*/ 42 h 42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42" w="17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/>
              <p:nvPr/>
            </p:nvSpPr>
            <p:spPr bwMode="auto">
              <a:xfrm>
                <a:off x="4826" y="3393"/>
                <a:ext cx="40" cy="160"/>
              </a:xfrm>
              <a:custGeom>
                <a:gdLst>
                  <a:gd fmla="*/ 0 w 40" name="T0"/>
                  <a:gd fmla="*/ 5 h 14" name="T1"/>
                  <a:gd fmla="*/ 0 w 40" name="T2"/>
                  <a:gd fmla="*/ 5 h 14" name="T3"/>
                  <a:gd fmla="*/ 22 w 40" name="T4"/>
                  <a:gd fmla="*/ 0 h 14" name="T5"/>
                  <a:gd fmla="*/ 39 w 40" name="T6"/>
                  <a:gd fmla="*/ 13 h 14" name="T7"/>
                  <a:gd fmla="*/ 0 w 40" name="T8"/>
                  <a:gd fmla="*/ 5 h 14" name="T9"/>
                  <a:gd fmla="*/ 0 w 40" name="T10"/>
                  <a:gd fmla="*/ 5 h 14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40" name="T18"/>
                  <a:gd fmla="*/ 0 h 14" name="T19"/>
                  <a:gd fmla="*/ 40 w 40" name="T20"/>
                  <a:gd fmla="*/ 14 h 14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4" w="40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/>
              <p:nvPr/>
            </p:nvSpPr>
            <p:spPr bwMode="auto">
              <a:xfrm>
                <a:off x="4865" y="3414"/>
                <a:ext cx="144" cy="160"/>
              </a:xfrm>
              <a:custGeom>
                <a:gdLst>
                  <a:gd fmla="*/ 0 w 144" name="T0"/>
                  <a:gd fmla="*/ 15 h 119" name="T1"/>
                  <a:gd fmla="*/ 0 w 144" name="T2"/>
                  <a:gd fmla="*/ 15 h 119" name="T3"/>
                  <a:gd fmla="*/ 21 w 144" name="T4"/>
                  <a:gd fmla="*/ 26 h 119" name="T5"/>
                  <a:gd fmla="*/ 42 w 144" name="T6"/>
                  <a:gd fmla="*/ 23 h 119" name="T7"/>
                  <a:gd fmla="*/ 16 w 144" name="T8"/>
                  <a:gd fmla="*/ 32 h 119" name="T9"/>
                  <a:gd fmla="*/ 28 w 144" name="T10"/>
                  <a:gd fmla="*/ 51 h 119" name="T11"/>
                  <a:gd fmla="*/ 41 w 144" name="T12"/>
                  <a:gd fmla="*/ 35 h 119" name="T13"/>
                  <a:gd fmla="*/ 49 w 144" name="T14"/>
                  <a:gd fmla="*/ 51 h 119" name="T15"/>
                  <a:gd fmla="*/ 100 w 144" name="T16"/>
                  <a:gd fmla="*/ 69 h 119" name="T17"/>
                  <a:gd fmla="*/ 113 w 144" name="T18"/>
                  <a:gd fmla="*/ 98 h 119" name="T19"/>
                  <a:gd fmla="*/ 103 w 144" name="T20"/>
                  <a:gd fmla="*/ 97 h 119" name="T21"/>
                  <a:gd fmla="*/ 95 w 144" name="T22"/>
                  <a:gd fmla="*/ 110 h 119" name="T23"/>
                  <a:gd fmla="*/ 126 w 144" name="T24"/>
                  <a:gd fmla="*/ 104 h 119" name="T25"/>
                  <a:gd fmla="*/ 143 w 144" name="T26"/>
                  <a:gd fmla="*/ 118 h 119" name="T27"/>
                  <a:gd fmla="*/ 141 w 144" name="T28"/>
                  <a:gd fmla="*/ 30 h 119" name="T29"/>
                  <a:gd fmla="*/ 97 w 144" name="T30"/>
                  <a:gd fmla="*/ 15 h 119" name="T31"/>
                  <a:gd fmla="*/ 61 w 144" name="T32"/>
                  <a:gd fmla="*/ 41 h 119" name="T33"/>
                  <a:gd fmla="*/ 47 w 144" name="T34"/>
                  <a:gd fmla="*/ 27 h 119" name="T35"/>
                  <a:gd fmla="*/ 43 w 144" name="T36"/>
                  <a:gd fmla="*/ 6 h 119" name="T37"/>
                  <a:gd fmla="*/ 21 w 144" name="T38"/>
                  <a:gd fmla="*/ 0 h 119" name="T39"/>
                  <a:gd fmla="*/ 0 w 144" name="T40"/>
                  <a:gd fmla="*/ 15 h 119" name="T41"/>
                  <a:gd fmla="*/ 0 w 144" name="T42"/>
                  <a:gd fmla="*/ 15 h 119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44" name="T66"/>
                  <a:gd fmla="*/ 0 h 119" name="T67"/>
                  <a:gd fmla="*/ 144 w 144" name="T68"/>
                  <a:gd fmla="*/ 119 h 119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119" w="144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/>
              <p:nvPr/>
            </p:nvSpPr>
            <p:spPr bwMode="auto">
              <a:xfrm>
                <a:off x="4871" y="3452"/>
                <a:ext cx="7" cy="160"/>
              </a:xfrm>
              <a:custGeom>
                <a:gdLst>
                  <a:gd fmla="*/ 0 w 7" name="T0"/>
                  <a:gd fmla="*/ 10 h 11" name="T1"/>
                  <a:gd fmla="*/ 0 w 7" name="T2"/>
                  <a:gd fmla="*/ 10 h 11" name="T3"/>
                  <a:gd fmla="*/ 3 w 7" name="T4"/>
                  <a:gd fmla="*/ 0 h 11" name="T5"/>
                  <a:gd fmla="*/ 6 w 7" name="T6"/>
                  <a:gd fmla="*/ 6 h 11" name="T7"/>
                  <a:gd fmla="*/ 0 w 7" name="T8"/>
                  <a:gd fmla="*/ 10 h 11" name="T9"/>
                  <a:gd fmla="*/ 0 w 7" name="T10"/>
                  <a:gd fmla="*/ 10 h 11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7" name="T18"/>
                  <a:gd fmla="*/ 0 h 11" name="T19"/>
                  <a:gd fmla="*/ 7 w 7" name="T20"/>
                  <a:gd fmla="*/ 11 h 11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1" w="7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/>
            <p:nvPr/>
          </p:nvSpPr>
          <p:spPr bwMode="auto">
            <a:xfrm>
              <a:off x="3998079" y="3687453"/>
              <a:ext cx="242885" cy="206196"/>
            </a:xfrm>
            <a:custGeom>
              <a:gdLst>
                <a:gd fmla="*/ 0 w 194" name="T0"/>
                <a:gd fmla="*/ 111880299 h 139" name="T1"/>
                <a:gd fmla="*/ 0 w 194" name="T2"/>
                <a:gd fmla="*/ 111880299 h 139" name="T3"/>
                <a:gd fmla="*/ 3134995 w 194" name="T4"/>
                <a:gd fmla="*/ 172905343 h 139" name="T5"/>
                <a:gd fmla="*/ 25079963 w 194" name="T6"/>
                <a:gd fmla="*/ 191552270 h 139" name="T7"/>
                <a:gd fmla="*/ 6269991 w 194" name="T8"/>
                <a:gd fmla="*/ 222064121 h 139" name="T9"/>
                <a:gd fmla="*/ 40754933 w 194" name="T10"/>
                <a:gd fmla="*/ 233930347 h 139" name="T11"/>
                <a:gd fmla="*/ 119129815 w 194" name="T12"/>
                <a:gd fmla="*/ 222064121 h 139" name="T13"/>
                <a:gd fmla="*/ 133237289 w 194" name="T14"/>
                <a:gd fmla="*/ 188161920 h 139" name="T15"/>
                <a:gd fmla="*/ 186530976 w 194" name="T16"/>
                <a:gd fmla="*/ 169514952 h 139" name="T17"/>
                <a:gd fmla="*/ 191233467 w 194" name="T18"/>
                <a:gd fmla="*/ 140696975 h 139" name="T19"/>
                <a:gd fmla="*/ 210043431 w 194" name="T20"/>
                <a:gd fmla="*/ 133916274 h 139" name="T21"/>
                <a:gd fmla="*/ 202205946 w 194" name="T22"/>
                <a:gd fmla="*/ 118659698 h 139" name="T23"/>
                <a:gd fmla="*/ 221015911 w 194" name="T24"/>
                <a:gd fmla="*/ 116965824 h 139" name="T25"/>
                <a:gd fmla="*/ 235123384 w 194" name="T26"/>
                <a:gd fmla="*/ 88147847 h 139" name="T27"/>
                <a:gd fmla="*/ 228853396 w 194" name="T28"/>
                <a:gd fmla="*/ 59329849 h 139" name="T29"/>
                <a:gd fmla="*/ 300958260 w 194" name="T30"/>
                <a:gd fmla="*/ 38989039 h 139" name="T31"/>
                <a:gd fmla="*/ 302525758 w 194" name="T32"/>
                <a:gd fmla="*/ 32208338 h 139" name="T33"/>
                <a:gd fmla="*/ 275878308 w 194" name="T34"/>
                <a:gd fmla="*/ 27122813 h 139" name="T35"/>
                <a:gd fmla="*/ 238258378 w 194" name="T36"/>
                <a:gd fmla="*/ 47463623 h 139" name="T37"/>
                <a:gd fmla="*/ 219448414 w 194" name="T38"/>
                <a:gd fmla="*/ 0 h 139" name="T39"/>
                <a:gd fmla="*/ 188098473 w 194" name="T40"/>
                <a:gd fmla="*/ 35598688 h 139" name="T41"/>
                <a:gd fmla="*/ 94049862 w 194" name="T42"/>
                <a:gd fmla="*/ 32208338 h 139" name="T43"/>
                <a:gd fmla="*/ 47024931 w 194" name="T44"/>
                <a:gd fmla="*/ 86452672 h 139" name="T45"/>
                <a:gd fmla="*/ 14107478 w 194" name="T46"/>
                <a:gd fmla="*/ 69500900 h 139" name="T47"/>
                <a:gd fmla="*/ 0 w 194" name="T48"/>
                <a:gd fmla="*/ 111880299 h 139" name="T49"/>
                <a:gd fmla="*/ 0 w 194" name="T50"/>
                <a:gd fmla="*/ 111880299 h 139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194" name="T78"/>
                <a:gd fmla="*/ 0 h 139" name="T79"/>
                <a:gd fmla="*/ 194 w 194" name="T80"/>
                <a:gd fmla="*/ 139 h 139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139" w="194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/>
            <p:nvPr/>
          </p:nvGrpSpPr>
          <p:grpSpPr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/>
              <p:nvPr/>
            </p:nvSpPr>
            <p:spPr bwMode="auto">
              <a:xfrm>
                <a:off x="4623" y="3703"/>
                <a:ext cx="552" cy="158"/>
              </a:xfrm>
              <a:custGeom>
                <a:gdLst>
                  <a:gd fmla="*/ 0 w 552" name="T0"/>
                  <a:gd fmla="*/ 218 h 414" name="T1"/>
                  <a:gd fmla="*/ 4 w 552" name="T2"/>
                  <a:gd fmla="*/ 209 h 414" name="T3"/>
                  <a:gd fmla="*/ 3 w 552" name="T4"/>
                  <a:gd fmla="*/ 192 h 414" name="T5"/>
                  <a:gd fmla="*/ 14 w 552" name="T6"/>
                  <a:gd fmla="*/ 165 h 414" name="T7"/>
                  <a:gd fmla="*/ 106 w 552" name="T8"/>
                  <a:gd fmla="*/ 123 h 414" name="T9"/>
                  <a:gd fmla="*/ 125 w 552" name="T10"/>
                  <a:gd fmla="*/ 88 h 414" name="T11"/>
                  <a:gd fmla="*/ 141 w 552" name="T12"/>
                  <a:gd fmla="*/ 94 h 414" name="T13"/>
                  <a:gd fmla="*/ 154 w 552" name="T14"/>
                  <a:gd fmla="*/ 80 h 414" name="T15"/>
                  <a:gd fmla="*/ 175 w 552" name="T16"/>
                  <a:gd fmla="*/ 46 h 414" name="T17"/>
                  <a:gd fmla="*/ 202 w 552" name="T18"/>
                  <a:gd fmla="*/ 68 h 414" name="T19"/>
                  <a:gd fmla="*/ 226 w 552" name="T20"/>
                  <a:gd fmla="*/ 63 h 414" name="T21"/>
                  <a:gd fmla="*/ 233 w 552" name="T22"/>
                  <a:gd fmla="*/ 28 h 414" name="T23"/>
                  <a:gd fmla="*/ 257 w 552" name="T24"/>
                  <a:gd fmla="*/ 6 h 414" name="T25"/>
                  <a:gd fmla="*/ 306 w 552" name="T26"/>
                  <a:gd fmla="*/ 59 h 414" name="T27"/>
                  <a:gd fmla="*/ 384 w 552" name="T28"/>
                  <a:gd fmla="*/ 82 h 414" name="T29"/>
                  <a:gd fmla="*/ 405 w 552" name="T30"/>
                  <a:gd fmla="*/ 0 h 414" name="T31"/>
                  <a:gd fmla="*/ 440 w 552" name="T32"/>
                  <a:gd fmla="*/ 59 h 414" name="T33"/>
                  <a:gd fmla="*/ 488 w 552" name="T34"/>
                  <a:gd fmla="*/ 133 h 414" name="T35"/>
                  <a:gd fmla="*/ 512 w 552" name="T36"/>
                  <a:gd fmla="*/ 163 h 414" name="T37"/>
                  <a:gd fmla="*/ 543 w 552" name="T38"/>
                  <a:gd fmla="*/ 204 h 414" name="T39"/>
                  <a:gd fmla="*/ 545 w 552" name="T40"/>
                  <a:gd fmla="*/ 290 h 414" name="T41"/>
                  <a:gd fmla="*/ 503 w 552" name="T42"/>
                  <a:gd fmla="*/ 388 h 414" name="T43"/>
                  <a:gd fmla="*/ 453 w 552" name="T44"/>
                  <a:gd fmla="*/ 406 h 414" name="T45"/>
                  <a:gd fmla="*/ 435 w 552" name="T46"/>
                  <a:gd fmla="*/ 392 h 414" name="T47"/>
                  <a:gd fmla="*/ 387 w 552" name="T48"/>
                  <a:gd fmla="*/ 401 h 414" name="T49"/>
                  <a:gd fmla="*/ 357 w 552" name="T50"/>
                  <a:gd fmla="*/ 354 h 414" name="T51"/>
                  <a:gd fmla="*/ 341 w 552" name="T52"/>
                  <a:gd fmla="*/ 337 h 414" name="T53"/>
                  <a:gd fmla="*/ 324 w 552" name="T54"/>
                  <a:gd fmla="*/ 352 h 414" name="T55"/>
                  <a:gd fmla="*/ 312 w 552" name="T56"/>
                  <a:gd fmla="*/ 349 h 414" name="T57"/>
                  <a:gd fmla="*/ 288 w 552" name="T58"/>
                  <a:gd fmla="*/ 312 h 414" name="T59"/>
                  <a:gd fmla="*/ 175 w 552" name="T60"/>
                  <a:gd fmla="*/ 308 h 414" name="T61"/>
                  <a:gd fmla="*/ 94 w 552" name="T62"/>
                  <a:gd fmla="*/ 331 h 414" name="T63"/>
                  <a:gd fmla="*/ 27 w 552" name="T64"/>
                  <a:gd fmla="*/ 337 h 414" name="T65"/>
                  <a:gd fmla="*/ 0 w 552" name="T66"/>
                  <a:gd fmla="*/ 218 h 414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552" name="T102"/>
                  <a:gd fmla="*/ 0 h 414" name="T103"/>
                  <a:gd fmla="*/ 552 w 552" name="T104"/>
                  <a:gd fmla="*/ 414 h 414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412" w="552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/>
              <p:nvPr/>
            </p:nvSpPr>
            <p:spPr bwMode="auto">
              <a:xfrm>
                <a:off x="5055" y="3957"/>
                <a:ext cx="49" cy="158"/>
              </a:xfrm>
              <a:custGeom>
                <a:gdLst>
                  <a:gd fmla="*/ 0 w 49" name="T0"/>
                  <a:gd fmla="*/ 8 h 48" name="T1"/>
                  <a:gd fmla="*/ 0 w 49" name="T2"/>
                  <a:gd fmla="*/ 8 h 48" name="T3"/>
                  <a:gd fmla="*/ 1 w 49" name="T4"/>
                  <a:gd fmla="*/ 0 h 48" name="T5"/>
                  <a:gd fmla="*/ 25 w 49" name="T6"/>
                  <a:gd fmla="*/ 7 h 48" name="T7"/>
                  <a:gd fmla="*/ 44 w 49" name="T8"/>
                  <a:gd fmla="*/ 1 h 48" name="T9"/>
                  <a:gd fmla="*/ 48 w 49" name="T10"/>
                  <a:gd fmla="*/ 13 h 48" name="T11"/>
                  <a:gd fmla="*/ 48 w 49" name="T12"/>
                  <a:gd fmla="*/ 27 h 48" name="T13"/>
                  <a:gd fmla="*/ 30 w 49" name="T14"/>
                  <a:gd fmla="*/ 47 h 48" name="T15"/>
                  <a:gd fmla="*/ 18 w 49" name="T16"/>
                  <a:gd fmla="*/ 46 h 48" name="T17"/>
                  <a:gd fmla="*/ 0 w 49" name="T18"/>
                  <a:gd fmla="*/ 8 h 48" name="T19"/>
                  <a:gd fmla="*/ 0 w 49" name="T20"/>
                  <a:gd fmla="*/ 8 h 48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49" name="T33"/>
                  <a:gd fmla="*/ 0 h 48" name="T34"/>
                  <a:gd fmla="*/ 49 w 49" name="T35"/>
                  <a:gd fmla="*/ 48 h 48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48" w="49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/>
            <p:nvPr/>
          </p:nvSpPr>
          <p:spPr bwMode="auto">
            <a:xfrm>
              <a:off x="4463213" y="3885891"/>
              <a:ext cx="82550" cy="206196"/>
            </a:xfrm>
            <a:custGeom>
              <a:gdLst>
                <a:gd fmla="*/ 0 w 66" name="T0"/>
                <a:gd fmla="*/ 43327448 h 82" name="T1"/>
                <a:gd fmla="*/ 0 w 66" name="T2"/>
                <a:gd fmla="*/ 43327448 h 82" name="T3"/>
                <a:gd fmla="*/ 14079776 w 66" name="T4"/>
                <a:gd fmla="*/ 57191119 h 82" name="T5"/>
                <a:gd fmla="*/ 21902016 w 66" name="T6"/>
                <a:gd fmla="*/ 123048514 h 82" name="T7"/>
                <a:gd fmla="*/ 46932174 w 66" name="T8"/>
                <a:gd fmla="*/ 117849802 h 82" name="T9"/>
                <a:gd fmla="*/ 62575392 w 66" name="T10"/>
                <a:gd fmla="*/ 90119827 h 82" name="T11"/>
                <a:gd fmla="*/ 79784558 w 66" name="T12"/>
                <a:gd fmla="*/ 97052321 h 82" name="T13"/>
                <a:gd fmla="*/ 92299652 w 66" name="T14"/>
                <a:gd fmla="*/ 140379749 h 82" name="T15"/>
                <a:gd fmla="*/ 101685332 w 66" name="T16"/>
                <a:gd fmla="*/ 116116020 h 82" name="T17"/>
                <a:gd fmla="*/ 90734955 w 66" name="T18"/>
                <a:gd fmla="*/ 69323642 h 82" name="T19"/>
                <a:gd fmla="*/ 79784558 w 66" name="T20"/>
                <a:gd fmla="*/ 86653580 h 82" name="T21"/>
                <a:gd fmla="*/ 67269483 w 66" name="T22"/>
                <a:gd fmla="*/ 65857395 h 82" name="T23"/>
                <a:gd fmla="*/ 92299652 w 66" name="T24"/>
                <a:gd fmla="*/ 36394944 h 82" name="T25"/>
                <a:gd fmla="*/ 43802780 w 66" name="T26"/>
                <a:gd fmla="*/ 32928697 h 82" name="T27"/>
                <a:gd fmla="*/ 12515079 w 66" name="T28"/>
                <a:gd fmla="*/ 0 h 82" name="T29"/>
                <a:gd fmla="*/ 3129395 w 66" name="T30"/>
                <a:gd fmla="*/ 19063705 h 82" name="T31"/>
                <a:gd fmla="*/ 14079776 w 66" name="T32"/>
                <a:gd fmla="*/ 32928697 h 82" name="T33"/>
                <a:gd fmla="*/ 0 w 66" name="T34"/>
                <a:gd fmla="*/ 43327448 h 82" name="T35"/>
                <a:gd fmla="*/ 0 w 66" name="T36"/>
                <a:gd fmla="*/ 43327448 h 82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66" name="T57"/>
                <a:gd fmla="*/ 0 h 82" name="T58"/>
                <a:gd fmla="*/ 66 w 66" name="T59"/>
                <a:gd fmla="*/ 82 h 82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82" w="66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/>
            <p:nvPr/>
          </p:nvSpPr>
          <p:spPr bwMode="auto">
            <a:xfrm>
              <a:off x="4480676" y="3815247"/>
              <a:ext cx="50799" cy="206196"/>
            </a:xfrm>
            <a:custGeom>
              <a:gdLst>
                <a:gd fmla="*/ 0 w 42" name="T0"/>
                <a:gd fmla="*/ 27013506 h 24" name="T1"/>
                <a:gd fmla="*/ 0 w 42" name="T2"/>
                <a:gd fmla="*/ 27013506 h 24" name="T3"/>
                <a:gd fmla="*/ 7315200 w 42" name="T4"/>
                <a:gd fmla="*/ 44379820 h 24" name="T5"/>
                <a:gd fmla="*/ 59980283 w 42" name="T6"/>
                <a:gd fmla="*/ 36662076 h 24" name="T7"/>
                <a:gd fmla="*/ 57054446 w 42" name="T8"/>
                <a:gd fmla="*/ 13507447 h 24" name="T9"/>
                <a:gd fmla="*/ 19018550 w 42" name="T10"/>
                <a:gd fmla="*/ 0 h 24" name="T11"/>
                <a:gd fmla="*/ 0 w 42" name="T12"/>
                <a:gd fmla="*/ 27013506 h 24" name="T13"/>
                <a:gd fmla="*/ 0 w 42" name="T14"/>
                <a:gd fmla="*/ 27013506 h 24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42" name="T24"/>
                <a:gd fmla="*/ 0 h 24" name="T25"/>
                <a:gd fmla="*/ 42 w 42" name="T26"/>
                <a:gd fmla="*/ 24 h 24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24" w="42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/>
            <p:nvPr/>
          </p:nvSpPr>
          <p:spPr bwMode="auto">
            <a:xfrm>
              <a:off x="4907711" y="4233555"/>
              <a:ext cx="22225" cy="206196"/>
            </a:xfrm>
            <a:custGeom>
              <a:gdLst>
                <a:gd fmla="*/ 0 w 17" name="T0"/>
                <a:gd fmla="*/ 9677400 h 15" name="T1"/>
                <a:gd fmla="*/ 0 w 17" name="T2"/>
                <a:gd fmla="*/ 9677400 h 15" name="T3"/>
                <a:gd fmla="*/ 13673603 w 17" name="T4"/>
                <a:gd fmla="*/ 22580604 h 15" name="T5"/>
                <a:gd fmla="*/ 27347207 w 17" name="T6"/>
                <a:gd fmla="*/ 0 h 15" name="T7"/>
                <a:gd fmla="*/ 0 w 17" name="T8"/>
                <a:gd fmla="*/ 9677400 h 15" name="T9"/>
                <a:gd fmla="*/ 0 w 17" name="T10"/>
                <a:gd fmla="*/ 9677400 h 15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7" name="T18"/>
                <a:gd fmla="*/ 0 h 15" name="T19"/>
                <a:gd fmla="*/ 17 w 17" name="T20"/>
                <a:gd fmla="*/ 15 h 15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5" w="17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/>
            <p:nvPr/>
          </p:nvSpPr>
          <p:spPr bwMode="auto">
            <a:xfrm>
              <a:off x="4536237" y="3967648"/>
              <a:ext cx="153987" cy="206196"/>
            </a:xfrm>
            <a:custGeom>
              <a:gdLst>
                <a:gd fmla="*/ 0 w 124" name="T0"/>
                <a:gd fmla="*/ 180866331 h 254" name="T1"/>
                <a:gd fmla="*/ 0 w 124" name="T2"/>
                <a:gd fmla="*/ 180866331 h 254" name="T3"/>
                <a:gd fmla="*/ 9252940 w 124" name="T4"/>
                <a:gd fmla="*/ 156518251 h 254" name="T5"/>
                <a:gd fmla="*/ 63228222 w 124" name="T6"/>
                <a:gd fmla="*/ 41738375 h 254" name="T7"/>
                <a:gd fmla="*/ 101782356 w 124" name="T8"/>
                <a:gd fmla="*/ 26086159 h 254" name="T9"/>
                <a:gd fmla="*/ 109494173 w 124" name="T10"/>
                <a:gd fmla="*/ 0 h 254" name="T11"/>
                <a:gd fmla="*/ 135710623 w 124" name="T12"/>
                <a:gd fmla="*/ 15652222 h 254" name="T13"/>
                <a:gd fmla="*/ 137252987 w 124" name="T14"/>
                <a:gd fmla="*/ 38259519 h 254" name="T15"/>
                <a:gd fmla="*/ 114120021 w 124" name="T16"/>
                <a:gd fmla="*/ 107823492 h 254" name="T17"/>
                <a:gd fmla="*/ 138794108 w 124" name="T18"/>
                <a:gd fmla="*/ 102606526 h 254" name="T19"/>
                <a:gd fmla="*/ 151131773 w 124" name="T20"/>
                <a:gd fmla="*/ 149561857 h 254" name="T21"/>
                <a:gd fmla="*/ 189685926 w 124" name="T22"/>
                <a:gd fmla="*/ 163474645 h 254" name="T23"/>
                <a:gd fmla="*/ 169637687 w 124" name="T24"/>
                <a:gd fmla="*/ 186083297 h 254" name="T25"/>
                <a:gd fmla="*/ 124915322 w 124" name="T26"/>
                <a:gd fmla="*/ 215648302 h 254" name="T27"/>
                <a:gd fmla="*/ 114120021 w 124" name="T28"/>
                <a:gd fmla="*/ 243473879 h 254" name="T29"/>
                <a:gd fmla="*/ 138794108 w 124" name="T30"/>
                <a:gd fmla="*/ 297385605 h 254" name="T31"/>
                <a:gd fmla="*/ 129541170 w 124" name="T32"/>
                <a:gd fmla="*/ 328688719 h 254" name="T33"/>
                <a:gd fmla="*/ 158842347 w 124" name="T34"/>
                <a:gd fmla="*/ 398252743 h 254" name="T35"/>
                <a:gd fmla="*/ 137252987 w 124" name="T36"/>
                <a:gd fmla="*/ 439991109 h 254" name="T37"/>
                <a:gd fmla="*/ 115662384 w 124" name="T38"/>
                <a:gd fmla="*/ 290429210 h 254" name="T39"/>
                <a:gd fmla="*/ 97156508 w 124" name="T40"/>
                <a:gd fmla="*/ 266081171 h 254" name="T41"/>
                <a:gd fmla="*/ 66312948 w 124" name="T42"/>
                <a:gd fmla="*/ 306081427 h 254" name="T43"/>
                <a:gd fmla="*/ 43179983 w 124" name="T44"/>
                <a:gd fmla="*/ 299125033 h 254" name="T45"/>
                <a:gd fmla="*/ 47807072 w 124" name="T46"/>
                <a:gd fmla="*/ 243473879 h 254" name="T47"/>
                <a:gd fmla="*/ 0 w 124" name="T48"/>
                <a:gd fmla="*/ 180866331 h 254" name="T49"/>
                <a:gd fmla="*/ 0 w 124" name="T50"/>
                <a:gd fmla="*/ 180866331 h 254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124" name="T78"/>
                <a:gd fmla="*/ 0 h 254" name="T79"/>
                <a:gd fmla="*/ 124 w 124" name="T80"/>
                <a:gd fmla="*/ 254 h 254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254" w="12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/>
            <p:nvPr/>
          </p:nvSpPr>
          <p:spPr bwMode="auto">
            <a:xfrm>
              <a:off x="4710861" y="4090681"/>
              <a:ext cx="87312" cy="206196"/>
            </a:xfrm>
            <a:custGeom>
              <a:gdLst>
                <a:gd fmla="*/ 0 w 70" name="T0"/>
                <a:gd fmla="*/ 18383734 h 59" name="T1"/>
                <a:gd fmla="*/ 0 w 70" name="T2"/>
                <a:gd fmla="*/ 18383734 h 59" name="T3"/>
                <a:gd fmla="*/ 7779587 w 70" name="T4"/>
                <a:gd fmla="*/ 62808929 h 59" name="T5"/>
                <a:gd fmla="*/ 21782099 w 70" name="T6"/>
                <a:gd fmla="*/ 85788301 h 59" name="T7"/>
                <a:gd fmla="*/ 43562951 w 70" name="T8"/>
                <a:gd fmla="*/ 88851637 h 59" name="T9"/>
                <a:gd fmla="*/ 107352573 w 70" name="T10"/>
                <a:gd fmla="*/ 47489774 h 59" name="T11"/>
                <a:gd fmla="*/ 104240490 w 70" name="T12"/>
                <a:gd fmla="*/ 0 h 59" name="T13"/>
                <a:gd fmla="*/ 56010037 w 70" name="T14"/>
                <a:gd fmla="*/ 7660199 h 59" name="T15"/>
                <a:gd fmla="*/ 15557927 w 70" name="T16"/>
                <a:gd fmla="*/ 6127912 h 59" name="T17"/>
                <a:gd fmla="*/ 0 w 70" name="T18"/>
                <a:gd fmla="*/ 18383734 h 59" name="T19"/>
                <a:gd fmla="*/ 0 w 70" name="T20"/>
                <a:gd fmla="*/ 18383734 h 5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70" name="T33"/>
                <a:gd fmla="*/ 0 h 59" name="T34"/>
                <a:gd fmla="*/ 70 w 70" name="T35"/>
                <a:gd fmla="*/ 59 h 5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59" w="70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/>
            <p:nvPr/>
          </p:nvSpPr>
          <p:spPr bwMode="auto">
            <a:xfrm>
              <a:off x="4326689" y="4172436"/>
              <a:ext cx="31750" cy="206196"/>
            </a:xfrm>
            <a:custGeom>
              <a:gdLst>
                <a:gd fmla="*/ 0 w 26" name="T0"/>
                <a:gd fmla="*/ 0 h 51" name="T1"/>
                <a:gd fmla="*/ 0 w 26" name="T2"/>
                <a:gd fmla="*/ 0 h 51" name="T3"/>
                <a:gd fmla="*/ 7456366 w 26" name="T4"/>
                <a:gd fmla="*/ 81436595 h 51" name="T5"/>
                <a:gd fmla="*/ 37280604 w 26" name="T6"/>
                <a:gd fmla="*/ 66777986 h 51" name="T7"/>
                <a:gd fmla="*/ 22367878 w 26" name="T8"/>
                <a:gd fmla="*/ 19545242 h 51" name="T9"/>
                <a:gd fmla="*/ 0 w 26" name="T10"/>
                <a:gd fmla="*/ 0 h 51" name="T11"/>
                <a:gd fmla="*/ 0 w 26" name="T12"/>
                <a:gd fmla="*/ 0 h 51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26" name="T21"/>
                <a:gd fmla="*/ 0 h 51" name="T22"/>
                <a:gd fmla="*/ 26 w 26" name="T23"/>
                <a:gd fmla="*/ 51 h 51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51" w="26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/>
            <p:nvPr/>
          </p:nvGrpSpPr>
          <p:grpSpPr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/>
              <p:nvPr/>
            </p:nvSpPr>
            <p:spPr bwMode="auto">
              <a:xfrm>
                <a:off x="4086" y="2810"/>
                <a:ext cx="835" cy="157"/>
              </a:xfrm>
              <a:custGeom>
                <a:gdLst>
                  <a:gd fmla="*/ 0 w 835" name="T0"/>
                  <a:gd fmla="*/ 250 h 526" name="T1"/>
                  <a:gd fmla="*/ 35 w 835" name="T2"/>
                  <a:gd fmla="*/ 226 h 526" name="T3"/>
                  <a:gd fmla="*/ 95 w 835" name="T4"/>
                  <a:gd fmla="*/ 177 h 526" name="T5"/>
                  <a:gd fmla="*/ 118 w 835" name="T6"/>
                  <a:gd fmla="*/ 145 h 526" name="T7"/>
                  <a:gd fmla="*/ 162 w 835" name="T8"/>
                  <a:gd fmla="*/ 114 h 526" name="T9"/>
                  <a:gd fmla="*/ 192 w 835" name="T10"/>
                  <a:gd fmla="*/ 81 h 526" name="T11"/>
                  <a:gd fmla="*/ 225 w 835" name="T12"/>
                  <a:gd fmla="*/ 106 h 526" name="T13"/>
                  <a:gd fmla="*/ 293 w 835" name="T14"/>
                  <a:gd fmla="*/ 160 h 526" name="T15"/>
                  <a:gd fmla="*/ 368 w 835" name="T16"/>
                  <a:gd fmla="*/ 185 h 526" name="T17"/>
                  <a:gd fmla="*/ 499 w 835" name="T18"/>
                  <a:gd fmla="*/ 187 h 526" name="T19"/>
                  <a:gd fmla="*/ 522 w 835" name="T20"/>
                  <a:gd fmla="*/ 151 h 526" name="T21"/>
                  <a:gd fmla="*/ 588 w 835" name="T22"/>
                  <a:gd fmla="*/ 123 h 526" name="T23"/>
                  <a:gd fmla="*/ 607 w 835" name="T24"/>
                  <a:gd fmla="*/ 98 h 526" name="T25"/>
                  <a:gd fmla="*/ 572 w 835" name="T26"/>
                  <a:gd fmla="*/ 78 h 526" name="T27"/>
                  <a:gd fmla="*/ 602 w 835" name="T28"/>
                  <a:gd fmla="*/ 72 h 526" name="T29"/>
                  <a:gd fmla="*/ 642 w 835" name="T30"/>
                  <a:gd fmla="*/ 28 h 526" name="T31"/>
                  <a:gd fmla="*/ 681 w 835" name="T32"/>
                  <a:gd fmla="*/ 0 h 526" name="T33"/>
                  <a:gd fmla="*/ 734 w 835" name="T34"/>
                  <a:gd fmla="*/ 69 h 526" name="T35"/>
                  <a:gd fmla="*/ 783 w 835" name="T36"/>
                  <a:gd fmla="*/ 104 h 526" name="T37"/>
                  <a:gd fmla="*/ 811 w 835" name="T38"/>
                  <a:gd fmla="*/ 147 h 526" name="T39"/>
                  <a:gd fmla="*/ 785 w 835" name="T40"/>
                  <a:gd fmla="*/ 177 h 526" name="T41"/>
                  <a:gd fmla="*/ 770 w 835" name="T42"/>
                  <a:gd fmla="*/ 185 h 526" name="T43"/>
                  <a:gd fmla="*/ 744 w 835" name="T44"/>
                  <a:gd fmla="*/ 210 h 526" name="T45"/>
                  <a:gd fmla="*/ 691 w 835" name="T46"/>
                  <a:gd fmla="*/ 232 h 526" name="T47"/>
                  <a:gd fmla="*/ 663 w 835" name="T48"/>
                  <a:gd fmla="*/ 226 h 526" name="T49"/>
                  <a:gd fmla="*/ 602 w 835" name="T50"/>
                  <a:gd fmla="*/ 247 h 526" name="T51"/>
                  <a:gd fmla="*/ 618 w 835" name="T52"/>
                  <a:gd fmla="*/ 276 h 526" name="T53"/>
                  <a:gd fmla="*/ 668 w 835" name="T54"/>
                  <a:gd fmla="*/ 274 h 526" name="T55"/>
                  <a:gd fmla="*/ 622 w 835" name="T56"/>
                  <a:gd fmla="*/ 312 h 526" name="T57"/>
                  <a:gd fmla="*/ 633 w 835" name="T58"/>
                  <a:gd fmla="*/ 355 h 526" name="T59"/>
                  <a:gd fmla="*/ 634 w 835" name="T60"/>
                  <a:gd fmla="*/ 382 h 526" name="T61"/>
                  <a:gd fmla="*/ 613 w 835" name="T62"/>
                  <a:gd fmla="*/ 463 h 526" name="T63"/>
                  <a:gd fmla="*/ 552 w 835" name="T64"/>
                  <a:gd fmla="*/ 493 h 526" name="T65"/>
                  <a:gd fmla="*/ 543 w 835" name="T66"/>
                  <a:gd fmla="*/ 489 h 526" name="T67"/>
                  <a:gd fmla="*/ 499 w 835" name="T68"/>
                  <a:gd fmla="*/ 510 h 526" name="T69"/>
                  <a:gd fmla="*/ 490 w 835" name="T70"/>
                  <a:gd fmla="*/ 506 h 526" name="T71"/>
                  <a:gd fmla="*/ 429 w 835" name="T72"/>
                  <a:gd fmla="*/ 484 h 526" name="T73"/>
                  <a:gd fmla="*/ 380 w 835" name="T74"/>
                  <a:gd fmla="*/ 494 h 526" name="T75"/>
                  <a:gd fmla="*/ 375 w 835" name="T76"/>
                  <a:gd fmla="*/ 506 h 526" name="T77"/>
                  <a:gd fmla="*/ 342 w 835" name="T78"/>
                  <a:gd fmla="*/ 471 h 526" name="T79"/>
                  <a:gd fmla="*/ 341 w 835" name="T80"/>
                  <a:gd fmla="*/ 434 h 526" name="T81"/>
                  <a:gd fmla="*/ 323 w 835" name="T82"/>
                  <a:gd fmla="*/ 412 h 526" name="T83"/>
                  <a:gd fmla="*/ 305 w 835" name="T84"/>
                  <a:gd fmla="*/ 392 h 526" name="T85"/>
                  <a:gd fmla="*/ 220 w 835" name="T86"/>
                  <a:gd fmla="*/ 410 h 526" name="T87"/>
                  <a:gd fmla="*/ 205 w 835" name="T88"/>
                  <a:gd fmla="*/ 414 h 526" name="T89"/>
                  <a:gd fmla="*/ 166 w 835" name="T90"/>
                  <a:gd fmla="*/ 416 h 526" name="T91"/>
                  <a:gd fmla="*/ 100 w 835" name="T92"/>
                  <a:gd fmla="*/ 381 h 526" name="T93"/>
                  <a:gd fmla="*/ 65 w 835" name="T94"/>
                  <a:gd fmla="*/ 347 h 526" name="T95"/>
                  <a:gd fmla="*/ 71 w 835" name="T96"/>
                  <a:gd fmla="*/ 325 h 526" name="T97"/>
                  <a:gd fmla="*/ 75 w 835" name="T98"/>
                  <a:gd fmla="*/ 295 h 526" name="T99"/>
                  <a:gd fmla="*/ 13 w 835" name="T100"/>
                  <a:gd fmla="*/ 278 h 526" name="T101"/>
                  <a:gd fmla="*/ 14 w 835" name="T102"/>
                  <a:gd fmla="*/ 256 h 526" name="T103"/>
                  <a:gd fmla="*/ 0 w 835" name="T104"/>
                  <a:gd fmla="*/ 250 h 52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w 835" name="T159"/>
                  <a:gd fmla="*/ 0 h 526" name="T160"/>
                  <a:gd fmla="*/ 835 w 835" name="T161"/>
                  <a:gd fmla="*/ 526 h 526" name="T162"/>
                </a:gdLst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b="T162" l="T159" r="T161" t="T160"/>
                <a:pathLst>
                  <a:path h="526" w="835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/>
              <p:nvPr/>
            </p:nvSpPr>
            <p:spPr bwMode="auto">
              <a:xfrm>
                <a:off x="4564" y="3089"/>
                <a:ext cx="31" cy="157"/>
              </a:xfrm>
              <a:custGeom>
                <a:gdLst>
                  <a:gd fmla="*/ 0 w 31" name="T0"/>
                  <a:gd fmla="*/ 19 h 26" name="T1"/>
                  <a:gd fmla="*/ 0 w 31" name="T2"/>
                  <a:gd fmla="*/ 19 h 26" name="T3"/>
                  <a:gd fmla="*/ 9 w 31" name="T4"/>
                  <a:gd fmla="*/ 0 h 26" name="T5"/>
                  <a:gd fmla="*/ 30 w 31" name="T6"/>
                  <a:gd fmla="*/ 4 h 26" name="T7"/>
                  <a:gd fmla="*/ 13 w 31" name="T8"/>
                  <a:gd fmla="*/ 25 h 26" name="T9"/>
                  <a:gd fmla="*/ 0 w 31" name="T10"/>
                  <a:gd fmla="*/ 19 h 26" name="T11"/>
                  <a:gd fmla="*/ 0 w 31" name="T12"/>
                  <a:gd fmla="*/ 19 h 2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1" name="T21"/>
                  <a:gd fmla="*/ 0 h 26" name="T22"/>
                  <a:gd fmla="*/ 31 w 31" name="T23"/>
                  <a:gd fmla="*/ 26 h 26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6" w="31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/>
            <p:nvPr/>
          </p:nvSpPr>
          <p:spPr bwMode="auto">
            <a:xfrm>
              <a:off x="5010897" y="3891447"/>
              <a:ext cx="33337" cy="206196"/>
            </a:xfrm>
            <a:custGeom>
              <a:gdLst>
                <a:gd fmla="*/ 0 w 25" name="T0"/>
                <a:gd fmla="*/ 29348570 h 46" name="T1"/>
                <a:gd fmla="*/ 0 w 25" name="T2"/>
                <a:gd fmla="*/ 29348570 h 46" name="T3"/>
                <a:gd fmla="*/ 16003094 w 25" name="T4"/>
                <a:gd fmla="*/ 73372696 h 46" name="T5"/>
                <a:gd fmla="*/ 42676691 w 25" name="T6"/>
                <a:gd fmla="*/ 0 h 46" name="T7"/>
                <a:gd fmla="*/ 19559484 w 25" name="T8"/>
                <a:gd fmla="*/ 1630618 h 46" name="T9"/>
                <a:gd fmla="*/ 0 w 25" name="T10"/>
                <a:gd fmla="*/ 29348570 h 46" name="T11"/>
                <a:gd fmla="*/ 0 w 25" name="T12"/>
                <a:gd fmla="*/ 29348570 h 4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25" name="T21"/>
                <a:gd fmla="*/ 0 h 46" name="T22"/>
                <a:gd fmla="*/ 25 w 25" name="T23"/>
                <a:gd fmla="*/ 46 h 46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46" w="25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/>
            <p:nvPr/>
          </p:nvSpPr>
          <p:spPr bwMode="auto">
            <a:xfrm>
              <a:off x="4126666" y="3908909"/>
              <a:ext cx="498471" cy="206196"/>
            </a:xfrm>
            <a:custGeom>
              <a:gdLst>
                <a:gd fmla="*/ 0 w 401" name="T0"/>
                <a:gd fmla="*/ 310135055 h 399" name="T1"/>
                <a:gd fmla="*/ 64899953 w 401" name="T2"/>
                <a:gd fmla="*/ 294713849 h 399" name="T3"/>
                <a:gd fmla="*/ 50993623 w 401" name="T4"/>
                <a:gd fmla="*/ 203901388 h 399" name="T5"/>
                <a:gd fmla="*/ 140617183 w 401" name="T6"/>
                <a:gd fmla="*/ 128508783 h 399" name="T7"/>
                <a:gd fmla="*/ 152979608 w 401" name="T8"/>
                <a:gd fmla="*/ 94239436 h 399" name="T9"/>
                <a:gd fmla="*/ 125164463 w 401" name="T10"/>
                <a:gd fmla="*/ 32555890 h 399" name="T11"/>
                <a:gd fmla="*/ 202426860 w 401" name="T12"/>
                <a:gd fmla="*/ 13707744 h 399" name="T13"/>
                <a:gd fmla="*/ 258055907 w 401" name="T14"/>
                <a:gd fmla="*/ 11994277 h 399" name="T15"/>
                <a:gd fmla="*/ 242604430 w 401" name="T16"/>
                <a:gd fmla="*/ 83959921 h 399" name="T17"/>
                <a:gd fmla="*/ 230242005 w 401" name="T18"/>
                <a:gd fmla="*/ 130222251 h 399" name="T19"/>
                <a:gd fmla="*/ 251875316 w 401" name="T20"/>
                <a:gd fmla="*/ 185053247 h 399" name="T21"/>
                <a:gd fmla="*/ 418762536 w 401" name="T22"/>
                <a:gd fmla="*/ 243311137 h 399" name="T23"/>
                <a:gd fmla="*/ 435760404 w 401" name="T24"/>
                <a:gd fmla="*/ 203901388 h 399" name="T25"/>
                <a:gd fmla="*/ 446576438 w 401" name="T26"/>
                <a:gd fmla="*/ 236457268 h 399" name="T27"/>
                <a:gd fmla="*/ 499115190 w 401" name="T28"/>
                <a:gd fmla="*/ 209041790 h 399" name="T29"/>
                <a:gd fmla="*/ 596465711 w 401" name="T30"/>
                <a:gd fmla="*/ 191907116 h 399" name="T31"/>
                <a:gd fmla="*/ 610373284 w 401" name="T32"/>
                <a:gd fmla="*/ 226176463 h 399" name="T33"/>
                <a:gd fmla="*/ 517658205 w 401" name="T34"/>
                <a:gd fmla="*/ 354685288 h 399" name="T35"/>
                <a:gd fmla="*/ 496024894 w 401" name="T36"/>
                <a:gd fmla="*/ 325556261 h 399" name="T37"/>
                <a:gd fmla="*/ 508386076 w 401" name="T38"/>
                <a:gd fmla="*/ 275865708 h 399" name="T39"/>
                <a:gd fmla="*/ 429578570 w 401" name="T40"/>
                <a:gd fmla="*/ 239884202 h 399" name="T41"/>
                <a:gd fmla="*/ 431123717 w 401" name="T42"/>
                <a:gd fmla="*/ 272438773 h 399" name="T43"/>
                <a:gd fmla="*/ 431123717 w 401" name="T44"/>
                <a:gd fmla="*/ 296427316 h 399" name="T45"/>
                <a:gd fmla="*/ 420307683 w 401" name="T46"/>
                <a:gd fmla="*/ 351258353 h 399" name="T47"/>
                <a:gd fmla="*/ 256510760 w 401" name="T48"/>
                <a:gd fmla="*/ 505469106 h 399" name="T49"/>
                <a:gd fmla="*/ 194701121 w 401" name="T50"/>
                <a:gd fmla="*/ 681954934 h 399" name="T51"/>
                <a:gd fmla="*/ 128256001 w 401" name="T52"/>
                <a:gd fmla="*/ 507182573 h 399" name="T53"/>
                <a:gd fmla="*/ 97350561 w 401" name="T54"/>
                <a:gd fmla="*/ 346117951 h 399" name="T55"/>
                <a:gd fmla="*/ 78807526 w 401" name="T56"/>
                <a:gd fmla="*/ 371819961 h 399" name="T57"/>
                <a:gd fmla="*/ 18543021 w 401" name="T58"/>
                <a:gd fmla="*/ 344404484 h 399" name="T59"/>
                <a:gd fmla="*/ 18543021 w 401" name="T60"/>
                <a:gd fmla="*/ 330696663 h 399" name="T61"/>
                <a:gd fmla="*/ 0 w 401" name="T62"/>
                <a:gd fmla="*/ 310135055 h 399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401" name="T96"/>
                <a:gd fmla="*/ 0 h 399" name="T97"/>
                <a:gd fmla="*/ 401 w 401" name="T98"/>
                <a:gd fmla="*/ 399 h 399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399" w="401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/>
            <p:nvPr/>
          </p:nvSpPr>
          <p:spPr bwMode="auto">
            <a:xfrm>
              <a:off x="3718680" y="3714440"/>
              <a:ext cx="327023" cy="206196"/>
            </a:xfrm>
            <a:custGeom>
              <a:gdLst>
                <a:gd fmla="*/ 0 w 262" name="T0"/>
                <a:gd fmla="*/ 12162959 h 224" name="T1"/>
                <a:gd fmla="*/ 0 w 262" name="T2"/>
                <a:gd fmla="*/ 12162959 h 224" name="T3"/>
                <a:gd fmla="*/ 10905410 w 262" name="T4"/>
                <a:gd fmla="*/ 0 h 224" name="T5"/>
                <a:gd fmla="*/ 42065151 w 262" name="T6"/>
                <a:gd fmla="*/ 29539366 h 224" name="T7"/>
                <a:gd fmla="*/ 81014809 w 262" name="T8"/>
                <a:gd fmla="*/ 5213449 h 224" name="T9"/>
                <a:gd fmla="*/ 84130302 w 262" name="T10"/>
                <a:gd fmla="*/ 27801989 h 224" name="T11"/>
                <a:gd fmla="*/ 102825638 w 262" name="T12"/>
                <a:gd fmla="*/ 36490190 h 224" name="T13"/>
                <a:gd fmla="*/ 105942360 w 262" name="T14"/>
                <a:gd fmla="*/ 60817427 h 224" name="T15"/>
                <a:gd fmla="*/ 162028369 w 262" name="T16"/>
                <a:gd fmla="*/ 88619426 h 224" name="T17"/>
                <a:gd fmla="*/ 213442456 w 262" name="T18"/>
                <a:gd fmla="*/ 79931205 h 224" name="T19"/>
                <a:gd fmla="*/ 208767998 w 262" name="T20"/>
                <a:gd fmla="*/ 66029556 h 224" name="T21"/>
                <a:gd fmla="*/ 275760660 w 262" name="T22"/>
                <a:gd fmla="*/ 41703638 h 224" name="T23"/>
                <a:gd fmla="*/ 363007722 w 262" name="T24"/>
                <a:gd fmla="*/ 85143335 h 224" name="T25"/>
                <a:gd fmla="*/ 364565459 w 262" name="T26"/>
                <a:gd fmla="*/ 109470581 h 224" name="T27"/>
                <a:gd fmla="*/ 350543333 w 262" name="T28"/>
                <a:gd fmla="*/ 152911586 h 224" name="T29"/>
                <a:gd fmla="*/ 353658806 w 262" name="T30"/>
                <a:gd fmla="*/ 215466409 h 224" name="T31"/>
                <a:gd fmla="*/ 375470864 w 262" name="T32"/>
                <a:gd fmla="*/ 234580188 h 224" name="T33"/>
                <a:gd fmla="*/ 356775527 w 262" name="T34"/>
                <a:gd fmla="*/ 265856920 h 224" name="T35"/>
                <a:gd fmla="*/ 406630590 w 262" name="T36"/>
                <a:gd fmla="*/ 337099903 h 224" name="T37"/>
                <a:gd fmla="*/ 373913127 w 262" name="T38"/>
                <a:gd fmla="*/ 387491814 h 224" name="T39"/>
                <a:gd fmla="*/ 283550592 w 262" name="T40"/>
                <a:gd fmla="*/ 370115413 h 224" name="T41"/>
                <a:gd fmla="*/ 263297519 w 262" name="T42"/>
                <a:gd fmla="*/ 338837280 h 224" name="T43"/>
                <a:gd fmla="*/ 200978066 w 262" name="T44"/>
                <a:gd fmla="*/ 349264258 h 224" name="T45"/>
                <a:gd fmla="*/ 155797422 w 262" name="T46"/>
                <a:gd fmla="*/ 317986125 h 224" name="T47"/>
                <a:gd fmla="*/ 124637696 w 262" name="T48"/>
                <a:gd fmla="*/ 258907414 h 224" name="T49"/>
                <a:gd fmla="*/ 101267901 w 262" name="T50"/>
                <a:gd fmla="*/ 248480518 h 224" name="T51"/>
                <a:gd fmla="*/ 95035706 w 262" name="T52"/>
                <a:gd fmla="*/ 262382167 h 224" name="T53"/>
                <a:gd fmla="*/ 66992682 w 262" name="T54"/>
                <a:gd fmla="*/ 201564761 h 224" name="T55"/>
                <a:gd fmla="*/ 28043015 w 262" name="T56"/>
                <a:gd fmla="*/ 165074540 h 224" name="T57"/>
                <a:gd fmla="*/ 46739609 w 262" name="T58"/>
                <a:gd fmla="*/ 109470581 h 224" name="T59"/>
                <a:gd fmla="*/ 29601999 w 262" name="T60"/>
                <a:gd fmla="*/ 102519757 h 224" name="T61"/>
                <a:gd fmla="*/ 14022131 w 262" name="T62"/>
                <a:gd fmla="*/ 71243004 h 224" name="T63"/>
                <a:gd fmla="*/ 0 w 262" name="T64"/>
                <a:gd fmla="*/ 12162959 h 224" name="T65"/>
                <a:gd fmla="*/ 0 w 262" name="T66"/>
                <a:gd fmla="*/ 12162959 h 224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w 262" name="T102"/>
                <a:gd fmla="*/ 0 h 224" name="T103"/>
                <a:gd fmla="*/ 262 w 262" name="T104"/>
                <a:gd fmla="*/ 224 h 224" name="T105"/>
              </a:gdLst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b="T105" l="T102" r="T104" t="T103"/>
              <a:pathLst>
                <a:path h="224" w="262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/>
            <p:nvPr/>
          </p:nvGrpSpPr>
          <p:grpSpPr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/>
              <p:nvPr/>
            </p:nvSpPr>
            <p:spPr bwMode="auto">
              <a:xfrm>
                <a:off x="4850" y="2894"/>
                <a:ext cx="33" cy="157"/>
              </a:xfrm>
              <a:custGeom>
                <a:gdLst>
                  <a:gd fmla="*/ 0 w 33" name="T0"/>
                  <a:gd fmla="*/ 10 h 38" name="T1"/>
                  <a:gd fmla="*/ 0 w 33" name="T2"/>
                  <a:gd fmla="*/ 10 h 38" name="T3"/>
                  <a:gd fmla="*/ 1 w 33" name="T4"/>
                  <a:gd fmla="*/ 19 h 38" name="T5"/>
                  <a:gd fmla="*/ 8 w 33" name="T6"/>
                  <a:gd fmla="*/ 10 h 38" name="T7"/>
                  <a:gd fmla="*/ 12 w 33" name="T8"/>
                  <a:gd fmla="*/ 15 h 38" name="T9"/>
                  <a:gd fmla="*/ 8 w 33" name="T10"/>
                  <a:gd fmla="*/ 37 h 38" name="T11"/>
                  <a:gd fmla="*/ 23 w 33" name="T12"/>
                  <a:gd fmla="*/ 37 h 38" name="T13"/>
                  <a:gd fmla="*/ 32 w 33" name="T14"/>
                  <a:gd fmla="*/ 14 h 38" name="T15"/>
                  <a:gd fmla="*/ 27 w 33" name="T16"/>
                  <a:gd fmla="*/ 1 h 38" name="T17"/>
                  <a:gd fmla="*/ 12 w 33" name="T18"/>
                  <a:gd fmla="*/ 0 h 38" name="T19"/>
                  <a:gd fmla="*/ 0 w 33" name="T20"/>
                  <a:gd fmla="*/ 10 h 38" name="T21"/>
                  <a:gd fmla="*/ 0 w 33" name="T22"/>
                  <a:gd fmla="*/ 10 h 38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33" name="T36"/>
                  <a:gd fmla="*/ 0 h 38" name="T37"/>
                  <a:gd fmla="*/ 33 w 33" name="T38"/>
                  <a:gd fmla="*/ 38 h 38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38" w="33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/>
              <p:nvPr/>
            </p:nvSpPr>
            <p:spPr bwMode="auto">
              <a:xfrm>
                <a:off x="4866" y="2819"/>
                <a:ext cx="155" cy="157"/>
              </a:xfrm>
              <a:custGeom>
                <a:gdLst>
                  <a:gd fmla="*/ 0 w 155" name="T0"/>
                  <a:gd fmla="*/ 116 h 125" name="T1"/>
                  <a:gd fmla="*/ 0 w 155" name="T2"/>
                  <a:gd fmla="*/ 116 h 125" name="T3"/>
                  <a:gd fmla="*/ 27 w 155" name="T4"/>
                  <a:gd fmla="*/ 93 h 125" name="T5"/>
                  <a:gd fmla="*/ 66 w 155" name="T6"/>
                  <a:gd fmla="*/ 93 h 125" name="T7"/>
                  <a:gd fmla="*/ 82 w 155" name="T8"/>
                  <a:gd fmla="*/ 65 h 125" name="T9"/>
                  <a:gd fmla="*/ 89 w 155" name="T10"/>
                  <a:gd fmla="*/ 63 h 125" name="T11"/>
                  <a:gd fmla="*/ 89 w 155" name="T12"/>
                  <a:gd fmla="*/ 74 h 125" name="T13"/>
                  <a:gd fmla="*/ 107 w 155" name="T14"/>
                  <a:gd fmla="*/ 63 h 125" name="T15"/>
                  <a:gd fmla="*/ 122 w 155" name="T16"/>
                  <a:gd fmla="*/ 42 h 125" name="T17"/>
                  <a:gd fmla="*/ 129 w 155" name="T18"/>
                  <a:gd fmla="*/ 6 h 125" name="T19"/>
                  <a:gd fmla="*/ 141 w 155" name="T20"/>
                  <a:gd fmla="*/ 8 h 125" name="T21"/>
                  <a:gd fmla="*/ 137 w 155" name="T22"/>
                  <a:gd fmla="*/ 0 h 125" name="T23"/>
                  <a:gd fmla="*/ 144 w 155" name="T24"/>
                  <a:gd fmla="*/ 1 h 125" name="T25"/>
                  <a:gd fmla="*/ 154 w 155" name="T26"/>
                  <a:gd fmla="*/ 30 h 125" name="T27"/>
                  <a:gd fmla="*/ 141 w 155" name="T28"/>
                  <a:gd fmla="*/ 51 h 125" name="T29"/>
                  <a:gd fmla="*/ 141 w 155" name="T30"/>
                  <a:gd fmla="*/ 70 h 125" name="T31"/>
                  <a:gd fmla="*/ 131 w 155" name="T32"/>
                  <a:gd fmla="*/ 98 h 125" name="T33"/>
                  <a:gd fmla="*/ 124 w 155" name="T34"/>
                  <a:gd fmla="*/ 102 h 125" name="T35"/>
                  <a:gd fmla="*/ 124 w 155" name="T36"/>
                  <a:gd fmla="*/ 91 h 125" name="T37"/>
                  <a:gd fmla="*/ 101 w 155" name="T38"/>
                  <a:gd fmla="*/ 107 h 125" name="T39"/>
                  <a:gd fmla="*/ 82 w 155" name="T40"/>
                  <a:gd fmla="*/ 100 h 125" name="T41"/>
                  <a:gd fmla="*/ 83 w 155" name="T42"/>
                  <a:gd fmla="*/ 113 h 125" name="T43"/>
                  <a:gd fmla="*/ 67 w 155" name="T44"/>
                  <a:gd fmla="*/ 124 h 125" name="T45"/>
                  <a:gd fmla="*/ 62 w 155" name="T46"/>
                  <a:gd fmla="*/ 106 h 125" name="T47"/>
                  <a:gd fmla="*/ 0 w 155" name="T48"/>
                  <a:gd fmla="*/ 116 h 125" name="T49"/>
                  <a:gd fmla="*/ 0 w 155" name="T50"/>
                  <a:gd fmla="*/ 116 h 125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155" name="T78"/>
                  <a:gd fmla="*/ 0 h 125" name="T79"/>
                  <a:gd fmla="*/ 155 w 155" name="T80"/>
                  <a:gd fmla="*/ 125 h 125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125" w="15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/>
              <p:nvPr/>
            </p:nvSpPr>
            <p:spPr bwMode="auto">
              <a:xfrm>
                <a:off x="4885" y="2881"/>
                <a:ext cx="32" cy="157"/>
              </a:xfrm>
              <a:custGeom>
                <a:gdLst>
                  <a:gd fmla="*/ 0 w 32" name="T0"/>
                  <a:gd fmla="*/ 12 h 23" name="T1"/>
                  <a:gd fmla="*/ 0 w 32" name="T2"/>
                  <a:gd fmla="*/ 12 h 23" name="T3"/>
                  <a:gd fmla="*/ 10 w 32" name="T4"/>
                  <a:gd fmla="*/ 22 h 23" name="T5"/>
                  <a:gd fmla="*/ 28 w 32" name="T6"/>
                  <a:gd fmla="*/ 14 h 23" name="T7"/>
                  <a:gd fmla="*/ 31 w 32" name="T8"/>
                  <a:gd fmla="*/ 0 h 23" name="T9"/>
                  <a:gd fmla="*/ 0 w 32" name="T10"/>
                  <a:gd fmla="*/ 12 h 23" name="T11"/>
                  <a:gd fmla="*/ 0 w 32" name="T12"/>
                  <a:gd fmla="*/ 12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2" name="T21"/>
                  <a:gd fmla="*/ 0 h 23" name="T22"/>
                  <a:gd fmla="*/ 32 w 32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32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/>
              <p:nvPr/>
            </p:nvSpPr>
            <p:spPr bwMode="auto">
              <a:xfrm>
                <a:off x="4990" y="2724"/>
                <a:ext cx="81" cy="157"/>
              </a:xfrm>
              <a:custGeom>
                <a:gdLst>
                  <a:gd fmla="*/ 0 w 81" name="T0"/>
                  <a:gd fmla="*/ 47 h 67" name="T1"/>
                  <a:gd fmla="*/ 0 w 81" name="T2"/>
                  <a:gd fmla="*/ 47 h 67" name="T3"/>
                  <a:gd fmla="*/ 3 w 81" name="T4"/>
                  <a:gd fmla="*/ 66 h 67" name="T5"/>
                  <a:gd fmla="*/ 17 w 81" name="T6"/>
                  <a:gd fmla="*/ 59 h 67" name="T7"/>
                  <a:gd fmla="*/ 8 w 81" name="T8"/>
                  <a:gd fmla="*/ 48 h 67" name="T9"/>
                  <a:gd fmla="*/ 46 w 81" name="T10"/>
                  <a:gd fmla="*/ 58 h 67" name="T11"/>
                  <a:gd fmla="*/ 55 w 81" name="T12"/>
                  <a:gd fmla="*/ 42 h 67" name="T13"/>
                  <a:gd fmla="*/ 80 w 81" name="T14"/>
                  <a:gd fmla="*/ 37 h 67" name="T15"/>
                  <a:gd fmla="*/ 71 w 81" name="T16"/>
                  <a:gd fmla="*/ 27 h 67" name="T17"/>
                  <a:gd fmla="*/ 74 w 81" name="T18"/>
                  <a:gd fmla="*/ 18 h 67" name="T19"/>
                  <a:gd fmla="*/ 53 w 81" name="T20"/>
                  <a:gd fmla="*/ 20 h 67" name="T21"/>
                  <a:gd fmla="*/ 27 w 81" name="T22"/>
                  <a:gd fmla="*/ 0 h 67" name="T23"/>
                  <a:gd fmla="*/ 18 w 81" name="T24"/>
                  <a:gd fmla="*/ 38 h 67" name="T25"/>
                  <a:gd fmla="*/ 7 w 81" name="T26"/>
                  <a:gd fmla="*/ 35 h 67" name="T27"/>
                  <a:gd fmla="*/ 0 w 81" name="T28"/>
                  <a:gd fmla="*/ 47 h 67" name="T29"/>
                  <a:gd fmla="*/ 0 w 81" name="T30"/>
                  <a:gd fmla="*/ 47 h 67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81" name="T48"/>
                  <a:gd fmla="*/ 0 h 67" name="T49"/>
                  <a:gd fmla="*/ 81 w 81" name="T50"/>
                  <a:gd fmla="*/ 67 h 67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67" w="81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/>
            <p:nvPr/>
          </p:nvSpPr>
          <p:spPr bwMode="auto">
            <a:xfrm>
              <a:off x="5083921" y="3560452"/>
              <a:ext cx="109536" cy="206196"/>
            </a:xfrm>
            <a:custGeom>
              <a:gdLst>
                <a:gd fmla="*/ 0 w 87" name="T0"/>
                <a:gd fmla="*/ 82254980 h 84" name="T1"/>
                <a:gd fmla="*/ 0 w 87" name="T2"/>
                <a:gd fmla="*/ 82254980 h 84" name="T3"/>
                <a:gd fmla="*/ 25363482 w 87" name="T4"/>
                <a:gd fmla="*/ 94505205 h 84" name="T5"/>
                <a:gd fmla="*/ 9510832 w 87" name="T6"/>
                <a:gd fmla="*/ 136509117 h 84" name="T7"/>
                <a:gd fmla="*/ 47555429 w 87" name="T8"/>
                <a:gd fmla="*/ 145258884 h 84" name="T9"/>
                <a:gd fmla="*/ 87186425 w 87" name="T10"/>
                <a:gd fmla="*/ 120757154 h 84" name="T11"/>
                <a:gd fmla="*/ 69748624 w 87" name="T12"/>
                <a:gd fmla="*/ 87505655 h 84" name="T13"/>
                <a:gd fmla="*/ 115718915 w 87" name="T14"/>
                <a:gd fmla="*/ 56003032 h 84" name="T15"/>
                <a:gd fmla="*/ 136326972 w 87" name="T16"/>
                <a:gd fmla="*/ 14000427 h 84" name="T17"/>
                <a:gd fmla="*/ 134741833 w 87" name="T18"/>
                <a:gd fmla="*/ 8751093 h 84" name="T19"/>
                <a:gd fmla="*/ 125231004 w 87" name="T20"/>
                <a:gd fmla="*/ 0 h 84" name="T21"/>
                <a:gd fmla="*/ 84014889 w 87" name="T22"/>
                <a:gd fmla="*/ 28002177 h 84" name="T23"/>
                <a:gd fmla="*/ 84014889 w 87" name="T24"/>
                <a:gd fmla="*/ 43752828 h 84" name="T25"/>
                <a:gd fmla="*/ 55482379 w 87" name="T26"/>
                <a:gd fmla="*/ 38502163 h 84" name="T27"/>
                <a:gd fmla="*/ 0 w 87" name="T28"/>
                <a:gd fmla="*/ 82254980 h 84" name="T29"/>
                <a:gd fmla="*/ 0 w 87" name="T30"/>
                <a:gd fmla="*/ 82254980 h 84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w 87" name="T48"/>
                <a:gd fmla="*/ 0 h 84" name="T49"/>
                <a:gd fmla="*/ 87 w 87" name="T50"/>
                <a:gd fmla="*/ 84 h 84" name="T51"/>
              </a:gdLst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b="T51" l="T48" r="T50" t="T49"/>
              <a:pathLst>
                <a:path h="84" w="87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/>
            <p:nvPr/>
          </p:nvSpPr>
          <p:spPr bwMode="auto">
            <a:xfrm>
              <a:off x="5117258" y="3639828"/>
              <a:ext cx="57150" cy="206196"/>
            </a:xfrm>
            <a:custGeom>
              <a:gdLst>
                <a:gd fmla="*/ 0 w 48" name="T0"/>
                <a:gd fmla="*/ 109657851 h 66" name="T1"/>
                <a:gd fmla="*/ 0 w 48" name="T2"/>
                <a:gd fmla="*/ 109657851 h 66" name="T3"/>
                <a:gd fmla="*/ 7087791 w 48" name="T4"/>
                <a:gd fmla="*/ 23618536 h 66" name="T5"/>
                <a:gd fmla="*/ 42527939 w 48" name="T6"/>
                <a:gd fmla="*/ 0 h 66" name="T7"/>
                <a:gd fmla="*/ 66626182 w 48" name="T8"/>
                <a:gd fmla="*/ 67482449 h 66" name="T9"/>
                <a:gd fmla="*/ 42527939 w 48" name="T10"/>
                <a:gd fmla="*/ 99535812 h 66" name="T11"/>
                <a:gd fmla="*/ 0 w 48" name="T12"/>
                <a:gd fmla="*/ 109657851 h 66" name="T13"/>
                <a:gd fmla="*/ 0 w 48" name="T14"/>
                <a:gd fmla="*/ 109657851 h 6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48" name="T24"/>
                <a:gd fmla="*/ 0 h 66" name="T25"/>
                <a:gd fmla="*/ 48 w 48" name="T26"/>
                <a:gd fmla="*/ 66 h 66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66" w="48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/>
            <p:nvPr/>
          </p:nvSpPr>
          <p:spPr bwMode="auto">
            <a:xfrm>
              <a:off x="4674350" y="3984316"/>
              <a:ext cx="122236" cy="206196"/>
            </a:xfrm>
            <a:custGeom>
              <a:gdLst>
                <a:gd fmla="*/ 0 w 99" name="T0"/>
                <a:gd fmla="*/ 42094425 h 115" name="T1"/>
                <a:gd fmla="*/ 0 w 99" name="T2"/>
                <a:gd fmla="*/ 42094425 h 115" name="T3"/>
                <a:gd fmla="*/ 19818444 w 99" name="T4"/>
                <a:gd fmla="*/ 69035380 h 115" name="T5"/>
                <a:gd fmla="*/ 13720178 w 99" name="T6"/>
                <a:gd fmla="*/ 116181404 h 115" name="T7"/>
                <a:gd fmla="*/ 67079713 w 99" name="T8"/>
                <a:gd fmla="*/ 95976345 h 115" name="T9"/>
                <a:gd fmla="*/ 89946687 w 99" name="T10"/>
                <a:gd fmla="*/ 116181404 h 115" name="T11"/>
                <a:gd fmla="*/ 109766361 w 99" name="T12"/>
                <a:gd fmla="*/ 163327409 h 115" name="T13"/>
                <a:gd fmla="*/ 102143220 w 99" name="T14"/>
                <a:gd fmla="*/ 191951392 h 115" name="T15"/>
                <a:gd fmla="*/ 149403240 w 99" name="T16"/>
                <a:gd fmla="*/ 183532509 h 115" name="T17"/>
                <a:gd fmla="*/ 126536285 w 99" name="T18"/>
                <a:gd fmla="*/ 121232994 h 115" name="T19"/>
                <a:gd fmla="*/ 76226495 w 99" name="T20"/>
                <a:gd fmla="*/ 75769967 h 115" name="T21"/>
                <a:gd fmla="*/ 89946687 w 99" name="T22"/>
                <a:gd fmla="*/ 50513318 h 115" name="T23"/>
                <a:gd fmla="*/ 62505087 w 99" name="T24"/>
                <a:gd fmla="*/ 35359838 h 115" name="T25"/>
                <a:gd fmla="*/ 41161773 w 99" name="T26"/>
                <a:gd fmla="*/ 0 h 115" name="T27"/>
                <a:gd fmla="*/ 27441590 w 99" name="T28"/>
                <a:gd fmla="*/ 0 h 115" name="T29"/>
                <a:gd fmla="*/ 28966466 w 99" name="T30"/>
                <a:gd fmla="*/ 26940955 h 115" name="T31"/>
                <a:gd fmla="*/ 19818444 w 99" name="T32"/>
                <a:gd fmla="*/ 20205065 h 115" name="T33"/>
                <a:gd fmla="*/ 0 w 99" name="T34"/>
                <a:gd fmla="*/ 42094425 h 115" name="T35"/>
                <a:gd fmla="*/ 0 w 99" name="T36"/>
                <a:gd fmla="*/ 42094425 h 115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99" name="T57"/>
                <a:gd fmla="*/ 0 h 115" name="T58"/>
                <a:gd fmla="*/ 99 w 99" name="T59"/>
                <a:gd fmla="*/ 115 h 115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115" w="99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/>
            <p:nvPr/>
          </p:nvGrpSpPr>
          <p:grpSpPr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/>
              <p:nvPr/>
            </p:nvSpPr>
            <p:spPr bwMode="auto">
              <a:xfrm>
                <a:off x="1156" y="2451"/>
                <a:ext cx="1166" cy="158"/>
              </a:xfrm>
              <a:custGeom>
                <a:gdLst>
                  <a:gd fmla="*/ 93 w 1166" name="T0"/>
                  <a:gd fmla="*/ 82 h 595" name="T1"/>
                  <a:gd fmla="*/ 110 w 1166" name="T2"/>
                  <a:gd fmla="*/ 69 h 595" name="T3"/>
                  <a:gd fmla="*/ 177 w 1166" name="T4"/>
                  <a:gd fmla="*/ 35 h 595" name="T5"/>
                  <a:gd fmla="*/ 250 w 1166" name="T6"/>
                  <a:gd fmla="*/ 52 h 595" name="T7"/>
                  <a:gd fmla="*/ 347 w 1166" name="T8"/>
                  <a:gd fmla="*/ 95 h 595" name="T9"/>
                  <a:gd fmla="*/ 453 w 1166" name="T10"/>
                  <a:gd fmla="*/ 123 h 595" name="T11"/>
                  <a:gd fmla="*/ 450 w 1166" name="T12"/>
                  <a:gd fmla="*/ 93 h 595" name="T13"/>
                  <a:gd fmla="*/ 515 w 1166" name="T14"/>
                  <a:gd fmla="*/ 93 h 595" name="T15"/>
                  <a:gd fmla="*/ 595 w 1166" name="T16"/>
                  <a:gd fmla="*/ 105 h 595" name="T17"/>
                  <a:gd fmla="*/ 597 w 1166" name="T18"/>
                  <a:gd fmla="*/ 85 h 595" name="T19"/>
                  <a:gd fmla="*/ 624 w 1166" name="T20"/>
                  <a:gd fmla="*/ 114 h 595" name="T21"/>
                  <a:gd fmla="*/ 632 w 1166" name="T22"/>
                  <a:gd fmla="*/ 78 h 595" name="T23"/>
                  <a:gd fmla="*/ 620 w 1166" name="T24"/>
                  <a:gd fmla="*/ 18 h 595" name="T25"/>
                  <a:gd fmla="*/ 676 w 1166" name="T26"/>
                  <a:gd fmla="*/ 44 h 595" name="T27"/>
                  <a:gd fmla="*/ 685 w 1166" name="T28"/>
                  <a:gd fmla="*/ 61 h 595" name="T29"/>
                  <a:gd fmla="*/ 721 w 1166" name="T30"/>
                  <a:gd fmla="*/ 76 h 595" name="T31"/>
                  <a:gd fmla="*/ 743 w 1166" name="T32"/>
                  <a:gd fmla="*/ 109 h 595" name="T33"/>
                  <a:gd fmla="*/ 797 w 1166" name="T34"/>
                  <a:gd fmla="*/ 55 h 595" name="T35"/>
                  <a:gd fmla="*/ 798 w 1166" name="T36"/>
                  <a:gd fmla="*/ 85 h 595" name="T37"/>
                  <a:gd fmla="*/ 783 w 1166" name="T38"/>
                  <a:gd fmla="*/ 137 h 595" name="T39"/>
                  <a:gd fmla="*/ 695 w 1166" name="T40"/>
                  <a:gd fmla="*/ 143 h 595" name="T41"/>
                  <a:gd fmla="*/ 698 w 1166" name="T42"/>
                  <a:gd fmla="*/ 183 h 595" name="T43"/>
                  <a:gd fmla="*/ 689 w 1166" name="T44"/>
                  <a:gd fmla="*/ 208 h 595" name="T45"/>
                  <a:gd fmla="*/ 661 w 1166" name="T46"/>
                  <a:gd fmla="*/ 226 h 595" name="T47"/>
                  <a:gd fmla="*/ 653 w 1166" name="T48"/>
                  <a:gd fmla="*/ 293 h 595" name="T49"/>
                  <a:gd fmla="*/ 759 w 1166" name="T50"/>
                  <a:gd fmla="*/ 359 h 595" name="T51"/>
                  <a:gd fmla="*/ 800 w 1166" name="T52"/>
                  <a:gd fmla="*/ 404 h 595" name="T53"/>
                  <a:gd fmla="*/ 817 w 1166" name="T54"/>
                  <a:gd fmla="*/ 440 h 595" name="T55"/>
                  <a:gd fmla="*/ 836 w 1166" name="T56"/>
                  <a:gd fmla="*/ 375 h 595" name="T57"/>
                  <a:gd fmla="*/ 849 w 1166" name="T58"/>
                  <a:gd fmla="*/ 293 h 595" name="T59"/>
                  <a:gd fmla="*/ 858 w 1166" name="T60"/>
                  <a:gd fmla="*/ 252 h 595" name="T61"/>
                  <a:gd fmla="*/ 900 w 1166" name="T62"/>
                  <a:gd fmla="*/ 225 h 595" name="T63"/>
                  <a:gd fmla="*/ 974 w 1166" name="T64"/>
                  <a:gd fmla="*/ 248 h 595" name="T65"/>
                  <a:gd fmla="*/ 980 w 1166" name="T66"/>
                  <a:gd fmla="*/ 283 h 595" name="T67"/>
                  <a:gd fmla="*/ 978 w 1166" name="T68"/>
                  <a:gd fmla="*/ 312 h 595" name="T69"/>
                  <a:gd fmla="*/ 1022 w 1166" name="T70"/>
                  <a:gd fmla="*/ 300 h 595" name="T71"/>
                  <a:gd fmla="*/ 1061 w 1166" name="T72"/>
                  <a:gd fmla="*/ 285 h 595" name="T73"/>
                  <a:gd fmla="*/ 1058 w 1166" name="T74"/>
                  <a:gd fmla="*/ 300 h 595" name="T75"/>
                  <a:gd fmla="*/ 1079 w 1166" name="T76"/>
                  <a:gd fmla="*/ 316 h 595" name="T77"/>
                  <a:gd fmla="*/ 1082 w 1166" name="T78"/>
                  <a:gd fmla="*/ 336 h 595" name="T79"/>
                  <a:gd fmla="*/ 1118 w 1166" name="T80"/>
                  <a:gd fmla="*/ 362 h 595" name="T81"/>
                  <a:gd fmla="*/ 1144 w 1166" name="T82"/>
                  <a:gd fmla="*/ 381 h 595" name="T83"/>
                  <a:gd fmla="*/ 1156 w 1166" name="T84"/>
                  <a:gd fmla="*/ 400 h 595" name="T85"/>
                  <a:gd fmla="*/ 985 w 1166" name="T86"/>
                  <a:gd fmla="*/ 477 h 595" name="T87"/>
                  <a:gd fmla="*/ 1047 w 1166" name="T88"/>
                  <a:gd fmla="*/ 482 h 595" name="T89"/>
                  <a:gd fmla="*/ 1053 w 1166" name="T90"/>
                  <a:gd fmla="*/ 527 h 595" name="T91"/>
                  <a:gd fmla="*/ 1108 w 1166" name="T92"/>
                  <a:gd fmla="*/ 523 h 595" name="T93"/>
                  <a:gd fmla="*/ 1022 w 1166" name="T94"/>
                  <a:gd fmla="*/ 552 h 595" name="T95"/>
                  <a:gd fmla="*/ 1010 w 1166" name="T96"/>
                  <a:gd fmla="*/ 540 h 595" name="T97"/>
                  <a:gd fmla="*/ 960 w 1166" name="T98"/>
                  <a:gd fmla="*/ 539 h 595" name="T99"/>
                  <a:gd fmla="*/ 846 w 1166" name="T100"/>
                  <a:gd fmla="*/ 574 h 595" name="T101"/>
                  <a:gd fmla="*/ 798 w 1166" name="T102"/>
                  <a:gd fmla="*/ 582 h 595" name="T103"/>
                  <a:gd fmla="*/ 820 w 1166" name="T104"/>
                  <a:gd fmla="*/ 550 h 595" name="T105"/>
                  <a:gd fmla="*/ 770 w 1166" name="T106"/>
                  <a:gd fmla="*/ 518 h 595" name="T107"/>
                  <a:gd fmla="*/ 735 w 1166" name="T108"/>
                  <a:gd fmla="*/ 479 h 595" name="T109"/>
                  <a:gd fmla="*/ 634 w 1166" name="T110"/>
                  <a:gd fmla="*/ 480 h 595" name="T111"/>
                  <a:gd fmla="*/ 244 w 1166" name="T112"/>
                  <a:gd fmla="*/ 462 h 595" name="T113"/>
                  <a:gd fmla="*/ 188 w 1166" name="T114"/>
                  <a:gd fmla="*/ 431 h 595" name="T115"/>
                  <a:gd fmla="*/ 149 w 1166" name="T116"/>
                  <a:gd fmla="*/ 366 h 595" name="T117"/>
                  <a:gd fmla="*/ 48 w 1166" name="T118"/>
                  <a:gd fmla="*/ 291 h 595" name="T119"/>
                  <a:gd fmla="*/ 0 w 1166" name="T120"/>
                  <a:gd fmla="*/ 264 h 595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1166" name="T183"/>
                  <a:gd fmla="*/ 0 h 595" name="T184"/>
                  <a:gd fmla="*/ 1166 w 1166" name="T185"/>
                  <a:gd fmla="*/ 595 h 595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595" w="1166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/>
              <p:nvPr/>
            </p:nvSpPr>
            <p:spPr bwMode="auto">
              <a:xfrm>
                <a:off x="1330" y="2617"/>
                <a:ext cx="69" cy="158"/>
              </a:xfrm>
              <a:custGeom>
                <a:gdLst>
                  <a:gd fmla="*/ 0 w 69" name="T0"/>
                  <a:gd fmla="*/ 0 h 40" name="T1"/>
                  <a:gd fmla="*/ 0 w 69" name="T2"/>
                  <a:gd fmla="*/ 0 h 40" name="T3"/>
                  <a:gd fmla="*/ 37 w 69" name="T4"/>
                  <a:gd fmla="*/ 8 h 40" name="T5"/>
                  <a:gd fmla="*/ 68 w 69" name="T6"/>
                  <a:gd fmla="*/ 39 h 40" name="T7"/>
                  <a:gd fmla="*/ 50 w 69" name="T8"/>
                  <a:gd fmla="*/ 33 h 40" name="T9"/>
                  <a:gd fmla="*/ 0 w 69" name="T10"/>
                  <a:gd fmla="*/ 0 h 40" name="T11"/>
                  <a:gd fmla="*/ 0 w 69" name="T12"/>
                  <a:gd fmla="*/ 0 h 40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69" name="T21"/>
                  <a:gd fmla="*/ 0 h 40" name="T22"/>
                  <a:gd fmla="*/ 69 w 69" name="T23"/>
                  <a:gd fmla="*/ 40 h 40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40" w="69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/>
              <p:nvPr/>
            </p:nvSpPr>
            <p:spPr bwMode="auto">
              <a:xfrm>
                <a:off x="1362" y="2131"/>
                <a:ext cx="144" cy="158"/>
              </a:xfrm>
              <a:custGeom>
                <a:gdLst>
                  <a:gd fmla="*/ 0 w 144" name="T0"/>
                  <a:gd fmla="*/ 66 h 89" name="T1"/>
                  <a:gd fmla="*/ 0 w 144" name="T2"/>
                  <a:gd fmla="*/ 66 h 89" name="T3"/>
                  <a:gd fmla="*/ 6 w 144" name="T4"/>
                  <a:gd fmla="*/ 55 h 89" name="T5"/>
                  <a:gd fmla="*/ 27 w 144" name="T6"/>
                  <a:gd fmla="*/ 18 h 89" name="T7"/>
                  <a:gd fmla="*/ 17 w 144" name="T8"/>
                  <a:gd fmla="*/ 3 h 89" name="T9"/>
                  <a:gd fmla="*/ 61 w 144" name="T10"/>
                  <a:gd fmla="*/ 0 h 89" name="T11"/>
                  <a:gd fmla="*/ 92 w 144" name="T12"/>
                  <a:gd fmla="*/ 14 h 89" name="T13"/>
                  <a:gd fmla="*/ 112 w 144" name="T14"/>
                  <a:gd fmla="*/ 6 h 89" name="T15"/>
                  <a:gd fmla="*/ 143 w 144" name="T16"/>
                  <a:gd fmla="*/ 27 h 89" name="T17"/>
                  <a:gd fmla="*/ 77 w 144" name="T18"/>
                  <a:gd fmla="*/ 59 h 89" name="T19"/>
                  <a:gd fmla="*/ 72 w 144" name="T20"/>
                  <a:gd fmla="*/ 79 h 89" name="T21"/>
                  <a:gd fmla="*/ 39 w 144" name="T22"/>
                  <a:gd fmla="*/ 88 h 89" name="T23"/>
                  <a:gd fmla="*/ 25 w 144" name="T24"/>
                  <a:gd fmla="*/ 73 h 89" name="T25"/>
                  <a:gd fmla="*/ 0 w 144" name="T26"/>
                  <a:gd fmla="*/ 66 h 89" name="T27"/>
                  <a:gd fmla="*/ 0 w 144" name="T28"/>
                  <a:gd fmla="*/ 66 h 89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44" name="T45"/>
                  <a:gd fmla="*/ 0 h 89" name="T46"/>
                  <a:gd fmla="*/ 144 w 144" name="T47"/>
                  <a:gd fmla="*/ 89 h 89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9" w="144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/>
              <p:nvPr/>
            </p:nvSpPr>
            <p:spPr bwMode="auto">
              <a:xfrm>
                <a:off x="1403" y="2029"/>
                <a:ext cx="101" cy="158"/>
              </a:xfrm>
              <a:custGeom>
                <a:gdLst>
                  <a:gd fmla="*/ 0 w 101" name="T0"/>
                  <a:gd fmla="*/ 38 h 51" name="T1"/>
                  <a:gd fmla="*/ 0 w 101" name="T2"/>
                  <a:gd fmla="*/ 38 h 51" name="T3"/>
                  <a:gd fmla="*/ 23 w 101" name="T4"/>
                  <a:gd fmla="*/ 45 h 51" name="T5"/>
                  <a:gd fmla="*/ 29 w 101" name="T6"/>
                  <a:gd fmla="*/ 37 h 51" name="T7"/>
                  <a:gd fmla="*/ 34 w 101" name="T8"/>
                  <a:gd fmla="*/ 50 h 51" name="T9"/>
                  <a:gd fmla="*/ 45 w 101" name="T10"/>
                  <a:gd fmla="*/ 45 h 51" name="T11"/>
                  <a:gd fmla="*/ 43 w 101" name="T12"/>
                  <a:gd fmla="*/ 33 h 51" name="T13"/>
                  <a:gd fmla="*/ 54 w 101" name="T14"/>
                  <a:gd fmla="*/ 39 h 51" name="T15"/>
                  <a:gd fmla="*/ 60 w 101" name="T16"/>
                  <a:gd fmla="*/ 21 h 51" name="T17"/>
                  <a:gd fmla="*/ 69 w 101" name="T18"/>
                  <a:gd fmla="*/ 20 h 51" name="T19"/>
                  <a:gd fmla="*/ 72 w 101" name="T20"/>
                  <a:gd fmla="*/ 37 h 51" name="T21"/>
                  <a:gd fmla="*/ 94 w 101" name="T22"/>
                  <a:gd fmla="*/ 24 h 51" name="T23"/>
                  <a:gd fmla="*/ 87 w 101" name="T24"/>
                  <a:gd fmla="*/ 10 h 51" name="T25"/>
                  <a:gd fmla="*/ 100 w 101" name="T26"/>
                  <a:gd fmla="*/ 7 h 51" name="T27"/>
                  <a:gd fmla="*/ 86 w 101" name="T28"/>
                  <a:gd fmla="*/ 0 h 51" name="T29"/>
                  <a:gd fmla="*/ 50 w 101" name="T30"/>
                  <a:gd fmla="*/ 7 h 51" name="T31"/>
                  <a:gd fmla="*/ 0 w 101" name="T32"/>
                  <a:gd fmla="*/ 38 h 51" name="T33"/>
                  <a:gd fmla="*/ 0 w 101" name="T34"/>
                  <a:gd fmla="*/ 38 h 51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101" name="T54"/>
                  <a:gd fmla="*/ 0 h 51" name="T55"/>
                  <a:gd fmla="*/ 101 w 101" name="T56"/>
                  <a:gd fmla="*/ 51 h 51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51" w="100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/>
              <p:nvPr/>
            </p:nvSpPr>
            <p:spPr bwMode="auto">
              <a:xfrm>
                <a:off x="1457" y="2178"/>
                <a:ext cx="247" cy="158"/>
              </a:xfrm>
              <a:custGeom>
                <a:gdLst>
                  <a:gd fmla="*/ 0 w 247" name="T0"/>
                  <a:gd fmla="*/ 39 h 122" name="T1"/>
                  <a:gd fmla="*/ 0 w 247" name="T2"/>
                  <a:gd fmla="*/ 39 h 122" name="T3"/>
                  <a:gd fmla="*/ 12 w 247" name="T4"/>
                  <a:gd fmla="*/ 29 h 122" name="T5"/>
                  <a:gd fmla="*/ 6 w 247" name="T6"/>
                  <a:gd fmla="*/ 24 h 122" name="T7"/>
                  <a:gd fmla="*/ 35 w 247" name="T8"/>
                  <a:gd fmla="*/ 7 h 122" name="T9"/>
                  <a:gd fmla="*/ 59 w 247" name="T10"/>
                  <a:gd fmla="*/ 0 h 122" name="T11"/>
                  <a:gd fmla="*/ 67 w 247" name="T12"/>
                  <a:gd fmla="*/ 13 h 122" name="T13"/>
                  <a:gd fmla="*/ 59 w 247" name="T14"/>
                  <a:gd fmla="*/ 20 h 122" name="T15"/>
                  <a:gd fmla="*/ 81 w 247" name="T16"/>
                  <a:gd fmla="*/ 10 h 122" name="T17"/>
                  <a:gd fmla="*/ 105 w 247" name="T18"/>
                  <a:gd fmla="*/ 18 h 122" name="T19"/>
                  <a:gd fmla="*/ 96 w 247" name="T20"/>
                  <a:gd fmla="*/ 27 h 122" name="T21"/>
                  <a:gd fmla="*/ 124 w 247" name="T22"/>
                  <a:gd fmla="*/ 21 h 122" name="T23"/>
                  <a:gd fmla="*/ 116 w 247" name="T24"/>
                  <a:gd fmla="*/ 11 h 122" name="T25"/>
                  <a:gd fmla="*/ 127 w 247" name="T26"/>
                  <a:gd fmla="*/ 12 h 122" name="T27"/>
                  <a:gd fmla="*/ 149 w 247" name="T28"/>
                  <a:gd fmla="*/ 44 h 122" name="T29"/>
                  <a:gd fmla="*/ 157 w 247" name="T30"/>
                  <a:gd fmla="*/ 37 h 122" name="T31"/>
                  <a:gd fmla="*/ 148 w 247" name="T32"/>
                  <a:gd fmla="*/ 1 h 122" name="T33"/>
                  <a:gd fmla="*/ 166 w 247" name="T34"/>
                  <a:gd fmla="*/ 2 h 122" name="T35"/>
                  <a:gd fmla="*/ 186 w 247" name="T36"/>
                  <a:gd fmla="*/ 14 h 122" name="T37"/>
                  <a:gd fmla="*/ 197 w 247" name="T38"/>
                  <a:gd fmla="*/ 58 h 122" name="T39"/>
                  <a:gd fmla="*/ 246 w 247" name="T40"/>
                  <a:gd fmla="*/ 80 h 122" name="T41"/>
                  <a:gd fmla="*/ 245 w 247" name="T42"/>
                  <a:gd fmla="*/ 91 h 122" name="T43"/>
                  <a:gd fmla="*/ 232 w 247" name="T44"/>
                  <a:gd fmla="*/ 86 h 122" name="T45"/>
                  <a:gd fmla="*/ 217 w 247" name="T46"/>
                  <a:gd fmla="*/ 94 h 122" name="T47"/>
                  <a:gd fmla="*/ 238 w 247" name="T48"/>
                  <a:gd fmla="*/ 104 h 122" name="T49"/>
                  <a:gd fmla="*/ 219 w 247" name="T50"/>
                  <a:gd fmla="*/ 114 h 122" name="T51"/>
                  <a:gd fmla="*/ 187 w 247" name="T52"/>
                  <a:gd fmla="*/ 109 h 122" name="T53"/>
                  <a:gd fmla="*/ 169 w 247" name="T54"/>
                  <a:gd fmla="*/ 97 h 122" name="T55"/>
                  <a:gd fmla="*/ 128 w 247" name="T56"/>
                  <a:gd fmla="*/ 117 h 122" name="T57"/>
                  <a:gd fmla="*/ 78 w 247" name="T58"/>
                  <a:gd fmla="*/ 121 h 122" name="T59"/>
                  <a:gd fmla="*/ 68 w 247" name="T60"/>
                  <a:gd fmla="*/ 102 h 122" name="T61"/>
                  <a:gd fmla="*/ 40 w 247" name="T62"/>
                  <a:gd fmla="*/ 100 h 122" name="T63"/>
                  <a:gd fmla="*/ 22 w 247" name="T64"/>
                  <a:gd fmla="*/ 84 h 122" name="T65"/>
                  <a:gd fmla="*/ 93 w 247" name="T66"/>
                  <a:gd fmla="*/ 74 h 122" name="T67"/>
                  <a:gd fmla="*/ 19 w 247" name="T68"/>
                  <a:gd fmla="*/ 69 h 122" name="T69"/>
                  <a:gd fmla="*/ 9 w 247" name="T70"/>
                  <a:gd fmla="*/ 59 h 122" name="T71"/>
                  <a:gd fmla="*/ 47 w 247" name="T72"/>
                  <a:gd fmla="*/ 48 h 122" name="T73"/>
                  <a:gd fmla="*/ 12 w 247" name="T74"/>
                  <a:gd fmla="*/ 49 h 122" name="T75"/>
                  <a:gd fmla="*/ 15 w 247" name="T76"/>
                  <a:gd fmla="*/ 44 h 122" name="T77"/>
                  <a:gd fmla="*/ 0 w 247" name="T78"/>
                  <a:gd fmla="*/ 39 h 122" name="T79"/>
                  <a:gd fmla="*/ 0 w 247" name="T80"/>
                  <a:gd fmla="*/ 39 h 122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247" name="T123"/>
                  <a:gd fmla="*/ 0 h 122" name="T124"/>
                  <a:gd fmla="*/ 247 w 247" name="T125"/>
                  <a:gd fmla="*/ 122 h 122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122" w="246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/>
              <p:nvPr/>
            </p:nvSpPr>
            <p:spPr bwMode="auto">
              <a:xfrm>
                <a:off x="1475" y="2056"/>
                <a:ext cx="168" cy="158"/>
              </a:xfrm>
              <a:custGeom>
                <a:gdLst>
                  <a:gd fmla="*/ 0 w 168" name="T0"/>
                  <a:gd fmla="*/ 44 h 68" name="T1"/>
                  <a:gd fmla="*/ 0 w 168" name="T2"/>
                  <a:gd fmla="*/ 44 h 68" name="T3"/>
                  <a:gd fmla="*/ 6 w 168" name="T4"/>
                  <a:gd fmla="*/ 38 h 68" name="T5"/>
                  <a:gd fmla="*/ 34 w 168" name="T6"/>
                  <a:gd fmla="*/ 32 h 68" name="T7"/>
                  <a:gd fmla="*/ 6 w 168" name="T8"/>
                  <a:gd fmla="*/ 33 h 68" name="T9"/>
                  <a:gd fmla="*/ 39 w 168" name="T10"/>
                  <a:gd fmla="*/ 27 h 68" name="T11"/>
                  <a:gd fmla="*/ 12 w 168" name="T12"/>
                  <a:gd fmla="*/ 27 h 68" name="T13"/>
                  <a:gd fmla="*/ 14 w 168" name="T14"/>
                  <a:gd fmla="*/ 19 h 68" name="T15"/>
                  <a:gd fmla="*/ 40 w 168" name="T16"/>
                  <a:gd fmla="*/ 19 h 68" name="T17"/>
                  <a:gd fmla="*/ 22 w 168" name="T18"/>
                  <a:gd fmla="*/ 17 h 68" name="T19"/>
                  <a:gd fmla="*/ 36 w 168" name="T20"/>
                  <a:gd fmla="*/ 10 h 68" name="T21"/>
                  <a:gd fmla="*/ 70 w 168" name="T22"/>
                  <a:gd fmla="*/ 19 h 68" name="T23"/>
                  <a:gd fmla="*/ 87 w 168" name="T24"/>
                  <a:gd fmla="*/ 36 h 68" name="T25"/>
                  <a:gd fmla="*/ 118 w 168" name="T26"/>
                  <a:gd fmla="*/ 37 h 68" name="T27"/>
                  <a:gd fmla="*/ 106 w 168" name="T28"/>
                  <a:gd fmla="*/ 27 h 68" name="T29"/>
                  <a:gd fmla="*/ 113 w 168" name="T30"/>
                  <a:gd fmla="*/ 20 h 68" name="T31"/>
                  <a:gd fmla="*/ 99 w 168" name="T32"/>
                  <a:gd fmla="*/ 12 h 68" name="T33"/>
                  <a:gd fmla="*/ 121 w 168" name="T34"/>
                  <a:gd fmla="*/ 0 h 68" name="T35"/>
                  <a:gd fmla="*/ 131 w 168" name="T36"/>
                  <a:gd fmla="*/ 14 h 68" name="T37"/>
                  <a:gd fmla="*/ 124 w 168" name="T38"/>
                  <a:gd fmla="*/ 21 h 68" name="T39"/>
                  <a:gd fmla="*/ 136 w 168" name="T40"/>
                  <a:gd fmla="*/ 23 h 68" name="T41"/>
                  <a:gd fmla="*/ 132 w 168" name="T42"/>
                  <a:gd fmla="*/ 31 h 68" name="T43"/>
                  <a:gd fmla="*/ 147 w 168" name="T44"/>
                  <a:gd fmla="*/ 33 h 68" name="T45"/>
                  <a:gd fmla="*/ 156 w 168" name="T46"/>
                  <a:gd fmla="*/ 23 h 68" name="T47"/>
                  <a:gd fmla="*/ 167 w 168" name="T48"/>
                  <a:gd fmla="*/ 35 h 68" name="T49"/>
                  <a:gd fmla="*/ 158 w 168" name="T50"/>
                  <a:gd fmla="*/ 50 h 68" name="T51"/>
                  <a:gd fmla="*/ 122 w 168" name="T52"/>
                  <a:gd fmla="*/ 49 h 68" name="T53"/>
                  <a:gd fmla="*/ 67 w 168" name="T54"/>
                  <a:gd fmla="*/ 67 h 68" name="T55"/>
                  <a:gd fmla="*/ 45 w 168" name="T56"/>
                  <a:gd fmla="*/ 57 h 68" name="T57"/>
                  <a:gd fmla="*/ 91 w 168" name="T58"/>
                  <a:gd fmla="*/ 42 h 68" name="T59"/>
                  <a:gd fmla="*/ 51 w 168" name="T60"/>
                  <a:gd fmla="*/ 51 h 68" name="T61"/>
                  <a:gd fmla="*/ 58 w 168" name="T62"/>
                  <a:gd fmla="*/ 39 h 68" name="T63"/>
                  <a:gd fmla="*/ 38 w 168" name="T64"/>
                  <a:gd fmla="*/ 52 h 68" name="T65"/>
                  <a:gd fmla="*/ 14 w 168" name="T66"/>
                  <a:gd fmla="*/ 49 h 68" name="T67"/>
                  <a:gd fmla="*/ 0 w 168" name="T68"/>
                  <a:gd fmla="*/ 44 h 68" name="T69"/>
                  <a:gd fmla="*/ 0 w 168" name="T70"/>
                  <a:gd fmla="*/ 44 h 68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168" name="T108"/>
                  <a:gd fmla="*/ 0 h 68" name="T109"/>
                  <a:gd fmla="*/ 168 w 168" name="T110"/>
                  <a:gd fmla="*/ 68 h 68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68" w="1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/>
              <p:nvPr/>
            </p:nvSpPr>
            <p:spPr bwMode="auto">
              <a:xfrm>
                <a:off x="1641" y="1974"/>
                <a:ext cx="87" cy="158"/>
              </a:xfrm>
              <a:custGeom>
                <a:gdLst>
                  <a:gd fmla="*/ 0 w 87" name="T0"/>
                  <a:gd fmla="*/ 0 h 43" name="T1"/>
                  <a:gd fmla="*/ 0 w 87" name="T2"/>
                  <a:gd fmla="*/ 0 h 43" name="T3"/>
                  <a:gd fmla="*/ 7 w 87" name="T4"/>
                  <a:gd fmla="*/ 15 h 43" name="T5"/>
                  <a:gd fmla="*/ 28 w 87" name="T6"/>
                  <a:gd fmla="*/ 15 h 43" name="T7"/>
                  <a:gd fmla="*/ 21 w 87" name="T8"/>
                  <a:gd fmla="*/ 18 h 43" name="T9"/>
                  <a:gd fmla="*/ 26 w 87" name="T10"/>
                  <a:gd fmla="*/ 23 h 43" name="T11"/>
                  <a:gd fmla="*/ 8 w 87" name="T12"/>
                  <a:gd fmla="*/ 25 h 43" name="T13"/>
                  <a:gd fmla="*/ 38 w 87" name="T14"/>
                  <a:gd fmla="*/ 31 h 43" name="T15"/>
                  <a:gd fmla="*/ 86 w 87" name="T16"/>
                  <a:gd fmla="*/ 42 h 43" name="T17"/>
                  <a:gd fmla="*/ 79 w 87" name="T18"/>
                  <a:gd fmla="*/ 17 h 43" name="T19"/>
                  <a:gd fmla="*/ 44 w 87" name="T20"/>
                  <a:gd fmla="*/ 3 h 43" name="T21"/>
                  <a:gd fmla="*/ 33 w 87" name="T22"/>
                  <a:gd fmla="*/ 9 h 43" name="T23"/>
                  <a:gd fmla="*/ 30 w 87" name="T24"/>
                  <a:gd fmla="*/ 0 h 43" name="T25"/>
                  <a:gd fmla="*/ 0 w 87" name="T26"/>
                  <a:gd fmla="*/ 0 h 43" name="T27"/>
                  <a:gd fmla="*/ 0 w 87" name="T28"/>
                  <a:gd fmla="*/ 0 h 43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87" name="T45"/>
                  <a:gd fmla="*/ 0 h 43" name="T46"/>
                  <a:gd fmla="*/ 87 w 87" name="T47"/>
                  <a:gd fmla="*/ 43 h 43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43" w="87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/>
              <p:nvPr/>
            </p:nvSpPr>
            <p:spPr bwMode="auto">
              <a:xfrm>
                <a:off x="1681" y="2053"/>
                <a:ext cx="70" cy="158"/>
              </a:xfrm>
              <a:custGeom>
                <a:gdLst>
                  <a:gd fmla="*/ 0 w 70" name="T0"/>
                  <a:gd fmla="*/ 28 h 43" name="T1"/>
                  <a:gd fmla="*/ 0 w 70" name="T2"/>
                  <a:gd fmla="*/ 28 h 43" name="T3"/>
                  <a:gd fmla="*/ 8 w 70" name="T4"/>
                  <a:gd fmla="*/ 18 h 43" name="T5"/>
                  <a:gd fmla="*/ 21 w 70" name="T6"/>
                  <a:gd fmla="*/ 19 h 43" name="T7"/>
                  <a:gd fmla="*/ 4 w 70" name="T8"/>
                  <a:gd fmla="*/ 9 h 43" name="T9"/>
                  <a:gd fmla="*/ 8 w 70" name="T10"/>
                  <a:gd fmla="*/ 3 h 43" name="T11"/>
                  <a:gd fmla="*/ 36 w 70" name="T12"/>
                  <a:gd fmla="*/ 17 h 43" name="T13"/>
                  <a:gd fmla="*/ 20 w 70" name="T14"/>
                  <a:gd fmla="*/ 2 h 43" name="T15"/>
                  <a:gd fmla="*/ 62 w 70" name="T16"/>
                  <a:gd fmla="*/ 0 h 43" name="T17"/>
                  <a:gd fmla="*/ 69 w 70" name="T18"/>
                  <a:gd fmla="*/ 31 h 43" name="T19"/>
                  <a:gd fmla="*/ 61 w 70" name="T20"/>
                  <a:gd fmla="*/ 26 h 43" name="T21"/>
                  <a:gd fmla="*/ 60 w 70" name="T22"/>
                  <a:gd fmla="*/ 42 h 43" name="T23"/>
                  <a:gd fmla="*/ 27 w 70" name="T24"/>
                  <a:gd fmla="*/ 41 h 43" name="T25"/>
                  <a:gd fmla="*/ 33 w 70" name="T26"/>
                  <a:gd fmla="*/ 36 h 43" name="T27"/>
                  <a:gd fmla="*/ 24 w 70" name="T28"/>
                  <a:gd fmla="*/ 30 h 43" name="T29"/>
                  <a:gd fmla="*/ 48 w 70" name="T30"/>
                  <a:gd fmla="*/ 22 h 43" name="T31"/>
                  <a:gd fmla="*/ 0 w 70" name="T32"/>
                  <a:gd fmla="*/ 28 h 43" name="T33"/>
                  <a:gd fmla="*/ 0 w 70" name="T34"/>
                  <a:gd fmla="*/ 28 h 43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70" name="T54"/>
                  <a:gd fmla="*/ 0 h 43" name="T55"/>
                  <a:gd fmla="*/ 70 w 70" name="T56"/>
                  <a:gd fmla="*/ 43 h 43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43" w="70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/>
              <p:nvPr/>
            </p:nvSpPr>
            <p:spPr bwMode="auto">
              <a:xfrm>
                <a:off x="1683" y="2138"/>
                <a:ext cx="82" cy="158"/>
              </a:xfrm>
              <a:custGeom>
                <a:gdLst>
                  <a:gd fmla="*/ 0 w 82" name="T0"/>
                  <a:gd fmla="*/ 33 h 67" name="T1"/>
                  <a:gd fmla="*/ 0 w 82" name="T2"/>
                  <a:gd fmla="*/ 33 h 67" name="T3"/>
                  <a:gd fmla="*/ 4 w 82" name="T4"/>
                  <a:gd fmla="*/ 24 h 67" name="T5"/>
                  <a:gd fmla="*/ 31 w 82" name="T6"/>
                  <a:gd fmla="*/ 29 h 67" name="T7"/>
                  <a:gd fmla="*/ 27 w 82" name="T8"/>
                  <a:gd fmla="*/ 19 h 67" name="T9"/>
                  <a:gd fmla="*/ 34 w 82" name="T10"/>
                  <a:gd fmla="*/ 19 h 67" name="T11"/>
                  <a:gd fmla="*/ 16 w 82" name="T12"/>
                  <a:gd fmla="*/ 14 h 67" name="T13"/>
                  <a:gd fmla="*/ 25 w 82" name="T14"/>
                  <a:gd fmla="*/ 11 h 67" name="T15"/>
                  <a:gd fmla="*/ 17 w 82" name="T16"/>
                  <a:gd fmla="*/ 5 h 67" name="T17"/>
                  <a:gd fmla="*/ 68 w 82" name="T18"/>
                  <a:gd fmla="*/ 0 h 67" name="T19"/>
                  <a:gd fmla="*/ 70 w 82" name="T20"/>
                  <a:gd fmla="*/ 14 h 67" name="T21"/>
                  <a:gd fmla="*/ 54 w 82" name="T22"/>
                  <a:gd fmla="*/ 26 h 67" name="T23"/>
                  <a:gd fmla="*/ 78 w 82" name="T24"/>
                  <a:gd fmla="*/ 29 h 67" name="T25"/>
                  <a:gd fmla="*/ 81 w 82" name="T26"/>
                  <a:gd fmla="*/ 53 h 67" name="T27"/>
                  <a:gd fmla="*/ 46 w 82" name="T28"/>
                  <a:gd fmla="*/ 66 h 67" name="T29"/>
                  <a:gd fmla="*/ 31 w 82" name="T30"/>
                  <a:gd fmla="*/ 47 h 67" name="T31"/>
                  <a:gd fmla="*/ 0 w 82" name="T32"/>
                  <a:gd fmla="*/ 33 h 67" name="T33"/>
                  <a:gd fmla="*/ 0 w 82" name="T34"/>
                  <a:gd fmla="*/ 33 h 67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82" name="T54"/>
                  <a:gd fmla="*/ 0 h 67" name="T55"/>
                  <a:gd fmla="*/ 82 w 82" name="T56"/>
                  <a:gd fmla="*/ 67 h 67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67" w="82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/>
              <p:nvPr/>
            </p:nvSpPr>
            <p:spPr bwMode="auto">
              <a:xfrm>
                <a:off x="1740" y="1980"/>
                <a:ext cx="49" cy="158"/>
              </a:xfrm>
              <a:custGeom>
                <a:gdLst>
                  <a:gd fmla="*/ 0 w 49" name="T0"/>
                  <a:gd fmla="*/ 0 h 34" name="T1"/>
                  <a:gd fmla="*/ 0 w 49" name="T2"/>
                  <a:gd fmla="*/ 0 h 34" name="T3"/>
                  <a:gd fmla="*/ 5 w 49" name="T4"/>
                  <a:gd fmla="*/ 20 h 34" name="T5"/>
                  <a:gd fmla="*/ 20 w 49" name="T6"/>
                  <a:gd fmla="*/ 21 h 34" name="T7"/>
                  <a:gd fmla="*/ 7 w 49" name="T8"/>
                  <a:gd fmla="*/ 24 h 34" name="T9"/>
                  <a:gd fmla="*/ 14 w 49" name="T10"/>
                  <a:gd fmla="*/ 33 h 34" name="T11"/>
                  <a:gd fmla="*/ 44 w 49" name="T12"/>
                  <a:gd fmla="*/ 28 h 34" name="T13"/>
                  <a:gd fmla="*/ 48 w 49" name="T14"/>
                  <a:gd fmla="*/ 16 h 34" name="T15"/>
                  <a:gd fmla="*/ 0 w 49" name="T16"/>
                  <a:gd fmla="*/ 0 h 34" name="T17"/>
                  <a:gd fmla="*/ 0 w 49" name="T18"/>
                  <a:gd fmla="*/ 0 h 34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49" name="T30"/>
                  <a:gd fmla="*/ 0 h 34" name="T31"/>
                  <a:gd fmla="*/ 49 w 49" name="T32"/>
                  <a:gd fmla="*/ 34 h 34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34" w="49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/>
              <p:nvPr/>
            </p:nvSpPr>
            <p:spPr bwMode="auto">
              <a:xfrm>
                <a:off x="1757" y="2052"/>
                <a:ext cx="236" cy="158"/>
              </a:xfrm>
              <a:custGeom>
                <a:gdLst>
                  <a:gd fmla="*/ 0 w 236" name="T0"/>
                  <a:gd fmla="*/ 12 h 76" name="T1"/>
                  <a:gd fmla="*/ 0 w 236" name="T2"/>
                  <a:gd fmla="*/ 12 h 76" name="T3"/>
                  <a:gd fmla="*/ 15 w 236" name="T4"/>
                  <a:gd fmla="*/ 0 h 76" name="T5"/>
                  <a:gd fmla="*/ 35 w 236" name="T6"/>
                  <a:gd fmla="*/ 7 h 76" name="T7"/>
                  <a:gd fmla="*/ 49 w 236" name="T8"/>
                  <a:gd fmla="*/ 12 h 76" name="T9"/>
                  <a:gd fmla="*/ 45 w 236" name="T10"/>
                  <a:gd fmla="*/ 21 h 76" name="T11"/>
                  <a:gd fmla="*/ 72 w 236" name="T12"/>
                  <a:gd fmla="*/ 13 h 76" name="T13"/>
                  <a:gd fmla="*/ 89 w 236" name="T14"/>
                  <a:gd fmla="*/ 21 h 76" name="T15"/>
                  <a:gd fmla="*/ 75 w 236" name="T16"/>
                  <a:gd fmla="*/ 21 h 76" name="T17"/>
                  <a:gd fmla="*/ 105 w 236" name="T18"/>
                  <a:gd fmla="*/ 26 h 76" name="T19"/>
                  <a:gd fmla="*/ 72 w 236" name="T20"/>
                  <a:gd fmla="*/ 28 h 76" name="T21"/>
                  <a:gd fmla="*/ 89 w 236" name="T22"/>
                  <a:gd fmla="*/ 34 h 76" name="T23"/>
                  <a:gd fmla="*/ 76 w 236" name="T24"/>
                  <a:gd fmla="*/ 40 h 76" name="T25"/>
                  <a:gd fmla="*/ 93 w 236" name="T26"/>
                  <a:gd fmla="*/ 35 h 76" name="T27"/>
                  <a:gd fmla="*/ 107 w 236" name="T28"/>
                  <a:gd fmla="*/ 49 h 76" name="T29"/>
                  <a:gd fmla="*/ 111 w 236" name="T30"/>
                  <a:gd fmla="*/ 43 h 76" name="T31"/>
                  <a:gd fmla="*/ 154 w 236" name="T32"/>
                  <a:gd fmla="*/ 49 h 76" name="T33"/>
                  <a:gd fmla="*/ 199 w 236" name="T34"/>
                  <a:gd fmla="*/ 35 h 76" name="T35"/>
                  <a:gd fmla="*/ 235 w 236" name="T36"/>
                  <a:gd fmla="*/ 52 h 76" name="T37"/>
                  <a:gd fmla="*/ 224 w 236" name="T38"/>
                  <a:gd fmla="*/ 59 h 76" name="T39"/>
                  <a:gd fmla="*/ 228 w 236" name="T40"/>
                  <a:gd fmla="*/ 72 h 76" name="T41"/>
                  <a:gd fmla="*/ 206 w 236" name="T42"/>
                  <a:gd fmla="*/ 75 h 76" name="T43"/>
                  <a:gd fmla="*/ 182 w 236" name="T44"/>
                  <a:gd fmla="*/ 63 h 76" name="T45"/>
                  <a:gd fmla="*/ 182 w 236" name="T46"/>
                  <a:gd fmla="*/ 72 h 76" name="T47"/>
                  <a:gd fmla="*/ 169 w 236" name="T48"/>
                  <a:gd fmla="*/ 73 h 76" name="T49"/>
                  <a:gd fmla="*/ 116 w 236" name="T50"/>
                  <a:gd fmla="*/ 75 h 76" name="T51"/>
                  <a:gd fmla="*/ 111 w 236" name="T52"/>
                  <a:gd fmla="*/ 64 h 76" name="T53"/>
                  <a:gd fmla="*/ 98 w 236" name="T54"/>
                  <a:gd fmla="*/ 73 h 76" name="T55"/>
                  <a:gd fmla="*/ 82 w 236" name="T56"/>
                  <a:gd fmla="*/ 64 h 76" name="T57"/>
                  <a:gd fmla="*/ 71 w 236" name="T58"/>
                  <a:gd fmla="*/ 71 h 76" name="T59"/>
                  <a:gd fmla="*/ 51 w 236" name="T60"/>
                  <a:gd fmla="*/ 22 h 76" name="T61"/>
                  <a:gd fmla="*/ 26 w 236" name="T62"/>
                  <a:gd fmla="*/ 27 h 76" name="T63"/>
                  <a:gd fmla="*/ 0 w 236" name="T64"/>
                  <a:gd fmla="*/ 12 h 76" name="T65"/>
                  <a:gd fmla="*/ 0 w 236" name="T66"/>
                  <a:gd fmla="*/ 12 h 7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236" name="T102"/>
                  <a:gd fmla="*/ 0 h 76" name="T103"/>
                  <a:gd fmla="*/ 236 w 236" name="T104"/>
                  <a:gd fmla="*/ 76 h 76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76" w="23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/>
              <p:nvPr/>
            </p:nvSpPr>
            <p:spPr bwMode="auto">
              <a:xfrm>
                <a:off x="1767" y="1937"/>
                <a:ext cx="154" cy="158"/>
              </a:xfrm>
              <a:custGeom>
                <a:gdLst>
                  <a:gd fmla="*/ 0 w 154" name="T0"/>
                  <a:gd fmla="*/ 31 h 100" name="T1"/>
                  <a:gd fmla="*/ 0 w 154" name="T2"/>
                  <a:gd fmla="*/ 31 h 100" name="T3"/>
                  <a:gd fmla="*/ 37 w 154" name="T4"/>
                  <a:gd fmla="*/ 26 h 100" name="T5"/>
                  <a:gd fmla="*/ 17 w 154" name="T6"/>
                  <a:gd fmla="*/ 12 h 100" name="T7"/>
                  <a:gd fmla="*/ 50 w 154" name="T8"/>
                  <a:gd fmla="*/ 6 h 100" name="T9"/>
                  <a:gd fmla="*/ 24 w 154" name="T10"/>
                  <a:gd fmla="*/ 0 h 100" name="T11"/>
                  <a:gd fmla="*/ 65 w 154" name="T12"/>
                  <a:gd fmla="*/ 8 h 100" name="T13"/>
                  <a:gd fmla="*/ 77 w 154" name="T14"/>
                  <a:gd fmla="*/ 26 h 100" name="T15"/>
                  <a:gd fmla="*/ 98 w 154" name="T16"/>
                  <a:gd fmla="*/ 27 h 100" name="T17"/>
                  <a:gd fmla="*/ 106 w 154" name="T18"/>
                  <a:gd fmla="*/ 40 h 100" name="T19"/>
                  <a:gd fmla="*/ 108 w 154" name="T20"/>
                  <a:gd fmla="*/ 31 h 100" name="T21"/>
                  <a:gd fmla="*/ 118 w 154" name="T22"/>
                  <a:gd fmla="*/ 31 h 100" name="T23"/>
                  <a:gd fmla="*/ 114 w 154" name="T24"/>
                  <a:gd fmla="*/ 40 h 100" name="T25"/>
                  <a:gd fmla="*/ 126 w 154" name="T26"/>
                  <a:gd fmla="*/ 46 h 100" name="T27"/>
                  <a:gd fmla="*/ 118 w 154" name="T28"/>
                  <a:gd fmla="*/ 55 h 100" name="T29"/>
                  <a:gd fmla="*/ 142 w 154" name="T30"/>
                  <a:gd fmla="*/ 54 h 100" name="T31"/>
                  <a:gd fmla="*/ 153 w 154" name="T32"/>
                  <a:gd fmla="*/ 67 h 100" name="T33"/>
                  <a:gd fmla="*/ 124 w 154" name="T34"/>
                  <a:gd fmla="*/ 71 h 100" name="T35"/>
                  <a:gd fmla="*/ 116 w 154" name="T36"/>
                  <a:gd fmla="*/ 83 h 100" name="T37"/>
                  <a:gd fmla="*/ 110 w 154" name="T38"/>
                  <a:gd fmla="*/ 71 h 100" name="T39"/>
                  <a:gd fmla="*/ 102 w 154" name="T40"/>
                  <a:gd fmla="*/ 99 h 100" name="T41"/>
                  <a:gd fmla="*/ 84 w 154" name="T42"/>
                  <a:gd fmla="*/ 84 h 100" name="T43"/>
                  <a:gd fmla="*/ 93 w 154" name="T44"/>
                  <a:gd fmla="*/ 99 h 100" name="T45"/>
                  <a:gd fmla="*/ 57 w 154" name="T46"/>
                  <a:gd fmla="*/ 97 h 100" name="T47"/>
                  <a:gd fmla="*/ 46 w 154" name="T48"/>
                  <a:gd fmla="*/ 89 h 100" name="T49"/>
                  <a:gd fmla="*/ 63 w 154" name="T50"/>
                  <a:gd fmla="*/ 88 h 100" name="T51"/>
                  <a:gd fmla="*/ 45 w 154" name="T52"/>
                  <a:gd fmla="*/ 85 h 100" name="T53"/>
                  <a:gd fmla="*/ 40 w 154" name="T54"/>
                  <a:gd fmla="*/ 81 h 100" name="T55"/>
                  <a:gd fmla="*/ 50 w 154" name="T56"/>
                  <a:gd fmla="*/ 80 h 100" name="T57"/>
                  <a:gd fmla="*/ 34 w 154" name="T58"/>
                  <a:gd fmla="*/ 74 h 100" name="T59"/>
                  <a:gd fmla="*/ 83 w 154" name="T60"/>
                  <a:gd fmla="*/ 65 h 100" name="T61"/>
                  <a:gd fmla="*/ 24 w 154" name="T62"/>
                  <a:gd fmla="*/ 67 h 100" name="T63"/>
                  <a:gd fmla="*/ 13 w 154" name="T64"/>
                  <a:gd fmla="*/ 57 h 100" name="T65"/>
                  <a:gd fmla="*/ 34 w 154" name="T66"/>
                  <a:gd fmla="*/ 53 h 100" name="T67"/>
                  <a:gd fmla="*/ 2 w 154" name="T68"/>
                  <a:gd fmla="*/ 46 h 100" name="T69"/>
                  <a:gd fmla="*/ 9 w 154" name="T70"/>
                  <a:gd fmla="*/ 45 h 100" name="T71"/>
                  <a:gd fmla="*/ 0 w 154" name="T72"/>
                  <a:gd fmla="*/ 38 h 100" name="T73"/>
                  <a:gd fmla="*/ 37 w 154" name="T74"/>
                  <a:gd fmla="*/ 38 h 100" name="T75"/>
                  <a:gd fmla="*/ 0 w 154" name="T76"/>
                  <a:gd fmla="*/ 31 h 100" name="T77"/>
                  <a:gd fmla="*/ 0 w 154" name="T78"/>
                  <a:gd fmla="*/ 31 h 100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w 154" name="T120"/>
                  <a:gd fmla="*/ 0 h 100" name="T121"/>
                  <a:gd fmla="*/ 154 w 154" name="T122"/>
                  <a:gd fmla="*/ 100 h 100" name="T123"/>
                </a:gdLst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b="T123" l="T120" r="T122" t="T121"/>
                <a:pathLst>
                  <a:path h="100" w="154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/>
              <p:nvPr/>
            </p:nvSpPr>
            <p:spPr bwMode="auto">
              <a:xfrm>
                <a:off x="1767" y="2071"/>
                <a:ext cx="38" cy="158"/>
              </a:xfrm>
              <a:custGeom>
                <a:gdLst>
                  <a:gd fmla="*/ 0 w 38" name="T0"/>
                  <a:gd fmla="*/ 17 h 26" name="T1"/>
                  <a:gd fmla="*/ 0 w 38" name="T2"/>
                  <a:gd fmla="*/ 17 h 26" name="T3"/>
                  <a:gd fmla="*/ 6 w 38" name="T4"/>
                  <a:gd fmla="*/ 0 h 26" name="T5"/>
                  <a:gd fmla="*/ 30 w 38" name="T6"/>
                  <a:gd fmla="*/ 5 h 26" name="T7"/>
                  <a:gd fmla="*/ 37 w 38" name="T8"/>
                  <a:gd fmla="*/ 25 h 26" name="T9"/>
                  <a:gd fmla="*/ 0 w 38" name="T10"/>
                  <a:gd fmla="*/ 17 h 26" name="T11"/>
                  <a:gd fmla="*/ 0 w 38" name="T12"/>
                  <a:gd fmla="*/ 17 h 2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8" name="T21"/>
                  <a:gd fmla="*/ 0 h 26" name="T22"/>
                  <a:gd fmla="*/ 38 w 38" name="T23"/>
                  <a:gd fmla="*/ 26 h 26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6" w="38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/>
              <p:nvPr/>
            </p:nvSpPr>
            <p:spPr bwMode="auto">
              <a:xfrm>
                <a:off x="1767" y="2001"/>
                <a:ext cx="43" cy="158"/>
              </a:xfrm>
              <a:custGeom>
                <a:gdLst>
                  <a:gd fmla="*/ 0 w 43" name="T0"/>
                  <a:gd fmla="*/ 4 h 10" name="T1"/>
                  <a:gd fmla="*/ 0 w 43" name="T2"/>
                  <a:gd fmla="*/ 4 h 10" name="T3"/>
                  <a:gd fmla="*/ 10 w 43" name="T4"/>
                  <a:gd fmla="*/ 9 h 10" name="T5"/>
                  <a:gd fmla="*/ 42 w 43" name="T6"/>
                  <a:gd fmla="*/ 4 h 10" name="T7"/>
                  <a:gd fmla="*/ 11 w 43" name="T8"/>
                  <a:gd fmla="*/ 0 h 10" name="T9"/>
                  <a:gd fmla="*/ 0 w 43" name="T10"/>
                  <a:gd fmla="*/ 4 h 10" name="T11"/>
                  <a:gd fmla="*/ 0 w 43" name="T12"/>
                  <a:gd fmla="*/ 4 h 10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3" name="T21"/>
                  <a:gd fmla="*/ 0 h 10" name="T22"/>
                  <a:gd fmla="*/ 43 w 43" name="T23"/>
                  <a:gd fmla="*/ 10 h 10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0" w="43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/>
              <p:nvPr/>
            </p:nvSpPr>
            <p:spPr bwMode="auto">
              <a:xfrm>
                <a:off x="1774" y="2127"/>
                <a:ext cx="75" cy="158"/>
              </a:xfrm>
              <a:custGeom>
                <a:gdLst>
                  <a:gd fmla="*/ 0 w 75" name="T0"/>
                  <a:gd fmla="*/ 9 h 53" name="T1"/>
                  <a:gd fmla="*/ 0 w 75" name="T2"/>
                  <a:gd fmla="*/ 9 h 53" name="T3"/>
                  <a:gd fmla="*/ 2 w 75" name="T4"/>
                  <a:gd fmla="*/ 33 h 53" name="T5"/>
                  <a:gd fmla="*/ 10 w 75" name="T6"/>
                  <a:gd fmla="*/ 38 h 53" name="T7"/>
                  <a:gd fmla="*/ 7 w 75" name="T8"/>
                  <a:gd fmla="*/ 52 h 53" name="T9"/>
                  <a:gd fmla="*/ 18 w 75" name="T10"/>
                  <a:gd fmla="*/ 52 h 53" name="T11"/>
                  <a:gd fmla="*/ 30 w 75" name="T12"/>
                  <a:gd fmla="*/ 41 h 53" name="T13"/>
                  <a:gd fmla="*/ 18 w 75" name="T14"/>
                  <a:gd fmla="*/ 33 h 53" name="T15"/>
                  <a:gd fmla="*/ 48 w 75" name="T16"/>
                  <a:gd fmla="*/ 33 h 53" name="T17"/>
                  <a:gd fmla="*/ 74 w 75" name="T18"/>
                  <a:gd fmla="*/ 4 h 53" name="T19"/>
                  <a:gd fmla="*/ 6 w 75" name="T20"/>
                  <a:gd fmla="*/ 0 h 53" name="T21"/>
                  <a:gd fmla="*/ 15 w 75" name="T22"/>
                  <a:gd fmla="*/ 10 h 53" name="T23"/>
                  <a:gd fmla="*/ 0 w 75" name="T24"/>
                  <a:gd fmla="*/ 9 h 53" name="T25"/>
                  <a:gd fmla="*/ 0 w 75" name="T26"/>
                  <a:gd fmla="*/ 9 h 53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75" name="T42"/>
                  <a:gd fmla="*/ 0 h 53" name="T43"/>
                  <a:gd fmla="*/ 75 w 75" name="T44"/>
                  <a:gd fmla="*/ 53 h 53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52" w="75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/>
              <p:nvPr/>
            </p:nvSpPr>
            <p:spPr bwMode="auto">
              <a:xfrm>
                <a:off x="1824" y="1936"/>
                <a:ext cx="421" cy="158"/>
              </a:xfrm>
              <a:custGeom>
                <a:gdLst>
                  <a:gd fmla="*/ 37 w 421" name="T0"/>
                  <a:gd fmla="*/ 50 h 214" name="T1"/>
                  <a:gd fmla="*/ 31 w 421" name="T2"/>
                  <a:gd fmla="*/ 58 h 214" name="T3"/>
                  <a:gd fmla="*/ 36 w 421" name="T4"/>
                  <a:gd fmla="*/ 68 h 214" name="T5"/>
                  <a:gd fmla="*/ 66 w 421" name="T6"/>
                  <a:gd fmla="*/ 83 h 214" name="T7"/>
                  <a:gd fmla="*/ 89 w 421" name="T8"/>
                  <a:gd fmla="*/ 71 h 214" name="T9"/>
                  <a:gd fmla="*/ 135 w 421" name="T10"/>
                  <a:gd fmla="*/ 72 h 214" name="T11"/>
                  <a:gd fmla="*/ 166 w 421" name="T12"/>
                  <a:gd fmla="*/ 75 h 214" name="T13"/>
                  <a:gd fmla="*/ 172 w 421" name="T14"/>
                  <a:gd fmla="*/ 74 h 214" name="T15"/>
                  <a:gd fmla="*/ 142 w 421" name="T16"/>
                  <a:gd fmla="*/ 111 h 214" name="T17"/>
                  <a:gd fmla="*/ 111 w 421" name="T18"/>
                  <a:gd fmla="*/ 93 h 214" name="T19"/>
                  <a:gd fmla="*/ 90 w 421" name="T20"/>
                  <a:gd fmla="*/ 103 h 214" name="T21"/>
                  <a:gd fmla="*/ 100 w 421" name="T22"/>
                  <a:gd fmla="*/ 131 h 214" name="T23"/>
                  <a:gd fmla="*/ 132 w 421" name="T24"/>
                  <a:gd fmla="*/ 145 h 214" name="T25"/>
                  <a:gd fmla="*/ 62 w 421" name="T26"/>
                  <a:gd fmla="*/ 157 h 214" name="T27"/>
                  <a:gd fmla="*/ 88 w 421" name="T28"/>
                  <a:gd fmla="*/ 158 h 214" name="T29"/>
                  <a:gd fmla="*/ 109 w 421" name="T30"/>
                  <a:gd fmla="*/ 157 h 214" name="T31"/>
                  <a:gd fmla="*/ 88 w 421" name="T32"/>
                  <a:gd fmla="*/ 167 h 214" name="T33"/>
                  <a:gd fmla="*/ 132 w 421" name="T34"/>
                  <a:gd fmla="*/ 159 h 214" name="T35"/>
                  <a:gd fmla="*/ 51 w 421" name="T36"/>
                  <a:gd fmla="*/ 168 h 214" name="T37"/>
                  <a:gd fmla="*/ 39 w 421" name="T38"/>
                  <a:gd fmla="*/ 207 h 214" name="T39"/>
                  <a:gd fmla="*/ 72 w 421" name="T40"/>
                  <a:gd fmla="*/ 202 h 214" name="T41"/>
                  <a:gd fmla="*/ 93 w 421" name="T42"/>
                  <a:gd fmla="*/ 203 h 214" name="T43"/>
                  <a:gd fmla="*/ 126 w 421" name="T44"/>
                  <a:gd fmla="*/ 207 h 214" name="T45"/>
                  <a:gd fmla="*/ 149 w 421" name="T46"/>
                  <a:gd fmla="*/ 205 h 214" name="T47"/>
                  <a:gd fmla="*/ 191 w 421" name="T48"/>
                  <a:gd fmla="*/ 193 h 214" name="T49"/>
                  <a:gd fmla="*/ 135 w 421" name="T50"/>
                  <a:gd fmla="*/ 184 h 214" name="T51"/>
                  <a:gd fmla="*/ 188 w 421" name="T52"/>
                  <a:gd fmla="*/ 162 h 214" name="T53"/>
                  <a:gd fmla="*/ 204 w 421" name="T54"/>
                  <a:gd fmla="*/ 155 h 214" name="T55"/>
                  <a:gd fmla="*/ 235 w 421" name="T56"/>
                  <a:gd fmla="*/ 142 h 214" name="T57"/>
                  <a:gd fmla="*/ 217 w 421" name="T58"/>
                  <a:gd fmla="*/ 129 h 214" name="T59"/>
                  <a:gd fmla="*/ 237 w 421" name="T60"/>
                  <a:gd fmla="*/ 125 h 214" name="T61"/>
                  <a:gd fmla="*/ 235 w 421" name="T62"/>
                  <a:gd fmla="*/ 108 h 214" name="T63"/>
                  <a:gd fmla="*/ 268 w 421" name="T64"/>
                  <a:gd fmla="*/ 98 h 214" name="T65"/>
                  <a:gd fmla="*/ 305 w 421" name="T66"/>
                  <a:gd fmla="*/ 90 h 214" name="T67"/>
                  <a:gd fmla="*/ 341 w 421" name="T68"/>
                  <a:gd fmla="*/ 53 h 214" name="T69"/>
                  <a:gd fmla="*/ 357 w 421" name="T70"/>
                  <a:gd fmla="*/ 50 h 214" name="T71"/>
                  <a:gd fmla="*/ 393 w 421" name="T72"/>
                  <a:gd fmla="*/ 23 h 214" name="T73"/>
                  <a:gd fmla="*/ 345 w 421" name="T74"/>
                  <a:gd fmla="*/ 6 h 214" name="T75"/>
                  <a:gd fmla="*/ 249 w 421" name="T76"/>
                  <a:gd fmla="*/ 11 h 214" name="T77"/>
                  <a:gd fmla="*/ 219 w 421" name="T78"/>
                  <a:gd fmla="*/ 19 h 214" name="T79"/>
                  <a:gd fmla="*/ 154 w 421" name="T80"/>
                  <a:gd fmla="*/ 7 h 214" name="T81"/>
                  <a:gd fmla="*/ 147 w 421" name="T82"/>
                  <a:gd fmla="*/ 21 h 214" name="T83"/>
                  <a:gd fmla="*/ 117 w 421" name="T84"/>
                  <a:gd fmla="*/ 23 h 214" name="T85"/>
                  <a:gd fmla="*/ 65 w 421" name="T86"/>
                  <a:gd fmla="*/ 33 h 214" name="T87"/>
                  <a:gd fmla="*/ 0 w 421" name="T88"/>
                  <a:gd fmla="*/ 50 h 214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w 421" name="T135"/>
                  <a:gd fmla="*/ 0 h 214" name="T136"/>
                  <a:gd fmla="*/ 421 w 421" name="T137"/>
                  <a:gd fmla="*/ 214 h 214" name="T138"/>
                </a:gdLst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b="T138" l="T135" r="T137" t="T136"/>
                <a:pathLst>
                  <a:path h="214" w="421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/>
              <p:nvPr/>
            </p:nvSpPr>
            <p:spPr bwMode="auto">
              <a:xfrm>
                <a:off x="1851" y="2244"/>
                <a:ext cx="392" cy="158"/>
              </a:xfrm>
              <a:custGeom>
                <a:gdLst>
                  <a:gd fmla="*/ 0 w 392" name="T0"/>
                  <a:gd fmla="*/ 61 h 278" name="T1"/>
                  <a:gd fmla="*/ 19 w 392" name="T2"/>
                  <a:gd fmla="*/ 10 h 278" name="T3"/>
                  <a:gd fmla="*/ 69 w 392" name="T4"/>
                  <a:gd fmla="*/ 4 h 278" name="T5"/>
                  <a:gd fmla="*/ 51 w 392" name="T6"/>
                  <a:gd fmla="*/ 49 h 278" name="T7"/>
                  <a:gd fmla="*/ 47 w 392" name="T8"/>
                  <a:gd fmla="*/ 72 h 278" name="T9"/>
                  <a:gd fmla="*/ 73 w 392" name="T10"/>
                  <a:gd fmla="*/ 56 h 278" name="T11"/>
                  <a:gd fmla="*/ 70 w 392" name="T12"/>
                  <a:gd fmla="*/ 38 h 278" name="T13"/>
                  <a:gd fmla="*/ 82 w 392" name="T14"/>
                  <a:gd fmla="*/ 28 h 278" name="T15"/>
                  <a:gd fmla="*/ 85 w 392" name="T16"/>
                  <a:gd fmla="*/ 23 h 278" name="T17"/>
                  <a:gd fmla="*/ 88 w 392" name="T18"/>
                  <a:gd fmla="*/ 14 h 278" name="T19"/>
                  <a:gd fmla="*/ 116 w 392" name="T20"/>
                  <a:gd fmla="*/ 3 h 278" name="T21"/>
                  <a:gd fmla="*/ 128 w 392" name="T22"/>
                  <a:gd fmla="*/ 21 h 278" name="T23"/>
                  <a:gd fmla="*/ 139 w 392" name="T24"/>
                  <a:gd fmla="*/ 36 h 278" name="T25"/>
                  <a:gd fmla="*/ 170 w 392" name="T26"/>
                  <a:gd fmla="*/ 28 h 278" name="T27"/>
                  <a:gd fmla="*/ 215 w 392" name="T28"/>
                  <a:gd fmla="*/ 49 h 278" name="T29"/>
                  <a:gd fmla="*/ 225 w 392" name="T30"/>
                  <a:gd fmla="*/ 53 h 278" name="T31"/>
                  <a:gd fmla="*/ 231 w 392" name="T32"/>
                  <a:gd fmla="*/ 65 h 278" name="T33"/>
                  <a:gd fmla="*/ 254 w 392" name="T34"/>
                  <a:gd fmla="*/ 60 h 278" name="T35"/>
                  <a:gd fmla="*/ 246 w 392" name="T36"/>
                  <a:gd fmla="*/ 71 h 278" name="T37"/>
                  <a:gd fmla="*/ 262 w 392" name="T38"/>
                  <a:gd fmla="*/ 82 h 278" name="T39"/>
                  <a:gd fmla="*/ 267 w 392" name="T40"/>
                  <a:gd fmla="*/ 85 h 278" name="T41"/>
                  <a:gd fmla="*/ 279 w 392" name="T42"/>
                  <a:gd fmla="*/ 92 h 278" name="T43"/>
                  <a:gd fmla="*/ 287 w 392" name="T44"/>
                  <a:gd fmla="*/ 98 h 278" name="T45"/>
                  <a:gd fmla="*/ 312 w 392" name="T46"/>
                  <a:gd fmla="*/ 99 h 278" name="T47"/>
                  <a:gd fmla="*/ 322 w 392" name="T48"/>
                  <a:gd fmla="*/ 114 h 278" name="T49"/>
                  <a:gd fmla="*/ 305 w 392" name="T50"/>
                  <a:gd fmla="*/ 120 h 278" name="T51"/>
                  <a:gd fmla="*/ 329 w 392" name="T52"/>
                  <a:gd fmla="*/ 146 h 278" name="T53"/>
                  <a:gd fmla="*/ 353 w 392" name="T54"/>
                  <a:gd fmla="*/ 162 h 278" name="T55"/>
                  <a:gd fmla="*/ 367 w 392" name="T56"/>
                  <a:gd fmla="*/ 169 h 278" name="T57"/>
                  <a:gd fmla="*/ 388 w 392" name="T58"/>
                  <a:gd fmla="*/ 184 h 278" name="T59"/>
                  <a:gd fmla="*/ 381 w 392" name="T60"/>
                  <a:gd fmla="*/ 189 h 278" name="T61"/>
                  <a:gd fmla="*/ 364 w 392" name="T62"/>
                  <a:gd fmla="*/ 195 h 278" name="T63"/>
                  <a:gd fmla="*/ 317 w 392" name="T64"/>
                  <a:gd fmla="*/ 178 h 278" name="T65"/>
                  <a:gd fmla="*/ 312 w 392" name="T66"/>
                  <a:gd fmla="*/ 190 h 278" name="T67"/>
                  <a:gd fmla="*/ 310 w 392" name="T68"/>
                  <a:gd fmla="*/ 198 h 278" name="T69"/>
                  <a:gd fmla="*/ 341 w 392" name="T70"/>
                  <a:gd fmla="*/ 220 h 278" name="T71"/>
                  <a:gd fmla="*/ 351 w 392" name="T72"/>
                  <a:gd fmla="*/ 240 h 278" name="T73"/>
                  <a:gd fmla="*/ 290 w 392" name="T74"/>
                  <a:gd fmla="*/ 239 h 278" name="T75"/>
                  <a:gd fmla="*/ 256 w 392" name="T76"/>
                  <a:gd fmla="*/ 256 h 278" name="T77"/>
                  <a:gd fmla="*/ 256 w 392" name="T78"/>
                  <a:gd fmla="*/ 242 h 278" name="T79"/>
                  <a:gd fmla="*/ 227 w 392" name="T80"/>
                  <a:gd fmla="*/ 219 h 278" name="T81"/>
                  <a:gd fmla="*/ 208 w 392" name="T82"/>
                  <a:gd fmla="*/ 224 h 278" name="T83"/>
                  <a:gd fmla="*/ 182 w 392" name="T84"/>
                  <a:gd fmla="*/ 229 h 278" name="T85"/>
                  <a:gd fmla="*/ 173 w 392" name="T86"/>
                  <a:gd fmla="*/ 202 h 278" name="T87"/>
                  <a:gd fmla="*/ 213 w 392" name="T88"/>
                  <a:gd fmla="*/ 186 h 278" name="T89"/>
                  <a:gd fmla="*/ 221 w 392" name="T90"/>
                  <a:gd fmla="*/ 128 h 278" name="T91"/>
                  <a:gd fmla="*/ 215 w 392" name="T92"/>
                  <a:gd fmla="*/ 120 h 278" name="T93"/>
                  <a:gd fmla="*/ 182 w 392" name="T94"/>
                  <a:gd fmla="*/ 119 h 278" name="T95"/>
                  <a:gd fmla="*/ 170 w 392" name="T96"/>
                  <a:gd fmla="*/ 101 h 278" name="T97"/>
                  <a:gd fmla="*/ 148 w 392" name="T98"/>
                  <a:gd fmla="*/ 86 h 278" name="T99"/>
                  <a:gd fmla="*/ 115 w 392" name="T100"/>
                  <a:gd fmla="*/ 95 h 278" name="T101"/>
                  <a:gd fmla="*/ 26 w 392" name="T102"/>
                  <a:gd fmla="*/ 89 h 278" name="T103"/>
                  <a:gd fmla="*/ 39 w 392" name="T104"/>
                  <a:gd fmla="*/ 72 h 278" name="T105"/>
                  <a:gd fmla="*/ 0 w 392" name="T106"/>
                  <a:gd fmla="*/ 61 h 278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392" name="T162"/>
                  <a:gd fmla="*/ 0 h 278" name="T163"/>
                  <a:gd fmla="*/ 392 w 392" name="T164"/>
                  <a:gd fmla="*/ 278 h 278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278" w="392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/>
              <p:nvPr/>
            </p:nvSpPr>
            <p:spPr bwMode="auto">
              <a:xfrm>
                <a:off x="1890" y="2327"/>
                <a:ext cx="92" cy="158"/>
              </a:xfrm>
              <a:custGeom>
                <a:gdLst>
                  <a:gd fmla="*/ 0 w 92" name="T0"/>
                  <a:gd fmla="*/ 50 h 62" name="T1"/>
                  <a:gd fmla="*/ 0 w 92" name="T2"/>
                  <a:gd fmla="*/ 50 h 62" name="T3"/>
                  <a:gd fmla="*/ 14 w 92" name="T4"/>
                  <a:gd fmla="*/ 38 h 62" name="T5"/>
                  <a:gd fmla="*/ 22 w 92" name="T6"/>
                  <a:gd fmla="*/ 0 h 62" name="T7"/>
                  <a:gd fmla="*/ 30 w 92" name="T8"/>
                  <a:gd fmla="*/ 14 h 62" name="T9"/>
                  <a:gd fmla="*/ 51 w 92" name="T10"/>
                  <a:gd fmla="*/ 17 h 62" name="T11"/>
                  <a:gd fmla="*/ 91 w 92" name="T12"/>
                  <a:gd fmla="*/ 45 h 62" name="T13"/>
                  <a:gd fmla="*/ 86 w 92" name="T14"/>
                  <a:gd fmla="*/ 54 h 62" name="T15"/>
                  <a:gd fmla="*/ 49 w 92" name="T16"/>
                  <a:gd fmla="*/ 41 h 62" name="T17"/>
                  <a:gd fmla="*/ 27 w 92" name="T18"/>
                  <a:gd fmla="*/ 61 h 62" name="T19"/>
                  <a:gd fmla="*/ 21 w 92" name="T20"/>
                  <a:gd fmla="*/ 45 h 62" name="T21"/>
                  <a:gd fmla="*/ 0 w 92" name="T22"/>
                  <a:gd fmla="*/ 50 h 62" name="T23"/>
                  <a:gd fmla="*/ 0 w 92" name="T24"/>
                  <a:gd fmla="*/ 50 h 62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92" name="T39"/>
                  <a:gd fmla="*/ 0 h 62" name="T40"/>
                  <a:gd fmla="*/ 92 w 92" name="T41"/>
                  <a:gd fmla="*/ 62 h 62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62" w="9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/>
              <p:nvPr/>
            </p:nvSpPr>
            <p:spPr bwMode="auto">
              <a:xfrm>
                <a:off x="2271" y="2627"/>
                <a:ext cx="92" cy="158"/>
              </a:xfrm>
              <a:custGeom>
                <a:gdLst>
                  <a:gd fmla="*/ 0 w 92" name="T0"/>
                  <a:gd fmla="*/ 69 h 89" name="T1"/>
                  <a:gd fmla="*/ 0 w 92" name="T2"/>
                  <a:gd fmla="*/ 69 h 89" name="T3"/>
                  <a:gd fmla="*/ 37 w 92" name="T4"/>
                  <a:gd fmla="*/ 4 h 89" name="T5"/>
                  <a:gd fmla="*/ 52 w 92" name="T6"/>
                  <a:gd fmla="*/ 0 h 89" name="T7"/>
                  <a:gd fmla="*/ 34 w 92" name="T8"/>
                  <a:gd fmla="*/ 34 h 89" name="T9"/>
                  <a:gd fmla="*/ 46 w 92" name="T10"/>
                  <a:gd fmla="*/ 26 h 89" name="T11"/>
                  <a:gd fmla="*/ 54 w 92" name="T12"/>
                  <a:gd fmla="*/ 41 h 89" name="T13"/>
                  <a:gd fmla="*/ 78 w 92" name="T14"/>
                  <a:gd fmla="*/ 41 h 89" name="T15"/>
                  <a:gd fmla="*/ 73 w 92" name="T16"/>
                  <a:gd fmla="*/ 54 h 89" name="T17"/>
                  <a:gd fmla="*/ 85 w 92" name="T18"/>
                  <a:gd fmla="*/ 53 h 89" name="T19"/>
                  <a:gd fmla="*/ 77 w 92" name="T20"/>
                  <a:gd fmla="*/ 67 h 89" name="T21"/>
                  <a:gd fmla="*/ 88 w 92" name="T22"/>
                  <a:gd fmla="*/ 60 h 89" name="T23"/>
                  <a:gd fmla="*/ 91 w 92" name="T24"/>
                  <a:gd fmla="*/ 73 h 89" name="T25"/>
                  <a:gd fmla="*/ 79 w 92" name="T26"/>
                  <a:gd fmla="*/ 88 h 89" name="T27"/>
                  <a:gd fmla="*/ 78 w 92" name="T28"/>
                  <a:gd fmla="*/ 77 h 89" name="T29"/>
                  <a:gd fmla="*/ 73 w 92" name="T30"/>
                  <a:gd fmla="*/ 83 h 89" name="T31"/>
                  <a:gd fmla="*/ 73 w 92" name="T32"/>
                  <a:gd fmla="*/ 66 h 89" name="T33"/>
                  <a:gd fmla="*/ 50 w 92" name="T34"/>
                  <a:gd fmla="*/ 83 h 89" name="T35"/>
                  <a:gd fmla="*/ 63 w 92" name="T36"/>
                  <a:gd fmla="*/ 71 h 89" name="T37"/>
                  <a:gd fmla="*/ 45 w 92" name="T38"/>
                  <a:gd fmla="*/ 73 h 89" name="T39"/>
                  <a:gd fmla="*/ 49 w 92" name="T40"/>
                  <a:gd fmla="*/ 66 h 89" name="T41"/>
                  <a:gd fmla="*/ 0 w 92" name="T42"/>
                  <a:gd fmla="*/ 69 h 89" name="T43"/>
                  <a:gd fmla="*/ 0 w 92" name="T44"/>
                  <a:gd fmla="*/ 69 h 89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w 92" name="T69"/>
                  <a:gd fmla="*/ 0 h 89" name="T70"/>
                  <a:gd fmla="*/ 92 w 92" name="T71"/>
                  <a:gd fmla="*/ 89 h 89" name="T72"/>
                </a:gdLst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b="T72" l="T69" r="T71" t="T70"/>
                <a:pathLst>
                  <a:path h="89" w="92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/>
            <p:nvPr/>
          </p:nvSpPr>
          <p:spPr bwMode="auto">
            <a:xfrm>
              <a:off x="1726380" y="2701609"/>
              <a:ext cx="1033456" cy="206196"/>
            </a:xfrm>
            <a:custGeom>
              <a:gdLst>
                <a:gd fmla="*/ 91471449 w 830" name="T0"/>
                <a:gd fmla="*/ 245076928 h 606" name="T1"/>
                <a:gd fmla="*/ 182942897 w 830" name="T2"/>
                <a:gd fmla="*/ 205933045 h 606" name="T3"/>
                <a:gd fmla="*/ 148834854 w 830" name="T4"/>
                <a:gd fmla="*/ 199125753 h 606" name="T5"/>
                <a:gd fmla="*/ 243406691 w 830" name="T6"/>
                <a:gd fmla="*/ 132750054 h 606" name="T7"/>
                <a:gd fmla="*/ 275964501 w 830" name="T8"/>
                <a:gd fmla="*/ 88500049 h 606" name="T9"/>
                <a:gd fmla="*/ 410846402 w 830" name="T10"/>
                <a:gd fmla="*/ 86798879 h 606" name="T11"/>
                <a:gd fmla="*/ 455807010 w 830" name="T12"/>
                <a:gd fmla="*/ 76586617 h 606" name="T13"/>
                <a:gd fmla="*/ 576735842 w 830" name="T14"/>
                <a:gd fmla="*/ 86798879 h 606" name="T15"/>
                <a:gd fmla="*/ 561231411 w 830" name="T16"/>
                <a:gd fmla="*/ 44250025 h 606" name="T17"/>
                <a:gd fmla="*/ 607742213 w 830" name="T18"/>
                <a:gd fmla="*/ 39143894 h 606" name="T19"/>
                <a:gd fmla="*/ 617044622 w 830" name="T20"/>
                <a:gd fmla="*/ 15317063 h 606" name="T21"/>
                <a:gd fmla="*/ 702315412 w 830" name="T22"/>
                <a:gd fmla="*/ 20423184 h 606" name="T23"/>
                <a:gd fmla="*/ 976729641 w 830" name="T24"/>
                <a:gd fmla="*/ 15317063 h 606" name="T25"/>
                <a:gd fmla="*/ 767429787 w 830" name="T26"/>
                <a:gd fmla="*/ 39143894 h 606" name="T27"/>
                <a:gd fmla="*/ 1021690249 w 830" name="T28"/>
                <a:gd fmla="*/ 39143894 h 606" name="T29"/>
                <a:gd fmla="*/ 883708037 w 830" name="T30"/>
                <a:gd fmla="*/ 85096383 h 606" name="T31"/>
                <a:gd fmla="*/ 992232826 w 830" name="T32"/>
                <a:gd fmla="*/ 97009816 h 606" name="T33"/>
                <a:gd fmla="*/ 1017038421 w 830" name="T34"/>
                <a:gd fmla="*/ 171893978 h 606" name="T35"/>
                <a:gd fmla="*/ 1172075258 w 830" name="T36"/>
                <a:gd fmla="*/ 97009816 h 606" name="T37"/>
                <a:gd fmla="*/ 1227888469 w 830" name="T38"/>
                <a:gd fmla="*/ 151472062 h 606" name="T39"/>
                <a:gd fmla="*/ 1114711852 w 830" name="T40"/>
                <a:gd fmla="*/ 209336691 h 606" name="T41"/>
                <a:gd fmla="*/ 1141067641 w 830" name="T42"/>
                <a:gd fmla="*/ 234865991 h 606" name="T43"/>
                <a:gd fmla="*/ 1137967253 w 830" name="T44"/>
                <a:gd fmla="*/ 311452587 h 606" name="T45"/>
                <a:gd fmla="*/ 1158122266 w 830" name="T46"/>
                <a:gd fmla="*/ 354000198 h 606" name="T47"/>
                <a:gd fmla="*/ 1085254430 w 830" name="T48"/>
                <a:gd fmla="*/ 384635619 h 606" name="T49"/>
                <a:gd fmla="*/ 1128664844 w 830" name="T50"/>
                <a:gd fmla="*/ 437395390 h 606" name="T51"/>
                <a:gd fmla="*/ 1105409443 w 830" name="T52"/>
                <a:gd fmla="*/ 442501511 h 606" name="T53"/>
                <a:gd fmla="*/ 1066650856 w 830" name="T54"/>
                <a:gd fmla="*/ 473135628 h 606" name="T55"/>
                <a:gd fmla="*/ 1030992658 w 830" name="T56"/>
                <a:gd fmla="*/ 496962453 h 606" name="T57"/>
                <a:gd fmla="*/ 1018589860 w 830" name="T58"/>
                <a:gd fmla="*/ 546318578 h 606" name="T59"/>
                <a:gd fmla="*/ 1052696620 w 830" name="T60"/>
                <a:gd fmla="*/ 595674703 h 606" name="T61"/>
                <a:gd fmla="*/ 1086804624 w 830" name="T62"/>
                <a:gd fmla="*/ 641625878 h 606" name="T63"/>
                <a:gd fmla="*/ 1021690249 w 830" name="T64"/>
                <a:gd fmla="*/ 604184470 h 606" name="T65"/>
                <a:gd fmla="*/ 930218839 w 830" name="T66"/>
                <a:gd fmla="*/ 641625878 h 606" name="T67"/>
                <a:gd fmla="*/ 1071301438 w 830" name="T68"/>
                <a:gd fmla="*/ 662049057 h 606" name="T69"/>
                <a:gd fmla="*/ 855800809 w 830" name="T70"/>
                <a:gd fmla="*/ 714808992 h 606" name="T71"/>
                <a:gd fmla="*/ 786034606 w 830" name="T72"/>
                <a:gd fmla="*/ 805011475 h 606" name="T73"/>
                <a:gd fmla="*/ 759678817 w 830" name="T74"/>
                <a:gd fmla="*/ 806712646 h 606" name="T75"/>
                <a:gd fmla="*/ 696113390 w 830" name="T76"/>
                <a:gd fmla="*/ 857771246 h 606" name="T77"/>
                <a:gd fmla="*/ 686810981 w 830" name="T78"/>
                <a:gd fmla="*/ 900318776 h 606" name="T79"/>
                <a:gd fmla="*/ 654253171 w 830" name="T80"/>
                <a:gd fmla="*/ 924146905 h 606" name="T81"/>
                <a:gd fmla="*/ 638749829 w 830" name="T82"/>
                <a:gd fmla="*/ 1014348084 h 606" name="T83"/>
                <a:gd fmla="*/ 586037006 w 830" name="T84"/>
                <a:gd fmla="*/ 1002434672 h 606" name="T85"/>
                <a:gd fmla="*/ 524023019 w 830" name="T86"/>
                <a:gd fmla="*/ 982011493 h 606" name="T87"/>
                <a:gd fmla="*/ 455807010 w 830" name="T88"/>
                <a:gd fmla="*/ 905424897 h 606" name="T89"/>
                <a:gd fmla="*/ 443404213 w 830" name="T90"/>
                <a:gd fmla="*/ 885001717 h 606" name="T91"/>
                <a:gd fmla="*/ 406195820 w 830" name="T92"/>
                <a:gd fmla="*/ 769271238 h 606" name="T93"/>
                <a:gd fmla="*/ 462009031 w 830" name="T94"/>
                <a:gd fmla="*/ 723318758 h 606" name="T95"/>
                <a:gd fmla="*/ 479062411 w 830" name="T96"/>
                <a:gd fmla="*/ 658645412 h 606" name="T97"/>
                <a:gd fmla="*/ 458907398 w 830" name="T98"/>
                <a:gd fmla="*/ 636521062 h 606" name="T99"/>
                <a:gd fmla="*/ 434101803 w 830" name="T100"/>
                <a:gd fmla="*/ 610991761 h 606" name="T101"/>
                <a:gd fmla="*/ 410846402 w 830" name="T102"/>
                <a:gd fmla="*/ 575251524 h 606" name="T103"/>
                <a:gd fmla="*/ 386040807 w 830" name="T104"/>
                <a:gd fmla="*/ 575251524 h 606" name="T105"/>
                <a:gd fmla="*/ 378288592 w 830" name="T106"/>
                <a:gd fmla="*/ 513981986 h 606" name="T107"/>
                <a:gd fmla="*/ 306972117 w 830" name="T108"/>
                <a:gd fmla="*/ 410164919 h 606" name="T109"/>
                <a:gd fmla="*/ 128679841 w 830" name="T110"/>
                <a:gd fmla="*/ 384635619 h 606" name="T111"/>
                <a:gd fmla="*/ 103874246 w 830" name="T112"/>
                <a:gd fmla="*/ 364212440 h 606" name="T113"/>
                <a:gd fmla="*/ 155036875 w 830" name="T114"/>
                <a:gd fmla="*/ 335279412 h 606" name="T115"/>
                <a:gd fmla="*/ 0 w 830" name="T116"/>
                <a:gd fmla="*/ 289326933 h 60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w 830" name="T177"/>
                <a:gd fmla="*/ 0 h 606" name="T178"/>
                <a:gd fmla="*/ 830 w 830" name="T179"/>
                <a:gd fmla="*/ 606 h 606" name="T180"/>
              </a:gdLst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b="T180" l="T177" r="T179" t="T178"/>
              <a:pathLst>
                <a:path h="606" w="830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/>
            <p:nvPr/>
          </p:nvSpPr>
          <p:spPr bwMode="auto">
            <a:xfrm>
              <a:off x="2551876" y="2964343"/>
              <a:ext cx="188912" cy="206196"/>
            </a:xfrm>
            <a:custGeom>
              <a:gdLst>
                <a:gd fmla="*/ 0 w 151" name="T0"/>
                <a:gd fmla="*/ 40104274 h 70" name="T1"/>
                <a:gd fmla="*/ 0 w 151" name="T2"/>
                <a:gd fmla="*/ 40104274 h 70" name="T3"/>
                <a:gd fmla="*/ 15652254 w 151" name="T4"/>
                <a:gd fmla="*/ 35091241 h 70" name="T5"/>
                <a:gd fmla="*/ 6260402 w 151" name="T6"/>
                <a:gd fmla="*/ 25065175 h 70" name="T7"/>
                <a:gd fmla="*/ 26607957 w 151" name="T8"/>
                <a:gd fmla="*/ 31749650 h 70" name="T9"/>
                <a:gd fmla="*/ 17217354 w 151" name="T10"/>
                <a:gd fmla="*/ 13367662 h 70" name="T11"/>
                <a:gd fmla="*/ 40695106 w 151" name="T12"/>
                <a:gd fmla="*/ 23395026 h 70" name="T13"/>
                <a:gd fmla="*/ 29739408 w 151" name="T14"/>
                <a:gd fmla="*/ 1671443 h 70" name="T15"/>
                <a:gd fmla="*/ 65737964 w 151" name="T16"/>
                <a:gd fmla="*/ 18381988 h 70" name="T17"/>
                <a:gd fmla="*/ 68868163 w 151" name="T18"/>
                <a:gd fmla="*/ 48460201 h 70" name="T19"/>
                <a:gd fmla="*/ 87650631 w 151" name="T20"/>
                <a:gd fmla="*/ 15039104 h 70" name="T21"/>
                <a:gd fmla="*/ 106433080 w 151" name="T22"/>
                <a:gd fmla="*/ 28408059 h 70" name="T23"/>
                <a:gd fmla="*/ 122085329 w 151" name="T24"/>
                <a:gd fmla="*/ 11697513 h 70" name="T25"/>
                <a:gd fmla="*/ 134607378 w 151" name="T26"/>
                <a:gd fmla="*/ 31749650 h 70" name="T27"/>
                <a:gd fmla="*/ 131477179 w 151" name="T28"/>
                <a:gd fmla="*/ 13367662 h 70" name="T29"/>
                <a:gd fmla="*/ 170607214 w 151" name="T30"/>
                <a:gd fmla="*/ 13367662 h 70" name="T31"/>
                <a:gd fmla="*/ 175302514 w 151" name="T32"/>
                <a:gd fmla="*/ 0 h 70" name="T33"/>
                <a:gd fmla="*/ 192519862 w 151" name="T34"/>
                <a:gd fmla="*/ 11697513 h 70" name="T35"/>
                <a:gd fmla="*/ 214432511 w 151" name="T36"/>
                <a:gd fmla="*/ 6684477 h 70" name="T37"/>
                <a:gd fmla="*/ 198780262 w 151" name="T38"/>
                <a:gd fmla="*/ 15039104 h 70" name="T39"/>
                <a:gd fmla="*/ 234780059 w 151" name="T40"/>
                <a:gd fmla="*/ 51801792 h 70" name="T41"/>
                <a:gd fmla="*/ 203475561 w 151" name="T42"/>
                <a:gd fmla="*/ 83551432 h 70" name="T43"/>
                <a:gd fmla="*/ 117390029 w 151" name="T44"/>
                <a:gd fmla="*/ 115301092 h 70" name="T45"/>
                <a:gd fmla="*/ 39130007 w 151" name="T46"/>
                <a:gd fmla="*/ 100261993 h 70" name="T47"/>
                <a:gd fmla="*/ 57912465 w 151" name="T48"/>
                <a:gd fmla="*/ 70183775 h 70" name="T49"/>
                <a:gd fmla="*/ 12522054 w 151" name="T50"/>
                <a:gd fmla="*/ 60157709 h 70" name="T51"/>
                <a:gd fmla="*/ 56347365 w 151" name="T52"/>
                <a:gd fmla="*/ 58486267 h 70" name="T53"/>
                <a:gd fmla="*/ 40695106 w 151" name="T54"/>
                <a:gd fmla="*/ 48460201 h 70" name="T55"/>
                <a:gd fmla="*/ 56347365 w 151" name="T56"/>
                <a:gd fmla="*/ 40104274 h 70" name="T57"/>
                <a:gd fmla="*/ 0 w 151" name="T58"/>
                <a:gd fmla="*/ 40104274 h 70" name="T59"/>
                <a:gd fmla="*/ 0 w 151" name="T60"/>
                <a:gd fmla="*/ 40104274 h 70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w 151" name="T93"/>
                <a:gd fmla="*/ 0 h 70" name="T94"/>
                <a:gd fmla="*/ 151 w 151" name="T95"/>
                <a:gd fmla="*/ 70 h 70" name="T96"/>
              </a:gdLst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b="T96" l="T93" r="T95" t="T94"/>
              <a:pathLst>
                <a:path h="70" w="151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/>
            <p:nvPr/>
          </p:nvSpPr>
          <p:spPr bwMode="auto">
            <a:xfrm>
              <a:off x="975499" y="3884304"/>
              <a:ext cx="515933" cy="206196"/>
            </a:xfrm>
            <a:custGeom>
              <a:gdLst>
                <a:gd fmla="*/ 0 w 412" name="T0"/>
                <a:gd fmla="*/ 5082858 h 261" name="T1"/>
                <a:gd fmla="*/ 0 w 412" name="T2"/>
                <a:gd fmla="*/ 5082858 h 261" name="T3"/>
                <a:gd fmla="*/ 29795363 w 412" name="T4"/>
                <a:gd fmla="*/ 72852125 h 261" name="T5"/>
                <a:gd fmla="*/ 65864618 w 412" name="T6"/>
                <a:gd fmla="*/ 105042701 h 261" name="T7"/>
                <a:gd fmla="*/ 64295518 w 412" name="T8"/>
                <a:gd fmla="*/ 123679407 h 261" name="T9"/>
                <a:gd fmla="*/ 45477599 w 412" name="T10"/>
                <a:gd fmla="*/ 127067544 h 261" name="T11"/>
                <a:gd fmla="*/ 86250404 w 412" name="T12"/>
                <a:gd fmla="*/ 142316113 h 261" name="T13"/>
                <a:gd fmla="*/ 108205270 w 412" name="T14"/>
                <a:gd fmla="*/ 174506710 h 261" name="T15"/>
                <a:gd fmla="*/ 106637423 w 412" name="T16"/>
                <a:gd fmla="*/ 199919690 h 261" name="T17"/>
                <a:gd fmla="*/ 152115002 w 412" name="T18"/>
                <a:gd fmla="*/ 242275958 h 261" name="T19"/>
                <a:gd fmla="*/ 163092435 w 412" name="T20"/>
                <a:gd fmla="*/ 228722108 h 261" name="T21"/>
                <a:gd fmla="*/ 53318085 w 412" name="T22"/>
                <a:gd fmla="*/ 62686412 h 261" name="T23"/>
                <a:gd fmla="*/ 47045445 w 412" name="T24"/>
                <a:gd fmla="*/ 18636711 h 261" name="T25"/>
                <a:gd fmla="*/ 70568158 w 412" name="T26"/>
                <a:gd fmla="*/ 28802429 h 261" name="T27"/>
                <a:gd fmla="*/ 111340964 w 412" name="T28"/>
                <a:gd fmla="*/ 101654564 h 261" name="T29"/>
                <a:gd fmla="*/ 169365114 w 412" name="T30"/>
                <a:gd fmla="*/ 155869963 h 261" name="T31"/>
                <a:gd fmla="*/ 166228168 w 412" name="T32"/>
                <a:gd fmla="*/ 176200127 h 261" name="T33"/>
                <a:gd fmla="*/ 246205893 w 412" name="T34"/>
                <a:gd fmla="*/ 250746952 h 261" name="T35"/>
                <a:gd fmla="*/ 255615479 w 412" name="T36"/>
                <a:gd fmla="*/ 282937507 h 261" name="T37"/>
                <a:gd fmla="*/ 246205893 w 412" name="T38"/>
                <a:gd fmla="*/ 303267631 h 261" name="T39"/>
                <a:gd fmla="*/ 265023813 w 412" name="T40"/>
                <a:gd fmla="*/ 332070050 h 261" name="T41"/>
                <a:gd fmla="*/ 417138854 w 412" name="T42"/>
                <a:gd fmla="*/ 410005092 h 261" name="T43"/>
                <a:gd fmla="*/ 484571299 w 412" name="T44"/>
                <a:gd fmla="*/ 403227517 h 261" name="T45"/>
                <a:gd fmla="*/ 528479779 w 412" name="T46"/>
                <a:gd fmla="*/ 440500929 h 261" name="T47"/>
                <a:gd fmla="*/ 545729852 w 412" name="T48"/>
                <a:gd fmla="*/ 404922236 h 261" name="T49"/>
                <a:gd fmla="*/ 567684718 w 412" name="T50"/>
                <a:gd fmla="*/ 403227517 h 261" name="T51"/>
                <a:gd fmla="*/ 545729852 w 412" name="T52"/>
                <a:gd fmla="*/ 372731680 h 261" name="T53"/>
                <a:gd fmla="*/ 594344377 w 412" name="T54"/>
                <a:gd fmla="*/ 360872550 h 261" name="T55"/>
                <a:gd fmla="*/ 613162297 w 412" name="T56"/>
                <a:gd fmla="*/ 347318700 h 261" name="T57"/>
                <a:gd fmla="*/ 617867090 w 412" name="T58"/>
                <a:gd fmla="*/ 340541043 h 261" name="T59"/>
                <a:gd fmla="*/ 624139730 w 412" name="T60"/>
                <a:gd fmla="*/ 357484413 h 261" name="T61"/>
                <a:gd fmla="*/ 644526749 w 412" name="T62"/>
                <a:gd fmla="*/ 282937507 h 261" name="T63"/>
                <a:gd fmla="*/ 617867090 w 412" name="T64"/>
                <a:gd fmla="*/ 272771795 h 261" name="T65"/>
                <a:gd fmla="*/ 569253817 w 412" name="T66"/>
                <a:gd fmla="*/ 282937507 h 261" name="T67"/>
                <a:gd fmla="*/ 544162005 w 412" name="T68"/>
                <a:gd fmla="*/ 347318700 h 261" name="T69"/>
                <a:gd fmla="*/ 481434353 w 412" name="T70"/>
                <a:gd fmla="*/ 354094974 h 261" name="T71"/>
                <a:gd fmla="*/ 454775946 w 412" name="T72"/>
                <a:gd fmla="*/ 338847625 h 261" name="T73"/>
                <a:gd fmla="*/ 414001908 w 412" name="T74"/>
                <a:gd fmla="*/ 259217945 h 261" name="T75"/>
                <a:gd fmla="*/ 412434061 w 412" name="T76"/>
                <a:gd fmla="*/ 199919690 h 261" name="T77"/>
                <a:gd fmla="*/ 426548440 w 412" name="T78"/>
                <a:gd fmla="*/ 171117271 h 261" name="T79"/>
                <a:gd fmla="*/ 384206555 w 412" name="T80"/>
                <a:gd fmla="*/ 155869963 h 261" name="T81"/>
                <a:gd fmla="*/ 330888489 w 412" name="T82"/>
                <a:gd fmla="*/ 72852125 h 261" name="T83"/>
                <a:gd fmla="*/ 285410832 w 412" name="T84"/>
                <a:gd fmla="*/ 89794132 h 261" name="T85"/>
                <a:gd fmla="*/ 227387973 w 412" name="T86"/>
                <a:gd fmla="*/ 22024853 h 261" name="T87"/>
                <a:gd fmla="*/ 130160136 w 412" name="T88"/>
                <a:gd fmla="*/ 35578703 h 261" name="T89"/>
                <a:gd fmla="*/ 48614545 w 412" name="T90"/>
                <a:gd fmla="*/ 0 h 261" name="T91"/>
                <a:gd fmla="*/ 0 w 412" name="T92"/>
                <a:gd fmla="*/ 5082858 h 261" name="T93"/>
                <a:gd fmla="*/ 0 w 412" name="T94"/>
                <a:gd fmla="*/ 5082858 h 261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w 412" name="T144"/>
                <a:gd fmla="*/ 0 h 261" name="T145"/>
                <a:gd fmla="*/ 412 w 412" name="T146"/>
                <a:gd fmla="*/ 261 h 261" name="T147"/>
              </a:gdLst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b="T147" l="T144" r="T146" t="T145"/>
              <a:pathLst>
                <a:path h="261" w="412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/>
            <p:nvPr/>
          </p:nvSpPr>
          <p:spPr bwMode="auto">
            <a:xfrm>
              <a:off x="4461626" y="3413608"/>
              <a:ext cx="541333" cy="206196"/>
            </a:xfrm>
            <a:custGeom>
              <a:gdLst>
                <a:gd fmla="*/ 0 w 434" name="T0"/>
                <a:gd fmla="*/ 97804222 h 183" name="T1"/>
                <a:gd fmla="*/ 0 w 434" name="T2"/>
                <a:gd fmla="*/ 97804222 h 183" name="T3"/>
                <a:gd fmla="*/ 21780710 w 434" name="T4"/>
                <a:gd fmla="*/ 130405179 h 183" name="T5"/>
                <a:gd fmla="*/ 51342202 w 434" name="T6"/>
                <a:gd fmla="*/ 140699736 h 183" name="T7"/>
                <a:gd fmla="*/ 63787960 w 434" name="T8"/>
                <a:gd fmla="*/ 207618979 h 183" name="T9"/>
                <a:gd fmla="*/ 157136156 w 434" name="T10"/>
                <a:gd fmla="*/ 233356025 h 183" name="T11"/>
                <a:gd fmla="*/ 197588027 w 434" name="T12"/>
                <a:gd fmla="*/ 279684804 h 183" name="T13"/>
                <a:gd fmla="*/ 273821727 w 434" name="T14"/>
                <a:gd fmla="*/ 276252848 h 183" name="T15"/>
                <a:gd fmla="*/ 360947101 w 434" name="T16"/>
                <a:gd fmla="*/ 312285761 h 183" name="T17"/>
                <a:gd fmla="*/ 477632633 w 434" name="T18"/>
                <a:gd fmla="*/ 279684804 h 183" name="T19"/>
                <a:gd fmla="*/ 513416994 w 434" name="T20"/>
                <a:gd fmla="*/ 253946448 h 183" name="T21"/>
                <a:gd fmla="*/ 513416994 w 434" name="T22"/>
                <a:gd fmla="*/ 217913535 h 183" name="T23"/>
                <a:gd fmla="*/ 546088045 w 434" name="T24"/>
                <a:gd fmla="*/ 221345491 h 183" name="T25"/>
                <a:gd fmla="*/ 616100113 w 434" name="T26"/>
                <a:gd fmla="*/ 169870047 h 183" name="T27"/>
                <a:gd fmla="*/ 673665330 w 434" name="T28"/>
                <a:gd fmla="*/ 166438092 h 183" name="T29"/>
                <a:gd fmla="*/ 645660348 w 434" name="T30"/>
                <a:gd fmla="*/ 126973224 h 183" name="T31"/>
                <a:gd fmla="*/ 591207349 w 434" name="T32"/>
                <a:gd fmla="*/ 137269090 h 183" name="T33"/>
                <a:gd fmla="*/ 591207349 w 434" name="T34"/>
                <a:gd fmla="*/ 92656289 h 183" name="T35"/>
                <a:gd fmla="*/ 605209762 w 434" name="T36"/>
                <a:gd fmla="*/ 68633890 h 183" name="T37"/>
                <a:gd fmla="*/ 566314585 w 434" name="T38"/>
                <a:gd fmla="*/ 61771289 h 183" name="T39"/>
                <a:gd fmla="*/ 465186875 w 434" name="T40"/>
                <a:gd fmla="*/ 89224334 h 183" name="T41"/>
                <a:gd fmla="*/ 378061578 w 434" name="T42"/>
                <a:gd fmla="*/ 49759445 h 183" name="T43"/>
                <a:gd fmla="*/ 320496438 w 434" name="T44"/>
                <a:gd fmla="*/ 54907378 h 183" name="T45"/>
                <a:gd fmla="*/ 300271146 w 434" name="T46"/>
                <a:gd fmla="*/ 22306411 h 183" name="T47"/>
                <a:gd fmla="*/ 244261492 w 434" name="T48"/>
                <a:gd fmla="*/ 0 h 183" name="T49"/>
                <a:gd fmla="*/ 214701257 w 434" name="T50"/>
                <a:gd fmla="*/ 24022389 h 183" name="T51"/>
                <a:gd fmla="*/ 213145849 w 434" name="T52"/>
                <a:gd fmla="*/ 68633890 h 183" name="T53"/>
                <a:gd fmla="*/ 85569928 w 434" name="T54"/>
                <a:gd fmla="*/ 48043467 h 183" name="T55"/>
                <a:gd fmla="*/ 0 w 434" name="T56"/>
                <a:gd fmla="*/ 97804222 h 183" name="T57"/>
                <a:gd fmla="*/ 0 w 434" name="T58"/>
                <a:gd fmla="*/ 97804222 h 183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w 434" name="T90"/>
                <a:gd fmla="*/ 0 h 183" name="T91"/>
                <a:gd fmla="*/ 434 w 434" name="T92"/>
                <a:gd fmla="*/ 183 h 183" name="T93"/>
              </a:gdLst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b="T93" l="T90" r="T92" t="T91"/>
              <a:pathLst>
                <a:path h="183" w="432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/>
            <p:nvPr/>
          </p:nvSpPr>
          <p:spPr bwMode="auto">
            <a:xfrm>
              <a:off x="3853617" y="3941454"/>
              <a:ext cx="126999" cy="206196"/>
            </a:xfrm>
            <a:custGeom>
              <a:gdLst>
                <a:gd fmla="*/ 0 w 105" name="T0"/>
                <a:gd fmla="*/ 143570889 h 119" name="T1"/>
                <a:gd fmla="*/ 0 w 105" name="T2"/>
                <a:gd fmla="*/ 143570889 h 119" name="T3"/>
                <a:gd fmla="*/ 20480870 w 105" name="T4"/>
                <a:gd fmla="*/ 201682754 h 119" name="T5"/>
                <a:gd fmla="*/ 57054450 w 105" name="T6"/>
                <a:gd fmla="*/ 193136590 h 119" name="T7"/>
                <a:gd fmla="*/ 114110109 w 105" name="T8"/>
                <a:gd fmla="*/ 141860872 h 119" name="T9"/>
                <a:gd fmla="*/ 112646586 w 105" name="T10"/>
                <a:gd fmla="*/ 117932397 h 119" name="T11"/>
                <a:gd fmla="*/ 150683680 w 105" name="T12"/>
                <a:gd fmla="*/ 73494155 h 119" name="T13"/>
                <a:gd fmla="*/ 152145994 w 105" name="T14"/>
                <a:gd fmla="*/ 59820554 h 119" name="T15"/>
                <a:gd fmla="*/ 131665133 w 105" name="T16"/>
                <a:gd fmla="*/ 34183359 h 119" name="T17"/>
                <a:gd fmla="*/ 84850527 w 105" name="T18"/>
                <a:gd fmla="*/ 0 h 119" name="T19"/>
                <a:gd fmla="*/ 73147160 w 105" name="T20"/>
                <a:gd fmla="*/ 1708710 h 119" name="T21"/>
                <a:gd fmla="*/ 78998834 w 105" name="T22"/>
                <a:gd fmla="*/ 18801043 h 119" name="T23"/>
                <a:gd fmla="*/ 62907334 w 105" name="T24"/>
                <a:gd fmla="*/ 54693117 h 119" name="T25"/>
                <a:gd fmla="*/ 73147160 w 105" name="T26"/>
                <a:gd fmla="*/ 71785445 h 119" name="T27"/>
                <a:gd fmla="*/ 58517973 w 105" name="T28"/>
                <a:gd fmla="*/ 119642415 h 119" name="T29"/>
                <a:gd fmla="*/ 0 w 105" name="T30"/>
                <a:gd fmla="*/ 143570889 h 119" name="T31"/>
                <a:gd fmla="*/ 0 w 105" name="T32"/>
                <a:gd fmla="*/ 143570889 h 119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w 105" name="T51"/>
                <a:gd fmla="*/ 0 h 119" name="T52"/>
                <a:gd fmla="*/ 105 w 105" name="T53"/>
                <a:gd fmla="*/ 119 h 119" name="T54"/>
              </a:gdLst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b="T54" l="T51" r="T53" t="T52"/>
              <a:pathLst>
                <a:path h="119" w="105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/>
            <p:nvPr/>
          </p:nvSpPr>
          <p:spPr bwMode="auto">
            <a:xfrm>
              <a:off x="4329864" y="3798578"/>
              <a:ext cx="138112" cy="206196"/>
            </a:xfrm>
            <a:custGeom>
              <a:gdLst>
                <a:gd fmla="*/ 0 w 111" name="T0"/>
                <a:gd fmla="*/ 39317863 h 57" name="T1"/>
                <a:gd fmla="*/ 0 w 111" name="T2"/>
                <a:gd fmla="*/ 39317863 h 57" name="T3"/>
                <a:gd fmla="*/ 21675035 w 111" name="T4"/>
                <a:gd fmla="*/ 0 h 57" name="T5"/>
                <a:gd fmla="*/ 88246756 w 111" name="T6"/>
                <a:gd fmla="*/ 25020341 h 57" name="T7"/>
                <a:gd fmla="*/ 123855015 w 111" name="T8"/>
                <a:gd fmla="*/ 62549509 h 57" name="T9"/>
                <a:gd fmla="*/ 170300826 w 111" name="T10"/>
                <a:gd fmla="*/ 62549509 h 57" name="T11"/>
                <a:gd fmla="*/ 167203860 w 111" name="T12"/>
                <a:gd fmla="*/ 100080026 h 57" name="T13"/>
                <a:gd fmla="*/ 57283304 w 111" name="T14"/>
                <a:gd fmla="*/ 76847032 h 57" name="T15"/>
                <a:gd fmla="*/ 0 w 111" name="T16"/>
                <a:gd fmla="*/ 39317863 h 57" name="T17"/>
                <a:gd fmla="*/ 0 w 111" name="T18"/>
                <a:gd fmla="*/ 39317863 h 57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111" name="T30"/>
                <a:gd fmla="*/ 0 h 57" name="T31"/>
                <a:gd fmla="*/ 111 w 111" name="T32"/>
                <a:gd fmla="*/ 57 h 57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57" w="110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/>
            <p:nvPr/>
          </p:nvGrpSpPr>
          <p:grpSpPr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/>
              <p:nvPr/>
            </p:nvSpPr>
            <p:spPr bwMode="auto">
              <a:xfrm>
                <a:off x="5352" y="3983"/>
                <a:ext cx="106" cy="158"/>
              </a:xfrm>
              <a:custGeom>
                <a:gdLst>
                  <a:gd fmla="*/ 0 w 106" name="T0"/>
                  <a:gd fmla="*/ 87 h 100" name="T1"/>
                  <a:gd fmla="*/ 0 w 106" name="T2"/>
                  <a:gd fmla="*/ 87 h 100" name="T3"/>
                  <a:gd fmla="*/ 22 w 106" name="T4"/>
                  <a:gd fmla="*/ 56 h 100" name="T5"/>
                  <a:gd fmla="*/ 60 w 106" name="T6"/>
                  <a:gd fmla="*/ 34 h 100" name="T7"/>
                  <a:gd fmla="*/ 79 w 106" name="T8"/>
                  <a:gd fmla="*/ 0 h 100" name="T9"/>
                  <a:gd fmla="*/ 91 w 106" name="T10"/>
                  <a:gd fmla="*/ 10 h 100" name="T11"/>
                  <a:gd fmla="*/ 104 w 106" name="T12"/>
                  <a:gd fmla="*/ 6 h 100" name="T13"/>
                  <a:gd fmla="*/ 105 w 106" name="T14"/>
                  <a:gd fmla="*/ 18 h 100" name="T15"/>
                  <a:gd fmla="*/ 85 w 106" name="T16"/>
                  <a:gd fmla="*/ 41 h 100" name="T17"/>
                  <a:gd fmla="*/ 90 w 106" name="T18"/>
                  <a:gd fmla="*/ 52 h 100" name="T19"/>
                  <a:gd fmla="*/ 67 w 106" name="T20"/>
                  <a:gd fmla="*/ 56 h 100" name="T21"/>
                  <a:gd fmla="*/ 57 w 106" name="T22"/>
                  <a:gd fmla="*/ 89 h 100" name="T23"/>
                  <a:gd fmla="*/ 34 w 106" name="T24"/>
                  <a:gd fmla="*/ 99 h 100" name="T25"/>
                  <a:gd fmla="*/ 0 w 106" name="T26"/>
                  <a:gd fmla="*/ 87 h 100" name="T27"/>
                  <a:gd fmla="*/ 0 w 106" name="T28"/>
                  <a:gd fmla="*/ 87 h 100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06" name="T45"/>
                  <a:gd fmla="*/ 0 h 100" name="T46"/>
                  <a:gd fmla="*/ 106 w 106" name="T47"/>
                  <a:gd fmla="*/ 100 h 100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00" w="105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/>
              <p:nvPr/>
            </p:nvSpPr>
            <p:spPr bwMode="auto">
              <a:xfrm>
                <a:off x="5435" y="3891"/>
                <a:ext cx="80" cy="158"/>
              </a:xfrm>
              <a:custGeom>
                <a:gdLst>
                  <a:gd fmla="*/ 0 w 80" name="T0"/>
                  <a:gd fmla="*/ 0 h 110" name="T1"/>
                  <a:gd fmla="*/ 0 w 80" name="T2"/>
                  <a:gd fmla="*/ 0 h 110" name="T3"/>
                  <a:gd fmla="*/ 22 w 80" name="T4"/>
                  <a:gd fmla="*/ 13 h 110" name="T5"/>
                  <a:gd fmla="*/ 28 w 80" name="T6"/>
                  <a:gd fmla="*/ 37 h 110" name="T7"/>
                  <a:gd fmla="*/ 37 w 80" name="T8"/>
                  <a:gd fmla="*/ 43 h 110" name="T9"/>
                  <a:gd fmla="*/ 43 w 80" name="T10"/>
                  <a:gd fmla="*/ 33 h 110" name="T11"/>
                  <a:gd fmla="*/ 47 w 80" name="T12"/>
                  <a:gd fmla="*/ 50 h 110" name="T13"/>
                  <a:gd fmla="*/ 79 w 80" name="T14"/>
                  <a:gd fmla="*/ 50 h 110" name="T15"/>
                  <a:gd fmla="*/ 73 w 80" name="T16"/>
                  <a:gd fmla="*/ 74 h 110" name="T17"/>
                  <a:gd fmla="*/ 57 w 80" name="T18"/>
                  <a:gd fmla="*/ 77 h 110" name="T19"/>
                  <a:gd fmla="*/ 43 w 80" name="T20"/>
                  <a:gd fmla="*/ 108 h 110" name="T21"/>
                  <a:gd fmla="*/ 28 w 80" name="T22"/>
                  <a:gd fmla="*/ 109 h 110" name="T23"/>
                  <a:gd fmla="*/ 35 w 80" name="T24"/>
                  <a:gd fmla="*/ 98 h 110" name="T25"/>
                  <a:gd fmla="*/ 15 w 80" name="T26"/>
                  <a:gd fmla="*/ 75 h 110" name="T27"/>
                  <a:gd fmla="*/ 31 w 80" name="T28"/>
                  <a:gd fmla="*/ 56 h 110" name="T29"/>
                  <a:gd fmla="*/ 28 w 80" name="T30"/>
                  <a:gd fmla="*/ 40 h 110" name="T31"/>
                  <a:gd fmla="*/ 0 w 80" name="T32"/>
                  <a:gd fmla="*/ 0 h 110" name="T33"/>
                  <a:gd fmla="*/ 0 w 80" name="T34"/>
                  <a:gd fmla="*/ 0 h 110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80" name="T54"/>
                  <a:gd fmla="*/ 0 h 110" name="T55"/>
                  <a:gd fmla="*/ 80 w 80" name="T56"/>
                  <a:gd fmla="*/ 110 h 110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110" w="8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/>
            <p:nvPr/>
          </p:nvSpPr>
          <p:spPr bwMode="auto">
            <a:xfrm>
              <a:off x="4002841" y="3755717"/>
              <a:ext cx="287336" cy="206196"/>
            </a:xfrm>
            <a:custGeom>
              <a:gdLst>
                <a:gd fmla="*/ 0 w 230" name="T0"/>
                <a:gd fmla="*/ 184855067 h 199" name="T1"/>
                <a:gd fmla="*/ 0 w 230" name="T2"/>
                <a:gd fmla="*/ 184855067 h 199" name="T3"/>
                <a:gd fmla="*/ 34336892 w 230" name="T4"/>
                <a:gd fmla="*/ 196837704 h 199" name="T5"/>
                <a:gd fmla="*/ 112372904 w 230" name="T6"/>
                <a:gd fmla="*/ 184855067 h 199" name="T7"/>
                <a:gd fmla="*/ 126419980 w 230" name="T8"/>
                <a:gd fmla="*/ 150623590 h 199" name="T9"/>
                <a:gd fmla="*/ 179485088 w 230" name="T10"/>
                <a:gd fmla="*/ 131794665 h 199" name="T11"/>
                <a:gd fmla="*/ 184167446 w 230" name="T12"/>
                <a:gd fmla="*/ 102696964 h 199" name="T13"/>
                <a:gd fmla="*/ 202895633 w 230" name="T14"/>
                <a:gd fmla="*/ 95850677 h 199" name="T15"/>
                <a:gd fmla="*/ 195092534 w 230" name="T16"/>
                <a:gd fmla="*/ 80446837 h 199" name="T17"/>
                <a:gd fmla="*/ 213821969 w 230" name="T18"/>
                <a:gd fmla="*/ 78734284 h 199" name="T19"/>
                <a:gd fmla="*/ 227867797 w 230" name="T20"/>
                <a:gd fmla="*/ 49636583 h 199" name="T21"/>
                <a:gd fmla="*/ 221625068 w 230" name="T22"/>
                <a:gd fmla="*/ 20538866 h 199" name="T23"/>
                <a:gd fmla="*/ 293419571 w 230" name="T24"/>
                <a:gd fmla="*/ 0 h 199" name="T25"/>
                <a:gd fmla="*/ 357409805 w 230" name="T26"/>
                <a:gd fmla="*/ 42790286 h 199" name="T27"/>
                <a:gd fmla="*/ 340240740 w 230" name="T28"/>
                <a:gd fmla="*/ 61617913 h 199" name="T29"/>
                <a:gd fmla="*/ 279372495 w 230" name="T30"/>
                <a:gd fmla="*/ 61617913 h 199" name="T31"/>
                <a:gd fmla="*/ 279372495 w 230" name="T32"/>
                <a:gd fmla="*/ 99274475 h 199" name="T33"/>
                <a:gd fmla="*/ 307465399 w 230" name="T34"/>
                <a:gd fmla="*/ 123237133 h 199" name="T35"/>
                <a:gd fmla="*/ 290297582 w 230" name="T36"/>
                <a:gd fmla="*/ 135218463 h 199" name="T37"/>
                <a:gd fmla="*/ 294979941 w 230" name="T38"/>
                <a:gd fmla="*/ 157469877 h 199" name="T39"/>
                <a:gd fmla="*/ 232550156 w 230" name="T40"/>
                <a:gd fmla="*/ 234492937 h 199" name="T41"/>
                <a:gd fmla="*/ 204457252 w 230" name="T42"/>
                <a:gd fmla="*/ 232781693 h 199" name="T43"/>
                <a:gd fmla="*/ 184167446 w 230" name="T44"/>
                <a:gd fmla="*/ 251609309 h 199" name="T45"/>
                <a:gd fmla="*/ 218503079 w 230" name="T46"/>
                <a:gd fmla="*/ 323497286 h 199" name="T47"/>
                <a:gd fmla="*/ 170120370 w 230" name="T48"/>
                <a:gd fmla="*/ 323497286 h 199" name="T49"/>
                <a:gd fmla="*/ 152952514 w 230" name="T50"/>
                <a:gd fmla="*/ 338902414 h 199" name="T51"/>
                <a:gd fmla="*/ 117055263 w 230" name="T52"/>
                <a:gd fmla="*/ 296110830 h 199" name="T53"/>
                <a:gd fmla="*/ 17167821 w 230" name="T54"/>
                <a:gd fmla="*/ 304669670 h 199" name="T55"/>
                <a:gd fmla="*/ 49943099 w 230" name="T56"/>
                <a:gd fmla="*/ 255031799 h 199" name="T57"/>
                <a:gd fmla="*/ 0 w 230" name="T58"/>
                <a:gd fmla="*/ 184855067 h 199" name="T59"/>
                <a:gd fmla="*/ 0 w 230" name="T60"/>
                <a:gd fmla="*/ 184855067 h 199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w 230" name="T93"/>
                <a:gd fmla="*/ 0 h 199" name="T94"/>
                <a:gd fmla="*/ 230 w 230" name="T95"/>
                <a:gd fmla="*/ 199 h 199" name="T96"/>
              </a:gdLst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b="T96" l="T93" r="T95" t="T94"/>
              <a:pathLst>
                <a:path h="199" w="230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/>
            <p:nvPr/>
          </p:nvGrpSpPr>
          <p:grpSpPr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/>
              <p:nvPr/>
            </p:nvSpPr>
            <p:spPr bwMode="auto">
              <a:xfrm>
                <a:off x="5006" y="3437"/>
                <a:ext cx="136" cy="162"/>
              </a:xfrm>
              <a:custGeom>
                <a:gdLst>
                  <a:gd fmla="*/ 0 w 136" name="T0"/>
                  <a:gd fmla="*/ 0 h 107" name="T1"/>
                  <a:gd fmla="*/ 0 w 136" name="T2"/>
                  <a:gd fmla="*/ 0 h 107" name="T3"/>
                  <a:gd fmla="*/ 2 w 136" name="T4"/>
                  <a:gd fmla="*/ 88 h 107" name="T5"/>
                  <a:gd fmla="*/ 24 w 136" name="T6"/>
                  <a:gd fmla="*/ 91 h 107" name="T7"/>
                  <a:gd fmla="*/ 46 w 136" name="T8"/>
                  <a:gd fmla="*/ 67 h 107" name="T9"/>
                  <a:gd fmla="*/ 70 w 136" name="T10"/>
                  <a:gd fmla="*/ 78 h 107" name="T11"/>
                  <a:gd fmla="*/ 93 w 136" name="T12"/>
                  <a:gd fmla="*/ 101 h 107" name="T13"/>
                  <a:gd fmla="*/ 135 w 136" name="T14"/>
                  <a:gd fmla="*/ 106 h 107" name="T15"/>
                  <a:gd fmla="*/ 87 w 136" name="T16"/>
                  <a:gd fmla="*/ 67 h 107" name="T17"/>
                  <a:gd fmla="*/ 90 w 136" name="T18"/>
                  <a:gd fmla="*/ 47 h 107" name="T19"/>
                  <a:gd fmla="*/ 67 w 136" name="T20"/>
                  <a:gd fmla="*/ 41 h 107" name="T21"/>
                  <a:gd fmla="*/ 46 w 136" name="T22"/>
                  <a:gd fmla="*/ 16 h 107" name="T23"/>
                  <a:gd fmla="*/ 0 w 136" name="T24"/>
                  <a:gd fmla="*/ 0 h 107" name="T25"/>
                  <a:gd fmla="*/ 0 w 136" name="T26"/>
                  <a:gd fmla="*/ 0 h 107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136" name="T42"/>
                  <a:gd fmla="*/ 0 h 107" name="T43"/>
                  <a:gd fmla="*/ 136 w 136" name="T44"/>
                  <a:gd fmla="*/ 107 h 107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107" w="136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/>
              <p:nvPr/>
            </p:nvSpPr>
            <p:spPr bwMode="auto">
              <a:xfrm>
                <a:off x="5105" y="3420"/>
                <a:ext cx="57" cy="162"/>
              </a:xfrm>
              <a:custGeom>
                <a:gdLst>
                  <a:gd fmla="*/ 0 w 57" name="T0"/>
                  <a:gd fmla="*/ 18 h 28" name="T1"/>
                  <a:gd fmla="*/ 0 w 57" name="T2"/>
                  <a:gd fmla="*/ 18 h 28" name="T3"/>
                  <a:gd fmla="*/ 33 w 57" name="T4"/>
                  <a:gd fmla="*/ 27 h 28" name="T5"/>
                  <a:gd fmla="*/ 56 w 57" name="T6"/>
                  <a:gd fmla="*/ 8 h 28" name="T7"/>
                  <a:gd fmla="*/ 47 w 57" name="T8"/>
                  <a:gd fmla="*/ 0 h 28" name="T9"/>
                  <a:gd fmla="*/ 40 w 57" name="T10"/>
                  <a:gd fmla="*/ 10 h 28" name="T11"/>
                  <a:gd fmla="*/ 0 w 57" name="T12"/>
                  <a:gd fmla="*/ 18 h 28" name="T13"/>
                  <a:gd fmla="*/ 0 w 57" name="T14"/>
                  <a:gd fmla="*/ 18 h 2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7" name="T24"/>
                  <a:gd fmla="*/ 0 h 28" name="T25"/>
                  <a:gd fmla="*/ 57 w 57" name="T26"/>
                  <a:gd fmla="*/ 28 h 2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8" w="57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/>
              <p:nvPr/>
            </p:nvSpPr>
            <p:spPr bwMode="auto">
              <a:xfrm>
                <a:off x="5139" y="3399"/>
                <a:ext cx="31" cy="162"/>
              </a:xfrm>
              <a:custGeom>
                <a:gdLst>
                  <a:gd fmla="*/ 0 w 31" name="T0"/>
                  <a:gd fmla="*/ 0 h 28" name="T1"/>
                  <a:gd fmla="*/ 0 w 31" name="T2"/>
                  <a:gd fmla="*/ 0 h 28" name="T3"/>
                  <a:gd fmla="*/ 23 w 31" name="T4"/>
                  <a:gd fmla="*/ 12 h 28" name="T5"/>
                  <a:gd fmla="*/ 30 w 31" name="T6"/>
                  <a:gd fmla="*/ 27 h 28" name="T7"/>
                  <a:gd fmla="*/ 29 w 31" name="T8"/>
                  <a:gd fmla="*/ 16 h 28" name="T9"/>
                  <a:gd fmla="*/ 0 w 31" name="T10"/>
                  <a:gd fmla="*/ 0 h 28" name="T11"/>
                  <a:gd fmla="*/ 0 w 31" name="T12"/>
                  <a:gd fmla="*/ 0 h 2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1" name="T21"/>
                  <a:gd fmla="*/ 0 h 28" name="T22"/>
                  <a:gd fmla="*/ 31 w 31" name="T23"/>
                  <a:gd fmla="*/ 28 h 2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8" w="31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/>
            <p:nvPr/>
          </p:nvGrpSpPr>
          <p:grpSpPr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/>
              <p:nvPr/>
            </p:nvSpPr>
            <p:spPr bwMode="auto">
              <a:xfrm>
                <a:off x="4680" y="3216"/>
                <a:ext cx="32" cy="157"/>
              </a:xfrm>
              <a:custGeom>
                <a:gdLst>
                  <a:gd fmla="*/ 0 w 32" name="T0"/>
                  <a:gd fmla="*/ 39 h 40" name="T1"/>
                  <a:gd fmla="*/ 0 w 32" name="T2"/>
                  <a:gd fmla="*/ 39 h 40" name="T3"/>
                  <a:gd fmla="*/ 22 w 32" name="T4"/>
                  <a:gd fmla="*/ 21 h 40" name="T5"/>
                  <a:gd fmla="*/ 31 w 32" name="T6"/>
                  <a:gd fmla="*/ 0 h 40" name="T7"/>
                  <a:gd fmla="*/ 0 w 32" name="T8"/>
                  <a:gd fmla="*/ 39 h 40" name="T9"/>
                  <a:gd fmla="*/ 0 w 32" name="T10"/>
                  <a:gd fmla="*/ 39 h 40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32" name="T18"/>
                  <a:gd fmla="*/ 0 h 40" name="T19"/>
                  <a:gd fmla="*/ 32 w 32" name="T20"/>
                  <a:gd fmla="*/ 40 h 40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40" w="32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charset="0" panose="020b0604020202020204" pitchFamily="34" typeface="Arial"/>
                  <a:ea typeface="+mn-ea"/>
                </a:endParaRPr>
              </a:p>
            </p:txBody>
          </p:sp>
          <p:sp>
            <p:nvSpPr>
              <p:cNvPr id="316" name="Freeform 79"/>
              <p:cNvSpPr/>
              <p:nvPr/>
            </p:nvSpPr>
            <p:spPr bwMode="auto">
              <a:xfrm>
                <a:off x="4717" y="3138"/>
                <a:ext cx="57" cy="157"/>
              </a:xfrm>
              <a:custGeom>
                <a:gdLst>
                  <a:gd fmla="*/ 0 w 57" name="T0"/>
                  <a:gd fmla="*/ 33 h 84" name="T1"/>
                  <a:gd fmla="*/ 0 w 57" name="T2"/>
                  <a:gd fmla="*/ 33 h 84" name="T3"/>
                  <a:gd fmla="*/ 11 w 57" name="T4"/>
                  <a:gd fmla="*/ 0 h 84" name="T5"/>
                  <a:gd fmla="*/ 30 w 57" name="T6"/>
                  <a:gd fmla="*/ 1 h 84" name="T7"/>
                  <a:gd fmla="*/ 35 w 57" name="T8"/>
                  <a:gd fmla="*/ 23 h 84" name="T9"/>
                  <a:gd fmla="*/ 20 w 57" name="T10"/>
                  <a:gd fmla="*/ 45 h 84" name="T11"/>
                  <a:gd fmla="*/ 23 w 57" name="T12"/>
                  <a:gd fmla="*/ 58 h 84" name="T13"/>
                  <a:gd fmla="*/ 53 w 57" name="T14"/>
                  <a:gd fmla="*/ 66 h 84" name="T15"/>
                  <a:gd fmla="*/ 56 w 57" name="T16"/>
                  <a:gd fmla="*/ 83 h 84" name="T17"/>
                  <a:gd fmla="*/ 38 w 57" name="T18"/>
                  <a:gd fmla="*/ 66 h 84" name="T19"/>
                  <a:gd fmla="*/ 38 w 57" name="T20"/>
                  <a:gd fmla="*/ 74 h 84" name="T21"/>
                  <a:gd fmla="*/ 11 w 57" name="T22"/>
                  <a:gd fmla="*/ 66 h 84" name="T23"/>
                  <a:gd fmla="*/ 0 w 57" name="T24"/>
                  <a:gd fmla="*/ 33 h 84" name="T25"/>
                  <a:gd fmla="*/ 0 w 57" name="T26"/>
                  <a:gd fmla="*/ 33 h 84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57" name="T42"/>
                  <a:gd fmla="*/ 0 h 84" name="T43"/>
                  <a:gd fmla="*/ 57 w 57" name="T44"/>
                  <a:gd fmla="*/ 84 h 84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84" w="57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/>
              <p:nvPr/>
            </p:nvSpPr>
            <p:spPr bwMode="auto">
              <a:xfrm>
                <a:off x="4722" y="3176"/>
                <a:ext cx="17" cy="157"/>
              </a:xfrm>
              <a:custGeom>
                <a:gdLst>
                  <a:gd fmla="*/ 0 w 17" name="T0"/>
                  <a:gd fmla="*/ 0 h 18" name="T1"/>
                  <a:gd fmla="*/ 0 w 17" name="T2"/>
                  <a:gd fmla="*/ 0 h 18" name="T3"/>
                  <a:gd fmla="*/ 8 w 17" name="T4"/>
                  <a:gd fmla="*/ 0 h 18" name="T5"/>
                  <a:gd fmla="*/ 16 w 17" name="T6"/>
                  <a:gd fmla="*/ 3 h 18" name="T7"/>
                  <a:gd fmla="*/ 12 w 17" name="T8"/>
                  <a:gd fmla="*/ 17 h 18" name="T9"/>
                  <a:gd fmla="*/ 0 w 17" name="T10"/>
                  <a:gd fmla="*/ 0 h 18" name="T11"/>
                  <a:gd fmla="*/ 0 w 17" name="T12"/>
                  <a:gd fmla="*/ 0 h 1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7" name="T21"/>
                  <a:gd fmla="*/ 0 h 18" name="T22"/>
                  <a:gd fmla="*/ 17 w 17" name="T23"/>
                  <a:gd fmla="*/ 18 h 1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8" w="17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/>
              <p:nvPr/>
            </p:nvSpPr>
            <p:spPr bwMode="auto">
              <a:xfrm>
                <a:off x="4744" y="3199"/>
                <a:ext cx="15" cy="157"/>
              </a:xfrm>
              <a:custGeom>
                <a:gdLst>
                  <a:gd fmla="*/ 0 w 15" name="T0"/>
                  <a:gd fmla="*/ 0 h 22" name="T1"/>
                  <a:gd fmla="*/ 0 w 15" name="T2"/>
                  <a:gd fmla="*/ 0 h 22" name="T3"/>
                  <a:gd fmla="*/ 1 w 15" name="T4"/>
                  <a:gd fmla="*/ 21 h 22" name="T5"/>
                  <a:gd fmla="*/ 14 w 15" name="T6"/>
                  <a:gd fmla="*/ 12 h 22" name="T7"/>
                  <a:gd fmla="*/ 0 w 15" name="T8"/>
                  <a:gd fmla="*/ 0 h 22" name="T9"/>
                  <a:gd fmla="*/ 0 w 15" name="T10"/>
                  <a:gd fmla="*/ 0 h 22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5" name="T18"/>
                  <a:gd fmla="*/ 0 h 22" name="T19"/>
                  <a:gd fmla="*/ 15 w 15" name="T20"/>
                  <a:gd fmla="*/ 22 h 22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2" w="15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/>
              <p:nvPr/>
            </p:nvSpPr>
            <p:spPr bwMode="auto">
              <a:xfrm>
                <a:off x="4745" y="3247"/>
                <a:ext cx="60" cy="157"/>
              </a:xfrm>
              <a:custGeom>
                <a:gdLst>
                  <a:gd fmla="*/ 0 w 60" name="T0"/>
                  <a:gd fmla="*/ 38 h 57" name="T1"/>
                  <a:gd fmla="*/ 0 w 60" name="T2"/>
                  <a:gd fmla="*/ 38 h 57" name="T3"/>
                  <a:gd fmla="*/ 13 w 60" name="T4"/>
                  <a:gd fmla="*/ 18 h 57" name="T5"/>
                  <a:gd fmla="*/ 28 w 60" name="T6"/>
                  <a:gd fmla="*/ 22 h 57" name="T7"/>
                  <a:gd fmla="*/ 49 w 60" name="T8"/>
                  <a:gd fmla="*/ 0 h 57" name="T9"/>
                  <a:gd fmla="*/ 59 w 60" name="T10"/>
                  <a:gd fmla="*/ 13 h 57" name="T11"/>
                  <a:gd fmla="*/ 58 w 60" name="T12"/>
                  <a:gd fmla="*/ 46 h 57" name="T13"/>
                  <a:gd fmla="*/ 53 w 60" name="T14"/>
                  <a:gd fmla="*/ 32 h 57" name="T15"/>
                  <a:gd fmla="*/ 47 w 60" name="T16"/>
                  <a:gd fmla="*/ 56 h 57" name="T17"/>
                  <a:gd fmla="*/ 32 w 60" name="T18"/>
                  <a:gd fmla="*/ 50 h 57" name="T19"/>
                  <a:gd fmla="*/ 23 w 60" name="T20"/>
                  <a:gd fmla="*/ 25 h 57" name="T21"/>
                  <a:gd fmla="*/ 0 w 60" name="T22"/>
                  <a:gd fmla="*/ 38 h 57" name="T23"/>
                  <a:gd fmla="*/ 0 w 60" name="T24"/>
                  <a:gd fmla="*/ 38 h 57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60" name="T39"/>
                  <a:gd fmla="*/ 0 h 57" name="T40"/>
                  <a:gd fmla="*/ 60 w 60" name="T41"/>
                  <a:gd fmla="*/ 57 h 57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7" w="60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/>
              <p:nvPr/>
            </p:nvSpPr>
            <p:spPr bwMode="auto">
              <a:xfrm>
                <a:off x="4752" y="3216"/>
                <a:ext cx="14" cy="157"/>
              </a:xfrm>
              <a:custGeom>
                <a:gdLst>
                  <a:gd fmla="*/ 0 w 14" name="T0"/>
                  <a:gd fmla="*/ 14 h 24" name="T1"/>
                  <a:gd fmla="*/ 0 w 14" name="T2"/>
                  <a:gd fmla="*/ 14 h 24" name="T3"/>
                  <a:gd fmla="*/ 3 w 14" name="T4"/>
                  <a:gd fmla="*/ 10 h 24" name="T5"/>
                  <a:gd fmla="*/ 13 w 14" name="T6"/>
                  <a:gd fmla="*/ 0 h 24" name="T7"/>
                  <a:gd fmla="*/ 9 w 14" name="T8"/>
                  <a:gd fmla="*/ 23 h 24" name="T9"/>
                  <a:gd fmla="*/ 0 w 14" name="T10"/>
                  <a:gd fmla="*/ 14 h 24" name="T11"/>
                  <a:gd fmla="*/ 0 w 14" name="T12"/>
                  <a:gd fmla="*/ 14 h 24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4" name="T21"/>
                  <a:gd fmla="*/ 0 h 24" name="T22"/>
                  <a:gd fmla="*/ 14 w 14" name="T23"/>
                  <a:gd fmla="*/ 24 h 24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4" w="1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/>
            <p:nvPr/>
          </p:nvSpPr>
          <p:spPr bwMode="auto">
            <a:xfrm>
              <a:off x="3423408" y="3035780"/>
              <a:ext cx="2782868" cy="206196"/>
            </a:xfrm>
            <a:custGeom>
              <a:gdLst>
                <a:gd fmla="*/ 37309631 w 2232" name="T0"/>
                <a:gd fmla="*/ 710412683 h 748" name="T1"/>
                <a:gd fmla="*/ 66845385 w 2232" name="T2"/>
                <a:gd fmla="*/ 442943307 h 748" name="T3"/>
                <a:gd fmla="*/ 129026444 w 2232" name="T4"/>
                <a:gd fmla="*/ 374798509 h 748" name="T5"/>
                <a:gd fmla="*/ 167890879 w 2232" name="T6"/>
                <a:gd fmla="*/ 560493703 h 748" name="T7"/>
                <a:gd fmla="*/ 300026834 w 2232" name="T8"/>
                <a:gd fmla="*/ 560493703 h 748" name="T9"/>
                <a:gd fmla="*/ 421280687 w 2232" name="T10"/>
                <a:gd fmla="*/ 431017413 h 748" name="T11"/>
                <a:gd fmla="*/ 592281039 w 2232" name="T12"/>
                <a:gd fmla="*/ 420796150 h 748" name="T13"/>
                <a:gd fmla="*/ 879870995 w 2232" name="T14"/>
                <a:gd fmla="*/ 419092823 h 748" name="T15"/>
                <a:gd fmla="*/ 881425770 w 2232" name="T16"/>
                <a:gd fmla="*/ 270877252 h 748" name="T17"/>
                <a:gd fmla="*/ 990243836 w 2232" name="T18"/>
                <a:gd fmla="*/ 408870255 h 748" name="T19"/>
                <a:gd fmla="*/ 1008898646 w 2232" name="T20"/>
                <a:gd fmla="*/ 398648993 h 748" name="T21"/>
                <a:gd fmla="*/ 1089734496 w 2232" name="T22"/>
                <a:gd fmla="*/ 417389497 h 748" name="T23"/>
                <a:gd fmla="*/ 1035326087 w 2232" name="T24"/>
                <a:gd fmla="*/ 238507527 h 748" name="T25"/>
                <a:gd fmla="*/ 1094397576 w 2232" name="T26"/>
                <a:gd fmla="*/ 247026768 h 748" name="T27"/>
                <a:gd fmla="*/ 1139479826 w 2232" name="T28"/>
                <a:gd fmla="*/ 195917844 h 748" name="T29"/>
                <a:gd fmla="*/ 1400642498 w 2232" name="T30"/>
                <a:gd fmla="*/ 78367386 h 748" name="T31"/>
                <a:gd fmla="*/ 1576305929 w 2232" name="T32"/>
                <a:gd fmla="*/ 56220229 h 748" name="T33"/>
                <a:gd fmla="*/ 1786169430 w 2232" name="T34"/>
                <a:gd fmla="*/ 47700987 h 748" name="T35"/>
                <a:gd fmla="*/ 1699115726 w 2232" name="T36"/>
                <a:gd fmla="*/ 223174980 h 748" name="T37"/>
                <a:gd fmla="*/ 1835914761 w 2232" name="T38"/>
                <a:gd fmla="*/ 209545759 h 748" name="T39"/>
                <a:gd fmla="*/ 2044223487 w 2232" name="T40"/>
                <a:gd fmla="*/ 218065001 h 748" name="T41"/>
                <a:gd fmla="*/ 2147483647 w 2232" name="T42"/>
                <a:gd fmla="*/ 284506472 h 748" name="T43"/>
                <a:gd fmla="*/ 2147483647 w 2232" name="T44"/>
                <a:gd fmla="*/ 267469294 h 748" name="T45"/>
                <a:gd fmla="*/ 2147483647 w 2232" name="T46"/>
                <a:gd fmla="*/ 371390551 h 748" name="T47"/>
                <a:gd fmla="*/ 2147483647 w 2232" name="T48"/>
                <a:gd fmla="*/ 361169288 h 748" name="T49"/>
                <a:gd fmla="*/ 2147483647 w 2232" name="T50"/>
                <a:gd fmla="*/ 459979180 h 748" name="T51"/>
                <a:gd fmla="*/ 2147483647 w 2232" name="T52"/>
                <a:gd fmla="*/ 562197029 h 748" name="T53"/>
                <a:gd fmla="*/ 2147483647 w 2232" name="T54"/>
                <a:gd fmla="*/ 492348905 h 748" name="T55"/>
                <a:gd fmla="*/ 2147483647 w 2232" name="T56"/>
                <a:gd fmla="*/ 613305954 h 748" name="T57"/>
                <a:gd fmla="*/ 2147483647 w 2232" name="T58"/>
                <a:gd fmla="*/ 725746535 h 748" name="T59"/>
                <a:gd fmla="*/ 2147483647 w 2232" name="T60"/>
                <a:gd fmla="*/ 850110236 h 748" name="T61"/>
                <a:gd fmla="*/ 2147483647 w 2232" name="T62"/>
                <a:gd fmla="*/ 982994484 h 748" name="T63"/>
                <a:gd fmla="*/ 2147483647 w 2232" name="T64"/>
                <a:gd fmla="*/ 689970157 h 748" name="T65"/>
                <a:gd fmla="*/ 2147483647 w 2232" name="T66"/>
                <a:gd fmla="*/ 662711553 h 748" name="T67"/>
                <a:gd fmla="*/ 2147483647 w 2232" name="T68"/>
                <a:gd fmla="*/ 747893692 h 748" name="T69"/>
                <a:gd fmla="*/ 2147483647 w 2232" name="T70"/>
                <a:gd fmla="*/ 919959665 h 748" name="T71"/>
                <a:gd fmla="*/ 2147483647 w 2232" name="T72"/>
                <a:gd fmla="*/ 974475243 h 748" name="T73"/>
                <a:gd fmla="*/ 2147483647 w 2232" name="T74"/>
                <a:gd fmla="*/ 1257278307 h 748" name="T75"/>
                <a:gd fmla="*/ 2135941517 w 2232" name="T76"/>
                <a:gd fmla="*/ 1051139282 h 748" name="T77"/>
                <a:gd fmla="*/ 1898097047 w 2232" name="T78"/>
                <a:gd fmla="*/ 1042621346 h 748" name="T79"/>
                <a:gd fmla="*/ 1507907035 w 2232" name="T80"/>
                <a:gd fmla="*/ 998327031 h 748" name="T81"/>
                <a:gd fmla="*/ 1147252456 w 2232" name="T82"/>
                <a:gd fmla="*/ 1042621346 h 748" name="T83"/>
                <a:gd fmla="*/ 1016671276 w 2232" name="T84"/>
                <a:gd fmla="*/ 1001733684 h 748" name="T85"/>
                <a:gd fmla="*/ 778825559 w 2232" name="T86"/>
                <a:gd fmla="*/ 877368677 h 748" name="T87"/>
                <a:gd fmla="*/ 620262008 w 2232" name="T88"/>
                <a:gd fmla="*/ 916553013 h 748" name="T89"/>
                <a:gd fmla="*/ 645134673 w 2232" name="T90"/>
                <a:gd fmla="*/ 1001733684 h 748" name="T91"/>
                <a:gd fmla="*/ 553416642 w 2232" name="T92"/>
                <a:gd fmla="*/ 993215747 h 748" name="T93"/>
                <a:gd fmla="*/ 415062832 w 2232" name="T94"/>
                <a:gd fmla="*/ 1013659578 h 748" name="T95"/>
                <a:gd fmla="*/ 401072348 w 2232" name="T96"/>
                <a:gd fmla="*/ 1097136923 h 748" name="T97"/>
                <a:gd fmla="*/ 452372453 w 2232" name="T98"/>
                <a:gd fmla="*/ 1161875068 h 748" name="T99"/>
                <a:gd fmla="*/ 411953282 w 2232" name="T100"/>
                <a:gd fmla="*/ 1253870349 h 748" name="T101"/>
                <a:gd fmla="*/ 290699429 w 2232" name="T102"/>
                <a:gd fmla="*/ 1206169383 h 748" name="T103"/>
                <a:gd fmla="*/ 272044619 w 2232" name="T104"/>
                <a:gd fmla="*/ 1092025639 h 748" name="T105"/>
                <a:gd fmla="*/ 138353849 w 2232" name="T106"/>
                <a:gd fmla="*/ 1000030358 h 748" name="T107"/>
                <a:gd fmla="*/ 93272845 w 2232" name="T108"/>
                <a:gd fmla="*/ 954032717 h 748" name="T109"/>
                <a:gd fmla="*/ 6217857 w 2232" name="T110"/>
                <a:gd fmla="*/ 880776635 h 748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w 2232" name="T168"/>
                <a:gd fmla="*/ 0 h 748" name="T169"/>
                <a:gd fmla="*/ 2232 w 2232" name="T170"/>
                <a:gd fmla="*/ 748 h 748" name="T171"/>
              </a:gdLst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b="T171" l="T168" r="T170" t="T169"/>
              <a:pathLst>
                <a:path h="748" w="2232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/>
            <p:nvPr/>
          </p:nvSpPr>
          <p:spPr bwMode="auto">
            <a:xfrm>
              <a:off x="3761542" y="2439672"/>
              <a:ext cx="85724" cy="206196"/>
            </a:xfrm>
            <a:custGeom>
              <a:gdLst>
                <a:gd fmla="*/ 0 w 69" name="T0"/>
                <a:gd fmla="*/ 37227388 h 31" name="T1"/>
                <a:gd fmla="*/ 0 w 69" name="T2"/>
                <a:gd fmla="*/ 37227388 h 31" name="T3"/>
                <a:gd fmla="*/ 21608912 w 69" name="T4"/>
                <a:gd fmla="*/ 24818262 h 31" name="T5"/>
                <a:gd fmla="*/ 6174684 w 69" name="T6"/>
                <a:gd fmla="*/ 15954786 h 31" name="T7"/>
                <a:gd fmla="*/ 80263432 w 69" name="T8"/>
                <a:gd fmla="*/ 0 h 31" name="T9"/>
                <a:gd fmla="*/ 94155865 w 69" name="T10"/>
                <a:gd fmla="*/ 1772162 h 31" name="T11"/>
                <a:gd fmla="*/ 78720382 w 69" name="T12"/>
                <a:gd fmla="*/ 14182624 h 31" name="T13"/>
                <a:gd fmla="*/ 104960937 w 69" name="T14"/>
                <a:gd fmla="*/ 14182624 h 31" name="T15"/>
                <a:gd fmla="*/ 37044375 w 69" name="T16"/>
                <a:gd fmla="*/ 42546536 h 31" name="T17"/>
                <a:gd fmla="*/ 21608912 w 69" name="T18"/>
                <a:gd fmla="*/ 53183511 h 31" name="T19"/>
                <a:gd fmla="*/ 24696253 w 69" name="T20"/>
                <a:gd fmla="*/ 39000881 h 31" name="T21"/>
                <a:gd fmla="*/ 0 w 69" name="T22"/>
                <a:gd fmla="*/ 37227388 h 31" name="T23"/>
                <a:gd fmla="*/ 0 w 69" name="T24"/>
                <a:gd fmla="*/ 37227388 h 31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69" name="T39"/>
                <a:gd fmla="*/ 0 h 31" name="T40"/>
                <a:gd fmla="*/ 69 w 69" name="T41"/>
                <a:gd fmla="*/ 31 h 31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31" w="69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/>
            <p:nvPr/>
          </p:nvSpPr>
          <p:spPr bwMode="auto">
            <a:xfrm>
              <a:off x="3786942" y="2840517"/>
              <a:ext cx="34925" cy="206196"/>
            </a:xfrm>
            <a:custGeom>
              <a:gdLst>
                <a:gd fmla="*/ 0 w 28" name="T0"/>
                <a:gd fmla="*/ 24956500 h 16" name="T1"/>
                <a:gd fmla="*/ 0 w 28" name="T2"/>
                <a:gd fmla="*/ 24956500 h 16" name="T3"/>
                <a:gd fmla="*/ 12447022 w 28" name="T4"/>
                <a:gd fmla="*/ 0 h 16" name="T5"/>
                <a:gd fmla="*/ 42007299 w 28" name="T6"/>
                <a:gd fmla="*/ 13310219 h 16" name="T7"/>
                <a:gd fmla="*/ 0 w 28" name="T8"/>
                <a:gd fmla="*/ 24956500 h 16" name="T9"/>
                <a:gd fmla="*/ 0 w 28" name="T10"/>
                <a:gd fmla="*/ 24956500 h 1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28" name="T18"/>
                <a:gd fmla="*/ 0 h 16" name="T19"/>
                <a:gd fmla="*/ 28 w 28" name="T20"/>
                <a:gd fmla="*/ 16 h 1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6" w="28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/>
            <p:nvPr/>
          </p:nvSpPr>
          <p:spPr bwMode="auto">
            <a:xfrm>
              <a:off x="3842505" y="2750824"/>
              <a:ext cx="106362" cy="206196"/>
            </a:xfrm>
            <a:custGeom>
              <a:gdLst>
                <a:gd fmla="*/ 0 w 84" name="T0"/>
                <a:gd fmla="*/ 47622488 h 63" name="T1"/>
                <a:gd fmla="*/ 0 w 84" name="T2"/>
                <a:gd fmla="*/ 47622488 h 63" name="T3"/>
                <a:gd fmla="*/ 11222458 w 84" name="T4"/>
                <a:gd fmla="*/ 69846223 h 63" name="T5"/>
                <a:gd fmla="*/ 25652236 w 84" name="T6"/>
                <a:gd fmla="*/ 61908725 h 63" name="T7"/>
                <a:gd fmla="*/ 41686311 w 84" name="T8"/>
                <a:gd fmla="*/ 76194962 h 63" name="T9"/>
                <a:gd fmla="*/ 54511791 w 84" name="T10"/>
                <a:gd fmla="*/ 69846223 h 63" name="T11"/>
                <a:gd fmla="*/ 49702711 w 84" name="T12"/>
                <a:gd fmla="*/ 95243717 h 63" name="T13"/>
                <a:gd fmla="*/ 133074048 w 84" name="T14"/>
                <a:gd fmla="*/ 98418716 h 63" name="T15"/>
                <a:gd fmla="*/ 101007183 w 84" name="T16"/>
                <a:gd fmla="*/ 80957460 h 63" name="T17"/>
                <a:gd fmla="*/ 84974383 w 84" name="T18"/>
                <a:gd fmla="*/ 50796228 h 63" name="T19"/>
                <a:gd fmla="*/ 86578676 w 84" name="T20"/>
                <a:gd fmla="*/ 17461241 h 63" name="T21"/>
                <a:gd fmla="*/ 107420556 w 84" name="T22"/>
                <a:gd fmla="*/ 0 h 63" name="T23"/>
                <a:gd fmla="*/ 35272928 w 84" name="T24"/>
                <a:gd fmla="*/ 6350001 h 63" name="T25"/>
                <a:gd fmla="*/ 17635831 w 84" name="T26"/>
                <a:gd fmla="*/ 47622488 h 63" name="T27"/>
                <a:gd fmla="*/ 0 w 84" name="T28"/>
                <a:gd fmla="*/ 47622488 h 63" name="T29"/>
                <a:gd fmla="*/ 0 w 84" name="T30"/>
                <a:gd fmla="*/ 47622488 h 63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w 84" name="T48"/>
                <a:gd fmla="*/ 0 h 63" name="T49"/>
                <a:gd fmla="*/ 84 w 84" name="T50"/>
                <a:gd fmla="*/ 63 h 63" name="T51"/>
              </a:gdLst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b="T51" l="T48" r="T50" t="T49"/>
              <a:pathLst>
                <a:path h="62" w="84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/>
            <p:nvPr/>
          </p:nvSpPr>
          <p:spPr bwMode="auto">
            <a:xfrm>
              <a:off x="3880605" y="2642873"/>
              <a:ext cx="261935" cy="206196"/>
            </a:xfrm>
            <a:custGeom>
              <a:gdLst>
                <a:gd fmla="*/ 0 w 211" name="T0"/>
                <a:gd fmla="*/ 154608593 h 103" name="T1"/>
                <a:gd fmla="*/ 0 w 211" name="T2"/>
                <a:gd fmla="*/ 154608593 h 103" name="T3"/>
                <a:gd fmla="*/ 30821668 w 211" name="T4"/>
                <a:gd fmla="*/ 158122454 h 103" name="T5"/>
                <a:gd fmla="*/ 10787834 w 211" name="T6"/>
                <a:gd fmla="*/ 173934207 h 103" name="T7"/>
                <a:gd fmla="*/ 64725751 w 211" name="T8"/>
                <a:gd fmla="*/ 179205661 h 103" name="T9"/>
                <a:gd fmla="*/ 66267578 w 211" name="T10"/>
                <a:gd fmla="*/ 158122454 h 103" name="T11"/>
                <a:gd fmla="*/ 81678427 w 211" name="T12"/>
                <a:gd fmla="*/ 163392583 h 103" name="T13"/>
                <a:gd fmla="*/ 66267578 w 211" name="T14"/>
                <a:gd fmla="*/ 151094733 h 103" name="T15"/>
                <a:gd fmla="*/ 87842014 w 211" name="T16"/>
                <a:gd fmla="*/ 154608593 h 103" name="T17"/>
                <a:gd fmla="*/ 81678427 w 211" name="T18"/>
                <a:gd fmla="*/ 131767835 h 103" name="T19"/>
                <a:gd fmla="*/ 94006842 w 211" name="T20"/>
                <a:gd fmla="*/ 145823279 h 103" name="T21"/>
                <a:gd fmla="*/ 107877085 w 211" name="T22"/>
                <a:gd fmla="*/ 133525428 h 103" name="T23"/>
                <a:gd fmla="*/ 98629843 w 211" name="T24"/>
                <a:gd fmla="*/ 117713717 h 103" name="T25"/>
                <a:gd fmla="*/ 130993329 w 211" name="T26"/>
                <a:gd fmla="*/ 119469985 h 103" name="T27"/>
                <a:gd fmla="*/ 123287914 w 211" name="T28"/>
                <a:gd fmla="*/ 110685996 h 103" name="T29"/>
                <a:gd fmla="*/ 137156916 w 211" name="T30"/>
                <a:gd fmla="*/ 114199856 h 103" name="T31"/>
                <a:gd fmla="*/ 146404158 w 211" name="T32"/>
                <a:gd fmla="*/ 94872959 h 103" name="T33"/>
                <a:gd fmla="*/ 306677318 w 211" name="T34"/>
                <a:gd fmla="*/ 38652480 h 103" name="T35"/>
                <a:gd fmla="*/ 323629975 w 211" name="T36"/>
                <a:gd fmla="*/ 15811716 h 103" name="T37"/>
                <a:gd fmla="*/ 292807075 w 211" name="T38"/>
                <a:gd fmla="*/ 0 h 103" name="T39"/>
                <a:gd fmla="*/ 225000171 w 211" name="T40"/>
                <a:gd fmla="*/ 36894887 h 103" name="T41"/>
                <a:gd fmla="*/ 154109573 w 211" name="T42"/>
                <a:gd fmla="*/ 36894887 h 103" name="T43"/>
                <a:gd fmla="*/ 80136580 w 211" name="T44"/>
                <a:gd fmla="*/ 84331356 h 103" name="T45"/>
                <a:gd fmla="*/ 40068911 w 211" name="T46"/>
                <a:gd fmla="*/ 91359098 h 103" name="T47"/>
                <a:gd fmla="*/ 41609507 w 211" name="T48"/>
                <a:gd fmla="*/ 110685996 h 103" name="T49"/>
                <a:gd fmla="*/ 63185164 w 211" name="T50"/>
                <a:gd fmla="*/ 114199856 h 103" name="T51"/>
                <a:gd fmla="*/ 38527083 w 211" name="T52"/>
                <a:gd fmla="*/ 114199856 h 103" name="T53"/>
                <a:gd fmla="*/ 49314921 w 211" name="T54"/>
                <a:gd fmla="*/ 122983846 h 103" name="T55"/>
                <a:gd fmla="*/ 30821668 w 211" name="T56"/>
                <a:gd fmla="*/ 133525428 h 103" name="T57"/>
                <a:gd fmla="*/ 52397336 w 211" name="T58"/>
                <a:gd fmla="*/ 142309418 h 103" name="T59"/>
                <a:gd fmla="*/ 0 w 211" name="T60"/>
                <a:gd fmla="*/ 154608593 h 103" name="T61"/>
                <a:gd fmla="*/ 0 w 211" name="T62"/>
                <a:gd fmla="*/ 154608593 h 103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211" name="T96"/>
                <a:gd fmla="*/ 0 h 103" name="T97"/>
                <a:gd fmla="*/ 211 w 211" name="T98"/>
                <a:gd fmla="*/ 103 h 103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103" w="211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/>
            <p:nvPr/>
          </p:nvSpPr>
          <p:spPr bwMode="auto">
            <a:xfrm>
              <a:off x="4031416" y="2414272"/>
              <a:ext cx="50799" cy="206196"/>
            </a:xfrm>
            <a:custGeom>
              <a:gdLst>
                <a:gd fmla="*/ 0 w 41" name="T0"/>
                <a:gd fmla="*/ 20480869 h 21" name="T1"/>
                <a:gd fmla="*/ 0 w 41" name="T2"/>
                <a:gd fmla="*/ 20480869 h 21" name="T3"/>
                <a:gd fmla="*/ 18421813 w 41" name="T4"/>
                <a:gd fmla="*/ 29258380 h 21" name="T5"/>
                <a:gd fmla="*/ 61407284 w 41" name="T6"/>
                <a:gd fmla="*/ 19018550 h 21" name="T7"/>
                <a:gd fmla="*/ 35309714 w 41" name="T8"/>
                <a:gd fmla="*/ 0 h 21" name="T9"/>
                <a:gd fmla="*/ 0 w 41" name="T10"/>
                <a:gd fmla="*/ 20480869 h 21" name="T11"/>
                <a:gd fmla="*/ 0 w 41" name="T12"/>
                <a:gd fmla="*/ 20480869 h 21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41" name="T21"/>
                <a:gd fmla="*/ 0 h 21" name="T22"/>
                <a:gd fmla="*/ 41 w 41" name="T23"/>
                <a:gd fmla="*/ 21 h 21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1" w="4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/>
            <p:nvPr/>
          </p:nvSpPr>
          <p:spPr bwMode="auto">
            <a:xfrm>
              <a:off x="4515602" y="2462690"/>
              <a:ext cx="47625" cy="206196"/>
            </a:xfrm>
            <a:custGeom>
              <a:gdLst>
                <a:gd fmla="*/ 0 w 38" name="T0"/>
                <a:gd fmla="*/ 0 h 14" name="T1"/>
                <a:gd fmla="*/ 0 w 38" name="T2"/>
                <a:gd fmla="*/ 0 h 14" name="T3"/>
                <a:gd fmla="*/ 25132214 w 38" name="T4"/>
                <a:gd fmla="*/ 15557395 h 14" name="T5"/>
                <a:gd fmla="*/ 17277847 w 38" name="T6"/>
                <a:gd fmla="*/ 20224737 h 14" name="T7"/>
                <a:gd fmla="*/ 39268060 w 38" name="T8"/>
                <a:gd fmla="*/ 20224737 h 14" name="T9"/>
                <a:gd fmla="*/ 58117536 w 38" name="T10"/>
                <a:gd fmla="*/ 9334686 h 14" name="T11"/>
                <a:gd fmla="*/ 0 w 38" name="T12"/>
                <a:gd fmla="*/ 0 h 14" name="T13"/>
                <a:gd fmla="*/ 0 w 38" name="T14"/>
                <a:gd fmla="*/ 0 h 14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38" name="T24"/>
                <a:gd fmla="*/ 0 h 14" name="T25"/>
                <a:gd fmla="*/ 38 w 38" name="T26"/>
                <a:gd fmla="*/ 14 h 14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14" w="38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/>
            <p:nvPr/>
          </p:nvSpPr>
          <p:spPr bwMode="auto">
            <a:xfrm>
              <a:off x="4525126" y="2430940"/>
              <a:ext cx="109536" cy="206196"/>
            </a:xfrm>
            <a:custGeom>
              <a:gdLst>
                <a:gd fmla="*/ 0 w 88" name="T0"/>
                <a:gd fmla="*/ 51992477 h 38" name="T1"/>
                <a:gd fmla="*/ 0 w 88" name="T2"/>
                <a:gd fmla="*/ 51992477 h 38" name="T3"/>
                <a:gd fmla="*/ 35635620 w 88" name="T4"/>
                <a:gd fmla="*/ 16772225 h 38" name="T5"/>
                <a:gd fmla="*/ 86764515 w 88" name="T6"/>
                <a:gd fmla="*/ 0 h 38" name="T7"/>
                <a:gd fmla="*/ 134795229 w 88" name="T8"/>
                <a:gd fmla="*/ 30188970 h 38" name="T9"/>
                <a:gd fmla="*/ 119301972 w 88" name="T10"/>
                <a:gd fmla="*/ 35220247 h 38" name="T11"/>
                <a:gd fmla="*/ 122400126 w 88" name="T12"/>
                <a:gd fmla="*/ 48638292 h 38" name="T13"/>
                <a:gd fmla="*/ 52678585 w 88" name="T14"/>
                <a:gd fmla="*/ 62055032 h 38" name="T15"/>
                <a:gd fmla="*/ 0 w 88" name="T16"/>
                <a:gd fmla="*/ 51992477 h 38" name="T17"/>
                <a:gd fmla="*/ 0 w 88" name="T18"/>
                <a:gd fmla="*/ 51992477 h 38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88" name="T30"/>
                <a:gd fmla="*/ 0 h 38" name="T31"/>
                <a:gd fmla="*/ 88 w 88" name="T32"/>
                <a:gd fmla="*/ 38 h 38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38" w="8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/>
            <p:nvPr/>
          </p:nvSpPr>
          <p:spPr bwMode="auto">
            <a:xfrm>
              <a:off x="4547350" y="2478565"/>
              <a:ext cx="120649" cy="206196"/>
            </a:xfrm>
            <a:custGeom>
              <a:gdLst>
                <a:gd fmla="*/ 0 w 98" name="T0"/>
                <a:gd fmla="*/ 32371164 h 45" name="T1"/>
                <a:gd fmla="*/ 0 w 98" name="T2"/>
                <a:gd fmla="*/ 32371164 h 45" name="T3"/>
                <a:gd fmla="*/ 27281675 w 98" name="T4"/>
                <a:gd fmla="*/ 37482673 h 45" name="T5"/>
                <a:gd fmla="*/ 45470282 w 98" name="T6"/>
                <a:gd fmla="*/ 63040231 h 45" name="T7"/>
                <a:gd fmla="*/ 60626625 w 98" name="T8"/>
                <a:gd fmla="*/ 54520614 h 45" name="T9"/>
                <a:gd fmla="*/ 121253251 w 98" name="T10"/>
                <a:gd fmla="*/ 74966652 h 45" name="T11"/>
                <a:gd fmla="*/ 142472871 w 98" name="T12"/>
                <a:gd fmla="*/ 66447034 h 45" name="T13"/>
                <a:gd fmla="*/ 125799785 w 98" name="T14"/>
                <a:gd fmla="*/ 47705703 h 45" name="T15"/>
                <a:gd fmla="*/ 137925106 w 98" name="T16"/>
                <a:gd fmla="*/ 52817212 h 45" name="T17"/>
                <a:gd fmla="*/ 147019404 w 98" name="T18"/>
                <a:gd fmla="*/ 22149450 h 45" name="T19"/>
                <a:gd fmla="*/ 115189975 w 98" name="T20"/>
                <a:gd fmla="*/ 6814914 h 45" name="T21"/>
                <a:gd fmla="*/ 83361776 w 98" name="T22"/>
                <a:gd fmla="*/ 28964361 h 45" name="T23"/>
                <a:gd fmla="*/ 109127929 w 98" name="T24"/>
                <a:gd fmla="*/ 17037935 h 45" name="T25"/>
                <a:gd fmla="*/ 93971586 w 98" name="T26"/>
                <a:gd fmla="*/ 0 h 45" name="T27"/>
                <a:gd fmla="*/ 42438028 w 98" name="T28"/>
                <a:gd fmla="*/ 6814914 h 45" name="T29"/>
                <a:gd fmla="*/ 0 w 98" name="T30"/>
                <a:gd fmla="*/ 32371164 h 45" name="T31"/>
                <a:gd fmla="*/ 0 w 98" name="T32"/>
                <a:gd fmla="*/ 32371164 h 45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w 98" name="T51"/>
                <a:gd fmla="*/ 0 h 45" name="T52"/>
                <a:gd fmla="*/ 98 w 98" name="T53"/>
                <a:gd fmla="*/ 45 h 45" name="T54"/>
              </a:gdLst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b="T54" l="T51" r="T53" t="T52"/>
              <a:pathLst>
                <a:path h="45" w="98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/>
            <p:nvPr/>
          </p:nvSpPr>
          <p:spPr bwMode="auto">
            <a:xfrm>
              <a:off x="4661649" y="2508728"/>
              <a:ext cx="101599" cy="206196"/>
            </a:xfrm>
            <a:custGeom>
              <a:gdLst>
                <a:gd fmla="*/ 0 w 82" name="T0"/>
                <a:gd fmla="*/ 61957319 h 46" name="T1"/>
                <a:gd fmla="*/ 0 w 82" name="T2"/>
                <a:gd fmla="*/ 61957319 h 46" name="T3"/>
                <a:gd fmla="*/ 9210906 w 82" name="T4"/>
                <a:gd fmla="*/ 73370170 h 46" name="T5"/>
                <a:gd fmla="*/ 113603665 w 82" name="T6"/>
                <a:gd fmla="*/ 58696140 h 46" name="T7"/>
                <a:gd fmla="*/ 124349719 w 82" name="T8"/>
                <a:gd fmla="*/ 34239839 h 46" name="T9"/>
                <a:gd fmla="*/ 95181857 w 82" name="T10"/>
                <a:gd fmla="*/ 14674035 h 46" name="T11"/>
                <a:gd fmla="*/ 70618188 w 82" name="T12"/>
                <a:gd fmla="*/ 22825711 h 46" name="T13"/>
                <a:gd fmla="*/ 73688489 w 82" name="T14"/>
                <a:gd fmla="*/ 6522361 h 46" name="T15"/>
                <a:gd fmla="*/ 59872134 w 82" name="T16"/>
                <a:gd fmla="*/ 0 h 46" name="T17"/>
                <a:gd fmla="*/ 12281210 w 82" name="T18"/>
                <a:gd fmla="*/ 53804371 h 46" name="T19"/>
                <a:gd fmla="*/ 0 w 82" name="T20"/>
                <a:gd fmla="*/ 61957319 h 46" name="T21"/>
                <a:gd fmla="*/ 0 w 82" name="T22"/>
                <a:gd fmla="*/ 61957319 h 4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w 82" name="T36"/>
                <a:gd fmla="*/ 0 h 46" name="T37"/>
                <a:gd fmla="*/ 82 w 82" name="T38"/>
                <a:gd fmla="*/ 46 h 46" name="T39"/>
              </a:gdLst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b="T39" l="T36" r="T38" t="T37"/>
              <a:pathLst>
                <a:path h="46" w="82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/>
            <p:nvPr/>
          </p:nvSpPr>
          <p:spPr bwMode="auto">
            <a:xfrm>
              <a:off x="5293470" y="2630172"/>
              <a:ext cx="114299" cy="206196"/>
            </a:xfrm>
            <a:custGeom>
              <a:gdLst>
                <a:gd fmla="*/ 0 w 92" name="T0"/>
                <a:gd fmla="*/ 40628330 h 43" name="T1"/>
                <a:gd fmla="*/ 0 w 92" name="T2"/>
                <a:gd fmla="*/ 40628330 h 43" name="T3"/>
                <a:gd fmla="*/ 27783597 w 92" name="T4"/>
                <a:gd fmla="*/ 1766334 h 43" name="T5"/>
                <a:gd fmla="*/ 47849462 w 92" name="T6"/>
                <a:gd fmla="*/ 0 h 43" name="T7"/>
                <a:gd fmla="*/ 80263441 w 92" name="T8"/>
                <a:gd fmla="*/ 28262669 h 43" name="T9"/>
                <a:gd fmla="*/ 84895093 w 92" name="T10"/>
                <a:gd fmla="*/ 7065335 h 43" name="T11"/>
                <a:gd fmla="*/ 120396413 w 92" name="T12"/>
                <a:gd fmla="*/ 24730003 h 43" name="T13"/>
                <a:gd fmla="*/ 117309072 w 92" name="T14"/>
                <a:gd fmla="*/ 51226339 h 43" name="T15"/>
                <a:gd fmla="*/ 140462268 w 92" name="T16"/>
                <a:gd fmla="*/ 61824337 h 43" name="T17"/>
                <a:gd fmla="*/ 66372268 w 92" name="T18"/>
                <a:gd fmla="*/ 65358332 h 43" name="T19"/>
                <a:gd fmla="*/ 61741877 w 92" name="T20"/>
                <a:gd fmla="*/ 54759005 h 43" name="T21"/>
                <a:gd fmla="*/ 49393754 w 92" name="T22"/>
                <a:gd fmla="*/ 74189998 h 43" name="T23"/>
                <a:gd fmla="*/ 0 w 92" name="T24"/>
                <a:gd fmla="*/ 40628330 h 43" name="T25"/>
                <a:gd fmla="*/ 0 w 92" name="T26"/>
                <a:gd fmla="*/ 40628330 h 43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92" name="T42"/>
                <a:gd fmla="*/ 0 h 43" name="T43"/>
                <a:gd fmla="*/ 92 w 92" name="T44"/>
                <a:gd fmla="*/ 43 h 43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43" w="92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/>
            <p:nvPr/>
          </p:nvSpPr>
          <p:spPr bwMode="auto">
            <a:xfrm>
              <a:off x="5372844" y="2623823"/>
              <a:ext cx="69849" cy="206196"/>
            </a:xfrm>
            <a:custGeom>
              <a:gdLst>
                <a:gd fmla="*/ 0 w 57" name="T0"/>
                <a:gd fmla="*/ 0 h 30" name="T1"/>
                <a:gd fmla="*/ 0 w 57" name="T2"/>
                <a:gd fmla="*/ 0 h 30" name="T3"/>
                <a:gd fmla="*/ 28531889 w 57" name="T4"/>
                <a:gd fmla="*/ 20821862 h 30" name="T5"/>
                <a:gd fmla="*/ 21023629 w 57" name="T6"/>
                <a:gd fmla="*/ 39751953 h 30" name="T7"/>
                <a:gd fmla="*/ 34538987 w 57" name="T8"/>
                <a:gd fmla="*/ 54894382 h 30" name="T9"/>
                <a:gd fmla="*/ 60068552 w 57" name="T10"/>
                <a:gd fmla="*/ 54894382 h 30" name="T11"/>
                <a:gd fmla="*/ 84095739 w 57" name="T12"/>
                <a:gd fmla="*/ 34072515 h 30" name="T13"/>
                <a:gd fmla="*/ 0 w 57" name="T14"/>
                <a:gd fmla="*/ 0 h 30" name="T15"/>
                <a:gd fmla="*/ 0 w 57" name="T16"/>
                <a:gd fmla="*/ 0 h 30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57" name="T27"/>
                <a:gd fmla="*/ 0 h 30" name="T28"/>
                <a:gd fmla="*/ 57 w 57" name="T29"/>
                <a:gd fmla="*/ 30 h 30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30" w="57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/>
            <p:nvPr/>
          </p:nvSpPr>
          <p:spPr bwMode="auto">
            <a:xfrm>
              <a:off x="5379193" y="3342171"/>
              <a:ext cx="52387" cy="206196"/>
            </a:xfrm>
            <a:custGeom>
              <a:gdLst>
                <a:gd fmla="*/ 0 w 43" name="T0"/>
                <a:gd fmla="*/ 65259437 h 149" name="T1"/>
                <a:gd fmla="*/ 0 w 43" name="T2"/>
                <a:gd fmla="*/ 65259437 h 149" name="T3"/>
                <a:gd fmla="*/ 10389683 w 43" name="T4"/>
                <a:gd fmla="*/ 96172434 h 149" name="T5"/>
                <a:gd fmla="*/ 10389683 w 43" name="T6"/>
                <a:gd fmla="*/ 254170820 h 149" name="T7"/>
                <a:gd fmla="*/ 20779367 w 43" name="T8"/>
                <a:gd fmla="*/ 235278901 h 149" name="T9"/>
                <a:gd fmla="*/ 37107049 w 43" name="T10"/>
                <a:gd fmla="*/ 247301269 h 149" name="T11"/>
                <a:gd fmla="*/ 19295470 w 43" name="T12"/>
                <a:gd fmla="*/ 204365925 h 149" name="T13"/>
                <a:gd fmla="*/ 29685153 w 43" name="T14"/>
                <a:gd fmla="*/ 159715118 h 149" name="T15"/>
                <a:gd fmla="*/ 62339309 w 43" name="T16"/>
                <a:gd fmla="*/ 173454260 h 149" name="T17"/>
                <a:gd fmla="*/ 31169045 w 43" name="T18"/>
                <a:gd fmla="*/ 89302883 h 149" name="T19"/>
                <a:gd fmla="*/ 20779367 w 43" name="T20"/>
                <a:gd fmla="*/ 0 h 149" name="T21"/>
                <a:gd fmla="*/ 0 w 43" name="T22"/>
                <a:gd fmla="*/ 65259437 h 149" name="T23"/>
                <a:gd fmla="*/ 0 w 43" name="T24"/>
                <a:gd fmla="*/ 65259437 h 149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43" name="T39"/>
                <a:gd fmla="*/ 0 h 149" name="T40"/>
                <a:gd fmla="*/ 43 w 43" name="T41"/>
                <a:gd fmla="*/ 149 h 149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149" w="43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/>
            <p:nvPr/>
          </p:nvSpPr>
          <p:spPr bwMode="auto">
            <a:xfrm>
              <a:off x="5456981" y="2641284"/>
              <a:ext cx="79374" cy="206196"/>
            </a:xfrm>
            <a:custGeom>
              <a:gdLst>
                <a:gd fmla="*/ 0 w 64" name="T0"/>
                <a:gd fmla="*/ 0 h 22" name="T1"/>
                <a:gd fmla="*/ 0 w 64" name="T2"/>
                <a:gd fmla="*/ 0 h 22" name="T3"/>
                <a:gd fmla="*/ 16920514 w 64" name="T4"/>
                <a:gd fmla="*/ 23618538 h 22" name="T5"/>
                <a:gd fmla="*/ 61526777 w 64" name="T6"/>
                <a:gd fmla="*/ 35427802 h 22" name="T7"/>
                <a:gd fmla="*/ 96905705 w 64" name="T8"/>
                <a:gd fmla="*/ 28680208 h 22" name="T9"/>
                <a:gd fmla="*/ 0 w 64" name="T10"/>
                <a:gd fmla="*/ 0 h 22" name="T11"/>
                <a:gd fmla="*/ 0 w 64" name="T12"/>
                <a:gd fmla="*/ 0 h 22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64" name="T21"/>
                <a:gd fmla="*/ 0 h 22" name="T22"/>
                <a:gd fmla="*/ 64 w 64" name="T23"/>
                <a:gd fmla="*/ 22 h 22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2" w="64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/>
            <p:nvPr/>
          </p:nvGrpSpPr>
          <p:grpSpPr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/>
              <p:nvPr/>
            </p:nvSpPr>
            <p:spPr bwMode="auto">
              <a:xfrm>
                <a:off x="3227" y="1979"/>
                <a:ext cx="146" cy="158"/>
              </a:xfrm>
              <a:custGeom>
                <a:gdLst>
                  <a:gd fmla="*/ 0 w 146" name="T0"/>
                  <a:gd fmla="*/ 13 h 104" name="T1"/>
                  <a:gd fmla="*/ 0 w 146" name="T2"/>
                  <a:gd fmla="*/ 13 h 104" name="T3"/>
                  <a:gd fmla="*/ 1 w 146" name="T4"/>
                  <a:gd fmla="*/ 25 h 104" name="T5"/>
                  <a:gd fmla="*/ 16 w 146" name="T6"/>
                  <a:gd fmla="*/ 25 h 104" name="T7"/>
                  <a:gd fmla="*/ 12 w 146" name="T8"/>
                  <a:gd fmla="*/ 31 h 104" name="T9"/>
                  <a:gd fmla="*/ 22 w 146" name="T10"/>
                  <a:gd fmla="*/ 35 h 104" name="T11"/>
                  <a:gd fmla="*/ 8 w 146" name="T12"/>
                  <a:gd fmla="*/ 34 h 104" name="T13"/>
                  <a:gd fmla="*/ 34 w 146" name="T14"/>
                  <a:gd fmla="*/ 45 h 104" name="T15"/>
                  <a:gd fmla="*/ 23 w 146" name="T16"/>
                  <a:gd fmla="*/ 49 h 104" name="T17"/>
                  <a:gd fmla="*/ 31 w 146" name="T18"/>
                  <a:gd fmla="*/ 57 h 104" name="T19"/>
                  <a:gd fmla="*/ 53 w 146" name="T20"/>
                  <a:gd fmla="*/ 52 h 104" name="T21"/>
                  <a:gd fmla="*/ 53 w 146" name="T22"/>
                  <a:gd fmla="*/ 42 h 104" name="T23"/>
                  <a:gd fmla="*/ 64 w 146" name="T24"/>
                  <a:gd fmla="*/ 38 h 104" name="T25"/>
                  <a:gd fmla="*/ 66 w 146" name="T26"/>
                  <a:gd fmla="*/ 50 h 104" name="T27"/>
                  <a:gd fmla="*/ 80 w 146" name="T28"/>
                  <a:gd fmla="*/ 42 h 104" name="T29"/>
                  <a:gd fmla="*/ 77 w 146" name="T30"/>
                  <a:gd fmla="*/ 50 h 104" name="T31"/>
                  <a:gd fmla="*/ 90 w 146" name="T32"/>
                  <a:gd fmla="*/ 50 h 104" name="T33"/>
                  <a:gd fmla="*/ 40 w 146" name="T34"/>
                  <a:gd fmla="*/ 62 h 104" name="T35"/>
                  <a:gd fmla="*/ 43 w 146" name="T36"/>
                  <a:gd fmla="*/ 71 h 104" name="T37"/>
                  <a:gd fmla="*/ 84 w 146" name="T38"/>
                  <a:gd fmla="*/ 64 h 104" name="T39"/>
                  <a:gd fmla="*/ 55 w 146" name="T40"/>
                  <a:gd fmla="*/ 73 h 104" name="T41"/>
                  <a:gd fmla="*/ 72 w 146" name="T42"/>
                  <a:gd fmla="*/ 78 h 104" name="T43"/>
                  <a:gd fmla="*/ 44 w 146" name="T44"/>
                  <a:gd fmla="*/ 82 h 104" name="T45"/>
                  <a:gd fmla="*/ 86 w 146" name="T46"/>
                  <a:gd fmla="*/ 103 h 104" name="T47"/>
                  <a:gd fmla="*/ 113 w 146" name="T48"/>
                  <a:gd fmla="*/ 50 h 104" name="T49"/>
                  <a:gd fmla="*/ 145 w 146" name="T50"/>
                  <a:gd fmla="*/ 37 h 104" name="T51"/>
                  <a:gd fmla="*/ 109 w 146" name="T52"/>
                  <a:gd fmla="*/ 28 h 104" name="T53"/>
                  <a:gd fmla="*/ 104 w 146" name="T54"/>
                  <a:gd fmla="*/ 15 h 104" name="T55"/>
                  <a:gd fmla="*/ 94 w 146" name="T56"/>
                  <a:gd fmla="*/ 23 h 104" name="T57"/>
                  <a:gd fmla="*/ 99 w 146" name="T58"/>
                  <a:gd fmla="*/ 10 h 104" name="T59"/>
                  <a:gd fmla="*/ 75 w 146" name="T60"/>
                  <a:gd fmla="*/ 0 h 104" name="T61"/>
                  <a:gd fmla="*/ 67 w 146" name="T62"/>
                  <a:gd fmla="*/ 10 h 104" name="T63"/>
                  <a:gd fmla="*/ 78 w 146" name="T64"/>
                  <a:gd fmla="*/ 35 h 104" name="T65"/>
                  <a:gd fmla="*/ 51 w 146" name="T66"/>
                  <a:gd fmla="*/ 10 h 104" name="T67"/>
                  <a:gd fmla="*/ 43 w 146" name="T68"/>
                  <a:gd fmla="*/ 15 h 104" name="T69"/>
                  <a:gd fmla="*/ 48 w 146" name="T70"/>
                  <a:gd fmla="*/ 28 h 104" name="T71"/>
                  <a:gd fmla="*/ 22 w 146" name="T72"/>
                  <a:gd fmla="*/ 16 h 104" name="T73"/>
                  <a:gd fmla="*/ 40 w 146" name="T74"/>
                  <a:gd fmla="*/ 9 h 104" name="T75"/>
                  <a:gd fmla="*/ 0 w 146" name="T76"/>
                  <a:gd fmla="*/ 13 h 104" name="T77"/>
                  <a:gd fmla="*/ 0 w 146" name="T78"/>
                  <a:gd fmla="*/ 13 h 104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w 146" name="T120"/>
                  <a:gd fmla="*/ 0 h 104" name="T121"/>
                  <a:gd fmla="*/ 146 w 146" name="T122"/>
                  <a:gd fmla="*/ 104 h 104" name="T123"/>
                </a:gdLst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b="T123" l="T120" r="T122" t="T121"/>
                <a:pathLst>
                  <a:path h="104" w="146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/>
              <p:nvPr/>
            </p:nvSpPr>
            <p:spPr bwMode="auto">
              <a:xfrm>
                <a:off x="3320" y="1935"/>
                <a:ext cx="132" cy="158"/>
              </a:xfrm>
              <a:custGeom>
                <a:gdLst>
                  <a:gd fmla="*/ 0 w 132" name="T0"/>
                  <a:gd fmla="*/ 11 h 44" name="T1"/>
                  <a:gd fmla="*/ 0 w 132" name="T2"/>
                  <a:gd fmla="*/ 11 h 44" name="T3"/>
                  <a:gd fmla="*/ 19 w 132" name="T4"/>
                  <a:gd fmla="*/ 15 h 44" name="T5"/>
                  <a:gd fmla="*/ 7 w 132" name="T6"/>
                  <a:gd fmla="*/ 20 h 44" name="T7"/>
                  <a:gd fmla="*/ 12 w 132" name="T8"/>
                  <a:gd fmla="*/ 24 h 44" name="T9"/>
                  <a:gd fmla="*/ 60 w 132" name="T10"/>
                  <a:gd fmla="*/ 23 h 44" name="T11"/>
                  <a:gd fmla="*/ 30 w 132" name="T12"/>
                  <a:gd fmla="*/ 29 h 44" name="T13"/>
                  <a:gd fmla="*/ 78 w 132" name="T14"/>
                  <a:gd fmla="*/ 43 h 44" name="T15"/>
                  <a:gd fmla="*/ 110 w 132" name="T16"/>
                  <a:gd fmla="*/ 35 h 44" name="T17"/>
                  <a:gd fmla="*/ 131 w 132" name="T18"/>
                  <a:gd fmla="*/ 20 h 44" name="T19"/>
                  <a:gd fmla="*/ 125 w 132" name="T20"/>
                  <a:gd fmla="*/ 12 h 44" name="T21"/>
                  <a:gd fmla="*/ 94 w 132" name="T22"/>
                  <a:gd fmla="*/ 13 h 44" name="T23"/>
                  <a:gd fmla="*/ 99 w 132" name="T24"/>
                  <a:gd fmla="*/ 5 h 44" name="T25"/>
                  <a:gd fmla="*/ 74 w 132" name="T26"/>
                  <a:gd fmla="*/ 13 h 44" name="T27"/>
                  <a:gd fmla="*/ 71 w 132" name="T28"/>
                  <a:gd fmla="*/ 0 h 44" name="T29"/>
                  <a:gd fmla="*/ 65 w 132" name="T30"/>
                  <a:gd fmla="*/ 17 h 44" name="T31"/>
                  <a:gd fmla="*/ 30 w 132" name="T32"/>
                  <a:gd fmla="*/ 0 h 44" name="T33"/>
                  <a:gd fmla="*/ 31 w 132" name="T34"/>
                  <a:gd fmla="*/ 10 h 44" name="T35"/>
                  <a:gd fmla="*/ 20 w 132" name="T36"/>
                  <a:gd fmla="*/ 5 h 44" name="T37"/>
                  <a:gd fmla="*/ 25 w 132" name="T38"/>
                  <a:gd fmla="*/ 15 h 44" name="T39"/>
                  <a:gd fmla="*/ 0 w 132" name="T40"/>
                  <a:gd fmla="*/ 11 h 44" name="T41"/>
                  <a:gd fmla="*/ 0 w 132" name="T42"/>
                  <a:gd fmla="*/ 11 h 44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32" name="T66"/>
                  <a:gd fmla="*/ 0 h 44" name="T67"/>
                  <a:gd fmla="*/ 132 w 132" name="T68"/>
                  <a:gd fmla="*/ 44 h 44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44" w="132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/>
              <p:nvPr/>
            </p:nvSpPr>
            <p:spPr bwMode="auto">
              <a:xfrm>
                <a:off x="3365" y="1997"/>
                <a:ext cx="57" cy="158"/>
              </a:xfrm>
              <a:custGeom>
                <a:gdLst>
                  <a:gd fmla="*/ 0 w 57" name="T0"/>
                  <a:gd fmla="*/ 22 h 29" name="T1"/>
                  <a:gd fmla="*/ 0 w 57" name="T2"/>
                  <a:gd fmla="*/ 22 h 29" name="T3"/>
                  <a:gd fmla="*/ 5 w 57" name="T4"/>
                  <a:gd fmla="*/ 8 h 29" name="T5"/>
                  <a:gd fmla="*/ 28 w 57" name="T6"/>
                  <a:gd fmla="*/ 0 h 29" name="T7"/>
                  <a:gd fmla="*/ 32 w 57" name="T8"/>
                  <a:gd fmla="*/ 8 h 29" name="T9"/>
                  <a:gd fmla="*/ 56 w 57" name="T10"/>
                  <a:gd fmla="*/ 14 h 29" name="T11"/>
                  <a:gd fmla="*/ 22 w 57" name="T12"/>
                  <a:gd fmla="*/ 28 h 29" name="T13"/>
                  <a:gd fmla="*/ 28 w 57" name="T14"/>
                  <a:gd fmla="*/ 21 h 29" name="T15"/>
                  <a:gd fmla="*/ 0 w 57" name="T16"/>
                  <a:gd fmla="*/ 22 h 29" name="T17"/>
                  <a:gd fmla="*/ 0 w 57" name="T18"/>
                  <a:gd fmla="*/ 22 h 29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57" name="T30"/>
                  <a:gd fmla="*/ 0 h 29" name="T31"/>
                  <a:gd fmla="*/ 57 w 57" name="T32"/>
                  <a:gd fmla="*/ 29 h 29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28" w="57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/>
            <p:nvPr/>
          </p:nvSpPr>
          <p:spPr bwMode="auto">
            <a:xfrm>
              <a:off x="4629900" y="4078775"/>
              <a:ext cx="136524" cy="206196"/>
            </a:xfrm>
            <a:custGeom>
              <a:gdLst>
                <a:gd fmla="*/ 0 w 109" name="T0"/>
                <a:gd fmla="*/ 56982790 h 209" name="T1"/>
                <a:gd fmla="*/ 0 w 109" name="T2"/>
                <a:gd fmla="*/ 56982790 h 209" name="T3"/>
                <a:gd fmla="*/ 10982123 w 109" name="T4"/>
                <a:gd fmla="*/ 29354730 h 209" name="T5"/>
                <a:gd fmla="*/ 56477515 w 109" name="T6"/>
                <a:gd fmla="*/ 0 h 209" name="T7"/>
                <a:gd fmla="*/ 76872341 w 109" name="T8"/>
                <a:gd fmla="*/ 27628059 h 209" name="T9"/>
                <a:gd fmla="*/ 70597203 w 109" name="T10"/>
                <a:gd fmla="*/ 75977484 h 209" name="T11"/>
                <a:gd fmla="*/ 125505307 w 109" name="T12"/>
                <a:gd fmla="*/ 55256119 h 209" name="T13"/>
                <a:gd fmla="*/ 149037702 w 109" name="T14"/>
                <a:gd fmla="*/ 75977484 h 209" name="T15"/>
                <a:gd fmla="*/ 169431313 w 109" name="T16"/>
                <a:gd fmla="*/ 124325605 h 209" name="T17"/>
                <a:gd fmla="*/ 161587978 w 109" name="T18"/>
                <a:gd fmla="*/ 153680325 h 209" name="T19"/>
                <a:gd fmla="*/ 120798327 w 109" name="T20"/>
                <a:gd fmla="*/ 151953654 h 209" name="T21"/>
                <a:gd fmla="*/ 105110482 w 109" name="T22"/>
                <a:gd fmla="*/ 165768336 h 209" name="T23"/>
                <a:gd fmla="*/ 112955031 w 109" name="T24"/>
                <a:gd fmla="*/ 215843148 h 209" name="T25"/>
                <a:gd fmla="*/ 58045674 w 109" name="T26"/>
                <a:gd fmla="*/ 172675061 h 209" name="T27"/>
                <a:gd fmla="*/ 34514522 w 109" name="T28"/>
                <a:gd fmla="*/ 250377881 h 209" name="T29"/>
                <a:gd fmla="*/ 61183243 w 109" name="T30"/>
                <a:gd fmla="*/ 319448661 h 209" name="T31"/>
                <a:gd fmla="*/ 98835344 w 109" name="T32"/>
                <a:gd fmla="*/ 345348807 h 209" name="T33"/>
                <a:gd fmla="*/ 78440499 w 109" name="T34"/>
                <a:gd fmla="*/ 359163489 h 209" name="T35"/>
                <a:gd fmla="*/ 73734772 w 109" name="T36"/>
                <a:gd fmla="*/ 336715370 h 209" name="T37"/>
                <a:gd fmla="*/ 58045674 w 109" name="T38"/>
                <a:gd fmla="*/ 336715370 h 209" name="T39"/>
                <a:gd fmla="*/ 15687850 w 109" name="T40"/>
                <a:gd fmla="*/ 298727295 h 209" name="T41"/>
                <a:gd fmla="*/ 23532404 w 109" name="T42"/>
                <a:gd fmla="*/ 252104552 h 209" name="T43"/>
                <a:gd fmla="*/ 45495397 w 109" name="T44"/>
                <a:gd fmla="*/ 210663135 h 209" name="T45"/>
                <a:gd fmla="*/ 15687850 w 109" name="T46"/>
                <a:gd fmla="*/ 141593628 h 209" name="T47"/>
                <a:gd fmla="*/ 25100562 w 109" name="T48"/>
                <a:gd fmla="*/ 110512237 h 209" name="T49"/>
                <a:gd fmla="*/ 0 w 109" name="T50"/>
                <a:gd fmla="*/ 56982790 h 209" name="T51"/>
                <a:gd fmla="*/ 0 w 109" name="T52"/>
                <a:gd fmla="*/ 56982790 h 209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w 109" name="T81"/>
                <a:gd fmla="*/ 0 h 209" name="T82"/>
                <a:gd fmla="*/ 109 w 109" name="T83"/>
                <a:gd fmla="*/ 209 h 209" name="T84"/>
              </a:gdLst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b="T84" l="T81" r="T83" t="T82"/>
              <a:pathLst>
                <a:path h="209" w="1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/>
            <p:nvPr/>
          </p:nvSpPr>
          <p:spPr bwMode="auto">
            <a:xfrm>
              <a:off x="3415470" y="3585060"/>
              <a:ext cx="315911" cy="206196"/>
            </a:xfrm>
            <a:custGeom>
              <a:gdLst>
                <a:gd fmla="*/ 0 w 252" name="T0"/>
                <a:gd fmla="*/ 55671680 h 99" name="T1"/>
                <a:gd fmla="*/ 0 w 252" name="T2"/>
                <a:gd fmla="*/ 55671680 h 99" name="T3"/>
                <a:gd fmla="*/ 17287462 w 252" name="T4"/>
                <a:gd fmla="*/ 97848223 h 99" name="T5"/>
                <a:gd fmla="*/ 1572043 w 252" name="T6"/>
                <a:gd fmla="*/ 102908575 h 99" name="T7"/>
                <a:gd fmla="*/ 17287462 w 252" name="T8"/>
                <a:gd fmla="*/ 109657442 h 99" name="T9"/>
                <a:gd fmla="*/ 23573131 w 252" name="T10"/>
                <a:gd fmla="*/ 136650313 h 99" name="T11"/>
                <a:gd fmla="*/ 45575473 w 252" name="T12"/>
                <a:gd fmla="*/ 133275879 h 99" name="T13"/>
                <a:gd fmla="*/ 23573131 w 252" name="T14"/>
                <a:gd fmla="*/ 145085098 h 99" name="T15"/>
                <a:gd fmla="*/ 48718305 w 252" name="T16"/>
                <a:gd fmla="*/ 140023447 h 99" name="T17"/>
                <a:gd fmla="*/ 75435513 w 252" name="T18"/>
                <a:gd fmla="*/ 156894316 h 99" name="T19"/>
                <a:gd fmla="*/ 100580697 w 252" name="T20"/>
                <a:gd fmla="*/ 138336230 h 99" name="T21"/>
                <a:gd fmla="*/ 139869232 w 252" name="T22"/>
                <a:gd fmla="*/ 161954668 h 99" name="T23"/>
                <a:gd fmla="*/ 207447058 w 252" name="T24"/>
                <a:gd fmla="*/ 138336230 h 99" name="T25"/>
                <a:gd fmla="*/ 205876268 w 252" name="T26"/>
                <a:gd fmla="*/ 165329101 h 99" name="T27"/>
                <a:gd fmla="*/ 218448850 w 252" name="T28"/>
                <a:gd fmla="*/ 138336230 h 99" name="T29"/>
                <a:gd fmla="*/ 347317583 w 252" name="T30"/>
                <a:gd fmla="*/ 133275879 h 99" name="T31"/>
                <a:gd fmla="*/ 394463826 w 252" name="T32"/>
                <a:gd fmla="*/ 129901445 h 99" name="T33"/>
                <a:gd fmla="*/ 380320454 w 252" name="T34"/>
                <a:gd fmla="*/ 72542549 h 99" name="T35"/>
                <a:gd fmla="*/ 391320994 w 252" name="T36"/>
                <a:gd fmla="*/ 60733330 h 99" name="T37"/>
                <a:gd fmla="*/ 350460415 w 252" name="T38"/>
                <a:gd fmla="*/ 11809224 h 99" name="T39"/>
                <a:gd fmla="*/ 323743129 w 252" name="T40"/>
                <a:gd fmla="*/ 11809224 h 99" name="T41"/>
                <a:gd fmla="*/ 253022511 w 252" name="T42"/>
                <a:gd fmla="*/ 32053232 h 99" name="T43"/>
                <a:gd fmla="*/ 190159600 w 252" name="T44"/>
                <a:gd fmla="*/ 0 h 99" name="T45"/>
                <a:gd fmla="*/ 150871025 w 252" name="T46"/>
                <a:gd fmla="*/ 1687217 h 99" name="T47"/>
                <a:gd fmla="*/ 102152740 w 252" name="T48"/>
                <a:gd fmla="*/ 30366016 h 99" name="T49"/>
                <a:gd fmla="*/ 61290888 w 252" name="T50"/>
                <a:gd fmla="*/ 21931231 h 99" name="T51"/>
                <a:gd fmla="*/ 73863470 w 252" name="T52"/>
                <a:gd fmla="*/ 37114883 h 99" name="T53"/>
                <a:gd fmla="*/ 0 w 252" name="T54"/>
                <a:gd fmla="*/ 55671680 h 99" name="T55"/>
                <a:gd fmla="*/ 0 w 252" name="T56"/>
                <a:gd fmla="*/ 55671680 h 99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w 252" name="T87"/>
                <a:gd fmla="*/ 0 h 99" name="T88"/>
                <a:gd fmla="*/ 252 w 252" name="T89"/>
                <a:gd fmla="*/ 99 h 99" name="T90"/>
              </a:gdLst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b="T90" l="T87" r="T89" t="T88"/>
              <a:pathLst>
                <a:path h="99" w="251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/>
            <p:nvPr/>
          </p:nvSpPr>
          <p:spPr bwMode="auto">
            <a:xfrm>
              <a:off x="110317" y="3000856"/>
              <a:ext cx="506410" cy="206196"/>
            </a:xfrm>
            <a:custGeom>
              <a:gdLst>
                <a:gd fmla="*/ 0 w 408" name="T0"/>
                <a:gd fmla="*/ 228607924 h 355" name="T1"/>
                <a:gd fmla="*/ 24649159 w 408" name="T2"/>
                <a:gd fmla="*/ 243848794 h 355" name="T3"/>
                <a:gd fmla="*/ 103220134 w 408" name="T4"/>
                <a:gd fmla="*/ 264168652 h 355" name="T5"/>
                <a:gd fmla="*/ 152519673 w 408" name="T6"/>
                <a:gd fmla="*/ 260782660 h 355" name="T7"/>
                <a:gd fmla="*/ 146357076 w 408" name="T8"/>
                <a:gd fmla="*/ 304810972 h 355" name="T9"/>
                <a:gd fmla="*/ 38514693 w 408" name="T10"/>
                <a:gd fmla="*/ 379319803 h 355" name="T11"/>
                <a:gd fmla="*/ 43136961 w 408" name="T12"/>
                <a:gd fmla="*/ 382707097 h 355" name="T13"/>
                <a:gd fmla="*/ 90894939 w 408" name="T14"/>
                <a:gd fmla="*/ 401333959 h 355" name="T15"/>
                <a:gd fmla="*/ 87814261 w 408" name="T16"/>
                <a:gd fmla="*/ 440281982 h 355" name="T17"/>
                <a:gd fmla="*/ 137113800 w 408" name="T18"/>
                <a:gd fmla="*/ 401333959 h 355" name="T19"/>
                <a:gd fmla="*/ 134031881 w 408" name="T20"/>
                <a:gd fmla="*/ 460603141 h 355" name="T21"/>
                <a:gd fmla="*/ 164843666 w 408" name="T22"/>
                <a:gd fmla="*/ 453829855 h 355" name="T23"/>
                <a:gd fmla="*/ 198737332 w 408" name="T24"/>
                <a:gd fmla="*/ 465683431 h 355" name="T25"/>
                <a:gd fmla="*/ 237252015 w 408" name="T26"/>
                <a:gd fmla="*/ 462296138 h 355" name="T27"/>
                <a:gd fmla="*/ 164843666 w 408" name="T28"/>
                <a:gd fmla="*/ 552045758 h 355" name="T29"/>
                <a:gd fmla="*/ 124788605 w 408" name="T30"/>
                <a:gd fmla="*/ 568979624 h 355" name="T31"/>
                <a:gd fmla="*/ 134031881 w 408" name="T32"/>
                <a:gd fmla="*/ 577447208 h 355" name="T33"/>
                <a:gd fmla="*/ 197196993 w 408" name="T34"/>
                <a:gd fmla="*/ 558819044 h 355" name="T35"/>
                <a:gd fmla="*/ 212602866 w 408" name="T36"/>
                <a:gd fmla="*/ 546965468 h 355" name="T37"/>
                <a:gd fmla="*/ 306578444 w 408" name="T38"/>
                <a:gd fmla="*/ 469069424 h 355" name="T39"/>
                <a:gd fmla="*/ 360500319 w 408" name="T40"/>
                <a:gd fmla="*/ 384400093 h 355" name="T41"/>
                <a:gd fmla="*/ 363580997 w 408" name="T42"/>
                <a:gd fmla="*/ 384400093 h 355" name="T43"/>
                <a:gd fmla="*/ 375906192 w 408" name="T44"/>
                <a:gd fmla="*/ 392867677 h 355" name="T45"/>
                <a:gd fmla="*/ 348175124 w 408" name="T46"/>
                <a:gd fmla="*/ 404721253 h 355" name="T47"/>
                <a:gd fmla="*/ 357418400 w 408" name="T48"/>
                <a:gd fmla="*/ 436895989 h 355" name="T49"/>
                <a:gd fmla="*/ 406717939 w 408" name="T50"/>
                <a:gd fmla="*/ 430121402 h 355" name="T51"/>
                <a:gd fmla="*/ 406717939 w 408" name="T52"/>
                <a:gd fmla="*/ 403026956 h 355" name="T53"/>
                <a:gd fmla="*/ 419043134 w 408" name="T54"/>
                <a:gd fmla="*/ 399640963 h 355" name="T55"/>
                <a:gd fmla="*/ 445232622 w 408" name="T56"/>
                <a:gd fmla="*/ 406414249 h 355" name="T57"/>
                <a:gd fmla="*/ 582346383 w 408" name="T58"/>
                <a:gd fmla="*/ 440281982 h 355" name="T59"/>
                <a:gd fmla="*/ 606995532 w 408" name="T60"/>
                <a:gd fmla="*/ 433508695 h 355" name="T61"/>
                <a:gd fmla="*/ 616238808 w 408" name="T62"/>
                <a:gd fmla="*/ 460603141 h 355" name="T63"/>
                <a:gd fmla="*/ 606995532 w 408" name="T64"/>
                <a:gd fmla="*/ 421655119 h 355" name="T65"/>
                <a:gd fmla="*/ 566940510 w 408" name="T66"/>
                <a:gd fmla="*/ 67735485 h 355" name="T67"/>
                <a:gd fmla="*/ 332769251 w 408" name="T68"/>
                <a:gd fmla="*/ 22014166 h 355" name="T69"/>
                <a:gd fmla="*/ 264983083 w 408" name="T70"/>
                <a:gd fmla="*/ 25401460 h 355" name="T71"/>
                <a:gd fmla="*/ 263442744 w 408" name="T72"/>
                <a:gd fmla="*/ 8467586 h 355" name="T73"/>
                <a:gd fmla="*/ 212602866 w 408" name="T74"/>
                <a:gd fmla="*/ 22014166 h 355" name="T75"/>
                <a:gd fmla="*/ 171006263 w 408" name="T76"/>
                <a:gd fmla="*/ 45721329 h 355" name="T77"/>
                <a:gd fmla="*/ 127869283 w 408" name="T78"/>
                <a:gd fmla="*/ 44028332 h 355" name="T79"/>
                <a:gd fmla="*/ 117085668 w 408" name="T80"/>
                <a:gd fmla="*/ 55881908 h 355" name="T81"/>
                <a:gd fmla="*/ 38514693 w 408" name="T82"/>
                <a:gd fmla="*/ 103297535 h 355" name="T83"/>
                <a:gd fmla="*/ 24649159 w 408" name="T84"/>
                <a:gd fmla="*/ 121924397 h 355" name="T85"/>
                <a:gd fmla="*/ 180249539 w 408" name="T86"/>
                <a:gd fmla="*/ 194740192 h 355" name="T87"/>
                <a:gd fmla="*/ 127869283 w 408" name="T88"/>
                <a:gd fmla="*/ 203206474 h 355" name="T89"/>
                <a:gd fmla="*/ 130951202 w 408" name="T90"/>
                <a:gd fmla="*/ 213367054 h 355" name="T91"/>
                <a:gd fmla="*/ 90894939 w 408" name="T92"/>
                <a:gd fmla="*/ 189659902 h 355" name="T93"/>
                <a:gd fmla="*/ 0 w 408" name="T94"/>
                <a:gd fmla="*/ 228607924 h 355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w 408" name="T144"/>
                <a:gd fmla="*/ 0 h 355" name="T145"/>
                <a:gd fmla="*/ 408 w 408" name="T146"/>
                <a:gd fmla="*/ 355 h 355" name="T147"/>
              </a:gdLst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b="T147" l="T144" r="T146" t="T145"/>
              <a:pathLst>
                <a:path h="355" w="408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/>
            <p:nvPr/>
          </p:nvSpPr>
          <p:spPr bwMode="auto">
            <a:xfrm>
              <a:off x="334154" y="3171513"/>
              <a:ext cx="44450" cy="206196"/>
            </a:xfrm>
            <a:custGeom>
              <a:gdLst>
                <a:gd fmla="*/ 0 w 36" name="T0"/>
                <a:gd fmla="*/ 15183716 h 22" name="T1"/>
                <a:gd fmla="*/ 0 w 36" name="T2"/>
                <a:gd fmla="*/ 15183716 h 22" name="T3"/>
                <a:gd fmla="*/ 15245114 w 36" name="T4"/>
                <a:gd fmla="*/ 35427802 h 22" name="T5"/>
                <a:gd fmla="*/ 53358518 w 36" name="T6"/>
                <a:gd fmla="*/ 6747597 h 22" name="T7"/>
                <a:gd fmla="*/ 16769995 w 36" name="T8"/>
                <a:gd fmla="*/ 0 h 22" name="T9"/>
                <a:gd fmla="*/ 21343409 w 36" name="T10"/>
                <a:gd fmla="*/ 13496492 h 22" name="T11"/>
                <a:gd fmla="*/ 0 w 36" name="T12"/>
                <a:gd fmla="*/ 15183716 h 22" name="T13"/>
                <a:gd fmla="*/ 0 w 36" name="T14"/>
                <a:gd fmla="*/ 15183716 h 22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36" name="T24"/>
                <a:gd fmla="*/ 0 h 22" name="T25"/>
                <a:gd fmla="*/ 36 w 36" name="T26"/>
                <a:gd fmla="*/ 22 h 22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22" w="36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/>
            <p:nvPr/>
          </p:nvSpPr>
          <p:spPr bwMode="auto">
            <a:xfrm>
              <a:off x="616726" y="3169927"/>
              <a:ext cx="139699" cy="206196"/>
            </a:xfrm>
            <a:custGeom>
              <a:gdLst>
                <a:gd fmla="*/ 0 w 110" name="T0"/>
                <a:gd fmla="*/ 17289607 h 99" name="T1"/>
                <a:gd fmla="*/ 0 w 110" name="T2"/>
                <a:gd fmla="*/ 17289607 h 99" name="T3"/>
                <a:gd fmla="*/ 6451601 w 110" name="T4"/>
                <a:gd fmla="*/ 41495580 h 99" name="T5"/>
                <a:gd fmla="*/ 30645101 w 110" name="T6"/>
                <a:gd fmla="*/ 51868825 h 99" name="T7"/>
                <a:gd fmla="*/ 41935408 w 110" name="T8"/>
                <a:gd fmla="*/ 43223367 h 99" name="T9"/>
                <a:gd fmla="*/ 20967704 w 110" name="T10"/>
                <a:gd fmla="*/ 31121030 h 99" name="T11"/>
                <a:gd fmla="*/ 41935408 w 110" name="T12"/>
                <a:gd fmla="*/ 31121030 h 99" name="T13"/>
                <a:gd fmla="*/ 59677303 w 110" name="T14"/>
                <a:gd fmla="*/ 51868825 h 99" name="T15"/>
                <a:gd fmla="*/ 54838605 w 110" name="T16"/>
                <a:gd fmla="*/ 15560515 h 99" name="T17"/>
                <a:gd fmla="*/ 69354701 w 110" name="T18"/>
                <a:gd fmla="*/ 48410642 h 99" name="T19"/>
                <a:gd fmla="*/ 106451410 w 110" name="T20"/>
                <a:gd fmla="*/ 67429335 h 99" name="T21"/>
                <a:gd fmla="*/ 99999812 w 110" name="T22"/>
                <a:gd fmla="*/ 89906232 h 99" name="T23"/>
                <a:gd fmla="*/ 141935200 w 110" name="T24"/>
                <a:gd fmla="*/ 119298160 h 99" name="T25"/>
                <a:gd fmla="*/ 130644903 w 110" name="T26"/>
                <a:gd fmla="*/ 143504128 h 99" name="T27"/>
                <a:gd fmla="*/ 153225497 w 110" name="T28"/>
                <a:gd fmla="*/ 124485435 h 99" name="T29"/>
                <a:gd fmla="*/ 156451296 w 110" name="T30"/>
                <a:gd fmla="*/ 169437873 h 99" name="T31"/>
                <a:gd fmla="*/ 174193231 w 110" name="T32"/>
                <a:gd fmla="*/ 160793729 h 99" name="T33"/>
                <a:gd fmla="*/ 175806131 w 110" name="T34"/>
                <a:gd fmla="*/ 127943618 h 99" name="T35"/>
                <a:gd fmla="*/ 133870703 w 110" name="T36"/>
                <a:gd fmla="*/ 108924925 h 99" name="T37"/>
                <a:gd fmla="*/ 56451504 w 110" name="T38"/>
                <a:gd fmla="*/ 0 h 99" name="T39"/>
                <a:gd fmla="*/ 11290302 w 110" name="T40"/>
                <a:gd fmla="*/ 31121030 h 99" name="T41"/>
                <a:gd fmla="*/ 0 w 110" name="T42"/>
                <a:gd fmla="*/ 17289607 h 99" name="T43"/>
                <a:gd fmla="*/ 0 w 110" name="T44"/>
                <a:gd fmla="*/ 17289607 h 99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w 110" name="T69"/>
                <a:gd fmla="*/ 0 h 99" name="T70"/>
                <a:gd fmla="*/ 110 w 110" name="T71"/>
                <a:gd fmla="*/ 99 h 99" name="T72"/>
              </a:gdLst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b="T72" l="T69" r="T71" t="T70"/>
              <a:pathLst>
                <a:path h="99" w="110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/>
            <p:nvPr/>
          </p:nvSpPr>
          <p:spPr bwMode="auto">
            <a:xfrm>
              <a:off x="648476" y="3158814"/>
              <a:ext cx="25400" cy="206196"/>
            </a:xfrm>
            <a:custGeom>
              <a:gdLst>
                <a:gd fmla="*/ 0 w 20" name="T0"/>
                <a:gd fmla="*/ 0 h 16" name="T1"/>
                <a:gd fmla="*/ 0 w 20" name="T2"/>
                <a:gd fmla="*/ 0 h 16" name="T3"/>
                <a:gd fmla="*/ 9677399 w 20" name="T4"/>
                <a:gd fmla="*/ 28942503 h 16" name="T5"/>
                <a:gd fmla="*/ 11290301 w 20" name="T6"/>
                <a:gd fmla="*/ 13505854 h 16" name="T7"/>
                <a:gd fmla="*/ 30645098 w 20" name="T8"/>
                <a:gd fmla="*/ 27013096 h 16" name="T9"/>
                <a:gd fmla="*/ 12903200 w 20" name="T10"/>
                <a:gd fmla="*/ 13505854 h 16" name="T11"/>
                <a:gd fmla="*/ 29032199 w 20" name="T12"/>
                <a:gd fmla="*/ 3858815 h 16" name="T13"/>
                <a:gd fmla="*/ 0 w 20" name="T14"/>
                <a:gd fmla="*/ 0 h 16" name="T15"/>
                <a:gd fmla="*/ 0 w 20" name="T16"/>
                <a:gd fmla="*/ 0 h 1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20" name="T27"/>
                <a:gd fmla="*/ 0 h 16" name="T28"/>
                <a:gd fmla="*/ 20 w 20" name="T29"/>
                <a:gd fmla="*/ 16 h 16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16" w="20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/>
            <p:nvPr/>
          </p:nvSpPr>
          <p:spPr bwMode="auto">
            <a:xfrm>
              <a:off x="658001" y="3181833"/>
              <a:ext cx="15875" cy="206196"/>
            </a:xfrm>
            <a:custGeom>
              <a:gdLst>
                <a:gd fmla="*/ 0 w 12" name="T0"/>
                <a:gd fmla="*/ 0 h 25" name="T1"/>
                <a:gd fmla="*/ 0 w 12" name="T2"/>
                <a:gd fmla="*/ 0 h 25" name="T3"/>
                <a:gd fmla="*/ 17500864 w 12" name="T4"/>
                <a:gd fmla="*/ 7112783 h 25" name="T5"/>
                <a:gd fmla="*/ 19251082 w 12" name="T6"/>
                <a:gd fmla="*/ 42676691 h 25" name="T7"/>
                <a:gd fmla="*/ 0 w 12" name="T8"/>
                <a:gd fmla="*/ 0 h 25" name="T9"/>
                <a:gd fmla="*/ 0 w 12" name="T10"/>
                <a:gd fmla="*/ 0 h 25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2" name="T18"/>
                <a:gd fmla="*/ 0 h 25" name="T19"/>
                <a:gd fmla="*/ 12 w 12" name="T20"/>
                <a:gd fmla="*/ 25 h 25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25" w="12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/>
            <p:nvPr/>
          </p:nvSpPr>
          <p:spPr bwMode="auto">
            <a:xfrm>
              <a:off x="673876" y="3160401"/>
              <a:ext cx="20637" cy="206196"/>
            </a:xfrm>
            <a:custGeom>
              <a:gdLst>
                <a:gd fmla="*/ 0 w 15" name="T0"/>
                <a:gd fmla="*/ 0 h 16" name="T1"/>
                <a:gd fmla="*/ 0 w 15" name="T2"/>
                <a:gd fmla="*/ 0 h 16" name="T3"/>
                <a:gd fmla="*/ 5677928 w 15" name="T4"/>
                <a:gd fmla="*/ 28942503 h 16" name="T5"/>
                <a:gd fmla="*/ 20821357 w 15" name="T6"/>
                <a:gd fmla="*/ 28942503 h 16" name="T7"/>
                <a:gd fmla="*/ 13250332 w 15" name="T8"/>
                <a:gd fmla="*/ 3858815 h 16" name="T9"/>
                <a:gd fmla="*/ 26499288 w 15" name="T10"/>
                <a:gd fmla="*/ 21224870 h 16" name="T11"/>
                <a:gd fmla="*/ 15142056 w 15" name="T12"/>
                <a:gd fmla="*/ 0 h 16" name="T13"/>
                <a:gd fmla="*/ 0 w 15" name="T14"/>
                <a:gd fmla="*/ 0 h 16" name="T15"/>
                <a:gd fmla="*/ 0 w 15" name="T16"/>
                <a:gd fmla="*/ 0 h 1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15" name="T27"/>
                <a:gd fmla="*/ 0 h 16" name="T28"/>
                <a:gd fmla="*/ 15 w 15" name="T29"/>
                <a:gd fmla="*/ 16 h 16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16" w="15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/>
            <p:nvPr/>
          </p:nvSpPr>
          <p:spPr bwMode="auto">
            <a:xfrm>
              <a:off x="689752" y="3185007"/>
              <a:ext cx="14287" cy="206196"/>
            </a:xfrm>
            <a:custGeom>
              <a:gdLst>
                <a:gd fmla="*/ 0 w 13" name="T0"/>
                <a:gd fmla="*/ 0 h 11" name="T1"/>
                <a:gd fmla="*/ 0 w 13" name="T2"/>
                <a:gd fmla="*/ 0 h 11" name="T3"/>
                <a:gd fmla="*/ 14493612 w 13" name="T4"/>
                <a:gd fmla="*/ 16869050 h 11" name="T5"/>
                <a:gd fmla="*/ 14493612 w 13" name="T6"/>
                <a:gd fmla="*/ 1687165 h 11" name="T7"/>
                <a:gd fmla="*/ 0 w 13" name="T8"/>
                <a:gd fmla="*/ 0 h 11" name="T9"/>
                <a:gd fmla="*/ 0 w 13" name="T10"/>
                <a:gd fmla="*/ 0 h 11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3" name="T18"/>
                <a:gd fmla="*/ 0 h 11" name="T19"/>
                <a:gd fmla="*/ 13 w 13" name="T20"/>
                <a:gd fmla="*/ 11 h 11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1" w="13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/>
            <p:nvPr/>
          </p:nvSpPr>
          <p:spPr bwMode="auto">
            <a:xfrm>
              <a:off x="694513" y="3212789"/>
              <a:ext cx="22225" cy="206196"/>
            </a:xfrm>
            <a:custGeom>
              <a:gdLst>
                <a:gd fmla="*/ 0 w 19" name="T0"/>
                <a:gd fmla="*/ 0 h 26" name="T1"/>
                <a:gd fmla="*/ 0 w 19" name="T2"/>
                <a:gd fmla="*/ 0 h 26" name="T3"/>
                <a:gd fmla="*/ 19155607 w 19" name="T4"/>
                <a:gd fmla="*/ 14434772 h 26" name="T5"/>
                <a:gd fmla="*/ 24628808 w 19" name="T6"/>
                <a:gd fmla="*/ 45109675 h 26" name="T7"/>
                <a:gd fmla="*/ 0 w 19" name="T8"/>
                <a:gd fmla="*/ 0 h 26" name="T9"/>
                <a:gd fmla="*/ 0 w 19" name="T10"/>
                <a:gd fmla="*/ 0 h 2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9" name="T18"/>
                <a:gd fmla="*/ 0 h 26" name="T19"/>
                <a:gd fmla="*/ 19 w 19" name="T20"/>
                <a:gd fmla="*/ 26 h 2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26" w="19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/>
            <p:nvPr/>
          </p:nvSpPr>
          <p:spPr bwMode="auto">
            <a:xfrm>
              <a:off x="727851" y="3215171"/>
              <a:ext cx="14287" cy="206196"/>
            </a:xfrm>
            <a:custGeom>
              <a:gdLst>
                <a:gd fmla="*/ 0 w 10" name="T0"/>
                <a:gd fmla="*/ 10841576 h 15" name="T1"/>
                <a:gd fmla="*/ 0 w 10" name="T2"/>
                <a:gd fmla="*/ 10841576 h 15" name="T3"/>
                <a:gd fmla="*/ 8165020 w 10" name="T4"/>
                <a:gd fmla="*/ 0 h 15" name="T5"/>
                <a:gd fmla="*/ 18370223 w 10" name="T6"/>
                <a:gd fmla="*/ 18973045 h 15" name="T7"/>
                <a:gd fmla="*/ 0 w 10" name="T8"/>
                <a:gd fmla="*/ 10841576 h 15" name="T9"/>
                <a:gd fmla="*/ 0 w 10" name="T10"/>
                <a:gd fmla="*/ 10841576 h 15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0" name="T18"/>
                <a:gd fmla="*/ 0 h 15" name="T19"/>
                <a:gd fmla="*/ 10 w 10" name="T20"/>
                <a:gd fmla="*/ 15 h 15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5" w="10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/>
            <p:nvPr/>
          </p:nvSpPr>
          <p:spPr bwMode="auto">
            <a:xfrm>
              <a:off x="846912" y="3610460"/>
              <a:ext cx="982657" cy="206196"/>
            </a:xfrm>
            <a:custGeom>
              <a:gdLst>
                <a:gd fmla="*/ 0 w 787" name="T0"/>
                <a:gd fmla="*/ 35986208 h 382" name="T1"/>
                <a:gd fmla="*/ 31180509 w 787" name="T2"/>
                <a:gd fmla="*/ 94251414 h 382" name="T3"/>
                <a:gd fmla="*/ 6235603 w 787" name="T4"/>
                <a:gd fmla="*/ 260475223 h 382" name="T5"/>
                <a:gd fmla="*/ 57684942 w 787" name="T6"/>
                <a:gd fmla="*/ 322166221 h 382" name="T7"/>
                <a:gd fmla="*/ 88865460 w 787" name="T8"/>
                <a:gd fmla="*/ 414704110 h 382" name="T9"/>
                <a:gd fmla="*/ 162140632 w 787" name="T10"/>
                <a:gd fmla="*/ 469540844 h 382" name="T11"/>
                <a:gd fmla="*/ 291542490 w 787" name="T12"/>
                <a:gd fmla="*/ 500386343 h 382" name="T13"/>
                <a:gd fmla="*/ 445888036 w 787" name="T14"/>
                <a:gd fmla="*/ 555223077 h 382" name="T15"/>
                <a:gd fmla="*/ 544108107 w 787" name="T16"/>
                <a:gd fmla="*/ 622056083 h 382" name="T17"/>
                <a:gd fmla="*/ 581525455 w 787" name="T18"/>
                <a:gd fmla="*/ 589497017 h 382" name="T19"/>
                <a:gd fmla="*/ 629855728 w 787" name="T20"/>
                <a:gd fmla="*/ 538087416 h 382" name="T21"/>
                <a:gd fmla="*/ 748343529 w 787" name="T22"/>
                <a:gd fmla="*/ 555223077 h 382" name="T23"/>
                <a:gd fmla="*/ 728075955 w 787" name="T24"/>
                <a:gd fmla="*/ 524377578 h 382" name="T25"/>
                <a:gd fmla="*/ 776406228 w 787" name="T26"/>
                <a:gd fmla="*/ 508954173 h 382" name="T27"/>
                <a:gd fmla="*/ 866831174 w 787" name="T28"/>
                <a:gd fmla="*/ 531231842 h 382" name="T29"/>
                <a:gd fmla="*/ 893335597 w 787" name="T30"/>
                <a:gd fmla="*/ 596351282 h 382" name="T31"/>
                <a:gd fmla="*/ 938548070 w 787" name="T32"/>
                <a:gd fmla="*/ 651188016 h 382" name="T33"/>
                <a:gd fmla="*/ 916720971 w 787" name="T34"/>
                <a:gd fmla="*/ 508954173 h 382" name="T35"/>
                <a:gd fmla="*/ 1041444217 w 787" name="T36"/>
                <a:gd fmla="*/ 387285743 h 382" name="T37"/>
                <a:gd fmla="*/ 1039885941 w 787" name="T38"/>
                <a:gd fmla="*/ 375289471 h 382" name="T39"/>
                <a:gd fmla="*/ 1028971767 w 787" name="T40"/>
                <a:gd fmla="*/ 325593353 h 382" name="T41"/>
                <a:gd fmla="*/ 1028971767 w 787" name="T42"/>
                <a:gd fmla="*/ 320452655 h 382" name="T43"/>
                <a:gd fmla="*/ 1036768141 w 787" name="T44"/>
                <a:gd fmla="*/ 282752891 h 382" name="T45"/>
                <a:gd fmla="*/ 1055476190 w 787" name="T46"/>
                <a:gd fmla="*/ 308457692 h 382" name="T47"/>
                <a:gd fmla="*/ 1057035715 w 787" name="T48"/>
                <a:gd fmla="*/ 296461420 h 382" name="T49"/>
                <a:gd fmla="*/ 1164609186 w 787" name="T50"/>
                <a:gd fmla="*/ 222775459 h 382" name="T51"/>
                <a:gd fmla="*/ 1158373586 w 787" name="T52"/>
                <a:gd fmla="*/ 167937375 h 382" name="T53"/>
                <a:gd fmla="*/ 1225411908 w 787" name="T54"/>
                <a:gd fmla="*/ 123383347 h 382" name="T55"/>
                <a:gd fmla="*/ 1209821659 w 787" name="T56"/>
                <a:gd fmla="*/ 71973725 h 382" name="T57"/>
                <a:gd fmla="*/ 1147459412 w 787" name="T58"/>
                <a:gd fmla="*/ 121669781 h 382" name="T59"/>
                <a:gd fmla="*/ 1032090816 w 787" name="T60"/>
                <a:gd fmla="*/ 171365816 h 382" name="T61"/>
                <a:gd fmla="*/ 974405894 w 787" name="T62"/>
                <a:gd fmla="*/ 190215085 h 382" name="T63"/>
                <a:gd fmla="*/ 885540472 w 787" name="T64"/>
                <a:gd fmla="*/ 226202591 h 382" name="T65"/>
                <a:gd fmla="*/ 888658272 w 787" name="T66"/>
                <a:gd fmla="*/ 203924923 h 382" name="T67"/>
                <a:gd fmla="*/ 898012922 w 787" name="T68"/>
                <a:gd fmla="*/ 185074386 h 382" name="T69"/>
                <a:gd fmla="*/ 866831174 w 787" name="T70"/>
                <a:gd fmla="*/ 167937375 h 382" name="T71"/>
                <a:gd fmla="*/ 841886275 w 787" name="T72"/>
                <a:gd fmla="*/ 109673509 h 382" name="T73"/>
                <a:gd fmla="*/ 807587976 w 787" name="T74"/>
                <a:gd fmla="*/ 217633452 h 382" name="T75"/>
                <a:gd fmla="*/ 781083553 w 787" name="T76"/>
                <a:gd fmla="*/ 183360820 h 382" name="T77"/>
                <a:gd fmla="*/ 782643077 w 787" name="T78"/>
                <a:gd fmla="*/ 133664744 h 382" name="T79"/>
                <a:gd fmla="*/ 865272898 w 787" name="T80"/>
                <a:gd fmla="*/ 101105678 h 382" name="T81"/>
                <a:gd fmla="*/ 851240924 w 787" name="T82"/>
                <a:gd fmla="*/ 85682254 h 382" name="T83"/>
                <a:gd fmla="*/ 782643077 w 787" name="T84"/>
                <a:gd fmla="*/ 58263887 h 382" name="T85"/>
                <a:gd fmla="*/ 692218131 w 787" name="T86"/>
                <a:gd fmla="*/ 83968688 h 382" name="T87"/>
                <a:gd fmla="*/ 639210377 w 787" name="T88"/>
                <a:gd fmla="*/ 20564108 h 382" name="T89"/>
                <a:gd fmla="*/ 625178404 w 787" name="T90"/>
                <a:gd fmla="*/ 13709843 h 382" name="T91"/>
                <a:gd fmla="*/ 51448093 w 787" name="T92"/>
                <a:gd fmla="*/ 39414649 h 382" name="T93"/>
                <a:gd fmla="*/ 42094692 w 787" name="T94"/>
                <a:gd fmla="*/ 37699774 h 382" name="T95"/>
                <a:gd fmla="*/ 0 w 787" name="T96"/>
                <a:gd fmla="*/ 35986208 h 382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w 787" name="T147"/>
                <a:gd fmla="*/ 0 h 382" name="T148"/>
                <a:gd fmla="*/ 787 w 787" name="T149"/>
                <a:gd fmla="*/ 382 h 382" name="T150"/>
              </a:gdLst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b="T150" l="T147" r="T149" t="T148"/>
              <a:pathLst>
                <a:path h="382" w="787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/>
            <p:nvPr/>
          </p:nvSpPr>
          <p:spPr bwMode="auto">
            <a:xfrm>
              <a:off x="6165001" y="3011175"/>
              <a:ext cx="55563" cy="206196"/>
            </a:xfrm>
            <a:custGeom>
              <a:gdLst>
                <a:gd fmla="*/ 0 w 43" name="T0"/>
                <a:gd fmla="*/ 7406368 h 14" name="T1"/>
                <a:gd fmla="*/ 0 w 43" name="T2"/>
                <a:gd fmla="*/ 7406368 h 14" name="T3"/>
                <a:gd fmla="*/ 41742022 w 43" name="T4"/>
                <a:gd fmla="*/ 0 h 14" name="T5"/>
                <a:gd fmla="*/ 70126962 w 43" name="T6"/>
                <a:gd fmla="*/ 11108871 h 14" name="T7"/>
                <a:gd fmla="*/ 55099114 w 43" name="T8"/>
                <a:gd fmla="*/ 24069679 h 14" name="T9"/>
                <a:gd fmla="*/ 0 w 43" name="T10"/>
                <a:gd fmla="*/ 7406368 h 14" name="T11"/>
                <a:gd fmla="*/ 0 w 43" name="T12"/>
                <a:gd fmla="*/ 7406368 h 14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43" name="T21"/>
                <a:gd fmla="*/ 0 h 14" name="T22"/>
                <a:gd fmla="*/ 43 w 43" name="T23"/>
                <a:gd fmla="*/ 14 h 14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14" w="43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/>
            <p:nvPr/>
          </p:nvGrpSpPr>
          <p:grpSpPr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/>
              <p:nvPr/>
            </p:nvSpPr>
            <p:spPr bwMode="auto">
              <a:xfrm>
                <a:off x="2163" y="3101"/>
                <a:ext cx="21" cy="158"/>
              </a:xfrm>
              <a:custGeom>
                <a:gdLst>
                  <a:gd fmla="*/ 0 w 21" name="T0"/>
                  <a:gd fmla="*/ 0 h 8" name="T1"/>
                  <a:gd fmla="*/ 0 w 21" name="T2"/>
                  <a:gd fmla="*/ 0 h 8" name="T3"/>
                  <a:gd fmla="*/ 2 w 21" name="T4"/>
                  <a:gd fmla="*/ 7 h 8" name="T5"/>
                  <a:gd fmla="*/ 20 w 21" name="T6"/>
                  <a:gd fmla="*/ 4 h 8" name="T7"/>
                  <a:gd fmla="*/ 0 w 21" name="T8"/>
                  <a:gd fmla="*/ 0 h 8" name="T9"/>
                  <a:gd fmla="*/ 0 w 21" name="T10"/>
                  <a:gd fmla="*/ 0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1" name="T18"/>
                  <a:gd fmla="*/ 0 h 8" name="T19"/>
                  <a:gd fmla="*/ 21 w 21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21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/>
              <p:nvPr/>
            </p:nvSpPr>
            <p:spPr bwMode="auto">
              <a:xfrm>
                <a:off x="2079" y="3891"/>
                <a:ext cx="270" cy="158"/>
              </a:xfrm>
              <a:custGeom>
                <a:gdLst>
                  <a:gd fmla="*/ 0 w 270" name="T0"/>
                  <a:gd fmla="*/ 444 h 481" name="T1"/>
                  <a:gd fmla="*/ 0 w 270" name="T2"/>
                  <a:gd fmla="*/ 444 h 481" name="T3"/>
                  <a:gd fmla="*/ 3 w 270" name="T4"/>
                  <a:gd fmla="*/ 455 h 481" name="T5"/>
                  <a:gd fmla="*/ 14 w 270" name="T6"/>
                  <a:gd fmla="*/ 451 h 481" name="T7"/>
                  <a:gd fmla="*/ 18 w 270" name="T8"/>
                  <a:gd fmla="*/ 475 h 481" name="T9"/>
                  <a:gd fmla="*/ 68 w 270" name="T10"/>
                  <a:gd fmla="*/ 480 h 481" name="T11"/>
                  <a:gd fmla="*/ 54 w 270" name="T12"/>
                  <a:gd fmla="*/ 468 h 481" name="T13"/>
                  <a:gd fmla="*/ 64 w 270" name="T14"/>
                  <a:gd fmla="*/ 435 h 481" name="T15"/>
                  <a:gd fmla="*/ 74 w 270" name="T16"/>
                  <a:gd fmla="*/ 442 h 481" name="T17"/>
                  <a:gd fmla="*/ 105 w 270" name="T18"/>
                  <a:gd fmla="*/ 396 h 481" name="T19"/>
                  <a:gd fmla="*/ 81 w 270" name="T20"/>
                  <a:gd fmla="*/ 370 h 481" name="T21"/>
                  <a:gd fmla="*/ 108 w 270" name="T22"/>
                  <a:gd fmla="*/ 354 h 481" name="T23"/>
                  <a:gd fmla="*/ 112 w 270" name="T24"/>
                  <a:gd fmla="*/ 331 h 481" name="T25"/>
                  <a:gd fmla="*/ 124 w 270" name="T26"/>
                  <a:gd fmla="*/ 320 h 481" name="T27"/>
                  <a:gd fmla="*/ 113 w 270" name="T28"/>
                  <a:gd fmla="*/ 316 h 481" name="T29"/>
                  <a:gd fmla="*/ 134 w 270" name="T30"/>
                  <a:gd fmla="*/ 316 h 481" name="T31"/>
                  <a:gd fmla="*/ 131 w 270" name="T32"/>
                  <a:gd fmla="*/ 305 h 481" name="T33"/>
                  <a:gd fmla="*/ 122 w 270" name="T34"/>
                  <a:gd fmla="*/ 312 h 481" name="T35"/>
                  <a:gd fmla="*/ 113 w 270" name="T36"/>
                  <a:gd fmla="*/ 304 h 481" name="T37"/>
                  <a:gd fmla="*/ 112 w 270" name="T38"/>
                  <a:gd fmla="*/ 287 h 481" name="T39"/>
                  <a:gd fmla="*/ 149 w 270" name="T40"/>
                  <a:gd fmla="*/ 288 h 481" name="T41"/>
                  <a:gd fmla="*/ 152 w 270" name="T42"/>
                  <a:gd fmla="*/ 253 h 481" name="T43"/>
                  <a:gd fmla="*/ 210 w 270" name="T44"/>
                  <a:gd fmla="*/ 247 h 481" name="T45"/>
                  <a:gd fmla="*/ 227 w 270" name="T46"/>
                  <a:gd fmla="*/ 223 h 481" name="T47"/>
                  <a:gd fmla="*/ 204 w 270" name="T48"/>
                  <a:gd fmla="*/ 178 h 481" name="T49"/>
                  <a:gd fmla="*/ 216 w 270" name="T50"/>
                  <a:gd fmla="*/ 122 h 481" name="T51"/>
                  <a:gd fmla="*/ 269 w 270" name="T52"/>
                  <a:gd fmla="*/ 76 h 481" name="T53"/>
                  <a:gd fmla="*/ 267 w 270" name="T54"/>
                  <a:gd fmla="*/ 55 h 481" name="T55"/>
                  <a:gd fmla="*/ 256 w 270" name="T56"/>
                  <a:gd fmla="*/ 55 h 481" name="T57"/>
                  <a:gd fmla="*/ 242 w 270" name="T58"/>
                  <a:gd fmla="*/ 79 h 481" name="T59"/>
                  <a:gd fmla="*/ 205 w 270" name="T60"/>
                  <a:gd fmla="*/ 78 h 481" name="T61"/>
                  <a:gd fmla="*/ 213 w 270" name="T62"/>
                  <a:gd fmla="*/ 50 h 481" name="T63"/>
                  <a:gd fmla="*/ 147 w 270" name="T64"/>
                  <a:gd fmla="*/ 7 h 481" name="T65"/>
                  <a:gd fmla="*/ 125 w 270" name="T66"/>
                  <a:gd fmla="*/ 3 h 481" name="T67"/>
                  <a:gd fmla="*/ 123 w 270" name="T68"/>
                  <a:gd fmla="*/ 12 h 481" name="T69"/>
                  <a:gd fmla="*/ 98 w 270" name="T70"/>
                  <a:gd fmla="*/ 0 h 481" name="T71"/>
                  <a:gd fmla="*/ 84 w 270" name="T72"/>
                  <a:gd fmla="*/ 15 h 481" name="T73"/>
                  <a:gd fmla="*/ 82 w 270" name="T74"/>
                  <a:gd fmla="*/ 32 h 481" name="T75"/>
                  <a:gd fmla="*/ 67 w 270" name="T76"/>
                  <a:gd fmla="*/ 39 h 481" name="T77"/>
                  <a:gd fmla="*/ 68 w 270" name="T78"/>
                  <a:gd fmla="*/ 73 h 481" name="T79"/>
                  <a:gd fmla="*/ 51 w 270" name="T80"/>
                  <a:gd fmla="*/ 91 h 481" name="T81"/>
                  <a:gd fmla="*/ 39 w 270" name="T82"/>
                  <a:gd fmla="*/ 138 h 481" name="T83"/>
                  <a:gd fmla="*/ 48 w 270" name="T84"/>
                  <a:gd fmla="*/ 182 h 481" name="T85"/>
                  <a:gd fmla="*/ 31 w 270" name="T86"/>
                  <a:gd fmla="*/ 220 h 481" name="T87"/>
                  <a:gd fmla="*/ 18 w 270" name="T88"/>
                  <a:gd fmla="*/ 313 h 481" name="T89"/>
                  <a:gd fmla="*/ 28 w 270" name="T90"/>
                  <a:gd fmla="*/ 348 h 481" name="T91"/>
                  <a:gd fmla="*/ 19 w 270" name="T92"/>
                  <a:gd fmla="*/ 351 h 481" name="T93"/>
                  <a:gd fmla="*/ 23 w 270" name="T94"/>
                  <a:gd fmla="*/ 381 h 481" name="T95"/>
                  <a:gd fmla="*/ 0 w 270" name="T96"/>
                  <a:gd fmla="*/ 444 h 481" name="T97"/>
                  <a:gd fmla="*/ 0 w 270" name="T98"/>
                  <a:gd fmla="*/ 444 h 481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270" name="T150"/>
                  <a:gd fmla="*/ 0 h 481" name="T151"/>
                  <a:gd fmla="*/ 270 w 270" name="T152"/>
                  <a:gd fmla="*/ 481 h 481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481" w="270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/>
              <p:nvPr/>
            </p:nvSpPr>
            <p:spPr bwMode="auto">
              <a:xfrm>
                <a:off x="2143" y="4159"/>
                <a:ext cx="49" cy="158"/>
              </a:xfrm>
              <a:custGeom>
                <a:gdLst>
                  <a:gd fmla="*/ 0 w 49" name="T0"/>
                  <a:gd fmla="*/ 0 h 42" name="T1"/>
                  <a:gd fmla="*/ 0 w 49" name="T2"/>
                  <a:gd fmla="*/ 0 h 42" name="T3"/>
                  <a:gd fmla="*/ 2 w 49" name="T4"/>
                  <a:gd fmla="*/ 41 h 42" name="T5"/>
                  <a:gd fmla="*/ 48 w 49" name="T6"/>
                  <a:gd fmla="*/ 37 h 42" name="T7"/>
                  <a:gd fmla="*/ 11 w 49" name="T8"/>
                  <a:gd fmla="*/ 20 h 42" name="T9"/>
                  <a:gd fmla="*/ 0 w 49" name="T10"/>
                  <a:gd fmla="*/ 0 h 42" name="T11"/>
                  <a:gd fmla="*/ 0 w 49" name="T12"/>
                  <a:gd fmla="*/ 0 h 42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9" name="T21"/>
                  <a:gd fmla="*/ 0 h 42" name="T22"/>
                  <a:gd fmla="*/ 49 w 49" name="T23"/>
                  <a:gd fmla="*/ 42 h 42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42" w="49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/>
              <p:nvPr/>
            </p:nvSpPr>
            <p:spPr bwMode="auto">
              <a:xfrm>
                <a:off x="2129" y="3574"/>
                <a:ext cx="165" cy="158"/>
              </a:xfrm>
              <a:custGeom>
                <a:gdLst>
                  <a:gd fmla="*/ 0 w 165" name="T0"/>
                  <a:gd fmla="*/ 18 h 185" name="T1"/>
                  <a:gd fmla="*/ 0 w 165" name="T2"/>
                  <a:gd fmla="*/ 18 h 185" name="T3"/>
                  <a:gd fmla="*/ 13 w 165" name="T4"/>
                  <a:gd fmla="*/ 38 h 185" name="T5"/>
                  <a:gd fmla="*/ 4 w 165" name="T6"/>
                  <a:gd fmla="*/ 80 h 185" name="T7"/>
                  <a:gd fmla="*/ 13 w 165" name="T8"/>
                  <a:gd fmla="*/ 84 h 185" name="T9"/>
                  <a:gd fmla="*/ 9 w 165" name="T10"/>
                  <a:gd fmla="*/ 91 h 185" name="T11"/>
                  <a:gd fmla="*/ 1 w 165" name="T12"/>
                  <a:gd fmla="*/ 108 h 185" name="T13"/>
                  <a:gd fmla="*/ 16 w 165" name="T14"/>
                  <a:gd fmla="*/ 133 h 185" name="T15"/>
                  <a:gd fmla="*/ 24 w 165" name="T16"/>
                  <a:gd fmla="*/ 183 h 185" name="T17"/>
                  <a:gd fmla="*/ 34 w 165" name="T18"/>
                  <a:gd fmla="*/ 184 h 185" name="T19"/>
                  <a:gd fmla="*/ 48 w 165" name="T20"/>
                  <a:gd fmla="*/ 169 h 185" name="T21"/>
                  <a:gd fmla="*/ 73 w 165" name="T22"/>
                  <a:gd fmla="*/ 181 h 185" name="T23"/>
                  <a:gd fmla="*/ 75 w 165" name="T24"/>
                  <a:gd fmla="*/ 172 h 185" name="T25"/>
                  <a:gd fmla="*/ 97 w 165" name="T26"/>
                  <a:gd fmla="*/ 176 h 185" name="T27"/>
                  <a:gd fmla="*/ 106 w 165" name="T28"/>
                  <a:gd fmla="*/ 139 h 185" name="T29"/>
                  <a:gd fmla="*/ 145 w 165" name="T30"/>
                  <a:gd fmla="*/ 133 h 185" name="T31"/>
                  <a:gd fmla="*/ 159 w 165" name="T32"/>
                  <a:gd fmla="*/ 145 h 185" name="T33"/>
                  <a:gd fmla="*/ 164 w 165" name="T34"/>
                  <a:gd fmla="*/ 117 h 185" name="T35"/>
                  <a:gd fmla="*/ 155 w 165" name="T36"/>
                  <a:gd fmla="*/ 93 h 185" name="T37"/>
                  <a:gd fmla="*/ 132 w 165" name="T38"/>
                  <a:gd fmla="*/ 91 h 185" name="T39"/>
                  <a:gd fmla="*/ 122 w 165" name="T40"/>
                  <a:gd fmla="*/ 55 h 185" name="T41"/>
                  <a:gd fmla="*/ 62 w 165" name="T42"/>
                  <a:gd fmla="*/ 31 h 185" name="T43"/>
                  <a:gd fmla="*/ 58 w 165" name="T44"/>
                  <a:gd fmla="*/ 0 h 185" name="T45"/>
                  <a:gd fmla="*/ 17 w 165" name="T46"/>
                  <a:gd fmla="*/ 19 h 185" name="T47"/>
                  <a:gd fmla="*/ 0 w 165" name="T48"/>
                  <a:gd fmla="*/ 18 h 185" name="T49"/>
                  <a:gd fmla="*/ 0 w 165" name="T50"/>
                  <a:gd fmla="*/ 18 h 185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165" name="T78"/>
                  <a:gd fmla="*/ 0 h 185" name="T79"/>
                  <a:gd fmla="*/ 165 w 165" name="T80"/>
                  <a:gd fmla="*/ 185 h 185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185" w="16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/>
              <p:nvPr/>
            </p:nvSpPr>
            <p:spPr bwMode="auto">
              <a:xfrm>
                <a:off x="2073" y="3553"/>
                <a:ext cx="533" cy="158"/>
              </a:xfrm>
              <a:custGeom>
                <a:gdLst>
                  <a:gd fmla="*/ 0 w 533" name="T0"/>
                  <a:gd fmla="*/ 172 h 544" name="T1"/>
                  <a:gd fmla="*/ 30 w 533" name="T2"/>
                  <a:gd fmla="*/ 205 h 544" name="T3"/>
                  <a:gd fmla="*/ 45 w 533" name="T4"/>
                  <a:gd fmla="*/ 218 h 544" name="T5"/>
                  <a:gd fmla="*/ 73 w 533" name="T6"/>
                  <a:gd fmla="*/ 219 h 544" name="T7"/>
                  <a:gd fmla="*/ 118 w 533" name="T8"/>
                  <a:gd fmla="*/ 231 h 544" name="T9"/>
                  <a:gd fmla="*/ 188 w 533" name="T10"/>
                  <a:gd fmla="*/ 291 h 544" name="T11"/>
                  <a:gd fmla="*/ 220 w 533" name="T12"/>
                  <a:gd fmla="*/ 317 h 544" name="T13"/>
                  <a:gd fmla="*/ 218 w 533" name="T14"/>
                  <a:gd fmla="*/ 372 h 544" name="T15"/>
                  <a:gd fmla="*/ 250 w 533" name="T16"/>
                  <a:gd fmla="*/ 396 h 544" name="T17"/>
                  <a:gd fmla="*/ 262 w 533" name="T18"/>
                  <a:gd fmla="*/ 424 h 544" name="T19"/>
                  <a:gd fmla="*/ 275 w 533" name="T20"/>
                  <a:gd fmla="*/ 445 h 544" name="T21"/>
                  <a:gd fmla="*/ 232 w 533" name="T22"/>
                  <a:gd fmla="*/ 488 h 544" name="T23"/>
                  <a:gd fmla="*/ 281 w 533" name="T24"/>
                  <a:gd fmla="*/ 529 h 544" name="T25"/>
                  <a:gd fmla="*/ 343 w 533" name="T26"/>
                  <a:gd fmla="*/ 462 h 544" name="T27"/>
                  <a:gd fmla="*/ 399 w 533" name="T28"/>
                  <a:gd fmla="*/ 384 h 544" name="T29"/>
                  <a:gd fmla="*/ 445 w 533" name="T30"/>
                  <a:gd fmla="*/ 371 h 544" name="T31"/>
                  <a:gd fmla="*/ 475 w 533" name="T32"/>
                  <a:gd fmla="*/ 249 h 544" name="T33"/>
                  <a:gd fmla="*/ 532 w 533" name="T34"/>
                  <a:gd fmla="*/ 166 h 544" name="T35"/>
                  <a:gd fmla="*/ 502 w 533" name="T36"/>
                  <a:gd fmla="*/ 137 h 544" name="T37"/>
                  <a:gd fmla="*/ 401 w 533" name="T38"/>
                  <a:gd fmla="*/ 106 h 544" name="T39"/>
                  <a:gd fmla="*/ 365 w 533" name="T40"/>
                  <a:gd fmla="*/ 78 h 544" name="T41"/>
                  <a:gd fmla="*/ 334 w 533" name="T42"/>
                  <a:gd fmla="*/ 102 h 544" name="T43"/>
                  <a:gd fmla="*/ 305 w 533" name="T44"/>
                  <a:gd fmla="*/ 98 h 544" name="T45"/>
                  <a:gd fmla="*/ 306 w 533" name="T46"/>
                  <a:gd fmla="*/ 75 h 544" name="T47"/>
                  <a:gd fmla="*/ 305 w 533" name="T48"/>
                  <a:gd fmla="*/ 15 h 544" name="T49"/>
                  <a:gd fmla="*/ 265 w 533" name="T50"/>
                  <a:gd fmla="*/ 39 h 544" name="T51"/>
                  <a:gd fmla="*/ 198 w 533" name="T52"/>
                  <a:gd fmla="*/ 49 h 544" name="T53"/>
                  <a:gd fmla="*/ 194 w 533" name="T54"/>
                  <a:gd fmla="*/ 9 h 544" name="T55"/>
                  <a:gd fmla="*/ 147 w 533" name="T56"/>
                  <a:gd fmla="*/ 16 h 544" name="T57"/>
                  <a:gd fmla="*/ 131 w 533" name="T58"/>
                  <a:gd fmla="*/ 37 h 544" name="T59"/>
                  <a:gd fmla="*/ 111 w 533" name="T60"/>
                  <a:gd fmla="*/ 59 h 544" name="T61"/>
                  <a:gd fmla="*/ 87 w 533" name="T62"/>
                  <a:gd fmla="*/ 42 h 544" name="T63"/>
                  <a:gd fmla="*/ 65 w 533" name="T64"/>
                  <a:gd fmla="*/ 61 h 544" name="T65"/>
                  <a:gd fmla="*/ 59 w 533" name="T66"/>
                  <a:gd fmla="*/ 87 h 544" name="T67"/>
                  <a:gd fmla="*/ 19 w 533" name="T68"/>
                  <a:gd fmla="*/ 140 h 544" name="T69"/>
                  <a:gd fmla="*/ 0 w 533" name="T70"/>
                  <a:gd fmla="*/ 172 h 544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533" name="T108"/>
                  <a:gd fmla="*/ 0 h 544" name="T109"/>
                  <a:gd fmla="*/ 533 w 533" name="T110"/>
                  <a:gd fmla="*/ 544 h 544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544" w="533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/>
              <p:nvPr/>
            </p:nvSpPr>
            <p:spPr bwMode="auto">
              <a:xfrm>
                <a:off x="1863" y="3116"/>
                <a:ext cx="13" cy="158"/>
              </a:xfrm>
              <a:custGeom>
                <a:gdLst>
                  <a:gd fmla="*/ 0 w 13" name="T0"/>
                  <a:gd fmla="*/ 8 h 37" name="T1"/>
                  <a:gd fmla="*/ 0 w 13" name="T2"/>
                  <a:gd fmla="*/ 8 h 37" name="T3"/>
                  <a:gd fmla="*/ 5 w 13" name="T4"/>
                  <a:gd fmla="*/ 36 h 37" name="T5"/>
                  <a:gd fmla="*/ 12 w 13" name="T6"/>
                  <a:gd fmla="*/ 0 h 37" name="T7"/>
                  <a:gd fmla="*/ 0 w 13" name="T8"/>
                  <a:gd fmla="*/ 8 h 37" name="T9"/>
                  <a:gd fmla="*/ 0 w 13" name="T10"/>
                  <a:gd fmla="*/ 8 h 37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3" name="T18"/>
                  <a:gd fmla="*/ 0 h 37" name="T19"/>
                  <a:gd fmla="*/ 13 w 13" name="T20"/>
                  <a:gd fmla="*/ 37 h 37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37" w="13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/>
              <p:nvPr/>
            </p:nvSpPr>
            <p:spPr bwMode="auto">
              <a:xfrm>
                <a:off x="2049" y="3875"/>
                <a:ext cx="115" cy="158"/>
              </a:xfrm>
              <a:custGeom>
                <a:gdLst>
                  <a:gd fmla="*/ 0 w 115" name="T0"/>
                  <a:gd fmla="*/ 445 h 571" name="T1"/>
                  <a:gd fmla="*/ 0 w 115" name="T2"/>
                  <a:gd fmla="*/ 445 h 571" name="T3"/>
                  <a:gd fmla="*/ 9 w 115" name="T4"/>
                  <a:gd fmla="*/ 430 h 571" name="T5"/>
                  <a:gd fmla="*/ 24 w 115" name="T6"/>
                  <a:gd fmla="*/ 441 h 571" name="T7"/>
                  <a:gd fmla="*/ 39 w 115" name="T8"/>
                  <a:gd fmla="*/ 412 h 571" name="T9"/>
                  <a:gd fmla="*/ 33 w 115" name="T10"/>
                  <a:gd fmla="*/ 400 h 571" name="T11"/>
                  <a:gd fmla="*/ 45 w 115" name="T12"/>
                  <a:gd fmla="*/ 360 h 571" name="T13"/>
                  <a:gd fmla="*/ 24 w 115" name="T14"/>
                  <a:gd fmla="*/ 357 h 571" name="T15"/>
                  <a:gd fmla="*/ 27 w 115" name="T16"/>
                  <a:gd fmla="*/ 292 h 571" name="T17"/>
                  <a:gd fmla="*/ 55 w 115" name="T18"/>
                  <a:gd fmla="*/ 224 h 571" name="T19"/>
                  <a:gd fmla="*/ 54 w 115" name="T20"/>
                  <a:gd fmla="*/ 166 h 571" name="T21"/>
                  <a:gd fmla="*/ 74 w 115" name="T22"/>
                  <a:gd fmla="*/ 58 h 571" name="T23"/>
                  <a:gd fmla="*/ 68 w 115" name="T24"/>
                  <a:gd fmla="*/ 9 h 571" name="T25"/>
                  <a:gd fmla="*/ 81 w 115" name="T26"/>
                  <a:gd fmla="*/ 0 h 571" name="T27"/>
                  <a:gd fmla="*/ 96 w 115" name="T28"/>
                  <a:gd fmla="*/ 25 h 571" name="T29"/>
                  <a:gd fmla="*/ 104 w 115" name="T30"/>
                  <a:gd fmla="*/ 75 h 571" name="T31"/>
                  <a:gd fmla="*/ 114 w 115" name="T32"/>
                  <a:gd fmla="*/ 76 h 571" name="T33"/>
                  <a:gd fmla="*/ 112 w 115" name="T34"/>
                  <a:gd fmla="*/ 93 h 571" name="T35"/>
                  <a:gd fmla="*/ 97 w 115" name="T36"/>
                  <a:gd fmla="*/ 100 h 571" name="T37"/>
                  <a:gd fmla="*/ 98 w 115" name="T38"/>
                  <a:gd fmla="*/ 134 h 571" name="T39"/>
                  <a:gd fmla="*/ 81 w 115" name="T40"/>
                  <a:gd fmla="*/ 152 h 571" name="T41"/>
                  <a:gd fmla="*/ 69 w 115" name="T42"/>
                  <a:gd fmla="*/ 199 h 571" name="T43"/>
                  <a:gd fmla="*/ 78 w 115" name="T44"/>
                  <a:gd fmla="*/ 243 h 571" name="T45"/>
                  <a:gd fmla="*/ 61 w 115" name="T46"/>
                  <a:gd fmla="*/ 281 h 571" name="T47"/>
                  <a:gd fmla="*/ 48 w 115" name="T48"/>
                  <a:gd fmla="*/ 374 h 571" name="T49"/>
                  <a:gd fmla="*/ 58 w 115" name="T50"/>
                  <a:gd fmla="*/ 409 h 571" name="T51"/>
                  <a:gd fmla="*/ 49 w 115" name="T52"/>
                  <a:gd fmla="*/ 412 h 571" name="T53"/>
                  <a:gd fmla="*/ 53 w 115" name="T54"/>
                  <a:gd fmla="*/ 442 h 571" name="T55"/>
                  <a:gd fmla="*/ 30 w 115" name="T56"/>
                  <a:gd fmla="*/ 505 h 571" name="T57"/>
                  <a:gd fmla="*/ 33 w 115" name="T58"/>
                  <a:gd fmla="*/ 516 h 571" name="T59"/>
                  <a:gd fmla="*/ 44 w 115" name="T60"/>
                  <a:gd fmla="*/ 512 h 571" name="T61"/>
                  <a:gd fmla="*/ 48 w 115" name="T62"/>
                  <a:gd fmla="*/ 536 h 571" name="T63"/>
                  <a:gd fmla="*/ 98 w 115" name="T64"/>
                  <a:gd fmla="*/ 541 h 571" name="T65"/>
                  <a:gd fmla="*/ 65 w 115" name="T66"/>
                  <a:gd fmla="*/ 551 h 571" name="T67"/>
                  <a:gd fmla="*/ 61 w 115" name="T68"/>
                  <a:gd fmla="*/ 570 h 571" name="T69"/>
                  <a:gd fmla="*/ 46 w 115" name="T70"/>
                  <a:gd fmla="*/ 565 h 571" name="T71"/>
                  <a:gd fmla="*/ 62 w 115" name="T72"/>
                  <a:gd fmla="*/ 553 h 571" name="T73"/>
                  <a:gd fmla="*/ 38 w 115" name="T74"/>
                  <a:gd fmla="*/ 548 h 571" name="T75"/>
                  <a:gd fmla="*/ 35 w 115" name="T76"/>
                  <a:gd fmla="*/ 527 h 571" name="T77"/>
                  <a:gd fmla="*/ 29 w 115" name="T78"/>
                  <a:gd fmla="*/ 537 h 571" name="T79"/>
                  <a:gd fmla="*/ 20 w 115" name="T80"/>
                  <a:gd fmla="*/ 518 h 571" name="T81"/>
                  <a:gd fmla="*/ 25 w 115" name="T82"/>
                  <a:gd fmla="*/ 513 h 571" name="T83"/>
                  <a:gd fmla="*/ 14 w 115" name="T84"/>
                  <a:gd fmla="*/ 504 h 571" name="T85"/>
                  <a:gd fmla="*/ 24 w 115" name="T86"/>
                  <a:gd fmla="*/ 494 h 571" name="T87"/>
                  <a:gd fmla="*/ 15 w 115" name="T88"/>
                  <a:gd fmla="*/ 466 h 571" name="T89"/>
                  <a:gd fmla="*/ 32 w 115" name="T90"/>
                  <a:gd fmla="*/ 469 h 571" name="T91"/>
                  <a:gd fmla="*/ 15 w 115" name="T92"/>
                  <a:gd fmla="*/ 455 h 571" name="T93"/>
                  <a:gd fmla="*/ 19 w 115" name="T94"/>
                  <a:gd fmla="*/ 444 h 571" name="T95"/>
                  <a:gd fmla="*/ 0 w 115" name="T96"/>
                  <a:gd fmla="*/ 445 h 571" name="T97"/>
                  <a:gd fmla="*/ 0 w 115" name="T98"/>
                  <a:gd fmla="*/ 445 h 571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115" name="T150"/>
                  <a:gd fmla="*/ 0 h 571" name="T151"/>
                  <a:gd fmla="*/ 115 w 115" name="T152"/>
                  <a:gd fmla="*/ 571 h 571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571" w="115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/>
              <p:nvPr/>
            </p:nvSpPr>
            <p:spPr bwMode="auto">
              <a:xfrm>
                <a:off x="2055" y="4078"/>
                <a:ext cx="10" cy="158"/>
              </a:xfrm>
              <a:custGeom>
                <a:gdLst>
                  <a:gd fmla="*/ 0 w 10" name="T0"/>
                  <a:gd fmla="*/ 9 h 22" name="T1"/>
                  <a:gd fmla="*/ 0 w 10" name="T2"/>
                  <a:gd fmla="*/ 9 h 22" name="T3"/>
                  <a:gd fmla="*/ 4 w 10" name="T4"/>
                  <a:gd fmla="*/ 0 h 22" name="T5"/>
                  <a:gd fmla="*/ 9 w 10" name="T6"/>
                  <a:gd fmla="*/ 21 h 22" name="T7"/>
                  <a:gd fmla="*/ 0 w 10" name="T8"/>
                  <a:gd fmla="*/ 9 h 22" name="T9"/>
                  <a:gd fmla="*/ 0 w 10" name="T10"/>
                  <a:gd fmla="*/ 9 h 22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0" name="T18"/>
                  <a:gd fmla="*/ 0 h 22" name="T19"/>
                  <a:gd fmla="*/ 10 w 10" name="T20"/>
                  <a:gd fmla="*/ 22 h 22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2" w="10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/>
              <p:nvPr/>
            </p:nvSpPr>
            <p:spPr bwMode="auto">
              <a:xfrm>
                <a:off x="2065" y="3965"/>
                <a:ext cx="9" cy="158"/>
              </a:xfrm>
              <a:custGeom>
                <a:gdLst>
                  <a:gd fmla="*/ 0 w 9" name="T0"/>
                  <a:gd fmla="*/ 23 h 28" name="T1"/>
                  <a:gd fmla="*/ 0 w 9" name="T2"/>
                  <a:gd fmla="*/ 23 h 28" name="T3"/>
                  <a:gd fmla="*/ 8 w 9" name="T4"/>
                  <a:gd fmla="*/ 0 h 28" name="T5"/>
                  <a:gd fmla="*/ 8 w 9" name="T6"/>
                  <a:gd fmla="*/ 27 h 28" name="T7"/>
                  <a:gd fmla="*/ 0 w 9" name="T8"/>
                  <a:gd fmla="*/ 23 h 28" name="T9"/>
                  <a:gd fmla="*/ 0 w 9" name="T10"/>
                  <a:gd fmla="*/ 23 h 2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9" name="T18"/>
                  <a:gd fmla="*/ 0 h 28" name="T19"/>
                  <a:gd fmla="*/ 9 w 9" name="T20"/>
                  <a:gd fmla="*/ 28 h 2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8" w="9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/>
              <p:nvPr/>
            </p:nvSpPr>
            <p:spPr bwMode="auto">
              <a:xfrm>
                <a:off x="2074" y="4159"/>
                <a:ext cx="19" cy="158"/>
              </a:xfrm>
              <a:custGeom>
                <a:gdLst>
                  <a:gd fmla="*/ 0 w 19" name="T0"/>
                  <a:gd fmla="*/ 0 h 13" name="T1"/>
                  <a:gd fmla="*/ 0 w 19" name="T2"/>
                  <a:gd fmla="*/ 0 h 13" name="T3"/>
                  <a:gd fmla="*/ 18 w 19" name="T4"/>
                  <a:gd fmla="*/ 3 h 13" name="T5"/>
                  <a:gd fmla="*/ 18 w 19" name="T6"/>
                  <a:gd fmla="*/ 12 h 13" name="T7"/>
                  <a:gd fmla="*/ 0 w 19" name="T8"/>
                  <a:gd fmla="*/ 0 h 13" name="T9"/>
                  <a:gd fmla="*/ 0 w 19" name="T10"/>
                  <a:gd fmla="*/ 0 h 13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9" name="T18"/>
                  <a:gd fmla="*/ 0 h 13" name="T19"/>
                  <a:gd fmla="*/ 19 w 19" name="T20"/>
                  <a:gd fmla="*/ 13 h 13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3" w="19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/>
              <p:nvPr/>
            </p:nvSpPr>
            <p:spPr bwMode="auto">
              <a:xfrm>
                <a:off x="2078" y="4139"/>
                <a:ext cx="28" cy="158"/>
              </a:xfrm>
              <a:custGeom>
                <a:gdLst>
                  <a:gd fmla="*/ 0 w 28" name="T0"/>
                  <a:gd fmla="*/ 5 h 28" name="T1"/>
                  <a:gd fmla="*/ 0 w 28" name="T2"/>
                  <a:gd fmla="*/ 5 h 28" name="T3"/>
                  <a:gd fmla="*/ 7 w 28" name="T4"/>
                  <a:gd fmla="*/ 0 h 28" name="T5"/>
                  <a:gd fmla="*/ 6 w 28" name="T6"/>
                  <a:gd fmla="*/ 13 h 28" name="T7"/>
                  <a:gd fmla="*/ 27 w 28" name="T8"/>
                  <a:gd fmla="*/ 17 h 28" name="T9"/>
                  <a:gd fmla="*/ 14 w 28" name="T10"/>
                  <a:gd fmla="*/ 27 h 28" name="T11"/>
                  <a:gd fmla="*/ 0 w 28" name="T12"/>
                  <a:gd fmla="*/ 5 h 28" name="T13"/>
                  <a:gd fmla="*/ 0 w 28" name="T14"/>
                  <a:gd fmla="*/ 5 h 2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28" name="T24"/>
                  <a:gd fmla="*/ 0 h 28" name="T25"/>
                  <a:gd fmla="*/ 28 w 28" name="T26"/>
                  <a:gd fmla="*/ 28 h 2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8" w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/>
              <p:nvPr/>
            </p:nvSpPr>
            <p:spPr bwMode="auto">
              <a:xfrm>
                <a:off x="2097" y="4165"/>
                <a:ext cx="16" cy="158"/>
              </a:xfrm>
              <a:custGeom>
                <a:gdLst>
                  <a:gd fmla="*/ 0 w 16" name="T0"/>
                  <a:gd fmla="*/ 5 h 8" name="T1"/>
                  <a:gd fmla="*/ 0 w 16" name="T2"/>
                  <a:gd fmla="*/ 5 h 8" name="T3"/>
                  <a:gd fmla="*/ 4 w 16" name="T4"/>
                  <a:gd fmla="*/ 0 h 8" name="T5"/>
                  <a:gd fmla="*/ 15 w 16" name="T6"/>
                  <a:gd fmla="*/ 7 h 8" name="T7"/>
                  <a:gd fmla="*/ 0 w 16" name="T8"/>
                  <a:gd fmla="*/ 5 h 8" name="T9"/>
                  <a:gd fmla="*/ 0 w 16" name="T10"/>
                  <a:gd fmla="*/ 5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6" name="T18"/>
                  <a:gd fmla="*/ 0 h 8" name="T19"/>
                  <a:gd fmla="*/ 16 w 16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16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/>
              <p:nvPr/>
            </p:nvSpPr>
            <p:spPr bwMode="auto">
              <a:xfrm>
                <a:off x="2107" y="4159"/>
                <a:ext cx="39" cy="158"/>
              </a:xfrm>
              <a:custGeom>
                <a:gdLst>
                  <a:gd fmla="*/ 0 w 39" name="T0"/>
                  <a:gd fmla="*/ 34 h 42" name="T1"/>
                  <a:gd fmla="*/ 0 w 39" name="T2"/>
                  <a:gd fmla="*/ 34 h 42" name="T3"/>
                  <a:gd fmla="*/ 6 w 39" name="T4"/>
                  <a:gd fmla="*/ 27 h 42" name="T5"/>
                  <a:gd fmla="*/ 26 w 39" name="T6"/>
                  <a:gd fmla="*/ 31 h 42" name="T7"/>
                  <a:gd fmla="*/ 17 w 39" name="T8"/>
                  <a:gd fmla="*/ 21 h 42" name="T9"/>
                  <a:gd fmla="*/ 27 w 39" name="T10"/>
                  <a:gd fmla="*/ 14 h 42" name="T11"/>
                  <a:gd fmla="*/ 12 w 39" name="T12"/>
                  <a:gd fmla="*/ 12 h 42" name="T13"/>
                  <a:gd fmla="*/ 12 w 39" name="T14"/>
                  <a:gd fmla="*/ 2 h 42" name="T15"/>
                  <a:gd fmla="*/ 36 w 39" name="T16"/>
                  <a:gd fmla="*/ 0 h 42" name="T17"/>
                  <a:gd fmla="*/ 38 w 39" name="T18"/>
                  <a:gd fmla="*/ 41 h 42" name="T19"/>
                  <a:gd fmla="*/ 0 w 39" name="T20"/>
                  <a:gd fmla="*/ 34 h 42" name="T21"/>
                  <a:gd fmla="*/ 0 w 39" name="T22"/>
                  <a:gd fmla="*/ 34 h 42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39" name="T36"/>
                  <a:gd fmla="*/ 0 h 42" name="T37"/>
                  <a:gd fmla="*/ 39 w 39" name="T38"/>
                  <a:gd fmla="*/ 42 h 42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42" w="39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/>
              <p:nvPr/>
            </p:nvSpPr>
            <p:spPr bwMode="auto">
              <a:xfrm>
                <a:off x="2126" y="4191"/>
                <a:ext cx="29" cy="158"/>
              </a:xfrm>
              <a:custGeom>
                <a:gdLst>
                  <a:gd fmla="*/ 0 w 29" name="T0"/>
                  <a:gd fmla="*/ 0 h 9" name="T1"/>
                  <a:gd fmla="*/ 0 w 29" name="T2"/>
                  <a:gd fmla="*/ 0 h 9" name="T3"/>
                  <a:gd fmla="*/ 25 w 29" name="T4"/>
                  <a:gd fmla="*/ 2 h 9" name="T5"/>
                  <a:gd fmla="*/ 28 w 29" name="T6"/>
                  <a:gd fmla="*/ 8 h 9" name="T7"/>
                  <a:gd fmla="*/ 0 w 29" name="T8"/>
                  <a:gd fmla="*/ 0 h 9" name="T9"/>
                  <a:gd fmla="*/ 0 w 29" name="T10"/>
                  <a:gd fmla="*/ 0 h 9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9" name="T18"/>
                  <a:gd fmla="*/ 0 h 9" name="T19"/>
                  <a:gd fmla="*/ 29 w 29" name="T20"/>
                  <a:gd fmla="*/ 9 h 9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9" w="28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/>
              <p:nvPr/>
            </p:nvSpPr>
            <p:spPr bwMode="auto">
              <a:xfrm>
                <a:off x="2153" y="4184"/>
                <a:ext cx="14" cy="158"/>
              </a:xfrm>
              <a:custGeom>
                <a:gdLst>
                  <a:gd fmla="*/ 0 w 14" name="T0"/>
                  <a:gd fmla="*/ 6 h 7" name="T1"/>
                  <a:gd fmla="*/ 0 w 14" name="T2"/>
                  <a:gd fmla="*/ 6 h 7" name="T3"/>
                  <a:gd fmla="*/ 3 w 14" name="T4"/>
                  <a:gd fmla="*/ 0 h 7" name="T5"/>
                  <a:gd fmla="*/ 13 w 14" name="T6"/>
                  <a:gd fmla="*/ 6 h 7" name="T7"/>
                  <a:gd fmla="*/ 0 w 14" name="T8"/>
                  <a:gd fmla="*/ 6 h 7" name="T9"/>
                  <a:gd fmla="*/ 0 w 14" name="T10"/>
                  <a:gd fmla="*/ 6 h 7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4" name="T18"/>
                  <a:gd fmla="*/ 0 h 7" name="T19"/>
                  <a:gd fmla="*/ 14 w 14" name="T20"/>
                  <a:gd fmla="*/ 7 h 7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7" w="14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/>
              <p:nvPr/>
            </p:nvSpPr>
            <p:spPr bwMode="auto">
              <a:xfrm>
                <a:off x="2005" y="3295"/>
                <a:ext cx="164" cy="158"/>
              </a:xfrm>
              <a:custGeom>
                <a:gdLst>
                  <a:gd fmla="*/ 0 w 164" name="T0"/>
                  <a:gd fmla="*/ 150 h 226" name="T1"/>
                  <a:gd fmla="*/ 0 w 164" name="T2"/>
                  <a:gd fmla="*/ 150 h 226" name="T3"/>
                  <a:gd fmla="*/ 20 w 164" name="T4"/>
                  <a:gd fmla="*/ 166 h 226" name="T5"/>
                  <a:gd fmla="*/ 49 w 164" name="T6"/>
                  <a:gd fmla="*/ 170 h 226" name="T7"/>
                  <a:gd fmla="*/ 78 w 164" name="T8"/>
                  <a:gd fmla="*/ 200 h 226" name="T9"/>
                  <a:gd fmla="*/ 117 w 164" name="T10"/>
                  <a:gd fmla="*/ 203 h 226" name="T11"/>
                  <a:gd fmla="*/ 111 w 164" name="T12"/>
                  <a:gd fmla="*/ 219 h 226" name="T13"/>
                  <a:gd fmla="*/ 121 w 164" name="T14"/>
                  <a:gd fmla="*/ 225 h 226" name="T15"/>
                  <a:gd fmla="*/ 127 w 164" name="T16"/>
                  <a:gd fmla="*/ 186 h 226" name="T17"/>
                  <a:gd fmla="*/ 120 w 164" name="T18"/>
                  <a:gd fmla="*/ 162 h 226" name="T19"/>
                  <a:gd fmla="*/ 133 w 164" name="T20"/>
                  <a:gd fmla="*/ 160 h 226" name="T21"/>
                  <a:gd fmla="*/ 123 w 164" name="T22"/>
                  <a:gd fmla="*/ 146 h 226" name="T23"/>
                  <a:gd fmla="*/ 155 w 164" name="T24"/>
                  <a:gd fmla="*/ 141 h 226" name="T25"/>
                  <a:gd fmla="*/ 163 w 164" name="T26"/>
                  <a:gd fmla="*/ 151 h 226" name="T27"/>
                  <a:gd fmla="*/ 151 w 164" name="T28"/>
                  <a:gd fmla="*/ 131 h 226" name="T29"/>
                  <a:gd fmla="*/ 155 w 164" name="T30"/>
                  <a:gd fmla="*/ 84 h 226" name="T31"/>
                  <a:gd fmla="*/ 128 w 164" name="T32"/>
                  <a:gd fmla="*/ 86 h 226" name="T33"/>
                  <a:gd fmla="*/ 120 w 164" name="T34"/>
                  <a:gd fmla="*/ 74 h 226" name="T35"/>
                  <a:gd fmla="*/ 93 w 164" name="T36"/>
                  <a:gd fmla="*/ 71 h 226" name="T37"/>
                  <a:gd fmla="*/ 76 w 164" name="T38"/>
                  <a:gd fmla="*/ 44 h 226" name="T39"/>
                  <a:gd fmla="*/ 102 w 164" name="T40"/>
                  <a:gd fmla="*/ 8 h 226" name="T41"/>
                  <a:gd fmla="*/ 98 w 164" name="T42"/>
                  <a:gd fmla="*/ 0 h 226" name="T43"/>
                  <a:gd fmla="*/ 52 w 164" name="T44"/>
                  <a:gd fmla="*/ 20 h 226" name="T45"/>
                  <a:gd fmla="*/ 27 w 164" name="T46"/>
                  <a:gd fmla="*/ 60 h 226" name="T47"/>
                  <a:gd fmla="*/ 19 w 164" name="T48"/>
                  <a:gd fmla="*/ 50 h 226" name="T49"/>
                  <a:gd fmla="*/ 13 w 164" name="T50"/>
                  <a:gd fmla="*/ 70 h 226" name="T51"/>
                  <a:gd fmla="*/ 19 w 164" name="T52"/>
                  <a:gd fmla="*/ 115 h 226" name="T53"/>
                  <a:gd fmla="*/ 25 w 164" name="T54"/>
                  <a:gd fmla="*/ 115 h 226" name="T55"/>
                  <a:gd fmla="*/ 0 w 164" name="T56"/>
                  <a:gd fmla="*/ 150 h 226" name="T57"/>
                  <a:gd fmla="*/ 0 w 164" name="T58"/>
                  <a:gd fmla="*/ 150 h 22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164" name="T90"/>
                  <a:gd fmla="*/ 0 h 226" name="T91"/>
                  <a:gd fmla="*/ 164 w 164" name="T92"/>
                  <a:gd fmla="*/ 226 h 226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226" w="164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/>
              <p:nvPr/>
            </p:nvSpPr>
            <p:spPr bwMode="auto">
              <a:xfrm>
                <a:off x="1911" y="3220"/>
                <a:ext cx="44" cy="158"/>
              </a:xfrm>
              <a:custGeom>
                <a:gdLst>
                  <a:gd fmla="*/ 0 w 44" name="T0"/>
                  <a:gd fmla="*/ 0 h 37" name="T1"/>
                  <a:gd fmla="*/ 0 w 44" name="T2"/>
                  <a:gd fmla="*/ 0 h 37" name="T3"/>
                  <a:gd fmla="*/ 1 w 44" name="T4"/>
                  <a:gd fmla="*/ 14 h 37" name="T5"/>
                  <a:gd fmla="*/ 10 w 44" name="T6"/>
                  <a:gd fmla="*/ 12 h 37" name="T7"/>
                  <a:gd fmla="*/ 37 w 44" name="T8"/>
                  <a:gd fmla="*/ 36 h 37" name="T9"/>
                  <a:gd fmla="*/ 43 w 44" name="T10"/>
                  <a:gd fmla="*/ 18 h 37" name="T11"/>
                  <a:gd fmla="*/ 28 w 44" name="T12"/>
                  <a:gd fmla="*/ 1 h 37" name="T13"/>
                  <a:gd fmla="*/ 0 w 44" name="T14"/>
                  <a:gd fmla="*/ 0 h 37" name="T15"/>
                  <a:gd fmla="*/ 0 w 44" name="T16"/>
                  <a:gd fmla="*/ 0 h 37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44" name="T27"/>
                  <a:gd fmla="*/ 0 h 37" name="T28"/>
                  <a:gd fmla="*/ 44 w 44" name="T29"/>
                  <a:gd fmla="*/ 37 h 37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37" w="44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/>
              <p:nvPr/>
            </p:nvSpPr>
            <p:spPr bwMode="auto">
              <a:xfrm>
                <a:off x="1921" y="3056"/>
                <a:ext cx="148" cy="158"/>
              </a:xfrm>
              <a:custGeom>
                <a:gdLst>
                  <a:gd fmla="*/ 0 w 148" name="T0"/>
                  <a:gd fmla="*/ 18 h 47" name="T1"/>
                  <a:gd fmla="*/ 0 w 148" name="T2"/>
                  <a:gd fmla="*/ 18 h 47" name="T3"/>
                  <a:gd fmla="*/ 20 w 148" name="T4"/>
                  <a:gd fmla="*/ 2 h 47" name="T5"/>
                  <a:gd fmla="*/ 58 w 148" name="T6"/>
                  <a:gd fmla="*/ 0 h 47" name="T7"/>
                  <a:gd fmla="*/ 147 w 148" name="T8"/>
                  <a:gd fmla="*/ 39 h 47" name="T9"/>
                  <a:gd fmla="*/ 99 w 148" name="T10"/>
                  <a:gd fmla="*/ 46 h 47" name="T11"/>
                  <a:gd fmla="*/ 107 w 148" name="T12"/>
                  <a:gd fmla="*/ 37 h 47" name="T13"/>
                  <a:gd fmla="*/ 84 w 148" name="T14"/>
                  <a:gd fmla="*/ 22 h 47" name="T15"/>
                  <a:gd fmla="*/ 40 w 148" name="T16"/>
                  <a:gd fmla="*/ 14 h 47" name="T17"/>
                  <a:gd fmla="*/ 42 w 148" name="T18"/>
                  <a:gd fmla="*/ 7 h 47" name="T19"/>
                  <a:gd fmla="*/ 0 w 148" name="T20"/>
                  <a:gd fmla="*/ 18 h 47" name="T21"/>
                  <a:gd fmla="*/ 0 w 148" name="T22"/>
                  <a:gd fmla="*/ 18 h 47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148" name="T36"/>
                  <a:gd fmla="*/ 0 h 47" name="T37"/>
                  <a:gd fmla="*/ 148 w 148" name="T38"/>
                  <a:gd fmla="*/ 47 h 47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47" w="148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/>
              <p:nvPr/>
            </p:nvSpPr>
            <p:spPr bwMode="auto">
              <a:xfrm>
                <a:off x="2100" y="3092"/>
                <a:ext cx="47" cy="158"/>
              </a:xfrm>
              <a:custGeom>
                <a:gdLst>
                  <a:gd fmla="*/ 0 w 47" name="T0"/>
                  <a:gd fmla="*/ 0 h 27" name="T1"/>
                  <a:gd fmla="*/ 0 w 47" name="T2"/>
                  <a:gd fmla="*/ 0 h 27" name="T3"/>
                  <a:gd fmla="*/ 0 w 47" name="T4"/>
                  <a:gd fmla="*/ 26 h 27" name="T5"/>
                  <a:gd fmla="*/ 46 w 47" name="T6"/>
                  <a:gd fmla="*/ 17 h 27" name="T7"/>
                  <a:gd fmla="*/ 26 w 47" name="T8"/>
                  <a:gd fmla="*/ 3 h 27" name="T9"/>
                  <a:gd fmla="*/ 0 w 47" name="T10"/>
                  <a:gd fmla="*/ 0 h 27" name="T11"/>
                  <a:gd fmla="*/ 0 w 47" name="T12"/>
                  <a:gd fmla="*/ 0 h 27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7" name="T21"/>
                  <a:gd fmla="*/ 0 h 27" name="T22"/>
                  <a:gd fmla="*/ 47 w 47" name="T23"/>
                  <a:gd fmla="*/ 27 h 27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7" w="4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/>
              <p:nvPr/>
            </p:nvSpPr>
            <p:spPr bwMode="auto">
              <a:xfrm>
                <a:off x="1978" y="3375"/>
                <a:ext cx="77" cy="158"/>
              </a:xfrm>
              <a:custGeom>
                <a:gdLst>
                  <a:gd fmla="*/ 0 w 77" name="T0"/>
                  <a:gd fmla="*/ 32 h 86" name="T1"/>
                  <a:gd fmla="*/ 0 w 77" name="T2"/>
                  <a:gd fmla="*/ 32 h 86" name="T3"/>
                  <a:gd fmla="*/ 1 w 77" name="T4"/>
                  <a:gd fmla="*/ 49 h 86" name="T5"/>
                  <a:gd fmla="*/ 14 w 77" name="T6"/>
                  <a:gd fmla="*/ 53 h 86" name="T7"/>
                  <a:gd fmla="*/ 7 w 77" name="T8"/>
                  <a:gd fmla="*/ 67 h 86" name="T9"/>
                  <a:gd fmla="*/ 4 w 77" name="T10"/>
                  <a:gd fmla="*/ 81 h 86" name="T11"/>
                  <a:gd fmla="*/ 22 w 77" name="T12"/>
                  <a:gd fmla="*/ 85 h 86" name="T13"/>
                  <a:gd fmla="*/ 38 w 77" name="T14"/>
                  <a:gd fmla="*/ 61 h 86" name="T15"/>
                  <a:gd fmla="*/ 69 w 77" name="T16"/>
                  <a:gd fmla="*/ 42 h 86" name="T17"/>
                  <a:gd fmla="*/ 76 w 77" name="T18"/>
                  <a:gd fmla="*/ 20 h 86" name="T19"/>
                  <a:gd fmla="*/ 47 w 77" name="T20"/>
                  <a:gd fmla="*/ 16 h 86" name="T21"/>
                  <a:gd fmla="*/ 27 w 77" name="T22"/>
                  <a:gd fmla="*/ 0 h 86" name="T23"/>
                  <a:gd fmla="*/ 9 w 77" name="T24"/>
                  <a:gd fmla="*/ 8 h 86" name="T25"/>
                  <a:gd fmla="*/ 0 w 77" name="T26"/>
                  <a:gd fmla="*/ 32 h 86" name="T27"/>
                  <a:gd fmla="*/ 0 w 77" name="T28"/>
                  <a:gd fmla="*/ 32 h 8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77" name="T45"/>
                  <a:gd fmla="*/ 0 h 86" name="T46"/>
                  <a:gd fmla="*/ 77 w 77" name="T47"/>
                  <a:gd fmla="*/ 86 h 8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6" w="77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/>
              <p:nvPr/>
            </p:nvSpPr>
            <p:spPr bwMode="auto">
              <a:xfrm>
                <a:off x="1851" y="3161"/>
                <a:ext cx="33" cy="158"/>
              </a:xfrm>
              <a:custGeom>
                <a:gdLst>
                  <a:gd fmla="*/ 0 w 33" name="T0"/>
                  <a:gd fmla="*/ 11 h 15" name="T1"/>
                  <a:gd fmla="*/ 0 w 33" name="T2"/>
                  <a:gd fmla="*/ 11 h 15" name="T3"/>
                  <a:gd fmla="*/ 9 w 33" name="T4"/>
                  <a:gd fmla="*/ 0 h 15" name="T5"/>
                  <a:gd fmla="*/ 32 w 33" name="T6"/>
                  <a:gd fmla="*/ 14 h 15" name="T7"/>
                  <a:gd fmla="*/ 0 w 33" name="T8"/>
                  <a:gd fmla="*/ 11 h 15" name="T9"/>
                  <a:gd fmla="*/ 0 w 33" name="T10"/>
                  <a:gd fmla="*/ 11 h 15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33" name="T18"/>
                  <a:gd fmla="*/ 0 h 15" name="T19"/>
                  <a:gd fmla="*/ 33 w 33" name="T20"/>
                  <a:gd fmla="*/ 15 h 15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5" w="33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/>
              <p:nvPr/>
            </p:nvSpPr>
            <p:spPr bwMode="auto">
              <a:xfrm>
                <a:off x="2250" y="4122"/>
                <a:ext cx="22" cy="158"/>
              </a:xfrm>
              <a:custGeom>
                <a:gdLst>
                  <a:gd fmla="*/ 0 w 22" name="T0"/>
                  <a:gd fmla="*/ 12 h 13" name="T1"/>
                  <a:gd fmla="*/ 0 w 22" name="T2"/>
                  <a:gd fmla="*/ 12 h 13" name="T3"/>
                  <a:gd fmla="*/ 12 w 22" name="T4"/>
                  <a:gd fmla="*/ 5 h 13" name="T5"/>
                  <a:gd fmla="*/ 6 w 22" name="T6"/>
                  <a:gd fmla="*/ 0 h 13" name="T7"/>
                  <a:gd fmla="*/ 21 w 22" name="T8"/>
                  <a:gd fmla="*/ 1 h 13" name="T9"/>
                  <a:gd fmla="*/ 0 w 22" name="T10"/>
                  <a:gd fmla="*/ 12 h 13" name="T11"/>
                  <a:gd fmla="*/ 0 w 22" name="T12"/>
                  <a:gd fmla="*/ 12 h 1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2" name="T21"/>
                  <a:gd fmla="*/ 0 h 13" name="T22"/>
                  <a:gd fmla="*/ 22 w 22" name="T23"/>
                  <a:gd fmla="*/ 13 h 1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3" w="22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/>
              <p:nvPr/>
            </p:nvSpPr>
            <p:spPr bwMode="auto">
              <a:xfrm>
                <a:off x="2267" y="4121"/>
                <a:ext cx="25" cy="158"/>
              </a:xfrm>
              <a:custGeom>
                <a:gdLst>
                  <a:gd fmla="*/ 0 w 25" name="T0"/>
                  <a:gd fmla="*/ 15 h 16" name="T1"/>
                  <a:gd fmla="*/ 0 w 25" name="T2"/>
                  <a:gd fmla="*/ 15 h 16" name="T3"/>
                  <a:gd fmla="*/ 11 w 25" name="T4"/>
                  <a:gd fmla="*/ 0 h 16" name="T5"/>
                  <a:gd fmla="*/ 24 w 25" name="T6"/>
                  <a:gd fmla="*/ 5 h 16" name="T7"/>
                  <a:gd fmla="*/ 0 w 25" name="T8"/>
                  <a:gd fmla="*/ 15 h 16" name="T9"/>
                  <a:gd fmla="*/ 0 w 25" name="T10"/>
                  <a:gd fmla="*/ 15 h 16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5" name="T18"/>
                  <a:gd fmla="*/ 0 h 16" name="T19"/>
                  <a:gd fmla="*/ 25 w 25" name="T20"/>
                  <a:gd fmla="*/ 16 h 16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6" w="25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/>
              <p:nvPr/>
            </p:nvSpPr>
            <p:spPr bwMode="auto">
              <a:xfrm>
                <a:off x="2338" y="3299"/>
                <a:ext cx="41" cy="158"/>
              </a:xfrm>
              <a:custGeom>
                <a:gdLst>
                  <a:gd fmla="*/ 0 w 41" name="T0"/>
                  <a:gd fmla="*/ 45 h 48" name="T1"/>
                  <a:gd fmla="*/ 0 w 41" name="T2"/>
                  <a:gd fmla="*/ 45 h 48" name="T3"/>
                  <a:gd fmla="*/ 6 w 41" name="T4"/>
                  <a:gd fmla="*/ 0 h 48" name="T5"/>
                  <a:gd fmla="*/ 40 w 41" name="T6"/>
                  <a:gd fmla="*/ 21 h 48" name="T7"/>
                  <a:gd fmla="*/ 20 w 41" name="T8"/>
                  <a:gd fmla="*/ 47 h 48" name="T9"/>
                  <a:gd fmla="*/ 0 w 41" name="T10"/>
                  <a:gd fmla="*/ 45 h 48" name="T11"/>
                  <a:gd fmla="*/ 0 w 41" name="T12"/>
                  <a:gd fmla="*/ 45 h 4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1" name="T21"/>
                  <a:gd fmla="*/ 0 h 48" name="T22"/>
                  <a:gd fmla="*/ 41 w 41" name="T23"/>
                  <a:gd fmla="*/ 48 h 4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48" w="41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/>
              <p:nvPr/>
            </p:nvSpPr>
            <p:spPr bwMode="auto">
              <a:xfrm>
                <a:off x="1821" y="3135"/>
                <a:ext cx="55" cy="158"/>
              </a:xfrm>
              <a:custGeom>
                <a:gdLst>
                  <a:gd fmla="*/ 0 w 55" name="T0"/>
                  <a:gd fmla="*/ 47 h 60" name="T1"/>
                  <a:gd fmla="*/ 0 w 55" name="T2"/>
                  <a:gd fmla="*/ 47 h 60" name="T3"/>
                  <a:gd fmla="*/ 11 w 55" name="T4"/>
                  <a:gd fmla="*/ 26 h 60" name="T5"/>
                  <a:gd fmla="*/ 25 w 55" name="T6"/>
                  <a:gd fmla="*/ 25 h 60" name="T7"/>
                  <a:gd fmla="*/ 11 w 55" name="T8"/>
                  <a:gd fmla="*/ 7 h 60" name="T9"/>
                  <a:gd fmla="*/ 42 w 55" name="T10"/>
                  <a:gd fmla="*/ 0 h 60" name="T11"/>
                  <a:gd fmla="*/ 47 w 55" name="T12"/>
                  <a:gd fmla="*/ 28 h 60" name="T13"/>
                  <a:gd fmla="*/ 54 w 55" name="T14"/>
                  <a:gd fmla="*/ 30 h 60" name="T15"/>
                  <a:gd fmla="*/ 39 w 55" name="T16"/>
                  <a:gd fmla="*/ 48 h 60" name="T17"/>
                  <a:gd fmla="*/ 30 w 55" name="T18"/>
                  <a:gd fmla="*/ 59 h 60" name="T19"/>
                  <a:gd fmla="*/ 0 w 55" name="T20"/>
                  <a:gd fmla="*/ 47 h 60" name="T21"/>
                  <a:gd fmla="*/ 0 w 55" name="T22"/>
                  <a:gd fmla="*/ 47 h 60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55" name="T36"/>
                  <a:gd fmla="*/ 0 h 60" name="T37"/>
                  <a:gd fmla="*/ 55 w 55" name="T38"/>
                  <a:gd fmla="*/ 60 h 60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60" w="55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/>
              <p:nvPr/>
            </p:nvSpPr>
            <p:spPr bwMode="auto">
              <a:xfrm>
                <a:off x="2245" y="3284"/>
                <a:ext cx="66" cy="158"/>
              </a:xfrm>
              <a:custGeom>
                <a:gdLst>
                  <a:gd fmla="*/ 0 w 66" name="T0"/>
                  <a:gd fmla="*/ 31 h 94" name="T1"/>
                  <a:gd fmla="*/ 0 w 66" name="T2"/>
                  <a:gd fmla="*/ 31 h 94" name="T3"/>
                  <a:gd fmla="*/ 9 w 66" name="T4"/>
                  <a:gd fmla="*/ 44 h 94" name="T5"/>
                  <a:gd fmla="*/ 22 w 66" name="T6"/>
                  <a:gd fmla="*/ 53 h 94" name="T7"/>
                  <a:gd fmla="*/ 19 w 66" name="T8"/>
                  <a:gd fmla="*/ 79 h 94" name="T9"/>
                  <a:gd fmla="*/ 26 w 66" name="T10"/>
                  <a:gd fmla="*/ 93 h 94" name="T11"/>
                  <a:gd fmla="*/ 65 w 66" name="T12"/>
                  <a:gd fmla="*/ 87 h 94" name="T13"/>
                  <a:gd fmla="*/ 43 w 66" name="T14"/>
                  <a:gd fmla="*/ 59 h 94" name="T15"/>
                  <a:gd fmla="*/ 58 w 66" name="T16"/>
                  <a:gd fmla="*/ 34 h 94" name="T17"/>
                  <a:gd fmla="*/ 19 w 66" name="T18"/>
                  <a:gd fmla="*/ 0 h 94" name="T19"/>
                  <a:gd fmla="*/ 6 w 66" name="T20"/>
                  <a:gd fmla="*/ 10 h 94" name="T21"/>
                  <a:gd fmla="*/ 11 w 66" name="T22"/>
                  <a:gd fmla="*/ 19 h 94" name="T23"/>
                  <a:gd fmla="*/ 0 w 66" name="T24"/>
                  <a:gd fmla="*/ 31 h 94" name="T25"/>
                  <a:gd fmla="*/ 0 w 66" name="T26"/>
                  <a:gd fmla="*/ 31 h 94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66" name="T42"/>
                  <a:gd fmla="*/ 0 h 94" name="T43"/>
                  <a:gd fmla="*/ 66 w 66" name="T44"/>
                  <a:gd fmla="*/ 94 h 94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94" w="66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/>
              <p:nvPr/>
            </p:nvSpPr>
            <p:spPr bwMode="auto">
              <a:xfrm>
                <a:off x="2065" y="3092"/>
                <a:ext cx="36" cy="158"/>
              </a:xfrm>
              <a:custGeom>
                <a:gdLst>
                  <a:gd fmla="*/ 0 w 36" name="T0"/>
                  <a:gd fmla="*/ 19 h 27" name="T1"/>
                  <a:gd fmla="*/ 0 w 36" name="T2"/>
                  <a:gd fmla="*/ 19 h 27" name="T3"/>
                  <a:gd fmla="*/ 27 w 36" name="T4"/>
                  <a:gd fmla="*/ 19 h 27" name="T5"/>
                  <a:gd fmla="*/ 14 w 36" name="T6"/>
                  <a:gd fmla="*/ 2 h 27" name="T7"/>
                  <a:gd fmla="*/ 35 w 36" name="T8"/>
                  <a:gd fmla="*/ 0 h 27" name="T9"/>
                  <a:gd fmla="*/ 35 w 36" name="T10"/>
                  <a:gd fmla="*/ 26 h 27" name="T11"/>
                  <a:gd fmla="*/ 0 w 36" name="T12"/>
                  <a:gd fmla="*/ 19 h 27" name="T13"/>
                  <a:gd fmla="*/ 0 w 36" name="T14"/>
                  <a:gd fmla="*/ 19 h 27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36" name="T24"/>
                  <a:gd fmla="*/ 0 h 27" name="T25"/>
                  <a:gd fmla="*/ 36 w 36" name="T26"/>
                  <a:gd fmla="*/ 27 h 27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7" w="36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/>
              <p:nvPr/>
            </p:nvSpPr>
            <p:spPr bwMode="auto">
              <a:xfrm>
                <a:off x="1860" y="3154"/>
                <a:ext cx="85" cy="158"/>
              </a:xfrm>
              <a:custGeom>
                <a:gdLst>
                  <a:gd fmla="*/ 0 w 85" name="T0"/>
                  <a:gd fmla="*/ 20 h 42" name="T1"/>
                  <a:gd fmla="*/ 0 w 85" name="T2"/>
                  <a:gd fmla="*/ 20 h 42" name="T3"/>
                  <a:gd fmla="*/ 15 w 85" name="T4"/>
                  <a:gd fmla="*/ 2 h 42" name="T5"/>
                  <a:gd fmla="*/ 60 w 85" name="T6"/>
                  <a:gd fmla="*/ 0 h 42" name="T7"/>
                  <a:gd fmla="*/ 84 w 85" name="T8"/>
                  <a:gd fmla="*/ 13 h 42" name="T9"/>
                  <a:gd fmla="*/ 64 w 85" name="T10"/>
                  <a:gd fmla="*/ 15 h 42" name="T11"/>
                  <a:gd fmla="*/ 29 w 85" name="T12"/>
                  <a:gd fmla="*/ 41 h 42" name="T13"/>
                  <a:gd fmla="*/ 23 w 85" name="T14"/>
                  <a:gd fmla="*/ 34 h 42" name="T15"/>
                  <a:gd fmla="*/ 0 w 85" name="T16"/>
                  <a:gd fmla="*/ 20 h 42" name="T17"/>
                  <a:gd fmla="*/ 0 w 85" name="T18"/>
                  <a:gd fmla="*/ 20 h 42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85" name="T30"/>
                  <a:gd fmla="*/ 0 h 42" name="T31"/>
                  <a:gd fmla="*/ 85 w 85" name="T32"/>
                  <a:gd fmla="*/ 42 h 42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42" w="85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/>
              <p:nvPr/>
            </p:nvSpPr>
            <p:spPr bwMode="auto">
              <a:xfrm>
                <a:off x="1889" y="3175"/>
                <a:ext cx="56" cy="158"/>
              </a:xfrm>
              <a:custGeom>
                <a:gdLst>
                  <a:gd fmla="*/ 0 w 56" name="T0"/>
                  <a:gd fmla="*/ 28 h 57" name="T1"/>
                  <a:gd fmla="*/ 0 w 56" name="T2"/>
                  <a:gd fmla="*/ 28 h 57" name="T3"/>
                  <a:gd fmla="*/ 22 w 56" name="T4"/>
                  <a:gd fmla="*/ 55 h 57" name="T5"/>
                  <a:gd fmla="*/ 50 w 56" name="T6"/>
                  <a:gd fmla="*/ 56 h 57" name="T7"/>
                  <a:gd fmla="*/ 55 w 56" name="T8"/>
                  <a:gd fmla="*/ 0 h 57" name="T9"/>
                  <a:gd fmla="*/ 35 w 56" name="T10"/>
                  <a:gd fmla="*/ 2 h 57" name="T11"/>
                  <a:gd fmla="*/ 0 w 56" name="T12"/>
                  <a:gd fmla="*/ 28 h 57" name="T13"/>
                  <a:gd fmla="*/ 0 w 56" name="T14"/>
                  <a:gd fmla="*/ 28 h 57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6" name="T24"/>
                  <a:gd fmla="*/ 0 h 57" name="T25"/>
                  <a:gd fmla="*/ 56 w 56" name="T26"/>
                  <a:gd fmla="*/ 57 h 57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57" w="56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/>
              <p:nvPr/>
            </p:nvSpPr>
            <p:spPr bwMode="auto">
              <a:xfrm>
                <a:off x="1948" y="3237"/>
                <a:ext cx="77" cy="158"/>
              </a:xfrm>
              <a:custGeom>
                <a:gdLst>
                  <a:gd fmla="*/ 0 w 77" name="T0"/>
                  <a:gd fmla="*/ 18 h 35" name="T1"/>
                  <a:gd fmla="*/ 0 w 77" name="T2"/>
                  <a:gd fmla="*/ 18 h 35" name="T3"/>
                  <a:gd fmla="*/ 6 w 77" name="T4"/>
                  <a:gd fmla="*/ 0 h 35" name="T5"/>
                  <a:gd fmla="*/ 22 w 77" name="T6"/>
                  <a:gd fmla="*/ 11 h 35" name="T7"/>
                  <a:gd fmla="*/ 51 w 77" name="T8"/>
                  <a:gd fmla="*/ 0 h 35" name="T9"/>
                  <a:gd fmla="*/ 76 w 77" name="T10"/>
                  <a:gd fmla="*/ 13 h 35" name="T11"/>
                  <a:gd fmla="*/ 70 w 77" name="T12"/>
                  <a:gd fmla="*/ 33 h 35" name="T13"/>
                  <a:gd fmla="*/ 67 w 77" name="T14"/>
                  <a:gd fmla="*/ 17 h 35" name="T15"/>
                  <a:gd fmla="*/ 51 w 77" name="T16"/>
                  <a:gd fmla="*/ 11 h 35" name="T17"/>
                  <a:gd fmla="*/ 36 w 77" name="T18"/>
                  <a:gd fmla="*/ 21 h 35" name="T19"/>
                  <a:gd fmla="*/ 39 w 77" name="T20"/>
                  <a:gd fmla="*/ 30 h 35" name="T21"/>
                  <a:gd fmla="*/ 33 w 77" name="T22"/>
                  <a:gd fmla="*/ 34 h 35" name="T23"/>
                  <a:gd fmla="*/ 0 w 77" name="T24"/>
                  <a:gd fmla="*/ 18 h 35" name="T25"/>
                  <a:gd fmla="*/ 0 w 77" name="T26"/>
                  <a:gd fmla="*/ 18 h 35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77" name="T42"/>
                  <a:gd fmla="*/ 0 h 35" name="T43"/>
                  <a:gd fmla="*/ 77 w 77" name="T44"/>
                  <a:gd fmla="*/ 35 h 35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35" w="77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/>
              <p:nvPr/>
            </p:nvSpPr>
            <p:spPr bwMode="auto">
              <a:xfrm>
                <a:off x="2226" y="3672"/>
                <a:ext cx="112" cy="158"/>
              </a:xfrm>
              <a:custGeom>
                <a:gdLst>
                  <a:gd fmla="*/ 0 w 112" name="T0"/>
                  <a:gd fmla="*/ 43 h 116" name="T1"/>
                  <a:gd fmla="*/ 0 w 112" name="T2"/>
                  <a:gd fmla="*/ 43 h 116" name="T3"/>
                  <a:gd fmla="*/ 9 w 112" name="T4"/>
                  <a:gd fmla="*/ 6 h 116" name="T5"/>
                  <a:gd fmla="*/ 48 w 112" name="T6"/>
                  <a:gd fmla="*/ 0 h 116" name="T7"/>
                  <a:gd fmla="*/ 62 w 112" name="T8"/>
                  <a:gd fmla="*/ 12 h 116" name="T9"/>
                  <a:gd fmla="*/ 65 w 112" name="T10"/>
                  <a:gd fmla="*/ 39 h 116" name="T11"/>
                  <a:gd fmla="*/ 93 w 112" name="T12"/>
                  <a:gd fmla="*/ 44 h 116" name="T13"/>
                  <a:gd fmla="*/ 97 w 112" name="T14"/>
                  <a:gd fmla="*/ 63 h 116" name="T15"/>
                  <a:gd fmla="*/ 111 w 112" name="T16"/>
                  <a:gd fmla="*/ 66 h 116" name="T17"/>
                  <a:gd fmla="*/ 109 w 112" name="T18"/>
                  <a:gd fmla="*/ 91 h 116" name="T19"/>
                  <a:gd fmla="*/ 95 w 112" name="T20"/>
                  <a:gd fmla="*/ 115 h 116" name="T21"/>
                  <a:gd fmla="*/ 58 w 112" name="T22"/>
                  <a:gd fmla="*/ 114 h 116" name="T23"/>
                  <a:gd fmla="*/ 66 w 112" name="T24"/>
                  <a:gd fmla="*/ 86 h 116" name="T25"/>
                  <a:gd fmla="*/ 0 w 112" name="T26"/>
                  <a:gd fmla="*/ 43 h 116" name="T27"/>
                  <a:gd fmla="*/ 0 w 112" name="T28"/>
                  <a:gd fmla="*/ 43 h 11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12" name="T45"/>
                  <a:gd fmla="*/ 0 h 116" name="T46"/>
                  <a:gd fmla="*/ 112 w 112" name="T47"/>
                  <a:gd fmla="*/ 116 h 11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15" w="112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/>
              <p:nvPr/>
            </p:nvSpPr>
            <p:spPr bwMode="auto">
              <a:xfrm>
                <a:off x="1971" y="3476"/>
                <a:ext cx="172" cy="158"/>
              </a:xfrm>
              <a:custGeom>
                <a:gdLst>
                  <a:gd fmla="*/ 0 w 172" name="T0"/>
                  <a:gd fmla="*/ 58 h 247" name="T1"/>
                  <a:gd fmla="*/ 0 w 172" name="T2"/>
                  <a:gd fmla="*/ 58 h 247" name="T3"/>
                  <a:gd fmla="*/ 3 w 172" name="T4"/>
                  <a:gd fmla="*/ 78 h 247" name="T5"/>
                  <a:gd fmla="*/ 34 w 172" name="T6"/>
                  <a:gd fmla="*/ 112 h 247" name="T7"/>
                  <a:gd fmla="*/ 68 w 172" name="T8"/>
                  <a:gd fmla="*/ 193 h 247" name="T9"/>
                  <a:gd fmla="*/ 146 w 172" name="T10"/>
                  <a:gd fmla="*/ 246 h 247" name="T11"/>
                  <a:gd fmla="*/ 159 w 172" name="T12"/>
                  <a:gd fmla="*/ 237 h 247" name="T13"/>
                  <a:gd fmla="*/ 167 w 172" name="T14"/>
                  <a:gd fmla="*/ 220 h 247" name="T15"/>
                  <a:gd fmla="*/ 155 w 172" name="T16"/>
                  <a:gd fmla="*/ 213 h 247" name="T17"/>
                  <a:gd fmla="*/ 162 w 172" name="T18"/>
                  <a:gd fmla="*/ 209 h 247" name="T19"/>
                  <a:gd fmla="*/ 171 w 172" name="T20"/>
                  <a:gd fmla="*/ 167 h 247" name="T21"/>
                  <a:gd fmla="*/ 158 w 172" name="T22"/>
                  <a:gd fmla="*/ 147 h 247" name="T23"/>
                  <a:gd fmla="*/ 147 w 172" name="T24"/>
                  <a:gd fmla="*/ 147 h 247" name="T25"/>
                  <a:gd fmla="*/ 147 w 172" name="T26"/>
                  <a:gd fmla="*/ 125 h 247" name="T27"/>
                  <a:gd fmla="*/ 132 w 172" name="T28"/>
                  <a:gd fmla="*/ 134 h 247" name="T29"/>
                  <a:gd fmla="*/ 113 w 172" name="T30"/>
                  <a:gd fmla="*/ 126 h 247" name="T31"/>
                  <a:gd fmla="*/ 102 w 172" name="T32"/>
                  <a:gd fmla="*/ 101 h 247" name="T33"/>
                  <a:gd fmla="*/ 121 w 172" name="T34"/>
                  <a:gd fmla="*/ 69 h 247" name="T35"/>
                  <a:gd fmla="*/ 155 w 172" name="T36"/>
                  <a:gd fmla="*/ 55 h 247" name="T37"/>
                  <a:gd fmla="*/ 145 w 172" name="T38"/>
                  <a:gd fmla="*/ 49 h 247" name="T39"/>
                  <a:gd fmla="*/ 151 w 172" name="T40"/>
                  <a:gd fmla="*/ 33 h 247" name="T41"/>
                  <a:gd fmla="*/ 112 w 172" name="T42"/>
                  <a:gd fmla="*/ 30 h 247" name="T43"/>
                  <a:gd fmla="*/ 83 w 172" name="T44"/>
                  <a:gd fmla="*/ 0 h 247" name="T45"/>
                  <a:gd fmla="*/ 76 w 172" name="T46"/>
                  <a:gd fmla="*/ 22 h 247" name="T47"/>
                  <a:gd fmla="*/ 45 w 172" name="T48"/>
                  <a:gd fmla="*/ 41 h 247" name="T49"/>
                  <a:gd fmla="*/ 29 w 172" name="T50"/>
                  <a:gd fmla="*/ 65 h 247" name="T51"/>
                  <a:gd fmla="*/ 11 w 172" name="T52"/>
                  <a:gd fmla="*/ 61 h 247" name="T53"/>
                  <a:gd fmla="*/ 14 w 172" name="T54"/>
                  <a:gd fmla="*/ 47 h 247" name="T55"/>
                  <a:gd fmla="*/ 0 w 172" name="T56"/>
                  <a:gd fmla="*/ 58 h 247" name="T57"/>
                  <a:gd fmla="*/ 0 w 172" name="T58"/>
                  <a:gd fmla="*/ 58 h 247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172" name="T90"/>
                  <a:gd fmla="*/ 0 h 247" name="T91"/>
                  <a:gd fmla="*/ 172 w 172" name="T92"/>
                  <a:gd fmla="*/ 247 h 247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246" w="172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/>
              <p:nvPr/>
            </p:nvSpPr>
            <p:spPr bwMode="auto">
              <a:xfrm>
                <a:off x="2288" y="3298"/>
                <a:ext cx="57" cy="158"/>
              </a:xfrm>
              <a:custGeom>
                <a:gdLst>
                  <a:gd fmla="*/ 0 w 57" name="T0"/>
                  <a:gd fmla="*/ 25 h 54" name="T1"/>
                  <a:gd fmla="*/ 0 w 57" name="T2"/>
                  <a:gd fmla="*/ 25 h 54" name="T3"/>
                  <a:gd fmla="*/ 15 w 57" name="T4"/>
                  <a:gd fmla="*/ 0 h 54" name="T5"/>
                  <a:gd fmla="*/ 56 w 57" name="T6"/>
                  <a:gd fmla="*/ 4 h 54" name="T7"/>
                  <a:gd fmla="*/ 50 w 57" name="T8"/>
                  <a:gd fmla="*/ 49 h 54" name="T9"/>
                  <a:gd fmla="*/ 22 w 57" name="T10"/>
                  <a:gd fmla="*/ 53 h 54" name="T11"/>
                  <a:gd fmla="*/ 0 w 57" name="T12"/>
                  <a:gd fmla="*/ 25 h 54" name="T13"/>
                  <a:gd fmla="*/ 0 w 57" name="T14"/>
                  <a:gd fmla="*/ 25 h 54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7" name="T24"/>
                  <a:gd fmla="*/ 0 h 54" name="T25"/>
                  <a:gd fmla="*/ 57 w 57" name="T26"/>
                  <a:gd fmla="*/ 54 h 54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54" w="57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/>
              <p:nvPr/>
            </p:nvSpPr>
            <p:spPr bwMode="auto">
              <a:xfrm>
                <a:off x="2235" y="3210"/>
                <a:ext cx="14" cy="158"/>
              </a:xfrm>
              <a:custGeom>
                <a:gdLst>
                  <a:gd fmla="*/ 0 w 14" name="T0"/>
                  <a:gd fmla="*/ 10 h 11" name="T1"/>
                  <a:gd fmla="*/ 0 w 14" name="T2"/>
                  <a:gd fmla="*/ 10 h 11" name="T3"/>
                  <a:gd fmla="*/ 12 w 14" name="T4"/>
                  <a:gd fmla="*/ 8 h 11" name="T5"/>
                  <a:gd fmla="*/ 13 w 14" name="T6"/>
                  <a:gd fmla="*/ 0 h 11" name="T7"/>
                  <a:gd fmla="*/ 0 w 14" name="T8"/>
                  <a:gd fmla="*/ 10 h 11" name="T9"/>
                  <a:gd fmla="*/ 0 w 14" name="T10"/>
                  <a:gd fmla="*/ 10 h 11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4" name="T18"/>
                  <a:gd fmla="*/ 0 h 11" name="T19"/>
                  <a:gd fmla="*/ 14 w 14" name="T20"/>
                  <a:gd fmla="*/ 11 h 11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1" w="14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/>
              <p:nvPr/>
            </p:nvSpPr>
            <p:spPr bwMode="auto">
              <a:xfrm>
                <a:off x="2283" y="3806"/>
                <a:ext cx="72" cy="158"/>
              </a:xfrm>
              <a:custGeom>
                <a:gdLst>
                  <a:gd fmla="*/ 0 w 72" name="T0"/>
                  <a:gd fmla="*/ 59 h 74" name="T1"/>
                  <a:gd fmla="*/ 0 w 72" name="T2"/>
                  <a:gd fmla="*/ 59 h 74" name="T3"/>
                  <a:gd fmla="*/ 12 w 72" name="T4"/>
                  <a:gd fmla="*/ 3 h 74" name="T5"/>
                  <a:gd fmla="*/ 22 w 72" name="T6"/>
                  <a:gd fmla="*/ 0 h 74" name="T7"/>
                  <a:gd fmla="*/ 63 w 72" name="T8"/>
                  <a:gd fmla="*/ 29 h 74" name="T9"/>
                  <a:gd fmla="*/ 71 w 72" name="T10"/>
                  <a:gd fmla="*/ 41 h 74" name="T11"/>
                  <a:gd fmla="*/ 68 w 72" name="T12"/>
                  <a:gd fmla="*/ 55 h 74" name="T13"/>
                  <a:gd fmla="*/ 49 w 72" name="T14"/>
                  <a:gd fmla="*/ 73 h 74" name="T15"/>
                  <a:gd fmla="*/ 0 w 72" name="T16"/>
                  <a:gd fmla="*/ 59 h 74" name="T17"/>
                  <a:gd fmla="*/ 0 w 72" name="T18"/>
                  <a:gd fmla="*/ 59 h 74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72" name="T30"/>
                  <a:gd fmla="*/ 0 h 74" name="T31"/>
                  <a:gd fmla="*/ 72 w 72" name="T32"/>
                  <a:gd fmla="*/ 74 h 74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74" w="72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/>
              <p:nvPr/>
            </p:nvSpPr>
            <p:spPr bwMode="auto">
              <a:xfrm>
                <a:off x="2081" y="3263"/>
                <a:ext cx="184" cy="158"/>
              </a:xfrm>
              <a:custGeom>
                <a:gdLst>
                  <a:gd fmla="*/ 0 w 184" name="T0"/>
                  <a:gd fmla="*/ 42 h 157" name="T1"/>
                  <a:gd fmla="*/ 0 w 184" name="T2"/>
                  <a:gd fmla="*/ 42 h 157" name="T3"/>
                  <a:gd fmla="*/ 17 w 184" name="T4"/>
                  <a:gd fmla="*/ 69 h 157" name="T5"/>
                  <a:gd fmla="*/ 44 w 184" name="T6"/>
                  <a:gd fmla="*/ 72 h 157" name="T7"/>
                  <a:gd fmla="*/ 52 w 184" name="T8"/>
                  <a:gd fmla="*/ 84 h 157" name="T9"/>
                  <a:gd fmla="*/ 79 w 184" name="T10"/>
                  <a:gd fmla="*/ 82 h 157" name="T11"/>
                  <a:gd fmla="*/ 75 w 184" name="T12"/>
                  <a:gd fmla="*/ 129 h 157" name="T13"/>
                  <a:gd fmla="*/ 87 w 184" name="T14"/>
                  <a:gd fmla="*/ 149 h 157" name="T15"/>
                  <a:gd fmla="*/ 103 w 184" name="T16"/>
                  <a:gd fmla="*/ 156 h 157" name="T17"/>
                  <a:gd fmla="*/ 136 w 184" name="T18"/>
                  <a:gd fmla="*/ 137 h 157" name="T19"/>
                  <a:gd fmla="*/ 123 w 184" name="T20"/>
                  <a:gd fmla="*/ 134 h 157" name="T21"/>
                  <a:gd fmla="*/ 116 w 184" name="T22"/>
                  <a:gd fmla="*/ 108 h 157" name="T23"/>
                  <a:gd fmla="*/ 139 w 184" name="T24"/>
                  <a:gd fmla="*/ 113 h 157" name="T25"/>
                  <a:gd fmla="*/ 173 w 184" name="T26"/>
                  <a:gd fmla="*/ 97 h 157" name="T27"/>
                  <a:gd fmla="*/ 164 w 184" name="T28"/>
                  <a:gd fmla="*/ 84 h 157" name="T29"/>
                  <a:gd fmla="*/ 175 w 184" name="T30"/>
                  <a:gd fmla="*/ 72 h 157" name="T31"/>
                  <a:gd fmla="*/ 170 w 184" name="T32"/>
                  <a:gd fmla="*/ 63 h 157" name="T33"/>
                  <a:gd fmla="*/ 183 w 184" name="T34"/>
                  <a:gd fmla="*/ 53 h 157" name="T35"/>
                  <a:gd fmla="*/ 167 w 184" name="T36"/>
                  <a:gd fmla="*/ 51 h 157" name="T37"/>
                  <a:gd fmla="*/ 167 w 184" name="T38"/>
                  <a:gd fmla="*/ 39 h 157" name="T39"/>
                  <a:gd fmla="*/ 141 w 184" name="T40"/>
                  <a:gd fmla="*/ 25 h 157" name="T41"/>
                  <a:gd fmla="*/ 152 w 184" name="T42"/>
                  <a:gd fmla="*/ 21 h 157" name="T43"/>
                  <a:gd fmla="*/ 72 w 184" name="T44"/>
                  <a:gd fmla="*/ 24 h 157" name="T45"/>
                  <a:gd fmla="*/ 46 w 184" name="T46"/>
                  <a:gd fmla="*/ 0 h 157" name="T47"/>
                  <a:gd fmla="*/ 47 w 184" name="T48"/>
                  <a:gd fmla="*/ 11 h 157" name="T49"/>
                  <a:gd fmla="*/ 24 w 184" name="T50"/>
                  <a:gd fmla="*/ 20 h 157" name="T51"/>
                  <a:gd fmla="*/ 31 w 184" name="T52"/>
                  <a:gd fmla="*/ 39 h 157" name="T53"/>
                  <a:gd fmla="*/ 22 w 184" name="T54"/>
                  <a:gd fmla="*/ 46 h 157" name="T55"/>
                  <a:gd fmla="*/ 17 w 184" name="T56"/>
                  <a:gd fmla="*/ 29 h 157" name="T57"/>
                  <a:gd fmla="*/ 26 w 184" name="T58"/>
                  <a:gd fmla="*/ 6 h 157" name="T59"/>
                  <a:gd fmla="*/ 0 w 184" name="T60"/>
                  <a:gd fmla="*/ 42 h 157" name="T61"/>
                  <a:gd fmla="*/ 0 w 184" name="T62"/>
                  <a:gd fmla="*/ 42 h 157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84" name="T96"/>
                  <a:gd fmla="*/ 0 h 157" name="T97"/>
                  <a:gd fmla="*/ 184 w 184" name="T98"/>
                  <a:gd fmla="*/ 157 h 157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57" w="184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/>
            <p:nvPr/>
          </p:nvSpPr>
          <p:spPr bwMode="auto">
            <a:xfrm>
              <a:off x="4706100" y="4029563"/>
              <a:ext cx="119061" cy="206196"/>
            </a:xfrm>
            <a:custGeom>
              <a:gdLst>
                <a:gd fmla="*/ 0 w 95" name="T0"/>
                <a:gd fmla="*/ 17056038 h 203" name="T1"/>
                <a:gd fmla="*/ 0 w 95" name="T2"/>
                <a:gd fmla="*/ 17056038 h 203" name="T3"/>
                <a:gd fmla="*/ 21990127 w 95" name="T4"/>
                <a:gd fmla="*/ 52872417 h 203" name="T5"/>
                <a:gd fmla="*/ 50262967 w 95" name="T6"/>
                <a:gd fmla="*/ 68222847 h 203" name="T7"/>
                <a:gd fmla="*/ 36127169 w 95" name="T8"/>
                <a:gd fmla="*/ 93806917 h 203" name="T9"/>
                <a:gd fmla="*/ 87960510 w 95" name="T10"/>
                <a:gd fmla="*/ 139856901 h 203" name="T11"/>
                <a:gd fmla="*/ 111520992 w 95" name="T12"/>
                <a:gd fmla="*/ 202962959 h 203" name="T13"/>
                <a:gd fmla="*/ 114662975 w 95" name="T14"/>
                <a:gd fmla="*/ 255835356 h 203" name="T15"/>
                <a:gd fmla="*/ 50262967 w 95" name="T16"/>
                <a:gd fmla="*/ 301886645 h 203" name="T17"/>
                <a:gd fmla="*/ 59687661 w 95" name="T18"/>
                <a:gd fmla="*/ 344525504 h 203" name="T19"/>
                <a:gd fmla="*/ 80106161 w 95" name="T20"/>
                <a:gd fmla="*/ 315530166 h 203" name="T21"/>
                <a:gd fmla="*/ 92672857 w 95" name="T22"/>
                <a:gd fmla="*/ 324058182 h 203" name="T23"/>
                <a:gd fmla="*/ 97385204 w 95" name="T24"/>
                <a:gd fmla="*/ 303592249 h 203" name="T25"/>
                <a:gd fmla="*/ 147648151 w 95" name="T26"/>
                <a:gd fmla="*/ 272891389 h 203" name="T27"/>
                <a:gd fmla="*/ 141365440 w 95" name="T28"/>
                <a:gd fmla="*/ 185906926 h 203" name="T29"/>
                <a:gd fmla="*/ 72253084 w 95" name="T30"/>
                <a:gd fmla="*/ 105744835 h 203" name="T31"/>
                <a:gd fmla="*/ 80106161 w 95" name="T32"/>
                <a:gd fmla="*/ 78456467 h 203" name="T33"/>
                <a:gd fmla="*/ 120945686 w 95" name="T34"/>
                <a:gd fmla="*/ 39227581 h 203" name="T35"/>
                <a:gd fmla="*/ 62828390 w 95" name="T36"/>
                <a:gd fmla="*/ 0 h 203" name="T37"/>
                <a:gd fmla="*/ 0 w 95" name="T38"/>
                <a:gd fmla="*/ 17056038 h 203" name="T39"/>
                <a:gd fmla="*/ 0 w 95" name="T40"/>
                <a:gd fmla="*/ 17056038 h 203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w 95" name="T63"/>
                <a:gd fmla="*/ 0 h 203" name="T64"/>
                <a:gd fmla="*/ 95 w 95" name="T65"/>
                <a:gd fmla="*/ 203 h 203" name="T66"/>
              </a:gdLst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b="T66" l="T63" r="T65" t="T64"/>
              <a:pathLst>
                <a:path h="203" w="95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/>
            <p:nvPr/>
          </p:nvSpPr>
          <p:spPr bwMode="auto">
            <a:xfrm>
              <a:off x="3628193" y="3503304"/>
              <a:ext cx="126999" cy="206196"/>
            </a:xfrm>
            <a:custGeom>
              <a:gdLst>
                <a:gd fmla="*/ 0 w 102" name="T0"/>
                <a:gd fmla="*/ 3439837 h 46" name="T1"/>
                <a:gd fmla="*/ 37206018 w 102" name="T2"/>
                <a:gd fmla="*/ 0 h 46" name="T3"/>
                <a:gd fmla="*/ 72863135 w 102" name="T4"/>
                <a:gd fmla="*/ 15478608 h 46" name="T5"/>
                <a:gd fmla="*/ 86814474 w 102" name="T6"/>
                <a:gd fmla="*/ 32676478 h 46" name="T7"/>
                <a:gd fmla="*/ 105418723 w 102" name="T8"/>
                <a:gd fmla="*/ 32676478 h 46" name="T9"/>
                <a:gd fmla="*/ 119371288 w 102" name="T10"/>
                <a:gd fmla="*/ 24077546 h 46" name="T11"/>
                <a:gd fmla="*/ 128672167 w 102" name="T12"/>
                <a:gd fmla="*/ 22356972 h 46" name="T13"/>
                <a:gd fmla="*/ 137974292 w 102" name="T14"/>
                <a:gd fmla="*/ 39556149 h 46" name="T15"/>
                <a:gd fmla="*/ 155027149 w 102" name="T16"/>
                <a:gd fmla="*/ 44715256 h 46" name="T17"/>
                <a:gd fmla="*/ 150376710 w 102" name="T18"/>
                <a:gd fmla="*/ 51593615 h 46" name="T19"/>
                <a:gd fmla="*/ 156577296 w 102" name="T20"/>
                <a:gd fmla="*/ 65352956 h 46" name="T21"/>
                <a:gd fmla="*/ 155027149 w 102" name="T22"/>
                <a:gd fmla="*/ 75671151 h 46" name="T23"/>
                <a:gd fmla="*/ 137974292 w 102" name="T24"/>
                <a:gd fmla="*/ 60192548 h 46" name="T25"/>
                <a:gd fmla="*/ 128672167 w 102" name="T26"/>
                <a:gd fmla="*/ 55033451 h 46" name="T27"/>
                <a:gd fmla="*/ 119371288 w 102" name="T28"/>
                <a:gd fmla="*/ 55033451 h 46" name="T29"/>
                <a:gd fmla="*/ 114719603 w 102" name="T30"/>
                <a:gd fmla="*/ 72231316 h 46" name="T31"/>
                <a:gd fmla="*/ 103868576 w 102" name="T32"/>
                <a:gd fmla="*/ 67072218 h 46" name="T33"/>
                <a:gd fmla="*/ 83714181 w 102" name="T34"/>
                <a:gd fmla="*/ 77391724 h 46" name="T35"/>
                <a:gd fmla="*/ 58910570 w 102" name="T36"/>
                <a:gd fmla="*/ 75671151 h 46" name="T37"/>
                <a:gd fmla="*/ 58910570 w 102" name="T38"/>
                <a:gd fmla="*/ 44715256 h 46" name="T39"/>
                <a:gd fmla="*/ 20153156 w 102" name="T40"/>
                <a:gd fmla="*/ 17197870 h 46" name="T41"/>
                <a:gd fmla="*/ 0 w 102" name="T42"/>
                <a:gd fmla="*/ 3439837 h 46" name="T43"/>
                <a:gd fmla="*/ 0 w 102" name="T44"/>
                <a:gd fmla="*/ 3439837 h 4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w 102" name="T69"/>
                <a:gd fmla="*/ 0 h 46" name="T70"/>
                <a:gd fmla="*/ 102 w 102" name="T71"/>
                <a:gd fmla="*/ 46 h 46" name="T72"/>
              </a:gdLst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b="T72" l="T69" r="T71" t="T70"/>
              <a:pathLst>
                <a:path h="46" w="102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/>
            <p:nvPr/>
          </p:nvSpPr>
          <p:spPr bwMode="auto">
            <a:xfrm>
              <a:off x="3718681" y="3551723"/>
              <a:ext cx="104774" cy="206196"/>
            </a:xfrm>
            <a:custGeom>
              <a:gdLst>
                <a:gd fmla="*/ 48621765 w 85" name="T0"/>
                <a:gd fmla="*/ 3439855 h 69" name="T1"/>
                <a:gd fmla="*/ 54698713 w 85" name="T2"/>
                <a:gd fmla="*/ 3439855 h 69" name="T3"/>
                <a:gd fmla="*/ 74451875 w 85" name="T4"/>
                <a:gd fmla="*/ 10319564 h 69" name="T5"/>
                <a:gd fmla="*/ 92683970 w 85" name="T6"/>
                <a:gd fmla="*/ 25796947 h 69" name="T7"/>
                <a:gd fmla="*/ 103320478 w 85" name="T8"/>
                <a:gd fmla="*/ 44715498 h 69" name="T9"/>
                <a:gd fmla="*/ 127630734 w 85" name="T10"/>
                <a:gd fmla="*/ 65353310 h 69" name="T11"/>
                <a:gd fmla="*/ 115475606 w 85" name="T12"/>
                <a:gd fmla="*/ 70512435 h 69" name="T13"/>
                <a:gd fmla="*/ 106358952 w 85" name="T14"/>
                <a:gd fmla="*/ 84271851 h 69" name="T15"/>
                <a:gd fmla="*/ 104840331 w 85" name="T16"/>
                <a:gd fmla="*/ 91150268 h 69" name="T17"/>
                <a:gd fmla="*/ 100282004 w 85" name="T18"/>
                <a:gd fmla="*/ 116948516 h 69" name="T19"/>
                <a:gd fmla="*/ 82048695 w 85" name="T20"/>
                <a:gd fmla="*/ 110068809 h 69" name="T21"/>
                <a:gd fmla="*/ 79010202 w 85" name="T22"/>
                <a:gd fmla="*/ 87710414 h 69" name="T23"/>
                <a:gd fmla="*/ 60776893 w 85" name="T24"/>
                <a:gd fmla="*/ 96310704 h 69" name="T25"/>
                <a:gd fmla="*/ 44063438 w 85" name="T26"/>
                <a:gd fmla="*/ 108348226 h 69" name="T27"/>
                <a:gd fmla="*/ 33426921 w 85" name="T28"/>
                <a:gd fmla="*/ 106628955 h 69" name="T29"/>
                <a:gd fmla="*/ 24310266 w 85" name="T30"/>
                <a:gd fmla="*/ 94590122 h 69" name="T31"/>
                <a:gd fmla="*/ 18233314 w 85" name="T32"/>
                <a:gd fmla="*/ 84271851 h 69" name="T33"/>
                <a:gd fmla="*/ 25830119 w 85" name="T34"/>
                <a:gd fmla="*/ 73952289 h 69" name="T35"/>
                <a:gd fmla="*/ 30388447 w 85" name="T36"/>
                <a:gd fmla="*/ 82551268 h 69" name="T37"/>
                <a:gd fmla="*/ 53180092 w 85" name="T38"/>
                <a:gd fmla="*/ 94590122 h 69" name="T39"/>
                <a:gd fmla="*/ 57738419 w 85" name="T40"/>
                <a:gd fmla="*/ 84271851 h 69" name="T41"/>
                <a:gd fmla="*/ 36466627 w 85" name="T42"/>
                <a:gd fmla="*/ 65353310 h 69" name="T43"/>
                <a:gd fmla="*/ 30388447 w 85" name="T44"/>
                <a:gd fmla="*/ 49874623 h 69" name="T45"/>
                <a:gd fmla="*/ 22791646 w 85" name="T46"/>
                <a:gd fmla="*/ 44715498 h 69" name="T47"/>
                <a:gd fmla="*/ 22791646 w 85" name="T48"/>
                <a:gd fmla="*/ 34395926 h 69" name="T49"/>
                <a:gd fmla="*/ 13674986 w 85" name="T50"/>
                <a:gd fmla="*/ 30957384 h 69" name="T51"/>
                <a:gd fmla="*/ 0 w 85" name="T52"/>
                <a:gd fmla="*/ 29236801 h 69" name="T53"/>
                <a:gd fmla="*/ 4558328 w 85" name="T54"/>
                <a:gd fmla="*/ 17197963 h 69" name="T55"/>
                <a:gd fmla="*/ 6078183 w 85" name="T56"/>
                <a:gd fmla="*/ 10319564 h 69" name="T57"/>
                <a:gd fmla="*/ 16713460 w 85" name="T58"/>
                <a:gd fmla="*/ 10319564 h 69" name="T59"/>
                <a:gd fmla="*/ 22791646 w 85" name="T60"/>
                <a:gd fmla="*/ 15478692 h 69" name="T61"/>
                <a:gd fmla="*/ 39505101 w 85" name="T62"/>
                <a:gd fmla="*/ 30957384 h 69" name="T63"/>
                <a:gd fmla="*/ 41023731 w 85" name="T64"/>
                <a:gd fmla="*/ 20637817 h 69" name="T65"/>
                <a:gd fmla="*/ 34946774 w 85" name="T66"/>
                <a:gd fmla="*/ 8598982 h 69" name="T67"/>
                <a:gd fmla="*/ 39505101 w 85" name="T68"/>
                <a:gd fmla="*/ 0 h 69" name="T69"/>
                <a:gd fmla="*/ 48621765 w 85" name="T70"/>
                <a:gd fmla="*/ 3439855 h 69" name="T71"/>
                <a:gd fmla="*/ 48621765 w 85" name="T72"/>
                <a:gd fmla="*/ 3439855 h 69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w 85" name="T111"/>
                <a:gd fmla="*/ 0 h 69" name="T112"/>
                <a:gd fmla="*/ 85 w 85" name="T113"/>
                <a:gd fmla="*/ 69 h 69" name="T114"/>
              </a:gdLst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b="T114" l="T111" r="T113" t="T112"/>
              <a:pathLst>
                <a:path h="69" w="85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/>
            <p:nvPr/>
          </p:nvSpPr>
          <p:spPr bwMode="auto">
            <a:xfrm>
              <a:off x="3694868" y="3551722"/>
              <a:ext cx="74613" cy="206196"/>
            </a:xfrm>
            <a:custGeom>
              <a:gdLst>
                <a:gd fmla="*/ 0 w 57" name="T0"/>
                <a:gd fmla="*/ 10017957 h 43" name="T1"/>
                <a:gd fmla="*/ 11994369 w 57" name="T2"/>
                <a:gd fmla="*/ 21705362 h 43" name="T3"/>
                <a:gd fmla="*/ 25702218 w 57" name="T4"/>
                <a:gd fmla="*/ 38401091 h 43" name="T5"/>
                <a:gd fmla="*/ 47977476 w 57" name="T6"/>
                <a:gd fmla="*/ 61775897 h 43" name="T7"/>
                <a:gd fmla="*/ 61685320 w 57" name="T8"/>
                <a:gd fmla="*/ 48419056 h 43" name="T9"/>
                <a:gd fmla="*/ 63398800 w 57" name="T10"/>
                <a:gd fmla="*/ 60106454 h 43" name="T11"/>
                <a:gd fmla="*/ 73679684 w 57" name="T12"/>
                <a:gd fmla="*/ 61775897 h 43" name="T13"/>
                <a:gd fmla="*/ 89101029 w 57" name="T14"/>
                <a:gd fmla="*/ 70124408 h 43" name="T15"/>
                <a:gd fmla="*/ 95954951 w 57" name="T16"/>
                <a:gd fmla="*/ 60106454 h 43" name="T17"/>
                <a:gd fmla="*/ 71966203 w 57" name="T18"/>
                <a:gd fmla="*/ 41739979 h 43" name="T19"/>
                <a:gd fmla="*/ 66825762 w 57" name="T20"/>
                <a:gd fmla="*/ 26713693 h 43" name="T21"/>
                <a:gd fmla="*/ 56544878 w 57" name="T22"/>
                <a:gd fmla="*/ 21705362 h 43" name="T23"/>
                <a:gd fmla="*/ 56544878 w 57" name="T24"/>
                <a:gd fmla="*/ 11687403 h 43" name="T25"/>
                <a:gd fmla="*/ 46263995 w 57" name="T26"/>
                <a:gd fmla="*/ 8348513 h 43" name="T27"/>
                <a:gd fmla="*/ 30842660 w 57" name="T28"/>
                <a:gd fmla="*/ 5008332 h 43" name="T29"/>
                <a:gd fmla="*/ 17134811 w 57" name="T30"/>
                <a:gd fmla="*/ 0 h 43" name="T31"/>
                <a:gd fmla="*/ 5140443 w 57" name="T32"/>
                <a:gd fmla="*/ 1669444 h 43" name="T33"/>
                <a:gd fmla="*/ 0 w 57" name="T34"/>
                <a:gd fmla="*/ 10017957 h 43" name="T35"/>
                <a:gd fmla="*/ 0 w 57" name="T36"/>
                <a:gd fmla="*/ 10017957 h 43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57" name="T57"/>
                <a:gd fmla="*/ 0 h 43" name="T58"/>
                <a:gd fmla="*/ 57 w 57" name="T59"/>
                <a:gd fmla="*/ 43 h 43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43" w="57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/>
            <p:nvPr/>
          </p:nvSpPr>
          <p:spPr bwMode="auto">
            <a:xfrm>
              <a:off x="3736143" y="3378684"/>
              <a:ext cx="711195" cy="206196"/>
            </a:xfrm>
            <a:custGeom>
              <a:gdLst>
                <a:gd fmla="*/ 837896752 w 572" name="T0"/>
                <a:gd fmla="*/ 173329062 h 246" name="T1"/>
                <a:gd fmla="*/ 749778861 w 572" name="T2"/>
                <a:gd fmla="*/ 163032328 h 246" name="T3"/>
                <a:gd fmla="*/ 717313589 w 572" name="T4"/>
                <a:gd fmla="*/ 130426133 h 246" name="T5"/>
                <a:gd fmla="*/ 675574125 w 572" name="T6"/>
                <a:gd fmla="*/ 135574479 h 246" name="T7"/>
                <a:gd fmla="*/ 635379996 w 572" name="T8"/>
                <a:gd fmla="*/ 121845555 h 246" name="T9"/>
                <a:gd fmla="*/ 562720752 w 572" name="T10"/>
                <a:gd fmla="*/ 70362068 h 246" name="T11"/>
                <a:gd fmla="*/ 471510634 w 572" name="T12"/>
                <a:gd fmla="*/ 51483487 h 246" name="T13"/>
                <a:gd fmla="*/ 408126826 w 572" name="T14"/>
                <a:gd fmla="*/ 30890090 h 246" name="T15"/>
                <a:gd fmla="*/ 344743018 w 572" name="T16"/>
                <a:gd fmla="*/ 17161161 h 246" name="T17"/>
                <a:gd fmla="*/ 284452602 w 572" name="T18"/>
                <a:gd fmla="*/ 36038437 h 246" name="T19"/>
                <a:gd fmla="*/ 216431076 w 572" name="T20"/>
                <a:gd fmla="*/ 36038437 h 246" name="T21"/>
                <a:gd fmla="*/ 216431076 w 572" name="T22"/>
                <a:gd fmla="*/ 84090992 h 246" name="T23"/>
                <a:gd fmla="*/ 242711894 w 572" name="T24"/>
                <a:gd fmla="*/ 106400515 h 246" name="T25"/>
                <a:gd fmla="*/ 242711894 w 572" name="T26"/>
                <a:gd fmla="*/ 139006710 h 246" name="T27"/>
                <a:gd fmla="*/ 216431076 w 572" name="T28"/>
                <a:gd fmla="*/ 140722826 h 246" name="T29"/>
                <a:gd fmla="*/ 177782595 w 572" name="T30"/>
                <a:gd fmla="*/ 123561671 h 246" name="T31"/>
                <a:gd fmla="*/ 151501738 w 572" name="T32"/>
                <a:gd fmla="*/ 130426133 h 246" name="T33"/>
                <a:gd fmla="*/ 120583201 w 572" name="T34"/>
                <a:gd fmla="*/ 118413324 h 246" name="T35"/>
                <a:gd fmla="*/ 46378446 w 572" name="T36"/>
                <a:gd fmla="*/ 116697208 h 246" name="T37"/>
                <a:gd fmla="*/ 30918546 w 572" name="T38"/>
                <a:gd fmla="*/ 133858364 h 246" name="T39"/>
                <a:gd fmla="*/ 27826320 w 572" name="T40"/>
                <a:gd fmla="*/ 156167866 h 246" name="T41"/>
                <a:gd fmla="*/ 4637720 w 572" name="T42"/>
                <a:gd fmla="*/ 145871173 h 246" name="T43"/>
                <a:gd fmla="*/ 0 w 572" name="T44"/>
                <a:gd fmla="*/ 192206333 h 246" name="T45"/>
                <a:gd fmla="*/ 12367668 w 572" name="T46"/>
                <a:gd fmla="*/ 224813839 h 246" name="T47"/>
                <a:gd fmla="*/ 40193983 w 572" name="T48"/>
                <a:gd fmla="*/ 223097723 h 246" name="T49"/>
                <a:gd fmla="*/ 66474811 w 572" name="T50"/>
                <a:gd fmla="*/ 269432843 h 246" name="T51"/>
                <a:gd fmla="*/ 160777174 w 572" name="T52"/>
                <a:gd fmla="*/ 252271688 h 246" name="T53"/>
                <a:gd fmla="*/ 153047229 w 572" name="T54"/>
                <a:gd fmla="*/ 302039039 h 246" name="T55"/>
                <a:gd fmla="*/ 105123311 w 572" name="T56"/>
                <a:gd fmla="*/ 327780772 h 246" name="T57"/>
                <a:gd fmla="*/ 157684948 w 572" name="T58"/>
                <a:gd fmla="*/ 375833399 h 246" name="T59"/>
                <a:gd fmla="*/ 194787976 w 572" name="T60"/>
                <a:gd fmla="*/ 380981746 h 246" name="T61"/>
                <a:gd fmla="*/ 222614286 w 572" name="T62"/>
                <a:gd fmla="*/ 387846208 h 246" name="T63"/>
                <a:gd fmla="*/ 222614286 w 572" name="T64"/>
                <a:gd fmla="*/ 293458461 h 246" name="T65"/>
                <a:gd fmla="*/ 259717276 w 572" name="T66"/>
                <a:gd fmla="*/ 264284497 h 246" name="T67"/>
                <a:gd fmla="*/ 272084939 w 572" name="T68"/>
                <a:gd fmla="*/ 252271688 h 246" name="T69"/>
                <a:gd fmla="*/ 290635812 w 572" name="T70"/>
                <a:gd fmla="*/ 260852265 h 246" name="T71"/>
                <a:gd fmla="*/ 299911249 w 572" name="T72"/>
                <a:gd fmla="*/ 267716728 h 246" name="T73"/>
                <a:gd fmla="*/ 323101084 w 572" name="T74"/>
                <a:gd fmla="*/ 307187385 h 246" name="T75"/>
                <a:gd fmla="*/ 343197526 w 572" name="T76"/>
                <a:gd fmla="*/ 332929119 h 246" name="T77"/>
                <a:gd fmla="*/ 394213671 w 572" name="T78"/>
                <a:gd fmla="*/ 332929119 h 246" name="T79"/>
                <a:gd fmla="*/ 414311279 w 572" name="T80"/>
                <a:gd fmla="*/ 398142901 h 246" name="T81"/>
                <a:gd fmla="*/ 435954379 w 572" name="T82"/>
                <a:gd fmla="*/ 420452403 h 246" name="T83"/>
                <a:gd fmla="*/ 486969280 w 572" name="T84"/>
                <a:gd fmla="*/ 410155710 h 246" name="T85"/>
                <a:gd fmla="*/ 547260862 w 572" name="T86"/>
                <a:gd fmla="*/ 410155710 h 246" name="T87"/>
                <a:gd fmla="*/ 544169878 w 572" name="T88"/>
                <a:gd fmla="*/ 382697861 h 246" name="T89"/>
                <a:gd fmla="*/ 554990807 w 572" name="T90"/>
                <a:gd fmla="*/ 368968937 h 246" name="T91"/>
                <a:gd fmla="*/ 592093796 w 572" name="T92"/>
                <a:gd fmla="*/ 374117284 h 246" name="T93"/>
                <a:gd fmla="*/ 644655433 w 572" name="T94"/>
                <a:gd fmla="*/ 360388359 h 246" name="T95"/>
                <a:gd fmla="*/ 732773479 w 572" name="T96"/>
                <a:gd fmla="*/ 379265630 h 246" name="T97"/>
                <a:gd fmla="*/ 732773479 w 572" name="T98"/>
                <a:gd fmla="*/ 319200194 h 246" name="T99"/>
                <a:gd fmla="*/ 799248270 w 572" name="T100"/>
                <a:gd fmla="*/ 252271688 h 246" name="T101"/>
                <a:gd fmla="*/ 861086587 w 572" name="T102"/>
                <a:gd fmla="*/ 216233261 h 24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w 572" name="T156"/>
                <a:gd fmla="*/ 0 h 246" name="T157"/>
                <a:gd fmla="*/ 572 w 572" name="T158"/>
                <a:gd fmla="*/ 246 h 246" name="T159"/>
              </a:gdLst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b="T159" l="T156" r="T158" t="T157"/>
              <a:pathLst>
                <a:path h="246" w="572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/>
            <p:nvPr/>
          </p:nvSpPr>
          <p:spPr bwMode="auto">
            <a:xfrm>
              <a:off x="3907591" y="3526322"/>
              <a:ext cx="312736" cy="206196"/>
            </a:xfrm>
            <a:custGeom>
              <a:gdLst>
                <a:gd fmla="*/ 37557332 w 250" name="T0"/>
                <a:gd fmla="*/ 114387181 h 153" name="T1"/>
                <a:gd fmla="*/ 43817105 w 250" name="T2"/>
                <a:gd fmla="*/ 95883169 h 153" name="T3"/>
                <a:gd fmla="*/ 53205497 w 250" name="T4"/>
                <a:gd fmla="*/ 87472254 h 153" name="T5"/>
                <a:gd fmla="*/ 70419843 w 250" name="T6"/>
                <a:gd fmla="*/ 90836620 h 153" name="T7"/>
                <a:gd fmla="*/ 89197899 w 250" name="T8"/>
                <a:gd fmla="*/ 97565352 h 153" name="T9"/>
                <a:gd fmla="*/ 93892720 w 250" name="T10"/>
                <a:gd fmla="*/ 102611900 h 153" name="T11"/>
                <a:gd fmla="*/ 106412245 w 250" name="T12"/>
                <a:gd fmla="*/ 114387181 h 153" name="T13"/>
                <a:gd fmla="*/ 115800637 w 250" name="T14"/>
                <a:gd fmla="*/ 144665176 h 153" name="T15"/>
                <a:gd fmla="*/ 129885103 w 250" name="T16"/>
                <a:gd fmla="*/ 141300810 h 153" name="T17"/>
                <a:gd fmla="*/ 151793020 w 250" name="T18"/>
                <a:gd fmla="*/ 144665176 h 153" name="T19"/>
                <a:gd fmla="*/ 183090619 w 250" name="T20"/>
                <a:gd fmla="*/ 178308874 h 153" name="T21"/>
                <a:gd fmla="*/ 215953120 w 250" name="T22"/>
                <a:gd fmla="*/ 198495069 h 153" name="T23"/>
                <a:gd fmla="*/ 247250681 w 250" name="T24"/>
                <a:gd fmla="*/ 220362150 h 153" name="T25"/>
                <a:gd fmla="*/ 259770205 w 250" name="T26"/>
                <a:gd fmla="*/ 255687991 h 153" name="T27"/>
                <a:gd fmla="*/ 278548241 w 250" name="T28"/>
                <a:gd fmla="*/ 227090881 h 153" name="T29"/>
                <a:gd fmla="*/ 281678122 w 250" name="T30"/>
                <a:gd fmla="*/ 201859435 h 153" name="T31"/>
                <a:gd fmla="*/ 269159849 w 250" name="T32"/>
                <a:gd fmla="*/ 163169188 h 153" name="T33"/>
                <a:gd fmla="*/ 295762587 w 250" name="T34"/>
                <a:gd fmla="*/ 154758273 h 153" name="T35"/>
                <a:gd fmla="*/ 328625167 w 250" name="T36"/>
                <a:gd fmla="*/ 163169188 h 153" name="T37"/>
                <a:gd fmla="*/ 381830644 w 250" name="T38"/>
                <a:gd fmla="*/ 158122639 h 153" name="T39"/>
                <a:gd fmla="*/ 381830644 w 250" name="T40"/>
                <a:gd fmla="*/ 136254261 h 153" name="T41"/>
                <a:gd fmla="*/ 317670504 w 250" name="T42"/>
                <a:gd fmla="*/ 136254261 h 153" name="T43"/>
                <a:gd fmla="*/ 286372944 w 250" name="T44"/>
                <a:gd fmla="*/ 132889895 h 153" name="T45"/>
                <a:gd fmla="*/ 258205265 w 250" name="T46"/>
                <a:gd fmla="*/ 144665176 h 153" name="T47"/>
                <a:gd fmla="*/ 239427229 w 250" name="T48"/>
                <a:gd fmla="*/ 141300810 h 153" name="T49"/>
                <a:gd fmla="*/ 223777823 w 250" name="T50"/>
                <a:gd fmla="*/ 142982993 h 153" name="T51"/>
                <a:gd fmla="*/ 204999787 w 250" name="T52"/>
                <a:gd fmla="*/ 132889895 h 153" name="T53"/>
                <a:gd fmla="*/ 204999787 w 250" name="T54"/>
                <a:gd fmla="*/ 124480278 h 153" name="T55"/>
                <a:gd fmla="*/ 201869906 w 250" name="T56"/>
                <a:gd fmla="*/ 95883169 h 153" name="T57"/>
                <a:gd fmla="*/ 140839687 w 250" name="T58"/>
                <a:gd fmla="*/ 72332588 h 153" name="T59"/>
                <a:gd fmla="*/ 109542126 w 250" name="T60"/>
                <a:gd fmla="*/ 50464210 h 153" name="T61"/>
                <a:gd fmla="*/ 70419843 w 250" name="T62"/>
                <a:gd fmla="*/ 60557308 h 153" name="T63"/>
                <a:gd fmla="*/ 45382045 w 250" name="T64"/>
                <a:gd fmla="*/ 26914936 h 153" name="T65"/>
                <a:gd fmla="*/ 46946986 w 250" name="T66"/>
                <a:gd fmla="*/ 0 h 153" name="T67"/>
                <a:gd fmla="*/ 28167689 w 250" name="T68"/>
                <a:gd fmla="*/ 117751546 h 153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250" name="T105"/>
                <a:gd fmla="*/ 0 h 153" name="T106"/>
                <a:gd fmla="*/ 250 w 250" name="T107"/>
                <a:gd fmla="*/ 153 h 153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153" w="250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/>
            <p:nvPr/>
          </p:nvSpPr>
          <p:spPr bwMode="auto">
            <a:xfrm>
              <a:off x="3864730" y="3577123"/>
              <a:ext cx="239711" cy="206196"/>
            </a:xfrm>
            <a:custGeom>
              <a:gdLst>
                <a:gd fmla="*/ 0 w 191" name="T0"/>
                <a:gd fmla="*/ 32855643 h 134" name="T1"/>
                <a:gd fmla="*/ 1575071 w 191" name="T2"/>
                <a:gd fmla="*/ 63983358 h 134" name="T3"/>
                <a:gd fmla="*/ 17325780 w 191" name="T4"/>
                <a:gd fmla="*/ 44960360 h 134" name="T5"/>
                <a:gd fmla="*/ 39378027 w 191" name="T6"/>
                <a:gd fmla="*/ 69171089 h 134" name="T7"/>
                <a:gd fmla="*/ 29927604 w 191" name="T8"/>
                <a:gd fmla="*/ 83005040 h 134" name="T9"/>
                <a:gd fmla="*/ 3150142 w 191" name="T10"/>
                <a:gd fmla="*/ 69171089 h 134" name="T11"/>
                <a:gd fmla="*/ 0 w 191" name="T12"/>
                <a:gd fmla="*/ 89922036 h 134" name="T13"/>
                <a:gd fmla="*/ 3150142 w 191" name="T14"/>
                <a:gd fmla="*/ 102026743 h 134" name="T15"/>
                <a:gd fmla="*/ 17325780 w 191" name="T16"/>
                <a:gd fmla="*/ 103755986 h 134" name="T17"/>
                <a:gd fmla="*/ 11025498 w 191" name="T18"/>
                <a:gd fmla="*/ 117589937 h 134" name="T19"/>
                <a:gd fmla="*/ 23627322 w 191" name="T20"/>
                <a:gd fmla="*/ 126236156 h 134" name="T21"/>
                <a:gd fmla="*/ 23627322 w 191" name="T22"/>
                <a:gd fmla="*/ 167738009 h 134" name="T23"/>
                <a:gd fmla="*/ 64580420 w 191" name="T24"/>
                <a:gd fmla="*/ 155633302 h 134" name="T25"/>
                <a:gd fmla="*/ 88206497 w 191" name="T26"/>
                <a:gd fmla="*/ 143528595 h 134" name="T27"/>
                <a:gd fmla="*/ 141760149 w 191" name="T28"/>
                <a:gd fmla="*/ 171196496 h 134" name="T29"/>
                <a:gd fmla="*/ 173262853 w 191" name="T30"/>
                <a:gd fmla="*/ 186761047 h 134" name="T31"/>
                <a:gd fmla="*/ 181138205 w 191" name="T32"/>
                <a:gd fmla="*/ 195407266 h 134" name="T33"/>
                <a:gd fmla="*/ 184288346 w 191" name="T34"/>
                <a:gd fmla="*/ 214428948 h 134" name="T35"/>
                <a:gd fmla="*/ 215791011 w 191" name="T36"/>
                <a:gd fmla="*/ 229992143 h 134" name="T37"/>
                <a:gd fmla="*/ 261469310 w 191" name="T38"/>
                <a:gd fmla="*/ 174655025 h 134" name="T39"/>
                <a:gd fmla="*/ 291396905 w 191" name="T40"/>
                <a:gd fmla="*/ 174655025 h 134" name="T41"/>
                <a:gd fmla="*/ 296122116 w 191" name="T42"/>
                <a:gd fmla="*/ 152174814 h 134" name="T43"/>
                <a:gd fmla="*/ 299272257 w 191" name="T44"/>
                <a:gd fmla="*/ 141799351 h 134" name="T45"/>
                <a:gd fmla="*/ 289821834 w 191" name="T46"/>
                <a:gd fmla="*/ 127965400 h 134" name="T47"/>
                <a:gd fmla="*/ 267769592 w 191" name="T48"/>
                <a:gd fmla="*/ 119319181 h 134" name="T49"/>
                <a:gd fmla="*/ 266194522 w 191" name="T50"/>
                <a:gd fmla="*/ 107214474 h 134" name="T51"/>
                <a:gd fmla="*/ 234691857 w 191" name="T52"/>
                <a:gd fmla="*/ 98568255 h 134" name="T53"/>
                <a:gd fmla="*/ 215791011 w 191" name="T54"/>
                <a:gd fmla="*/ 77817308 h 134" name="T55"/>
                <a:gd fmla="*/ 207915658 w 191" name="T56"/>
                <a:gd fmla="*/ 65712601 h 134" name="T57"/>
                <a:gd fmla="*/ 193738769 w 191" name="T58"/>
                <a:gd fmla="*/ 53606580 h 134" name="T59"/>
                <a:gd fmla="*/ 184288346 w 191" name="T60"/>
                <a:gd fmla="*/ 60524870 h 134" name="T61"/>
                <a:gd fmla="*/ 177988064 w 191" name="T62"/>
                <a:gd fmla="*/ 65712601 h 134" name="T63"/>
                <a:gd fmla="*/ 166962571 w 191" name="T64"/>
                <a:gd fmla="*/ 63983358 h 134" name="T65"/>
                <a:gd fmla="*/ 157512109 w 191" name="T66"/>
                <a:gd fmla="*/ 44960360 h 134" name="T67"/>
                <a:gd fmla="*/ 157512109 w 191" name="T68"/>
                <a:gd fmla="*/ 32855643 h 134" name="T69"/>
                <a:gd fmla="*/ 146485360 w 191" name="T70"/>
                <a:gd fmla="*/ 29397156 h 134" name="T71"/>
                <a:gd fmla="*/ 143335219 w 191" name="T72"/>
                <a:gd fmla="*/ 19021687 h 134" name="T73"/>
                <a:gd fmla="*/ 130734655 w 191" name="T74"/>
                <a:gd fmla="*/ 8646222 h 134" name="T75"/>
                <a:gd fmla="*/ 121284232 w 191" name="T76"/>
                <a:gd fmla="*/ 8646222 h 134" name="T77"/>
                <a:gd fmla="*/ 114983950 w 191" name="T78"/>
                <a:gd fmla="*/ 0 h 134" name="T79"/>
                <a:gd fmla="*/ 103957202 w 191" name="T80"/>
                <a:gd fmla="*/ 5187733 h 134" name="T81"/>
                <a:gd fmla="*/ 107108598 w 191" name="T82"/>
                <a:gd fmla="*/ 19021687 h 134" name="T83"/>
                <a:gd fmla="*/ 102382131 w 191" name="T84"/>
                <a:gd fmla="*/ 15563200 h 134" name="T85"/>
                <a:gd fmla="*/ 94506779 w 191" name="T86"/>
                <a:gd fmla="*/ 13833956 h 134" name="T87"/>
                <a:gd fmla="*/ 88206497 w 191" name="T88"/>
                <a:gd fmla="*/ 32855643 h 134" name="T89"/>
                <a:gd fmla="*/ 75605913 w 191" name="T90"/>
                <a:gd fmla="*/ 36314131 h 134" name="T91"/>
                <a:gd fmla="*/ 64580420 w 191" name="T92"/>
                <a:gd fmla="*/ 32855643 h 134" name="T93"/>
                <a:gd fmla="*/ 55128742 w 191" name="T94"/>
                <a:gd fmla="*/ 41501862 h 134" name="T95"/>
                <a:gd fmla="*/ 45678319 w 191" name="T96"/>
                <a:gd fmla="*/ 32855643 h 134" name="T97"/>
                <a:gd fmla="*/ 31502675 w 191" name="T98"/>
                <a:gd fmla="*/ 24209424 h 134" name="T99"/>
                <a:gd fmla="*/ 0 w 191" name="T100"/>
                <a:gd fmla="*/ 32855643 h 134" name="T101"/>
                <a:gd fmla="*/ 0 w 191" name="T102"/>
                <a:gd fmla="*/ 32855643 h 134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w 191" name="T156"/>
                <a:gd fmla="*/ 0 h 134" name="T157"/>
                <a:gd fmla="*/ 191 w 191" name="T158"/>
                <a:gd fmla="*/ 134 h 134" name="T159"/>
              </a:gdLst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b="T159" l="T156" r="T158" t="T157"/>
              <a:pathLst>
                <a:path h="134" w="191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/>
            <p:nvPr/>
          </p:nvSpPr>
          <p:spPr bwMode="auto">
            <a:xfrm>
              <a:off x="4134602" y="3532673"/>
              <a:ext cx="196849" cy="206196"/>
            </a:xfrm>
            <a:custGeom>
              <a:gdLst>
                <a:gd fmla="*/ 62060649 w 160" name="T0"/>
                <a:gd fmla="*/ 82551268 h 69" name="T1"/>
                <a:gd fmla="*/ 43896322 w 160" name="T2"/>
                <a:gd fmla="*/ 82551268 h 69" name="T3"/>
                <a:gd fmla="*/ 9082166 w 160" name="T4"/>
                <a:gd fmla="*/ 87710414 h 69" name="T5"/>
                <a:gd fmla="*/ 0 w 160" name="T6"/>
                <a:gd fmla="*/ 99749247 h 69" name="T7"/>
                <a:gd fmla="*/ 9082166 w 160" name="T8"/>
                <a:gd fmla="*/ 104909684 h 69" name="T9"/>
                <a:gd fmla="*/ 16649818 w 160" name="T10"/>
                <a:gd fmla="*/ 110068809 h 69" name="T11"/>
                <a:gd fmla="*/ 65087217 w 160" name="T12"/>
                <a:gd fmla="*/ 108348226 h 69" name="T13"/>
                <a:gd fmla="*/ 96874808 w 160" name="T14"/>
                <a:gd fmla="*/ 108348226 h 69" name="T15"/>
                <a:gd fmla="*/ 112011337 w 160" name="T16"/>
                <a:gd fmla="*/ 116948516 h 69" name="T17"/>
                <a:gd fmla="*/ 116552418 w 160" name="T18"/>
                <a:gd fmla="*/ 101469830 h 69" name="T19"/>
                <a:gd fmla="*/ 130175663 w 160" name="T20"/>
                <a:gd fmla="*/ 99749247 h 69" name="T21"/>
                <a:gd fmla="*/ 149853274 w 160" name="T22"/>
                <a:gd fmla="*/ 94590122 h 69" name="T23"/>
                <a:gd fmla="*/ 166503125 w 160" name="T24"/>
                <a:gd fmla="*/ 91150268 h 69" name="T25"/>
                <a:gd fmla="*/ 196777413 w 160" name="T26"/>
                <a:gd fmla="*/ 72233018 h 69" name="T27"/>
                <a:gd fmla="*/ 230078269 w 160" name="T28"/>
                <a:gd fmla="*/ 53314477 h 69" name="T29"/>
                <a:gd fmla="*/ 240673716 w 160" name="T30"/>
                <a:gd fmla="*/ 42996227 h 69" name="T31"/>
                <a:gd fmla="*/ 236132635 w 160" name="T32"/>
                <a:gd fmla="*/ 25796947 h 69" name="T33"/>
                <a:gd fmla="*/ 220996106 w 160" name="T34"/>
                <a:gd fmla="*/ 25796947 h 69" name="T35"/>
                <a:gd fmla="*/ 205859577 w 160" name="T36"/>
                <a:gd fmla="*/ 17197963 h 69" name="T37"/>
                <a:gd fmla="*/ 189208534 w 160" name="T38"/>
                <a:gd fmla="*/ 10319564 h 69" name="T39"/>
                <a:gd fmla="*/ 149853274 w 160" name="T40"/>
                <a:gd fmla="*/ 6879710 h 69" name="T41"/>
                <a:gd fmla="*/ 98388092 w 160" name="T42"/>
                <a:gd fmla="*/ 0 h 69" name="T43"/>
                <a:gd fmla="*/ 89305928 w 160" name="T44"/>
                <a:gd fmla="*/ 1719272 h 69" name="T45"/>
                <a:gd fmla="*/ 92333726 w 160" name="T46"/>
                <a:gd fmla="*/ 10319564 h 69" name="T47"/>
                <a:gd fmla="*/ 98388092 w 160" name="T48"/>
                <a:gd fmla="*/ 20637817 h 69" name="T49"/>
                <a:gd fmla="*/ 83251563 w 160" name="T50"/>
                <a:gd fmla="*/ 22357093 h 69" name="T51"/>
                <a:gd fmla="*/ 80224976 w 160" name="T52"/>
                <a:gd fmla="*/ 17197963 h 69" name="T53"/>
                <a:gd fmla="*/ 63573933 w 160" name="T54"/>
                <a:gd fmla="*/ 15478692 h 69" name="T55"/>
                <a:gd fmla="*/ 40868524 w 160" name="T56"/>
                <a:gd fmla="*/ 17197963 h 69" name="T57"/>
                <a:gd fmla="*/ 51465202 w 160" name="T58"/>
                <a:gd fmla="*/ 22357093 h 69" name="T59"/>
                <a:gd fmla="*/ 52978486 w 160" name="T60"/>
                <a:gd fmla="*/ 29236801 h 69" name="T61"/>
                <a:gd fmla="*/ 46924120 w 160" name="T62"/>
                <a:gd fmla="*/ 37835780 h 69" name="T63"/>
                <a:gd fmla="*/ 46924120 w 160" name="T64"/>
                <a:gd fmla="*/ 49874623 h 69" name="T65"/>
                <a:gd fmla="*/ 54491769 w 160" name="T66"/>
                <a:gd fmla="*/ 56754331 h 69" name="T67"/>
                <a:gd fmla="*/ 83251563 w 160" name="T68"/>
                <a:gd fmla="*/ 56754331 h 69" name="T69"/>
                <a:gd fmla="*/ 93847010 w 160" name="T70"/>
                <a:gd fmla="*/ 56754331 h 69" name="T71"/>
                <a:gd fmla="*/ 102929173 w 160" name="T72"/>
                <a:gd fmla="*/ 67072582 h 69" name="T73"/>
                <a:gd fmla="*/ 93847010 w 160" name="T74"/>
                <a:gd fmla="*/ 80831997 h 69" name="T75"/>
                <a:gd fmla="*/ 83251563 w 160" name="T76"/>
                <a:gd fmla="*/ 80831997 h 69" name="T77"/>
                <a:gd fmla="*/ 72656096 w 160" name="T78"/>
                <a:gd fmla="*/ 79111414 h 69" name="T79"/>
                <a:gd fmla="*/ 68115014 w 160" name="T80"/>
                <a:gd fmla="*/ 80831997 h 69" name="T81"/>
                <a:gd fmla="*/ 62060649 w 160" name="T82"/>
                <a:gd fmla="*/ 82551268 h 69" name="T83"/>
                <a:gd fmla="*/ 62060649 w 160" name="T84"/>
                <a:gd fmla="*/ 82551268 h 69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w 160" name="T129"/>
                <a:gd fmla="*/ 0 h 69" name="T130"/>
                <a:gd fmla="*/ 160 w 160" name="T131"/>
                <a:gd fmla="*/ 69 h 69" name="T132"/>
              </a:gdLst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b="T132" l="T129" r="T131" t="T130"/>
              <a:pathLst>
                <a:path h="69" w="160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/>
            <p:nvPr/>
          </p:nvSpPr>
          <p:spPr bwMode="auto">
            <a:xfrm>
              <a:off x="4115552" y="3589822"/>
              <a:ext cx="126999" cy="206196"/>
            </a:xfrm>
            <a:custGeom>
              <a:gdLst>
                <a:gd fmla="*/ 0 w 102" name="T0"/>
                <a:gd fmla="*/ 102674656 h 71" name="T1"/>
                <a:gd fmla="*/ 1550147 w 102" name="T2"/>
                <a:gd fmla="*/ 107894661 h 71" name="T3"/>
                <a:gd fmla="*/ 12402423 w 102" name="T4"/>
                <a:gd fmla="*/ 109635982 h 71" name="T5"/>
                <a:gd fmla="*/ 40307556 w 102" name="T6"/>
                <a:gd fmla="*/ 111375984 h 71" name="T7"/>
                <a:gd fmla="*/ 72863135 w 102" name="T8"/>
                <a:gd fmla="*/ 73090648 h 71" name="T9"/>
                <a:gd fmla="*/ 82164034 w 102" name="T10"/>
                <a:gd fmla="*/ 97453332 h 71" name="T11"/>
                <a:gd fmla="*/ 91466159 w 102" name="T12"/>
                <a:gd fmla="*/ 121817314 h 71" name="T13"/>
                <a:gd fmla="*/ 111619309 w 102" name="T14"/>
                <a:gd fmla="*/ 111375984 h 71" name="T15"/>
                <a:gd fmla="*/ 133322607 w 102" name="T16"/>
                <a:gd fmla="*/ 102674656 h 71" name="T17"/>
                <a:gd fmla="*/ 155027149 w 102" name="T18"/>
                <a:gd fmla="*/ 109635982 h 71" name="T19"/>
                <a:gd fmla="*/ 156577296 w 102" name="T20"/>
                <a:gd fmla="*/ 73090648 h 71" name="T21"/>
                <a:gd fmla="*/ 141074585 w 102" name="T22"/>
                <a:gd fmla="*/ 66129322 h 71" name="T23"/>
                <a:gd fmla="*/ 131772460 w 102" name="T24"/>
                <a:gd fmla="*/ 67869323 h 71" name="T25"/>
                <a:gd fmla="*/ 137974292 w 102" name="T26"/>
                <a:gd fmla="*/ 45246662 h 71" name="T27"/>
                <a:gd fmla="*/ 119371288 w 102" name="T28"/>
                <a:gd fmla="*/ 40025327 h 71" name="T29"/>
                <a:gd fmla="*/ 103868576 w 102" name="T30"/>
                <a:gd fmla="*/ 38285326 h 71" name="T31"/>
                <a:gd fmla="*/ 82164034 w 102" name="T32"/>
                <a:gd fmla="*/ 38285326 h 71" name="T33"/>
                <a:gd fmla="*/ 65111157 w 102" name="T34"/>
                <a:gd fmla="*/ 38285326 h 71" name="T35"/>
                <a:gd fmla="*/ 43407859 w 102" name="T36"/>
                <a:gd fmla="*/ 38285326 h 71" name="T37"/>
                <a:gd fmla="*/ 26354992 w 102" name="T38"/>
                <a:gd fmla="*/ 34805322 h 71" name="T39"/>
                <a:gd fmla="*/ 23253454 w 102" name="T40"/>
                <a:gd fmla="*/ 31324000 h 71" name="T41"/>
                <a:gd fmla="*/ 26354992 w 102" name="T42"/>
                <a:gd fmla="*/ 22622672 h 71" name="T43"/>
                <a:gd fmla="*/ 34105725 w 102" name="T44"/>
                <a:gd fmla="*/ 17402661 h 71" name="T45"/>
                <a:gd fmla="*/ 63561010 w 102" name="T46"/>
                <a:gd fmla="*/ 10441332 h 71" name="T47"/>
                <a:gd fmla="*/ 62010864 w 102" name="T48"/>
                <a:gd fmla="*/ 0 h 71" name="T49"/>
                <a:gd fmla="*/ 40307556 w 102" name="T50"/>
                <a:gd fmla="*/ 3480005 h 71" name="T51"/>
                <a:gd fmla="*/ 20153156 w 102" name="T52"/>
                <a:gd fmla="*/ 1740002 h 71" name="T53"/>
                <a:gd fmla="*/ 7750735 w 102" name="T54"/>
                <a:gd fmla="*/ 13921338 h 71" name="T55"/>
                <a:gd fmla="*/ 3100294 w 102" name="T56"/>
                <a:gd fmla="*/ 38285326 h 71" name="T57"/>
                <a:gd fmla="*/ 4650441 w 102" name="T58"/>
                <a:gd fmla="*/ 45246662 h 71" name="T59"/>
                <a:gd fmla="*/ 3100294 w 102" name="T60"/>
                <a:gd fmla="*/ 46986664 h 71" name="T61"/>
                <a:gd fmla="*/ 17052863 w 102" name="T62"/>
                <a:gd fmla="*/ 50466668 h 71" name="T63"/>
                <a:gd fmla="*/ 23253454 w 102" name="T64"/>
                <a:gd fmla="*/ 64389320 h 71" name="T65"/>
                <a:gd fmla="*/ 20153156 w 102" name="T66"/>
                <a:gd fmla="*/ 80050655 h 71" name="T67"/>
                <a:gd fmla="*/ 15502716 w 102" name="T68"/>
                <a:gd fmla="*/ 81791976 h 71" name="T69"/>
                <a:gd fmla="*/ 10852276 w 102" name="T70"/>
                <a:gd fmla="*/ 88752004 h 71" name="T71"/>
                <a:gd fmla="*/ 0 w 102" name="T72"/>
                <a:gd fmla="*/ 102674656 h 71" name="T73"/>
                <a:gd fmla="*/ 0 w 102" name="T74"/>
                <a:gd fmla="*/ 102674656 h 71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102" name="T114"/>
                <a:gd fmla="*/ 0 h 71" name="T115"/>
                <a:gd fmla="*/ 102 w 102" name="T116"/>
                <a:gd fmla="*/ 71 h 71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71" w="102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/>
            <p:nvPr/>
          </p:nvSpPr>
          <p:spPr bwMode="auto">
            <a:xfrm>
              <a:off x="3263070" y="3487427"/>
              <a:ext cx="61912" cy="206196"/>
            </a:xfrm>
            <a:custGeom>
              <a:gdLst>
                <a:gd fmla="*/ 0 w 48" name="T0"/>
                <a:gd fmla="*/ 20152825 h 49" name="T1"/>
                <a:gd fmla="*/ 46584378 w 48" name="T2"/>
                <a:gd fmla="*/ 18473316 h 49" name="T3"/>
                <a:gd fmla="*/ 51574823 w 48" name="T4"/>
                <a:gd fmla="*/ 0 h 49" name="T5"/>
                <a:gd fmla="*/ 78194824 w 48" name="T6"/>
                <a:gd fmla="*/ 48703209 h 49" name="T7"/>
                <a:gd fmla="*/ 71540469 w 48" name="T8"/>
                <a:gd fmla="*/ 75572772 h 49" name="T9"/>
                <a:gd fmla="*/ 29946545 w 48" name="T10"/>
                <a:gd fmla="*/ 80611301 h 49" name="T11"/>
                <a:gd fmla="*/ 14973917 w 48" name="T12"/>
                <a:gd fmla="*/ 75572772 h 49" name="T13"/>
                <a:gd fmla="*/ 13310006 w 48" name="T14"/>
                <a:gd fmla="*/ 48703209 h 49" name="T15"/>
                <a:gd fmla="*/ 0 w 48" name="T16"/>
                <a:gd fmla="*/ 21832340 h 49" name="T17"/>
                <a:gd fmla="*/ 0 w 48" name="T18"/>
                <a:gd fmla="*/ 20152825 h 49" name="T19"/>
                <a:gd fmla="*/ 0 w 48" name="T20"/>
                <a:gd fmla="*/ 20152825 h 4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48" name="T33"/>
                <a:gd fmla="*/ 0 h 49" name="T34"/>
                <a:gd fmla="*/ 48 w 48" name="T35"/>
                <a:gd fmla="*/ 49 h 4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49" w="48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/>
            <p:nvPr/>
          </p:nvSpPr>
          <p:spPr bwMode="auto">
            <a:xfrm>
              <a:off x="3294819" y="3542197"/>
              <a:ext cx="31750" cy="206196"/>
            </a:xfrm>
            <a:custGeom>
              <a:gdLst>
                <a:gd fmla="*/ 0 w 25" name="T0"/>
                <a:gd fmla="*/ 60733038 h 47" name="T1"/>
                <a:gd fmla="*/ 0 w 25" name="T2"/>
                <a:gd fmla="*/ 60733038 h 47" name="T3"/>
                <a:gd fmla="*/ 1612900 w 25" name="T4"/>
                <a:gd fmla="*/ 19087337 h 47" name="T5"/>
                <a:gd fmla="*/ 19354799 w 25" name="T6"/>
                <a:gd fmla="*/ 0 h 47" name="T7"/>
                <a:gd fmla="*/ 38709598 w 25" name="T8"/>
                <a:gd fmla="*/ 46850265 h 47" name="T9"/>
                <a:gd fmla="*/ 20967704 w 25" name="T10"/>
                <a:gd fmla="*/ 79820370 h 47" name="T11"/>
                <a:gd fmla="*/ 0 w 25" name="T12"/>
                <a:gd fmla="*/ 60733038 h 47" name="T13"/>
                <a:gd fmla="*/ 0 w 25" name="T14"/>
                <a:gd fmla="*/ 60733038 h 47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25" name="T24"/>
                <a:gd fmla="*/ 0 h 47" name="T25"/>
                <a:gd fmla="*/ 25 w 25" name="T26"/>
                <a:gd fmla="*/ 47 h 47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47" w="25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/>
            <p:nvPr/>
          </p:nvSpPr>
          <p:spPr bwMode="auto">
            <a:xfrm>
              <a:off x="3128133" y="3399321"/>
              <a:ext cx="130174" cy="206196"/>
            </a:xfrm>
            <a:custGeom>
              <a:gdLst>
                <a:gd fmla="*/ 0 w 105" name="T0"/>
                <a:gd fmla="*/ 42239311 h 41" name="T1"/>
                <a:gd fmla="*/ 0 w 105" name="T2"/>
                <a:gd fmla="*/ 42239311 h 41" name="T3"/>
                <a:gd fmla="*/ 1537305 w 105" name="T4"/>
                <a:gd fmla="*/ 45911833 h 41" name="T5"/>
                <a:gd fmla="*/ 3074610 w 105" name="T6"/>
                <a:gd fmla="*/ 58766978 h 41" name="T7"/>
                <a:gd fmla="*/ 19981242 w 105" name="T8"/>
                <a:gd fmla="*/ 62440845 h 41" name="T9"/>
                <a:gd fmla="*/ 53795752 w 105" name="T10"/>
                <a:gd fmla="*/ 55094467 h 41" name="T11"/>
                <a:gd fmla="*/ 89146332 w 105" name="T12"/>
                <a:gd fmla="*/ 73459734 h 41" name="T13"/>
                <a:gd fmla="*/ 138331392 w 105" name="T14"/>
                <a:gd fmla="*/ 60604589 h 41" name="T15"/>
                <a:gd fmla="*/ 159848693 w 105" name="T16"/>
                <a:gd fmla="*/ 23874044 h 41" name="T17"/>
                <a:gd fmla="*/ 152163412 w 105" name="T18"/>
                <a:gd fmla="*/ 0 h 41" name="T19"/>
                <a:gd fmla="*/ 89146332 w 105" name="T20"/>
                <a:gd fmla="*/ 1836256 h 41" name="T21"/>
                <a:gd fmla="*/ 70702380 w 105" name="T22"/>
                <a:gd fmla="*/ 40403056 h 41" name="T23"/>
                <a:gd fmla="*/ 0 w 105" name="T24"/>
                <a:gd fmla="*/ 42239311 h 41" name="T25"/>
                <a:gd fmla="*/ 0 w 105" name="T26"/>
                <a:gd fmla="*/ 42239311 h 41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105" name="T42"/>
                <a:gd fmla="*/ 0 h 41" name="T43"/>
                <a:gd fmla="*/ 105 w 105" name="T44"/>
                <a:gd fmla="*/ 41 h 41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41" w="105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/>
            <p:nvPr/>
          </p:nvSpPr>
          <p:spPr bwMode="auto">
            <a:xfrm>
              <a:off x="3017010" y="3334233"/>
              <a:ext cx="57150" cy="206196"/>
            </a:xfrm>
            <a:custGeom>
              <a:gdLst>
                <a:gd fmla="*/ 0 w 45" name="T0"/>
                <a:gd fmla="*/ 11676657 h 33" name="T1"/>
                <a:gd fmla="*/ 0 w 45" name="T2"/>
                <a:gd fmla="*/ 11676657 h 33" name="T3"/>
                <a:gd fmla="*/ 16128999 w 45" name="T4"/>
                <a:gd fmla="*/ 1946109 h 33" name="T5"/>
                <a:gd fmla="*/ 48387003 w 45" name="T6"/>
                <a:gd fmla="*/ 0 h 33" name="T7"/>
                <a:gd fmla="*/ 69354696 w 45" name="T8"/>
                <a:gd fmla="*/ 25300818 h 33" name="T9"/>
                <a:gd fmla="*/ 70967596 w 45" name="T10"/>
                <a:gd fmla="*/ 44761905 h 33" name="T11"/>
                <a:gd fmla="*/ 62903099 w 45" name="T12"/>
                <a:gd fmla="*/ 62278289 h 33" name="T13"/>
                <a:gd fmla="*/ 0 w 45" name="T14"/>
                <a:gd fmla="*/ 11676657 h 33" name="T15"/>
                <a:gd fmla="*/ 0 w 45" name="T16"/>
                <a:gd fmla="*/ 11676657 h 33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45" name="T27"/>
                <a:gd fmla="*/ 0 h 33" name="T28"/>
                <a:gd fmla="*/ 45 w 45" name="T29"/>
                <a:gd fmla="*/ 33 h 33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33" w="45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/>
            <p:nvPr/>
          </p:nvSpPr>
          <p:spPr bwMode="auto">
            <a:xfrm>
              <a:off x="3348794" y="3507272"/>
              <a:ext cx="107950" cy="206196"/>
            </a:xfrm>
            <a:custGeom>
              <a:gdLst>
                <a:gd fmla="*/ 0 w 86" name="T0"/>
                <a:gd fmla="*/ 53237874 h 48" name="T1"/>
                <a:gd fmla="*/ 0 w 86" name="T2"/>
                <a:gd fmla="*/ 53237874 h 48" name="T3"/>
                <a:gd fmla="*/ 7877839 w 86" name="T4"/>
                <a:gd fmla="*/ 0 h 48" name="T5"/>
                <a:gd fmla="*/ 133927029 w 86" name="T6"/>
                <a:gd fmla="*/ 11645907 h 48" name="T7"/>
                <a:gd fmla="*/ 110292264 w 86" name="T8"/>
                <a:gd fmla="*/ 44918452 h 48" name="T9"/>
                <a:gd fmla="*/ 119746672 w 86" name="T10"/>
                <a:gd fmla="*/ 63219891 h 48" name="T11"/>
                <a:gd fmla="*/ 86658754 w 86" name="T12"/>
                <a:gd fmla="*/ 64883776 h 48" name="T13"/>
                <a:gd fmla="*/ 66175857 w 86" name="T14"/>
                <a:gd fmla="*/ 78192272 h 48" name="T15"/>
                <a:gd fmla="*/ 12605046 w 86" name="T16"/>
                <a:gd fmla="*/ 78192272 h 48" name="T17"/>
                <a:gd fmla="*/ 0 w 86" name="T18"/>
                <a:gd fmla="*/ 53237874 h 48" name="T19"/>
                <a:gd fmla="*/ 0 w 86" name="T20"/>
                <a:gd fmla="*/ 53237874 h 48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86" name="T33"/>
                <a:gd fmla="*/ 0 h 48" name="T34"/>
                <a:gd fmla="*/ 86 w 86" name="T35"/>
                <a:gd fmla="*/ 48 h 48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48" w="86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/>
            <p:nvPr/>
          </p:nvSpPr>
          <p:spPr bwMode="auto">
            <a:xfrm>
              <a:off x="3251958" y="3376302"/>
              <a:ext cx="98425" cy="206196"/>
            </a:xfrm>
            <a:custGeom>
              <a:gdLst>
                <a:gd fmla="*/ 0 w 79" name="T0"/>
                <a:gd fmla="*/ 25637190 h 34" name="T1"/>
                <a:gd fmla="*/ 7760624 w 79" name="T2"/>
                <a:gd fmla="*/ 47856961 h 34" name="T3"/>
                <a:gd fmla="*/ 37253235 w 79" name="T4"/>
                <a:gd fmla="*/ 56403123 h 34" name="T5"/>
                <a:gd fmla="*/ 85373103 w 79" name="T6"/>
                <a:gd fmla="*/ 34183352 h 34" name="T7"/>
                <a:gd fmla="*/ 114865707 w 79" name="T8"/>
                <a:gd fmla="*/ 39310788 h 34" name="T9"/>
                <a:gd fmla="*/ 121073955 w 79" name="T10"/>
                <a:gd fmla="*/ 17092330 h 34" name="T11"/>
                <a:gd fmla="*/ 68298222 w 79" name="T12"/>
                <a:gd fmla="*/ 11963587 h 34" name="T13"/>
                <a:gd fmla="*/ 37253235 w 79" name="T14"/>
                <a:gd fmla="*/ 0 h 34" name="T15"/>
                <a:gd fmla="*/ 1552374 w 79" name="T16"/>
                <a:gd fmla="*/ 23928480 h 34" name="T17"/>
                <a:gd fmla="*/ 0 w 79" name="T18"/>
                <a:gd fmla="*/ 25637190 h 34" name="T19"/>
                <a:gd fmla="*/ 0 w 79" name="T20"/>
                <a:gd fmla="*/ 25637190 h 34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79" name="T33"/>
                <a:gd fmla="*/ 0 h 34" name="T34"/>
                <a:gd fmla="*/ 79 w 79" name="T35"/>
                <a:gd fmla="*/ 34 h 34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34" w="79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/>
            <p:nvPr/>
          </p:nvGrpSpPr>
          <p:grpSpPr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/>
              <p:nvPr/>
            </p:nvSpPr>
            <p:spPr bwMode="auto">
              <a:xfrm>
                <a:off x="3191" y="2497"/>
                <a:ext cx="37" cy="155"/>
              </a:xfrm>
              <a:custGeom>
                <a:gdLst>
                  <a:gd fmla="*/ 0 w 37" name="T0"/>
                  <a:gd fmla="*/ 41 h 55" name="T1"/>
                  <a:gd fmla="*/ 0 w 37" name="T2"/>
                  <a:gd fmla="*/ 41 h 55" name="T3"/>
                  <a:gd fmla="*/ 3 w 37" name="T4"/>
                  <a:gd fmla="*/ 15 h 55" name="T5"/>
                  <a:gd fmla="*/ 31 w 37" name="T6"/>
                  <a:gd fmla="*/ 0 h 55" name="T7"/>
                  <a:gd fmla="*/ 26 w 37" name="T8"/>
                  <a:gd fmla="*/ 21 h 55" name="T9"/>
                  <a:gd fmla="*/ 36 w 37" name="T10"/>
                  <a:gd fmla="*/ 27 h 55" name="T11"/>
                  <a:gd fmla="*/ 18 w 37" name="T12"/>
                  <a:gd fmla="*/ 39 h 55" name="T13"/>
                  <a:gd fmla="*/ 18 w 37" name="T14"/>
                  <a:gd fmla="*/ 54 h 55" name="T15"/>
                  <a:gd fmla="*/ 7 w 37" name="T16"/>
                  <a:gd fmla="*/ 54 h 55" name="T17"/>
                  <a:gd fmla="*/ 0 w 37" name="T18"/>
                  <a:gd fmla="*/ 41 h 55" name="T19"/>
                  <a:gd fmla="*/ 0 w 37" name="T20"/>
                  <a:gd fmla="*/ 41 h 55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37" name="T33"/>
                  <a:gd fmla="*/ 0 h 55" name="T34"/>
                  <a:gd fmla="*/ 37 w 37" name="T35"/>
                  <a:gd fmla="*/ 55 h 55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55" w="37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/>
              <p:nvPr/>
            </p:nvSpPr>
            <p:spPr bwMode="auto">
              <a:xfrm>
                <a:off x="3216" y="2514"/>
                <a:ext cx="13" cy="155"/>
              </a:xfrm>
              <a:custGeom>
                <a:gdLst>
                  <a:gd fmla="*/ 0 w 13" name="T0"/>
                  <a:gd fmla="*/ 6 h 7" name="T1"/>
                  <a:gd fmla="*/ 0 w 13" name="T2"/>
                  <a:gd fmla="*/ 6 h 7" name="T3"/>
                  <a:gd fmla="*/ 10 w 13" name="T4"/>
                  <a:gd fmla="*/ 0 h 7" name="T5"/>
                  <a:gd fmla="*/ 12 w 13" name="T6"/>
                  <a:gd fmla="*/ 4 h 7" name="T7"/>
                  <a:gd fmla="*/ 0 w 13" name="T8"/>
                  <a:gd fmla="*/ 6 h 7" name="T9"/>
                  <a:gd fmla="*/ 0 w 13" name="T10"/>
                  <a:gd fmla="*/ 6 h 7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3" name="T18"/>
                  <a:gd fmla="*/ 0 h 7" name="T19"/>
                  <a:gd fmla="*/ 13 w 13" name="T20"/>
                  <a:gd fmla="*/ 7 h 7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7" w="13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/>
              <p:nvPr/>
            </p:nvSpPr>
            <p:spPr bwMode="auto">
              <a:xfrm>
                <a:off x="3232" y="2510"/>
                <a:ext cx="22" cy="155"/>
              </a:xfrm>
              <a:custGeom>
                <a:gdLst>
                  <a:gd fmla="*/ 0 w 22" name="T0"/>
                  <a:gd fmla="*/ 12 h 24" name="T1"/>
                  <a:gd fmla="*/ 0 w 22" name="T2"/>
                  <a:gd fmla="*/ 12 h 24" name="T3"/>
                  <a:gd fmla="*/ 16 w 22" name="T4"/>
                  <a:gd fmla="*/ 23 h 24" name="T5"/>
                  <a:gd fmla="*/ 21 w 22" name="T6"/>
                  <a:gd fmla="*/ 11 h 24" name="T7"/>
                  <a:gd fmla="*/ 17 w 22" name="T8"/>
                  <a:gd fmla="*/ 0 h 24" name="T9"/>
                  <a:gd fmla="*/ 0 w 22" name="T10"/>
                  <a:gd fmla="*/ 12 h 24" name="T11"/>
                  <a:gd fmla="*/ 0 w 22" name="T12"/>
                  <a:gd fmla="*/ 12 h 24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2" name="T21"/>
                  <a:gd fmla="*/ 0 h 24" name="T22"/>
                  <a:gd fmla="*/ 22 w 22" name="T23"/>
                  <a:gd fmla="*/ 24 h 24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4" w="22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/>
            <p:nvPr/>
          </p:nvSpPr>
          <p:spPr bwMode="auto">
            <a:xfrm>
              <a:off x="3318633" y="2957993"/>
              <a:ext cx="185736" cy="206196"/>
            </a:xfrm>
            <a:custGeom>
              <a:gdLst>
                <a:gd fmla="*/ 0 w 149" name="T0"/>
                <a:gd fmla="*/ 39536435 h 224" name="T1"/>
                <a:gd fmla="*/ 0 w 149" name="T2"/>
                <a:gd fmla="*/ 39536435 h 224" name="T3"/>
                <a:gd fmla="*/ 15539579 w 149" name="T4"/>
                <a:gd fmla="*/ 27504408 h 224" name="T5"/>
                <a:gd fmla="*/ 38847698 w 149" name="T6"/>
                <a:gd fmla="*/ 51569784 h 224" name="T7"/>
                <a:gd fmla="*/ 83910746 w 149" name="T8"/>
                <a:gd fmla="*/ 55007506 h 224" name="T9"/>
                <a:gd fmla="*/ 108773316 w 149" name="T10"/>
                <a:gd fmla="*/ 41256607 h 224" name="T11"/>
                <a:gd fmla="*/ 116543103 w 149" name="T12"/>
                <a:gd fmla="*/ 8595619 h 224" name="T13"/>
                <a:gd fmla="*/ 158498456 w 149" name="T14"/>
                <a:gd fmla="*/ 0 h 224" name="T15"/>
                <a:gd fmla="*/ 180253400 w 149" name="T16"/>
                <a:gd fmla="*/ 12033343 h 224" name="T17"/>
                <a:gd fmla="*/ 177144488 w 149" name="T18"/>
                <a:gd fmla="*/ 39536435 h 224" name="T19"/>
                <a:gd fmla="*/ 169375947 w 149" name="T20"/>
                <a:gd fmla="*/ 67040844 h 224" name="T21"/>
                <a:gd fmla="*/ 198899392 w 149" name="T22"/>
                <a:gd fmla="*/ 99701845 h 224" name="T23"/>
                <a:gd fmla="*/ 181806609 w 149" name="T24"/>
                <a:gd fmla="*/ 123768522 h 224" name="T25"/>
                <a:gd fmla="*/ 203561514 w 149" name="T26"/>
                <a:gd fmla="*/ 166742669 h 224" name="T27"/>
                <a:gd fmla="*/ 194238517 w 149" name="T28"/>
                <a:gd fmla="*/ 204561585 h 224" name="T29"/>
                <a:gd fmla="*/ 229977293 w 149" name="T30"/>
                <a:gd fmla="*/ 283635746 h 224" name="T31"/>
                <a:gd fmla="*/ 149174213 w 149" name="T32"/>
                <a:gd fmla="*/ 359270956 h 224" name="T33"/>
                <a:gd fmla="*/ 51278369 w 149" name="T34"/>
                <a:gd fmla="*/ 383337633 h 224" name="T35"/>
                <a:gd fmla="*/ 46617494 w 149" name="T36"/>
                <a:gd fmla="*/ 367866572 h 224" name="T37"/>
                <a:gd fmla="*/ 15539579 w 149" name="T38"/>
                <a:gd fmla="*/ 357552095 h 224" name="T39"/>
                <a:gd fmla="*/ 10877457 w 149" name="T40"/>
                <a:gd fmla="*/ 281916885 h 224" name="T41"/>
                <a:gd fmla="*/ 104111194 w 149" name="T42"/>
                <a:gd fmla="*/ 201123863 h 224" name="T43"/>
                <a:gd fmla="*/ 73033274 w 149" name="T44"/>
                <a:gd fmla="*/ 161586086 h 224" name="T45"/>
                <a:gd fmla="*/ 62155821 w 149" name="T46"/>
                <a:gd fmla="*/ 80793043 h 224" name="T47"/>
                <a:gd fmla="*/ 0 w 149" name="T48"/>
                <a:gd fmla="*/ 39536435 h 224" name="T49"/>
                <a:gd fmla="*/ 0 w 149" name="T50"/>
                <a:gd fmla="*/ 39536435 h 224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149" name="T78"/>
                <a:gd fmla="*/ 0 h 224" name="T79"/>
                <a:gd fmla="*/ 149 w 149" name="T80"/>
                <a:gd fmla="*/ 224 h 224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224" w="149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/>
            <p:nvPr/>
          </p:nvGrpSpPr>
          <p:grpSpPr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/>
              <p:nvPr/>
            </p:nvSpPr>
            <p:spPr bwMode="auto">
              <a:xfrm>
                <a:off x="3019" y="2666"/>
                <a:ext cx="172" cy="158"/>
              </a:xfrm>
              <a:custGeom>
                <a:gdLst>
                  <a:gd fmla="*/ 0 w 172" name="T0"/>
                  <a:gd fmla="*/ 45 h 150" name="T1"/>
                  <a:gd fmla="*/ 0 w 172" name="T2"/>
                  <a:gd fmla="*/ 45 h 150" name="T3"/>
                  <a:gd fmla="*/ 5 w 172" name="T4"/>
                  <a:gd fmla="*/ 58 h 150" name="T5"/>
                  <a:gd fmla="*/ 41 w 172" name="T6"/>
                  <a:gd fmla="*/ 67 h 150" name="T7"/>
                  <a:gd fmla="*/ 35 w 172" name="T8"/>
                  <a:gd fmla="*/ 75 h 150" name="T9"/>
                  <a:gd fmla="*/ 48 w 172" name="T10"/>
                  <a:gd fmla="*/ 84 h 150" name="T11"/>
                  <a:gd fmla="*/ 53 w 172" name="T12"/>
                  <a:gd fmla="*/ 101 h 150" name="T13"/>
                  <a:gd fmla="*/ 38 w 172" name="T14"/>
                  <a:gd fmla="*/ 133 h 150" name="T15"/>
                  <a:gd fmla="*/ 81 w 172" name="T16"/>
                  <a:gd fmla="*/ 145 h 150" name="T17"/>
                  <a:gd fmla="*/ 85 w 172" name="T18"/>
                  <a:gd fmla="*/ 147 h 150" name="T19"/>
                  <a:gd fmla="*/ 105 w 172" name="T20"/>
                  <a:gd fmla="*/ 149 h 150" name="T21"/>
                  <a:gd fmla="*/ 105 w 172" name="T22"/>
                  <a:gd fmla="*/ 137 h 150" name="T23"/>
                  <a:gd fmla="*/ 117 w 172" name="T24"/>
                  <a:gd fmla="*/ 130 h 150" name="T25"/>
                  <a:gd fmla="*/ 145 w 172" name="T26"/>
                  <a:gd fmla="*/ 138 h 150" name="T27"/>
                  <a:gd fmla="*/ 163 w 172" name="T28"/>
                  <a:gd fmla="*/ 125 h 150" name="T29"/>
                  <a:gd fmla="*/ 153 w 172" name="T30"/>
                  <a:gd fmla="*/ 107 h 150" name="T31"/>
                  <a:gd fmla="*/ 157 w 172" name="T32"/>
                  <a:gd fmla="*/ 90 h 150" name="T33"/>
                  <a:gd fmla="*/ 143 w 172" name="T34"/>
                  <a:gd fmla="*/ 80 h 150" name="T35"/>
                  <a:gd fmla="*/ 163 w 172" name="T36"/>
                  <a:gd fmla="*/ 60 h 150" name="T37"/>
                  <a:gd fmla="*/ 171 w 172" name="T38"/>
                  <a:gd fmla="*/ 38 h 150" name="T39"/>
                  <a:gd fmla="*/ 146 w 172" name="T40"/>
                  <a:gd fmla="*/ 28 h 150" name="T41"/>
                  <a:gd fmla="*/ 139 w 172" name="T42"/>
                  <a:gd fmla="*/ 26 h 150" name="T43"/>
                  <a:gd fmla="*/ 100 w 172" name="T44"/>
                  <a:gd fmla="*/ 0 h 150" name="T45"/>
                  <a:gd fmla="*/ 86 w 172" name="T46"/>
                  <a:gd fmla="*/ 4 h 150" name="T47"/>
                  <a:gd fmla="*/ 71 w 172" name="T48"/>
                  <a:gd fmla="*/ 29 h 150" name="T49"/>
                  <a:gd fmla="*/ 38 w 172" name="T50"/>
                  <a:gd fmla="*/ 25 h 150" name="T51"/>
                  <a:gd fmla="*/ 43 w 172" name="T52"/>
                  <a:gd fmla="*/ 44 h 150" name="T53"/>
                  <a:gd fmla="*/ 0 w 172" name="T54"/>
                  <a:gd fmla="*/ 45 h 150" name="T55"/>
                  <a:gd fmla="*/ 0 w 172" name="T56"/>
                  <a:gd fmla="*/ 45 h 150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w 172" name="T87"/>
                  <a:gd fmla="*/ 0 h 150" name="T88"/>
                  <a:gd fmla="*/ 172 w 172" name="T89"/>
                  <a:gd fmla="*/ 150 h 150" name="T90"/>
                </a:gdLst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b="T90" l="T87" r="T89" t="T88"/>
                <a:pathLst>
                  <a:path h="150" w="172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/>
              <p:nvPr/>
            </p:nvSpPr>
            <p:spPr bwMode="auto">
              <a:xfrm>
                <a:off x="3198" y="2743"/>
                <a:ext cx="11" cy="158"/>
              </a:xfrm>
              <a:custGeom>
                <a:gdLst>
                  <a:gd fmla="*/ 0 w 11" name="T0"/>
                  <a:gd fmla="*/ 14 h 29" name="T1"/>
                  <a:gd fmla="*/ 0 w 11" name="T2"/>
                  <a:gd fmla="*/ 14 h 29" name="T3"/>
                  <a:gd fmla="*/ 9 w 11" name="T4"/>
                  <a:gd fmla="*/ 28 h 29" name="T5"/>
                  <a:gd fmla="*/ 10 w 11" name="T6"/>
                  <a:gd fmla="*/ 0 h 29" name="T7"/>
                  <a:gd fmla="*/ 0 w 11" name="T8"/>
                  <a:gd fmla="*/ 14 h 29" name="T9"/>
                  <a:gd fmla="*/ 0 w 11" name="T10"/>
                  <a:gd fmla="*/ 14 h 29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1" name="T18"/>
                  <a:gd fmla="*/ 0 h 29" name="T19"/>
                  <a:gd fmla="*/ 11 w 11" name="T20"/>
                  <a:gd fmla="*/ 29 h 29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8" w="11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/>
            <p:nvPr/>
          </p:nvSpPr>
          <p:spPr bwMode="auto">
            <a:xfrm>
              <a:off x="3070984" y="3316770"/>
              <a:ext cx="144461" cy="206196"/>
            </a:xfrm>
            <a:custGeom>
              <a:gdLst>
                <a:gd fmla="*/ 0 w 119" name="T0"/>
                <a:gd fmla="*/ 91405696 h 133" name="T1"/>
                <a:gd fmla="*/ 0 w 119" name="T2"/>
                <a:gd fmla="*/ 91405696 h 133" name="T3"/>
                <a:gd fmla="*/ 0 w 119" name="T4"/>
                <a:gd fmla="*/ 128645278 h 133" name="T5"/>
                <a:gd fmla="*/ 1473755 w 119" name="T6"/>
                <a:gd fmla="*/ 145571769 h 133" name="T7"/>
                <a:gd fmla="*/ 4421266 w 119" name="T8"/>
                <a:gd fmla="*/ 164192211 h 133" name="T9"/>
                <a:gd fmla="*/ 41263940 w 119" name="T10"/>
                <a:gd fmla="*/ 181118743 h 133" name="T11"/>
                <a:gd fmla="*/ 29473892 w 119" name="T12"/>
                <a:gd fmla="*/ 218358325 h 133" name="T13"/>
                <a:gd fmla="*/ 69264067 w 119" name="T14"/>
                <a:gd fmla="*/ 223436272 h 133" name="T15"/>
                <a:gd fmla="*/ 137055594 w 119" name="T16"/>
                <a:gd fmla="*/ 221743623 h 133" name="T17"/>
                <a:gd fmla="*/ 154739438 w 119" name="T18"/>
                <a:gd fmla="*/ 186196690 h 133" name="T19"/>
                <a:gd fmla="*/ 119370536 w 119" name="T20"/>
                <a:gd fmla="*/ 140493822 h 133" name="T21"/>
                <a:gd fmla="*/ 162108250 w 119" name="T22"/>
                <a:gd fmla="*/ 115104085 h 133" name="T23"/>
                <a:gd fmla="*/ 173898288 w 119" name="T24"/>
                <a:gd fmla="*/ 123567330 h 133" name="T25"/>
                <a:gd fmla="*/ 162108250 w 119" name="T26"/>
                <a:gd fmla="*/ 33854294 h 133" name="T27"/>
                <a:gd fmla="*/ 129686820 w 119" name="T28"/>
                <a:gd fmla="*/ 11848549 h 133" name="T29"/>
                <a:gd fmla="*/ 94317918 w 119" name="T30"/>
                <a:gd fmla="*/ 27083697 h 133" name="T31"/>
                <a:gd fmla="*/ 100212937 w 119" name="T32"/>
                <a:gd fmla="*/ 16926496 h 133" name="T33"/>
                <a:gd fmla="*/ 69264067 w 119" name="T34"/>
                <a:gd fmla="*/ 0 h 133" name="T35"/>
                <a:gd fmla="*/ 53053978 w 119" name="T36"/>
                <a:gd fmla="*/ 0 h 133" name="T37"/>
                <a:gd fmla="*/ 53053978 w 119" name="T38"/>
                <a:gd fmla="*/ 49088146 h 133" name="T39"/>
                <a:gd fmla="*/ 33895156 w 119" name="T40"/>
                <a:gd fmla="*/ 35546943 h 133" name="T41"/>
                <a:gd fmla="*/ 23578873 w 119" name="T42"/>
                <a:gd fmla="*/ 50780795 h 133" name="T43"/>
                <a:gd fmla="*/ 20632577 w 119" name="T44"/>
                <a:gd fmla="*/ 81249781 h 133" name="T45"/>
                <a:gd fmla="*/ 0 w 119" name="T46"/>
                <a:gd fmla="*/ 91405696 h 133" name="T47"/>
                <a:gd fmla="*/ 0 w 119" name="T48"/>
                <a:gd fmla="*/ 91405696 h 133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w 119" name="T75"/>
                <a:gd fmla="*/ 0 h 133" name="T76"/>
                <a:gd fmla="*/ 119 w 119" name="T77"/>
                <a:gd fmla="*/ 133 h 133" name="T78"/>
              </a:gdLst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b="T78" l="T75" r="T77" t="T76"/>
              <a:pathLst>
                <a:path h="133" w="119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/>
            <p:nvPr/>
          </p:nvGrpSpPr>
          <p:grpSpPr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/>
              <p:nvPr/>
            </p:nvSpPr>
            <p:spPr bwMode="auto">
              <a:xfrm>
                <a:off x="3356" y="2792"/>
                <a:ext cx="86" cy="158"/>
              </a:xfrm>
              <a:custGeom>
                <a:gdLst>
                  <a:gd fmla="*/ 0 w 86" name="T0"/>
                  <a:gd fmla="*/ 34 h 86" name="T1"/>
                  <a:gd fmla="*/ 0 w 86" name="T2"/>
                  <a:gd fmla="*/ 34 h 86" name="T3"/>
                  <a:gd fmla="*/ 11 w 86" name="T4"/>
                  <a:gd fmla="*/ 15 h 86" name="T5"/>
                  <a:gd fmla="*/ 38 w 86" name="T6"/>
                  <a:gd fmla="*/ 8 h 86" name="T7"/>
                  <a:gd fmla="*/ 72 w 86" name="T8"/>
                  <a:gd fmla="*/ 8 h 86" name="T9"/>
                  <a:gd fmla="*/ 85 w 86" name="T10"/>
                  <a:gd fmla="*/ 0 h 86" name="T11"/>
                  <a:gd fmla="*/ 80 w 86" name="T12"/>
                  <a:gd fmla="*/ 18 h 86" name="T13"/>
                  <a:gd fmla="*/ 57 w 86" name="T14"/>
                  <a:gd fmla="*/ 14 h 86" name="T15"/>
                  <a:gd fmla="*/ 46 w 86" name="T16"/>
                  <a:gd fmla="*/ 29 h 86" name="T17"/>
                  <a:gd fmla="*/ 33 w 86" name="T18"/>
                  <a:gd fmla="*/ 21 h 86" name="T19"/>
                  <a:gd fmla="*/ 42 w 86" name="T20"/>
                  <a:gd fmla="*/ 43 h 86" name="T21"/>
                  <a:gd fmla="*/ 31 w 86" name="T22"/>
                  <a:gd fmla="*/ 48 h 86" name="T23"/>
                  <a:gd fmla="*/ 52 w 86" name="T24"/>
                  <a:gd fmla="*/ 57 h 86" name="T25"/>
                  <a:gd fmla="*/ 52 w 86" name="T26"/>
                  <a:gd fmla="*/ 66 h 86" name="T27"/>
                  <a:gd fmla="*/ 35 w 86" name="T28"/>
                  <a:gd fmla="*/ 69 h 86" name="T29"/>
                  <a:gd fmla="*/ 41 w 86" name="T30"/>
                  <a:gd fmla="*/ 85 h 86" name="T31"/>
                  <a:gd fmla="*/ 20 w 86" name="T32"/>
                  <a:gd fmla="*/ 80 h 86" name="T33"/>
                  <a:gd fmla="*/ 14 w 86" name="T34"/>
                  <a:gd fmla="*/ 65 h 86" name="T35"/>
                  <a:gd fmla="*/ 41 w 86" name="T36"/>
                  <a:gd fmla="*/ 58 h 86" name="T37"/>
                  <a:gd fmla="*/ 14 w 86" name="T38"/>
                  <a:gd fmla="*/ 56 h 86" name="T39"/>
                  <a:gd fmla="*/ 0 w 86" name="T40"/>
                  <a:gd fmla="*/ 34 h 86" name="T41"/>
                  <a:gd fmla="*/ 0 w 86" name="T42"/>
                  <a:gd fmla="*/ 34 h 8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86" name="T66"/>
                  <a:gd fmla="*/ 0 h 86" name="T67"/>
                  <a:gd fmla="*/ 86 w 86" name="T68"/>
                  <a:gd fmla="*/ 86 h 86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86" w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/>
              <p:nvPr/>
            </p:nvSpPr>
            <p:spPr bwMode="auto">
              <a:xfrm>
                <a:off x="3401" y="2851"/>
                <a:ext cx="41" cy="158"/>
              </a:xfrm>
              <a:custGeom>
                <a:gdLst>
                  <a:gd fmla="*/ 0 w 41" name="T0"/>
                  <a:gd fmla="*/ 6 h 7" name="T1"/>
                  <a:gd fmla="*/ 0 w 41" name="T2"/>
                  <a:gd fmla="*/ 6 h 7" name="T3"/>
                  <a:gd fmla="*/ 3 w 41" name="T4"/>
                  <a:gd fmla="*/ 0 h 7" name="T5"/>
                  <a:gd fmla="*/ 40 w 41" name="T6"/>
                  <a:gd fmla="*/ 6 h 7" name="T7"/>
                  <a:gd fmla="*/ 13 w 41" name="T8"/>
                  <a:gd fmla="*/ 6 h 7" name="T9"/>
                  <a:gd fmla="*/ 0 w 41" name="T10"/>
                  <a:gd fmla="*/ 6 h 7" name="T11"/>
                  <a:gd fmla="*/ 0 w 41" name="T12"/>
                  <a:gd fmla="*/ 6 h 7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1" name="T21"/>
                  <a:gd fmla="*/ 0 h 7" name="T22"/>
                  <a:gd fmla="*/ 41 w 41" name="T23"/>
                  <a:gd fmla="*/ 7 h 7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7" w="41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/>
            <p:nvPr/>
          </p:nvSpPr>
          <p:spPr bwMode="auto">
            <a:xfrm>
              <a:off x="3239258" y="3412021"/>
              <a:ext cx="117475" cy="206196"/>
            </a:xfrm>
            <a:custGeom>
              <a:gdLst>
                <a:gd fmla="*/ 0 w 93" name="T0"/>
                <a:gd fmla="*/ 44700470 h 49" name="T1"/>
                <a:gd fmla="*/ 0 w 93" name="T2"/>
                <a:gd fmla="*/ 44700470 h 49" name="T3"/>
                <a:gd fmla="*/ 22337937 w 93" name="T4"/>
                <a:gd fmla="*/ 12771562 h 49" name="T5"/>
                <a:gd fmla="*/ 52655329 w 93" name="T6"/>
                <a:gd fmla="*/ 20754422 h 49" name="T7"/>
                <a:gd fmla="*/ 102118623 w 93" name="T8"/>
                <a:gd fmla="*/ 0 h 49" name="T9"/>
                <a:gd fmla="*/ 132434743 w 93" name="T10"/>
                <a:gd fmla="*/ 4789967 h 49" name="T11"/>
                <a:gd fmla="*/ 146795741 w 93" name="T12"/>
                <a:gd fmla="*/ 15964451 h 49" name="T13"/>
                <a:gd fmla="*/ 90949660 w 93" name="T14"/>
                <a:gd fmla="*/ 67050695 h 49" name="T15"/>
                <a:gd fmla="*/ 43081751 w 93" name="T16"/>
                <a:gd fmla="*/ 76629363 h 49" name="T17"/>
                <a:gd fmla="*/ 0 w 93" name="T18"/>
                <a:gd fmla="*/ 44700470 h 49" name="T19"/>
                <a:gd fmla="*/ 0 w 93" name="T20"/>
                <a:gd fmla="*/ 44700470 h 4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93" name="T33"/>
                <a:gd fmla="*/ 0 h 49" name="T34"/>
                <a:gd fmla="*/ 93 w 93" name="T35"/>
                <a:gd fmla="*/ 49 h 4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49" w="93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/>
            <p:nvPr/>
          </p:nvGrpSpPr>
          <p:grpSpPr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/>
              <p:nvPr/>
            </p:nvSpPr>
            <p:spPr bwMode="auto">
              <a:xfrm>
                <a:off x="3172" y="2737"/>
                <a:ext cx="161" cy="157"/>
              </a:xfrm>
              <a:custGeom>
                <a:gdLst>
                  <a:gd fmla="*/ 0 w 161" name="T0"/>
                  <a:gd fmla="*/ 37 h 151" name="T1"/>
                  <a:gd fmla="*/ 0 w 161" name="T2"/>
                  <a:gd fmla="*/ 37 h 151" name="T3"/>
                  <a:gd fmla="*/ 4 w 161" name="T4"/>
                  <a:gd fmla="*/ 20 h 151" name="T5"/>
                  <a:gd fmla="*/ 23 w 161" name="T6"/>
                  <a:gd fmla="*/ 11 h 151" name="T7"/>
                  <a:gd fmla="*/ 31 w 161" name="T8"/>
                  <a:gd fmla="*/ 19 h 151" name="T9"/>
                  <a:gd fmla="*/ 50 w 161" name="T10"/>
                  <a:gd fmla="*/ 4 h 151" name="T11"/>
                  <a:gd fmla="*/ 72 w 161" name="T12"/>
                  <a:gd fmla="*/ 0 h 151" name="T13"/>
                  <a:gd fmla="*/ 95 w 161" name="T14"/>
                  <a:gd fmla="*/ 10 h 151" name="T15"/>
                  <a:gd fmla="*/ 95 w 161" name="T16"/>
                  <a:gd fmla="*/ 27 h 151" name="T17"/>
                  <a:gd fmla="*/ 76 w 161" name="T18"/>
                  <a:gd fmla="*/ 29 h 151" name="T19"/>
                  <a:gd fmla="*/ 78 w 161" name="T20"/>
                  <a:gd fmla="*/ 50 h 151" name="T21"/>
                  <a:gd fmla="*/ 108 w 161" name="T22"/>
                  <a:gd fmla="*/ 83 h 151" name="T23"/>
                  <a:gd fmla="*/ 127 w 161" name="T24"/>
                  <a:gd fmla="*/ 86 h 151" name="T25"/>
                  <a:gd fmla="*/ 126 w 161" name="T26"/>
                  <a:gd fmla="*/ 93 h 151" name="T27"/>
                  <a:gd fmla="*/ 160 w 161" name="T28"/>
                  <a:gd fmla="*/ 115 h 151" name="T29"/>
                  <a:gd fmla="*/ 136 w 161" name="T30"/>
                  <a:gd fmla="*/ 112 h 151" name="T31"/>
                  <a:gd fmla="*/ 141 w 161" name="T32"/>
                  <a:gd fmla="*/ 133 h 151" name="T33"/>
                  <a:gd fmla="*/ 127 w 161" name="T34"/>
                  <a:gd fmla="*/ 150 h 151" name="T35"/>
                  <a:gd fmla="*/ 121 w 161" name="T36"/>
                  <a:gd fmla="*/ 116 h 151" name="T37"/>
                  <a:gd fmla="*/ 61 w 161" name="T38"/>
                  <a:gd fmla="*/ 78 h 151" name="T39"/>
                  <a:gd fmla="*/ 47 w 161" name="T40"/>
                  <a:gd fmla="*/ 53 h 151" name="T41"/>
                  <a:gd fmla="*/ 28 w 161" name="T42"/>
                  <a:gd fmla="*/ 45 h 151" name="T43"/>
                  <a:gd fmla="*/ 10 w 161" name="T44"/>
                  <a:gd fmla="*/ 55 h 151" name="T45"/>
                  <a:gd fmla="*/ 0 w 161" name="T46"/>
                  <a:gd fmla="*/ 37 h 151" name="T47"/>
                  <a:gd fmla="*/ 0 w 161" name="T48"/>
                  <a:gd fmla="*/ 37 h 151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w 161" name="T75"/>
                  <a:gd fmla="*/ 0 h 151" name="T76"/>
                  <a:gd fmla="*/ 161 w 161" name="T77"/>
                  <a:gd fmla="*/ 151 h 151" name="T78"/>
                </a:gdLst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b="T78" l="T75" r="T77" t="T76"/>
                <a:pathLst>
                  <a:path h="151" w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/>
              <p:nvPr/>
            </p:nvSpPr>
            <p:spPr bwMode="auto">
              <a:xfrm>
                <a:off x="3192" y="2777"/>
                <a:ext cx="21" cy="157"/>
              </a:xfrm>
              <a:custGeom>
                <a:gdLst>
                  <a:gd fmla="*/ 0 w 21" name="T0"/>
                  <a:gd fmla="*/ 6 h 38" name="T1"/>
                  <a:gd fmla="*/ 0 w 21" name="T2"/>
                  <a:gd fmla="*/ 6 h 38" name="T3"/>
                  <a:gd fmla="*/ 4 w 21" name="T4"/>
                  <a:gd fmla="*/ 34 h 38" name="T5"/>
                  <a:gd fmla="*/ 12 w 21" name="T6"/>
                  <a:gd fmla="*/ 37 h 38" name="T7"/>
                  <a:gd fmla="*/ 20 w 21" name="T8"/>
                  <a:gd fmla="*/ 15 h 38" name="T9"/>
                  <a:gd fmla="*/ 13 w 21" name="T10"/>
                  <a:gd fmla="*/ 0 h 38" name="T11"/>
                  <a:gd fmla="*/ 0 w 21" name="T12"/>
                  <a:gd fmla="*/ 6 h 38" name="T13"/>
                  <a:gd fmla="*/ 0 w 21" name="T14"/>
                  <a:gd fmla="*/ 6 h 3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21" name="T24"/>
                  <a:gd fmla="*/ 0 h 38" name="T25"/>
                  <a:gd fmla="*/ 21 w 21" name="T26"/>
                  <a:gd fmla="*/ 38 h 3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38" w="21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/>
              <p:nvPr/>
            </p:nvSpPr>
            <p:spPr bwMode="auto">
              <a:xfrm>
                <a:off x="3251" y="2819"/>
                <a:ext cx="43" cy="157"/>
              </a:xfrm>
              <a:custGeom>
                <a:gdLst>
                  <a:gd fmla="*/ 0 w 43" name="T0"/>
                  <a:gd fmla="*/ 5 h 25" name="T1"/>
                  <a:gd fmla="*/ 0 w 43" name="T2"/>
                  <a:gd fmla="*/ 5 h 25" name="T3"/>
                  <a:gd fmla="*/ 35 w 43" name="T4"/>
                  <a:gd fmla="*/ 24 h 25" name="T5"/>
                  <a:gd fmla="*/ 42 w 43" name="T6"/>
                  <a:gd fmla="*/ 0 h 25" name="T7"/>
                  <a:gd fmla="*/ 0 w 43" name="T8"/>
                  <a:gd fmla="*/ 5 h 25" name="T9"/>
                  <a:gd fmla="*/ 0 w 43" name="T10"/>
                  <a:gd fmla="*/ 5 h 25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43" name="T18"/>
                  <a:gd fmla="*/ 0 h 25" name="T19"/>
                  <a:gd fmla="*/ 43 w 43" name="T20"/>
                  <a:gd fmla="*/ 25 h 25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5" w="43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/>
            <p:nvPr/>
          </p:nvSpPr>
          <p:spPr bwMode="auto">
            <a:xfrm>
              <a:off x="3064635" y="3351696"/>
              <a:ext cx="9525" cy="206196"/>
            </a:xfrm>
            <a:custGeom>
              <a:gdLst>
                <a:gd fmla="*/ 0 w 8" name="T0"/>
                <a:gd fmla="*/ 19058317 h 12" name="T1"/>
                <a:gd fmla="*/ 0 w 8" name="T2"/>
                <a:gd fmla="*/ 19058317 h 12" name="T3"/>
                <a:gd fmla="*/ 7087790 w 8" name="T4"/>
                <a:gd fmla="*/ 0 h 12" name="T5"/>
                <a:gd fmla="*/ 9922669 w 8" name="T6"/>
                <a:gd fmla="*/ 23292851 h 12" name="T7"/>
                <a:gd fmla="*/ 0 w 8" name="T8"/>
                <a:gd fmla="*/ 19058317 h 12" name="T9"/>
                <a:gd fmla="*/ 0 w 8" name="T10"/>
                <a:gd fmla="*/ 19058317 h 12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8" name="T18"/>
                <a:gd fmla="*/ 0 h 12" name="T19"/>
                <a:gd fmla="*/ 8 w 8" name="T20"/>
                <a:gd fmla="*/ 12 h 12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2" w="8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/>
            <p:nvPr/>
          </p:nvSpPr>
          <p:spPr bwMode="auto">
            <a:xfrm>
              <a:off x="3028122" y="3300103"/>
              <a:ext cx="63500" cy="206196"/>
            </a:xfrm>
            <a:custGeom>
              <a:gdLst>
                <a:gd fmla="*/ 0 w 50" name="T0"/>
                <a:gd fmla="*/ 62062469 h 47" name="T1"/>
                <a:gd fmla="*/ 0 w 50" name="T2"/>
                <a:gd fmla="*/ 62062469 h 47" name="T3"/>
                <a:gd fmla="*/ 30645101 w 50" name="T4"/>
                <a:gd fmla="*/ 52936036 h 47" name="T5"/>
                <a:gd fmla="*/ 14516101 w 50" name="T6"/>
                <a:gd fmla="*/ 41982954 h 47" name="T7"/>
                <a:gd fmla="*/ 29032201 w 50" name="T8"/>
                <a:gd fmla="*/ 12777012 h 47" name="T9"/>
                <a:gd fmla="*/ 41935407 w 50" name="T10"/>
                <a:gd fmla="*/ 32856521 h 47" name="T11"/>
                <a:gd fmla="*/ 41935407 w 50" name="T12"/>
                <a:gd fmla="*/ 0 h 47" name="T13"/>
                <a:gd fmla="*/ 79032096 w 50" name="T14"/>
                <a:gd fmla="*/ 0 h 47" name="T15"/>
                <a:gd fmla="*/ 75806297 w 50" name="T16"/>
                <a:gd fmla="*/ 32856521 h 47" name="T17"/>
                <a:gd fmla="*/ 53225704 w 50" name="T18"/>
                <a:gd fmla="*/ 43809592 h 47" name="T19"/>
                <a:gd fmla="*/ 53225704 w 50" name="T20"/>
                <a:gd fmla="*/ 83967260 h 47" name="T21"/>
                <a:gd fmla="*/ 32258000 w 50" name="T22"/>
                <a:gd fmla="*/ 60237182 h 47" name="T23"/>
                <a:gd fmla="*/ 0 w 50" name="T24"/>
                <a:gd fmla="*/ 62062469 h 47" name="T25"/>
                <a:gd fmla="*/ 0 w 50" name="T26"/>
                <a:gd fmla="*/ 62062469 h 47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50" name="T42"/>
                <a:gd fmla="*/ 0 h 47" name="T43"/>
                <a:gd fmla="*/ 50 w 50" name="T44"/>
                <a:gd fmla="*/ 47 h 47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47" w="50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/>
            <p:nvPr/>
          </p:nvSpPr>
          <p:spPr bwMode="auto">
            <a:xfrm>
              <a:off x="3051934" y="2963550"/>
              <a:ext cx="441322" cy="206196"/>
            </a:xfrm>
            <a:custGeom>
              <a:gdLst>
                <a:gd fmla="*/ 0 w 354" name="T0"/>
                <a:gd fmla="*/ 360167831 h 285" name="T1"/>
                <a:gd fmla="*/ 51288450 w 354" name="T2"/>
                <a:gd fmla="*/ 366963865 h 285" name="T3"/>
                <a:gd fmla="*/ 1554611 w 354" name="T4"/>
                <a:gd fmla="*/ 389049022 h 285" name="T5"/>
                <a:gd fmla="*/ 9325172 w 354" name="T6"/>
                <a:gd fmla="*/ 423027891 h 285" name="T7"/>
                <a:gd fmla="*/ 6217197 w 354" name="T8"/>
                <a:gd fmla="*/ 436618657 h 285" name="T9"/>
                <a:gd fmla="*/ 13987759 w 354" name="T10"/>
                <a:gd fmla="*/ 468897865 h 285" name="T11"/>
                <a:gd fmla="*/ 108795341 w 354" name="T12"/>
                <a:gd fmla="*/ 451909083 h 285" name="T13"/>
                <a:gd fmla="*/ 130553653 w 354" name="T14"/>
                <a:gd fmla="*/ 451909083 h 285" name="T15"/>
                <a:gd fmla="*/ 150758602 w 354" name="T16"/>
                <a:gd fmla="*/ 385652309 h 285" name="T17"/>
                <a:gd fmla="*/ 150758602 w 354" name="T18"/>
                <a:gd fmla="*/ 358469474 h 285" name="T19"/>
                <a:gd fmla="*/ 191168538 w 354" name="T20"/>
                <a:gd fmla="*/ 273524176 h 285" name="T21"/>
                <a:gd fmla="*/ 202048317 w 354" name="T22"/>
                <a:gd fmla="*/ 200471367 h 285" name="T23"/>
                <a:gd fmla="*/ 245566189 w 354" name="T24"/>
                <a:gd fmla="*/ 130815232 h 285" name="T25"/>
                <a:gd fmla="*/ 279758891 w 354" name="T26"/>
                <a:gd fmla="*/ 105332058 h 285" name="T27"/>
                <a:gd fmla="*/ 320167542 w 354" name="T28"/>
                <a:gd fmla="*/ 83246880 h 285" name="T29"/>
                <a:gd fmla="*/ 345035153 w 354" name="T30"/>
                <a:gd fmla="*/ 71354472 h 285" name="T31"/>
                <a:gd fmla="*/ 413420557 w 354" name="T32"/>
                <a:gd fmla="*/ 98536023 h 285" name="T33"/>
                <a:gd fmla="*/ 446058649 w 354" name="T34"/>
                <a:gd fmla="*/ 52666029 h 285" name="T35"/>
                <a:gd fmla="*/ 509781469 w 354" name="T36"/>
                <a:gd fmla="*/ 56064046 h 285" name="T37"/>
                <a:gd fmla="*/ 547083392 w 354" name="T38"/>
                <a:gd fmla="*/ 52666029 h 285" name="T39"/>
                <a:gd fmla="*/ 526878443 w 354" name="T40"/>
                <a:gd fmla="*/ 50967672 h 285" name="T41"/>
                <a:gd fmla="*/ 548636756 w 354" name="T42"/>
                <a:gd fmla="*/ 27182845 h 285" name="T43"/>
                <a:gd fmla="*/ 484913936 w 354" name="T44"/>
                <a:gd fmla="*/ 27182845 h 285" name="T45"/>
                <a:gd fmla="*/ 477143377 w 354" name="T46"/>
                <a:gd fmla="*/ 0 h 285" name="T47"/>
                <a:gd fmla="*/ 458493039 w 354" name="T48"/>
                <a:gd fmla="*/ 28881201 h 285" name="T49"/>
                <a:gd fmla="*/ 422745726 w 354" name="T50"/>
                <a:gd fmla="*/ 44171637 h 285" name="T51"/>
                <a:gd fmla="*/ 422745726 w 354" name="T52"/>
                <a:gd fmla="*/ 5096375 h 285" name="T53"/>
                <a:gd fmla="*/ 349697737 w 354" name="T54"/>
                <a:gd fmla="*/ 32279219 h 285" name="T55"/>
                <a:gd fmla="*/ 345035153 w 354" name="T56"/>
                <a:gd fmla="*/ 44171637 h 285" name="T57"/>
                <a:gd fmla="*/ 323276762 w 354" name="T58"/>
                <a:gd fmla="*/ 49268012 h 285" name="T59"/>
                <a:gd fmla="*/ 298409229 w 354" name="T60"/>
                <a:gd fmla="*/ 54364386 h 285" name="T61"/>
                <a:gd fmla="*/ 276649670 w 354" name="T62"/>
                <a:gd fmla="*/ 67956455 h 285" name="T63"/>
                <a:gd fmla="*/ 244011578 w 354" name="T64"/>
                <a:gd fmla="*/ 107031718 h 285" name="T65"/>
                <a:gd fmla="*/ 223806630 w 354" name="T66"/>
                <a:gd fmla="*/ 122320840 h 285" name="T67"/>
                <a:gd fmla="*/ 230023825 w 354" name="T68"/>
                <a:gd fmla="*/ 142707640 h 285" name="T69"/>
                <a:gd fmla="*/ 155421186 w 354" name="T70"/>
                <a:gd fmla="*/ 232750576 h 285" name="T71"/>
                <a:gd fmla="*/ 108795341 w 354" name="T72"/>
                <a:gd fmla="*/ 293910976 h 285" name="T73"/>
                <a:gd fmla="*/ 76155983 w 354" name="T74"/>
                <a:gd fmla="*/ 299007350 h 285" name="T75"/>
                <a:gd fmla="*/ 51288450 w 354" name="T76"/>
                <a:gd fmla="*/ 329588201 h 285" name="T77"/>
                <a:gd fmla="*/ 31084738 w 354" name="T78"/>
                <a:gd fmla="*/ 344877405 h 285" name="T79"/>
                <a:gd fmla="*/ 29530127 w 354" name="T80"/>
                <a:gd fmla="*/ 351673440 h 285" name="T81"/>
                <a:gd fmla="*/ 0 w 354" name="T82"/>
                <a:gd fmla="*/ 360167831 h 285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w 354" name="T126"/>
                <a:gd fmla="*/ 0 h 285" name="T127"/>
                <a:gd fmla="*/ 354 w 354" name="T128"/>
                <a:gd fmla="*/ 285 h 285" name="T129"/>
              </a:gdLst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b="T129" l="T126" r="T128" t="T127"/>
              <a:pathLst>
                <a:path h="285" w="354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/>
            <p:nvPr/>
          </p:nvSpPr>
          <p:spPr bwMode="auto">
            <a:xfrm>
              <a:off x="3207508" y="3302484"/>
              <a:ext cx="169861" cy="206196"/>
            </a:xfrm>
            <a:custGeom>
              <a:gdLst>
                <a:gd fmla="*/ 0 w 137" name="T0"/>
                <a:gd fmla="*/ 32364034 h 103" name="T1"/>
                <a:gd fmla="*/ 0 w 137" name="T2"/>
                <a:gd fmla="*/ 32364034 h 103" name="T3"/>
                <a:gd fmla="*/ 12298256 w 137" name="T4"/>
                <a:gd fmla="*/ 129457475 h 103" name="T5"/>
                <a:gd fmla="*/ 122981312 w 137" name="T6"/>
                <a:gd fmla="*/ 178003552 h 103" name="T7"/>
                <a:gd fmla="*/ 175249229 w 137" name="T8"/>
                <a:gd fmla="*/ 183398003 h 103" name="T9"/>
                <a:gd fmla="*/ 209069110 w 137" name="T10"/>
                <a:gd fmla="*/ 134851926 h 103" name="T11"/>
                <a:gd fmla="*/ 192159789 w 137" name="T12"/>
                <a:gd fmla="*/ 79113269 h 103" name="T13"/>
                <a:gd fmla="*/ 204458040 w 137" name="T14"/>
                <a:gd fmla="*/ 66526217 h 103" name="T15"/>
                <a:gd fmla="*/ 196770858 w 137" name="T16"/>
                <a:gd fmla="*/ 23374623 h 103" name="T17"/>
                <a:gd fmla="*/ 116832806 w 137" name="T18"/>
                <a:gd fmla="*/ 8990754 h 103" name="T19"/>
                <a:gd fmla="*/ 66102345 w 137" name="T20"/>
                <a:gd fmla="*/ 0 h 103" name="T21"/>
                <a:gd fmla="*/ 0 w 137" name="T22"/>
                <a:gd fmla="*/ 32364034 h 103" name="T23"/>
                <a:gd fmla="*/ 0 w 137" name="T24"/>
                <a:gd fmla="*/ 32364034 h 103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137" name="T39"/>
                <a:gd fmla="*/ 0 h 103" name="T40"/>
                <a:gd fmla="*/ 137 w 137" name="T41"/>
                <a:gd fmla="*/ 103 h 103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103" w="137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/>
            <p:nvPr/>
          </p:nvSpPr>
          <p:spPr bwMode="auto">
            <a:xfrm>
              <a:off x="2812223" y="3577122"/>
              <a:ext cx="53975" cy="206196"/>
            </a:xfrm>
            <a:custGeom>
              <a:gdLst>
                <a:gd fmla="*/ 0 w 44" name="T0"/>
                <a:gd fmla="*/ 82664452 h 77" name="T1"/>
                <a:gd fmla="*/ 0 w 44" name="T2"/>
                <a:gd fmla="*/ 82664452 h 77" name="T3"/>
                <a:gd fmla="*/ 10533713 w 44" name="T4"/>
                <a:gd fmla="*/ 0 h 77" name="T5"/>
                <a:gd fmla="*/ 64706208 w 44" name="T6"/>
                <a:gd fmla="*/ 5061646 h 77" name="T7"/>
                <a:gd fmla="*/ 40629686 w 44" name="T8"/>
                <a:gd fmla="*/ 59046043 h 77" name="T9"/>
                <a:gd fmla="*/ 40629686 w 44" name="T10"/>
                <a:gd fmla="*/ 124839645 h 77" name="T11"/>
                <a:gd fmla="*/ 9028545 w 44" name="T12"/>
                <a:gd fmla="*/ 128214075 h 77" name="T13"/>
                <a:gd fmla="*/ 13542818 w 44" name="T14"/>
                <a:gd fmla="*/ 87726116 h 77" name="T15"/>
                <a:gd fmla="*/ 0 w 44" name="T16"/>
                <a:gd fmla="*/ 82664452 h 77" name="T17"/>
                <a:gd fmla="*/ 0 w 44" name="T18"/>
                <a:gd fmla="*/ 82664452 h 77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44" name="T30"/>
                <a:gd fmla="*/ 0 h 77" name="T31"/>
                <a:gd fmla="*/ 44 w 44" name="T32"/>
                <a:gd fmla="*/ 77 h 77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77" w="44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/>
            <p:nvPr/>
          </p:nvSpPr>
          <p:spPr bwMode="auto">
            <a:xfrm>
              <a:off x="3310695" y="3437421"/>
              <a:ext cx="161924" cy="206196"/>
            </a:xfrm>
            <a:custGeom>
              <a:gdLst>
                <a:gd fmla="*/ 0 w 130" name="T0"/>
                <a:gd fmla="*/ 62420472 h 77" name="T1"/>
                <a:gd fmla="*/ 0 w 130" name="T2"/>
                <a:gd fmla="*/ 62420472 h 77" name="T3"/>
                <a:gd fmla="*/ 54300920 w 130" name="T4"/>
                <a:gd fmla="*/ 116404870 h 77" name="T5"/>
                <a:gd fmla="*/ 178417678 w 130" name="T6"/>
                <a:gd fmla="*/ 128214075 h 77" name="T7"/>
                <a:gd fmla="*/ 200138038 w 130" name="T8"/>
                <a:gd fmla="*/ 82664452 h 77" name="T9"/>
                <a:gd fmla="*/ 169109486 w 130" name="T10"/>
                <a:gd fmla="*/ 80977237 h 77" name="T11"/>
                <a:gd fmla="*/ 166006755 w 130" name="T12"/>
                <a:gd fmla="*/ 42175184 h 77" name="T13"/>
                <a:gd fmla="*/ 138079649 w 130" name="T14"/>
                <a:gd fmla="*/ 0 h 77" name="T15"/>
                <a:gd fmla="*/ 54300920 w 130" name="T16"/>
                <a:gd fmla="*/ 8434777 h 77" name="T17"/>
                <a:gd fmla="*/ 0 w 130" name="T18"/>
                <a:gd fmla="*/ 62420472 h 77" name="T19"/>
                <a:gd fmla="*/ 0 w 130" name="T20"/>
                <a:gd fmla="*/ 62420472 h 77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130" name="T33"/>
                <a:gd fmla="*/ 0 h 77" name="T34"/>
                <a:gd fmla="*/ 130 w 130" name="T35"/>
                <a:gd fmla="*/ 77 h 77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77" w="130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/>
            <p:nvPr/>
          </p:nvSpPr>
          <p:spPr bwMode="auto">
            <a:xfrm>
              <a:off x="2813811" y="3566804"/>
              <a:ext cx="209548" cy="206196"/>
            </a:xfrm>
            <a:custGeom>
              <a:gdLst>
                <a:gd fmla="*/ 0 w 168" name="T0"/>
                <a:gd fmla="*/ 16931599 h 122" name="T1"/>
                <a:gd fmla="*/ 0 w 168" name="T2"/>
                <a:gd fmla="*/ 16931599 h 122" name="T3"/>
                <a:gd fmla="*/ 7779543 w 168" name="T4"/>
                <a:gd fmla="*/ 50796104 h 122" name="T5"/>
                <a:gd fmla="*/ 63788014 w 168" name="T6"/>
                <a:gd fmla="*/ 55876103 h 122" name="T7"/>
                <a:gd fmla="*/ 38895220 w 168" name="T8"/>
                <a:gd fmla="*/ 110058005 h 122" name="T9"/>
                <a:gd fmla="*/ 38895220 w 168" name="T10"/>
                <a:gd fmla="*/ 176092824 h 122" name="T11"/>
                <a:gd fmla="*/ 77790439 w 168" name="T12"/>
                <a:gd fmla="*/ 204877315 h 122" name="T13"/>
                <a:gd fmla="*/ 154025470 w 168" name="T14"/>
                <a:gd fmla="*/ 186251520 h 122" name="T15"/>
                <a:gd fmla="*/ 197588194 w 168" name="T16"/>
                <a:gd fmla="*/ 137149597 h 122" name="T17"/>
                <a:gd fmla="*/ 188253243 w 168" name="T18"/>
                <a:gd fmla="*/ 116830903 h 122" name="T19"/>
                <a:gd fmla="*/ 211590619 w 168" name="T20"/>
                <a:gd fmla="*/ 79580595 h 122" name="T21"/>
                <a:gd fmla="*/ 259820779 w 168" name="T22"/>
                <a:gd fmla="*/ 52489003 h 122" name="T23"/>
                <a:gd fmla="*/ 259820779 w 168" name="T24"/>
                <a:gd fmla="*/ 35557399 h 122" name="T25"/>
                <a:gd fmla="*/ 228703863 w 168" name="T26"/>
                <a:gd fmla="*/ 32170299 h 122" name="T27"/>
                <a:gd fmla="*/ 222480978 w 168" name="T28"/>
                <a:gd fmla="*/ 28784501 h 122" name="T29"/>
                <a:gd fmla="*/ 155580879 w 168" name="T30"/>
                <a:gd fmla="*/ 8465800 h 122" name="T31"/>
                <a:gd fmla="*/ 21780729 w 168" name="T32"/>
                <a:gd fmla="*/ 0 h 122" name="T33"/>
                <a:gd fmla="*/ 0 w 168" name="T34"/>
                <a:gd fmla="*/ 16931599 h 122" name="T35"/>
                <a:gd fmla="*/ 0 w 168" name="T36"/>
                <a:gd fmla="*/ 16931599 h 122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168" name="T57"/>
                <a:gd fmla="*/ 0 h 122" name="T58"/>
                <a:gd fmla="*/ 168 w 168" name="T59"/>
                <a:gd fmla="*/ 122 h 122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122" w="168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/>
            <p:nvPr/>
          </p:nvSpPr>
          <p:spPr bwMode="auto">
            <a:xfrm>
              <a:off x="3158296" y="3029432"/>
              <a:ext cx="219073" cy="206196"/>
            </a:xfrm>
            <a:custGeom>
              <a:gdLst>
                <a:gd fmla="*/ 0 w 176" name="T0"/>
                <a:gd fmla="*/ 367778835 h 289" name="T1"/>
                <a:gd fmla="*/ 0 w 176" name="T2"/>
                <a:gd fmla="*/ 367778835 h 289" name="T3"/>
                <a:gd fmla="*/ 10845458 w 176" name="T4"/>
                <a:gd fmla="*/ 423707939 h 289" name="T5"/>
                <a:gd fmla="*/ 34086076 w 176" name="T6"/>
                <a:gd fmla="*/ 449130614 h 289" name="T7"/>
                <a:gd fmla="*/ 32537615 w 176" name="T8"/>
                <a:gd fmla="*/ 488112135 h 289" name="T9"/>
                <a:gd fmla="*/ 99161316 w 176" name="T10"/>
                <a:gd fmla="*/ 462689460 h 289" name="T11"/>
                <a:gd fmla="*/ 116204349 w 176" name="T12"/>
                <a:gd fmla="*/ 384727719 h 289" name="T13"/>
                <a:gd fmla="*/ 102259483 w 176" name="T14"/>
                <a:gd fmla="*/ 383032700 h 289" name="T15"/>
                <a:gd fmla="*/ 151840122 w 176" name="T16"/>
                <a:gd fmla="*/ 359305044 h 289" name="T17"/>
                <a:gd fmla="*/ 105358896 w 176" name="T18"/>
                <a:gd fmla="*/ 352524970 h 289" name="T19"/>
                <a:gd fmla="*/ 140994668 w 176" name="T20"/>
                <a:gd fmla="*/ 359305044 h 289" name="T21"/>
                <a:gd fmla="*/ 159587408 w 176" name="T22"/>
                <a:gd fmla="*/ 338967344 h 289" name="T23"/>
                <a:gd fmla="*/ 131697676 w 176" name="T24"/>
                <a:gd fmla="*/ 313544669 h 289" name="T25"/>
                <a:gd fmla="*/ 103809190 w 176" name="T26"/>
                <a:gd fmla="*/ 330492251 h 289" name="T27"/>
                <a:gd fmla="*/ 127049803 w 176" name="T28"/>
                <a:gd fmla="*/ 315239687 h 289" name="T29"/>
                <a:gd fmla="*/ 127049803 w 176" name="T30"/>
                <a:gd fmla="*/ 245750435 h 289" name="T31"/>
                <a:gd fmla="*/ 218463833 w 176" name="T32"/>
                <a:gd fmla="*/ 177957503 h 289" name="T33"/>
                <a:gd fmla="*/ 212266253 w 176" name="T34"/>
                <a:gd fmla="*/ 164398616 h 289" name="T35"/>
                <a:gd fmla="*/ 227759580 w 176" name="T36"/>
                <a:gd fmla="*/ 130502150 h 289" name="T37"/>
                <a:gd fmla="*/ 271142639 w 176" name="T38"/>
                <a:gd fmla="*/ 120333341 h 289" name="T39"/>
                <a:gd fmla="*/ 260297185 w 176" name="T40"/>
                <a:gd fmla="*/ 40676550 h 289" name="T41"/>
                <a:gd fmla="*/ 198321387 w 176" name="T42"/>
                <a:gd fmla="*/ 0 h 289" name="T43"/>
                <a:gd fmla="*/ 189025640 w 176" name="T44"/>
                <a:gd fmla="*/ 0 h 289" name="T45"/>
                <a:gd fmla="*/ 187475934 w 176" name="T46"/>
                <a:gd fmla="*/ 25422685 h 289" name="T47"/>
                <a:gd fmla="*/ 148740710 w 176" name="T48"/>
                <a:gd fmla="*/ 22032648 h 289" name="T49"/>
                <a:gd fmla="*/ 140994668 w 176" name="T50"/>
                <a:gd fmla="*/ 40676550 h 289" name="T51"/>
                <a:gd fmla="*/ 114654643 w 176" name="T52"/>
                <a:gd fmla="*/ 47455333 h 289" name="T53"/>
                <a:gd fmla="*/ 106907357 w 176" name="T54"/>
                <a:gd fmla="*/ 77961762 h 289" name="T55"/>
                <a:gd fmla="*/ 71271565 w 176" name="T56"/>
                <a:gd fmla="*/ 116943304 h 289" name="T57"/>
                <a:gd fmla="*/ 52678825 w 176" name="T58"/>
                <a:gd fmla="*/ 169483672 h 289" name="T59"/>
                <a:gd fmla="*/ 60426111 w 176" name="T60"/>
                <a:gd fmla="*/ 189821332 h 289" name="T61"/>
                <a:gd fmla="*/ 21690917 w 176" name="T62"/>
                <a:gd fmla="*/ 206770215 h 289" name="T63"/>
                <a:gd fmla="*/ 20142450 w 176" name="T64"/>
                <a:gd fmla="*/ 274563147 h 289" name="T65"/>
                <a:gd fmla="*/ 30987909 w 176" name="T66"/>
                <a:gd fmla="*/ 289817012 h 289" name="T67"/>
                <a:gd fmla="*/ 20142450 w 176" name="T68"/>
                <a:gd fmla="*/ 301680841 h 289" name="T69"/>
                <a:gd fmla="*/ 24790329 w 176" name="T70"/>
                <a:gd fmla="*/ 332187269 h 289" name="T71"/>
                <a:gd fmla="*/ 0 w 176" name="T72"/>
                <a:gd fmla="*/ 367778835 h 289" name="T73"/>
                <a:gd fmla="*/ 0 w 176" name="T74"/>
                <a:gd fmla="*/ 367778835 h 289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176" name="T114"/>
                <a:gd fmla="*/ 0 h 289" name="T115"/>
                <a:gd fmla="*/ 176 w 176" name="T116"/>
                <a:gd fmla="*/ 289 h 289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289" w="176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/>
            <p:nvPr/>
          </p:nvSpPr>
          <p:spPr bwMode="auto">
            <a:xfrm>
              <a:off x="3070984" y="3420753"/>
              <a:ext cx="76199" cy="206196"/>
            </a:xfrm>
            <a:custGeom>
              <a:gdLst>
                <a:gd fmla="*/ 0 w 61" name="T0"/>
                <a:gd fmla="*/ 35455227 h 31" name="T1"/>
                <a:gd fmla="*/ 0 w 61" name="T2"/>
                <a:gd fmla="*/ 35455227 h 31" name="T3"/>
                <a:gd fmla="*/ 21846919 w 61" name="T4"/>
                <a:gd fmla="*/ 53183511 h 31" name="T5"/>
                <a:gd fmla="*/ 51494967 w 61" name="T6"/>
                <a:gd fmla="*/ 37227388 h 31" name="T7"/>
                <a:gd fmla="*/ 63978023 w 61" name="T8"/>
                <a:gd fmla="*/ 51410018 h 31" name="T9"/>
                <a:gd fmla="*/ 93627330 w 61" name="T10"/>
                <a:gd fmla="*/ 24818262 h 31" name="T11"/>
                <a:gd fmla="*/ 76462328 w 61" name="T12"/>
                <a:gd fmla="*/ 21272602 h 31" name="T13"/>
                <a:gd fmla="*/ 74902102 w 61" name="T14"/>
                <a:gd fmla="*/ 8863474 h 31" name="T15"/>
                <a:gd fmla="*/ 73340627 w 61" name="T16"/>
                <a:gd fmla="*/ 5317818 h 31" name="T17"/>
                <a:gd fmla="*/ 31209523 w 61" name="T18"/>
                <a:gd fmla="*/ 0 h 31" name="T19"/>
                <a:gd fmla="*/ 0 w 61" name="T20"/>
                <a:gd fmla="*/ 35455227 h 31" name="T21"/>
                <a:gd fmla="*/ 0 w 61" name="T22"/>
                <a:gd fmla="*/ 35455227 h 31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w 61" name="T36"/>
                <a:gd fmla="*/ 0 h 31" name="T37"/>
                <a:gd fmla="*/ 61 w 61" name="T38"/>
                <a:gd fmla="*/ 31 h 31" name="T39"/>
              </a:gdLst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b="T39" l="T36" r="T38" t="T37"/>
              <a:pathLst>
                <a:path h="31" w="6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/>
            <p:nvPr/>
          </p:nvSpPr>
          <p:spPr bwMode="auto">
            <a:xfrm>
              <a:off x="3412294" y="3546166"/>
              <a:ext cx="47625" cy="206196"/>
            </a:xfrm>
            <a:custGeom>
              <a:gdLst>
                <a:gd fmla="*/ 0 w 39" name="T0"/>
                <a:gd fmla="*/ 30645102 h 30" name="T1"/>
                <a:gd fmla="*/ 0 w 39" name="T2"/>
                <a:gd fmla="*/ 30645102 h 30" name="T3"/>
                <a:gd fmla="*/ 7456365 w 39" name="T4"/>
                <a:gd fmla="*/ 1612900 h 30" name="T5"/>
                <a:gd fmla="*/ 38771629 w 39" name="T6"/>
                <a:gd fmla="*/ 0 h 30" name="T7"/>
                <a:gd fmla="*/ 56666420 w 39" name="T8"/>
                <a:gd fmla="*/ 22580604 h 30" name="T9"/>
                <a:gd fmla="*/ 31315267 w 39" name="T10"/>
                <a:gd fmla="*/ 22580604 h 30" name="T11"/>
                <a:gd fmla="*/ 2982058 w 39" name="T12"/>
                <a:gd fmla="*/ 46774108 h 30" name="T13"/>
                <a:gd fmla="*/ 14912730 w 39" name="T14"/>
                <a:gd fmla="*/ 32258002 h 30" name="T15"/>
                <a:gd fmla="*/ 0 w 39" name="T16"/>
                <a:gd fmla="*/ 30645102 h 30" name="T17"/>
                <a:gd fmla="*/ 0 w 39" name="T18"/>
                <a:gd fmla="*/ 30645102 h 30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39" name="T30"/>
                <a:gd fmla="*/ 0 h 30" name="T31"/>
                <a:gd fmla="*/ 39 w 39" name="T32"/>
                <a:gd fmla="*/ 30 h 30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30" w="39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/>
            <p:nvPr/>
          </p:nvGrpSpPr>
          <p:grpSpPr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/>
              <p:nvPr/>
            </p:nvSpPr>
            <p:spPr bwMode="auto">
              <a:xfrm>
                <a:off x="2942" y="2550"/>
                <a:ext cx="57" cy="158"/>
              </a:xfrm>
              <a:custGeom>
                <a:gdLst>
                  <a:gd fmla="*/ 0 w 57" name="T0"/>
                  <a:gd fmla="*/ 54 h 66" name="T1"/>
                  <a:gd fmla="*/ 0 w 57" name="T2"/>
                  <a:gd fmla="*/ 54 h 66" name="T3"/>
                  <a:gd fmla="*/ 7 w 57" name="T4"/>
                  <a:gd fmla="*/ 60 h 66" name="T5"/>
                  <a:gd fmla="*/ 2 w 57" name="T6"/>
                  <a:gd fmla="*/ 65 h 66" name="T7"/>
                  <a:gd fmla="*/ 52 w 57" name="T8"/>
                  <a:gd fmla="*/ 55 h 66" name="T9"/>
                  <a:gd fmla="*/ 56 w 57" name="T10"/>
                  <a:gd fmla="*/ 21 h 66" name="T11"/>
                  <a:gd fmla="*/ 49 w 57" name="T12"/>
                  <a:gd fmla="*/ 13 h 66" name="T13"/>
                  <a:gd fmla="*/ 34 w 57" name="T14"/>
                  <a:gd fmla="*/ 17 h 66" name="T15"/>
                  <a:gd fmla="*/ 29 w 57" name="T16"/>
                  <a:gd fmla="*/ 12 h 66" name="T17"/>
                  <a:gd fmla="*/ 36 w 57" name="T18"/>
                  <a:gd fmla="*/ 4 h 66" name="T19"/>
                  <a:gd fmla="*/ 29 w 57" name="T20"/>
                  <a:gd fmla="*/ 0 h 66" name="T21"/>
                  <a:gd fmla="*/ 23 w 57" name="T22"/>
                  <a:gd fmla="*/ 17 h 66" name="T23"/>
                  <a:gd fmla="*/ 2 w 57" name="T24"/>
                  <a:gd fmla="*/ 21 h 66" name="T25"/>
                  <a:gd fmla="*/ 9 w 57" name="T26"/>
                  <a:gd fmla="*/ 25 h 66" name="T27"/>
                  <a:gd fmla="*/ 5 w 57" name="T28"/>
                  <a:gd fmla="*/ 34 h 66" name="T29"/>
                  <a:gd fmla="*/ 18 w 57" name="T30"/>
                  <a:gd fmla="*/ 36 h 66" name="T31"/>
                  <a:gd fmla="*/ 6 w 57" name="T32"/>
                  <a:gd fmla="*/ 49 h 66" name="T33"/>
                  <a:gd fmla="*/ 20 w 57" name="T34"/>
                  <a:gd fmla="*/ 46 h 66" name="T35"/>
                  <a:gd fmla="*/ 0 w 57" name="T36"/>
                  <a:gd fmla="*/ 54 h 66" name="T37"/>
                  <a:gd fmla="*/ 0 w 57" name="T38"/>
                  <a:gd fmla="*/ 54 h 6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57" name="T60"/>
                  <a:gd fmla="*/ 0 h 66" name="T61"/>
                  <a:gd fmla="*/ 57 w 57" name="T62"/>
                  <a:gd fmla="*/ 66 h 66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66" w="57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/>
              <p:nvPr/>
            </p:nvSpPr>
            <p:spPr bwMode="auto">
              <a:xfrm>
                <a:off x="2971" y="2526"/>
                <a:ext cx="36" cy="158"/>
              </a:xfrm>
              <a:custGeom>
                <a:gdLst>
                  <a:gd fmla="*/ 0 w 36" name="T0"/>
                  <a:gd fmla="*/ 16 h 26" name="T1"/>
                  <a:gd fmla="*/ 0 w 36" name="T2"/>
                  <a:gd fmla="*/ 16 h 26" name="T3"/>
                  <a:gd fmla="*/ 5 w 36" name="T4"/>
                  <a:gd fmla="*/ 21 h 26" name="T5"/>
                  <a:gd fmla="*/ 20 w 36" name="T6"/>
                  <a:gd fmla="*/ 17 h 26" name="T7"/>
                  <a:gd fmla="*/ 27 w 36" name="T8"/>
                  <a:gd fmla="*/ 25 h 26" name="T9"/>
                  <a:gd fmla="*/ 35 w 36" name="T10"/>
                  <a:gd fmla="*/ 16 h 26" name="T11"/>
                  <a:gd fmla="*/ 27 w 36" name="T12"/>
                  <a:gd fmla="*/ 4 h 26" name="T13"/>
                  <a:gd fmla="*/ 11 w 36" name="T14"/>
                  <a:gd fmla="*/ 0 h 26" name="T15"/>
                  <a:gd fmla="*/ 7 w 36" name="T16"/>
                  <a:gd fmla="*/ 8 h 26" name="T17"/>
                  <a:gd fmla="*/ 0 w 36" name="T18"/>
                  <a:gd fmla="*/ 16 h 26" name="T19"/>
                  <a:gd fmla="*/ 0 w 36" name="T20"/>
                  <a:gd fmla="*/ 16 h 2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36" name="T33"/>
                  <a:gd fmla="*/ 0 h 26" name="T34"/>
                  <a:gd fmla="*/ 36 w 36" name="T35"/>
                  <a:gd fmla="*/ 26 h 26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26" w="3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/>
              <p:nvPr/>
            </p:nvSpPr>
            <p:spPr bwMode="auto">
              <a:xfrm>
                <a:off x="2987" y="2462"/>
                <a:ext cx="10" cy="158"/>
              </a:xfrm>
              <a:custGeom>
                <a:gdLst>
                  <a:gd fmla="*/ 0 w 10" name="T0"/>
                  <a:gd fmla="*/ 12 h 13" name="T1"/>
                  <a:gd fmla="*/ 0 w 10" name="T2"/>
                  <a:gd fmla="*/ 12 h 13" name="T3"/>
                  <a:gd fmla="*/ 0 w 10" name="T4"/>
                  <a:gd fmla="*/ 3 h 13" name="T5"/>
                  <a:gd fmla="*/ 9 w 10" name="T6"/>
                  <a:gd fmla="*/ 0 h 13" name="T7"/>
                  <a:gd fmla="*/ 0 w 10" name="T8"/>
                  <a:gd fmla="*/ 12 h 13" name="T9"/>
                  <a:gd fmla="*/ 0 w 10" name="T10"/>
                  <a:gd fmla="*/ 12 h 13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0" name="T18"/>
                  <a:gd fmla="*/ 0 h 13" name="T19"/>
                  <a:gd fmla="*/ 10 w 10" name="T20"/>
                  <a:gd fmla="*/ 13 h 13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3" w="10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/>
              <p:nvPr/>
            </p:nvSpPr>
            <p:spPr bwMode="auto">
              <a:xfrm>
                <a:off x="2991" y="2472"/>
                <a:ext cx="9" cy="158"/>
              </a:xfrm>
              <a:custGeom>
                <a:gdLst>
                  <a:gd fmla="*/ 0 w 9" name="T0"/>
                  <a:gd fmla="*/ 6 h 8" name="T1"/>
                  <a:gd fmla="*/ 0 w 9" name="T2"/>
                  <a:gd fmla="*/ 6 h 8" name="T3"/>
                  <a:gd fmla="*/ 4 w 9" name="T4"/>
                  <a:gd fmla="*/ 0 h 8" name="T5"/>
                  <a:gd fmla="*/ 8 w 9" name="T6"/>
                  <a:gd fmla="*/ 7 h 8" name="T7"/>
                  <a:gd fmla="*/ 0 w 9" name="T8"/>
                  <a:gd fmla="*/ 6 h 8" name="T9"/>
                  <a:gd fmla="*/ 0 w 9" name="T10"/>
                  <a:gd fmla="*/ 6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9" name="T18"/>
                  <a:gd fmla="*/ 0 h 8" name="T19"/>
                  <a:gd fmla="*/ 9 w 9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9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/>
              <p:nvPr/>
            </p:nvSpPr>
            <p:spPr bwMode="auto">
              <a:xfrm>
                <a:off x="2999" y="2531"/>
                <a:ext cx="106" cy="158"/>
              </a:xfrm>
              <a:custGeom>
                <a:gdLst>
                  <a:gd fmla="*/ 0 w 106" name="T0"/>
                  <a:gd fmla="*/ 37 h 161" name="T1"/>
                  <a:gd fmla="*/ 0 w 106" name="T2"/>
                  <a:gd fmla="*/ 37 h 161" name="T3"/>
                  <a:gd fmla="*/ 4 w 106" name="T4"/>
                  <a:gd fmla="*/ 16 h 161" name="T5"/>
                  <a:gd fmla="*/ 16 w 106" name="T6"/>
                  <a:gd fmla="*/ 0 h 161" name="T7"/>
                  <a:gd fmla="*/ 40 w 106" name="T8"/>
                  <a:gd fmla="*/ 0 h 161" name="T9"/>
                  <a:gd fmla="*/ 26 w 106" name="T10"/>
                  <a:gd fmla="*/ 19 h 161" name="T11"/>
                  <a:gd fmla="*/ 58 w 106" name="T12"/>
                  <a:gd fmla="*/ 23 h 161" name="T13"/>
                  <a:gd fmla="*/ 38 w 106" name="T14"/>
                  <a:gd fmla="*/ 49 h 161" name="T15"/>
                  <a:gd fmla="*/ 62 w 106" name="T16"/>
                  <a:gd fmla="*/ 58 h 161" name="T17"/>
                  <a:gd fmla="*/ 85 w 106" name="T18"/>
                  <a:gd fmla="*/ 91 h 161" name="T19"/>
                  <a:gd fmla="*/ 78 w 106" name="T20"/>
                  <a:gd fmla="*/ 93 h 161" name="T21"/>
                  <a:gd fmla="*/ 88 w 106" name="T22"/>
                  <a:gd fmla="*/ 101 h 161" name="T23"/>
                  <a:gd fmla="*/ 82 w 106" name="T24"/>
                  <a:gd fmla="*/ 110 h 161" name="T25"/>
                  <a:gd fmla="*/ 105 w 106" name="T26"/>
                  <a:gd fmla="*/ 111 h 161" name="T27"/>
                  <a:gd fmla="*/ 91 w 106" name="T28"/>
                  <a:gd fmla="*/ 133 h 161" name="T29"/>
                  <a:gd fmla="*/ 101 w 106" name="T30"/>
                  <a:gd fmla="*/ 139 h 161" name="T31"/>
                  <a:gd fmla="*/ 6 w 106" name="T32"/>
                  <a:gd fmla="*/ 160 h 161" name="T33"/>
                  <a:gd fmla="*/ 48 w 106" name="T34"/>
                  <a:gd fmla="*/ 130 h 161" name="T35"/>
                  <a:gd fmla="*/ 36 w 106" name="T36"/>
                  <a:gd fmla="*/ 135 h 161" name="T37"/>
                  <a:gd fmla="*/ 12 w 106" name="T38"/>
                  <a:gd fmla="*/ 126 h 161" name="T39"/>
                  <a:gd fmla="*/ 30 w 106" name="T40"/>
                  <a:gd fmla="*/ 115 h 161" name="T41"/>
                  <a:gd fmla="*/ 19 w 106" name="T42"/>
                  <a:gd fmla="*/ 110 h 161" name="T43"/>
                  <a:gd fmla="*/ 43 w 106" name="T44"/>
                  <a:gd fmla="*/ 98 h 161" name="T45"/>
                  <a:gd fmla="*/ 45 w 106" name="T46"/>
                  <a:gd fmla="*/ 83 h 161" name="T47"/>
                  <a:gd fmla="*/ 33 w 106" name="T48"/>
                  <a:gd fmla="*/ 79 h 161" name="T49"/>
                  <a:gd fmla="*/ 40 w 106" name="T50"/>
                  <a:gd fmla="*/ 70 h 161" name="T51"/>
                  <a:gd fmla="*/ 15 w 106" name="T52"/>
                  <a:gd fmla="*/ 74 h 161" name="T53"/>
                  <a:gd fmla="*/ 16 w 106" name="T54"/>
                  <a:gd fmla="*/ 51 h 161" name="T55"/>
                  <a:gd fmla="*/ 4 w 106" name="T56"/>
                  <a:gd fmla="*/ 62 h 161" name="T57"/>
                  <a:gd fmla="*/ 11 w 106" name="T58"/>
                  <a:gd fmla="*/ 38 h 161" name="T59"/>
                  <a:gd fmla="*/ 0 w 106" name="T60"/>
                  <a:gd fmla="*/ 37 h 161" name="T61"/>
                  <a:gd fmla="*/ 0 w 106" name="T62"/>
                  <a:gd fmla="*/ 37 h 161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06" name="T96"/>
                  <a:gd fmla="*/ 0 h 161" name="T97"/>
                  <a:gd fmla="*/ 106 w 106" name="T98"/>
                  <a:gd fmla="*/ 161 h 161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61" w="105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/>
            <p:nvPr/>
          </p:nvSpPr>
          <p:spPr bwMode="auto">
            <a:xfrm>
              <a:off x="3364669" y="3265970"/>
              <a:ext cx="136524" cy="206196"/>
            </a:xfrm>
            <a:custGeom>
              <a:gdLst>
                <a:gd fmla="*/ 54908105 w 109" name="T0"/>
                <a:gd fmla="*/ 8289855 h 90" name="T1"/>
                <a:gd fmla="*/ 64320812 w 109" name="T2"/>
                <a:gd fmla="*/ 4974170 h 90" name="T3"/>
                <a:gd fmla="*/ 76872341 w 109" name="T4"/>
                <a:gd fmla="*/ 0 h 90" name="T5"/>
                <a:gd fmla="*/ 105110482 w 109" name="T6"/>
                <a:gd fmla="*/ 21553883 h 90" name="T7"/>
                <a:gd fmla="*/ 130211035 w 109" name="T8"/>
                <a:gd fmla="*/ 24870854 h 90" name="T9"/>
                <a:gd fmla="*/ 141193153 w 109" name="T10"/>
                <a:gd fmla="*/ 41450558 h 90" name="T11"/>
                <a:gd fmla="*/ 150605860 w 109" name="T12"/>
                <a:gd fmla="*/ 64662927 h 90" name="T13"/>
                <a:gd fmla="*/ 153743429 w 109" name="T14"/>
                <a:gd fmla="*/ 72952779 h 90" name="T15"/>
                <a:gd fmla="*/ 163156136 w 109" name="T16"/>
                <a:gd fmla="*/ 81243919 h 90" name="T17"/>
                <a:gd fmla="*/ 169431313 w 109" name="T18"/>
                <a:gd fmla="*/ 87875306 h 90" name="T19"/>
                <a:gd fmla="*/ 169431313 w 109" name="T20"/>
                <a:gd fmla="*/ 96165158 h 90" name="T21"/>
                <a:gd fmla="*/ 158450409 w 109" name="T22"/>
                <a:gd fmla="*/ 96165158 h 90" name="T23"/>
                <a:gd fmla="*/ 142762563 w 109" name="T24"/>
                <a:gd fmla="*/ 96165158 h 90" name="T25"/>
                <a:gd fmla="*/ 150605860 w 109" name="T26"/>
                <a:gd fmla="*/ 104456297 h 90" name="T27"/>
                <a:gd fmla="*/ 155312840 w 109" name="T28"/>
                <a:gd fmla="*/ 111087664 h 90" name="T29"/>
                <a:gd fmla="*/ 158450409 w 109" name="T30"/>
                <a:gd fmla="*/ 122694487 h 90" name="T31"/>
                <a:gd fmla="*/ 150605860 w 109" name="T32"/>
                <a:gd fmla="*/ 127668656 h 90" name="T33"/>
                <a:gd fmla="*/ 138055584 w 109" name="T34"/>
                <a:gd fmla="*/ 127668656 h 90" name="T35"/>
                <a:gd fmla="*/ 134918014 w 109" name="T36"/>
                <a:gd fmla="*/ 127668656 h 90" name="T37"/>
                <a:gd fmla="*/ 130211035 w 109" name="T38"/>
                <a:gd fmla="*/ 134300023 h 90" name="T39"/>
                <a:gd fmla="*/ 130211035 w 109" name="T40"/>
                <a:gd fmla="*/ 144248360 h 90" name="T41"/>
                <a:gd fmla="*/ 120798327 w 109" name="T42"/>
                <a:gd fmla="*/ 147564044 h 90" name="T43"/>
                <a:gd fmla="*/ 111385620 w 109" name="T44"/>
                <a:gd fmla="*/ 142589875 h 90" name="T45"/>
                <a:gd fmla="*/ 98835344 w 109" name="T46"/>
                <a:gd fmla="*/ 139274191 h 90" name="T47"/>
                <a:gd fmla="*/ 86285068 w 109" name="T48"/>
                <a:gd fmla="*/ 134300023 h 90" name="T49"/>
                <a:gd fmla="*/ 75302930 w 109" name="T50"/>
                <a:gd fmla="*/ 135958508 h 90" name="T51"/>
                <a:gd fmla="*/ 39220249 w 109" name="T52"/>
                <a:gd fmla="*/ 122694487 h 90" name="T53"/>
                <a:gd fmla="*/ 25100562 w 109" name="T54"/>
                <a:gd fmla="*/ 126010170 h 90" name="T55"/>
                <a:gd fmla="*/ 14119692 w 109" name="T56"/>
                <a:gd fmla="*/ 122694487 h 90" name="T57"/>
                <a:gd fmla="*/ 7844551 w 109" name="T58"/>
                <a:gd fmla="*/ 134300023 h 90" name="T59"/>
                <a:gd fmla="*/ 0 w 109" name="T60"/>
                <a:gd fmla="*/ 109430466 h 90" name="T61"/>
                <a:gd fmla="*/ 9412710 w 109" name="T62"/>
                <a:gd fmla="*/ 96165158 h 90" name="T63"/>
                <a:gd fmla="*/ 7844551 w 109" name="T64"/>
                <a:gd fmla="*/ 66321412 h 90" name="T65"/>
                <a:gd fmla="*/ 23532404 w 109" name="T66"/>
                <a:gd fmla="*/ 24870854 h 90" name="T67"/>
                <a:gd fmla="*/ 37652091 w 109" name="T68"/>
                <a:gd fmla="*/ 19896680 h 90" name="T69"/>
                <a:gd fmla="*/ 45495397 w 109" name="T70"/>
                <a:gd fmla="*/ 8289855 h 90" name="T71"/>
                <a:gd fmla="*/ 54908105 w 109" name="T72"/>
                <a:gd fmla="*/ 8289855 h 90" name="T73"/>
                <a:gd fmla="*/ 54908105 w 109" name="T74"/>
                <a:gd fmla="*/ 8289855 h 90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109" name="T114"/>
                <a:gd fmla="*/ 0 h 90" name="T115"/>
                <a:gd fmla="*/ 109 w 109" name="T116"/>
                <a:gd fmla="*/ 90 h 90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90" w="109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/>
            <p:nvPr/>
          </p:nvSpPr>
          <p:spPr bwMode="auto">
            <a:xfrm>
              <a:off x="3269159" y="3521992"/>
              <a:ext cx="300036" cy="206196"/>
            </a:xfrm>
            <a:custGeom>
              <a:gdLst>
                <a:gd fmla="*/ 190643677 w 241" name="T0"/>
                <a:gd fmla="*/ 8625115 h 139" name="T1"/>
                <a:gd fmla="*/ 207693550 w 241" name="T2"/>
                <a:gd fmla="*/ 0 h 139" name="T3"/>
                <a:gd fmla="*/ 230943376 w 241" name="T4"/>
                <a:gd fmla="*/ 15525734 h 139" name="T5"/>
                <a:gd fmla="*/ 240243307 w 241" name="T6"/>
                <a:gd fmla="*/ 34500462 h 139" name="T7"/>
                <a:gd fmla="*/ 266591866 w 241" name="T8"/>
                <a:gd fmla="*/ 51750698 h 139" name="T9"/>
                <a:gd fmla="*/ 302240355 w 241" name="T10"/>
                <a:gd fmla="*/ 77626037 h 139" name="T11"/>
                <a:gd fmla="*/ 325490182 w 241" name="T12"/>
                <a:gd fmla="*/ 77626037 h 139" name="T13"/>
                <a:gd fmla="*/ 361138749 w 241" name="T14"/>
                <a:gd fmla="*/ 87976981 h 139" name="T15"/>
                <a:gd fmla="*/ 351838818 w 241" name="T16"/>
                <a:gd fmla="*/ 129376735 h 139" name="T17"/>
                <a:gd fmla="*/ 320840216 w 241" name="T18"/>
                <a:gd fmla="*/ 165602997 h 139" name="T19"/>
                <a:gd fmla="*/ 272791819 w 241" name="T20"/>
                <a:gd fmla="*/ 194928685 h 139" name="T21"/>
                <a:gd fmla="*/ 274341808 w 241" name="T22"/>
                <a:gd fmla="*/ 210453100 h 139" name="T23"/>
                <a:gd fmla="*/ 251091981 w 241" name="T24"/>
                <a:gd fmla="*/ 238054249 h 139" name="T25"/>
                <a:gd fmla="*/ 246442016 w 241" name="T26"/>
                <a:gd fmla="*/ 191478377 h 139" name="T27"/>
                <a:gd fmla="*/ 206143561 w 241" name="T28"/>
                <a:gd fmla="*/ 186302258 h 139" name="T29"/>
                <a:gd fmla="*/ 206143561 w 241" name="T30"/>
                <a:gd fmla="*/ 170777802 h 139" name="T31"/>
                <a:gd fmla="*/ 158095125 w 241" name="T32"/>
                <a:gd fmla="*/ 210453100 h 139" name="T33"/>
                <a:gd fmla="*/ 141045253 w 241" name="T34"/>
                <a:gd fmla="*/ 188028069 h 139" name="T35"/>
                <a:gd fmla="*/ 154995149 w 241" name="T36"/>
                <a:gd fmla="*/ 174228151 h 139" name="T37"/>
                <a:gd fmla="*/ 164295118 w 241" name="T38"/>
                <a:gd fmla="*/ 160426878 h 139" name="T39"/>
                <a:gd fmla="*/ 145695218 w 241" name="T40"/>
                <a:gd fmla="*/ 136277350 h 139" name="T41"/>
                <a:gd fmla="*/ 113146705 w 241" name="T42"/>
                <a:gd fmla="*/ 122477432 h 139" name="T43"/>
                <a:gd fmla="*/ 55798359 w 241" name="T44"/>
                <a:gd fmla="*/ 129376735 h 139" name="T45"/>
                <a:gd fmla="*/ 13949901 w 241" name="T46"/>
                <a:gd fmla="*/ 132827043 h 139" name="T47"/>
                <a:gd fmla="*/ 9299933 w 241" name="T48"/>
                <a:gd fmla="*/ 98326591 h 139" name="T49"/>
                <a:gd fmla="*/ 40298464 w 241" name="T50"/>
                <a:gd fmla="*/ 53475195 h 139" name="T51"/>
                <a:gd fmla="*/ 32548522 w 241" name="T52"/>
                <a:gd fmla="*/ 20700539 h 139" name="T53"/>
                <a:gd fmla="*/ 49598405 w 241" name="T54"/>
                <a:gd fmla="*/ 18974728 h 139" name="T55"/>
                <a:gd fmla="*/ 80596929 w 241" name="T56"/>
                <a:gd fmla="*/ 22425041 h 139" name="T57"/>
                <a:gd fmla="*/ 110046729 w 241" name="T58"/>
                <a:gd fmla="*/ 25875349 h 139" name="T59"/>
                <a:gd fmla="*/ 134845299 w 241" name="T60"/>
                <a:gd fmla="*/ 36224959 h 139" name="T61"/>
                <a:gd fmla="*/ 153445160 w 241" name="T62"/>
                <a:gd fmla="*/ 37950770 h 139" name="T63"/>
                <a:gd fmla="*/ 158095125 w 241" name="T64"/>
                <a:gd fmla="*/ 20700539 h 139" name="T65"/>
                <a:gd fmla="*/ 178245014 w 241" name="T66"/>
                <a:gd fmla="*/ 18974728 h 139" name="T67"/>
                <a:gd fmla="*/ 184444968 w 241" name="T68"/>
                <a:gd fmla="*/ 12075426 h 139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241" name="T105"/>
                <a:gd fmla="*/ 0 h 139" name="T106"/>
                <a:gd fmla="*/ 241 w 241" name="T107"/>
                <a:gd fmla="*/ 139 h 139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139" w="241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/>
            <p:nvPr/>
          </p:nvSpPr>
          <p:spPr bwMode="auto">
            <a:xfrm>
              <a:off x="3421819" y="3416783"/>
              <a:ext cx="55563" cy="206196"/>
            </a:xfrm>
            <a:custGeom>
              <a:gdLst>
                <a:gd fmla="*/ 15245252 w 45" name="T0"/>
                <a:gd fmla="*/ 21173698 h 51" name="T1"/>
                <a:gd fmla="*/ 22868498 w 45" name="T2"/>
                <a:gd fmla="*/ 34203856 h 51" name="T3"/>
                <a:gd fmla="*/ 27441949 w 45" name="T4"/>
                <a:gd fmla="*/ 42347396 h 51" name="T5"/>
                <a:gd fmla="*/ 32015399 w 45" name="T6"/>
                <a:gd fmla="*/ 79808144 h 51" name="T7"/>
                <a:gd fmla="*/ 38113745 w 45" name="T8"/>
                <a:gd fmla="*/ 81436595 h 51" name="T9"/>
                <a:gd fmla="*/ 44212101 w 45" name="T10"/>
                <a:gd fmla="*/ 61891357 h 51" name="T11"/>
                <a:gd fmla="*/ 45736996 w 45" name="T12"/>
                <a:gd fmla="*/ 52119377 h 51" name="T13"/>
                <a:gd fmla="*/ 64032034 w 45" name="T14"/>
                <a:gd fmla="*/ 45604298 h 51" name="T15"/>
                <a:gd fmla="*/ 67080589 w 45" name="T16"/>
                <a:gd fmla="*/ 37460758 h 51" name="T17"/>
                <a:gd fmla="*/ 59458583 w 45" name="T18"/>
                <a:gd fmla="*/ 34203856 h 51" name="T19"/>
                <a:gd fmla="*/ 50310447 w 45" name="T20"/>
                <a:gd fmla="*/ 13030163 h 51" name="T21"/>
                <a:gd fmla="*/ 35065190 w 45" name="T22"/>
                <a:gd fmla="*/ 0 h 51" name="T23"/>
                <a:gd fmla="*/ 16770147 w 45" name="T24"/>
                <a:gd fmla="*/ 0 h 51" name="T25"/>
                <a:gd fmla="*/ 0 w 45" name="T26"/>
                <a:gd fmla="*/ 1628451 h 51" name="T27"/>
                <a:gd fmla="*/ 15245252 w 45" name="T28"/>
                <a:gd fmla="*/ 21173698 h 51" name="T29"/>
                <a:gd fmla="*/ 15245252 w 45" name="T30"/>
                <a:gd fmla="*/ 21173698 h 51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w 45" name="T48"/>
                <a:gd fmla="*/ 0 h 51" name="T49"/>
                <a:gd fmla="*/ 45 w 45" name="T50"/>
                <a:gd fmla="*/ 51 h 51" name="T51"/>
              </a:gdLst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b="T51" l="T48" r="T50" t="T49"/>
              <a:pathLst>
                <a:path h="51" w="45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/>
            <p:nvPr/>
          </p:nvSpPr>
          <p:spPr bwMode="auto">
            <a:xfrm>
              <a:off x="3367844" y="3135795"/>
              <a:ext cx="87312" cy="206196"/>
            </a:xfrm>
            <a:custGeom>
              <a:gdLst>
                <a:gd fmla="*/ 92873192 w 69" name="T0"/>
                <a:gd fmla="*/ 1811599 h 46" name="T1"/>
                <a:gd fmla="*/ 0 w 69" name="T2"/>
                <a:gd fmla="*/ 18114643 h 46" name="T3"/>
                <a:gd fmla="*/ 8006221 w 69" name="T4"/>
                <a:gd fmla="*/ 48910485 h 46" name="T5"/>
                <a:gd fmla="*/ 19215183 w 69" name="T6"/>
                <a:gd fmla="*/ 47098886 h 46" name="T7"/>
                <a:gd fmla="*/ 16012443 w 69" name="T8"/>
                <a:gd fmla="*/ 76081768 h 46" name="T9"/>
                <a:gd fmla="*/ 27221407 w 69" name="T10"/>
                <a:gd fmla="*/ 76081768 h 46" name="T11"/>
                <a:gd fmla="*/ 32024886 w 69" name="T12"/>
                <a:gd fmla="*/ 72459918 h 46" name="T13"/>
                <a:gd fmla="*/ 35227626 w 69" name="T14"/>
                <a:gd fmla="*/ 74270170 h 46" name="T15"/>
                <a:gd fmla="*/ 51240074 w 69" name="T16"/>
                <a:gd fmla="*/ 72459918 h 46" name="T17"/>
                <a:gd fmla="*/ 62449034 w 69" name="T18"/>
                <a:gd fmla="*/ 74270170 h 46" name="T19"/>
                <a:gd fmla="*/ 68853250 w 69" name="T20"/>
                <a:gd fmla="*/ 81516563 h 46" name="T21"/>
                <a:gd fmla="*/ 84865707 w 69" name="T22"/>
                <a:gd fmla="*/ 74270170 h 46" name="T23"/>
                <a:gd fmla="*/ 91271189 w 69" name="T24"/>
                <a:gd fmla="*/ 81516563 h 46" name="T25"/>
                <a:gd fmla="*/ 94473929 w 69" name="T26"/>
                <a:gd fmla="*/ 76081768 h 46" name="T27"/>
                <a:gd fmla="*/ 108885629 w 69" name="T28"/>
                <a:gd fmla="*/ 50722083 h 46" name="T29"/>
                <a:gd fmla="*/ 108885629 w 69" name="T30"/>
                <a:gd fmla="*/ 28984238 h 46" name="T31"/>
                <a:gd fmla="*/ 96074667 w 69" name="T32"/>
                <a:gd fmla="*/ 18114643 h 46" name="T33"/>
                <a:gd fmla="*/ 96074667 w 69" name="T34"/>
                <a:gd fmla="*/ 0 h 46" name="T35"/>
                <a:gd fmla="*/ 78461472 w 69" name="T36"/>
                <a:gd fmla="*/ 3623198 h 46" name="T37"/>
                <a:gd fmla="*/ 92873192 w 69" name="T38"/>
                <a:gd fmla="*/ 1811599 h 46" name="T39"/>
                <a:gd fmla="*/ 92873192 w 69" name="T40"/>
                <a:gd fmla="*/ 1811599 h 4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w 69" name="T63"/>
                <a:gd fmla="*/ 0 h 46" name="T64"/>
                <a:gd fmla="*/ 69 w 69" name="T65"/>
                <a:gd fmla="*/ 46 h 46" name="T66"/>
              </a:gdLst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b="T66" l="T63" r="T65" t="T64"/>
              <a:pathLst>
                <a:path h="46" w="69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/>
            <p:nvPr/>
          </p:nvSpPr>
          <p:spPr bwMode="auto">
            <a:xfrm>
              <a:off x="3301170" y="3222313"/>
              <a:ext cx="136524" cy="206196"/>
            </a:xfrm>
            <a:custGeom>
              <a:gdLst>
                <a:gd fmla="*/ 34514522 w 109" name="T0"/>
                <a:gd fmla="*/ 12801014 h 54" name="T1"/>
                <a:gd fmla="*/ 69027792 w 109" name="T2"/>
                <a:gd fmla="*/ 9144353 h 54" name="T3"/>
                <a:gd fmla="*/ 95697775 w 109" name="T4"/>
                <a:gd fmla="*/ 0 h 54" name="T5"/>
                <a:gd fmla="*/ 133348604 w 109" name="T6"/>
                <a:gd fmla="*/ 0 h 54" name="T7"/>
                <a:gd fmla="*/ 169431313 w 109" name="T8"/>
                <a:gd fmla="*/ 0 h 54" name="T9"/>
                <a:gd fmla="*/ 155312840 w 109" name="T10"/>
                <a:gd fmla="*/ 21945364 h 54" name="T11"/>
                <a:gd fmla="*/ 141193153 w 109" name="T12"/>
                <a:gd fmla="*/ 34746378 h 54" name="T13"/>
                <a:gd fmla="*/ 123935896 w 109" name="T14"/>
                <a:gd fmla="*/ 36574707 h 54" name="T15"/>
                <a:gd fmla="*/ 103542324 w 109" name="T16"/>
                <a:gd fmla="*/ 60348405 h 54" name="T17"/>
                <a:gd fmla="*/ 95697775 w 109" name="T18"/>
                <a:gd fmla="*/ 80465435 h 54" name="T19"/>
                <a:gd fmla="*/ 89422637 w 109" name="T20"/>
                <a:gd fmla="*/ 96924475 h 54" name="T21"/>
                <a:gd fmla="*/ 80009910 w 109" name="T22"/>
                <a:gd fmla="*/ 85951774 h 54" name="T23"/>
                <a:gd fmla="*/ 0 w 109" name="T24"/>
                <a:gd fmla="*/ 69492755 h 54" name="T25"/>
                <a:gd fmla="*/ 21962993 w 109" name="T26"/>
                <a:gd fmla="*/ 49377078 h 54" name="T27"/>
                <a:gd fmla="*/ 36082680 w 109" name="T28"/>
                <a:gd fmla="*/ 60348405 h 54" name="T29"/>
                <a:gd fmla="*/ 31375701 w 109" name="T30"/>
                <a:gd fmla="*/ 38404388 h 54" name="T31"/>
                <a:gd fmla="*/ 34514522 w 109" name="T32"/>
                <a:gd fmla="*/ 12801014 h 54" name="T33"/>
                <a:gd fmla="*/ 34514522 w 109" name="T34"/>
                <a:gd fmla="*/ 12801014 h 54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w 109" name="T54"/>
                <a:gd fmla="*/ 0 h 54" name="T55"/>
                <a:gd fmla="*/ 109 w 109" name="T56"/>
                <a:gd fmla="*/ 54 h 54" name="T57"/>
              </a:gdLst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b="T57" l="T54" r="T56" t="T55"/>
              <a:pathLst>
                <a:path h="54" w="109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/>
            <p:nvPr/>
          </p:nvSpPr>
          <p:spPr bwMode="auto">
            <a:xfrm>
              <a:off x="3324982" y="3182625"/>
              <a:ext cx="117475" cy="206196"/>
            </a:xfrm>
            <a:custGeom>
              <a:gdLst>
                <a:gd fmla="*/ 68810669 w 95" name="T0"/>
                <a:gd fmla="*/ 6786359 h 39" name="T1"/>
                <a:gd fmla="*/ 81044160 w 95" name="T2"/>
                <a:gd fmla="*/ 6786359 h 39" name="T3"/>
                <a:gd fmla="*/ 91747984 w 95" name="T4"/>
                <a:gd fmla="*/ 3393179 h 39" name="T5"/>
                <a:gd fmla="*/ 93276395 w 95" name="T6"/>
                <a:gd fmla="*/ 6786359 h 39" name="T7"/>
                <a:gd fmla="*/ 97864102 w 95" name="T8"/>
                <a:gd fmla="*/ 1697241 h 39" name="T9"/>
                <a:gd fmla="*/ 140679397 w 95" name="T10"/>
                <a:gd fmla="*/ 0 h 39" name="T11"/>
                <a:gd fmla="*/ 143737456 w 95" name="T12"/>
                <a:gd fmla="*/ 10179537 h 39" name="T13"/>
                <a:gd fmla="*/ 137621339 w 95" name="T14"/>
                <a:gd fmla="*/ 35630335 h 39" name="T15"/>
                <a:gd fmla="*/ 126917515 w 95" name="T16"/>
                <a:gd fmla="*/ 64473011 h 39" name="T17"/>
                <a:gd fmla="*/ 103980219 w 95" name="T18"/>
                <a:gd fmla="*/ 49203058 h 39" name="T19"/>
                <a:gd fmla="*/ 64222963 w 95" name="T20"/>
                <a:gd fmla="*/ 42416691 h 39" name="T21"/>
                <a:gd fmla="*/ 27523775 w 95" name="T22"/>
                <a:gd fmla="*/ 50900298 h 39" name="T23"/>
                <a:gd fmla="*/ 22937305 w 95" name="T24"/>
                <a:gd fmla="*/ 50900298 h 39" name="T25"/>
                <a:gd fmla="*/ 1529648 w 95" name="T26"/>
                <a:gd fmla="*/ 54293476 h 39" name="T27"/>
                <a:gd fmla="*/ 0 w 95" name="T28"/>
                <a:gd fmla="*/ 37326272 h 39" name="T29"/>
                <a:gd fmla="*/ 13761888 w 95" name="T30"/>
                <a:gd fmla="*/ 8483599 h 39" name="T31"/>
                <a:gd fmla="*/ 30583070 w 95" name="T32"/>
                <a:gd fmla="*/ 3393179 h 39" name="T33"/>
                <a:gd fmla="*/ 65752611 w 95" name="T34"/>
                <a:gd fmla="*/ 30539916 h 39" name="T35"/>
                <a:gd fmla="*/ 68810669 w 95" name="T36"/>
                <a:gd fmla="*/ 6786359 h 39" name="T37"/>
                <a:gd fmla="*/ 68810669 w 95" name="T38"/>
                <a:gd fmla="*/ 6786359 h 39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w 95" name="T60"/>
                <a:gd fmla="*/ 0 h 39" name="T61"/>
                <a:gd fmla="*/ 95 w 95" name="T62"/>
                <a:gd fmla="*/ 39 h 39" name="T63"/>
              </a:gdLst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b="T63" l="T60" r="T62" t="T61"/>
              <a:pathLst>
                <a:path h="39" w="95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/>
            <p:nvPr/>
          </p:nvSpPr>
          <p:spPr bwMode="auto">
            <a:xfrm>
              <a:off x="3201158" y="3432658"/>
              <a:ext cx="57150" cy="206196"/>
            </a:xfrm>
            <a:custGeom>
              <a:gdLst>
                <a:gd fmla="*/ 0 w 47" name="T0"/>
                <a:gd fmla="*/ 42676691 h 25" name="T1"/>
                <a:gd fmla="*/ 0 w 47" name="T2"/>
                <a:gd fmla="*/ 42676691 h 25" name="T3"/>
                <a:gd fmla="*/ 0 w 47" name="T4"/>
                <a:gd fmla="*/ 12446704 h 25" name="T5"/>
                <a:gd fmla="*/ 47314124 w 47" name="T6"/>
                <a:gd fmla="*/ 0 h 25" name="T7"/>
                <a:gd fmla="*/ 59141738 w 47" name="T8"/>
                <a:gd fmla="*/ 8890311 h 25" name="T9"/>
                <a:gd fmla="*/ 68013361 w 47" name="T10"/>
                <a:gd fmla="*/ 17781956 h 25" name="T11"/>
                <a:gd fmla="*/ 48792728 w 47" name="T12"/>
                <a:gd fmla="*/ 24894741 h 25" name="T13"/>
                <a:gd fmla="*/ 28092265 w 47" name="T14"/>
                <a:gd fmla="*/ 37341439 h 25" name="T15"/>
                <a:gd fmla="*/ 10350231 w 47" name="T16"/>
                <a:gd fmla="*/ 37341439 h 25" name="T17"/>
                <a:gd fmla="*/ 0 w 47" name="T18"/>
                <a:gd fmla="*/ 42676691 h 25" name="T19"/>
                <a:gd fmla="*/ 0 w 47" name="T20"/>
                <a:gd fmla="*/ 42676691 h 25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47" name="T33"/>
                <a:gd fmla="*/ 0 h 25" name="T34"/>
                <a:gd fmla="*/ 47 w 47" name="T35"/>
                <a:gd fmla="*/ 25 h 25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25" w="47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/>
            <p:nvPr/>
          </p:nvSpPr>
          <p:spPr bwMode="auto">
            <a:xfrm>
              <a:off x="3320220" y="3535053"/>
              <a:ext cx="42862" cy="206196"/>
            </a:xfrm>
            <a:custGeom>
              <a:gdLst>
                <a:gd fmla="*/ 0 w 32" name="T0"/>
                <a:gd fmla="*/ 12903200 h 20" name="T1"/>
                <a:gd fmla="*/ 10765308 w 32" name="T2"/>
                <a:gd fmla="*/ 30645098 h 20" name="T3"/>
                <a:gd fmla="*/ 55620095 w 32" name="T4"/>
                <a:gd fmla="*/ 17741898 h 20" name="T5"/>
                <a:gd fmla="*/ 46648337 w 32" name="T6"/>
                <a:gd fmla="*/ 0 h 20" name="T7"/>
                <a:gd fmla="*/ 3588436 w 32" name="T8"/>
                <a:gd fmla="*/ 14516099 h 20" name="T9"/>
                <a:gd fmla="*/ 0 w 32" name="T10"/>
                <a:gd fmla="*/ 12903200 h 20" name="T11"/>
                <a:gd fmla="*/ 0 w 32" name="T12"/>
                <a:gd fmla="*/ 12903200 h 20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32" name="T21"/>
                <a:gd fmla="*/ 0 h 20" name="T22"/>
                <a:gd fmla="*/ 32 w 32" name="T23"/>
                <a:gd fmla="*/ 20 h 20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0" w="32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/>
            <p:nvPr/>
          </p:nvSpPr>
          <p:spPr bwMode="auto">
            <a:xfrm>
              <a:off x="3283708" y="3485840"/>
              <a:ext cx="73025" cy="206196"/>
            </a:xfrm>
            <a:custGeom>
              <a:gdLst>
                <a:gd fmla="*/ 25363600 w 58" name="T0"/>
                <a:gd fmla="*/ 23155799 h 79" name="T1"/>
                <a:gd fmla="*/ 34874474 w 58" name="T2"/>
                <a:gd fmla="*/ 0 h 79" name="T3"/>
                <a:gd fmla="*/ 90357122 w 58" name="T4"/>
                <a:gd fmla="*/ 52927169 h 79" name="T5"/>
                <a:gd fmla="*/ 80846228 w 58" name="T6"/>
                <a:gd fmla="*/ 89315408 h 79" name="T7"/>
                <a:gd fmla="*/ 88771976 w 58" name="T8"/>
                <a:gd fmla="*/ 109163411 h 79" name="T9"/>
                <a:gd fmla="*/ 31704183 w 58" name="T10"/>
                <a:gd fmla="*/ 129011413 h 79" name="T11"/>
                <a:gd fmla="*/ 0 w 58" name="T12"/>
                <a:gd fmla="*/ 104201732 h 79" name="T13"/>
                <a:gd fmla="*/ 41215057 w 58" name="T14"/>
                <a:gd fmla="*/ 100893946 h 79" name="T15"/>
                <a:gd fmla="*/ 49142055 w 58" name="T16"/>
                <a:gd fmla="*/ 72775172 h 79" name="T17"/>
                <a:gd fmla="*/ 25363600 w 58" name="T18"/>
                <a:gd fmla="*/ 23155799 h 79" name="T19"/>
                <a:gd fmla="*/ 25363600 w 58" name="T20"/>
                <a:gd fmla="*/ 23155799 h 7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58" name="T33"/>
                <a:gd fmla="*/ 0 h 79" name="T34"/>
                <a:gd fmla="*/ 58 w 58" name="T35"/>
                <a:gd fmla="*/ 79 h 7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79" w="57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/>
            <p:nvPr/>
          </p:nvSpPr>
          <p:spPr bwMode="auto">
            <a:xfrm>
              <a:off x="3197984" y="3473140"/>
              <a:ext cx="117475" cy="206196"/>
            </a:xfrm>
            <a:custGeom>
              <a:gdLst>
                <a:gd fmla="*/ 4891812 w 92" name="T0"/>
                <a:gd fmla="*/ 24317568 h 65" name="T1"/>
                <a:gd fmla="*/ 35870734 w 92" name="T2"/>
                <a:gd fmla="*/ 18705924 h 65" name="T3"/>
                <a:gd fmla="*/ 58696640 w 92" name="T4"/>
                <a:gd fmla="*/ 1871003 h 65" name="T5"/>
                <a:gd fmla="*/ 78262605 w 92" name="T6"/>
                <a:gd fmla="*/ 0 h 65" name="T7"/>
                <a:gd fmla="*/ 99459194 w 92" name="T8"/>
                <a:gd fmla="*/ 18705924 h 65" name="T9"/>
                <a:gd fmla="*/ 148373469 w 92" name="T10"/>
                <a:gd fmla="*/ 7482644 h 65" name="T11"/>
                <a:gd fmla="*/ 130438108 w 92" name="T12"/>
                <a:gd fmla="*/ 54246776 h 65" name="T13"/>
                <a:gd fmla="*/ 83154416 w 92" name="T14"/>
                <a:gd fmla="*/ 57987413 h 65" name="T15"/>
                <a:gd fmla="*/ 99459194 w 92" name="T16"/>
                <a:gd fmla="*/ 93529637 h 65" name="T17"/>
                <a:gd fmla="*/ 99459194 w 92" name="T18"/>
                <a:gd fmla="*/ 119716830 h 65" name="T19"/>
                <a:gd fmla="*/ 55436709 w 92" name="T20"/>
                <a:gd fmla="*/ 87917977 h 65" name="T21"/>
                <a:gd fmla="*/ 17935367 w 92" name="T22"/>
                <a:gd fmla="*/ 41152485 h 65" name="T23"/>
                <a:gd fmla="*/ 0 w 92" name="T24"/>
                <a:gd fmla="*/ 44894500 h 65" name="T25"/>
                <a:gd fmla="*/ 4891812 w 92" name="T26"/>
                <a:gd fmla="*/ 24317568 h 65" name="T27"/>
                <a:gd fmla="*/ 4891812 w 92" name="T28"/>
                <a:gd fmla="*/ 24317568 h 65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w 92" name="T45"/>
                <a:gd fmla="*/ 0 h 65" name="T46"/>
                <a:gd fmla="*/ 92 w 92" name="T47"/>
                <a:gd fmla="*/ 65 h 65" name="T48"/>
              </a:gdLst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b="T48" l="T45" r="T47" t="T46"/>
              <a:pathLst>
                <a:path h="65" w="92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/>
            <p:nvPr/>
          </p:nvGrpSpPr>
          <p:grpSpPr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/>
              <p:nvPr/>
            </p:nvSpPr>
            <p:spPr bwMode="auto">
              <a:xfrm>
                <a:off x="2963" y="2959"/>
                <a:ext cx="278" cy="158"/>
              </a:xfrm>
              <a:custGeom>
                <a:gdLst>
                  <a:gd fmla="*/ 0 w 278" name="T0"/>
                  <a:gd fmla="*/ 141 h 265" name="T1"/>
                  <a:gd fmla="*/ 0 w 278" name="T2"/>
                  <a:gd fmla="*/ 141 h 265" name="T3"/>
                  <a:gd fmla="*/ 1 w 278" name="T4"/>
                  <a:gd fmla="*/ 146 h 265" name="T5"/>
                  <a:gd fmla="*/ 52 w 278" name="T6"/>
                  <a:gd fmla="*/ 179 h 265" name="T7"/>
                  <a:gd fmla="*/ 161 w 278" name="T8"/>
                  <a:gd fmla="*/ 251 h 265" name="T9"/>
                  <a:gd fmla="*/ 162 w 278" name="T10"/>
                  <a:gd fmla="*/ 264 h 265" name="T11"/>
                  <a:gd fmla="*/ 173 w 278" name="T12"/>
                  <a:gd fmla="*/ 262 h 265" name="T13"/>
                  <a:gd fmla="*/ 194 w 278" name="T14"/>
                  <a:gd fmla="*/ 257 h 265" name="T15"/>
                  <a:gd fmla="*/ 277 w 278" name="T16"/>
                  <a:gd fmla="*/ 200 h 265" name="T17"/>
                  <a:gd fmla="*/ 245 w 278" name="T18"/>
                  <a:gd fmla="*/ 162 h 265" name="T19"/>
                  <a:gd fmla="*/ 245 w 278" name="T20"/>
                  <a:gd fmla="*/ 101 h 265" name="T21"/>
                  <a:gd fmla="*/ 241 w 278" name="T22"/>
                  <a:gd fmla="*/ 74 h 265" name="T23"/>
                  <a:gd fmla="*/ 218 w 278" name="T24"/>
                  <a:gd fmla="*/ 46 h 265" name="T25"/>
                  <a:gd fmla="*/ 230 w 278" name="T26"/>
                  <a:gd fmla="*/ 37 h 265" name="T27"/>
                  <a:gd fmla="*/ 236 w 278" name="T28"/>
                  <a:gd fmla="*/ 0 h 265" name="T29"/>
                  <a:gd fmla="*/ 138 w 278" name="T30"/>
                  <a:gd fmla="*/ 6 h 265" name="T31"/>
                  <a:gd fmla="*/ 88 w 278" name="T32"/>
                  <a:gd fmla="*/ 28 h 265" name="T33"/>
                  <a:gd fmla="*/ 100 w 278" name="T34"/>
                  <a:gd fmla="*/ 73 h 265" name="T35"/>
                  <a:gd fmla="*/ 79 w 278" name="T36"/>
                  <a:gd fmla="*/ 74 h 265" name="T37"/>
                  <a:gd fmla="*/ 67 w 278" name="T38"/>
                  <a:gd fmla="*/ 79 h 265" name="T39"/>
                  <a:gd fmla="*/ 69 w 278" name="T40"/>
                  <a:gd fmla="*/ 91 h 265" name="T41"/>
                  <a:gd fmla="*/ 7 w 278" name="T42"/>
                  <a:gd fmla="*/ 118 h 265" name="T43"/>
                  <a:gd fmla="*/ 0 w 278" name="T44"/>
                  <a:gd fmla="*/ 141 h 265" name="T45"/>
                  <a:gd fmla="*/ 0 w 278" name="T46"/>
                  <a:gd fmla="*/ 141 h 265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w 278" name="T72"/>
                  <a:gd fmla="*/ 0 h 265" name="T73"/>
                  <a:gd fmla="*/ 278 w 278" name="T74"/>
                  <a:gd fmla="*/ 265 h 265" name="T75"/>
                </a:gdLst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b="T75" l="T72" r="T74" t="T73"/>
                <a:pathLst>
                  <a:path h="265" w="278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/>
              <p:nvPr/>
            </p:nvSpPr>
            <p:spPr bwMode="auto">
              <a:xfrm>
                <a:off x="3608" y="2884"/>
                <a:ext cx="136" cy="158"/>
              </a:xfrm>
              <a:custGeom>
                <a:gdLst>
                  <a:gd fmla="*/ 0 w 136" name="T0"/>
                  <a:gd fmla="*/ 60 h 125" name="T1"/>
                  <a:gd fmla="*/ 0 w 136" name="T2"/>
                  <a:gd fmla="*/ 60 h 125" name="T3"/>
                  <a:gd fmla="*/ 6 w 136" name="T4"/>
                  <a:gd fmla="*/ 78 h 125" name="T5"/>
                  <a:gd fmla="*/ 68 w 136" name="T6"/>
                  <a:gd fmla="*/ 105 h 125" name="T7"/>
                  <a:gd fmla="*/ 68 w 136" name="T8"/>
                  <a:gd fmla="*/ 115 h 125" name="T9"/>
                  <a:gd fmla="*/ 83 w 136" name="T10"/>
                  <a:gd fmla="*/ 122 h 125" name="T11"/>
                  <a:gd fmla="*/ 108 w 136" name="T12"/>
                  <a:gd fmla="*/ 124 h 125" name="T13"/>
                  <a:gd fmla="*/ 128 w 136" name="T14"/>
                  <a:gd fmla="*/ 111 h 125" name="T15"/>
                  <a:gd fmla="*/ 135 w 136" name="T16"/>
                  <a:gd fmla="*/ 110 h 125" name="T17"/>
                  <a:gd fmla="*/ 117 w 136" name="T18"/>
                  <a:gd fmla="*/ 75 h 125" name="T19"/>
                  <a:gd fmla="*/ 92 w 136" name="T20"/>
                  <a:gd fmla="*/ 54 h 125" name="T21"/>
                  <a:gd fmla="*/ 104 w 136" name="T22"/>
                  <a:gd fmla="*/ 22 h 125" name="T23"/>
                  <a:gd fmla="*/ 93 w 136" name="T24"/>
                  <a:gd fmla="*/ 18 h 125" name="T25"/>
                  <a:gd fmla="*/ 83 w 136" name="T26"/>
                  <a:gd fmla="*/ 0 h 125" name="T27"/>
                  <a:gd fmla="*/ 53 w 136" name="T28"/>
                  <a:gd fmla="*/ 2 h 125" name="T29"/>
                  <a:gd fmla="*/ 38 w 136" name="T30"/>
                  <a:gd fmla="*/ 13 h 125" name="T31"/>
                  <a:gd fmla="*/ 33 w 136" name="T32"/>
                  <a:gd fmla="*/ 42 h 125" name="T33"/>
                  <a:gd fmla="*/ 0 w 136" name="T34"/>
                  <a:gd fmla="*/ 60 h 125" name="T35"/>
                  <a:gd fmla="*/ 0 w 136" name="T36"/>
                  <a:gd fmla="*/ 60 h 125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136" name="T57"/>
                  <a:gd fmla="*/ 0 h 125" name="T58"/>
                  <a:gd fmla="*/ 136 w 136" name="T59"/>
                  <a:gd fmla="*/ 125 h 125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125" w="136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/>
              <p:nvPr/>
            </p:nvSpPr>
            <p:spPr bwMode="auto">
              <a:xfrm>
                <a:off x="3553" y="3019"/>
                <a:ext cx="288" cy="158"/>
              </a:xfrm>
              <a:custGeom>
                <a:gdLst>
                  <a:gd fmla="*/ 0 w 288" name="T0"/>
                  <a:gd fmla="*/ 62 h 240" name="T1"/>
                  <a:gd fmla="*/ 0 w 288" name="T2"/>
                  <a:gd fmla="*/ 62 h 240" name="T3"/>
                  <a:gd fmla="*/ 4 w 288" name="T4"/>
                  <a:gd fmla="*/ 41 h 240" name="T5"/>
                  <a:gd fmla="*/ 19 w 288" name="T6"/>
                  <a:gd fmla="*/ 46 h 240" name="T7"/>
                  <a:gd fmla="*/ 38 w 288" name="T8"/>
                  <a:gd fmla="*/ 33 h 240" name="T9"/>
                  <a:gd fmla="*/ 46 w 288" name="T10"/>
                  <a:gd fmla="*/ 24 h 240" name="T11"/>
                  <a:gd fmla="*/ 30 w 288" name="T12"/>
                  <a:gd fmla="*/ 10 h 240" name="T13"/>
                  <a:gd fmla="*/ 61 w 288" name="T14"/>
                  <a:gd fmla="*/ 0 h 240" name="T15"/>
                  <a:gd fmla="*/ 123 w 288" name="T16"/>
                  <a:gd fmla="*/ 27 h 240" name="T17"/>
                  <a:gd fmla="*/ 123 w 288" name="T18"/>
                  <a:gd fmla="*/ 37 h 240" name="T19"/>
                  <a:gd fmla="*/ 138 w 288" name="T20"/>
                  <a:gd fmla="*/ 44 h 240" name="T21"/>
                  <a:gd fmla="*/ 151 w 288" name="T22"/>
                  <a:gd fmla="*/ 51 h 240" name="T23"/>
                  <a:gd fmla="*/ 163 w 288" name="T24"/>
                  <a:gd fmla="*/ 46 h 240" name="T25"/>
                  <a:gd fmla="*/ 187 w 288" name="T26"/>
                  <a:gd fmla="*/ 54 h 240" name="T27"/>
                  <a:gd fmla="*/ 220 w 288" name="T28"/>
                  <a:gd fmla="*/ 108 h 240" name="T29"/>
                  <a:gd fmla="*/ 224 w 288" name="T30"/>
                  <a:gd fmla="*/ 112 h 240" name="T31"/>
                  <a:gd fmla="*/ 237 w 288" name="T32"/>
                  <a:gd fmla="*/ 133 h 240" name="T33"/>
                  <a:gd fmla="*/ 280 w 288" name="T34"/>
                  <a:gd fmla="*/ 139 h 240" name="T35"/>
                  <a:gd fmla="*/ 287 w 288" name="T36"/>
                  <a:gd fmla="*/ 149 h 240" name="T37"/>
                  <a:gd fmla="*/ 277 w 288" name="T38"/>
                  <a:gd fmla="*/ 177 h 240" name="T39"/>
                  <a:gd fmla="*/ 237 w 288" name="T40"/>
                  <a:gd fmla="*/ 191 h 240" name="T41"/>
                  <a:gd fmla="*/ 193 w 288" name="T42"/>
                  <a:gd fmla="*/ 200 h 240" name="T43"/>
                  <a:gd fmla="*/ 159 w 288" name="T44"/>
                  <a:gd fmla="*/ 239 h 240" name="T45"/>
                  <a:gd fmla="*/ 159 w 288" name="T46"/>
                  <a:gd fmla="*/ 224 h 240" name="T47"/>
                  <a:gd fmla="*/ 134 w 288" name="T48"/>
                  <a:gd fmla="*/ 214 h 240" name="T49"/>
                  <a:gd fmla="*/ 109 w 288" name="T50"/>
                  <a:gd fmla="*/ 227 h 240" name="T51"/>
                  <a:gd fmla="*/ 84 w 288" name="T52"/>
                  <a:gd fmla="*/ 184 h 240" name="T53"/>
                  <a:gd fmla="*/ 64 w 288" name="T54"/>
                  <a:gd fmla="*/ 167 h 240" name="T55"/>
                  <a:gd fmla="*/ 51 w 288" name="T56"/>
                  <a:gd fmla="*/ 122 h 240" name="T57"/>
                  <a:gd fmla="*/ 0 w 288" name="T58"/>
                  <a:gd fmla="*/ 62 h 240" name="T59"/>
                  <a:gd fmla="*/ 0 w 288" name="T60"/>
                  <a:gd fmla="*/ 62 h 240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w 288" name="T93"/>
                  <a:gd fmla="*/ 0 h 240" name="T94"/>
                  <a:gd fmla="*/ 288 w 288" name="T95"/>
                  <a:gd fmla="*/ 240 h 240" name="T96"/>
                </a:gdLst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b="T96" l="T93" r="T95" t="T94"/>
                <a:pathLst>
                  <a:path h="240" w="288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/>
              <p:nvPr/>
            </p:nvSpPr>
            <p:spPr bwMode="auto">
              <a:xfrm>
                <a:off x="3564" y="2861"/>
                <a:ext cx="98" cy="158"/>
              </a:xfrm>
              <a:custGeom>
                <a:gdLst>
                  <a:gd fmla="*/ 0 w 98" name="T0"/>
                  <a:gd fmla="*/ 68 h 75" name="T1"/>
                  <a:gd fmla="*/ 0 w 98" name="T2"/>
                  <a:gd fmla="*/ 68 h 75" name="T3"/>
                  <a:gd fmla="*/ 1 w 98" name="T4"/>
                  <a:gd fmla="*/ 61 h 75" name="T5"/>
                  <a:gd fmla="*/ 15 w 98" name="T6"/>
                  <a:gd fmla="*/ 45 h 75" name="T7"/>
                  <a:gd fmla="*/ 8 w 98" name="T8"/>
                  <a:gd fmla="*/ 38 h 75" name="T9"/>
                  <a:gd fmla="*/ 7 w 98" name="T10"/>
                  <a:gd fmla="*/ 19 h 75" name="T11"/>
                  <a:gd fmla="*/ 15 w 98" name="T12"/>
                  <a:gd fmla="*/ 3 h 75" name="T13"/>
                  <a:gd fmla="*/ 97 w 98" name="T14"/>
                  <a:gd fmla="*/ 0 h 75" name="T15"/>
                  <a:gd fmla="*/ 82 w 98" name="T16"/>
                  <a:gd fmla="*/ 11 h 75" name="T17"/>
                  <a:gd fmla="*/ 77 w 98" name="T18"/>
                  <a:gd fmla="*/ 40 h 75" name="T19"/>
                  <a:gd fmla="*/ 44 w 98" name="T20"/>
                  <a:gd fmla="*/ 58 h 75" name="T21"/>
                  <a:gd fmla="*/ 14 w 98" name="T22"/>
                  <a:gd fmla="*/ 74 h 75" name="T23"/>
                  <a:gd fmla="*/ 0 w 98" name="T24"/>
                  <a:gd fmla="*/ 68 h 75" name="T25"/>
                  <a:gd fmla="*/ 0 w 98" name="T26"/>
                  <a:gd fmla="*/ 68 h 75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98" name="T42"/>
                  <a:gd fmla="*/ 0 h 75" name="T43"/>
                  <a:gd fmla="*/ 98 w 98" name="T44"/>
                  <a:gd fmla="*/ 75 h 75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75" w="98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/>
              <p:nvPr/>
            </p:nvSpPr>
            <p:spPr bwMode="auto">
              <a:xfrm>
                <a:off x="3777" y="3014"/>
                <a:ext cx="72" cy="158"/>
              </a:xfrm>
              <a:custGeom>
                <a:gdLst>
                  <a:gd fmla="*/ 0 w 72" name="T0"/>
                  <a:gd fmla="*/ 22 h 50" name="T1"/>
                  <a:gd fmla="*/ 0 w 72" name="T2"/>
                  <a:gd fmla="*/ 22 h 50" name="T3"/>
                  <a:gd fmla="*/ 4 w 72" name="T4"/>
                  <a:gd fmla="*/ 21 h 50" name="T5"/>
                  <a:gd fmla="*/ 10 w 72" name="T6"/>
                  <a:gd fmla="*/ 29 h 50" name="T7"/>
                  <a:gd fmla="*/ 40 w 72" name="T8"/>
                  <a:gd fmla="*/ 28 h 50" name="T9"/>
                  <a:gd fmla="*/ 67 w 72" name="T10"/>
                  <a:gd fmla="*/ 0 h 50" name="T11"/>
                  <a:gd fmla="*/ 71 w 72" name="T12"/>
                  <a:gd fmla="*/ 17 h 50" name="T13"/>
                  <a:gd fmla="*/ 63 w 72" name="T14"/>
                  <a:gd fmla="*/ 18 h 50" name="T15"/>
                  <a:gd fmla="*/ 67 w 72" name="T16"/>
                  <a:gd fmla="*/ 28 h 50" name="T17"/>
                  <a:gd fmla="*/ 56 w 72" name="T18"/>
                  <a:gd fmla="*/ 49 h 50" name="T19"/>
                  <a:gd fmla="*/ 13 w 72" name="T20"/>
                  <a:gd fmla="*/ 43 h 50" name="T21"/>
                  <a:gd fmla="*/ 0 w 72" name="T22"/>
                  <a:gd fmla="*/ 22 h 50" name="T23"/>
                  <a:gd fmla="*/ 0 w 72" name="T24"/>
                  <a:gd fmla="*/ 22 h 50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72" name="T39"/>
                  <a:gd fmla="*/ 0 h 50" name="T40"/>
                  <a:gd fmla="*/ 72 w 72" name="T41"/>
                  <a:gd fmla="*/ 50 h 50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0" w="72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/>
              <p:nvPr/>
            </p:nvSpPr>
            <p:spPr bwMode="auto">
              <a:xfrm>
                <a:off x="3673" y="3135"/>
                <a:ext cx="132" cy="158"/>
              </a:xfrm>
              <a:custGeom>
                <a:gdLst>
                  <a:gd fmla="*/ 0 w 132" name="T0"/>
                  <a:gd fmla="*/ 88 h 89" name="T1"/>
                  <a:gd fmla="*/ 0 w 132" name="T2"/>
                  <a:gd fmla="*/ 88 h 89" name="T3"/>
                  <a:gd fmla="*/ 35 w 132" name="T4"/>
                  <a:gd fmla="*/ 68 h 89" name="T5"/>
                  <a:gd fmla="*/ 29 w 132" name="T6"/>
                  <a:gd fmla="*/ 59 h 89" name="T7"/>
                  <a:gd fmla="*/ 39 w 132" name="T8"/>
                  <a:gd fmla="*/ 48 h 89" name="T9"/>
                  <a:gd fmla="*/ 73 w 132" name="T10"/>
                  <a:gd fmla="*/ 9 h 89" name="T11"/>
                  <a:gd fmla="*/ 117 w 132" name="T12"/>
                  <a:gd fmla="*/ 0 h 89" name="T13"/>
                  <a:gd fmla="*/ 131 w 132" name="T14"/>
                  <a:gd fmla="*/ 34 h 89" name="T15"/>
                  <a:gd fmla="*/ 120 w 132" name="T16"/>
                  <a:gd fmla="*/ 48 h 89" name="T17"/>
                  <a:gd fmla="*/ 70 w 132" name="T18"/>
                  <a:gd fmla="*/ 71 h 89" name="T19"/>
                  <a:gd fmla="*/ 0 w 132" name="T20"/>
                  <a:gd fmla="*/ 88 h 89" name="T21"/>
                  <a:gd fmla="*/ 0 w 132" name="T22"/>
                  <a:gd fmla="*/ 88 h 89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132" name="T36"/>
                  <a:gd fmla="*/ 0 h 89" name="T37"/>
                  <a:gd fmla="*/ 132 w 132" name="T38"/>
                  <a:gd fmla="*/ 89 h 89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89" w="132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/>
              <p:nvPr/>
            </p:nvSpPr>
            <p:spPr bwMode="auto">
              <a:xfrm>
                <a:off x="3662" y="3146"/>
                <a:ext cx="51" cy="158"/>
              </a:xfrm>
              <a:custGeom>
                <a:gdLst>
                  <a:gd fmla="*/ 0 w 51" name="T0"/>
                  <a:gd fmla="*/ 13 h 66" name="T1"/>
                  <a:gd fmla="*/ 0 w 51" name="T2"/>
                  <a:gd fmla="*/ 13 h 66" name="T3"/>
                  <a:gd fmla="*/ 11 w 51" name="T4"/>
                  <a:gd fmla="*/ 65 h 66" name="T5"/>
                  <a:gd fmla="*/ 46 w 51" name="T6"/>
                  <a:gd fmla="*/ 45 h 66" name="T7"/>
                  <a:gd fmla="*/ 40 w 51" name="T8"/>
                  <a:gd fmla="*/ 36 h 66" name="T9"/>
                  <a:gd fmla="*/ 50 w 51" name="T10"/>
                  <a:gd fmla="*/ 25 h 66" name="T11"/>
                  <a:gd fmla="*/ 50 w 51" name="T12"/>
                  <a:gd fmla="*/ 10 h 66" name="T13"/>
                  <a:gd fmla="*/ 25 w 51" name="T14"/>
                  <a:gd fmla="*/ 0 h 66" name="T15"/>
                  <a:gd fmla="*/ 0 w 51" name="T16"/>
                  <a:gd fmla="*/ 13 h 66" name="T17"/>
                  <a:gd fmla="*/ 0 w 51" name="T18"/>
                  <a:gd fmla="*/ 13 h 6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51" name="T30"/>
                  <a:gd fmla="*/ 0 h 66" name="T31"/>
                  <a:gd fmla="*/ 51 w 51" name="T32"/>
                  <a:gd fmla="*/ 66 h 66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66" w="51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/>
              <p:nvPr/>
            </p:nvSpPr>
            <p:spPr bwMode="auto">
              <a:xfrm>
                <a:off x="3238" y="3513"/>
                <a:ext cx="174" cy="158"/>
              </a:xfrm>
              <a:custGeom>
                <a:gdLst>
                  <a:gd fmla="*/ 0 w 174" name="T0"/>
                  <a:gd fmla="*/ 159 h 170" name="T1"/>
                  <a:gd fmla="*/ 0 w 174" name="T2"/>
                  <a:gd fmla="*/ 159 h 170" name="T3"/>
                  <a:gd fmla="*/ 23 w 174" name="T4"/>
                  <a:gd fmla="*/ 153 h 170" name="T5"/>
                  <a:gd fmla="*/ 134 w 174" name="T6"/>
                  <a:gd fmla="*/ 169 h 170" name="T7"/>
                  <a:gd fmla="*/ 159 w 174" name="T8"/>
                  <a:gd fmla="*/ 162 h 170" name="T9"/>
                  <a:gd fmla="*/ 142 w 174" name="T10"/>
                  <a:gd fmla="*/ 149 h 170" name="T11"/>
                  <a:gd fmla="*/ 142 w 174" name="T12"/>
                  <a:gd fmla="*/ 98 h 170" name="T13"/>
                  <a:gd fmla="*/ 173 w 174" name="T14"/>
                  <a:gd fmla="*/ 98 h 170" name="T15"/>
                  <a:gd fmla="*/ 170 w 174" name="T16"/>
                  <a:gd fmla="*/ 70 h 170" name="T17"/>
                  <a:gd fmla="*/ 142 w 174" name="T18"/>
                  <a:gd fmla="*/ 73 h 170" name="T19"/>
                  <a:gd fmla="*/ 139 w 174" name="T20"/>
                  <a:gd fmla="*/ 24 h 170" name="T21"/>
                  <a:gd fmla="*/ 127 w 174" name="T22"/>
                  <a:gd fmla="*/ 15 h 170" name="T23"/>
                  <a:gd fmla="*/ 109 w 174" name="T24"/>
                  <a:gd fmla="*/ 16 h 170" name="T25"/>
                  <a:gd fmla="*/ 105 w 174" name="T26"/>
                  <a:gd fmla="*/ 30 h 170" name="T27"/>
                  <a:gd fmla="*/ 86 w 174" name="T28"/>
                  <a:gd fmla="*/ 32 h 170" name="T29"/>
                  <a:gd fmla="*/ 63 w 174" name="T30"/>
                  <a:gd fmla="*/ 0 h 170" name="T31"/>
                  <a:gd fmla="*/ 11 w 174" name="T32"/>
                  <a:gd fmla="*/ 7 h 170" name="T33"/>
                  <a:gd fmla="*/ 30 w 174" name="T34"/>
                  <a:gd fmla="*/ 71 h 170" name="T35"/>
                  <a:gd fmla="*/ 0 w 174" name="T36"/>
                  <a:gd fmla="*/ 159 h 170" name="T37"/>
                  <a:gd fmla="*/ 0 w 174" name="T38"/>
                  <a:gd fmla="*/ 159 h 170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74" name="T60"/>
                  <a:gd fmla="*/ 0 h 170" name="T61"/>
                  <a:gd fmla="*/ 174 w 174" name="T62"/>
                  <a:gd fmla="*/ 170 h 170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70" w="174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/>
              <p:nvPr/>
            </p:nvSpPr>
            <p:spPr bwMode="auto">
              <a:xfrm>
                <a:off x="3243" y="3422"/>
                <a:ext cx="15" cy="158"/>
              </a:xfrm>
              <a:custGeom>
                <a:gdLst>
                  <a:gd fmla="*/ 0 w 15" name="T0"/>
                  <a:gd fmla="*/ 4 h 15" name="T1"/>
                  <a:gd fmla="*/ 0 w 15" name="T2"/>
                  <a:gd fmla="*/ 4 h 15" name="T3"/>
                  <a:gd fmla="*/ 5 w 15" name="T4"/>
                  <a:gd fmla="*/ 14 h 15" name="T5"/>
                  <a:gd fmla="*/ 14 w 15" name="T6"/>
                  <a:gd fmla="*/ 0 h 15" name="T7"/>
                  <a:gd fmla="*/ 0 w 15" name="T8"/>
                  <a:gd fmla="*/ 4 h 15" name="T9"/>
                  <a:gd fmla="*/ 0 w 15" name="T10"/>
                  <a:gd fmla="*/ 4 h 15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5" name="T18"/>
                  <a:gd fmla="*/ 0 h 15" name="T19"/>
                  <a:gd fmla="*/ 15 w 15" name="T20"/>
                  <a:gd fmla="*/ 15 h 15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5" w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/>
              <p:nvPr/>
            </p:nvSpPr>
            <p:spPr bwMode="auto">
              <a:xfrm>
                <a:off x="3352" y="3657"/>
                <a:ext cx="128" cy="158"/>
              </a:xfrm>
              <a:custGeom>
                <a:gdLst>
                  <a:gd fmla="*/ 0 w 128" name="T0"/>
                  <a:gd fmla="*/ 98 h 128" name="T1"/>
                  <a:gd fmla="*/ 0 w 128" name="T2"/>
                  <a:gd fmla="*/ 98 h 128" name="T3"/>
                  <a:gd fmla="*/ 0 w 128" name="T4"/>
                  <a:gd fmla="*/ 59 h 128" name="T5"/>
                  <a:gd fmla="*/ 14 w 128" name="T6"/>
                  <a:gd fmla="*/ 59 h 128" name="T7"/>
                  <a:gd fmla="*/ 14 w 128" name="T8"/>
                  <a:gd fmla="*/ 10 h 128" name="T9"/>
                  <a:gd fmla="*/ 40 w 128" name="T10"/>
                  <a:gd fmla="*/ 4 h 128" name="T11"/>
                  <a:gd fmla="*/ 48 w 128" name="T12"/>
                  <a:gd fmla="*/ 13 h 128" name="T13"/>
                  <a:gd fmla="*/ 71 w 128" name="T14"/>
                  <a:gd fmla="*/ 0 h 128" name="T15"/>
                  <a:gd fmla="*/ 109 w 128" name="T16"/>
                  <a:gd fmla="*/ 53 h 128" name="T17"/>
                  <a:gd fmla="*/ 127 w 128" name="T18"/>
                  <a:gd fmla="*/ 62 h 128" name="T19"/>
                  <a:gd fmla="*/ 76 w 128" name="T20"/>
                  <a:gd fmla="*/ 109 h 128" name="T21"/>
                  <a:gd fmla="*/ 46 w 128" name="T22"/>
                  <a:gd fmla="*/ 109 h 128" name="T23"/>
                  <a:gd fmla="*/ 30 w 128" name="T24"/>
                  <a:gd fmla="*/ 126 h 128" name="T25"/>
                  <a:gd fmla="*/ 11 w 128" name="T26"/>
                  <a:gd fmla="*/ 127 h 128" name="T27"/>
                  <a:gd fmla="*/ 11 w 128" name="T28"/>
                  <a:gd fmla="*/ 112 h 128" name="T29"/>
                  <a:gd fmla="*/ 0 w 128" name="T30"/>
                  <a:gd fmla="*/ 98 h 128" name="T31"/>
                  <a:gd fmla="*/ 0 w 128" name="T32"/>
                  <a:gd fmla="*/ 98 h 128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28" name="T51"/>
                  <a:gd fmla="*/ 0 h 128" name="T52"/>
                  <a:gd fmla="*/ 128 w 128" name="T53"/>
                  <a:gd fmla="*/ 128 h 128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28" w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/>
              <p:nvPr/>
            </p:nvSpPr>
            <p:spPr bwMode="auto">
              <a:xfrm>
                <a:off x="3477" y="3396"/>
                <a:ext cx="25" cy="158"/>
              </a:xfrm>
              <a:custGeom>
                <a:gdLst>
                  <a:gd fmla="*/ 0 w 25" name="T0"/>
                  <a:gd fmla="*/ 4 h 28" name="T1"/>
                  <a:gd fmla="*/ 0 w 25" name="T2"/>
                  <a:gd fmla="*/ 4 h 28" name="T3"/>
                  <a:gd fmla="*/ 3 w 25" name="T4"/>
                  <a:gd fmla="*/ 14 h 28" name="T5"/>
                  <a:gd fmla="*/ 9 w 25" name="T6"/>
                  <a:gd fmla="*/ 27 h 28" name="T7"/>
                  <a:gd fmla="*/ 24 w 25" name="T8"/>
                  <a:gd fmla="*/ 11 h 28" name="T9"/>
                  <a:gd fmla="*/ 23 w 25" name="T10"/>
                  <a:gd fmla="*/ 0 h 28" name="T11"/>
                  <a:gd fmla="*/ 0 w 25" name="T12"/>
                  <a:gd fmla="*/ 4 h 28" name="T13"/>
                  <a:gd fmla="*/ 0 w 25" name="T14"/>
                  <a:gd fmla="*/ 4 h 2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25" name="T24"/>
                  <a:gd fmla="*/ 0 h 28" name="T25"/>
                  <a:gd fmla="*/ 25 w 25" name="T26"/>
                  <a:gd fmla="*/ 28 h 2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8" w="25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/>
              <p:nvPr/>
            </p:nvSpPr>
            <p:spPr bwMode="auto">
              <a:xfrm>
                <a:off x="3195" y="3254"/>
                <a:ext cx="106" cy="158"/>
              </a:xfrm>
              <a:custGeom>
                <a:gdLst>
                  <a:gd fmla="*/ 0 w 106" name="T0"/>
                  <a:gd fmla="*/ 109 h 153" name="T1"/>
                  <a:gd fmla="*/ 0 w 106" name="T2"/>
                  <a:gd fmla="*/ 109 h 153" name="T3"/>
                  <a:gd fmla="*/ 14 w 106" name="T4"/>
                  <a:gd fmla="*/ 80 h 153" name="T5"/>
                  <a:gd fmla="*/ 40 w 106" name="T6"/>
                  <a:gd fmla="*/ 84 h 153" name="T7"/>
                  <a:gd fmla="*/ 68 w 106" name="T8"/>
                  <a:gd fmla="*/ 25 h 153" name="T9"/>
                  <a:gd fmla="*/ 82 w 106" name="T10"/>
                  <a:gd fmla="*/ 14 h 153" name="T11"/>
                  <a:gd fmla="*/ 77 w 106" name="T12"/>
                  <a:gd fmla="*/ 2 h 153" name="T13"/>
                  <a:gd fmla="*/ 84 w 106" name="T14"/>
                  <a:gd fmla="*/ 0 h 153" name="T15"/>
                  <a:gd fmla="*/ 94 w 106" name="T16"/>
                  <a:gd fmla="*/ 37 h 153" name="T17"/>
                  <a:gd fmla="*/ 77 w 106" name="T18"/>
                  <a:gd fmla="*/ 44 h 153" name="T19"/>
                  <a:gd fmla="*/ 96 w 106" name="T20"/>
                  <a:gd fmla="*/ 73 h 153" name="T21"/>
                  <a:gd fmla="*/ 84 w 106" name="T22"/>
                  <a:gd fmla="*/ 107 h 153" name="T23"/>
                  <a:gd fmla="*/ 105 w 106" name="T24"/>
                  <a:gd fmla="*/ 134 h 153" name="T25"/>
                  <a:gd fmla="*/ 103 w 106" name="T26"/>
                  <a:gd fmla="*/ 152 h 153" name="T27"/>
                  <a:gd fmla="*/ 67 w 106" name="T28"/>
                  <a:gd fmla="*/ 144 h 153" name="T29"/>
                  <a:gd fmla="*/ 39 w 106" name="T30"/>
                  <a:gd fmla="*/ 143 h 153" name="T31"/>
                  <a:gd fmla="*/ 17 w 106" name="T32"/>
                  <a:gd fmla="*/ 144 h 153" name="T33"/>
                  <a:gd fmla="*/ 16 w 106" name="T34"/>
                  <a:gd fmla="*/ 119 h 153" name="T35"/>
                  <a:gd fmla="*/ 0 w 106" name="T36"/>
                  <a:gd fmla="*/ 109 h 153" name="T37"/>
                  <a:gd fmla="*/ 0 w 106" name="T38"/>
                  <a:gd fmla="*/ 109 h 153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06" name="T60"/>
                  <a:gd fmla="*/ 0 h 153" name="T61"/>
                  <a:gd fmla="*/ 106 w 106" name="T62"/>
                  <a:gd fmla="*/ 153 h 153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53" w="105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/>
              <p:nvPr/>
            </p:nvSpPr>
            <p:spPr bwMode="auto">
              <a:xfrm>
                <a:off x="3279" y="3257"/>
                <a:ext cx="178" cy="158"/>
              </a:xfrm>
              <a:custGeom>
                <a:gdLst>
                  <a:gd fmla="*/ 0 w 178" name="T0"/>
                  <a:gd fmla="*/ 83 h 111" name="T1"/>
                  <a:gd fmla="*/ 0 w 178" name="T2"/>
                  <a:gd fmla="*/ 83 h 111" name="T3"/>
                  <a:gd fmla="*/ 12 w 178" name="T4"/>
                  <a:gd fmla="*/ 49 h 111" name="T5"/>
                  <a:gd fmla="*/ 56 w 178" name="T6"/>
                  <a:gd fmla="*/ 40 h 111" name="T7"/>
                  <a:gd fmla="*/ 61 w 178" name="T8"/>
                  <a:gd fmla="*/ 29 h 111" name="T9"/>
                  <a:gd fmla="*/ 81 w 178" name="T10"/>
                  <a:gd fmla="*/ 25 h 111" name="T11"/>
                  <a:gd fmla="*/ 111 w 178" name="T12"/>
                  <a:gd fmla="*/ 0 h 111" name="T13"/>
                  <a:gd fmla="*/ 121 w 178" name="T14"/>
                  <a:gd fmla="*/ 29 h 111" name="T15"/>
                  <a:gd fmla="*/ 144 w 178" name="T16"/>
                  <a:gd fmla="*/ 40 h 111" name="T17"/>
                  <a:gd fmla="*/ 177 w 178" name="T18"/>
                  <a:gd fmla="*/ 80 h 111" name="T19"/>
                  <a:gd fmla="*/ 95 w 178" name="T20"/>
                  <a:gd fmla="*/ 91 h 111" name="T21"/>
                  <a:gd fmla="*/ 68 w 178" name="T22"/>
                  <a:gd fmla="*/ 80 h 111" name="T23"/>
                  <a:gd fmla="*/ 56 w 178" name="T24"/>
                  <a:gd fmla="*/ 99 h 111" name="T25"/>
                  <a:gd fmla="*/ 33 w 178" name="T26"/>
                  <a:gd fmla="*/ 99 h 111" name="T27"/>
                  <a:gd fmla="*/ 21 w 178" name="T28"/>
                  <a:gd fmla="*/ 110 h 111" name="T29"/>
                  <a:gd fmla="*/ 0 w 178" name="T30"/>
                  <a:gd fmla="*/ 83 h 111" name="T31"/>
                  <a:gd fmla="*/ 0 w 178" name="T32"/>
                  <a:gd fmla="*/ 83 h 111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78" name="T51"/>
                  <a:gd fmla="*/ 0 h 111" name="T52"/>
                  <a:gd fmla="*/ 178 w 178" name="T53"/>
                  <a:gd fmla="*/ 111 h 111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10" w="178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/>
              <p:nvPr/>
            </p:nvSpPr>
            <p:spPr bwMode="auto">
              <a:xfrm>
                <a:off x="3263" y="3139"/>
                <a:ext cx="147" cy="158"/>
              </a:xfrm>
              <a:custGeom>
                <a:gdLst>
                  <a:gd fmla="*/ 0 w 147" name="T0"/>
                  <a:gd fmla="*/ 128 h 224" name="T1"/>
                  <a:gd fmla="*/ 0 w 147" name="T2"/>
                  <a:gd fmla="*/ 128 h 224" name="T3"/>
                  <a:gd fmla="*/ 21 w 147" name="T4"/>
                  <a:gd fmla="*/ 139 h 224" name="T5"/>
                  <a:gd fmla="*/ 16 w 147" name="T6"/>
                  <a:gd fmla="*/ 150 h 224" name="T7"/>
                  <a:gd fmla="*/ 26 w 147" name="T8"/>
                  <a:gd fmla="*/ 187 h 224" name="T9"/>
                  <a:gd fmla="*/ 9 w 147" name="T10"/>
                  <a:gd fmla="*/ 194 h 224" name="T11"/>
                  <a:gd fmla="*/ 28 w 147" name="T12"/>
                  <a:gd fmla="*/ 223 h 224" name="T13"/>
                  <a:gd fmla="*/ 72 w 147" name="T14"/>
                  <a:gd fmla="*/ 214 h 224" name="T15"/>
                  <a:gd fmla="*/ 77 w 147" name="T16"/>
                  <a:gd fmla="*/ 203 h 224" name="T17"/>
                  <a:gd fmla="*/ 97 w 147" name="T18"/>
                  <a:gd fmla="*/ 199 h 224" name="T19"/>
                  <a:gd fmla="*/ 127 w 147" name="T20"/>
                  <a:gd fmla="*/ 174 h 224" name="T21"/>
                  <a:gd fmla="*/ 117 w 147" name="T22"/>
                  <a:gd fmla="*/ 147 h 224" name="T23"/>
                  <a:gd fmla="*/ 131 w 147" name="T24"/>
                  <a:gd fmla="*/ 111 h 224" name="T25"/>
                  <a:gd fmla="*/ 145 w 147" name="T26"/>
                  <a:gd fmla="*/ 108 h 224" name="T27"/>
                  <a:gd fmla="*/ 146 w 147" name="T28"/>
                  <a:gd fmla="*/ 56 h 224" name="T29"/>
                  <a:gd fmla="*/ 36 w 147" name="T30"/>
                  <a:gd fmla="*/ 0 h 224" name="T31"/>
                  <a:gd fmla="*/ 22 w 147" name="T32"/>
                  <a:gd fmla="*/ 5 h 224" name="T33"/>
                  <a:gd fmla="*/ 22 w 147" name="T34"/>
                  <a:gd fmla="*/ 27 h 224" name="T35"/>
                  <a:gd fmla="*/ 36 w 147" name="T36"/>
                  <a:gd fmla="*/ 43 h 224" name="T37"/>
                  <a:gd fmla="*/ 28 w 147" name="T38"/>
                  <a:gd fmla="*/ 92 h 224" name="T39"/>
                  <a:gd fmla="*/ 0 w 147" name="T40"/>
                  <a:gd fmla="*/ 128 h 224" name="T41"/>
                  <a:gd fmla="*/ 0 w 147" name="T42"/>
                  <a:gd fmla="*/ 128 h 224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47" name="T66"/>
                  <a:gd fmla="*/ 0 h 224" name="T67"/>
                  <a:gd fmla="*/ 147 w 147" name="T68"/>
                  <a:gd fmla="*/ 224 h 224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24" w="147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/>
              <p:nvPr/>
            </p:nvSpPr>
            <p:spPr bwMode="auto">
              <a:xfrm>
                <a:off x="3232" y="3360"/>
                <a:ext cx="104" cy="158"/>
              </a:xfrm>
              <a:custGeom>
                <a:gdLst>
                  <a:gd fmla="*/ 0 w 104" name="T0"/>
                  <a:gd fmla="*/ 104 h 119" name="T1"/>
                  <a:gd fmla="*/ 0 w 104" name="T2"/>
                  <a:gd fmla="*/ 104 h 119" name="T3"/>
                  <a:gd fmla="*/ 11 w 104" name="T4"/>
                  <a:gd fmla="*/ 118 h 119" name="T5"/>
                  <a:gd fmla="*/ 25 w 104" name="T6"/>
                  <a:gd fmla="*/ 114 h 119" name="T7"/>
                  <a:gd fmla="*/ 46 w 104" name="T8"/>
                  <a:gd fmla="*/ 115 h 119" name="T9"/>
                  <a:gd fmla="*/ 65 w 104" name="T10"/>
                  <a:gd fmla="*/ 103 h 119" name="T11"/>
                  <a:gd fmla="*/ 70 w 104" name="T12"/>
                  <a:gd fmla="*/ 79 h 119" name="T13"/>
                  <a:gd fmla="*/ 90 w 104" name="T14"/>
                  <a:gd fmla="*/ 59 h 119" name="T15"/>
                  <a:gd fmla="*/ 103 w 104" name="T16"/>
                  <a:gd fmla="*/ 0 h 119" name="T17"/>
                  <a:gd fmla="*/ 80 w 104" name="T18"/>
                  <a:gd fmla="*/ 0 h 119" name="T19"/>
                  <a:gd fmla="*/ 68 w 104" name="T20"/>
                  <a:gd fmla="*/ 11 h 119" name="T21"/>
                  <a:gd fmla="*/ 66 w 104" name="T22"/>
                  <a:gd fmla="*/ 29 h 119" name="T23"/>
                  <a:gd fmla="*/ 30 w 104" name="T24"/>
                  <a:gd fmla="*/ 21 h 119" name="T25"/>
                  <a:gd fmla="*/ 29 w 104" name="T26"/>
                  <a:gd fmla="*/ 33 h 119" name="T27"/>
                  <a:gd fmla="*/ 43 w 104" name="T28"/>
                  <a:gd fmla="*/ 35 h 119" name="T29"/>
                  <a:gd fmla="*/ 39 w 104" name="T30"/>
                  <a:gd fmla="*/ 81 h 119" name="T31"/>
                  <a:gd fmla="*/ 21 w 104" name="T32"/>
                  <a:gd fmla="*/ 76 h 119" name="T33"/>
                  <a:gd fmla="*/ 0 w 104" name="T34"/>
                  <a:gd fmla="*/ 104 h 119" name="T35"/>
                  <a:gd fmla="*/ 0 w 104" name="T36"/>
                  <a:gd fmla="*/ 104 h 119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104" name="T57"/>
                  <a:gd fmla="*/ 0 h 119" name="T58"/>
                  <a:gd fmla="*/ 104 w 104" name="T59"/>
                  <a:gd fmla="*/ 119 h 119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119" w="104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/>
              <p:nvPr/>
            </p:nvSpPr>
            <p:spPr bwMode="auto">
              <a:xfrm>
                <a:off x="3248" y="3406"/>
                <a:ext cx="260" cy="158"/>
              </a:xfrm>
              <a:custGeom>
                <a:gdLst>
                  <a:gd fmla="*/ 0 w 260" name="T0"/>
                  <a:gd fmla="*/ 147 h 250" name="T1"/>
                  <a:gd fmla="*/ 0 w 260" name="T2"/>
                  <a:gd fmla="*/ 147 h 250" name="T3"/>
                  <a:gd fmla="*/ 1 w 260" name="T4"/>
                  <a:gd fmla="*/ 154 h 250" name="T5"/>
                  <a:gd fmla="*/ 53 w 260" name="T6"/>
                  <a:gd fmla="*/ 147 h 250" name="T7"/>
                  <a:gd fmla="*/ 76 w 260" name="T8"/>
                  <a:gd fmla="*/ 179 h 250" name="T9"/>
                  <a:gd fmla="*/ 95 w 260" name="T10"/>
                  <a:gd fmla="*/ 177 h 250" name="T11"/>
                  <a:gd fmla="*/ 99 w 260" name="T12"/>
                  <a:gd fmla="*/ 163 h 250" name="T13"/>
                  <a:gd fmla="*/ 117 w 260" name="T14"/>
                  <a:gd fmla="*/ 162 h 250" name="T15"/>
                  <a:gd fmla="*/ 129 w 260" name="T16"/>
                  <a:gd fmla="*/ 171 h 250" name="T17"/>
                  <a:gd fmla="*/ 132 w 260" name="T18"/>
                  <a:gd fmla="*/ 220 h 250" name="T19"/>
                  <a:gd fmla="*/ 160 w 260" name="T20"/>
                  <a:gd fmla="*/ 217 h 250" name="T21"/>
                  <a:gd fmla="*/ 238 w 260" name="T22"/>
                  <a:gd fmla="*/ 249 h 250" name="T23"/>
                  <a:gd fmla="*/ 238 w 260" name="T24"/>
                  <a:gd fmla="*/ 235 h 250" name="T25"/>
                  <a:gd fmla="*/ 222 w 260" name="T26"/>
                  <a:gd fmla="*/ 228 h 250" name="T27"/>
                  <a:gd fmla="*/ 225 w 260" name="T28"/>
                  <a:gd fmla="*/ 192 h 250" name="T29"/>
                  <a:gd fmla="*/ 250 w 260" name="T30"/>
                  <a:gd fmla="*/ 180 h 250" name="T31"/>
                  <a:gd fmla="*/ 234 w 260" name="T32"/>
                  <a:gd fmla="*/ 156 h 250" name="T33"/>
                  <a:gd fmla="*/ 232 w 260" name="T34"/>
                  <a:gd fmla="*/ 115 h 250" name="T35"/>
                  <a:gd fmla="*/ 229 w 260" name="T36"/>
                  <a:gd fmla="*/ 105 h 250" name="T37"/>
                  <a:gd fmla="*/ 238 w 260" name="T38"/>
                  <a:gd fmla="*/ 87 h 250" name="T39"/>
                  <a:gd fmla="*/ 250 w 260" name="T40"/>
                  <a:gd fmla="*/ 52 h 250" name="T41"/>
                  <a:gd fmla="*/ 259 w 260" name="T42"/>
                  <a:gd fmla="*/ 39 h 250" name="T43"/>
                  <a:gd fmla="*/ 254 w 260" name="T44"/>
                  <a:gd fmla="*/ 20 h 250" name="T45"/>
                  <a:gd fmla="*/ 208 w 260" name="T46"/>
                  <a:gd fmla="*/ 0 h 250" name="T47"/>
                  <a:gd fmla="*/ 126 w 260" name="T48"/>
                  <a:gd fmla="*/ 11 h 250" name="T49"/>
                  <a:gd fmla="*/ 99 w 260" name="T50"/>
                  <a:gd fmla="*/ 0 h 250" name="T51"/>
                  <a:gd fmla="*/ 87 w 260" name="T52"/>
                  <a:gd fmla="*/ 19 h 250" name="T53"/>
                  <a:gd fmla="*/ 74 w 260" name="T54"/>
                  <a:gd fmla="*/ 78 h 250" name="T55"/>
                  <a:gd fmla="*/ 54 w 260" name="T56"/>
                  <a:gd fmla="*/ 98 h 250" name="T57"/>
                  <a:gd fmla="*/ 49 w 260" name="T58"/>
                  <a:gd fmla="*/ 122 h 250" name="T59"/>
                  <a:gd fmla="*/ 30 w 260" name="T60"/>
                  <a:gd fmla="*/ 134 h 250" name="T61"/>
                  <a:gd fmla="*/ 9 w 260" name="T62"/>
                  <a:gd fmla="*/ 133 h 250" name="T63"/>
                  <a:gd fmla="*/ 0 w 260" name="T64"/>
                  <a:gd fmla="*/ 147 h 250" name="T65"/>
                  <a:gd fmla="*/ 0 w 260" name="T66"/>
                  <a:gd fmla="*/ 147 h 250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260" name="T102"/>
                  <a:gd fmla="*/ 0 h 250" name="T103"/>
                  <a:gd fmla="*/ 260 w 260" name="T104"/>
                  <a:gd fmla="*/ 250 h 250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250" w="26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/>
              <p:nvPr/>
            </p:nvSpPr>
            <p:spPr bwMode="auto">
              <a:xfrm>
                <a:off x="3522" y="2855"/>
                <a:ext cx="33" cy="158"/>
              </a:xfrm>
              <a:custGeom>
                <a:gdLst>
                  <a:gd fmla="*/ 0 w 33" name="T0"/>
                  <a:gd fmla="*/ 9 h 18" name="T1"/>
                  <a:gd fmla="*/ 0 w 33" name="T2"/>
                  <a:gd fmla="*/ 9 h 18" name="T3"/>
                  <a:gd fmla="*/ 11 w 33" name="T4"/>
                  <a:gd fmla="*/ 17 h 18" name="T5"/>
                  <a:gd fmla="*/ 32 w 33" name="T6"/>
                  <a:gd fmla="*/ 0 h 18" name="T7"/>
                  <a:gd fmla="*/ 0 w 33" name="T8"/>
                  <a:gd fmla="*/ 9 h 18" name="T9"/>
                  <a:gd fmla="*/ 0 w 33" name="T10"/>
                  <a:gd fmla="*/ 9 h 1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33" name="T18"/>
                  <a:gd fmla="*/ 0 h 18" name="T19"/>
                  <a:gd fmla="*/ 33 w 33" name="T20"/>
                  <a:gd fmla="*/ 18 h 1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8" w="33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/>
              <p:nvPr/>
            </p:nvSpPr>
            <p:spPr bwMode="auto">
              <a:xfrm>
                <a:off x="3093" y="3224"/>
                <a:ext cx="38" cy="158"/>
              </a:xfrm>
              <a:custGeom>
                <a:gdLst>
                  <a:gd fmla="*/ 0 w 38" name="T0"/>
                  <a:gd fmla="*/ 21 h 85" name="T1"/>
                  <a:gd fmla="*/ 0 w 38" name="T2"/>
                  <a:gd fmla="*/ 21 h 85" name="T3"/>
                  <a:gd fmla="*/ 14 w 38" name="T4"/>
                  <a:gd fmla="*/ 84 h 85" name="T5"/>
                  <a:gd fmla="*/ 26 w 38" name="T6"/>
                  <a:gd fmla="*/ 83 h 85" name="T7"/>
                  <a:gd fmla="*/ 37 w 38" name="T8"/>
                  <a:gd fmla="*/ 10 h 85" name="T9"/>
                  <a:gd fmla="*/ 26 w 38" name="T10"/>
                  <a:gd fmla="*/ 0 h 85" name="T11"/>
                  <a:gd fmla="*/ 19 w 38" name="T12"/>
                  <a:gd fmla="*/ 7 h 85" name="T13"/>
                  <a:gd fmla="*/ 0 w 38" name="T14"/>
                  <a:gd fmla="*/ 21 h 85" name="T15"/>
                  <a:gd fmla="*/ 0 w 38" name="T16"/>
                  <a:gd fmla="*/ 21 h 85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38" name="T27"/>
                  <a:gd fmla="*/ 0 h 85" name="T28"/>
                  <a:gd fmla="*/ 38 w 38" name="T29"/>
                  <a:gd fmla="*/ 85 h 85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85" w="38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/>
              <p:nvPr/>
            </p:nvSpPr>
            <p:spPr bwMode="auto">
              <a:xfrm>
                <a:off x="3209" y="3329"/>
                <a:ext cx="26" cy="158"/>
              </a:xfrm>
              <a:custGeom>
                <a:gdLst>
                  <a:gd fmla="*/ 0 w 26" name="T0"/>
                  <a:gd fmla="*/ 17 h 18" name="T1"/>
                  <a:gd fmla="*/ 0 w 26" name="T2"/>
                  <a:gd fmla="*/ 17 h 18" name="T3"/>
                  <a:gd fmla="*/ 3 w 26" name="T4"/>
                  <a:gd fmla="*/ 1 h 18" name="T5"/>
                  <a:gd fmla="*/ 25 w 26" name="T6"/>
                  <a:gd fmla="*/ 0 h 18" name="T7"/>
                  <a:gd fmla="*/ 25 w 26" name="T8"/>
                  <a:gd fmla="*/ 15 h 18" name="T9"/>
                  <a:gd fmla="*/ 0 w 26" name="T10"/>
                  <a:gd fmla="*/ 17 h 18" name="T11"/>
                  <a:gd fmla="*/ 0 w 26" name="T12"/>
                  <a:gd fmla="*/ 17 h 1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6" name="T21"/>
                  <a:gd fmla="*/ 0 h 18" name="T22"/>
                  <a:gd fmla="*/ 26 w 26" name="T23"/>
                  <a:gd fmla="*/ 18 h 1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8" w="26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/>
              <p:nvPr/>
            </p:nvSpPr>
            <p:spPr bwMode="auto">
              <a:xfrm>
                <a:off x="3530" y="3204"/>
                <a:ext cx="207" cy="158"/>
              </a:xfrm>
              <a:custGeom>
                <a:gdLst>
                  <a:gd fmla="*/ 0 w 207" name="T0"/>
                  <a:gd fmla="*/ 140 h 201" name="T1"/>
                  <a:gd fmla="*/ 0 w 207" name="T2"/>
                  <a:gd fmla="*/ 140 h 201" name="T3"/>
                  <a:gd fmla="*/ 16 w 207" name="T4"/>
                  <a:gd fmla="*/ 129 h 201" name="T5"/>
                  <a:gd fmla="*/ 17 w 207" name="T6"/>
                  <a:gd fmla="*/ 105 h 201" name="T7"/>
                  <a:gd fmla="*/ 44 w 207" name="T8"/>
                  <a:gd fmla="*/ 72 h 201" name="T9"/>
                  <a:gd fmla="*/ 55 w 207" name="T10"/>
                  <a:gd fmla="*/ 13 h 201" name="T11"/>
                  <a:gd fmla="*/ 76 w 207" name="T12"/>
                  <a:gd fmla="*/ 0 h 201" name="T13"/>
                  <a:gd fmla="*/ 92 w 207" name="T14"/>
                  <a:gd fmla="*/ 40 h 201" name="T15"/>
                  <a:gd fmla="*/ 137 w 207" name="T16"/>
                  <a:gd fmla="*/ 74 h 201" name="T17"/>
                  <a:gd fmla="*/ 121 w 207" name="T18"/>
                  <a:gd fmla="*/ 95 h 201" name="T19"/>
                  <a:gd fmla="*/ 136 w 207" name="T20"/>
                  <a:gd fmla="*/ 100 h 201" name="T21"/>
                  <a:gd fmla="*/ 152 w 207" name="T22"/>
                  <a:gd fmla="*/ 124 h 201" name="T23"/>
                  <a:gd fmla="*/ 206 w 207" name="T24"/>
                  <a:gd fmla="*/ 138 h 201" name="T25"/>
                  <a:gd fmla="*/ 165 w 207" name="T26"/>
                  <a:gd fmla="*/ 179 h 201" name="T27"/>
                  <a:gd fmla="*/ 122 w 207" name="T28"/>
                  <a:gd fmla="*/ 194 h 201" name="T29"/>
                  <a:gd fmla="*/ 83 w 207" name="T30"/>
                  <a:gd fmla="*/ 200 h 201" name="T31"/>
                  <a:gd fmla="*/ 39 w 207" name="T32"/>
                  <a:gd fmla="*/ 185 h 201" name="T33"/>
                  <a:gd fmla="*/ 24 w 207" name="T34"/>
                  <a:gd fmla="*/ 156 h 201" name="T35"/>
                  <a:gd fmla="*/ 0 w 207" name="T36"/>
                  <a:gd fmla="*/ 140 h 201" name="T37"/>
                  <a:gd fmla="*/ 0 w 207" name="T38"/>
                  <a:gd fmla="*/ 140 h 201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207" name="T60"/>
                  <a:gd fmla="*/ 0 h 201" name="T61"/>
                  <a:gd fmla="*/ 207 w 207" name="T62"/>
                  <a:gd fmla="*/ 201 h 201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201" w="206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/>
              <p:nvPr/>
            </p:nvSpPr>
            <p:spPr bwMode="auto">
              <a:xfrm>
                <a:off x="3651" y="3191"/>
                <a:ext cx="22" cy="158"/>
              </a:xfrm>
              <a:custGeom>
                <a:gdLst>
                  <a:gd fmla="*/ 0 w 22" name="T0"/>
                  <a:gd fmla="*/ 21 h 27" name="T1"/>
                  <a:gd fmla="*/ 0 w 22" name="T2"/>
                  <a:gd fmla="*/ 21 h 27" name="T3"/>
                  <a:gd fmla="*/ 15 w 22" name="T4"/>
                  <a:gd fmla="*/ 26 h 27" name="T5"/>
                  <a:gd fmla="*/ 21 w 22" name="T6"/>
                  <a:gd fmla="*/ 18 h 27" name="T7"/>
                  <a:gd fmla="*/ 10 w 22" name="T8"/>
                  <a:gd fmla="*/ 16 h 27" name="T9"/>
                  <a:gd fmla="*/ 21 w 22" name="T10"/>
                  <a:gd fmla="*/ 10 h 27" name="T11"/>
                  <a:gd fmla="*/ 16 w 22" name="T12"/>
                  <a:gd fmla="*/ 0 h 27" name="T13"/>
                  <a:gd fmla="*/ 0 w 22" name="T14"/>
                  <a:gd fmla="*/ 21 h 27" name="T15"/>
                  <a:gd fmla="*/ 0 w 22" name="T16"/>
                  <a:gd fmla="*/ 21 h 27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22" name="T27"/>
                  <a:gd fmla="*/ 0 h 27" name="T28"/>
                  <a:gd fmla="*/ 22 w 22" name="T29"/>
                  <a:gd fmla="*/ 27 h 27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27" w="22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/>
              <p:nvPr/>
            </p:nvSpPr>
            <p:spPr bwMode="auto">
              <a:xfrm>
                <a:off x="3199" y="3363"/>
                <a:ext cx="77" cy="158"/>
              </a:xfrm>
              <a:custGeom>
                <a:gdLst>
                  <a:gd fmla="*/ 0 w 77" name="T0"/>
                  <a:gd fmla="*/ 40 h 85" name="T1"/>
                  <a:gd fmla="*/ 0 w 77" name="T2"/>
                  <a:gd fmla="*/ 40 h 85" name="T3"/>
                  <a:gd fmla="*/ 9 w 77" name="T4"/>
                  <a:gd fmla="*/ 27 h 85" name="T5"/>
                  <a:gd fmla="*/ 14 w 77" name="T6"/>
                  <a:gd fmla="*/ 28 h 85" name="T7"/>
                  <a:gd fmla="*/ 10 w 77" name="T8"/>
                  <a:gd fmla="*/ 17 h 85" name="T9"/>
                  <a:gd fmla="*/ 35 w 77" name="T10"/>
                  <a:gd fmla="*/ 15 h 85" name="T11"/>
                  <a:gd fmla="*/ 35 w 77" name="T12"/>
                  <a:gd fmla="*/ 0 h 85" name="T13"/>
                  <a:gd fmla="*/ 63 w 77" name="T14"/>
                  <a:gd fmla="*/ 1 h 85" name="T15"/>
                  <a:gd fmla="*/ 62 w 77" name="T16"/>
                  <a:gd fmla="*/ 13 h 85" name="T17"/>
                  <a:gd fmla="*/ 76 w 77" name="T18"/>
                  <a:gd fmla="*/ 15 h 85" name="T19"/>
                  <a:gd fmla="*/ 72 w 77" name="T20"/>
                  <a:gd fmla="*/ 61 h 85" name="T21"/>
                  <a:gd fmla="*/ 54 w 77" name="T22"/>
                  <a:gd fmla="*/ 56 h 85" name="T23"/>
                  <a:gd fmla="*/ 33 w 77" name="T24"/>
                  <a:gd fmla="*/ 84 h 85" name="T25"/>
                  <a:gd fmla="*/ 0 w 77" name="T26"/>
                  <a:gd fmla="*/ 40 h 85" name="T27"/>
                  <a:gd fmla="*/ 0 w 77" name="T28"/>
                  <a:gd fmla="*/ 40 h 85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77" name="T45"/>
                  <a:gd fmla="*/ 0 h 85" name="T46"/>
                  <a:gd fmla="*/ 77 w 77" name="T47"/>
                  <a:gd fmla="*/ 85 h 85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5" w="77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/>
              <p:nvPr/>
            </p:nvSpPr>
            <p:spPr bwMode="auto">
              <a:xfrm>
                <a:off x="2852" y="3169"/>
                <a:ext cx="42" cy="158"/>
              </a:xfrm>
              <a:custGeom>
                <a:gdLst>
                  <a:gd fmla="*/ 0 w 42" name="T0"/>
                  <a:gd fmla="*/ 7 h 8" name="T1"/>
                  <a:gd fmla="*/ 0 w 42" name="T2"/>
                  <a:gd fmla="*/ 7 h 8" name="T3"/>
                  <a:gd fmla="*/ 2 w 42" name="T4"/>
                  <a:gd fmla="*/ 0 h 8" name="T5"/>
                  <a:gd fmla="*/ 41 w 42" name="T6"/>
                  <a:gd fmla="*/ 2 h 8" name="T7"/>
                  <a:gd fmla="*/ 0 w 42" name="T8"/>
                  <a:gd fmla="*/ 7 h 8" name="T9"/>
                  <a:gd fmla="*/ 0 w 42" name="T10"/>
                  <a:gd fmla="*/ 7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42" name="T18"/>
                  <a:gd fmla="*/ 0 h 8" name="T19"/>
                  <a:gd fmla="*/ 42 w 42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42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/>
              <p:nvPr/>
            </p:nvSpPr>
            <p:spPr bwMode="auto">
              <a:xfrm>
                <a:off x="3039" y="3243"/>
                <a:ext cx="59" cy="158"/>
              </a:xfrm>
              <a:custGeom>
                <a:gdLst>
                  <a:gd fmla="*/ 0 w 59" name="T0"/>
                  <a:gd fmla="*/ 83 h 89" name="T1"/>
                  <a:gd fmla="*/ 0 w 59" name="T2"/>
                  <a:gd fmla="*/ 83 h 89" name="T3"/>
                  <a:gd fmla="*/ 5 w 59" name="T4"/>
                  <a:gd fmla="*/ 23 h 89" name="T5"/>
                  <a:gd fmla="*/ 3 w 59" name="T6"/>
                  <a:gd fmla="*/ 4 h 89" name="T7"/>
                  <a:gd fmla="*/ 39 w 59" name="T8"/>
                  <a:gd fmla="*/ 0 h 89" name="T9"/>
                  <a:gd fmla="*/ 58 w 59" name="T10"/>
                  <a:gd fmla="*/ 70 h 89" name="T11"/>
                  <a:gd fmla="*/ 15 w 59" name="T12"/>
                  <a:gd fmla="*/ 88 h 89" name="T13"/>
                  <a:gd fmla="*/ 0 w 59" name="T14"/>
                  <a:gd fmla="*/ 83 h 89" name="T15"/>
                  <a:gd fmla="*/ 0 w 59" name="T16"/>
                  <a:gd fmla="*/ 83 h 89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59" name="T27"/>
                  <a:gd fmla="*/ 0 h 89" name="T28"/>
                  <a:gd fmla="*/ 59 w 59" name="T29"/>
                  <a:gd fmla="*/ 89 h 89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89" w="5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/>
              <p:nvPr/>
            </p:nvSpPr>
            <p:spPr bwMode="auto">
              <a:xfrm>
                <a:off x="2876" y="3214"/>
                <a:ext cx="101" cy="158"/>
              </a:xfrm>
              <a:custGeom>
                <a:gdLst>
                  <a:gd fmla="*/ 0 w 101" name="T0"/>
                  <a:gd fmla="*/ 25 h 74" name="T1"/>
                  <a:gd fmla="*/ 0 w 101" name="T2"/>
                  <a:gd fmla="*/ 25 h 74" name="T3"/>
                  <a:gd fmla="*/ 17 w 101" name="T4"/>
                  <a:gd fmla="*/ 14 h 74" name="T5"/>
                  <a:gd fmla="*/ 17 w 101" name="T6"/>
                  <a:gd fmla="*/ 0 h 74" name="T7"/>
                  <a:gd fmla="*/ 50 w 101" name="T8"/>
                  <a:gd fmla="*/ 3 h 74" name="T9"/>
                  <a:gd fmla="*/ 59 w 101" name="T10"/>
                  <a:gd fmla="*/ 10 h 74" name="T11"/>
                  <a:gd fmla="*/ 82 w 101" name="T12"/>
                  <a:gd fmla="*/ 2 h 74" name="T13"/>
                  <a:gd fmla="*/ 96 w 101" name="T14"/>
                  <a:gd fmla="*/ 35 h 74" name="T15"/>
                  <a:gd fmla="*/ 100 w 101" name="T16"/>
                  <a:gd fmla="*/ 59 h 74" name="T17"/>
                  <a:gd fmla="*/ 91 w 101" name="T18"/>
                  <a:gd fmla="*/ 58 h 74" name="T19"/>
                  <a:gd fmla="*/ 89 w 101" name="T20"/>
                  <a:gd fmla="*/ 71 h 74" name="T21"/>
                  <a:gd fmla="*/ 75 w 101" name="T22"/>
                  <a:gd fmla="*/ 73 h 74" name="T23"/>
                  <a:gd fmla="*/ 74 w 101" name="T24"/>
                  <a:gd fmla="*/ 59 h 74" name="T25"/>
                  <a:gd fmla="*/ 66 w 101" name="T26"/>
                  <a:gd fmla="*/ 59 h 74" name="T27"/>
                  <a:gd fmla="*/ 52 w 101" name="T28"/>
                  <a:gd fmla="*/ 38 h 74" name="T29"/>
                  <a:gd fmla="*/ 23 w 101" name="T30"/>
                  <a:gd fmla="*/ 50 h 74" name="T31"/>
                  <a:gd fmla="*/ 0 w 101" name="T32"/>
                  <a:gd fmla="*/ 25 h 74" name="T33"/>
                  <a:gd fmla="*/ 0 w 101" name="T34"/>
                  <a:gd fmla="*/ 25 h 74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101" name="T54"/>
                  <a:gd fmla="*/ 0 h 74" name="T55"/>
                  <a:gd fmla="*/ 101 w 101" name="T56"/>
                  <a:gd fmla="*/ 74 h 74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74" w="100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/>
              <p:nvPr/>
            </p:nvSpPr>
            <p:spPr bwMode="auto">
              <a:xfrm>
                <a:off x="3691" y="2947"/>
                <a:ext cx="26" cy="158"/>
              </a:xfrm>
              <a:custGeom>
                <a:gdLst>
                  <a:gd fmla="*/ 0 w 26" name="T0"/>
                  <a:gd fmla="*/ 0 h 8" name="T1"/>
                  <a:gd fmla="*/ 0 w 26" name="T2"/>
                  <a:gd fmla="*/ 0 h 8" name="T3"/>
                  <a:gd fmla="*/ 13 w 26" name="T4"/>
                  <a:gd fmla="*/ 7 h 8" name="T5"/>
                  <a:gd fmla="*/ 25 w 26" name="T6"/>
                  <a:gd fmla="*/ 2 h 8" name="T7"/>
                  <a:gd fmla="*/ 0 w 26" name="T8"/>
                  <a:gd fmla="*/ 0 h 8" name="T9"/>
                  <a:gd fmla="*/ 0 w 26" name="T10"/>
                  <a:gd fmla="*/ 0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6" name="T18"/>
                  <a:gd fmla="*/ 0 h 8" name="T19"/>
                  <a:gd fmla="*/ 26 w 26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26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/>
              <p:nvPr/>
            </p:nvSpPr>
            <p:spPr bwMode="auto">
              <a:xfrm>
                <a:off x="3544" y="2913"/>
                <a:ext cx="22" cy="158"/>
              </a:xfrm>
              <a:custGeom>
                <a:gdLst>
                  <a:gd fmla="*/ 0 w 22" name="T0"/>
                  <a:gd fmla="*/ 28 h 58" name="T1"/>
                  <a:gd fmla="*/ 0 w 22" name="T2"/>
                  <a:gd fmla="*/ 28 h 58" name="T3"/>
                  <a:gd fmla="*/ 11 w 22" name="T4"/>
                  <a:gd fmla="*/ 57 h 58" name="T5"/>
                  <a:gd fmla="*/ 13 w 22" name="T6"/>
                  <a:gd fmla="*/ 56 h 58" name="T7"/>
                  <a:gd fmla="*/ 19 w 22" name="T8"/>
                  <a:gd fmla="*/ 25 h 58" name="T9"/>
                  <a:gd fmla="*/ 11 w 22" name="T10"/>
                  <a:gd fmla="*/ 28 h 58" name="T11"/>
                  <a:gd fmla="*/ 13 w 22" name="T12"/>
                  <a:gd fmla="*/ 14 h 58" name="T13"/>
                  <a:gd fmla="*/ 20 w 22" name="T14"/>
                  <a:gd fmla="*/ 7 h 58" name="T15"/>
                  <a:gd fmla="*/ 21 w 22" name="T16"/>
                  <a:gd fmla="*/ 0 h 58" name="T17"/>
                  <a:gd fmla="*/ 14 w 22" name="T18"/>
                  <a:gd fmla="*/ 1 h 58" name="T19"/>
                  <a:gd fmla="*/ 0 w 22" name="T20"/>
                  <a:gd fmla="*/ 28 h 58" name="T21"/>
                  <a:gd fmla="*/ 0 w 22" name="T22"/>
                  <a:gd fmla="*/ 28 h 58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22" name="T36"/>
                  <a:gd fmla="*/ 0 h 58" name="T37"/>
                  <a:gd fmla="*/ 22 w 22" name="T38"/>
                  <a:gd fmla="*/ 58 h 58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57" w="22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/>
              <p:nvPr/>
            </p:nvSpPr>
            <p:spPr bwMode="auto">
              <a:xfrm>
                <a:off x="2964" y="3248"/>
                <a:ext cx="81" cy="158"/>
              </a:xfrm>
              <a:custGeom>
                <a:gdLst>
                  <a:gd fmla="*/ 0 w 81" name="T0"/>
                  <a:gd fmla="*/ 57 h 87" name="T1"/>
                  <a:gd fmla="*/ 0 w 81" name="T2"/>
                  <a:gd fmla="*/ 57 h 87" name="T3"/>
                  <a:gd fmla="*/ 1 w 81" name="T4"/>
                  <a:gd fmla="*/ 44 h 87" name="T5"/>
                  <a:gd fmla="*/ 3 w 81" name="T6"/>
                  <a:gd fmla="*/ 31 h 87" name="T7"/>
                  <a:gd fmla="*/ 12 w 81" name="T8"/>
                  <a:gd fmla="*/ 32 h 87" name="T9"/>
                  <a:gd fmla="*/ 8 w 81" name="T10"/>
                  <a:gd fmla="*/ 8 h 87" name="T11"/>
                  <a:gd fmla="*/ 32 w 81" name="T12"/>
                  <a:gd fmla="*/ 0 h 87" name="T13"/>
                  <a:gd fmla="*/ 46 w 81" name="T14"/>
                  <a:gd fmla="*/ 5 h 87" name="T15"/>
                  <a:gd fmla="*/ 53 w 81" name="T16"/>
                  <a:gd fmla="*/ 14 h 87" name="T17"/>
                  <a:gd fmla="*/ 80 w 81" name="T18"/>
                  <a:gd fmla="*/ 17 h 87" name="T19"/>
                  <a:gd fmla="*/ 75 w 81" name="T20"/>
                  <a:gd fmla="*/ 77 h 87" name="T21"/>
                  <a:gd fmla="*/ 13 w 81" name="T22"/>
                  <a:gd fmla="*/ 86 h 87" name="T23"/>
                  <a:gd fmla="*/ 15 w 81" name="T24"/>
                  <a:gd fmla="*/ 66 h 87" name="T25"/>
                  <a:gd fmla="*/ 0 w 81" name="T26"/>
                  <a:gd fmla="*/ 57 h 87" name="T27"/>
                  <a:gd fmla="*/ 0 w 81" name="T28"/>
                  <a:gd fmla="*/ 57 h 87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81" name="T45"/>
                  <a:gd fmla="*/ 0 h 87" name="T46"/>
                  <a:gd fmla="*/ 81 w 81" name="T47"/>
                  <a:gd fmla="*/ 87 h 87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7" w="81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/>
              <p:nvPr/>
            </p:nvSpPr>
            <p:spPr bwMode="auto">
              <a:xfrm>
                <a:off x="3555" y="2914"/>
                <a:ext cx="60" cy="158"/>
              </a:xfrm>
              <a:custGeom>
                <a:gdLst>
                  <a:gd fmla="*/ 0 w 60" name="T0"/>
                  <a:gd fmla="*/ 31 h 65" name="T1"/>
                  <a:gd fmla="*/ 0 w 60" name="T2"/>
                  <a:gd fmla="*/ 31 h 65" name="T3"/>
                  <a:gd fmla="*/ 2 w 60" name="T4"/>
                  <a:gd fmla="*/ 17 h 65" name="T5"/>
                  <a:gd fmla="*/ 9 w 60" name="T6"/>
                  <a:gd fmla="*/ 10 h 65" name="T7"/>
                  <a:gd fmla="*/ 23 w 60" name="T8"/>
                  <a:gd fmla="*/ 16 h 65" name="T9"/>
                  <a:gd fmla="*/ 53 w 60" name="T10"/>
                  <a:gd fmla="*/ 0 h 65" name="T11"/>
                  <a:gd fmla="*/ 59 w 60" name="T12"/>
                  <a:gd fmla="*/ 18 h 65" name="T13"/>
                  <a:gd fmla="*/ 28 w 60" name="T14"/>
                  <a:gd fmla="*/ 28 h 65" name="T15"/>
                  <a:gd fmla="*/ 44 w 60" name="T16"/>
                  <a:gd fmla="*/ 42 h 65" name="T17"/>
                  <a:gd fmla="*/ 36 w 60" name="T18"/>
                  <a:gd fmla="*/ 51 h 65" name="T19"/>
                  <a:gd fmla="*/ 17 w 60" name="T20"/>
                  <a:gd fmla="*/ 64 h 65" name="T21"/>
                  <a:gd fmla="*/ 2 w 60" name="T22"/>
                  <a:gd fmla="*/ 59 h 65" name="T23"/>
                  <a:gd fmla="*/ 2 w 60" name="T24"/>
                  <a:gd fmla="*/ 59 h 65" name="T25"/>
                  <a:gd fmla="*/ 8 w 60" name="T26"/>
                  <a:gd fmla="*/ 28 h 65" name="T27"/>
                  <a:gd fmla="*/ 0 w 60" name="T28"/>
                  <a:gd fmla="*/ 31 h 65" name="T29"/>
                  <a:gd fmla="*/ 0 w 60" name="T30"/>
                  <a:gd fmla="*/ 31 h 65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60" name="T48"/>
                  <a:gd fmla="*/ 0 h 65" name="T49"/>
                  <a:gd fmla="*/ 60 w 60" name="T50"/>
                  <a:gd fmla="*/ 65 h 65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65" w="60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/>
              <p:nvPr/>
            </p:nvSpPr>
            <p:spPr bwMode="auto">
              <a:xfrm>
                <a:off x="3544" y="3351"/>
                <a:ext cx="109" cy="158"/>
              </a:xfrm>
              <a:custGeom>
                <a:gdLst>
                  <a:gd fmla="*/ 0 w 109" name="T0"/>
                  <a:gd fmla="*/ 8 h 126" name="T1"/>
                  <a:gd fmla="*/ 0 w 109" name="T2"/>
                  <a:gd fmla="*/ 8 h 126" name="T3"/>
                  <a:gd fmla="*/ 15 w 109" name="T4"/>
                  <a:gd fmla="*/ 34 h 126" name="T5"/>
                  <a:gd fmla="*/ 0 w 109" name="T6"/>
                  <a:gd fmla="*/ 59 h 126" name="T7"/>
                  <a:gd fmla="*/ 11 w 109" name="T8"/>
                  <a:gd fmla="*/ 66 h 126" name="T9"/>
                  <a:gd fmla="*/ 3 w 109" name="T10"/>
                  <a:gd fmla="*/ 75 h 126" name="T11"/>
                  <a:gd fmla="*/ 74 w 109" name="T12"/>
                  <a:gd fmla="*/ 125 h 126" name="T13"/>
                  <a:gd fmla="*/ 104 w 109" name="T14"/>
                  <a:gd fmla="*/ 85 h 126" name="T15"/>
                  <a:gd fmla="*/ 97 w 109" name="T16"/>
                  <a:gd fmla="*/ 74 h 126" name="T17"/>
                  <a:gd fmla="*/ 97 w 109" name="T18"/>
                  <a:gd fmla="*/ 23 h 126" name="T19"/>
                  <a:gd fmla="*/ 108 w 109" name="T20"/>
                  <a:gd fmla="*/ 9 h 126" name="T21"/>
                  <a:gd fmla="*/ 69 w 109" name="T22"/>
                  <a:gd fmla="*/ 15 h 126" name="T23"/>
                  <a:gd fmla="*/ 25 w 109" name="T24"/>
                  <a:gd fmla="*/ 0 h 126" name="T25"/>
                  <a:gd fmla="*/ 0 w 109" name="T26"/>
                  <a:gd fmla="*/ 8 h 126" name="T27"/>
                  <a:gd fmla="*/ 0 w 109" name="T28"/>
                  <a:gd fmla="*/ 8 h 12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09" name="T45"/>
                  <a:gd fmla="*/ 0 h 126" name="T46"/>
                  <a:gd fmla="*/ 109 w 109" name="T47"/>
                  <a:gd fmla="*/ 126 h 12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25" w="109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/>
              <p:nvPr/>
            </p:nvSpPr>
            <p:spPr bwMode="auto">
              <a:xfrm>
                <a:off x="3716" y="2943"/>
                <a:ext cx="25" cy="158"/>
              </a:xfrm>
              <a:custGeom>
                <a:gdLst>
                  <a:gd fmla="*/ 0 w 25" name="T0"/>
                  <a:gd fmla="*/ 13 h 22" name="T1"/>
                  <a:gd fmla="*/ 0 w 25" name="T2"/>
                  <a:gd fmla="*/ 13 h 22" name="T3"/>
                  <a:gd fmla="*/ 20 w 25" name="T4"/>
                  <a:gd fmla="*/ 0 h 22" name="T5"/>
                  <a:gd fmla="*/ 24 w 25" name="T6"/>
                  <a:gd fmla="*/ 21 h 22" name="T7"/>
                  <a:gd fmla="*/ 0 w 25" name="T8"/>
                  <a:gd fmla="*/ 13 h 22" name="T9"/>
                  <a:gd fmla="*/ 0 w 25" name="T10"/>
                  <a:gd fmla="*/ 13 h 22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5" name="T18"/>
                  <a:gd fmla="*/ 0 h 22" name="T19"/>
                  <a:gd fmla="*/ 25 w 25" name="T20"/>
                  <a:gd fmla="*/ 22 h 22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2" w="25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/>
              <p:nvPr/>
            </p:nvSpPr>
            <p:spPr bwMode="auto">
              <a:xfrm>
                <a:off x="3558" y="2874"/>
                <a:ext cx="22" cy="158"/>
              </a:xfrm>
              <a:custGeom>
                <a:gdLst>
                  <a:gd fmla="*/ 0 w 22" name="T0"/>
                  <a:gd fmla="*/ 24 h 25" name="T1"/>
                  <a:gd fmla="*/ 0 w 22" name="T2"/>
                  <a:gd fmla="*/ 24 h 25" name="T3"/>
                  <a:gd fmla="*/ 7 w 22" name="T4"/>
                  <a:gd fmla="*/ 23 h 25" name="T5"/>
                  <a:gd fmla="*/ 21 w 22" name="T6"/>
                  <a:gd fmla="*/ 7 h 25" name="T7"/>
                  <a:gd fmla="*/ 14 w 22" name="T8"/>
                  <a:gd fmla="*/ 0 h 25" name="T9"/>
                  <a:gd fmla="*/ 0 w 22" name="T10"/>
                  <a:gd fmla="*/ 24 h 25" name="T11"/>
                  <a:gd fmla="*/ 0 w 22" name="T12"/>
                  <a:gd fmla="*/ 24 h 25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2" name="T21"/>
                  <a:gd fmla="*/ 0 h 25" name="T22"/>
                  <a:gd fmla="*/ 22 w 22" name="T23"/>
                  <a:gd fmla="*/ 25 h 25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5" w="22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/>
              <p:nvPr/>
            </p:nvSpPr>
            <p:spPr bwMode="auto">
              <a:xfrm>
                <a:off x="2925" y="3264"/>
                <a:ext cx="55" cy="158"/>
              </a:xfrm>
              <a:custGeom>
                <a:gdLst>
                  <a:gd fmla="*/ 0 w 55" name="T0"/>
                  <a:gd fmla="*/ 20 h 55" name="T1"/>
                  <a:gd fmla="*/ 0 w 55" name="T2"/>
                  <a:gd fmla="*/ 20 h 55" name="T3"/>
                  <a:gd fmla="*/ 17 w 55" name="T4"/>
                  <a:gd fmla="*/ 0 h 55" name="T5"/>
                  <a:gd fmla="*/ 25 w 55" name="T6"/>
                  <a:gd fmla="*/ 0 h 55" name="T7"/>
                  <a:gd fmla="*/ 26 w 55" name="T8"/>
                  <a:gd fmla="*/ 14 h 55" name="T9"/>
                  <a:gd fmla="*/ 40 w 55" name="T10"/>
                  <a:gd fmla="*/ 12 h 55" name="T11"/>
                  <a:gd fmla="*/ 39 w 55" name="T12"/>
                  <a:gd fmla="*/ 25 h 55" name="T13"/>
                  <a:gd fmla="*/ 54 w 55" name="T14"/>
                  <a:gd fmla="*/ 34 h 55" name="T15"/>
                  <a:gd fmla="*/ 52 w 55" name="T16"/>
                  <a:gd fmla="*/ 54 h 55" name="T17"/>
                  <a:gd fmla="*/ 0 w 55" name="T18"/>
                  <a:gd fmla="*/ 20 h 55" name="T19"/>
                  <a:gd fmla="*/ 0 w 55" name="T20"/>
                  <a:gd fmla="*/ 20 h 55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55" name="T33"/>
                  <a:gd fmla="*/ 0 h 55" name="T34"/>
                  <a:gd fmla="*/ 55 w 55" name="T35"/>
                  <a:gd fmla="*/ 55 h 55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55" w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/>
              <p:nvPr/>
            </p:nvSpPr>
            <p:spPr bwMode="auto">
              <a:xfrm>
                <a:off x="3208" y="2985"/>
                <a:ext cx="214" cy="158"/>
              </a:xfrm>
              <a:custGeom>
                <a:gdLst>
                  <a:gd fmla="*/ 0 w 214" name="T0"/>
                  <a:gd fmla="*/ 103 h 199" name="T1"/>
                  <a:gd fmla="*/ 0 w 214" name="T2"/>
                  <a:gd fmla="*/ 103 h 199" name="T3"/>
                  <a:gd fmla="*/ 0 w 214" name="T4"/>
                  <a:gd fmla="*/ 42 h 199" name="T5"/>
                  <a:gd fmla="*/ 27 w 214" name="T6"/>
                  <a:gd fmla="*/ 0 h 199" name="T7"/>
                  <a:gd fmla="*/ 78 w 214" name="T8"/>
                  <a:gd fmla="*/ 12 h 199" name="T9"/>
                  <a:gd fmla="*/ 87 w 214" name="T10"/>
                  <a:gd fmla="*/ 27 h 199" name="T11"/>
                  <a:gd fmla="*/ 129 w 214" name="T12"/>
                  <a:gd fmla="*/ 42 h 199" name="T13"/>
                  <a:gd fmla="*/ 143 w 214" name="T14"/>
                  <a:gd fmla="*/ 37 h 199" name="T15"/>
                  <a:gd fmla="*/ 144 w 214" name="T16"/>
                  <a:gd fmla="*/ 15 h 199" name="T17"/>
                  <a:gd fmla="*/ 157 w 214" name="T18"/>
                  <a:gd fmla="*/ 5 h 199" name="T19"/>
                  <a:gd fmla="*/ 213 w 214" name="T20"/>
                  <a:gd fmla="*/ 22 h 199" name="T21"/>
                  <a:gd fmla="*/ 207 w 214" name="T22"/>
                  <a:gd fmla="*/ 46 h 199" name="T23"/>
                  <a:gd fmla="*/ 213 w 214" name="T24"/>
                  <a:gd fmla="*/ 162 h 199" name="T25"/>
                  <a:gd fmla="*/ 213 w 214" name="T26"/>
                  <a:gd fmla="*/ 190 h 199" name="T27"/>
                  <a:gd fmla="*/ 201 w 214" name="T28"/>
                  <a:gd fmla="*/ 190 h 199" name="T29"/>
                  <a:gd fmla="*/ 201 w 214" name="T30"/>
                  <a:gd fmla="*/ 198 h 199" name="T31"/>
                  <a:gd fmla="*/ 91 w 214" name="T32"/>
                  <a:gd fmla="*/ 142 h 199" name="T33"/>
                  <a:gd fmla="*/ 77 w 214" name="T34"/>
                  <a:gd fmla="*/ 147 h 199" name="T35"/>
                  <a:gd fmla="*/ 32 w 214" name="T36"/>
                  <a:gd fmla="*/ 141 h 199" name="T37"/>
                  <a:gd fmla="*/ 0 w 214" name="T38"/>
                  <a:gd fmla="*/ 103 h 199" name="T39"/>
                  <a:gd fmla="*/ 0 w 214" name="T40"/>
                  <a:gd fmla="*/ 103 h 199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14" name="T63"/>
                  <a:gd fmla="*/ 0 h 199" name="T64"/>
                  <a:gd fmla="*/ 214 w 214" name="T65"/>
                  <a:gd fmla="*/ 199 h 199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99" w="214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/>
              <p:nvPr/>
            </p:nvSpPr>
            <p:spPr bwMode="auto">
              <a:xfrm>
                <a:off x="3668" y="3611"/>
                <a:ext cx="97" cy="158"/>
              </a:xfrm>
              <a:custGeom>
                <a:gdLst>
                  <a:gd fmla="*/ 0 w 97" name="T0"/>
                  <a:gd fmla="*/ 135 h 190" name="T1"/>
                  <a:gd fmla="*/ 0 w 97" name="T2"/>
                  <a:gd fmla="*/ 135 h 190" name="T3"/>
                  <a:gd fmla="*/ 9 w 97" name="T4"/>
                  <a:gd fmla="*/ 173 h 190" name="T5"/>
                  <a:gd fmla="*/ 27 w 97" name="T6"/>
                  <a:gd fmla="*/ 189 h 190" name="T7"/>
                  <a:gd fmla="*/ 57 w 97" name="T8"/>
                  <a:gd fmla="*/ 173 h 190" name="T9"/>
                  <a:gd fmla="*/ 90 w 97" name="T10"/>
                  <a:gd fmla="*/ 43 h 190" name="T11"/>
                  <a:gd fmla="*/ 96 w 97" name="T12"/>
                  <a:gd fmla="*/ 48 h 190" name="T13"/>
                  <a:gd fmla="*/ 82 w 97" name="T14"/>
                  <a:gd fmla="*/ 0 h 190" name="T15"/>
                  <a:gd fmla="*/ 64 w 97" name="T16"/>
                  <a:gd fmla="*/ 20 h 190" name="T17"/>
                  <a:gd fmla="*/ 65 w 97" name="T18"/>
                  <a:gd fmla="*/ 34 h 190" name="T19"/>
                  <a:gd fmla="*/ 44 w 97" name="T20"/>
                  <a:gd fmla="*/ 49 h 190" name="T21"/>
                  <a:gd fmla="*/ 17 w 97" name="T22"/>
                  <a:gd fmla="*/ 56 h 190" name="T23"/>
                  <a:gd fmla="*/ 10 w 97" name="T24"/>
                  <a:gd fmla="*/ 73 h 190" name="T25"/>
                  <a:gd fmla="*/ 17 w 97" name="T26"/>
                  <a:gd fmla="*/ 106 h 190" name="T27"/>
                  <a:gd fmla="*/ 0 w 97" name="T28"/>
                  <a:gd fmla="*/ 135 h 190" name="T29"/>
                  <a:gd fmla="*/ 0 w 97" name="T30"/>
                  <a:gd fmla="*/ 135 h 190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97" name="T48"/>
                  <a:gd fmla="*/ 0 h 190" name="T49"/>
                  <a:gd fmla="*/ 97 w 97" name="T50"/>
                  <a:gd fmla="*/ 190 h 190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90" w="97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/>
              <p:nvPr/>
            </p:nvSpPr>
            <p:spPr bwMode="auto">
              <a:xfrm>
                <a:off x="3527" y="3532"/>
                <a:ext cx="45" cy="158"/>
              </a:xfrm>
              <a:custGeom>
                <a:gdLst>
                  <a:gd fmla="*/ 0 w 45" name="T0"/>
                  <a:gd fmla="*/ 58 h 107" name="T1"/>
                  <a:gd fmla="*/ 0 w 45" name="T2"/>
                  <a:gd fmla="*/ 58 h 107" name="T3"/>
                  <a:gd fmla="*/ 6 w 45" name="T4"/>
                  <a:gd fmla="*/ 64 h 107" name="T5"/>
                  <a:gd fmla="*/ 23 w 45" name="T6"/>
                  <a:gd fmla="*/ 70 h 107" name="T7"/>
                  <a:gd fmla="*/ 21 w 45" name="T8"/>
                  <a:gd fmla="*/ 90 h 107" name="T9"/>
                  <a:gd fmla="*/ 36 w 45" name="T10"/>
                  <a:gd fmla="*/ 106 h 107" name="T11"/>
                  <a:gd fmla="*/ 44 w 45" name="T12"/>
                  <a:gd fmla="*/ 76 h 107" name="T13"/>
                  <a:gd fmla="*/ 30 w 45" name="T14"/>
                  <a:gd fmla="*/ 56 h 107" name="T15"/>
                  <a:gd fmla="*/ 34 w 45" name="T16"/>
                  <a:gd fmla="*/ 67 h 107" name="T17"/>
                  <a:gd fmla="*/ 26 w 45" name="T18"/>
                  <a:gd fmla="*/ 67 h 107" name="T19"/>
                  <a:gd fmla="*/ 17 w 45" name="T20"/>
                  <a:gd fmla="*/ 39 h 107" name="T21"/>
                  <a:gd fmla="*/ 16 w 45" name="T22"/>
                  <a:gd fmla="*/ 3 h 107" name="T23"/>
                  <a:gd fmla="*/ 3 w 45" name="T24"/>
                  <a:gd fmla="*/ 0 h 107" name="T25"/>
                  <a:gd fmla="*/ 14 w 45" name="T26"/>
                  <a:gd fmla="*/ 17 h 107" name="T27"/>
                  <a:gd fmla="*/ 0 w 45" name="T28"/>
                  <a:gd fmla="*/ 58 h 107" name="T29"/>
                  <a:gd fmla="*/ 0 w 45" name="T30"/>
                  <a:gd fmla="*/ 58 h 107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45" name="T48"/>
                  <a:gd fmla="*/ 0 h 107" name="T49"/>
                  <a:gd fmla="*/ 45 w 45" name="T50"/>
                  <a:gd fmla="*/ 107 h 107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07" w="45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/>
              <p:nvPr/>
            </p:nvSpPr>
            <p:spPr bwMode="auto">
              <a:xfrm>
                <a:off x="2916" y="3109"/>
                <a:ext cx="221" cy="158"/>
              </a:xfrm>
              <a:custGeom>
                <a:gdLst>
                  <a:gd fmla="*/ 0 w 221" name="T0"/>
                  <a:gd fmla="*/ 143 h 208" name="T1"/>
                  <a:gd fmla="*/ 0 w 221" name="T2"/>
                  <a:gd fmla="*/ 143 h 208" name="T3"/>
                  <a:gd fmla="*/ 9 w 221" name="T4"/>
                  <a:gd fmla="*/ 129 h 208" name="T5"/>
                  <a:gd fmla="*/ 20 w 221" name="T6"/>
                  <a:gd fmla="*/ 138 h 208" name="T7"/>
                  <a:gd fmla="*/ 89 w 221" name="T8"/>
                  <a:gd fmla="*/ 134 h 208" name="T9"/>
                  <a:gd fmla="*/ 75 w 221" name="T10"/>
                  <a:gd fmla="*/ 0 h 208" name="T11"/>
                  <a:gd fmla="*/ 99 w 221" name="T12"/>
                  <a:gd fmla="*/ 0 h 208" name="T13"/>
                  <a:gd fmla="*/ 208 w 221" name="T14"/>
                  <a:gd fmla="*/ 72 h 208" name="T15"/>
                  <a:gd fmla="*/ 209 w 221" name="T16"/>
                  <a:gd fmla="*/ 85 h 208" name="T17"/>
                  <a:gd fmla="*/ 220 w 221" name="T18"/>
                  <a:gd fmla="*/ 83 h 208" name="T19"/>
                  <a:gd fmla="*/ 220 w 221" name="T20"/>
                  <a:gd fmla="*/ 126 h 208" name="T21"/>
                  <a:gd fmla="*/ 211 w 221" name="T22"/>
                  <a:gd fmla="*/ 135 h 208" name="T23"/>
                  <a:gd fmla="*/ 167 w 221" name="T24"/>
                  <a:gd fmla="*/ 141 h 208" name="T25"/>
                  <a:gd fmla="*/ 111 w 221" name="T26"/>
                  <a:gd fmla="*/ 165 h 208" name="T27"/>
                  <a:gd fmla="*/ 94 w 221" name="T28"/>
                  <a:gd fmla="*/ 204 h 208" name="T29"/>
                  <a:gd fmla="*/ 80 w 221" name="T30"/>
                  <a:gd fmla="*/ 199 h 208" name="T31"/>
                  <a:gd fmla="*/ 56 w 221" name="T32"/>
                  <a:gd fmla="*/ 207 h 208" name="T33"/>
                  <a:gd fmla="*/ 42 w 221" name="T34"/>
                  <a:gd fmla="*/ 174 h 208" name="T35"/>
                  <a:gd fmla="*/ 19 w 221" name="T36"/>
                  <a:gd fmla="*/ 182 h 208" name="T37"/>
                  <a:gd fmla="*/ 10 w 221" name="T38"/>
                  <a:gd fmla="*/ 175 h 208" name="T39"/>
                  <a:gd fmla="*/ 0 w 221" name="T40"/>
                  <a:gd fmla="*/ 143 h 208" name="T41"/>
                  <a:gd fmla="*/ 0 w 221" name="T42"/>
                  <a:gd fmla="*/ 143 h 208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221" name="T66"/>
                  <a:gd fmla="*/ 0 h 208" name="T67"/>
                  <a:gd fmla="*/ 221 w 221" name="T68"/>
                  <a:gd fmla="*/ 208 h 208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08" w="221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/>
              <p:nvPr/>
            </p:nvSpPr>
            <p:spPr bwMode="auto">
              <a:xfrm>
                <a:off x="2849" y="3061"/>
                <a:ext cx="167" cy="158"/>
              </a:xfrm>
              <a:custGeom>
                <a:gdLst>
                  <a:gd fmla="*/ 0 w 167" name="T0"/>
                  <a:gd fmla="*/ 89 h 177" name="T1"/>
                  <a:gd fmla="*/ 0 w 167" name="T2"/>
                  <a:gd fmla="*/ 89 h 177" name="T3"/>
                  <a:gd fmla="*/ 10 w 167" name="T4"/>
                  <a:gd fmla="*/ 99 h 177" name="T5"/>
                  <a:gd fmla="*/ 13 w 167" name="T6"/>
                  <a:gd fmla="*/ 125 h 177" name="T7"/>
                  <a:gd fmla="*/ 5 w 167" name="T8"/>
                  <a:gd fmla="*/ 158 h 177" name="T9"/>
                  <a:gd fmla="*/ 36 w 167" name="T10"/>
                  <a:gd fmla="*/ 151 h 177" name="T11"/>
                  <a:gd fmla="*/ 67 w 167" name="T12"/>
                  <a:gd fmla="*/ 176 h 177" name="T13"/>
                  <a:gd fmla="*/ 76 w 167" name="T14"/>
                  <a:gd fmla="*/ 162 h 177" name="T15"/>
                  <a:gd fmla="*/ 87 w 167" name="T16"/>
                  <a:gd fmla="*/ 171 h 177" name="T17"/>
                  <a:gd fmla="*/ 156 w 167" name="T18"/>
                  <a:gd fmla="*/ 167 h 177" name="T19"/>
                  <a:gd fmla="*/ 142 w 167" name="T20"/>
                  <a:gd fmla="*/ 33 h 177" name="T21"/>
                  <a:gd fmla="*/ 166 w 167" name="T22"/>
                  <a:gd fmla="*/ 33 h 177" name="T23"/>
                  <a:gd fmla="*/ 115 w 167" name="T24"/>
                  <a:gd fmla="*/ 0 h 177" name="T25"/>
                  <a:gd fmla="*/ 114 w 167" name="T26"/>
                  <a:gd fmla="*/ 18 h 177" name="T27"/>
                  <a:gd fmla="*/ 70 w 167" name="T28"/>
                  <a:gd fmla="*/ 17 h 177" name="T29"/>
                  <a:gd fmla="*/ 70 w 167" name="T30"/>
                  <a:gd fmla="*/ 54 h 177" name="T31"/>
                  <a:gd fmla="*/ 54 w 167" name="T32"/>
                  <a:gd fmla="*/ 60 h 177" name="T33"/>
                  <a:gd fmla="*/ 55 w 167" name="T34"/>
                  <a:gd fmla="*/ 83 h 177" name="T35"/>
                  <a:gd fmla="*/ 0 w 167" name="T36"/>
                  <a:gd fmla="*/ 89 h 177" name="T37"/>
                  <a:gd fmla="*/ 0 w 167" name="T38"/>
                  <a:gd fmla="*/ 89 h 177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67" name="T60"/>
                  <a:gd fmla="*/ 0 h 177" name="T61"/>
                  <a:gd fmla="*/ 167 w 167" name="T62"/>
                  <a:gd fmla="*/ 177 h 177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77" w="16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/>
              <p:nvPr/>
            </p:nvSpPr>
            <p:spPr bwMode="auto">
              <a:xfrm>
                <a:off x="2903" y="2907"/>
                <a:ext cx="161" cy="158"/>
              </a:xfrm>
              <a:custGeom>
                <a:gdLst>
                  <a:gd fmla="*/ 0 w 161" name="T0"/>
                  <a:gd fmla="*/ 119 h 122" name="T1"/>
                  <a:gd fmla="*/ 0 w 161" name="T2"/>
                  <a:gd fmla="*/ 119 h 122" name="T3"/>
                  <a:gd fmla="*/ 40 w 161" name="T4"/>
                  <a:gd fmla="*/ 96 h 122" name="T5"/>
                  <a:gd fmla="*/ 54 w 161" name="T6"/>
                  <a:gd fmla="*/ 48 h 122" name="T7"/>
                  <a:gd fmla="*/ 88 w 161" name="T8"/>
                  <a:gd fmla="*/ 24 h 122" name="T9"/>
                  <a:gd fmla="*/ 99 w 161" name="T10"/>
                  <a:gd fmla="*/ 0 h 122" name="T11"/>
                  <a:gd fmla="*/ 148 w 161" name="T12"/>
                  <a:gd fmla="*/ 8 h 122" name="T13"/>
                  <a:gd fmla="*/ 160 w 161" name="T14"/>
                  <a:gd fmla="*/ 53 h 122" name="T15"/>
                  <a:gd fmla="*/ 139 w 161" name="T16"/>
                  <a:gd fmla="*/ 54 h 122" name="T17"/>
                  <a:gd fmla="*/ 127 w 161" name="T18"/>
                  <a:gd fmla="*/ 59 h 122" name="T19"/>
                  <a:gd fmla="*/ 129 w 161" name="T20"/>
                  <a:gd fmla="*/ 71 h 122" name="T21"/>
                  <a:gd fmla="*/ 67 w 161" name="T22"/>
                  <a:gd fmla="*/ 98 h 122" name="T23"/>
                  <a:gd fmla="*/ 60 w 161" name="T24"/>
                  <a:gd fmla="*/ 121 h 122" name="T25"/>
                  <a:gd fmla="*/ 0 w 161" name="T26"/>
                  <a:gd fmla="*/ 119 h 122" name="T27"/>
                  <a:gd fmla="*/ 0 w 161" name="T28"/>
                  <a:gd fmla="*/ 119 h 122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61" name="T45"/>
                  <a:gd fmla="*/ 0 h 122" name="T46"/>
                  <a:gd fmla="*/ 161 w 161" name="T47"/>
                  <a:gd fmla="*/ 122 h 122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22" w="161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/>
              <p:nvPr/>
            </p:nvSpPr>
            <p:spPr bwMode="auto">
              <a:xfrm>
                <a:off x="3489" y="3607"/>
                <a:ext cx="145" cy="158"/>
              </a:xfrm>
              <a:custGeom>
                <a:gdLst>
                  <a:gd fmla="*/ 0 w 145" name="T0"/>
                  <a:gd fmla="*/ 63 h 228" name="T1"/>
                  <a:gd fmla="*/ 0 w 145" name="T2"/>
                  <a:gd fmla="*/ 63 h 228" name="T3"/>
                  <a:gd fmla="*/ 4 w 145" name="T4"/>
                  <a:gd fmla="*/ 70 h 228" name="T5"/>
                  <a:gd fmla="*/ 38 w 145" name="T6"/>
                  <a:gd fmla="*/ 81 h 228" name="T7"/>
                  <a:gd fmla="*/ 41 w 145" name="T8"/>
                  <a:gd fmla="*/ 95 h 228" name="T9"/>
                  <a:gd fmla="*/ 39 w 145" name="T10"/>
                  <a:gd fmla="*/ 131 h 228" name="T11"/>
                  <a:gd fmla="*/ 21 w 145" name="T12"/>
                  <a:gd fmla="*/ 168 h 228" name="T13"/>
                  <a:gd fmla="*/ 26 w 145" name="T14"/>
                  <a:gd fmla="*/ 213 h 228" name="T15"/>
                  <a:gd fmla="*/ 28 w 145" name="T16"/>
                  <a:gd fmla="*/ 227 h 228" name="T17"/>
                  <a:gd fmla="*/ 39 w 145" name="T18"/>
                  <a:gd fmla="*/ 227 h 228" name="T19"/>
                  <a:gd fmla="*/ 39 w 145" name="T20"/>
                  <a:gd fmla="*/ 212 h 228" name="T21"/>
                  <a:gd fmla="*/ 74 w 145" name="T22"/>
                  <a:gd fmla="*/ 191 h 228" name="T23"/>
                  <a:gd fmla="*/ 64 w 145" name="T24"/>
                  <a:gd fmla="*/ 131 h 228" name="T25"/>
                  <a:gd fmla="*/ 143 w 145" name="T26"/>
                  <a:gd fmla="*/ 70 h 228" name="T27"/>
                  <a:gd fmla="*/ 144 w 145" name="T28"/>
                  <a:gd fmla="*/ 0 h 228" name="T29"/>
                  <a:gd fmla="*/ 124 w 145" name="T30"/>
                  <a:gd fmla="*/ 12 h 228" name="T31"/>
                  <a:gd fmla="*/ 69 w 145" name="T32"/>
                  <a:gd fmla="*/ 15 h 228" name="T33"/>
                  <a:gd fmla="*/ 68 w 145" name="T34"/>
                  <a:gd fmla="*/ 41 h 228" name="T35"/>
                  <a:gd fmla="*/ 82 w 145" name="T36"/>
                  <a:gd fmla="*/ 61 h 228" name="T37"/>
                  <a:gd fmla="*/ 74 w 145" name="T38"/>
                  <a:gd fmla="*/ 91 h 228" name="T39"/>
                  <a:gd fmla="*/ 59 w 145" name="T40"/>
                  <a:gd fmla="*/ 75 h 228" name="T41"/>
                  <a:gd fmla="*/ 61 w 145" name="T42"/>
                  <a:gd fmla="*/ 55 h 228" name="T43"/>
                  <a:gd fmla="*/ 44 w 145" name="T44"/>
                  <a:gd fmla="*/ 49 h 228" name="T45"/>
                  <a:gd fmla="*/ 0 w 145" name="T46"/>
                  <a:gd fmla="*/ 63 h 228" name="T47"/>
                  <a:gd fmla="*/ 0 w 145" name="T48"/>
                  <a:gd fmla="*/ 63 h 228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w 145" name="T75"/>
                  <a:gd fmla="*/ 0 h 228" name="T76"/>
                  <a:gd fmla="*/ 145 w 145" name="T77"/>
                  <a:gd fmla="*/ 228 h 228" name="T78"/>
                </a:gdLst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b="T78" l="T75" r="T77" t="T76"/>
                <a:pathLst>
                  <a:path h="228" w="145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/>
              <p:nvPr/>
            </p:nvSpPr>
            <p:spPr bwMode="auto">
              <a:xfrm>
                <a:off x="3083" y="3109"/>
                <a:ext cx="217" cy="158"/>
              </a:xfrm>
              <a:custGeom>
                <a:gdLst>
                  <a:gd fmla="*/ 0 w 217" name="T0"/>
                  <a:gd fmla="*/ 120 h 166" name="T1"/>
                  <a:gd fmla="*/ 0 w 217" name="T2"/>
                  <a:gd fmla="*/ 120 h 166" name="T3"/>
                  <a:gd fmla="*/ 3 w 217" name="T4"/>
                  <a:gd fmla="*/ 133 h 166" name="T5"/>
                  <a:gd fmla="*/ 29 w 217" name="T6"/>
                  <a:gd fmla="*/ 162 h 166" name="T7"/>
                  <a:gd fmla="*/ 36 w 217" name="T8"/>
                  <a:gd fmla="*/ 155 h 166" name="T9"/>
                  <a:gd fmla="*/ 47 w 217" name="T10"/>
                  <a:gd fmla="*/ 165 h 166" name="T11"/>
                  <a:gd fmla="*/ 63 w 217" name="T12"/>
                  <a:gd fmla="*/ 136 h 166" name="T13"/>
                  <a:gd fmla="*/ 125 w 217" name="T14"/>
                  <a:gd fmla="*/ 151 h 166" name="T15"/>
                  <a:gd fmla="*/ 178 w 217" name="T16"/>
                  <a:gd fmla="*/ 136 h 166" name="T17"/>
                  <a:gd fmla="*/ 180 w 217" name="T18"/>
                  <a:gd fmla="*/ 129 h 166" name="T19"/>
                  <a:gd fmla="*/ 208 w 217" name="T20"/>
                  <a:gd fmla="*/ 93 h 166" name="T21"/>
                  <a:gd fmla="*/ 216 w 217" name="T22"/>
                  <a:gd fmla="*/ 44 h 166" name="T23"/>
                  <a:gd fmla="*/ 202 w 217" name="T24"/>
                  <a:gd fmla="*/ 28 h 166" name="T25"/>
                  <a:gd fmla="*/ 202 w 217" name="T26"/>
                  <a:gd fmla="*/ 6 h 166" name="T27"/>
                  <a:gd fmla="*/ 157 w 217" name="T28"/>
                  <a:gd fmla="*/ 0 h 166" name="T29"/>
                  <a:gd fmla="*/ 74 w 217" name="T30"/>
                  <a:gd fmla="*/ 57 h 166" name="T31"/>
                  <a:gd fmla="*/ 53 w 217" name="T32"/>
                  <a:gd fmla="*/ 62 h 166" name="T33"/>
                  <a:gd fmla="*/ 53 w 217" name="T34"/>
                  <a:gd fmla="*/ 105 h 166" name="T35"/>
                  <a:gd fmla="*/ 44 w 217" name="T36"/>
                  <a:gd fmla="*/ 114 h 166" name="T37"/>
                  <a:gd fmla="*/ 0 w 217" name="T38"/>
                  <a:gd fmla="*/ 120 h 166" name="T39"/>
                  <a:gd fmla="*/ 0 w 217" name="T40"/>
                  <a:gd fmla="*/ 120 h 16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17" name="T63"/>
                  <a:gd fmla="*/ 0 h 166" name="T64"/>
                  <a:gd fmla="*/ 217 w 217" name="T65"/>
                  <a:gd fmla="*/ 166 h 166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66" w="21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/>
              <p:nvPr/>
            </p:nvSpPr>
            <p:spPr bwMode="auto">
              <a:xfrm>
                <a:off x="3119" y="3228"/>
                <a:ext cx="159" cy="158"/>
              </a:xfrm>
              <a:custGeom>
                <a:gdLst>
                  <a:gd fmla="*/ 0 w 159" name="T0"/>
                  <a:gd fmla="*/ 102 h 132" name="T1"/>
                  <a:gd fmla="*/ 0 w 159" name="T2"/>
                  <a:gd fmla="*/ 102 h 132" name="T3"/>
                  <a:gd fmla="*/ 11 w 159" name="T4"/>
                  <a:gd fmla="*/ 29 h 132" name="T5"/>
                  <a:gd fmla="*/ 27 w 159" name="T6"/>
                  <a:gd fmla="*/ 0 h 132" name="T7"/>
                  <a:gd fmla="*/ 89 w 159" name="T8"/>
                  <a:gd fmla="*/ 15 h 132" name="T9"/>
                  <a:gd fmla="*/ 142 w 159" name="T10"/>
                  <a:gd fmla="*/ 0 h 132" name="T11"/>
                  <a:gd fmla="*/ 153 w 159" name="T12"/>
                  <a:gd fmla="*/ 17 h 132" name="T13"/>
                  <a:gd fmla="*/ 158 w 159" name="T14"/>
                  <a:gd fmla="*/ 29 h 132" name="T15"/>
                  <a:gd fmla="*/ 144 w 159" name="T16"/>
                  <a:gd fmla="*/ 40 h 132" name="T17"/>
                  <a:gd fmla="*/ 116 w 159" name="T18"/>
                  <a:gd fmla="*/ 99 h 132" name="T19"/>
                  <a:gd fmla="*/ 90 w 159" name="T20"/>
                  <a:gd fmla="*/ 95 h 132" name="T21"/>
                  <a:gd fmla="*/ 76 w 159" name="T22"/>
                  <a:gd fmla="*/ 124 h 132" name="T23"/>
                  <a:gd fmla="*/ 45 w 159" name="T24"/>
                  <a:gd fmla="*/ 131 h 132" name="T25"/>
                  <a:gd fmla="*/ 27 w 159" name="T26"/>
                  <a:gd fmla="*/ 106 h 132" name="T27"/>
                  <a:gd fmla="*/ 0 w 159" name="T28"/>
                  <a:gd fmla="*/ 102 h 132" name="T29"/>
                  <a:gd fmla="*/ 0 w 159" name="T30"/>
                  <a:gd fmla="*/ 102 h 132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159" name="T48"/>
                  <a:gd fmla="*/ 0 h 132" name="T49"/>
                  <a:gd fmla="*/ 159 w 159" name="T50"/>
                  <a:gd fmla="*/ 132 h 132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32" w="159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/>
              <p:nvPr/>
            </p:nvSpPr>
            <p:spPr bwMode="auto">
              <a:xfrm>
                <a:off x="2852" y="3190"/>
                <a:ext cx="42" cy="158"/>
              </a:xfrm>
              <a:custGeom>
                <a:gdLst>
                  <a:gd fmla="*/ 0 w 42" name="T0"/>
                  <a:gd fmla="*/ 3 h 26" name="T1"/>
                  <a:gd fmla="*/ 0 w 42" name="T2"/>
                  <a:gd fmla="*/ 3 h 26" name="T3"/>
                  <a:gd fmla="*/ 12 w 42" name="T4"/>
                  <a:gd fmla="*/ 14 h 26" name="T5"/>
                  <a:gd fmla="*/ 25 w 42" name="T6"/>
                  <a:gd fmla="*/ 11 h 26" name="T7"/>
                  <a:gd fmla="*/ 18 w 42" name="T8"/>
                  <a:gd fmla="*/ 14 h 26" name="T9"/>
                  <a:gd fmla="*/ 24 w 42" name="T10"/>
                  <a:gd fmla="*/ 25 h 26" name="T11"/>
                  <a:gd fmla="*/ 41 w 42" name="T12"/>
                  <a:gd fmla="*/ 14 h 26" name="T13"/>
                  <a:gd fmla="*/ 41 w 42" name="T14"/>
                  <a:gd fmla="*/ 0 h 26" name="T15"/>
                  <a:gd fmla="*/ 0 w 42" name="T16"/>
                  <a:gd fmla="*/ 3 h 26" name="T17"/>
                  <a:gd fmla="*/ 0 w 42" name="T18"/>
                  <a:gd fmla="*/ 3 h 2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42" name="T30"/>
                  <a:gd fmla="*/ 0 h 26" name="T31"/>
                  <a:gd fmla="*/ 42 w 42" name="T32"/>
                  <a:gd fmla="*/ 26 h 26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26" w="42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/>
              <p:nvPr/>
            </p:nvSpPr>
            <p:spPr bwMode="auto">
              <a:xfrm>
                <a:off x="3773" y="3001"/>
                <a:ext cx="9" cy="158"/>
              </a:xfrm>
              <a:custGeom>
                <a:gdLst>
                  <a:gd fmla="*/ 0 w 9" name="T0"/>
                  <a:gd fmla="*/ 18 h 23" name="T1"/>
                  <a:gd fmla="*/ 0 w 9" name="T2"/>
                  <a:gd fmla="*/ 18 h 23" name="T3"/>
                  <a:gd fmla="*/ 4 w 9" name="T4"/>
                  <a:gd fmla="*/ 22 h 23" name="T5"/>
                  <a:gd fmla="*/ 8 w 9" name="T6"/>
                  <a:gd fmla="*/ 21 h 23" name="T7"/>
                  <a:gd fmla="*/ 5 w 9" name="T8"/>
                  <a:gd fmla="*/ 0 h 23" name="T9"/>
                  <a:gd fmla="*/ 0 w 9" name="T10"/>
                  <a:gd fmla="*/ 18 h 23" name="T11"/>
                  <a:gd fmla="*/ 0 w 9" name="T12"/>
                  <a:gd fmla="*/ 18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9" name="T21"/>
                  <a:gd fmla="*/ 0 h 23" name="T22"/>
                  <a:gd fmla="*/ 9 w 9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9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/>
              <p:nvPr/>
            </p:nvSpPr>
            <p:spPr bwMode="auto">
              <a:xfrm>
                <a:off x="3477" y="3376"/>
                <a:ext cx="24" cy="158"/>
              </a:xfrm>
              <a:custGeom>
                <a:gdLst>
                  <a:gd fmla="*/ 0 w 24" name="T0"/>
                  <a:gd fmla="*/ 22 h 23" name="T1"/>
                  <a:gd fmla="*/ 0 w 24" name="T2"/>
                  <a:gd fmla="*/ 22 h 23" name="T3"/>
                  <a:gd fmla="*/ 9 w 24" name="T4"/>
                  <a:gd fmla="*/ 4 h 23" name="T5"/>
                  <a:gd fmla="*/ 20 w 24" name="T6"/>
                  <a:gd fmla="*/ 0 h 23" name="T7"/>
                  <a:gd fmla="*/ 23 w 24" name="T8"/>
                  <a:gd fmla="*/ 18 h 23" name="T9"/>
                  <a:gd fmla="*/ 0 w 24" name="T10"/>
                  <a:gd fmla="*/ 22 h 23" name="T11"/>
                  <a:gd fmla="*/ 0 w 24" name="T12"/>
                  <a:gd fmla="*/ 22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4" name="T21"/>
                  <a:gd fmla="*/ 0 h 23" name="T22"/>
                  <a:gd fmla="*/ 24 w 24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24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/>
              <p:nvPr/>
            </p:nvSpPr>
            <p:spPr bwMode="auto">
              <a:xfrm>
                <a:off x="2841" y="3152"/>
                <a:ext cx="86" cy="158"/>
              </a:xfrm>
              <a:custGeom>
                <a:gdLst>
                  <a:gd fmla="*/ 0 w 86" name="T0"/>
                  <a:gd fmla="*/ 25 h 58" name="T1"/>
                  <a:gd fmla="*/ 0 w 86" name="T2"/>
                  <a:gd fmla="*/ 25 h 58" name="T3"/>
                  <a:gd fmla="*/ 13 w 86" name="T4"/>
                  <a:gd fmla="*/ 42 h 58" name="T5"/>
                  <a:gd fmla="*/ 52 w 86" name="T6"/>
                  <a:gd fmla="*/ 44 h 58" name="T7"/>
                  <a:gd fmla="*/ 11 w 86" name="T8"/>
                  <a:gd fmla="*/ 49 h 58" name="T9"/>
                  <a:gd fmla="*/ 11 w 86" name="T10"/>
                  <a:gd fmla="*/ 57 h 58" name="T11"/>
                  <a:gd fmla="*/ 52 w 86" name="T12"/>
                  <a:gd fmla="*/ 54 h 58" name="T13"/>
                  <a:gd fmla="*/ 85 w 86" name="T14"/>
                  <a:gd fmla="*/ 57 h 58" name="T15"/>
                  <a:gd fmla="*/ 75 w 86" name="T16"/>
                  <a:gd fmla="*/ 25 h 58" name="T17"/>
                  <a:gd fmla="*/ 44 w 86" name="T18"/>
                  <a:gd fmla="*/ 0 h 58" name="T19"/>
                  <a:gd fmla="*/ 13 w 86" name="T20"/>
                  <a:gd fmla="*/ 7 h 58" name="T21"/>
                  <a:gd fmla="*/ 0 w 86" name="T22"/>
                  <a:gd fmla="*/ 25 h 58" name="T23"/>
                  <a:gd fmla="*/ 0 w 86" name="T24"/>
                  <a:gd fmla="*/ 25 h 58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86" name="T39"/>
                  <a:gd fmla="*/ 0 h 58" name="T40"/>
                  <a:gd fmla="*/ 86 w 86" name="T41"/>
                  <a:gd fmla="*/ 58 h 58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7" w="86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/>
              <p:nvPr/>
            </p:nvSpPr>
            <p:spPr bwMode="auto">
              <a:xfrm>
                <a:off x="2899" y="3236"/>
                <a:ext cx="44" cy="158"/>
              </a:xfrm>
              <a:custGeom>
                <a:gdLst>
                  <a:gd fmla="*/ 0 w 44" name="T0"/>
                  <a:gd fmla="*/ 12 h 42" name="T1"/>
                  <a:gd fmla="*/ 0 w 44" name="T2"/>
                  <a:gd fmla="*/ 12 h 42" name="T3"/>
                  <a:gd fmla="*/ 5 w 44" name="T4"/>
                  <a:gd fmla="*/ 28 h 42" name="T5"/>
                  <a:gd fmla="*/ 26 w 44" name="T6"/>
                  <a:gd fmla="*/ 41 h 42" name="T7"/>
                  <a:gd fmla="*/ 43 w 44" name="T8"/>
                  <a:gd fmla="*/ 21 h 42" name="T9"/>
                  <a:gd fmla="*/ 29 w 44" name="T10"/>
                  <a:gd fmla="*/ 0 h 42" name="T11"/>
                  <a:gd fmla="*/ 0 w 44" name="T12"/>
                  <a:gd fmla="*/ 12 h 42" name="T13"/>
                  <a:gd fmla="*/ 0 w 44" name="T14"/>
                  <a:gd fmla="*/ 12 h 42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44" name="T24"/>
                  <a:gd fmla="*/ 0 h 42" name="T25"/>
                  <a:gd fmla="*/ 44 w 44" name="T26"/>
                  <a:gd fmla="*/ 42 h 42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42" w="44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/>
              <p:nvPr/>
            </p:nvSpPr>
            <p:spPr bwMode="auto">
              <a:xfrm>
                <a:off x="3641" y="3281"/>
                <a:ext cx="140" cy="158"/>
              </a:xfrm>
              <a:custGeom>
                <a:gdLst>
                  <a:gd fmla="*/ 0 w 140" name="T0"/>
                  <a:gd fmla="*/ 174 h 186" name="T1"/>
                  <a:gd fmla="*/ 0 w 140" name="T2"/>
                  <a:gd fmla="*/ 174 h 186" name="T3"/>
                  <a:gd fmla="*/ 0 w 140" name="T4"/>
                  <a:gd fmla="*/ 123 h 186" name="T5"/>
                  <a:gd fmla="*/ 11 w 140" name="T6"/>
                  <a:gd fmla="*/ 109 h 186" name="T7"/>
                  <a:gd fmla="*/ 54 w 140" name="T8"/>
                  <a:gd fmla="*/ 94 h 186" name="T9"/>
                  <a:gd fmla="*/ 95 w 140" name="T10"/>
                  <a:gd fmla="*/ 53 h 186" name="T11"/>
                  <a:gd fmla="*/ 41 w 140" name="T12"/>
                  <a:gd fmla="*/ 39 h 186" name="T13"/>
                  <a:gd fmla="*/ 25 w 140" name="T14"/>
                  <a:gd fmla="*/ 15 h 186" name="T15"/>
                  <a:gd fmla="*/ 31 w 140" name="T16"/>
                  <a:gd fmla="*/ 7 h 186" name="T17"/>
                  <a:gd fmla="*/ 52 w 140" name="T18"/>
                  <a:gd fmla="*/ 21 h 186" name="T19"/>
                  <a:gd fmla="*/ 133 w 140" name="T20"/>
                  <a:gd fmla="*/ 0 h 186" name="T21"/>
                  <a:gd fmla="*/ 139 w 140" name="T22"/>
                  <a:gd fmla="*/ 21 h 186" name="T23"/>
                  <a:gd fmla="*/ 90 w 140" name="T24"/>
                  <a:gd fmla="*/ 108 h 186" name="T25"/>
                  <a:gd fmla="*/ 7 w 140" name="T26"/>
                  <a:gd fmla="*/ 185 h 186" name="T27"/>
                  <a:gd fmla="*/ 0 w 140" name="T28"/>
                  <a:gd fmla="*/ 174 h 186" name="T29"/>
                  <a:gd fmla="*/ 0 w 140" name="T30"/>
                  <a:gd fmla="*/ 174 h 18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140" name="T48"/>
                  <a:gd fmla="*/ 0 h 186" name="T49"/>
                  <a:gd fmla="*/ 140 w 140" name="T50"/>
                  <a:gd fmla="*/ 186 h 186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86" w="140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/>
              <p:nvPr/>
            </p:nvSpPr>
            <p:spPr bwMode="auto">
              <a:xfrm>
                <a:off x="3423" y="3613"/>
                <a:ext cx="108" cy="158"/>
              </a:xfrm>
              <a:custGeom>
                <a:gdLst>
                  <a:gd fmla="*/ 0 w 108" name="T0"/>
                  <a:gd fmla="*/ 30 h 99" name="T1"/>
                  <a:gd fmla="*/ 0 w 108" name="T2"/>
                  <a:gd fmla="*/ 30 h 99" name="T3"/>
                  <a:gd fmla="*/ 0 w 108" name="T4"/>
                  <a:gd fmla="*/ 30 h 99" name="T5"/>
                  <a:gd fmla="*/ 24 w 108" name="T6"/>
                  <a:gd fmla="*/ 31 h 99" name="T7"/>
                  <a:gd fmla="*/ 48 w 108" name="T8"/>
                  <a:gd fmla="*/ 13 h 99" name="T9"/>
                  <a:gd fmla="*/ 49 w 108" name="T10"/>
                  <a:gd fmla="*/ 5 h 99" name="T11"/>
                  <a:gd fmla="*/ 70 w 108" name="T12"/>
                  <a:gd fmla="*/ 0 h 99" name="T13"/>
                  <a:gd fmla="*/ 104 w 108" name="T14"/>
                  <a:gd fmla="*/ 11 h 99" name="T15"/>
                  <a:gd fmla="*/ 107 w 108" name="T16"/>
                  <a:gd fmla="*/ 25 h 99" name="T17"/>
                  <a:gd fmla="*/ 105 w 108" name="T18"/>
                  <a:gd fmla="*/ 61 h 99" name="T19"/>
                  <a:gd fmla="*/ 87 w 108" name="T20"/>
                  <a:gd fmla="*/ 98 h 99" name="T21"/>
                  <a:gd fmla="*/ 56 w 108" name="T22"/>
                  <a:gd fmla="*/ 92 h 99" name="T23"/>
                  <a:gd fmla="*/ 38 w 108" name="T24"/>
                  <a:gd fmla="*/ 83 h 99" name="T25"/>
                  <a:gd fmla="*/ 0 w 108" name="T26"/>
                  <a:gd fmla="*/ 30 h 99" name="T27"/>
                  <a:gd fmla="*/ 0 w 108" name="T28"/>
                  <a:gd fmla="*/ 30 h 99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08" name="T45"/>
                  <a:gd fmla="*/ 0 h 99" name="T46"/>
                  <a:gd fmla="*/ 108 w 108" name="T47"/>
                  <a:gd fmla="*/ 99 h 99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99" w="108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/>
              <p:nvPr/>
            </p:nvSpPr>
            <p:spPr bwMode="auto">
              <a:xfrm>
                <a:off x="3238" y="3669"/>
                <a:ext cx="186" cy="158"/>
              </a:xfrm>
              <a:custGeom>
                <a:gdLst>
                  <a:gd fmla="*/ 0 w 186" name="T0"/>
                  <a:gd fmla="*/ 6 h 175" name="T1"/>
                  <a:gd fmla="*/ 0 w 186" name="T2"/>
                  <a:gd fmla="*/ 6 h 175" name="T3"/>
                  <a:gd fmla="*/ 23 w 186" name="T4"/>
                  <a:gd fmla="*/ 0 h 175" name="T5"/>
                  <a:gd fmla="*/ 134 w 186" name="T6"/>
                  <a:gd fmla="*/ 16 h 175" name="T7"/>
                  <a:gd fmla="*/ 159 w 186" name="T8"/>
                  <a:gd fmla="*/ 9 h 175" name="T9"/>
                  <a:gd fmla="*/ 185 w 186" name="T10"/>
                  <a:gd fmla="*/ 12 h 175" name="T11"/>
                  <a:gd fmla="*/ 185 w 186" name="T12"/>
                  <a:gd fmla="*/ 12 h 175" name="T13"/>
                  <a:gd fmla="*/ 162 w 186" name="T14"/>
                  <a:gd fmla="*/ 25 h 175" name="T15"/>
                  <a:gd fmla="*/ 154 w 186" name="T16"/>
                  <a:gd fmla="*/ 16 h 175" name="T17"/>
                  <a:gd fmla="*/ 128 w 186" name="T18"/>
                  <a:gd fmla="*/ 22 h 175" name="T19"/>
                  <a:gd fmla="*/ 128 w 186" name="T20"/>
                  <a:gd fmla="*/ 71 h 175" name="T21"/>
                  <a:gd fmla="*/ 114 w 186" name="T22"/>
                  <a:gd fmla="*/ 71 h 175" name="T23"/>
                  <a:gd fmla="*/ 114 w 186" name="T24"/>
                  <a:gd fmla="*/ 110 h 175" name="T25"/>
                  <a:gd fmla="*/ 114 w 186" name="T26"/>
                  <a:gd fmla="*/ 165 h 175" name="T27"/>
                  <a:gd fmla="*/ 102 w 186" name="T28"/>
                  <a:gd fmla="*/ 174 h 175" name="T29"/>
                  <a:gd fmla="*/ 84 w 186" name="T30"/>
                  <a:gd fmla="*/ 174 h 175" name="T31"/>
                  <a:gd fmla="*/ 75 w 186" name="T32"/>
                  <a:gd fmla="*/ 162 h 175" name="T33"/>
                  <a:gd fmla="*/ 67 w 186" name="T34"/>
                  <a:gd fmla="*/ 168 h 175" name="T35"/>
                  <a:gd fmla="*/ 49 w 186" name="T36"/>
                  <a:gd fmla="*/ 149 h 175" name="T37"/>
                  <a:gd fmla="*/ 39 w 186" name="T38"/>
                  <a:gd fmla="*/ 88 h 175" name="T39"/>
                  <a:gd fmla="*/ 39 w 186" name="T40"/>
                  <a:gd fmla="*/ 81 h 175" name="T41"/>
                  <a:gd fmla="*/ 0 w 186" name="T42"/>
                  <a:gd fmla="*/ 6 h 175" name="T43"/>
                  <a:gd fmla="*/ 0 w 186" name="T44"/>
                  <a:gd fmla="*/ 6 h 175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w 186" name="T69"/>
                  <a:gd fmla="*/ 0 h 175" name="T70"/>
                  <a:gd fmla="*/ 186 w 186" name="T71"/>
                  <a:gd fmla="*/ 175 h 175" name="T72"/>
                </a:gdLst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b="T72" l="T69" r="T71" t="T70"/>
                <a:pathLst>
                  <a:path h="175" w="186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/>
              <p:nvPr/>
            </p:nvSpPr>
            <p:spPr bwMode="auto">
              <a:xfrm>
                <a:off x="2849" y="3014"/>
                <a:ext cx="116" cy="158"/>
              </a:xfrm>
              <a:custGeom>
                <a:gdLst>
                  <a:gd fmla="*/ 0 w 116" name="T0"/>
                  <a:gd fmla="*/ 96 h 97" name="T1"/>
                  <a:gd fmla="*/ 0 w 116" name="T2"/>
                  <a:gd fmla="*/ 96 h 97" name="T3"/>
                  <a:gd fmla="*/ 54 w 116" name="T4"/>
                  <a:gd fmla="*/ 0 h 97" name="T5"/>
                  <a:gd fmla="*/ 114 w 116" name="T6"/>
                  <a:gd fmla="*/ 2 h 97" name="T7"/>
                  <a:gd fmla="*/ 115 w 116" name="T8"/>
                  <a:gd fmla="*/ 7 h 97" name="T9"/>
                  <a:gd fmla="*/ 114 w 116" name="T10"/>
                  <a:gd fmla="*/ 25 h 97" name="T11"/>
                  <a:gd fmla="*/ 70 w 116" name="T12"/>
                  <a:gd fmla="*/ 24 h 97" name="T13"/>
                  <a:gd fmla="*/ 70 w 116" name="T14"/>
                  <a:gd fmla="*/ 61 h 97" name="T15"/>
                  <a:gd fmla="*/ 54 w 116" name="T16"/>
                  <a:gd fmla="*/ 67 h 97" name="T17"/>
                  <a:gd fmla="*/ 55 w 116" name="T18"/>
                  <a:gd fmla="*/ 90 h 97" name="T19"/>
                  <a:gd fmla="*/ 0 w 116" name="T20"/>
                  <a:gd fmla="*/ 96 h 97" name="T21"/>
                  <a:gd fmla="*/ 0 w 116" name="T22"/>
                  <a:gd fmla="*/ 96 h 97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116" name="T36"/>
                  <a:gd fmla="*/ 0 h 97" name="T37"/>
                  <a:gd fmla="*/ 116 w 116" name="T38"/>
                  <a:gd fmla="*/ 97 h 97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97" w="115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/>
              <p:nvPr/>
            </p:nvSpPr>
            <p:spPr bwMode="auto">
              <a:xfrm>
                <a:off x="3380" y="3167"/>
                <a:ext cx="227" cy="158"/>
              </a:xfrm>
              <a:custGeom>
                <a:gdLst>
                  <a:gd fmla="*/ 0 w 227" name="T0"/>
                  <a:gd fmla="*/ 142 h 270" name="T1"/>
                  <a:gd fmla="*/ 0 w 227" name="T2"/>
                  <a:gd fmla="*/ 142 h 270" name="T3"/>
                  <a:gd fmla="*/ 10 w 227" name="T4"/>
                  <a:gd fmla="*/ 169 h 270" name="T5"/>
                  <a:gd fmla="*/ 20 w 227" name="T6"/>
                  <a:gd fmla="*/ 198 h 270" name="T7"/>
                  <a:gd fmla="*/ 43 w 227" name="T8"/>
                  <a:gd fmla="*/ 209 h 270" name="T9"/>
                  <a:gd fmla="*/ 76 w 227" name="T10"/>
                  <a:gd fmla="*/ 249 h 270" name="T11"/>
                  <a:gd fmla="*/ 122 w 227" name="T12"/>
                  <a:gd fmla="*/ 269 h 270" name="T13"/>
                  <a:gd fmla="*/ 164 w 227" name="T14"/>
                  <a:gd fmla="*/ 264 h 270" name="T15"/>
                  <a:gd fmla="*/ 189 w 227" name="T16"/>
                  <a:gd fmla="*/ 256 h 270" name="T17"/>
                  <a:gd fmla="*/ 174 w 227" name="T18"/>
                  <a:gd fmla="*/ 227 h 270" name="T19"/>
                  <a:gd fmla="*/ 150 w 227" name="T20"/>
                  <a:gd fmla="*/ 211 h 270" name="T21"/>
                  <a:gd fmla="*/ 166 w 227" name="T22"/>
                  <a:gd fmla="*/ 200 h 270" name="T23"/>
                  <a:gd fmla="*/ 167 w 227" name="T24"/>
                  <a:gd fmla="*/ 176 h 270" name="T25"/>
                  <a:gd fmla="*/ 194 w 227" name="T26"/>
                  <a:gd fmla="*/ 143 h 270" name="T27"/>
                  <a:gd fmla="*/ 205 w 227" name="T28"/>
                  <a:gd fmla="*/ 84 h 270" name="T29"/>
                  <a:gd fmla="*/ 226 w 227" name="T30"/>
                  <a:gd fmla="*/ 71 h 270" name="T31"/>
                  <a:gd fmla="*/ 210 w 227" name="T32"/>
                  <a:gd fmla="*/ 59 h 270" name="T33"/>
                  <a:gd fmla="*/ 203 w 227" name="T34"/>
                  <a:gd fmla="*/ 16 h 270" name="T35"/>
                  <a:gd fmla="*/ 185 w 227" name="T36"/>
                  <a:gd fmla="*/ 0 h 270" name="T37"/>
                  <a:gd fmla="*/ 164 w 227" name="T38"/>
                  <a:gd fmla="*/ 18 h 270" name="T39"/>
                  <a:gd fmla="*/ 41 w 227" name="T40"/>
                  <a:gd fmla="*/ 15 h 270" name="T41"/>
                  <a:gd fmla="*/ 41 w 227" name="T42"/>
                  <a:gd fmla="*/ 43 h 270" name="T43"/>
                  <a:gd fmla="*/ 29 w 227" name="T44"/>
                  <a:gd fmla="*/ 43 h 270" name="T45"/>
                  <a:gd fmla="*/ 29 w 227" name="T46"/>
                  <a:gd fmla="*/ 51 h 270" name="T47"/>
                  <a:gd fmla="*/ 28 w 227" name="T48"/>
                  <a:gd fmla="*/ 103 h 270" name="T49"/>
                  <a:gd fmla="*/ 14 w 227" name="T50"/>
                  <a:gd fmla="*/ 106 h 270" name="T51"/>
                  <a:gd fmla="*/ 0 w 227" name="T52"/>
                  <a:gd fmla="*/ 142 h 270" name="T53"/>
                  <a:gd fmla="*/ 0 w 227" name="T54"/>
                  <a:gd fmla="*/ 142 h 270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27" name="T84"/>
                  <a:gd fmla="*/ 0 h 270" name="T85"/>
                  <a:gd fmla="*/ 227 w 227" name="T86"/>
                  <a:gd fmla="*/ 270 h 270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270" w="226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/>
              <p:nvPr/>
            </p:nvSpPr>
            <p:spPr bwMode="auto">
              <a:xfrm>
                <a:off x="3501" y="3718"/>
                <a:ext cx="17" cy="158"/>
              </a:xfrm>
              <a:custGeom>
                <a:gdLst>
                  <a:gd fmla="*/ 0 w 17" name="T0"/>
                  <a:gd fmla="*/ 12 h 23" name="T1"/>
                  <a:gd fmla="*/ 0 w 17" name="T2"/>
                  <a:gd fmla="*/ 12 h 23" name="T3"/>
                  <a:gd fmla="*/ 9 w 17" name="T4"/>
                  <a:gd fmla="*/ 22 h 23" name="T5"/>
                  <a:gd fmla="*/ 16 w 17" name="T6"/>
                  <a:gd fmla="*/ 14 h 23" name="T7"/>
                  <a:gd fmla="*/ 14 w 17" name="T8"/>
                  <a:gd fmla="*/ 0 h 23" name="T9"/>
                  <a:gd fmla="*/ 0 w 17" name="T10"/>
                  <a:gd fmla="*/ 12 h 23" name="T11"/>
                  <a:gd fmla="*/ 0 w 17" name="T12"/>
                  <a:gd fmla="*/ 12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7" name="T21"/>
                  <a:gd fmla="*/ 0 h 23" name="T22"/>
                  <a:gd fmla="*/ 17 w 17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17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/>
              <p:nvPr/>
            </p:nvSpPr>
            <p:spPr bwMode="auto">
              <a:xfrm>
                <a:off x="3486" y="3436"/>
                <a:ext cx="148" cy="158"/>
              </a:xfrm>
              <a:custGeom>
                <a:gdLst>
                  <a:gd fmla="*/ 0 w 148" name="T0"/>
                  <a:gd fmla="*/ 46 h 146" name="T1"/>
                  <a:gd fmla="*/ 0 w 148" name="T2"/>
                  <a:gd fmla="*/ 46 h 146" name="T3"/>
                  <a:gd fmla="*/ 1 w 148" name="T4"/>
                  <a:gd fmla="*/ 74 h 146" name="T5"/>
                  <a:gd fmla="*/ 19 w 148" name="T6"/>
                  <a:gd fmla="*/ 103 h 146" name="T7"/>
                  <a:gd fmla="*/ 44 w 148" name="T8"/>
                  <a:gd fmla="*/ 115 h 146" name="T9"/>
                  <a:gd fmla="*/ 57 w 148" name="T10"/>
                  <a:gd fmla="*/ 118 h 146" name="T11"/>
                  <a:gd fmla="*/ 72 w 148" name="T12"/>
                  <a:gd fmla="*/ 145 h 146" name="T13"/>
                  <a:gd fmla="*/ 127 w 148" name="T14"/>
                  <a:gd fmla="*/ 142 h 146" name="T15"/>
                  <a:gd fmla="*/ 147 w 148" name="T16"/>
                  <a:gd fmla="*/ 130 h 146" name="T17"/>
                  <a:gd fmla="*/ 126 w 148" name="T18"/>
                  <a:gd fmla="*/ 72 h 146" name="T19"/>
                  <a:gd fmla="*/ 132 w 148" name="T20"/>
                  <a:gd fmla="*/ 50 h 146" name="T21"/>
                  <a:gd fmla="*/ 61 w 148" name="T22"/>
                  <a:gd fmla="*/ 0 h 146" name="T23"/>
                  <a:gd fmla="*/ 43 w 148" name="T24"/>
                  <a:gd fmla="*/ 25 h 146" name="T25"/>
                  <a:gd fmla="*/ 35 w 148" name="T26"/>
                  <a:gd fmla="*/ 18 h 146" name="T27"/>
                  <a:gd fmla="*/ 29 w 148" name="T28"/>
                  <a:gd fmla="*/ 24 h 146" name="T29"/>
                  <a:gd fmla="*/ 29 w 148" name="T30"/>
                  <a:gd fmla="*/ 0 h 146" name="T31"/>
                  <a:gd fmla="*/ 11 w 148" name="T32"/>
                  <a:gd fmla="*/ 1 h 146" name="T33"/>
                  <a:gd fmla="*/ 14 w 148" name="T34"/>
                  <a:gd fmla="*/ 19 h 146" name="T35"/>
                  <a:gd fmla="*/ 15 w 148" name="T36"/>
                  <a:gd fmla="*/ 30 h 146" name="T37"/>
                  <a:gd fmla="*/ 0 w 148" name="T38"/>
                  <a:gd fmla="*/ 46 h 146" name="T39"/>
                  <a:gd fmla="*/ 0 w 148" name="T40"/>
                  <a:gd fmla="*/ 46 h 14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148" name="T63"/>
                  <a:gd fmla="*/ 0 h 146" name="T64"/>
                  <a:gd fmla="*/ 148 w 148" name="T65"/>
                  <a:gd fmla="*/ 146 h 146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46" w="148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/>
              <p:nvPr/>
            </p:nvSpPr>
            <p:spPr bwMode="auto">
              <a:xfrm>
                <a:off x="3078" y="3234"/>
                <a:ext cx="30" cy="158"/>
              </a:xfrm>
              <a:custGeom>
                <a:gdLst>
                  <a:gd fmla="*/ 0 w 30" name="T0"/>
                  <a:gd fmla="*/ 0 h 71" name="T1"/>
                  <a:gd fmla="*/ 0 w 30" name="T2"/>
                  <a:gd fmla="*/ 0 h 71" name="T3"/>
                  <a:gd fmla="*/ 15 w 30" name="T4"/>
                  <a:gd fmla="*/ 4 h 71" name="T5"/>
                  <a:gd fmla="*/ 29 w 30" name="T6"/>
                  <a:gd fmla="*/ 67 h 71" name="T7"/>
                  <a:gd fmla="*/ 19 w 30" name="T8"/>
                  <a:gd fmla="*/ 70 h 71" name="T9"/>
                  <a:gd fmla="*/ 0 w 30" name="T10"/>
                  <a:gd fmla="*/ 0 h 71" name="T11"/>
                  <a:gd fmla="*/ 0 w 30" name="T12"/>
                  <a:gd fmla="*/ 0 h 71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0" name="T21"/>
                  <a:gd fmla="*/ 0 h 71" name="T22"/>
                  <a:gd fmla="*/ 30 w 30" name="T23"/>
                  <a:gd fmla="*/ 71 h 71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71" w="30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/>
              <p:nvPr/>
            </p:nvSpPr>
            <p:spPr bwMode="auto">
              <a:xfrm>
                <a:off x="3486" y="3333"/>
                <a:ext cx="74" cy="158"/>
              </a:xfrm>
              <a:custGeom>
                <a:gdLst>
                  <a:gd fmla="*/ 0 w 74" name="T0"/>
                  <a:gd fmla="*/ 72 h 73" name="T1"/>
                  <a:gd fmla="*/ 0 w 74" name="T2"/>
                  <a:gd fmla="*/ 72 h 73" name="T3"/>
                  <a:gd fmla="*/ 11 w 74" name="T4"/>
                  <a:gd fmla="*/ 68 h 73" name="T5"/>
                  <a:gd fmla="*/ 29 w 74" name="T6"/>
                  <a:gd fmla="*/ 67 h 73" name="T7"/>
                  <a:gd fmla="*/ 29 w 74" name="T8"/>
                  <a:gd fmla="*/ 57 h 73" name="T9"/>
                  <a:gd fmla="*/ 58 w 74" name="T10"/>
                  <a:gd fmla="*/ 51 h 73" name="T11"/>
                  <a:gd fmla="*/ 73 w 74" name="T12"/>
                  <a:gd fmla="*/ 26 h 73" name="T13"/>
                  <a:gd fmla="*/ 58 w 74" name="T14"/>
                  <a:gd fmla="*/ 0 h 73" name="T15"/>
                  <a:gd fmla="*/ 16 w 74" name="T16"/>
                  <a:gd fmla="*/ 5 h 73" name="T17"/>
                  <a:gd fmla="*/ 21 w 74" name="T18"/>
                  <a:gd fmla="*/ 24 h 73" name="T19"/>
                  <a:gd fmla="*/ 12 w 74" name="T20"/>
                  <a:gd fmla="*/ 37 h 73" name="T21"/>
                  <a:gd fmla="*/ 0 w 74" name="T22"/>
                  <a:gd fmla="*/ 72 h 73" name="T23"/>
                  <a:gd fmla="*/ 0 w 74" name="T24"/>
                  <a:gd fmla="*/ 72 h 73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74" name="T39"/>
                  <a:gd fmla="*/ 0 h 73" name="T40"/>
                  <a:gd fmla="*/ 74 w 74" name="T41"/>
                  <a:gd fmla="*/ 73 h 73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73" w="74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/>
              <p:nvPr/>
            </p:nvSpPr>
            <p:spPr bwMode="auto">
              <a:xfrm>
                <a:off x="3415" y="2979"/>
                <a:ext cx="154" cy="158"/>
              </a:xfrm>
              <a:custGeom>
                <a:gdLst>
                  <a:gd fmla="*/ 0 w 154" name="T0"/>
                  <a:gd fmla="*/ 24 h 144" name="T1"/>
                  <a:gd fmla="*/ 0 w 154" name="T2"/>
                  <a:gd fmla="*/ 24 h 144" name="T3"/>
                  <a:gd fmla="*/ 6 w 154" name="T4"/>
                  <a:gd fmla="*/ 140 h 144" name="T5"/>
                  <a:gd fmla="*/ 129 w 154" name="T6"/>
                  <a:gd fmla="*/ 143 h 144" name="T7"/>
                  <a:gd fmla="*/ 150 w 154" name="T8"/>
                  <a:gd fmla="*/ 125 h 144" name="T9"/>
                  <a:gd fmla="*/ 153 w 154" name="T10"/>
                  <a:gd fmla="*/ 113 h 144" name="T11"/>
                  <a:gd fmla="*/ 107 w 154" name="T12"/>
                  <a:gd fmla="*/ 30 h 144" name="T13"/>
                  <a:gd fmla="*/ 129 w 154" name="T14"/>
                  <a:gd fmla="*/ 57 h 144" name="T15"/>
                  <a:gd fmla="*/ 140 w 154" name="T16"/>
                  <a:gd fmla="*/ 34 h 144" name="T17"/>
                  <a:gd fmla="*/ 129 w 154" name="T18"/>
                  <a:gd fmla="*/ 5 h 144" name="T19"/>
                  <a:gd fmla="*/ 100 w 154" name="T20"/>
                  <a:gd fmla="*/ 10 h 144" name="T21"/>
                  <a:gd fmla="*/ 100 w 154" name="T22"/>
                  <a:gd fmla="*/ 2 h 144" name="T23"/>
                  <a:gd fmla="*/ 85 w 154" name="T24"/>
                  <a:gd fmla="*/ 2 h 144" name="T25"/>
                  <a:gd fmla="*/ 59 w 154" name="T26"/>
                  <a:gd fmla="*/ 12 h 144" name="T27"/>
                  <a:gd fmla="*/ 6 w 154" name="T28"/>
                  <a:gd fmla="*/ 0 h 144" name="T29"/>
                  <a:gd fmla="*/ 0 w 154" name="T30"/>
                  <a:gd fmla="*/ 24 h 144" name="T31"/>
                  <a:gd fmla="*/ 0 w 154" name="T32"/>
                  <a:gd fmla="*/ 24 h 144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54" name="T51"/>
                  <a:gd fmla="*/ 0 h 144" name="T52"/>
                  <a:gd fmla="*/ 154 w 154" name="T53"/>
                  <a:gd fmla="*/ 144 h 144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44" w="15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/>
              <p:nvPr/>
            </p:nvSpPr>
            <p:spPr bwMode="auto">
              <a:xfrm>
                <a:off x="3010" y="3184"/>
                <a:ext cx="103" cy="158"/>
              </a:xfrm>
              <a:custGeom>
                <a:gdLst>
                  <a:gd fmla="*/ 0 w 103" name="T0"/>
                  <a:gd fmla="*/ 63 h 76" name="T1"/>
                  <a:gd fmla="*/ 0 w 103" name="T2"/>
                  <a:gd fmla="*/ 63 h 76" name="T3"/>
                  <a:gd fmla="*/ 7 w 103" name="T4"/>
                  <a:gd fmla="*/ 72 h 76" name="T5"/>
                  <a:gd fmla="*/ 34 w 103" name="T6"/>
                  <a:gd fmla="*/ 75 h 76" name="T7"/>
                  <a:gd fmla="*/ 32 w 103" name="T8"/>
                  <a:gd fmla="*/ 56 h 76" name="T9"/>
                  <a:gd fmla="*/ 68 w 103" name="T10"/>
                  <a:gd fmla="*/ 52 h 76" name="T11"/>
                  <a:gd fmla="*/ 83 w 103" name="T12"/>
                  <a:gd fmla="*/ 56 h 76" name="T13"/>
                  <a:gd fmla="*/ 102 w 103" name="T14"/>
                  <a:gd fmla="*/ 42 h 76" name="T15"/>
                  <a:gd fmla="*/ 76 w 103" name="T16"/>
                  <a:gd fmla="*/ 13 h 76" name="T17"/>
                  <a:gd fmla="*/ 73 w 103" name="T18"/>
                  <a:gd fmla="*/ 0 h 76" name="T19"/>
                  <a:gd fmla="*/ 17 w 103" name="T20"/>
                  <a:gd fmla="*/ 24 h 76" name="T21"/>
                  <a:gd fmla="*/ 0 w 103" name="T22"/>
                  <a:gd fmla="*/ 63 h 76" name="T23"/>
                  <a:gd fmla="*/ 0 w 103" name="T24"/>
                  <a:gd fmla="*/ 63 h 7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03" name="T39"/>
                  <a:gd fmla="*/ 0 h 76" name="T40"/>
                  <a:gd fmla="*/ 103 w 103" name="T41"/>
                  <a:gd fmla="*/ 76 h 76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76" w="103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/>
              <p:nvPr/>
            </p:nvSpPr>
            <p:spPr bwMode="auto">
              <a:xfrm>
                <a:off x="3380" y="3528"/>
                <a:ext cx="162" cy="158"/>
              </a:xfrm>
              <a:custGeom>
                <a:gdLst>
                  <a:gd fmla="*/ 0 w 162" name="T0"/>
                  <a:gd fmla="*/ 65 h 134" name="T1"/>
                  <a:gd fmla="*/ 0 w 162" name="T2"/>
                  <a:gd fmla="*/ 65 h 134" name="T3"/>
                  <a:gd fmla="*/ 0 w 162" name="T4"/>
                  <a:gd fmla="*/ 116 h 134" name="T5"/>
                  <a:gd fmla="*/ 17 w 162" name="T6"/>
                  <a:gd fmla="*/ 129 h 134" name="T7"/>
                  <a:gd fmla="*/ 43 w 162" name="T8"/>
                  <a:gd fmla="*/ 132 h 134" name="T9"/>
                  <a:gd fmla="*/ 67 w 162" name="T10"/>
                  <a:gd fmla="*/ 133 h 134" name="T11"/>
                  <a:gd fmla="*/ 91 w 162" name="T12"/>
                  <a:gd fmla="*/ 115 h 134" name="T13"/>
                  <a:gd fmla="*/ 92 w 162" name="T14"/>
                  <a:gd fmla="*/ 107 h 134" name="T15"/>
                  <a:gd fmla="*/ 113 w 162" name="T16"/>
                  <a:gd fmla="*/ 102 h 134" name="T17"/>
                  <a:gd fmla="*/ 109 w 162" name="T18"/>
                  <a:gd fmla="*/ 95 h 134" name="T19"/>
                  <a:gd fmla="*/ 153 w 162" name="T20"/>
                  <a:gd fmla="*/ 81 h 134" name="T21"/>
                  <a:gd fmla="*/ 147 w 162" name="T22"/>
                  <a:gd fmla="*/ 75 h 134" name="T23"/>
                  <a:gd fmla="*/ 161 w 162" name="T24"/>
                  <a:gd fmla="*/ 34 h 134" name="T25"/>
                  <a:gd fmla="*/ 150 w 162" name="T26"/>
                  <a:gd fmla="*/ 17 h 134" name="T27"/>
                  <a:gd fmla="*/ 125 w 162" name="T28"/>
                  <a:gd fmla="*/ 5 h 134" name="T29"/>
                  <a:gd fmla="*/ 118 w 162" name="T30"/>
                  <a:gd fmla="*/ 0 h 134" name="T31"/>
                  <a:gd fmla="*/ 93 w 162" name="T32"/>
                  <a:gd fmla="*/ 12 h 134" name="T33"/>
                  <a:gd fmla="*/ 90 w 162" name="T34"/>
                  <a:gd fmla="*/ 48 h 134" name="T35"/>
                  <a:gd fmla="*/ 106 w 162" name="T36"/>
                  <a:gd fmla="*/ 55 h 134" name="T37"/>
                  <a:gd fmla="*/ 106 w 162" name="T38"/>
                  <a:gd fmla="*/ 69 h 134" name="T39"/>
                  <a:gd fmla="*/ 28 w 162" name="T40"/>
                  <a:gd fmla="*/ 37 h 134" name="T41"/>
                  <a:gd fmla="*/ 31 w 162" name="T42"/>
                  <a:gd fmla="*/ 65 h 134" name="T43"/>
                  <a:gd fmla="*/ 0 w 162" name="T44"/>
                  <a:gd fmla="*/ 65 h 134" name="T45"/>
                  <a:gd fmla="*/ 0 w 162" name="T46"/>
                  <a:gd fmla="*/ 65 h 134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w 162" name="T72"/>
                  <a:gd fmla="*/ 0 h 134" name="T73"/>
                  <a:gd fmla="*/ 162 w 162" name="T74"/>
                  <a:gd fmla="*/ 134 h 134" name="T75"/>
                </a:gdLst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b="T75" l="T72" r="T74" t="T73"/>
                <a:pathLst>
                  <a:path h="134" w="162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/>
              <p:nvPr/>
            </p:nvSpPr>
            <p:spPr bwMode="auto">
              <a:xfrm>
                <a:off x="3305" y="3745"/>
                <a:ext cx="224" cy="158"/>
              </a:xfrm>
              <a:custGeom>
                <a:gdLst>
                  <a:gd fmla="*/ 0 w 224" name="T0"/>
                  <a:gd fmla="*/ 94 h 180" name="T1"/>
                  <a:gd fmla="*/ 0 w 224" name="T2"/>
                  <a:gd fmla="*/ 94 h 180" name="T3"/>
                  <a:gd fmla="*/ 8 w 224" name="T4"/>
                  <a:gd fmla="*/ 88 h 180" name="T5"/>
                  <a:gd fmla="*/ 17 w 224" name="T6"/>
                  <a:gd fmla="*/ 100 h 180" name="T7"/>
                  <a:gd fmla="*/ 35 w 224" name="T8"/>
                  <a:gd fmla="*/ 100 h 180" name="T9"/>
                  <a:gd fmla="*/ 47 w 224" name="T10"/>
                  <a:gd fmla="*/ 91 h 180" name="T11"/>
                  <a:gd fmla="*/ 47 w 224" name="T12"/>
                  <a:gd fmla="*/ 36 h 180" name="T13"/>
                  <a:gd fmla="*/ 58 w 224" name="T14"/>
                  <a:gd fmla="*/ 50 h 180" name="T15"/>
                  <a:gd fmla="*/ 58 w 224" name="T16"/>
                  <a:gd fmla="*/ 65 h 180" name="T17"/>
                  <a:gd fmla="*/ 77 w 224" name="T18"/>
                  <a:gd fmla="*/ 64 h 180" name="T19"/>
                  <a:gd fmla="*/ 93 w 224" name="T20"/>
                  <a:gd fmla="*/ 47 h 180" name="T21"/>
                  <a:gd fmla="*/ 123 w 224" name="T22"/>
                  <a:gd fmla="*/ 47 h 180" name="T23"/>
                  <a:gd fmla="*/ 174 w 224" name="T24"/>
                  <a:gd fmla="*/ 0 h 180" name="T25"/>
                  <a:gd fmla="*/ 205 w 224" name="T26"/>
                  <a:gd fmla="*/ 6 h 180" name="T27"/>
                  <a:gd fmla="*/ 210 w 224" name="T28"/>
                  <a:gd fmla="*/ 51 h 180" name="T29"/>
                  <a:gd fmla="*/ 196 w 224" name="T30"/>
                  <a:gd fmla="*/ 63 h 180" name="T31"/>
                  <a:gd fmla="*/ 205 w 224" name="T32"/>
                  <a:gd fmla="*/ 73 h 180" name="T33"/>
                  <a:gd fmla="*/ 212 w 224" name="T34"/>
                  <a:gd fmla="*/ 65 h 180" name="T35"/>
                  <a:gd fmla="*/ 223 w 224" name="T36"/>
                  <a:gd fmla="*/ 65 h 180" name="T37"/>
                  <a:gd fmla="*/ 217 w 224" name="T38"/>
                  <a:gd fmla="*/ 91 h 180" name="T39"/>
                  <a:gd fmla="*/ 184 w 224" name="T40"/>
                  <a:gd fmla="*/ 132 h 180" name="T41"/>
                  <a:gd fmla="*/ 144 w 224" name="T42"/>
                  <a:gd fmla="*/ 167 h 180" name="T43"/>
                  <a:gd fmla="*/ 114 w 224" name="T44"/>
                  <a:gd fmla="*/ 178 h 180" name="T45"/>
                  <a:gd fmla="*/ 26 w 224" name="T46"/>
                  <a:gd fmla="*/ 179 h 180" name="T47"/>
                  <a:gd fmla="*/ 19 w 224" name="T48"/>
                  <a:gd fmla="*/ 159 h 180" name="T49"/>
                  <a:gd fmla="*/ 22 w 224" name="T50"/>
                  <a:gd fmla="*/ 143 h 180" name="T51"/>
                  <a:gd fmla="*/ 0 w 224" name="T52"/>
                  <a:gd fmla="*/ 94 h 180" name="T53"/>
                  <a:gd fmla="*/ 0 w 224" name="T54"/>
                  <a:gd fmla="*/ 94 h 180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24" name="T84"/>
                  <a:gd fmla="*/ 0 h 180" name="T85"/>
                  <a:gd fmla="*/ 224 w 224" name="T86"/>
                  <a:gd fmla="*/ 180 h 180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180" w="224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/>
              <p:nvPr/>
            </p:nvSpPr>
            <p:spPr bwMode="auto">
              <a:xfrm>
                <a:off x="3449" y="3768"/>
                <a:ext cx="32" cy="158"/>
              </a:xfrm>
              <a:custGeom>
                <a:gdLst>
                  <a:gd fmla="*/ 0 w 32" name="T0"/>
                  <a:gd fmla="*/ 16 h 33" name="T1"/>
                  <a:gd fmla="*/ 0 w 32" name="T2"/>
                  <a:gd fmla="*/ 16 h 33" name="T3"/>
                  <a:gd fmla="*/ 11 w 32" name="T4"/>
                  <a:gd fmla="*/ 32 h 33" name="T5"/>
                  <a:gd fmla="*/ 31 w 32" name="T6"/>
                  <a:gd fmla="*/ 16 h 33" name="T7"/>
                  <a:gd fmla="*/ 22 w 32" name="T8"/>
                  <a:gd fmla="*/ 0 h 33" name="T9"/>
                  <a:gd fmla="*/ 0 w 32" name="T10"/>
                  <a:gd fmla="*/ 16 h 33" name="T11"/>
                  <a:gd fmla="*/ 0 w 32" name="T12"/>
                  <a:gd fmla="*/ 16 h 3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2" name="T21"/>
                  <a:gd fmla="*/ 0 h 33" name="T22"/>
                  <a:gd fmla="*/ 32 w 32" name="T23"/>
                  <a:gd fmla="*/ 33 h 3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33" w="32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/>
              <p:nvPr/>
            </p:nvSpPr>
            <p:spPr bwMode="auto">
              <a:xfrm>
                <a:off x="3201" y="2876"/>
                <a:ext cx="43" cy="158"/>
              </a:xfrm>
              <a:custGeom>
                <a:gdLst>
                  <a:gd fmla="*/ 2 w 43" name="T0"/>
                  <a:gd fmla="*/ 25 h 27" name="T1"/>
                  <a:gd fmla="*/ 11 w 43" name="T2"/>
                  <a:gd fmla="*/ 26 h 27" name="T3"/>
                  <a:gd fmla="*/ 15 w 43" name="T4"/>
                  <a:gd fmla="*/ 25 h 27" name="T5"/>
                  <a:gd fmla="*/ 20 w 43" name="T6"/>
                  <a:gd fmla="*/ 22 h 27" name="T7"/>
                  <a:gd fmla="*/ 29 w 43" name="T8"/>
                  <a:gd fmla="*/ 20 h 27" name="T9"/>
                  <a:gd fmla="*/ 37 w 43" name="T10"/>
                  <a:gd fmla="*/ 18 h 27" name="T11"/>
                  <a:gd fmla="*/ 40 w 43" name="T12"/>
                  <a:gd fmla="*/ 11 h 27" name="T13"/>
                  <a:gd fmla="*/ 42 w 43" name="T14"/>
                  <a:gd fmla="*/ 7 h 27" name="T15"/>
                  <a:gd fmla="*/ 33 w 43" name="T16"/>
                  <a:gd fmla="*/ 0 h 27" name="T17"/>
                  <a:gd fmla="*/ 0 w 43" name="T18"/>
                  <a:gd fmla="*/ 7 h 27" name="T19"/>
                  <a:gd fmla="*/ 0 w 43" name="T20"/>
                  <a:gd fmla="*/ 25 h 27" name="T21"/>
                  <a:gd fmla="*/ 2 w 43" name="T22"/>
                  <a:gd fmla="*/ 25 h 27" name="T23"/>
                  <a:gd fmla="*/ 2 w 43" name="T24"/>
                  <a:gd fmla="*/ 25 h 27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43" name="T39"/>
                  <a:gd fmla="*/ 0 h 27" name="T40"/>
                  <a:gd fmla="*/ 43 w 43" name="T41"/>
                  <a:gd fmla="*/ 27 h 27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27" w="43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/>
              <p:nvPr/>
            </p:nvSpPr>
            <p:spPr bwMode="auto">
              <a:xfrm>
                <a:off x="3181" y="2877"/>
                <a:ext cx="55" cy="158"/>
              </a:xfrm>
              <a:custGeom>
                <a:gdLst>
                  <a:gd fmla="*/ 0 w 55" name="T0"/>
                  <a:gd fmla="*/ 47 h 103" name="T1"/>
                  <a:gd fmla="*/ 0 w 55" name="T2"/>
                  <a:gd fmla="*/ 47 h 103" name="T3"/>
                  <a:gd fmla="*/ 12 w 55" name="T4"/>
                  <a:gd fmla="*/ 38 h 103" name="T5"/>
                  <a:gd fmla="*/ 18 w 55" name="T6"/>
                  <a:gd fmla="*/ 1 h 103" name="T7"/>
                  <a:gd fmla="*/ 51 w 55" name="T8"/>
                  <a:gd fmla="*/ 0 h 103" name="T9"/>
                  <a:gd fmla="*/ 42 w 55" name="T10"/>
                  <a:gd fmla="*/ 12 h 103" name="T11"/>
                  <a:gd fmla="*/ 52 w 55" name="T12"/>
                  <a:gd fmla="*/ 28 h 103" name="T13"/>
                  <a:gd fmla="*/ 33 w 55" name="T14"/>
                  <a:gd fmla="*/ 47 h 103" name="T15"/>
                  <a:gd fmla="*/ 54 w 55" name="T16"/>
                  <a:gd fmla="*/ 60 h 103" name="T17"/>
                  <a:gd fmla="*/ 27 w 55" name="T18"/>
                  <a:gd fmla="*/ 102 h 103" name="T19"/>
                  <a:gd fmla="*/ 23 w 55" name="T20"/>
                  <a:gd fmla="*/ 75 h 103" name="T21"/>
                  <a:gd fmla="*/ 0 w 55" name="T22"/>
                  <a:gd fmla="*/ 47 h 103" name="T23"/>
                  <a:gd fmla="*/ 0 w 55" name="T24"/>
                  <a:gd fmla="*/ 47 h 103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55" name="T39"/>
                  <a:gd fmla="*/ 0 h 103" name="T40"/>
                  <a:gd fmla="*/ 55 w 55" name="T41"/>
                  <a:gd fmla="*/ 103 h 103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03" w="55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/>
            <p:nvPr/>
          </p:nvSpPr>
          <p:spPr bwMode="auto">
            <a:xfrm>
              <a:off x="3169412" y="3347724"/>
              <a:ext cx="114299" cy="206196"/>
            </a:xfrm>
            <a:custGeom>
              <a:gdLst>
                <a:gd fmla="*/ 0 w 90" name="T0"/>
                <a:gd fmla="*/ 23633520 h 43" name="T1"/>
                <a:gd fmla="*/ 0 w 90" name="T2"/>
                <a:gd fmla="*/ 23633520 h 43" name="T3"/>
                <a:gd fmla="*/ 38709597 w 90" name="T4"/>
                <a:gd fmla="*/ 66175857 h 43" name="T5"/>
                <a:gd fmla="*/ 104838504 w 90" name="T6"/>
                <a:gd fmla="*/ 64600540 h 43" name="T7"/>
                <a:gd fmla="*/ 143548091 w 90" name="T8"/>
                <a:gd fmla="*/ 40965765 h 43" name="T9"/>
                <a:gd fmla="*/ 59677300 w 90" name="T10"/>
                <a:gd fmla="*/ 9453155 h 43" name="T11"/>
                <a:gd fmla="*/ 48387003 w 90" name="T12"/>
                <a:gd fmla="*/ 0 h 43" name="T13"/>
                <a:gd fmla="*/ 0 w 90" name="T14"/>
                <a:gd fmla="*/ 23633520 h 43" name="T15"/>
                <a:gd fmla="*/ 0 w 90" name="T16"/>
                <a:gd fmla="*/ 23633520 h 43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90" name="T27"/>
                <a:gd fmla="*/ 0 h 43" name="T28"/>
                <a:gd fmla="*/ 90 w 90" name="T29"/>
                <a:gd fmla="*/ 43 h 43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43" w="90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/>
            <p:nvPr/>
          </p:nvSpPr>
          <p:spPr bwMode="auto">
            <a:xfrm>
              <a:off x="3328166" y="3224677"/>
              <a:ext cx="96837" cy="206196"/>
            </a:xfrm>
            <a:custGeom>
              <a:gdLst>
                <a:gd fmla="*/ 0 w 78" name="T0"/>
                <a:gd fmla="*/ 12590929 h 58" name="T1"/>
                <a:gd fmla="*/ 33909086 w 78" name="T2"/>
                <a:gd fmla="*/ 8993902 h 58" name="T3"/>
                <a:gd fmla="*/ 60110943 w 78" name="T4"/>
                <a:gd fmla="*/ 0 h 58" name="T5"/>
                <a:gd fmla="*/ 95561981 w 78" name="T6"/>
                <a:gd fmla="*/ 7195391 h 58" name="T7"/>
                <a:gd fmla="*/ 118682426 w 78" name="T8"/>
                <a:gd fmla="*/ 21584828 h 58" name="T9"/>
                <a:gd fmla="*/ 104809911 w 78" name="T10"/>
                <a:gd fmla="*/ 34175757 h 58" name="T11"/>
                <a:gd fmla="*/ 87854752 w 78" name="T12"/>
                <a:gd fmla="*/ 35974269 h 58" name="T13"/>
                <a:gd fmla="*/ 67818172 w 78" name="T14"/>
                <a:gd fmla="*/ 55760591 h 58" name="T15"/>
                <a:gd fmla="*/ 53946898 w 78" name="T16"/>
                <a:gd fmla="*/ 102528622 h 58" name="T17"/>
                <a:gd fmla="*/ 44697726 w 78" name="T18"/>
                <a:gd fmla="*/ 82742290 h 58" name="T19"/>
                <a:gd fmla="*/ 18495865 w 78" name="T20"/>
                <a:gd fmla="*/ 80943778 h 58" name="T21"/>
                <a:gd fmla="*/ 35449787 w 78" name="T22"/>
                <a:gd fmla="*/ 43169657 h 58" name="T23"/>
                <a:gd fmla="*/ 0 w 78" name="T24"/>
                <a:gd fmla="*/ 30578733 h 58" name="T25"/>
                <a:gd fmla="*/ 0 w 78" name="T26"/>
                <a:gd fmla="*/ 12590929 h 58" name="T27"/>
                <a:gd fmla="*/ 0 w 78" name="T28"/>
                <a:gd fmla="*/ 12590929 h 58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w 78" name="T45"/>
                <a:gd fmla="*/ 0 h 58" name="T46"/>
                <a:gd fmla="*/ 78 w 78" name="T47"/>
                <a:gd fmla="*/ 58 h 58" name="T48"/>
              </a:gdLst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b="T48" l="T45" r="T47" t="T46"/>
              <a:pathLst>
                <a:path h="57" w="7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/>
            <p:nvPr/>
          </p:nvSpPr>
          <p:spPr bwMode="auto">
            <a:xfrm>
              <a:off x="3301191" y="3230233"/>
              <a:ext cx="55563" cy="206196"/>
            </a:xfrm>
            <a:custGeom>
              <a:gdLst>
                <a:gd fmla="*/ 67080589 w 45" name="T0"/>
                <a:gd fmla="*/ 15534291 h 29" name="T1"/>
                <a:gd fmla="*/ 51835342 w 45" name="T2"/>
                <a:gd fmla="*/ 48329201 h 29" name="T3"/>
                <a:gd fmla="*/ 0 w 45" name="T4"/>
                <a:gd fmla="*/ 39698886 h 29" name="T5"/>
                <a:gd fmla="*/ 21343603 w 45" name="T6"/>
                <a:gd fmla="*/ 18986938 h 29" name="T7"/>
                <a:gd fmla="*/ 35065190 w 45" name="T8"/>
                <a:gd fmla="*/ 0 h 29" name="T9"/>
                <a:gd fmla="*/ 67080589 w 45" name="T10"/>
                <a:gd fmla="*/ 15534291 h 29" name="T11"/>
                <a:gd fmla="*/ 67080589 w 45" name="T12"/>
                <a:gd fmla="*/ 15534291 h 29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45" name="T21"/>
                <a:gd fmla="*/ 0 h 29" name="T22"/>
                <a:gd fmla="*/ 45 w 45" name="T23"/>
                <a:gd fmla="*/ 29 h 29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8" w="45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</p:grpSp>
      <p:sp>
        <p:nvSpPr>
          <p:cNvPr id="3" name="矩形 2"/>
          <p:cNvSpPr/>
          <p:nvPr/>
        </p:nvSpPr>
        <p:spPr>
          <a:xfrm>
            <a:off x="1043240" y="301169"/>
            <a:ext cx="1882226" cy="4465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altLang="zh-CN" b="1" lang="en-US" smtClean="0" sz="28700">
                <a:ln w="12700">
                  <a:solidFill>
                    <a:schemeClr val="bg1"/>
                  </a:solidFill>
                </a:ln>
                <a:solidFill>
                  <a:schemeClr val="bg1">
                    <a:lumMod val="95000"/>
                  </a:schemeClr>
                </a:solidFill>
                <a:latin charset="-122" panose="02010601030101010101" pitchFamily="2" typeface="叶根友飘然劲草繁"/>
                <a:ea charset="-122" panose="02010601030101010101" pitchFamily="2" typeface="叶根友飘然劲草繁"/>
              </a:rPr>
              <a:t>1</a:t>
            </a:r>
          </a:p>
        </p:txBody>
      </p:sp>
      <p:sp>
        <p:nvSpPr>
          <p:cNvPr id="4" name="矩形 3"/>
          <p:cNvSpPr/>
          <p:nvPr/>
        </p:nvSpPr>
        <p:spPr>
          <a:xfrm>
            <a:off x="3994252" y="2918162"/>
            <a:ext cx="4786630" cy="5181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altLang="en-US" b="1" lang="zh-CN" smtClean="0" sz="280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标题：VILONLEE的演示小屋</a:t>
            </a:r>
          </a:p>
        </p:txBody>
      </p:sp>
      <p:sp>
        <p:nvSpPr>
          <p:cNvPr id="365" name="矩形 364"/>
          <p:cNvSpPr/>
          <p:nvPr/>
        </p:nvSpPr>
        <p:spPr>
          <a:xfrm>
            <a:off x="1838901" y="682724"/>
            <a:ext cx="2621280" cy="4572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altLang="en-US" b="1" lang="zh-CN" smtClean="0" sz="240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点击此处输入标题</a:t>
            </a:r>
          </a:p>
        </p:txBody>
      </p:sp>
      <p:sp>
        <p:nvSpPr>
          <p:cNvPr id="366" name="椭圆 365"/>
          <p:cNvSpPr/>
          <p:nvPr/>
        </p:nvSpPr>
        <p:spPr>
          <a:xfrm>
            <a:off x="1134706" y="804231"/>
            <a:ext cx="209352" cy="209290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</p:spTree>
    <p:extLst>
      <p:ext uri="{BB962C8B-B14F-4D97-AF65-F5344CB8AC3E}">
        <p14:creationId val="1744410529"/>
      </p:ext>
    </p:extLst>
  </p:cSld>
  <p:clrMapOvr>
    <a:masterClrMapping/>
  </p:clrMapOvr>
  <p:transition/>
  <p:timing/>
</p:sld>
</file>

<file path=ppt/slides/slide4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9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/>
            <p:nvPr/>
          </p:nvGrpSpPr>
          <p:grpSpPr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/>
              <p:nvPr/>
            </p:nvSpPr>
            <p:spPr bwMode="auto">
              <a:xfrm>
                <a:off x="4449" y="3297"/>
                <a:ext cx="52" cy="154"/>
              </a:xfrm>
              <a:custGeom>
                <a:gdLst>
                  <a:gd fmla="*/ 0 w 52" name="T0"/>
                  <a:gd fmla="*/ 0 h 69" name="T1"/>
                  <a:gd fmla="*/ 0 w 52" name="T2"/>
                  <a:gd fmla="*/ 0 h 69" name="T3"/>
                  <a:gd fmla="*/ 10 w 52" name="T4"/>
                  <a:gd fmla="*/ 0 h 69" name="T5"/>
                  <a:gd fmla="*/ 13 w 52" name="T6"/>
                  <a:gd fmla="*/ 13 h 69" name="T7"/>
                  <a:gd fmla="*/ 26 w 52" name="T8"/>
                  <a:gd fmla="*/ 5 h 69" name="T9"/>
                  <a:gd fmla="*/ 43 w 52" name="T10"/>
                  <a:gd fmla="*/ 21 h 69" name="T11"/>
                  <a:gd fmla="*/ 51 w 52" name="T12"/>
                  <a:gd fmla="*/ 68 h 69" name="T13"/>
                  <a:gd fmla="*/ 50 w 52" name="T14"/>
                  <a:gd fmla="*/ 68 h 69" name="T15"/>
                  <a:gd fmla="*/ 16 w 52" name="T16"/>
                  <a:gd fmla="*/ 48 h 69" name="T17"/>
                  <a:gd fmla="*/ 0 w 52" name="T18"/>
                  <a:gd fmla="*/ 0 h 69" name="T19"/>
                  <a:gd fmla="*/ 0 w 52" name="T20"/>
                  <a:gd fmla="*/ 0 h 69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52" name="T33"/>
                  <a:gd fmla="*/ 0 h 69" name="T34"/>
                  <a:gd fmla="*/ 52 w 52" name="T35"/>
                  <a:gd fmla="*/ 69 h 69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69" w="52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/>
              <p:nvPr/>
            </p:nvSpPr>
            <p:spPr bwMode="auto">
              <a:xfrm>
                <a:off x="4577" y="3299"/>
                <a:ext cx="132" cy="154"/>
              </a:xfrm>
              <a:custGeom>
                <a:gdLst>
                  <a:gd fmla="*/ 0 w 132" name="T0"/>
                  <a:gd fmla="*/ 72 h 83" name="T1"/>
                  <a:gd fmla="*/ 0 w 132" name="T2"/>
                  <a:gd fmla="*/ 72 h 83" name="T3"/>
                  <a:gd fmla="*/ 12 w 132" name="T4"/>
                  <a:gd fmla="*/ 82 h 83" name="T5"/>
                  <a:gd fmla="*/ 53 w 132" name="T6"/>
                  <a:gd fmla="*/ 79 h 83" name="T7"/>
                  <a:gd fmla="*/ 66 w 132" name="T8"/>
                  <a:gd fmla="*/ 73 h 83" name="T9"/>
                  <a:gd fmla="*/ 84 w 132" name="T10"/>
                  <a:gd fmla="*/ 36 h 83" name="T11"/>
                  <a:gd fmla="*/ 108 w 132" name="T12"/>
                  <a:gd fmla="*/ 37 h 83" name="T13"/>
                  <a:gd fmla="*/ 131 w 132" name="T14"/>
                  <a:gd fmla="*/ 25 h 83" name="T15"/>
                  <a:gd fmla="*/ 109 w 132" name="T16"/>
                  <a:gd fmla="*/ 14 h 83" name="T17"/>
                  <a:gd fmla="*/ 102 w 132" name="T18"/>
                  <a:gd fmla="*/ 0 h 83" name="T19"/>
                  <a:gd fmla="*/ 75 w 132" name="T20"/>
                  <a:gd fmla="*/ 26 h 83" name="T21"/>
                  <a:gd fmla="*/ 67 w 132" name="T22"/>
                  <a:gd fmla="*/ 40 h 83" name="T23"/>
                  <a:gd fmla="*/ 59 w 132" name="T24"/>
                  <a:gd fmla="*/ 32 h 83" name="T25"/>
                  <a:gd fmla="*/ 43 w 132" name="T26"/>
                  <a:gd fmla="*/ 52 h 83" name="T27"/>
                  <a:gd fmla="*/ 26 w 132" name="T28"/>
                  <a:gd fmla="*/ 55 h 83" name="T29"/>
                  <a:gd fmla="*/ 20 w 132" name="T30"/>
                  <a:gd fmla="*/ 73 h 83" name="T31"/>
                  <a:gd fmla="*/ 0 w 132" name="T32"/>
                  <a:gd fmla="*/ 72 h 83" name="T33"/>
                  <a:gd fmla="*/ 0 w 132" name="T34"/>
                  <a:gd fmla="*/ 72 h 83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132" name="T54"/>
                  <a:gd fmla="*/ 0 h 83" name="T55"/>
                  <a:gd fmla="*/ 132 w 132" name="T56"/>
                  <a:gd fmla="*/ 83 h 83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83" w="132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/>
            <p:nvPr/>
          </p:nvGrpSpPr>
          <p:grpSpPr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/>
              <p:nvPr/>
            </p:nvSpPr>
            <p:spPr bwMode="auto">
              <a:xfrm>
                <a:off x="4380" y="3351"/>
                <a:ext cx="149" cy="160"/>
              </a:xfrm>
              <a:custGeom>
                <a:gdLst>
                  <a:gd fmla="*/ 0 w 149" name="T0"/>
                  <a:gd fmla="*/ 0 h 156" name="T1"/>
                  <a:gd fmla="*/ 0 w 149" name="T2"/>
                  <a:gd fmla="*/ 0 h 156" name="T3"/>
                  <a:gd fmla="*/ 33 w 149" name="T4"/>
                  <a:gd fmla="*/ 7 h 156" name="T5"/>
                  <a:gd fmla="*/ 74 w 149" name="T6"/>
                  <a:gd fmla="*/ 47 h 156" name="T7"/>
                  <a:gd fmla="*/ 108 w 149" name="T8"/>
                  <a:gd fmla="*/ 62 h 156" name="T9"/>
                  <a:gd fmla="*/ 104 w 149" name="T10"/>
                  <a:gd fmla="*/ 73 h 156" name="T11"/>
                  <a:gd fmla="*/ 115 w 149" name="T12"/>
                  <a:gd fmla="*/ 72 h 156" name="T13"/>
                  <a:gd fmla="*/ 114 w 149" name="T14"/>
                  <a:gd fmla="*/ 87 h 156" name="T15"/>
                  <a:gd fmla="*/ 148 w 149" name="T16"/>
                  <a:gd fmla="*/ 116 h 156" name="T17"/>
                  <a:gd fmla="*/ 144 w 149" name="T18"/>
                  <a:gd fmla="*/ 154 h 156" name="T19"/>
                  <a:gd fmla="*/ 129 w 149" name="T20"/>
                  <a:gd fmla="*/ 155 h 156" name="T21"/>
                  <a:gd fmla="*/ 99 w 149" name="T22"/>
                  <a:gd fmla="*/ 133 h 156" name="T23"/>
                  <a:gd fmla="*/ 50 w 149" name="T24"/>
                  <a:gd fmla="*/ 54 h 156" name="T25"/>
                  <a:gd fmla="*/ 0 w 149" name="T26"/>
                  <a:gd fmla="*/ 0 h 156" name="T27"/>
                  <a:gd fmla="*/ 0 w 149" name="T28"/>
                  <a:gd fmla="*/ 0 h 15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49" name="T45"/>
                  <a:gd fmla="*/ 0 h 156" name="T46"/>
                  <a:gd fmla="*/ 149 w 149" name="T47"/>
                  <a:gd fmla="*/ 156 h 15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56" w="149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/>
              <p:nvPr/>
            </p:nvSpPr>
            <p:spPr bwMode="auto">
              <a:xfrm>
                <a:off x="4519" y="3450"/>
                <a:ext cx="125" cy="160"/>
              </a:xfrm>
              <a:custGeom>
                <a:gdLst>
                  <a:gd fmla="*/ 0 w 125" name="T0"/>
                  <a:gd fmla="*/ 11 h 40" name="T1"/>
                  <a:gd fmla="*/ 0 w 125" name="T2"/>
                  <a:gd fmla="*/ 11 h 40" name="T3"/>
                  <a:gd fmla="*/ 8 w 125" name="T4"/>
                  <a:gd fmla="*/ 0 h 40" name="T5"/>
                  <a:gd fmla="*/ 95 w 125" name="T6"/>
                  <a:gd fmla="*/ 12 h 40" name="T7"/>
                  <a:gd fmla="*/ 104 w 125" name="T8"/>
                  <a:gd fmla="*/ 22 h 40" name="T9"/>
                  <a:gd fmla="*/ 122 w 125" name="T10"/>
                  <a:gd fmla="*/ 26 h 40" name="T11"/>
                  <a:gd fmla="*/ 124 w 125" name="T12"/>
                  <a:gd fmla="*/ 39 h 40" name="T13"/>
                  <a:gd fmla="*/ 22 w 125" name="T14"/>
                  <a:gd fmla="*/ 21 h 40" name="T15"/>
                  <a:gd fmla="*/ 0 w 125" name="T16"/>
                  <a:gd fmla="*/ 11 h 40" name="T17"/>
                  <a:gd fmla="*/ 0 w 125" name="T18"/>
                  <a:gd fmla="*/ 11 h 40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125" name="T30"/>
                  <a:gd fmla="*/ 0 h 40" name="T31"/>
                  <a:gd fmla="*/ 125 w 125" name="T32"/>
                  <a:gd fmla="*/ 40 h 40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40" w="125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/>
              <p:nvPr/>
            </p:nvSpPr>
            <p:spPr bwMode="auto">
              <a:xfrm>
                <a:off x="4568" y="3349"/>
                <a:ext cx="136" cy="160"/>
              </a:xfrm>
              <a:custGeom>
                <a:gdLst>
                  <a:gd fmla="*/ 0 w 136" name="T0"/>
                  <a:gd fmla="*/ 52 h 116" name="T1"/>
                  <a:gd fmla="*/ 0 w 136" name="T2"/>
                  <a:gd fmla="*/ 52 h 116" name="T3"/>
                  <a:gd fmla="*/ 9 w 136" name="T4"/>
                  <a:gd fmla="*/ 36 h 116" name="T5"/>
                  <a:gd fmla="*/ 21 w 136" name="T6"/>
                  <a:gd fmla="*/ 46 h 116" name="T7"/>
                  <a:gd fmla="*/ 62 w 136" name="T8"/>
                  <a:gd fmla="*/ 43 h 116" name="T9"/>
                  <a:gd fmla="*/ 75 w 136" name="T10"/>
                  <a:gd fmla="*/ 37 h 116" name="T11"/>
                  <a:gd fmla="*/ 93 w 136" name="T12"/>
                  <a:gd fmla="*/ 0 h 116" name="T13"/>
                  <a:gd fmla="*/ 117 w 136" name="T14"/>
                  <a:gd fmla="*/ 1 h 116" name="T15"/>
                  <a:gd fmla="*/ 112 w 136" name="T16"/>
                  <a:gd fmla="*/ 11 h 116" name="T17"/>
                  <a:gd fmla="*/ 135 w 136" name="T18"/>
                  <a:gd fmla="*/ 46 h 116" name="T19"/>
                  <a:gd fmla="*/ 122 w 136" name="T20"/>
                  <a:gd fmla="*/ 43 h 116" name="T21"/>
                  <a:gd fmla="*/ 99 w 136" name="T22"/>
                  <a:gd fmla="*/ 82 h 116" name="T23"/>
                  <a:gd fmla="*/ 95 w 136" name="T24"/>
                  <a:gd fmla="*/ 107 h 116" name="T25"/>
                  <a:gd fmla="*/ 81 w 136" name="T26"/>
                  <a:gd fmla="*/ 115 h 116" name="T27"/>
                  <a:gd fmla="*/ 55 w 136" name="T28"/>
                  <a:gd fmla="*/ 100 h 116" name="T29"/>
                  <a:gd fmla="*/ 40 w 136" name="T30"/>
                  <a:gd fmla="*/ 107 h 116" name="T31"/>
                  <a:gd fmla="*/ 37 w 136" name="T32"/>
                  <a:gd fmla="*/ 95 h 116" name="T33"/>
                  <a:gd fmla="*/ 17 w 136" name="T34"/>
                  <a:gd fmla="*/ 97 h 116" name="T35"/>
                  <a:gd fmla="*/ 0 w 136" name="T36"/>
                  <a:gd fmla="*/ 52 h 116" name="T37"/>
                  <a:gd fmla="*/ 0 w 136" name="T38"/>
                  <a:gd fmla="*/ 52 h 11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36" name="T60"/>
                  <a:gd fmla="*/ 0 h 116" name="T61"/>
                  <a:gd fmla="*/ 136 w 136" name="T62"/>
                  <a:gd fmla="*/ 116 h 116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15" w="13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/>
              <p:nvPr/>
            </p:nvSpPr>
            <p:spPr bwMode="auto">
              <a:xfrm>
                <a:off x="4674" y="3469"/>
                <a:ext cx="34" cy="160"/>
              </a:xfrm>
              <a:custGeom>
                <a:gdLst>
                  <a:gd fmla="*/ 0 w 34" name="T0"/>
                  <a:gd fmla="*/ 2 h 9" name="T1"/>
                  <a:gd fmla="*/ 0 w 34" name="T2"/>
                  <a:gd fmla="*/ 2 h 9" name="T3"/>
                  <a:gd fmla="*/ 4 w 34" name="T4"/>
                  <a:gd fmla="*/ 8 h 9" name="T5"/>
                  <a:gd fmla="*/ 33 w 34" name="T6"/>
                  <a:gd fmla="*/ 3 h 9" name="T7"/>
                  <a:gd fmla="*/ 11 w 34" name="T8"/>
                  <a:gd fmla="*/ 0 h 9" name="T9"/>
                  <a:gd fmla="*/ 0 w 34" name="T10"/>
                  <a:gd fmla="*/ 2 h 9" name="T11"/>
                  <a:gd fmla="*/ 0 w 34" name="T12"/>
                  <a:gd fmla="*/ 2 h 9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4" name="T21"/>
                  <a:gd fmla="*/ 0 h 9" name="T22"/>
                  <a:gd fmla="*/ 34 w 34" name="T23"/>
                  <a:gd fmla="*/ 9 h 9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9" w="34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/>
              <p:nvPr/>
            </p:nvSpPr>
            <p:spPr bwMode="auto">
              <a:xfrm>
                <a:off x="4703" y="3376"/>
                <a:ext cx="85" cy="160"/>
              </a:xfrm>
              <a:custGeom>
                <a:gdLst>
                  <a:gd fmla="*/ 0 w 85" name="T0"/>
                  <a:gd fmla="*/ 60 h 101" name="T1"/>
                  <a:gd fmla="*/ 0 w 85" name="T2"/>
                  <a:gd fmla="*/ 60 h 101" name="T3"/>
                  <a:gd fmla="*/ 10 w 85" name="T4"/>
                  <a:gd fmla="*/ 78 h 101" name="T5"/>
                  <a:gd fmla="*/ 7 w 85" name="T6"/>
                  <a:gd fmla="*/ 96 h 101" name="T7"/>
                  <a:gd fmla="*/ 21 w 85" name="T8"/>
                  <a:gd fmla="*/ 100 h 101" name="T9"/>
                  <a:gd fmla="*/ 19 w 85" name="T10"/>
                  <a:gd fmla="*/ 63 h 101" name="T11"/>
                  <a:gd fmla="*/ 28 w 85" name="T12"/>
                  <a:gd fmla="*/ 60 h 101" name="T13"/>
                  <a:gd fmla="*/ 30 w 85" name="T14"/>
                  <a:gd fmla="*/ 74 h 101" name="T15"/>
                  <a:gd fmla="*/ 37 w 85" name="T16"/>
                  <a:gd fmla="*/ 90 h 101" name="T17"/>
                  <a:gd fmla="*/ 53 w 85" name="T18"/>
                  <a:gd fmla="*/ 83 h 101" name="T19"/>
                  <a:gd fmla="*/ 34 w 85" name="T20"/>
                  <a:gd fmla="*/ 48 h 101" name="T21"/>
                  <a:gd fmla="*/ 62 w 85" name="T22"/>
                  <a:gd fmla="*/ 33 h 101" name="T23"/>
                  <a:gd fmla="*/ 25 w 85" name="T24"/>
                  <a:gd fmla="*/ 43 h 101" name="T25"/>
                  <a:gd fmla="*/ 19 w 85" name="T26"/>
                  <a:gd fmla="*/ 21 h 101" name="T27"/>
                  <a:gd fmla="*/ 74 w 85" name="T28"/>
                  <a:gd fmla="*/ 19 h 101" name="T29"/>
                  <a:gd fmla="*/ 84 w 85" name="T30"/>
                  <a:gd fmla="*/ 0 h 101" name="T31"/>
                  <a:gd fmla="*/ 68 w 85" name="T32"/>
                  <a:gd fmla="*/ 12 h 101" name="T33"/>
                  <a:gd fmla="*/ 28 w 85" name="T34"/>
                  <a:gd fmla="*/ 6 h 101" name="T35"/>
                  <a:gd fmla="*/ 15 w 85" name="T36"/>
                  <a:gd fmla="*/ 14 h 101" name="T37"/>
                  <a:gd fmla="*/ 0 w 85" name="T38"/>
                  <a:gd fmla="*/ 60 h 101" name="T39"/>
                  <a:gd fmla="*/ 0 w 85" name="T40"/>
                  <a:gd fmla="*/ 60 h 101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85" name="T63"/>
                  <a:gd fmla="*/ 0 h 101" name="T64"/>
                  <a:gd fmla="*/ 85 w 85" name="T65"/>
                  <a:gd fmla="*/ 101 h 101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00" w="85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/>
              <p:nvPr/>
            </p:nvSpPr>
            <p:spPr bwMode="auto">
              <a:xfrm>
                <a:off x="4769" y="3478"/>
                <a:ext cx="48" cy="160"/>
              </a:xfrm>
              <a:custGeom>
                <a:gdLst>
                  <a:gd fmla="*/ 0 w 48" name="T0"/>
                  <a:gd fmla="*/ 15 h 26" name="T1"/>
                  <a:gd fmla="*/ 0 w 48" name="T2"/>
                  <a:gd fmla="*/ 15 h 26" name="T3"/>
                  <a:gd fmla="*/ 2 w 48" name="T4"/>
                  <a:gd fmla="*/ 25 h 26" name="T5"/>
                  <a:gd fmla="*/ 47 w 48" name="T6"/>
                  <a:gd fmla="*/ 0 h 26" name="T7"/>
                  <a:gd fmla="*/ 14 w 48" name="T8"/>
                  <a:gd fmla="*/ 7 h 26" name="T9"/>
                  <a:gd fmla="*/ 0 w 48" name="T10"/>
                  <a:gd fmla="*/ 15 h 26" name="T11"/>
                  <a:gd fmla="*/ 0 w 48" name="T12"/>
                  <a:gd fmla="*/ 15 h 2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8" name="T21"/>
                  <a:gd fmla="*/ 0 h 26" name="T22"/>
                  <a:gd fmla="*/ 48 w 48" name="T23"/>
                  <a:gd fmla="*/ 26 h 26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6" w="48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/>
              <p:nvPr/>
            </p:nvSpPr>
            <p:spPr bwMode="auto">
              <a:xfrm>
                <a:off x="4819" y="3341"/>
                <a:ext cx="17" cy="160"/>
              </a:xfrm>
              <a:custGeom>
                <a:gdLst>
                  <a:gd fmla="*/ 0 w 17" name="T0"/>
                  <a:gd fmla="*/ 14 h 42" name="T1"/>
                  <a:gd fmla="*/ 0 w 17" name="T2"/>
                  <a:gd fmla="*/ 14 h 42" name="T3"/>
                  <a:gd fmla="*/ 3 w 17" name="T4"/>
                  <a:gd fmla="*/ 33 h 42" name="T5"/>
                  <a:gd fmla="*/ 13 w 17" name="T6"/>
                  <a:gd fmla="*/ 41 h 42" name="T7"/>
                  <a:gd fmla="*/ 7 w 17" name="T8"/>
                  <a:gd fmla="*/ 24 h 42" name="T9"/>
                  <a:gd fmla="*/ 16 w 17" name="T10"/>
                  <a:gd fmla="*/ 21 h 42" name="T11"/>
                  <a:gd fmla="*/ 15 w 17" name="T12"/>
                  <a:gd fmla="*/ 8 h 42" name="T13"/>
                  <a:gd fmla="*/ 3 w 17" name="T14"/>
                  <a:gd fmla="*/ 17 h 42" name="T15"/>
                  <a:gd fmla="*/ 8 w 17" name="T16"/>
                  <a:gd fmla="*/ 0 h 42" name="T17"/>
                  <a:gd fmla="*/ 0 w 17" name="T18"/>
                  <a:gd fmla="*/ 14 h 42" name="T19"/>
                  <a:gd fmla="*/ 0 w 17" name="T20"/>
                  <a:gd fmla="*/ 14 h 42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17" name="T33"/>
                  <a:gd fmla="*/ 0 h 42" name="T34"/>
                  <a:gd fmla="*/ 17 w 17" name="T35"/>
                  <a:gd fmla="*/ 42 h 42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42" w="17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/>
              <p:nvPr/>
            </p:nvSpPr>
            <p:spPr bwMode="auto">
              <a:xfrm>
                <a:off x="4826" y="3393"/>
                <a:ext cx="40" cy="160"/>
              </a:xfrm>
              <a:custGeom>
                <a:gdLst>
                  <a:gd fmla="*/ 0 w 40" name="T0"/>
                  <a:gd fmla="*/ 5 h 14" name="T1"/>
                  <a:gd fmla="*/ 0 w 40" name="T2"/>
                  <a:gd fmla="*/ 5 h 14" name="T3"/>
                  <a:gd fmla="*/ 22 w 40" name="T4"/>
                  <a:gd fmla="*/ 0 h 14" name="T5"/>
                  <a:gd fmla="*/ 39 w 40" name="T6"/>
                  <a:gd fmla="*/ 13 h 14" name="T7"/>
                  <a:gd fmla="*/ 0 w 40" name="T8"/>
                  <a:gd fmla="*/ 5 h 14" name="T9"/>
                  <a:gd fmla="*/ 0 w 40" name="T10"/>
                  <a:gd fmla="*/ 5 h 14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40" name="T18"/>
                  <a:gd fmla="*/ 0 h 14" name="T19"/>
                  <a:gd fmla="*/ 40 w 40" name="T20"/>
                  <a:gd fmla="*/ 14 h 14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4" w="40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/>
              <p:nvPr/>
            </p:nvSpPr>
            <p:spPr bwMode="auto">
              <a:xfrm>
                <a:off x="4865" y="3414"/>
                <a:ext cx="144" cy="160"/>
              </a:xfrm>
              <a:custGeom>
                <a:gdLst>
                  <a:gd fmla="*/ 0 w 144" name="T0"/>
                  <a:gd fmla="*/ 15 h 119" name="T1"/>
                  <a:gd fmla="*/ 0 w 144" name="T2"/>
                  <a:gd fmla="*/ 15 h 119" name="T3"/>
                  <a:gd fmla="*/ 21 w 144" name="T4"/>
                  <a:gd fmla="*/ 26 h 119" name="T5"/>
                  <a:gd fmla="*/ 42 w 144" name="T6"/>
                  <a:gd fmla="*/ 23 h 119" name="T7"/>
                  <a:gd fmla="*/ 16 w 144" name="T8"/>
                  <a:gd fmla="*/ 32 h 119" name="T9"/>
                  <a:gd fmla="*/ 28 w 144" name="T10"/>
                  <a:gd fmla="*/ 51 h 119" name="T11"/>
                  <a:gd fmla="*/ 41 w 144" name="T12"/>
                  <a:gd fmla="*/ 35 h 119" name="T13"/>
                  <a:gd fmla="*/ 49 w 144" name="T14"/>
                  <a:gd fmla="*/ 51 h 119" name="T15"/>
                  <a:gd fmla="*/ 100 w 144" name="T16"/>
                  <a:gd fmla="*/ 69 h 119" name="T17"/>
                  <a:gd fmla="*/ 113 w 144" name="T18"/>
                  <a:gd fmla="*/ 98 h 119" name="T19"/>
                  <a:gd fmla="*/ 103 w 144" name="T20"/>
                  <a:gd fmla="*/ 97 h 119" name="T21"/>
                  <a:gd fmla="*/ 95 w 144" name="T22"/>
                  <a:gd fmla="*/ 110 h 119" name="T23"/>
                  <a:gd fmla="*/ 126 w 144" name="T24"/>
                  <a:gd fmla="*/ 104 h 119" name="T25"/>
                  <a:gd fmla="*/ 143 w 144" name="T26"/>
                  <a:gd fmla="*/ 118 h 119" name="T27"/>
                  <a:gd fmla="*/ 141 w 144" name="T28"/>
                  <a:gd fmla="*/ 30 h 119" name="T29"/>
                  <a:gd fmla="*/ 97 w 144" name="T30"/>
                  <a:gd fmla="*/ 15 h 119" name="T31"/>
                  <a:gd fmla="*/ 61 w 144" name="T32"/>
                  <a:gd fmla="*/ 41 h 119" name="T33"/>
                  <a:gd fmla="*/ 47 w 144" name="T34"/>
                  <a:gd fmla="*/ 27 h 119" name="T35"/>
                  <a:gd fmla="*/ 43 w 144" name="T36"/>
                  <a:gd fmla="*/ 6 h 119" name="T37"/>
                  <a:gd fmla="*/ 21 w 144" name="T38"/>
                  <a:gd fmla="*/ 0 h 119" name="T39"/>
                  <a:gd fmla="*/ 0 w 144" name="T40"/>
                  <a:gd fmla="*/ 15 h 119" name="T41"/>
                  <a:gd fmla="*/ 0 w 144" name="T42"/>
                  <a:gd fmla="*/ 15 h 119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44" name="T66"/>
                  <a:gd fmla="*/ 0 h 119" name="T67"/>
                  <a:gd fmla="*/ 144 w 144" name="T68"/>
                  <a:gd fmla="*/ 119 h 119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119" w="144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/>
              <p:nvPr/>
            </p:nvSpPr>
            <p:spPr bwMode="auto">
              <a:xfrm>
                <a:off x="4871" y="3452"/>
                <a:ext cx="7" cy="160"/>
              </a:xfrm>
              <a:custGeom>
                <a:gdLst>
                  <a:gd fmla="*/ 0 w 7" name="T0"/>
                  <a:gd fmla="*/ 10 h 11" name="T1"/>
                  <a:gd fmla="*/ 0 w 7" name="T2"/>
                  <a:gd fmla="*/ 10 h 11" name="T3"/>
                  <a:gd fmla="*/ 3 w 7" name="T4"/>
                  <a:gd fmla="*/ 0 h 11" name="T5"/>
                  <a:gd fmla="*/ 6 w 7" name="T6"/>
                  <a:gd fmla="*/ 6 h 11" name="T7"/>
                  <a:gd fmla="*/ 0 w 7" name="T8"/>
                  <a:gd fmla="*/ 10 h 11" name="T9"/>
                  <a:gd fmla="*/ 0 w 7" name="T10"/>
                  <a:gd fmla="*/ 10 h 11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7" name="T18"/>
                  <a:gd fmla="*/ 0 h 11" name="T19"/>
                  <a:gd fmla="*/ 7 w 7" name="T20"/>
                  <a:gd fmla="*/ 11 h 11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1" w="7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/>
            <p:nvPr/>
          </p:nvSpPr>
          <p:spPr bwMode="auto">
            <a:xfrm>
              <a:off x="3998079" y="3687453"/>
              <a:ext cx="242885" cy="206196"/>
            </a:xfrm>
            <a:custGeom>
              <a:gdLst>
                <a:gd fmla="*/ 0 w 194" name="T0"/>
                <a:gd fmla="*/ 111880299 h 139" name="T1"/>
                <a:gd fmla="*/ 0 w 194" name="T2"/>
                <a:gd fmla="*/ 111880299 h 139" name="T3"/>
                <a:gd fmla="*/ 3134995 w 194" name="T4"/>
                <a:gd fmla="*/ 172905343 h 139" name="T5"/>
                <a:gd fmla="*/ 25079963 w 194" name="T6"/>
                <a:gd fmla="*/ 191552270 h 139" name="T7"/>
                <a:gd fmla="*/ 6269991 w 194" name="T8"/>
                <a:gd fmla="*/ 222064121 h 139" name="T9"/>
                <a:gd fmla="*/ 40754933 w 194" name="T10"/>
                <a:gd fmla="*/ 233930347 h 139" name="T11"/>
                <a:gd fmla="*/ 119129815 w 194" name="T12"/>
                <a:gd fmla="*/ 222064121 h 139" name="T13"/>
                <a:gd fmla="*/ 133237289 w 194" name="T14"/>
                <a:gd fmla="*/ 188161920 h 139" name="T15"/>
                <a:gd fmla="*/ 186530976 w 194" name="T16"/>
                <a:gd fmla="*/ 169514952 h 139" name="T17"/>
                <a:gd fmla="*/ 191233467 w 194" name="T18"/>
                <a:gd fmla="*/ 140696975 h 139" name="T19"/>
                <a:gd fmla="*/ 210043431 w 194" name="T20"/>
                <a:gd fmla="*/ 133916274 h 139" name="T21"/>
                <a:gd fmla="*/ 202205946 w 194" name="T22"/>
                <a:gd fmla="*/ 118659698 h 139" name="T23"/>
                <a:gd fmla="*/ 221015911 w 194" name="T24"/>
                <a:gd fmla="*/ 116965824 h 139" name="T25"/>
                <a:gd fmla="*/ 235123384 w 194" name="T26"/>
                <a:gd fmla="*/ 88147847 h 139" name="T27"/>
                <a:gd fmla="*/ 228853396 w 194" name="T28"/>
                <a:gd fmla="*/ 59329849 h 139" name="T29"/>
                <a:gd fmla="*/ 300958260 w 194" name="T30"/>
                <a:gd fmla="*/ 38989039 h 139" name="T31"/>
                <a:gd fmla="*/ 302525758 w 194" name="T32"/>
                <a:gd fmla="*/ 32208338 h 139" name="T33"/>
                <a:gd fmla="*/ 275878308 w 194" name="T34"/>
                <a:gd fmla="*/ 27122813 h 139" name="T35"/>
                <a:gd fmla="*/ 238258378 w 194" name="T36"/>
                <a:gd fmla="*/ 47463623 h 139" name="T37"/>
                <a:gd fmla="*/ 219448414 w 194" name="T38"/>
                <a:gd fmla="*/ 0 h 139" name="T39"/>
                <a:gd fmla="*/ 188098473 w 194" name="T40"/>
                <a:gd fmla="*/ 35598688 h 139" name="T41"/>
                <a:gd fmla="*/ 94049862 w 194" name="T42"/>
                <a:gd fmla="*/ 32208338 h 139" name="T43"/>
                <a:gd fmla="*/ 47024931 w 194" name="T44"/>
                <a:gd fmla="*/ 86452672 h 139" name="T45"/>
                <a:gd fmla="*/ 14107478 w 194" name="T46"/>
                <a:gd fmla="*/ 69500900 h 139" name="T47"/>
                <a:gd fmla="*/ 0 w 194" name="T48"/>
                <a:gd fmla="*/ 111880299 h 139" name="T49"/>
                <a:gd fmla="*/ 0 w 194" name="T50"/>
                <a:gd fmla="*/ 111880299 h 139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194" name="T78"/>
                <a:gd fmla="*/ 0 h 139" name="T79"/>
                <a:gd fmla="*/ 194 w 194" name="T80"/>
                <a:gd fmla="*/ 139 h 139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139" w="194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/>
            <p:nvPr/>
          </p:nvGrpSpPr>
          <p:grpSpPr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/>
              <p:nvPr/>
            </p:nvSpPr>
            <p:spPr bwMode="auto">
              <a:xfrm>
                <a:off x="4623" y="3703"/>
                <a:ext cx="552" cy="158"/>
              </a:xfrm>
              <a:custGeom>
                <a:gdLst>
                  <a:gd fmla="*/ 0 w 552" name="T0"/>
                  <a:gd fmla="*/ 218 h 414" name="T1"/>
                  <a:gd fmla="*/ 4 w 552" name="T2"/>
                  <a:gd fmla="*/ 209 h 414" name="T3"/>
                  <a:gd fmla="*/ 3 w 552" name="T4"/>
                  <a:gd fmla="*/ 192 h 414" name="T5"/>
                  <a:gd fmla="*/ 14 w 552" name="T6"/>
                  <a:gd fmla="*/ 165 h 414" name="T7"/>
                  <a:gd fmla="*/ 106 w 552" name="T8"/>
                  <a:gd fmla="*/ 123 h 414" name="T9"/>
                  <a:gd fmla="*/ 125 w 552" name="T10"/>
                  <a:gd fmla="*/ 88 h 414" name="T11"/>
                  <a:gd fmla="*/ 141 w 552" name="T12"/>
                  <a:gd fmla="*/ 94 h 414" name="T13"/>
                  <a:gd fmla="*/ 154 w 552" name="T14"/>
                  <a:gd fmla="*/ 80 h 414" name="T15"/>
                  <a:gd fmla="*/ 175 w 552" name="T16"/>
                  <a:gd fmla="*/ 46 h 414" name="T17"/>
                  <a:gd fmla="*/ 202 w 552" name="T18"/>
                  <a:gd fmla="*/ 68 h 414" name="T19"/>
                  <a:gd fmla="*/ 226 w 552" name="T20"/>
                  <a:gd fmla="*/ 63 h 414" name="T21"/>
                  <a:gd fmla="*/ 233 w 552" name="T22"/>
                  <a:gd fmla="*/ 28 h 414" name="T23"/>
                  <a:gd fmla="*/ 257 w 552" name="T24"/>
                  <a:gd fmla="*/ 6 h 414" name="T25"/>
                  <a:gd fmla="*/ 306 w 552" name="T26"/>
                  <a:gd fmla="*/ 59 h 414" name="T27"/>
                  <a:gd fmla="*/ 384 w 552" name="T28"/>
                  <a:gd fmla="*/ 82 h 414" name="T29"/>
                  <a:gd fmla="*/ 405 w 552" name="T30"/>
                  <a:gd fmla="*/ 0 h 414" name="T31"/>
                  <a:gd fmla="*/ 440 w 552" name="T32"/>
                  <a:gd fmla="*/ 59 h 414" name="T33"/>
                  <a:gd fmla="*/ 488 w 552" name="T34"/>
                  <a:gd fmla="*/ 133 h 414" name="T35"/>
                  <a:gd fmla="*/ 512 w 552" name="T36"/>
                  <a:gd fmla="*/ 163 h 414" name="T37"/>
                  <a:gd fmla="*/ 543 w 552" name="T38"/>
                  <a:gd fmla="*/ 204 h 414" name="T39"/>
                  <a:gd fmla="*/ 545 w 552" name="T40"/>
                  <a:gd fmla="*/ 290 h 414" name="T41"/>
                  <a:gd fmla="*/ 503 w 552" name="T42"/>
                  <a:gd fmla="*/ 388 h 414" name="T43"/>
                  <a:gd fmla="*/ 453 w 552" name="T44"/>
                  <a:gd fmla="*/ 406 h 414" name="T45"/>
                  <a:gd fmla="*/ 435 w 552" name="T46"/>
                  <a:gd fmla="*/ 392 h 414" name="T47"/>
                  <a:gd fmla="*/ 387 w 552" name="T48"/>
                  <a:gd fmla="*/ 401 h 414" name="T49"/>
                  <a:gd fmla="*/ 357 w 552" name="T50"/>
                  <a:gd fmla="*/ 354 h 414" name="T51"/>
                  <a:gd fmla="*/ 341 w 552" name="T52"/>
                  <a:gd fmla="*/ 337 h 414" name="T53"/>
                  <a:gd fmla="*/ 324 w 552" name="T54"/>
                  <a:gd fmla="*/ 352 h 414" name="T55"/>
                  <a:gd fmla="*/ 312 w 552" name="T56"/>
                  <a:gd fmla="*/ 349 h 414" name="T57"/>
                  <a:gd fmla="*/ 288 w 552" name="T58"/>
                  <a:gd fmla="*/ 312 h 414" name="T59"/>
                  <a:gd fmla="*/ 175 w 552" name="T60"/>
                  <a:gd fmla="*/ 308 h 414" name="T61"/>
                  <a:gd fmla="*/ 94 w 552" name="T62"/>
                  <a:gd fmla="*/ 331 h 414" name="T63"/>
                  <a:gd fmla="*/ 27 w 552" name="T64"/>
                  <a:gd fmla="*/ 337 h 414" name="T65"/>
                  <a:gd fmla="*/ 0 w 552" name="T66"/>
                  <a:gd fmla="*/ 218 h 414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552" name="T102"/>
                  <a:gd fmla="*/ 0 h 414" name="T103"/>
                  <a:gd fmla="*/ 552 w 552" name="T104"/>
                  <a:gd fmla="*/ 414 h 414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412" w="552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/>
              <p:nvPr/>
            </p:nvSpPr>
            <p:spPr bwMode="auto">
              <a:xfrm>
                <a:off x="5055" y="3957"/>
                <a:ext cx="49" cy="158"/>
              </a:xfrm>
              <a:custGeom>
                <a:gdLst>
                  <a:gd fmla="*/ 0 w 49" name="T0"/>
                  <a:gd fmla="*/ 8 h 48" name="T1"/>
                  <a:gd fmla="*/ 0 w 49" name="T2"/>
                  <a:gd fmla="*/ 8 h 48" name="T3"/>
                  <a:gd fmla="*/ 1 w 49" name="T4"/>
                  <a:gd fmla="*/ 0 h 48" name="T5"/>
                  <a:gd fmla="*/ 25 w 49" name="T6"/>
                  <a:gd fmla="*/ 7 h 48" name="T7"/>
                  <a:gd fmla="*/ 44 w 49" name="T8"/>
                  <a:gd fmla="*/ 1 h 48" name="T9"/>
                  <a:gd fmla="*/ 48 w 49" name="T10"/>
                  <a:gd fmla="*/ 13 h 48" name="T11"/>
                  <a:gd fmla="*/ 48 w 49" name="T12"/>
                  <a:gd fmla="*/ 27 h 48" name="T13"/>
                  <a:gd fmla="*/ 30 w 49" name="T14"/>
                  <a:gd fmla="*/ 47 h 48" name="T15"/>
                  <a:gd fmla="*/ 18 w 49" name="T16"/>
                  <a:gd fmla="*/ 46 h 48" name="T17"/>
                  <a:gd fmla="*/ 0 w 49" name="T18"/>
                  <a:gd fmla="*/ 8 h 48" name="T19"/>
                  <a:gd fmla="*/ 0 w 49" name="T20"/>
                  <a:gd fmla="*/ 8 h 48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49" name="T33"/>
                  <a:gd fmla="*/ 0 h 48" name="T34"/>
                  <a:gd fmla="*/ 49 w 49" name="T35"/>
                  <a:gd fmla="*/ 48 h 48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48" w="49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/>
            <p:nvPr/>
          </p:nvSpPr>
          <p:spPr bwMode="auto">
            <a:xfrm>
              <a:off x="4463213" y="3885891"/>
              <a:ext cx="82550" cy="206196"/>
            </a:xfrm>
            <a:custGeom>
              <a:gdLst>
                <a:gd fmla="*/ 0 w 66" name="T0"/>
                <a:gd fmla="*/ 43327448 h 82" name="T1"/>
                <a:gd fmla="*/ 0 w 66" name="T2"/>
                <a:gd fmla="*/ 43327448 h 82" name="T3"/>
                <a:gd fmla="*/ 14079776 w 66" name="T4"/>
                <a:gd fmla="*/ 57191119 h 82" name="T5"/>
                <a:gd fmla="*/ 21902016 w 66" name="T6"/>
                <a:gd fmla="*/ 123048514 h 82" name="T7"/>
                <a:gd fmla="*/ 46932174 w 66" name="T8"/>
                <a:gd fmla="*/ 117849802 h 82" name="T9"/>
                <a:gd fmla="*/ 62575392 w 66" name="T10"/>
                <a:gd fmla="*/ 90119827 h 82" name="T11"/>
                <a:gd fmla="*/ 79784558 w 66" name="T12"/>
                <a:gd fmla="*/ 97052321 h 82" name="T13"/>
                <a:gd fmla="*/ 92299652 w 66" name="T14"/>
                <a:gd fmla="*/ 140379749 h 82" name="T15"/>
                <a:gd fmla="*/ 101685332 w 66" name="T16"/>
                <a:gd fmla="*/ 116116020 h 82" name="T17"/>
                <a:gd fmla="*/ 90734955 w 66" name="T18"/>
                <a:gd fmla="*/ 69323642 h 82" name="T19"/>
                <a:gd fmla="*/ 79784558 w 66" name="T20"/>
                <a:gd fmla="*/ 86653580 h 82" name="T21"/>
                <a:gd fmla="*/ 67269483 w 66" name="T22"/>
                <a:gd fmla="*/ 65857395 h 82" name="T23"/>
                <a:gd fmla="*/ 92299652 w 66" name="T24"/>
                <a:gd fmla="*/ 36394944 h 82" name="T25"/>
                <a:gd fmla="*/ 43802780 w 66" name="T26"/>
                <a:gd fmla="*/ 32928697 h 82" name="T27"/>
                <a:gd fmla="*/ 12515079 w 66" name="T28"/>
                <a:gd fmla="*/ 0 h 82" name="T29"/>
                <a:gd fmla="*/ 3129395 w 66" name="T30"/>
                <a:gd fmla="*/ 19063705 h 82" name="T31"/>
                <a:gd fmla="*/ 14079776 w 66" name="T32"/>
                <a:gd fmla="*/ 32928697 h 82" name="T33"/>
                <a:gd fmla="*/ 0 w 66" name="T34"/>
                <a:gd fmla="*/ 43327448 h 82" name="T35"/>
                <a:gd fmla="*/ 0 w 66" name="T36"/>
                <a:gd fmla="*/ 43327448 h 82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66" name="T57"/>
                <a:gd fmla="*/ 0 h 82" name="T58"/>
                <a:gd fmla="*/ 66 w 66" name="T59"/>
                <a:gd fmla="*/ 82 h 82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82" w="66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/>
            <p:nvPr/>
          </p:nvSpPr>
          <p:spPr bwMode="auto">
            <a:xfrm>
              <a:off x="4480676" y="3815247"/>
              <a:ext cx="50799" cy="206196"/>
            </a:xfrm>
            <a:custGeom>
              <a:gdLst>
                <a:gd fmla="*/ 0 w 42" name="T0"/>
                <a:gd fmla="*/ 27013506 h 24" name="T1"/>
                <a:gd fmla="*/ 0 w 42" name="T2"/>
                <a:gd fmla="*/ 27013506 h 24" name="T3"/>
                <a:gd fmla="*/ 7315200 w 42" name="T4"/>
                <a:gd fmla="*/ 44379820 h 24" name="T5"/>
                <a:gd fmla="*/ 59980283 w 42" name="T6"/>
                <a:gd fmla="*/ 36662076 h 24" name="T7"/>
                <a:gd fmla="*/ 57054446 w 42" name="T8"/>
                <a:gd fmla="*/ 13507447 h 24" name="T9"/>
                <a:gd fmla="*/ 19018550 w 42" name="T10"/>
                <a:gd fmla="*/ 0 h 24" name="T11"/>
                <a:gd fmla="*/ 0 w 42" name="T12"/>
                <a:gd fmla="*/ 27013506 h 24" name="T13"/>
                <a:gd fmla="*/ 0 w 42" name="T14"/>
                <a:gd fmla="*/ 27013506 h 24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42" name="T24"/>
                <a:gd fmla="*/ 0 h 24" name="T25"/>
                <a:gd fmla="*/ 42 w 42" name="T26"/>
                <a:gd fmla="*/ 24 h 24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24" w="42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/>
            <p:nvPr/>
          </p:nvSpPr>
          <p:spPr bwMode="auto">
            <a:xfrm>
              <a:off x="4907711" y="4233555"/>
              <a:ext cx="22225" cy="206196"/>
            </a:xfrm>
            <a:custGeom>
              <a:gdLst>
                <a:gd fmla="*/ 0 w 17" name="T0"/>
                <a:gd fmla="*/ 9677400 h 15" name="T1"/>
                <a:gd fmla="*/ 0 w 17" name="T2"/>
                <a:gd fmla="*/ 9677400 h 15" name="T3"/>
                <a:gd fmla="*/ 13673603 w 17" name="T4"/>
                <a:gd fmla="*/ 22580604 h 15" name="T5"/>
                <a:gd fmla="*/ 27347207 w 17" name="T6"/>
                <a:gd fmla="*/ 0 h 15" name="T7"/>
                <a:gd fmla="*/ 0 w 17" name="T8"/>
                <a:gd fmla="*/ 9677400 h 15" name="T9"/>
                <a:gd fmla="*/ 0 w 17" name="T10"/>
                <a:gd fmla="*/ 9677400 h 15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7" name="T18"/>
                <a:gd fmla="*/ 0 h 15" name="T19"/>
                <a:gd fmla="*/ 17 w 17" name="T20"/>
                <a:gd fmla="*/ 15 h 15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5" w="17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/>
            <p:nvPr/>
          </p:nvSpPr>
          <p:spPr bwMode="auto">
            <a:xfrm>
              <a:off x="4536237" y="3967648"/>
              <a:ext cx="153987" cy="206196"/>
            </a:xfrm>
            <a:custGeom>
              <a:gdLst>
                <a:gd fmla="*/ 0 w 124" name="T0"/>
                <a:gd fmla="*/ 180866331 h 254" name="T1"/>
                <a:gd fmla="*/ 0 w 124" name="T2"/>
                <a:gd fmla="*/ 180866331 h 254" name="T3"/>
                <a:gd fmla="*/ 9252940 w 124" name="T4"/>
                <a:gd fmla="*/ 156518251 h 254" name="T5"/>
                <a:gd fmla="*/ 63228222 w 124" name="T6"/>
                <a:gd fmla="*/ 41738375 h 254" name="T7"/>
                <a:gd fmla="*/ 101782356 w 124" name="T8"/>
                <a:gd fmla="*/ 26086159 h 254" name="T9"/>
                <a:gd fmla="*/ 109494173 w 124" name="T10"/>
                <a:gd fmla="*/ 0 h 254" name="T11"/>
                <a:gd fmla="*/ 135710623 w 124" name="T12"/>
                <a:gd fmla="*/ 15652222 h 254" name="T13"/>
                <a:gd fmla="*/ 137252987 w 124" name="T14"/>
                <a:gd fmla="*/ 38259519 h 254" name="T15"/>
                <a:gd fmla="*/ 114120021 w 124" name="T16"/>
                <a:gd fmla="*/ 107823492 h 254" name="T17"/>
                <a:gd fmla="*/ 138794108 w 124" name="T18"/>
                <a:gd fmla="*/ 102606526 h 254" name="T19"/>
                <a:gd fmla="*/ 151131773 w 124" name="T20"/>
                <a:gd fmla="*/ 149561857 h 254" name="T21"/>
                <a:gd fmla="*/ 189685926 w 124" name="T22"/>
                <a:gd fmla="*/ 163474645 h 254" name="T23"/>
                <a:gd fmla="*/ 169637687 w 124" name="T24"/>
                <a:gd fmla="*/ 186083297 h 254" name="T25"/>
                <a:gd fmla="*/ 124915322 w 124" name="T26"/>
                <a:gd fmla="*/ 215648302 h 254" name="T27"/>
                <a:gd fmla="*/ 114120021 w 124" name="T28"/>
                <a:gd fmla="*/ 243473879 h 254" name="T29"/>
                <a:gd fmla="*/ 138794108 w 124" name="T30"/>
                <a:gd fmla="*/ 297385605 h 254" name="T31"/>
                <a:gd fmla="*/ 129541170 w 124" name="T32"/>
                <a:gd fmla="*/ 328688719 h 254" name="T33"/>
                <a:gd fmla="*/ 158842347 w 124" name="T34"/>
                <a:gd fmla="*/ 398252743 h 254" name="T35"/>
                <a:gd fmla="*/ 137252987 w 124" name="T36"/>
                <a:gd fmla="*/ 439991109 h 254" name="T37"/>
                <a:gd fmla="*/ 115662384 w 124" name="T38"/>
                <a:gd fmla="*/ 290429210 h 254" name="T39"/>
                <a:gd fmla="*/ 97156508 w 124" name="T40"/>
                <a:gd fmla="*/ 266081171 h 254" name="T41"/>
                <a:gd fmla="*/ 66312948 w 124" name="T42"/>
                <a:gd fmla="*/ 306081427 h 254" name="T43"/>
                <a:gd fmla="*/ 43179983 w 124" name="T44"/>
                <a:gd fmla="*/ 299125033 h 254" name="T45"/>
                <a:gd fmla="*/ 47807072 w 124" name="T46"/>
                <a:gd fmla="*/ 243473879 h 254" name="T47"/>
                <a:gd fmla="*/ 0 w 124" name="T48"/>
                <a:gd fmla="*/ 180866331 h 254" name="T49"/>
                <a:gd fmla="*/ 0 w 124" name="T50"/>
                <a:gd fmla="*/ 180866331 h 254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124" name="T78"/>
                <a:gd fmla="*/ 0 h 254" name="T79"/>
                <a:gd fmla="*/ 124 w 124" name="T80"/>
                <a:gd fmla="*/ 254 h 254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254" w="12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/>
            <p:nvPr/>
          </p:nvSpPr>
          <p:spPr bwMode="auto">
            <a:xfrm>
              <a:off x="4710861" y="4090681"/>
              <a:ext cx="87312" cy="206196"/>
            </a:xfrm>
            <a:custGeom>
              <a:gdLst>
                <a:gd fmla="*/ 0 w 70" name="T0"/>
                <a:gd fmla="*/ 18383734 h 59" name="T1"/>
                <a:gd fmla="*/ 0 w 70" name="T2"/>
                <a:gd fmla="*/ 18383734 h 59" name="T3"/>
                <a:gd fmla="*/ 7779587 w 70" name="T4"/>
                <a:gd fmla="*/ 62808929 h 59" name="T5"/>
                <a:gd fmla="*/ 21782099 w 70" name="T6"/>
                <a:gd fmla="*/ 85788301 h 59" name="T7"/>
                <a:gd fmla="*/ 43562951 w 70" name="T8"/>
                <a:gd fmla="*/ 88851637 h 59" name="T9"/>
                <a:gd fmla="*/ 107352573 w 70" name="T10"/>
                <a:gd fmla="*/ 47489774 h 59" name="T11"/>
                <a:gd fmla="*/ 104240490 w 70" name="T12"/>
                <a:gd fmla="*/ 0 h 59" name="T13"/>
                <a:gd fmla="*/ 56010037 w 70" name="T14"/>
                <a:gd fmla="*/ 7660199 h 59" name="T15"/>
                <a:gd fmla="*/ 15557927 w 70" name="T16"/>
                <a:gd fmla="*/ 6127912 h 59" name="T17"/>
                <a:gd fmla="*/ 0 w 70" name="T18"/>
                <a:gd fmla="*/ 18383734 h 59" name="T19"/>
                <a:gd fmla="*/ 0 w 70" name="T20"/>
                <a:gd fmla="*/ 18383734 h 5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70" name="T33"/>
                <a:gd fmla="*/ 0 h 59" name="T34"/>
                <a:gd fmla="*/ 70 w 70" name="T35"/>
                <a:gd fmla="*/ 59 h 5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59" w="70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/>
            <p:nvPr/>
          </p:nvSpPr>
          <p:spPr bwMode="auto">
            <a:xfrm>
              <a:off x="4326689" y="4172436"/>
              <a:ext cx="31750" cy="206196"/>
            </a:xfrm>
            <a:custGeom>
              <a:gdLst>
                <a:gd fmla="*/ 0 w 26" name="T0"/>
                <a:gd fmla="*/ 0 h 51" name="T1"/>
                <a:gd fmla="*/ 0 w 26" name="T2"/>
                <a:gd fmla="*/ 0 h 51" name="T3"/>
                <a:gd fmla="*/ 7456366 w 26" name="T4"/>
                <a:gd fmla="*/ 81436595 h 51" name="T5"/>
                <a:gd fmla="*/ 37280604 w 26" name="T6"/>
                <a:gd fmla="*/ 66777986 h 51" name="T7"/>
                <a:gd fmla="*/ 22367878 w 26" name="T8"/>
                <a:gd fmla="*/ 19545242 h 51" name="T9"/>
                <a:gd fmla="*/ 0 w 26" name="T10"/>
                <a:gd fmla="*/ 0 h 51" name="T11"/>
                <a:gd fmla="*/ 0 w 26" name="T12"/>
                <a:gd fmla="*/ 0 h 51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26" name="T21"/>
                <a:gd fmla="*/ 0 h 51" name="T22"/>
                <a:gd fmla="*/ 26 w 26" name="T23"/>
                <a:gd fmla="*/ 51 h 51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51" w="26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/>
            <p:nvPr/>
          </p:nvGrpSpPr>
          <p:grpSpPr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/>
              <p:nvPr/>
            </p:nvSpPr>
            <p:spPr bwMode="auto">
              <a:xfrm>
                <a:off x="4086" y="2810"/>
                <a:ext cx="835" cy="157"/>
              </a:xfrm>
              <a:custGeom>
                <a:gdLst>
                  <a:gd fmla="*/ 0 w 835" name="T0"/>
                  <a:gd fmla="*/ 250 h 526" name="T1"/>
                  <a:gd fmla="*/ 35 w 835" name="T2"/>
                  <a:gd fmla="*/ 226 h 526" name="T3"/>
                  <a:gd fmla="*/ 95 w 835" name="T4"/>
                  <a:gd fmla="*/ 177 h 526" name="T5"/>
                  <a:gd fmla="*/ 118 w 835" name="T6"/>
                  <a:gd fmla="*/ 145 h 526" name="T7"/>
                  <a:gd fmla="*/ 162 w 835" name="T8"/>
                  <a:gd fmla="*/ 114 h 526" name="T9"/>
                  <a:gd fmla="*/ 192 w 835" name="T10"/>
                  <a:gd fmla="*/ 81 h 526" name="T11"/>
                  <a:gd fmla="*/ 225 w 835" name="T12"/>
                  <a:gd fmla="*/ 106 h 526" name="T13"/>
                  <a:gd fmla="*/ 293 w 835" name="T14"/>
                  <a:gd fmla="*/ 160 h 526" name="T15"/>
                  <a:gd fmla="*/ 368 w 835" name="T16"/>
                  <a:gd fmla="*/ 185 h 526" name="T17"/>
                  <a:gd fmla="*/ 499 w 835" name="T18"/>
                  <a:gd fmla="*/ 187 h 526" name="T19"/>
                  <a:gd fmla="*/ 522 w 835" name="T20"/>
                  <a:gd fmla="*/ 151 h 526" name="T21"/>
                  <a:gd fmla="*/ 588 w 835" name="T22"/>
                  <a:gd fmla="*/ 123 h 526" name="T23"/>
                  <a:gd fmla="*/ 607 w 835" name="T24"/>
                  <a:gd fmla="*/ 98 h 526" name="T25"/>
                  <a:gd fmla="*/ 572 w 835" name="T26"/>
                  <a:gd fmla="*/ 78 h 526" name="T27"/>
                  <a:gd fmla="*/ 602 w 835" name="T28"/>
                  <a:gd fmla="*/ 72 h 526" name="T29"/>
                  <a:gd fmla="*/ 642 w 835" name="T30"/>
                  <a:gd fmla="*/ 28 h 526" name="T31"/>
                  <a:gd fmla="*/ 681 w 835" name="T32"/>
                  <a:gd fmla="*/ 0 h 526" name="T33"/>
                  <a:gd fmla="*/ 734 w 835" name="T34"/>
                  <a:gd fmla="*/ 69 h 526" name="T35"/>
                  <a:gd fmla="*/ 783 w 835" name="T36"/>
                  <a:gd fmla="*/ 104 h 526" name="T37"/>
                  <a:gd fmla="*/ 811 w 835" name="T38"/>
                  <a:gd fmla="*/ 147 h 526" name="T39"/>
                  <a:gd fmla="*/ 785 w 835" name="T40"/>
                  <a:gd fmla="*/ 177 h 526" name="T41"/>
                  <a:gd fmla="*/ 770 w 835" name="T42"/>
                  <a:gd fmla="*/ 185 h 526" name="T43"/>
                  <a:gd fmla="*/ 744 w 835" name="T44"/>
                  <a:gd fmla="*/ 210 h 526" name="T45"/>
                  <a:gd fmla="*/ 691 w 835" name="T46"/>
                  <a:gd fmla="*/ 232 h 526" name="T47"/>
                  <a:gd fmla="*/ 663 w 835" name="T48"/>
                  <a:gd fmla="*/ 226 h 526" name="T49"/>
                  <a:gd fmla="*/ 602 w 835" name="T50"/>
                  <a:gd fmla="*/ 247 h 526" name="T51"/>
                  <a:gd fmla="*/ 618 w 835" name="T52"/>
                  <a:gd fmla="*/ 276 h 526" name="T53"/>
                  <a:gd fmla="*/ 668 w 835" name="T54"/>
                  <a:gd fmla="*/ 274 h 526" name="T55"/>
                  <a:gd fmla="*/ 622 w 835" name="T56"/>
                  <a:gd fmla="*/ 312 h 526" name="T57"/>
                  <a:gd fmla="*/ 633 w 835" name="T58"/>
                  <a:gd fmla="*/ 355 h 526" name="T59"/>
                  <a:gd fmla="*/ 634 w 835" name="T60"/>
                  <a:gd fmla="*/ 382 h 526" name="T61"/>
                  <a:gd fmla="*/ 613 w 835" name="T62"/>
                  <a:gd fmla="*/ 463 h 526" name="T63"/>
                  <a:gd fmla="*/ 552 w 835" name="T64"/>
                  <a:gd fmla="*/ 493 h 526" name="T65"/>
                  <a:gd fmla="*/ 543 w 835" name="T66"/>
                  <a:gd fmla="*/ 489 h 526" name="T67"/>
                  <a:gd fmla="*/ 499 w 835" name="T68"/>
                  <a:gd fmla="*/ 510 h 526" name="T69"/>
                  <a:gd fmla="*/ 490 w 835" name="T70"/>
                  <a:gd fmla="*/ 506 h 526" name="T71"/>
                  <a:gd fmla="*/ 429 w 835" name="T72"/>
                  <a:gd fmla="*/ 484 h 526" name="T73"/>
                  <a:gd fmla="*/ 380 w 835" name="T74"/>
                  <a:gd fmla="*/ 494 h 526" name="T75"/>
                  <a:gd fmla="*/ 375 w 835" name="T76"/>
                  <a:gd fmla="*/ 506 h 526" name="T77"/>
                  <a:gd fmla="*/ 342 w 835" name="T78"/>
                  <a:gd fmla="*/ 471 h 526" name="T79"/>
                  <a:gd fmla="*/ 341 w 835" name="T80"/>
                  <a:gd fmla="*/ 434 h 526" name="T81"/>
                  <a:gd fmla="*/ 323 w 835" name="T82"/>
                  <a:gd fmla="*/ 412 h 526" name="T83"/>
                  <a:gd fmla="*/ 305 w 835" name="T84"/>
                  <a:gd fmla="*/ 392 h 526" name="T85"/>
                  <a:gd fmla="*/ 220 w 835" name="T86"/>
                  <a:gd fmla="*/ 410 h 526" name="T87"/>
                  <a:gd fmla="*/ 205 w 835" name="T88"/>
                  <a:gd fmla="*/ 414 h 526" name="T89"/>
                  <a:gd fmla="*/ 166 w 835" name="T90"/>
                  <a:gd fmla="*/ 416 h 526" name="T91"/>
                  <a:gd fmla="*/ 100 w 835" name="T92"/>
                  <a:gd fmla="*/ 381 h 526" name="T93"/>
                  <a:gd fmla="*/ 65 w 835" name="T94"/>
                  <a:gd fmla="*/ 347 h 526" name="T95"/>
                  <a:gd fmla="*/ 71 w 835" name="T96"/>
                  <a:gd fmla="*/ 325 h 526" name="T97"/>
                  <a:gd fmla="*/ 75 w 835" name="T98"/>
                  <a:gd fmla="*/ 295 h 526" name="T99"/>
                  <a:gd fmla="*/ 13 w 835" name="T100"/>
                  <a:gd fmla="*/ 278 h 526" name="T101"/>
                  <a:gd fmla="*/ 14 w 835" name="T102"/>
                  <a:gd fmla="*/ 256 h 526" name="T103"/>
                  <a:gd fmla="*/ 0 w 835" name="T104"/>
                  <a:gd fmla="*/ 250 h 52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w 835" name="T159"/>
                  <a:gd fmla="*/ 0 h 526" name="T160"/>
                  <a:gd fmla="*/ 835 w 835" name="T161"/>
                  <a:gd fmla="*/ 526 h 526" name="T162"/>
                </a:gdLst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b="T162" l="T159" r="T161" t="T160"/>
                <a:pathLst>
                  <a:path h="526" w="835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/>
              <p:nvPr/>
            </p:nvSpPr>
            <p:spPr bwMode="auto">
              <a:xfrm>
                <a:off x="4564" y="3089"/>
                <a:ext cx="31" cy="157"/>
              </a:xfrm>
              <a:custGeom>
                <a:gdLst>
                  <a:gd fmla="*/ 0 w 31" name="T0"/>
                  <a:gd fmla="*/ 19 h 26" name="T1"/>
                  <a:gd fmla="*/ 0 w 31" name="T2"/>
                  <a:gd fmla="*/ 19 h 26" name="T3"/>
                  <a:gd fmla="*/ 9 w 31" name="T4"/>
                  <a:gd fmla="*/ 0 h 26" name="T5"/>
                  <a:gd fmla="*/ 30 w 31" name="T6"/>
                  <a:gd fmla="*/ 4 h 26" name="T7"/>
                  <a:gd fmla="*/ 13 w 31" name="T8"/>
                  <a:gd fmla="*/ 25 h 26" name="T9"/>
                  <a:gd fmla="*/ 0 w 31" name="T10"/>
                  <a:gd fmla="*/ 19 h 26" name="T11"/>
                  <a:gd fmla="*/ 0 w 31" name="T12"/>
                  <a:gd fmla="*/ 19 h 2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1" name="T21"/>
                  <a:gd fmla="*/ 0 h 26" name="T22"/>
                  <a:gd fmla="*/ 31 w 31" name="T23"/>
                  <a:gd fmla="*/ 26 h 26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6" w="31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/>
            <p:nvPr/>
          </p:nvSpPr>
          <p:spPr bwMode="auto">
            <a:xfrm>
              <a:off x="5010897" y="3891447"/>
              <a:ext cx="33337" cy="206196"/>
            </a:xfrm>
            <a:custGeom>
              <a:gdLst>
                <a:gd fmla="*/ 0 w 25" name="T0"/>
                <a:gd fmla="*/ 29348570 h 46" name="T1"/>
                <a:gd fmla="*/ 0 w 25" name="T2"/>
                <a:gd fmla="*/ 29348570 h 46" name="T3"/>
                <a:gd fmla="*/ 16003094 w 25" name="T4"/>
                <a:gd fmla="*/ 73372696 h 46" name="T5"/>
                <a:gd fmla="*/ 42676691 w 25" name="T6"/>
                <a:gd fmla="*/ 0 h 46" name="T7"/>
                <a:gd fmla="*/ 19559484 w 25" name="T8"/>
                <a:gd fmla="*/ 1630618 h 46" name="T9"/>
                <a:gd fmla="*/ 0 w 25" name="T10"/>
                <a:gd fmla="*/ 29348570 h 46" name="T11"/>
                <a:gd fmla="*/ 0 w 25" name="T12"/>
                <a:gd fmla="*/ 29348570 h 4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25" name="T21"/>
                <a:gd fmla="*/ 0 h 46" name="T22"/>
                <a:gd fmla="*/ 25 w 25" name="T23"/>
                <a:gd fmla="*/ 46 h 46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46" w="25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/>
            <p:nvPr/>
          </p:nvSpPr>
          <p:spPr bwMode="auto">
            <a:xfrm>
              <a:off x="4126666" y="3908909"/>
              <a:ext cx="498471" cy="206196"/>
            </a:xfrm>
            <a:custGeom>
              <a:gdLst>
                <a:gd fmla="*/ 0 w 401" name="T0"/>
                <a:gd fmla="*/ 310135055 h 399" name="T1"/>
                <a:gd fmla="*/ 64899953 w 401" name="T2"/>
                <a:gd fmla="*/ 294713849 h 399" name="T3"/>
                <a:gd fmla="*/ 50993623 w 401" name="T4"/>
                <a:gd fmla="*/ 203901388 h 399" name="T5"/>
                <a:gd fmla="*/ 140617183 w 401" name="T6"/>
                <a:gd fmla="*/ 128508783 h 399" name="T7"/>
                <a:gd fmla="*/ 152979608 w 401" name="T8"/>
                <a:gd fmla="*/ 94239436 h 399" name="T9"/>
                <a:gd fmla="*/ 125164463 w 401" name="T10"/>
                <a:gd fmla="*/ 32555890 h 399" name="T11"/>
                <a:gd fmla="*/ 202426860 w 401" name="T12"/>
                <a:gd fmla="*/ 13707744 h 399" name="T13"/>
                <a:gd fmla="*/ 258055907 w 401" name="T14"/>
                <a:gd fmla="*/ 11994277 h 399" name="T15"/>
                <a:gd fmla="*/ 242604430 w 401" name="T16"/>
                <a:gd fmla="*/ 83959921 h 399" name="T17"/>
                <a:gd fmla="*/ 230242005 w 401" name="T18"/>
                <a:gd fmla="*/ 130222251 h 399" name="T19"/>
                <a:gd fmla="*/ 251875316 w 401" name="T20"/>
                <a:gd fmla="*/ 185053247 h 399" name="T21"/>
                <a:gd fmla="*/ 418762536 w 401" name="T22"/>
                <a:gd fmla="*/ 243311137 h 399" name="T23"/>
                <a:gd fmla="*/ 435760404 w 401" name="T24"/>
                <a:gd fmla="*/ 203901388 h 399" name="T25"/>
                <a:gd fmla="*/ 446576438 w 401" name="T26"/>
                <a:gd fmla="*/ 236457268 h 399" name="T27"/>
                <a:gd fmla="*/ 499115190 w 401" name="T28"/>
                <a:gd fmla="*/ 209041790 h 399" name="T29"/>
                <a:gd fmla="*/ 596465711 w 401" name="T30"/>
                <a:gd fmla="*/ 191907116 h 399" name="T31"/>
                <a:gd fmla="*/ 610373284 w 401" name="T32"/>
                <a:gd fmla="*/ 226176463 h 399" name="T33"/>
                <a:gd fmla="*/ 517658205 w 401" name="T34"/>
                <a:gd fmla="*/ 354685288 h 399" name="T35"/>
                <a:gd fmla="*/ 496024894 w 401" name="T36"/>
                <a:gd fmla="*/ 325556261 h 399" name="T37"/>
                <a:gd fmla="*/ 508386076 w 401" name="T38"/>
                <a:gd fmla="*/ 275865708 h 399" name="T39"/>
                <a:gd fmla="*/ 429578570 w 401" name="T40"/>
                <a:gd fmla="*/ 239884202 h 399" name="T41"/>
                <a:gd fmla="*/ 431123717 w 401" name="T42"/>
                <a:gd fmla="*/ 272438773 h 399" name="T43"/>
                <a:gd fmla="*/ 431123717 w 401" name="T44"/>
                <a:gd fmla="*/ 296427316 h 399" name="T45"/>
                <a:gd fmla="*/ 420307683 w 401" name="T46"/>
                <a:gd fmla="*/ 351258353 h 399" name="T47"/>
                <a:gd fmla="*/ 256510760 w 401" name="T48"/>
                <a:gd fmla="*/ 505469106 h 399" name="T49"/>
                <a:gd fmla="*/ 194701121 w 401" name="T50"/>
                <a:gd fmla="*/ 681954934 h 399" name="T51"/>
                <a:gd fmla="*/ 128256001 w 401" name="T52"/>
                <a:gd fmla="*/ 507182573 h 399" name="T53"/>
                <a:gd fmla="*/ 97350561 w 401" name="T54"/>
                <a:gd fmla="*/ 346117951 h 399" name="T55"/>
                <a:gd fmla="*/ 78807526 w 401" name="T56"/>
                <a:gd fmla="*/ 371819961 h 399" name="T57"/>
                <a:gd fmla="*/ 18543021 w 401" name="T58"/>
                <a:gd fmla="*/ 344404484 h 399" name="T59"/>
                <a:gd fmla="*/ 18543021 w 401" name="T60"/>
                <a:gd fmla="*/ 330696663 h 399" name="T61"/>
                <a:gd fmla="*/ 0 w 401" name="T62"/>
                <a:gd fmla="*/ 310135055 h 399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401" name="T96"/>
                <a:gd fmla="*/ 0 h 399" name="T97"/>
                <a:gd fmla="*/ 401 w 401" name="T98"/>
                <a:gd fmla="*/ 399 h 399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399" w="401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/>
            <p:nvPr/>
          </p:nvSpPr>
          <p:spPr bwMode="auto">
            <a:xfrm>
              <a:off x="3718680" y="3714440"/>
              <a:ext cx="327023" cy="206196"/>
            </a:xfrm>
            <a:custGeom>
              <a:gdLst>
                <a:gd fmla="*/ 0 w 262" name="T0"/>
                <a:gd fmla="*/ 12162959 h 224" name="T1"/>
                <a:gd fmla="*/ 0 w 262" name="T2"/>
                <a:gd fmla="*/ 12162959 h 224" name="T3"/>
                <a:gd fmla="*/ 10905410 w 262" name="T4"/>
                <a:gd fmla="*/ 0 h 224" name="T5"/>
                <a:gd fmla="*/ 42065151 w 262" name="T6"/>
                <a:gd fmla="*/ 29539366 h 224" name="T7"/>
                <a:gd fmla="*/ 81014809 w 262" name="T8"/>
                <a:gd fmla="*/ 5213449 h 224" name="T9"/>
                <a:gd fmla="*/ 84130302 w 262" name="T10"/>
                <a:gd fmla="*/ 27801989 h 224" name="T11"/>
                <a:gd fmla="*/ 102825638 w 262" name="T12"/>
                <a:gd fmla="*/ 36490190 h 224" name="T13"/>
                <a:gd fmla="*/ 105942360 w 262" name="T14"/>
                <a:gd fmla="*/ 60817427 h 224" name="T15"/>
                <a:gd fmla="*/ 162028369 w 262" name="T16"/>
                <a:gd fmla="*/ 88619426 h 224" name="T17"/>
                <a:gd fmla="*/ 213442456 w 262" name="T18"/>
                <a:gd fmla="*/ 79931205 h 224" name="T19"/>
                <a:gd fmla="*/ 208767998 w 262" name="T20"/>
                <a:gd fmla="*/ 66029556 h 224" name="T21"/>
                <a:gd fmla="*/ 275760660 w 262" name="T22"/>
                <a:gd fmla="*/ 41703638 h 224" name="T23"/>
                <a:gd fmla="*/ 363007722 w 262" name="T24"/>
                <a:gd fmla="*/ 85143335 h 224" name="T25"/>
                <a:gd fmla="*/ 364565459 w 262" name="T26"/>
                <a:gd fmla="*/ 109470581 h 224" name="T27"/>
                <a:gd fmla="*/ 350543333 w 262" name="T28"/>
                <a:gd fmla="*/ 152911586 h 224" name="T29"/>
                <a:gd fmla="*/ 353658806 w 262" name="T30"/>
                <a:gd fmla="*/ 215466409 h 224" name="T31"/>
                <a:gd fmla="*/ 375470864 w 262" name="T32"/>
                <a:gd fmla="*/ 234580188 h 224" name="T33"/>
                <a:gd fmla="*/ 356775527 w 262" name="T34"/>
                <a:gd fmla="*/ 265856920 h 224" name="T35"/>
                <a:gd fmla="*/ 406630590 w 262" name="T36"/>
                <a:gd fmla="*/ 337099903 h 224" name="T37"/>
                <a:gd fmla="*/ 373913127 w 262" name="T38"/>
                <a:gd fmla="*/ 387491814 h 224" name="T39"/>
                <a:gd fmla="*/ 283550592 w 262" name="T40"/>
                <a:gd fmla="*/ 370115413 h 224" name="T41"/>
                <a:gd fmla="*/ 263297519 w 262" name="T42"/>
                <a:gd fmla="*/ 338837280 h 224" name="T43"/>
                <a:gd fmla="*/ 200978066 w 262" name="T44"/>
                <a:gd fmla="*/ 349264258 h 224" name="T45"/>
                <a:gd fmla="*/ 155797422 w 262" name="T46"/>
                <a:gd fmla="*/ 317986125 h 224" name="T47"/>
                <a:gd fmla="*/ 124637696 w 262" name="T48"/>
                <a:gd fmla="*/ 258907414 h 224" name="T49"/>
                <a:gd fmla="*/ 101267901 w 262" name="T50"/>
                <a:gd fmla="*/ 248480518 h 224" name="T51"/>
                <a:gd fmla="*/ 95035706 w 262" name="T52"/>
                <a:gd fmla="*/ 262382167 h 224" name="T53"/>
                <a:gd fmla="*/ 66992682 w 262" name="T54"/>
                <a:gd fmla="*/ 201564761 h 224" name="T55"/>
                <a:gd fmla="*/ 28043015 w 262" name="T56"/>
                <a:gd fmla="*/ 165074540 h 224" name="T57"/>
                <a:gd fmla="*/ 46739609 w 262" name="T58"/>
                <a:gd fmla="*/ 109470581 h 224" name="T59"/>
                <a:gd fmla="*/ 29601999 w 262" name="T60"/>
                <a:gd fmla="*/ 102519757 h 224" name="T61"/>
                <a:gd fmla="*/ 14022131 w 262" name="T62"/>
                <a:gd fmla="*/ 71243004 h 224" name="T63"/>
                <a:gd fmla="*/ 0 w 262" name="T64"/>
                <a:gd fmla="*/ 12162959 h 224" name="T65"/>
                <a:gd fmla="*/ 0 w 262" name="T66"/>
                <a:gd fmla="*/ 12162959 h 224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w 262" name="T102"/>
                <a:gd fmla="*/ 0 h 224" name="T103"/>
                <a:gd fmla="*/ 262 w 262" name="T104"/>
                <a:gd fmla="*/ 224 h 224" name="T105"/>
              </a:gdLst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b="T105" l="T102" r="T104" t="T103"/>
              <a:pathLst>
                <a:path h="224" w="262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/>
            <p:nvPr/>
          </p:nvGrpSpPr>
          <p:grpSpPr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/>
              <p:nvPr/>
            </p:nvSpPr>
            <p:spPr bwMode="auto">
              <a:xfrm>
                <a:off x="4850" y="2894"/>
                <a:ext cx="33" cy="157"/>
              </a:xfrm>
              <a:custGeom>
                <a:gdLst>
                  <a:gd fmla="*/ 0 w 33" name="T0"/>
                  <a:gd fmla="*/ 10 h 38" name="T1"/>
                  <a:gd fmla="*/ 0 w 33" name="T2"/>
                  <a:gd fmla="*/ 10 h 38" name="T3"/>
                  <a:gd fmla="*/ 1 w 33" name="T4"/>
                  <a:gd fmla="*/ 19 h 38" name="T5"/>
                  <a:gd fmla="*/ 8 w 33" name="T6"/>
                  <a:gd fmla="*/ 10 h 38" name="T7"/>
                  <a:gd fmla="*/ 12 w 33" name="T8"/>
                  <a:gd fmla="*/ 15 h 38" name="T9"/>
                  <a:gd fmla="*/ 8 w 33" name="T10"/>
                  <a:gd fmla="*/ 37 h 38" name="T11"/>
                  <a:gd fmla="*/ 23 w 33" name="T12"/>
                  <a:gd fmla="*/ 37 h 38" name="T13"/>
                  <a:gd fmla="*/ 32 w 33" name="T14"/>
                  <a:gd fmla="*/ 14 h 38" name="T15"/>
                  <a:gd fmla="*/ 27 w 33" name="T16"/>
                  <a:gd fmla="*/ 1 h 38" name="T17"/>
                  <a:gd fmla="*/ 12 w 33" name="T18"/>
                  <a:gd fmla="*/ 0 h 38" name="T19"/>
                  <a:gd fmla="*/ 0 w 33" name="T20"/>
                  <a:gd fmla="*/ 10 h 38" name="T21"/>
                  <a:gd fmla="*/ 0 w 33" name="T22"/>
                  <a:gd fmla="*/ 10 h 38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33" name="T36"/>
                  <a:gd fmla="*/ 0 h 38" name="T37"/>
                  <a:gd fmla="*/ 33 w 33" name="T38"/>
                  <a:gd fmla="*/ 38 h 38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38" w="33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/>
              <p:nvPr/>
            </p:nvSpPr>
            <p:spPr bwMode="auto">
              <a:xfrm>
                <a:off x="4866" y="2819"/>
                <a:ext cx="155" cy="157"/>
              </a:xfrm>
              <a:custGeom>
                <a:gdLst>
                  <a:gd fmla="*/ 0 w 155" name="T0"/>
                  <a:gd fmla="*/ 116 h 125" name="T1"/>
                  <a:gd fmla="*/ 0 w 155" name="T2"/>
                  <a:gd fmla="*/ 116 h 125" name="T3"/>
                  <a:gd fmla="*/ 27 w 155" name="T4"/>
                  <a:gd fmla="*/ 93 h 125" name="T5"/>
                  <a:gd fmla="*/ 66 w 155" name="T6"/>
                  <a:gd fmla="*/ 93 h 125" name="T7"/>
                  <a:gd fmla="*/ 82 w 155" name="T8"/>
                  <a:gd fmla="*/ 65 h 125" name="T9"/>
                  <a:gd fmla="*/ 89 w 155" name="T10"/>
                  <a:gd fmla="*/ 63 h 125" name="T11"/>
                  <a:gd fmla="*/ 89 w 155" name="T12"/>
                  <a:gd fmla="*/ 74 h 125" name="T13"/>
                  <a:gd fmla="*/ 107 w 155" name="T14"/>
                  <a:gd fmla="*/ 63 h 125" name="T15"/>
                  <a:gd fmla="*/ 122 w 155" name="T16"/>
                  <a:gd fmla="*/ 42 h 125" name="T17"/>
                  <a:gd fmla="*/ 129 w 155" name="T18"/>
                  <a:gd fmla="*/ 6 h 125" name="T19"/>
                  <a:gd fmla="*/ 141 w 155" name="T20"/>
                  <a:gd fmla="*/ 8 h 125" name="T21"/>
                  <a:gd fmla="*/ 137 w 155" name="T22"/>
                  <a:gd fmla="*/ 0 h 125" name="T23"/>
                  <a:gd fmla="*/ 144 w 155" name="T24"/>
                  <a:gd fmla="*/ 1 h 125" name="T25"/>
                  <a:gd fmla="*/ 154 w 155" name="T26"/>
                  <a:gd fmla="*/ 30 h 125" name="T27"/>
                  <a:gd fmla="*/ 141 w 155" name="T28"/>
                  <a:gd fmla="*/ 51 h 125" name="T29"/>
                  <a:gd fmla="*/ 141 w 155" name="T30"/>
                  <a:gd fmla="*/ 70 h 125" name="T31"/>
                  <a:gd fmla="*/ 131 w 155" name="T32"/>
                  <a:gd fmla="*/ 98 h 125" name="T33"/>
                  <a:gd fmla="*/ 124 w 155" name="T34"/>
                  <a:gd fmla="*/ 102 h 125" name="T35"/>
                  <a:gd fmla="*/ 124 w 155" name="T36"/>
                  <a:gd fmla="*/ 91 h 125" name="T37"/>
                  <a:gd fmla="*/ 101 w 155" name="T38"/>
                  <a:gd fmla="*/ 107 h 125" name="T39"/>
                  <a:gd fmla="*/ 82 w 155" name="T40"/>
                  <a:gd fmla="*/ 100 h 125" name="T41"/>
                  <a:gd fmla="*/ 83 w 155" name="T42"/>
                  <a:gd fmla="*/ 113 h 125" name="T43"/>
                  <a:gd fmla="*/ 67 w 155" name="T44"/>
                  <a:gd fmla="*/ 124 h 125" name="T45"/>
                  <a:gd fmla="*/ 62 w 155" name="T46"/>
                  <a:gd fmla="*/ 106 h 125" name="T47"/>
                  <a:gd fmla="*/ 0 w 155" name="T48"/>
                  <a:gd fmla="*/ 116 h 125" name="T49"/>
                  <a:gd fmla="*/ 0 w 155" name="T50"/>
                  <a:gd fmla="*/ 116 h 125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155" name="T78"/>
                  <a:gd fmla="*/ 0 h 125" name="T79"/>
                  <a:gd fmla="*/ 155 w 155" name="T80"/>
                  <a:gd fmla="*/ 125 h 125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125" w="15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/>
              <p:nvPr/>
            </p:nvSpPr>
            <p:spPr bwMode="auto">
              <a:xfrm>
                <a:off x="4885" y="2881"/>
                <a:ext cx="32" cy="157"/>
              </a:xfrm>
              <a:custGeom>
                <a:gdLst>
                  <a:gd fmla="*/ 0 w 32" name="T0"/>
                  <a:gd fmla="*/ 12 h 23" name="T1"/>
                  <a:gd fmla="*/ 0 w 32" name="T2"/>
                  <a:gd fmla="*/ 12 h 23" name="T3"/>
                  <a:gd fmla="*/ 10 w 32" name="T4"/>
                  <a:gd fmla="*/ 22 h 23" name="T5"/>
                  <a:gd fmla="*/ 28 w 32" name="T6"/>
                  <a:gd fmla="*/ 14 h 23" name="T7"/>
                  <a:gd fmla="*/ 31 w 32" name="T8"/>
                  <a:gd fmla="*/ 0 h 23" name="T9"/>
                  <a:gd fmla="*/ 0 w 32" name="T10"/>
                  <a:gd fmla="*/ 12 h 23" name="T11"/>
                  <a:gd fmla="*/ 0 w 32" name="T12"/>
                  <a:gd fmla="*/ 12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2" name="T21"/>
                  <a:gd fmla="*/ 0 h 23" name="T22"/>
                  <a:gd fmla="*/ 32 w 32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32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/>
              <p:nvPr/>
            </p:nvSpPr>
            <p:spPr bwMode="auto">
              <a:xfrm>
                <a:off x="4990" y="2724"/>
                <a:ext cx="81" cy="157"/>
              </a:xfrm>
              <a:custGeom>
                <a:gdLst>
                  <a:gd fmla="*/ 0 w 81" name="T0"/>
                  <a:gd fmla="*/ 47 h 67" name="T1"/>
                  <a:gd fmla="*/ 0 w 81" name="T2"/>
                  <a:gd fmla="*/ 47 h 67" name="T3"/>
                  <a:gd fmla="*/ 3 w 81" name="T4"/>
                  <a:gd fmla="*/ 66 h 67" name="T5"/>
                  <a:gd fmla="*/ 17 w 81" name="T6"/>
                  <a:gd fmla="*/ 59 h 67" name="T7"/>
                  <a:gd fmla="*/ 8 w 81" name="T8"/>
                  <a:gd fmla="*/ 48 h 67" name="T9"/>
                  <a:gd fmla="*/ 46 w 81" name="T10"/>
                  <a:gd fmla="*/ 58 h 67" name="T11"/>
                  <a:gd fmla="*/ 55 w 81" name="T12"/>
                  <a:gd fmla="*/ 42 h 67" name="T13"/>
                  <a:gd fmla="*/ 80 w 81" name="T14"/>
                  <a:gd fmla="*/ 37 h 67" name="T15"/>
                  <a:gd fmla="*/ 71 w 81" name="T16"/>
                  <a:gd fmla="*/ 27 h 67" name="T17"/>
                  <a:gd fmla="*/ 74 w 81" name="T18"/>
                  <a:gd fmla="*/ 18 h 67" name="T19"/>
                  <a:gd fmla="*/ 53 w 81" name="T20"/>
                  <a:gd fmla="*/ 20 h 67" name="T21"/>
                  <a:gd fmla="*/ 27 w 81" name="T22"/>
                  <a:gd fmla="*/ 0 h 67" name="T23"/>
                  <a:gd fmla="*/ 18 w 81" name="T24"/>
                  <a:gd fmla="*/ 38 h 67" name="T25"/>
                  <a:gd fmla="*/ 7 w 81" name="T26"/>
                  <a:gd fmla="*/ 35 h 67" name="T27"/>
                  <a:gd fmla="*/ 0 w 81" name="T28"/>
                  <a:gd fmla="*/ 47 h 67" name="T29"/>
                  <a:gd fmla="*/ 0 w 81" name="T30"/>
                  <a:gd fmla="*/ 47 h 67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81" name="T48"/>
                  <a:gd fmla="*/ 0 h 67" name="T49"/>
                  <a:gd fmla="*/ 81 w 81" name="T50"/>
                  <a:gd fmla="*/ 67 h 67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67" w="81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/>
            <p:nvPr/>
          </p:nvSpPr>
          <p:spPr bwMode="auto">
            <a:xfrm>
              <a:off x="5083921" y="3560452"/>
              <a:ext cx="109536" cy="206196"/>
            </a:xfrm>
            <a:custGeom>
              <a:gdLst>
                <a:gd fmla="*/ 0 w 87" name="T0"/>
                <a:gd fmla="*/ 82254980 h 84" name="T1"/>
                <a:gd fmla="*/ 0 w 87" name="T2"/>
                <a:gd fmla="*/ 82254980 h 84" name="T3"/>
                <a:gd fmla="*/ 25363482 w 87" name="T4"/>
                <a:gd fmla="*/ 94505205 h 84" name="T5"/>
                <a:gd fmla="*/ 9510832 w 87" name="T6"/>
                <a:gd fmla="*/ 136509117 h 84" name="T7"/>
                <a:gd fmla="*/ 47555429 w 87" name="T8"/>
                <a:gd fmla="*/ 145258884 h 84" name="T9"/>
                <a:gd fmla="*/ 87186425 w 87" name="T10"/>
                <a:gd fmla="*/ 120757154 h 84" name="T11"/>
                <a:gd fmla="*/ 69748624 w 87" name="T12"/>
                <a:gd fmla="*/ 87505655 h 84" name="T13"/>
                <a:gd fmla="*/ 115718915 w 87" name="T14"/>
                <a:gd fmla="*/ 56003032 h 84" name="T15"/>
                <a:gd fmla="*/ 136326972 w 87" name="T16"/>
                <a:gd fmla="*/ 14000427 h 84" name="T17"/>
                <a:gd fmla="*/ 134741833 w 87" name="T18"/>
                <a:gd fmla="*/ 8751093 h 84" name="T19"/>
                <a:gd fmla="*/ 125231004 w 87" name="T20"/>
                <a:gd fmla="*/ 0 h 84" name="T21"/>
                <a:gd fmla="*/ 84014889 w 87" name="T22"/>
                <a:gd fmla="*/ 28002177 h 84" name="T23"/>
                <a:gd fmla="*/ 84014889 w 87" name="T24"/>
                <a:gd fmla="*/ 43752828 h 84" name="T25"/>
                <a:gd fmla="*/ 55482379 w 87" name="T26"/>
                <a:gd fmla="*/ 38502163 h 84" name="T27"/>
                <a:gd fmla="*/ 0 w 87" name="T28"/>
                <a:gd fmla="*/ 82254980 h 84" name="T29"/>
                <a:gd fmla="*/ 0 w 87" name="T30"/>
                <a:gd fmla="*/ 82254980 h 84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w 87" name="T48"/>
                <a:gd fmla="*/ 0 h 84" name="T49"/>
                <a:gd fmla="*/ 87 w 87" name="T50"/>
                <a:gd fmla="*/ 84 h 84" name="T51"/>
              </a:gdLst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b="T51" l="T48" r="T50" t="T49"/>
              <a:pathLst>
                <a:path h="84" w="87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/>
            <p:nvPr/>
          </p:nvSpPr>
          <p:spPr bwMode="auto">
            <a:xfrm>
              <a:off x="5117258" y="3639828"/>
              <a:ext cx="57150" cy="206196"/>
            </a:xfrm>
            <a:custGeom>
              <a:gdLst>
                <a:gd fmla="*/ 0 w 48" name="T0"/>
                <a:gd fmla="*/ 109657851 h 66" name="T1"/>
                <a:gd fmla="*/ 0 w 48" name="T2"/>
                <a:gd fmla="*/ 109657851 h 66" name="T3"/>
                <a:gd fmla="*/ 7087791 w 48" name="T4"/>
                <a:gd fmla="*/ 23618536 h 66" name="T5"/>
                <a:gd fmla="*/ 42527939 w 48" name="T6"/>
                <a:gd fmla="*/ 0 h 66" name="T7"/>
                <a:gd fmla="*/ 66626182 w 48" name="T8"/>
                <a:gd fmla="*/ 67482449 h 66" name="T9"/>
                <a:gd fmla="*/ 42527939 w 48" name="T10"/>
                <a:gd fmla="*/ 99535812 h 66" name="T11"/>
                <a:gd fmla="*/ 0 w 48" name="T12"/>
                <a:gd fmla="*/ 109657851 h 66" name="T13"/>
                <a:gd fmla="*/ 0 w 48" name="T14"/>
                <a:gd fmla="*/ 109657851 h 6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48" name="T24"/>
                <a:gd fmla="*/ 0 h 66" name="T25"/>
                <a:gd fmla="*/ 48 w 48" name="T26"/>
                <a:gd fmla="*/ 66 h 66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66" w="48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/>
            <p:nvPr/>
          </p:nvSpPr>
          <p:spPr bwMode="auto">
            <a:xfrm>
              <a:off x="4674350" y="3984316"/>
              <a:ext cx="122236" cy="206196"/>
            </a:xfrm>
            <a:custGeom>
              <a:gdLst>
                <a:gd fmla="*/ 0 w 99" name="T0"/>
                <a:gd fmla="*/ 42094425 h 115" name="T1"/>
                <a:gd fmla="*/ 0 w 99" name="T2"/>
                <a:gd fmla="*/ 42094425 h 115" name="T3"/>
                <a:gd fmla="*/ 19818444 w 99" name="T4"/>
                <a:gd fmla="*/ 69035380 h 115" name="T5"/>
                <a:gd fmla="*/ 13720178 w 99" name="T6"/>
                <a:gd fmla="*/ 116181404 h 115" name="T7"/>
                <a:gd fmla="*/ 67079713 w 99" name="T8"/>
                <a:gd fmla="*/ 95976345 h 115" name="T9"/>
                <a:gd fmla="*/ 89946687 w 99" name="T10"/>
                <a:gd fmla="*/ 116181404 h 115" name="T11"/>
                <a:gd fmla="*/ 109766361 w 99" name="T12"/>
                <a:gd fmla="*/ 163327409 h 115" name="T13"/>
                <a:gd fmla="*/ 102143220 w 99" name="T14"/>
                <a:gd fmla="*/ 191951392 h 115" name="T15"/>
                <a:gd fmla="*/ 149403240 w 99" name="T16"/>
                <a:gd fmla="*/ 183532509 h 115" name="T17"/>
                <a:gd fmla="*/ 126536285 w 99" name="T18"/>
                <a:gd fmla="*/ 121232994 h 115" name="T19"/>
                <a:gd fmla="*/ 76226495 w 99" name="T20"/>
                <a:gd fmla="*/ 75769967 h 115" name="T21"/>
                <a:gd fmla="*/ 89946687 w 99" name="T22"/>
                <a:gd fmla="*/ 50513318 h 115" name="T23"/>
                <a:gd fmla="*/ 62505087 w 99" name="T24"/>
                <a:gd fmla="*/ 35359838 h 115" name="T25"/>
                <a:gd fmla="*/ 41161773 w 99" name="T26"/>
                <a:gd fmla="*/ 0 h 115" name="T27"/>
                <a:gd fmla="*/ 27441590 w 99" name="T28"/>
                <a:gd fmla="*/ 0 h 115" name="T29"/>
                <a:gd fmla="*/ 28966466 w 99" name="T30"/>
                <a:gd fmla="*/ 26940955 h 115" name="T31"/>
                <a:gd fmla="*/ 19818444 w 99" name="T32"/>
                <a:gd fmla="*/ 20205065 h 115" name="T33"/>
                <a:gd fmla="*/ 0 w 99" name="T34"/>
                <a:gd fmla="*/ 42094425 h 115" name="T35"/>
                <a:gd fmla="*/ 0 w 99" name="T36"/>
                <a:gd fmla="*/ 42094425 h 115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99" name="T57"/>
                <a:gd fmla="*/ 0 h 115" name="T58"/>
                <a:gd fmla="*/ 99 w 99" name="T59"/>
                <a:gd fmla="*/ 115 h 115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115" w="99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/>
            <p:nvPr/>
          </p:nvGrpSpPr>
          <p:grpSpPr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/>
              <p:nvPr/>
            </p:nvSpPr>
            <p:spPr bwMode="auto">
              <a:xfrm>
                <a:off x="1156" y="2451"/>
                <a:ext cx="1166" cy="158"/>
              </a:xfrm>
              <a:custGeom>
                <a:gdLst>
                  <a:gd fmla="*/ 93 w 1166" name="T0"/>
                  <a:gd fmla="*/ 82 h 595" name="T1"/>
                  <a:gd fmla="*/ 110 w 1166" name="T2"/>
                  <a:gd fmla="*/ 69 h 595" name="T3"/>
                  <a:gd fmla="*/ 177 w 1166" name="T4"/>
                  <a:gd fmla="*/ 35 h 595" name="T5"/>
                  <a:gd fmla="*/ 250 w 1166" name="T6"/>
                  <a:gd fmla="*/ 52 h 595" name="T7"/>
                  <a:gd fmla="*/ 347 w 1166" name="T8"/>
                  <a:gd fmla="*/ 95 h 595" name="T9"/>
                  <a:gd fmla="*/ 453 w 1166" name="T10"/>
                  <a:gd fmla="*/ 123 h 595" name="T11"/>
                  <a:gd fmla="*/ 450 w 1166" name="T12"/>
                  <a:gd fmla="*/ 93 h 595" name="T13"/>
                  <a:gd fmla="*/ 515 w 1166" name="T14"/>
                  <a:gd fmla="*/ 93 h 595" name="T15"/>
                  <a:gd fmla="*/ 595 w 1166" name="T16"/>
                  <a:gd fmla="*/ 105 h 595" name="T17"/>
                  <a:gd fmla="*/ 597 w 1166" name="T18"/>
                  <a:gd fmla="*/ 85 h 595" name="T19"/>
                  <a:gd fmla="*/ 624 w 1166" name="T20"/>
                  <a:gd fmla="*/ 114 h 595" name="T21"/>
                  <a:gd fmla="*/ 632 w 1166" name="T22"/>
                  <a:gd fmla="*/ 78 h 595" name="T23"/>
                  <a:gd fmla="*/ 620 w 1166" name="T24"/>
                  <a:gd fmla="*/ 18 h 595" name="T25"/>
                  <a:gd fmla="*/ 676 w 1166" name="T26"/>
                  <a:gd fmla="*/ 44 h 595" name="T27"/>
                  <a:gd fmla="*/ 685 w 1166" name="T28"/>
                  <a:gd fmla="*/ 61 h 595" name="T29"/>
                  <a:gd fmla="*/ 721 w 1166" name="T30"/>
                  <a:gd fmla="*/ 76 h 595" name="T31"/>
                  <a:gd fmla="*/ 743 w 1166" name="T32"/>
                  <a:gd fmla="*/ 109 h 595" name="T33"/>
                  <a:gd fmla="*/ 797 w 1166" name="T34"/>
                  <a:gd fmla="*/ 55 h 595" name="T35"/>
                  <a:gd fmla="*/ 798 w 1166" name="T36"/>
                  <a:gd fmla="*/ 85 h 595" name="T37"/>
                  <a:gd fmla="*/ 783 w 1166" name="T38"/>
                  <a:gd fmla="*/ 137 h 595" name="T39"/>
                  <a:gd fmla="*/ 695 w 1166" name="T40"/>
                  <a:gd fmla="*/ 143 h 595" name="T41"/>
                  <a:gd fmla="*/ 698 w 1166" name="T42"/>
                  <a:gd fmla="*/ 183 h 595" name="T43"/>
                  <a:gd fmla="*/ 689 w 1166" name="T44"/>
                  <a:gd fmla="*/ 208 h 595" name="T45"/>
                  <a:gd fmla="*/ 661 w 1166" name="T46"/>
                  <a:gd fmla="*/ 226 h 595" name="T47"/>
                  <a:gd fmla="*/ 653 w 1166" name="T48"/>
                  <a:gd fmla="*/ 293 h 595" name="T49"/>
                  <a:gd fmla="*/ 759 w 1166" name="T50"/>
                  <a:gd fmla="*/ 359 h 595" name="T51"/>
                  <a:gd fmla="*/ 800 w 1166" name="T52"/>
                  <a:gd fmla="*/ 404 h 595" name="T53"/>
                  <a:gd fmla="*/ 817 w 1166" name="T54"/>
                  <a:gd fmla="*/ 440 h 595" name="T55"/>
                  <a:gd fmla="*/ 836 w 1166" name="T56"/>
                  <a:gd fmla="*/ 375 h 595" name="T57"/>
                  <a:gd fmla="*/ 849 w 1166" name="T58"/>
                  <a:gd fmla="*/ 293 h 595" name="T59"/>
                  <a:gd fmla="*/ 858 w 1166" name="T60"/>
                  <a:gd fmla="*/ 252 h 595" name="T61"/>
                  <a:gd fmla="*/ 900 w 1166" name="T62"/>
                  <a:gd fmla="*/ 225 h 595" name="T63"/>
                  <a:gd fmla="*/ 974 w 1166" name="T64"/>
                  <a:gd fmla="*/ 248 h 595" name="T65"/>
                  <a:gd fmla="*/ 980 w 1166" name="T66"/>
                  <a:gd fmla="*/ 283 h 595" name="T67"/>
                  <a:gd fmla="*/ 978 w 1166" name="T68"/>
                  <a:gd fmla="*/ 312 h 595" name="T69"/>
                  <a:gd fmla="*/ 1022 w 1166" name="T70"/>
                  <a:gd fmla="*/ 300 h 595" name="T71"/>
                  <a:gd fmla="*/ 1061 w 1166" name="T72"/>
                  <a:gd fmla="*/ 285 h 595" name="T73"/>
                  <a:gd fmla="*/ 1058 w 1166" name="T74"/>
                  <a:gd fmla="*/ 300 h 595" name="T75"/>
                  <a:gd fmla="*/ 1079 w 1166" name="T76"/>
                  <a:gd fmla="*/ 316 h 595" name="T77"/>
                  <a:gd fmla="*/ 1082 w 1166" name="T78"/>
                  <a:gd fmla="*/ 336 h 595" name="T79"/>
                  <a:gd fmla="*/ 1118 w 1166" name="T80"/>
                  <a:gd fmla="*/ 362 h 595" name="T81"/>
                  <a:gd fmla="*/ 1144 w 1166" name="T82"/>
                  <a:gd fmla="*/ 381 h 595" name="T83"/>
                  <a:gd fmla="*/ 1156 w 1166" name="T84"/>
                  <a:gd fmla="*/ 400 h 595" name="T85"/>
                  <a:gd fmla="*/ 985 w 1166" name="T86"/>
                  <a:gd fmla="*/ 477 h 595" name="T87"/>
                  <a:gd fmla="*/ 1047 w 1166" name="T88"/>
                  <a:gd fmla="*/ 482 h 595" name="T89"/>
                  <a:gd fmla="*/ 1053 w 1166" name="T90"/>
                  <a:gd fmla="*/ 527 h 595" name="T91"/>
                  <a:gd fmla="*/ 1108 w 1166" name="T92"/>
                  <a:gd fmla="*/ 523 h 595" name="T93"/>
                  <a:gd fmla="*/ 1022 w 1166" name="T94"/>
                  <a:gd fmla="*/ 552 h 595" name="T95"/>
                  <a:gd fmla="*/ 1010 w 1166" name="T96"/>
                  <a:gd fmla="*/ 540 h 595" name="T97"/>
                  <a:gd fmla="*/ 960 w 1166" name="T98"/>
                  <a:gd fmla="*/ 539 h 595" name="T99"/>
                  <a:gd fmla="*/ 846 w 1166" name="T100"/>
                  <a:gd fmla="*/ 574 h 595" name="T101"/>
                  <a:gd fmla="*/ 798 w 1166" name="T102"/>
                  <a:gd fmla="*/ 582 h 595" name="T103"/>
                  <a:gd fmla="*/ 820 w 1166" name="T104"/>
                  <a:gd fmla="*/ 550 h 595" name="T105"/>
                  <a:gd fmla="*/ 770 w 1166" name="T106"/>
                  <a:gd fmla="*/ 518 h 595" name="T107"/>
                  <a:gd fmla="*/ 735 w 1166" name="T108"/>
                  <a:gd fmla="*/ 479 h 595" name="T109"/>
                  <a:gd fmla="*/ 634 w 1166" name="T110"/>
                  <a:gd fmla="*/ 480 h 595" name="T111"/>
                  <a:gd fmla="*/ 244 w 1166" name="T112"/>
                  <a:gd fmla="*/ 462 h 595" name="T113"/>
                  <a:gd fmla="*/ 188 w 1166" name="T114"/>
                  <a:gd fmla="*/ 431 h 595" name="T115"/>
                  <a:gd fmla="*/ 149 w 1166" name="T116"/>
                  <a:gd fmla="*/ 366 h 595" name="T117"/>
                  <a:gd fmla="*/ 48 w 1166" name="T118"/>
                  <a:gd fmla="*/ 291 h 595" name="T119"/>
                  <a:gd fmla="*/ 0 w 1166" name="T120"/>
                  <a:gd fmla="*/ 264 h 595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1166" name="T183"/>
                  <a:gd fmla="*/ 0 h 595" name="T184"/>
                  <a:gd fmla="*/ 1166 w 1166" name="T185"/>
                  <a:gd fmla="*/ 595 h 595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595" w="1166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/>
              <p:nvPr/>
            </p:nvSpPr>
            <p:spPr bwMode="auto">
              <a:xfrm>
                <a:off x="1330" y="2617"/>
                <a:ext cx="69" cy="158"/>
              </a:xfrm>
              <a:custGeom>
                <a:gdLst>
                  <a:gd fmla="*/ 0 w 69" name="T0"/>
                  <a:gd fmla="*/ 0 h 40" name="T1"/>
                  <a:gd fmla="*/ 0 w 69" name="T2"/>
                  <a:gd fmla="*/ 0 h 40" name="T3"/>
                  <a:gd fmla="*/ 37 w 69" name="T4"/>
                  <a:gd fmla="*/ 8 h 40" name="T5"/>
                  <a:gd fmla="*/ 68 w 69" name="T6"/>
                  <a:gd fmla="*/ 39 h 40" name="T7"/>
                  <a:gd fmla="*/ 50 w 69" name="T8"/>
                  <a:gd fmla="*/ 33 h 40" name="T9"/>
                  <a:gd fmla="*/ 0 w 69" name="T10"/>
                  <a:gd fmla="*/ 0 h 40" name="T11"/>
                  <a:gd fmla="*/ 0 w 69" name="T12"/>
                  <a:gd fmla="*/ 0 h 40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69" name="T21"/>
                  <a:gd fmla="*/ 0 h 40" name="T22"/>
                  <a:gd fmla="*/ 69 w 69" name="T23"/>
                  <a:gd fmla="*/ 40 h 40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40" w="69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/>
              <p:nvPr/>
            </p:nvSpPr>
            <p:spPr bwMode="auto">
              <a:xfrm>
                <a:off x="1362" y="2131"/>
                <a:ext cx="144" cy="158"/>
              </a:xfrm>
              <a:custGeom>
                <a:gdLst>
                  <a:gd fmla="*/ 0 w 144" name="T0"/>
                  <a:gd fmla="*/ 66 h 89" name="T1"/>
                  <a:gd fmla="*/ 0 w 144" name="T2"/>
                  <a:gd fmla="*/ 66 h 89" name="T3"/>
                  <a:gd fmla="*/ 6 w 144" name="T4"/>
                  <a:gd fmla="*/ 55 h 89" name="T5"/>
                  <a:gd fmla="*/ 27 w 144" name="T6"/>
                  <a:gd fmla="*/ 18 h 89" name="T7"/>
                  <a:gd fmla="*/ 17 w 144" name="T8"/>
                  <a:gd fmla="*/ 3 h 89" name="T9"/>
                  <a:gd fmla="*/ 61 w 144" name="T10"/>
                  <a:gd fmla="*/ 0 h 89" name="T11"/>
                  <a:gd fmla="*/ 92 w 144" name="T12"/>
                  <a:gd fmla="*/ 14 h 89" name="T13"/>
                  <a:gd fmla="*/ 112 w 144" name="T14"/>
                  <a:gd fmla="*/ 6 h 89" name="T15"/>
                  <a:gd fmla="*/ 143 w 144" name="T16"/>
                  <a:gd fmla="*/ 27 h 89" name="T17"/>
                  <a:gd fmla="*/ 77 w 144" name="T18"/>
                  <a:gd fmla="*/ 59 h 89" name="T19"/>
                  <a:gd fmla="*/ 72 w 144" name="T20"/>
                  <a:gd fmla="*/ 79 h 89" name="T21"/>
                  <a:gd fmla="*/ 39 w 144" name="T22"/>
                  <a:gd fmla="*/ 88 h 89" name="T23"/>
                  <a:gd fmla="*/ 25 w 144" name="T24"/>
                  <a:gd fmla="*/ 73 h 89" name="T25"/>
                  <a:gd fmla="*/ 0 w 144" name="T26"/>
                  <a:gd fmla="*/ 66 h 89" name="T27"/>
                  <a:gd fmla="*/ 0 w 144" name="T28"/>
                  <a:gd fmla="*/ 66 h 89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44" name="T45"/>
                  <a:gd fmla="*/ 0 h 89" name="T46"/>
                  <a:gd fmla="*/ 144 w 144" name="T47"/>
                  <a:gd fmla="*/ 89 h 89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9" w="144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/>
              <p:nvPr/>
            </p:nvSpPr>
            <p:spPr bwMode="auto">
              <a:xfrm>
                <a:off x="1403" y="2029"/>
                <a:ext cx="101" cy="158"/>
              </a:xfrm>
              <a:custGeom>
                <a:gdLst>
                  <a:gd fmla="*/ 0 w 101" name="T0"/>
                  <a:gd fmla="*/ 38 h 51" name="T1"/>
                  <a:gd fmla="*/ 0 w 101" name="T2"/>
                  <a:gd fmla="*/ 38 h 51" name="T3"/>
                  <a:gd fmla="*/ 23 w 101" name="T4"/>
                  <a:gd fmla="*/ 45 h 51" name="T5"/>
                  <a:gd fmla="*/ 29 w 101" name="T6"/>
                  <a:gd fmla="*/ 37 h 51" name="T7"/>
                  <a:gd fmla="*/ 34 w 101" name="T8"/>
                  <a:gd fmla="*/ 50 h 51" name="T9"/>
                  <a:gd fmla="*/ 45 w 101" name="T10"/>
                  <a:gd fmla="*/ 45 h 51" name="T11"/>
                  <a:gd fmla="*/ 43 w 101" name="T12"/>
                  <a:gd fmla="*/ 33 h 51" name="T13"/>
                  <a:gd fmla="*/ 54 w 101" name="T14"/>
                  <a:gd fmla="*/ 39 h 51" name="T15"/>
                  <a:gd fmla="*/ 60 w 101" name="T16"/>
                  <a:gd fmla="*/ 21 h 51" name="T17"/>
                  <a:gd fmla="*/ 69 w 101" name="T18"/>
                  <a:gd fmla="*/ 20 h 51" name="T19"/>
                  <a:gd fmla="*/ 72 w 101" name="T20"/>
                  <a:gd fmla="*/ 37 h 51" name="T21"/>
                  <a:gd fmla="*/ 94 w 101" name="T22"/>
                  <a:gd fmla="*/ 24 h 51" name="T23"/>
                  <a:gd fmla="*/ 87 w 101" name="T24"/>
                  <a:gd fmla="*/ 10 h 51" name="T25"/>
                  <a:gd fmla="*/ 100 w 101" name="T26"/>
                  <a:gd fmla="*/ 7 h 51" name="T27"/>
                  <a:gd fmla="*/ 86 w 101" name="T28"/>
                  <a:gd fmla="*/ 0 h 51" name="T29"/>
                  <a:gd fmla="*/ 50 w 101" name="T30"/>
                  <a:gd fmla="*/ 7 h 51" name="T31"/>
                  <a:gd fmla="*/ 0 w 101" name="T32"/>
                  <a:gd fmla="*/ 38 h 51" name="T33"/>
                  <a:gd fmla="*/ 0 w 101" name="T34"/>
                  <a:gd fmla="*/ 38 h 51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101" name="T54"/>
                  <a:gd fmla="*/ 0 h 51" name="T55"/>
                  <a:gd fmla="*/ 101 w 101" name="T56"/>
                  <a:gd fmla="*/ 51 h 51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51" w="100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/>
              <p:nvPr/>
            </p:nvSpPr>
            <p:spPr bwMode="auto">
              <a:xfrm>
                <a:off x="1457" y="2178"/>
                <a:ext cx="247" cy="158"/>
              </a:xfrm>
              <a:custGeom>
                <a:gdLst>
                  <a:gd fmla="*/ 0 w 247" name="T0"/>
                  <a:gd fmla="*/ 39 h 122" name="T1"/>
                  <a:gd fmla="*/ 0 w 247" name="T2"/>
                  <a:gd fmla="*/ 39 h 122" name="T3"/>
                  <a:gd fmla="*/ 12 w 247" name="T4"/>
                  <a:gd fmla="*/ 29 h 122" name="T5"/>
                  <a:gd fmla="*/ 6 w 247" name="T6"/>
                  <a:gd fmla="*/ 24 h 122" name="T7"/>
                  <a:gd fmla="*/ 35 w 247" name="T8"/>
                  <a:gd fmla="*/ 7 h 122" name="T9"/>
                  <a:gd fmla="*/ 59 w 247" name="T10"/>
                  <a:gd fmla="*/ 0 h 122" name="T11"/>
                  <a:gd fmla="*/ 67 w 247" name="T12"/>
                  <a:gd fmla="*/ 13 h 122" name="T13"/>
                  <a:gd fmla="*/ 59 w 247" name="T14"/>
                  <a:gd fmla="*/ 20 h 122" name="T15"/>
                  <a:gd fmla="*/ 81 w 247" name="T16"/>
                  <a:gd fmla="*/ 10 h 122" name="T17"/>
                  <a:gd fmla="*/ 105 w 247" name="T18"/>
                  <a:gd fmla="*/ 18 h 122" name="T19"/>
                  <a:gd fmla="*/ 96 w 247" name="T20"/>
                  <a:gd fmla="*/ 27 h 122" name="T21"/>
                  <a:gd fmla="*/ 124 w 247" name="T22"/>
                  <a:gd fmla="*/ 21 h 122" name="T23"/>
                  <a:gd fmla="*/ 116 w 247" name="T24"/>
                  <a:gd fmla="*/ 11 h 122" name="T25"/>
                  <a:gd fmla="*/ 127 w 247" name="T26"/>
                  <a:gd fmla="*/ 12 h 122" name="T27"/>
                  <a:gd fmla="*/ 149 w 247" name="T28"/>
                  <a:gd fmla="*/ 44 h 122" name="T29"/>
                  <a:gd fmla="*/ 157 w 247" name="T30"/>
                  <a:gd fmla="*/ 37 h 122" name="T31"/>
                  <a:gd fmla="*/ 148 w 247" name="T32"/>
                  <a:gd fmla="*/ 1 h 122" name="T33"/>
                  <a:gd fmla="*/ 166 w 247" name="T34"/>
                  <a:gd fmla="*/ 2 h 122" name="T35"/>
                  <a:gd fmla="*/ 186 w 247" name="T36"/>
                  <a:gd fmla="*/ 14 h 122" name="T37"/>
                  <a:gd fmla="*/ 197 w 247" name="T38"/>
                  <a:gd fmla="*/ 58 h 122" name="T39"/>
                  <a:gd fmla="*/ 246 w 247" name="T40"/>
                  <a:gd fmla="*/ 80 h 122" name="T41"/>
                  <a:gd fmla="*/ 245 w 247" name="T42"/>
                  <a:gd fmla="*/ 91 h 122" name="T43"/>
                  <a:gd fmla="*/ 232 w 247" name="T44"/>
                  <a:gd fmla="*/ 86 h 122" name="T45"/>
                  <a:gd fmla="*/ 217 w 247" name="T46"/>
                  <a:gd fmla="*/ 94 h 122" name="T47"/>
                  <a:gd fmla="*/ 238 w 247" name="T48"/>
                  <a:gd fmla="*/ 104 h 122" name="T49"/>
                  <a:gd fmla="*/ 219 w 247" name="T50"/>
                  <a:gd fmla="*/ 114 h 122" name="T51"/>
                  <a:gd fmla="*/ 187 w 247" name="T52"/>
                  <a:gd fmla="*/ 109 h 122" name="T53"/>
                  <a:gd fmla="*/ 169 w 247" name="T54"/>
                  <a:gd fmla="*/ 97 h 122" name="T55"/>
                  <a:gd fmla="*/ 128 w 247" name="T56"/>
                  <a:gd fmla="*/ 117 h 122" name="T57"/>
                  <a:gd fmla="*/ 78 w 247" name="T58"/>
                  <a:gd fmla="*/ 121 h 122" name="T59"/>
                  <a:gd fmla="*/ 68 w 247" name="T60"/>
                  <a:gd fmla="*/ 102 h 122" name="T61"/>
                  <a:gd fmla="*/ 40 w 247" name="T62"/>
                  <a:gd fmla="*/ 100 h 122" name="T63"/>
                  <a:gd fmla="*/ 22 w 247" name="T64"/>
                  <a:gd fmla="*/ 84 h 122" name="T65"/>
                  <a:gd fmla="*/ 93 w 247" name="T66"/>
                  <a:gd fmla="*/ 74 h 122" name="T67"/>
                  <a:gd fmla="*/ 19 w 247" name="T68"/>
                  <a:gd fmla="*/ 69 h 122" name="T69"/>
                  <a:gd fmla="*/ 9 w 247" name="T70"/>
                  <a:gd fmla="*/ 59 h 122" name="T71"/>
                  <a:gd fmla="*/ 47 w 247" name="T72"/>
                  <a:gd fmla="*/ 48 h 122" name="T73"/>
                  <a:gd fmla="*/ 12 w 247" name="T74"/>
                  <a:gd fmla="*/ 49 h 122" name="T75"/>
                  <a:gd fmla="*/ 15 w 247" name="T76"/>
                  <a:gd fmla="*/ 44 h 122" name="T77"/>
                  <a:gd fmla="*/ 0 w 247" name="T78"/>
                  <a:gd fmla="*/ 39 h 122" name="T79"/>
                  <a:gd fmla="*/ 0 w 247" name="T80"/>
                  <a:gd fmla="*/ 39 h 122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247" name="T123"/>
                  <a:gd fmla="*/ 0 h 122" name="T124"/>
                  <a:gd fmla="*/ 247 w 247" name="T125"/>
                  <a:gd fmla="*/ 122 h 122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122" w="246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/>
              <p:nvPr/>
            </p:nvSpPr>
            <p:spPr bwMode="auto">
              <a:xfrm>
                <a:off x="1475" y="2056"/>
                <a:ext cx="168" cy="158"/>
              </a:xfrm>
              <a:custGeom>
                <a:gdLst>
                  <a:gd fmla="*/ 0 w 168" name="T0"/>
                  <a:gd fmla="*/ 44 h 68" name="T1"/>
                  <a:gd fmla="*/ 0 w 168" name="T2"/>
                  <a:gd fmla="*/ 44 h 68" name="T3"/>
                  <a:gd fmla="*/ 6 w 168" name="T4"/>
                  <a:gd fmla="*/ 38 h 68" name="T5"/>
                  <a:gd fmla="*/ 34 w 168" name="T6"/>
                  <a:gd fmla="*/ 32 h 68" name="T7"/>
                  <a:gd fmla="*/ 6 w 168" name="T8"/>
                  <a:gd fmla="*/ 33 h 68" name="T9"/>
                  <a:gd fmla="*/ 39 w 168" name="T10"/>
                  <a:gd fmla="*/ 27 h 68" name="T11"/>
                  <a:gd fmla="*/ 12 w 168" name="T12"/>
                  <a:gd fmla="*/ 27 h 68" name="T13"/>
                  <a:gd fmla="*/ 14 w 168" name="T14"/>
                  <a:gd fmla="*/ 19 h 68" name="T15"/>
                  <a:gd fmla="*/ 40 w 168" name="T16"/>
                  <a:gd fmla="*/ 19 h 68" name="T17"/>
                  <a:gd fmla="*/ 22 w 168" name="T18"/>
                  <a:gd fmla="*/ 17 h 68" name="T19"/>
                  <a:gd fmla="*/ 36 w 168" name="T20"/>
                  <a:gd fmla="*/ 10 h 68" name="T21"/>
                  <a:gd fmla="*/ 70 w 168" name="T22"/>
                  <a:gd fmla="*/ 19 h 68" name="T23"/>
                  <a:gd fmla="*/ 87 w 168" name="T24"/>
                  <a:gd fmla="*/ 36 h 68" name="T25"/>
                  <a:gd fmla="*/ 118 w 168" name="T26"/>
                  <a:gd fmla="*/ 37 h 68" name="T27"/>
                  <a:gd fmla="*/ 106 w 168" name="T28"/>
                  <a:gd fmla="*/ 27 h 68" name="T29"/>
                  <a:gd fmla="*/ 113 w 168" name="T30"/>
                  <a:gd fmla="*/ 20 h 68" name="T31"/>
                  <a:gd fmla="*/ 99 w 168" name="T32"/>
                  <a:gd fmla="*/ 12 h 68" name="T33"/>
                  <a:gd fmla="*/ 121 w 168" name="T34"/>
                  <a:gd fmla="*/ 0 h 68" name="T35"/>
                  <a:gd fmla="*/ 131 w 168" name="T36"/>
                  <a:gd fmla="*/ 14 h 68" name="T37"/>
                  <a:gd fmla="*/ 124 w 168" name="T38"/>
                  <a:gd fmla="*/ 21 h 68" name="T39"/>
                  <a:gd fmla="*/ 136 w 168" name="T40"/>
                  <a:gd fmla="*/ 23 h 68" name="T41"/>
                  <a:gd fmla="*/ 132 w 168" name="T42"/>
                  <a:gd fmla="*/ 31 h 68" name="T43"/>
                  <a:gd fmla="*/ 147 w 168" name="T44"/>
                  <a:gd fmla="*/ 33 h 68" name="T45"/>
                  <a:gd fmla="*/ 156 w 168" name="T46"/>
                  <a:gd fmla="*/ 23 h 68" name="T47"/>
                  <a:gd fmla="*/ 167 w 168" name="T48"/>
                  <a:gd fmla="*/ 35 h 68" name="T49"/>
                  <a:gd fmla="*/ 158 w 168" name="T50"/>
                  <a:gd fmla="*/ 50 h 68" name="T51"/>
                  <a:gd fmla="*/ 122 w 168" name="T52"/>
                  <a:gd fmla="*/ 49 h 68" name="T53"/>
                  <a:gd fmla="*/ 67 w 168" name="T54"/>
                  <a:gd fmla="*/ 67 h 68" name="T55"/>
                  <a:gd fmla="*/ 45 w 168" name="T56"/>
                  <a:gd fmla="*/ 57 h 68" name="T57"/>
                  <a:gd fmla="*/ 91 w 168" name="T58"/>
                  <a:gd fmla="*/ 42 h 68" name="T59"/>
                  <a:gd fmla="*/ 51 w 168" name="T60"/>
                  <a:gd fmla="*/ 51 h 68" name="T61"/>
                  <a:gd fmla="*/ 58 w 168" name="T62"/>
                  <a:gd fmla="*/ 39 h 68" name="T63"/>
                  <a:gd fmla="*/ 38 w 168" name="T64"/>
                  <a:gd fmla="*/ 52 h 68" name="T65"/>
                  <a:gd fmla="*/ 14 w 168" name="T66"/>
                  <a:gd fmla="*/ 49 h 68" name="T67"/>
                  <a:gd fmla="*/ 0 w 168" name="T68"/>
                  <a:gd fmla="*/ 44 h 68" name="T69"/>
                  <a:gd fmla="*/ 0 w 168" name="T70"/>
                  <a:gd fmla="*/ 44 h 68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168" name="T108"/>
                  <a:gd fmla="*/ 0 h 68" name="T109"/>
                  <a:gd fmla="*/ 168 w 168" name="T110"/>
                  <a:gd fmla="*/ 68 h 68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68" w="1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/>
              <p:nvPr/>
            </p:nvSpPr>
            <p:spPr bwMode="auto">
              <a:xfrm>
                <a:off x="1641" y="1974"/>
                <a:ext cx="87" cy="158"/>
              </a:xfrm>
              <a:custGeom>
                <a:gdLst>
                  <a:gd fmla="*/ 0 w 87" name="T0"/>
                  <a:gd fmla="*/ 0 h 43" name="T1"/>
                  <a:gd fmla="*/ 0 w 87" name="T2"/>
                  <a:gd fmla="*/ 0 h 43" name="T3"/>
                  <a:gd fmla="*/ 7 w 87" name="T4"/>
                  <a:gd fmla="*/ 15 h 43" name="T5"/>
                  <a:gd fmla="*/ 28 w 87" name="T6"/>
                  <a:gd fmla="*/ 15 h 43" name="T7"/>
                  <a:gd fmla="*/ 21 w 87" name="T8"/>
                  <a:gd fmla="*/ 18 h 43" name="T9"/>
                  <a:gd fmla="*/ 26 w 87" name="T10"/>
                  <a:gd fmla="*/ 23 h 43" name="T11"/>
                  <a:gd fmla="*/ 8 w 87" name="T12"/>
                  <a:gd fmla="*/ 25 h 43" name="T13"/>
                  <a:gd fmla="*/ 38 w 87" name="T14"/>
                  <a:gd fmla="*/ 31 h 43" name="T15"/>
                  <a:gd fmla="*/ 86 w 87" name="T16"/>
                  <a:gd fmla="*/ 42 h 43" name="T17"/>
                  <a:gd fmla="*/ 79 w 87" name="T18"/>
                  <a:gd fmla="*/ 17 h 43" name="T19"/>
                  <a:gd fmla="*/ 44 w 87" name="T20"/>
                  <a:gd fmla="*/ 3 h 43" name="T21"/>
                  <a:gd fmla="*/ 33 w 87" name="T22"/>
                  <a:gd fmla="*/ 9 h 43" name="T23"/>
                  <a:gd fmla="*/ 30 w 87" name="T24"/>
                  <a:gd fmla="*/ 0 h 43" name="T25"/>
                  <a:gd fmla="*/ 0 w 87" name="T26"/>
                  <a:gd fmla="*/ 0 h 43" name="T27"/>
                  <a:gd fmla="*/ 0 w 87" name="T28"/>
                  <a:gd fmla="*/ 0 h 43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87" name="T45"/>
                  <a:gd fmla="*/ 0 h 43" name="T46"/>
                  <a:gd fmla="*/ 87 w 87" name="T47"/>
                  <a:gd fmla="*/ 43 h 43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43" w="87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/>
              <p:nvPr/>
            </p:nvSpPr>
            <p:spPr bwMode="auto">
              <a:xfrm>
                <a:off x="1681" y="2053"/>
                <a:ext cx="70" cy="158"/>
              </a:xfrm>
              <a:custGeom>
                <a:gdLst>
                  <a:gd fmla="*/ 0 w 70" name="T0"/>
                  <a:gd fmla="*/ 28 h 43" name="T1"/>
                  <a:gd fmla="*/ 0 w 70" name="T2"/>
                  <a:gd fmla="*/ 28 h 43" name="T3"/>
                  <a:gd fmla="*/ 8 w 70" name="T4"/>
                  <a:gd fmla="*/ 18 h 43" name="T5"/>
                  <a:gd fmla="*/ 21 w 70" name="T6"/>
                  <a:gd fmla="*/ 19 h 43" name="T7"/>
                  <a:gd fmla="*/ 4 w 70" name="T8"/>
                  <a:gd fmla="*/ 9 h 43" name="T9"/>
                  <a:gd fmla="*/ 8 w 70" name="T10"/>
                  <a:gd fmla="*/ 3 h 43" name="T11"/>
                  <a:gd fmla="*/ 36 w 70" name="T12"/>
                  <a:gd fmla="*/ 17 h 43" name="T13"/>
                  <a:gd fmla="*/ 20 w 70" name="T14"/>
                  <a:gd fmla="*/ 2 h 43" name="T15"/>
                  <a:gd fmla="*/ 62 w 70" name="T16"/>
                  <a:gd fmla="*/ 0 h 43" name="T17"/>
                  <a:gd fmla="*/ 69 w 70" name="T18"/>
                  <a:gd fmla="*/ 31 h 43" name="T19"/>
                  <a:gd fmla="*/ 61 w 70" name="T20"/>
                  <a:gd fmla="*/ 26 h 43" name="T21"/>
                  <a:gd fmla="*/ 60 w 70" name="T22"/>
                  <a:gd fmla="*/ 42 h 43" name="T23"/>
                  <a:gd fmla="*/ 27 w 70" name="T24"/>
                  <a:gd fmla="*/ 41 h 43" name="T25"/>
                  <a:gd fmla="*/ 33 w 70" name="T26"/>
                  <a:gd fmla="*/ 36 h 43" name="T27"/>
                  <a:gd fmla="*/ 24 w 70" name="T28"/>
                  <a:gd fmla="*/ 30 h 43" name="T29"/>
                  <a:gd fmla="*/ 48 w 70" name="T30"/>
                  <a:gd fmla="*/ 22 h 43" name="T31"/>
                  <a:gd fmla="*/ 0 w 70" name="T32"/>
                  <a:gd fmla="*/ 28 h 43" name="T33"/>
                  <a:gd fmla="*/ 0 w 70" name="T34"/>
                  <a:gd fmla="*/ 28 h 43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70" name="T54"/>
                  <a:gd fmla="*/ 0 h 43" name="T55"/>
                  <a:gd fmla="*/ 70 w 70" name="T56"/>
                  <a:gd fmla="*/ 43 h 43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43" w="70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/>
              <p:nvPr/>
            </p:nvSpPr>
            <p:spPr bwMode="auto">
              <a:xfrm>
                <a:off x="1683" y="2138"/>
                <a:ext cx="82" cy="158"/>
              </a:xfrm>
              <a:custGeom>
                <a:gdLst>
                  <a:gd fmla="*/ 0 w 82" name="T0"/>
                  <a:gd fmla="*/ 33 h 67" name="T1"/>
                  <a:gd fmla="*/ 0 w 82" name="T2"/>
                  <a:gd fmla="*/ 33 h 67" name="T3"/>
                  <a:gd fmla="*/ 4 w 82" name="T4"/>
                  <a:gd fmla="*/ 24 h 67" name="T5"/>
                  <a:gd fmla="*/ 31 w 82" name="T6"/>
                  <a:gd fmla="*/ 29 h 67" name="T7"/>
                  <a:gd fmla="*/ 27 w 82" name="T8"/>
                  <a:gd fmla="*/ 19 h 67" name="T9"/>
                  <a:gd fmla="*/ 34 w 82" name="T10"/>
                  <a:gd fmla="*/ 19 h 67" name="T11"/>
                  <a:gd fmla="*/ 16 w 82" name="T12"/>
                  <a:gd fmla="*/ 14 h 67" name="T13"/>
                  <a:gd fmla="*/ 25 w 82" name="T14"/>
                  <a:gd fmla="*/ 11 h 67" name="T15"/>
                  <a:gd fmla="*/ 17 w 82" name="T16"/>
                  <a:gd fmla="*/ 5 h 67" name="T17"/>
                  <a:gd fmla="*/ 68 w 82" name="T18"/>
                  <a:gd fmla="*/ 0 h 67" name="T19"/>
                  <a:gd fmla="*/ 70 w 82" name="T20"/>
                  <a:gd fmla="*/ 14 h 67" name="T21"/>
                  <a:gd fmla="*/ 54 w 82" name="T22"/>
                  <a:gd fmla="*/ 26 h 67" name="T23"/>
                  <a:gd fmla="*/ 78 w 82" name="T24"/>
                  <a:gd fmla="*/ 29 h 67" name="T25"/>
                  <a:gd fmla="*/ 81 w 82" name="T26"/>
                  <a:gd fmla="*/ 53 h 67" name="T27"/>
                  <a:gd fmla="*/ 46 w 82" name="T28"/>
                  <a:gd fmla="*/ 66 h 67" name="T29"/>
                  <a:gd fmla="*/ 31 w 82" name="T30"/>
                  <a:gd fmla="*/ 47 h 67" name="T31"/>
                  <a:gd fmla="*/ 0 w 82" name="T32"/>
                  <a:gd fmla="*/ 33 h 67" name="T33"/>
                  <a:gd fmla="*/ 0 w 82" name="T34"/>
                  <a:gd fmla="*/ 33 h 67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82" name="T54"/>
                  <a:gd fmla="*/ 0 h 67" name="T55"/>
                  <a:gd fmla="*/ 82 w 82" name="T56"/>
                  <a:gd fmla="*/ 67 h 67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67" w="82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/>
              <p:nvPr/>
            </p:nvSpPr>
            <p:spPr bwMode="auto">
              <a:xfrm>
                <a:off x="1740" y="1980"/>
                <a:ext cx="49" cy="158"/>
              </a:xfrm>
              <a:custGeom>
                <a:gdLst>
                  <a:gd fmla="*/ 0 w 49" name="T0"/>
                  <a:gd fmla="*/ 0 h 34" name="T1"/>
                  <a:gd fmla="*/ 0 w 49" name="T2"/>
                  <a:gd fmla="*/ 0 h 34" name="T3"/>
                  <a:gd fmla="*/ 5 w 49" name="T4"/>
                  <a:gd fmla="*/ 20 h 34" name="T5"/>
                  <a:gd fmla="*/ 20 w 49" name="T6"/>
                  <a:gd fmla="*/ 21 h 34" name="T7"/>
                  <a:gd fmla="*/ 7 w 49" name="T8"/>
                  <a:gd fmla="*/ 24 h 34" name="T9"/>
                  <a:gd fmla="*/ 14 w 49" name="T10"/>
                  <a:gd fmla="*/ 33 h 34" name="T11"/>
                  <a:gd fmla="*/ 44 w 49" name="T12"/>
                  <a:gd fmla="*/ 28 h 34" name="T13"/>
                  <a:gd fmla="*/ 48 w 49" name="T14"/>
                  <a:gd fmla="*/ 16 h 34" name="T15"/>
                  <a:gd fmla="*/ 0 w 49" name="T16"/>
                  <a:gd fmla="*/ 0 h 34" name="T17"/>
                  <a:gd fmla="*/ 0 w 49" name="T18"/>
                  <a:gd fmla="*/ 0 h 34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49" name="T30"/>
                  <a:gd fmla="*/ 0 h 34" name="T31"/>
                  <a:gd fmla="*/ 49 w 49" name="T32"/>
                  <a:gd fmla="*/ 34 h 34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34" w="49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/>
              <p:nvPr/>
            </p:nvSpPr>
            <p:spPr bwMode="auto">
              <a:xfrm>
                <a:off x="1757" y="2052"/>
                <a:ext cx="236" cy="158"/>
              </a:xfrm>
              <a:custGeom>
                <a:gdLst>
                  <a:gd fmla="*/ 0 w 236" name="T0"/>
                  <a:gd fmla="*/ 12 h 76" name="T1"/>
                  <a:gd fmla="*/ 0 w 236" name="T2"/>
                  <a:gd fmla="*/ 12 h 76" name="T3"/>
                  <a:gd fmla="*/ 15 w 236" name="T4"/>
                  <a:gd fmla="*/ 0 h 76" name="T5"/>
                  <a:gd fmla="*/ 35 w 236" name="T6"/>
                  <a:gd fmla="*/ 7 h 76" name="T7"/>
                  <a:gd fmla="*/ 49 w 236" name="T8"/>
                  <a:gd fmla="*/ 12 h 76" name="T9"/>
                  <a:gd fmla="*/ 45 w 236" name="T10"/>
                  <a:gd fmla="*/ 21 h 76" name="T11"/>
                  <a:gd fmla="*/ 72 w 236" name="T12"/>
                  <a:gd fmla="*/ 13 h 76" name="T13"/>
                  <a:gd fmla="*/ 89 w 236" name="T14"/>
                  <a:gd fmla="*/ 21 h 76" name="T15"/>
                  <a:gd fmla="*/ 75 w 236" name="T16"/>
                  <a:gd fmla="*/ 21 h 76" name="T17"/>
                  <a:gd fmla="*/ 105 w 236" name="T18"/>
                  <a:gd fmla="*/ 26 h 76" name="T19"/>
                  <a:gd fmla="*/ 72 w 236" name="T20"/>
                  <a:gd fmla="*/ 28 h 76" name="T21"/>
                  <a:gd fmla="*/ 89 w 236" name="T22"/>
                  <a:gd fmla="*/ 34 h 76" name="T23"/>
                  <a:gd fmla="*/ 76 w 236" name="T24"/>
                  <a:gd fmla="*/ 40 h 76" name="T25"/>
                  <a:gd fmla="*/ 93 w 236" name="T26"/>
                  <a:gd fmla="*/ 35 h 76" name="T27"/>
                  <a:gd fmla="*/ 107 w 236" name="T28"/>
                  <a:gd fmla="*/ 49 h 76" name="T29"/>
                  <a:gd fmla="*/ 111 w 236" name="T30"/>
                  <a:gd fmla="*/ 43 h 76" name="T31"/>
                  <a:gd fmla="*/ 154 w 236" name="T32"/>
                  <a:gd fmla="*/ 49 h 76" name="T33"/>
                  <a:gd fmla="*/ 199 w 236" name="T34"/>
                  <a:gd fmla="*/ 35 h 76" name="T35"/>
                  <a:gd fmla="*/ 235 w 236" name="T36"/>
                  <a:gd fmla="*/ 52 h 76" name="T37"/>
                  <a:gd fmla="*/ 224 w 236" name="T38"/>
                  <a:gd fmla="*/ 59 h 76" name="T39"/>
                  <a:gd fmla="*/ 228 w 236" name="T40"/>
                  <a:gd fmla="*/ 72 h 76" name="T41"/>
                  <a:gd fmla="*/ 206 w 236" name="T42"/>
                  <a:gd fmla="*/ 75 h 76" name="T43"/>
                  <a:gd fmla="*/ 182 w 236" name="T44"/>
                  <a:gd fmla="*/ 63 h 76" name="T45"/>
                  <a:gd fmla="*/ 182 w 236" name="T46"/>
                  <a:gd fmla="*/ 72 h 76" name="T47"/>
                  <a:gd fmla="*/ 169 w 236" name="T48"/>
                  <a:gd fmla="*/ 73 h 76" name="T49"/>
                  <a:gd fmla="*/ 116 w 236" name="T50"/>
                  <a:gd fmla="*/ 75 h 76" name="T51"/>
                  <a:gd fmla="*/ 111 w 236" name="T52"/>
                  <a:gd fmla="*/ 64 h 76" name="T53"/>
                  <a:gd fmla="*/ 98 w 236" name="T54"/>
                  <a:gd fmla="*/ 73 h 76" name="T55"/>
                  <a:gd fmla="*/ 82 w 236" name="T56"/>
                  <a:gd fmla="*/ 64 h 76" name="T57"/>
                  <a:gd fmla="*/ 71 w 236" name="T58"/>
                  <a:gd fmla="*/ 71 h 76" name="T59"/>
                  <a:gd fmla="*/ 51 w 236" name="T60"/>
                  <a:gd fmla="*/ 22 h 76" name="T61"/>
                  <a:gd fmla="*/ 26 w 236" name="T62"/>
                  <a:gd fmla="*/ 27 h 76" name="T63"/>
                  <a:gd fmla="*/ 0 w 236" name="T64"/>
                  <a:gd fmla="*/ 12 h 76" name="T65"/>
                  <a:gd fmla="*/ 0 w 236" name="T66"/>
                  <a:gd fmla="*/ 12 h 7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236" name="T102"/>
                  <a:gd fmla="*/ 0 h 76" name="T103"/>
                  <a:gd fmla="*/ 236 w 236" name="T104"/>
                  <a:gd fmla="*/ 76 h 76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76" w="23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/>
              <p:nvPr/>
            </p:nvSpPr>
            <p:spPr bwMode="auto">
              <a:xfrm>
                <a:off x="1767" y="1937"/>
                <a:ext cx="154" cy="158"/>
              </a:xfrm>
              <a:custGeom>
                <a:gdLst>
                  <a:gd fmla="*/ 0 w 154" name="T0"/>
                  <a:gd fmla="*/ 31 h 100" name="T1"/>
                  <a:gd fmla="*/ 0 w 154" name="T2"/>
                  <a:gd fmla="*/ 31 h 100" name="T3"/>
                  <a:gd fmla="*/ 37 w 154" name="T4"/>
                  <a:gd fmla="*/ 26 h 100" name="T5"/>
                  <a:gd fmla="*/ 17 w 154" name="T6"/>
                  <a:gd fmla="*/ 12 h 100" name="T7"/>
                  <a:gd fmla="*/ 50 w 154" name="T8"/>
                  <a:gd fmla="*/ 6 h 100" name="T9"/>
                  <a:gd fmla="*/ 24 w 154" name="T10"/>
                  <a:gd fmla="*/ 0 h 100" name="T11"/>
                  <a:gd fmla="*/ 65 w 154" name="T12"/>
                  <a:gd fmla="*/ 8 h 100" name="T13"/>
                  <a:gd fmla="*/ 77 w 154" name="T14"/>
                  <a:gd fmla="*/ 26 h 100" name="T15"/>
                  <a:gd fmla="*/ 98 w 154" name="T16"/>
                  <a:gd fmla="*/ 27 h 100" name="T17"/>
                  <a:gd fmla="*/ 106 w 154" name="T18"/>
                  <a:gd fmla="*/ 40 h 100" name="T19"/>
                  <a:gd fmla="*/ 108 w 154" name="T20"/>
                  <a:gd fmla="*/ 31 h 100" name="T21"/>
                  <a:gd fmla="*/ 118 w 154" name="T22"/>
                  <a:gd fmla="*/ 31 h 100" name="T23"/>
                  <a:gd fmla="*/ 114 w 154" name="T24"/>
                  <a:gd fmla="*/ 40 h 100" name="T25"/>
                  <a:gd fmla="*/ 126 w 154" name="T26"/>
                  <a:gd fmla="*/ 46 h 100" name="T27"/>
                  <a:gd fmla="*/ 118 w 154" name="T28"/>
                  <a:gd fmla="*/ 55 h 100" name="T29"/>
                  <a:gd fmla="*/ 142 w 154" name="T30"/>
                  <a:gd fmla="*/ 54 h 100" name="T31"/>
                  <a:gd fmla="*/ 153 w 154" name="T32"/>
                  <a:gd fmla="*/ 67 h 100" name="T33"/>
                  <a:gd fmla="*/ 124 w 154" name="T34"/>
                  <a:gd fmla="*/ 71 h 100" name="T35"/>
                  <a:gd fmla="*/ 116 w 154" name="T36"/>
                  <a:gd fmla="*/ 83 h 100" name="T37"/>
                  <a:gd fmla="*/ 110 w 154" name="T38"/>
                  <a:gd fmla="*/ 71 h 100" name="T39"/>
                  <a:gd fmla="*/ 102 w 154" name="T40"/>
                  <a:gd fmla="*/ 99 h 100" name="T41"/>
                  <a:gd fmla="*/ 84 w 154" name="T42"/>
                  <a:gd fmla="*/ 84 h 100" name="T43"/>
                  <a:gd fmla="*/ 93 w 154" name="T44"/>
                  <a:gd fmla="*/ 99 h 100" name="T45"/>
                  <a:gd fmla="*/ 57 w 154" name="T46"/>
                  <a:gd fmla="*/ 97 h 100" name="T47"/>
                  <a:gd fmla="*/ 46 w 154" name="T48"/>
                  <a:gd fmla="*/ 89 h 100" name="T49"/>
                  <a:gd fmla="*/ 63 w 154" name="T50"/>
                  <a:gd fmla="*/ 88 h 100" name="T51"/>
                  <a:gd fmla="*/ 45 w 154" name="T52"/>
                  <a:gd fmla="*/ 85 h 100" name="T53"/>
                  <a:gd fmla="*/ 40 w 154" name="T54"/>
                  <a:gd fmla="*/ 81 h 100" name="T55"/>
                  <a:gd fmla="*/ 50 w 154" name="T56"/>
                  <a:gd fmla="*/ 80 h 100" name="T57"/>
                  <a:gd fmla="*/ 34 w 154" name="T58"/>
                  <a:gd fmla="*/ 74 h 100" name="T59"/>
                  <a:gd fmla="*/ 83 w 154" name="T60"/>
                  <a:gd fmla="*/ 65 h 100" name="T61"/>
                  <a:gd fmla="*/ 24 w 154" name="T62"/>
                  <a:gd fmla="*/ 67 h 100" name="T63"/>
                  <a:gd fmla="*/ 13 w 154" name="T64"/>
                  <a:gd fmla="*/ 57 h 100" name="T65"/>
                  <a:gd fmla="*/ 34 w 154" name="T66"/>
                  <a:gd fmla="*/ 53 h 100" name="T67"/>
                  <a:gd fmla="*/ 2 w 154" name="T68"/>
                  <a:gd fmla="*/ 46 h 100" name="T69"/>
                  <a:gd fmla="*/ 9 w 154" name="T70"/>
                  <a:gd fmla="*/ 45 h 100" name="T71"/>
                  <a:gd fmla="*/ 0 w 154" name="T72"/>
                  <a:gd fmla="*/ 38 h 100" name="T73"/>
                  <a:gd fmla="*/ 37 w 154" name="T74"/>
                  <a:gd fmla="*/ 38 h 100" name="T75"/>
                  <a:gd fmla="*/ 0 w 154" name="T76"/>
                  <a:gd fmla="*/ 31 h 100" name="T77"/>
                  <a:gd fmla="*/ 0 w 154" name="T78"/>
                  <a:gd fmla="*/ 31 h 100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w 154" name="T120"/>
                  <a:gd fmla="*/ 0 h 100" name="T121"/>
                  <a:gd fmla="*/ 154 w 154" name="T122"/>
                  <a:gd fmla="*/ 100 h 100" name="T123"/>
                </a:gdLst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b="T123" l="T120" r="T122" t="T121"/>
                <a:pathLst>
                  <a:path h="100" w="154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/>
              <p:nvPr/>
            </p:nvSpPr>
            <p:spPr bwMode="auto">
              <a:xfrm>
                <a:off x="1767" y="2071"/>
                <a:ext cx="38" cy="158"/>
              </a:xfrm>
              <a:custGeom>
                <a:gdLst>
                  <a:gd fmla="*/ 0 w 38" name="T0"/>
                  <a:gd fmla="*/ 17 h 26" name="T1"/>
                  <a:gd fmla="*/ 0 w 38" name="T2"/>
                  <a:gd fmla="*/ 17 h 26" name="T3"/>
                  <a:gd fmla="*/ 6 w 38" name="T4"/>
                  <a:gd fmla="*/ 0 h 26" name="T5"/>
                  <a:gd fmla="*/ 30 w 38" name="T6"/>
                  <a:gd fmla="*/ 5 h 26" name="T7"/>
                  <a:gd fmla="*/ 37 w 38" name="T8"/>
                  <a:gd fmla="*/ 25 h 26" name="T9"/>
                  <a:gd fmla="*/ 0 w 38" name="T10"/>
                  <a:gd fmla="*/ 17 h 26" name="T11"/>
                  <a:gd fmla="*/ 0 w 38" name="T12"/>
                  <a:gd fmla="*/ 17 h 2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8" name="T21"/>
                  <a:gd fmla="*/ 0 h 26" name="T22"/>
                  <a:gd fmla="*/ 38 w 38" name="T23"/>
                  <a:gd fmla="*/ 26 h 26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6" w="38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/>
              <p:nvPr/>
            </p:nvSpPr>
            <p:spPr bwMode="auto">
              <a:xfrm>
                <a:off x="1767" y="2001"/>
                <a:ext cx="43" cy="158"/>
              </a:xfrm>
              <a:custGeom>
                <a:gdLst>
                  <a:gd fmla="*/ 0 w 43" name="T0"/>
                  <a:gd fmla="*/ 4 h 10" name="T1"/>
                  <a:gd fmla="*/ 0 w 43" name="T2"/>
                  <a:gd fmla="*/ 4 h 10" name="T3"/>
                  <a:gd fmla="*/ 10 w 43" name="T4"/>
                  <a:gd fmla="*/ 9 h 10" name="T5"/>
                  <a:gd fmla="*/ 42 w 43" name="T6"/>
                  <a:gd fmla="*/ 4 h 10" name="T7"/>
                  <a:gd fmla="*/ 11 w 43" name="T8"/>
                  <a:gd fmla="*/ 0 h 10" name="T9"/>
                  <a:gd fmla="*/ 0 w 43" name="T10"/>
                  <a:gd fmla="*/ 4 h 10" name="T11"/>
                  <a:gd fmla="*/ 0 w 43" name="T12"/>
                  <a:gd fmla="*/ 4 h 10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3" name="T21"/>
                  <a:gd fmla="*/ 0 h 10" name="T22"/>
                  <a:gd fmla="*/ 43 w 43" name="T23"/>
                  <a:gd fmla="*/ 10 h 10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0" w="43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/>
              <p:nvPr/>
            </p:nvSpPr>
            <p:spPr bwMode="auto">
              <a:xfrm>
                <a:off x="1774" y="2127"/>
                <a:ext cx="75" cy="158"/>
              </a:xfrm>
              <a:custGeom>
                <a:gdLst>
                  <a:gd fmla="*/ 0 w 75" name="T0"/>
                  <a:gd fmla="*/ 9 h 53" name="T1"/>
                  <a:gd fmla="*/ 0 w 75" name="T2"/>
                  <a:gd fmla="*/ 9 h 53" name="T3"/>
                  <a:gd fmla="*/ 2 w 75" name="T4"/>
                  <a:gd fmla="*/ 33 h 53" name="T5"/>
                  <a:gd fmla="*/ 10 w 75" name="T6"/>
                  <a:gd fmla="*/ 38 h 53" name="T7"/>
                  <a:gd fmla="*/ 7 w 75" name="T8"/>
                  <a:gd fmla="*/ 52 h 53" name="T9"/>
                  <a:gd fmla="*/ 18 w 75" name="T10"/>
                  <a:gd fmla="*/ 52 h 53" name="T11"/>
                  <a:gd fmla="*/ 30 w 75" name="T12"/>
                  <a:gd fmla="*/ 41 h 53" name="T13"/>
                  <a:gd fmla="*/ 18 w 75" name="T14"/>
                  <a:gd fmla="*/ 33 h 53" name="T15"/>
                  <a:gd fmla="*/ 48 w 75" name="T16"/>
                  <a:gd fmla="*/ 33 h 53" name="T17"/>
                  <a:gd fmla="*/ 74 w 75" name="T18"/>
                  <a:gd fmla="*/ 4 h 53" name="T19"/>
                  <a:gd fmla="*/ 6 w 75" name="T20"/>
                  <a:gd fmla="*/ 0 h 53" name="T21"/>
                  <a:gd fmla="*/ 15 w 75" name="T22"/>
                  <a:gd fmla="*/ 10 h 53" name="T23"/>
                  <a:gd fmla="*/ 0 w 75" name="T24"/>
                  <a:gd fmla="*/ 9 h 53" name="T25"/>
                  <a:gd fmla="*/ 0 w 75" name="T26"/>
                  <a:gd fmla="*/ 9 h 53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75" name="T42"/>
                  <a:gd fmla="*/ 0 h 53" name="T43"/>
                  <a:gd fmla="*/ 75 w 75" name="T44"/>
                  <a:gd fmla="*/ 53 h 53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52" w="75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/>
              <p:nvPr/>
            </p:nvSpPr>
            <p:spPr bwMode="auto">
              <a:xfrm>
                <a:off x="1824" y="1936"/>
                <a:ext cx="421" cy="158"/>
              </a:xfrm>
              <a:custGeom>
                <a:gdLst>
                  <a:gd fmla="*/ 37 w 421" name="T0"/>
                  <a:gd fmla="*/ 50 h 214" name="T1"/>
                  <a:gd fmla="*/ 31 w 421" name="T2"/>
                  <a:gd fmla="*/ 58 h 214" name="T3"/>
                  <a:gd fmla="*/ 36 w 421" name="T4"/>
                  <a:gd fmla="*/ 68 h 214" name="T5"/>
                  <a:gd fmla="*/ 66 w 421" name="T6"/>
                  <a:gd fmla="*/ 83 h 214" name="T7"/>
                  <a:gd fmla="*/ 89 w 421" name="T8"/>
                  <a:gd fmla="*/ 71 h 214" name="T9"/>
                  <a:gd fmla="*/ 135 w 421" name="T10"/>
                  <a:gd fmla="*/ 72 h 214" name="T11"/>
                  <a:gd fmla="*/ 166 w 421" name="T12"/>
                  <a:gd fmla="*/ 75 h 214" name="T13"/>
                  <a:gd fmla="*/ 172 w 421" name="T14"/>
                  <a:gd fmla="*/ 74 h 214" name="T15"/>
                  <a:gd fmla="*/ 142 w 421" name="T16"/>
                  <a:gd fmla="*/ 111 h 214" name="T17"/>
                  <a:gd fmla="*/ 111 w 421" name="T18"/>
                  <a:gd fmla="*/ 93 h 214" name="T19"/>
                  <a:gd fmla="*/ 90 w 421" name="T20"/>
                  <a:gd fmla="*/ 103 h 214" name="T21"/>
                  <a:gd fmla="*/ 100 w 421" name="T22"/>
                  <a:gd fmla="*/ 131 h 214" name="T23"/>
                  <a:gd fmla="*/ 132 w 421" name="T24"/>
                  <a:gd fmla="*/ 145 h 214" name="T25"/>
                  <a:gd fmla="*/ 62 w 421" name="T26"/>
                  <a:gd fmla="*/ 157 h 214" name="T27"/>
                  <a:gd fmla="*/ 88 w 421" name="T28"/>
                  <a:gd fmla="*/ 158 h 214" name="T29"/>
                  <a:gd fmla="*/ 109 w 421" name="T30"/>
                  <a:gd fmla="*/ 157 h 214" name="T31"/>
                  <a:gd fmla="*/ 88 w 421" name="T32"/>
                  <a:gd fmla="*/ 167 h 214" name="T33"/>
                  <a:gd fmla="*/ 132 w 421" name="T34"/>
                  <a:gd fmla="*/ 159 h 214" name="T35"/>
                  <a:gd fmla="*/ 51 w 421" name="T36"/>
                  <a:gd fmla="*/ 168 h 214" name="T37"/>
                  <a:gd fmla="*/ 39 w 421" name="T38"/>
                  <a:gd fmla="*/ 207 h 214" name="T39"/>
                  <a:gd fmla="*/ 72 w 421" name="T40"/>
                  <a:gd fmla="*/ 202 h 214" name="T41"/>
                  <a:gd fmla="*/ 93 w 421" name="T42"/>
                  <a:gd fmla="*/ 203 h 214" name="T43"/>
                  <a:gd fmla="*/ 126 w 421" name="T44"/>
                  <a:gd fmla="*/ 207 h 214" name="T45"/>
                  <a:gd fmla="*/ 149 w 421" name="T46"/>
                  <a:gd fmla="*/ 205 h 214" name="T47"/>
                  <a:gd fmla="*/ 191 w 421" name="T48"/>
                  <a:gd fmla="*/ 193 h 214" name="T49"/>
                  <a:gd fmla="*/ 135 w 421" name="T50"/>
                  <a:gd fmla="*/ 184 h 214" name="T51"/>
                  <a:gd fmla="*/ 188 w 421" name="T52"/>
                  <a:gd fmla="*/ 162 h 214" name="T53"/>
                  <a:gd fmla="*/ 204 w 421" name="T54"/>
                  <a:gd fmla="*/ 155 h 214" name="T55"/>
                  <a:gd fmla="*/ 235 w 421" name="T56"/>
                  <a:gd fmla="*/ 142 h 214" name="T57"/>
                  <a:gd fmla="*/ 217 w 421" name="T58"/>
                  <a:gd fmla="*/ 129 h 214" name="T59"/>
                  <a:gd fmla="*/ 237 w 421" name="T60"/>
                  <a:gd fmla="*/ 125 h 214" name="T61"/>
                  <a:gd fmla="*/ 235 w 421" name="T62"/>
                  <a:gd fmla="*/ 108 h 214" name="T63"/>
                  <a:gd fmla="*/ 268 w 421" name="T64"/>
                  <a:gd fmla="*/ 98 h 214" name="T65"/>
                  <a:gd fmla="*/ 305 w 421" name="T66"/>
                  <a:gd fmla="*/ 90 h 214" name="T67"/>
                  <a:gd fmla="*/ 341 w 421" name="T68"/>
                  <a:gd fmla="*/ 53 h 214" name="T69"/>
                  <a:gd fmla="*/ 357 w 421" name="T70"/>
                  <a:gd fmla="*/ 50 h 214" name="T71"/>
                  <a:gd fmla="*/ 393 w 421" name="T72"/>
                  <a:gd fmla="*/ 23 h 214" name="T73"/>
                  <a:gd fmla="*/ 345 w 421" name="T74"/>
                  <a:gd fmla="*/ 6 h 214" name="T75"/>
                  <a:gd fmla="*/ 249 w 421" name="T76"/>
                  <a:gd fmla="*/ 11 h 214" name="T77"/>
                  <a:gd fmla="*/ 219 w 421" name="T78"/>
                  <a:gd fmla="*/ 19 h 214" name="T79"/>
                  <a:gd fmla="*/ 154 w 421" name="T80"/>
                  <a:gd fmla="*/ 7 h 214" name="T81"/>
                  <a:gd fmla="*/ 147 w 421" name="T82"/>
                  <a:gd fmla="*/ 21 h 214" name="T83"/>
                  <a:gd fmla="*/ 117 w 421" name="T84"/>
                  <a:gd fmla="*/ 23 h 214" name="T85"/>
                  <a:gd fmla="*/ 65 w 421" name="T86"/>
                  <a:gd fmla="*/ 33 h 214" name="T87"/>
                  <a:gd fmla="*/ 0 w 421" name="T88"/>
                  <a:gd fmla="*/ 50 h 214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w 421" name="T135"/>
                  <a:gd fmla="*/ 0 h 214" name="T136"/>
                  <a:gd fmla="*/ 421 w 421" name="T137"/>
                  <a:gd fmla="*/ 214 h 214" name="T138"/>
                </a:gdLst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b="T138" l="T135" r="T137" t="T136"/>
                <a:pathLst>
                  <a:path h="214" w="421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/>
              <p:nvPr/>
            </p:nvSpPr>
            <p:spPr bwMode="auto">
              <a:xfrm>
                <a:off x="1851" y="2244"/>
                <a:ext cx="392" cy="158"/>
              </a:xfrm>
              <a:custGeom>
                <a:gdLst>
                  <a:gd fmla="*/ 0 w 392" name="T0"/>
                  <a:gd fmla="*/ 61 h 278" name="T1"/>
                  <a:gd fmla="*/ 19 w 392" name="T2"/>
                  <a:gd fmla="*/ 10 h 278" name="T3"/>
                  <a:gd fmla="*/ 69 w 392" name="T4"/>
                  <a:gd fmla="*/ 4 h 278" name="T5"/>
                  <a:gd fmla="*/ 51 w 392" name="T6"/>
                  <a:gd fmla="*/ 49 h 278" name="T7"/>
                  <a:gd fmla="*/ 47 w 392" name="T8"/>
                  <a:gd fmla="*/ 72 h 278" name="T9"/>
                  <a:gd fmla="*/ 73 w 392" name="T10"/>
                  <a:gd fmla="*/ 56 h 278" name="T11"/>
                  <a:gd fmla="*/ 70 w 392" name="T12"/>
                  <a:gd fmla="*/ 38 h 278" name="T13"/>
                  <a:gd fmla="*/ 82 w 392" name="T14"/>
                  <a:gd fmla="*/ 28 h 278" name="T15"/>
                  <a:gd fmla="*/ 85 w 392" name="T16"/>
                  <a:gd fmla="*/ 23 h 278" name="T17"/>
                  <a:gd fmla="*/ 88 w 392" name="T18"/>
                  <a:gd fmla="*/ 14 h 278" name="T19"/>
                  <a:gd fmla="*/ 116 w 392" name="T20"/>
                  <a:gd fmla="*/ 3 h 278" name="T21"/>
                  <a:gd fmla="*/ 128 w 392" name="T22"/>
                  <a:gd fmla="*/ 21 h 278" name="T23"/>
                  <a:gd fmla="*/ 139 w 392" name="T24"/>
                  <a:gd fmla="*/ 36 h 278" name="T25"/>
                  <a:gd fmla="*/ 170 w 392" name="T26"/>
                  <a:gd fmla="*/ 28 h 278" name="T27"/>
                  <a:gd fmla="*/ 215 w 392" name="T28"/>
                  <a:gd fmla="*/ 49 h 278" name="T29"/>
                  <a:gd fmla="*/ 225 w 392" name="T30"/>
                  <a:gd fmla="*/ 53 h 278" name="T31"/>
                  <a:gd fmla="*/ 231 w 392" name="T32"/>
                  <a:gd fmla="*/ 65 h 278" name="T33"/>
                  <a:gd fmla="*/ 254 w 392" name="T34"/>
                  <a:gd fmla="*/ 60 h 278" name="T35"/>
                  <a:gd fmla="*/ 246 w 392" name="T36"/>
                  <a:gd fmla="*/ 71 h 278" name="T37"/>
                  <a:gd fmla="*/ 262 w 392" name="T38"/>
                  <a:gd fmla="*/ 82 h 278" name="T39"/>
                  <a:gd fmla="*/ 267 w 392" name="T40"/>
                  <a:gd fmla="*/ 85 h 278" name="T41"/>
                  <a:gd fmla="*/ 279 w 392" name="T42"/>
                  <a:gd fmla="*/ 92 h 278" name="T43"/>
                  <a:gd fmla="*/ 287 w 392" name="T44"/>
                  <a:gd fmla="*/ 98 h 278" name="T45"/>
                  <a:gd fmla="*/ 312 w 392" name="T46"/>
                  <a:gd fmla="*/ 99 h 278" name="T47"/>
                  <a:gd fmla="*/ 322 w 392" name="T48"/>
                  <a:gd fmla="*/ 114 h 278" name="T49"/>
                  <a:gd fmla="*/ 305 w 392" name="T50"/>
                  <a:gd fmla="*/ 120 h 278" name="T51"/>
                  <a:gd fmla="*/ 329 w 392" name="T52"/>
                  <a:gd fmla="*/ 146 h 278" name="T53"/>
                  <a:gd fmla="*/ 353 w 392" name="T54"/>
                  <a:gd fmla="*/ 162 h 278" name="T55"/>
                  <a:gd fmla="*/ 367 w 392" name="T56"/>
                  <a:gd fmla="*/ 169 h 278" name="T57"/>
                  <a:gd fmla="*/ 388 w 392" name="T58"/>
                  <a:gd fmla="*/ 184 h 278" name="T59"/>
                  <a:gd fmla="*/ 381 w 392" name="T60"/>
                  <a:gd fmla="*/ 189 h 278" name="T61"/>
                  <a:gd fmla="*/ 364 w 392" name="T62"/>
                  <a:gd fmla="*/ 195 h 278" name="T63"/>
                  <a:gd fmla="*/ 317 w 392" name="T64"/>
                  <a:gd fmla="*/ 178 h 278" name="T65"/>
                  <a:gd fmla="*/ 312 w 392" name="T66"/>
                  <a:gd fmla="*/ 190 h 278" name="T67"/>
                  <a:gd fmla="*/ 310 w 392" name="T68"/>
                  <a:gd fmla="*/ 198 h 278" name="T69"/>
                  <a:gd fmla="*/ 341 w 392" name="T70"/>
                  <a:gd fmla="*/ 220 h 278" name="T71"/>
                  <a:gd fmla="*/ 351 w 392" name="T72"/>
                  <a:gd fmla="*/ 240 h 278" name="T73"/>
                  <a:gd fmla="*/ 290 w 392" name="T74"/>
                  <a:gd fmla="*/ 239 h 278" name="T75"/>
                  <a:gd fmla="*/ 256 w 392" name="T76"/>
                  <a:gd fmla="*/ 256 h 278" name="T77"/>
                  <a:gd fmla="*/ 256 w 392" name="T78"/>
                  <a:gd fmla="*/ 242 h 278" name="T79"/>
                  <a:gd fmla="*/ 227 w 392" name="T80"/>
                  <a:gd fmla="*/ 219 h 278" name="T81"/>
                  <a:gd fmla="*/ 208 w 392" name="T82"/>
                  <a:gd fmla="*/ 224 h 278" name="T83"/>
                  <a:gd fmla="*/ 182 w 392" name="T84"/>
                  <a:gd fmla="*/ 229 h 278" name="T85"/>
                  <a:gd fmla="*/ 173 w 392" name="T86"/>
                  <a:gd fmla="*/ 202 h 278" name="T87"/>
                  <a:gd fmla="*/ 213 w 392" name="T88"/>
                  <a:gd fmla="*/ 186 h 278" name="T89"/>
                  <a:gd fmla="*/ 221 w 392" name="T90"/>
                  <a:gd fmla="*/ 128 h 278" name="T91"/>
                  <a:gd fmla="*/ 215 w 392" name="T92"/>
                  <a:gd fmla="*/ 120 h 278" name="T93"/>
                  <a:gd fmla="*/ 182 w 392" name="T94"/>
                  <a:gd fmla="*/ 119 h 278" name="T95"/>
                  <a:gd fmla="*/ 170 w 392" name="T96"/>
                  <a:gd fmla="*/ 101 h 278" name="T97"/>
                  <a:gd fmla="*/ 148 w 392" name="T98"/>
                  <a:gd fmla="*/ 86 h 278" name="T99"/>
                  <a:gd fmla="*/ 115 w 392" name="T100"/>
                  <a:gd fmla="*/ 95 h 278" name="T101"/>
                  <a:gd fmla="*/ 26 w 392" name="T102"/>
                  <a:gd fmla="*/ 89 h 278" name="T103"/>
                  <a:gd fmla="*/ 39 w 392" name="T104"/>
                  <a:gd fmla="*/ 72 h 278" name="T105"/>
                  <a:gd fmla="*/ 0 w 392" name="T106"/>
                  <a:gd fmla="*/ 61 h 278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392" name="T162"/>
                  <a:gd fmla="*/ 0 h 278" name="T163"/>
                  <a:gd fmla="*/ 392 w 392" name="T164"/>
                  <a:gd fmla="*/ 278 h 278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278" w="392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/>
              <p:nvPr/>
            </p:nvSpPr>
            <p:spPr bwMode="auto">
              <a:xfrm>
                <a:off x="1890" y="2327"/>
                <a:ext cx="92" cy="158"/>
              </a:xfrm>
              <a:custGeom>
                <a:gdLst>
                  <a:gd fmla="*/ 0 w 92" name="T0"/>
                  <a:gd fmla="*/ 50 h 62" name="T1"/>
                  <a:gd fmla="*/ 0 w 92" name="T2"/>
                  <a:gd fmla="*/ 50 h 62" name="T3"/>
                  <a:gd fmla="*/ 14 w 92" name="T4"/>
                  <a:gd fmla="*/ 38 h 62" name="T5"/>
                  <a:gd fmla="*/ 22 w 92" name="T6"/>
                  <a:gd fmla="*/ 0 h 62" name="T7"/>
                  <a:gd fmla="*/ 30 w 92" name="T8"/>
                  <a:gd fmla="*/ 14 h 62" name="T9"/>
                  <a:gd fmla="*/ 51 w 92" name="T10"/>
                  <a:gd fmla="*/ 17 h 62" name="T11"/>
                  <a:gd fmla="*/ 91 w 92" name="T12"/>
                  <a:gd fmla="*/ 45 h 62" name="T13"/>
                  <a:gd fmla="*/ 86 w 92" name="T14"/>
                  <a:gd fmla="*/ 54 h 62" name="T15"/>
                  <a:gd fmla="*/ 49 w 92" name="T16"/>
                  <a:gd fmla="*/ 41 h 62" name="T17"/>
                  <a:gd fmla="*/ 27 w 92" name="T18"/>
                  <a:gd fmla="*/ 61 h 62" name="T19"/>
                  <a:gd fmla="*/ 21 w 92" name="T20"/>
                  <a:gd fmla="*/ 45 h 62" name="T21"/>
                  <a:gd fmla="*/ 0 w 92" name="T22"/>
                  <a:gd fmla="*/ 50 h 62" name="T23"/>
                  <a:gd fmla="*/ 0 w 92" name="T24"/>
                  <a:gd fmla="*/ 50 h 62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92" name="T39"/>
                  <a:gd fmla="*/ 0 h 62" name="T40"/>
                  <a:gd fmla="*/ 92 w 92" name="T41"/>
                  <a:gd fmla="*/ 62 h 62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62" w="9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/>
              <p:nvPr/>
            </p:nvSpPr>
            <p:spPr bwMode="auto">
              <a:xfrm>
                <a:off x="2271" y="2627"/>
                <a:ext cx="92" cy="158"/>
              </a:xfrm>
              <a:custGeom>
                <a:gdLst>
                  <a:gd fmla="*/ 0 w 92" name="T0"/>
                  <a:gd fmla="*/ 69 h 89" name="T1"/>
                  <a:gd fmla="*/ 0 w 92" name="T2"/>
                  <a:gd fmla="*/ 69 h 89" name="T3"/>
                  <a:gd fmla="*/ 37 w 92" name="T4"/>
                  <a:gd fmla="*/ 4 h 89" name="T5"/>
                  <a:gd fmla="*/ 52 w 92" name="T6"/>
                  <a:gd fmla="*/ 0 h 89" name="T7"/>
                  <a:gd fmla="*/ 34 w 92" name="T8"/>
                  <a:gd fmla="*/ 34 h 89" name="T9"/>
                  <a:gd fmla="*/ 46 w 92" name="T10"/>
                  <a:gd fmla="*/ 26 h 89" name="T11"/>
                  <a:gd fmla="*/ 54 w 92" name="T12"/>
                  <a:gd fmla="*/ 41 h 89" name="T13"/>
                  <a:gd fmla="*/ 78 w 92" name="T14"/>
                  <a:gd fmla="*/ 41 h 89" name="T15"/>
                  <a:gd fmla="*/ 73 w 92" name="T16"/>
                  <a:gd fmla="*/ 54 h 89" name="T17"/>
                  <a:gd fmla="*/ 85 w 92" name="T18"/>
                  <a:gd fmla="*/ 53 h 89" name="T19"/>
                  <a:gd fmla="*/ 77 w 92" name="T20"/>
                  <a:gd fmla="*/ 67 h 89" name="T21"/>
                  <a:gd fmla="*/ 88 w 92" name="T22"/>
                  <a:gd fmla="*/ 60 h 89" name="T23"/>
                  <a:gd fmla="*/ 91 w 92" name="T24"/>
                  <a:gd fmla="*/ 73 h 89" name="T25"/>
                  <a:gd fmla="*/ 79 w 92" name="T26"/>
                  <a:gd fmla="*/ 88 h 89" name="T27"/>
                  <a:gd fmla="*/ 78 w 92" name="T28"/>
                  <a:gd fmla="*/ 77 h 89" name="T29"/>
                  <a:gd fmla="*/ 73 w 92" name="T30"/>
                  <a:gd fmla="*/ 83 h 89" name="T31"/>
                  <a:gd fmla="*/ 73 w 92" name="T32"/>
                  <a:gd fmla="*/ 66 h 89" name="T33"/>
                  <a:gd fmla="*/ 50 w 92" name="T34"/>
                  <a:gd fmla="*/ 83 h 89" name="T35"/>
                  <a:gd fmla="*/ 63 w 92" name="T36"/>
                  <a:gd fmla="*/ 71 h 89" name="T37"/>
                  <a:gd fmla="*/ 45 w 92" name="T38"/>
                  <a:gd fmla="*/ 73 h 89" name="T39"/>
                  <a:gd fmla="*/ 49 w 92" name="T40"/>
                  <a:gd fmla="*/ 66 h 89" name="T41"/>
                  <a:gd fmla="*/ 0 w 92" name="T42"/>
                  <a:gd fmla="*/ 69 h 89" name="T43"/>
                  <a:gd fmla="*/ 0 w 92" name="T44"/>
                  <a:gd fmla="*/ 69 h 89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w 92" name="T69"/>
                  <a:gd fmla="*/ 0 h 89" name="T70"/>
                  <a:gd fmla="*/ 92 w 92" name="T71"/>
                  <a:gd fmla="*/ 89 h 89" name="T72"/>
                </a:gdLst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b="T72" l="T69" r="T71" t="T70"/>
                <a:pathLst>
                  <a:path h="89" w="92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/>
            <p:nvPr/>
          </p:nvSpPr>
          <p:spPr bwMode="auto">
            <a:xfrm>
              <a:off x="1726380" y="2701609"/>
              <a:ext cx="1033456" cy="206196"/>
            </a:xfrm>
            <a:custGeom>
              <a:gdLst>
                <a:gd fmla="*/ 91471449 w 830" name="T0"/>
                <a:gd fmla="*/ 245076928 h 606" name="T1"/>
                <a:gd fmla="*/ 182942897 w 830" name="T2"/>
                <a:gd fmla="*/ 205933045 h 606" name="T3"/>
                <a:gd fmla="*/ 148834854 w 830" name="T4"/>
                <a:gd fmla="*/ 199125753 h 606" name="T5"/>
                <a:gd fmla="*/ 243406691 w 830" name="T6"/>
                <a:gd fmla="*/ 132750054 h 606" name="T7"/>
                <a:gd fmla="*/ 275964501 w 830" name="T8"/>
                <a:gd fmla="*/ 88500049 h 606" name="T9"/>
                <a:gd fmla="*/ 410846402 w 830" name="T10"/>
                <a:gd fmla="*/ 86798879 h 606" name="T11"/>
                <a:gd fmla="*/ 455807010 w 830" name="T12"/>
                <a:gd fmla="*/ 76586617 h 606" name="T13"/>
                <a:gd fmla="*/ 576735842 w 830" name="T14"/>
                <a:gd fmla="*/ 86798879 h 606" name="T15"/>
                <a:gd fmla="*/ 561231411 w 830" name="T16"/>
                <a:gd fmla="*/ 44250025 h 606" name="T17"/>
                <a:gd fmla="*/ 607742213 w 830" name="T18"/>
                <a:gd fmla="*/ 39143894 h 606" name="T19"/>
                <a:gd fmla="*/ 617044622 w 830" name="T20"/>
                <a:gd fmla="*/ 15317063 h 606" name="T21"/>
                <a:gd fmla="*/ 702315412 w 830" name="T22"/>
                <a:gd fmla="*/ 20423184 h 606" name="T23"/>
                <a:gd fmla="*/ 976729641 w 830" name="T24"/>
                <a:gd fmla="*/ 15317063 h 606" name="T25"/>
                <a:gd fmla="*/ 767429787 w 830" name="T26"/>
                <a:gd fmla="*/ 39143894 h 606" name="T27"/>
                <a:gd fmla="*/ 1021690249 w 830" name="T28"/>
                <a:gd fmla="*/ 39143894 h 606" name="T29"/>
                <a:gd fmla="*/ 883708037 w 830" name="T30"/>
                <a:gd fmla="*/ 85096383 h 606" name="T31"/>
                <a:gd fmla="*/ 992232826 w 830" name="T32"/>
                <a:gd fmla="*/ 97009816 h 606" name="T33"/>
                <a:gd fmla="*/ 1017038421 w 830" name="T34"/>
                <a:gd fmla="*/ 171893978 h 606" name="T35"/>
                <a:gd fmla="*/ 1172075258 w 830" name="T36"/>
                <a:gd fmla="*/ 97009816 h 606" name="T37"/>
                <a:gd fmla="*/ 1227888469 w 830" name="T38"/>
                <a:gd fmla="*/ 151472062 h 606" name="T39"/>
                <a:gd fmla="*/ 1114711852 w 830" name="T40"/>
                <a:gd fmla="*/ 209336691 h 606" name="T41"/>
                <a:gd fmla="*/ 1141067641 w 830" name="T42"/>
                <a:gd fmla="*/ 234865991 h 606" name="T43"/>
                <a:gd fmla="*/ 1137967253 w 830" name="T44"/>
                <a:gd fmla="*/ 311452587 h 606" name="T45"/>
                <a:gd fmla="*/ 1158122266 w 830" name="T46"/>
                <a:gd fmla="*/ 354000198 h 606" name="T47"/>
                <a:gd fmla="*/ 1085254430 w 830" name="T48"/>
                <a:gd fmla="*/ 384635619 h 606" name="T49"/>
                <a:gd fmla="*/ 1128664844 w 830" name="T50"/>
                <a:gd fmla="*/ 437395390 h 606" name="T51"/>
                <a:gd fmla="*/ 1105409443 w 830" name="T52"/>
                <a:gd fmla="*/ 442501511 h 606" name="T53"/>
                <a:gd fmla="*/ 1066650856 w 830" name="T54"/>
                <a:gd fmla="*/ 473135628 h 606" name="T55"/>
                <a:gd fmla="*/ 1030992658 w 830" name="T56"/>
                <a:gd fmla="*/ 496962453 h 606" name="T57"/>
                <a:gd fmla="*/ 1018589860 w 830" name="T58"/>
                <a:gd fmla="*/ 546318578 h 606" name="T59"/>
                <a:gd fmla="*/ 1052696620 w 830" name="T60"/>
                <a:gd fmla="*/ 595674703 h 606" name="T61"/>
                <a:gd fmla="*/ 1086804624 w 830" name="T62"/>
                <a:gd fmla="*/ 641625878 h 606" name="T63"/>
                <a:gd fmla="*/ 1021690249 w 830" name="T64"/>
                <a:gd fmla="*/ 604184470 h 606" name="T65"/>
                <a:gd fmla="*/ 930218839 w 830" name="T66"/>
                <a:gd fmla="*/ 641625878 h 606" name="T67"/>
                <a:gd fmla="*/ 1071301438 w 830" name="T68"/>
                <a:gd fmla="*/ 662049057 h 606" name="T69"/>
                <a:gd fmla="*/ 855800809 w 830" name="T70"/>
                <a:gd fmla="*/ 714808992 h 606" name="T71"/>
                <a:gd fmla="*/ 786034606 w 830" name="T72"/>
                <a:gd fmla="*/ 805011475 h 606" name="T73"/>
                <a:gd fmla="*/ 759678817 w 830" name="T74"/>
                <a:gd fmla="*/ 806712646 h 606" name="T75"/>
                <a:gd fmla="*/ 696113390 w 830" name="T76"/>
                <a:gd fmla="*/ 857771246 h 606" name="T77"/>
                <a:gd fmla="*/ 686810981 w 830" name="T78"/>
                <a:gd fmla="*/ 900318776 h 606" name="T79"/>
                <a:gd fmla="*/ 654253171 w 830" name="T80"/>
                <a:gd fmla="*/ 924146905 h 606" name="T81"/>
                <a:gd fmla="*/ 638749829 w 830" name="T82"/>
                <a:gd fmla="*/ 1014348084 h 606" name="T83"/>
                <a:gd fmla="*/ 586037006 w 830" name="T84"/>
                <a:gd fmla="*/ 1002434672 h 606" name="T85"/>
                <a:gd fmla="*/ 524023019 w 830" name="T86"/>
                <a:gd fmla="*/ 982011493 h 606" name="T87"/>
                <a:gd fmla="*/ 455807010 w 830" name="T88"/>
                <a:gd fmla="*/ 905424897 h 606" name="T89"/>
                <a:gd fmla="*/ 443404213 w 830" name="T90"/>
                <a:gd fmla="*/ 885001717 h 606" name="T91"/>
                <a:gd fmla="*/ 406195820 w 830" name="T92"/>
                <a:gd fmla="*/ 769271238 h 606" name="T93"/>
                <a:gd fmla="*/ 462009031 w 830" name="T94"/>
                <a:gd fmla="*/ 723318758 h 606" name="T95"/>
                <a:gd fmla="*/ 479062411 w 830" name="T96"/>
                <a:gd fmla="*/ 658645412 h 606" name="T97"/>
                <a:gd fmla="*/ 458907398 w 830" name="T98"/>
                <a:gd fmla="*/ 636521062 h 606" name="T99"/>
                <a:gd fmla="*/ 434101803 w 830" name="T100"/>
                <a:gd fmla="*/ 610991761 h 606" name="T101"/>
                <a:gd fmla="*/ 410846402 w 830" name="T102"/>
                <a:gd fmla="*/ 575251524 h 606" name="T103"/>
                <a:gd fmla="*/ 386040807 w 830" name="T104"/>
                <a:gd fmla="*/ 575251524 h 606" name="T105"/>
                <a:gd fmla="*/ 378288592 w 830" name="T106"/>
                <a:gd fmla="*/ 513981986 h 606" name="T107"/>
                <a:gd fmla="*/ 306972117 w 830" name="T108"/>
                <a:gd fmla="*/ 410164919 h 606" name="T109"/>
                <a:gd fmla="*/ 128679841 w 830" name="T110"/>
                <a:gd fmla="*/ 384635619 h 606" name="T111"/>
                <a:gd fmla="*/ 103874246 w 830" name="T112"/>
                <a:gd fmla="*/ 364212440 h 606" name="T113"/>
                <a:gd fmla="*/ 155036875 w 830" name="T114"/>
                <a:gd fmla="*/ 335279412 h 606" name="T115"/>
                <a:gd fmla="*/ 0 w 830" name="T116"/>
                <a:gd fmla="*/ 289326933 h 60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w 830" name="T177"/>
                <a:gd fmla="*/ 0 h 606" name="T178"/>
                <a:gd fmla="*/ 830 w 830" name="T179"/>
                <a:gd fmla="*/ 606 h 606" name="T180"/>
              </a:gdLst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b="T180" l="T177" r="T179" t="T178"/>
              <a:pathLst>
                <a:path h="606" w="830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/>
            <p:nvPr/>
          </p:nvSpPr>
          <p:spPr bwMode="auto">
            <a:xfrm>
              <a:off x="2551876" y="2964343"/>
              <a:ext cx="188912" cy="206196"/>
            </a:xfrm>
            <a:custGeom>
              <a:gdLst>
                <a:gd fmla="*/ 0 w 151" name="T0"/>
                <a:gd fmla="*/ 40104274 h 70" name="T1"/>
                <a:gd fmla="*/ 0 w 151" name="T2"/>
                <a:gd fmla="*/ 40104274 h 70" name="T3"/>
                <a:gd fmla="*/ 15652254 w 151" name="T4"/>
                <a:gd fmla="*/ 35091241 h 70" name="T5"/>
                <a:gd fmla="*/ 6260402 w 151" name="T6"/>
                <a:gd fmla="*/ 25065175 h 70" name="T7"/>
                <a:gd fmla="*/ 26607957 w 151" name="T8"/>
                <a:gd fmla="*/ 31749650 h 70" name="T9"/>
                <a:gd fmla="*/ 17217354 w 151" name="T10"/>
                <a:gd fmla="*/ 13367662 h 70" name="T11"/>
                <a:gd fmla="*/ 40695106 w 151" name="T12"/>
                <a:gd fmla="*/ 23395026 h 70" name="T13"/>
                <a:gd fmla="*/ 29739408 w 151" name="T14"/>
                <a:gd fmla="*/ 1671443 h 70" name="T15"/>
                <a:gd fmla="*/ 65737964 w 151" name="T16"/>
                <a:gd fmla="*/ 18381988 h 70" name="T17"/>
                <a:gd fmla="*/ 68868163 w 151" name="T18"/>
                <a:gd fmla="*/ 48460201 h 70" name="T19"/>
                <a:gd fmla="*/ 87650631 w 151" name="T20"/>
                <a:gd fmla="*/ 15039104 h 70" name="T21"/>
                <a:gd fmla="*/ 106433080 w 151" name="T22"/>
                <a:gd fmla="*/ 28408059 h 70" name="T23"/>
                <a:gd fmla="*/ 122085329 w 151" name="T24"/>
                <a:gd fmla="*/ 11697513 h 70" name="T25"/>
                <a:gd fmla="*/ 134607378 w 151" name="T26"/>
                <a:gd fmla="*/ 31749650 h 70" name="T27"/>
                <a:gd fmla="*/ 131477179 w 151" name="T28"/>
                <a:gd fmla="*/ 13367662 h 70" name="T29"/>
                <a:gd fmla="*/ 170607214 w 151" name="T30"/>
                <a:gd fmla="*/ 13367662 h 70" name="T31"/>
                <a:gd fmla="*/ 175302514 w 151" name="T32"/>
                <a:gd fmla="*/ 0 h 70" name="T33"/>
                <a:gd fmla="*/ 192519862 w 151" name="T34"/>
                <a:gd fmla="*/ 11697513 h 70" name="T35"/>
                <a:gd fmla="*/ 214432511 w 151" name="T36"/>
                <a:gd fmla="*/ 6684477 h 70" name="T37"/>
                <a:gd fmla="*/ 198780262 w 151" name="T38"/>
                <a:gd fmla="*/ 15039104 h 70" name="T39"/>
                <a:gd fmla="*/ 234780059 w 151" name="T40"/>
                <a:gd fmla="*/ 51801792 h 70" name="T41"/>
                <a:gd fmla="*/ 203475561 w 151" name="T42"/>
                <a:gd fmla="*/ 83551432 h 70" name="T43"/>
                <a:gd fmla="*/ 117390029 w 151" name="T44"/>
                <a:gd fmla="*/ 115301092 h 70" name="T45"/>
                <a:gd fmla="*/ 39130007 w 151" name="T46"/>
                <a:gd fmla="*/ 100261993 h 70" name="T47"/>
                <a:gd fmla="*/ 57912465 w 151" name="T48"/>
                <a:gd fmla="*/ 70183775 h 70" name="T49"/>
                <a:gd fmla="*/ 12522054 w 151" name="T50"/>
                <a:gd fmla="*/ 60157709 h 70" name="T51"/>
                <a:gd fmla="*/ 56347365 w 151" name="T52"/>
                <a:gd fmla="*/ 58486267 h 70" name="T53"/>
                <a:gd fmla="*/ 40695106 w 151" name="T54"/>
                <a:gd fmla="*/ 48460201 h 70" name="T55"/>
                <a:gd fmla="*/ 56347365 w 151" name="T56"/>
                <a:gd fmla="*/ 40104274 h 70" name="T57"/>
                <a:gd fmla="*/ 0 w 151" name="T58"/>
                <a:gd fmla="*/ 40104274 h 70" name="T59"/>
                <a:gd fmla="*/ 0 w 151" name="T60"/>
                <a:gd fmla="*/ 40104274 h 70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w 151" name="T93"/>
                <a:gd fmla="*/ 0 h 70" name="T94"/>
                <a:gd fmla="*/ 151 w 151" name="T95"/>
                <a:gd fmla="*/ 70 h 70" name="T96"/>
              </a:gdLst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b="T96" l="T93" r="T95" t="T94"/>
              <a:pathLst>
                <a:path h="70" w="151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/>
            <p:nvPr/>
          </p:nvSpPr>
          <p:spPr bwMode="auto">
            <a:xfrm>
              <a:off x="975499" y="3884304"/>
              <a:ext cx="515933" cy="206196"/>
            </a:xfrm>
            <a:custGeom>
              <a:gdLst>
                <a:gd fmla="*/ 0 w 412" name="T0"/>
                <a:gd fmla="*/ 5082858 h 261" name="T1"/>
                <a:gd fmla="*/ 0 w 412" name="T2"/>
                <a:gd fmla="*/ 5082858 h 261" name="T3"/>
                <a:gd fmla="*/ 29795363 w 412" name="T4"/>
                <a:gd fmla="*/ 72852125 h 261" name="T5"/>
                <a:gd fmla="*/ 65864618 w 412" name="T6"/>
                <a:gd fmla="*/ 105042701 h 261" name="T7"/>
                <a:gd fmla="*/ 64295518 w 412" name="T8"/>
                <a:gd fmla="*/ 123679407 h 261" name="T9"/>
                <a:gd fmla="*/ 45477599 w 412" name="T10"/>
                <a:gd fmla="*/ 127067544 h 261" name="T11"/>
                <a:gd fmla="*/ 86250404 w 412" name="T12"/>
                <a:gd fmla="*/ 142316113 h 261" name="T13"/>
                <a:gd fmla="*/ 108205270 w 412" name="T14"/>
                <a:gd fmla="*/ 174506710 h 261" name="T15"/>
                <a:gd fmla="*/ 106637423 w 412" name="T16"/>
                <a:gd fmla="*/ 199919690 h 261" name="T17"/>
                <a:gd fmla="*/ 152115002 w 412" name="T18"/>
                <a:gd fmla="*/ 242275958 h 261" name="T19"/>
                <a:gd fmla="*/ 163092435 w 412" name="T20"/>
                <a:gd fmla="*/ 228722108 h 261" name="T21"/>
                <a:gd fmla="*/ 53318085 w 412" name="T22"/>
                <a:gd fmla="*/ 62686412 h 261" name="T23"/>
                <a:gd fmla="*/ 47045445 w 412" name="T24"/>
                <a:gd fmla="*/ 18636711 h 261" name="T25"/>
                <a:gd fmla="*/ 70568158 w 412" name="T26"/>
                <a:gd fmla="*/ 28802429 h 261" name="T27"/>
                <a:gd fmla="*/ 111340964 w 412" name="T28"/>
                <a:gd fmla="*/ 101654564 h 261" name="T29"/>
                <a:gd fmla="*/ 169365114 w 412" name="T30"/>
                <a:gd fmla="*/ 155869963 h 261" name="T31"/>
                <a:gd fmla="*/ 166228168 w 412" name="T32"/>
                <a:gd fmla="*/ 176200127 h 261" name="T33"/>
                <a:gd fmla="*/ 246205893 w 412" name="T34"/>
                <a:gd fmla="*/ 250746952 h 261" name="T35"/>
                <a:gd fmla="*/ 255615479 w 412" name="T36"/>
                <a:gd fmla="*/ 282937507 h 261" name="T37"/>
                <a:gd fmla="*/ 246205893 w 412" name="T38"/>
                <a:gd fmla="*/ 303267631 h 261" name="T39"/>
                <a:gd fmla="*/ 265023813 w 412" name="T40"/>
                <a:gd fmla="*/ 332070050 h 261" name="T41"/>
                <a:gd fmla="*/ 417138854 w 412" name="T42"/>
                <a:gd fmla="*/ 410005092 h 261" name="T43"/>
                <a:gd fmla="*/ 484571299 w 412" name="T44"/>
                <a:gd fmla="*/ 403227517 h 261" name="T45"/>
                <a:gd fmla="*/ 528479779 w 412" name="T46"/>
                <a:gd fmla="*/ 440500929 h 261" name="T47"/>
                <a:gd fmla="*/ 545729852 w 412" name="T48"/>
                <a:gd fmla="*/ 404922236 h 261" name="T49"/>
                <a:gd fmla="*/ 567684718 w 412" name="T50"/>
                <a:gd fmla="*/ 403227517 h 261" name="T51"/>
                <a:gd fmla="*/ 545729852 w 412" name="T52"/>
                <a:gd fmla="*/ 372731680 h 261" name="T53"/>
                <a:gd fmla="*/ 594344377 w 412" name="T54"/>
                <a:gd fmla="*/ 360872550 h 261" name="T55"/>
                <a:gd fmla="*/ 613162297 w 412" name="T56"/>
                <a:gd fmla="*/ 347318700 h 261" name="T57"/>
                <a:gd fmla="*/ 617867090 w 412" name="T58"/>
                <a:gd fmla="*/ 340541043 h 261" name="T59"/>
                <a:gd fmla="*/ 624139730 w 412" name="T60"/>
                <a:gd fmla="*/ 357484413 h 261" name="T61"/>
                <a:gd fmla="*/ 644526749 w 412" name="T62"/>
                <a:gd fmla="*/ 282937507 h 261" name="T63"/>
                <a:gd fmla="*/ 617867090 w 412" name="T64"/>
                <a:gd fmla="*/ 272771795 h 261" name="T65"/>
                <a:gd fmla="*/ 569253817 w 412" name="T66"/>
                <a:gd fmla="*/ 282937507 h 261" name="T67"/>
                <a:gd fmla="*/ 544162005 w 412" name="T68"/>
                <a:gd fmla="*/ 347318700 h 261" name="T69"/>
                <a:gd fmla="*/ 481434353 w 412" name="T70"/>
                <a:gd fmla="*/ 354094974 h 261" name="T71"/>
                <a:gd fmla="*/ 454775946 w 412" name="T72"/>
                <a:gd fmla="*/ 338847625 h 261" name="T73"/>
                <a:gd fmla="*/ 414001908 w 412" name="T74"/>
                <a:gd fmla="*/ 259217945 h 261" name="T75"/>
                <a:gd fmla="*/ 412434061 w 412" name="T76"/>
                <a:gd fmla="*/ 199919690 h 261" name="T77"/>
                <a:gd fmla="*/ 426548440 w 412" name="T78"/>
                <a:gd fmla="*/ 171117271 h 261" name="T79"/>
                <a:gd fmla="*/ 384206555 w 412" name="T80"/>
                <a:gd fmla="*/ 155869963 h 261" name="T81"/>
                <a:gd fmla="*/ 330888489 w 412" name="T82"/>
                <a:gd fmla="*/ 72852125 h 261" name="T83"/>
                <a:gd fmla="*/ 285410832 w 412" name="T84"/>
                <a:gd fmla="*/ 89794132 h 261" name="T85"/>
                <a:gd fmla="*/ 227387973 w 412" name="T86"/>
                <a:gd fmla="*/ 22024853 h 261" name="T87"/>
                <a:gd fmla="*/ 130160136 w 412" name="T88"/>
                <a:gd fmla="*/ 35578703 h 261" name="T89"/>
                <a:gd fmla="*/ 48614545 w 412" name="T90"/>
                <a:gd fmla="*/ 0 h 261" name="T91"/>
                <a:gd fmla="*/ 0 w 412" name="T92"/>
                <a:gd fmla="*/ 5082858 h 261" name="T93"/>
                <a:gd fmla="*/ 0 w 412" name="T94"/>
                <a:gd fmla="*/ 5082858 h 261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w 412" name="T144"/>
                <a:gd fmla="*/ 0 h 261" name="T145"/>
                <a:gd fmla="*/ 412 w 412" name="T146"/>
                <a:gd fmla="*/ 261 h 261" name="T147"/>
              </a:gdLst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b="T147" l="T144" r="T146" t="T145"/>
              <a:pathLst>
                <a:path h="261" w="412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/>
            <p:nvPr/>
          </p:nvSpPr>
          <p:spPr bwMode="auto">
            <a:xfrm>
              <a:off x="4461626" y="3413608"/>
              <a:ext cx="541333" cy="206196"/>
            </a:xfrm>
            <a:custGeom>
              <a:gdLst>
                <a:gd fmla="*/ 0 w 434" name="T0"/>
                <a:gd fmla="*/ 97804222 h 183" name="T1"/>
                <a:gd fmla="*/ 0 w 434" name="T2"/>
                <a:gd fmla="*/ 97804222 h 183" name="T3"/>
                <a:gd fmla="*/ 21780710 w 434" name="T4"/>
                <a:gd fmla="*/ 130405179 h 183" name="T5"/>
                <a:gd fmla="*/ 51342202 w 434" name="T6"/>
                <a:gd fmla="*/ 140699736 h 183" name="T7"/>
                <a:gd fmla="*/ 63787960 w 434" name="T8"/>
                <a:gd fmla="*/ 207618979 h 183" name="T9"/>
                <a:gd fmla="*/ 157136156 w 434" name="T10"/>
                <a:gd fmla="*/ 233356025 h 183" name="T11"/>
                <a:gd fmla="*/ 197588027 w 434" name="T12"/>
                <a:gd fmla="*/ 279684804 h 183" name="T13"/>
                <a:gd fmla="*/ 273821727 w 434" name="T14"/>
                <a:gd fmla="*/ 276252848 h 183" name="T15"/>
                <a:gd fmla="*/ 360947101 w 434" name="T16"/>
                <a:gd fmla="*/ 312285761 h 183" name="T17"/>
                <a:gd fmla="*/ 477632633 w 434" name="T18"/>
                <a:gd fmla="*/ 279684804 h 183" name="T19"/>
                <a:gd fmla="*/ 513416994 w 434" name="T20"/>
                <a:gd fmla="*/ 253946448 h 183" name="T21"/>
                <a:gd fmla="*/ 513416994 w 434" name="T22"/>
                <a:gd fmla="*/ 217913535 h 183" name="T23"/>
                <a:gd fmla="*/ 546088045 w 434" name="T24"/>
                <a:gd fmla="*/ 221345491 h 183" name="T25"/>
                <a:gd fmla="*/ 616100113 w 434" name="T26"/>
                <a:gd fmla="*/ 169870047 h 183" name="T27"/>
                <a:gd fmla="*/ 673665330 w 434" name="T28"/>
                <a:gd fmla="*/ 166438092 h 183" name="T29"/>
                <a:gd fmla="*/ 645660348 w 434" name="T30"/>
                <a:gd fmla="*/ 126973224 h 183" name="T31"/>
                <a:gd fmla="*/ 591207349 w 434" name="T32"/>
                <a:gd fmla="*/ 137269090 h 183" name="T33"/>
                <a:gd fmla="*/ 591207349 w 434" name="T34"/>
                <a:gd fmla="*/ 92656289 h 183" name="T35"/>
                <a:gd fmla="*/ 605209762 w 434" name="T36"/>
                <a:gd fmla="*/ 68633890 h 183" name="T37"/>
                <a:gd fmla="*/ 566314585 w 434" name="T38"/>
                <a:gd fmla="*/ 61771289 h 183" name="T39"/>
                <a:gd fmla="*/ 465186875 w 434" name="T40"/>
                <a:gd fmla="*/ 89224334 h 183" name="T41"/>
                <a:gd fmla="*/ 378061578 w 434" name="T42"/>
                <a:gd fmla="*/ 49759445 h 183" name="T43"/>
                <a:gd fmla="*/ 320496438 w 434" name="T44"/>
                <a:gd fmla="*/ 54907378 h 183" name="T45"/>
                <a:gd fmla="*/ 300271146 w 434" name="T46"/>
                <a:gd fmla="*/ 22306411 h 183" name="T47"/>
                <a:gd fmla="*/ 244261492 w 434" name="T48"/>
                <a:gd fmla="*/ 0 h 183" name="T49"/>
                <a:gd fmla="*/ 214701257 w 434" name="T50"/>
                <a:gd fmla="*/ 24022389 h 183" name="T51"/>
                <a:gd fmla="*/ 213145849 w 434" name="T52"/>
                <a:gd fmla="*/ 68633890 h 183" name="T53"/>
                <a:gd fmla="*/ 85569928 w 434" name="T54"/>
                <a:gd fmla="*/ 48043467 h 183" name="T55"/>
                <a:gd fmla="*/ 0 w 434" name="T56"/>
                <a:gd fmla="*/ 97804222 h 183" name="T57"/>
                <a:gd fmla="*/ 0 w 434" name="T58"/>
                <a:gd fmla="*/ 97804222 h 183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w 434" name="T90"/>
                <a:gd fmla="*/ 0 h 183" name="T91"/>
                <a:gd fmla="*/ 434 w 434" name="T92"/>
                <a:gd fmla="*/ 183 h 183" name="T93"/>
              </a:gdLst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b="T93" l="T90" r="T92" t="T91"/>
              <a:pathLst>
                <a:path h="183" w="432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/>
            <p:nvPr/>
          </p:nvSpPr>
          <p:spPr bwMode="auto">
            <a:xfrm>
              <a:off x="3853617" y="3941454"/>
              <a:ext cx="126999" cy="206196"/>
            </a:xfrm>
            <a:custGeom>
              <a:gdLst>
                <a:gd fmla="*/ 0 w 105" name="T0"/>
                <a:gd fmla="*/ 143570889 h 119" name="T1"/>
                <a:gd fmla="*/ 0 w 105" name="T2"/>
                <a:gd fmla="*/ 143570889 h 119" name="T3"/>
                <a:gd fmla="*/ 20480870 w 105" name="T4"/>
                <a:gd fmla="*/ 201682754 h 119" name="T5"/>
                <a:gd fmla="*/ 57054450 w 105" name="T6"/>
                <a:gd fmla="*/ 193136590 h 119" name="T7"/>
                <a:gd fmla="*/ 114110109 w 105" name="T8"/>
                <a:gd fmla="*/ 141860872 h 119" name="T9"/>
                <a:gd fmla="*/ 112646586 w 105" name="T10"/>
                <a:gd fmla="*/ 117932397 h 119" name="T11"/>
                <a:gd fmla="*/ 150683680 w 105" name="T12"/>
                <a:gd fmla="*/ 73494155 h 119" name="T13"/>
                <a:gd fmla="*/ 152145994 w 105" name="T14"/>
                <a:gd fmla="*/ 59820554 h 119" name="T15"/>
                <a:gd fmla="*/ 131665133 w 105" name="T16"/>
                <a:gd fmla="*/ 34183359 h 119" name="T17"/>
                <a:gd fmla="*/ 84850527 w 105" name="T18"/>
                <a:gd fmla="*/ 0 h 119" name="T19"/>
                <a:gd fmla="*/ 73147160 w 105" name="T20"/>
                <a:gd fmla="*/ 1708710 h 119" name="T21"/>
                <a:gd fmla="*/ 78998834 w 105" name="T22"/>
                <a:gd fmla="*/ 18801043 h 119" name="T23"/>
                <a:gd fmla="*/ 62907334 w 105" name="T24"/>
                <a:gd fmla="*/ 54693117 h 119" name="T25"/>
                <a:gd fmla="*/ 73147160 w 105" name="T26"/>
                <a:gd fmla="*/ 71785445 h 119" name="T27"/>
                <a:gd fmla="*/ 58517973 w 105" name="T28"/>
                <a:gd fmla="*/ 119642415 h 119" name="T29"/>
                <a:gd fmla="*/ 0 w 105" name="T30"/>
                <a:gd fmla="*/ 143570889 h 119" name="T31"/>
                <a:gd fmla="*/ 0 w 105" name="T32"/>
                <a:gd fmla="*/ 143570889 h 119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w 105" name="T51"/>
                <a:gd fmla="*/ 0 h 119" name="T52"/>
                <a:gd fmla="*/ 105 w 105" name="T53"/>
                <a:gd fmla="*/ 119 h 119" name="T54"/>
              </a:gdLst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b="T54" l="T51" r="T53" t="T52"/>
              <a:pathLst>
                <a:path h="119" w="105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/>
            <p:nvPr/>
          </p:nvSpPr>
          <p:spPr bwMode="auto">
            <a:xfrm>
              <a:off x="4329864" y="3798578"/>
              <a:ext cx="138112" cy="206196"/>
            </a:xfrm>
            <a:custGeom>
              <a:gdLst>
                <a:gd fmla="*/ 0 w 111" name="T0"/>
                <a:gd fmla="*/ 39317863 h 57" name="T1"/>
                <a:gd fmla="*/ 0 w 111" name="T2"/>
                <a:gd fmla="*/ 39317863 h 57" name="T3"/>
                <a:gd fmla="*/ 21675035 w 111" name="T4"/>
                <a:gd fmla="*/ 0 h 57" name="T5"/>
                <a:gd fmla="*/ 88246756 w 111" name="T6"/>
                <a:gd fmla="*/ 25020341 h 57" name="T7"/>
                <a:gd fmla="*/ 123855015 w 111" name="T8"/>
                <a:gd fmla="*/ 62549509 h 57" name="T9"/>
                <a:gd fmla="*/ 170300826 w 111" name="T10"/>
                <a:gd fmla="*/ 62549509 h 57" name="T11"/>
                <a:gd fmla="*/ 167203860 w 111" name="T12"/>
                <a:gd fmla="*/ 100080026 h 57" name="T13"/>
                <a:gd fmla="*/ 57283304 w 111" name="T14"/>
                <a:gd fmla="*/ 76847032 h 57" name="T15"/>
                <a:gd fmla="*/ 0 w 111" name="T16"/>
                <a:gd fmla="*/ 39317863 h 57" name="T17"/>
                <a:gd fmla="*/ 0 w 111" name="T18"/>
                <a:gd fmla="*/ 39317863 h 57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111" name="T30"/>
                <a:gd fmla="*/ 0 h 57" name="T31"/>
                <a:gd fmla="*/ 111 w 111" name="T32"/>
                <a:gd fmla="*/ 57 h 57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57" w="110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/>
            <p:nvPr/>
          </p:nvGrpSpPr>
          <p:grpSpPr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/>
              <p:nvPr/>
            </p:nvSpPr>
            <p:spPr bwMode="auto">
              <a:xfrm>
                <a:off x="5352" y="3983"/>
                <a:ext cx="106" cy="158"/>
              </a:xfrm>
              <a:custGeom>
                <a:gdLst>
                  <a:gd fmla="*/ 0 w 106" name="T0"/>
                  <a:gd fmla="*/ 87 h 100" name="T1"/>
                  <a:gd fmla="*/ 0 w 106" name="T2"/>
                  <a:gd fmla="*/ 87 h 100" name="T3"/>
                  <a:gd fmla="*/ 22 w 106" name="T4"/>
                  <a:gd fmla="*/ 56 h 100" name="T5"/>
                  <a:gd fmla="*/ 60 w 106" name="T6"/>
                  <a:gd fmla="*/ 34 h 100" name="T7"/>
                  <a:gd fmla="*/ 79 w 106" name="T8"/>
                  <a:gd fmla="*/ 0 h 100" name="T9"/>
                  <a:gd fmla="*/ 91 w 106" name="T10"/>
                  <a:gd fmla="*/ 10 h 100" name="T11"/>
                  <a:gd fmla="*/ 104 w 106" name="T12"/>
                  <a:gd fmla="*/ 6 h 100" name="T13"/>
                  <a:gd fmla="*/ 105 w 106" name="T14"/>
                  <a:gd fmla="*/ 18 h 100" name="T15"/>
                  <a:gd fmla="*/ 85 w 106" name="T16"/>
                  <a:gd fmla="*/ 41 h 100" name="T17"/>
                  <a:gd fmla="*/ 90 w 106" name="T18"/>
                  <a:gd fmla="*/ 52 h 100" name="T19"/>
                  <a:gd fmla="*/ 67 w 106" name="T20"/>
                  <a:gd fmla="*/ 56 h 100" name="T21"/>
                  <a:gd fmla="*/ 57 w 106" name="T22"/>
                  <a:gd fmla="*/ 89 h 100" name="T23"/>
                  <a:gd fmla="*/ 34 w 106" name="T24"/>
                  <a:gd fmla="*/ 99 h 100" name="T25"/>
                  <a:gd fmla="*/ 0 w 106" name="T26"/>
                  <a:gd fmla="*/ 87 h 100" name="T27"/>
                  <a:gd fmla="*/ 0 w 106" name="T28"/>
                  <a:gd fmla="*/ 87 h 100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06" name="T45"/>
                  <a:gd fmla="*/ 0 h 100" name="T46"/>
                  <a:gd fmla="*/ 106 w 106" name="T47"/>
                  <a:gd fmla="*/ 100 h 100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00" w="105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/>
              <p:nvPr/>
            </p:nvSpPr>
            <p:spPr bwMode="auto">
              <a:xfrm>
                <a:off x="5435" y="3891"/>
                <a:ext cx="80" cy="158"/>
              </a:xfrm>
              <a:custGeom>
                <a:gdLst>
                  <a:gd fmla="*/ 0 w 80" name="T0"/>
                  <a:gd fmla="*/ 0 h 110" name="T1"/>
                  <a:gd fmla="*/ 0 w 80" name="T2"/>
                  <a:gd fmla="*/ 0 h 110" name="T3"/>
                  <a:gd fmla="*/ 22 w 80" name="T4"/>
                  <a:gd fmla="*/ 13 h 110" name="T5"/>
                  <a:gd fmla="*/ 28 w 80" name="T6"/>
                  <a:gd fmla="*/ 37 h 110" name="T7"/>
                  <a:gd fmla="*/ 37 w 80" name="T8"/>
                  <a:gd fmla="*/ 43 h 110" name="T9"/>
                  <a:gd fmla="*/ 43 w 80" name="T10"/>
                  <a:gd fmla="*/ 33 h 110" name="T11"/>
                  <a:gd fmla="*/ 47 w 80" name="T12"/>
                  <a:gd fmla="*/ 50 h 110" name="T13"/>
                  <a:gd fmla="*/ 79 w 80" name="T14"/>
                  <a:gd fmla="*/ 50 h 110" name="T15"/>
                  <a:gd fmla="*/ 73 w 80" name="T16"/>
                  <a:gd fmla="*/ 74 h 110" name="T17"/>
                  <a:gd fmla="*/ 57 w 80" name="T18"/>
                  <a:gd fmla="*/ 77 h 110" name="T19"/>
                  <a:gd fmla="*/ 43 w 80" name="T20"/>
                  <a:gd fmla="*/ 108 h 110" name="T21"/>
                  <a:gd fmla="*/ 28 w 80" name="T22"/>
                  <a:gd fmla="*/ 109 h 110" name="T23"/>
                  <a:gd fmla="*/ 35 w 80" name="T24"/>
                  <a:gd fmla="*/ 98 h 110" name="T25"/>
                  <a:gd fmla="*/ 15 w 80" name="T26"/>
                  <a:gd fmla="*/ 75 h 110" name="T27"/>
                  <a:gd fmla="*/ 31 w 80" name="T28"/>
                  <a:gd fmla="*/ 56 h 110" name="T29"/>
                  <a:gd fmla="*/ 28 w 80" name="T30"/>
                  <a:gd fmla="*/ 40 h 110" name="T31"/>
                  <a:gd fmla="*/ 0 w 80" name="T32"/>
                  <a:gd fmla="*/ 0 h 110" name="T33"/>
                  <a:gd fmla="*/ 0 w 80" name="T34"/>
                  <a:gd fmla="*/ 0 h 110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80" name="T54"/>
                  <a:gd fmla="*/ 0 h 110" name="T55"/>
                  <a:gd fmla="*/ 80 w 80" name="T56"/>
                  <a:gd fmla="*/ 110 h 110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110" w="8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/>
            <p:nvPr/>
          </p:nvSpPr>
          <p:spPr bwMode="auto">
            <a:xfrm>
              <a:off x="4002841" y="3755717"/>
              <a:ext cx="287336" cy="206196"/>
            </a:xfrm>
            <a:custGeom>
              <a:gdLst>
                <a:gd fmla="*/ 0 w 230" name="T0"/>
                <a:gd fmla="*/ 184855067 h 199" name="T1"/>
                <a:gd fmla="*/ 0 w 230" name="T2"/>
                <a:gd fmla="*/ 184855067 h 199" name="T3"/>
                <a:gd fmla="*/ 34336892 w 230" name="T4"/>
                <a:gd fmla="*/ 196837704 h 199" name="T5"/>
                <a:gd fmla="*/ 112372904 w 230" name="T6"/>
                <a:gd fmla="*/ 184855067 h 199" name="T7"/>
                <a:gd fmla="*/ 126419980 w 230" name="T8"/>
                <a:gd fmla="*/ 150623590 h 199" name="T9"/>
                <a:gd fmla="*/ 179485088 w 230" name="T10"/>
                <a:gd fmla="*/ 131794665 h 199" name="T11"/>
                <a:gd fmla="*/ 184167446 w 230" name="T12"/>
                <a:gd fmla="*/ 102696964 h 199" name="T13"/>
                <a:gd fmla="*/ 202895633 w 230" name="T14"/>
                <a:gd fmla="*/ 95850677 h 199" name="T15"/>
                <a:gd fmla="*/ 195092534 w 230" name="T16"/>
                <a:gd fmla="*/ 80446837 h 199" name="T17"/>
                <a:gd fmla="*/ 213821969 w 230" name="T18"/>
                <a:gd fmla="*/ 78734284 h 199" name="T19"/>
                <a:gd fmla="*/ 227867797 w 230" name="T20"/>
                <a:gd fmla="*/ 49636583 h 199" name="T21"/>
                <a:gd fmla="*/ 221625068 w 230" name="T22"/>
                <a:gd fmla="*/ 20538866 h 199" name="T23"/>
                <a:gd fmla="*/ 293419571 w 230" name="T24"/>
                <a:gd fmla="*/ 0 h 199" name="T25"/>
                <a:gd fmla="*/ 357409805 w 230" name="T26"/>
                <a:gd fmla="*/ 42790286 h 199" name="T27"/>
                <a:gd fmla="*/ 340240740 w 230" name="T28"/>
                <a:gd fmla="*/ 61617913 h 199" name="T29"/>
                <a:gd fmla="*/ 279372495 w 230" name="T30"/>
                <a:gd fmla="*/ 61617913 h 199" name="T31"/>
                <a:gd fmla="*/ 279372495 w 230" name="T32"/>
                <a:gd fmla="*/ 99274475 h 199" name="T33"/>
                <a:gd fmla="*/ 307465399 w 230" name="T34"/>
                <a:gd fmla="*/ 123237133 h 199" name="T35"/>
                <a:gd fmla="*/ 290297582 w 230" name="T36"/>
                <a:gd fmla="*/ 135218463 h 199" name="T37"/>
                <a:gd fmla="*/ 294979941 w 230" name="T38"/>
                <a:gd fmla="*/ 157469877 h 199" name="T39"/>
                <a:gd fmla="*/ 232550156 w 230" name="T40"/>
                <a:gd fmla="*/ 234492937 h 199" name="T41"/>
                <a:gd fmla="*/ 204457252 w 230" name="T42"/>
                <a:gd fmla="*/ 232781693 h 199" name="T43"/>
                <a:gd fmla="*/ 184167446 w 230" name="T44"/>
                <a:gd fmla="*/ 251609309 h 199" name="T45"/>
                <a:gd fmla="*/ 218503079 w 230" name="T46"/>
                <a:gd fmla="*/ 323497286 h 199" name="T47"/>
                <a:gd fmla="*/ 170120370 w 230" name="T48"/>
                <a:gd fmla="*/ 323497286 h 199" name="T49"/>
                <a:gd fmla="*/ 152952514 w 230" name="T50"/>
                <a:gd fmla="*/ 338902414 h 199" name="T51"/>
                <a:gd fmla="*/ 117055263 w 230" name="T52"/>
                <a:gd fmla="*/ 296110830 h 199" name="T53"/>
                <a:gd fmla="*/ 17167821 w 230" name="T54"/>
                <a:gd fmla="*/ 304669670 h 199" name="T55"/>
                <a:gd fmla="*/ 49943099 w 230" name="T56"/>
                <a:gd fmla="*/ 255031799 h 199" name="T57"/>
                <a:gd fmla="*/ 0 w 230" name="T58"/>
                <a:gd fmla="*/ 184855067 h 199" name="T59"/>
                <a:gd fmla="*/ 0 w 230" name="T60"/>
                <a:gd fmla="*/ 184855067 h 199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w 230" name="T93"/>
                <a:gd fmla="*/ 0 h 199" name="T94"/>
                <a:gd fmla="*/ 230 w 230" name="T95"/>
                <a:gd fmla="*/ 199 h 199" name="T96"/>
              </a:gdLst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b="T96" l="T93" r="T95" t="T94"/>
              <a:pathLst>
                <a:path h="199" w="230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/>
            <p:nvPr/>
          </p:nvGrpSpPr>
          <p:grpSpPr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/>
              <p:nvPr/>
            </p:nvSpPr>
            <p:spPr bwMode="auto">
              <a:xfrm>
                <a:off x="5006" y="3437"/>
                <a:ext cx="136" cy="162"/>
              </a:xfrm>
              <a:custGeom>
                <a:gdLst>
                  <a:gd fmla="*/ 0 w 136" name="T0"/>
                  <a:gd fmla="*/ 0 h 107" name="T1"/>
                  <a:gd fmla="*/ 0 w 136" name="T2"/>
                  <a:gd fmla="*/ 0 h 107" name="T3"/>
                  <a:gd fmla="*/ 2 w 136" name="T4"/>
                  <a:gd fmla="*/ 88 h 107" name="T5"/>
                  <a:gd fmla="*/ 24 w 136" name="T6"/>
                  <a:gd fmla="*/ 91 h 107" name="T7"/>
                  <a:gd fmla="*/ 46 w 136" name="T8"/>
                  <a:gd fmla="*/ 67 h 107" name="T9"/>
                  <a:gd fmla="*/ 70 w 136" name="T10"/>
                  <a:gd fmla="*/ 78 h 107" name="T11"/>
                  <a:gd fmla="*/ 93 w 136" name="T12"/>
                  <a:gd fmla="*/ 101 h 107" name="T13"/>
                  <a:gd fmla="*/ 135 w 136" name="T14"/>
                  <a:gd fmla="*/ 106 h 107" name="T15"/>
                  <a:gd fmla="*/ 87 w 136" name="T16"/>
                  <a:gd fmla="*/ 67 h 107" name="T17"/>
                  <a:gd fmla="*/ 90 w 136" name="T18"/>
                  <a:gd fmla="*/ 47 h 107" name="T19"/>
                  <a:gd fmla="*/ 67 w 136" name="T20"/>
                  <a:gd fmla="*/ 41 h 107" name="T21"/>
                  <a:gd fmla="*/ 46 w 136" name="T22"/>
                  <a:gd fmla="*/ 16 h 107" name="T23"/>
                  <a:gd fmla="*/ 0 w 136" name="T24"/>
                  <a:gd fmla="*/ 0 h 107" name="T25"/>
                  <a:gd fmla="*/ 0 w 136" name="T26"/>
                  <a:gd fmla="*/ 0 h 107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136" name="T42"/>
                  <a:gd fmla="*/ 0 h 107" name="T43"/>
                  <a:gd fmla="*/ 136 w 136" name="T44"/>
                  <a:gd fmla="*/ 107 h 107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107" w="136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/>
              <p:nvPr/>
            </p:nvSpPr>
            <p:spPr bwMode="auto">
              <a:xfrm>
                <a:off x="5105" y="3420"/>
                <a:ext cx="57" cy="162"/>
              </a:xfrm>
              <a:custGeom>
                <a:gdLst>
                  <a:gd fmla="*/ 0 w 57" name="T0"/>
                  <a:gd fmla="*/ 18 h 28" name="T1"/>
                  <a:gd fmla="*/ 0 w 57" name="T2"/>
                  <a:gd fmla="*/ 18 h 28" name="T3"/>
                  <a:gd fmla="*/ 33 w 57" name="T4"/>
                  <a:gd fmla="*/ 27 h 28" name="T5"/>
                  <a:gd fmla="*/ 56 w 57" name="T6"/>
                  <a:gd fmla="*/ 8 h 28" name="T7"/>
                  <a:gd fmla="*/ 47 w 57" name="T8"/>
                  <a:gd fmla="*/ 0 h 28" name="T9"/>
                  <a:gd fmla="*/ 40 w 57" name="T10"/>
                  <a:gd fmla="*/ 10 h 28" name="T11"/>
                  <a:gd fmla="*/ 0 w 57" name="T12"/>
                  <a:gd fmla="*/ 18 h 28" name="T13"/>
                  <a:gd fmla="*/ 0 w 57" name="T14"/>
                  <a:gd fmla="*/ 18 h 2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7" name="T24"/>
                  <a:gd fmla="*/ 0 h 28" name="T25"/>
                  <a:gd fmla="*/ 57 w 57" name="T26"/>
                  <a:gd fmla="*/ 28 h 2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8" w="57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/>
              <p:nvPr/>
            </p:nvSpPr>
            <p:spPr bwMode="auto">
              <a:xfrm>
                <a:off x="5139" y="3399"/>
                <a:ext cx="31" cy="162"/>
              </a:xfrm>
              <a:custGeom>
                <a:gdLst>
                  <a:gd fmla="*/ 0 w 31" name="T0"/>
                  <a:gd fmla="*/ 0 h 28" name="T1"/>
                  <a:gd fmla="*/ 0 w 31" name="T2"/>
                  <a:gd fmla="*/ 0 h 28" name="T3"/>
                  <a:gd fmla="*/ 23 w 31" name="T4"/>
                  <a:gd fmla="*/ 12 h 28" name="T5"/>
                  <a:gd fmla="*/ 30 w 31" name="T6"/>
                  <a:gd fmla="*/ 27 h 28" name="T7"/>
                  <a:gd fmla="*/ 29 w 31" name="T8"/>
                  <a:gd fmla="*/ 16 h 28" name="T9"/>
                  <a:gd fmla="*/ 0 w 31" name="T10"/>
                  <a:gd fmla="*/ 0 h 28" name="T11"/>
                  <a:gd fmla="*/ 0 w 31" name="T12"/>
                  <a:gd fmla="*/ 0 h 2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1" name="T21"/>
                  <a:gd fmla="*/ 0 h 28" name="T22"/>
                  <a:gd fmla="*/ 31 w 31" name="T23"/>
                  <a:gd fmla="*/ 28 h 2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8" w="31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/>
            <p:nvPr/>
          </p:nvGrpSpPr>
          <p:grpSpPr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/>
              <p:nvPr/>
            </p:nvSpPr>
            <p:spPr bwMode="auto">
              <a:xfrm>
                <a:off x="4680" y="3216"/>
                <a:ext cx="32" cy="157"/>
              </a:xfrm>
              <a:custGeom>
                <a:gdLst>
                  <a:gd fmla="*/ 0 w 32" name="T0"/>
                  <a:gd fmla="*/ 39 h 40" name="T1"/>
                  <a:gd fmla="*/ 0 w 32" name="T2"/>
                  <a:gd fmla="*/ 39 h 40" name="T3"/>
                  <a:gd fmla="*/ 22 w 32" name="T4"/>
                  <a:gd fmla="*/ 21 h 40" name="T5"/>
                  <a:gd fmla="*/ 31 w 32" name="T6"/>
                  <a:gd fmla="*/ 0 h 40" name="T7"/>
                  <a:gd fmla="*/ 0 w 32" name="T8"/>
                  <a:gd fmla="*/ 39 h 40" name="T9"/>
                  <a:gd fmla="*/ 0 w 32" name="T10"/>
                  <a:gd fmla="*/ 39 h 40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32" name="T18"/>
                  <a:gd fmla="*/ 0 h 40" name="T19"/>
                  <a:gd fmla="*/ 32 w 32" name="T20"/>
                  <a:gd fmla="*/ 40 h 40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40" w="32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/>
              <p:nvPr/>
            </p:nvSpPr>
            <p:spPr bwMode="auto">
              <a:xfrm>
                <a:off x="4717" y="3138"/>
                <a:ext cx="57" cy="157"/>
              </a:xfrm>
              <a:custGeom>
                <a:gdLst>
                  <a:gd fmla="*/ 0 w 57" name="T0"/>
                  <a:gd fmla="*/ 33 h 84" name="T1"/>
                  <a:gd fmla="*/ 0 w 57" name="T2"/>
                  <a:gd fmla="*/ 33 h 84" name="T3"/>
                  <a:gd fmla="*/ 11 w 57" name="T4"/>
                  <a:gd fmla="*/ 0 h 84" name="T5"/>
                  <a:gd fmla="*/ 30 w 57" name="T6"/>
                  <a:gd fmla="*/ 1 h 84" name="T7"/>
                  <a:gd fmla="*/ 35 w 57" name="T8"/>
                  <a:gd fmla="*/ 23 h 84" name="T9"/>
                  <a:gd fmla="*/ 20 w 57" name="T10"/>
                  <a:gd fmla="*/ 45 h 84" name="T11"/>
                  <a:gd fmla="*/ 23 w 57" name="T12"/>
                  <a:gd fmla="*/ 58 h 84" name="T13"/>
                  <a:gd fmla="*/ 53 w 57" name="T14"/>
                  <a:gd fmla="*/ 66 h 84" name="T15"/>
                  <a:gd fmla="*/ 56 w 57" name="T16"/>
                  <a:gd fmla="*/ 83 h 84" name="T17"/>
                  <a:gd fmla="*/ 38 w 57" name="T18"/>
                  <a:gd fmla="*/ 66 h 84" name="T19"/>
                  <a:gd fmla="*/ 38 w 57" name="T20"/>
                  <a:gd fmla="*/ 74 h 84" name="T21"/>
                  <a:gd fmla="*/ 11 w 57" name="T22"/>
                  <a:gd fmla="*/ 66 h 84" name="T23"/>
                  <a:gd fmla="*/ 0 w 57" name="T24"/>
                  <a:gd fmla="*/ 33 h 84" name="T25"/>
                  <a:gd fmla="*/ 0 w 57" name="T26"/>
                  <a:gd fmla="*/ 33 h 84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57" name="T42"/>
                  <a:gd fmla="*/ 0 h 84" name="T43"/>
                  <a:gd fmla="*/ 57 w 57" name="T44"/>
                  <a:gd fmla="*/ 84 h 84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84" w="57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/>
              <p:nvPr/>
            </p:nvSpPr>
            <p:spPr bwMode="auto">
              <a:xfrm>
                <a:off x="4722" y="3176"/>
                <a:ext cx="17" cy="157"/>
              </a:xfrm>
              <a:custGeom>
                <a:gdLst>
                  <a:gd fmla="*/ 0 w 17" name="T0"/>
                  <a:gd fmla="*/ 0 h 18" name="T1"/>
                  <a:gd fmla="*/ 0 w 17" name="T2"/>
                  <a:gd fmla="*/ 0 h 18" name="T3"/>
                  <a:gd fmla="*/ 8 w 17" name="T4"/>
                  <a:gd fmla="*/ 0 h 18" name="T5"/>
                  <a:gd fmla="*/ 16 w 17" name="T6"/>
                  <a:gd fmla="*/ 3 h 18" name="T7"/>
                  <a:gd fmla="*/ 12 w 17" name="T8"/>
                  <a:gd fmla="*/ 17 h 18" name="T9"/>
                  <a:gd fmla="*/ 0 w 17" name="T10"/>
                  <a:gd fmla="*/ 0 h 18" name="T11"/>
                  <a:gd fmla="*/ 0 w 17" name="T12"/>
                  <a:gd fmla="*/ 0 h 1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7" name="T21"/>
                  <a:gd fmla="*/ 0 h 18" name="T22"/>
                  <a:gd fmla="*/ 17 w 17" name="T23"/>
                  <a:gd fmla="*/ 18 h 1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8" w="17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/>
              <p:nvPr/>
            </p:nvSpPr>
            <p:spPr bwMode="auto">
              <a:xfrm>
                <a:off x="4744" y="3199"/>
                <a:ext cx="15" cy="157"/>
              </a:xfrm>
              <a:custGeom>
                <a:gdLst>
                  <a:gd fmla="*/ 0 w 15" name="T0"/>
                  <a:gd fmla="*/ 0 h 22" name="T1"/>
                  <a:gd fmla="*/ 0 w 15" name="T2"/>
                  <a:gd fmla="*/ 0 h 22" name="T3"/>
                  <a:gd fmla="*/ 1 w 15" name="T4"/>
                  <a:gd fmla="*/ 21 h 22" name="T5"/>
                  <a:gd fmla="*/ 14 w 15" name="T6"/>
                  <a:gd fmla="*/ 12 h 22" name="T7"/>
                  <a:gd fmla="*/ 0 w 15" name="T8"/>
                  <a:gd fmla="*/ 0 h 22" name="T9"/>
                  <a:gd fmla="*/ 0 w 15" name="T10"/>
                  <a:gd fmla="*/ 0 h 22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5" name="T18"/>
                  <a:gd fmla="*/ 0 h 22" name="T19"/>
                  <a:gd fmla="*/ 15 w 15" name="T20"/>
                  <a:gd fmla="*/ 22 h 22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2" w="15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/>
              <p:nvPr/>
            </p:nvSpPr>
            <p:spPr bwMode="auto">
              <a:xfrm>
                <a:off x="4745" y="3247"/>
                <a:ext cx="60" cy="157"/>
              </a:xfrm>
              <a:custGeom>
                <a:gdLst>
                  <a:gd fmla="*/ 0 w 60" name="T0"/>
                  <a:gd fmla="*/ 38 h 57" name="T1"/>
                  <a:gd fmla="*/ 0 w 60" name="T2"/>
                  <a:gd fmla="*/ 38 h 57" name="T3"/>
                  <a:gd fmla="*/ 13 w 60" name="T4"/>
                  <a:gd fmla="*/ 18 h 57" name="T5"/>
                  <a:gd fmla="*/ 28 w 60" name="T6"/>
                  <a:gd fmla="*/ 22 h 57" name="T7"/>
                  <a:gd fmla="*/ 49 w 60" name="T8"/>
                  <a:gd fmla="*/ 0 h 57" name="T9"/>
                  <a:gd fmla="*/ 59 w 60" name="T10"/>
                  <a:gd fmla="*/ 13 h 57" name="T11"/>
                  <a:gd fmla="*/ 58 w 60" name="T12"/>
                  <a:gd fmla="*/ 46 h 57" name="T13"/>
                  <a:gd fmla="*/ 53 w 60" name="T14"/>
                  <a:gd fmla="*/ 32 h 57" name="T15"/>
                  <a:gd fmla="*/ 47 w 60" name="T16"/>
                  <a:gd fmla="*/ 56 h 57" name="T17"/>
                  <a:gd fmla="*/ 32 w 60" name="T18"/>
                  <a:gd fmla="*/ 50 h 57" name="T19"/>
                  <a:gd fmla="*/ 23 w 60" name="T20"/>
                  <a:gd fmla="*/ 25 h 57" name="T21"/>
                  <a:gd fmla="*/ 0 w 60" name="T22"/>
                  <a:gd fmla="*/ 38 h 57" name="T23"/>
                  <a:gd fmla="*/ 0 w 60" name="T24"/>
                  <a:gd fmla="*/ 38 h 57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60" name="T39"/>
                  <a:gd fmla="*/ 0 h 57" name="T40"/>
                  <a:gd fmla="*/ 60 w 60" name="T41"/>
                  <a:gd fmla="*/ 57 h 57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7" w="60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/>
              <p:nvPr/>
            </p:nvSpPr>
            <p:spPr bwMode="auto">
              <a:xfrm>
                <a:off x="4752" y="3216"/>
                <a:ext cx="14" cy="157"/>
              </a:xfrm>
              <a:custGeom>
                <a:gdLst>
                  <a:gd fmla="*/ 0 w 14" name="T0"/>
                  <a:gd fmla="*/ 14 h 24" name="T1"/>
                  <a:gd fmla="*/ 0 w 14" name="T2"/>
                  <a:gd fmla="*/ 14 h 24" name="T3"/>
                  <a:gd fmla="*/ 3 w 14" name="T4"/>
                  <a:gd fmla="*/ 10 h 24" name="T5"/>
                  <a:gd fmla="*/ 13 w 14" name="T6"/>
                  <a:gd fmla="*/ 0 h 24" name="T7"/>
                  <a:gd fmla="*/ 9 w 14" name="T8"/>
                  <a:gd fmla="*/ 23 h 24" name="T9"/>
                  <a:gd fmla="*/ 0 w 14" name="T10"/>
                  <a:gd fmla="*/ 14 h 24" name="T11"/>
                  <a:gd fmla="*/ 0 w 14" name="T12"/>
                  <a:gd fmla="*/ 14 h 24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4" name="T21"/>
                  <a:gd fmla="*/ 0 h 24" name="T22"/>
                  <a:gd fmla="*/ 14 w 14" name="T23"/>
                  <a:gd fmla="*/ 24 h 24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4" w="1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/>
            <p:nvPr/>
          </p:nvSpPr>
          <p:spPr bwMode="auto">
            <a:xfrm>
              <a:off x="3423408" y="3035780"/>
              <a:ext cx="2782868" cy="206196"/>
            </a:xfrm>
            <a:custGeom>
              <a:gdLst>
                <a:gd fmla="*/ 37309631 w 2232" name="T0"/>
                <a:gd fmla="*/ 710412683 h 748" name="T1"/>
                <a:gd fmla="*/ 66845385 w 2232" name="T2"/>
                <a:gd fmla="*/ 442943307 h 748" name="T3"/>
                <a:gd fmla="*/ 129026444 w 2232" name="T4"/>
                <a:gd fmla="*/ 374798509 h 748" name="T5"/>
                <a:gd fmla="*/ 167890879 w 2232" name="T6"/>
                <a:gd fmla="*/ 560493703 h 748" name="T7"/>
                <a:gd fmla="*/ 300026834 w 2232" name="T8"/>
                <a:gd fmla="*/ 560493703 h 748" name="T9"/>
                <a:gd fmla="*/ 421280687 w 2232" name="T10"/>
                <a:gd fmla="*/ 431017413 h 748" name="T11"/>
                <a:gd fmla="*/ 592281039 w 2232" name="T12"/>
                <a:gd fmla="*/ 420796150 h 748" name="T13"/>
                <a:gd fmla="*/ 879870995 w 2232" name="T14"/>
                <a:gd fmla="*/ 419092823 h 748" name="T15"/>
                <a:gd fmla="*/ 881425770 w 2232" name="T16"/>
                <a:gd fmla="*/ 270877252 h 748" name="T17"/>
                <a:gd fmla="*/ 990243836 w 2232" name="T18"/>
                <a:gd fmla="*/ 408870255 h 748" name="T19"/>
                <a:gd fmla="*/ 1008898646 w 2232" name="T20"/>
                <a:gd fmla="*/ 398648993 h 748" name="T21"/>
                <a:gd fmla="*/ 1089734496 w 2232" name="T22"/>
                <a:gd fmla="*/ 417389497 h 748" name="T23"/>
                <a:gd fmla="*/ 1035326087 w 2232" name="T24"/>
                <a:gd fmla="*/ 238507527 h 748" name="T25"/>
                <a:gd fmla="*/ 1094397576 w 2232" name="T26"/>
                <a:gd fmla="*/ 247026768 h 748" name="T27"/>
                <a:gd fmla="*/ 1139479826 w 2232" name="T28"/>
                <a:gd fmla="*/ 195917844 h 748" name="T29"/>
                <a:gd fmla="*/ 1400642498 w 2232" name="T30"/>
                <a:gd fmla="*/ 78367386 h 748" name="T31"/>
                <a:gd fmla="*/ 1576305929 w 2232" name="T32"/>
                <a:gd fmla="*/ 56220229 h 748" name="T33"/>
                <a:gd fmla="*/ 1786169430 w 2232" name="T34"/>
                <a:gd fmla="*/ 47700987 h 748" name="T35"/>
                <a:gd fmla="*/ 1699115726 w 2232" name="T36"/>
                <a:gd fmla="*/ 223174980 h 748" name="T37"/>
                <a:gd fmla="*/ 1835914761 w 2232" name="T38"/>
                <a:gd fmla="*/ 209545759 h 748" name="T39"/>
                <a:gd fmla="*/ 2044223487 w 2232" name="T40"/>
                <a:gd fmla="*/ 218065001 h 748" name="T41"/>
                <a:gd fmla="*/ 2147483647 w 2232" name="T42"/>
                <a:gd fmla="*/ 284506472 h 748" name="T43"/>
                <a:gd fmla="*/ 2147483647 w 2232" name="T44"/>
                <a:gd fmla="*/ 267469294 h 748" name="T45"/>
                <a:gd fmla="*/ 2147483647 w 2232" name="T46"/>
                <a:gd fmla="*/ 371390551 h 748" name="T47"/>
                <a:gd fmla="*/ 2147483647 w 2232" name="T48"/>
                <a:gd fmla="*/ 361169288 h 748" name="T49"/>
                <a:gd fmla="*/ 2147483647 w 2232" name="T50"/>
                <a:gd fmla="*/ 459979180 h 748" name="T51"/>
                <a:gd fmla="*/ 2147483647 w 2232" name="T52"/>
                <a:gd fmla="*/ 562197029 h 748" name="T53"/>
                <a:gd fmla="*/ 2147483647 w 2232" name="T54"/>
                <a:gd fmla="*/ 492348905 h 748" name="T55"/>
                <a:gd fmla="*/ 2147483647 w 2232" name="T56"/>
                <a:gd fmla="*/ 613305954 h 748" name="T57"/>
                <a:gd fmla="*/ 2147483647 w 2232" name="T58"/>
                <a:gd fmla="*/ 725746535 h 748" name="T59"/>
                <a:gd fmla="*/ 2147483647 w 2232" name="T60"/>
                <a:gd fmla="*/ 850110236 h 748" name="T61"/>
                <a:gd fmla="*/ 2147483647 w 2232" name="T62"/>
                <a:gd fmla="*/ 982994484 h 748" name="T63"/>
                <a:gd fmla="*/ 2147483647 w 2232" name="T64"/>
                <a:gd fmla="*/ 689970157 h 748" name="T65"/>
                <a:gd fmla="*/ 2147483647 w 2232" name="T66"/>
                <a:gd fmla="*/ 662711553 h 748" name="T67"/>
                <a:gd fmla="*/ 2147483647 w 2232" name="T68"/>
                <a:gd fmla="*/ 747893692 h 748" name="T69"/>
                <a:gd fmla="*/ 2147483647 w 2232" name="T70"/>
                <a:gd fmla="*/ 919959665 h 748" name="T71"/>
                <a:gd fmla="*/ 2147483647 w 2232" name="T72"/>
                <a:gd fmla="*/ 974475243 h 748" name="T73"/>
                <a:gd fmla="*/ 2147483647 w 2232" name="T74"/>
                <a:gd fmla="*/ 1257278307 h 748" name="T75"/>
                <a:gd fmla="*/ 2135941517 w 2232" name="T76"/>
                <a:gd fmla="*/ 1051139282 h 748" name="T77"/>
                <a:gd fmla="*/ 1898097047 w 2232" name="T78"/>
                <a:gd fmla="*/ 1042621346 h 748" name="T79"/>
                <a:gd fmla="*/ 1507907035 w 2232" name="T80"/>
                <a:gd fmla="*/ 998327031 h 748" name="T81"/>
                <a:gd fmla="*/ 1147252456 w 2232" name="T82"/>
                <a:gd fmla="*/ 1042621346 h 748" name="T83"/>
                <a:gd fmla="*/ 1016671276 w 2232" name="T84"/>
                <a:gd fmla="*/ 1001733684 h 748" name="T85"/>
                <a:gd fmla="*/ 778825559 w 2232" name="T86"/>
                <a:gd fmla="*/ 877368677 h 748" name="T87"/>
                <a:gd fmla="*/ 620262008 w 2232" name="T88"/>
                <a:gd fmla="*/ 916553013 h 748" name="T89"/>
                <a:gd fmla="*/ 645134673 w 2232" name="T90"/>
                <a:gd fmla="*/ 1001733684 h 748" name="T91"/>
                <a:gd fmla="*/ 553416642 w 2232" name="T92"/>
                <a:gd fmla="*/ 993215747 h 748" name="T93"/>
                <a:gd fmla="*/ 415062832 w 2232" name="T94"/>
                <a:gd fmla="*/ 1013659578 h 748" name="T95"/>
                <a:gd fmla="*/ 401072348 w 2232" name="T96"/>
                <a:gd fmla="*/ 1097136923 h 748" name="T97"/>
                <a:gd fmla="*/ 452372453 w 2232" name="T98"/>
                <a:gd fmla="*/ 1161875068 h 748" name="T99"/>
                <a:gd fmla="*/ 411953282 w 2232" name="T100"/>
                <a:gd fmla="*/ 1253870349 h 748" name="T101"/>
                <a:gd fmla="*/ 290699429 w 2232" name="T102"/>
                <a:gd fmla="*/ 1206169383 h 748" name="T103"/>
                <a:gd fmla="*/ 272044619 w 2232" name="T104"/>
                <a:gd fmla="*/ 1092025639 h 748" name="T105"/>
                <a:gd fmla="*/ 138353849 w 2232" name="T106"/>
                <a:gd fmla="*/ 1000030358 h 748" name="T107"/>
                <a:gd fmla="*/ 93272845 w 2232" name="T108"/>
                <a:gd fmla="*/ 954032717 h 748" name="T109"/>
                <a:gd fmla="*/ 6217857 w 2232" name="T110"/>
                <a:gd fmla="*/ 880776635 h 748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w 2232" name="T168"/>
                <a:gd fmla="*/ 0 h 748" name="T169"/>
                <a:gd fmla="*/ 2232 w 2232" name="T170"/>
                <a:gd fmla="*/ 748 h 748" name="T171"/>
              </a:gdLst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b="T171" l="T168" r="T170" t="T169"/>
              <a:pathLst>
                <a:path h="748" w="2232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/>
            <p:nvPr/>
          </p:nvSpPr>
          <p:spPr bwMode="auto">
            <a:xfrm>
              <a:off x="3761542" y="2439672"/>
              <a:ext cx="85724" cy="206196"/>
            </a:xfrm>
            <a:custGeom>
              <a:gdLst>
                <a:gd fmla="*/ 0 w 69" name="T0"/>
                <a:gd fmla="*/ 37227388 h 31" name="T1"/>
                <a:gd fmla="*/ 0 w 69" name="T2"/>
                <a:gd fmla="*/ 37227388 h 31" name="T3"/>
                <a:gd fmla="*/ 21608912 w 69" name="T4"/>
                <a:gd fmla="*/ 24818262 h 31" name="T5"/>
                <a:gd fmla="*/ 6174684 w 69" name="T6"/>
                <a:gd fmla="*/ 15954786 h 31" name="T7"/>
                <a:gd fmla="*/ 80263432 w 69" name="T8"/>
                <a:gd fmla="*/ 0 h 31" name="T9"/>
                <a:gd fmla="*/ 94155865 w 69" name="T10"/>
                <a:gd fmla="*/ 1772162 h 31" name="T11"/>
                <a:gd fmla="*/ 78720382 w 69" name="T12"/>
                <a:gd fmla="*/ 14182624 h 31" name="T13"/>
                <a:gd fmla="*/ 104960937 w 69" name="T14"/>
                <a:gd fmla="*/ 14182624 h 31" name="T15"/>
                <a:gd fmla="*/ 37044375 w 69" name="T16"/>
                <a:gd fmla="*/ 42546536 h 31" name="T17"/>
                <a:gd fmla="*/ 21608912 w 69" name="T18"/>
                <a:gd fmla="*/ 53183511 h 31" name="T19"/>
                <a:gd fmla="*/ 24696253 w 69" name="T20"/>
                <a:gd fmla="*/ 39000881 h 31" name="T21"/>
                <a:gd fmla="*/ 0 w 69" name="T22"/>
                <a:gd fmla="*/ 37227388 h 31" name="T23"/>
                <a:gd fmla="*/ 0 w 69" name="T24"/>
                <a:gd fmla="*/ 37227388 h 31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69" name="T39"/>
                <a:gd fmla="*/ 0 h 31" name="T40"/>
                <a:gd fmla="*/ 69 w 69" name="T41"/>
                <a:gd fmla="*/ 31 h 31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31" w="69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/>
            <p:nvPr/>
          </p:nvSpPr>
          <p:spPr bwMode="auto">
            <a:xfrm>
              <a:off x="3786942" y="2840517"/>
              <a:ext cx="34925" cy="206196"/>
            </a:xfrm>
            <a:custGeom>
              <a:gdLst>
                <a:gd fmla="*/ 0 w 28" name="T0"/>
                <a:gd fmla="*/ 24956500 h 16" name="T1"/>
                <a:gd fmla="*/ 0 w 28" name="T2"/>
                <a:gd fmla="*/ 24956500 h 16" name="T3"/>
                <a:gd fmla="*/ 12447022 w 28" name="T4"/>
                <a:gd fmla="*/ 0 h 16" name="T5"/>
                <a:gd fmla="*/ 42007299 w 28" name="T6"/>
                <a:gd fmla="*/ 13310219 h 16" name="T7"/>
                <a:gd fmla="*/ 0 w 28" name="T8"/>
                <a:gd fmla="*/ 24956500 h 16" name="T9"/>
                <a:gd fmla="*/ 0 w 28" name="T10"/>
                <a:gd fmla="*/ 24956500 h 1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28" name="T18"/>
                <a:gd fmla="*/ 0 h 16" name="T19"/>
                <a:gd fmla="*/ 28 w 28" name="T20"/>
                <a:gd fmla="*/ 16 h 1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6" w="28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/>
            <p:nvPr/>
          </p:nvSpPr>
          <p:spPr bwMode="auto">
            <a:xfrm>
              <a:off x="3842505" y="2750824"/>
              <a:ext cx="106362" cy="206196"/>
            </a:xfrm>
            <a:custGeom>
              <a:gdLst>
                <a:gd fmla="*/ 0 w 84" name="T0"/>
                <a:gd fmla="*/ 47622488 h 63" name="T1"/>
                <a:gd fmla="*/ 0 w 84" name="T2"/>
                <a:gd fmla="*/ 47622488 h 63" name="T3"/>
                <a:gd fmla="*/ 11222458 w 84" name="T4"/>
                <a:gd fmla="*/ 69846223 h 63" name="T5"/>
                <a:gd fmla="*/ 25652236 w 84" name="T6"/>
                <a:gd fmla="*/ 61908725 h 63" name="T7"/>
                <a:gd fmla="*/ 41686311 w 84" name="T8"/>
                <a:gd fmla="*/ 76194962 h 63" name="T9"/>
                <a:gd fmla="*/ 54511791 w 84" name="T10"/>
                <a:gd fmla="*/ 69846223 h 63" name="T11"/>
                <a:gd fmla="*/ 49702711 w 84" name="T12"/>
                <a:gd fmla="*/ 95243717 h 63" name="T13"/>
                <a:gd fmla="*/ 133074048 w 84" name="T14"/>
                <a:gd fmla="*/ 98418716 h 63" name="T15"/>
                <a:gd fmla="*/ 101007183 w 84" name="T16"/>
                <a:gd fmla="*/ 80957460 h 63" name="T17"/>
                <a:gd fmla="*/ 84974383 w 84" name="T18"/>
                <a:gd fmla="*/ 50796228 h 63" name="T19"/>
                <a:gd fmla="*/ 86578676 w 84" name="T20"/>
                <a:gd fmla="*/ 17461241 h 63" name="T21"/>
                <a:gd fmla="*/ 107420556 w 84" name="T22"/>
                <a:gd fmla="*/ 0 h 63" name="T23"/>
                <a:gd fmla="*/ 35272928 w 84" name="T24"/>
                <a:gd fmla="*/ 6350001 h 63" name="T25"/>
                <a:gd fmla="*/ 17635831 w 84" name="T26"/>
                <a:gd fmla="*/ 47622488 h 63" name="T27"/>
                <a:gd fmla="*/ 0 w 84" name="T28"/>
                <a:gd fmla="*/ 47622488 h 63" name="T29"/>
                <a:gd fmla="*/ 0 w 84" name="T30"/>
                <a:gd fmla="*/ 47622488 h 63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w 84" name="T48"/>
                <a:gd fmla="*/ 0 h 63" name="T49"/>
                <a:gd fmla="*/ 84 w 84" name="T50"/>
                <a:gd fmla="*/ 63 h 63" name="T51"/>
              </a:gdLst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b="T51" l="T48" r="T50" t="T49"/>
              <a:pathLst>
                <a:path h="62" w="84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/>
            <p:nvPr/>
          </p:nvSpPr>
          <p:spPr bwMode="auto">
            <a:xfrm>
              <a:off x="3880605" y="2642873"/>
              <a:ext cx="261935" cy="206196"/>
            </a:xfrm>
            <a:custGeom>
              <a:gdLst>
                <a:gd fmla="*/ 0 w 211" name="T0"/>
                <a:gd fmla="*/ 154608593 h 103" name="T1"/>
                <a:gd fmla="*/ 0 w 211" name="T2"/>
                <a:gd fmla="*/ 154608593 h 103" name="T3"/>
                <a:gd fmla="*/ 30821668 w 211" name="T4"/>
                <a:gd fmla="*/ 158122454 h 103" name="T5"/>
                <a:gd fmla="*/ 10787834 w 211" name="T6"/>
                <a:gd fmla="*/ 173934207 h 103" name="T7"/>
                <a:gd fmla="*/ 64725751 w 211" name="T8"/>
                <a:gd fmla="*/ 179205661 h 103" name="T9"/>
                <a:gd fmla="*/ 66267578 w 211" name="T10"/>
                <a:gd fmla="*/ 158122454 h 103" name="T11"/>
                <a:gd fmla="*/ 81678427 w 211" name="T12"/>
                <a:gd fmla="*/ 163392583 h 103" name="T13"/>
                <a:gd fmla="*/ 66267578 w 211" name="T14"/>
                <a:gd fmla="*/ 151094733 h 103" name="T15"/>
                <a:gd fmla="*/ 87842014 w 211" name="T16"/>
                <a:gd fmla="*/ 154608593 h 103" name="T17"/>
                <a:gd fmla="*/ 81678427 w 211" name="T18"/>
                <a:gd fmla="*/ 131767835 h 103" name="T19"/>
                <a:gd fmla="*/ 94006842 w 211" name="T20"/>
                <a:gd fmla="*/ 145823279 h 103" name="T21"/>
                <a:gd fmla="*/ 107877085 w 211" name="T22"/>
                <a:gd fmla="*/ 133525428 h 103" name="T23"/>
                <a:gd fmla="*/ 98629843 w 211" name="T24"/>
                <a:gd fmla="*/ 117713717 h 103" name="T25"/>
                <a:gd fmla="*/ 130993329 w 211" name="T26"/>
                <a:gd fmla="*/ 119469985 h 103" name="T27"/>
                <a:gd fmla="*/ 123287914 w 211" name="T28"/>
                <a:gd fmla="*/ 110685996 h 103" name="T29"/>
                <a:gd fmla="*/ 137156916 w 211" name="T30"/>
                <a:gd fmla="*/ 114199856 h 103" name="T31"/>
                <a:gd fmla="*/ 146404158 w 211" name="T32"/>
                <a:gd fmla="*/ 94872959 h 103" name="T33"/>
                <a:gd fmla="*/ 306677318 w 211" name="T34"/>
                <a:gd fmla="*/ 38652480 h 103" name="T35"/>
                <a:gd fmla="*/ 323629975 w 211" name="T36"/>
                <a:gd fmla="*/ 15811716 h 103" name="T37"/>
                <a:gd fmla="*/ 292807075 w 211" name="T38"/>
                <a:gd fmla="*/ 0 h 103" name="T39"/>
                <a:gd fmla="*/ 225000171 w 211" name="T40"/>
                <a:gd fmla="*/ 36894887 h 103" name="T41"/>
                <a:gd fmla="*/ 154109573 w 211" name="T42"/>
                <a:gd fmla="*/ 36894887 h 103" name="T43"/>
                <a:gd fmla="*/ 80136580 w 211" name="T44"/>
                <a:gd fmla="*/ 84331356 h 103" name="T45"/>
                <a:gd fmla="*/ 40068911 w 211" name="T46"/>
                <a:gd fmla="*/ 91359098 h 103" name="T47"/>
                <a:gd fmla="*/ 41609507 w 211" name="T48"/>
                <a:gd fmla="*/ 110685996 h 103" name="T49"/>
                <a:gd fmla="*/ 63185164 w 211" name="T50"/>
                <a:gd fmla="*/ 114199856 h 103" name="T51"/>
                <a:gd fmla="*/ 38527083 w 211" name="T52"/>
                <a:gd fmla="*/ 114199856 h 103" name="T53"/>
                <a:gd fmla="*/ 49314921 w 211" name="T54"/>
                <a:gd fmla="*/ 122983846 h 103" name="T55"/>
                <a:gd fmla="*/ 30821668 w 211" name="T56"/>
                <a:gd fmla="*/ 133525428 h 103" name="T57"/>
                <a:gd fmla="*/ 52397336 w 211" name="T58"/>
                <a:gd fmla="*/ 142309418 h 103" name="T59"/>
                <a:gd fmla="*/ 0 w 211" name="T60"/>
                <a:gd fmla="*/ 154608593 h 103" name="T61"/>
                <a:gd fmla="*/ 0 w 211" name="T62"/>
                <a:gd fmla="*/ 154608593 h 103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211" name="T96"/>
                <a:gd fmla="*/ 0 h 103" name="T97"/>
                <a:gd fmla="*/ 211 w 211" name="T98"/>
                <a:gd fmla="*/ 103 h 103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103" w="211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/>
            <p:nvPr/>
          </p:nvSpPr>
          <p:spPr bwMode="auto">
            <a:xfrm>
              <a:off x="4031416" y="2414272"/>
              <a:ext cx="50799" cy="206196"/>
            </a:xfrm>
            <a:custGeom>
              <a:gdLst>
                <a:gd fmla="*/ 0 w 41" name="T0"/>
                <a:gd fmla="*/ 20480869 h 21" name="T1"/>
                <a:gd fmla="*/ 0 w 41" name="T2"/>
                <a:gd fmla="*/ 20480869 h 21" name="T3"/>
                <a:gd fmla="*/ 18421813 w 41" name="T4"/>
                <a:gd fmla="*/ 29258380 h 21" name="T5"/>
                <a:gd fmla="*/ 61407284 w 41" name="T6"/>
                <a:gd fmla="*/ 19018550 h 21" name="T7"/>
                <a:gd fmla="*/ 35309714 w 41" name="T8"/>
                <a:gd fmla="*/ 0 h 21" name="T9"/>
                <a:gd fmla="*/ 0 w 41" name="T10"/>
                <a:gd fmla="*/ 20480869 h 21" name="T11"/>
                <a:gd fmla="*/ 0 w 41" name="T12"/>
                <a:gd fmla="*/ 20480869 h 21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41" name="T21"/>
                <a:gd fmla="*/ 0 h 21" name="T22"/>
                <a:gd fmla="*/ 41 w 41" name="T23"/>
                <a:gd fmla="*/ 21 h 21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1" w="4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/>
            <p:nvPr/>
          </p:nvSpPr>
          <p:spPr bwMode="auto">
            <a:xfrm>
              <a:off x="4515602" y="2462690"/>
              <a:ext cx="47625" cy="206196"/>
            </a:xfrm>
            <a:custGeom>
              <a:gdLst>
                <a:gd fmla="*/ 0 w 38" name="T0"/>
                <a:gd fmla="*/ 0 h 14" name="T1"/>
                <a:gd fmla="*/ 0 w 38" name="T2"/>
                <a:gd fmla="*/ 0 h 14" name="T3"/>
                <a:gd fmla="*/ 25132214 w 38" name="T4"/>
                <a:gd fmla="*/ 15557395 h 14" name="T5"/>
                <a:gd fmla="*/ 17277847 w 38" name="T6"/>
                <a:gd fmla="*/ 20224737 h 14" name="T7"/>
                <a:gd fmla="*/ 39268060 w 38" name="T8"/>
                <a:gd fmla="*/ 20224737 h 14" name="T9"/>
                <a:gd fmla="*/ 58117536 w 38" name="T10"/>
                <a:gd fmla="*/ 9334686 h 14" name="T11"/>
                <a:gd fmla="*/ 0 w 38" name="T12"/>
                <a:gd fmla="*/ 0 h 14" name="T13"/>
                <a:gd fmla="*/ 0 w 38" name="T14"/>
                <a:gd fmla="*/ 0 h 14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38" name="T24"/>
                <a:gd fmla="*/ 0 h 14" name="T25"/>
                <a:gd fmla="*/ 38 w 38" name="T26"/>
                <a:gd fmla="*/ 14 h 14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14" w="38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/>
            <p:nvPr/>
          </p:nvSpPr>
          <p:spPr bwMode="auto">
            <a:xfrm>
              <a:off x="4525126" y="2430940"/>
              <a:ext cx="109536" cy="206196"/>
            </a:xfrm>
            <a:custGeom>
              <a:gdLst>
                <a:gd fmla="*/ 0 w 88" name="T0"/>
                <a:gd fmla="*/ 51992477 h 38" name="T1"/>
                <a:gd fmla="*/ 0 w 88" name="T2"/>
                <a:gd fmla="*/ 51992477 h 38" name="T3"/>
                <a:gd fmla="*/ 35635620 w 88" name="T4"/>
                <a:gd fmla="*/ 16772225 h 38" name="T5"/>
                <a:gd fmla="*/ 86764515 w 88" name="T6"/>
                <a:gd fmla="*/ 0 h 38" name="T7"/>
                <a:gd fmla="*/ 134795229 w 88" name="T8"/>
                <a:gd fmla="*/ 30188970 h 38" name="T9"/>
                <a:gd fmla="*/ 119301972 w 88" name="T10"/>
                <a:gd fmla="*/ 35220247 h 38" name="T11"/>
                <a:gd fmla="*/ 122400126 w 88" name="T12"/>
                <a:gd fmla="*/ 48638292 h 38" name="T13"/>
                <a:gd fmla="*/ 52678585 w 88" name="T14"/>
                <a:gd fmla="*/ 62055032 h 38" name="T15"/>
                <a:gd fmla="*/ 0 w 88" name="T16"/>
                <a:gd fmla="*/ 51992477 h 38" name="T17"/>
                <a:gd fmla="*/ 0 w 88" name="T18"/>
                <a:gd fmla="*/ 51992477 h 38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88" name="T30"/>
                <a:gd fmla="*/ 0 h 38" name="T31"/>
                <a:gd fmla="*/ 88 w 88" name="T32"/>
                <a:gd fmla="*/ 38 h 38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38" w="8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/>
            <p:nvPr/>
          </p:nvSpPr>
          <p:spPr bwMode="auto">
            <a:xfrm>
              <a:off x="4547350" y="2478565"/>
              <a:ext cx="120649" cy="206196"/>
            </a:xfrm>
            <a:custGeom>
              <a:gdLst>
                <a:gd fmla="*/ 0 w 98" name="T0"/>
                <a:gd fmla="*/ 32371164 h 45" name="T1"/>
                <a:gd fmla="*/ 0 w 98" name="T2"/>
                <a:gd fmla="*/ 32371164 h 45" name="T3"/>
                <a:gd fmla="*/ 27281675 w 98" name="T4"/>
                <a:gd fmla="*/ 37482673 h 45" name="T5"/>
                <a:gd fmla="*/ 45470282 w 98" name="T6"/>
                <a:gd fmla="*/ 63040231 h 45" name="T7"/>
                <a:gd fmla="*/ 60626625 w 98" name="T8"/>
                <a:gd fmla="*/ 54520614 h 45" name="T9"/>
                <a:gd fmla="*/ 121253251 w 98" name="T10"/>
                <a:gd fmla="*/ 74966652 h 45" name="T11"/>
                <a:gd fmla="*/ 142472871 w 98" name="T12"/>
                <a:gd fmla="*/ 66447034 h 45" name="T13"/>
                <a:gd fmla="*/ 125799785 w 98" name="T14"/>
                <a:gd fmla="*/ 47705703 h 45" name="T15"/>
                <a:gd fmla="*/ 137925106 w 98" name="T16"/>
                <a:gd fmla="*/ 52817212 h 45" name="T17"/>
                <a:gd fmla="*/ 147019404 w 98" name="T18"/>
                <a:gd fmla="*/ 22149450 h 45" name="T19"/>
                <a:gd fmla="*/ 115189975 w 98" name="T20"/>
                <a:gd fmla="*/ 6814914 h 45" name="T21"/>
                <a:gd fmla="*/ 83361776 w 98" name="T22"/>
                <a:gd fmla="*/ 28964361 h 45" name="T23"/>
                <a:gd fmla="*/ 109127929 w 98" name="T24"/>
                <a:gd fmla="*/ 17037935 h 45" name="T25"/>
                <a:gd fmla="*/ 93971586 w 98" name="T26"/>
                <a:gd fmla="*/ 0 h 45" name="T27"/>
                <a:gd fmla="*/ 42438028 w 98" name="T28"/>
                <a:gd fmla="*/ 6814914 h 45" name="T29"/>
                <a:gd fmla="*/ 0 w 98" name="T30"/>
                <a:gd fmla="*/ 32371164 h 45" name="T31"/>
                <a:gd fmla="*/ 0 w 98" name="T32"/>
                <a:gd fmla="*/ 32371164 h 45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w 98" name="T51"/>
                <a:gd fmla="*/ 0 h 45" name="T52"/>
                <a:gd fmla="*/ 98 w 98" name="T53"/>
                <a:gd fmla="*/ 45 h 45" name="T54"/>
              </a:gdLst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b="T54" l="T51" r="T53" t="T52"/>
              <a:pathLst>
                <a:path h="45" w="98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/>
            <p:nvPr/>
          </p:nvSpPr>
          <p:spPr bwMode="auto">
            <a:xfrm>
              <a:off x="4661649" y="2508728"/>
              <a:ext cx="101599" cy="206196"/>
            </a:xfrm>
            <a:custGeom>
              <a:gdLst>
                <a:gd fmla="*/ 0 w 82" name="T0"/>
                <a:gd fmla="*/ 61957319 h 46" name="T1"/>
                <a:gd fmla="*/ 0 w 82" name="T2"/>
                <a:gd fmla="*/ 61957319 h 46" name="T3"/>
                <a:gd fmla="*/ 9210906 w 82" name="T4"/>
                <a:gd fmla="*/ 73370170 h 46" name="T5"/>
                <a:gd fmla="*/ 113603665 w 82" name="T6"/>
                <a:gd fmla="*/ 58696140 h 46" name="T7"/>
                <a:gd fmla="*/ 124349719 w 82" name="T8"/>
                <a:gd fmla="*/ 34239839 h 46" name="T9"/>
                <a:gd fmla="*/ 95181857 w 82" name="T10"/>
                <a:gd fmla="*/ 14674035 h 46" name="T11"/>
                <a:gd fmla="*/ 70618188 w 82" name="T12"/>
                <a:gd fmla="*/ 22825711 h 46" name="T13"/>
                <a:gd fmla="*/ 73688489 w 82" name="T14"/>
                <a:gd fmla="*/ 6522361 h 46" name="T15"/>
                <a:gd fmla="*/ 59872134 w 82" name="T16"/>
                <a:gd fmla="*/ 0 h 46" name="T17"/>
                <a:gd fmla="*/ 12281210 w 82" name="T18"/>
                <a:gd fmla="*/ 53804371 h 46" name="T19"/>
                <a:gd fmla="*/ 0 w 82" name="T20"/>
                <a:gd fmla="*/ 61957319 h 46" name="T21"/>
                <a:gd fmla="*/ 0 w 82" name="T22"/>
                <a:gd fmla="*/ 61957319 h 4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w 82" name="T36"/>
                <a:gd fmla="*/ 0 h 46" name="T37"/>
                <a:gd fmla="*/ 82 w 82" name="T38"/>
                <a:gd fmla="*/ 46 h 46" name="T39"/>
              </a:gdLst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b="T39" l="T36" r="T38" t="T37"/>
              <a:pathLst>
                <a:path h="46" w="82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/>
            <p:nvPr/>
          </p:nvSpPr>
          <p:spPr bwMode="auto">
            <a:xfrm>
              <a:off x="5293470" y="2630172"/>
              <a:ext cx="114299" cy="206196"/>
            </a:xfrm>
            <a:custGeom>
              <a:gdLst>
                <a:gd fmla="*/ 0 w 92" name="T0"/>
                <a:gd fmla="*/ 40628330 h 43" name="T1"/>
                <a:gd fmla="*/ 0 w 92" name="T2"/>
                <a:gd fmla="*/ 40628330 h 43" name="T3"/>
                <a:gd fmla="*/ 27783597 w 92" name="T4"/>
                <a:gd fmla="*/ 1766334 h 43" name="T5"/>
                <a:gd fmla="*/ 47849462 w 92" name="T6"/>
                <a:gd fmla="*/ 0 h 43" name="T7"/>
                <a:gd fmla="*/ 80263441 w 92" name="T8"/>
                <a:gd fmla="*/ 28262669 h 43" name="T9"/>
                <a:gd fmla="*/ 84895093 w 92" name="T10"/>
                <a:gd fmla="*/ 7065335 h 43" name="T11"/>
                <a:gd fmla="*/ 120396413 w 92" name="T12"/>
                <a:gd fmla="*/ 24730003 h 43" name="T13"/>
                <a:gd fmla="*/ 117309072 w 92" name="T14"/>
                <a:gd fmla="*/ 51226339 h 43" name="T15"/>
                <a:gd fmla="*/ 140462268 w 92" name="T16"/>
                <a:gd fmla="*/ 61824337 h 43" name="T17"/>
                <a:gd fmla="*/ 66372268 w 92" name="T18"/>
                <a:gd fmla="*/ 65358332 h 43" name="T19"/>
                <a:gd fmla="*/ 61741877 w 92" name="T20"/>
                <a:gd fmla="*/ 54759005 h 43" name="T21"/>
                <a:gd fmla="*/ 49393754 w 92" name="T22"/>
                <a:gd fmla="*/ 74189998 h 43" name="T23"/>
                <a:gd fmla="*/ 0 w 92" name="T24"/>
                <a:gd fmla="*/ 40628330 h 43" name="T25"/>
                <a:gd fmla="*/ 0 w 92" name="T26"/>
                <a:gd fmla="*/ 40628330 h 43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92" name="T42"/>
                <a:gd fmla="*/ 0 h 43" name="T43"/>
                <a:gd fmla="*/ 92 w 92" name="T44"/>
                <a:gd fmla="*/ 43 h 43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43" w="92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/>
            <p:nvPr/>
          </p:nvSpPr>
          <p:spPr bwMode="auto">
            <a:xfrm>
              <a:off x="5372844" y="2623823"/>
              <a:ext cx="69849" cy="206196"/>
            </a:xfrm>
            <a:custGeom>
              <a:gdLst>
                <a:gd fmla="*/ 0 w 57" name="T0"/>
                <a:gd fmla="*/ 0 h 30" name="T1"/>
                <a:gd fmla="*/ 0 w 57" name="T2"/>
                <a:gd fmla="*/ 0 h 30" name="T3"/>
                <a:gd fmla="*/ 28531889 w 57" name="T4"/>
                <a:gd fmla="*/ 20821862 h 30" name="T5"/>
                <a:gd fmla="*/ 21023629 w 57" name="T6"/>
                <a:gd fmla="*/ 39751953 h 30" name="T7"/>
                <a:gd fmla="*/ 34538987 w 57" name="T8"/>
                <a:gd fmla="*/ 54894382 h 30" name="T9"/>
                <a:gd fmla="*/ 60068552 w 57" name="T10"/>
                <a:gd fmla="*/ 54894382 h 30" name="T11"/>
                <a:gd fmla="*/ 84095739 w 57" name="T12"/>
                <a:gd fmla="*/ 34072515 h 30" name="T13"/>
                <a:gd fmla="*/ 0 w 57" name="T14"/>
                <a:gd fmla="*/ 0 h 30" name="T15"/>
                <a:gd fmla="*/ 0 w 57" name="T16"/>
                <a:gd fmla="*/ 0 h 30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57" name="T27"/>
                <a:gd fmla="*/ 0 h 30" name="T28"/>
                <a:gd fmla="*/ 57 w 57" name="T29"/>
                <a:gd fmla="*/ 30 h 30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30" w="57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/>
            <p:nvPr/>
          </p:nvSpPr>
          <p:spPr bwMode="auto">
            <a:xfrm>
              <a:off x="5379193" y="3342171"/>
              <a:ext cx="52387" cy="206196"/>
            </a:xfrm>
            <a:custGeom>
              <a:gdLst>
                <a:gd fmla="*/ 0 w 43" name="T0"/>
                <a:gd fmla="*/ 65259437 h 149" name="T1"/>
                <a:gd fmla="*/ 0 w 43" name="T2"/>
                <a:gd fmla="*/ 65259437 h 149" name="T3"/>
                <a:gd fmla="*/ 10389683 w 43" name="T4"/>
                <a:gd fmla="*/ 96172434 h 149" name="T5"/>
                <a:gd fmla="*/ 10389683 w 43" name="T6"/>
                <a:gd fmla="*/ 254170820 h 149" name="T7"/>
                <a:gd fmla="*/ 20779367 w 43" name="T8"/>
                <a:gd fmla="*/ 235278901 h 149" name="T9"/>
                <a:gd fmla="*/ 37107049 w 43" name="T10"/>
                <a:gd fmla="*/ 247301269 h 149" name="T11"/>
                <a:gd fmla="*/ 19295470 w 43" name="T12"/>
                <a:gd fmla="*/ 204365925 h 149" name="T13"/>
                <a:gd fmla="*/ 29685153 w 43" name="T14"/>
                <a:gd fmla="*/ 159715118 h 149" name="T15"/>
                <a:gd fmla="*/ 62339309 w 43" name="T16"/>
                <a:gd fmla="*/ 173454260 h 149" name="T17"/>
                <a:gd fmla="*/ 31169045 w 43" name="T18"/>
                <a:gd fmla="*/ 89302883 h 149" name="T19"/>
                <a:gd fmla="*/ 20779367 w 43" name="T20"/>
                <a:gd fmla="*/ 0 h 149" name="T21"/>
                <a:gd fmla="*/ 0 w 43" name="T22"/>
                <a:gd fmla="*/ 65259437 h 149" name="T23"/>
                <a:gd fmla="*/ 0 w 43" name="T24"/>
                <a:gd fmla="*/ 65259437 h 149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43" name="T39"/>
                <a:gd fmla="*/ 0 h 149" name="T40"/>
                <a:gd fmla="*/ 43 w 43" name="T41"/>
                <a:gd fmla="*/ 149 h 149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149" w="43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/>
            <p:nvPr/>
          </p:nvSpPr>
          <p:spPr bwMode="auto">
            <a:xfrm>
              <a:off x="5456981" y="2641284"/>
              <a:ext cx="79374" cy="206196"/>
            </a:xfrm>
            <a:custGeom>
              <a:gdLst>
                <a:gd fmla="*/ 0 w 64" name="T0"/>
                <a:gd fmla="*/ 0 h 22" name="T1"/>
                <a:gd fmla="*/ 0 w 64" name="T2"/>
                <a:gd fmla="*/ 0 h 22" name="T3"/>
                <a:gd fmla="*/ 16920514 w 64" name="T4"/>
                <a:gd fmla="*/ 23618538 h 22" name="T5"/>
                <a:gd fmla="*/ 61526777 w 64" name="T6"/>
                <a:gd fmla="*/ 35427802 h 22" name="T7"/>
                <a:gd fmla="*/ 96905705 w 64" name="T8"/>
                <a:gd fmla="*/ 28680208 h 22" name="T9"/>
                <a:gd fmla="*/ 0 w 64" name="T10"/>
                <a:gd fmla="*/ 0 h 22" name="T11"/>
                <a:gd fmla="*/ 0 w 64" name="T12"/>
                <a:gd fmla="*/ 0 h 22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64" name="T21"/>
                <a:gd fmla="*/ 0 h 22" name="T22"/>
                <a:gd fmla="*/ 64 w 64" name="T23"/>
                <a:gd fmla="*/ 22 h 22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2" w="64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/>
            <p:nvPr/>
          </p:nvGrpSpPr>
          <p:grpSpPr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/>
              <p:nvPr/>
            </p:nvSpPr>
            <p:spPr bwMode="auto">
              <a:xfrm>
                <a:off x="3227" y="1979"/>
                <a:ext cx="146" cy="158"/>
              </a:xfrm>
              <a:custGeom>
                <a:gdLst>
                  <a:gd fmla="*/ 0 w 146" name="T0"/>
                  <a:gd fmla="*/ 13 h 104" name="T1"/>
                  <a:gd fmla="*/ 0 w 146" name="T2"/>
                  <a:gd fmla="*/ 13 h 104" name="T3"/>
                  <a:gd fmla="*/ 1 w 146" name="T4"/>
                  <a:gd fmla="*/ 25 h 104" name="T5"/>
                  <a:gd fmla="*/ 16 w 146" name="T6"/>
                  <a:gd fmla="*/ 25 h 104" name="T7"/>
                  <a:gd fmla="*/ 12 w 146" name="T8"/>
                  <a:gd fmla="*/ 31 h 104" name="T9"/>
                  <a:gd fmla="*/ 22 w 146" name="T10"/>
                  <a:gd fmla="*/ 35 h 104" name="T11"/>
                  <a:gd fmla="*/ 8 w 146" name="T12"/>
                  <a:gd fmla="*/ 34 h 104" name="T13"/>
                  <a:gd fmla="*/ 34 w 146" name="T14"/>
                  <a:gd fmla="*/ 45 h 104" name="T15"/>
                  <a:gd fmla="*/ 23 w 146" name="T16"/>
                  <a:gd fmla="*/ 49 h 104" name="T17"/>
                  <a:gd fmla="*/ 31 w 146" name="T18"/>
                  <a:gd fmla="*/ 57 h 104" name="T19"/>
                  <a:gd fmla="*/ 53 w 146" name="T20"/>
                  <a:gd fmla="*/ 52 h 104" name="T21"/>
                  <a:gd fmla="*/ 53 w 146" name="T22"/>
                  <a:gd fmla="*/ 42 h 104" name="T23"/>
                  <a:gd fmla="*/ 64 w 146" name="T24"/>
                  <a:gd fmla="*/ 38 h 104" name="T25"/>
                  <a:gd fmla="*/ 66 w 146" name="T26"/>
                  <a:gd fmla="*/ 50 h 104" name="T27"/>
                  <a:gd fmla="*/ 80 w 146" name="T28"/>
                  <a:gd fmla="*/ 42 h 104" name="T29"/>
                  <a:gd fmla="*/ 77 w 146" name="T30"/>
                  <a:gd fmla="*/ 50 h 104" name="T31"/>
                  <a:gd fmla="*/ 90 w 146" name="T32"/>
                  <a:gd fmla="*/ 50 h 104" name="T33"/>
                  <a:gd fmla="*/ 40 w 146" name="T34"/>
                  <a:gd fmla="*/ 62 h 104" name="T35"/>
                  <a:gd fmla="*/ 43 w 146" name="T36"/>
                  <a:gd fmla="*/ 71 h 104" name="T37"/>
                  <a:gd fmla="*/ 84 w 146" name="T38"/>
                  <a:gd fmla="*/ 64 h 104" name="T39"/>
                  <a:gd fmla="*/ 55 w 146" name="T40"/>
                  <a:gd fmla="*/ 73 h 104" name="T41"/>
                  <a:gd fmla="*/ 72 w 146" name="T42"/>
                  <a:gd fmla="*/ 78 h 104" name="T43"/>
                  <a:gd fmla="*/ 44 w 146" name="T44"/>
                  <a:gd fmla="*/ 82 h 104" name="T45"/>
                  <a:gd fmla="*/ 86 w 146" name="T46"/>
                  <a:gd fmla="*/ 103 h 104" name="T47"/>
                  <a:gd fmla="*/ 113 w 146" name="T48"/>
                  <a:gd fmla="*/ 50 h 104" name="T49"/>
                  <a:gd fmla="*/ 145 w 146" name="T50"/>
                  <a:gd fmla="*/ 37 h 104" name="T51"/>
                  <a:gd fmla="*/ 109 w 146" name="T52"/>
                  <a:gd fmla="*/ 28 h 104" name="T53"/>
                  <a:gd fmla="*/ 104 w 146" name="T54"/>
                  <a:gd fmla="*/ 15 h 104" name="T55"/>
                  <a:gd fmla="*/ 94 w 146" name="T56"/>
                  <a:gd fmla="*/ 23 h 104" name="T57"/>
                  <a:gd fmla="*/ 99 w 146" name="T58"/>
                  <a:gd fmla="*/ 10 h 104" name="T59"/>
                  <a:gd fmla="*/ 75 w 146" name="T60"/>
                  <a:gd fmla="*/ 0 h 104" name="T61"/>
                  <a:gd fmla="*/ 67 w 146" name="T62"/>
                  <a:gd fmla="*/ 10 h 104" name="T63"/>
                  <a:gd fmla="*/ 78 w 146" name="T64"/>
                  <a:gd fmla="*/ 35 h 104" name="T65"/>
                  <a:gd fmla="*/ 51 w 146" name="T66"/>
                  <a:gd fmla="*/ 10 h 104" name="T67"/>
                  <a:gd fmla="*/ 43 w 146" name="T68"/>
                  <a:gd fmla="*/ 15 h 104" name="T69"/>
                  <a:gd fmla="*/ 48 w 146" name="T70"/>
                  <a:gd fmla="*/ 28 h 104" name="T71"/>
                  <a:gd fmla="*/ 22 w 146" name="T72"/>
                  <a:gd fmla="*/ 16 h 104" name="T73"/>
                  <a:gd fmla="*/ 40 w 146" name="T74"/>
                  <a:gd fmla="*/ 9 h 104" name="T75"/>
                  <a:gd fmla="*/ 0 w 146" name="T76"/>
                  <a:gd fmla="*/ 13 h 104" name="T77"/>
                  <a:gd fmla="*/ 0 w 146" name="T78"/>
                  <a:gd fmla="*/ 13 h 104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w 146" name="T120"/>
                  <a:gd fmla="*/ 0 h 104" name="T121"/>
                  <a:gd fmla="*/ 146 w 146" name="T122"/>
                  <a:gd fmla="*/ 104 h 104" name="T123"/>
                </a:gdLst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b="T123" l="T120" r="T122" t="T121"/>
                <a:pathLst>
                  <a:path h="104" w="146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/>
              <p:nvPr/>
            </p:nvSpPr>
            <p:spPr bwMode="auto">
              <a:xfrm>
                <a:off x="3320" y="1935"/>
                <a:ext cx="132" cy="158"/>
              </a:xfrm>
              <a:custGeom>
                <a:gdLst>
                  <a:gd fmla="*/ 0 w 132" name="T0"/>
                  <a:gd fmla="*/ 11 h 44" name="T1"/>
                  <a:gd fmla="*/ 0 w 132" name="T2"/>
                  <a:gd fmla="*/ 11 h 44" name="T3"/>
                  <a:gd fmla="*/ 19 w 132" name="T4"/>
                  <a:gd fmla="*/ 15 h 44" name="T5"/>
                  <a:gd fmla="*/ 7 w 132" name="T6"/>
                  <a:gd fmla="*/ 20 h 44" name="T7"/>
                  <a:gd fmla="*/ 12 w 132" name="T8"/>
                  <a:gd fmla="*/ 24 h 44" name="T9"/>
                  <a:gd fmla="*/ 60 w 132" name="T10"/>
                  <a:gd fmla="*/ 23 h 44" name="T11"/>
                  <a:gd fmla="*/ 30 w 132" name="T12"/>
                  <a:gd fmla="*/ 29 h 44" name="T13"/>
                  <a:gd fmla="*/ 78 w 132" name="T14"/>
                  <a:gd fmla="*/ 43 h 44" name="T15"/>
                  <a:gd fmla="*/ 110 w 132" name="T16"/>
                  <a:gd fmla="*/ 35 h 44" name="T17"/>
                  <a:gd fmla="*/ 131 w 132" name="T18"/>
                  <a:gd fmla="*/ 20 h 44" name="T19"/>
                  <a:gd fmla="*/ 125 w 132" name="T20"/>
                  <a:gd fmla="*/ 12 h 44" name="T21"/>
                  <a:gd fmla="*/ 94 w 132" name="T22"/>
                  <a:gd fmla="*/ 13 h 44" name="T23"/>
                  <a:gd fmla="*/ 99 w 132" name="T24"/>
                  <a:gd fmla="*/ 5 h 44" name="T25"/>
                  <a:gd fmla="*/ 74 w 132" name="T26"/>
                  <a:gd fmla="*/ 13 h 44" name="T27"/>
                  <a:gd fmla="*/ 71 w 132" name="T28"/>
                  <a:gd fmla="*/ 0 h 44" name="T29"/>
                  <a:gd fmla="*/ 65 w 132" name="T30"/>
                  <a:gd fmla="*/ 17 h 44" name="T31"/>
                  <a:gd fmla="*/ 30 w 132" name="T32"/>
                  <a:gd fmla="*/ 0 h 44" name="T33"/>
                  <a:gd fmla="*/ 31 w 132" name="T34"/>
                  <a:gd fmla="*/ 10 h 44" name="T35"/>
                  <a:gd fmla="*/ 20 w 132" name="T36"/>
                  <a:gd fmla="*/ 5 h 44" name="T37"/>
                  <a:gd fmla="*/ 25 w 132" name="T38"/>
                  <a:gd fmla="*/ 15 h 44" name="T39"/>
                  <a:gd fmla="*/ 0 w 132" name="T40"/>
                  <a:gd fmla="*/ 11 h 44" name="T41"/>
                  <a:gd fmla="*/ 0 w 132" name="T42"/>
                  <a:gd fmla="*/ 11 h 44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32" name="T66"/>
                  <a:gd fmla="*/ 0 h 44" name="T67"/>
                  <a:gd fmla="*/ 132 w 132" name="T68"/>
                  <a:gd fmla="*/ 44 h 44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44" w="132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/>
              <p:nvPr/>
            </p:nvSpPr>
            <p:spPr bwMode="auto">
              <a:xfrm>
                <a:off x="3365" y="1997"/>
                <a:ext cx="57" cy="158"/>
              </a:xfrm>
              <a:custGeom>
                <a:gdLst>
                  <a:gd fmla="*/ 0 w 57" name="T0"/>
                  <a:gd fmla="*/ 22 h 29" name="T1"/>
                  <a:gd fmla="*/ 0 w 57" name="T2"/>
                  <a:gd fmla="*/ 22 h 29" name="T3"/>
                  <a:gd fmla="*/ 5 w 57" name="T4"/>
                  <a:gd fmla="*/ 8 h 29" name="T5"/>
                  <a:gd fmla="*/ 28 w 57" name="T6"/>
                  <a:gd fmla="*/ 0 h 29" name="T7"/>
                  <a:gd fmla="*/ 32 w 57" name="T8"/>
                  <a:gd fmla="*/ 8 h 29" name="T9"/>
                  <a:gd fmla="*/ 56 w 57" name="T10"/>
                  <a:gd fmla="*/ 14 h 29" name="T11"/>
                  <a:gd fmla="*/ 22 w 57" name="T12"/>
                  <a:gd fmla="*/ 28 h 29" name="T13"/>
                  <a:gd fmla="*/ 28 w 57" name="T14"/>
                  <a:gd fmla="*/ 21 h 29" name="T15"/>
                  <a:gd fmla="*/ 0 w 57" name="T16"/>
                  <a:gd fmla="*/ 22 h 29" name="T17"/>
                  <a:gd fmla="*/ 0 w 57" name="T18"/>
                  <a:gd fmla="*/ 22 h 29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57" name="T30"/>
                  <a:gd fmla="*/ 0 h 29" name="T31"/>
                  <a:gd fmla="*/ 57 w 57" name="T32"/>
                  <a:gd fmla="*/ 29 h 29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28" w="57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/>
            <p:nvPr/>
          </p:nvSpPr>
          <p:spPr bwMode="auto">
            <a:xfrm>
              <a:off x="4629900" y="4078775"/>
              <a:ext cx="136524" cy="206196"/>
            </a:xfrm>
            <a:custGeom>
              <a:gdLst>
                <a:gd fmla="*/ 0 w 109" name="T0"/>
                <a:gd fmla="*/ 56982790 h 209" name="T1"/>
                <a:gd fmla="*/ 0 w 109" name="T2"/>
                <a:gd fmla="*/ 56982790 h 209" name="T3"/>
                <a:gd fmla="*/ 10982123 w 109" name="T4"/>
                <a:gd fmla="*/ 29354730 h 209" name="T5"/>
                <a:gd fmla="*/ 56477515 w 109" name="T6"/>
                <a:gd fmla="*/ 0 h 209" name="T7"/>
                <a:gd fmla="*/ 76872341 w 109" name="T8"/>
                <a:gd fmla="*/ 27628059 h 209" name="T9"/>
                <a:gd fmla="*/ 70597203 w 109" name="T10"/>
                <a:gd fmla="*/ 75977484 h 209" name="T11"/>
                <a:gd fmla="*/ 125505307 w 109" name="T12"/>
                <a:gd fmla="*/ 55256119 h 209" name="T13"/>
                <a:gd fmla="*/ 149037702 w 109" name="T14"/>
                <a:gd fmla="*/ 75977484 h 209" name="T15"/>
                <a:gd fmla="*/ 169431313 w 109" name="T16"/>
                <a:gd fmla="*/ 124325605 h 209" name="T17"/>
                <a:gd fmla="*/ 161587978 w 109" name="T18"/>
                <a:gd fmla="*/ 153680325 h 209" name="T19"/>
                <a:gd fmla="*/ 120798327 w 109" name="T20"/>
                <a:gd fmla="*/ 151953654 h 209" name="T21"/>
                <a:gd fmla="*/ 105110482 w 109" name="T22"/>
                <a:gd fmla="*/ 165768336 h 209" name="T23"/>
                <a:gd fmla="*/ 112955031 w 109" name="T24"/>
                <a:gd fmla="*/ 215843148 h 209" name="T25"/>
                <a:gd fmla="*/ 58045674 w 109" name="T26"/>
                <a:gd fmla="*/ 172675061 h 209" name="T27"/>
                <a:gd fmla="*/ 34514522 w 109" name="T28"/>
                <a:gd fmla="*/ 250377881 h 209" name="T29"/>
                <a:gd fmla="*/ 61183243 w 109" name="T30"/>
                <a:gd fmla="*/ 319448661 h 209" name="T31"/>
                <a:gd fmla="*/ 98835344 w 109" name="T32"/>
                <a:gd fmla="*/ 345348807 h 209" name="T33"/>
                <a:gd fmla="*/ 78440499 w 109" name="T34"/>
                <a:gd fmla="*/ 359163489 h 209" name="T35"/>
                <a:gd fmla="*/ 73734772 w 109" name="T36"/>
                <a:gd fmla="*/ 336715370 h 209" name="T37"/>
                <a:gd fmla="*/ 58045674 w 109" name="T38"/>
                <a:gd fmla="*/ 336715370 h 209" name="T39"/>
                <a:gd fmla="*/ 15687850 w 109" name="T40"/>
                <a:gd fmla="*/ 298727295 h 209" name="T41"/>
                <a:gd fmla="*/ 23532404 w 109" name="T42"/>
                <a:gd fmla="*/ 252104552 h 209" name="T43"/>
                <a:gd fmla="*/ 45495397 w 109" name="T44"/>
                <a:gd fmla="*/ 210663135 h 209" name="T45"/>
                <a:gd fmla="*/ 15687850 w 109" name="T46"/>
                <a:gd fmla="*/ 141593628 h 209" name="T47"/>
                <a:gd fmla="*/ 25100562 w 109" name="T48"/>
                <a:gd fmla="*/ 110512237 h 209" name="T49"/>
                <a:gd fmla="*/ 0 w 109" name="T50"/>
                <a:gd fmla="*/ 56982790 h 209" name="T51"/>
                <a:gd fmla="*/ 0 w 109" name="T52"/>
                <a:gd fmla="*/ 56982790 h 209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w 109" name="T81"/>
                <a:gd fmla="*/ 0 h 209" name="T82"/>
                <a:gd fmla="*/ 109 w 109" name="T83"/>
                <a:gd fmla="*/ 209 h 209" name="T84"/>
              </a:gdLst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b="T84" l="T81" r="T83" t="T82"/>
              <a:pathLst>
                <a:path h="209" w="1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/>
            <p:nvPr/>
          </p:nvSpPr>
          <p:spPr bwMode="auto">
            <a:xfrm>
              <a:off x="3415470" y="3585060"/>
              <a:ext cx="315911" cy="206196"/>
            </a:xfrm>
            <a:custGeom>
              <a:gdLst>
                <a:gd fmla="*/ 0 w 252" name="T0"/>
                <a:gd fmla="*/ 55671680 h 99" name="T1"/>
                <a:gd fmla="*/ 0 w 252" name="T2"/>
                <a:gd fmla="*/ 55671680 h 99" name="T3"/>
                <a:gd fmla="*/ 17287462 w 252" name="T4"/>
                <a:gd fmla="*/ 97848223 h 99" name="T5"/>
                <a:gd fmla="*/ 1572043 w 252" name="T6"/>
                <a:gd fmla="*/ 102908575 h 99" name="T7"/>
                <a:gd fmla="*/ 17287462 w 252" name="T8"/>
                <a:gd fmla="*/ 109657442 h 99" name="T9"/>
                <a:gd fmla="*/ 23573131 w 252" name="T10"/>
                <a:gd fmla="*/ 136650313 h 99" name="T11"/>
                <a:gd fmla="*/ 45575473 w 252" name="T12"/>
                <a:gd fmla="*/ 133275879 h 99" name="T13"/>
                <a:gd fmla="*/ 23573131 w 252" name="T14"/>
                <a:gd fmla="*/ 145085098 h 99" name="T15"/>
                <a:gd fmla="*/ 48718305 w 252" name="T16"/>
                <a:gd fmla="*/ 140023447 h 99" name="T17"/>
                <a:gd fmla="*/ 75435513 w 252" name="T18"/>
                <a:gd fmla="*/ 156894316 h 99" name="T19"/>
                <a:gd fmla="*/ 100580697 w 252" name="T20"/>
                <a:gd fmla="*/ 138336230 h 99" name="T21"/>
                <a:gd fmla="*/ 139869232 w 252" name="T22"/>
                <a:gd fmla="*/ 161954668 h 99" name="T23"/>
                <a:gd fmla="*/ 207447058 w 252" name="T24"/>
                <a:gd fmla="*/ 138336230 h 99" name="T25"/>
                <a:gd fmla="*/ 205876268 w 252" name="T26"/>
                <a:gd fmla="*/ 165329101 h 99" name="T27"/>
                <a:gd fmla="*/ 218448850 w 252" name="T28"/>
                <a:gd fmla="*/ 138336230 h 99" name="T29"/>
                <a:gd fmla="*/ 347317583 w 252" name="T30"/>
                <a:gd fmla="*/ 133275879 h 99" name="T31"/>
                <a:gd fmla="*/ 394463826 w 252" name="T32"/>
                <a:gd fmla="*/ 129901445 h 99" name="T33"/>
                <a:gd fmla="*/ 380320454 w 252" name="T34"/>
                <a:gd fmla="*/ 72542549 h 99" name="T35"/>
                <a:gd fmla="*/ 391320994 w 252" name="T36"/>
                <a:gd fmla="*/ 60733330 h 99" name="T37"/>
                <a:gd fmla="*/ 350460415 w 252" name="T38"/>
                <a:gd fmla="*/ 11809224 h 99" name="T39"/>
                <a:gd fmla="*/ 323743129 w 252" name="T40"/>
                <a:gd fmla="*/ 11809224 h 99" name="T41"/>
                <a:gd fmla="*/ 253022511 w 252" name="T42"/>
                <a:gd fmla="*/ 32053232 h 99" name="T43"/>
                <a:gd fmla="*/ 190159600 w 252" name="T44"/>
                <a:gd fmla="*/ 0 h 99" name="T45"/>
                <a:gd fmla="*/ 150871025 w 252" name="T46"/>
                <a:gd fmla="*/ 1687217 h 99" name="T47"/>
                <a:gd fmla="*/ 102152740 w 252" name="T48"/>
                <a:gd fmla="*/ 30366016 h 99" name="T49"/>
                <a:gd fmla="*/ 61290888 w 252" name="T50"/>
                <a:gd fmla="*/ 21931231 h 99" name="T51"/>
                <a:gd fmla="*/ 73863470 w 252" name="T52"/>
                <a:gd fmla="*/ 37114883 h 99" name="T53"/>
                <a:gd fmla="*/ 0 w 252" name="T54"/>
                <a:gd fmla="*/ 55671680 h 99" name="T55"/>
                <a:gd fmla="*/ 0 w 252" name="T56"/>
                <a:gd fmla="*/ 55671680 h 99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w 252" name="T87"/>
                <a:gd fmla="*/ 0 h 99" name="T88"/>
                <a:gd fmla="*/ 252 w 252" name="T89"/>
                <a:gd fmla="*/ 99 h 99" name="T90"/>
              </a:gdLst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b="T90" l="T87" r="T89" t="T88"/>
              <a:pathLst>
                <a:path h="99" w="251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/>
            <p:nvPr/>
          </p:nvSpPr>
          <p:spPr bwMode="auto">
            <a:xfrm>
              <a:off x="110317" y="3000856"/>
              <a:ext cx="506410" cy="206196"/>
            </a:xfrm>
            <a:custGeom>
              <a:gdLst>
                <a:gd fmla="*/ 0 w 408" name="T0"/>
                <a:gd fmla="*/ 228607924 h 355" name="T1"/>
                <a:gd fmla="*/ 24649159 w 408" name="T2"/>
                <a:gd fmla="*/ 243848794 h 355" name="T3"/>
                <a:gd fmla="*/ 103220134 w 408" name="T4"/>
                <a:gd fmla="*/ 264168652 h 355" name="T5"/>
                <a:gd fmla="*/ 152519673 w 408" name="T6"/>
                <a:gd fmla="*/ 260782660 h 355" name="T7"/>
                <a:gd fmla="*/ 146357076 w 408" name="T8"/>
                <a:gd fmla="*/ 304810972 h 355" name="T9"/>
                <a:gd fmla="*/ 38514693 w 408" name="T10"/>
                <a:gd fmla="*/ 379319803 h 355" name="T11"/>
                <a:gd fmla="*/ 43136961 w 408" name="T12"/>
                <a:gd fmla="*/ 382707097 h 355" name="T13"/>
                <a:gd fmla="*/ 90894939 w 408" name="T14"/>
                <a:gd fmla="*/ 401333959 h 355" name="T15"/>
                <a:gd fmla="*/ 87814261 w 408" name="T16"/>
                <a:gd fmla="*/ 440281982 h 355" name="T17"/>
                <a:gd fmla="*/ 137113800 w 408" name="T18"/>
                <a:gd fmla="*/ 401333959 h 355" name="T19"/>
                <a:gd fmla="*/ 134031881 w 408" name="T20"/>
                <a:gd fmla="*/ 460603141 h 355" name="T21"/>
                <a:gd fmla="*/ 164843666 w 408" name="T22"/>
                <a:gd fmla="*/ 453829855 h 355" name="T23"/>
                <a:gd fmla="*/ 198737332 w 408" name="T24"/>
                <a:gd fmla="*/ 465683431 h 355" name="T25"/>
                <a:gd fmla="*/ 237252015 w 408" name="T26"/>
                <a:gd fmla="*/ 462296138 h 355" name="T27"/>
                <a:gd fmla="*/ 164843666 w 408" name="T28"/>
                <a:gd fmla="*/ 552045758 h 355" name="T29"/>
                <a:gd fmla="*/ 124788605 w 408" name="T30"/>
                <a:gd fmla="*/ 568979624 h 355" name="T31"/>
                <a:gd fmla="*/ 134031881 w 408" name="T32"/>
                <a:gd fmla="*/ 577447208 h 355" name="T33"/>
                <a:gd fmla="*/ 197196993 w 408" name="T34"/>
                <a:gd fmla="*/ 558819044 h 355" name="T35"/>
                <a:gd fmla="*/ 212602866 w 408" name="T36"/>
                <a:gd fmla="*/ 546965468 h 355" name="T37"/>
                <a:gd fmla="*/ 306578444 w 408" name="T38"/>
                <a:gd fmla="*/ 469069424 h 355" name="T39"/>
                <a:gd fmla="*/ 360500319 w 408" name="T40"/>
                <a:gd fmla="*/ 384400093 h 355" name="T41"/>
                <a:gd fmla="*/ 363580997 w 408" name="T42"/>
                <a:gd fmla="*/ 384400093 h 355" name="T43"/>
                <a:gd fmla="*/ 375906192 w 408" name="T44"/>
                <a:gd fmla="*/ 392867677 h 355" name="T45"/>
                <a:gd fmla="*/ 348175124 w 408" name="T46"/>
                <a:gd fmla="*/ 404721253 h 355" name="T47"/>
                <a:gd fmla="*/ 357418400 w 408" name="T48"/>
                <a:gd fmla="*/ 436895989 h 355" name="T49"/>
                <a:gd fmla="*/ 406717939 w 408" name="T50"/>
                <a:gd fmla="*/ 430121402 h 355" name="T51"/>
                <a:gd fmla="*/ 406717939 w 408" name="T52"/>
                <a:gd fmla="*/ 403026956 h 355" name="T53"/>
                <a:gd fmla="*/ 419043134 w 408" name="T54"/>
                <a:gd fmla="*/ 399640963 h 355" name="T55"/>
                <a:gd fmla="*/ 445232622 w 408" name="T56"/>
                <a:gd fmla="*/ 406414249 h 355" name="T57"/>
                <a:gd fmla="*/ 582346383 w 408" name="T58"/>
                <a:gd fmla="*/ 440281982 h 355" name="T59"/>
                <a:gd fmla="*/ 606995532 w 408" name="T60"/>
                <a:gd fmla="*/ 433508695 h 355" name="T61"/>
                <a:gd fmla="*/ 616238808 w 408" name="T62"/>
                <a:gd fmla="*/ 460603141 h 355" name="T63"/>
                <a:gd fmla="*/ 606995532 w 408" name="T64"/>
                <a:gd fmla="*/ 421655119 h 355" name="T65"/>
                <a:gd fmla="*/ 566940510 w 408" name="T66"/>
                <a:gd fmla="*/ 67735485 h 355" name="T67"/>
                <a:gd fmla="*/ 332769251 w 408" name="T68"/>
                <a:gd fmla="*/ 22014166 h 355" name="T69"/>
                <a:gd fmla="*/ 264983083 w 408" name="T70"/>
                <a:gd fmla="*/ 25401460 h 355" name="T71"/>
                <a:gd fmla="*/ 263442744 w 408" name="T72"/>
                <a:gd fmla="*/ 8467586 h 355" name="T73"/>
                <a:gd fmla="*/ 212602866 w 408" name="T74"/>
                <a:gd fmla="*/ 22014166 h 355" name="T75"/>
                <a:gd fmla="*/ 171006263 w 408" name="T76"/>
                <a:gd fmla="*/ 45721329 h 355" name="T77"/>
                <a:gd fmla="*/ 127869283 w 408" name="T78"/>
                <a:gd fmla="*/ 44028332 h 355" name="T79"/>
                <a:gd fmla="*/ 117085668 w 408" name="T80"/>
                <a:gd fmla="*/ 55881908 h 355" name="T81"/>
                <a:gd fmla="*/ 38514693 w 408" name="T82"/>
                <a:gd fmla="*/ 103297535 h 355" name="T83"/>
                <a:gd fmla="*/ 24649159 w 408" name="T84"/>
                <a:gd fmla="*/ 121924397 h 355" name="T85"/>
                <a:gd fmla="*/ 180249539 w 408" name="T86"/>
                <a:gd fmla="*/ 194740192 h 355" name="T87"/>
                <a:gd fmla="*/ 127869283 w 408" name="T88"/>
                <a:gd fmla="*/ 203206474 h 355" name="T89"/>
                <a:gd fmla="*/ 130951202 w 408" name="T90"/>
                <a:gd fmla="*/ 213367054 h 355" name="T91"/>
                <a:gd fmla="*/ 90894939 w 408" name="T92"/>
                <a:gd fmla="*/ 189659902 h 355" name="T93"/>
                <a:gd fmla="*/ 0 w 408" name="T94"/>
                <a:gd fmla="*/ 228607924 h 355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w 408" name="T144"/>
                <a:gd fmla="*/ 0 h 355" name="T145"/>
                <a:gd fmla="*/ 408 w 408" name="T146"/>
                <a:gd fmla="*/ 355 h 355" name="T147"/>
              </a:gdLst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b="T147" l="T144" r="T146" t="T145"/>
              <a:pathLst>
                <a:path h="355" w="408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/>
            <p:nvPr/>
          </p:nvSpPr>
          <p:spPr bwMode="auto">
            <a:xfrm>
              <a:off x="334154" y="3171513"/>
              <a:ext cx="44450" cy="206196"/>
            </a:xfrm>
            <a:custGeom>
              <a:gdLst>
                <a:gd fmla="*/ 0 w 36" name="T0"/>
                <a:gd fmla="*/ 15183716 h 22" name="T1"/>
                <a:gd fmla="*/ 0 w 36" name="T2"/>
                <a:gd fmla="*/ 15183716 h 22" name="T3"/>
                <a:gd fmla="*/ 15245114 w 36" name="T4"/>
                <a:gd fmla="*/ 35427802 h 22" name="T5"/>
                <a:gd fmla="*/ 53358518 w 36" name="T6"/>
                <a:gd fmla="*/ 6747597 h 22" name="T7"/>
                <a:gd fmla="*/ 16769995 w 36" name="T8"/>
                <a:gd fmla="*/ 0 h 22" name="T9"/>
                <a:gd fmla="*/ 21343409 w 36" name="T10"/>
                <a:gd fmla="*/ 13496492 h 22" name="T11"/>
                <a:gd fmla="*/ 0 w 36" name="T12"/>
                <a:gd fmla="*/ 15183716 h 22" name="T13"/>
                <a:gd fmla="*/ 0 w 36" name="T14"/>
                <a:gd fmla="*/ 15183716 h 22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36" name="T24"/>
                <a:gd fmla="*/ 0 h 22" name="T25"/>
                <a:gd fmla="*/ 36 w 36" name="T26"/>
                <a:gd fmla="*/ 22 h 22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22" w="36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/>
            <p:nvPr/>
          </p:nvSpPr>
          <p:spPr bwMode="auto">
            <a:xfrm>
              <a:off x="616726" y="3169927"/>
              <a:ext cx="139699" cy="206196"/>
            </a:xfrm>
            <a:custGeom>
              <a:gdLst>
                <a:gd fmla="*/ 0 w 110" name="T0"/>
                <a:gd fmla="*/ 17289607 h 99" name="T1"/>
                <a:gd fmla="*/ 0 w 110" name="T2"/>
                <a:gd fmla="*/ 17289607 h 99" name="T3"/>
                <a:gd fmla="*/ 6451601 w 110" name="T4"/>
                <a:gd fmla="*/ 41495580 h 99" name="T5"/>
                <a:gd fmla="*/ 30645101 w 110" name="T6"/>
                <a:gd fmla="*/ 51868825 h 99" name="T7"/>
                <a:gd fmla="*/ 41935408 w 110" name="T8"/>
                <a:gd fmla="*/ 43223367 h 99" name="T9"/>
                <a:gd fmla="*/ 20967704 w 110" name="T10"/>
                <a:gd fmla="*/ 31121030 h 99" name="T11"/>
                <a:gd fmla="*/ 41935408 w 110" name="T12"/>
                <a:gd fmla="*/ 31121030 h 99" name="T13"/>
                <a:gd fmla="*/ 59677303 w 110" name="T14"/>
                <a:gd fmla="*/ 51868825 h 99" name="T15"/>
                <a:gd fmla="*/ 54838605 w 110" name="T16"/>
                <a:gd fmla="*/ 15560515 h 99" name="T17"/>
                <a:gd fmla="*/ 69354701 w 110" name="T18"/>
                <a:gd fmla="*/ 48410642 h 99" name="T19"/>
                <a:gd fmla="*/ 106451410 w 110" name="T20"/>
                <a:gd fmla="*/ 67429335 h 99" name="T21"/>
                <a:gd fmla="*/ 99999812 w 110" name="T22"/>
                <a:gd fmla="*/ 89906232 h 99" name="T23"/>
                <a:gd fmla="*/ 141935200 w 110" name="T24"/>
                <a:gd fmla="*/ 119298160 h 99" name="T25"/>
                <a:gd fmla="*/ 130644903 w 110" name="T26"/>
                <a:gd fmla="*/ 143504128 h 99" name="T27"/>
                <a:gd fmla="*/ 153225497 w 110" name="T28"/>
                <a:gd fmla="*/ 124485435 h 99" name="T29"/>
                <a:gd fmla="*/ 156451296 w 110" name="T30"/>
                <a:gd fmla="*/ 169437873 h 99" name="T31"/>
                <a:gd fmla="*/ 174193231 w 110" name="T32"/>
                <a:gd fmla="*/ 160793729 h 99" name="T33"/>
                <a:gd fmla="*/ 175806131 w 110" name="T34"/>
                <a:gd fmla="*/ 127943618 h 99" name="T35"/>
                <a:gd fmla="*/ 133870703 w 110" name="T36"/>
                <a:gd fmla="*/ 108924925 h 99" name="T37"/>
                <a:gd fmla="*/ 56451504 w 110" name="T38"/>
                <a:gd fmla="*/ 0 h 99" name="T39"/>
                <a:gd fmla="*/ 11290302 w 110" name="T40"/>
                <a:gd fmla="*/ 31121030 h 99" name="T41"/>
                <a:gd fmla="*/ 0 w 110" name="T42"/>
                <a:gd fmla="*/ 17289607 h 99" name="T43"/>
                <a:gd fmla="*/ 0 w 110" name="T44"/>
                <a:gd fmla="*/ 17289607 h 99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w 110" name="T69"/>
                <a:gd fmla="*/ 0 h 99" name="T70"/>
                <a:gd fmla="*/ 110 w 110" name="T71"/>
                <a:gd fmla="*/ 99 h 99" name="T72"/>
              </a:gdLst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b="T72" l="T69" r="T71" t="T70"/>
              <a:pathLst>
                <a:path h="99" w="110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/>
            <p:nvPr/>
          </p:nvSpPr>
          <p:spPr bwMode="auto">
            <a:xfrm>
              <a:off x="648476" y="3158814"/>
              <a:ext cx="25400" cy="206196"/>
            </a:xfrm>
            <a:custGeom>
              <a:gdLst>
                <a:gd fmla="*/ 0 w 20" name="T0"/>
                <a:gd fmla="*/ 0 h 16" name="T1"/>
                <a:gd fmla="*/ 0 w 20" name="T2"/>
                <a:gd fmla="*/ 0 h 16" name="T3"/>
                <a:gd fmla="*/ 9677399 w 20" name="T4"/>
                <a:gd fmla="*/ 28942503 h 16" name="T5"/>
                <a:gd fmla="*/ 11290301 w 20" name="T6"/>
                <a:gd fmla="*/ 13505854 h 16" name="T7"/>
                <a:gd fmla="*/ 30645098 w 20" name="T8"/>
                <a:gd fmla="*/ 27013096 h 16" name="T9"/>
                <a:gd fmla="*/ 12903200 w 20" name="T10"/>
                <a:gd fmla="*/ 13505854 h 16" name="T11"/>
                <a:gd fmla="*/ 29032199 w 20" name="T12"/>
                <a:gd fmla="*/ 3858815 h 16" name="T13"/>
                <a:gd fmla="*/ 0 w 20" name="T14"/>
                <a:gd fmla="*/ 0 h 16" name="T15"/>
                <a:gd fmla="*/ 0 w 20" name="T16"/>
                <a:gd fmla="*/ 0 h 1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20" name="T27"/>
                <a:gd fmla="*/ 0 h 16" name="T28"/>
                <a:gd fmla="*/ 20 w 20" name="T29"/>
                <a:gd fmla="*/ 16 h 16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16" w="20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/>
            <p:nvPr/>
          </p:nvSpPr>
          <p:spPr bwMode="auto">
            <a:xfrm>
              <a:off x="658001" y="3181833"/>
              <a:ext cx="15875" cy="206196"/>
            </a:xfrm>
            <a:custGeom>
              <a:gdLst>
                <a:gd fmla="*/ 0 w 12" name="T0"/>
                <a:gd fmla="*/ 0 h 25" name="T1"/>
                <a:gd fmla="*/ 0 w 12" name="T2"/>
                <a:gd fmla="*/ 0 h 25" name="T3"/>
                <a:gd fmla="*/ 17500864 w 12" name="T4"/>
                <a:gd fmla="*/ 7112783 h 25" name="T5"/>
                <a:gd fmla="*/ 19251082 w 12" name="T6"/>
                <a:gd fmla="*/ 42676691 h 25" name="T7"/>
                <a:gd fmla="*/ 0 w 12" name="T8"/>
                <a:gd fmla="*/ 0 h 25" name="T9"/>
                <a:gd fmla="*/ 0 w 12" name="T10"/>
                <a:gd fmla="*/ 0 h 25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2" name="T18"/>
                <a:gd fmla="*/ 0 h 25" name="T19"/>
                <a:gd fmla="*/ 12 w 12" name="T20"/>
                <a:gd fmla="*/ 25 h 25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25" w="12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/>
            <p:nvPr/>
          </p:nvSpPr>
          <p:spPr bwMode="auto">
            <a:xfrm>
              <a:off x="673876" y="3160401"/>
              <a:ext cx="20637" cy="206196"/>
            </a:xfrm>
            <a:custGeom>
              <a:gdLst>
                <a:gd fmla="*/ 0 w 15" name="T0"/>
                <a:gd fmla="*/ 0 h 16" name="T1"/>
                <a:gd fmla="*/ 0 w 15" name="T2"/>
                <a:gd fmla="*/ 0 h 16" name="T3"/>
                <a:gd fmla="*/ 5677928 w 15" name="T4"/>
                <a:gd fmla="*/ 28942503 h 16" name="T5"/>
                <a:gd fmla="*/ 20821357 w 15" name="T6"/>
                <a:gd fmla="*/ 28942503 h 16" name="T7"/>
                <a:gd fmla="*/ 13250332 w 15" name="T8"/>
                <a:gd fmla="*/ 3858815 h 16" name="T9"/>
                <a:gd fmla="*/ 26499288 w 15" name="T10"/>
                <a:gd fmla="*/ 21224870 h 16" name="T11"/>
                <a:gd fmla="*/ 15142056 w 15" name="T12"/>
                <a:gd fmla="*/ 0 h 16" name="T13"/>
                <a:gd fmla="*/ 0 w 15" name="T14"/>
                <a:gd fmla="*/ 0 h 16" name="T15"/>
                <a:gd fmla="*/ 0 w 15" name="T16"/>
                <a:gd fmla="*/ 0 h 1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15" name="T27"/>
                <a:gd fmla="*/ 0 h 16" name="T28"/>
                <a:gd fmla="*/ 15 w 15" name="T29"/>
                <a:gd fmla="*/ 16 h 16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16" w="15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/>
            <p:nvPr/>
          </p:nvSpPr>
          <p:spPr bwMode="auto">
            <a:xfrm>
              <a:off x="689752" y="3185007"/>
              <a:ext cx="14287" cy="206196"/>
            </a:xfrm>
            <a:custGeom>
              <a:gdLst>
                <a:gd fmla="*/ 0 w 13" name="T0"/>
                <a:gd fmla="*/ 0 h 11" name="T1"/>
                <a:gd fmla="*/ 0 w 13" name="T2"/>
                <a:gd fmla="*/ 0 h 11" name="T3"/>
                <a:gd fmla="*/ 14493612 w 13" name="T4"/>
                <a:gd fmla="*/ 16869050 h 11" name="T5"/>
                <a:gd fmla="*/ 14493612 w 13" name="T6"/>
                <a:gd fmla="*/ 1687165 h 11" name="T7"/>
                <a:gd fmla="*/ 0 w 13" name="T8"/>
                <a:gd fmla="*/ 0 h 11" name="T9"/>
                <a:gd fmla="*/ 0 w 13" name="T10"/>
                <a:gd fmla="*/ 0 h 11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3" name="T18"/>
                <a:gd fmla="*/ 0 h 11" name="T19"/>
                <a:gd fmla="*/ 13 w 13" name="T20"/>
                <a:gd fmla="*/ 11 h 11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1" w="13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/>
            <p:nvPr/>
          </p:nvSpPr>
          <p:spPr bwMode="auto">
            <a:xfrm>
              <a:off x="694513" y="3212789"/>
              <a:ext cx="22225" cy="206196"/>
            </a:xfrm>
            <a:custGeom>
              <a:gdLst>
                <a:gd fmla="*/ 0 w 19" name="T0"/>
                <a:gd fmla="*/ 0 h 26" name="T1"/>
                <a:gd fmla="*/ 0 w 19" name="T2"/>
                <a:gd fmla="*/ 0 h 26" name="T3"/>
                <a:gd fmla="*/ 19155607 w 19" name="T4"/>
                <a:gd fmla="*/ 14434772 h 26" name="T5"/>
                <a:gd fmla="*/ 24628808 w 19" name="T6"/>
                <a:gd fmla="*/ 45109675 h 26" name="T7"/>
                <a:gd fmla="*/ 0 w 19" name="T8"/>
                <a:gd fmla="*/ 0 h 26" name="T9"/>
                <a:gd fmla="*/ 0 w 19" name="T10"/>
                <a:gd fmla="*/ 0 h 2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9" name="T18"/>
                <a:gd fmla="*/ 0 h 26" name="T19"/>
                <a:gd fmla="*/ 19 w 19" name="T20"/>
                <a:gd fmla="*/ 26 h 2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26" w="19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/>
            <p:nvPr/>
          </p:nvSpPr>
          <p:spPr bwMode="auto">
            <a:xfrm>
              <a:off x="727851" y="3215171"/>
              <a:ext cx="14287" cy="206196"/>
            </a:xfrm>
            <a:custGeom>
              <a:gdLst>
                <a:gd fmla="*/ 0 w 10" name="T0"/>
                <a:gd fmla="*/ 10841576 h 15" name="T1"/>
                <a:gd fmla="*/ 0 w 10" name="T2"/>
                <a:gd fmla="*/ 10841576 h 15" name="T3"/>
                <a:gd fmla="*/ 8165020 w 10" name="T4"/>
                <a:gd fmla="*/ 0 h 15" name="T5"/>
                <a:gd fmla="*/ 18370223 w 10" name="T6"/>
                <a:gd fmla="*/ 18973045 h 15" name="T7"/>
                <a:gd fmla="*/ 0 w 10" name="T8"/>
                <a:gd fmla="*/ 10841576 h 15" name="T9"/>
                <a:gd fmla="*/ 0 w 10" name="T10"/>
                <a:gd fmla="*/ 10841576 h 15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0" name="T18"/>
                <a:gd fmla="*/ 0 h 15" name="T19"/>
                <a:gd fmla="*/ 10 w 10" name="T20"/>
                <a:gd fmla="*/ 15 h 15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5" w="10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/>
            <p:nvPr/>
          </p:nvSpPr>
          <p:spPr bwMode="auto">
            <a:xfrm>
              <a:off x="846912" y="3610460"/>
              <a:ext cx="982657" cy="206196"/>
            </a:xfrm>
            <a:custGeom>
              <a:gdLst>
                <a:gd fmla="*/ 0 w 787" name="T0"/>
                <a:gd fmla="*/ 35986208 h 382" name="T1"/>
                <a:gd fmla="*/ 31180509 w 787" name="T2"/>
                <a:gd fmla="*/ 94251414 h 382" name="T3"/>
                <a:gd fmla="*/ 6235603 w 787" name="T4"/>
                <a:gd fmla="*/ 260475223 h 382" name="T5"/>
                <a:gd fmla="*/ 57684942 w 787" name="T6"/>
                <a:gd fmla="*/ 322166221 h 382" name="T7"/>
                <a:gd fmla="*/ 88865460 w 787" name="T8"/>
                <a:gd fmla="*/ 414704110 h 382" name="T9"/>
                <a:gd fmla="*/ 162140632 w 787" name="T10"/>
                <a:gd fmla="*/ 469540844 h 382" name="T11"/>
                <a:gd fmla="*/ 291542490 w 787" name="T12"/>
                <a:gd fmla="*/ 500386343 h 382" name="T13"/>
                <a:gd fmla="*/ 445888036 w 787" name="T14"/>
                <a:gd fmla="*/ 555223077 h 382" name="T15"/>
                <a:gd fmla="*/ 544108107 w 787" name="T16"/>
                <a:gd fmla="*/ 622056083 h 382" name="T17"/>
                <a:gd fmla="*/ 581525455 w 787" name="T18"/>
                <a:gd fmla="*/ 589497017 h 382" name="T19"/>
                <a:gd fmla="*/ 629855728 w 787" name="T20"/>
                <a:gd fmla="*/ 538087416 h 382" name="T21"/>
                <a:gd fmla="*/ 748343529 w 787" name="T22"/>
                <a:gd fmla="*/ 555223077 h 382" name="T23"/>
                <a:gd fmla="*/ 728075955 w 787" name="T24"/>
                <a:gd fmla="*/ 524377578 h 382" name="T25"/>
                <a:gd fmla="*/ 776406228 w 787" name="T26"/>
                <a:gd fmla="*/ 508954173 h 382" name="T27"/>
                <a:gd fmla="*/ 866831174 w 787" name="T28"/>
                <a:gd fmla="*/ 531231842 h 382" name="T29"/>
                <a:gd fmla="*/ 893335597 w 787" name="T30"/>
                <a:gd fmla="*/ 596351282 h 382" name="T31"/>
                <a:gd fmla="*/ 938548070 w 787" name="T32"/>
                <a:gd fmla="*/ 651188016 h 382" name="T33"/>
                <a:gd fmla="*/ 916720971 w 787" name="T34"/>
                <a:gd fmla="*/ 508954173 h 382" name="T35"/>
                <a:gd fmla="*/ 1041444217 w 787" name="T36"/>
                <a:gd fmla="*/ 387285743 h 382" name="T37"/>
                <a:gd fmla="*/ 1039885941 w 787" name="T38"/>
                <a:gd fmla="*/ 375289471 h 382" name="T39"/>
                <a:gd fmla="*/ 1028971767 w 787" name="T40"/>
                <a:gd fmla="*/ 325593353 h 382" name="T41"/>
                <a:gd fmla="*/ 1028971767 w 787" name="T42"/>
                <a:gd fmla="*/ 320452655 h 382" name="T43"/>
                <a:gd fmla="*/ 1036768141 w 787" name="T44"/>
                <a:gd fmla="*/ 282752891 h 382" name="T45"/>
                <a:gd fmla="*/ 1055476190 w 787" name="T46"/>
                <a:gd fmla="*/ 308457692 h 382" name="T47"/>
                <a:gd fmla="*/ 1057035715 w 787" name="T48"/>
                <a:gd fmla="*/ 296461420 h 382" name="T49"/>
                <a:gd fmla="*/ 1164609186 w 787" name="T50"/>
                <a:gd fmla="*/ 222775459 h 382" name="T51"/>
                <a:gd fmla="*/ 1158373586 w 787" name="T52"/>
                <a:gd fmla="*/ 167937375 h 382" name="T53"/>
                <a:gd fmla="*/ 1225411908 w 787" name="T54"/>
                <a:gd fmla="*/ 123383347 h 382" name="T55"/>
                <a:gd fmla="*/ 1209821659 w 787" name="T56"/>
                <a:gd fmla="*/ 71973725 h 382" name="T57"/>
                <a:gd fmla="*/ 1147459412 w 787" name="T58"/>
                <a:gd fmla="*/ 121669781 h 382" name="T59"/>
                <a:gd fmla="*/ 1032090816 w 787" name="T60"/>
                <a:gd fmla="*/ 171365816 h 382" name="T61"/>
                <a:gd fmla="*/ 974405894 w 787" name="T62"/>
                <a:gd fmla="*/ 190215085 h 382" name="T63"/>
                <a:gd fmla="*/ 885540472 w 787" name="T64"/>
                <a:gd fmla="*/ 226202591 h 382" name="T65"/>
                <a:gd fmla="*/ 888658272 w 787" name="T66"/>
                <a:gd fmla="*/ 203924923 h 382" name="T67"/>
                <a:gd fmla="*/ 898012922 w 787" name="T68"/>
                <a:gd fmla="*/ 185074386 h 382" name="T69"/>
                <a:gd fmla="*/ 866831174 w 787" name="T70"/>
                <a:gd fmla="*/ 167937375 h 382" name="T71"/>
                <a:gd fmla="*/ 841886275 w 787" name="T72"/>
                <a:gd fmla="*/ 109673509 h 382" name="T73"/>
                <a:gd fmla="*/ 807587976 w 787" name="T74"/>
                <a:gd fmla="*/ 217633452 h 382" name="T75"/>
                <a:gd fmla="*/ 781083553 w 787" name="T76"/>
                <a:gd fmla="*/ 183360820 h 382" name="T77"/>
                <a:gd fmla="*/ 782643077 w 787" name="T78"/>
                <a:gd fmla="*/ 133664744 h 382" name="T79"/>
                <a:gd fmla="*/ 865272898 w 787" name="T80"/>
                <a:gd fmla="*/ 101105678 h 382" name="T81"/>
                <a:gd fmla="*/ 851240924 w 787" name="T82"/>
                <a:gd fmla="*/ 85682254 h 382" name="T83"/>
                <a:gd fmla="*/ 782643077 w 787" name="T84"/>
                <a:gd fmla="*/ 58263887 h 382" name="T85"/>
                <a:gd fmla="*/ 692218131 w 787" name="T86"/>
                <a:gd fmla="*/ 83968688 h 382" name="T87"/>
                <a:gd fmla="*/ 639210377 w 787" name="T88"/>
                <a:gd fmla="*/ 20564108 h 382" name="T89"/>
                <a:gd fmla="*/ 625178404 w 787" name="T90"/>
                <a:gd fmla="*/ 13709843 h 382" name="T91"/>
                <a:gd fmla="*/ 51448093 w 787" name="T92"/>
                <a:gd fmla="*/ 39414649 h 382" name="T93"/>
                <a:gd fmla="*/ 42094692 w 787" name="T94"/>
                <a:gd fmla="*/ 37699774 h 382" name="T95"/>
                <a:gd fmla="*/ 0 w 787" name="T96"/>
                <a:gd fmla="*/ 35986208 h 382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w 787" name="T147"/>
                <a:gd fmla="*/ 0 h 382" name="T148"/>
                <a:gd fmla="*/ 787 w 787" name="T149"/>
                <a:gd fmla="*/ 382 h 382" name="T150"/>
              </a:gdLst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b="T150" l="T147" r="T149" t="T148"/>
              <a:pathLst>
                <a:path h="382" w="787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/>
            <p:nvPr/>
          </p:nvSpPr>
          <p:spPr bwMode="auto">
            <a:xfrm>
              <a:off x="6165001" y="3011175"/>
              <a:ext cx="55563" cy="206196"/>
            </a:xfrm>
            <a:custGeom>
              <a:gdLst>
                <a:gd fmla="*/ 0 w 43" name="T0"/>
                <a:gd fmla="*/ 7406368 h 14" name="T1"/>
                <a:gd fmla="*/ 0 w 43" name="T2"/>
                <a:gd fmla="*/ 7406368 h 14" name="T3"/>
                <a:gd fmla="*/ 41742022 w 43" name="T4"/>
                <a:gd fmla="*/ 0 h 14" name="T5"/>
                <a:gd fmla="*/ 70126962 w 43" name="T6"/>
                <a:gd fmla="*/ 11108871 h 14" name="T7"/>
                <a:gd fmla="*/ 55099114 w 43" name="T8"/>
                <a:gd fmla="*/ 24069679 h 14" name="T9"/>
                <a:gd fmla="*/ 0 w 43" name="T10"/>
                <a:gd fmla="*/ 7406368 h 14" name="T11"/>
                <a:gd fmla="*/ 0 w 43" name="T12"/>
                <a:gd fmla="*/ 7406368 h 14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43" name="T21"/>
                <a:gd fmla="*/ 0 h 14" name="T22"/>
                <a:gd fmla="*/ 43 w 43" name="T23"/>
                <a:gd fmla="*/ 14 h 14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14" w="43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/>
            <p:nvPr/>
          </p:nvGrpSpPr>
          <p:grpSpPr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/>
              <p:nvPr/>
            </p:nvSpPr>
            <p:spPr bwMode="auto">
              <a:xfrm>
                <a:off x="2163" y="3101"/>
                <a:ext cx="21" cy="158"/>
              </a:xfrm>
              <a:custGeom>
                <a:gdLst>
                  <a:gd fmla="*/ 0 w 21" name="T0"/>
                  <a:gd fmla="*/ 0 h 8" name="T1"/>
                  <a:gd fmla="*/ 0 w 21" name="T2"/>
                  <a:gd fmla="*/ 0 h 8" name="T3"/>
                  <a:gd fmla="*/ 2 w 21" name="T4"/>
                  <a:gd fmla="*/ 7 h 8" name="T5"/>
                  <a:gd fmla="*/ 20 w 21" name="T6"/>
                  <a:gd fmla="*/ 4 h 8" name="T7"/>
                  <a:gd fmla="*/ 0 w 21" name="T8"/>
                  <a:gd fmla="*/ 0 h 8" name="T9"/>
                  <a:gd fmla="*/ 0 w 21" name="T10"/>
                  <a:gd fmla="*/ 0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1" name="T18"/>
                  <a:gd fmla="*/ 0 h 8" name="T19"/>
                  <a:gd fmla="*/ 21 w 21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21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/>
              <p:nvPr/>
            </p:nvSpPr>
            <p:spPr bwMode="auto">
              <a:xfrm>
                <a:off x="2079" y="3891"/>
                <a:ext cx="270" cy="158"/>
              </a:xfrm>
              <a:custGeom>
                <a:gdLst>
                  <a:gd fmla="*/ 0 w 270" name="T0"/>
                  <a:gd fmla="*/ 444 h 481" name="T1"/>
                  <a:gd fmla="*/ 0 w 270" name="T2"/>
                  <a:gd fmla="*/ 444 h 481" name="T3"/>
                  <a:gd fmla="*/ 3 w 270" name="T4"/>
                  <a:gd fmla="*/ 455 h 481" name="T5"/>
                  <a:gd fmla="*/ 14 w 270" name="T6"/>
                  <a:gd fmla="*/ 451 h 481" name="T7"/>
                  <a:gd fmla="*/ 18 w 270" name="T8"/>
                  <a:gd fmla="*/ 475 h 481" name="T9"/>
                  <a:gd fmla="*/ 68 w 270" name="T10"/>
                  <a:gd fmla="*/ 480 h 481" name="T11"/>
                  <a:gd fmla="*/ 54 w 270" name="T12"/>
                  <a:gd fmla="*/ 468 h 481" name="T13"/>
                  <a:gd fmla="*/ 64 w 270" name="T14"/>
                  <a:gd fmla="*/ 435 h 481" name="T15"/>
                  <a:gd fmla="*/ 74 w 270" name="T16"/>
                  <a:gd fmla="*/ 442 h 481" name="T17"/>
                  <a:gd fmla="*/ 105 w 270" name="T18"/>
                  <a:gd fmla="*/ 396 h 481" name="T19"/>
                  <a:gd fmla="*/ 81 w 270" name="T20"/>
                  <a:gd fmla="*/ 370 h 481" name="T21"/>
                  <a:gd fmla="*/ 108 w 270" name="T22"/>
                  <a:gd fmla="*/ 354 h 481" name="T23"/>
                  <a:gd fmla="*/ 112 w 270" name="T24"/>
                  <a:gd fmla="*/ 331 h 481" name="T25"/>
                  <a:gd fmla="*/ 124 w 270" name="T26"/>
                  <a:gd fmla="*/ 320 h 481" name="T27"/>
                  <a:gd fmla="*/ 113 w 270" name="T28"/>
                  <a:gd fmla="*/ 316 h 481" name="T29"/>
                  <a:gd fmla="*/ 134 w 270" name="T30"/>
                  <a:gd fmla="*/ 316 h 481" name="T31"/>
                  <a:gd fmla="*/ 131 w 270" name="T32"/>
                  <a:gd fmla="*/ 305 h 481" name="T33"/>
                  <a:gd fmla="*/ 122 w 270" name="T34"/>
                  <a:gd fmla="*/ 312 h 481" name="T35"/>
                  <a:gd fmla="*/ 113 w 270" name="T36"/>
                  <a:gd fmla="*/ 304 h 481" name="T37"/>
                  <a:gd fmla="*/ 112 w 270" name="T38"/>
                  <a:gd fmla="*/ 287 h 481" name="T39"/>
                  <a:gd fmla="*/ 149 w 270" name="T40"/>
                  <a:gd fmla="*/ 288 h 481" name="T41"/>
                  <a:gd fmla="*/ 152 w 270" name="T42"/>
                  <a:gd fmla="*/ 253 h 481" name="T43"/>
                  <a:gd fmla="*/ 210 w 270" name="T44"/>
                  <a:gd fmla="*/ 247 h 481" name="T45"/>
                  <a:gd fmla="*/ 227 w 270" name="T46"/>
                  <a:gd fmla="*/ 223 h 481" name="T47"/>
                  <a:gd fmla="*/ 204 w 270" name="T48"/>
                  <a:gd fmla="*/ 178 h 481" name="T49"/>
                  <a:gd fmla="*/ 216 w 270" name="T50"/>
                  <a:gd fmla="*/ 122 h 481" name="T51"/>
                  <a:gd fmla="*/ 269 w 270" name="T52"/>
                  <a:gd fmla="*/ 76 h 481" name="T53"/>
                  <a:gd fmla="*/ 267 w 270" name="T54"/>
                  <a:gd fmla="*/ 55 h 481" name="T55"/>
                  <a:gd fmla="*/ 256 w 270" name="T56"/>
                  <a:gd fmla="*/ 55 h 481" name="T57"/>
                  <a:gd fmla="*/ 242 w 270" name="T58"/>
                  <a:gd fmla="*/ 79 h 481" name="T59"/>
                  <a:gd fmla="*/ 205 w 270" name="T60"/>
                  <a:gd fmla="*/ 78 h 481" name="T61"/>
                  <a:gd fmla="*/ 213 w 270" name="T62"/>
                  <a:gd fmla="*/ 50 h 481" name="T63"/>
                  <a:gd fmla="*/ 147 w 270" name="T64"/>
                  <a:gd fmla="*/ 7 h 481" name="T65"/>
                  <a:gd fmla="*/ 125 w 270" name="T66"/>
                  <a:gd fmla="*/ 3 h 481" name="T67"/>
                  <a:gd fmla="*/ 123 w 270" name="T68"/>
                  <a:gd fmla="*/ 12 h 481" name="T69"/>
                  <a:gd fmla="*/ 98 w 270" name="T70"/>
                  <a:gd fmla="*/ 0 h 481" name="T71"/>
                  <a:gd fmla="*/ 84 w 270" name="T72"/>
                  <a:gd fmla="*/ 15 h 481" name="T73"/>
                  <a:gd fmla="*/ 82 w 270" name="T74"/>
                  <a:gd fmla="*/ 32 h 481" name="T75"/>
                  <a:gd fmla="*/ 67 w 270" name="T76"/>
                  <a:gd fmla="*/ 39 h 481" name="T77"/>
                  <a:gd fmla="*/ 68 w 270" name="T78"/>
                  <a:gd fmla="*/ 73 h 481" name="T79"/>
                  <a:gd fmla="*/ 51 w 270" name="T80"/>
                  <a:gd fmla="*/ 91 h 481" name="T81"/>
                  <a:gd fmla="*/ 39 w 270" name="T82"/>
                  <a:gd fmla="*/ 138 h 481" name="T83"/>
                  <a:gd fmla="*/ 48 w 270" name="T84"/>
                  <a:gd fmla="*/ 182 h 481" name="T85"/>
                  <a:gd fmla="*/ 31 w 270" name="T86"/>
                  <a:gd fmla="*/ 220 h 481" name="T87"/>
                  <a:gd fmla="*/ 18 w 270" name="T88"/>
                  <a:gd fmla="*/ 313 h 481" name="T89"/>
                  <a:gd fmla="*/ 28 w 270" name="T90"/>
                  <a:gd fmla="*/ 348 h 481" name="T91"/>
                  <a:gd fmla="*/ 19 w 270" name="T92"/>
                  <a:gd fmla="*/ 351 h 481" name="T93"/>
                  <a:gd fmla="*/ 23 w 270" name="T94"/>
                  <a:gd fmla="*/ 381 h 481" name="T95"/>
                  <a:gd fmla="*/ 0 w 270" name="T96"/>
                  <a:gd fmla="*/ 444 h 481" name="T97"/>
                  <a:gd fmla="*/ 0 w 270" name="T98"/>
                  <a:gd fmla="*/ 444 h 481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270" name="T150"/>
                  <a:gd fmla="*/ 0 h 481" name="T151"/>
                  <a:gd fmla="*/ 270 w 270" name="T152"/>
                  <a:gd fmla="*/ 481 h 481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481" w="270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/>
              <p:nvPr/>
            </p:nvSpPr>
            <p:spPr bwMode="auto">
              <a:xfrm>
                <a:off x="2143" y="4159"/>
                <a:ext cx="49" cy="158"/>
              </a:xfrm>
              <a:custGeom>
                <a:gdLst>
                  <a:gd fmla="*/ 0 w 49" name="T0"/>
                  <a:gd fmla="*/ 0 h 42" name="T1"/>
                  <a:gd fmla="*/ 0 w 49" name="T2"/>
                  <a:gd fmla="*/ 0 h 42" name="T3"/>
                  <a:gd fmla="*/ 2 w 49" name="T4"/>
                  <a:gd fmla="*/ 41 h 42" name="T5"/>
                  <a:gd fmla="*/ 48 w 49" name="T6"/>
                  <a:gd fmla="*/ 37 h 42" name="T7"/>
                  <a:gd fmla="*/ 11 w 49" name="T8"/>
                  <a:gd fmla="*/ 20 h 42" name="T9"/>
                  <a:gd fmla="*/ 0 w 49" name="T10"/>
                  <a:gd fmla="*/ 0 h 42" name="T11"/>
                  <a:gd fmla="*/ 0 w 49" name="T12"/>
                  <a:gd fmla="*/ 0 h 42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9" name="T21"/>
                  <a:gd fmla="*/ 0 h 42" name="T22"/>
                  <a:gd fmla="*/ 49 w 49" name="T23"/>
                  <a:gd fmla="*/ 42 h 42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42" w="49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/>
              <p:nvPr/>
            </p:nvSpPr>
            <p:spPr bwMode="auto">
              <a:xfrm>
                <a:off x="2129" y="3574"/>
                <a:ext cx="165" cy="158"/>
              </a:xfrm>
              <a:custGeom>
                <a:gdLst>
                  <a:gd fmla="*/ 0 w 165" name="T0"/>
                  <a:gd fmla="*/ 18 h 185" name="T1"/>
                  <a:gd fmla="*/ 0 w 165" name="T2"/>
                  <a:gd fmla="*/ 18 h 185" name="T3"/>
                  <a:gd fmla="*/ 13 w 165" name="T4"/>
                  <a:gd fmla="*/ 38 h 185" name="T5"/>
                  <a:gd fmla="*/ 4 w 165" name="T6"/>
                  <a:gd fmla="*/ 80 h 185" name="T7"/>
                  <a:gd fmla="*/ 13 w 165" name="T8"/>
                  <a:gd fmla="*/ 84 h 185" name="T9"/>
                  <a:gd fmla="*/ 9 w 165" name="T10"/>
                  <a:gd fmla="*/ 91 h 185" name="T11"/>
                  <a:gd fmla="*/ 1 w 165" name="T12"/>
                  <a:gd fmla="*/ 108 h 185" name="T13"/>
                  <a:gd fmla="*/ 16 w 165" name="T14"/>
                  <a:gd fmla="*/ 133 h 185" name="T15"/>
                  <a:gd fmla="*/ 24 w 165" name="T16"/>
                  <a:gd fmla="*/ 183 h 185" name="T17"/>
                  <a:gd fmla="*/ 34 w 165" name="T18"/>
                  <a:gd fmla="*/ 184 h 185" name="T19"/>
                  <a:gd fmla="*/ 48 w 165" name="T20"/>
                  <a:gd fmla="*/ 169 h 185" name="T21"/>
                  <a:gd fmla="*/ 73 w 165" name="T22"/>
                  <a:gd fmla="*/ 181 h 185" name="T23"/>
                  <a:gd fmla="*/ 75 w 165" name="T24"/>
                  <a:gd fmla="*/ 172 h 185" name="T25"/>
                  <a:gd fmla="*/ 97 w 165" name="T26"/>
                  <a:gd fmla="*/ 176 h 185" name="T27"/>
                  <a:gd fmla="*/ 106 w 165" name="T28"/>
                  <a:gd fmla="*/ 139 h 185" name="T29"/>
                  <a:gd fmla="*/ 145 w 165" name="T30"/>
                  <a:gd fmla="*/ 133 h 185" name="T31"/>
                  <a:gd fmla="*/ 159 w 165" name="T32"/>
                  <a:gd fmla="*/ 145 h 185" name="T33"/>
                  <a:gd fmla="*/ 164 w 165" name="T34"/>
                  <a:gd fmla="*/ 117 h 185" name="T35"/>
                  <a:gd fmla="*/ 155 w 165" name="T36"/>
                  <a:gd fmla="*/ 93 h 185" name="T37"/>
                  <a:gd fmla="*/ 132 w 165" name="T38"/>
                  <a:gd fmla="*/ 91 h 185" name="T39"/>
                  <a:gd fmla="*/ 122 w 165" name="T40"/>
                  <a:gd fmla="*/ 55 h 185" name="T41"/>
                  <a:gd fmla="*/ 62 w 165" name="T42"/>
                  <a:gd fmla="*/ 31 h 185" name="T43"/>
                  <a:gd fmla="*/ 58 w 165" name="T44"/>
                  <a:gd fmla="*/ 0 h 185" name="T45"/>
                  <a:gd fmla="*/ 17 w 165" name="T46"/>
                  <a:gd fmla="*/ 19 h 185" name="T47"/>
                  <a:gd fmla="*/ 0 w 165" name="T48"/>
                  <a:gd fmla="*/ 18 h 185" name="T49"/>
                  <a:gd fmla="*/ 0 w 165" name="T50"/>
                  <a:gd fmla="*/ 18 h 185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165" name="T78"/>
                  <a:gd fmla="*/ 0 h 185" name="T79"/>
                  <a:gd fmla="*/ 165 w 165" name="T80"/>
                  <a:gd fmla="*/ 185 h 185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185" w="16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/>
              <p:nvPr/>
            </p:nvSpPr>
            <p:spPr bwMode="auto">
              <a:xfrm>
                <a:off x="2073" y="3553"/>
                <a:ext cx="533" cy="158"/>
              </a:xfrm>
              <a:custGeom>
                <a:gdLst>
                  <a:gd fmla="*/ 0 w 533" name="T0"/>
                  <a:gd fmla="*/ 172 h 544" name="T1"/>
                  <a:gd fmla="*/ 30 w 533" name="T2"/>
                  <a:gd fmla="*/ 205 h 544" name="T3"/>
                  <a:gd fmla="*/ 45 w 533" name="T4"/>
                  <a:gd fmla="*/ 218 h 544" name="T5"/>
                  <a:gd fmla="*/ 73 w 533" name="T6"/>
                  <a:gd fmla="*/ 219 h 544" name="T7"/>
                  <a:gd fmla="*/ 118 w 533" name="T8"/>
                  <a:gd fmla="*/ 231 h 544" name="T9"/>
                  <a:gd fmla="*/ 188 w 533" name="T10"/>
                  <a:gd fmla="*/ 291 h 544" name="T11"/>
                  <a:gd fmla="*/ 220 w 533" name="T12"/>
                  <a:gd fmla="*/ 317 h 544" name="T13"/>
                  <a:gd fmla="*/ 218 w 533" name="T14"/>
                  <a:gd fmla="*/ 372 h 544" name="T15"/>
                  <a:gd fmla="*/ 250 w 533" name="T16"/>
                  <a:gd fmla="*/ 396 h 544" name="T17"/>
                  <a:gd fmla="*/ 262 w 533" name="T18"/>
                  <a:gd fmla="*/ 424 h 544" name="T19"/>
                  <a:gd fmla="*/ 275 w 533" name="T20"/>
                  <a:gd fmla="*/ 445 h 544" name="T21"/>
                  <a:gd fmla="*/ 232 w 533" name="T22"/>
                  <a:gd fmla="*/ 488 h 544" name="T23"/>
                  <a:gd fmla="*/ 281 w 533" name="T24"/>
                  <a:gd fmla="*/ 529 h 544" name="T25"/>
                  <a:gd fmla="*/ 343 w 533" name="T26"/>
                  <a:gd fmla="*/ 462 h 544" name="T27"/>
                  <a:gd fmla="*/ 399 w 533" name="T28"/>
                  <a:gd fmla="*/ 384 h 544" name="T29"/>
                  <a:gd fmla="*/ 445 w 533" name="T30"/>
                  <a:gd fmla="*/ 371 h 544" name="T31"/>
                  <a:gd fmla="*/ 475 w 533" name="T32"/>
                  <a:gd fmla="*/ 249 h 544" name="T33"/>
                  <a:gd fmla="*/ 532 w 533" name="T34"/>
                  <a:gd fmla="*/ 166 h 544" name="T35"/>
                  <a:gd fmla="*/ 502 w 533" name="T36"/>
                  <a:gd fmla="*/ 137 h 544" name="T37"/>
                  <a:gd fmla="*/ 401 w 533" name="T38"/>
                  <a:gd fmla="*/ 106 h 544" name="T39"/>
                  <a:gd fmla="*/ 365 w 533" name="T40"/>
                  <a:gd fmla="*/ 78 h 544" name="T41"/>
                  <a:gd fmla="*/ 334 w 533" name="T42"/>
                  <a:gd fmla="*/ 102 h 544" name="T43"/>
                  <a:gd fmla="*/ 305 w 533" name="T44"/>
                  <a:gd fmla="*/ 98 h 544" name="T45"/>
                  <a:gd fmla="*/ 306 w 533" name="T46"/>
                  <a:gd fmla="*/ 75 h 544" name="T47"/>
                  <a:gd fmla="*/ 305 w 533" name="T48"/>
                  <a:gd fmla="*/ 15 h 544" name="T49"/>
                  <a:gd fmla="*/ 265 w 533" name="T50"/>
                  <a:gd fmla="*/ 39 h 544" name="T51"/>
                  <a:gd fmla="*/ 198 w 533" name="T52"/>
                  <a:gd fmla="*/ 49 h 544" name="T53"/>
                  <a:gd fmla="*/ 194 w 533" name="T54"/>
                  <a:gd fmla="*/ 9 h 544" name="T55"/>
                  <a:gd fmla="*/ 147 w 533" name="T56"/>
                  <a:gd fmla="*/ 16 h 544" name="T57"/>
                  <a:gd fmla="*/ 131 w 533" name="T58"/>
                  <a:gd fmla="*/ 37 h 544" name="T59"/>
                  <a:gd fmla="*/ 111 w 533" name="T60"/>
                  <a:gd fmla="*/ 59 h 544" name="T61"/>
                  <a:gd fmla="*/ 87 w 533" name="T62"/>
                  <a:gd fmla="*/ 42 h 544" name="T63"/>
                  <a:gd fmla="*/ 65 w 533" name="T64"/>
                  <a:gd fmla="*/ 61 h 544" name="T65"/>
                  <a:gd fmla="*/ 59 w 533" name="T66"/>
                  <a:gd fmla="*/ 87 h 544" name="T67"/>
                  <a:gd fmla="*/ 19 w 533" name="T68"/>
                  <a:gd fmla="*/ 140 h 544" name="T69"/>
                  <a:gd fmla="*/ 0 w 533" name="T70"/>
                  <a:gd fmla="*/ 172 h 544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533" name="T108"/>
                  <a:gd fmla="*/ 0 h 544" name="T109"/>
                  <a:gd fmla="*/ 533 w 533" name="T110"/>
                  <a:gd fmla="*/ 544 h 544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544" w="533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/>
              <p:nvPr/>
            </p:nvSpPr>
            <p:spPr bwMode="auto">
              <a:xfrm>
                <a:off x="1863" y="3116"/>
                <a:ext cx="13" cy="158"/>
              </a:xfrm>
              <a:custGeom>
                <a:gdLst>
                  <a:gd fmla="*/ 0 w 13" name="T0"/>
                  <a:gd fmla="*/ 8 h 37" name="T1"/>
                  <a:gd fmla="*/ 0 w 13" name="T2"/>
                  <a:gd fmla="*/ 8 h 37" name="T3"/>
                  <a:gd fmla="*/ 5 w 13" name="T4"/>
                  <a:gd fmla="*/ 36 h 37" name="T5"/>
                  <a:gd fmla="*/ 12 w 13" name="T6"/>
                  <a:gd fmla="*/ 0 h 37" name="T7"/>
                  <a:gd fmla="*/ 0 w 13" name="T8"/>
                  <a:gd fmla="*/ 8 h 37" name="T9"/>
                  <a:gd fmla="*/ 0 w 13" name="T10"/>
                  <a:gd fmla="*/ 8 h 37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3" name="T18"/>
                  <a:gd fmla="*/ 0 h 37" name="T19"/>
                  <a:gd fmla="*/ 13 w 13" name="T20"/>
                  <a:gd fmla="*/ 37 h 37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37" w="13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/>
              <p:nvPr/>
            </p:nvSpPr>
            <p:spPr bwMode="auto">
              <a:xfrm>
                <a:off x="2049" y="3875"/>
                <a:ext cx="115" cy="158"/>
              </a:xfrm>
              <a:custGeom>
                <a:gdLst>
                  <a:gd fmla="*/ 0 w 115" name="T0"/>
                  <a:gd fmla="*/ 445 h 571" name="T1"/>
                  <a:gd fmla="*/ 0 w 115" name="T2"/>
                  <a:gd fmla="*/ 445 h 571" name="T3"/>
                  <a:gd fmla="*/ 9 w 115" name="T4"/>
                  <a:gd fmla="*/ 430 h 571" name="T5"/>
                  <a:gd fmla="*/ 24 w 115" name="T6"/>
                  <a:gd fmla="*/ 441 h 571" name="T7"/>
                  <a:gd fmla="*/ 39 w 115" name="T8"/>
                  <a:gd fmla="*/ 412 h 571" name="T9"/>
                  <a:gd fmla="*/ 33 w 115" name="T10"/>
                  <a:gd fmla="*/ 400 h 571" name="T11"/>
                  <a:gd fmla="*/ 45 w 115" name="T12"/>
                  <a:gd fmla="*/ 360 h 571" name="T13"/>
                  <a:gd fmla="*/ 24 w 115" name="T14"/>
                  <a:gd fmla="*/ 357 h 571" name="T15"/>
                  <a:gd fmla="*/ 27 w 115" name="T16"/>
                  <a:gd fmla="*/ 292 h 571" name="T17"/>
                  <a:gd fmla="*/ 55 w 115" name="T18"/>
                  <a:gd fmla="*/ 224 h 571" name="T19"/>
                  <a:gd fmla="*/ 54 w 115" name="T20"/>
                  <a:gd fmla="*/ 166 h 571" name="T21"/>
                  <a:gd fmla="*/ 74 w 115" name="T22"/>
                  <a:gd fmla="*/ 58 h 571" name="T23"/>
                  <a:gd fmla="*/ 68 w 115" name="T24"/>
                  <a:gd fmla="*/ 9 h 571" name="T25"/>
                  <a:gd fmla="*/ 81 w 115" name="T26"/>
                  <a:gd fmla="*/ 0 h 571" name="T27"/>
                  <a:gd fmla="*/ 96 w 115" name="T28"/>
                  <a:gd fmla="*/ 25 h 571" name="T29"/>
                  <a:gd fmla="*/ 104 w 115" name="T30"/>
                  <a:gd fmla="*/ 75 h 571" name="T31"/>
                  <a:gd fmla="*/ 114 w 115" name="T32"/>
                  <a:gd fmla="*/ 76 h 571" name="T33"/>
                  <a:gd fmla="*/ 112 w 115" name="T34"/>
                  <a:gd fmla="*/ 93 h 571" name="T35"/>
                  <a:gd fmla="*/ 97 w 115" name="T36"/>
                  <a:gd fmla="*/ 100 h 571" name="T37"/>
                  <a:gd fmla="*/ 98 w 115" name="T38"/>
                  <a:gd fmla="*/ 134 h 571" name="T39"/>
                  <a:gd fmla="*/ 81 w 115" name="T40"/>
                  <a:gd fmla="*/ 152 h 571" name="T41"/>
                  <a:gd fmla="*/ 69 w 115" name="T42"/>
                  <a:gd fmla="*/ 199 h 571" name="T43"/>
                  <a:gd fmla="*/ 78 w 115" name="T44"/>
                  <a:gd fmla="*/ 243 h 571" name="T45"/>
                  <a:gd fmla="*/ 61 w 115" name="T46"/>
                  <a:gd fmla="*/ 281 h 571" name="T47"/>
                  <a:gd fmla="*/ 48 w 115" name="T48"/>
                  <a:gd fmla="*/ 374 h 571" name="T49"/>
                  <a:gd fmla="*/ 58 w 115" name="T50"/>
                  <a:gd fmla="*/ 409 h 571" name="T51"/>
                  <a:gd fmla="*/ 49 w 115" name="T52"/>
                  <a:gd fmla="*/ 412 h 571" name="T53"/>
                  <a:gd fmla="*/ 53 w 115" name="T54"/>
                  <a:gd fmla="*/ 442 h 571" name="T55"/>
                  <a:gd fmla="*/ 30 w 115" name="T56"/>
                  <a:gd fmla="*/ 505 h 571" name="T57"/>
                  <a:gd fmla="*/ 33 w 115" name="T58"/>
                  <a:gd fmla="*/ 516 h 571" name="T59"/>
                  <a:gd fmla="*/ 44 w 115" name="T60"/>
                  <a:gd fmla="*/ 512 h 571" name="T61"/>
                  <a:gd fmla="*/ 48 w 115" name="T62"/>
                  <a:gd fmla="*/ 536 h 571" name="T63"/>
                  <a:gd fmla="*/ 98 w 115" name="T64"/>
                  <a:gd fmla="*/ 541 h 571" name="T65"/>
                  <a:gd fmla="*/ 65 w 115" name="T66"/>
                  <a:gd fmla="*/ 551 h 571" name="T67"/>
                  <a:gd fmla="*/ 61 w 115" name="T68"/>
                  <a:gd fmla="*/ 570 h 571" name="T69"/>
                  <a:gd fmla="*/ 46 w 115" name="T70"/>
                  <a:gd fmla="*/ 565 h 571" name="T71"/>
                  <a:gd fmla="*/ 62 w 115" name="T72"/>
                  <a:gd fmla="*/ 553 h 571" name="T73"/>
                  <a:gd fmla="*/ 38 w 115" name="T74"/>
                  <a:gd fmla="*/ 548 h 571" name="T75"/>
                  <a:gd fmla="*/ 35 w 115" name="T76"/>
                  <a:gd fmla="*/ 527 h 571" name="T77"/>
                  <a:gd fmla="*/ 29 w 115" name="T78"/>
                  <a:gd fmla="*/ 537 h 571" name="T79"/>
                  <a:gd fmla="*/ 20 w 115" name="T80"/>
                  <a:gd fmla="*/ 518 h 571" name="T81"/>
                  <a:gd fmla="*/ 25 w 115" name="T82"/>
                  <a:gd fmla="*/ 513 h 571" name="T83"/>
                  <a:gd fmla="*/ 14 w 115" name="T84"/>
                  <a:gd fmla="*/ 504 h 571" name="T85"/>
                  <a:gd fmla="*/ 24 w 115" name="T86"/>
                  <a:gd fmla="*/ 494 h 571" name="T87"/>
                  <a:gd fmla="*/ 15 w 115" name="T88"/>
                  <a:gd fmla="*/ 466 h 571" name="T89"/>
                  <a:gd fmla="*/ 32 w 115" name="T90"/>
                  <a:gd fmla="*/ 469 h 571" name="T91"/>
                  <a:gd fmla="*/ 15 w 115" name="T92"/>
                  <a:gd fmla="*/ 455 h 571" name="T93"/>
                  <a:gd fmla="*/ 19 w 115" name="T94"/>
                  <a:gd fmla="*/ 444 h 571" name="T95"/>
                  <a:gd fmla="*/ 0 w 115" name="T96"/>
                  <a:gd fmla="*/ 445 h 571" name="T97"/>
                  <a:gd fmla="*/ 0 w 115" name="T98"/>
                  <a:gd fmla="*/ 445 h 571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115" name="T150"/>
                  <a:gd fmla="*/ 0 h 571" name="T151"/>
                  <a:gd fmla="*/ 115 w 115" name="T152"/>
                  <a:gd fmla="*/ 571 h 571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571" w="115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/>
              <p:nvPr/>
            </p:nvSpPr>
            <p:spPr bwMode="auto">
              <a:xfrm>
                <a:off x="2055" y="4078"/>
                <a:ext cx="10" cy="158"/>
              </a:xfrm>
              <a:custGeom>
                <a:gdLst>
                  <a:gd fmla="*/ 0 w 10" name="T0"/>
                  <a:gd fmla="*/ 9 h 22" name="T1"/>
                  <a:gd fmla="*/ 0 w 10" name="T2"/>
                  <a:gd fmla="*/ 9 h 22" name="T3"/>
                  <a:gd fmla="*/ 4 w 10" name="T4"/>
                  <a:gd fmla="*/ 0 h 22" name="T5"/>
                  <a:gd fmla="*/ 9 w 10" name="T6"/>
                  <a:gd fmla="*/ 21 h 22" name="T7"/>
                  <a:gd fmla="*/ 0 w 10" name="T8"/>
                  <a:gd fmla="*/ 9 h 22" name="T9"/>
                  <a:gd fmla="*/ 0 w 10" name="T10"/>
                  <a:gd fmla="*/ 9 h 22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0" name="T18"/>
                  <a:gd fmla="*/ 0 h 22" name="T19"/>
                  <a:gd fmla="*/ 10 w 10" name="T20"/>
                  <a:gd fmla="*/ 22 h 22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2" w="10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/>
              <p:nvPr/>
            </p:nvSpPr>
            <p:spPr bwMode="auto">
              <a:xfrm>
                <a:off x="2065" y="3965"/>
                <a:ext cx="9" cy="158"/>
              </a:xfrm>
              <a:custGeom>
                <a:gdLst>
                  <a:gd fmla="*/ 0 w 9" name="T0"/>
                  <a:gd fmla="*/ 23 h 28" name="T1"/>
                  <a:gd fmla="*/ 0 w 9" name="T2"/>
                  <a:gd fmla="*/ 23 h 28" name="T3"/>
                  <a:gd fmla="*/ 8 w 9" name="T4"/>
                  <a:gd fmla="*/ 0 h 28" name="T5"/>
                  <a:gd fmla="*/ 8 w 9" name="T6"/>
                  <a:gd fmla="*/ 27 h 28" name="T7"/>
                  <a:gd fmla="*/ 0 w 9" name="T8"/>
                  <a:gd fmla="*/ 23 h 28" name="T9"/>
                  <a:gd fmla="*/ 0 w 9" name="T10"/>
                  <a:gd fmla="*/ 23 h 2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9" name="T18"/>
                  <a:gd fmla="*/ 0 h 28" name="T19"/>
                  <a:gd fmla="*/ 9 w 9" name="T20"/>
                  <a:gd fmla="*/ 28 h 2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8" w="9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/>
              <p:nvPr/>
            </p:nvSpPr>
            <p:spPr bwMode="auto">
              <a:xfrm>
                <a:off x="2074" y="4159"/>
                <a:ext cx="19" cy="158"/>
              </a:xfrm>
              <a:custGeom>
                <a:gdLst>
                  <a:gd fmla="*/ 0 w 19" name="T0"/>
                  <a:gd fmla="*/ 0 h 13" name="T1"/>
                  <a:gd fmla="*/ 0 w 19" name="T2"/>
                  <a:gd fmla="*/ 0 h 13" name="T3"/>
                  <a:gd fmla="*/ 18 w 19" name="T4"/>
                  <a:gd fmla="*/ 3 h 13" name="T5"/>
                  <a:gd fmla="*/ 18 w 19" name="T6"/>
                  <a:gd fmla="*/ 12 h 13" name="T7"/>
                  <a:gd fmla="*/ 0 w 19" name="T8"/>
                  <a:gd fmla="*/ 0 h 13" name="T9"/>
                  <a:gd fmla="*/ 0 w 19" name="T10"/>
                  <a:gd fmla="*/ 0 h 13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9" name="T18"/>
                  <a:gd fmla="*/ 0 h 13" name="T19"/>
                  <a:gd fmla="*/ 19 w 19" name="T20"/>
                  <a:gd fmla="*/ 13 h 13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3" w="19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/>
              <p:nvPr/>
            </p:nvSpPr>
            <p:spPr bwMode="auto">
              <a:xfrm>
                <a:off x="2078" y="4139"/>
                <a:ext cx="28" cy="158"/>
              </a:xfrm>
              <a:custGeom>
                <a:gdLst>
                  <a:gd fmla="*/ 0 w 28" name="T0"/>
                  <a:gd fmla="*/ 5 h 28" name="T1"/>
                  <a:gd fmla="*/ 0 w 28" name="T2"/>
                  <a:gd fmla="*/ 5 h 28" name="T3"/>
                  <a:gd fmla="*/ 7 w 28" name="T4"/>
                  <a:gd fmla="*/ 0 h 28" name="T5"/>
                  <a:gd fmla="*/ 6 w 28" name="T6"/>
                  <a:gd fmla="*/ 13 h 28" name="T7"/>
                  <a:gd fmla="*/ 27 w 28" name="T8"/>
                  <a:gd fmla="*/ 17 h 28" name="T9"/>
                  <a:gd fmla="*/ 14 w 28" name="T10"/>
                  <a:gd fmla="*/ 27 h 28" name="T11"/>
                  <a:gd fmla="*/ 0 w 28" name="T12"/>
                  <a:gd fmla="*/ 5 h 28" name="T13"/>
                  <a:gd fmla="*/ 0 w 28" name="T14"/>
                  <a:gd fmla="*/ 5 h 2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28" name="T24"/>
                  <a:gd fmla="*/ 0 h 28" name="T25"/>
                  <a:gd fmla="*/ 28 w 28" name="T26"/>
                  <a:gd fmla="*/ 28 h 2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8" w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/>
              <p:nvPr/>
            </p:nvSpPr>
            <p:spPr bwMode="auto">
              <a:xfrm>
                <a:off x="2097" y="4165"/>
                <a:ext cx="16" cy="158"/>
              </a:xfrm>
              <a:custGeom>
                <a:gdLst>
                  <a:gd fmla="*/ 0 w 16" name="T0"/>
                  <a:gd fmla="*/ 5 h 8" name="T1"/>
                  <a:gd fmla="*/ 0 w 16" name="T2"/>
                  <a:gd fmla="*/ 5 h 8" name="T3"/>
                  <a:gd fmla="*/ 4 w 16" name="T4"/>
                  <a:gd fmla="*/ 0 h 8" name="T5"/>
                  <a:gd fmla="*/ 15 w 16" name="T6"/>
                  <a:gd fmla="*/ 7 h 8" name="T7"/>
                  <a:gd fmla="*/ 0 w 16" name="T8"/>
                  <a:gd fmla="*/ 5 h 8" name="T9"/>
                  <a:gd fmla="*/ 0 w 16" name="T10"/>
                  <a:gd fmla="*/ 5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6" name="T18"/>
                  <a:gd fmla="*/ 0 h 8" name="T19"/>
                  <a:gd fmla="*/ 16 w 16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16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/>
              <p:nvPr/>
            </p:nvSpPr>
            <p:spPr bwMode="auto">
              <a:xfrm>
                <a:off x="2107" y="4159"/>
                <a:ext cx="39" cy="158"/>
              </a:xfrm>
              <a:custGeom>
                <a:gdLst>
                  <a:gd fmla="*/ 0 w 39" name="T0"/>
                  <a:gd fmla="*/ 34 h 42" name="T1"/>
                  <a:gd fmla="*/ 0 w 39" name="T2"/>
                  <a:gd fmla="*/ 34 h 42" name="T3"/>
                  <a:gd fmla="*/ 6 w 39" name="T4"/>
                  <a:gd fmla="*/ 27 h 42" name="T5"/>
                  <a:gd fmla="*/ 26 w 39" name="T6"/>
                  <a:gd fmla="*/ 31 h 42" name="T7"/>
                  <a:gd fmla="*/ 17 w 39" name="T8"/>
                  <a:gd fmla="*/ 21 h 42" name="T9"/>
                  <a:gd fmla="*/ 27 w 39" name="T10"/>
                  <a:gd fmla="*/ 14 h 42" name="T11"/>
                  <a:gd fmla="*/ 12 w 39" name="T12"/>
                  <a:gd fmla="*/ 12 h 42" name="T13"/>
                  <a:gd fmla="*/ 12 w 39" name="T14"/>
                  <a:gd fmla="*/ 2 h 42" name="T15"/>
                  <a:gd fmla="*/ 36 w 39" name="T16"/>
                  <a:gd fmla="*/ 0 h 42" name="T17"/>
                  <a:gd fmla="*/ 38 w 39" name="T18"/>
                  <a:gd fmla="*/ 41 h 42" name="T19"/>
                  <a:gd fmla="*/ 0 w 39" name="T20"/>
                  <a:gd fmla="*/ 34 h 42" name="T21"/>
                  <a:gd fmla="*/ 0 w 39" name="T22"/>
                  <a:gd fmla="*/ 34 h 42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39" name="T36"/>
                  <a:gd fmla="*/ 0 h 42" name="T37"/>
                  <a:gd fmla="*/ 39 w 39" name="T38"/>
                  <a:gd fmla="*/ 42 h 42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42" w="39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/>
              <p:nvPr/>
            </p:nvSpPr>
            <p:spPr bwMode="auto">
              <a:xfrm>
                <a:off x="2126" y="4191"/>
                <a:ext cx="29" cy="158"/>
              </a:xfrm>
              <a:custGeom>
                <a:gdLst>
                  <a:gd fmla="*/ 0 w 29" name="T0"/>
                  <a:gd fmla="*/ 0 h 9" name="T1"/>
                  <a:gd fmla="*/ 0 w 29" name="T2"/>
                  <a:gd fmla="*/ 0 h 9" name="T3"/>
                  <a:gd fmla="*/ 25 w 29" name="T4"/>
                  <a:gd fmla="*/ 2 h 9" name="T5"/>
                  <a:gd fmla="*/ 28 w 29" name="T6"/>
                  <a:gd fmla="*/ 8 h 9" name="T7"/>
                  <a:gd fmla="*/ 0 w 29" name="T8"/>
                  <a:gd fmla="*/ 0 h 9" name="T9"/>
                  <a:gd fmla="*/ 0 w 29" name="T10"/>
                  <a:gd fmla="*/ 0 h 9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9" name="T18"/>
                  <a:gd fmla="*/ 0 h 9" name="T19"/>
                  <a:gd fmla="*/ 29 w 29" name="T20"/>
                  <a:gd fmla="*/ 9 h 9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9" w="28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/>
              <p:nvPr/>
            </p:nvSpPr>
            <p:spPr bwMode="auto">
              <a:xfrm>
                <a:off x="2153" y="4184"/>
                <a:ext cx="14" cy="158"/>
              </a:xfrm>
              <a:custGeom>
                <a:gdLst>
                  <a:gd fmla="*/ 0 w 14" name="T0"/>
                  <a:gd fmla="*/ 6 h 7" name="T1"/>
                  <a:gd fmla="*/ 0 w 14" name="T2"/>
                  <a:gd fmla="*/ 6 h 7" name="T3"/>
                  <a:gd fmla="*/ 3 w 14" name="T4"/>
                  <a:gd fmla="*/ 0 h 7" name="T5"/>
                  <a:gd fmla="*/ 13 w 14" name="T6"/>
                  <a:gd fmla="*/ 6 h 7" name="T7"/>
                  <a:gd fmla="*/ 0 w 14" name="T8"/>
                  <a:gd fmla="*/ 6 h 7" name="T9"/>
                  <a:gd fmla="*/ 0 w 14" name="T10"/>
                  <a:gd fmla="*/ 6 h 7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4" name="T18"/>
                  <a:gd fmla="*/ 0 h 7" name="T19"/>
                  <a:gd fmla="*/ 14 w 14" name="T20"/>
                  <a:gd fmla="*/ 7 h 7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7" w="14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/>
              <p:nvPr/>
            </p:nvSpPr>
            <p:spPr bwMode="auto">
              <a:xfrm>
                <a:off x="2005" y="3295"/>
                <a:ext cx="164" cy="158"/>
              </a:xfrm>
              <a:custGeom>
                <a:gdLst>
                  <a:gd fmla="*/ 0 w 164" name="T0"/>
                  <a:gd fmla="*/ 150 h 226" name="T1"/>
                  <a:gd fmla="*/ 0 w 164" name="T2"/>
                  <a:gd fmla="*/ 150 h 226" name="T3"/>
                  <a:gd fmla="*/ 20 w 164" name="T4"/>
                  <a:gd fmla="*/ 166 h 226" name="T5"/>
                  <a:gd fmla="*/ 49 w 164" name="T6"/>
                  <a:gd fmla="*/ 170 h 226" name="T7"/>
                  <a:gd fmla="*/ 78 w 164" name="T8"/>
                  <a:gd fmla="*/ 200 h 226" name="T9"/>
                  <a:gd fmla="*/ 117 w 164" name="T10"/>
                  <a:gd fmla="*/ 203 h 226" name="T11"/>
                  <a:gd fmla="*/ 111 w 164" name="T12"/>
                  <a:gd fmla="*/ 219 h 226" name="T13"/>
                  <a:gd fmla="*/ 121 w 164" name="T14"/>
                  <a:gd fmla="*/ 225 h 226" name="T15"/>
                  <a:gd fmla="*/ 127 w 164" name="T16"/>
                  <a:gd fmla="*/ 186 h 226" name="T17"/>
                  <a:gd fmla="*/ 120 w 164" name="T18"/>
                  <a:gd fmla="*/ 162 h 226" name="T19"/>
                  <a:gd fmla="*/ 133 w 164" name="T20"/>
                  <a:gd fmla="*/ 160 h 226" name="T21"/>
                  <a:gd fmla="*/ 123 w 164" name="T22"/>
                  <a:gd fmla="*/ 146 h 226" name="T23"/>
                  <a:gd fmla="*/ 155 w 164" name="T24"/>
                  <a:gd fmla="*/ 141 h 226" name="T25"/>
                  <a:gd fmla="*/ 163 w 164" name="T26"/>
                  <a:gd fmla="*/ 151 h 226" name="T27"/>
                  <a:gd fmla="*/ 151 w 164" name="T28"/>
                  <a:gd fmla="*/ 131 h 226" name="T29"/>
                  <a:gd fmla="*/ 155 w 164" name="T30"/>
                  <a:gd fmla="*/ 84 h 226" name="T31"/>
                  <a:gd fmla="*/ 128 w 164" name="T32"/>
                  <a:gd fmla="*/ 86 h 226" name="T33"/>
                  <a:gd fmla="*/ 120 w 164" name="T34"/>
                  <a:gd fmla="*/ 74 h 226" name="T35"/>
                  <a:gd fmla="*/ 93 w 164" name="T36"/>
                  <a:gd fmla="*/ 71 h 226" name="T37"/>
                  <a:gd fmla="*/ 76 w 164" name="T38"/>
                  <a:gd fmla="*/ 44 h 226" name="T39"/>
                  <a:gd fmla="*/ 102 w 164" name="T40"/>
                  <a:gd fmla="*/ 8 h 226" name="T41"/>
                  <a:gd fmla="*/ 98 w 164" name="T42"/>
                  <a:gd fmla="*/ 0 h 226" name="T43"/>
                  <a:gd fmla="*/ 52 w 164" name="T44"/>
                  <a:gd fmla="*/ 20 h 226" name="T45"/>
                  <a:gd fmla="*/ 27 w 164" name="T46"/>
                  <a:gd fmla="*/ 60 h 226" name="T47"/>
                  <a:gd fmla="*/ 19 w 164" name="T48"/>
                  <a:gd fmla="*/ 50 h 226" name="T49"/>
                  <a:gd fmla="*/ 13 w 164" name="T50"/>
                  <a:gd fmla="*/ 70 h 226" name="T51"/>
                  <a:gd fmla="*/ 19 w 164" name="T52"/>
                  <a:gd fmla="*/ 115 h 226" name="T53"/>
                  <a:gd fmla="*/ 25 w 164" name="T54"/>
                  <a:gd fmla="*/ 115 h 226" name="T55"/>
                  <a:gd fmla="*/ 0 w 164" name="T56"/>
                  <a:gd fmla="*/ 150 h 226" name="T57"/>
                  <a:gd fmla="*/ 0 w 164" name="T58"/>
                  <a:gd fmla="*/ 150 h 22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164" name="T90"/>
                  <a:gd fmla="*/ 0 h 226" name="T91"/>
                  <a:gd fmla="*/ 164 w 164" name="T92"/>
                  <a:gd fmla="*/ 226 h 226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226" w="164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/>
              <p:nvPr/>
            </p:nvSpPr>
            <p:spPr bwMode="auto">
              <a:xfrm>
                <a:off x="1911" y="3220"/>
                <a:ext cx="44" cy="158"/>
              </a:xfrm>
              <a:custGeom>
                <a:gdLst>
                  <a:gd fmla="*/ 0 w 44" name="T0"/>
                  <a:gd fmla="*/ 0 h 37" name="T1"/>
                  <a:gd fmla="*/ 0 w 44" name="T2"/>
                  <a:gd fmla="*/ 0 h 37" name="T3"/>
                  <a:gd fmla="*/ 1 w 44" name="T4"/>
                  <a:gd fmla="*/ 14 h 37" name="T5"/>
                  <a:gd fmla="*/ 10 w 44" name="T6"/>
                  <a:gd fmla="*/ 12 h 37" name="T7"/>
                  <a:gd fmla="*/ 37 w 44" name="T8"/>
                  <a:gd fmla="*/ 36 h 37" name="T9"/>
                  <a:gd fmla="*/ 43 w 44" name="T10"/>
                  <a:gd fmla="*/ 18 h 37" name="T11"/>
                  <a:gd fmla="*/ 28 w 44" name="T12"/>
                  <a:gd fmla="*/ 1 h 37" name="T13"/>
                  <a:gd fmla="*/ 0 w 44" name="T14"/>
                  <a:gd fmla="*/ 0 h 37" name="T15"/>
                  <a:gd fmla="*/ 0 w 44" name="T16"/>
                  <a:gd fmla="*/ 0 h 37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44" name="T27"/>
                  <a:gd fmla="*/ 0 h 37" name="T28"/>
                  <a:gd fmla="*/ 44 w 44" name="T29"/>
                  <a:gd fmla="*/ 37 h 37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37" w="44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/>
              <p:nvPr/>
            </p:nvSpPr>
            <p:spPr bwMode="auto">
              <a:xfrm>
                <a:off x="1921" y="3056"/>
                <a:ext cx="148" cy="158"/>
              </a:xfrm>
              <a:custGeom>
                <a:gdLst>
                  <a:gd fmla="*/ 0 w 148" name="T0"/>
                  <a:gd fmla="*/ 18 h 47" name="T1"/>
                  <a:gd fmla="*/ 0 w 148" name="T2"/>
                  <a:gd fmla="*/ 18 h 47" name="T3"/>
                  <a:gd fmla="*/ 20 w 148" name="T4"/>
                  <a:gd fmla="*/ 2 h 47" name="T5"/>
                  <a:gd fmla="*/ 58 w 148" name="T6"/>
                  <a:gd fmla="*/ 0 h 47" name="T7"/>
                  <a:gd fmla="*/ 147 w 148" name="T8"/>
                  <a:gd fmla="*/ 39 h 47" name="T9"/>
                  <a:gd fmla="*/ 99 w 148" name="T10"/>
                  <a:gd fmla="*/ 46 h 47" name="T11"/>
                  <a:gd fmla="*/ 107 w 148" name="T12"/>
                  <a:gd fmla="*/ 37 h 47" name="T13"/>
                  <a:gd fmla="*/ 84 w 148" name="T14"/>
                  <a:gd fmla="*/ 22 h 47" name="T15"/>
                  <a:gd fmla="*/ 40 w 148" name="T16"/>
                  <a:gd fmla="*/ 14 h 47" name="T17"/>
                  <a:gd fmla="*/ 42 w 148" name="T18"/>
                  <a:gd fmla="*/ 7 h 47" name="T19"/>
                  <a:gd fmla="*/ 0 w 148" name="T20"/>
                  <a:gd fmla="*/ 18 h 47" name="T21"/>
                  <a:gd fmla="*/ 0 w 148" name="T22"/>
                  <a:gd fmla="*/ 18 h 47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148" name="T36"/>
                  <a:gd fmla="*/ 0 h 47" name="T37"/>
                  <a:gd fmla="*/ 148 w 148" name="T38"/>
                  <a:gd fmla="*/ 47 h 47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47" w="148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/>
              <p:nvPr/>
            </p:nvSpPr>
            <p:spPr bwMode="auto">
              <a:xfrm>
                <a:off x="2100" y="3092"/>
                <a:ext cx="47" cy="158"/>
              </a:xfrm>
              <a:custGeom>
                <a:gdLst>
                  <a:gd fmla="*/ 0 w 47" name="T0"/>
                  <a:gd fmla="*/ 0 h 27" name="T1"/>
                  <a:gd fmla="*/ 0 w 47" name="T2"/>
                  <a:gd fmla="*/ 0 h 27" name="T3"/>
                  <a:gd fmla="*/ 0 w 47" name="T4"/>
                  <a:gd fmla="*/ 26 h 27" name="T5"/>
                  <a:gd fmla="*/ 46 w 47" name="T6"/>
                  <a:gd fmla="*/ 17 h 27" name="T7"/>
                  <a:gd fmla="*/ 26 w 47" name="T8"/>
                  <a:gd fmla="*/ 3 h 27" name="T9"/>
                  <a:gd fmla="*/ 0 w 47" name="T10"/>
                  <a:gd fmla="*/ 0 h 27" name="T11"/>
                  <a:gd fmla="*/ 0 w 47" name="T12"/>
                  <a:gd fmla="*/ 0 h 27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7" name="T21"/>
                  <a:gd fmla="*/ 0 h 27" name="T22"/>
                  <a:gd fmla="*/ 47 w 47" name="T23"/>
                  <a:gd fmla="*/ 27 h 27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7" w="4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/>
              <p:nvPr/>
            </p:nvSpPr>
            <p:spPr bwMode="auto">
              <a:xfrm>
                <a:off x="1978" y="3375"/>
                <a:ext cx="77" cy="158"/>
              </a:xfrm>
              <a:custGeom>
                <a:gdLst>
                  <a:gd fmla="*/ 0 w 77" name="T0"/>
                  <a:gd fmla="*/ 32 h 86" name="T1"/>
                  <a:gd fmla="*/ 0 w 77" name="T2"/>
                  <a:gd fmla="*/ 32 h 86" name="T3"/>
                  <a:gd fmla="*/ 1 w 77" name="T4"/>
                  <a:gd fmla="*/ 49 h 86" name="T5"/>
                  <a:gd fmla="*/ 14 w 77" name="T6"/>
                  <a:gd fmla="*/ 53 h 86" name="T7"/>
                  <a:gd fmla="*/ 7 w 77" name="T8"/>
                  <a:gd fmla="*/ 67 h 86" name="T9"/>
                  <a:gd fmla="*/ 4 w 77" name="T10"/>
                  <a:gd fmla="*/ 81 h 86" name="T11"/>
                  <a:gd fmla="*/ 22 w 77" name="T12"/>
                  <a:gd fmla="*/ 85 h 86" name="T13"/>
                  <a:gd fmla="*/ 38 w 77" name="T14"/>
                  <a:gd fmla="*/ 61 h 86" name="T15"/>
                  <a:gd fmla="*/ 69 w 77" name="T16"/>
                  <a:gd fmla="*/ 42 h 86" name="T17"/>
                  <a:gd fmla="*/ 76 w 77" name="T18"/>
                  <a:gd fmla="*/ 20 h 86" name="T19"/>
                  <a:gd fmla="*/ 47 w 77" name="T20"/>
                  <a:gd fmla="*/ 16 h 86" name="T21"/>
                  <a:gd fmla="*/ 27 w 77" name="T22"/>
                  <a:gd fmla="*/ 0 h 86" name="T23"/>
                  <a:gd fmla="*/ 9 w 77" name="T24"/>
                  <a:gd fmla="*/ 8 h 86" name="T25"/>
                  <a:gd fmla="*/ 0 w 77" name="T26"/>
                  <a:gd fmla="*/ 32 h 86" name="T27"/>
                  <a:gd fmla="*/ 0 w 77" name="T28"/>
                  <a:gd fmla="*/ 32 h 8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77" name="T45"/>
                  <a:gd fmla="*/ 0 h 86" name="T46"/>
                  <a:gd fmla="*/ 77 w 77" name="T47"/>
                  <a:gd fmla="*/ 86 h 8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6" w="77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/>
              <p:nvPr/>
            </p:nvSpPr>
            <p:spPr bwMode="auto">
              <a:xfrm>
                <a:off x="1851" y="3161"/>
                <a:ext cx="33" cy="158"/>
              </a:xfrm>
              <a:custGeom>
                <a:gdLst>
                  <a:gd fmla="*/ 0 w 33" name="T0"/>
                  <a:gd fmla="*/ 11 h 15" name="T1"/>
                  <a:gd fmla="*/ 0 w 33" name="T2"/>
                  <a:gd fmla="*/ 11 h 15" name="T3"/>
                  <a:gd fmla="*/ 9 w 33" name="T4"/>
                  <a:gd fmla="*/ 0 h 15" name="T5"/>
                  <a:gd fmla="*/ 32 w 33" name="T6"/>
                  <a:gd fmla="*/ 14 h 15" name="T7"/>
                  <a:gd fmla="*/ 0 w 33" name="T8"/>
                  <a:gd fmla="*/ 11 h 15" name="T9"/>
                  <a:gd fmla="*/ 0 w 33" name="T10"/>
                  <a:gd fmla="*/ 11 h 15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33" name="T18"/>
                  <a:gd fmla="*/ 0 h 15" name="T19"/>
                  <a:gd fmla="*/ 33 w 33" name="T20"/>
                  <a:gd fmla="*/ 15 h 15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5" w="33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/>
              <p:nvPr/>
            </p:nvSpPr>
            <p:spPr bwMode="auto">
              <a:xfrm>
                <a:off x="2250" y="4122"/>
                <a:ext cx="22" cy="158"/>
              </a:xfrm>
              <a:custGeom>
                <a:gdLst>
                  <a:gd fmla="*/ 0 w 22" name="T0"/>
                  <a:gd fmla="*/ 12 h 13" name="T1"/>
                  <a:gd fmla="*/ 0 w 22" name="T2"/>
                  <a:gd fmla="*/ 12 h 13" name="T3"/>
                  <a:gd fmla="*/ 12 w 22" name="T4"/>
                  <a:gd fmla="*/ 5 h 13" name="T5"/>
                  <a:gd fmla="*/ 6 w 22" name="T6"/>
                  <a:gd fmla="*/ 0 h 13" name="T7"/>
                  <a:gd fmla="*/ 21 w 22" name="T8"/>
                  <a:gd fmla="*/ 1 h 13" name="T9"/>
                  <a:gd fmla="*/ 0 w 22" name="T10"/>
                  <a:gd fmla="*/ 12 h 13" name="T11"/>
                  <a:gd fmla="*/ 0 w 22" name="T12"/>
                  <a:gd fmla="*/ 12 h 1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2" name="T21"/>
                  <a:gd fmla="*/ 0 h 13" name="T22"/>
                  <a:gd fmla="*/ 22 w 22" name="T23"/>
                  <a:gd fmla="*/ 13 h 1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3" w="22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/>
              <p:nvPr/>
            </p:nvSpPr>
            <p:spPr bwMode="auto">
              <a:xfrm>
                <a:off x="2267" y="4121"/>
                <a:ext cx="25" cy="158"/>
              </a:xfrm>
              <a:custGeom>
                <a:gdLst>
                  <a:gd fmla="*/ 0 w 25" name="T0"/>
                  <a:gd fmla="*/ 15 h 16" name="T1"/>
                  <a:gd fmla="*/ 0 w 25" name="T2"/>
                  <a:gd fmla="*/ 15 h 16" name="T3"/>
                  <a:gd fmla="*/ 11 w 25" name="T4"/>
                  <a:gd fmla="*/ 0 h 16" name="T5"/>
                  <a:gd fmla="*/ 24 w 25" name="T6"/>
                  <a:gd fmla="*/ 5 h 16" name="T7"/>
                  <a:gd fmla="*/ 0 w 25" name="T8"/>
                  <a:gd fmla="*/ 15 h 16" name="T9"/>
                  <a:gd fmla="*/ 0 w 25" name="T10"/>
                  <a:gd fmla="*/ 15 h 16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5" name="T18"/>
                  <a:gd fmla="*/ 0 h 16" name="T19"/>
                  <a:gd fmla="*/ 25 w 25" name="T20"/>
                  <a:gd fmla="*/ 16 h 16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6" w="25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/>
              <p:nvPr/>
            </p:nvSpPr>
            <p:spPr bwMode="auto">
              <a:xfrm>
                <a:off x="2338" y="3299"/>
                <a:ext cx="41" cy="158"/>
              </a:xfrm>
              <a:custGeom>
                <a:gdLst>
                  <a:gd fmla="*/ 0 w 41" name="T0"/>
                  <a:gd fmla="*/ 45 h 48" name="T1"/>
                  <a:gd fmla="*/ 0 w 41" name="T2"/>
                  <a:gd fmla="*/ 45 h 48" name="T3"/>
                  <a:gd fmla="*/ 6 w 41" name="T4"/>
                  <a:gd fmla="*/ 0 h 48" name="T5"/>
                  <a:gd fmla="*/ 40 w 41" name="T6"/>
                  <a:gd fmla="*/ 21 h 48" name="T7"/>
                  <a:gd fmla="*/ 20 w 41" name="T8"/>
                  <a:gd fmla="*/ 47 h 48" name="T9"/>
                  <a:gd fmla="*/ 0 w 41" name="T10"/>
                  <a:gd fmla="*/ 45 h 48" name="T11"/>
                  <a:gd fmla="*/ 0 w 41" name="T12"/>
                  <a:gd fmla="*/ 45 h 4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1" name="T21"/>
                  <a:gd fmla="*/ 0 h 48" name="T22"/>
                  <a:gd fmla="*/ 41 w 41" name="T23"/>
                  <a:gd fmla="*/ 48 h 4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48" w="41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/>
              <p:nvPr/>
            </p:nvSpPr>
            <p:spPr bwMode="auto">
              <a:xfrm>
                <a:off x="1821" y="3135"/>
                <a:ext cx="55" cy="158"/>
              </a:xfrm>
              <a:custGeom>
                <a:gdLst>
                  <a:gd fmla="*/ 0 w 55" name="T0"/>
                  <a:gd fmla="*/ 47 h 60" name="T1"/>
                  <a:gd fmla="*/ 0 w 55" name="T2"/>
                  <a:gd fmla="*/ 47 h 60" name="T3"/>
                  <a:gd fmla="*/ 11 w 55" name="T4"/>
                  <a:gd fmla="*/ 26 h 60" name="T5"/>
                  <a:gd fmla="*/ 25 w 55" name="T6"/>
                  <a:gd fmla="*/ 25 h 60" name="T7"/>
                  <a:gd fmla="*/ 11 w 55" name="T8"/>
                  <a:gd fmla="*/ 7 h 60" name="T9"/>
                  <a:gd fmla="*/ 42 w 55" name="T10"/>
                  <a:gd fmla="*/ 0 h 60" name="T11"/>
                  <a:gd fmla="*/ 47 w 55" name="T12"/>
                  <a:gd fmla="*/ 28 h 60" name="T13"/>
                  <a:gd fmla="*/ 54 w 55" name="T14"/>
                  <a:gd fmla="*/ 30 h 60" name="T15"/>
                  <a:gd fmla="*/ 39 w 55" name="T16"/>
                  <a:gd fmla="*/ 48 h 60" name="T17"/>
                  <a:gd fmla="*/ 30 w 55" name="T18"/>
                  <a:gd fmla="*/ 59 h 60" name="T19"/>
                  <a:gd fmla="*/ 0 w 55" name="T20"/>
                  <a:gd fmla="*/ 47 h 60" name="T21"/>
                  <a:gd fmla="*/ 0 w 55" name="T22"/>
                  <a:gd fmla="*/ 47 h 60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55" name="T36"/>
                  <a:gd fmla="*/ 0 h 60" name="T37"/>
                  <a:gd fmla="*/ 55 w 55" name="T38"/>
                  <a:gd fmla="*/ 60 h 60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60" w="55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/>
              <p:nvPr/>
            </p:nvSpPr>
            <p:spPr bwMode="auto">
              <a:xfrm>
                <a:off x="2245" y="3284"/>
                <a:ext cx="66" cy="158"/>
              </a:xfrm>
              <a:custGeom>
                <a:gdLst>
                  <a:gd fmla="*/ 0 w 66" name="T0"/>
                  <a:gd fmla="*/ 31 h 94" name="T1"/>
                  <a:gd fmla="*/ 0 w 66" name="T2"/>
                  <a:gd fmla="*/ 31 h 94" name="T3"/>
                  <a:gd fmla="*/ 9 w 66" name="T4"/>
                  <a:gd fmla="*/ 44 h 94" name="T5"/>
                  <a:gd fmla="*/ 22 w 66" name="T6"/>
                  <a:gd fmla="*/ 53 h 94" name="T7"/>
                  <a:gd fmla="*/ 19 w 66" name="T8"/>
                  <a:gd fmla="*/ 79 h 94" name="T9"/>
                  <a:gd fmla="*/ 26 w 66" name="T10"/>
                  <a:gd fmla="*/ 93 h 94" name="T11"/>
                  <a:gd fmla="*/ 65 w 66" name="T12"/>
                  <a:gd fmla="*/ 87 h 94" name="T13"/>
                  <a:gd fmla="*/ 43 w 66" name="T14"/>
                  <a:gd fmla="*/ 59 h 94" name="T15"/>
                  <a:gd fmla="*/ 58 w 66" name="T16"/>
                  <a:gd fmla="*/ 34 h 94" name="T17"/>
                  <a:gd fmla="*/ 19 w 66" name="T18"/>
                  <a:gd fmla="*/ 0 h 94" name="T19"/>
                  <a:gd fmla="*/ 6 w 66" name="T20"/>
                  <a:gd fmla="*/ 10 h 94" name="T21"/>
                  <a:gd fmla="*/ 11 w 66" name="T22"/>
                  <a:gd fmla="*/ 19 h 94" name="T23"/>
                  <a:gd fmla="*/ 0 w 66" name="T24"/>
                  <a:gd fmla="*/ 31 h 94" name="T25"/>
                  <a:gd fmla="*/ 0 w 66" name="T26"/>
                  <a:gd fmla="*/ 31 h 94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66" name="T42"/>
                  <a:gd fmla="*/ 0 h 94" name="T43"/>
                  <a:gd fmla="*/ 66 w 66" name="T44"/>
                  <a:gd fmla="*/ 94 h 94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94" w="66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/>
              <p:nvPr/>
            </p:nvSpPr>
            <p:spPr bwMode="auto">
              <a:xfrm>
                <a:off x="2065" y="3092"/>
                <a:ext cx="36" cy="158"/>
              </a:xfrm>
              <a:custGeom>
                <a:gdLst>
                  <a:gd fmla="*/ 0 w 36" name="T0"/>
                  <a:gd fmla="*/ 19 h 27" name="T1"/>
                  <a:gd fmla="*/ 0 w 36" name="T2"/>
                  <a:gd fmla="*/ 19 h 27" name="T3"/>
                  <a:gd fmla="*/ 27 w 36" name="T4"/>
                  <a:gd fmla="*/ 19 h 27" name="T5"/>
                  <a:gd fmla="*/ 14 w 36" name="T6"/>
                  <a:gd fmla="*/ 2 h 27" name="T7"/>
                  <a:gd fmla="*/ 35 w 36" name="T8"/>
                  <a:gd fmla="*/ 0 h 27" name="T9"/>
                  <a:gd fmla="*/ 35 w 36" name="T10"/>
                  <a:gd fmla="*/ 26 h 27" name="T11"/>
                  <a:gd fmla="*/ 0 w 36" name="T12"/>
                  <a:gd fmla="*/ 19 h 27" name="T13"/>
                  <a:gd fmla="*/ 0 w 36" name="T14"/>
                  <a:gd fmla="*/ 19 h 27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36" name="T24"/>
                  <a:gd fmla="*/ 0 h 27" name="T25"/>
                  <a:gd fmla="*/ 36 w 36" name="T26"/>
                  <a:gd fmla="*/ 27 h 27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7" w="36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/>
              <p:nvPr/>
            </p:nvSpPr>
            <p:spPr bwMode="auto">
              <a:xfrm>
                <a:off x="1860" y="3154"/>
                <a:ext cx="85" cy="158"/>
              </a:xfrm>
              <a:custGeom>
                <a:gdLst>
                  <a:gd fmla="*/ 0 w 85" name="T0"/>
                  <a:gd fmla="*/ 20 h 42" name="T1"/>
                  <a:gd fmla="*/ 0 w 85" name="T2"/>
                  <a:gd fmla="*/ 20 h 42" name="T3"/>
                  <a:gd fmla="*/ 15 w 85" name="T4"/>
                  <a:gd fmla="*/ 2 h 42" name="T5"/>
                  <a:gd fmla="*/ 60 w 85" name="T6"/>
                  <a:gd fmla="*/ 0 h 42" name="T7"/>
                  <a:gd fmla="*/ 84 w 85" name="T8"/>
                  <a:gd fmla="*/ 13 h 42" name="T9"/>
                  <a:gd fmla="*/ 64 w 85" name="T10"/>
                  <a:gd fmla="*/ 15 h 42" name="T11"/>
                  <a:gd fmla="*/ 29 w 85" name="T12"/>
                  <a:gd fmla="*/ 41 h 42" name="T13"/>
                  <a:gd fmla="*/ 23 w 85" name="T14"/>
                  <a:gd fmla="*/ 34 h 42" name="T15"/>
                  <a:gd fmla="*/ 0 w 85" name="T16"/>
                  <a:gd fmla="*/ 20 h 42" name="T17"/>
                  <a:gd fmla="*/ 0 w 85" name="T18"/>
                  <a:gd fmla="*/ 20 h 42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85" name="T30"/>
                  <a:gd fmla="*/ 0 h 42" name="T31"/>
                  <a:gd fmla="*/ 85 w 85" name="T32"/>
                  <a:gd fmla="*/ 42 h 42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42" w="85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/>
              <p:nvPr/>
            </p:nvSpPr>
            <p:spPr bwMode="auto">
              <a:xfrm>
                <a:off x="1889" y="3175"/>
                <a:ext cx="56" cy="158"/>
              </a:xfrm>
              <a:custGeom>
                <a:gdLst>
                  <a:gd fmla="*/ 0 w 56" name="T0"/>
                  <a:gd fmla="*/ 28 h 57" name="T1"/>
                  <a:gd fmla="*/ 0 w 56" name="T2"/>
                  <a:gd fmla="*/ 28 h 57" name="T3"/>
                  <a:gd fmla="*/ 22 w 56" name="T4"/>
                  <a:gd fmla="*/ 55 h 57" name="T5"/>
                  <a:gd fmla="*/ 50 w 56" name="T6"/>
                  <a:gd fmla="*/ 56 h 57" name="T7"/>
                  <a:gd fmla="*/ 55 w 56" name="T8"/>
                  <a:gd fmla="*/ 0 h 57" name="T9"/>
                  <a:gd fmla="*/ 35 w 56" name="T10"/>
                  <a:gd fmla="*/ 2 h 57" name="T11"/>
                  <a:gd fmla="*/ 0 w 56" name="T12"/>
                  <a:gd fmla="*/ 28 h 57" name="T13"/>
                  <a:gd fmla="*/ 0 w 56" name="T14"/>
                  <a:gd fmla="*/ 28 h 57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6" name="T24"/>
                  <a:gd fmla="*/ 0 h 57" name="T25"/>
                  <a:gd fmla="*/ 56 w 56" name="T26"/>
                  <a:gd fmla="*/ 57 h 57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57" w="56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/>
              <p:nvPr/>
            </p:nvSpPr>
            <p:spPr bwMode="auto">
              <a:xfrm>
                <a:off x="1948" y="3237"/>
                <a:ext cx="77" cy="158"/>
              </a:xfrm>
              <a:custGeom>
                <a:gdLst>
                  <a:gd fmla="*/ 0 w 77" name="T0"/>
                  <a:gd fmla="*/ 18 h 35" name="T1"/>
                  <a:gd fmla="*/ 0 w 77" name="T2"/>
                  <a:gd fmla="*/ 18 h 35" name="T3"/>
                  <a:gd fmla="*/ 6 w 77" name="T4"/>
                  <a:gd fmla="*/ 0 h 35" name="T5"/>
                  <a:gd fmla="*/ 22 w 77" name="T6"/>
                  <a:gd fmla="*/ 11 h 35" name="T7"/>
                  <a:gd fmla="*/ 51 w 77" name="T8"/>
                  <a:gd fmla="*/ 0 h 35" name="T9"/>
                  <a:gd fmla="*/ 76 w 77" name="T10"/>
                  <a:gd fmla="*/ 13 h 35" name="T11"/>
                  <a:gd fmla="*/ 70 w 77" name="T12"/>
                  <a:gd fmla="*/ 33 h 35" name="T13"/>
                  <a:gd fmla="*/ 67 w 77" name="T14"/>
                  <a:gd fmla="*/ 17 h 35" name="T15"/>
                  <a:gd fmla="*/ 51 w 77" name="T16"/>
                  <a:gd fmla="*/ 11 h 35" name="T17"/>
                  <a:gd fmla="*/ 36 w 77" name="T18"/>
                  <a:gd fmla="*/ 21 h 35" name="T19"/>
                  <a:gd fmla="*/ 39 w 77" name="T20"/>
                  <a:gd fmla="*/ 30 h 35" name="T21"/>
                  <a:gd fmla="*/ 33 w 77" name="T22"/>
                  <a:gd fmla="*/ 34 h 35" name="T23"/>
                  <a:gd fmla="*/ 0 w 77" name="T24"/>
                  <a:gd fmla="*/ 18 h 35" name="T25"/>
                  <a:gd fmla="*/ 0 w 77" name="T26"/>
                  <a:gd fmla="*/ 18 h 35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77" name="T42"/>
                  <a:gd fmla="*/ 0 h 35" name="T43"/>
                  <a:gd fmla="*/ 77 w 77" name="T44"/>
                  <a:gd fmla="*/ 35 h 35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35" w="77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/>
              <p:nvPr/>
            </p:nvSpPr>
            <p:spPr bwMode="auto">
              <a:xfrm>
                <a:off x="2226" y="3672"/>
                <a:ext cx="112" cy="158"/>
              </a:xfrm>
              <a:custGeom>
                <a:gdLst>
                  <a:gd fmla="*/ 0 w 112" name="T0"/>
                  <a:gd fmla="*/ 43 h 116" name="T1"/>
                  <a:gd fmla="*/ 0 w 112" name="T2"/>
                  <a:gd fmla="*/ 43 h 116" name="T3"/>
                  <a:gd fmla="*/ 9 w 112" name="T4"/>
                  <a:gd fmla="*/ 6 h 116" name="T5"/>
                  <a:gd fmla="*/ 48 w 112" name="T6"/>
                  <a:gd fmla="*/ 0 h 116" name="T7"/>
                  <a:gd fmla="*/ 62 w 112" name="T8"/>
                  <a:gd fmla="*/ 12 h 116" name="T9"/>
                  <a:gd fmla="*/ 65 w 112" name="T10"/>
                  <a:gd fmla="*/ 39 h 116" name="T11"/>
                  <a:gd fmla="*/ 93 w 112" name="T12"/>
                  <a:gd fmla="*/ 44 h 116" name="T13"/>
                  <a:gd fmla="*/ 97 w 112" name="T14"/>
                  <a:gd fmla="*/ 63 h 116" name="T15"/>
                  <a:gd fmla="*/ 111 w 112" name="T16"/>
                  <a:gd fmla="*/ 66 h 116" name="T17"/>
                  <a:gd fmla="*/ 109 w 112" name="T18"/>
                  <a:gd fmla="*/ 91 h 116" name="T19"/>
                  <a:gd fmla="*/ 95 w 112" name="T20"/>
                  <a:gd fmla="*/ 115 h 116" name="T21"/>
                  <a:gd fmla="*/ 58 w 112" name="T22"/>
                  <a:gd fmla="*/ 114 h 116" name="T23"/>
                  <a:gd fmla="*/ 66 w 112" name="T24"/>
                  <a:gd fmla="*/ 86 h 116" name="T25"/>
                  <a:gd fmla="*/ 0 w 112" name="T26"/>
                  <a:gd fmla="*/ 43 h 116" name="T27"/>
                  <a:gd fmla="*/ 0 w 112" name="T28"/>
                  <a:gd fmla="*/ 43 h 11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12" name="T45"/>
                  <a:gd fmla="*/ 0 h 116" name="T46"/>
                  <a:gd fmla="*/ 112 w 112" name="T47"/>
                  <a:gd fmla="*/ 116 h 11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15" w="112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/>
              <p:nvPr/>
            </p:nvSpPr>
            <p:spPr bwMode="auto">
              <a:xfrm>
                <a:off x="1971" y="3476"/>
                <a:ext cx="172" cy="158"/>
              </a:xfrm>
              <a:custGeom>
                <a:gdLst>
                  <a:gd fmla="*/ 0 w 172" name="T0"/>
                  <a:gd fmla="*/ 58 h 247" name="T1"/>
                  <a:gd fmla="*/ 0 w 172" name="T2"/>
                  <a:gd fmla="*/ 58 h 247" name="T3"/>
                  <a:gd fmla="*/ 3 w 172" name="T4"/>
                  <a:gd fmla="*/ 78 h 247" name="T5"/>
                  <a:gd fmla="*/ 34 w 172" name="T6"/>
                  <a:gd fmla="*/ 112 h 247" name="T7"/>
                  <a:gd fmla="*/ 68 w 172" name="T8"/>
                  <a:gd fmla="*/ 193 h 247" name="T9"/>
                  <a:gd fmla="*/ 146 w 172" name="T10"/>
                  <a:gd fmla="*/ 246 h 247" name="T11"/>
                  <a:gd fmla="*/ 159 w 172" name="T12"/>
                  <a:gd fmla="*/ 237 h 247" name="T13"/>
                  <a:gd fmla="*/ 167 w 172" name="T14"/>
                  <a:gd fmla="*/ 220 h 247" name="T15"/>
                  <a:gd fmla="*/ 155 w 172" name="T16"/>
                  <a:gd fmla="*/ 213 h 247" name="T17"/>
                  <a:gd fmla="*/ 162 w 172" name="T18"/>
                  <a:gd fmla="*/ 209 h 247" name="T19"/>
                  <a:gd fmla="*/ 171 w 172" name="T20"/>
                  <a:gd fmla="*/ 167 h 247" name="T21"/>
                  <a:gd fmla="*/ 158 w 172" name="T22"/>
                  <a:gd fmla="*/ 147 h 247" name="T23"/>
                  <a:gd fmla="*/ 147 w 172" name="T24"/>
                  <a:gd fmla="*/ 147 h 247" name="T25"/>
                  <a:gd fmla="*/ 147 w 172" name="T26"/>
                  <a:gd fmla="*/ 125 h 247" name="T27"/>
                  <a:gd fmla="*/ 132 w 172" name="T28"/>
                  <a:gd fmla="*/ 134 h 247" name="T29"/>
                  <a:gd fmla="*/ 113 w 172" name="T30"/>
                  <a:gd fmla="*/ 126 h 247" name="T31"/>
                  <a:gd fmla="*/ 102 w 172" name="T32"/>
                  <a:gd fmla="*/ 101 h 247" name="T33"/>
                  <a:gd fmla="*/ 121 w 172" name="T34"/>
                  <a:gd fmla="*/ 69 h 247" name="T35"/>
                  <a:gd fmla="*/ 155 w 172" name="T36"/>
                  <a:gd fmla="*/ 55 h 247" name="T37"/>
                  <a:gd fmla="*/ 145 w 172" name="T38"/>
                  <a:gd fmla="*/ 49 h 247" name="T39"/>
                  <a:gd fmla="*/ 151 w 172" name="T40"/>
                  <a:gd fmla="*/ 33 h 247" name="T41"/>
                  <a:gd fmla="*/ 112 w 172" name="T42"/>
                  <a:gd fmla="*/ 30 h 247" name="T43"/>
                  <a:gd fmla="*/ 83 w 172" name="T44"/>
                  <a:gd fmla="*/ 0 h 247" name="T45"/>
                  <a:gd fmla="*/ 76 w 172" name="T46"/>
                  <a:gd fmla="*/ 22 h 247" name="T47"/>
                  <a:gd fmla="*/ 45 w 172" name="T48"/>
                  <a:gd fmla="*/ 41 h 247" name="T49"/>
                  <a:gd fmla="*/ 29 w 172" name="T50"/>
                  <a:gd fmla="*/ 65 h 247" name="T51"/>
                  <a:gd fmla="*/ 11 w 172" name="T52"/>
                  <a:gd fmla="*/ 61 h 247" name="T53"/>
                  <a:gd fmla="*/ 14 w 172" name="T54"/>
                  <a:gd fmla="*/ 47 h 247" name="T55"/>
                  <a:gd fmla="*/ 0 w 172" name="T56"/>
                  <a:gd fmla="*/ 58 h 247" name="T57"/>
                  <a:gd fmla="*/ 0 w 172" name="T58"/>
                  <a:gd fmla="*/ 58 h 247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172" name="T90"/>
                  <a:gd fmla="*/ 0 h 247" name="T91"/>
                  <a:gd fmla="*/ 172 w 172" name="T92"/>
                  <a:gd fmla="*/ 247 h 247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246" w="172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/>
              <p:nvPr/>
            </p:nvSpPr>
            <p:spPr bwMode="auto">
              <a:xfrm>
                <a:off x="2288" y="3298"/>
                <a:ext cx="57" cy="158"/>
              </a:xfrm>
              <a:custGeom>
                <a:gdLst>
                  <a:gd fmla="*/ 0 w 57" name="T0"/>
                  <a:gd fmla="*/ 25 h 54" name="T1"/>
                  <a:gd fmla="*/ 0 w 57" name="T2"/>
                  <a:gd fmla="*/ 25 h 54" name="T3"/>
                  <a:gd fmla="*/ 15 w 57" name="T4"/>
                  <a:gd fmla="*/ 0 h 54" name="T5"/>
                  <a:gd fmla="*/ 56 w 57" name="T6"/>
                  <a:gd fmla="*/ 4 h 54" name="T7"/>
                  <a:gd fmla="*/ 50 w 57" name="T8"/>
                  <a:gd fmla="*/ 49 h 54" name="T9"/>
                  <a:gd fmla="*/ 22 w 57" name="T10"/>
                  <a:gd fmla="*/ 53 h 54" name="T11"/>
                  <a:gd fmla="*/ 0 w 57" name="T12"/>
                  <a:gd fmla="*/ 25 h 54" name="T13"/>
                  <a:gd fmla="*/ 0 w 57" name="T14"/>
                  <a:gd fmla="*/ 25 h 54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7" name="T24"/>
                  <a:gd fmla="*/ 0 h 54" name="T25"/>
                  <a:gd fmla="*/ 57 w 57" name="T26"/>
                  <a:gd fmla="*/ 54 h 54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54" w="57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/>
              <p:nvPr/>
            </p:nvSpPr>
            <p:spPr bwMode="auto">
              <a:xfrm>
                <a:off x="2235" y="3210"/>
                <a:ext cx="14" cy="158"/>
              </a:xfrm>
              <a:custGeom>
                <a:gdLst>
                  <a:gd fmla="*/ 0 w 14" name="T0"/>
                  <a:gd fmla="*/ 10 h 11" name="T1"/>
                  <a:gd fmla="*/ 0 w 14" name="T2"/>
                  <a:gd fmla="*/ 10 h 11" name="T3"/>
                  <a:gd fmla="*/ 12 w 14" name="T4"/>
                  <a:gd fmla="*/ 8 h 11" name="T5"/>
                  <a:gd fmla="*/ 13 w 14" name="T6"/>
                  <a:gd fmla="*/ 0 h 11" name="T7"/>
                  <a:gd fmla="*/ 0 w 14" name="T8"/>
                  <a:gd fmla="*/ 10 h 11" name="T9"/>
                  <a:gd fmla="*/ 0 w 14" name="T10"/>
                  <a:gd fmla="*/ 10 h 11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4" name="T18"/>
                  <a:gd fmla="*/ 0 h 11" name="T19"/>
                  <a:gd fmla="*/ 14 w 14" name="T20"/>
                  <a:gd fmla="*/ 11 h 11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1" w="14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/>
              <p:nvPr/>
            </p:nvSpPr>
            <p:spPr bwMode="auto">
              <a:xfrm>
                <a:off x="2283" y="3806"/>
                <a:ext cx="72" cy="158"/>
              </a:xfrm>
              <a:custGeom>
                <a:gdLst>
                  <a:gd fmla="*/ 0 w 72" name="T0"/>
                  <a:gd fmla="*/ 59 h 74" name="T1"/>
                  <a:gd fmla="*/ 0 w 72" name="T2"/>
                  <a:gd fmla="*/ 59 h 74" name="T3"/>
                  <a:gd fmla="*/ 12 w 72" name="T4"/>
                  <a:gd fmla="*/ 3 h 74" name="T5"/>
                  <a:gd fmla="*/ 22 w 72" name="T6"/>
                  <a:gd fmla="*/ 0 h 74" name="T7"/>
                  <a:gd fmla="*/ 63 w 72" name="T8"/>
                  <a:gd fmla="*/ 29 h 74" name="T9"/>
                  <a:gd fmla="*/ 71 w 72" name="T10"/>
                  <a:gd fmla="*/ 41 h 74" name="T11"/>
                  <a:gd fmla="*/ 68 w 72" name="T12"/>
                  <a:gd fmla="*/ 55 h 74" name="T13"/>
                  <a:gd fmla="*/ 49 w 72" name="T14"/>
                  <a:gd fmla="*/ 73 h 74" name="T15"/>
                  <a:gd fmla="*/ 0 w 72" name="T16"/>
                  <a:gd fmla="*/ 59 h 74" name="T17"/>
                  <a:gd fmla="*/ 0 w 72" name="T18"/>
                  <a:gd fmla="*/ 59 h 74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72" name="T30"/>
                  <a:gd fmla="*/ 0 h 74" name="T31"/>
                  <a:gd fmla="*/ 72 w 72" name="T32"/>
                  <a:gd fmla="*/ 74 h 74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74" w="72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/>
              <p:nvPr/>
            </p:nvSpPr>
            <p:spPr bwMode="auto">
              <a:xfrm>
                <a:off x="2081" y="3263"/>
                <a:ext cx="184" cy="158"/>
              </a:xfrm>
              <a:custGeom>
                <a:gdLst>
                  <a:gd fmla="*/ 0 w 184" name="T0"/>
                  <a:gd fmla="*/ 42 h 157" name="T1"/>
                  <a:gd fmla="*/ 0 w 184" name="T2"/>
                  <a:gd fmla="*/ 42 h 157" name="T3"/>
                  <a:gd fmla="*/ 17 w 184" name="T4"/>
                  <a:gd fmla="*/ 69 h 157" name="T5"/>
                  <a:gd fmla="*/ 44 w 184" name="T6"/>
                  <a:gd fmla="*/ 72 h 157" name="T7"/>
                  <a:gd fmla="*/ 52 w 184" name="T8"/>
                  <a:gd fmla="*/ 84 h 157" name="T9"/>
                  <a:gd fmla="*/ 79 w 184" name="T10"/>
                  <a:gd fmla="*/ 82 h 157" name="T11"/>
                  <a:gd fmla="*/ 75 w 184" name="T12"/>
                  <a:gd fmla="*/ 129 h 157" name="T13"/>
                  <a:gd fmla="*/ 87 w 184" name="T14"/>
                  <a:gd fmla="*/ 149 h 157" name="T15"/>
                  <a:gd fmla="*/ 103 w 184" name="T16"/>
                  <a:gd fmla="*/ 156 h 157" name="T17"/>
                  <a:gd fmla="*/ 136 w 184" name="T18"/>
                  <a:gd fmla="*/ 137 h 157" name="T19"/>
                  <a:gd fmla="*/ 123 w 184" name="T20"/>
                  <a:gd fmla="*/ 134 h 157" name="T21"/>
                  <a:gd fmla="*/ 116 w 184" name="T22"/>
                  <a:gd fmla="*/ 108 h 157" name="T23"/>
                  <a:gd fmla="*/ 139 w 184" name="T24"/>
                  <a:gd fmla="*/ 113 h 157" name="T25"/>
                  <a:gd fmla="*/ 173 w 184" name="T26"/>
                  <a:gd fmla="*/ 97 h 157" name="T27"/>
                  <a:gd fmla="*/ 164 w 184" name="T28"/>
                  <a:gd fmla="*/ 84 h 157" name="T29"/>
                  <a:gd fmla="*/ 175 w 184" name="T30"/>
                  <a:gd fmla="*/ 72 h 157" name="T31"/>
                  <a:gd fmla="*/ 170 w 184" name="T32"/>
                  <a:gd fmla="*/ 63 h 157" name="T33"/>
                  <a:gd fmla="*/ 183 w 184" name="T34"/>
                  <a:gd fmla="*/ 53 h 157" name="T35"/>
                  <a:gd fmla="*/ 167 w 184" name="T36"/>
                  <a:gd fmla="*/ 51 h 157" name="T37"/>
                  <a:gd fmla="*/ 167 w 184" name="T38"/>
                  <a:gd fmla="*/ 39 h 157" name="T39"/>
                  <a:gd fmla="*/ 141 w 184" name="T40"/>
                  <a:gd fmla="*/ 25 h 157" name="T41"/>
                  <a:gd fmla="*/ 152 w 184" name="T42"/>
                  <a:gd fmla="*/ 21 h 157" name="T43"/>
                  <a:gd fmla="*/ 72 w 184" name="T44"/>
                  <a:gd fmla="*/ 24 h 157" name="T45"/>
                  <a:gd fmla="*/ 46 w 184" name="T46"/>
                  <a:gd fmla="*/ 0 h 157" name="T47"/>
                  <a:gd fmla="*/ 47 w 184" name="T48"/>
                  <a:gd fmla="*/ 11 h 157" name="T49"/>
                  <a:gd fmla="*/ 24 w 184" name="T50"/>
                  <a:gd fmla="*/ 20 h 157" name="T51"/>
                  <a:gd fmla="*/ 31 w 184" name="T52"/>
                  <a:gd fmla="*/ 39 h 157" name="T53"/>
                  <a:gd fmla="*/ 22 w 184" name="T54"/>
                  <a:gd fmla="*/ 46 h 157" name="T55"/>
                  <a:gd fmla="*/ 17 w 184" name="T56"/>
                  <a:gd fmla="*/ 29 h 157" name="T57"/>
                  <a:gd fmla="*/ 26 w 184" name="T58"/>
                  <a:gd fmla="*/ 6 h 157" name="T59"/>
                  <a:gd fmla="*/ 0 w 184" name="T60"/>
                  <a:gd fmla="*/ 42 h 157" name="T61"/>
                  <a:gd fmla="*/ 0 w 184" name="T62"/>
                  <a:gd fmla="*/ 42 h 157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84" name="T96"/>
                  <a:gd fmla="*/ 0 h 157" name="T97"/>
                  <a:gd fmla="*/ 184 w 184" name="T98"/>
                  <a:gd fmla="*/ 157 h 157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57" w="184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/>
            <p:nvPr/>
          </p:nvSpPr>
          <p:spPr bwMode="auto">
            <a:xfrm>
              <a:off x="4706100" y="4029563"/>
              <a:ext cx="119061" cy="206196"/>
            </a:xfrm>
            <a:custGeom>
              <a:gdLst>
                <a:gd fmla="*/ 0 w 95" name="T0"/>
                <a:gd fmla="*/ 17056038 h 203" name="T1"/>
                <a:gd fmla="*/ 0 w 95" name="T2"/>
                <a:gd fmla="*/ 17056038 h 203" name="T3"/>
                <a:gd fmla="*/ 21990127 w 95" name="T4"/>
                <a:gd fmla="*/ 52872417 h 203" name="T5"/>
                <a:gd fmla="*/ 50262967 w 95" name="T6"/>
                <a:gd fmla="*/ 68222847 h 203" name="T7"/>
                <a:gd fmla="*/ 36127169 w 95" name="T8"/>
                <a:gd fmla="*/ 93806917 h 203" name="T9"/>
                <a:gd fmla="*/ 87960510 w 95" name="T10"/>
                <a:gd fmla="*/ 139856901 h 203" name="T11"/>
                <a:gd fmla="*/ 111520992 w 95" name="T12"/>
                <a:gd fmla="*/ 202962959 h 203" name="T13"/>
                <a:gd fmla="*/ 114662975 w 95" name="T14"/>
                <a:gd fmla="*/ 255835356 h 203" name="T15"/>
                <a:gd fmla="*/ 50262967 w 95" name="T16"/>
                <a:gd fmla="*/ 301886645 h 203" name="T17"/>
                <a:gd fmla="*/ 59687661 w 95" name="T18"/>
                <a:gd fmla="*/ 344525504 h 203" name="T19"/>
                <a:gd fmla="*/ 80106161 w 95" name="T20"/>
                <a:gd fmla="*/ 315530166 h 203" name="T21"/>
                <a:gd fmla="*/ 92672857 w 95" name="T22"/>
                <a:gd fmla="*/ 324058182 h 203" name="T23"/>
                <a:gd fmla="*/ 97385204 w 95" name="T24"/>
                <a:gd fmla="*/ 303592249 h 203" name="T25"/>
                <a:gd fmla="*/ 147648151 w 95" name="T26"/>
                <a:gd fmla="*/ 272891389 h 203" name="T27"/>
                <a:gd fmla="*/ 141365440 w 95" name="T28"/>
                <a:gd fmla="*/ 185906926 h 203" name="T29"/>
                <a:gd fmla="*/ 72253084 w 95" name="T30"/>
                <a:gd fmla="*/ 105744835 h 203" name="T31"/>
                <a:gd fmla="*/ 80106161 w 95" name="T32"/>
                <a:gd fmla="*/ 78456467 h 203" name="T33"/>
                <a:gd fmla="*/ 120945686 w 95" name="T34"/>
                <a:gd fmla="*/ 39227581 h 203" name="T35"/>
                <a:gd fmla="*/ 62828390 w 95" name="T36"/>
                <a:gd fmla="*/ 0 h 203" name="T37"/>
                <a:gd fmla="*/ 0 w 95" name="T38"/>
                <a:gd fmla="*/ 17056038 h 203" name="T39"/>
                <a:gd fmla="*/ 0 w 95" name="T40"/>
                <a:gd fmla="*/ 17056038 h 203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w 95" name="T63"/>
                <a:gd fmla="*/ 0 h 203" name="T64"/>
                <a:gd fmla="*/ 95 w 95" name="T65"/>
                <a:gd fmla="*/ 203 h 203" name="T66"/>
              </a:gdLst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b="T66" l="T63" r="T65" t="T64"/>
              <a:pathLst>
                <a:path h="203" w="95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/>
            <p:nvPr/>
          </p:nvSpPr>
          <p:spPr bwMode="auto">
            <a:xfrm>
              <a:off x="3628193" y="3503304"/>
              <a:ext cx="126999" cy="206196"/>
            </a:xfrm>
            <a:custGeom>
              <a:gdLst>
                <a:gd fmla="*/ 0 w 102" name="T0"/>
                <a:gd fmla="*/ 3439837 h 46" name="T1"/>
                <a:gd fmla="*/ 37206018 w 102" name="T2"/>
                <a:gd fmla="*/ 0 h 46" name="T3"/>
                <a:gd fmla="*/ 72863135 w 102" name="T4"/>
                <a:gd fmla="*/ 15478608 h 46" name="T5"/>
                <a:gd fmla="*/ 86814474 w 102" name="T6"/>
                <a:gd fmla="*/ 32676478 h 46" name="T7"/>
                <a:gd fmla="*/ 105418723 w 102" name="T8"/>
                <a:gd fmla="*/ 32676478 h 46" name="T9"/>
                <a:gd fmla="*/ 119371288 w 102" name="T10"/>
                <a:gd fmla="*/ 24077546 h 46" name="T11"/>
                <a:gd fmla="*/ 128672167 w 102" name="T12"/>
                <a:gd fmla="*/ 22356972 h 46" name="T13"/>
                <a:gd fmla="*/ 137974292 w 102" name="T14"/>
                <a:gd fmla="*/ 39556149 h 46" name="T15"/>
                <a:gd fmla="*/ 155027149 w 102" name="T16"/>
                <a:gd fmla="*/ 44715256 h 46" name="T17"/>
                <a:gd fmla="*/ 150376710 w 102" name="T18"/>
                <a:gd fmla="*/ 51593615 h 46" name="T19"/>
                <a:gd fmla="*/ 156577296 w 102" name="T20"/>
                <a:gd fmla="*/ 65352956 h 46" name="T21"/>
                <a:gd fmla="*/ 155027149 w 102" name="T22"/>
                <a:gd fmla="*/ 75671151 h 46" name="T23"/>
                <a:gd fmla="*/ 137974292 w 102" name="T24"/>
                <a:gd fmla="*/ 60192548 h 46" name="T25"/>
                <a:gd fmla="*/ 128672167 w 102" name="T26"/>
                <a:gd fmla="*/ 55033451 h 46" name="T27"/>
                <a:gd fmla="*/ 119371288 w 102" name="T28"/>
                <a:gd fmla="*/ 55033451 h 46" name="T29"/>
                <a:gd fmla="*/ 114719603 w 102" name="T30"/>
                <a:gd fmla="*/ 72231316 h 46" name="T31"/>
                <a:gd fmla="*/ 103868576 w 102" name="T32"/>
                <a:gd fmla="*/ 67072218 h 46" name="T33"/>
                <a:gd fmla="*/ 83714181 w 102" name="T34"/>
                <a:gd fmla="*/ 77391724 h 46" name="T35"/>
                <a:gd fmla="*/ 58910570 w 102" name="T36"/>
                <a:gd fmla="*/ 75671151 h 46" name="T37"/>
                <a:gd fmla="*/ 58910570 w 102" name="T38"/>
                <a:gd fmla="*/ 44715256 h 46" name="T39"/>
                <a:gd fmla="*/ 20153156 w 102" name="T40"/>
                <a:gd fmla="*/ 17197870 h 46" name="T41"/>
                <a:gd fmla="*/ 0 w 102" name="T42"/>
                <a:gd fmla="*/ 3439837 h 46" name="T43"/>
                <a:gd fmla="*/ 0 w 102" name="T44"/>
                <a:gd fmla="*/ 3439837 h 4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w 102" name="T69"/>
                <a:gd fmla="*/ 0 h 46" name="T70"/>
                <a:gd fmla="*/ 102 w 102" name="T71"/>
                <a:gd fmla="*/ 46 h 46" name="T72"/>
              </a:gdLst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b="T72" l="T69" r="T71" t="T70"/>
              <a:pathLst>
                <a:path h="46" w="102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/>
            <p:nvPr/>
          </p:nvSpPr>
          <p:spPr bwMode="auto">
            <a:xfrm>
              <a:off x="3718681" y="3551723"/>
              <a:ext cx="104774" cy="206196"/>
            </a:xfrm>
            <a:custGeom>
              <a:gdLst>
                <a:gd fmla="*/ 48621765 w 85" name="T0"/>
                <a:gd fmla="*/ 3439855 h 69" name="T1"/>
                <a:gd fmla="*/ 54698713 w 85" name="T2"/>
                <a:gd fmla="*/ 3439855 h 69" name="T3"/>
                <a:gd fmla="*/ 74451875 w 85" name="T4"/>
                <a:gd fmla="*/ 10319564 h 69" name="T5"/>
                <a:gd fmla="*/ 92683970 w 85" name="T6"/>
                <a:gd fmla="*/ 25796947 h 69" name="T7"/>
                <a:gd fmla="*/ 103320478 w 85" name="T8"/>
                <a:gd fmla="*/ 44715498 h 69" name="T9"/>
                <a:gd fmla="*/ 127630734 w 85" name="T10"/>
                <a:gd fmla="*/ 65353310 h 69" name="T11"/>
                <a:gd fmla="*/ 115475606 w 85" name="T12"/>
                <a:gd fmla="*/ 70512435 h 69" name="T13"/>
                <a:gd fmla="*/ 106358952 w 85" name="T14"/>
                <a:gd fmla="*/ 84271851 h 69" name="T15"/>
                <a:gd fmla="*/ 104840331 w 85" name="T16"/>
                <a:gd fmla="*/ 91150268 h 69" name="T17"/>
                <a:gd fmla="*/ 100282004 w 85" name="T18"/>
                <a:gd fmla="*/ 116948516 h 69" name="T19"/>
                <a:gd fmla="*/ 82048695 w 85" name="T20"/>
                <a:gd fmla="*/ 110068809 h 69" name="T21"/>
                <a:gd fmla="*/ 79010202 w 85" name="T22"/>
                <a:gd fmla="*/ 87710414 h 69" name="T23"/>
                <a:gd fmla="*/ 60776893 w 85" name="T24"/>
                <a:gd fmla="*/ 96310704 h 69" name="T25"/>
                <a:gd fmla="*/ 44063438 w 85" name="T26"/>
                <a:gd fmla="*/ 108348226 h 69" name="T27"/>
                <a:gd fmla="*/ 33426921 w 85" name="T28"/>
                <a:gd fmla="*/ 106628955 h 69" name="T29"/>
                <a:gd fmla="*/ 24310266 w 85" name="T30"/>
                <a:gd fmla="*/ 94590122 h 69" name="T31"/>
                <a:gd fmla="*/ 18233314 w 85" name="T32"/>
                <a:gd fmla="*/ 84271851 h 69" name="T33"/>
                <a:gd fmla="*/ 25830119 w 85" name="T34"/>
                <a:gd fmla="*/ 73952289 h 69" name="T35"/>
                <a:gd fmla="*/ 30388447 w 85" name="T36"/>
                <a:gd fmla="*/ 82551268 h 69" name="T37"/>
                <a:gd fmla="*/ 53180092 w 85" name="T38"/>
                <a:gd fmla="*/ 94590122 h 69" name="T39"/>
                <a:gd fmla="*/ 57738419 w 85" name="T40"/>
                <a:gd fmla="*/ 84271851 h 69" name="T41"/>
                <a:gd fmla="*/ 36466627 w 85" name="T42"/>
                <a:gd fmla="*/ 65353310 h 69" name="T43"/>
                <a:gd fmla="*/ 30388447 w 85" name="T44"/>
                <a:gd fmla="*/ 49874623 h 69" name="T45"/>
                <a:gd fmla="*/ 22791646 w 85" name="T46"/>
                <a:gd fmla="*/ 44715498 h 69" name="T47"/>
                <a:gd fmla="*/ 22791646 w 85" name="T48"/>
                <a:gd fmla="*/ 34395926 h 69" name="T49"/>
                <a:gd fmla="*/ 13674986 w 85" name="T50"/>
                <a:gd fmla="*/ 30957384 h 69" name="T51"/>
                <a:gd fmla="*/ 0 w 85" name="T52"/>
                <a:gd fmla="*/ 29236801 h 69" name="T53"/>
                <a:gd fmla="*/ 4558328 w 85" name="T54"/>
                <a:gd fmla="*/ 17197963 h 69" name="T55"/>
                <a:gd fmla="*/ 6078183 w 85" name="T56"/>
                <a:gd fmla="*/ 10319564 h 69" name="T57"/>
                <a:gd fmla="*/ 16713460 w 85" name="T58"/>
                <a:gd fmla="*/ 10319564 h 69" name="T59"/>
                <a:gd fmla="*/ 22791646 w 85" name="T60"/>
                <a:gd fmla="*/ 15478692 h 69" name="T61"/>
                <a:gd fmla="*/ 39505101 w 85" name="T62"/>
                <a:gd fmla="*/ 30957384 h 69" name="T63"/>
                <a:gd fmla="*/ 41023731 w 85" name="T64"/>
                <a:gd fmla="*/ 20637817 h 69" name="T65"/>
                <a:gd fmla="*/ 34946774 w 85" name="T66"/>
                <a:gd fmla="*/ 8598982 h 69" name="T67"/>
                <a:gd fmla="*/ 39505101 w 85" name="T68"/>
                <a:gd fmla="*/ 0 h 69" name="T69"/>
                <a:gd fmla="*/ 48621765 w 85" name="T70"/>
                <a:gd fmla="*/ 3439855 h 69" name="T71"/>
                <a:gd fmla="*/ 48621765 w 85" name="T72"/>
                <a:gd fmla="*/ 3439855 h 69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w 85" name="T111"/>
                <a:gd fmla="*/ 0 h 69" name="T112"/>
                <a:gd fmla="*/ 85 w 85" name="T113"/>
                <a:gd fmla="*/ 69 h 69" name="T114"/>
              </a:gdLst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b="T114" l="T111" r="T113" t="T112"/>
              <a:pathLst>
                <a:path h="69" w="85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/>
            <p:nvPr/>
          </p:nvSpPr>
          <p:spPr bwMode="auto">
            <a:xfrm>
              <a:off x="3694868" y="3551722"/>
              <a:ext cx="74613" cy="206196"/>
            </a:xfrm>
            <a:custGeom>
              <a:gdLst>
                <a:gd fmla="*/ 0 w 57" name="T0"/>
                <a:gd fmla="*/ 10017957 h 43" name="T1"/>
                <a:gd fmla="*/ 11994369 w 57" name="T2"/>
                <a:gd fmla="*/ 21705362 h 43" name="T3"/>
                <a:gd fmla="*/ 25702218 w 57" name="T4"/>
                <a:gd fmla="*/ 38401091 h 43" name="T5"/>
                <a:gd fmla="*/ 47977476 w 57" name="T6"/>
                <a:gd fmla="*/ 61775897 h 43" name="T7"/>
                <a:gd fmla="*/ 61685320 w 57" name="T8"/>
                <a:gd fmla="*/ 48419056 h 43" name="T9"/>
                <a:gd fmla="*/ 63398800 w 57" name="T10"/>
                <a:gd fmla="*/ 60106454 h 43" name="T11"/>
                <a:gd fmla="*/ 73679684 w 57" name="T12"/>
                <a:gd fmla="*/ 61775897 h 43" name="T13"/>
                <a:gd fmla="*/ 89101029 w 57" name="T14"/>
                <a:gd fmla="*/ 70124408 h 43" name="T15"/>
                <a:gd fmla="*/ 95954951 w 57" name="T16"/>
                <a:gd fmla="*/ 60106454 h 43" name="T17"/>
                <a:gd fmla="*/ 71966203 w 57" name="T18"/>
                <a:gd fmla="*/ 41739979 h 43" name="T19"/>
                <a:gd fmla="*/ 66825762 w 57" name="T20"/>
                <a:gd fmla="*/ 26713693 h 43" name="T21"/>
                <a:gd fmla="*/ 56544878 w 57" name="T22"/>
                <a:gd fmla="*/ 21705362 h 43" name="T23"/>
                <a:gd fmla="*/ 56544878 w 57" name="T24"/>
                <a:gd fmla="*/ 11687403 h 43" name="T25"/>
                <a:gd fmla="*/ 46263995 w 57" name="T26"/>
                <a:gd fmla="*/ 8348513 h 43" name="T27"/>
                <a:gd fmla="*/ 30842660 w 57" name="T28"/>
                <a:gd fmla="*/ 5008332 h 43" name="T29"/>
                <a:gd fmla="*/ 17134811 w 57" name="T30"/>
                <a:gd fmla="*/ 0 h 43" name="T31"/>
                <a:gd fmla="*/ 5140443 w 57" name="T32"/>
                <a:gd fmla="*/ 1669444 h 43" name="T33"/>
                <a:gd fmla="*/ 0 w 57" name="T34"/>
                <a:gd fmla="*/ 10017957 h 43" name="T35"/>
                <a:gd fmla="*/ 0 w 57" name="T36"/>
                <a:gd fmla="*/ 10017957 h 43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57" name="T57"/>
                <a:gd fmla="*/ 0 h 43" name="T58"/>
                <a:gd fmla="*/ 57 w 57" name="T59"/>
                <a:gd fmla="*/ 43 h 43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43" w="57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/>
            <p:nvPr/>
          </p:nvSpPr>
          <p:spPr bwMode="auto">
            <a:xfrm>
              <a:off x="3736143" y="3378684"/>
              <a:ext cx="711195" cy="206196"/>
            </a:xfrm>
            <a:custGeom>
              <a:gdLst>
                <a:gd fmla="*/ 837896752 w 572" name="T0"/>
                <a:gd fmla="*/ 173329062 h 246" name="T1"/>
                <a:gd fmla="*/ 749778861 w 572" name="T2"/>
                <a:gd fmla="*/ 163032328 h 246" name="T3"/>
                <a:gd fmla="*/ 717313589 w 572" name="T4"/>
                <a:gd fmla="*/ 130426133 h 246" name="T5"/>
                <a:gd fmla="*/ 675574125 w 572" name="T6"/>
                <a:gd fmla="*/ 135574479 h 246" name="T7"/>
                <a:gd fmla="*/ 635379996 w 572" name="T8"/>
                <a:gd fmla="*/ 121845555 h 246" name="T9"/>
                <a:gd fmla="*/ 562720752 w 572" name="T10"/>
                <a:gd fmla="*/ 70362068 h 246" name="T11"/>
                <a:gd fmla="*/ 471510634 w 572" name="T12"/>
                <a:gd fmla="*/ 51483487 h 246" name="T13"/>
                <a:gd fmla="*/ 408126826 w 572" name="T14"/>
                <a:gd fmla="*/ 30890090 h 246" name="T15"/>
                <a:gd fmla="*/ 344743018 w 572" name="T16"/>
                <a:gd fmla="*/ 17161161 h 246" name="T17"/>
                <a:gd fmla="*/ 284452602 w 572" name="T18"/>
                <a:gd fmla="*/ 36038437 h 246" name="T19"/>
                <a:gd fmla="*/ 216431076 w 572" name="T20"/>
                <a:gd fmla="*/ 36038437 h 246" name="T21"/>
                <a:gd fmla="*/ 216431076 w 572" name="T22"/>
                <a:gd fmla="*/ 84090992 h 246" name="T23"/>
                <a:gd fmla="*/ 242711894 w 572" name="T24"/>
                <a:gd fmla="*/ 106400515 h 246" name="T25"/>
                <a:gd fmla="*/ 242711894 w 572" name="T26"/>
                <a:gd fmla="*/ 139006710 h 246" name="T27"/>
                <a:gd fmla="*/ 216431076 w 572" name="T28"/>
                <a:gd fmla="*/ 140722826 h 246" name="T29"/>
                <a:gd fmla="*/ 177782595 w 572" name="T30"/>
                <a:gd fmla="*/ 123561671 h 246" name="T31"/>
                <a:gd fmla="*/ 151501738 w 572" name="T32"/>
                <a:gd fmla="*/ 130426133 h 246" name="T33"/>
                <a:gd fmla="*/ 120583201 w 572" name="T34"/>
                <a:gd fmla="*/ 118413324 h 246" name="T35"/>
                <a:gd fmla="*/ 46378446 w 572" name="T36"/>
                <a:gd fmla="*/ 116697208 h 246" name="T37"/>
                <a:gd fmla="*/ 30918546 w 572" name="T38"/>
                <a:gd fmla="*/ 133858364 h 246" name="T39"/>
                <a:gd fmla="*/ 27826320 w 572" name="T40"/>
                <a:gd fmla="*/ 156167866 h 246" name="T41"/>
                <a:gd fmla="*/ 4637720 w 572" name="T42"/>
                <a:gd fmla="*/ 145871173 h 246" name="T43"/>
                <a:gd fmla="*/ 0 w 572" name="T44"/>
                <a:gd fmla="*/ 192206333 h 246" name="T45"/>
                <a:gd fmla="*/ 12367668 w 572" name="T46"/>
                <a:gd fmla="*/ 224813839 h 246" name="T47"/>
                <a:gd fmla="*/ 40193983 w 572" name="T48"/>
                <a:gd fmla="*/ 223097723 h 246" name="T49"/>
                <a:gd fmla="*/ 66474811 w 572" name="T50"/>
                <a:gd fmla="*/ 269432843 h 246" name="T51"/>
                <a:gd fmla="*/ 160777174 w 572" name="T52"/>
                <a:gd fmla="*/ 252271688 h 246" name="T53"/>
                <a:gd fmla="*/ 153047229 w 572" name="T54"/>
                <a:gd fmla="*/ 302039039 h 246" name="T55"/>
                <a:gd fmla="*/ 105123311 w 572" name="T56"/>
                <a:gd fmla="*/ 327780772 h 246" name="T57"/>
                <a:gd fmla="*/ 157684948 w 572" name="T58"/>
                <a:gd fmla="*/ 375833399 h 246" name="T59"/>
                <a:gd fmla="*/ 194787976 w 572" name="T60"/>
                <a:gd fmla="*/ 380981746 h 246" name="T61"/>
                <a:gd fmla="*/ 222614286 w 572" name="T62"/>
                <a:gd fmla="*/ 387846208 h 246" name="T63"/>
                <a:gd fmla="*/ 222614286 w 572" name="T64"/>
                <a:gd fmla="*/ 293458461 h 246" name="T65"/>
                <a:gd fmla="*/ 259717276 w 572" name="T66"/>
                <a:gd fmla="*/ 264284497 h 246" name="T67"/>
                <a:gd fmla="*/ 272084939 w 572" name="T68"/>
                <a:gd fmla="*/ 252271688 h 246" name="T69"/>
                <a:gd fmla="*/ 290635812 w 572" name="T70"/>
                <a:gd fmla="*/ 260852265 h 246" name="T71"/>
                <a:gd fmla="*/ 299911249 w 572" name="T72"/>
                <a:gd fmla="*/ 267716728 h 246" name="T73"/>
                <a:gd fmla="*/ 323101084 w 572" name="T74"/>
                <a:gd fmla="*/ 307187385 h 246" name="T75"/>
                <a:gd fmla="*/ 343197526 w 572" name="T76"/>
                <a:gd fmla="*/ 332929119 h 246" name="T77"/>
                <a:gd fmla="*/ 394213671 w 572" name="T78"/>
                <a:gd fmla="*/ 332929119 h 246" name="T79"/>
                <a:gd fmla="*/ 414311279 w 572" name="T80"/>
                <a:gd fmla="*/ 398142901 h 246" name="T81"/>
                <a:gd fmla="*/ 435954379 w 572" name="T82"/>
                <a:gd fmla="*/ 420452403 h 246" name="T83"/>
                <a:gd fmla="*/ 486969280 w 572" name="T84"/>
                <a:gd fmla="*/ 410155710 h 246" name="T85"/>
                <a:gd fmla="*/ 547260862 w 572" name="T86"/>
                <a:gd fmla="*/ 410155710 h 246" name="T87"/>
                <a:gd fmla="*/ 544169878 w 572" name="T88"/>
                <a:gd fmla="*/ 382697861 h 246" name="T89"/>
                <a:gd fmla="*/ 554990807 w 572" name="T90"/>
                <a:gd fmla="*/ 368968937 h 246" name="T91"/>
                <a:gd fmla="*/ 592093796 w 572" name="T92"/>
                <a:gd fmla="*/ 374117284 h 246" name="T93"/>
                <a:gd fmla="*/ 644655433 w 572" name="T94"/>
                <a:gd fmla="*/ 360388359 h 246" name="T95"/>
                <a:gd fmla="*/ 732773479 w 572" name="T96"/>
                <a:gd fmla="*/ 379265630 h 246" name="T97"/>
                <a:gd fmla="*/ 732773479 w 572" name="T98"/>
                <a:gd fmla="*/ 319200194 h 246" name="T99"/>
                <a:gd fmla="*/ 799248270 w 572" name="T100"/>
                <a:gd fmla="*/ 252271688 h 246" name="T101"/>
                <a:gd fmla="*/ 861086587 w 572" name="T102"/>
                <a:gd fmla="*/ 216233261 h 24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w 572" name="T156"/>
                <a:gd fmla="*/ 0 h 246" name="T157"/>
                <a:gd fmla="*/ 572 w 572" name="T158"/>
                <a:gd fmla="*/ 246 h 246" name="T159"/>
              </a:gdLst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b="T159" l="T156" r="T158" t="T157"/>
              <a:pathLst>
                <a:path h="246" w="572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/>
            <p:nvPr/>
          </p:nvSpPr>
          <p:spPr bwMode="auto">
            <a:xfrm>
              <a:off x="3907591" y="3526322"/>
              <a:ext cx="312736" cy="206196"/>
            </a:xfrm>
            <a:custGeom>
              <a:gdLst>
                <a:gd fmla="*/ 37557332 w 250" name="T0"/>
                <a:gd fmla="*/ 114387181 h 153" name="T1"/>
                <a:gd fmla="*/ 43817105 w 250" name="T2"/>
                <a:gd fmla="*/ 95883169 h 153" name="T3"/>
                <a:gd fmla="*/ 53205497 w 250" name="T4"/>
                <a:gd fmla="*/ 87472254 h 153" name="T5"/>
                <a:gd fmla="*/ 70419843 w 250" name="T6"/>
                <a:gd fmla="*/ 90836620 h 153" name="T7"/>
                <a:gd fmla="*/ 89197899 w 250" name="T8"/>
                <a:gd fmla="*/ 97565352 h 153" name="T9"/>
                <a:gd fmla="*/ 93892720 w 250" name="T10"/>
                <a:gd fmla="*/ 102611900 h 153" name="T11"/>
                <a:gd fmla="*/ 106412245 w 250" name="T12"/>
                <a:gd fmla="*/ 114387181 h 153" name="T13"/>
                <a:gd fmla="*/ 115800637 w 250" name="T14"/>
                <a:gd fmla="*/ 144665176 h 153" name="T15"/>
                <a:gd fmla="*/ 129885103 w 250" name="T16"/>
                <a:gd fmla="*/ 141300810 h 153" name="T17"/>
                <a:gd fmla="*/ 151793020 w 250" name="T18"/>
                <a:gd fmla="*/ 144665176 h 153" name="T19"/>
                <a:gd fmla="*/ 183090619 w 250" name="T20"/>
                <a:gd fmla="*/ 178308874 h 153" name="T21"/>
                <a:gd fmla="*/ 215953120 w 250" name="T22"/>
                <a:gd fmla="*/ 198495069 h 153" name="T23"/>
                <a:gd fmla="*/ 247250681 w 250" name="T24"/>
                <a:gd fmla="*/ 220362150 h 153" name="T25"/>
                <a:gd fmla="*/ 259770205 w 250" name="T26"/>
                <a:gd fmla="*/ 255687991 h 153" name="T27"/>
                <a:gd fmla="*/ 278548241 w 250" name="T28"/>
                <a:gd fmla="*/ 227090881 h 153" name="T29"/>
                <a:gd fmla="*/ 281678122 w 250" name="T30"/>
                <a:gd fmla="*/ 201859435 h 153" name="T31"/>
                <a:gd fmla="*/ 269159849 w 250" name="T32"/>
                <a:gd fmla="*/ 163169188 h 153" name="T33"/>
                <a:gd fmla="*/ 295762587 w 250" name="T34"/>
                <a:gd fmla="*/ 154758273 h 153" name="T35"/>
                <a:gd fmla="*/ 328625167 w 250" name="T36"/>
                <a:gd fmla="*/ 163169188 h 153" name="T37"/>
                <a:gd fmla="*/ 381830644 w 250" name="T38"/>
                <a:gd fmla="*/ 158122639 h 153" name="T39"/>
                <a:gd fmla="*/ 381830644 w 250" name="T40"/>
                <a:gd fmla="*/ 136254261 h 153" name="T41"/>
                <a:gd fmla="*/ 317670504 w 250" name="T42"/>
                <a:gd fmla="*/ 136254261 h 153" name="T43"/>
                <a:gd fmla="*/ 286372944 w 250" name="T44"/>
                <a:gd fmla="*/ 132889895 h 153" name="T45"/>
                <a:gd fmla="*/ 258205265 w 250" name="T46"/>
                <a:gd fmla="*/ 144665176 h 153" name="T47"/>
                <a:gd fmla="*/ 239427229 w 250" name="T48"/>
                <a:gd fmla="*/ 141300810 h 153" name="T49"/>
                <a:gd fmla="*/ 223777823 w 250" name="T50"/>
                <a:gd fmla="*/ 142982993 h 153" name="T51"/>
                <a:gd fmla="*/ 204999787 w 250" name="T52"/>
                <a:gd fmla="*/ 132889895 h 153" name="T53"/>
                <a:gd fmla="*/ 204999787 w 250" name="T54"/>
                <a:gd fmla="*/ 124480278 h 153" name="T55"/>
                <a:gd fmla="*/ 201869906 w 250" name="T56"/>
                <a:gd fmla="*/ 95883169 h 153" name="T57"/>
                <a:gd fmla="*/ 140839687 w 250" name="T58"/>
                <a:gd fmla="*/ 72332588 h 153" name="T59"/>
                <a:gd fmla="*/ 109542126 w 250" name="T60"/>
                <a:gd fmla="*/ 50464210 h 153" name="T61"/>
                <a:gd fmla="*/ 70419843 w 250" name="T62"/>
                <a:gd fmla="*/ 60557308 h 153" name="T63"/>
                <a:gd fmla="*/ 45382045 w 250" name="T64"/>
                <a:gd fmla="*/ 26914936 h 153" name="T65"/>
                <a:gd fmla="*/ 46946986 w 250" name="T66"/>
                <a:gd fmla="*/ 0 h 153" name="T67"/>
                <a:gd fmla="*/ 28167689 w 250" name="T68"/>
                <a:gd fmla="*/ 117751546 h 153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250" name="T105"/>
                <a:gd fmla="*/ 0 h 153" name="T106"/>
                <a:gd fmla="*/ 250 w 250" name="T107"/>
                <a:gd fmla="*/ 153 h 153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153" w="250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/>
            <p:nvPr/>
          </p:nvSpPr>
          <p:spPr bwMode="auto">
            <a:xfrm>
              <a:off x="3864730" y="3577123"/>
              <a:ext cx="239711" cy="206196"/>
            </a:xfrm>
            <a:custGeom>
              <a:gdLst>
                <a:gd fmla="*/ 0 w 191" name="T0"/>
                <a:gd fmla="*/ 32855643 h 134" name="T1"/>
                <a:gd fmla="*/ 1575071 w 191" name="T2"/>
                <a:gd fmla="*/ 63983358 h 134" name="T3"/>
                <a:gd fmla="*/ 17325780 w 191" name="T4"/>
                <a:gd fmla="*/ 44960360 h 134" name="T5"/>
                <a:gd fmla="*/ 39378027 w 191" name="T6"/>
                <a:gd fmla="*/ 69171089 h 134" name="T7"/>
                <a:gd fmla="*/ 29927604 w 191" name="T8"/>
                <a:gd fmla="*/ 83005040 h 134" name="T9"/>
                <a:gd fmla="*/ 3150142 w 191" name="T10"/>
                <a:gd fmla="*/ 69171089 h 134" name="T11"/>
                <a:gd fmla="*/ 0 w 191" name="T12"/>
                <a:gd fmla="*/ 89922036 h 134" name="T13"/>
                <a:gd fmla="*/ 3150142 w 191" name="T14"/>
                <a:gd fmla="*/ 102026743 h 134" name="T15"/>
                <a:gd fmla="*/ 17325780 w 191" name="T16"/>
                <a:gd fmla="*/ 103755986 h 134" name="T17"/>
                <a:gd fmla="*/ 11025498 w 191" name="T18"/>
                <a:gd fmla="*/ 117589937 h 134" name="T19"/>
                <a:gd fmla="*/ 23627322 w 191" name="T20"/>
                <a:gd fmla="*/ 126236156 h 134" name="T21"/>
                <a:gd fmla="*/ 23627322 w 191" name="T22"/>
                <a:gd fmla="*/ 167738009 h 134" name="T23"/>
                <a:gd fmla="*/ 64580420 w 191" name="T24"/>
                <a:gd fmla="*/ 155633302 h 134" name="T25"/>
                <a:gd fmla="*/ 88206497 w 191" name="T26"/>
                <a:gd fmla="*/ 143528595 h 134" name="T27"/>
                <a:gd fmla="*/ 141760149 w 191" name="T28"/>
                <a:gd fmla="*/ 171196496 h 134" name="T29"/>
                <a:gd fmla="*/ 173262853 w 191" name="T30"/>
                <a:gd fmla="*/ 186761047 h 134" name="T31"/>
                <a:gd fmla="*/ 181138205 w 191" name="T32"/>
                <a:gd fmla="*/ 195407266 h 134" name="T33"/>
                <a:gd fmla="*/ 184288346 w 191" name="T34"/>
                <a:gd fmla="*/ 214428948 h 134" name="T35"/>
                <a:gd fmla="*/ 215791011 w 191" name="T36"/>
                <a:gd fmla="*/ 229992143 h 134" name="T37"/>
                <a:gd fmla="*/ 261469310 w 191" name="T38"/>
                <a:gd fmla="*/ 174655025 h 134" name="T39"/>
                <a:gd fmla="*/ 291396905 w 191" name="T40"/>
                <a:gd fmla="*/ 174655025 h 134" name="T41"/>
                <a:gd fmla="*/ 296122116 w 191" name="T42"/>
                <a:gd fmla="*/ 152174814 h 134" name="T43"/>
                <a:gd fmla="*/ 299272257 w 191" name="T44"/>
                <a:gd fmla="*/ 141799351 h 134" name="T45"/>
                <a:gd fmla="*/ 289821834 w 191" name="T46"/>
                <a:gd fmla="*/ 127965400 h 134" name="T47"/>
                <a:gd fmla="*/ 267769592 w 191" name="T48"/>
                <a:gd fmla="*/ 119319181 h 134" name="T49"/>
                <a:gd fmla="*/ 266194522 w 191" name="T50"/>
                <a:gd fmla="*/ 107214474 h 134" name="T51"/>
                <a:gd fmla="*/ 234691857 w 191" name="T52"/>
                <a:gd fmla="*/ 98568255 h 134" name="T53"/>
                <a:gd fmla="*/ 215791011 w 191" name="T54"/>
                <a:gd fmla="*/ 77817308 h 134" name="T55"/>
                <a:gd fmla="*/ 207915658 w 191" name="T56"/>
                <a:gd fmla="*/ 65712601 h 134" name="T57"/>
                <a:gd fmla="*/ 193738769 w 191" name="T58"/>
                <a:gd fmla="*/ 53606580 h 134" name="T59"/>
                <a:gd fmla="*/ 184288346 w 191" name="T60"/>
                <a:gd fmla="*/ 60524870 h 134" name="T61"/>
                <a:gd fmla="*/ 177988064 w 191" name="T62"/>
                <a:gd fmla="*/ 65712601 h 134" name="T63"/>
                <a:gd fmla="*/ 166962571 w 191" name="T64"/>
                <a:gd fmla="*/ 63983358 h 134" name="T65"/>
                <a:gd fmla="*/ 157512109 w 191" name="T66"/>
                <a:gd fmla="*/ 44960360 h 134" name="T67"/>
                <a:gd fmla="*/ 157512109 w 191" name="T68"/>
                <a:gd fmla="*/ 32855643 h 134" name="T69"/>
                <a:gd fmla="*/ 146485360 w 191" name="T70"/>
                <a:gd fmla="*/ 29397156 h 134" name="T71"/>
                <a:gd fmla="*/ 143335219 w 191" name="T72"/>
                <a:gd fmla="*/ 19021687 h 134" name="T73"/>
                <a:gd fmla="*/ 130734655 w 191" name="T74"/>
                <a:gd fmla="*/ 8646222 h 134" name="T75"/>
                <a:gd fmla="*/ 121284232 w 191" name="T76"/>
                <a:gd fmla="*/ 8646222 h 134" name="T77"/>
                <a:gd fmla="*/ 114983950 w 191" name="T78"/>
                <a:gd fmla="*/ 0 h 134" name="T79"/>
                <a:gd fmla="*/ 103957202 w 191" name="T80"/>
                <a:gd fmla="*/ 5187733 h 134" name="T81"/>
                <a:gd fmla="*/ 107108598 w 191" name="T82"/>
                <a:gd fmla="*/ 19021687 h 134" name="T83"/>
                <a:gd fmla="*/ 102382131 w 191" name="T84"/>
                <a:gd fmla="*/ 15563200 h 134" name="T85"/>
                <a:gd fmla="*/ 94506779 w 191" name="T86"/>
                <a:gd fmla="*/ 13833956 h 134" name="T87"/>
                <a:gd fmla="*/ 88206497 w 191" name="T88"/>
                <a:gd fmla="*/ 32855643 h 134" name="T89"/>
                <a:gd fmla="*/ 75605913 w 191" name="T90"/>
                <a:gd fmla="*/ 36314131 h 134" name="T91"/>
                <a:gd fmla="*/ 64580420 w 191" name="T92"/>
                <a:gd fmla="*/ 32855643 h 134" name="T93"/>
                <a:gd fmla="*/ 55128742 w 191" name="T94"/>
                <a:gd fmla="*/ 41501862 h 134" name="T95"/>
                <a:gd fmla="*/ 45678319 w 191" name="T96"/>
                <a:gd fmla="*/ 32855643 h 134" name="T97"/>
                <a:gd fmla="*/ 31502675 w 191" name="T98"/>
                <a:gd fmla="*/ 24209424 h 134" name="T99"/>
                <a:gd fmla="*/ 0 w 191" name="T100"/>
                <a:gd fmla="*/ 32855643 h 134" name="T101"/>
                <a:gd fmla="*/ 0 w 191" name="T102"/>
                <a:gd fmla="*/ 32855643 h 134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w 191" name="T156"/>
                <a:gd fmla="*/ 0 h 134" name="T157"/>
                <a:gd fmla="*/ 191 w 191" name="T158"/>
                <a:gd fmla="*/ 134 h 134" name="T159"/>
              </a:gdLst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b="T159" l="T156" r="T158" t="T157"/>
              <a:pathLst>
                <a:path h="134" w="191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/>
            <p:nvPr/>
          </p:nvSpPr>
          <p:spPr bwMode="auto">
            <a:xfrm>
              <a:off x="4134602" y="3532673"/>
              <a:ext cx="196849" cy="206196"/>
            </a:xfrm>
            <a:custGeom>
              <a:gdLst>
                <a:gd fmla="*/ 62060649 w 160" name="T0"/>
                <a:gd fmla="*/ 82551268 h 69" name="T1"/>
                <a:gd fmla="*/ 43896322 w 160" name="T2"/>
                <a:gd fmla="*/ 82551268 h 69" name="T3"/>
                <a:gd fmla="*/ 9082166 w 160" name="T4"/>
                <a:gd fmla="*/ 87710414 h 69" name="T5"/>
                <a:gd fmla="*/ 0 w 160" name="T6"/>
                <a:gd fmla="*/ 99749247 h 69" name="T7"/>
                <a:gd fmla="*/ 9082166 w 160" name="T8"/>
                <a:gd fmla="*/ 104909684 h 69" name="T9"/>
                <a:gd fmla="*/ 16649818 w 160" name="T10"/>
                <a:gd fmla="*/ 110068809 h 69" name="T11"/>
                <a:gd fmla="*/ 65087217 w 160" name="T12"/>
                <a:gd fmla="*/ 108348226 h 69" name="T13"/>
                <a:gd fmla="*/ 96874808 w 160" name="T14"/>
                <a:gd fmla="*/ 108348226 h 69" name="T15"/>
                <a:gd fmla="*/ 112011337 w 160" name="T16"/>
                <a:gd fmla="*/ 116948516 h 69" name="T17"/>
                <a:gd fmla="*/ 116552418 w 160" name="T18"/>
                <a:gd fmla="*/ 101469830 h 69" name="T19"/>
                <a:gd fmla="*/ 130175663 w 160" name="T20"/>
                <a:gd fmla="*/ 99749247 h 69" name="T21"/>
                <a:gd fmla="*/ 149853274 w 160" name="T22"/>
                <a:gd fmla="*/ 94590122 h 69" name="T23"/>
                <a:gd fmla="*/ 166503125 w 160" name="T24"/>
                <a:gd fmla="*/ 91150268 h 69" name="T25"/>
                <a:gd fmla="*/ 196777413 w 160" name="T26"/>
                <a:gd fmla="*/ 72233018 h 69" name="T27"/>
                <a:gd fmla="*/ 230078269 w 160" name="T28"/>
                <a:gd fmla="*/ 53314477 h 69" name="T29"/>
                <a:gd fmla="*/ 240673716 w 160" name="T30"/>
                <a:gd fmla="*/ 42996227 h 69" name="T31"/>
                <a:gd fmla="*/ 236132635 w 160" name="T32"/>
                <a:gd fmla="*/ 25796947 h 69" name="T33"/>
                <a:gd fmla="*/ 220996106 w 160" name="T34"/>
                <a:gd fmla="*/ 25796947 h 69" name="T35"/>
                <a:gd fmla="*/ 205859577 w 160" name="T36"/>
                <a:gd fmla="*/ 17197963 h 69" name="T37"/>
                <a:gd fmla="*/ 189208534 w 160" name="T38"/>
                <a:gd fmla="*/ 10319564 h 69" name="T39"/>
                <a:gd fmla="*/ 149853274 w 160" name="T40"/>
                <a:gd fmla="*/ 6879710 h 69" name="T41"/>
                <a:gd fmla="*/ 98388092 w 160" name="T42"/>
                <a:gd fmla="*/ 0 h 69" name="T43"/>
                <a:gd fmla="*/ 89305928 w 160" name="T44"/>
                <a:gd fmla="*/ 1719272 h 69" name="T45"/>
                <a:gd fmla="*/ 92333726 w 160" name="T46"/>
                <a:gd fmla="*/ 10319564 h 69" name="T47"/>
                <a:gd fmla="*/ 98388092 w 160" name="T48"/>
                <a:gd fmla="*/ 20637817 h 69" name="T49"/>
                <a:gd fmla="*/ 83251563 w 160" name="T50"/>
                <a:gd fmla="*/ 22357093 h 69" name="T51"/>
                <a:gd fmla="*/ 80224976 w 160" name="T52"/>
                <a:gd fmla="*/ 17197963 h 69" name="T53"/>
                <a:gd fmla="*/ 63573933 w 160" name="T54"/>
                <a:gd fmla="*/ 15478692 h 69" name="T55"/>
                <a:gd fmla="*/ 40868524 w 160" name="T56"/>
                <a:gd fmla="*/ 17197963 h 69" name="T57"/>
                <a:gd fmla="*/ 51465202 w 160" name="T58"/>
                <a:gd fmla="*/ 22357093 h 69" name="T59"/>
                <a:gd fmla="*/ 52978486 w 160" name="T60"/>
                <a:gd fmla="*/ 29236801 h 69" name="T61"/>
                <a:gd fmla="*/ 46924120 w 160" name="T62"/>
                <a:gd fmla="*/ 37835780 h 69" name="T63"/>
                <a:gd fmla="*/ 46924120 w 160" name="T64"/>
                <a:gd fmla="*/ 49874623 h 69" name="T65"/>
                <a:gd fmla="*/ 54491769 w 160" name="T66"/>
                <a:gd fmla="*/ 56754331 h 69" name="T67"/>
                <a:gd fmla="*/ 83251563 w 160" name="T68"/>
                <a:gd fmla="*/ 56754331 h 69" name="T69"/>
                <a:gd fmla="*/ 93847010 w 160" name="T70"/>
                <a:gd fmla="*/ 56754331 h 69" name="T71"/>
                <a:gd fmla="*/ 102929173 w 160" name="T72"/>
                <a:gd fmla="*/ 67072582 h 69" name="T73"/>
                <a:gd fmla="*/ 93847010 w 160" name="T74"/>
                <a:gd fmla="*/ 80831997 h 69" name="T75"/>
                <a:gd fmla="*/ 83251563 w 160" name="T76"/>
                <a:gd fmla="*/ 80831997 h 69" name="T77"/>
                <a:gd fmla="*/ 72656096 w 160" name="T78"/>
                <a:gd fmla="*/ 79111414 h 69" name="T79"/>
                <a:gd fmla="*/ 68115014 w 160" name="T80"/>
                <a:gd fmla="*/ 80831997 h 69" name="T81"/>
                <a:gd fmla="*/ 62060649 w 160" name="T82"/>
                <a:gd fmla="*/ 82551268 h 69" name="T83"/>
                <a:gd fmla="*/ 62060649 w 160" name="T84"/>
                <a:gd fmla="*/ 82551268 h 69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w 160" name="T129"/>
                <a:gd fmla="*/ 0 h 69" name="T130"/>
                <a:gd fmla="*/ 160 w 160" name="T131"/>
                <a:gd fmla="*/ 69 h 69" name="T132"/>
              </a:gdLst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b="T132" l="T129" r="T131" t="T130"/>
              <a:pathLst>
                <a:path h="69" w="160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/>
            <p:nvPr/>
          </p:nvSpPr>
          <p:spPr bwMode="auto">
            <a:xfrm>
              <a:off x="4115552" y="3589822"/>
              <a:ext cx="126999" cy="206196"/>
            </a:xfrm>
            <a:custGeom>
              <a:gdLst>
                <a:gd fmla="*/ 0 w 102" name="T0"/>
                <a:gd fmla="*/ 102674656 h 71" name="T1"/>
                <a:gd fmla="*/ 1550147 w 102" name="T2"/>
                <a:gd fmla="*/ 107894661 h 71" name="T3"/>
                <a:gd fmla="*/ 12402423 w 102" name="T4"/>
                <a:gd fmla="*/ 109635982 h 71" name="T5"/>
                <a:gd fmla="*/ 40307556 w 102" name="T6"/>
                <a:gd fmla="*/ 111375984 h 71" name="T7"/>
                <a:gd fmla="*/ 72863135 w 102" name="T8"/>
                <a:gd fmla="*/ 73090648 h 71" name="T9"/>
                <a:gd fmla="*/ 82164034 w 102" name="T10"/>
                <a:gd fmla="*/ 97453332 h 71" name="T11"/>
                <a:gd fmla="*/ 91466159 w 102" name="T12"/>
                <a:gd fmla="*/ 121817314 h 71" name="T13"/>
                <a:gd fmla="*/ 111619309 w 102" name="T14"/>
                <a:gd fmla="*/ 111375984 h 71" name="T15"/>
                <a:gd fmla="*/ 133322607 w 102" name="T16"/>
                <a:gd fmla="*/ 102674656 h 71" name="T17"/>
                <a:gd fmla="*/ 155027149 w 102" name="T18"/>
                <a:gd fmla="*/ 109635982 h 71" name="T19"/>
                <a:gd fmla="*/ 156577296 w 102" name="T20"/>
                <a:gd fmla="*/ 73090648 h 71" name="T21"/>
                <a:gd fmla="*/ 141074585 w 102" name="T22"/>
                <a:gd fmla="*/ 66129322 h 71" name="T23"/>
                <a:gd fmla="*/ 131772460 w 102" name="T24"/>
                <a:gd fmla="*/ 67869323 h 71" name="T25"/>
                <a:gd fmla="*/ 137974292 w 102" name="T26"/>
                <a:gd fmla="*/ 45246662 h 71" name="T27"/>
                <a:gd fmla="*/ 119371288 w 102" name="T28"/>
                <a:gd fmla="*/ 40025327 h 71" name="T29"/>
                <a:gd fmla="*/ 103868576 w 102" name="T30"/>
                <a:gd fmla="*/ 38285326 h 71" name="T31"/>
                <a:gd fmla="*/ 82164034 w 102" name="T32"/>
                <a:gd fmla="*/ 38285326 h 71" name="T33"/>
                <a:gd fmla="*/ 65111157 w 102" name="T34"/>
                <a:gd fmla="*/ 38285326 h 71" name="T35"/>
                <a:gd fmla="*/ 43407859 w 102" name="T36"/>
                <a:gd fmla="*/ 38285326 h 71" name="T37"/>
                <a:gd fmla="*/ 26354992 w 102" name="T38"/>
                <a:gd fmla="*/ 34805322 h 71" name="T39"/>
                <a:gd fmla="*/ 23253454 w 102" name="T40"/>
                <a:gd fmla="*/ 31324000 h 71" name="T41"/>
                <a:gd fmla="*/ 26354992 w 102" name="T42"/>
                <a:gd fmla="*/ 22622672 h 71" name="T43"/>
                <a:gd fmla="*/ 34105725 w 102" name="T44"/>
                <a:gd fmla="*/ 17402661 h 71" name="T45"/>
                <a:gd fmla="*/ 63561010 w 102" name="T46"/>
                <a:gd fmla="*/ 10441332 h 71" name="T47"/>
                <a:gd fmla="*/ 62010864 w 102" name="T48"/>
                <a:gd fmla="*/ 0 h 71" name="T49"/>
                <a:gd fmla="*/ 40307556 w 102" name="T50"/>
                <a:gd fmla="*/ 3480005 h 71" name="T51"/>
                <a:gd fmla="*/ 20153156 w 102" name="T52"/>
                <a:gd fmla="*/ 1740002 h 71" name="T53"/>
                <a:gd fmla="*/ 7750735 w 102" name="T54"/>
                <a:gd fmla="*/ 13921338 h 71" name="T55"/>
                <a:gd fmla="*/ 3100294 w 102" name="T56"/>
                <a:gd fmla="*/ 38285326 h 71" name="T57"/>
                <a:gd fmla="*/ 4650441 w 102" name="T58"/>
                <a:gd fmla="*/ 45246662 h 71" name="T59"/>
                <a:gd fmla="*/ 3100294 w 102" name="T60"/>
                <a:gd fmla="*/ 46986664 h 71" name="T61"/>
                <a:gd fmla="*/ 17052863 w 102" name="T62"/>
                <a:gd fmla="*/ 50466668 h 71" name="T63"/>
                <a:gd fmla="*/ 23253454 w 102" name="T64"/>
                <a:gd fmla="*/ 64389320 h 71" name="T65"/>
                <a:gd fmla="*/ 20153156 w 102" name="T66"/>
                <a:gd fmla="*/ 80050655 h 71" name="T67"/>
                <a:gd fmla="*/ 15502716 w 102" name="T68"/>
                <a:gd fmla="*/ 81791976 h 71" name="T69"/>
                <a:gd fmla="*/ 10852276 w 102" name="T70"/>
                <a:gd fmla="*/ 88752004 h 71" name="T71"/>
                <a:gd fmla="*/ 0 w 102" name="T72"/>
                <a:gd fmla="*/ 102674656 h 71" name="T73"/>
                <a:gd fmla="*/ 0 w 102" name="T74"/>
                <a:gd fmla="*/ 102674656 h 71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102" name="T114"/>
                <a:gd fmla="*/ 0 h 71" name="T115"/>
                <a:gd fmla="*/ 102 w 102" name="T116"/>
                <a:gd fmla="*/ 71 h 71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71" w="102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/>
            <p:nvPr/>
          </p:nvSpPr>
          <p:spPr bwMode="auto">
            <a:xfrm>
              <a:off x="3263070" y="3487427"/>
              <a:ext cx="61912" cy="206196"/>
            </a:xfrm>
            <a:custGeom>
              <a:gdLst>
                <a:gd fmla="*/ 0 w 48" name="T0"/>
                <a:gd fmla="*/ 20152825 h 49" name="T1"/>
                <a:gd fmla="*/ 46584378 w 48" name="T2"/>
                <a:gd fmla="*/ 18473316 h 49" name="T3"/>
                <a:gd fmla="*/ 51574823 w 48" name="T4"/>
                <a:gd fmla="*/ 0 h 49" name="T5"/>
                <a:gd fmla="*/ 78194824 w 48" name="T6"/>
                <a:gd fmla="*/ 48703209 h 49" name="T7"/>
                <a:gd fmla="*/ 71540469 w 48" name="T8"/>
                <a:gd fmla="*/ 75572772 h 49" name="T9"/>
                <a:gd fmla="*/ 29946545 w 48" name="T10"/>
                <a:gd fmla="*/ 80611301 h 49" name="T11"/>
                <a:gd fmla="*/ 14973917 w 48" name="T12"/>
                <a:gd fmla="*/ 75572772 h 49" name="T13"/>
                <a:gd fmla="*/ 13310006 w 48" name="T14"/>
                <a:gd fmla="*/ 48703209 h 49" name="T15"/>
                <a:gd fmla="*/ 0 w 48" name="T16"/>
                <a:gd fmla="*/ 21832340 h 49" name="T17"/>
                <a:gd fmla="*/ 0 w 48" name="T18"/>
                <a:gd fmla="*/ 20152825 h 49" name="T19"/>
                <a:gd fmla="*/ 0 w 48" name="T20"/>
                <a:gd fmla="*/ 20152825 h 4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48" name="T33"/>
                <a:gd fmla="*/ 0 h 49" name="T34"/>
                <a:gd fmla="*/ 48 w 48" name="T35"/>
                <a:gd fmla="*/ 49 h 4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49" w="48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/>
            <p:nvPr/>
          </p:nvSpPr>
          <p:spPr bwMode="auto">
            <a:xfrm>
              <a:off x="3294819" y="3542197"/>
              <a:ext cx="31750" cy="206196"/>
            </a:xfrm>
            <a:custGeom>
              <a:gdLst>
                <a:gd fmla="*/ 0 w 25" name="T0"/>
                <a:gd fmla="*/ 60733038 h 47" name="T1"/>
                <a:gd fmla="*/ 0 w 25" name="T2"/>
                <a:gd fmla="*/ 60733038 h 47" name="T3"/>
                <a:gd fmla="*/ 1612900 w 25" name="T4"/>
                <a:gd fmla="*/ 19087337 h 47" name="T5"/>
                <a:gd fmla="*/ 19354799 w 25" name="T6"/>
                <a:gd fmla="*/ 0 h 47" name="T7"/>
                <a:gd fmla="*/ 38709598 w 25" name="T8"/>
                <a:gd fmla="*/ 46850265 h 47" name="T9"/>
                <a:gd fmla="*/ 20967704 w 25" name="T10"/>
                <a:gd fmla="*/ 79820370 h 47" name="T11"/>
                <a:gd fmla="*/ 0 w 25" name="T12"/>
                <a:gd fmla="*/ 60733038 h 47" name="T13"/>
                <a:gd fmla="*/ 0 w 25" name="T14"/>
                <a:gd fmla="*/ 60733038 h 47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25" name="T24"/>
                <a:gd fmla="*/ 0 h 47" name="T25"/>
                <a:gd fmla="*/ 25 w 25" name="T26"/>
                <a:gd fmla="*/ 47 h 47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47" w="25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/>
            <p:nvPr/>
          </p:nvSpPr>
          <p:spPr bwMode="auto">
            <a:xfrm>
              <a:off x="3128133" y="3399321"/>
              <a:ext cx="130174" cy="206196"/>
            </a:xfrm>
            <a:custGeom>
              <a:gdLst>
                <a:gd fmla="*/ 0 w 105" name="T0"/>
                <a:gd fmla="*/ 42239311 h 41" name="T1"/>
                <a:gd fmla="*/ 0 w 105" name="T2"/>
                <a:gd fmla="*/ 42239311 h 41" name="T3"/>
                <a:gd fmla="*/ 1537305 w 105" name="T4"/>
                <a:gd fmla="*/ 45911833 h 41" name="T5"/>
                <a:gd fmla="*/ 3074610 w 105" name="T6"/>
                <a:gd fmla="*/ 58766978 h 41" name="T7"/>
                <a:gd fmla="*/ 19981242 w 105" name="T8"/>
                <a:gd fmla="*/ 62440845 h 41" name="T9"/>
                <a:gd fmla="*/ 53795752 w 105" name="T10"/>
                <a:gd fmla="*/ 55094467 h 41" name="T11"/>
                <a:gd fmla="*/ 89146332 w 105" name="T12"/>
                <a:gd fmla="*/ 73459734 h 41" name="T13"/>
                <a:gd fmla="*/ 138331392 w 105" name="T14"/>
                <a:gd fmla="*/ 60604589 h 41" name="T15"/>
                <a:gd fmla="*/ 159848693 w 105" name="T16"/>
                <a:gd fmla="*/ 23874044 h 41" name="T17"/>
                <a:gd fmla="*/ 152163412 w 105" name="T18"/>
                <a:gd fmla="*/ 0 h 41" name="T19"/>
                <a:gd fmla="*/ 89146332 w 105" name="T20"/>
                <a:gd fmla="*/ 1836256 h 41" name="T21"/>
                <a:gd fmla="*/ 70702380 w 105" name="T22"/>
                <a:gd fmla="*/ 40403056 h 41" name="T23"/>
                <a:gd fmla="*/ 0 w 105" name="T24"/>
                <a:gd fmla="*/ 42239311 h 41" name="T25"/>
                <a:gd fmla="*/ 0 w 105" name="T26"/>
                <a:gd fmla="*/ 42239311 h 41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105" name="T42"/>
                <a:gd fmla="*/ 0 h 41" name="T43"/>
                <a:gd fmla="*/ 105 w 105" name="T44"/>
                <a:gd fmla="*/ 41 h 41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41" w="105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/>
            <p:nvPr/>
          </p:nvSpPr>
          <p:spPr bwMode="auto">
            <a:xfrm>
              <a:off x="3017010" y="3334233"/>
              <a:ext cx="57150" cy="206196"/>
            </a:xfrm>
            <a:custGeom>
              <a:gdLst>
                <a:gd fmla="*/ 0 w 45" name="T0"/>
                <a:gd fmla="*/ 11676657 h 33" name="T1"/>
                <a:gd fmla="*/ 0 w 45" name="T2"/>
                <a:gd fmla="*/ 11676657 h 33" name="T3"/>
                <a:gd fmla="*/ 16128999 w 45" name="T4"/>
                <a:gd fmla="*/ 1946109 h 33" name="T5"/>
                <a:gd fmla="*/ 48387003 w 45" name="T6"/>
                <a:gd fmla="*/ 0 h 33" name="T7"/>
                <a:gd fmla="*/ 69354696 w 45" name="T8"/>
                <a:gd fmla="*/ 25300818 h 33" name="T9"/>
                <a:gd fmla="*/ 70967596 w 45" name="T10"/>
                <a:gd fmla="*/ 44761905 h 33" name="T11"/>
                <a:gd fmla="*/ 62903099 w 45" name="T12"/>
                <a:gd fmla="*/ 62278289 h 33" name="T13"/>
                <a:gd fmla="*/ 0 w 45" name="T14"/>
                <a:gd fmla="*/ 11676657 h 33" name="T15"/>
                <a:gd fmla="*/ 0 w 45" name="T16"/>
                <a:gd fmla="*/ 11676657 h 33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45" name="T27"/>
                <a:gd fmla="*/ 0 h 33" name="T28"/>
                <a:gd fmla="*/ 45 w 45" name="T29"/>
                <a:gd fmla="*/ 33 h 33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33" w="45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/>
            <p:nvPr/>
          </p:nvSpPr>
          <p:spPr bwMode="auto">
            <a:xfrm>
              <a:off x="3348794" y="3507272"/>
              <a:ext cx="107950" cy="206196"/>
            </a:xfrm>
            <a:custGeom>
              <a:gdLst>
                <a:gd fmla="*/ 0 w 86" name="T0"/>
                <a:gd fmla="*/ 53237874 h 48" name="T1"/>
                <a:gd fmla="*/ 0 w 86" name="T2"/>
                <a:gd fmla="*/ 53237874 h 48" name="T3"/>
                <a:gd fmla="*/ 7877839 w 86" name="T4"/>
                <a:gd fmla="*/ 0 h 48" name="T5"/>
                <a:gd fmla="*/ 133927029 w 86" name="T6"/>
                <a:gd fmla="*/ 11645907 h 48" name="T7"/>
                <a:gd fmla="*/ 110292264 w 86" name="T8"/>
                <a:gd fmla="*/ 44918452 h 48" name="T9"/>
                <a:gd fmla="*/ 119746672 w 86" name="T10"/>
                <a:gd fmla="*/ 63219891 h 48" name="T11"/>
                <a:gd fmla="*/ 86658754 w 86" name="T12"/>
                <a:gd fmla="*/ 64883776 h 48" name="T13"/>
                <a:gd fmla="*/ 66175857 w 86" name="T14"/>
                <a:gd fmla="*/ 78192272 h 48" name="T15"/>
                <a:gd fmla="*/ 12605046 w 86" name="T16"/>
                <a:gd fmla="*/ 78192272 h 48" name="T17"/>
                <a:gd fmla="*/ 0 w 86" name="T18"/>
                <a:gd fmla="*/ 53237874 h 48" name="T19"/>
                <a:gd fmla="*/ 0 w 86" name="T20"/>
                <a:gd fmla="*/ 53237874 h 48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86" name="T33"/>
                <a:gd fmla="*/ 0 h 48" name="T34"/>
                <a:gd fmla="*/ 86 w 86" name="T35"/>
                <a:gd fmla="*/ 48 h 48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48" w="86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/>
            <p:nvPr/>
          </p:nvSpPr>
          <p:spPr bwMode="auto">
            <a:xfrm>
              <a:off x="3251958" y="3376302"/>
              <a:ext cx="98425" cy="206196"/>
            </a:xfrm>
            <a:custGeom>
              <a:gdLst>
                <a:gd fmla="*/ 0 w 79" name="T0"/>
                <a:gd fmla="*/ 25637190 h 34" name="T1"/>
                <a:gd fmla="*/ 7760624 w 79" name="T2"/>
                <a:gd fmla="*/ 47856961 h 34" name="T3"/>
                <a:gd fmla="*/ 37253235 w 79" name="T4"/>
                <a:gd fmla="*/ 56403123 h 34" name="T5"/>
                <a:gd fmla="*/ 85373103 w 79" name="T6"/>
                <a:gd fmla="*/ 34183352 h 34" name="T7"/>
                <a:gd fmla="*/ 114865707 w 79" name="T8"/>
                <a:gd fmla="*/ 39310788 h 34" name="T9"/>
                <a:gd fmla="*/ 121073955 w 79" name="T10"/>
                <a:gd fmla="*/ 17092330 h 34" name="T11"/>
                <a:gd fmla="*/ 68298222 w 79" name="T12"/>
                <a:gd fmla="*/ 11963587 h 34" name="T13"/>
                <a:gd fmla="*/ 37253235 w 79" name="T14"/>
                <a:gd fmla="*/ 0 h 34" name="T15"/>
                <a:gd fmla="*/ 1552374 w 79" name="T16"/>
                <a:gd fmla="*/ 23928480 h 34" name="T17"/>
                <a:gd fmla="*/ 0 w 79" name="T18"/>
                <a:gd fmla="*/ 25637190 h 34" name="T19"/>
                <a:gd fmla="*/ 0 w 79" name="T20"/>
                <a:gd fmla="*/ 25637190 h 34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79" name="T33"/>
                <a:gd fmla="*/ 0 h 34" name="T34"/>
                <a:gd fmla="*/ 79 w 79" name="T35"/>
                <a:gd fmla="*/ 34 h 34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34" w="79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/>
            <p:nvPr/>
          </p:nvGrpSpPr>
          <p:grpSpPr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/>
              <p:nvPr/>
            </p:nvSpPr>
            <p:spPr bwMode="auto">
              <a:xfrm>
                <a:off x="3191" y="2497"/>
                <a:ext cx="37" cy="155"/>
              </a:xfrm>
              <a:custGeom>
                <a:gdLst>
                  <a:gd fmla="*/ 0 w 37" name="T0"/>
                  <a:gd fmla="*/ 41 h 55" name="T1"/>
                  <a:gd fmla="*/ 0 w 37" name="T2"/>
                  <a:gd fmla="*/ 41 h 55" name="T3"/>
                  <a:gd fmla="*/ 3 w 37" name="T4"/>
                  <a:gd fmla="*/ 15 h 55" name="T5"/>
                  <a:gd fmla="*/ 31 w 37" name="T6"/>
                  <a:gd fmla="*/ 0 h 55" name="T7"/>
                  <a:gd fmla="*/ 26 w 37" name="T8"/>
                  <a:gd fmla="*/ 21 h 55" name="T9"/>
                  <a:gd fmla="*/ 36 w 37" name="T10"/>
                  <a:gd fmla="*/ 27 h 55" name="T11"/>
                  <a:gd fmla="*/ 18 w 37" name="T12"/>
                  <a:gd fmla="*/ 39 h 55" name="T13"/>
                  <a:gd fmla="*/ 18 w 37" name="T14"/>
                  <a:gd fmla="*/ 54 h 55" name="T15"/>
                  <a:gd fmla="*/ 7 w 37" name="T16"/>
                  <a:gd fmla="*/ 54 h 55" name="T17"/>
                  <a:gd fmla="*/ 0 w 37" name="T18"/>
                  <a:gd fmla="*/ 41 h 55" name="T19"/>
                  <a:gd fmla="*/ 0 w 37" name="T20"/>
                  <a:gd fmla="*/ 41 h 55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37" name="T33"/>
                  <a:gd fmla="*/ 0 h 55" name="T34"/>
                  <a:gd fmla="*/ 37 w 37" name="T35"/>
                  <a:gd fmla="*/ 55 h 55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55" w="37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/>
              <p:nvPr/>
            </p:nvSpPr>
            <p:spPr bwMode="auto">
              <a:xfrm>
                <a:off x="3216" y="2514"/>
                <a:ext cx="13" cy="155"/>
              </a:xfrm>
              <a:custGeom>
                <a:gdLst>
                  <a:gd fmla="*/ 0 w 13" name="T0"/>
                  <a:gd fmla="*/ 6 h 7" name="T1"/>
                  <a:gd fmla="*/ 0 w 13" name="T2"/>
                  <a:gd fmla="*/ 6 h 7" name="T3"/>
                  <a:gd fmla="*/ 10 w 13" name="T4"/>
                  <a:gd fmla="*/ 0 h 7" name="T5"/>
                  <a:gd fmla="*/ 12 w 13" name="T6"/>
                  <a:gd fmla="*/ 4 h 7" name="T7"/>
                  <a:gd fmla="*/ 0 w 13" name="T8"/>
                  <a:gd fmla="*/ 6 h 7" name="T9"/>
                  <a:gd fmla="*/ 0 w 13" name="T10"/>
                  <a:gd fmla="*/ 6 h 7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3" name="T18"/>
                  <a:gd fmla="*/ 0 h 7" name="T19"/>
                  <a:gd fmla="*/ 13 w 13" name="T20"/>
                  <a:gd fmla="*/ 7 h 7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7" w="13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/>
              <p:nvPr/>
            </p:nvSpPr>
            <p:spPr bwMode="auto">
              <a:xfrm>
                <a:off x="3232" y="2510"/>
                <a:ext cx="22" cy="155"/>
              </a:xfrm>
              <a:custGeom>
                <a:gdLst>
                  <a:gd fmla="*/ 0 w 22" name="T0"/>
                  <a:gd fmla="*/ 12 h 24" name="T1"/>
                  <a:gd fmla="*/ 0 w 22" name="T2"/>
                  <a:gd fmla="*/ 12 h 24" name="T3"/>
                  <a:gd fmla="*/ 16 w 22" name="T4"/>
                  <a:gd fmla="*/ 23 h 24" name="T5"/>
                  <a:gd fmla="*/ 21 w 22" name="T6"/>
                  <a:gd fmla="*/ 11 h 24" name="T7"/>
                  <a:gd fmla="*/ 17 w 22" name="T8"/>
                  <a:gd fmla="*/ 0 h 24" name="T9"/>
                  <a:gd fmla="*/ 0 w 22" name="T10"/>
                  <a:gd fmla="*/ 12 h 24" name="T11"/>
                  <a:gd fmla="*/ 0 w 22" name="T12"/>
                  <a:gd fmla="*/ 12 h 24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2" name="T21"/>
                  <a:gd fmla="*/ 0 h 24" name="T22"/>
                  <a:gd fmla="*/ 22 w 22" name="T23"/>
                  <a:gd fmla="*/ 24 h 24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4" w="22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/>
            <p:nvPr/>
          </p:nvSpPr>
          <p:spPr bwMode="auto">
            <a:xfrm>
              <a:off x="3318633" y="2957993"/>
              <a:ext cx="185736" cy="206196"/>
            </a:xfrm>
            <a:custGeom>
              <a:gdLst>
                <a:gd fmla="*/ 0 w 149" name="T0"/>
                <a:gd fmla="*/ 39536435 h 224" name="T1"/>
                <a:gd fmla="*/ 0 w 149" name="T2"/>
                <a:gd fmla="*/ 39536435 h 224" name="T3"/>
                <a:gd fmla="*/ 15539579 w 149" name="T4"/>
                <a:gd fmla="*/ 27504408 h 224" name="T5"/>
                <a:gd fmla="*/ 38847698 w 149" name="T6"/>
                <a:gd fmla="*/ 51569784 h 224" name="T7"/>
                <a:gd fmla="*/ 83910746 w 149" name="T8"/>
                <a:gd fmla="*/ 55007506 h 224" name="T9"/>
                <a:gd fmla="*/ 108773316 w 149" name="T10"/>
                <a:gd fmla="*/ 41256607 h 224" name="T11"/>
                <a:gd fmla="*/ 116543103 w 149" name="T12"/>
                <a:gd fmla="*/ 8595619 h 224" name="T13"/>
                <a:gd fmla="*/ 158498456 w 149" name="T14"/>
                <a:gd fmla="*/ 0 h 224" name="T15"/>
                <a:gd fmla="*/ 180253400 w 149" name="T16"/>
                <a:gd fmla="*/ 12033343 h 224" name="T17"/>
                <a:gd fmla="*/ 177144488 w 149" name="T18"/>
                <a:gd fmla="*/ 39536435 h 224" name="T19"/>
                <a:gd fmla="*/ 169375947 w 149" name="T20"/>
                <a:gd fmla="*/ 67040844 h 224" name="T21"/>
                <a:gd fmla="*/ 198899392 w 149" name="T22"/>
                <a:gd fmla="*/ 99701845 h 224" name="T23"/>
                <a:gd fmla="*/ 181806609 w 149" name="T24"/>
                <a:gd fmla="*/ 123768522 h 224" name="T25"/>
                <a:gd fmla="*/ 203561514 w 149" name="T26"/>
                <a:gd fmla="*/ 166742669 h 224" name="T27"/>
                <a:gd fmla="*/ 194238517 w 149" name="T28"/>
                <a:gd fmla="*/ 204561585 h 224" name="T29"/>
                <a:gd fmla="*/ 229977293 w 149" name="T30"/>
                <a:gd fmla="*/ 283635746 h 224" name="T31"/>
                <a:gd fmla="*/ 149174213 w 149" name="T32"/>
                <a:gd fmla="*/ 359270956 h 224" name="T33"/>
                <a:gd fmla="*/ 51278369 w 149" name="T34"/>
                <a:gd fmla="*/ 383337633 h 224" name="T35"/>
                <a:gd fmla="*/ 46617494 w 149" name="T36"/>
                <a:gd fmla="*/ 367866572 h 224" name="T37"/>
                <a:gd fmla="*/ 15539579 w 149" name="T38"/>
                <a:gd fmla="*/ 357552095 h 224" name="T39"/>
                <a:gd fmla="*/ 10877457 w 149" name="T40"/>
                <a:gd fmla="*/ 281916885 h 224" name="T41"/>
                <a:gd fmla="*/ 104111194 w 149" name="T42"/>
                <a:gd fmla="*/ 201123863 h 224" name="T43"/>
                <a:gd fmla="*/ 73033274 w 149" name="T44"/>
                <a:gd fmla="*/ 161586086 h 224" name="T45"/>
                <a:gd fmla="*/ 62155821 w 149" name="T46"/>
                <a:gd fmla="*/ 80793043 h 224" name="T47"/>
                <a:gd fmla="*/ 0 w 149" name="T48"/>
                <a:gd fmla="*/ 39536435 h 224" name="T49"/>
                <a:gd fmla="*/ 0 w 149" name="T50"/>
                <a:gd fmla="*/ 39536435 h 224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149" name="T78"/>
                <a:gd fmla="*/ 0 h 224" name="T79"/>
                <a:gd fmla="*/ 149 w 149" name="T80"/>
                <a:gd fmla="*/ 224 h 224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224" w="149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/>
            <p:nvPr/>
          </p:nvGrpSpPr>
          <p:grpSpPr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/>
              <p:nvPr/>
            </p:nvSpPr>
            <p:spPr bwMode="auto">
              <a:xfrm>
                <a:off x="3019" y="2666"/>
                <a:ext cx="172" cy="158"/>
              </a:xfrm>
              <a:custGeom>
                <a:gdLst>
                  <a:gd fmla="*/ 0 w 172" name="T0"/>
                  <a:gd fmla="*/ 45 h 150" name="T1"/>
                  <a:gd fmla="*/ 0 w 172" name="T2"/>
                  <a:gd fmla="*/ 45 h 150" name="T3"/>
                  <a:gd fmla="*/ 5 w 172" name="T4"/>
                  <a:gd fmla="*/ 58 h 150" name="T5"/>
                  <a:gd fmla="*/ 41 w 172" name="T6"/>
                  <a:gd fmla="*/ 67 h 150" name="T7"/>
                  <a:gd fmla="*/ 35 w 172" name="T8"/>
                  <a:gd fmla="*/ 75 h 150" name="T9"/>
                  <a:gd fmla="*/ 48 w 172" name="T10"/>
                  <a:gd fmla="*/ 84 h 150" name="T11"/>
                  <a:gd fmla="*/ 53 w 172" name="T12"/>
                  <a:gd fmla="*/ 101 h 150" name="T13"/>
                  <a:gd fmla="*/ 38 w 172" name="T14"/>
                  <a:gd fmla="*/ 133 h 150" name="T15"/>
                  <a:gd fmla="*/ 81 w 172" name="T16"/>
                  <a:gd fmla="*/ 145 h 150" name="T17"/>
                  <a:gd fmla="*/ 85 w 172" name="T18"/>
                  <a:gd fmla="*/ 147 h 150" name="T19"/>
                  <a:gd fmla="*/ 105 w 172" name="T20"/>
                  <a:gd fmla="*/ 149 h 150" name="T21"/>
                  <a:gd fmla="*/ 105 w 172" name="T22"/>
                  <a:gd fmla="*/ 137 h 150" name="T23"/>
                  <a:gd fmla="*/ 117 w 172" name="T24"/>
                  <a:gd fmla="*/ 130 h 150" name="T25"/>
                  <a:gd fmla="*/ 145 w 172" name="T26"/>
                  <a:gd fmla="*/ 138 h 150" name="T27"/>
                  <a:gd fmla="*/ 163 w 172" name="T28"/>
                  <a:gd fmla="*/ 125 h 150" name="T29"/>
                  <a:gd fmla="*/ 153 w 172" name="T30"/>
                  <a:gd fmla="*/ 107 h 150" name="T31"/>
                  <a:gd fmla="*/ 157 w 172" name="T32"/>
                  <a:gd fmla="*/ 90 h 150" name="T33"/>
                  <a:gd fmla="*/ 143 w 172" name="T34"/>
                  <a:gd fmla="*/ 80 h 150" name="T35"/>
                  <a:gd fmla="*/ 163 w 172" name="T36"/>
                  <a:gd fmla="*/ 60 h 150" name="T37"/>
                  <a:gd fmla="*/ 171 w 172" name="T38"/>
                  <a:gd fmla="*/ 38 h 150" name="T39"/>
                  <a:gd fmla="*/ 146 w 172" name="T40"/>
                  <a:gd fmla="*/ 28 h 150" name="T41"/>
                  <a:gd fmla="*/ 139 w 172" name="T42"/>
                  <a:gd fmla="*/ 26 h 150" name="T43"/>
                  <a:gd fmla="*/ 100 w 172" name="T44"/>
                  <a:gd fmla="*/ 0 h 150" name="T45"/>
                  <a:gd fmla="*/ 86 w 172" name="T46"/>
                  <a:gd fmla="*/ 4 h 150" name="T47"/>
                  <a:gd fmla="*/ 71 w 172" name="T48"/>
                  <a:gd fmla="*/ 29 h 150" name="T49"/>
                  <a:gd fmla="*/ 38 w 172" name="T50"/>
                  <a:gd fmla="*/ 25 h 150" name="T51"/>
                  <a:gd fmla="*/ 43 w 172" name="T52"/>
                  <a:gd fmla="*/ 44 h 150" name="T53"/>
                  <a:gd fmla="*/ 0 w 172" name="T54"/>
                  <a:gd fmla="*/ 45 h 150" name="T55"/>
                  <a:gd fmla="*/ 0 w 172" name="T56"/>
                  <a:gd fmla="*/ 45 h 150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w 172" name="T87"/>
                  <a:gd fmla="*/ 0 h 150" name="T88"/>
                  <a:gd fmla="*/ 172 w 172" name="T89"/>
                  <a:gd fmla="*/ 150 h 150" name="T90"/>
                </a:gdLst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b="T90" l="T87" r="T89" t="T88"/>
                <a:pathLst>
                  <a:path h="150" w="172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/>
              <p:nvPr/>
            </p:nvSpPr>
            <p:spPr bwMode="auto">
              <a:xfrm>
                <a:off x="3198" y="2743"/>
                <a:ext cx="11" cy="158"/>
              </a:xfrm>
              <a:custGeom>
                <a:gdLst>
                  <a:gd fmla="*/ 0 w 11" name="T0"/>
                  <a:gd fmla="*/ 14 h 29" name="T1"/>
                  <a:gd fmla="*/ 0 w 11" name="T2"/>
                  <a:gd fmla="*/ 14 h 29" name="T3"/>
                  <a:gd fmla="*/ 9 w 11" name="T4"/>
                  <a:gd fmla="*/ 28 h 29" name="T5"/>
                  <a:gd fmla="*/ 10 w 11" name="T6"/>
                  <a:gd fmla="*/ 0 h 29" name="T7"/>
                  <a:gd fmla="*/ 0 w 11" name="T8"/>
                  <a:gd fmla="*/ 14 h 29" name="T9"/>
                  <a:gd fmla="*/ 0 w 11" name="T10"/>
                  <a:gd fmla="*/ 14 h 29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1" name="T18"/>
                  <a:gd fmla="*/ 0 h 29" name="T19"/>
                  <a:gd fmla="*/ 11 w 11" name="T20"/>
                  <a:gd fmla="*/ 29 h 29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8" w="11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/>
            <p:nvPr/>
          </p:nvSpPr>
          <p:spPr bwMode="auto">
            <a:xfrm>
              <a:off x="3070984" y="3316770"/>
              <a:ext cx="144461" cy="206196"/>
            </a:xfrm>
            <a:custGeom>
              <a:gdLst>
                <a:gd fmla="*/ 0 w 119" name="T0"/>
                <a:gd fmla="*/ 91405696 h 133" name="T1"/>
                <a:gd fmla="*/ 0 w 119" name="T2"/>
                <a:gd fmla="*/ 91405696 h 133" name="T3"/>
                <a:gd fmla="*/ 0 w 119" name="T4"/>
                <a:gd fmla="*/ 128645278 h 133" name="T5"/>
                <a:gd fmla="*/ 1473755 w 119" name="T6"/>
                <a:gd fmla="*/ 145571769 h 133" name="T7"/>
                <a:gd fmla="*/ 4421266 w 119" name="T8"/>
                <a:gd fmla="*/ 164192211 h 133" name="T9"/>
                <a:gd fmla="*/ 41263940 w 119" name="T10"/>
                <a:gd fmla="*/ 181118743 h 133" name="T11"/>
                <a:gd fmla="*/ 29473892 w 119" name="T12"/>
                <a:gd fmla="*/ 218358325 h 133" name="T13"/>
                <a:gd fmla="*/ 69264067 w 119" name="T14"/>
                <a:gd fmla="*/ 223436272 h 133" name="T15"/>
                <a:gd fmla="*/ 137055594 w 119" name="T16"/>
                <a:gd fmla="*/ 221743623 h 133" name="T17"/>
                <a:gd fmla="*/ 154739438 w 119" name="T18"/>
                <a:gd fmla="*/ 186196690 h 133" name="T19"/>
                <a:gd fmla="*/ 119370536 w 119" name="T20"/>
                <a:gd fmla="*/ 140493822 h 133" name="T21"/>
                <a:gd fmla="*/ 162108250 w 119" name="T22"/>
                <a:gd fmla="*/ 115104085 h 133" name="T23"/>
                <a:gd fmla="*/ 173898288 w 119" name="T24"/>
                <a:gd fmla="*/ 123567330 h 133" name="T25"/>
                <a:gd fmla="*/ 162108250 w 119" name="T26"/>
                <a:gd fmla="*/ 33854294 h 133" name="T27"/>
                <a:gd fmla="*/ 129686820 w 119" name="T28"/>
                <a:gd fmla="*/ 11848549 h 133" name="T29"/>
                <a:gd fmla="*/ 94317918 w 119" name="T30"/>
                <a:gd fmla="*/ 27083697 h 133" name="T31"/>
                <a:gd fmla="*/ 100212937 w 119" name="T32"/>
                <a:gd fmla="*/ 16926496 h 133" name="T33"/>
                <a:gd fmla="*/ 69264067 w 119" name="T34"/>
                <a:gd fmla="*/ 0 h 133" name="T35"/>
                <a:gd fmla="*/ 53053978 w 119" name="T36"/>
                <a:gd fmla="*/ 0 h 133" name="T37"/>
                <a:gd fmla="*/ 53053978 w 119" name="T38"/>
                <a:gd fmla="*/ 49088146 h 133" name="T39"/>
                <a:gd fmla="*/ 33895156 w 119" name="T40"/>
                <a:gd fmla="*/ 35546943 h 133" name="T41"/>
                <a:gd fmla="*/ 23578873 w 119" name="T42"/>
                <a:gd fmla="*/ 50780795 h 133" name="T43"/>
                <a:gd fmla="*/ 20632577 w 119" name="T44"/>
                <a:gd fmla="*/ 81249781 h 133" name="T45"/>
                <a:gd fmla="*/ 0 w 119" name="T46"/>
                <a:gd fmla="*/ 91405696 h 133" name="T47"/>
                <a:gd fmla="*/ 0 w 119" name="T48"/>
                <a:gd fmla="*/ 91405696 h 133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w 119" name="T75"/>
                <a:gd fmla="*/ 0 h 133" name="T76"/>
                <a:gd fmla="*/ 119 w 119" name="T77"/>
                <a:gd fmla="*/ 133 h 133" name="T78"/>
              </a:gdLst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b="T78" l="T75" r="T77" t="T76"/>
              <a:pathLst>
                <a:path h="133" w="119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/>
            <p:nvPr/>
          </p:nvGrpSpPr>
          <p:grpSpPr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/>
              <p:nvPr/>
            </p:nvSpPr>
            <p:spPr bwMode="auto">
              <a:xfrm>
                <a:off x="3356" y="2792"/>
                <a:ext cx="86" cy="158"/>
              </a:xfrm>
              <a:custGeom>
                <a:gdLst>
                  <a:gd fmla="*/ 0 w 86" name="T0"/>
                  <a:gd fmla="*/ 34 h 86" name="T1"/>
                  <a:gd fmla="*/ 0 w 86" name="T2"/>
                  <a:gd fmla="*/ 34 h 86" name="T3"/>
                  <a:gd fmla="*/ 11 w 86" name="T4"/>
                  <a:gd fmla="*/ 15 h 86" name="T5"/>
                  <a:gd fmla="*/ 38 w 86" name="T6"/>
                  <a:gd fmla="*/ 8 h 86" name="T7"/>
                  <a:gd fmla="*/ 72 w 86" name="T8"/>
                  <a:gd fmla="*/ 8 h 86" name="T9"/>
                  <a:gd fmla="*/ 85 w 86" name="T10"/>
                  <a:gd fmla="*/ 0 h 86" name="T11"/>
                  <a:gd fmla="*/ 80 w 86" name="T12"/>
                  <a:gd fmla="*/ 18 h 86" name="T13"/>
                  <a:gd fmla="*/ 57 w 86" name="T14"/>
                  <a:gd fmla="*/ 14 h 86" name="T15"/>
                  <a:gd fmla="*/ 46 w 86" name="T16"/>
                  <a:gd fmla="*/ 29 h 86" name="T17"/>
                  <a:gd fmla="*/ 33 w 86" name="T18"/>
                  <a:gd fmla="*/ 21 h 86" name="T19"/>
                  <a:gd fmla="*/ 42 w 86" name="T20"/>
                  <a:gd fmla="*/ 43 h 86" name="T21"/>
                  <a:gd fmla="*/ 31 w 86" name="T22"/>
                  <a:gd fmla="*/ 48 h 86" name="T23"/>
                  <a:gd fmla="*/ 52 w 86" name="T24"/>
                  <a:gd fmla="*/ 57 h 86" name="T25"/>
                  <a:gd fmla="*/ 52 w 86" name="T26"/>
                  <a:gd fmla="*/ 66 h 86" name="T27"/>
                  <a:gd fmla="*/ 35 w 86" name="T28"/>
                  <a:gd fmla="*/ 69 h 86" name="T29"/>
                  <a:gd fmla="*/ 41 w 86" name="T30"/>
                  <a:gd fmla="*/ 85 h 86" name="T31"/>
                  <a:gd fmla="*/ 20 w 86" name="T32"/>
                  <a:gd fmla="*/ 80 h 86" name="T33"/>
                  <a:gd fmla="*/ 14 w 86" name="T34"/>
                  <a:gd fmla="*/ 65 h 86" name="T35"/>
                  <a:gd fmla="*/ 41 w 86" name="T36"/>
                  <a:gd fmla="*/ 58 h 86" name="T37"/>
                  <a:gd fmla="*/ 14 w 86" name="T38"/>
                  <a:gd fmla="*/ 56 h 86" name="T39"/>
                  <a:gd fmla="*/ 0 w 86" name="T40"/>
                  <a:gd fmla="*/ 34 h 86" name="T41"/>
                  <a:gd fmla="*/ 0 w 86" name="T42"/>
                  <a:gd fmla="*/ 34 h 8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86" name="T66"/>
                  <a:gd fmla="*/ 0 h 86" name="T67"/>
                  <a:gd fmla="*/ 86 w 86" name="T68"/>
                  <a:gd fmla="*/ 86 h 86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86" w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/>
              <p:nvPr/>
            </p:nvSpPr>
            <p:spPr bwMode="auto">
              <a:xfrm>
                <a:off x="3401" y="2851"/>
                <a:ext cx="41" cy="158"/>
              </a:xfrm>
              <a:custGeom>
                <a:gdLst>
                  <a:gd fmla="*/ 0 w 41" name="T0"/>
                  <a:gd fmla="*/ 6 h 7" name="T1"/>
                  <a:gd fmla="*/ 0 w 41" name="T2"/>
                  <a:gd fmla="*/ 6 h 7" name="T3"/>
                  <a:gd fmla="*/ 3 w 41" name="T4"/>
                  <a:gd fmla="*/ 0 h 7" name="T5"/>
                  <a:gd fmla="*/ 40 w 41" name="T6"/>
                  <a:gd fmla="*/ 6 h 7" name="T7"/>
                  <a:gd fmla="*/ 13 w 41" name="T8"/>
                  <a:gd fmla="*/ 6 h 7" name="T9"/>
                  <a:gd fmla="*/ 0 w 41" name="T10"/>
                  <a:gd fmla="*/ 6 h 7" name="T11"/>
                  <a:gd fmla="*/ 0 w 41" name="T12"/>
                  <a:gd fmla="*/ 6 h 7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1" name="T21"/>
                  <a:gd fmla="*/ 0 h 7" name="T22"/>
                  <a:gd fmla="*/ 41 w 41" name="T23"/>
                  <a:gd fmla="*/ 7 h 7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7" w="41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/>
            <p:nvPr/>
          </p:nvSpPr>
          <p:spPr bwMode="auto">
            <a:xfrm>
              <a:off x="3239258" y="3412021"/>
              <a:ext cx="117475" cy="206196"/>
            </a:xfrm>
            <a:custGeom>
              <a:gdLst>
                <a:gd fmla="*/ 0 w 93" name="T0"/>
                <a:gd fmla="*/ 44700470 h 49" name="T1"/>
                <a:gd fmla="*/ 0 w 93" name="T2"/>
                <a:gd fmla="*/ 44700470 h 49" name="T3"/>
                <a:gd fmla="*/ 22337937 w 93" name="T4"/>
                <a:gd fmla="*/ 12771562 h 49" name="T5"/>
                <a:gd fmla="*/ 52655329 w 93" name="T6"/>
                <a:gd fmla="*/ 20754422 h 49" name="T7"/>
                <a:gd fmla="*/ 102118623 w 93" name="T8"/>
                <a:gd fmla="*/ 0 h 49" name="T9"/>
                <a:gd fmla="*/ 132434743 w 93" name="T10"/>
                <a:gd fmla="*/ 4789967 h 49" name="T11"/>
                <a:gd fmla="*/ 146795741 w 93" name="T12"/>
                <a:gd fmla="*/ 15964451 h 49" name="T13"/>
                <a:gd fmla="*/ 90949660 w 93" name="T14"/>
                <a:gd fmla="*/ 67050695 h 49" name="T15"/>
                <a:gd fmla="*/ 43081751 w 93" name="T16"/>
                <a:gd fmla="*/ 76629363 h 49" name="T17"/>
                <a:gd fmla="*/ 0 w 93" name="T18"/>
                <a:gd fmla="*/ 44700470 h 49" name="T19"/>
                <a:gd fmla="*/ 0 w 93" name="T20"/>
                <a:gd fmla="*/ 44700470 h 4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93" name="T33"/>
                <a:gd fmla="*/ 0 h 49" name="T34"/>
                <a:gd fmla="*/ 93 w 93" name="T35"/>
                <a:gd fmla="*/ 49 h 4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49" w="93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/>
            <p:nvPr/>
          </p:nvGrpSpPr>
          <p:grpSpPr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/>
              <p:nvPr/>
            </p:nvSpPr>
            <p:spPr bwMode="auto">
              <a:xfrm>
                <a:off x="3172" y="2737"/>
                <a:ext cx="161" cy="157"/>
              </a:xfrm>
              <a:custGeom>
                <a:gdLst>
                  <a:gd fmla="*/ 0 w 161" name="T0"/>
                  <a:gd fmla="*/ 37 h 151" name="T1"/>
                  <a:gd fmla="*/ 0 w 161" name="T2"/>
                  <a:gd fmla="*/ 37 h 151" name="T3"/>
                  <a:gd fmla="*/ 4 w 161" name="T4"/>
                  <a:gd fmla="*/ 20 h 151" name="T5"/>
                  <a:gd fmla="*/ 23 w 161" name="T6"/>
                  <a:gd fmla="*/ 11 h 151" name="T7"/>
                  <a:gd fmla="*/ 31 w 161" name="T8"/>
                  <a:gd fmla="*/ 19 h 151" name="T9"/>
                  <a:gd fmla="*/ 50 w 161" name="T10"/>
                  <a:gd fmla="*/ 4 h 151" name="T11"/>
                  <a:gd fmla="*/ 72 w 161" name="T12"/>
                  <a:gd fmla="*/ 0 h 151" name="T13"/>
                  <a:gd fmla="*/ 95 w 161" name="T14"/>
                  <a:gd fmla="*/ 10 h 151" name="T15"/>
                  <a:gd fmla="*/ 95 w 161" name="T16"/>
                  <a:gd fmla="*/ 27 h 151" name="T17"/>
                  <a:gd fmla="*/ 76 w 161" name="T18"/>
                  <a:gd fmla="*/ 29 h 151" name="T19"/>
                  <a:gd fmla="*/ 78 w 161" name="T20"/>
                  <a:gd fmla="*/ 50 h 151" name="T21"/>
                  <a:gd fmla="*/ 108 w 161" name="T22"/>
                  <a:gd fmla="*/ 83 h 151" name="T23"/>
                  <a:gd fmla="*/ 127 w 161" name="T24"/>
                  <a:gd fmla="*/ 86 h 151" name="T25"/>
                  <a:gd fmla="*/ 126 w 161" name="T26"/>
                  <a:gd fmla="*/ 93 h 151" name="T27"/>
                  <a:gd fmla="*/ 160 w 161" name="T28"/>
                  <a:gd fmla="*/ 115 h 151" name="T29"/>
                  <a:gd fmla="*/ 136 w 161" name="T30"/>
                  <a:gd fmla="*/ 112 h 151" name="T31"/>
                  <a:gd fmla="*/ 141 w 161" name="T32"/>
                  <a:gd fmla="*/ 133 h 151" name="T33"/>
                  <a:gd fmla="*/ 127 w 161" name="T34"/>
                  <a:gd fmla="*/ 150 h 151" name="T35"/>
                  <a:gd fmla="*/ 121 w 161" name="T36"/>
                  <a:gd fmla="*/ 116 h 151" name="T37"/>
                  <a:gd fmla="*/ 61 w 161" name="T38"/>
                  <a:gd fmla="*/ 78 h 151" name="T39"/>
                  <a:gd fmla="*/ 47 w 161" name="T40"/>
                  <a:gd fmla="*/ 53 h 151" name="T41"/>
                  <a:gd fmla="*/ 28 w 161" name="T42"/>
                  <a:gd fmla="*/ 45 h 151" name="T43"/>
                  <a:gd fmla="*/ 10 w 161" name="T44"/>
                  <a:gd fmla="*/ 55 h 151" name="T45"/>
                  <a:gd fmla="*/ 0 w 161" name="T46"/>
                  <a:gd fmla="*/ 37 h 151" name="T47"/>
                  <a:gd fmla="*/ 0 w 161" name="T48"/>
                  <a:gd fmla="*/ 37 h 151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w 161" name="T75"/>
                  <a:gd fmla="*/ 0 h 151" name="T76"/>
                  <a:gd fmla="*/ 161 w 161" name="T77"/>
                  <a:gd fmla="*/ 151 h 151" name="T78"/>
                </a:gdLst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b="T78" l="T75" r="T77" t="T76"/>
                <a:pathLst>
                  <a:path h="151" w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/>
              <p:nvPr/>
            </p:nvSpPr>
            <p:spPr bwMode="auto">
              <a:xfrm>
                <a:off x="3192" y="2777"/>
                <a:ext cx="21" cy="157"/>
              </a:xfrm>
              <a:custGeom>
                <a:gdLst>
                  <a:gd fmla="*/ 0 w 21" name="T0"/>
                  <a:gd fmla="*/ 6 h 38" name="T1"/>
                  <a:gd fmla="*/ 0 w 21" name="T2"/>
                  <a:gd fmla="*/ 6 h 38" name="T3"/>
                  <a:gd fmla="*/ 4 w 21" name="T4"/>
                  <a:gd fmla="*/ 34 h 38" name="T5"/>
                  <a:gd fmla="*/ 12 w 21" name="T6"/>
                  <a:gd fmla="*/ 37 h 38" name="T7"/>
                  <a:gd fmla="*/ 20 w 21" name="T8"/>
                  <a:gd fmla="*/ 15 h 38" name="T9"/>
                  <a:gd fmla="*/ 13 w 21" name="T10"/>
                  <a:gd fmla="*/ 0 h 38" name="T11"/>
                  <a:gd fmla="*/ 0 w 21" name="T12"/>
                  <a:gd fmla="*/ 6 h 38" name="T13"/>
                  <a:gd fmla="*/ 0 w 21" name="T14"/>
                  <a:gd fmla="*/ 6 h 3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21" name="T24"/>
                  <a:gd fmla="*/ 0 h 38" name="T25"/>
                  <a:gd fmla="*/ 21 w 21" name="T26"/>
                  <a:gd fmla="*/ 38 h 3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38" w="21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/>
              <p:nvPr/>
            </p:nvSpPr>
            <p:spPr bwMode="auto">
              <a:xfrm>
                <a:off x="3251" y="2819"/>
                <a:ext cx="43" cy="157"/>
              </a:xfrm>
              <a:custGeom>
                <a:gdLst>
                  <a:gd fmla="*/ 0 w 43" name="T0"/>
                  <a:gd fmla="*/ 5 h 25" name="T1"/>
                  <a:gd fmla="*/ 0 w 43" name="T2"/>
                  <a:gd fmla="*/ 5 h 25" name="T3"/>
                  <a:gd fmla="*/ 35 w 43" name="T4"/>
                  <a:gd fmla="*/ 24 h 25" name="T5"/>
                  <a:gd fmla="*/ 42 w 43" name="T6"/>
                  <a:gd fmla="*/ 0 h 25" name="T7"/>
                  <a:gd fmla="*/ 0 w 43" name="T8"/>
                  <a:gd fmla="*/ 5 h 25" name="T9"/>
                  <a:gd fmla="*/ 0 w 43" name="T10"/>
                  <a:gd fmla="*/ 5 h 25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43" name="T18"/>
                  <a:gd fmla="*/ 0 h 25" name="T19"/>
                  <a:gd fmla="*/ 43 w 43" name="T20"/>
                  <a:gd fmla="*/ 25 h 25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5" w="43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/>
            <p:nvPr/>
          </p:nvSpPr>
          <p:spPr bwMode="auto">
            <a:xfrm>
              <a:off x="3064635" y="3351696"/>
              <a:ext cx="9525" cy="206196"/>
            </a:xfrm>
            <a:custGeom>
              <a:gdLst>
                <a:gd fmla="*/ 0 w 8" name="T0"/>
                <a:gd fmla="*/ 19058317 h 12" name="T1"/>
                <a:gd fmla="*/ 0 w 8" name="T2"/>
                <a:gd fmla="*/ 19058317 h 12" name="T3"/>
                <a:gd fmla="*/ 7087790 w 8" name="T4"/>
                <a:gd fmla="*/ 0 h 12" name="T5"/>
                <a:gd fmla="*/ 9922669 w 8" name="T6"/>
                <a:gd fmla="*/ 23292851 h 12" name="T7"/>
                <a:gd fmla="*/ 0 w 8" name="T8"/>
                <a:gd fmla="*/ 19058317 h 12" name="T9"/>
                <a:gd fmla="*/ 0 w 8" name="T10"/>
                <a:gd fmla="*/ 19058317 h 12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8" name="T18"/>
                <a:gd fmla="*/ 0 h 12" name="T19"/>
                <a:gd fmla="*/ 8 w 8" name="T20"/>
                <a:gd fmla="*/ 12 h 12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2" w="8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/>
            <p:nvPr/>
          </p:nvSpPr>
          <p:spPr bwMode="auto">
            <a:xfrm>
              <a:off x="3028122" y="3300103"/>
              <a:ext cx="63500" cy="206196"/>
            </a:xfrm>
            <a:custGeom>
              <a:gdLst>
                <a:gd fmla="*/ 0 w 50" name="T0"/>
                <a:gd fmla="*/ 62062469 h 47" name="T1"/>
                <a:gd fmla="*/ 0 w 50" name="T2"/>
                <a:gd fmla="*/ 62062469 h 47" name="T3"/>
                <a:gd fmla="*/ 30645101 w 50" name="T4"/>
                <a:gd fmla="*/ 52936036 h 47" name="T5"/>
                <a:gd fmla="*/ 14516101 w 50" name="T6"/>
                <a:gd fmla="*/ 41982954 h 47" name="T7"/>
                <a:gd fmla="*/ 29032201 w 50" name="T8"/>
                <a:gd fmla="*/ 12777012 h 47" name="T9"/>
                <a:gd fmla="*/ 41935407 w 50" name="T10"/>
                <a:gd fmla="*/ 32856521 h 47" name="T11"/>
                <a:gd fmla="*/ 41935407 w 50" name="T12"/>
                <a:gd fmla="*/ 0 h 47" name="T13"/>
                <a:gd fmla="*/ 79032096 w 50" name="T14"/>
                <a:gd fmla="*/ 0 h 47" name="T15"/>
                <a:gd fmla="*/ 75806297 w 50" name="T16"/>
                <a:gd fmla="*/ 32856521 h 47" name="T17"/>
                <a:gd fmla="*/ 53225704 w 50" name="T18"/>
                <a:gd fmla="*/ 43809592 h 47" name="T19"/>
                <a:gd fmla="*/ 53225704 w 50" name="T20"/>
                <a:gd fmla="*/ 83967260 h 47" name="T21"/>
                <a:gd fmla="*/ 32258000 w 50" name="T22"/>
                <a:gd fmla="*/ 60237182 h 47" name="T23"/>
                <a:gd fmla="*/ 0 w 50" name="T24"/>
                <a:gd fmla="*/ 62062469 h 47" name="T25"/>
                <a:gd fmla="*/ 0 w 50" name="T26"/>
                <a:gd fmla="*/ 62062469 h 47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50" name="T42"/>
                <a:gd fmla="*/ 0 h 47" name="T43"/>
                <a:gd fmla="*/ 50 w 50" name="T44"/>
                <a:gd fmla="*/ 47 h 47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47" w="50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/>
            <p:nvPr/>
          </p:nvSpPr>
          <p:spPr bwMode="auto">
            <a:xfrm>
              <a:off x="3051934" y="2963550"/>
              <a:ext cx="441322" cy="206196"/>
            </a:xfrm>
            <a:custGeom>
              <a:gdLst>
                <a:gd fmla="*/ 0 w 354" name="T0"/>
                <a:gd fmla="*/ 360167831 h 285" name="T1"/>
                <a:gd fmla="*/ 51288450 w 354" name="T2"/>
                <a:gd fmla="*/ 366963865 h 285" name="T3"/>
                <a:gd fmla="*/ 1554611 w 354" name="T4"/>
                <a:gd fmla="*/ 389049022 h 285" name="T5"/>
                <a:gd fmla="*/ 9325172 w 354" name="T6"/>
                <a:gd fmla="*/ 423027891 h 285" name="T7"/>
                <a:gd fmla="*/ 6217197 w 354" name="T8"/>
                <a:gd fmla="*/ 436618657 h 285" name="T9"/>
                <a:gd fmla="*/ 13987759 w 354" name="T10"/>
                <a:gd fmla="*/ 468897865 h 285" name="T11"/>
                <a:gd fmla="*/ 108795341 w 354" name="T12"/>
                <a:gd fmla="*/ 451909083 h 285" name="T13"/>
                <a:gd fmla="*/ 130553653 w 354" name="T14"/>
                <a:gd fmla="*/ 451909083 h 285" name="T15"/>
                <a:gd fmla="*/ 150758602 w 354" name="T16"/>
                <a:gd fmla="*/ 385652309 h 285" name="T17"/>
                <a:gd fmla="*/ 150758602 w 354" name="T18"/>
                <a:gd fmla="*/ 358469474 h 285" name="T19"/>
                <a:gd fmla="*/ 191168538 w 354" name="T20"/>
                <a:gd fmla="*/ 273524176 h 285" name="T21"/>
                <a:gd fmla="*/ 202048317 w 354" name="T22"/>
                <a:gd fmla="*/ 200471367 h 285" name="T23"/>
                <a:gd fmla="*/ 245566189 w 354" name="T24"/>
                <a:gd fmla="*/ 130815232 h 285" name="T25"/>
                <a:gd fmla="*/ 279758891 w 354" name="T26"/>
                <a:gd fmla="*/ 105332058 h 285" name="T27"/>
                <a:gd fmla="*/ 320167542 w 354" name="T28"/>
                <a:gd fmla="*/ 83246880 h 285" name="T29"/>
                <a:gd fmla="*/ 345035153 w 354" name="T30"/>
                <a:gd fmla="*/ 71354472 h 285" name="T31"/>
                <a:gd fmla="*/ 413420557 w 354" name="T32"/>
                <a:gd fmla="*/ 98536023 h 285" name="T33"/>
                <a:gd fmla="*/ 446058649 w 354" name="T34"/>
                <a:gd fmla="*/ 52666029 h 285" name="T35"/>
                <a:gd fmla="*/ 509781469 w 354" name="T36"/>
                <a:gd fmla="*/ 56064046 h 285" name="T37"/>
                <a:gd fmla="*/ 547083392 w 354" name="T38"/>
                <a:gd fmla="*/ 52666029 h 285" name="T39"/>
                <a:gd fmla="*/ 526878443 w 354" name="T40"/>
                <a:gd fmla="*/ 50967672 h 285" name="T41"/>
                <a:gd fmla="*/ 548636756 w 354" name="T42"/>
                <a:gd fmla="*/ 27182845 h 285" name="T43"/>
                <a:gd fmla="*/ 484913936 w 354" name="T44"/>
                <a:gd fmla="*/ 27182845 h 285" name="T45"/>
                <a:gd fmla="*/ 477143377 w 354" name="T46"/>
                <a:gd fmla="*/ 0 h 285" name="T47"/>
                <a:gd fmla="*/ 458493039 w 354" name="T48"/>
                <a:gd fmla="*/ 28881201 h 285" name="T49"/>
                <a:gd fmla="*/ 422745726 w 354" name="T50"/>
                <a:gd fmla="*/ 44171637 h 285" name="T51"/>
                <a:gd fmla="*/ 422745726 w 354" name="T52"/>
                <a:gd fmla="*/ 5096375 h 285" name="T53"/>
                <a:gd fmla="*/ 349697737 w 354" name="T54"/>
                <a:gd fmla="*/ 32279219 h 285" name="T55"/>
                <a:gd fmla="*/ 345035153 w 354" name="T56"/>
                <a:gd fmla="*/ 44171637 h 285" name="T57"/>
                <a:gd fmla="*/ 323276762 w 354" name="T58"/>
                <a:gd fmla="*/ 49268012 h 285" name="T59"/>
                <a:gd fmla="*/ 298409229 w 354" name="T60"/>
                <a:gd fmla="*/ 54364386 h 285" name="T61"/>
                <a:gd fmla="*/ 276649670 w 354" name="T62"/>
                <a:gd fmla="*/ 67956455 h 285" name="T63"/>
                <a:gd fmla="*/ 244011578 w 354" name="T64"/>
                <a:gd fmla="*/ 107031718 h 285" name="T65"/>
                <a:gd fmla="*/ 223806630 w 354" name="T66"/>
                <a:gd fmla="*/ 122320840 h 285" name="T67"/>
                <a:gd fmla="*/ 230023825 w 354" name="T68"/>
                <a:gd fmla="*/ 142707640 h 285" name="T69"/>
                <a:gd fmla="*/ 155421186 w 354" name="T70"/>
                <a:gd fmla="*/ 232750576 h 285" name="T71"/>
                <a:gd fmla="*/ 108795341 w 354" name="T72"/>
                <a:gd fmla="*/ 293910976 h 285" name="T73"/>
                <a:gd fmla="*/ 76155983 w 354" name="T74"/>
                <a:gd fmla="*/ 299007350 h 285" name="T75"/>
                <a:gd fmla="*/ 51288450 w 354" name="T76"/>
                <a:gd fmla="*/ 329588201 h 285" name="T77"/>
                <a:gd fmla="*/ 31084738 w 354" name="T78"/>
                <a:gd fmla="*/ 344877405 h 285" name="T79"/>
                <a:gd fmla="*/ 29530127 w 354" name="T80"/>
                <a:gd fmla="*/ 351673440 h 285" name="T81"/>
                <a:gd fmla="*/ 0 w 354" name="T82"/>
                <a:gd fmla="*/ 360167831 h 285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w 354" name="T126"/>
                <a:gd fmla="*/ 0 h 285" name="T127"/>
                <a:gd fmla="*/ 354 w 354" name="T128"/>
                <a:gd fmla="*/ 285 h 285" name="T129"/>
              </a:gdLst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b="T129" l="T126" r="T128" t="T127"/>
              <a:pathLst>
                <a:path h="285" w="354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/>
            <p:nvPr/>
          </p:nvSpPr>
          <p:spPr bwMode="auto">
            <a:xfrm>
              <a:off x="3207508" y="3302484"/>
              <a:ext cx="169861" cy="206196"/>
            </a:xfrm>
            <a:custGeom>
              <a:gdLst>
                <a:gd fmla="*/ 0 w 137" name="T0"/>
                <a:gd fmla="*/ 32364034 h 103" name="T1"/>
                <a:gd fmla="*/ 0 w 137" name="T2"/>
                <a:gd fmla="*/ 32364034 h 103" name="T3"/>
                <a:gd fmla="*/ 12298256 w 137" name="T4"/>
                <a:gd fmla="*/ 129457475 h 103" name="T5"/>
                <a:gd fmla="*/ 122981312 w 137" name="T6"/>
                <a:gd fmla="*/ 178003552 h 103" name="T7"/>
                <a:gd fmla="*/ 175249229 w 137" name="T8"/>
                <a:gd fmla="*/ 183398003 h 103" name="T9"/>
                <a:gd fmla="*/ 209069110 w 137" name="T10"/>
                <a:gd fmla="*/ 134851926 h 103" name="T11"/>
                <a:gd fmla="*/ 192159789 w 137" name="T12"/>
                <a:gd fmla="*/ 79113269 h 103" name="T13"/>
                <a:gd fmla="*/ 204458040 w 137" name="T14"/>
                <a:gd fmla="*/ 66526217 h 103" name="T15"/>
                <a:gd fmla="*/ 196770858 w 137" name="T16"/>
                <a:gd fmla="*/ 23374623 h 103" name="T17"/>
                <a:gd fmla="*/ 116832806 w 137" name="T18"/>
                <a:gd fmla="*/ 8990754 h 103" name="T19"/>
                <a:gd fmla="*/ 66102345 w 137" name="T20"/>
                <a:gd fmla="*/ 0 h 103" name="T21"/>
                <a:gd fmla="*/ 0 w 137" name="T22"/>
                <a:gd fmla="*/ 32364034 h 103" name="T23"/>
                <a:gd fmla="*/ 0 w 137" name="T24"/>
                <a:gd fmla="*/ 32364034 h 103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137" name="T39"/>
                <a:gd fmla="*/ 0 h 103" name="T40"/>
                <a:gd fmla="*/ 137 w 137" name="T41"/>
                <a:gd fmla="*/ 103 h 103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103" w="137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/>
            <p:nvPr/>
          </p:nvSpPr>
          <p:spPr bwMode="auto">
            <a:xfrm>
              <a:off x="2812223" y="3577122"/>
              <a:ext cx="53975" cy="206196"/>
            </a:xfrm>
            <a:custGeom>
              <a:gdLst>
                <a:gd fmla="*/ 0 w 44" name="T0"/>
                <a:gd fmla="*/ 82664452 h 77" name="T1"/>
                <a:gd fmla="*/ 0 w 44" name="T2"/>
                <a:gd fmla="*/ 82664452 h 77" name="T3"/>
                <a:gd fmla="*/ 10533713 w 44" name="T4"/>
                <a:gd fmla="*/ 0 h 77" name="T5"/>
                <a:gd fmla="*/ 64706208 w 44" name="T6"/>
                <a:gd fmla="*/ 5061646 h 77" name="T7"/>
                <a:gd fmla="*/ 40629686 w 44" name="T8"/>
                <a:gd fmla="*/ 59046043 h 77" name="T9"/>
                <a:gd fmla="*/ 40629686 w 44" name="T10"/>
                <a:gd fmla="*/ 124839645 h 77" name="T11"/>
                <a:gd fmla="*/ 9028545 w 44" name="T12"/>
                <a:gd fmla="*/ 128214075 h 77" name="T13"/>
                <a:gd fmla="*/ 13542818 w 44" name="T14"/>
                <a:gd fmla="*/ 87726116 h 77" name="T15"/>
                <a:gd fmla="*/ 0 w 44" name="T16"/>
                <a:gd fmla="*/ 82664452 h 77" name="T17"/>
                <a:gd fmla="*/ 0 w 44" name="T18"/>
                <a:gd fmla="*/ 82664452 h 77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44" name="T30"/>
                <a:gd fmla="*/ 0 h 77" name="T31"/>
                <a:gd fmla="*/ 44 w 44" name="T32"/>
                <a:gd fmla="*/ 77 h 77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77" w="44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/>
            <p:nvPr/>
          </p:nvSpPr>
          <p:spPr bwMode="auto">
            <a:xfrm>
              <a:off x="3310695" y="3437421"/>
              <a:ext cx="161924" cy="206196"/>
            </a:xfrm>
            <a:custGeom>
              <a:gdLst>
                <a:gd fmla="*/ 0 w 130" name="T0"/>
                <a:gd fmla="*/ 62420472 h 77" name="T1"/>
                <a:gd fmla="*/ 0 w 130" name="T2"/>
                <a:gd fmla="*/ 62420472 h 77" name="T3"/>
                <a:gd fmla="*/ 54300920 w 130" name="T4"/>
                <a:gd fmla="*/ 116404870 h 77" name="T5"/>
                <a:gd fmla="*/ 178417678 w 130" name="T6"/>
                <a:gd fmla="*/ 128214075 h 77" name="T7"/>
                <a:gd fmla="*/ 200138038 w 130" name="T8"/>
                <a:gd fmla="*/ 82664452 h 77" name="T9"/>
                <a:gd fmla="*/ 169109486 w 130" name="T10"/>
                <a:gd fmla="*/ 80977237 h 77" name="T11"/>
                <a:gd fmla="*/ 166006755 w 130" name="T12"/>
                <a:gd fmla="*/ 42175184 h 77" name="T13"/>
                <a:gd fmla="*/ 138079649 w 130" name="T14"/>
                <a:gd fmla="*/ 0 h 77" name="T15"/>
                <a:gd fmla="*/ 54300920 w 130" name="T16"/>
                <a:gd fmla="*/ 8434777 h 77" name="T17"/>
                <a:gd fmla="*/ 0 w 130" name="T18"/>
                <a:gd fmla="*/ 62420472 h 77" name="T19"/>
                <a:gd fmla="*/ 0 w 130" name="T20"/>
                <a:gd fmla="*/ 62420472 h 77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130" name="T33"/>
                <a:gd fmla="*/ 0 h 77" name="T34"/>
                <a:gd fmla="*/ 130 w 130" name="T35"/>
                <a:gd fmla="*/ 77 h 77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77" w="130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/>
            <p:nvPr/>
          </p:nvSpPr>
          <p:spPr bwMode="auto">
            <a:xfrm>
              <a:off x="2813811" y="3566804"/>
              <a:ext cx="209548" cy="206196"/>
            </a:xfrm>
            <a:custGeom>
              <a:gdLst>
                <a:gd fmla="*/ 0 w 168" name="T0"/>
                <a:gd fmla="*/ 16931599 h 122" name="T1"/>
                <a:gd fmla="*/ 0 w 168" name="T2"/>
                <a:gd fmla="*/ 16931599 h 122" name="T3"/>
                <a:gd fmla="*/ 7779543 w 168" name="T4"/>
                <a:gd fmla="*/ 50796104 h 122" name="T5"/>
                <a:gd fmla="*/ 63788014 w 168" name="T6"/>
                <a:gd fmla="*/ 55876103 h 122" name="T7"/>
                <a:gd fmla="*/ 38895220 w 168" name="T8"/>
                <a:gd fmla="*/ 110058005 h 122" name="T9"/>
                <a:gd fmla="*/ 38895220 w 168" name="T10"/>
                <a:gd fmla="*/ 176092824 h 122" name="T11"/>
                <a:gd fmla="*/ 77790439 w 168" name="T12"/>
                <a:gd fmla="*/ 204877315 h 122" name="T13"/>
                <a:gd fmla="*/ 154025470 w 168" name="T14"/>
                <a:gd fmla="*/ 186251520 h 122" name="T15"/>
                <a:gd fmla="*/ 197588194 w 168" name="T16"/>
                <a:gd fmla="*/ 137149597 h 122" name="T17"/>
                <a:gd fmla="*/ 188253243 w 168" name="T18"/>
                <a:gd fmla="*/ 116830903 h 122" name="T19"/>
                <a:gd fmla="*/ 211590619 w 168" name="T20"/>
                <a:gd fmla="*/ 79580595 h 122" name="T21"/>
                <a:gd fmla="*/ 259820779 w 168" name="T22"/>
                <a:gd fmla="*/ 52489003 h 122" name="T23"/>
                <a:gd fmla="*/ 259820779 w 168" name="T24"/>
                <a:gd fmla="*/ 35557399 h 122" name="T25"/>
                <a:gd fmla="*/ 228703863 w 168" name="T26"/>
                <a:gd fmla="*/ 32170299 h 122" name="T27"/>
                <a:gd fmla="*/ 222480978 w 168" name="T28"/>
                <a:gd fmla="*/ 28784501 h 122" name="T29"/>
                <a:gd fmla="*/ 155580879 w 168" name="T30"/>
                <a:gd fmla="*/ 8465800 h 122" name="T31"/>
                <a:gd fmla="*/ 21780729 w 168" name="T32"/>
                <a:gd fmla="*/ 0 h 122" name="T33"/>
                <a:gd fmla="*/ 0 w 168" name="T34"/>
                <a:gd fmla="*/ 16931599 h 122" name="T35"/>
                <a:gd fmla="*/ 0 w 168" name="T36"/>
                <a:gd fmla="*/ 16931599 h 122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168" name="T57"/>
                <a:gd fmla="*/ 0 h 122" name="T58"/>
                <a:gd fmla="*/ 168 w 168" name="T59"/>
                <a:gd fmla="*/ 122 h 122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122" w="168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/>
            <p:nvPr/>
          </p:nvSpPr>
          <p:spPr bwMode="auto">
            <a:xfrm>
              <a:off x="3158296" y="3029432"/>
              <a:ext cx="219073" cy="206196"/>
            </a:xfrm>
            <a:custGeom>
              <a:gdLst>
                <a:gd fmla="*/ 0 w 176" name="T0"/>
                <a:gd fmla="*/ 367778835 h 289" name="T1"/>
                <a:gd fmla="*/ 0 w 176" name="T2"/>
                <a:gd fmla="*/ 367778835 h 289" name="T3"/>
                <a:gd fmla="*/ 10845458 w 176" name="T4"/>
                <a:gd fmla="*/ 423707939 h 289" name="T5"/>
                <a:gd fmla="*/ 34086076 w 176" name="T6"/>
                <a:gd fmla="*/ 449130614 h 289" name="T7"/>
                <a:gd fmla="*/ 32537615 w 176" name="T8"/>
                <a:gd fmla="*/ 488112135 h 289" name="T9"/>
                <a:gd fmla="*/ 99161316 w 176" name="T10"/>
                <a:gd fmla="*/ 462689460 h 289" name="T11"/>
                <a:gd fmla="*/ 116204349 w 176" name="T12"/>
                <a:gd fmla="*/ 384727719 h 289" name="T13"/>
                <a:gd fmla="*/ 102259483 w 176" name="T14"/>
                <a:gd fmla="*/ 383032700 h 289" name="T15"/>
                <a:gd fmla="*/ 151840122 w 176" name="T16"/>
                <a:gd fmla="*/ 359305044 h 289" name="T17"/>
                <a:gd fmla="*/ 105358896 w 176" name="T18"/>
                <a:gd fmla="*/ 352524970 h 289" name="T19"/>
                <a:gd fmla="*/ 140994668 w 176" name="T20"/>
                <a:gd fmla="*/ 359305044 h 289" name="T21"/>
                <a:gd fmla="*/ 159587408 w 176" name="T22"/>
                <a:gd fmla="*/ 338967344 h 289" name="T23"/>
                <a:gd fmla="*/ 131697676 w 176" name="T24"/>
                <a:gd fmla="*/ 313544669 h 289" name="T25"/>
                <a:gd fmla="*/ 103809190 w 176" name="T26"/>
                <a:gd fmla="*/ 330492251 h 289" name="T27"/>
                <a:gd fmla="*/ 127049803 w 176" name="T28"/>
                <a:gd fmla="*/ 315239687 h 289" name="T29"/>
                <a:gd fmla="*/ 127049803 w 176" name="T30"/>
                <a:gd fmla="*/ 245750435 h 289" name="T31"/>
                <a:gd fmla="*/ 218463833 w 176" name="T32"/>
                <a:gd fmla="*/ 177957503 h 289" name="T33"/>
                <a:gd fmla="*/ 212266253 w 176" name="T34"/>
                <a:gd fmla="*/ 164398616 h 289" name="T35"/>
                <a:gd fmla="*/ 227759580 w 176" name="T36"/>
                <a:gd fmla="*/ 130502150 h 289" name="T37"/>
                <a:gd fmla="*/ 271142639 w 176" name="T38"/>
                <a:gd fmla="*/ 120333341 h 289" name="T39"/>
                <a:gd fmla="*/ 260297185 w 176" name="T40"/>
                <a:gd fmla="*/ 40676550 h 289" name="T41"/>
                <a:gd fmla="*/ 198321387 w 176" name="T42"/>
                <a:gd fmla="*/ 0 h 289" name="T43"/>
                <a:gd fmla="*/ 189025640 w 176" name="T44"/>
                <a:gd fmla="*/ 0 h 289" name="T45"/>
                <a:gd fmla="*/ 187475934 w 176" name="T46"/>
                <a:gd fmla="*/ 25422685 h 289" name="T47"/>
                <a:gd fmla="*/ 148740710 w 176" name="T48"/>
                <a:gd fmla="*/ 22032648 h 289" name="T49"/>
                <a:gd fmla="*/ 140994668 w 176" name="T50"/>
                <a:gd fmla="*/ 40676550 h 289" name="T51"/>
                <a:gd fmla="*/ 114654643 w 176" name="T52"/>
                <a:gd fmla="*/ 47455333 h 289" name="T53"/>
                <a:gd fmla="*/ 106907357 w 176" name="T54"/>
                <a:gd fmla="*/ 77961762 h 289" name="T55"/>
                <a:gd fmla="*/ 71271565 w 176" name="T56"/>
                <a:gd fmla="*/ 116943304 h 289" name="T57"/>
                <a:gd fmla="*/ 52678825 w 176" name="T58"/>
                <a:gd fmla="*/ 169483672 h 289" name="T59"/>
                <a:gd fmla="*/ 60426111 w 176" name="T60"/>
                <a:gd fmla="*/ 189821332 h 289" name="T61"/>
                <a:gd fmla="*/ 21690917 w 176" name="T62"/>
                <a:gd fmla="*/ 206770215 h 289" name="T63"/>
                <a:gd fmla="*/ 20142450 w 176" name="T64"/>
                <a:gd fmla="*/ 274563147 h 289" name="T65"/>
                <a:gd fmla="*/ 30987909 w 176" name="T66"/>
                <a:gd fmla="*/ 289817012 h 289" name="T67"/>
                <a:gd fmla="*/ 20142450 w 176" name="T68"/>
                <a:gd fmla="*/ 301680841 h 289" name="T69"/>
                <a:gd fmla="*/ 24790329 w 176" name="T70"/>
                <a:gd fmla="*/ 332187269 h 289" name="T71"/>
                <a:gd fmla="*/ 0 w 176" name="T72"/>
                <a:gd fmla="*/ 367778835 h 289" name="T73"/>
                <a:gd fmla="*/ 0 w 176" name="T74"/>
                <a:gd fmla="*/ 367778835 h 289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176" name="T114"/>
                <a:gd fmla="*/ 0 h 289" name="T115"/>
                <a:gd fmla="*/ 176 w 176" name="T116"/>
                <a:gd fmla="*/ 289 h 289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289" w="176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/>
            <p:nvPr/>
          </p:nvSpPr>
          <p:spPr bwMode="auto">
            <a:xfrm>
              <a:off x="3070984" y="3420753"/>
              <a:ext cx="76199" cy="206196"/>
            </a:xfrm>
            <a:custGeom>
              <a:gdLst>
                <a:gd fmla="*/ 0 w 61" name="T0"/>
                <a:gd fmla="*/ 35455227 h 31" name="T1"/>
                <a:gd fmla="*/ 0 w 61" name="T2"/>
                <a:gd fmla="*/ 35455227 h 31" name="T3"/>
                <a:gd fmla="*/ 21846919 w 61" name="T4"/>
                <a:gd fmla="*/ 53183511 h 31" name="T5"/>
                <a:gd fmla="*/ 51494967 w 61" name="T6"/>
                <a:gd fmla="*/ 37227388 h 31" name="T7"/>
                <a:gd fmla="*/ 63978023 w 61" name="T8"/>
                <a:gd fmla="*/ 51410018 h 31" name="T9"/>
                <a:gd fmla="*/ 93627330 w 61" name="T10"/>
                <a:gd fmla="*/ 24818262 h 31" name="T11"/>
                <a:gd fmla="*/ 76462328 w 61" name="T12"/>
                <a:gd fmla="*/ 21272602 h 31" name="T13"/>
                <a:gd fmla="*/ 74902102 w 61" name="T14"/>
                <a:gd fmla="*/ 8863474 h 31" name="T15"/>
                <a:gd fmla="*/ 73340627 w 61" name="T16"/>
                <a:gd fmla="*/ 5317818 h 31" name="T17"/>
                <a:gd fmla="*/ 31209523 w 61" name="T18"/>
                <a:gd fmla="*/ 0 h 31" name="T19"/>
                <a:gd fmla="*/ 0 w 61" name="T20"/>
                <a:gd fmla="*/ 35455227 h 31" name="T21"/>
                <a:gd fmla="*/ 0 w 61" name="T22"/>
                <a:gd fmla="*/ 35455227 h 31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w 61" name="T36"/>
                <a:gd fmla="*/ 0 h 31" name="T37"/>
                <a:gd fmla="*/ 61 w 61" name="T38"/>
                <a:gd fmla="*/ 31 h 31" name="T39"/>
              </a:gdLst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b="T39" l="T36" r="T38" t="T37"/>
              <a:pathLst>
                <a:path h="31" w="6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/>
            <p:nvPr/>
          </p:nvSpPr>
          <p:spPr bwMode="auto">
            <a:xfrm>
              <a:off x="3412294" y="3546166"/>
              <a:ext cx="47625" cy="206196"/>
            </a:xfrm>
            <a:custGeom>
              <a:gdLst>
                <a:gd fmla="*/ 0 w 39" name="T0"/>
                <a:gd fmla="*/ 30645102 h 30" name="T1"/>
                <a:gd fmla="*/ 0 w 39" name="T2"/>
                <a:gd fmla="*/ 30645102 h 30" name="T3"/>
                <a:gd fmla="*/ 7456365 w 39" name="T4"/>
                <a:gd fmla="*/ 1612900 h 30" name="T5"/>
                <a:gd fmla="*/ 38771629 w 39" name="T6"/>
                <a:gd fmla="*/ 0 h 30" name="T7"/>
                <a:gd fmla="*/ 56666420 w 39" name="T8"/>
                <a:gd fmla="*/ 22580604 h 30" name="T9"/>
                <a:gd fmla="*/ 31315267 w 39" name="T10"/>
                <a:gd fmla="*/ 22580604 h 30" name="T11"/>
                <a:gd fmla="*/ 2982058 w 39" name="T12"/>
                <a:gd fmla="*/ 46774108 h 30" name="T13"/>
                <a:gd fmla="*/ 14912730 w 39" name="T14"/>
                <a:gd fmla="*/ 32258002 h 30" name="T15"/>
                <a:gd fmla="*/ 0 w 39" name="T16"/>
                <a:gd fmla="*/ 30645102 h 30" name="T17"/>
                <a:gd fmla="*/ 0 w 39" name="T18"/>
                <a:gd fmla="*/ 30645102 h 30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39" name="T30"/>
                <a:gd fmla="*/ 0 h 30" name="T31"/>
                <a:gd fmla="*/ 39 w 39" name="T32"/>
                <a:gd fmla="*/ 30 h 30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30" w="39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/>
            <p:nvPr/>
          </p:nvGrpSpPr>
          <p:grpSpPr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/>
              <p:nvPr/>
            </p:nvSpPr>
            <p:spPr bwMode="auto">
              <a:xfrm>
                <a:off x="2942" y="2550"/>
                <a:ext cx="57" cy="158"/>
              </a:xfrm>
              <a:custGeom>
                <a:gdLst>
                  <a:gd fmla="*/ 0 w 57" name="T0"/>
                  <a:gd fmla="*/ 54 h 66" name="T1"/>
                  <a:gd fmla="*/ 0 w 57" name="T2"/>
                  <a:gd fmla="*/ 54 h 66" name="T3"/>
                  <a:gd fmla="*/ 7 w 57" name="T4"/>
                  <a:gd fmla="*/ 60 h 66" name="T5"/>
                  <a:gd fmla="*/ 2 w 57" name="T6"/>
                  <a:gd fmla="*/ 65 h 66" name="T7"/>
                  <a:gd fmla="*/ 52 w 57" name="T8"/>
                  <a:gd fmla="*/ 55 h 66" name="T9"/>
                  <a:gd fmla="*/ 56 w 57" name="T10"/>
                  <a:gd fmla="*/ 21 h 66" name="T11"/>
                  <a:gd fmla="*/ 49 w 57" name="T12"/>
                  <a:gd fmla="*/ 13 h 66" name="T13"/>
                  <a:gd fmla="*/ 34 w 57" name="T14"/>
                  <a:gd fmla="*/ 17 h 66" name="T15"/>
                  <a:gd fmla="*/ 29 w 57" name="T16"/>
                  <a:gd fmla="*/ 12 h 66" name="T17"/>
                  <a:gd fmla="*/ 36 w 57" name="T18"/>
                  <a:gd fmla="*/ 4 h 66" name="T19"/>
                  <a:gd fmla="*/ 29 w 57" name="T20"/>
                  <a:gd fmla="*/ 0 h 66" name="T21"/>
                  <a:gd fmla="*/ 23 w 57" name="T22"/>
                  <a:gd fmla="*/ 17 h 66" name="T23"/>
                  <a:gd fmla="*/ 2 w 57" name="T24"/>
                  <a:gd fmla="*/ 21 h 66" name="T25"/>
                  <a:gd fmla="*/ 9 w 57" name="T26"/>
                  <a:gd fmla="*/ 25 h 66" name="T27"/>
                  <a:gd fmla="*/ 5 w 57" name="T28"/>
                  <a:gd fmla="*/ 34 h 66" name="T29"/>
                  <a:gd fmla="*/ 18 w 57" name="T30"/>
                  <a:gd fmla="*/ 36 h 66" name="T31"/>
                  <a:gd fmla="*/ 6 w 57" name="T32"/>
                  <a:gd fmla="*/ 49 h 66" name="T33"/>
                  <a:gd fmla="*/ 20 w 57" name="T34"/>
                  <a:gd fmla="*/ 46 h 66" name="T35"/>
                  <a:gd fmla="*/ 0 w 57" name="T36"/>
                  <a:gd fmla="*/ 54 h 66" name="T37"/>
                  <a:gd fmla="*/ 0 w 57" name="T38"/>
                  <a:gd fmla="*/ 54 h 6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57" name="T60"/>
                  <a:gd fmla="*/ 0 h 66" name="T61"/>
                  <a:gd fmla="*/ 57 w 57" name="T62"/>
                  <a:gd fmla="*/ 66 h 66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66" w="57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/>
              <p:nvPr/>
            </p:nvSpPr>
            <p:spPr bwMode="auto">
              <a:xfrm>
                <a:off x="2971" y="2526"/>
                <a:ext cx="36" cy="158"/>
              </a:xfrm>
              <a:custGeom>
                <a:gdLst>
                  <a:gd fmla="*/ 0 w 36" name="T0"/>
                  <a:gd fmla="*/ 16 h 26" name="T1"/>
                  <a:gd fmla="*/ 0 w 36" name="T2"/>
                  <a:gd fmla="*/ 16 h 26" name="T3"/>
                  <a:gd fmla="*/ 5 w 36" name="T4"/>
                  <a:gd fmla="*/ 21 h 26" name="T5"/>
                  <a:gd fmla="*/ 20 w 36" name="T6"/>
                  <a:gd fmla="*/ 17 h 26" name="T7"/>
                  <a:gd fmla="*/ 27 w 36" name="T8"/>
                  <a:gd fmla="*/ 25 h 26" name="T9"/>
                  <a:gd fmla="*/ 35 w 36" name="T10"/>
                  <a:gd fmla="*/ 16 h 26" name="T11"/>
                  <a:gd fmla="*/ 27 w 36" name="T12"/>
                  <a:gd fmla="*/ 4 h 26" name="T13"/>
                  <a:gd fmla="*/ 11 w 36" name="T14"/>
                  <a:gd fmla="*/ 0 h 26" name="T15"/>
                  <a:gd fmla="*/ 7 w 36" name="T16"/>
                  <a:gd fmla="*/ 8 h 26" name="T17"/>
                  <a:gd fmla="*/ 0 w 36" name="T18"/>
                  <a:gd fmla="*/ 16 h 26" name="T19"/>
                  <a:gd fmla="*/ 0 w 36" name="T20"/>
                  <a:gd fmla="*/ 16 h 2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36" name="T33"/>
                  <a:gd fmla="*/ 0 h 26" name="T34"/>
                  <a:gd fmla="*/ 36 w 36" name="T35"/>
                  <a:gd fmla="*/ 26 h 26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26" w="3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/>
              <p:nvPr/>
            </p:nvSpPr>
            <p:spPr bwMode="auto">
              <a:xfrm>
                <a:off x="2987" y="2462"/>
                <a:ext cx="10" cy="158"/>
              </a:xfrm>
              <a:custGeom>
                <a:gdLst>
                  <a:gd fmla="*/ 0 w 10" name="T0"/>
                  <a:gd fmla="*/ 12 h 13" name="T1"/>
                  <a:gd fmla="*/ 0 w 10" name="T2"/>
                  <a:gd fmla="*/ 12 h 13" name="T3"/>
                  <a:gd fmla="*/ 0 w 10" name="T4"/>
                  <a:gd fmla="*/ 3 h 13" name="T5"/>
                  <a:gd fmla="*/ 9 w 10" name="T6"/>
                  <a:gd fmla="*/ 0 h 13" name="T7"/>
                  <a:gd fmla="*/ 0 w 10" name="T8"/>
                  <a:gd fmla="*/ 12 h 13" name="T9"/>
                  <a:gd fmla="*/ 0 w 10" name="T10"/>
                  <a:gd fmla="*/ 12 h 13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0" name="T18"/>
                  <a:gd fmla="*/ 0 h 13" name="T19"/>
                  <a:gd fmla="*/ 10 w 10" name="T20"/>
                  <a:gd fmla="*/ 13 h 13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3" w="10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/>
              <p:nvPr/>
            </p:nvSpPr>
            <p:spPr bwMode="auto">
              <a:xfrm>
                <a:off x="2991" y="2472"/>
                <a:ext cx="9" cy="158"/>
              </a:xfrm>
              <a:custGeom>
                <a:gdLst>
                  <a:gd fmla="*/ 0 w 9" name="T0"/>
                  <a:gd fmla="*/ 6 h 8" name="T1"/>
                  <a:gd fmla="*/ 0 w 9" name="T2"/>
                  <a:gd fmla="*/ 6 h 8" name="T3"/>
                  <a:gd fmla="*/ 4 w 9" name="T4"/>
                  <a:gd fmla="*/ 0 h 8" name="T5"/>
                  <a:gd fmla="*/ 8 w 9" name="T6"/>
                  <a:gd fmla="*/ 7 h 8" name="T7"/>
                  <a:gd fmla="*/ 0 w 9" name="T8"/>
                  <a:gd fmla="*/ 6 h 8" name="T9"/>
                  <a:gd fmla="*/ 0 w 9" name="T10"/>
                  <a:gd fmla="*/ 6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9" name="T18"/>
                  <a:gd fmla="*/ 0 h 8" name="T19"/>
                  <a:gd fmla="*/ 9 w 9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9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/>
              <p:nvPr/>
            </p:nvSpPr>
            <p:spPr bwMode="auto">
              <a:xfrm>
                <a:off x="2999" y="2531"/>
                <a:ext cx="106" cy="158"/>
              </a:xfrm>
              <a:custGeom>
                <a:gdLst>
                  <a:gd fmla="*/ 0 w 106" name="T0"/>
                  <a:gd fmla="*/ 37 h 161" name="T1"/>
                  <a:gd fmla="*/ 0 w 106" name="T2"/>
                  <a:gd fmla="*/ 37 h 161" name="T3"/>
                  <a:gd fmla="*/ 4 w 106" name="T4"/>
                  <a:gd fmla="*/ 16 h 161" name="T5"/>
                  <a:gd fmla="*/ 16 w 106" name="T6"/>
                  <a:gd fmla="*/ 0 h 161" name="T7"/>
                  <a:gd fmla="*/ 40 w 106" name="T8"/>
                  <a:gd fmla="*/ 0 h 161" name="T9"/>
                  <a:gd fmla="*/ 26 w 106" name="T10"/>
                  <a:gd fmla="*/ 19 h 161" name="T11"/>
                  <a:gd fmla="*/ 58 w 106" name="T12"/>
                  <a:gd fmla="*/ 23 h 161" name="T13"/>
                  <a:gd fmla="*/ 38 w 106" name="T14"/>
                  <a:gd fmla="*/ 49 h 161" name="T15"/>
                  <a:gd fmla="*/ 62 w 106" name="T16"/>
                  <a:gd fmla="*/ 58 h 161" name="T17"/>
                  <a:gd fmla="*/ 85 w 106" name="T18"/>
                  <a:gd fmla="*/ 91 h 161" name="T19"/>
                  <a:gd fmla="*/ 78 w 106" name="T20"/>
                  <a:gd fmla="*/ 93 h 161" name="T21"/>
                  <a:gd fmla="*/ 88 w 106" name="T22"/>
                  <a:gd fmla="*/ 101 h 161" name="T23"/>
                  <a:gd fmla="*/ 82 w 106" name="T24"/>
                  <a:gd fmla="*/ 110 h 161" name="T25"/>
                  <a:gd fmla="*/ 105 w 106" name="T26"/>
                  <a:gd fmla="*/ 111 h 161" name="T27"/>
                  <a:gd fmla="*/ 91 w 106" name="T28"/>
                  <a:gd fmla="*/ 133 h 161" name="T29"/>
                  <a:gd fmla="*/ 101 w 106" name="T30"/>
                  <a:gd fmla="*/ 139 h 161" name="T31"/>
                  <a:gd fmla="*/ 6 w 106" name="T32"/>
                  <a:gd fmla="*/ 160 h 161" name="T33"/>
                  <a:gd fmla="*/ 48 w 106" name="T34"/>
                  <a:gd fmla="*/ 130 h 161" name="T35"/>
                  <a:gd fmla="*/ 36 w 106" name="T36"/>
                  <a:gd fmla="*/ 135 h 161" name="T37"/>
                  <a:gd fmla="*/ 12 w 106" name="T38"/>
                  <a:gd fmla="*/ 126 h 161" name="T39"/>
                  <a:gd fmla="*/ 30 w 106" name="T40"/>
                  <a:gd fmla="*/ 115 h 161" name="T41"/>
                  <a:gd fmla="*/ 19 w 106" name="T42"/>
                  <a:gd fmla="*/ 110 h 161" name="T43"/>
                  <a:gd fmla="*/ 43 w 106" name="T44"/>
                  <a:gd fmla="*/ 98 h 161" name="T45"/>
                  <a:gd fmla="*/ 45 w 106" name="T46"/>
                  <a:gd fmla="*/ 83 h 161" name="T47"/>
                  <a:gd fmla="*/ 33 w 106" name="T48"/>
                  <a:gd fmla="*/ 79 h 161" name="T49"/>
                  <a:gd fmla="*/ 40 w 106" name="T50"/>
                  <a:gd fmla="*/ 70 h 161" name="T51"/>
                  <a:gd fmla="*/ 15 w 106" name="T52"/>
                  <a:gd fmla="*/ 74 h 161" name="T53"/>
                  <a:gd fmla="*/ 16 w 106" name="T54"/>
                  <a:gd fmla="*/ 51 h 161" name="T55"/>
                  <a:gd fmla="*/ 4 w 106" name="T56"/>
                  <a:gd fmla="*/ 62 h 161" name="T57"/>
                  <a:gd fmla="*/ 11 w 106" name="T58"/>
                  <a:gd fmla="*/ 38 h 161" name="T59"/>
                  <a:gd fmla="*/ 0 w 106" name="T60"/>
                  <a:gd fmla="*/ 37 h 161" name="T61"/>
                  <a:gd fmla="*/ 0 w 106" name="T62"/>
                  <a:gd fmla="*/ 37 h 161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06" name="T96"/>
                  <a:gd fmla="*/ 0 h 161" name="T97"/>
                  <a:gd fmla="*/ 106 w 106" name="T98"/>
                  <a:gd fmla="*/ 161 h 161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61" w="105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/>
            <p:nvPr/>
          </p:nvSpPr>
          <p:spPr bwMode="auto">
            <a:xfrm>
              <a:off x="3364669" y="3265970"/>
              <a:ext cx="136524" cy="206196"/>
            </a:xfrm>
            <a:custGeom>
              <a:gdLst>
                <a:gd fmla="*/ 54908105 w 109" name="T0"/>
                <a:gd fmla="*/ 8289855 h 90" name="T1"/>
                <a:gd fmla="*/ 64320812 w 109" name="T2"/>
                <a:gd fmla="*/ 4974170 h 90" name="T3"/>
                <a:gd fmla="*/ 76872341 w 109" name="T4"/>
                <a:gd fmla="*/ 0 h 90" name="T5"/>
                <a:gd fmla="*/ 105110482 w 109" name="T6"/>
                <a:gd fmla="*/ 21553883 h 90" name="T7"/>
                <a:gd fmla="*/ 130211035 w 109" name="T8"/>
                <a:gd fmla="*/ 24870854 h 90" name="T9"/>
                <a:gd fmla="*/ 141193153 w 109" name="T10"/>
                <a:gd fmla="*/ 41450558 h 90" name="T11"/>
                <a:gd fmla="*/ 150605860 w 109" name="T12"/>
                <a:gd fmla="*/ 64662927 h 90" name="T13"/>
                <a:gd fmla="*/ 153743429 w 109" name="T14"/>
                <a:gd fmla="*/ 72952779 h 90" name="T15"/>
                <a:gd fmla="*/ 163156136 w 109" name="T16"/>
                <a:gd fmla="*/ 81243919 h 90" name="T17"/>
                <a:gd fmla="*/ 169431313 w 109" name="T18"/>
                <a:gd fmla="*/ 87875306 h 90" name="T19"/>
                <a:gd fmla="*/ 169431313 w 109" name="T20"/>
                <a:gd fmla="*/ 96165158 h 90" name="T21"/>
                <a:gd fmla="*/ 158450409 w 109" name="T22"/>
                <a:gd fmla="*/ 96165158 h 90" name="T23"/>
                <a:gd fmla="*/ 142762563 w 109" name="T24"/>
                <a:gd fmla="*/ 96165158 h 90" name="T25"/>
                <a:gd fmla="*/ 150605860 w 109" name="T26"/>
                <a:gd fmla="*/ 104456297 h 90" name="T27"/>
                <a:gd fmla="*/ 155312840 w 109" name="T28"/>
                <a:gd fmla="*/ 111087664 h 90" name="T29"/>
                <a:gd fmla="*/ 158450409 w 109" name="T30"/>
                <a:gd fmla="*/ 122694487 h 90" name="T31"/>
                <a:gd fmla="*/ 150605860 w 109" name="T32"/>
                <a:gd fmla="*/ 127668656 h 90" name="T33"/>
                <a:gd fmla="*/ 138055584 w 109" name="T34"/>
                <a:gd fmla="*/ 127668656 h 90" name="T35"/>
                <a:gd fmla="*/ 134918014 w 109" name="T36"/>
                <a:gd fmla="*/ 127668656 h 90" name="T37"/>
                <a:gd fmla="*/ 130211035 w 109" name="T38"/>
                <a:gd fmla="*/ 134300023 h 90" name="T39"/>
                <a:gd fmla="*/ 130211035 w 109" name="T40"/>
                <a:gd fmla="*/ 144248360 h 90" name="T41"/>
                <a:gd fmla="*/ 120798327 w 109" name="T42"/>
                <a:gd fmla="*/ 147564044 h 90" name="T43"/>
                <a:gd fmla="*/ 111385620 w 109" name="T44"/>
                <a:gd fmla="*/ 142589875 h 90" name="T45"/>
                <a:gd fmla="*/ 98835344 w 109" name="T46"/>
                <a:gd fmla="*/ 139274191 h 90" name="T47"/>
                <a:gd fmla="*/ 86285068 w 109" name="T48"/>
                <a:gd fmla="*/ 134300023 h 90" name="T49"/>
                <a:gd fmla="*/ 75302930 w 109" name="T50"/>
                <a:gd fmla="*/ 135958508 h 90" name="T51"/>
                <a:gd fmla="*/ 39220249 w 109" name="T52"/>
                <a:gd fmla="*/ 122694487 h 90" name="T53"/>
                <a:gd fmla="*/ 25100562 w 109" name="T54"/>
                <a:gd fmla="*/ 126010170 h 90" name="T55"/>
                <a:gd fmla="*/ 14119692 w 109" name="T56"/>
                <a:gd fmla="*/ 122694487 h 90" name="T57"/>
                <a:gd fmla="*/ 7844551 w 109" name="T58"/>
                <a:gd fmla="*/ 134300023 h 90" name="T59"/>
                <a:gd fmla="*/ 0 w 109" name="T60"/>
                <a:gd fmla="*/ 109430466 h 90" name="T61"/>
                <a:gd fmla="*/ 9412710 w 109" name="T62"/>
                <a:gd fmla="*/ 96165158 h 90" name="T63"/>
                <a:gd fmla="*/ 7844551 w 109" name="T64"/>
                <a:gd fmla="*/ 66321412 h 90" name="T65"/>
                <a:gd fmla="*/ 23532404 w 109" name="T66"/>
                <a:gd fmla="*/ 24870854 h 90" name="T67"/>
                <a:gd fmla="*/ 37652091 w 109" name="T68"/>
                <a:gd fmla="*/ 19896680 h 90" name="T69"/>
                <a:gd fmla="*/ 45495397 w 109" name="T70"/>
                <a:gd fmla="*/ 8289855 h 90" name="T71"/>
                <a:gd fmla="*/ 54908105 w 109" name="T72"/>
                <a:gd fmla="*/ 8289855 h 90" name="T73"/>
                <a:gd fmla="*/ 54908105 w 109" name="T74"/>
                <a:gd fmla="*/ 8289855 h 90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109" name="T114"/>
                <a:gd fmla="*/ 0 h 90" name="T115"/>
                <a:gd fmla="*/ 109 w 109" name="T116"/>
                <a:gd fmla="*/ 90 h 90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90" w="109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/>
            <p:nvPr/>
          </p:nvSpPr>
          <p:spPr bwMode="auto">
            <a:xfrm>
              <a:off x="3269159" y="3521992"/>
              <a:ext cx="300036" cy="206196"/>
            </a:xfrm>
            <a:custGeom>
              <a:gdLst>
                <a:gd fmla="*/ 190643677 w 241" name="T0"/>
                <a:gd fmla="*/ 8625115 h 139" name="T1"/>
                <a:gd fmla="*/ 207693550 w 241" name="T2"/>
                <a:gd fmla="*/ 0 h 139" name="T3"/>
                <a:gd fmla="*/ 230943376 w 241" name="T4"/>
                <a:gd fmla="*/ 15525734 h 139" name="T5"/>
                <a:gd fmla="*/ 240243307 w 241" name="T6"/>
                <a:gd fmla="*/ 34500462 h 139" name="T7"/>
                <a:gd fmla="*/ 266591866 w 241" name="T8"/>
                <a:gd fmla="*/ 51750698 h 139" name="T9"/>
                <a:gd fmla="*/ 302240355 w 241" name="T10"/>
                <a:gd fmla="*/ 77626037 h 139" name="T11"/>
                <a:gd fmla="*/ 325490182 w 241" name="T12"/>
                <a:gd fmla="*/ 77626037 h 139" name="T13"/>
                <a:gd fmla="*/ 361138749 w 241" name="T14"/>
                <a:gd fmla="*/ 87976981 h 139" name="T15"/>
                <a:gd fmla="*/ 351838818 w 241" name="T16"/>
                <a:gd fmla="*/ 129376735 h 139" name="T17"/>
                <a:gd fmla="*/ 320840216 w 241" name="T18"/>
                <a:gd fmla="*/ 165602997 h 139" name="T19"/>
                <a:gd fmla="*/ 272791819 w 241" name="T20"/>
                <a:gd fmla="*/ 194928685 h 139" name="T21"/>
                <a:gd fmla="*/ 274341808 w 241" name="T22"/>
                <a:gd fmla="*/ 210453100 h 139" name="T23"/>
                <a:gd fmla="*/ 251091981 w 241" name="T24"/>
                <a:gd fmla="*/ 238054249 h 139" name="T25"/>
                <a:gd fmla="*/ 246442016 w 241" name="T26"/>
                <a:gd fmla="*/ 191478377 h 139" name="T27"/>
                <a:gd fmla="*/ 206143561 w 241" name="T28"/>
                <a:gd fmla="*/ 186302258 h 139" name="T29"/>
                <a:gd fmla="*/ 206143561 w 241" name="T30"/>
                <a:gd fmla="*/ 170777802 h 139" name="T31"/>
                <a:gd fmla="*/ 158095125 w 241" name="T32"/>
                <a:gd fmla="*/ 210453100 h 139" name="T33"/>
                <a:gd fmla="*/ 141045253 w 241" name="T34"/>
                <a:gd fmla="*/ 188028069 h 139" name="T35"/>
                <a:gd fmla="*/ 154995149 w 241" name="T36"/>
                <a:gd fmla="*/ 174228151 h 139" name="T37"/>
                <a:gd fmla="*/ 164295118 w 241" name="T38"/>
                <a:gd fmla="*/ 160426878 h 139" name="T39"/>
                <a:gd fmla="*/ 145695218 w 241" name="T40"/>
                <a:gd fmla="*/ 136277350 h 139" name="T41"/>
                <a:gd fmla="*/ 113146705 w 241" name="T42"/>
                <a:gd fmla="*/ 122477432 h 139" name="T43"/>
                <a:gd fmla="*/ 55798359 w 241" name="T44"/>
                <a:gd fmla="*/ 129376735 h 139" name="T45"/>
                <a:gd fmla="*/ 13949901 w 241" name="T46"/>
                <a:gd fmla="*/ 132827043 h 139" name="T47"/>
                <a:gd fmla="*/ 9299933 w 241" name="T48"/>
                <a:gd fmla="*/ 98326591 h 139" name="T49"/>
                <a:gd fmla="*/ 40298464 w 241" name="T50"/>
                <a:gd fmla="*/ 53475195 h 139" name="T51"/>
                <a:gd fmla="*/ 32548522 w 241" name="T52"/>
                <a:gd fmla="*/ 20700539 h 139" name="T53"/>
                <a:gd fmla="*/ 49598405 w 241" name="T54"/>
                <a:gd fmla="*/ 18974728 h 139" name="T55"/>
                <a:gd fmla="*/ 80596929 w 241" name="T56"/>
                <a:gd fmla="*/ 22425041 h 139" name="T57"/>
                <a:gd fmla="*/ 110046729 w 241" name="T58"/>
                <a:gd fmla="*/ 25875349 h 139" name="T59"/>
                <a:gd fmla="*/ 134845299 w 241" name="T60"/>
                <a:gd fmla="*/ 36224959 h 139" name="T61"/>
                <a:gd fmla="*/ 153445160 w 241" name="T62"/>
                <a:gd fmla="*/ 37950770 h 139" name="T63"/>
                <a:gd fmla="*/ 158095125 w 241" name="T64"/>
                <a:gd fmla="*/ 20700539 h 139" name="T65"/>
                <a:gd fmla="*/ 178245014 w 241" name="T66"/>
                <a:gd fmla="*/ 18974728 h 139" name="T67"/>
                <a:gd fmla="*/ 184444968 w 241" name="T68"/>
                <a:gd fmla="*/ 12075426 h 139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241" name="T105"/>
                <a:gd fmla="*/ 0 h 139" name="T106"/>
                <a:gd fmla="*/ 241 w 241" name="T107"/>
                <a:gd fmla="*/ 139 h 139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139" w="241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/>
            <p:nvPr/>
          </p:nvSpPr>
          <p:spPr bwMode="auto">
            <a:xfrm>
              <a:off x="3421819" y="3416783"/>
              <a:ext cx="55563" cy="206196"/>
            </a:xfrm>
            <a:custGeom>
              <a:gdLst>
                <a:gd fmla="*/ 15245252 w 45" name="T0"/>
                <a:gd fmla="*/ 21173698 h 51" name="T1"/>
                <a:gd fmla="*/ 22868498 w 45" name="T2"/>
                <a:gd fmla="*/ 34203856 h 51" name="T3"/>
                <a:gd fmla="*/ 27441949 w 45" name="T4"/>
                <a:gd fmla="*/ 42347396 h 51" name="T5"/>
                <a:gd fmla="*/ 32015399 w 45" name="T6"/>
                <a:gd fmla="*/ 79808144 h 51" name="T7"/>
                <a:gd fmla="*/ 38113745 w 45" name="T8"/>
                <a:gd fmla="*/ 81436595 h 51" name="T9"/>
                <a:gd fmla="*/ 44212101 w 45" name="T10"/>
                <a:gd fmla="*/ 61891357 h 51" name="T11"/>
                <a:gd fmla="*/ 45736996 w 45" name="T12"/>
                <a:gd fmla="*/ 52119377 h 51" name="T13"/>
                <a:gd fmla="*/ 64032034 w 45" name="T14"/>
                <a:gd fmla="*/ 45604298 h 51" name="T15"/>
                <a:gd fmla="*/ 67080589 w 45" name="T16"/>
                <a:gd fmla="*/ 37460758 h 51" name="T17"/>
                <a:gd fmla="*/ 59458583 w 45" name="T18"/>
                <a:gd fmla="*/ 34203856 h 51" name="T19"/>
                <a:gd fmla="*/ 50310447 w 45" name="T20"/>
                <a:gd fmla="*/ 13030163 h 51" name="T21"/>
                <a:gd fmla="*/ 35065190 w 45" name="T22"/>
                <a:gd fmla="*/ 0 h 51" name="T23"/>
                <a:gd fmla="*/ 16770147 w 45" name="T24"/>
                <a:gd fmla="*/ 0 h 51" name="T25"/>
                <a:gd fmla="*/ 0 w 45" name="T26"/>
                <a:gd fmla="*/ 1628451 h 51" name="T27"/>
                <a:gd fmla="*/ 15245252 w 45" name="T28"/>
                <a:gd fmla="*/ 21173698 h 51" name="T29"/>
                <a:gd fmla="*/ 15245252 w 45" name="T30"/>
                <a:gd fmla="*/ 21173698 h 51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w 45" name="T48"/>
                <a:gd fmla="*/ 0 h 51" name="T49"/>
                <a:gd fmla="*/ 45 w 45" name="T50"/>
                <a:gd fmla="*/ 51 h 51" name="T51"/>
              </a:gdLst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b="T51" l="T48" r="T50" t="T49"/>
              <a:pathLst>
                <a:path h="51" w="45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/>
            <p:nvPr/>
          </p:nvSpPr>
          <p:spPr bwMode="auto">
            <a:xfrm>
              <a:off x="3367844" y="3135795"/>
              <a:ext cx="87312" cy="206196"/>
            </a:xfrm>
            <a:custGeom>
              <a:gdLst>
                <a:gd fmla="*/ 92873192 w 69" name="T0"/>
                <a:gd fmla="*/ 1811599 h 46" name="T1"/>
                <a:gd fmla="*/ 0 w 69" name="T2"/>
                <a:gd fmla="*/ 18114643 h 46" name="T3"/>
                <a:gd fmla="*/ 8006221 w 69" name="T4"/>
                <a:gd fmla="*/ 48910485 h 46" name="T5"/>
                <a:gd fmla="*/ 19215183 w 69" name="T6"/>
                <a:gd fmla="*/ 47098886 h 46" name="T7"/>
                <a:gd fmla="*/ 16012443 w 69" name="T8"/>
                <a:gd fmla="*/ 76081768 h 46" name="T9"/>
                <a:gd fmla="*/ 27221407 w 69" name="T10"/>
                <a:gd fmla="*/ 76081768 h 46" name="T11"/>
                <a:gd fmla="*/ 32024886 w 69" name="T12"/>
                <a:gd fmla="*/ 72459918 h 46" name="T13"/>
                <a:gd fmla="*/ 35227626 w 69" name="T14"/>
                <a:gd fmla="*/ 74270170 h 46" name="T15"/>
                <a:gd fmla="*/ 51240074 w 69" name="T16"/>
                <a:gd fmla="*/ 72459918 h 46" name="T17"/>
                <a:gd fmla="*/ 62449034 w 69" name="T18"/>
                <a:gd fmla="*/ 74270170 h 46" name="T19"/>
                <a:gd fmla="*/ 68853250 w 69" name="T20"/>
                <a:gd fmla="*/ 81516563 h 46" name="T21"/>
                <a:gd fmla="*/ 84865707 w 69" name="T22"/>
                <a:gd fmla="*/ 74270170 h 46" name="T23"/>
                <a:gd fmla="*/ 91271189 w 69" name="T24"/>
                <a:gd fmla="*/ 81516563 h 46" name="T25"/>
                <a:gd fmla="*/ 94473929 w 69" name="T26"/>
                <a:gd fmla="*/ 76081768 h 46" name="T27"/>
                <a:gd fmla="*/ 108885629 w 69" name="T28"/>
                <a:gd fmla="*/ 50722083 h 46" name="T29"/>
                <a:gd fmla="*/ 108885629 w 69" name="T30"/>
                <a:gd fmla="*/ 28984238 h 46" name="T31"/>
                <a:gd fmla="*/ 96074667 w 69" name="T32"/>
                <a:gd fmla="*/ 18114643 h 46" name="T33"/>
                <a:gd fmla="*/ 96074667 w 69" name="T34"/>
                <a:gd fmla="*/ 0 h 46" name="T35"/>
                <a:gd fmla="*/ 78461472 w 69" name="T36"/>
                <a:gd fmla="*/ 3623198 h 46" name="T37"/>
                <a:gd fmla="*/ 92873192 w 69" name="T38"/>
                <a:gd fmla="*/ 1811599 h 46" name="T39"/>
                <a:gd fmla="*/ 92873192 w 69" name="T40"/>
                <a:gd fmla="*/ 1811599 h 4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w 69" name="T63"/>
                <a:gd fmla="*/ 0 h 46" name="T64"/>
                <a:gd fmla="*/ 69 w 69" name="T65"/>
                <a:gd fmla="*/ 46 h 46" name="T66"/>
              </a:gdLst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b="T66" l="T63" r="T65" t="T64"/>
              <a:pathLst>
                <a:path h="46" w="69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/>
            <p:nvPr/>
          </p:nvSpPr>
          <p:spPr bwMode="auto">
            <a:xfrm>
              <a:off x="3301170" y="3222313"/>
              <a:ext cx="136524" cy="206196"/>
            </a:xfrm>
            <a:custGeom>
              <a:gdLst>
                <a:gd fmla="*/ 34514522 w 109" name="T0"/>
                <a:gd fmla="*/ 12801014 h 54" name="T1"/>
                <a:gd fmla="*/ 69027792 w 109" name="T2"/>
                <a:gd fmla="*/ 9144353 h 54" name="T3"/>
                <a:gd fmla="*/ 95697775 w 109" name="T4"/>
                <a:gd fmla="*/ 0 h 54" name="T5"/>
                <a:gd fmla="*/ 133348604 w 109" name="T6"/>
                <a:gd fmla="*/ 0 h 54" name="T7"/>
                <a:gd fmla="*/ 169431313 w 109" name="T8"/>
                <a:gd fmla="*/ 0 h 54" name="T9"/>
                <a:gd fmla="*/ 155312840 w 109" name="T10"/>
                <a:gd fmla="*/ 21945364 h 54" name="T11"/>
                <a:gd fmla="*/ 141193153 w 109" name="T12"/>
                <a:gd fmla="*/ 34746378 h 54" name="T13"/>
                <a:gd fmla="*/ 123935896 w 109" name="T14"/>
                <a:gd fmla="*/ 36574707 h 54" name="T15"/>
                <a:gd fmla="*/ 103542324 w 109" name="T16"/>
                <a:gd fmla="*/ 60348405 h 54" name="T17"/>
                <a:gd fmla="*/ 95697775 w 109" name="T18"/>
                <a:gd fmla="*/ 80465435 h 54" name="T19"/>
                <a:gd fmla="*/ 89422637 w 109" name="T20"/>
                <a:gd fmla="*/ 96924475 h 54" name="T21"/>
                <a:gd fmla="*/ 80009910 w 109" name="T22"/>
                <a:gd fmla="*/ 85951774 h 54" name="T23"/>
                <a:gd fmla="*/ 0 w 109" name="T24"/>
                <a:gd fmla="*/ 69492755 h 54" name="T25"/>
                <a:gd fmla="*/ 21962993 w 109" name="T26"/>
                <a:gd fmla="*/ 49377078 h 54" name="T27"/>
                <a:gd fmla="*/ 36082680 w 109" name="T28"/>
                <a:gd fmla="*/ 60348405 h 54" name="T29"/>
                <a:gd fmla="*/ 31375701 w 109" name="T30"/>
                <a:gd fmla="*/ 38404388 h 54" name="T31"/>
                <a:gd fmla="*/ 34514522 w 109" name="T32"/>
                <a:gd fmla="*/ 12801014 h 54" name="T33"/>
                <a:gd fmla="*/ 34514522 w 109" name="T34"/>
                <a:gd fmla="*/ 12801014 h 54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w 109" name="T54"/>
                <a:gd fmla="*/ 0 h 54" name="T55"/>
                <a:gd fmla="*/ 109 w 109" name="T56"/>
                <a:gd fmla="*/ 54 h 54" name="T57"/>
              </a:gdLst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b="T57" l="T54" r="T56" t="T55"/>
              <a:pathLst>
                <a:path h="54" w="109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/>
            <p:nvPr/>
          </p:nvSpPr>
          <p:spPr bwMode="auto">
            <a:xfrm>
              <a:off x="3324982" y="3182625"/>
              <a:ext cx="117475" cy="206196"/>
            </a:xfrm>
            <a:custGeom>
              <a:gdLst>
                <a:gd fmla="*/ 68810669 w 95" name="T0"/>
                <a:gd fmla="*/ 6786359 h 39" name="T1"/>
                <a:gd fmla="*/ 81044160 w 95" name="T2"/>
                <a:gd fmla="*/ 6786359 h 39" name="T3"/>
                <a:gd fmla="*/ 91747984 w 95" name="T4"/>
                <a:gd fmla="*/ 3393179 h 39" name="T5"/>
                <a:gd fmla="*/ 93276395 w 95" name="T6"/>
                <a:gd fmla="*/ 6786359 h 39" name="T7"/>
                <a:gd fmla="*/ 97864102 w 95" name="T8"/>
                <a:gd fmla="*/ 1697241 h 39" name="T9"/>
                <a:gd fmla="*/ 140679397 w 95" name="T10"/>
                <a:gd fmla="*/ 0 h 39" name="T11"/>
                <a:gd fmla="*/ 143737456 w 95" name="T12"/>
                <a:gd fmla="*/ 10179537 h 39" name="T13"/>
                <a:gd fmla="*/ 137621339 w 95" name="T14"/>
                <a:gd fmla="*/ 35630335 h 39" name="T15"/>
                <a:gd fmla="*/ 126917515 w 95" name="T16"/>
                <a:gd fmla="*/ 64473011 h 39" name="T17"/>
                <a:gd fmla="*/ 103980219 w 95" name="T18"/>
                <a:gd fmla="*/ 49203058 h 39" name="T19"/>
                <a:gd fmla="*/ 64222963 w 95" name="T20"/>
                <a:gd fmla="*/ 42416691 h 39" name="T21"/>
                <a:gd fmla="*/ 27523775 w 95" name="T22"/>
                <a:gd fmla="*/ 50900298 h 39" name="T23"/>
                <a:gd fmla="*/ 22937305 w 95" name="T24"/>
                <a:gd fmla="*/ 50900298 h 39" name="T25"/>
                <a:gd fmla="*/ 1529648 w 95" name="T26"/>
                <a:gd fmla="*/ 54293476 h 39" name="T27"/>
                <a:gd fmla="*/ 0 w 95" name="T28"/>
                <a:gd fmla="*/ 37326272 h 39" name="T29"/>
                <a:gd fmla="*/ 13761888 w 95" name="T30"/>
                <a:gd fmla="*/ 8483599 h 39" name="T31"/>
                <a:gd fmla="*/ 30583070 w 95" name="T32"/>
                <a:gd fmla="*/ 3393179 h 39" name="T33"/>
                <a:gd fmla="*/ 65752611 w 95" name="T34"/>
                <a:gd fmla="*/ 30539916 h 39" name="T35"/>
                <a:gd fmla="*/ 68810669 w 95" name="T36"/>
                <a:gd fmla="*/ 6786359 h 39" name="T37"/>
                <a:gd fmla="*/ 68810669 w 95" name="T38"/>
                <a:gd fmla="*/ 6786359 h 39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w 95" name="T60"/>
                <a:gd fmla="*/ 0 h 39" name="T61"/>
                <a:gd fmla="*/ 95 w 95" name="T62"/>
                <a:gd fmla="*/ 39 h 39" name="T63"/>
              </a:gdLst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b="T63" l="T60" r="T62" t="T61"/>
              <a:pathLst>
                <a:path h="39" w="95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/>
            <p:nvPr/>
          </p:nvSpPr>
          <p:spPr bwMode="auto">
            <a:xfrm>
              <a:off x="3201158" y="3432658"/>
              <a:ext cx="57150" cy="206196"/>
            </a:xfrm>
            <a:custGeom>
              <a:gdLst>
                <a:gd fmla="*/ 0 w 47" name="T0"/>
                <a:gd fmla="*/ 42676691 h 25" name="T1"/>
                <a:gd fmla="*/ 0 w 47" name="T2"/>
                <a:gd fmla="*/ 42676691 h 25" name="T3"/>
                <a:gd fmla="*/ 0 w 47" name="T4"/>
                <a:gd fmla="*/ 12446704 h 25" name="T5"/>
                <a:gd fmla="*/ 47314124 w 47" name="T6"/>
                <a:gd fmla="*/ 0 h 25" name="T7"/>
                <a:gd fmla="*/ 59141738 w 47" name="T8"/>
                <a:gd fmla="*/ 8890311 h 25" name="T9"/>
                <a:gd fmla="*/ 68013361 w 47" name="T10"/>
                <a:gd fmla="*/ 17781956 h 25" name="T11"/>
                <a:gd fmla="*/ 48792728 w 47" name="T12"/>
                <a:gd fmla="*/ 24894741 h 25" name="T13"/>
                <a:gd fmla="*/ 28092265 w 47" name="T14"/>
                <a:gd fmla="*/ 37341439 h 25" name="T15"/>
                <a:gd fmla="*/ 10350231 w 47" name="T16"/>
                <a:gd fmla="*/ 37341439 h 25" name="T17"/>
                <a:gd fmla="*/ 0 w 47" name="T18"/>
                <a:gd fmla="*/ 42676691 h 25" name="T19"/>
                <a:gd fmla="*/ 0 w 47" name="T20"/>
                <a:gd fmla="*/ 42676691 h 25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47" name="T33"/>
                <a:gd fmla="*/ 0 h 25" name="T34"/>
                <a:gd fmla="*/ 47 w 47" name="T35"/>
                <a:gd fmla="*/ 25 h 25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25" w="47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/>
            <p:nvPr/>
          </p:nvSpPr>
          <p:spPr bwMode="auto">
            <a:xfrm>
              <a:off x="3320220" y="3535053"/>
              <a:ext cx="42862" cy="206196"/>
            </a:xfrm>
            <a:custGeom>
              <a:gdLst>
                <a:gd fmla="*/ 0 w 32" name="T0"/>
                <a:gd fmla="*/ 12903200 h 20" name="T1"/>
                <a:gd fmla="*/ 10765308 w 32" name="T2"/>
                <a:gd fmla="*/ 30645098 h 20" name="T3"/>
                <a:gd fmla="*/ 55620095 w 32" name="T4"/>
                <a:gd fmla="*/ 17741898 h 20" name="T5"/>
                <a:gd fmla="*/ 46648337 w 32" name="T6"/>
                <a:gd fmla="*/ 0 h 20" name="T7"/>
                <a:gd fmla="*/ 3588436 w 32" name="T8"/>
                <a:gd fmla="*/ 14516099 h 20" name="T9"/>
                <a:gd fmla="*/ 0 w 32" name="T10"/>
                <a:gd fmla="*/ 12903200 h 20" name="T11"/>
                <a:gd fmla="*/ 0 w 32" name="T12"/>
                <a:gd fmla="*/ 12903200 h 20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32" name="T21"/>
                <a:gd fmla="*/ 0 h 20" name="T22"/>
                <a:gd fmla="*/ 32 w 32" name="T23"/>
                <a:gd fmla="*/ 20 h 20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0" w="32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/>
            <p:nvPr/>
          </p:nvSpPr>
          <p:spPr bwMode="auto">
            <a:xfrm>
              <a:off x="3283708" y="3485840"/>
              <a:ext cx="73025" cy="206196"/>
            </a:xfrm>
            <a:custGeom>
              <a:gdLst>
                <a:gd fmla="*/ 25363600 w 58" name="T0"/>
                <a:gd fmla="*/ 23155799 h 79" name="T1"/>
                <a:gd fmla="*/ 34874474 w 58" name="T2"/>
                <a:gd fmla="*/ 0 h 79" name="T3"/>
                <a:gd fmla="*/ 90357122 w 58" name="T4"/>
                <a:gd fmla="*/ 52927169 h 79" name="T5"/>
                <a:gd fmla="*/ 80846228 w 58" name="T6"/>
                <a:gd fmla="*/ 89315408 h 79" name="T7"/>
                <a:gd fmla="*/ 88771976 w 58" name="T8"/>
                <a:gd fmla="*/ 109163411 h 79" name="T9"/>
                <a:gd fmla="*/ 31704183 w 58" name="T10"/>
                <a:gd fmla="*/ 129011413 h 79" name="T11"/>
                <a:gd fmla="*/ 0 w 58" name="T12"/>
                <a:gd fmla="*/ 104201732 h 79" name="T13"/>
                <a:gd fmla="*/ 41215057 w 58" name="T14"/>
                <a:gd fmla="*/ 100893946 h 79" name="T15"/>
                <a:gd fmla="*/ 49142055 w 58" name="T16"/>
                <a:gd fmla="*/ 72775172 h 79" name="T17"/>
                <a:gd fmla="*/ 25363600 w 58" name="T18"/>
                <a:gd fmla="*/ 23155799 h 79" name="T19"/>
                <a:gd fmla="*/ 25363600 w 58" name="T20"/>
                <a:gd fmla="*/ 23155799 h 7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58" name="T33"/>
                <a:gd fmla="*/ 0 h 79" name="T34"/>
                <a:gd fmla="*/ 58 w 58" name="T35"/>
                <a:gd fmla="*/ 79 h 7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79" w="57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/>
            <p:nvPr/>
          </p:nvSpPr>
          <p:spPr bwMode="auto">
            <a:xfrm>
              <a:off x="3197984" y="3473140"/>
              <a:ext cx="117475" cy="206196"/>
            </a:xfrm>
            <a:custGeom>
              <a:gdLst>
                <a:gd fmla="*/ 4891812 w 92" name="T0"/>
                <a:gd fmla="*/ 24317568 h 65" name="T1"/>
                <a:gd fmla="*/ 35870734 w 92" name="T2"/>
                <a:gd fmla="*/ 18705924 h 65" name="T3"/>
                <a:gd fmla="*/ 58696640 w 92" name="T4"/>
                <a:gd fmla="*/ 1871003 h 65" name="T5"/>
                <a:gd fmla="*/ 78262605 w 92" name="T6"/>
                <a:gd fmla="*/ 0 h 65" name="T7"/>
                <a:gd fmla="*/ 99459194 w 92" name="T8"/>
                <a:gd fmla="*/ 18705924 h 65" name="T9"/>
                <a:gd fmla="*/ 148373469 w 92" name="T10"/>
                <a:gd fmla="*/ 7482644 h 65" name="T11"/>
                <a:gd fmla="*/ 130438108 w 92" name="T12"/>
                <a:gd fmla="*/ 54246776 h 65" name="T13"/>
                <a:gd fmla="*/ 83154416 w 92" name="T14"/>
                <a:gd fmla="*/ 57987413 h 65" name="T15"/>
                <a:gd fmla="*/ 99459194 w 92" name="T16"/>
                <a:gd fmla="*/ 93529637 h 65" name="T17"/>
                <a:gd fmla="*/ 99459194 w 92" name="T18"/>
                <a:gd fmla="*/ 119716830 h 65" name="T19"/>
                <a:gd fmla="*/ 55436709 w 92" name="T20"/>
                <a:gd fmla="*/ 87917977 h 65" name="T21"/>
                <a:gd fmla="*/ 17935367 w 92" name="T22"/>
                <a:gd fmla="*/ 41152485 h 65" name="T23"/>
                <a:gd fmla="*/ 0 w 92" name="T24"/>
                <a:gd fmla="*/ 44894500 h 65" name="T25"/>
                <a:gd fmla="*/ 4891812 w 92" name="T26"/>
                <a:gd fmla="*/ 24317568 h 65" name="T27"/>
                <a:gd fmla="*/ 4891812 w 92" name="T28"/>
                <a:gd fmla="*/ 24317568 h 65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w 92" name="T45"/>
                <a:gd fmla="*/ 0 h 65" name="T46"/>
                <a:gd fmla="*/ 92 w 92" name="T47"/>
                <a:gd fmla="*/ 65 h 65" name="T48"/>
              </a:gdLst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b="T48" l="T45" r="T47" t="T46"/>
              <a:pathLst>
                <a:path h="65" w="92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/>
            <p:nvPr/>
          </p:nvGrpSpPr>
          <p:grpSpPr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/>
              <p:nvPr/>
            </p:nvSpPr>
            <p:spPr bwMode="auto">
              <a:xfrm>
                <a:off x="2963" y="2959"/>
                <a:ext cx="278" cy="158"/>
              </a:xfrm>
              <a:custGeom>
                <a:gdLst>
                  <a:gd fmla="*/ 0 w 278" name="T0"/>
                  <a:gd fmla="*/ 141 h 265" name="T1"/>
                  <a:gd fmla="*/ 0 w 278" name="T2"/>
                  <a:gd fmla="*/ 141 h 265" name="T3"/>
                  <a:gd fmla="*/ 1 w 278" name="T4"/>
                  <a:gd fmla="*/ 146 h 265" name="T5"/>
                  <a:gd fmla="*/ 52 w 278" name="T6"/>
                  <a:gd fmla="*/ 179 h 265" name="T7"/>
                  <a:gd fmla="*/ 161 w 278" name="T8"/>
                  <a:gd fmla="*/ 251 h 265" name="T9"/>
                  <a:gd fmla="*/ 162 w 278" name="T10"/>
                  <a:gd fmla="*/ 264 h 265" name="T11"/>
                  <a:gd fmla="*/ 173 w 278" name="T12"/>
                  <a:gd fmla="*/ 262 h 265" name="T13"/>
                  <a:gd fmla="*/ 194 w 278" name="T14"/>
                  <a:gd fmla="*/ 257 h 265" name="T15"/>
                  <a:gd fmla="*/ 277 w 278" name="T16"/>
                  <a:gd fmla="*/ 200 h 265" name="T17"/>
                  <a:gd fmla="*/ 245 w 278" name="T18"/>
                  <a:gd fmla="*/ 162 h 265" name="T19"/>
                  <a:gd fmla="*/ 245 w 278" name="T20"/>
                  <a:gd fmla="*/ 101 h 265" name="T21"/>
                  <a:gd fmla="*/ 241 w 278" name="T22"/>
                  <a:gd fmla="*/ 74 h 265" name="T23"/>
                  <a:gd fmla="*/ 218 w 278" name="T24"/>
                  <a:gd fmla="*/ 46 h 265" name="T25"/>
                  <a:gd fmla="*/ 230 w 278" name="T26"/>
                  <a:gd fmla="*/ 37 h 265" name="T27"/>
                  <a:gd fmla="*/ 236 w 278" name="T28"/>
                  <a:gd fmla="*/ 0 h 265" name="T29"/>
                  <a:gd fmla="*/ 138 w 278" name="T30"/>
                  <a:gd fmla="*/ 6 h 265" name="T31"/>
                  <a:gd fmla="*/ 88 w 278" name="T32"/>
                  <a:gd fmla="*/ 28 h 265" name="T33"/>
                  <a:gd fmla="*/ 100 w 278" name="T34"/>
                  <a:gd fmla="*/ 73 h 265" name="T35"/>
                  <a:gd fmla="*/ 79 w 278" name="T36"/>
                  <a:gd fmla="*/ 74 h 265" name="T37"/>
                  <a:gd fmla="*/ 67 w 278" name="T38"/>
                  <a:gd fmla="*/ 79 h 265" name="T39"/>
                  <a:gd fmla="*/ 69 w 278" name="T40"/>
                  <a:gd fmla="*/ 91 h 265" name="T41"/>
                  <a:gd fmla="*/ 7 w 278" name="T42"/>
                  <a:gd fmla="*/ 118 h 265" name="T43"/>
                  <a:gd fmla="*/ 0 w 278" name="T44"/>
                  <a:gd fmla="*/ 141 h 265" name="T45"/>
                  <a:gd fmla="*/ 0 w 278" name="T46"/>
                  <a:gd fmla="*/ 141 h 265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w 278" name="T72"/>
                  <a:gd fmla="*/ 0 h 265" name="T73"/>
                  <a:gd fmla="*/ 278 w 278" name="T74"/>
                  <a:gd fmla="*/ 265 h 265" name="T75"/>
                </a:gdLst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b="T75" l="T72" r="T74" t="T73"/>
                <a:pathLst>
                  <a:path h="265" w="278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/>
              <p:nvPr/>
            </p:nvSpPr>
            <p:spPr bwMode="auto">
              <a:xfrm>
                <a:off x="3608" y="2884"/>
                <a:ext cx="136" cy="158"/>
              </a:xfrm>
              <a:custGeom>
                <a:gdLst>
                  <a:gd fmla="*/ 0 w 136" name="T0"/>
                  <a:gd fmla="*/ 60 h 125" name="T1"/>
                  <a:gd fmla="*/ 0 w 136" name="T2"/>
                  <a:gd fmla="*/ 60 h 125" name="T3"/>
                  <a:gd fmla="*/ 6 w 136" name="T4"/>
                  <a:gd fmla="*/ 78 h 125" name="T5"/>
                  <a:gd fmla="*/ 68 w 136" name="T6"/>
                  <a:gd fmla="*/ 105 h 125" name="T7"/>
                  <a:gd fmla="*/ 68 w 136" name="T8"/>
                  <a:gd fmla="*/ 115 h 125" name="T9"/>
                  <a:gd fmla="*/ 83 w 136" name="T10"/>
                  <a:gd fmla="*/ 122 h 125" name="T11"/>
                  <a:gd fmla="*/ 108 w 136" name="T12"/>
                  <a:gd fmla="*/ 124 h 125" name="T13"/>
                  <a:gd fmla="*/ 128 w 136" name="T14"/>
                  <a:gd fmla="*/ 111 h 125" name="T15"/>
                  <a:gd fmla="*/ 135 w 136" name="T16"/>
                  <a:gd fmla="*/ 110 h 125" name="T17"/>
                  <a:gd fmla="*/ 117 w 136" name="T18"/>
                  <a:gd fmla="*/ 75 h 125" name="T19"/>
                  <a:gd fmla="*/ 92 w 136" name="T20"/>
                  <a:gd fmla="*/ 54 h 125" name="T21"/>
                  <a:gd fmla="*/ 104 w 136" name="T22"/>
                  <a:gd fmla="*/ 22 h 125" name="T23"/>
                  <a:gd fmla="*/ 93 w 136" name="T24"/>
                  <a:gd fmla="*/ 18 h 125" name="T25"/>
                  <a:gd fmla="*/ 83 w 136" name="T26"/>
                  <a:gd fmla="*/ 0 h 125" name="T27"/>
                  <a:gd fmla="*/ 53 w 136" name="T28"/>
                  <a:gd fmla="*/ 2 h 125" name="T29"/>
                  <a:gd fmla="*/ 38 w 136" name="T30"/>
                  <a:gd fmla="*/ 13 h 125" name="T31"/>
                  <a:gd fmla="*/ 33 w 136" name="T32"/>
                  <a:gd fmla="*/ 42 h 125" name="T33"/>
                  <a:gd fmla="*/ 0 w 136" name="T34"/>
                  <a:gd fmla="*/ 60 h 125" name="T35"/>
                  <a:gd fmla="*/ 0 w 136" name="T36"/>
                  <a:gd fmla="*/ 60 h 125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136" name="T57"/>
                  <a:gd fmla="*/ 0 h 125" name="T58"/>
                  <a:gd fmla="*/ 136 w 136" name="T59"/>
                  <a:gd fmla="*/ 125 h 125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125" w="136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/>
              <p:nvPr/>
            </p:nvSpPr>
            <p:spPr bwMode="auto">
              <a:xfrm>
                <a:off x="3553" y="3019"/>
                <a:ext cx="288" cy="158"/>
              </a:xfrm>
              <a:custGeom>
                <a:gdLst>
                  <a:gd fmla="*/ 0 w 288" name="T0"/>
                  <a:gd fmla="*/ 62 h 240" name="T1"/>
                  <a:gd fmla="*/ 0 w 288" name="T2"/>
                  <a:gd fmla="*/ 62 h 240" name="T3"/>
                  <a:gd fmla="*/ 4 w 288" name="T4"/>
                  <a:gd fmla="*/ 41 h 240" name="T5"/>
                  <a:gd fmla="*/ 19 w 288" name="T6"/>
                  <a:gd fmla="*/ 46 h 240" name="T7"/>
                  <a:gd fmla="*/ 38 w 288" name="T8"/>
                  <a:gd fmla="*/ 33 h 240" name="T9"/>
                  <a:gd fmla="*/ 46 w 288" name="T10"/>
                  <a:gd fmla="*/ 24 h 240" name="T11"/>
                  <a:gd fmla="*/ 30 w 288" name="T12"/>
                  <a:gd fmla="*/ 10 h 240" name="T13"/>
                  <a:gd fmla="*/ 61 w 288" name="T14"/>
                  <a:gd fmla="*/ 0 h 240" name="T15"/>
                  <a:gd fmla="*/ 123 w 288" name="T16"/>
                  <a:gd fmla="*/ 27 h 240" name="T17"/>
                  <a:gd fmla="*/ 123 w 288" name="T18"/>
                  <a:gd fmla="*/ 37 h 240" name="T19"/>
                  <a:gd fmla="*/ 138 w 288" name="T20"/>
                  <a:gd fmla="*/ 44 h 240" name="T21"/>
                  <a:gd fmla="*/ 151 w 288" name="T22"/>
                  <a:gd fmla="*/ 51 h 240" name="T23"/>
                  <a:gd fmla="*/ 163 w 288" name="T24"/>
                  <a:gd fmla="*/ 46 h 240" name="T25"/>
                  <a:gd fmla="*/ 187 w 288" name="T26"/>
                  <a:gd fmla="*/ 54 h 240" name="T27"/>
                  <a:gd fmla="*/ 220 w 288" name="T28"/>
                  <a:gd fmla="*/ 108 h 240" name="T29"/>
                  <a:gd fmla="*/ 224 w 288" name="T30"/>
                  <a:gd fmla="*/ 112 h 240" name="T31"/>
                  <a:gd fmla="*/ 237 w 288" name="T32"/>
                  <a:gd fmla="*/ 133 h 240" name="T33"/>
                  <a:gd fmla="*/ 280 w 288" name="T34"/>
                  <a:gd fmla="*/ 139 h 240" name="T35"/>
                  <a:gd fmla="*/ 287 w 288" name="T36"/>
                  <a:gd fmla="*/ 149 h 240" name="T37"/>
                  <a:gd fmla="*/ 277 w 288" name="T38"/>
                  <a:gd fmla="*/ 177 h 240" name="T39"/>
                  <a:gd fmla="*/ 237 w 288" name="T40"/>
                  <a:gd fmla="*/ 191 h 240" name="T41"/>
                  <a:gd fmla="*/ 193 w 288" name="T42"/>
                  <a:gd fmla="*/ 200 h 240" name="T43"/>
                  <a:gd fmla="*/ 159 w 288" name="T44"/>
                  <a:gd fmla="*/ 239 h 240" name="T45"/>
                  <a:gd fmla="*/ 159 w 288" name="T46"/>
                  <a:gd fmla="*/ 224 h 240" name="T47"/>
                  <a:gd fmla="*/ 134 w 288" name="T48"/>
                  <a:gd fmla="*/ 214 h 240" name="T49"/>
                  <a:gd fmla="*/ 109 w 288" name="T50"/>
                  <a:gd fmla="*/ 227 h 240" name="T51"/>
                  <a:gd fmla="*/ 84 w 288" name="T52"/>
                  <a:gd fmla="*/ 184 h 240" name="T53"/>
                  <a:gd fmla="*/ 64 w 288" name="T54"/>
                  <a:gd fmla="*/ 167 h 240" name="T55"/>
                  <a:gd fmla="*/ 51 w 288" name="T56"/>
                  <a:gd fmla="*/ 122 h 240" name="T57"/>
                  <a:gd fmla="*/ 0 w 288" name="T58"/>
                  <a:gd fmla="*/ 62 h 240" name="T59"/>
                  <a:gd fmla="*/ 0 w 288" name="T60"/>
                  <a:gd fmla="*/ 62 h 240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w 288" name="T93"/>
                  <a:gd fmla="*/ 0 h 240" name="T94"/>
                  <a:gd fmla="*/ 288 w 288" name="T95"/>
                  <a:gd fmla="*/ 240 h 240" name="T96"/>
                </a:gdLst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b="T96" l="T93" r="T95" t="T94"/>
                <a:pathLst>
                  <a:path h="240" w="288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/>
              <p:nvPr/>
            </p:nvSpPr>
            <p:spPr bwMode="auto">
              <a:xfrm>
                <a:off x="3564" y="2861"/>
                <a:ext cx="98" cy="158"/>
              </a:xfrm>
              <a:custGeom>
                <a:gdLst>
                  <a:gd fmla="*/ 0 w 98" name="T0"/>
                  <a:gd fmla="*/ 68 h 75" name="T1"/>
                  <a:gd fmla="*/ 0 w 98" name="T2"/>
                  <a:gd fmla="*/ 68 h 75" name="T3"/>
                  <a:gd fmla="*/ 1 w 98" name="T4"/>
                  <a:gd fmla="*/ 61 h 75" name="T5"/>
                  <a:gd fmla="*/ 15 w 98" name="T6"/>
                  <a:gd fmla="*/ 45 h 75" name="T7"/>
                  <a:gd fmla="*/ 8 w 98" name="T8"/>
                  <a:gd fmla="*/ 38 h 75" name="T9"/>
                  <a:gd fmla="*/ 7 w 98" name="T10"/>
                  <a:gd fmla="*/ 19 h 75" name="T11"/>
                  <a:gd fmla="*/ 15 w 98" name="T12"/>
                  <a:gd fmla="*/ 3 h 75" name="T13"/>
                  <a:gd fmla="*/ 97 w 98" name="T14"/>
                  <a:gd fmla="*/ 0 h 75" name="T15"/>
                  <a:gd fmla="*/ 82 w 98" name="T16"/>
                  <a:gd fmla="*/ 11 h 75" name="T17"/>
                  <a:gd fmla="*/ 77 w 98" name="T18"/>
                  <a:gd fmla="*/ 40 h 75" name="T19"/>
                  <a:gd fmla="*/ 44 w 98" name="T20"/>
                  <a:gd fmla="*/ 58 h 75" name="T21"/>
                  <a:gd fmla="*/ 14 w 98" name="T22"/>
                  <a:gd fmla="*/ 74 h 75" name="T23"/>
                  <a:gd fmla="*/ 0 w 98" name="T24"/>
                  <a:gd fmla="*/ 68 h 75" name="T25"/>
                  <a:gd fmla="*/ 0 w 98" name="T26"/>
                  <a:gd fmla="*/ 68 h 75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98" name="T42"/>
                  <a:gd fmla="*/ 0 h 75" name="T43"/>
                  <a:gd fmla="*/ 98 w 98" name="T44"/>
                  <a:gd fmla="*/ 75 h 75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75" w="98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/>
              <p:nvPr/>
            </p:nvSpPr>
            <p:spPr bwMode="auto">
              <a:xfrm>
                <a:off x="3777" y="3014"/>
                <a:ext cx="72" cy="158"/>
              </a:xfrm>
              <a:custGeom>
                <a:gdLst>
                  <a:gd fmla="*/ 0 w 72" name="T0"/>
                  <a:gd fmla="*/ 22 h 50" name="T1"/>
                  <a:gd fmla="*/ 0 w 72" name="T2"/>
                  <a:gd fmla="*/ 22 h 50" name="T3"/>
                  <a:gd fmla="*/ 4 w 72" name="T4"/>
                  <a:gd fmla="*/ 21 h 50" name="T5"/>
                  <a:gd fmla="*/ 10 w 72" name="T6"/>
                  <a:gd fmla="*/ 29 h 50" name="T7"/>
                  <a:gd fmla="*/ 40 w 72" name="T8"/>
                  <a:gd fmla="*/ 28 h 50" name="T9"/>
                  <a:gd fmla="*/ 67 w 72" name="T10"/>
                  <a:gd fmla="*/ 0 h 50" name="T11"/>
                  <a:gd fmla="*/ 71 w 72" name="T12"/>
                  <a:gd fmla="*/ 17 h 50" name="T13"/>
                  <a:gd fmla="*/ 63 w 72" name="T14"/>
                  <a:gd fmla="*/ 18 h 50" name="T15"/>
                  <a:gd fmla="*/ 67 w 72" name="T16"/>
                  <a:gd fmla="*/ 28 h 50" name="T17"/>
                  <a:gd fmla="*/ 56 w 72" name="T18"/>
                  <a:gd fmla="*/ 49 h 50" name="T19"/>
                  <a:gd fmla="*/ 13 w 72" name="T20"/>
                  <a:gd fmla="*/ 43 h 50" name="T21"/>
                  <a:gd fmla="*/ 0 w 72" name="T22"/>
                  <a:gd fmla="*/ 22 h 50" name="T23"/>
                  <a:gd fmla="*/ 0 w 72" name="T24"/>
                  <a:gd fmla="*/ 22 h 50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72" name="T39"/>
                  <a:gd fmla="*/ 0 h 50" name="T40"/>
                  <a:gd fmla="*/ 72 w 72" name="T41"/>
                  <a:gd fmla="*/ 50 h 50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0" w="72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/>
              <p:nvPr/>
            </p:nvSpPr>
            <p:spPr bwMode="auto">
              <a:xfrm>
                <a:off x="3673" y="3135"/>
                <a:ext cx="132" cy="158"/>
              </a:xfrm>
              <a:custGeom>
                <a:gdLst>
                  <a:gd fmla="*/ 0 w 132" name="T0"/>
                  <a:gd fmla="*/ 88 h 89" name="T1"/>
                  <a:gd fmla="*/ 0 w 132" name="T2"/>
                  <a:gd fmla="*/ 88 h 89" name="T3"/>
                  <a:gd fmla="*/ 35 w 132" name="T4"/>
                  <a:gd fmla="*/ 68 h 89" name="T5"/>
                  <a:gd fmla="*/ 29 w 132" name="T6"/>
                  <a:gd fmla="*/ 59 h 89" name="T7"/>
                  <a:gd fmla="*/ 39 w 132" name="T8"/>
                  <a:gd fmla="*/ 48 h 89" name="T9"/>
                  <a:gd fmla="*/ 73 w 132" name="T10"/>
                  <a:gd fmla="*/ 9 h 89" name="T11"/>
                  <a:gd fmla="*/ 117 w 132" name="T12"/>
                  <a:gd fmla="*/ 0 h 89" name="T13"/>
                  <a:gd fmla="*/ 131 w 132" name="T14"/>
                  <a:gd fmla="*/ 34 h 89" name="T15"/>
                  <a:gd fmla="*/ 120 w 132" name="T16"/>
                  <a:gd fmla="*/ 48 h 89" name="T17"/>
                  <a:gd fmla="*/ 70 w 132" name="T18"/>
                  <a:gd fmla="*/ 71 h 89" name="T19"/>
                  <a:gd fmla="*/ 0 w 132" name="T20"/>
                  <a:gd fmla="*/ 88 h 89" name="T21"/>
                  <a:gd fmla="*/ 0 w 132" name="T22"/>
                  <a:gd fmla="*/ 88 h 89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132" name="T36"/>
                  <a:gd fmla="*/ 0 h 89" name="T37"/>
                  <a:gd fmla="*/ 132 w 132" name="T38"/>
                  <a:gd fmla="*/ 89 h 89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89" w="132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/>
              <p:nvPr/>
            </p:nvSpPr>
            <p:spPr bwMode="auto">
              <a:xfrm>
                <a:off x="3662" y="3146"/>
                <a:ext cx="51" cy="158"/>
              </a:xfrm>
              <a:custGeom>
                <a:gdLst>
                  <a:gd fmla="*/ 0 w 51" name="T0"/>
                  <a:gd fmla="*/ 13 h 66" name="T1"/>
                  <a:gd fmla="*/ 0 w 51" name="T2"/>
                  <a:gd fmla="*/ 13 h 66" name="T3"/>
                  <a:gd fmla="*/ 11 w 51" name="T4"/>
                  <a:gd fmla="*/ 65 h 66" name="T5"/>
                  <a:gd fmla="*/ 46 w 51" name="T6"/>
                  <a:gd fmla="*/ 45 h 66" name="T7"/>
                  <a:gd fmla="*/ 40 w 51" name="T8"/>
                  <a:gd fmla="*/ 36 h 66" name="T9"/>
                  <a:gd fmla="*/ 50 w 51" name="T10"/>
                  <a:gd fmla="*/ 25 h 66" name="T11"/>
                  <a:gd fmla="*/ 50 w 51" name="T12"/>
                  <a:gd fmla="*/ 10 h 66" name="T13"/>
                  <a:gd fmla="*/ 25 w 51" name="T14"/>
                  <a:gd fmla="*/ 0 h 66" name="T15"/>
                  <a:gd fmla="*/ 0 w 51" name="T16"/>
                  <a:gd fmla="*/ 13 h 66" name="T17"/>
                  <a:gd fmla="*/ 0 w 51" name="T18"/>
                  <a:gd fmla="*/ 13 h 6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51" name="T30"/>
                  <a:gd fmla="*/ 0 h 66" name="T31"/>
                  <a:gd fmla="*/ 51 w 51" name="T32"/>
                  <a:gd fmla="*/ 66 h 66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66" w="51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/>
              <p:nvPr/>
            </p:nvSpPr>
            <p:spPr bwMode="auto">
              <a:xfrm>
                <a:off x="3238" y="3513"/>
                <a:ext cx="174" cy="158"/>
              </a:xfrm>
              <a:custGeom>
                <a:gdLst>
                  <a:gd fmla="*/ 0 w 174" name="T0"/>
                  <a:gd fmla="*/ 159 h 170" name="T1"/>
                  <a:gd fmla="*/ 0 w 174" name="T2"/>
                  <a:gd fmla="*/ 159 h 170" name="T3"/>
                  <a:gd fmla="*/ 23 w 174" name="T4"/>
                  <a:gd fmla="*/ 153 h 170" name="T5"/>
                  <a:gd fmla="*/ 134 w 174" name="T6"/>
                  <a:gd fmla="*/ 169 h 170" name="T7"/>
                  <a:gd fmla="*/ 159 w 174" name="T8"/>
                  <a:gd fmla="*/ 162 h 170" name="T9"/>
                  <a:gd fmla="*/ 142 w 174" name="T10"/>
                  <a:gd fmla="*/ 149 h 170" name="T11"/>
                  <a:gd fmla="*/ 142 w 174" name="T12"/>
                  <a:gd fmla="*/ 98 h 170" name="T13"/>
                  <a:gd fmla="*/ 173 w 174" name="T14"/>
                  <a:gd fmla="*/ 98 h 170" name="T15"/>
                  <a:gd fmla="*/ 170 w 174" name="T16"/>
                  <a:gd fmla="*/ 70 h 170" name="T17"/>
                  <a:gd fmla="*/ 142 w 174" name="T18"/>
                  <a:gd fmla="*/ 73 h 170" name="T19"/>
                  <a:gd fmla="*/ 139 w 174" name="T20"/>
                  <a:gd fmla="*/ 24 h 170" name="T21"/>
                  <a:gd fmla="*/ 127 w 174" name="T22"/>
                  <a:gd fmla="*/ 15 h 170" name="T23"/>
                  <a:gd fmla="*/ 109 w 174" name="T24"/>
                  <a:gd fmla="*/ 16 h 170" name="T25"/>
                  <a:gd fmla="*/ 105 w 174" name="T26"/>
                  <a:gd fmla="*/ 30 h 170" name="T27"/>
                  <a:gd fmla="*/ 86 w 174" name="T28"/>
                  <a:gd fmla="*/ 32 h 170" name="T29"/>
                  <a:gd fmla="*/ 63 w 174" name="T30"/>
                  <a:gd fmla="*/ 0 h 170" name="T31"/>
                  <a:gd fmla="*/ 11 w 174" name="T32"/>
                  <a:gd fmla="*/ 7 h 170" name="T33"/>
                  <a:gd fmla="*/ 30 w 174" name="T34"/>
                  <a:gd fmla="*/ 71 h 170" name="T35"/>
                  <a:gd fmla="*/ 0 w 174" name="T36"/>
                  <a:gd fmla="*/ 159 h 170" name="T37"/>
                  <a:gd fmla="*/ 0 w 174" name="T38"/>
                  <a:gd fmla="*/ 159 h 170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74" name="T60"/>
                  <a:gd fmla="*/ 0 h 170" name="T61"/>
                  <a:gd fmla="*/ 174 w 174" name="T62"/>
                  <a:gd fmla="*/ 170 h 170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70" w="174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/>
              <p:nvPr/>
            </p:nvSpPr>
            <p:spPr bwMode="auto">
              <a:xfrm>
                <a:off x="3243" y="3422"/>
                <a:ext cx="15" cy="158"/>
              </a:xfrm>
              <a:custGeom>
                <a:gdLst>
                  <a:gd fmla="*/ 0 w 15" name="T0"/>
                  <a:gd fmla="*/ 4 h 15" name="T1"/>
                  <a:gd fmla="*/ 0 w 15" name="T2"/>
                  <a:gd fmla="*/ 4 h 15" name="T3"/>
                  <a:gd fmla="*/ 5 w 15" name="T4"/>
                  <a:gd fmla="*/ 14 h 15" name="T5"/>
                  <a:gd fmla="*/ 14 w 15" name="T6"/>
                  <a:gd fmla="*/ 0 h 15" name="T7"/>
                  <a:gd fmla="*/ 0 w 15" name="T8"/>
                  <a:gd fmla="*/ 4 h 15" name="T9"/>
                  <a:gd fmla="*/ 0 w 15" name="T10"/>
                  <a:gd fmla="*/ 4 h 15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5" name="T18"/>
                  <a:gd fmla="*/ 0 h 15" name="T19"/>
                  <a:gd fmla="*/ 15 w 15" name="T20"/>
                  <a:gd fmla="*/ 15 h 15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5" w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/>
              <p:nvPr/>
            </p:nvSpPr>
            <p:spPr bwMode="auto">
              <a:xfrm>
                <a:off x="3352" y="3657"/>
                <a:ext cx="128" cy="158"/>
              </a:xfrm>
              <a:custGeom>
                <a:gdLst>
                  <a:gd fmla="*/ 0 w 128" name="T0"/>
                  <a:gd fmla="*/ 98 h 128" name="T1"/>
                  <a:gd fmla="*/ 0 w 128" name="T2"/>
                  <a:gd fmla="*/ 98 h 128" name="T3"/>
                  <a:gd fmla="*/ 0 w 128" name="T4"/>
                  <a:gd fmla="*/ 59 h 128" name="T5"/>
                  <a:gd fmla="*/ 14 w 128" name="T6"/>
                  <a:gd fmla="*/ 59 h 128" name="T7"/>
                  <a:gd fmla="*/ 14 w 128" name="T8"/>
                  <a:gd fmla="*/ 10 h 128" name="T9"/>
                  <a:gd fmla="*/ 40 w 128" name="T10"/>
                  <a:gd fmla="*/ 4 h 128" name="T11"/>
                  <a:gd fmla="*/ 48 w 128" name="T12"/>
                  <a:gd fmla="*/ 13 h 128" name="T13"/>
                  <a:gd fmla="*/ 71 w 128" name="T14"/>
                  <a:gd fmla="*/ 0 h 128" name="T15"/>
                  <a:gd fmla="*/ 109 w 128" name="T16"/>
                  <a:gd fmla="*/ 53 h 128" name="T17"/>
                  <a:gd fmla="*/ 127 w 128" name="T18"/>
                  <a:gd fmla="*/ 62 h 128" name="T19"/>
                  <a:gd fmla="*/ 76 w 128" name="T20"/>
                  <a:gd fmla="*/ 109 h 128" name="T21"/>
                  <a:gd fmla="*/ 46 w 128" name="T22"/>
                  <a:gd fmla="*/ 109 h 128" name="T23"/>
                  <a:gd fmla="*/ 30 w 128" name="T24"/>
                  <a:gd fmla="*/ 126 h 128" name="T25"/>
                  <a:gd fmla="*/ 11 w 128" name="T26"/>
                  <a:gd fmla="*/ 127 h 128" name="T27"/>
                  <a:gd fmla="*/ 11 w 128" name="T28"/>
                  <a:gd fmla="*/ 112 h 128" name="T29"/>
                  <a:gd fmla="*/ 0 w 128" name="T30"/>
                  <a:gd fmla="*/ 98 h 128" name="T31"/>
                  <a:gd fmla="*/ 0 w 128" name="T32"/>
                  <a:gd fmla="*/ 98 h 128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28" name="T51"/>
                  <a:gd fmla="*/ 0 h 128" name="T52"/>
                  <a:gd fmla="*/ 128 w 128" name="T53"/>
                  <a:gd fmla="*/ 128 h 128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28" w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/>
              <p:nvPr/>
            </p:nvSpPr>
            <p:spPr bwMode="auto">
              <a:xfrm>
                <a:off x="3477" y="3396"/>
                <a:ext cx="25" cy="158"/>
              </a:xfrm>
              <a:custGeom>
                <a:gdLst>
                  <a:gd fmla="*/ 0 w 25" name="T0"/>
                  <a:gd fmla="*/ 4 h 28" name="T1"/>
                  <a:gd fmla="*/ 0 w 25" name="T2"/>
                  <a:gd fmla="*/ 4 h 28" name="T3"/>
                  <a:gd fmla="*/ 3 w 25" name="T4"/>
                  <a:gd fmla="*/ 14 h 28" name="T5"/>
                  <a:gd fmla="*/ 9 w 25" name="T6"/>
                  <a:gd fmla="*/ 27 h 28" name="T7"/>
                  <a:gd fmla="*/ 24 w 25" name="T8"/>
                  <a:gd fmla="*/ 11 h 28" name="T9"/>
                  <a:gd fmla="*/ 23 w 25" name="T10"/>
                  <a:gd fmla="*/ 0 h 28" name="T11"/>
                  <a:gd fmla="*/ 0 w 25" name="T12"/>
                  <a:gd fmla="*/ 4 h 28" name="T13"/>
                  <a:gd fmla="*/ 0 w 25" name="T14"/>
                  <a:gd fmla="*/ 4 h 2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25" name="T24"/>
                  <a:gd fmla="*/ 0 h 28" name="T25"/>
                  <a:gd fmla="*/ 25 w 25" name="T26"/>
                  <a:gd fmla="*/ 28 h 2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8" w="25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/>
              <p:nvPr/>
            </p:nvSpPr>
            <p:spPr bwMode="auto">
              <a:xfrm>
                <a:off x="3195" y="3254"/>
                <a:ext cx="106" cy="158"/>
              </a:xfrm>
              <a:custGeom>
                <a:gdLst>
                  <a:gd fmla="*/ 0 w 106" name="T0"/>
                  <a:gd fmla="*/ 109 h 153" name="T1"/>
                  <a:gd fmla="*/ 0 w 106" name="T2"/>
                  <a:gd fmla="*/ 109 h 153" name="T3"/>
                  <a:gd fmla="*/ 14 w 106" name="T4"/>
                  <a:gd fmla="*/ 80 h 153" name="T5"/>
                  <a:gd fmla="*/ 40 w 106" name="T6"/>
                  <a:gd fmla="*/ 84 h 153" name="T7"/>
                  <a:gd fmla="*/ 68 w 106" name="T8"/>
                  <a:gd fmla="*/ 25 h 153" name="T9"/>
                  <a:gd fmla="*/ 82 w 106" name="T10"/>
                  <a:gd fmla="*/ 14 h 153" name="T11"/>
                  <a:gd fmla="*/ 77 w 106" name="T12"/>
                  <a:gd fmla="*/ 2 h 153" name="T13"/>
                  <a:gd fmla="*/ 84 w 106" name="T14"/>
                  <a:gd fmla="*/ 0 h 153" name="T15"/>
                  <a:gd fmla="*/ 94 w 106" name="T16"/>
                  <a:gd fmla="*/ 37 h 153" name="T17"/>
                  <a:gd fmla="*/ 77 w 106" name="T18"/>
                  <a:gd fmla="*/ 44 h 153" name="T19"/>
                  <a:gd fmla="*/ 96 w 106" name="T20"/>
                  <a:gd fmla="*/ 73 h 153" name="T21"/>
                  <a:gd fmla="*/ 84 w 106" name="T22"/>
                  <a:gd fmla="*/ 107 h 153" name="T23"/>
                  <a:gd fmla="*/ 105 w 106" name="T24"/>
                  <a:gd fmla="*/ 134 h 153" name="T25"/>
                  <a:gd fmla="*/ 103 w 106" name="T26"/>
                  <a:gd fmla="*/ 152 h 153" name="T27"/>
                  <a:gd fmla="*/ 67 w 106" name="T28"/>
                  <a:gd fmla="*/ 144 h 153" name="T29"/>
                  <a:gd fmla="*/ 39 w 106" name="T30"/>
                  <a:gd fmla="*/ 143 h 153" name="T31"/>
                  <a:gd fmla="*/ 17 w 106" name="T32"/>
                  <a:gd fmla="*/ 144 h 153" name="T33"/>
                  <a:gd fmla="*/ 16 w 106" name="T34"/>
                  <a:gd fmla="*/ 119 h 153" name="T35"/>
                  <a:gd fmla="*/ 0 w 106" name="T36"/>
                  <a:gd fmla="*/ 109 h 153" name="T37"/>
                  <a:gd fmla="*/ 0 w 106" name="T38"/>
                  <a:gd fmla="*/ 109 h 153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06" name="T60"/>
                  <a:gd fmla="*/ 0 h 153" name="T61"/>
                  <a:gd fmla="*/ 106 w 106" name="T62"/>
                  <a:gd fmla="*/ 153 h 153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53" w="105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/>
              <p:nvPr/>
            </p:nvSpPr>
            <p:spPr bwMode="auto">
              <a:xfrm>
                <a:off x="3279" y="3257"/>
                <a:ext cx="178" cy="158"/>
              </a:xfrm>
              <a:custGeom>
                <a:gdLst>
                  <a:gd fmla="*/ 0 w 178" name="T0"/>
                  <a:gd fmla="*/ 83 h 111" name="T1"/>
                  <a:gd fmla="*/ 0 w 178" name="T2"/>
                  <a:gd fmla="*/ 83 h 111" name="T3"/>
                  <a:gd fmla="*/ 12 w 178" name="T4"/>
                  <a:gd fmla="*/ 49 h 111" name="T5"/>
                  <a:gd fmla="*/ 56 w 178" name="T6"/>
                  <a:gd fmla="*/ 40 h 111" name="T7"/>
                  <a:gd fmla="*/ 61 w 178" name="T8"/>
                  <a:gd fmla="*/ 29 h 111" name="T9"/>
                  <a:gd fmla="*/ 81 w 178" name="T10"/>
                  <a:gd fmla="*/ 25 h 111" name="T11"/>
                  <a:gd fmla="*/ 111 w 178" name="T12"/>
                  <a:gd fmla="*/ 0 h 111" name="T13"/>
                  <a:gd fmla="*/ 121 w 178" name="T14"/>
                  <a:gd fmla="*/ 29 h 111" name="T15"/>
                  <a:gd fmla="*/ 144 w 178" name="T16"/>
                  <a:gd fmla="*/ 40 h 111" name="T17"/>
                  <a:gd fmla="*/ 177 w 178" name="T18"/>
                  <a:gd fmla="*/ 80 h 111" name="T19"/>
                  <a:gd fmla="*/ 95 w 178" name="T20"/>
                  <a:gd fmla="*/ 91 h 111" name="T21"/>
                  <a:gd fmla="*/ 68 w 178" name="T22"/>
                  <a:gd fmla="*/ 80 h 111" name="T23"/>
                  <a:gd fmla="*/ 56 w 178" name="T24"/>
                  <a:gd fmla="*/ 99 h 111" name="T25"/>
                  <a:gd fmla="*/ 33 w 178" name="T26"/>
                  <a:gd fmla="*/ 99 h 111" name="T27"/>
                  <a:gd fmla="*/ 21 w 178" name="T28"/>
                  <a:gd fmla="*/ 110 h 111" name="T29"/>
                  <a:gd fmla="*/ 0 w 178" name="T30"/>
                  <a:gd fmla="*/ 83 h 111" name="T31"/>
                  <a:gd fmla="*/ 0 w 178" name="T32"/>
                  <a:gd fmla="*/ 83 h 111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78" name="T51"/>
                  <a:gd fmla="*/ 0 h 111" name="T52"/>
                  <a:gd fmla="*/ 178 w 178" name="T53"/>
                  <a:gd fmla="*/ 111 h 111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10" w="178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/>
              <p:nvPr/>
            </p:nvSpPr>
            <p:spPr bwMode="auto">
              <a:xfrm>
                <a:off x="3263" y="3139"/>
                <a:ext cx="147" cy="158"/>
              </a:xfrm>
              <a:custGeom>
                <a:gdLst>
                  <a:gd fmla="*/ 0 w 147" name="T0"/>
                  <a:gd fmla="*/ 128 h 224" name="T1"/>
                  <a:gd fmla="*/ 0 w 147" name="T2"/>
                  <a:gd fmla="*/ 128 h 224" name="T3"/>
                  <a:gd fmla="*/ 21 w 147" name="T4"/>
                  <a:gd fmla="*/ 139 h 224" name="T5"/>
                  <a:gd fmla="*/ 16 w 147" name="T6"/>
                  <a:gd fmla="*/ 150 h 224" name="T7"/>
                  <a:gd fmla="*/ 26 w 147" name="T8"/>
                  <a:gd fmla="*/ 187 h 224" name="T9"/>
                  <a:gd fmla="*/ 9 w 147" name="T10"/>
                  <a:gd fmla="*/ 194 h 224" name="T11"/>
                  <a:gd fmla="*/ 28 w 147" name="T12"/>
                  <a:gd fmla="*/ 223 h 224" name="T13"/>
                  <a:gd fmla="*/ 72 w 147" name="T14"/>
                  <a:gd fmla="*/ 214 h 224" name="T15"/>
                  <a:gd fmla="*/ 77 w 147" name="T16"/>
                  <a:gd fmla="*/ 203 h 224" name="T17"/>
                  <a:gd fmla="*/ 97 w 147" name="T18"/>
                  <a:gd fmla="*/ 199 h 224" name="T19"/>
                  <a:gd fmla="*/ 127 w 147" name="T20"/>
                  <a:gd fmla="*/ 174 h 224" name="T21"/>
                  <a:gd fmla="*/ 117 w 147" name="T22"/>
                  <a:gd fmla="*/ 147 h 224" name="T23"/>
                  <a:gd fmla="*/ 131 w 147" name="T24"/>
                  <a:gd fmla="*/ 111 h 224" name="T25"/>
                  <a:gd fmla="*/ 145 w 147" name="T26"/>
                  <a:gd fmla="*/ 108 h 224" name="T27"/>
                  <a:gd fmla="*/ 146 w 147" name="T28"/>
                  <a:gd fmla="*/ 56 h 224" name="T29"/>
                  <a:gd fmla="*/ 36 w 147" name="T30"/>
                  <a:gd fmla="*/ 0 h 224" name="T31"/>
                  <a:gd fmla="*/ 22 w 147" name="T32"/>
                  <a:gd fmla="*/ 5 h 224" name="T33"/>
                  <a:gd fmla="*/ 22 w 147" name="T34"/>
                  <a:gd fmla="*/ 27 h 224" name="T35"/>
                  <a:gd fmla="*/ 36 w 147" name="T36"/>
                  <a:gd fmla="*/ 43 h 224" name="T37"/>
                  <a:gd fmla="*/ 28 w 147" name="T38"/>
                  <a:gd fmla="*/ 92 h 224" name="T39"/>
                  <a:gd fmla="*/ 0 w 147" name="T40"/>
                  <a:gd fmla="*/ 128 h 224" name="T41"/>
                  <a:gd fmla="*/ 0 w 147" name="T42"/>
                  <a:gd fmla="*/ 128 h 224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47" name="T66"/>
                  <a:gd fmla="*/ 0 h 224" name="T67"/>
                  <a:gd fmla="*/ 147 w 147" name="T68"/>
                  <a:gd fmla="*/ 224 h 224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24" w="147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/>
              <p:nvPr/>
            </p:nvSpPr>
            <p:spPr bwMode="auto">
              <a:xfrm>
                <a:off x="3232" y="3360"/>
                <a:ext cx="104" cy="158"/>
              </a:xfrm>
              <a:custGeom>
                <a:gdLst>
                  <a:gd fmla="*/ 0 w 104" name="T0"/>
                  <a:gd fmla="*/ 104 h 119" name="T1"/>
                  <a:gd fmla="*/ 0 w 104" name="T2"/>
                  <a:gd fmla="*/ 104 h 119" name="T3"/>
                  <a:gd fmla="*/ 11 w 104" name="T4"/>
                  <a:gd fmla="*/ 118 h 119" name="T5"/>
                  <a:gd fmla="*/ 25 w 104" name="T6"/>
                  <a:gd fmla="*/ 114 h 119" name="T7"/>
                  <a:gd fmla="*/ 46 w 104" name="T8"/>
                  <a:gd fmla="*/ 115 h 119" name="T9"/>
                  <a:gd fmla="*/ 65 w 104" name="T10"/>
                  <a:gd fmla="*/ 103 h 119" name="T11"/>
                  <a:gd fmla="*/ 70 w 104" name="T12"/>
                  <a:gd fmla="*/ 79 h 119" name="T13"/>
                  <a:gd fmla="*/ 90 w 104" name="T14"/>
                  <a:gd fmla="*/ 59 h 119" name="T15"/>
                  <a:gd fmla="*/ 103 w 104" name="T16"/>
                  <a:gd fmla="*/ 0 h 119" name="T17"/>
                  <a:gd fmla="*/ 80 w 104" name="T18"/>
                  <a:gd fmla="*/ 0 h 119" name="T19"/>
                  <a:gd fmla="*/ 68 w 104" name="T20"/>
                  <a:gd fmla="*/ 11 h 119" name="T21"/>
                  <a:gd fmla="*/ 66 w 104" name="T22"/>
                  <a:gd fmla="*/ 29 h 119" name="T23"/>
                  <a:gd fmla="*/ 30 w 104" name="T24"/>
                  <a:gd fmla="*/ 21 h 119" name="T25"/>
                  <a:gd fmla="*/ 29 w 104" name="T26"/>
                  <a:gd fmla="*/ 33 h 119" name="T27"/>
                  <a:gd fmla="*/ 43 w 104" name="T28"/>
                  <a:gd fmla="*/ 35 h 119" name="T29"/>
                  <a:gd fmla="*/ 39 w 104" name="T30"/>
                  <a:gd fmla="*/ 81 h 119" name="T31"/>
                  <a:gd fmla="*/ 21 w 104" name="T32"/>
                  <a:gd fmla="*/ 76 h 119" name="T33"/>
                  <a:gd fmla="*/ 0 w 104" name="T34"/>
                  <a:gd fmla="*/ 104 h 119" name="T35"/>
                  <a:gd fmla="*/ 0 w 104" name="T36"/>
                  <a:gd fmla="*/ 104 h 119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104" name="T57"/>
                  <a:gd fmla="*/ 0 h 119" name="T58"/>
                  <a:gd fmla="*/ 104 w 104" name="T59"/>
                  <a:gd fmla="*/ 119 h 119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119" w="104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/>
              <p:nvPr/>
            </p:nvSpPr>
            <p:spPr bwMode="auto">
              <a:xfrm>
                <a:off x="3248" y="3406"/>
                <a:ext cx="260" cy="158"/>
              </a:xfrm>
              <a:custGeom>
                <a:gdLst>
                  <a:gd fmla="*/ 0 w 260" name="T0"/>
                  <a:gd fmla="*/ 147 h 250" name="T1"/>
                  <a:gd fmla="*/ 0 w 260" name="T2"/>
                  <a:gd fmla="*/ 147 h 250" name="T3"/>
                  <a:gd fmla="*/ 1 w 260" name="T4"/>
                  <a:gd fmla="*/ 154 h 250" name="T5"/>
                  <a:gd fmla="*/ 53 w 260" name="T6"/>
                  <a:gd fmla="*/ 147 h 250" name="T7"/>
                  <a:gd fmla="*/ 76 w 260" name="T8"/>
                  <a:gd fmla="*/ 179 h 250" name="T9"/>
                  <a:gd fmla="*/ 95 w 260" name="T10"/>
                  <a:gd fmla="*/ 177 h 250" name="T11"/>
                  <a:gd fmla="*/ 99 w 260" name="T12"/>
                  <a:gd fmla="*/ 163 h 250" name="T13"/>
                  <a:gd fmla="*/ 117 w 260" name="T14"/>
                  <a:gd fmla="*/ 162 h 250" name="T15"/>
                  <a:gd fmla="*/ 129 w 260" name="T16"/>
                  <a:gd fmla="*/ 171 h 250" name="T17"/>
                  <a:gd fmla="*/ 132 w 260" name="T18"/>
                  <a:gd fmla="*/ 220 h 250" name="T19"/>
                  <a:gd fmla="*/ 160 w 260" name="T20"/>
                  <a:gd fmla="*/ 217 h 250" name="T21"/>
                  <a:gd fmla="*/ 238 w 260" name="T22"/>
                  <a:gd fmla="*/ 249 h 250" name="T23"/>
                  <a:gd fmla="*/ 238 w 260" name="T24"/>
                  <a:gd fmla="*/ 235 h 250" name="T25"/>
                  <a:gd fmla="*/ 222 w 260" name="T26"/>
                  <a:gd fmla="*/ 228 h 250" name="T27"/>
                  <a:gd fmla="*/ 225 w 260" name="T28"/>
                  <a:gd fmla="*/ 192 h 250" name="T29"/>
                  <a:gd fmla="*/ 250 w 260" name="T30"/>
                  <a:gd fmla="*/ 180 h 250" name="T31"/>
                  <a:gd fmla="*/ 234 w 260" name="T32"/>
                  <a:gd fmla="*/ 156 h 250" name="T33"/>
                  <a:gd fmla="*/ 232 w 260" name="T34"/>
                  <a:gd fmla="*/ 115 h 250" name="T35"/>
                  <a:gd fmla="*/ 229 w 260" name="T36"/>
                  <a:gd fmla="*/ 105 h 250" name="T37"/>
                  <a:gd fmla="*/ 238 w 260" name="T38"/>
                  <a:gd fmla="*/ 87 h 250" name="T39"/>
                  <a:gd fmla="*/ 250 w 260" name="T40"/>
                  <a:gd fmla="*/ 52 h 250" name="T41"/>
                  <a:gd fmla="*/ 259 w 260" name="T42"/>
                  <a:gd fmla="*/ 39 h 250" name="T43"/>
                  <a:gd fmla="*/ 254 w 260" name="T44"/>
                  <a:gd fmla="*/ 20 h 250" name="T45"/>
                  <a:gd fmla="*/ 208 w 260" name="T46"/>
                  <a:gd fmla="*/ 0 h 250" name="T47"/>
                  <a:gd fmla="*/ 126 w 260" name="T48"/>
                  <a:gd fmla="*/ 11 h 250" name="T49"/>
                  <a:gd fmla="*/ 99 w 260" name="T50"/>
                  <a:gd fmla="*/ 0 h 250" name="T51"/>
                  <a:gd fmla="*/ 87 w 260" name="T52"/>
                  <a:gd fmla="*/ 19 h 250" name="T53"/>
                  <a:gd fmla="*/ 74 w 260" name="T54"/>
                  <a:gd fmla="*/ 78 h 250" name="T55"/>
                  <a:gd fmla="*/ 54 w 260" name="T56"/>
                  <a:gd fmla="*/ 98 h 250" name="T57"/>
                  <a:gd fmla="*/ 49 w 260" name="T58"/>
                  <a:gd fmla="*/ 122 h 250" name="T59"/>
                  <a:gd fmla="*/ 30 w 260" name="T60"/>
                  <a:gd fmla="*/ 134 h 250" name="T61"/>
                  <a:gd fmla="*/ 9 w 260" name="T62"/>
                  <a:gd fmla="*/ 133 h 250" name="T63"/>
                  <a:gd fmla="*/ 0 w 260" name="T64"/>
                  <a:gd fmla="*/ 147 h 250" name="T65"/>
                  <a:gd fmla="*/ 0 w 260" name="T66"/>
                  <a:gd fmla="*/ 147 h 250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260" name="T102"/>
                  <a:gd fmla="*/ 0 h 250" name="T103"/>
                  <a:gd fmla="*/ 260 w 260" name="T104"/>
                  <a:gd fmla="*/ 250 h 250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250" w="26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/>
              <p:nvPr/>
            </p:nvSpPr>
            <p:spPr bwMode="auto">
              <a:xfrm>
                <a:off x="3522" y="2855"/>
                <a:ext cx="33" cy="158"/>
              </a:xfrm>
              <a:custGeom>
                <a:gdLst>
                  <a:gd fmla="*/ 0 w 33" name="T0"/>
                  <a:gd fmla="*/ 9 h 18" name="T1"/>
                  <a:gd fmla="*/ 0 w 33" name="T2"/>
                  <a:gd fmla="*/ 9 h 18" name="T3"/>
                  <a:gd fmla="*/ 11 w 33" name="T4"/>
                  <a:gd fmla="*/ 17 h 18" name="T5"/>
                  <a:gd fmla="*/ 32 w 33" name="T6"/>
                  <a:gd fmla="*/ 0 h 18" name="T7"/>
                  <a:gd fmla="*/ 0 w 33" name="T8"/>
                  <a:gd fmla="*/ 9 h 18" name="T9"/>
                  <a:gd fmla="*/ 0 w 33" name="T10"/>
                  <a:gd fmla="*/ 9 h 1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33" name="T18"/>
                  <a:gd fmla="*/ 0 h 18" name="T19"/>
                  <a:gd fmla="*/ 33 w 33" name="T20"/>
                  <a:gd fmla="*/ 18 h 1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8" w="33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/>
              <p:nvPr/>
            </p:nvSpPr>
            <p:spPr bwMode="auto">
              <a:xfrm>
                <a:off x="3093" y="3224"/>
                <a:ext cx="38" cy="158"/>
              </a:xfrm>
              <a:custGeom>
                <a:gdLst>
                  <a:gd fmla="*/ 0 w 38" name="T0"/>
                  <a:gd fmla="*/ 21 h 85" name="T1"/>
                  <a:gd fmla="*/ 0 w 38" name="T2"/>
                  <a:gd fmla="*/ 21 h 85" name="T3"/>
                  <a:gd fmla="*/ 14 w 38" name="T4"/>
                  <a:gd fmla="*/ 84 h 85" name="T5"/>
                  <a:gd fmla="*/ 26 w 38" name="T6"/>
                  <a:gd fmla="*/ 83 h 85" name="T7"/>
                  <a:gd fmla="*/ 37 w 38" name="T8"/>
                  <a:gd fmla="*/ 10 h 85" name="T9"/>
                  <a:gd fmla="*/ 26 w 38" name="T10"/>
                  <a:gd fmla="*/ 0 h 85" name="T11"/>
                  <a:gd fmla="*/ 19 w 38" name="T12"/>
                  <a:gd fmla="*/ 7 h 85" name="T13"/>
                  <a:gd fmla="*/ 0 w 38" name="T14"/>
                  <a:gd fmla="*/ 21 h 85" name="T15"/>
                  <a:gd fmla="*/ 0 w 38" name="T16"/>
                  <a:gd fmla="*/ 21 h 85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38" name="T27"/>
                  <a:gd fmla="*/ 0 h 85" name="T28"/>
                  <a:gd fmla="*/ 38 w 38" name="T29"/>
                  <a:gd fmla="*/ 85 h 85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85" w="38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/>
              <p:nvPr/>
            </p:nvSpPr>
            <p:spPr bwMode="auto">
              <a:xfrm>
                <a:off x="3209" y="3329"/>
                <a:ext cx="26" cy="158"/>
              </a:xfrm>
              <a:custGeom>
                <a:gdLst>
                  <a:gd fmla="*/ 0 w 26" name="T0"/>
                  <a:gd fmla="*/ 17 h 18" name="T1"/>
                  <a:gd fmla="*/ 0 w 26" name="T2"/>
                  <a:gd fmla="*/ 17 h 18" name="T3"/>
                  <a:gd fmla="*/ 3 w 26" name="T4"/>
                  <a:gd fmla="*/ 1 h 18" name="T5"/>
                  <a:gd fmla="*/ 25 w 26" name="T6"/>
                  <a:gd fmla="*/ 0 h 18" name="T7"/>
                  <a:gd fmla="*/ 25 w 26" name="T8"/>
                  <a:gd fmla="*/ 15 h 18" name="T9"/>
                  <a:gd fmla="*/ 0 w 26" name="T10"/>
                  <a:gd fmla="*/ 17 h 18" name="T11"/>
                  <a:gd fmla="*/ 0 w 26" name="T12"/>
                  <a:gd fmla="*/ 17 h 1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6" name="T21"/>
                  <a:gd fmla="*/ 0 h 18" name="T22"/>
                  <a:gd fmla="*/ 26 w 26" name="T23"/>
                  <a:gd fmla="*/ 18 h 1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8" w="26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/>
              <p:nvPr/>
            </p:nvSpPr>
            <p:spPr bwMode="auto">
              <a:xfrm>
                <a:off x="3530" y="3204"/>
                <a:ext cx="207" cy="158"/>
              </a:xfrm>
              <a:custGeom>
                <a:gdLst>
                  <a:gd fmla="*/ 0 w 207" name="T0"/>
                  <a:gd fmla="*/ 140 h 201" name="T1"/>
                  <a:gd fmla="*/ 0 w 207" name="T2"/>
                  <a:gd fmla="*/ 140 h 201" name="T3"/>
                  <a:gd fmla="*/ 16 w 207" name="T4"/>
                  <a:gd fmla="*/ 129 h 201" name="T5"/>
                  <a:gd fmla="*/ 17 w 207" name="T6"/>
                  <a:gd fmla="*/ 105 h 201" name="T7"/>
                  <a:gd fmla="*/ 44 w 207" name="T8"/>
                  <a:gd fmla="*/ 72 h 201" name="T9"/>
                  <a:gd fmla="*/ 55 w 207" name="T10"/>
                  <a:gd fmla="*/ 13 h 201" name="T11"/>
                  <a:gd fmla="*/ 76 w 207" name="T12"/>
                  <a:gd fmla="*/ 0 h 201" name="T13"/>
                  <a:gd fmla="*/ 92 w 207" name="T14"/>
                  <a:gd fmla="*/ 40 h 201" name="T15"/>
                  <a:gd fmla="*/ 137 w 207" name="T16"/>
                  <a:gd fmla="*/ 74 h 201" name="T17"/>
                  <a:gd fmla="*/ 121 w 207" name="T18"/>
                  <a:gd fmla="*/ 95 h 201" name="T19"/>
                  <a:gd fmla="*/ 136 w 207" name="T20"/>
                  <a:gd fmla="*/ 100 h 201" name="T21"/>
                  <a:gd fmla="*/ 152 w 207" name="T22"/>
                  <a:gd fmla="*/ 124 h 201" name="T23"/>
                  <a:gd fmla="*/ 206 w 207" name="T24"/>
                  <a:gd fmla="*/ 138 h 201" name="T25"/>
                  <a:gd fmla="*/ 165 w 207" name="T26"/>
                  <a:gd fmla="*/ 179 h 201" name="T27"/>
                  <a:gd fmla="*/ 122 w 207" name="T28"/>
                  <a:gd fmla="*/ 194 h 201" name="T29"/>
                  <a:gd fmla="*/ 83 w 207" name="T30"/>
                  <a:gd fmla="*/ 200 h 201" name="T31"/>
                  <a:gd fmla="*/ 39 w 207" name="T32"/>
                  <a:gd fmla="*/ 185 h 201" name="T33"/>
                  <a:gd fmla="*/ 24 w 207" name="T34"/>
                  <a:gd fmla="*/ 156 h 201" name="T35"/>
                  <a:gd fmla="*/ 0 w 207" name="T36"/>
                  <a:gd fmla="*/ 140 h 201" name="T37"/>
                  <a:gd fmla="*/ 0 w 207" name="T38"/>
                  <a:gd fmla="*/ 140 h 201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207" name="T60"/>
                  <a:gd fmla="*/ 0 h 201" name="T61"/>
                  <a:gd fmla="*/ 207 w 207" name="T62"/>
                  <a:gd fmla="*/ 201 h 201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201" w="206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/>
              <p:nvPr/>
            </p:nvSpPr>
            <p:spPr bwMode="auto">
              <a:xfrm>
                <a:off x="3651" y="3191"/>
                <a:ext cx="22" cy="158"/>
              </a:xfrm>
              <a:custGeom>
                <a:gdLst>
                  <a:gd fmla="*/ 0 w 22" name="T0"/>
                  <a:gd fmla="*/ 21 h 27" name="T1"/>
                  <a:gd fmla="*/ 0 w 22" name="T2"/>
                  <a:gd fmla="*/ 21 h 27" name="T3"/>
                  <a:gd fmla="*/ 15 w 22" name="T4"/>
                  <a:gd fmla="*/ 26 h 27" name="T5"/>
                  <a:gd fmla="*/ 21 w 22" name="T6"/>
                  <a:gd fmla="*/ 18 h 27" name="T7"/>
                  <a:gd fmla="*/ 10 w 22" name="T8"/>
                  <a:gd fmla="*/ 16 h 27" name="T9"/>
                  <a:gd fmla="*/ 21 w 22" name="T10"/>
                  <a:gd fmla="*/ 10 h 27" name="T11"/>
                  <a:gd fmla="*/ 16 w 22" name="T12"/>
                  <a:gd fmla="*/ 0 h 27" name="T13"/>
                  <a:gd fmla="*/ 0 w 22" name="T14"/>
                  <a:gd fmla="*/ 21 h 27" name="T15"/>
                  <a:gd fmla="*/ 0 w 22" name="T16"/>
                  <a:gd fmla="*/ 21 h 27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22" name="T27"/>
                  <a:gd fmla="*/ 0 h 27" name="T28"/>
                  <a:gd fmla="*/ 22 w 22" name="T29"/>
                  <a:gd fmla="*/ 27 h 27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27" w="22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/>
              <p:nvPr/>
            </p:nvSpPr>
            <p:spPr bwMode="auto">
              <a:xfrm>
                <a:off x="3199" y="3363"/>
                <a:ext cx="77" cy="158"/>
              </a:xfrm>
              <a:custGeom>
                <a:gdLst>
                  <a:gd fmla="*/ 0 w 77" name="T0"/>
                  <a:gd fmla="*/ 40 h 85" name="T1"/>
                  <a:gd fmla="*/ 0 w 77" name="T2"/>
                  <a:gd fmla="*/ 40 h 85" name="T3"/>
                  <a:gd fmla="*/ 9 w 77" name="T4"/>
                  <a:gd fmla="*/ 27 h 85" name="T5"/>
                  <a:gd fmla="*/ 14 w 77" name="T6"/>
                  <a:gd fmla="*/ 28 h 85" name="T7"/>
                  <a:gd fmla="*/ 10 w 77" name="T8"/>
                  <a:gd fmla="*/ 17 h 85" name="T9"/>
                  <a:gd fmla="*/ 35 w 77" name="T10"/>
                  <a:gd fmla="*/ 15 h 85" name="T11"/>
                  <a:gd fmla="*/ 35 w 77" name="T12"/>
                  <a:gd fmla="*/ 0 h 85" name="T13"/>
                  <a:gd fmla="*/ 63 w 77" name="T14"/>
                  <a:gd fmla="*/ 1 h 85" name="T15"/>
                  <a:gd fmla="*/ 62 w 77" name="T16"/>
                  <a:gd fmla="*/ 13 h 85" name="T17"/>
                  <a:gd fmla="*/ 76 w 77" name="T18"/>
                  <a:gd fmla="*/ 15 h 85" name="T19"/>
                  <a:gd fmla="*/ 72 w 77" name="T20"/>
                  <a:gd fmla="*/ 61 h 85" name="T21"/>
                  <a:gd fmla="*/ 54 w 77" name="T22"/>
                  <a:gd fmla="*/ 56 h 85" name="T23"/>
                  <a:gd fmla="*/ 33 w 77" name="T24"/>
                  <a:gd fmla="*/ 84 h 85" name="T25"/>
                  <a:gd fmla="*/ 0 w 77" name="T26"/>
                  <a:gd fmla="*/ 40 h 85" name="T27"/>
                  <a:gd fmla="*/ 0 w 77" name="T28"/>
                  <a:gd fmla="*/ 40 h 85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77" name="T45"/>
                  <a:gd fmla="*/ 0 h 85" name="T46"/>
                  <a:gd fmla="*/ 77 w 77" name="T47"/>
                  <a:gd fmla="*/ 85 h 85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5" w="77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/>
              <p:nvPr/>
            </p:nvSpPr>
            <p:spPr bwMode="auto">
              <a:xfrm>
                <a:off x="2852" y="3169"/>
                <a:ext cx="42" cy="158"/>
              </a:xfrm>
              <a:custGeom>
                <a:gdLst>
                  <a:gd fmla="*/ 0 w 42" name="T0"/>
                  <a:gd fmla="*/ 7 h 8" name="T1"/>
                  <a:gd fmla="*/ 0 w 42" name="T2"/>
                  <a:gd fmla="*/ 7 h 8" name="T3"/>
                  <a:gd fmla="*/ 2 w 42" name="T4"/>
                  <a:gd fmla="*/ 0 h 8" name="T5"/>
                  <a:gd fmla="*/ 41 w 42" name="T6"/>
                  <a:gd fmla="*/ 2 h 8" name="T7"/>
                  <a:gd fmla="*/ 0 w 42" name="T8"/>
                  <a:gd fmla="*/ 7 h 8" name="T9"/>
                  <a:gd fmla="*/ 0 w 42" name="T10"/>
                  <a:gd fmla="*/ 7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42" name="T18"/>
                  <a:gd fmla="*/ 0 h 8" name="T19"/>
                  <a:gd fmla="*/ 42 w 42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42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/>
              <p:nvPr/>
            </p:nvSpPr>
            <p:spPr bwMode="auto">
              <a:xfrm>
                <a:off x="3039" y="3243"/>
                <a:ext cx="59" cy="158"/>
              </a:xfrm>
              <a:custGeom>
                <a:gdLst>
                  <a:gd fmla="*/ 0 w 59" name="T0"/>
                  <a:gd fmla="*/ 83 h 89" name="T1"/>
                  <a:gd fmla="*/ 0 w 59" name="T2"/>
                  <a:gd fmla="*/ 83 h 89" name="T3"/>
                  <a:gd fmla="*/ 5 w 59" name="T4"/>
                  <a:gd fmla="*/ 23 h 89" name="T5"/>
                  <a:gd fmla="*/ 3 w 59" name="T6"/>
                  <a:gd fmla="*/ 4 h 89" name="T7"/>
                  <a:gd fmla="*/ 39 w 59" name="T8"/>
                  <a:gd fmla="*/ 0 h 89" name="T9"/>
                  <a:gd fmla="*/ 58 w 59" name="T10"/>
                  <a:gd fmla="*/ 70 h 89" name="T11"/>
                  <a:gd fmla="*/ 15 w 59" name="T12"/>
                  <a:gd fmla="*/ 88 h 89" name="T13"/>
                  <a:gd fmla="*/ 0 w 59" name="T14"/>
                  <a:gd fmla="*/ 83 h 89" name="T15"/>
                  <a:gd fmla="*/ 0 w 59" name="T16"/>
                  <a:gd fmla="*/ 83 h 89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59" name="T27"/>
                  <a:gd fmla="*/ 0 h 89" name="T28"/>
                  <a:gd fmla="*/ 59 w 59" name="T29"/>
                  <a:gd fmla="*/ 89 h 89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89" w="5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/>
              <p:nvPr/>
            </p:nvSpPr>
            <p:spPr bwMode="auto">
              <a:xfrm>
                <a:off x="2876" y="3214"/>
                <a:ext cx="101" cy="158"/>
              </a:xfrm>
              <a:custGeom>
                <a:gdLst>
                  <a:gd fmla="*/ 0 w 101" name="T0"/>
                  <a:gd fmla="*/ 25 h 74" name="T1"/>
                  <a:gd fmla="*/ 0 w 101" name="T2"/>
                  <a:gd fmla="*/ 25 h 74" name="T3"/>
                  <a:gd fmla="*/ 17 w 101" name="T4"/>
                  <a:gd fmla="*/ 14 h 74" name="T5"/>
                  <a:gd fmla="*/ 17 w 101" name="T6"/>
                  <a:gd fmla="*/ 0 h 74" name="T7"/>
                  <a:gd fmla="*/ 50 w 101" name="T8"/>
                  <a:gd fmla="*/ 3 h 74" name="T9"/>
                  <a:gd fmla="*/ 59 w 101" name="T10"/>
                  <a:gd fmla="*/ 10 h 74" name="T11"/>
                  <a:gd fmla="*/ 82 w 101" name="T12"/>
                  <a:gd fmla="*/ 2 h 74" name="T13"/>
                  <a:gd fmla="*/ 96 w 101" name="T14"/>
                  <a:gd fmla="*/ 35 h 74" name="T15"/>
                  <a:gd fmla="*/ 100 w 101" name="T16"/>
                  <a:gd fmla="*/ 59 h 74" name="T17"/>
                  <a:gd fmla="*/ 91 w 101" name="T18"/>
                  <a:gd fmla="*/ 58 h 74" name="T19"/>
                  <a:gd fmla="*/ 89 w 101" name="T20"/>
                  <a:gd fmla="*/ 71 h 74" name="T21"/>
                  <a:gd fmla="*/ 75 w 101" name="T22"/>
                  <a:gd fmla="*/ 73 h 74" name="T23"/>
                  <a:gd fmla="*/ 74 w 101" name="T24"/>
                  <a:gd fmla="*/ 59 h 74" name="T25"/>
                  <a:gd fmla="*/ 66 w 101" name="T26"/>
                  <a:gd fmla="*/ 59 h 74" name="T27"/>
                  <a:gd fmla="*/ 52 w 101" name="T28"/>
                  <a:gd fmla="*/ 38 h 74" name="T29"/>
                  <a:gd fmla="*/ 23 w 101" name="T30"/>
                  <a:gd fmla="*/ 50 h 74" name="T31"/>
                  <a:gd fmla="*/ 0 w 101" name="T32"/>
                  <a:gd fmla="*/ 25 h 74" name="T33"/>
                  <a:gd fmla="*/ 0 w 101" name="T34"/>
                  <a:gd fmla="*/ 25 h 74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101" name="T54"/>
                  <a:gd fmla="*/ 0 h 74" name="T55"/>
                  <a:gd fmla="*/ 101 w 101" name="T56"/>
                  <a:gd fmla="*/ 74 h 74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74" w="100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/>
              <p:nvPr/>
            </p:nvSpPr>
            <p:spPr bwMode="auto">
              <a:xfrm>
                <a:off x="3691" y="2947"/>
                <a:ext cx="26" cy="158"/>
              </a:xfrm>
              <a:custGeom>
                <a:gdLst>
                  <a:gd fmla="*/ 0 w 26" name="T0"/>
                  <a:gd fmla="*/ 0 h 8" name="T1"/>
                  <a:gd fmla="*/ 0 w 26" name="T2"/>
                  <a:gd fmla="*/ 0 h 8" name="T3"/>
                  <a:gd fmla="*/ 13 w 26" name="T4"/>
                  <a:gd fmla="*/ 7 h 8" name="T5"/>
                  <a:gd fmla="*/ 25 w 26" name="T6"/>
                  <a:gd fmla="*/ 2 h 8" name="T7"/>
                  <a:gd fmla="*/ 0 w 26" name="T8"/>
                  <a:gd fmla="*/ 0 h 8" name="T9"/>
                  <a:gd fmla="*/ 0 w 26" name="T10"/>
                  <a:gd fmla="*/ 0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6" name="T18"/>
                  <a:gd fmla="*/ 0 h 8" name="T19"/>
                  <a:gd fmla="*/ 26 w 26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26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/>
              <p:nvPr/>
            </p:nvSpPr>
            <p:spPr bwMode="auto">
              <a:xfrm>
                <a:off x="3544" y="2913"/>
                <a:ext cx="22" cy="158"/>
              </a:xfrm>
              <a:custGeom>
                <a:gdLst>
                  <a:gd fmla="*/ 0 w 22" name="T0"/>
                  <a:gd fmla="*/ 28 h 58" name="T1"/>
                  <a:gd fmla="*/ 0 w 22" name="T2"/>
                  <a:gd fmla="*/ 28 h 58" name="T3"/>
                  <a:gd fmla="*/ 11 w 22" name="T4"/>
                  <a:gd fmla="*/ 57 h 58" name="T5"/>
                  <a:gd fmla="*/ 13 w 22" name="T6"/>
                  <a:gd fmla="*/ 56 h 58" name="T7"/>
                  <a:gd fmla="*/ 19 w 22" name="T8"/>
                  <a:gd fmla="*/ 25 h 58" name="T9"/>
                  <a:gd fmla="*/ 11 w 22" name="T10"/>
                  <a:gd fmla="*/ 28 h 58" name="T11"/>
                  <a:gd fmla="*/ 13 w 22" name="T12"/>
                  <a:gd fmla="*/ 14 h 58" name="T13"/>
                  <a:gd fmla="*/ 20 w 22" name="T14"/>
                  <a:gd fmla="*/ 7 h 58" name="T15"/>
                  <a:gd fmla="*/ 21 w 22" name="T16"/>
                  <a:gd fmla="*/ 0 h 58" name="T17"/>
                  <a:gd fmla="*/ 14 w 22" name="T18"/>
                  <a:gd fmla="*/ 1 h 58" name="T19"/>
                  <a:gd fmla="*/ 0 w 22" name="T20"/>
                  <a:gd fmla="*/ 28 h 58" name="T21"/>
                  <a:gd fmla="*/ 0 w 22" name="T22"/>
                  <a:gd fmla="*/ 28 h 58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22" name="T36"/>
                  <a:gd fmla="*/ 0 h 58" name="T37"/>
                  <a:gd fmla="*/ 22 w 22" name="T38"/>
                  <a:gd fmla="*/ 58 h 58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57" w="22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charset="0" panose="020b0604020202020204" pitchFamily="34" typeface="Arial"/>
                  <a:ea typeface="+mn-ea"/>
                </a:endParaRPr>
              </a:p>
            </p:txBody>
          </p:sp>
          <p:sp>
            <p:nvSpPr>
              <p:cNvPr id="225" name="Freeform 136"/>
              <p:cNvSpPr/>
              <p:nvPr/>
            </p:nvSpPr>
            <p:spPr bwMode="auto">
              <a:xfrm>
                <a:off x="2964" y="3248"/>
                <a:ext cx="81" cy="158"/>
              </a:xfrm>
              <a:custGeom>
                <a:gdLst>
                  <a:gd fmla="*/ 0 w 81" name="T0"/>
                  <a:gd fmla="*/ 57 h 87" name="T1"/>
                  <a:gd fmla="*/ 0 w 81" name="T2"/>
                  <a:gd fmla="*/ 57 h 87" name="T3"/>
                  <a:gd fmla="*/ 1 w 81" name="T4"/>
                  <a:gd fmla="*/ 44 h 87" name="T5"/>
                  <a:gd fmla="*/ 3 w 81" name="T6"/>
                  <a:gd fmla="*/ 31 h 87" name="T7"/>
                  <a:gd fmla="*/ 12 w 81" name="T8"/>
                  <a:gd fmla="*/ 32 h 87" name="T9"/>
                  <a:gd fmla="*/ 8 w 81" name="T10"/>
                  <a:gd fmla="*/ 8 h 87" name="T11"/>
                  <a:gd fmla="*/ 32 w 81" name="T12"/>
                  <a:gd fmla="*/ 0 h 87" name="T13"/>
                  <a:gd fmla="*/ 46 w 81" name="T14"/>
                  <a:gd fmla="*/ 5 h 87" name="T15"/>
                  <a:gd fmla="*/ 53 w 81" name="T16"/>
                  <a:gd fmla="*/ 14 h 87" name="T17"/>
                  <a:gd fmla="*/ 80 w 81" name="T18"/>
                  <a:gd fmla="*/ 17 h 87" name="T19"/>
                  <a:gd fmla="*/ 75 w 81" name="T20"/>
                  <a:gd fmla="*/ 77 h 87" name="T21"/>
                  <a:gd fmla="*/ 13 w 81" name="T22"/>
                  <a:gd fmla="*/ 86 h 87" name="T23"/>
                  <a:gd fmla="*/ 15 w 81" name="T24"/>
                  <a:gd fmla="*/ 66 h 87" name="T25"/>
                  <a:gd fmla="*/ 0 w 81" name="T26"/>
                  <a:gd fmla="*/ 57 h 87" name="T27"/>
                  <a:gd fmla="*/ 0 w 81" name="T28"/>
                  <a:gd fmla="*/ 57 h 87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81" name="T45"/>
                  <a:gd fmla="*/ 0 h 87" name="T46"/>
                  <a:gd fmla="*/ 81 w 81" name="T47"/>
                  <a:gd fmla="*/ 87 h 87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7" w="81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/>
              <p:nvPr/>
            </p:nvSpPr>
            <p:spPr bwMode="auto">
              <a:xfrm>
                <a:off x="3555" y="2914"/>
                <a:ext cx="60" cy="158"/>
              </a:xfrm>
              <a:custGeom>
                <a:gdLst>
                  <a:gd fmla="*/ 0 w 60" name="T0"/>
                  <a:gd fmla="*/ 31 h 65" name="T1"/>
                  <a:gd fmla="*/ 0 w 60" name="T2"/>
                  <a:gd fmla="*/ 31 h 65" name="T3"/>
                  <a:gd fmla="*/ 2 w 60" name="T4"/>
                  <a:gd fmla="*/ 17 h 65" name="T5"/>
                  <a:gd fmla="*/ 9 w 60" name="T6"/>
                  <a:gd fmla="*/ 10 h 65" name="T7"/>
                  <a:gd fmla="*/ 23 w 60" name="T8"/>
                  <a:gd fmla="*/ 16 h 65" name="T9"/>
                  <a:gd fmla="*/ 53 w 60" name="T10"/>
                  <a:gd fmla="*/ 0 h 65" name="T11"/>
                  <a:gd fmla="*/ 59 w 60" name="T12"/>
                  <a:gd fmla="*/ 18 h 65" name="T13"/>
                  <a:gd fmla="*/ 28 w 60" name="T14"/>
                  <a:gd fmla="*/ 28 h 65" name="T15"/>
                  <a:gd fmla="*/ 44 w 60" name="T16"/>
                  <a:gd fmla="*/ 42 h 65" name="T17"/>
                  <a:gd fmla="*/ 36 w 60" name="T18"/>
                  <a:gd fmla="*/ 51 h 65" name="T19"/>
                  <a:gd fmla="*/ 17 w 60" name="T20"/>
                  <a:gd fmla="*/ 64 h 65" name="T21"/>
                  <a:gd fmla="*/ 2 w 60" name="T22"/>
                  <a:gd fmla="*/ 59 h 65" name="T23"/>
                  <a:gd fmla="*/ 2 w 60" name="T24"/>
                  <a:gd fmla="*/ 59 h 65" name="T25"/>
                  <a:gd fmla="*/ 8 w 60" name="T26"/>
                  <a:gd fmla="*/ 28 h 65" name="T27"/>
                  <a:gd fmla="*/ 0 w 60" name="T28"/>
                  <a:gd fmla="*/ 31 h 65" name="T29"/>
                  <a:gd fmla="*/ 0 w 60" name="T30"/>
                  <a:gd fmla="*/ 31 h 65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60" name="T48"/>
                  <a:gd fmla="*/ 0 h 65" name="T49"/>
                  <a:gd fmla="*/ 60 w 60" name="T50"/>
                  <a:gd fmla="*/ 65 h 65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65" w="60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/>
              <p:nvPr/>
            </p:nvSpPr>
            <p:spPr bwMode="auto">
              <a:xfrm>
                <a:off x="3544" y="3351"/>
                <a:ext cx="109" cy="158"/>
              </a:xfrm>
              <a:custGeom>
                <a:gdLst>
                  <a:gd fmla="*/ 0 w 109" name="T0"/>
                  <a:gd fmla="*/ 8 h 126" name="T1"/>
                  <a:gd fmla="*/ 0 w 109" name="T2"/>
                  <a:gd fmla="*/ 8 h 126" name="T3"/>
                  <a:gd fmla="*/ 15 w 109" name="T4"/>
                  <a:gd fmla="*/ 34 h 126" name="T5"/>
                  <a:gd fmla="*/ 0 w 109" name="T6"/>
                  <a:gd fmla="*/ 59 h 126" name="T7"/>
                  <a:gd fmla="*/ 11 w 109" name="T8"/>
                  <a:gd fmla="*/ 66 h 126" name="T9"/>
                  <a:gd fmla="*/ 3 w 109" name="T10"/>
                  <a:gd fmla="*/ 75 h 126" name="T11"/>
                  <a:gd fmla="*/ 74 w 109" name="T12"/>
                  <a:gd fmla="*/ 125 h 126" name="T13"/>
                  <a:gd fmla="*/ 104 w 109" name="T14"/>
                  <a:gd fmla="*/ 85 h 126" name="T15"/>
                  <a:gd fmla="*/ 97 w 109" name="T16"/>
                  <a:gd fmla="*/ 74 h 126" name="T17"/>
                  <a:gd fmla="*/ 97 w 109" name="T18"/>
                  <a:gd fmla="*/ 23 h 126" name="T19"/>
                  <a:gd fmla="*/ 108 w 109" name="T20"/>
                  <a:gd fmla="*/ 9 h 126" name="T21"/>
                  <a:gd fmla="*/ 69 w 109" name="T22"/>
                  <a:gd fmla="*/ 15 h 126" name="T23"/>
                  <a:gd fmla="*/ 25 w 109" name="T24"/>
                  <a:gd fmla="*/ 0 h 126" name="T25"/>
                  <a:gd fmla="*/ 0 w 109" name="T26"/>
                  <a:gd fmla="*/ 8 h 126" name="T27"/>
                  <a:gd fmla="*/ 0 w 109" name="T28"/>
                  <a:gd fmla="*/ 8 h 12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09" name="T45"/>
                  <a:gd fmla="*/ 0 h 126" name="T46"/>
                  <a:gd fmla="*/ 109 w 109" name="T47"/>
                  <a:gd fmla="*/ 126 h 12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25" w="109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/>
              <p:nvPr/>
            </p:nvSpPr>
            <p:spPr bwMode="auto">
              <a:xfrm>
                <a:off x="3716" y="2943"/>
                <a:ext cx="25" cy="158"/>
              </a:xfrm>
              <a:custGeom>
                <a:gdLst>
                  <a:gd fmla="*/ 0 w 25" name="T0"/>
                  <a:gd fmla="*/ 13 h 22" name="T1"/>
                  <a:gd fmla="*/ 0 w 25" name="T2"/>
                  <a:gd fmla="*/ 13 h 22" name="T3"/>
                  <a:gd fmla="*/ 20 w 25" name="T4"/>
                  <a:gd fmla="*/ 0 h 22" name="T5"/>
                  <a:gd fmla="*/ 24 w 25" name="T6"/>
                  <a:gd fmla="*/ 21 h 22" name="T7"/>
                  <a:gd fmla="*/ 0 w 25" name="T8"/>
                  <a:gd fmla="*/ 13 h 22" name="T9"/>
                  <a:gd fmla="*/ 0 w 25" name="T10"/>
                  <a:gd fmla="*/ 13 h 22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5" name="T18"/>
                  <a:gd fmla="*/ 0 h 22" name="T19"/>
                  <a:gd fmla="*/ 25 w 25" name="T20"/>
                  <a:gd fmla="*/ 22 h 22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2" w="25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/>
              <p:nvPr/>
            </p:nvSpPr>
            <p:spPr bwMode="auto">
              <a:xfrm>
                <a:off x="3558" y="2874"/>
                <a:ext cx="22" cy="158"/>
              </a:xfrm>
              <a:custGeom>
                <a:gdLst>
                  <a:gd fmla="*/ 0 w 22" name="T0"/>
                  <a:gd fmla="*/ 24 h 25" name="T1"/>
                  <a:gd fmla="*/ 0 w 22" name="T2"/>
                  <a:gd fmla="*/ 24 h 25" name="T3"/>
                  <a:gd fmla="*/ 7 w 22" name="T4"/>
                  <a:gd fmla="*/ 23 h 25" name="T5"/>
                  <a:gd fmla="*/ 21 w 22" name="T6"/>
                  <a:gd fmla="*/ 7 h 25" name="T7"/>
                  <a:gd fmla="*/ 14 w 22" name="T8"/>
                  <a:gd fmla="*/ 0 h 25" name="T9"/>
                  <a:gd fmla="*/ 0 w 22" name="T10"/>
                  <a:gd fmla="*/ 24 h 25" name="T11"/>
                  <a:gd fmla="*/ 0 w 22" name="T12"/>
                  <a:gd fmla="*/ 24 h 25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2" name="T21"/>
                  <a:gd fmla="*/ 0 h 25" name="T22"/>
                  <a:gd fmla="*/ 22 w 22" name="T23"/>
                  <a:gd fmla="*/ 25 h 25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5" w="22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/>
              <p:nvPr/>
            </p:nvSpPr>
            <p:spPr bwMode="auto">
              <a:xfrm>
                <a:off x="2925" y="3264"/>
                <a:ext cx="55" cy="158"/>
              </a:xfrm>
              <a:custGeom>
                <a:gdLst>
                  <a:gd fmla="*/ 0 w 55" name="T0"/>
                  <a:gd fmla="*/ 20 h 55" name="T1"/>
                  <a:gd fmla="*/ 0 w 55" name="T2"/>
                  <a:gd fmla="*/ 20 h 55" name="T3"/>
                  <a:gd fmla="*/ 17 w 55" name="T4"/>
                  <a:gd fmla="*/ 0 h 55" name="T5"/>
                  <a:gd fmla="*/ 25 w 55" name="T6"/>
                  <a:gd fmla="*/ 0 h 55" name="T7"/>
                  <a:gd fmla="*/ 26 w 55" name="T8"/>
                  <a:gd fmla="*/ 14 h 55" name="T9"/>
                  <a:gd fmla="*/ 40 w 55" name="T10"/>
                  <a:gd fmla="*/ 12 h 55" name="T11"/>
                  <a:gd fmla="*/ 39 w 55" name="T12"/>
                  <a:gd fmla="*/ 25 h 55" name="T13"/>
                  <a:gd fmla="*/ 54 w 55" name="T14"/>
                  <a:gd fmla="*/ 34 h 55" name="T15"/>
                  <a:gd fmla="*/ 52 w 55" name="T16"/>
                  <a:gd fmla="*/ 54 h 55" name="T17"/>
                  <a:gd fmla="*/ 0 w 55" name="T18"/>
                  <a:gd fmla="*/ 20 h 55" name="T19"/>
                  <a:gd fmla="*/ 0 w 55" name="T20"/>
                  <a:gd fmla="*/ 20 h 55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55" name="T33"/>
                  <a:gd fmla="*/ 0 h 55" name="T34"/>
                  <a:gd fmla="*/ 55 w 55" name="T35"/>
                  <a:gd fmla="*/ 55 h 55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55" w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/>
              <p:nvPr/>
            </p:nvSpPr>
            <p:spPr bwMode="auto">
              <a:xfrm>
                <a:off x="3208" y="2985"/>
                <a:ext cx="214" cy="158"/>
              </a:xfrm>
              <a:custGeom>
                <a:gdLst>
                  <a:gd fmla="*/ 0 w 214" name="T0"/>
                  <a:gd fmla="*/ 103 h 199" name="T1"/>
                  <a:gd fmla="*/ 0 w 214" name="T2"/>
                  <a:gd fmla="*/ 103 h 199" name="T3"/>
                  <a:gd fmla="*/ 0 w 214" name="T4"/>
                  <a:gd fmla="*/ 42 h 199" name="T5"/>
                  <a:gd fmla="*/ 27 w 214" name="T6"/>
                  <a:gd fmla="*/ 0 h 199" name="T7"/>
                  <a:gd fmla="*/ 78 w 214" name="T8"/>
                  <a:gd fmla="*/ 12 h 199" name="T9"/>
                  <a:gd fmla="*/ 87 w 214" name="T10"/>
                  <a:gd fmla="*/ 27 h 199" name="T11"/>
                  <a:gd fmla="*/ 129 w 214" name="T12"/>
                  <a:gd fmla="*/ 42 h 199" name="T13"/>
                  <a:gd fmla="*/ 143 w 214" name="T14"/>
                  <a:gd fmla="*/ 37 h 199" name="T15"/>
                  <a:gd fmla="*/ 144 w 214" name="T16"/>
                  <a:gd fmla="*/ 15 h 199" name="T17"/>
                  <a:gd fmla="*/ 157 w 214" name="T18"/>
                  <a:gd fmla="*/ 5 h 199" name="T19"/>
                  <a:gd fmla="*/ 213 w 214" name="T20"/>
                  <a:gd fmla="*/ 22 h 199" name="T21"/>
                  <a:gd fmla="*/ 207 w 214" name="T22"/>
                  <a:gd fmla="*/ 46 h 199" name="T23"/>
                  <a:gd fmla="*/ 213 w 214" name="T24"/>
                  <a:gd fmla="*/ 162 h 199" name="T25"/>
                  <a:gd fmla="*/ 213 w 214" name="T26"/>
                  <a:gd fmla="*/ 190 h 199" name="T27"/>
                  <a:gd fmla="*/ 201 w 214" name="T28"/>
                  <a:gd fmla="*/ 190 h 199" name="T29"/>
                  <a:gd fmla="*/ 201 w 214" name="T30"/>
                  <a:gd fmla="*/ 198 h 199" name="T31"/>
                  <a:gd fmla="*/ 91 w 214" name="T32"/>
                  <a:gd fmla="*/ 142 h 199" name="T33"/>
                  <a:gd fmla="*/ 77 w 214" name="T34"/>
                  <a:gd fmla="*/ 147 h 199" name="T35"/>
                  <a:gd fmla="*/ 32 w 214" name="T36"/>
                  <a:gd fmla="*/ 141 h 199" name="T37"/>
                  <a:gd fmla="*/ 0 w 214" name="T38"/>
                  <a:gd fmla="*/ 103 h 199" name="T39"/>
                  <a:gd fmla="*/ 0 w 214" name="T40"/>
                  <a:gd fmla="*/ 103 h 199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14" name="T63"/>
                  <a:gd fmla="*/ 0 h 199" name="T64"/>
                  <a:gd fmla="*/ 214 w 214" name="T65"/>
                  <a:gd fmla="*/ 199 h 199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99" w="214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/>
              <p:nvPr/>
            </p:nvSpPr>
            <p:spPr bwMode="auto">
              <a:xfrm>
                <a:off x="3668" y="3611"/>
                <a:ext cx="97" cy="158"/>
              </a:xfrm>
              <a:custGeom>
                <a:gdLst>
                  <a:gd fmla="*/ 0 w 97" name="T0"/>
                  <a:gd fmla="*/ 135 h 190" name="T1"/>
                  <a:gd fmla="*/ 0 w 97" name="T2"/>
                  <a:gd fmla="*/ 135 h 190" name="T3"/>
                  <a:gd fmla="*/ 9 w 97" name="T4"/>
                  <a:gd fmla="*/ 173 h 190" name="T5"/>
                  <a:gd fmla="*/ 27 w 97" name="T6"/>
                  <a:gd fmla="*/ 189 h 190" name="T7"/>
                  <a:gd fmla="*/ 57 w 97" name="T8"/>
                  <a:gd fmla="*/ 173 h 190" name="T9"/>
                  <a:gd fmla="*/ 90 w 97" name="T10"/>
                  <a:gd fmla="*/ 43 h 190" name="T11"/>
                  <a:gd fmla="*/ 96 w 97" name="T12"/>
                  <a:gd fmla="*/ 48 h 190" name="T13"/>
                  <a:gd fmla="*/ 82 w 97" name="T14"/>
                  <a:gd fmla="*/ 0 h 190" name="T15"/>
                  <a:gd fmla="*/ 64 w 97" name="T16"/>
                  <a:gd fmla="*/ 20 h 190" name="T17"/>
                  <a:gd fmla="*/ 65 w 97" name="T18"/>
                  <a:gd fmla="*/ 34 h 190" name="T19"/>
                  <a:gd fmla="*/ 44 w 97" name="T20"/>
                  <a:gd fmla="*/ 49 h 190" name="T21"/>
                  <a:gd fmla="*/ 17 w 97" name="T22"/>
                  <a:gd fmla="*/ 56 h 190" name="T23"/>
                  <a:gd fmla="*/ 10 w 97" name="T24"/>
                  <a:gd fmla="*/ 73 h 190" name="T25"/>
                  <a:gd fmla="*/ 17 w 97" name="T26"/>
                  <a:gd fmla="*/ 106 h 190" name="T27"/>
                  <a:gd fmla="*/ 0 w 97" name="T28"/>
                  <a:gd fmla="*/ 135 h 190" name="T29"/>
                  <a:gd fmla="*/ 0 w 97" name="T30"/>
                  <a:gd fmla="*/ 135 h 190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97" name="T48"/>
                  <a:gd fmla="*/ 0 h 190" name="T49"/>
                  <a:gd fmla="*/ 97 w 97" name="T50"/>
                  <a:gd fmla="*/ 190 h 190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90" w="97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/>
              <p:nvPr/>
            </p:nvSpPr>
            <p:spPr bwMode="auto">
              <a:xfrm>
                <a:off x="3527" y="3532"/>
                <a:ext cx="45" cy="158"/>
              </a:xfrm>
              <a:custGeom>
                <a:gdLst>
                  <a:gd fmla="*/ 0 w 45" name="T0"/>
                  <a:gd fmla="*/ 58 h 107" name="T1"/>
                  <a:gd fmla="*/ 0 w 45" name="T2"/>
                  <a:gd fmla="*/ 58 h 107" name="T3"/>
                  <a:gd fmla="*/ 6 w 45" name="T4"/>
                  <a:gd fmla="*/ 64 h 107" name="T5"/>
                  <a:gd fmla="*/ 23 w 45" name="T6"/>
                  <a:gd fmla="*/ 70 h 107" name="T7"/>
                  <a:gd fmla="*/ 21 w 45" name="T8"/>
                  <a:gd fmla="*/ 90 h 107" name="T9"/>
                  <a:gd fmla="*/ 36 w 45" name="T10"/>
                  <a:gd fmla="*/ 106 h 107" name="T11"/>
                  <a:gd fmla="*/ 44 w 45" name="T12"/>
                  <a:gd fmla="*/ 76 h 107" name="T13"/>
                  <a:gd fmla="*/ 30 w 45" name="T14"/>
                  <a:gd fmla="*/ 56 h 107" name="T15"/>
                  <a:gd fmla="*/ 34 w 45" name="T16"/>
                  <a:gd fmla="*/ 67 h 107" name="T17"/>
                  <a:gd fmla="*/ 26 w 45" name="T18"/>
                  <a:gd fmla="*/ 67 h 107" name="T19"/>
                  <a:gd fmla="*/ 17 w 45" name="T20"/>
                  <a:gd fmla="*/ 39 h 107" name="T21"/>
                  <a:gd fmla="*/ 16 w 45" name="T22"/>
                  <a:gd fmla="*/ 3 h 107" name="T23"/>
                  <a:gd fmla="*/ 3 w 45" name="T24"/>
                  <a:gd fmla="*/ 0 h 107" name="T25"/>
                  <a:gd fmla="*/ 14 w 45" name="T26"/>
                  <a:gd fmla="*/ 17 h 107" name="T27"/>
                  <a:gd fmla="*/ 0 w 45" name="T28"/>
                  <a:gd fmla="*/ 58 h 107" name="T29"/>
                  <a:gd fmla="*/ 0 w 45" name="T30"/>
                  <a:gd fmla="*/ 58 h 107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45" name="T48"/>
                  <a:gd fmla="*/ 0 h 107" name="T49"/>
                  <a:gd fmla="*/ 45 w 45" name="T50"/>
                  <a:gd fmla="*/ 107 h 107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07" w="45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/>
              <p:nvPr/>
            </p:nvSpPr>
            <p:spPr bwMode="auto">
              <a:xfrm>
                <a:off x="2916" y="3109"/>
                <a:ext cx="221" cy="158"/>
              </a:xfrm>
              <a:custGeom>
                <a:gdLst>
                  <a:gd fmla="*/ 0 w 221" name="T0"/>
                  <a:gd fmla="*/ 143 h 208" name="T1"/>
                  <a:gd fmla="*/ 0 w 221" name="T2"/>
                  <a:gd fmla="*/ 143 h 208" name="T3"/>
                  <a:gd fmla="*/ 9 w 221" name="T4"/>
                  <a:gd fmla="*/ 129 h 208" name="T5"/>
                  <a:gd fmla="*/ 20 w 221" name="T6"/>
                  <a:gd fmla="*/ 138 h 208" name="T7"/>
                  <a:gd fmla="*/ 89 w 221" name="T8"/>
                  <a:gd fmla="*/ 134 h 208" name="T9"/>
                  <a:gd fmla="*/ 75 w 221" name="T10"/>
                  <a:gd fmla="*/ 0 h 208" name="T11"/>
                  <a:gd fmla="*/ 99 w 221" name="T12"/>
                  <a:gd fmla="*/ 0 h 208" name="T13"/>
                  <a:gd fmla="*/ 208 w 221" name="T14"/>
                  <a:gd fmla="*/ 72 h 208" name="T15"/>
                  <a:gd fmla="*/ 209 w 221" name="T16"/>
                  <a:gd fmla="*/ 85 h 208" name="T17"/>
                  <a:gd fmla="*/ 220 w 221" name="T18"/>
                  <a:gd fmla="*/ 83 h 208" name="T19"/>
                  <a:gd fmla="*/ 220 w 221" name="T20"/>
                  <a:gd fmla="*/ 126 h 208" name="T21"/>
                  <a:gd fmla="*/ 211 w 221" name="T22"/>
                  <a:gd fmla="*/ 135 h 208" name="T23"/>
                  <a:gd fmla="*/ 167 w 221" name="T24"/>
                  <a:gd fmla="*/ 141 h 208" name="T25"/>
                  <a:gd fmla="*/ 111 w 221" name="T26"/>
                  <a:gd fmla="*/ 165 h 208" name="T27"/>
                  <a:gd fmla="*/ 94 w 221" name="T28"/>
                  <a:gd fmla="*/ 204 h 208" name="T29"/>
                  <a:gd fmla="*/ 80 w 221" name="T30"/>
                  <a:gd fmla="*/ 199 h 208" name="T31"/>
                  <a:gd fmla="*/ 56 w 221" name="T32"/>
                  <a:gd fmla="*/ 207 h 208" name="T33"/>
                  <a:gd fmla="*/ 42 w 221" name="T34"/>
                  <a:gd fmla="*/ 174 h 208" name="T35"/>
                  <a:gd fmla="*/ 19 w 221" name="T36"/>
                  <a:gd fmla="*/ 182 h 208" name="T37"/>
                  <a:gd fmla="*/ 10 w 221" name="T38"/>
                  <a:gd fmla="*/ 175 h 208" name="T39"/>
                  <a:gd fmla="*/ 0 w 221" name="T40"/>
                  <a:gd fmla="*/ 143 h 208" name="T41"/>
                  <a:gd fmla="*/ 0 w 221" name="T42"/>
                  <a:gd fmla="*/ 143 h 208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221" name="T66"/>
                  <a:gd fmla="*/ 0 h 208" name="T67"/>
                  <a:gd fmla="*/ 221 w 221" name="T68"/>
                  <a:gd fmla="*/ 208 h 208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08" w="221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/>
              <p:nvPr/>
            </p:nvSpPr>
            <p:spPr bwMode="auto">
              <a:xfrm>
                <a:off x="2849" y="3061"/>
                <a:ext cx="167" cy="158"/>
              </a:xfrm>
              <a:custGeom>
                <a:gdLst>
                  <a:gd fmla="*/ 0 w 167" name="T0"/>
                  <a:gd fmla="*/ 89 h 177" name="T1"/>
                  <a:gd fmla="*/ 0 w 167" name="T2"/>
                  <a:gd fmla="*/ 89 h 177" name="T3"/>
                  <a:gd fmla="*/ 10 w 167" name="T4"/>
                  <a:gd fmla="*/ 99 h 177" name="T5"/>
                  <a:gd fmla="*/ 13 w 167" name="T6"/>
                  <a:gd fmla="*/ 125 h 177" name="T7"/>
                  <a:gd fmla="*/ 5 w 167" name="T8"/>
                  <a:gd fmla="*/ 158 h 177" name="T9"/>
                  <a:gd fmla="*/ 36 w 167" name="T10"/>
                  <a:gd fmla="*/ 151 h 177" name="T11"/>
                  <a:gd fmla="*/ 67 w 167" name="T12"/>
                  <a:gd fmla="*/ 176 h 177" name="T13"/>
                  <a:gd fmla="*/ 76 w 167" name="T14"/>
                  <a:gd fmla="*/ 162 h 177" name="T15"/>
                  <a:gd fmla="*/ 87 w 167" name="T16"/>
                  <a:gd fmla="*/ 171 h 177" name="T17"/>
                  <a:gd fmla="*/ 156 w 167" name="T18"/>
                  <a:gd fmla="*/ 167 h 177" name="T19"/>
                  <a:gd fmla="*/ 142 w 167" name="T20"/>
                  <a:gd fmla="*/ 33 h 177" name="T21"/>
                  <a:gd fmla="*/ 166 w 167" name="T22"/>
                  <a:gd fmla="*/ 33 h 177" name="T23"/>
                  <a:gd fmla="*/ 115 w 167" name="T24"/>
                  <a:gd fmla="*/ 0 h 177" name="T25"/>
                  <a:gd fmla="*/ 114 w 167" name="T26"/>
                  <a:gd fmla="*/ 18 h 177" name="T27"/>
                  <a:gd fmla="*/ 70 w 167" name="T28"/>
                  <a:gd fmla="*/ 17 h 177" name="T29"/>
                  <a:gd fmla="*/ 70 w 167" name="T30"/>
                  <a:gd fmla="*/ 54 h 177" name="T31"/>
                  <a:gd fmla="*/ 54 w 167" name="T32"/>
                  <a:gd fmla="*/ 60 h 177" name="T33"/>
                  <a:gd fmla="*/ 55 w 167" name="T34"/>
                  <a:gd fmla="*/ 83 h 177" name="T35"/>
                  <a:gd fmla="*/ 0 w 167" name="T36"/>
                  <a:gd fmla="*/ 89 h 177" name="T37"/>
                  <a:gd fmla="*/ 0 w 167" name="T38"/>
                  <a:gd fmla="*/ 89 h 177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67" name="T60"/>
                  <a:gd fmla="*/ 0 h 177" name="T61"/>
                  <a:gd fmla="*/ 167 w 167" name="T62"/>
                  <a:gd fmla="*/ 177 h 177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77" w="16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/>
              <p:nvPr/>
            </p:nvSpPr>
            <p:spPr bwMode="auto">
              <a:xfrm>
                <a:off x="2903" y="2907"/>
                <a:ext cx="161" cy="158"/>
              </a:xfrm>
              <a:custGeom>
                <a:gdLst>
                  <a:gd fmla="*/ 0 w 161" name="T0"/>
                  <a:gd fmla="*/ 119 h 122" name="T1"/>
                  <a:gd fmla="*/ 0 w 161" name="T2"/>
                  <a:gd fmla="*/ 119 h 122" name="T3"/>
                  <a:gd fmla="*/ 40 w 161" name="T4"/>
                  <a:gd fmla="*/ 96 h 122" name="T5"/>
                  <a:gd fmla="*/ 54 w 161" name="T6"/>
                  <a:gd fmla="*/ 48 h 122" name="T7"/>
                  <a:gd fmla="*/ 88 w 161" name="T8"/>
                  <a:gd fmla="*/ 24 h 122" name="T9"/>
                  <a:gd fmla="*/ 99 w 161" name="T10"/>
                  <a:gd fmla="*/ 0 h 122" name="T11"/>
                  <a:gd fmla="*/ 148 w 161" name="T12"/>
                  <a:gd fmla="*/ 8 h 122" name="T13"/>
                  <a:gd fmla="*/ 160 w 161" name="T14"/>
                  <a:gd fmla="*/ 53 h 122" name="T15"/>
                  <a:gd fmla="*/ 139 w 161" name="T16"/>
                  <a:gd fmla="*/ 54 h 122" name="T17"/>
                  <a:gd fmla="*/ 127 w 161" name="T18"/>
                  <a:gd fmla="*/ 59 h 122" name="T19"/>
                  <a:gd fmla="*/ 129 w 161" name="T20"/>
                  <a:gd fmla="*/ 71 h 122" name="T21"/>
                  <a:gd fmla="*/ 67 w 161" name="T22"/>
                  <a:gd fmla="*/ 98 h 122" name="T23"/>
                  <a:gd fmla="*/ 60 w 161" name="T24"/>
                  <a:gd fmla="*/ 121 h 122" name="T25"/>
                  <a:gd fmla="*/ 0 w 161" name="T26"/>
                  <a:gd fmla="*/ 119 h 122" name="T27"/>
                  <a:gd fmla="*/ 0 w 161" name="T28"/>
                  <a:gd fmla="*/ 119 h 122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61" name="T45"/>
                  <a:gd fmla="*/ 0 h 122" name="T46"/>
                  <a:gd fmla="*/ 161 w 161" name="T47"/>
                  <a:gd fmla="*/ 122 h 122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22" w="161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/>
              <p:nvPr/>
            </p:nvSpPr>
            <p:spPr bwMode="auto">
              <a:xfrm>
                <a:off x="3489" y="3607"/>
                <a:ext cx="145" cy="158"/>
              </a:xfrm>
              <a:custGeom>
                <a:gdLst>
                  <a:gd fmla="*/ 0 w 145" name="T0"/>
                  <a:gd fmla="*/ 63 h 228" name="T1"/>
                  <a:gd fmla="*/ 0 w 145" name="T2"/>
                  <a:gd fmla="*/ 63 h 228" name="T3"/>
                  <a:gd fmla="*/ 4 w 145" name="T4"/>
                  <a:gd fmla="*/ 70 h 228" name="T5"/>
                  <a:gd fmla="*/ 38 w 145" name="T6"/>
                  <a:gd fmla="*/ 81 h 228" name="T7"/>
                  <a:gd fmla="*/ 41 w 145" name="T8"/>
                  <a:gd fmla="*/ 95 h 228" name="T9"/>
                  <a:gd fmla="*/ 39 w 145" name="T10"/>
                  <a:gd fmla="*/ 131 h 228" name="T11"/>
                  <a:gd fmla="*/ 21 w 145" name="T12"/>
                  <a:gd fmla="*/ 168 h 228" name="T13"/>
                  <a:gd fmla="*/ 26 w 145" name="T14"/>
                  <a:gd fmla="*/ 213 h 228" name="T15"/>
                  <a:gd fmla="*/ 28 w 145" name="T16"/>
                  <a:gd fmla="*/ 227 h 228" name="T17"/>
                  <a:gd fmla="*/ 39 w 145" name="T18"/>
                  <a:gd fmla="*/ 227 h 228" name="T19"/>
                  <a:gd fmla="*/ 39 w 145" name="T20"/>
                  <a:gd fmla="*/ 212 h 228" name="T21"/>
                  <a:gd fmla="*/ 74 w 145" name="T22"/>
                  <a:gd fmla="*/ 191 h 228" name="T23"/>
                  <a:gd fmla="*/ 64 w 145" name="T24"/>
                  <a:gd fmla="*/ 131 h 228" name="T25"/>
                  <a:gd fmla="*/ 143 w 145" name="T26"/>
                  <a:gd fmla="*/ 70 h 228" name="T27"/>
                  <a:gd fmla="*/ 144 w 145" name="T28"/>
                  <a:gd fmla="*/ 0 h 228" name="T29"/>
                  <a:gd fmla="*/ 124 w 145" name="T30"/>
                  <a:gd fmla="*/ 12 h 228" name="T31"/>
                  <a:gd fmla="*/ 69 w 145" name="T32"/>
                  <a:gd fmla="*/ 15 h 228" name="T33"/>
                  <a:gd fmla="*/ 68 w 145" name="T34"/>
                  <a:gd fmla="*/ 41 h 228" name="T35"/>
                  <a:gd fmla="*/ 82 w 145" name="T36"/>
                  <a:gd fmla="*/ 61 h 228" name="T37"/>
                  <a:gd fmla="*/ 74 w 145" name="T38"/>
                  <a:gd fmla="*/ 91 h 228" name="T39"/>
                  <a:gd fmla="*/ 59 w 145" name="T40"/>
                  <a:gd fmla="*/ 75 h 228" name="T41"/>
                  <a:gd fmla="*/ 61 w 145" name="T42"/>
                  <a:gd fmla="*/ 55 h 228" name="T43"/>
                  <a:gd fmla="*/ 44 w 145" name="T44"/>
                  <a:gd fmla="*/ 49 h 228" name="T45"/>
                  <a:gd fmla="*/ 0 w 145" name="T46"/>
                  <a:gd fmla="*/ 63 h 228" name="T47"/>
                  <a:gd fmla="*/ 0 w 145" name="T48"/>
                  <a:gd fmla="*/ 63 h 228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w 145" name="T75"/>
                  <a:gd fmla="*/ 0 h 228" name="T76"/>
                  <a:gd fmla="*/ 145 w 145" name="T77"/>
                  <a:gd fmla="*/ 228 h 228" name="T78"/>
                </a:gdLst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b="T78" l="T75" r="T77" t="T76"/>
                <a:pathLst>
                  <a:path h="228" w="145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/>
              <p:nvPr/>
            </p:nvSpPr>
            <p:spPr bwMode="auto">
              <a:xfrm>
                <a:off x="3083" y="3109"/>
                <a:ext cx="217" cy="158"/>
              </a:xfrm>
              <a:custGeom>
                <a:gdLst>
                  <a:gd fmla="*/ 0 w 217" name="T0"/>
                  <a:gd fmla="*/ 120 h 166" name="T1"/>
                  <a:gd fmla="*/ 0 w 217" name="T2"/>
                  <a:gd fmla="*/ 120 h 166" name="T3"/>
                  <a:gd fmla="*/ 3 w 217" name="T4"/>
                  <a:gd fmla="*/ 133 h 166" name="T5"/>
                  <a:gd fmla="*/ 29 w 217" name="T6"/>
                  <a:gd fmla="*/ 162 h 166" name="T7"/>
                  <a:gd fmla="*/ 36 w 217" name="T8"/>
                  <a:gd fmla="*/ 155 h 166" name="T9"/>
                  <a:gd fmla="*/ 47 w 217" name="T10"/>
                  <a:gd fmla="*/ 165 h 166" name="T11"/>
                  <a:gd fmla="*/ 63 w 217" name="T12"/>
                  <a:gd fmla="*/ 136 h 166" name="T13"/>
                  <a:gd fmla="*/ 125 w 217" name="T14"/>
                  <a:gd fmla="*/ 151 h 166" name="T15"/>
                  <a:gd fmla="*/ 178 w 217" name="T16"/>
                  <a:gd fmla="*/ 136 h 166" name="T17"/>
                  <a:gd fmla="*/ 180 w 217" name="T18"/>
                  <a:gd fmla="*/ 129 h 166" name="T19"/>
                  <a:gd fmla="*/ 208 w 217" name="T20"/>
                  <a:gd fmla="*/ 93 h 166" name="T21"/>
                  <a:gd fmla="*/ 216 w 217" name="T22"/>
                  <a:gd fmla="*/ 44 h 166" name="T23"/>
                  <a:gd fmla="*/ 202 w 217" name="T24"/>
                  <a:gd fmla="*/ 28 h 166" name="T25"/>
                  <a:gd fmla="*/ 202 w 217" name="T26"/>
                  <a:gd fmla="*/ 6 h 166" name="T27"/>
                  <a:gd fmla="*/ 157 w 217" name="T28"/>
                  <a:gd fmla="*/ 0 h 166" name="T29"/>
                  <a:gd fmla="*/ 74 w 217" name="T30"/>
                  <a:gd fmla="*/ 57 h 166" name="T31"/>
                  <a:gd fmla="*/ 53 w 217" name="T32"/>
                  <a:gd fmla="*/ 62 h 166" name="T33"/>
                  <a:gd fmla="*/ 53 w 217" name="T34"/>
                  <a:gd fmla="*/ 105 h 166" name="T35"/>
                  <a:gd fmla="*/ 44 w 217" name="T36"/>
                  <a:gd fmla="*/ 114 h 166" name="T37"/>
                  <a:gd fmla="*/ 0 w 217" name="T38"/>
                  <a:gd fmla="*/ 120 h 166" name="T39"/>
                  <a:gd fmla="*/ 0 w 217" name="T40"/>
                  <a:gd fmla="*/ 120 h 16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17" name="T63"/>
                  <a:gd fmla="*/ 0 h 166" name="T64"/>
                  <a:gd fmla="*/ 217 w 217" name="T65"/>
                  <a:gd fmla="*/ 166 h 166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66" w="21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/>
              <p:nvPr/>
            </p:nvSpPr>
            <p:spPr bwMode="auto">
              <a:xfrm>
                <a:off x="3119" y="3228"/>
                <a:ext cx="159" cy="158"/>
              </a:xfrm>
              <a:custGeom>
                <a:gdLst>
                  <a:gd fmla="*/ 0 w 159" name="T0"/>
                  <a:gd fmla="*/ 102 h 132" name="T1"/>
                  <a:gd fmla="*/ 0 w 159" name="T2"/>
                  <a:gd fmla="*/ 102 h 132" name="T3"/>
                  <a:gd fmla="*/ 11 w 159" name="T4"/>
                  <a:gd fmla="*/ 29 h 132" name="T5"/>
                  <a:gd fmla="*/ 27 w 159" name="T6"/>
                  <a:gd fmla="*/ 0 h 132" name="T7"/>
                  <a:gd fmla="*/ 89 w 159" name="T8"/>
                  <a:gd fmla="*/ 15 h 132" name="T9"/>
                  <a:gd fmla="*/ 142 w 159" name="T10"/>
                  <a:gd fmla="*/ 0 h 132" name="T11"/>
                  <a:gd fmla="*/ 153 w 159" name="T12"/>
                  <a:gd fmla="*/ 17 h 132" name="T13"/>
                  <a:gd fmla="*/ 158 w 159" name="T14"/>
                  <a:gd fmla="*/ 29 h 132" name="T15"/>
                  <a:gd fmla="*/ 144 w 159" name="T16"/>
                  <a:gd fmla="*/ 40 h 132" name="T17"/>
                  <a:gd fmla="*/ 116 w 159" name="T18"/>
                  <a:gd fmla="*/ 99 h 132" name="T19"/>
                  <a:gd fmla="*/ 90 w 159" name="T20"/>
                  <a:gd fmla="*/ 95 h 132" name="T21"/>
                  <a:gd fmla="*/ 76 w 159" name="T22"/>
                  <a:gd fmla="*/ 124 h 132" name="T23"/>
                  <a:gd fmla="*/ 45 w 159" name="T24"/>
                  <a:gd fmla="*/ 131 h 132" name="T25"/>
                  <a:gd fmla="*/ 27 w 159" name="T26"/>
                  <a:gd fmla="*/ 106 h 132" name="T27"/>
                  <a:gd fmla="*/ 0 w 159" name="T28"/>
                  <a:gd fmla="*/ 102 h 132" name="T29"/>
                  <a:gd fmla="*/ 0 w 159" name="T30"/>
                  <a:gd fmla="*/ 102 h 132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159" name="T48"/>
                  <a:gd fmla="*/ 0 h 132" name="T49"/>
                  <a:gd fmla="*/ 159 w 159" name="T50"/>
                  <a:gd fmla="*/ 132 h 132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32" w="159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/>
              <p:nvPr/>
            </p:nvSpPr>
            <p:spPr bwMode="auto">
              <a:xfrm>
                <a:off x="2852" y="3190"/>
                <a:ext cx="42" cy="158"/>
              </a:xfrm>
              <a:custGeom>
                <a:gdLst>
                  <a:gd fmla="*/ 0 w 42" name="T0"/>
                  <a:gd fmla="*/ 3 h 26" name="T1"/>
                  <a:gd fmla="*/ 0 w 42" name="T2"/>
                  <a:gd fmla="*/ 3 h 26" name="T3"/>
                  <a:gd fmla="*/ 12 w 42" name="T4"/>
                  <a:gd fmla="*/ 14 h 26" name="T5"/>
                  <a:gd fmla="*/ 25 w 42" name="T6"/>
                  <a:gd fmla="*/ 11 h 26" name="T7"/>
                  <a:gd fmla="*/ 18 w 42" name="T8"/>
                  <a:gd fmla="*/ 14 h 26" name="T9"/>
                  <a:gd fmla="*/ 24 w 42" name="T10"/>
                  <a:gd fmla="*/ 25 h 26" name="T11"/>
                  <a:gd fmla="*/ 41 w 42" name="T12"/>
                  <a:gd fmla="*/ 14 h 26" name="T13"/>
                  <a:gd fmla="*/ 41 w 42" name="T14"/>
                  <a:gd fmla="*/ 0 h 26" name="T15"/>
                  <a:gd fmla="*/ 0 w 42" name="T16"/>
                  <a:gd fmla="*/ 3 h 26" name="T17"/>
                  <a:gd fmla="*/ 0 w 42" name="T18"/>
                  <a:gd fmla="*/ 3 h 2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42" name="T30"/>
                  <a:gd fmla="*/ 0 h 26" name="T31"/>
                  <a:gd fmla="*/ 42 w 42" name="T32"/>
                  <a:gd fmla="*/ 26 h 26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26" w="42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/>
              <p:nvPr/>
            </p:nvSpPr>
            <p:spPr bwMode="auto">
              <a:xfrm>
                <a:off x="3773" y="3001"/>
                <a:ext cx="9" cy="158"/>
              </a:xfrm>
              <a:custGeom>
                <a:gdLst>
                  <a:gd fmla="*/ 0 w 9" name="T0"/>
                  <a:gd fmla="*/ 18 h 23" name="T1"/>
                  <a:gd fmla="*/ 0 w 9" name="T2"/>
                  <a:gd fmla="*/ 18 h 23" name="T3"/>
                  <a:gd fmla="*/ 4 w 9" name="T4"/>
                  <a:gd fmla="*/ 22 h 23" name="T5"/>
                  <a:gd fmla="*/ 8 w 9" name="T6"/>
                  <a:gd fmla="*/ 21 h 23" name="T7"/>
                  <a:gd fmla="*/ 5 w 9" name="T8"/>
                  <a:gd fmla="*/ 0 h 23" name="T9"/>
                  <a:gd fmla="*/ 0 w 9" name="T10"/>
                  <a:gd fmla="*/ 18 h 23" name="T11"/>
                  <a:gd fmla="*/ 0 w 9" name="T12"/>
                  <a:gd fmla="*/ 18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9" name="T21"/>
                  <a:gd fmla="*/ 0 h 23" name="T22"/>
                  <a:gd fmla="*/ 9 w 9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9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/>
              <p:nvPr/>
            </p:nvSpPr>
            <p:spPr bwMode="auto">
              <a:xfrm>
                <a:off x="3477" y="3376"/>
                <a:ext cx="24" cy="158"/>
              </a:xfrm>
              <a:custGeom>
                <a:gdLst>
                  <a:gd fmla="*/ 0 w 24" name="T0"/>
                  <a:gd fmla="*/ 22 h 23" name="T1"/>
                  <a:gd fmla="*/ 0 w 24" name="T2"/>
                  <a:gd fmla="*/ 22 h 23" name="T3"/>
                  <a:gd fmla="*/ 9 w 24" name="T4"/>
                  <a:gd fmla="*/ 4 h 23" name="T5"/>
                  <a:gd fmla="*/ 20 w 24" name="T6"/>
                  <a:gd fmla="*/ 0 h 23" name="T7"/>
                  <a:gd fmla="*/ 23 w 24" name="T8"/>
                  <a:gd fmla="*/ 18 h 23" name="T9"/>
                  <a:gd fmla="*/ 0 w 24" name="T10"/>
                  <a:gd fmla="*/ 22 h 23" name="T11"/>
                  <a:gd fmla="*/ 0 w 24" name="T12"/>
                  <a:gd fmla="*/ 22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4" name="T21"/>
                  <a:gd fmla="*/ 0 h 23" name="T22"/>
                  <a:gd fmla="*/ 24 w 24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24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/>
              <p:nvPr/>
            </p:nvSpPr>
            <p:spPr bwMode="auto">
              <a:xfrm>
                <a:off x="2841" y="3152"/>
                <a:ext cx="86" cy="158"/>
              </a:xfrm>
              <a:custGeom>
                <a:gdLst>
                  <a:gd fmla="*/ 0 w 86" name="T0"/>
                  <a:gd fmla="*/ 25 h 58" name="T1"/>
                  <a:gd fmla="*/ 0 w 86" name="T2"/>
                  <a:gd fmla="*/ 25 h 58" name="T3"/>
                  <a:gd fmla="*/ 13 w 86" name="T4"/>
                  <a:gd fmla="*/ 42 h 58" name="T5"/>
                  <a:gd fmla="*/ 52 w 86" name="T6"/>
                  <a:gd fmla="*/ 44 h 58" name="T7"/>
                  <a:gd fmla="*/ 11 w 86" name="T8"/>
                  <a:gd fmla="*/ 49 h 58" name="T9"/>
                  <a:gd fmla="*/ 11 w 86" name="T10"/>
                  <a:gd fmla="*/ 57 h 58" name="T11"/>
                  <a:gd fmla="*/ 52 w 86" name="T12"/>
                  <a:gd fmla="*/ 54 h 58" name="T13"/>
                  <a:gd fmla="*/ 85 w 86" name="T14"/>
                  <a:gd fmla="*/ 57 h 58" name="T15"/>
                  <a:gd fmla="*/ 75 w 86" name="T16"/>
                  <a:gd fmla="*/ 25 h 58" name="T17"/>
                  <a:gd fmla="*/ 44 w 86" name="T18"/>
                  <a:gd fmla="*/ 0 h 58" name="T19"/>
                  <a:gd fmla="*/ 13 w 86" name="T20"/>
                  <a:gd fmla="*/ 7 h 58" name="T21"/>
                  <a:gd fmla="*/ 0 w 86" name="T22"/>
                  <a:gd fmla="*/ 25 h 58" name="T23"/>
                  <a:gd fmla="*/ 0 w 86" name="T24"/>
                  <a:gd fmla="*/ 25 h 58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86" name="T39"/>
                  <a:gd fmla="*/ 0 h 58" name="T40"/>
                  <a:gd fmla="*/ 86 w 86" name="T41"/>
                  <a:gd fmla="*/ 58 h 58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7" w="86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/>
              <p:nvPr/>
            </p:nvSpPr>
            <p:spPr bwMode="auto">
              <a:xfrm>
                <a:off x="2899" y="3236"/>
                <a:ext cx="44" cy="158"/>
              </a:xfrm>
              <a:custGeom>
                <a:gdLst>
                  <a:gd fmla="*/ 0 w 44" name="T0"/>
                  <a:gd fmla="*/ 12 h 42" name="T1"/>
                  <a:gd fmla="*/ 0 w 44" name="T2"/>
                  <a:gd fmla="*/ 12 h 42" name="T3"/>
                  <a:gd fmla="*/ 5 w 44" name="T4"/>
                  <a:gd fmla="*/ 28 h 42" name="T5"/>
                  <a:gd fmla="*/ 26 w 44" name="T6"/>
                  <a:gd fmla="*/ 41 h 42" name="T7"/>
                  <a:gd fmla="*/ 43 w 44" name="T8"/>
                  <a:gd fmla="*/ 21 h 42" name="T9"/>
                  <a:gd fmla="*/ 29 w 44" name="T10"/>
                  <a:gd fmla="*/ 0 h 42" name="T11"/>
                  <a:gd fmla="*/ 0 w 44" name="T12"/>
                  <a:gd fmla="*/ 12 h 42" name="T13"/>
                  <a:gd fmla="*/ 0 w 44" name="T14"/>
                  <a:gd fmla="*/ 12 h 42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44" name="T24"/>
                  <a:gd fmla="*/ 0 h 42" name="T25"/>
                  <a:gd fmla="*/ 44 w 44" name="T26"/>
                  <a:gd fmla="*/ 42 h 42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42" w="44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/>
              <p:nvPr/>
            </p:nvSpPr>
            <p:spPr bwMode="auto">
              <a:xfrm>
                <a:off x="3641" y="3281"/>
                <a:ext cx="140" cy="158"/>
              </a:xfrm>
              <a:custGeom>
                <a:gdLst>
                  <a:gd fmla="*/ 0 w 140" name="T0"/>
                  <a:gd fmla="*/ 174 h 186" name="T1"/>
                  <a:gd fmla="*/ 0 w 140" name="T2"/>
                  <a:gd fmla="*/ 174 h 186" name="T3"/>
                  <a:gd fmla="*/ 0 w 140" name="T4"/>
                  <a:gd fmla="*/ 123 h 186" name="T5"/>
                  <a:gd fmla="*/ 11 w 140" name="T6"/>
                  <a:gd fmla="*/ 109 h 186" name="T7"/>
                  <a:gd fmla="*/ 54 w 140" name="T8"/>
                  <a:gd fmla="*/ 94 h 186" name="T9"/>
                  <a:gd fmla="*/ 95 w 140" name="T10"/>
                  <a:gd fmla="*/ 53 h 186" name="T11"/>
                  <a:gd fmla="*/ 41 w 140" name="T12"/>
                  <a:gd fmla="*/ 39 h 186" name="T13"/>
                  <a:gd fmla="*/ 25 w 140" name="T14"/>
                  <a:gd fmla="*/ 15 h 186" name="T15"/>
                  <a:gd fmla="*/ 31 w 140" name="T16"/>
                  <a:gd fmla="*/ 7 h 186" name="T17"/>
                  <a:gd fmla="*/ 52 w 140" name="T18"/>
                  <a:gd fmla="*/ 21 h 186" name="T19"/>
                  <a:gd fmla="*/ 133 w 140" name="T20"/>
                  <a:gd fmla="*/ 0 h 186" name="T21"/>
                  <a:gd fmla="*/ 139 w 140" name="T22"/>
                  <a:gd fmla="*/ 21 h 186" name="T23"/>
                  <a:gd fmla="*/ 90 w 140" name="T24"/>
                  <a:gd fmla="*/ 108 h 186" name="T25"/>
                  <a:gd fmla="*/ 7 w 140" name="T26"/>
                  <a:gd fmla="*/ 185 h 186" name="T27"/>
                  <a:gd fmla="*/ 0 w 140" name="T28"/>
                  <a:gd fmla="*/ 174 h 186" name="T29"/>
                  <a:gd fmla="*/ 0 w 140" name="T30"/>
                  <a:gd fmla="*/ 174 h 18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140" name="T48"/>
                  <a:gd fmla="*/ 0 h 186" name="T49"/>
                  <a:gd fmla="*/ 140 w 140" name="T50"/>
                  <a:gd fmla="*/ 186 h 186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86" w="140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/>
              <p:nvPr/>
            </p:nvSpPr>
            <p:spPr bwMode="auto">
              <a:xfrm>
                <a:off x="3423" y="3613"/>
                <a:ext cx="108" cy="158"/>
              </a:xfrm>
              <a:custGeom>
                <a:gdLst>
                  <a:gd fmla="*/ 0 w 108" name="T0"/>
                  <a:gd fmla="*/ 30 h 99" name="T1"/>
                  <a:gd fmla="*/ 0 w 108" name="T2"/>
                  <a:gd fmla="*/ 30 h 99" name="T3"/>
                  <a:gd fmla="*/ 0 w 108" name="T4"/>
                  <a:gd fmla="*/ 30 h 99" name="T5"/>
                  <a:gd fmla="*/ 24 w 108" name="T6"/>
                  <a:gd fmla="*/ 31 h 99" name="T7"/>
                  <a:gd fmla="*/ 48 w 108" name="T8"/>
                  <a:gd fmla="*/ 13 h 99" name="T9"/>
                  <a:gd fmla="*/ 49 w 108" name="T10"/>
                  <a:gd fmla="*/ 5 h 99" name="T11"/>
                  <a:gd fmla="*/ 70 w 108" name="T12"/>
                  <a:gd fmla="*/ 0 h 99" name="T13"/>
                  <a:gd fmla="*/ 104 w 108" name="T14"/>
                  <a:gd fmla="*/ 11 h 99" name="T15"/>
                  <a:gd fmla="*/ 107 w 108" name="T16"/>
                  <a:gd fmla="*/ 25 h 99" name="T17"/>
                  <a:gd fmla="*/ 105 w 108" name="T18"/>
                  <a:gd fmla="*/ 61 h 99" name="T19"/>
                  <a:gd fmla="*/ 87 w 108" name="T20"/>
                  <a:gd fmla="*/ 98 h 99" name="T21"/>
                  <a:gd fmla="*/ 56 w 108" name="T22"/>
                  <a:gd fmla="*/ 92 h 99" name="T23"/>
                  <a:gd fmla="*/ 38 w 108" name="T24"/>
                  <a:gd fmla="*/ 83 h 99" name="T25"/>
                  <a:gd fmla="*/ 0 w 108" name="T26"/>
                  <a:gd fmla="*/ 30 h 99" name="T27"/>
                  <a:gd fmla="*/ 0 w 108" name="T28"/>
                  <a:gd fmla="*/ 30 h 99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08" name="T45"/>
                  <a:gd fmla="*/ 0 h 99" name="T46"/>
                  <a:gd fmla="*/ 108 w 108" name="T47"/>
                  <a:gd fmla="*/ 99 h 99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99" w="108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/>
              <p:nvPr/>
            </p:nvSpPr>
            <p:spPr bwMode="auto">
              <a:xfrm>
                <a:off x="3238" y="3669"/>
                <a:ext cx="186" cy="158"/>
              </a:xfrm>
              <a:custGeom>
                <a:gdLst>
                  <a:gd fmla="*/ 0 w 186" name="T0"/>
                  <a:gd fmla="*/ 6 h 175" name="T1"/>
                  <a:gd fmla="*/ 0 w 186" name="T2"/>
                  <a:gd fmla="*/ 6 h 175" name="T3"/>
                  <a:gd fmla="*/ 23 w 186" name="T4"/>
                  <a:gd fmla="*/ 0 h 175" name="T5"/>
                  <a:gd fmla="*/ 134 w 186" name="T6"/>
                  <a:gd fmla="*/ 16 h 175" name="T7"/>
                  <a:gd fmla="*/ 159 w 186" name="T8"/>
                  <a:gd fmla="*/ 9 h 175" name="T9"/>
                  <a:gd fmla="*/ 185 w 186" name="T10"/>
                  <a:gd fmla="*/ 12 h 175" name="T11"/>
                  <a:gd fmla="*/ 185 w 186" name="T12"/>
                  <a:gd fmla="*/ 12 h 175" name="T13"/>
                  <a:gd fmla="*/ 162 w 186" name="T14"/>
                  <a:gd fmla="*/ 25 h 175" name="T15"/>
                  <a:gd fmla="*/ 154 w 186" name="T16"/>
                  <a:gd fmla="*/ 16 h 175" name="T17"/>
                  <a:gd fmla="*/ 128 w 186" name="T18"/>
                  <a:gd fmla="*/ 22 h 175" name="T19"/>
                  <a:gd fmla="*/ 128 w 186" name="T20"/>
                  <a:gd fmla="*/ 71 h 175" name="T21"/>
                  <a:gd fmla="*/ 114 w 186" name="T22"/>
                  <a:gd fmla="*/ 71 h 175" name="T23"/>
                  <a:gd fmla="*/ 114 w 186" name="T24"/>
                  <a:gd fmla="*/ 110 h 175" name="T25"/>
                  <a:gd fmla="*/ 114 w 186" name="T26"/>
                  <a:gd fmla="*/ 165 h 175" name="T27"/>
                  <a:gd fmla="*/ 102 w 186" name="T28"/>
                  <a:gd fmla="*/ 174 h 175" name="T29"/>
                  <a:gd fmla="*/ 84 w 186" name="T30"/>
                  <a:gd fmla="*/ 174 h 175" name="T31"/>
                  <a:gd fmla="*/ 75 w 186" name="T32"/>
                  <a:gd fmla="*/ 162 h 175" name="T33"/>
                  <a:gd fmla="*/ 67 w 186" name="T34"/>
                  <a:gd fmla="*/ 168 h 175" name="T35"/>
                  <a:gd fmla="*/ 49 w 186" name="T36"/>
                  <a:gd fmla="*/ 149 h 175" name="T37"/>
                  <a:gd fmla="*/ 39 w 186" name="T38"/>
                  <a:gd fmla="*/ 88 h 175" name="T39"/>
                  <a:gd fmla="*/ 39 w 186" name="T40"/>
                  <a:gd fmla="*/ 81 h 175" name="T41"/>
                  <a:gd fmla="*/ 0 w 186" name="T42"/>
                  <a:gd fmla="*/ 6 h 175" name="T43"/>
                  <a:gd fmla="*/ 0 w 186" name="T44"/>
                  <a:gd fmla="*/ 6 h 175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w 186" name="T69"/>
                  <a:gd fmla="*/ 0 h 175" name="T70"/>
                  <a:gd fmla="*/ 186 w 186" name="T71"/>
                  <a:gd fmla="*/ 175 h 175" name="T72"/>
                </a:gdLst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b="T72" l="T69" r="T71" t="T70"/>
                <a:pathLst>
                  <a:path h="175" w="186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/>
              <p:nvPr/>
            </p:nvSpPr>
            <p:spPr bwMode="auto">
              <a:xfrm>
                <a:off x="2849" y="3014"/>
                <a:ext cx="116" cy="158"/>
              </a:xfrm>
              <a:custGeom>
                <a:gdLst>
                  <a:gd fmla="*/ 0 w 116" name="T0"/>
                  <a:gd fmla="*/ 96 h 97" name="T1"/>
                  <a:gd fmla="*/ 0 w 116" name="T2"/>
                  <a:gd fmla="*/ 96 h 97" name="T3"/>
                  <a:gd fmla="*/ 54 w 116" name="T4"/>
                  <a:gd fmla="*/ 0 h 97" name="T5"/>
                  <a:gd fmla="*/ 114 w 116" name="T6"/>
                  <a:gd fmla="*/ 2 h 97" name="T7"/>
                  <a:gd fmla="*/ 115 w 116" name="T8"/>
                  <a:gd fmla="*/ 7 h 97" name="T9"/>
                  <a:gd fmla="*/ 114 w 116" name="T10"/>
                  <a:gd fmla="*/ 25 h 97" name="T11"/>
                  <a:gd fmla="*/ 70 w 116" name="T12"/>
                  <a:gd fmla="*/ 24 h 97" name="T13"/>
                  <a:gd fmla="*/ 70 w 116" name="T14"/>
                  <a:gd fmla="*/ 61 h 97" name="T15"/>
                  <a:gd fmla="*/ 54 w 116" name="T16"/>
                  <a:gd fmla="*/ 67 h 97" name="T17"/>
                  <a:gd fmla="*/ 55 w 116" name="T18"/>
                  <a:gd fmla="*/ 90 h 97" name="T19"/>
                  <a:gd fmla="*/ 0 w 116" name="T20"/>
                  <a:gd fmla="*/ 96 h 97" name="T21"/>
                  <a:gd fmla="*/ 0 w 116" name="T22"/>
                  <a:gd fmla="*/ 96 h 97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116" name="T36"/>
                  <a:gd fmla="*/ 0 h 97" name="T37"/>
                  <a:gd fmla="*/ 116 w 116" name="T38"/>
                  <a:gd fmla="*/ 97 h 97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97" w="115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/>
              <p:nvPr/>
            </p:nvSpPr>
            <p:spPr bwMode="auto">
              <a:xfrm>
                <a:off x="3380" y="3167"/>
                <a:ext cx="227" cy="158"/>
              </a:xfrm>
              <a:custGeom>
                <a:gdLst>
                  <a:gd fmla="*/ 0 w 227" name="T0"/>
                  <a:gd fmla="*/ 142 h 270" name="T1"/>
                  <a:gd fmla="*/ 0 w 227" name="T2"/>
                  <a:gd fmla="*/ 142 h 270" name="T3"/>
                  <a:gd fmla="*/ 10 w 227" name="T4"/>
                  <a:gd fmla="*/ 169 h 270" name="T5"/>
                  <a:gd fmla="*/ 20 w 227" name="T6"/>
                  <a:gd fmla="*/ 198 h 270" name="T7"/>
                  <a:gd fmla="*/ 43 w 227" name="T8"/>
                  <a:gd fmla="*/ 209 h 270" name="T9"/>
                  <a:gd fmla="*/ 76 w 227" name="T10"/>
                  <a:gd fmla="*/ 249 h 270" name="T11"/>
                  <a:gd fmla="*/ 122 w 227" name="T12"/>
                  <a:gd fmla="*/ 269 h 270" name="T13"/>
                  <a:gd fmla="*/ 164 w 227" name="T14"/>
                  <a:gd fmla="*/ 264 h 270" name="T15"/>
                  <a:gd fmla="*/ 189 w 227" name="T16"/>
                  <a:gd fmla="*/ 256 h 270" name="T17"/>
                  <a:gd fmla="*/ 174 w 227" name="T18"/>
                  <a:gd fmla="*/ 227 h 270" name="T19"/>
                  <a:gd fmla="*/ 150 w 227" name="T20"/>
                  <a:gd fmla="*/ 211 h 270" name="T21"/>
                  <a:gd fmla="*/ 166 w 227" name="T22"/>
                  <a:gd fmla="*/ 200 h 270" name="T23"/>
                  <a:gd fmla="*/ 167 w 227" name="T24"/>
                  <a:gd fmla="*/ 176 h 270" name="T25"/>
                  <a:gd fmla="*/ 194 w 227" name="T26"/>
                  <a:gd fmla="*/ 143 h 270" name="T27"/>
                  <a:gd fmla="*/ 205 w 227" name="T28"/>
                  <a:gd fmla="*/ 84 h 270" name="T29"/>
                  <a:gd fmla="*/ 226 w 227" name="T30"/>
                  <a:gd fmla="*/ 71 h 270" name="T31"/>
                  <a:gd fmla="*/ 210 w 227" name="T32"/>
                  <a:gd fmla="*/ 59 h 270" name="T33"/>
                  <a:gd fmla="*/ 203 w 227" name="T34"/>
                  <a:gd fmla="*/ 16 h 270" name="T35"/>
                  <a:gd fmla="*/ 185 w 227" name="T36"/>
                  <a:gd fmla="*/ 0 h 270" name="T37"/>
                  <a:gd fmla="*/ 164 w 227" name="T38"/>
                  <a:gd fmla="*/ 18 h 270" name="T39"/>
                  <a:gd fmla="*/ 41 w 227" name="T40"/>
                  <a:gd fmla="*/ 15 h 270" name="T41"/>
                  <a:gd fmla="*/ 41 w 227" name="T42"/>
                  <a:gd fmla="*/ 43 h 270" name="T43"/>
                  <a:gd fmla="*/ 29 w 227" name="T44"/>
                  <a:gd fmla="*/ 43 h 270" name="T45"/>
                  <a:gd fmla="*/ 29 w 227" name="T46"/>
                  <a:gd fmla="*/ 51 h 270" name="T47"/>
                  <a:gd fmla="*/ 28 w 227" name="T48"/>
                  <a:gd fmla="*/ 103 h 270" name="T49"/>
                  <a:gd fmla="*/ 14 w 227" name="T50"/>
                  <a:gd fmla="*/ 106 h 270" name="T51"/>
                  <a:gd fmla="*/ 0 w 227" name="T52"/>
                  <a:gd fmla="*/ 142 h 270" name="T53"/>
                  <a:gd fmla="*/ 0 w 227" name="T54"/>
                  <a:gd fmla="*/ 142 h 270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27" name="T84"/>
                  <a:gd fmla="*/ 0 h 270" name="T85"/>
                  <a:gd fmla="*/ 227 w 227" name="T86"/>
                  <a:gd fmla="*/ 270 h 270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270" w="226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/>
              <p:nvPr/>
            </p:nvSpPr>
            <p:spPr bwMode="auto">
              <a:xfrm>
                <a:off x="3501" y="3718"/>
                <a:ext cx="17" cy="158"/>
              </a:xfrm>
              <a:custGeom>
                <a:gdLst>
                  <a:gd fmla="*/ 0 w 17" name="T0"/>
                  <a:gd fmla="*/ 12 h 23" name="T1"/>
                  <a:gd fmla="*/ 0 w 17" name="T2"/>
                  <a:gd fmla="*/ 12 h 23" name="T3"/>
                  <a:gd fmla="*/ 9 w 17" name="T4"/>
                  <a:gd fmla="*/ 22 h 23" name="T5"/>
                  <a:gd fmla="*/ 16 w 17" name="T6"/>
                  <a:gd fmla="*/ 14 h 23" name="T7"/>
                  <a:gd fmla="*/ 14 w 17" name="T8"/>
                  <a:gd fmla="*/ 0 h 23" name="T9"/>
                  <a:gd fmla="*/ 0 w 17" name="T10"/>
                  <a:gd fmla="*/ 12 h 23" name="T11"/>
                  <a:gd fmla="*/ 0 w 17" name="T12"/>
                  <a:gd fmla="*/ 12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7" name="T21"/>
                  <a:gd fmla="*/ 0 h 23" name="T22"/>
                  <a:gd fmla="*/ 17 w 17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17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/>
              <p:nvPr/>
            </p:nvSpPr>
            <p:spPr bwMode="auto">
              <a:xfrm>
                <a:off x="3486" y="3436"/>
                <a:ext cx="148" cy="158"/>
              </a:xfrm>
              <a:custGeom>
                <a:gdLst>
                  <a:gd fmla="*/ 0 w 148" name="T0"/>
                  <a:gd fmla="*/ 46 h 146" name="T1"/>
                  <a:gd fmla="*/ 0 w 148" name="T2"/>
                  <a:gd fmla="*/ 46 h 146" name="T3"/>
                  <a:gd fmla="*/ 1 w 148" name="T4"/>
                  <a:gd fmla="*/ 74 h 146" name="T5"/>
                  <a:gd fmla="*/ 19 w 148" name="T6"/>
                  <a:gd fmla="*/ 103 h 146" name="T7"/>
                  <a:gd fmla="*/ 44 w 148" name="T8"/>
                  <a:gd fmla="*/ 115 h 146" name="T9"/>
                  <a:gd fmla="*/ 57 w 148" name="T10"/>
                  <a:gd fmla="*/ 118 h 146" name="T11"/>
                  <a:gd fmla="*/ 72 w 148" name="T12"/>
                  <a:gd fmla="*/ 145 h 146" name="T13"/>
                  <a:gd fmla="*/ 127 w 148" name="T14"/>
                  <a:gd fmla="*/ 142 h 146" name="T15"/>
                  <a:gd fmla="*/ 147 w 148" name="T16"/>
                  <a:gd fmla="*/ 130 h 146" name="T17"/>
                  <a:gd fmla="*/ 126 w 148" name="T18"/>
                  <a:gd fmla="*/ 72 h 146" name="T19"/>
                  <a:gd fmla="*/ 132 w 148" name="T20"/>
                  <a:gd fmla="*/ 50 h 146" name="T21"/>
                  <a:gd fmla="*/ 61 w 148" name="T22"/>
                  <a:gd fmla="*/ 0 h 146" name="T23"/>
                  <a:gd fmla="*/ 43 w 148" name="T24"/>
                  <a:gd fmla="*/ 25 h 146" name="T25"/>
                  <a:gd fmla="*/ 35 w 148" name="T26"/>
                  <a:gd fmla="*/ 18 h 146" name="T27"/>
                  <a:gd fmla="*/ 29 w 148" name="T28"/>
                  <a:gd fmla="*/ 24 h 146" name="T29"/>
                  <a:gd fmla="*/ 29 w 148" name="T30"/>
                  <a:gd fmla="*/ 0 h 146" name="T31"/>
                  <a:gd fmla="*/ 11 w 148" name="T32"/>
                  <a:gd fmla="*/ 1 h 146" name="T33"/>
                  <a:gd fmla="*/ 14 w 148" name="T34"/>
                  <a:gd fmla="*/ 19 h 146" name="T35"/>
                  <a:gd fmla="*/ 15 w 148" name="T36"/>
                  <a:gd fmla="*/ 30 h 146" name="T37"/>
                  <a:gd fmla="*/ 0 w 148" name="T38"/>
                  <a:gd fmla="*/ 46 h 146" name="T39"/>
                  <a:gd fmla="*/ 0 w 148" name="T40"/>
                  <a:gd fmla="*/ 46 h 14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148" name="T63"/>
                  <a:gd fmla="*/ 0 h 146" name="T64"/>
                  <a:gd fmla="*/ 148 w 148" name="T65"/>
                  <a:gd fmla="*/ 146 h 146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46" w="148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/>
              <p:nvPr/>
            </p:nvSpPr>
            <p:spPr bwMode="auto">
              <a:xfrm>
                <a:off x="3078" y="3234"/>
                <a:ext cx="30" cy="158"/>
              </a:xfrm>
              <a:custGeom>
                <a:gdLst>
                  <a:gd fmla="*/ 0 w 30" name="T0"/>
                  <a:gd fmla="*/ 0 h 71" name="T1"/>
                  <a:gd fmla="*/ 0 w 30" name="T2"/>
                  <a:gd fmla="*/ 0 h 71" name="T3"/>
                  <a:gd fmla="*/ 15 w 30" name="T4"/>
                  <a:gd fmla="*/ 4 h 71" name="T5"/>
                  <a:gd fmla="*/ 29 w 30" name="T6"/>
                  <a:gd fmla="*/ 67 h 71" name="T7"/>
                  <a:gd fmla="*/ 19 w 30" name="T8"/>
                  <a:gd fmla="*/ 70 h 71" name="T9"/>
                  <a:gd fmla="*/ 0 w 30" name="T10"/>
                  <a:gd fmla="*/ 0 h 71" name="T11"/>
                  <a:gd fmla="*/ 0 w 30" name="T12"/>
                  <a:gd fmla="*/ 0 h 71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0" name="T21"/>
                  <a:gd fmla="*/ 0 h 71" name="T22"/>
                  <a:gd fmla="*/ 30 w 30" name="T23"/>
                  <a:gd fmla="*/ 71 h 71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71" w="30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/>
              <p:nvPr/>
            </p:nvSpPr>
            <p:spPr bwMode="auto">
              <a:xfrm>
                <a:off x="3486" y="3333"/>
                <a:ext cx="74" cy="158"/>
              </a:xfrm>
              <a:custGeom>
                <a:gdLst>
                  <a:gd fmla="*/ 0 w 74" name="T0"/>
                  <a:gd fmla="*/ 72 h 73" name="T1"/>
                  <a:gd fmla="*/ 0 w 74" name="T2"/>
                  <a:gd fmla="*/ 72 h 73" name="T3"/>
                  <a:gd fmla="*/ 11 w 74" name="T4"/>
                  <a:gd fmla="*/ 68 h 73" name="T5"/>
                  <a:gd fmla="*/ 29 w 74" name="T6"/>
                  <a:gd fmla="*/ 67 h 73" name="T7"/>
                  <a:gd fmla="*/ 29 w 74" name="T8"/>
                  <a:gd fmla="*/ 57 h 73" name="T9"/>
                  <a:gd fmla="*/ 58 w 74" name="T10"/>
                  <a:gd fmla="*/ 51 h 73" name="T11"/>
                  <a:gd fmla="*/ 73 w 74" name="T12"/>
                  <a:gd fmla="*/ 26 h 73" name="T13"/>
                  <a:gd fmla="*/ 58 w 74" name="T14"/>
                  <a:gd fmla="*/ 0 h 73" name="T15"/>
                  <a:gd fmla="*/ 16 w 74" name="T16"/>
                  <a:gd fmla="*/ 5 h 73" name="T17"/>
                  <a:gd fmla="*/ 21 w 74" name="T18"/>
                  <a:gd fmla="*/ 24 h 73" name="T19"/>
                  <a:gd fmla="*/ 12 w 74" name="T20"/>
                  <a:gd fmla="*/ 37 h 73" name="T21"/>
                  <a:gd fmla="*/ 0 w 74" name="T22"/>
                  <a:gd fmla="*/ 72 h 73" name="T23"/>
                  <a:gd fmla="*/ 0 w 74" name="T24"/>
                  <a:gd fmla="*/ 72 h 73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74" name="T39"/>
                  <a:gd fmla="*/ 0 h 73" name="T40"/>
                  <a:gd fmla="*/ 74 w 74" name="T41"/>
                  <a:gd fmla="*/ 73 h 73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73" w="74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/>
              <p:nvPr/>
            </p:nvSpPr>
            <p:spPr bwMode="auto">
              <a:xfrm>
                <a:off x="3415" y="2979"/>
                <a:ext cx="154" cy="158"/>
              </a:xfrm>
              <a:custGeom>
                <a:gdLst>
                  <a:gd fmla="*/ 0 w 154" name="T0"/>
                  <a:gd fmla="*/ 24 h 144" name="T1"/>
                  <a:gd fmla="*/ 0 w 154" name="T2"/>
                  <a:gd fmla="*/ 24 h 144" name="T3"/>
                  <a:gd fmla="*/ 6 w 154" name="T4"/>
                  <a:gd fmla="*/ 140 h 144" name="T5"/>
                  <a:gd fmla="*/ 129 w 154" name="T6"/>
                  <a:gd fmla="*/ 143 h 144" name="T7"/>
                  <a:gd fmla="*/ 150 w 154" name="T8"/>
                  <a:gd fmla="*/ 125 h 144" name="T9"/>
                  <a:gd fmla="*/ 153 w 154" name="T10"/>
                  <a:gd fmla="*/ 113 h 144" name="T11"/>
                  <a:gd fmla="*/ 107 w 154" name="T12"/>
                  <a:gd fmla="*/ 30 h 144" name="T13"/>
                  <a:gd fmla="*/ 129 w 154" name="T14"/>
                  <a:gd fmla="*/ 57 h 144" name="T15"/>
                  <a:gd fmla="*/ 140 w 154" name="T16"/>
                  <a:gd fmla="*/ 34 h 144" name="T17"/>
                  <a:gd fmla="*/ 129 w 154" name="T18"/>
                  <a:gd fmla="*/ 5 h 144" name="T19"/>
                  <a:gd fmla="*/ 100 w 154" name="T20"/>
                  <a:gd fmla="*/ 10 h 144" name="T21"/>
                  <a:gd fmla="*/ 100 w 154" name="T22"/>
                  <a:gd fmla="*/ 2 h 144" name="T23"/>
                  <a:gd fmla="*/ 85 w 154" name="T24"/>
                  <a:gd fmla="*/ 2 h 144" name="T25"/>
                  <a:gd fmla="*/ 59 w 154" name="T26"/>
                  <a:gd fmla="*/ 12 h 144" name="T27"/>
                  <a:gd fmla="*/ 6 w 154" name="T28"/>
                  <a:gd fmla="*/ 0 h 144" name="T29"/>
                  <a:gd fmla="*/ 0 w 154" name="T30"/>
                  <a:gd fmla="*/ 24 h 144" name="T31"/>
                  <a:gd fmla="*/ 0 w 154" name="T32"/>
                  <a:gd fmla="*/ 24 h 144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54" name="T51"/>
                  <a:gd fmla="*/ 0 h 144" name="T52"/>
                  <a:gd fmla="*/ 154 w 154" name="T53"/>
                  <a:gd fmla="*/ 144 h 144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44" w="15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/>
              <p:nvPr/>
            </p:nvSpPr>
            <p:spPr bwMode="auto">
              <a:xfrm>
                <a:off x="3010" y="3184"/>
                <a:ext cx="103" cy="158"/>
              </a:xfrm>
              <a:custGeom>
                <a:gdLst>
                  <a:gd fmla="*/ 0 w 103" name="T0"/>
                  <a:gd fmla="*/ 63 h 76" name="T1"/>
                  <a:gd fmla="*/ 0 w 103" name="T2"/>
                  <a:gd fmla="*/ 63 h 76" name="T3"/>
                  <a:gd fmla="*/ 7 w 103" name="T4"/>
                  <a:gd fmla="*/ 72 h 76" name="T5"/>
                  <a:gd fmla="*/ 34 w 103" name="T6"/>
                  <a:gd fmla="*/ 75 h 76" name="T7"/>
                  <a:gd fmla="*/ 32 w 103" name="T8"/>
                  <a:gd fmla="*/ 56 h 76" name="T9"/>
                  <a:gd fmla="*/ 68 w 103" name="T10"/>
                  <a:gd fmla="*/ 52 h 76" name="T11"/>
                  <a:gd fmla="*/ 83 w 103" name="T12"/>
                  <a:gd fmla="*/ 56 h 76" name="T13"/>
                  <a:gd fmla="*/ 102 w 103" name="T14"/>
                  <a:gd fmla="*/ 42 h 76" name="T15"/>
                  <a:gd fmla="*/ 76 w 103" name="T16"/>
                  <a:gd fmla="*/ 13 h 76" name="T17"/>
                  <a:gd fmla="*/ 73 w 103" name="T18"/>
                  <a:gd fmla="*/ 0 h 76" name="T19"/>
                  <a:gd fmla="*/ 17 w 103" name="T20"/>
                  <a:gd fmla="*/ 24 h 76" name="T21"/>
                  <a:gd fmla="*/ 0 w 103" name="T22"/>
                  <a:gd fmla="*/ 63 h 76" name="T23"/>
                  <a:gd fmla="*/ 0 w 103" name="T24"/>
                  <a:gd fmla="*/ 63 h 7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03" name="T39"/>
                  <a:gd fmla="*/ 0 h 76" name="T40"/>
                  <a:gd fmla="*/ 103 w 103" name="T41"/>
                  <a:gd fmla="*/ 76 h 76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76" w="103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/>
              <p:nvPr/>
            </p:nvSpPr>
            <p:spPr bwMode="auto">
              <a:xfrm>
                <a:off x="3380" y="3528"/>
                <a:ext cx="162" cy="158"/>
              </a:xfrm>
              <a:custGeom>
                <a:gdLst>
                  <a:gd fmla="*/ 0 w 162" name="T0"/>
                  <a:gd fmla="*/ 65 h 134" name="T1"/>
                  <a:gd fmla="*/ 0 w 162" name="T2"/>
                  <a:gd fmla="*/ 65 h 134" name="T3"/>
                  <a:gd fmla="*/ 0 w 162" name="T4"/>
                  <a:gd fmla="*/ 116 h 134" name="T5"/>
                  <a:gd fmla="*/ 17 w 162" name="T6"/>
                  <a:gd fmla="*/ 129 h 134" name="T7"/>
                  <a:gd fmla="*/ 43 w 162" name="T8"/>
                  <a:gd fmla="*/ 132 h 134" name="T9"/>
                  <a:gd fmla="*/ 67 w 162" name="T10"/>
                  <a:gd fmla="*/ 133 h 134" name="T11"/>
                  <a:gd fmla="*/ 91 w 162" name="T12"/>
                  <a:gd fmla="*/ 115 h 134" name="T13"/>
                  <a:gd fmla="*/ 92 w 162" name="T14"/>
                  <a:gd fmla="*/ 107 h 134" name="T15"/>
                  <a:gd fmla="*/ 113 w 162" name="T16"/>
                  <a:gd fmla="*/ 102 h 134" name="T17"/>
                  <a:gd fmla="*/ 109 w 162" name="T18"/>
                  <a:gd fmla="*/ 95 h 134" name="T19"/>
                  <a:gd fmla="*/ 153 w 162" name="T20"/>
                  <a:gd fmla="*/ 81 h 134" name="T21"/>
                  <a:gd fmla="*/ 147 w 162" name="T22"/>
                  <a:gd fmla="*/ 75 h 134" name="T23"/>
                  <a:gd fmla="*/ 161 w 162" name="T24"/>
                  <a:gd fmla="*/ 34 h 134" name="T25"/>
                  <a:gd fmla="*/ 150 w 162" name="T26"/>
                  <a:gd fmla="*/ 17 h 134" name="T27"/>
                  <a:gd fmla="*/ 125 w 162" name="T28"/>
                  <a:gd fmla="*/ 5 h 134" name="T29"/>
                  <a:gd fmla="*/ 118 w 162" name="T30"/>
                  <a:gd fmla="*/ 0 h 134" name="T31"/>
                  <a:gd fmla="*/ 93 w 162" name="T32"/>
                  <a:gd fmla="*/ 12 h 134" name="T33"/>
                  <a:gd fmla="*/ 90 w 162" name="T34"/>
                  <a:gd fmla="*/ 48 h 134" name="T35"/>
                  <a:gd fmla="*/ 106 w 162" name="T36"/>
                  <a:gd fmla="*/ 55 h 134" name="T37"/>
                  <a:gd fmla="*/ 106 w 162" name="T38"/>
                  <a:gd fmla="*/ 69 h 134" name="T39"/>
                  <a:gd fmla="*/ 28 w 162" name="T40"/>
                  <a:gd fmla="*/ 37 h 134" name="T41"/>
                  <a:gd fmla="*/ 31 w 162" name="T42"/>
                  <a:gd fmla="*/ 65 h 134" name="T43"/>
                  <a:gd fmla="*/ 0 w 162" name="T44"/>
                  <a:gd fmla="*/ 65 h 134" name="T45"/>
                  <a:gd fmla="*/ 0 w 162" name="T46"/>
                  <a:gd fmla="*/ 65 h 134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w 162" name="T72"/>
                  <a:gd fmla="*/ 0 h 134" name="T73"/>
                  <a:gd fmla="*/ 162 w 162" name="T74"/>
                  <a:gd fmla="*/ 134 h 134" name="T75"/>
                </a:gdLst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b="T75" l="T72" r="T74" t="T73"/>
                <a:pathLst>
                  <a:path h="134" w="162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/>
              <p:nvPr/>
            </p:nvSpPr>
            <p:spPr bwMode="auto">
              <a:xfrm>
                <a:off x="3305" y="3745"/>
                <a:ext cx="224" cy="158"/>
              </a:xfrm>
              <a:custGeom>
                <a:gdLst>
                  <a:gd fmla="*/ 0 w 224" name="T0"/>
                  <a:gd fmla="*/ 94 h 180" name="T1"/>
                  <a:gd fmla="*/ 0 w 224" name="T2"/>
                  <a:gd fmla="*/ 94 h 180" name="T3"/>
                  <a:gd fmla="*/ 8 w 224" name="T4"/>
                  <a:gd fmla="*/ 88 h 180" name="T5"/>
                  <a:gd fmla="*/ 17 w 224" name="T6"/>
                  <a:gd fmla="*/ 100 h 180" name="T7"/>
                  <a:gd fmla="*/ 35 w 224" name="T8"/>
                  <a:gd fmla="*/ 100 h 180" name="T9"/>
                  <a:gd fmla="*/ 47 w 224" name="T10"/>
                  <a:gd fmla="*/ 91 h 180" name="T11"/>
                  <a:gd fmla="*/ 47 w 224" name="T12"/>
                  <a:gd fmla="*/ 36 h 180" name="T13"/>
                  <a:gd fmla="*/ 58 w 224" name="T14"/>
                  <a:gd fmla="*/ 50 h 180" name="T15"/>
                  <a:gd fmla="*/ 58 w 224" name="T16"/>
                  <a:gd fmla="*/ 65 h 180" name="T17"/>
                  <a:gd fmla="*/ 77 w 224" name="T18"/>
                  <a:gd fmla="*/ 64 h 180" name="T19"/>
                  <a:gd fmla="*/ 93 w 224" name="T20"/>
                  <a:gd fmla="*/ 47 h 180" name="T21"/>
                  <a:gd fmla="*/ 123 w 224" name="T22"/>
                  <a:gd fmla="*/ 47 h 180" name="T23"/>
                  <a:gd fmla="*/ 174 w 224" name="T24"/>
                  <a:gd fmla="*/ 0 h 180" name="T25"/>
                  <a:gd fmla="*/ 205 w 224" name="T26"/>
                  <a:gd fmla="*/ 6 h 180" name="T27"/>
                  <a:gd fmla="*/ 210 w 224" name="T28"/>
                  <a:gd fmla="*/ 51 h 180" name="T29"/>
                  <a:gd fmla="*/ 196 w 224" name="T30"/>
                  <a:gd fmla="*/ 63 h 180" name="T31"/>
                  <a:gd fmla="*/ 205 w 224" name="T32"/>
                  <a:gd fmla="*/ 73 h 180" name="T33"/>
                  <a:gd fmla="*/ 212 w 224" name="T34"/>
                  <a:gd fmla="*/ 65 h 180" name="T35"/>
                  <a:gd fmla="*/ 223 w 224" name="T36"/>
                  <a:gd fmla="*/ 65 h 180" name="T37"/>
                  <a:gd fmla="*/ 217 w 224" name="T38"/>
                  <a:gd fmla="*/ 91 h 180" name="T39"/>
                  <a:gd fmla="*/ 184 w 224" name="T40"/>
                  <a:gd fmla="*/ 132 h 180" name="T41"/>
                  <a:gd fmla="*/ 144 w 224" name="T42"/>
                  <a:gd fmla="*/ 167 h 180" name="T43"/>
                  <a:gd fmla="*/ 114 w 224" name="T44"/>
                  <a:gd fmla="*/ 178 h 180" name="T45"/>
                  <a:gd fmla="*/ 26 w 224" name="T46"/>
                  <a:gd fmla="*/ 179 h 180" name="T47"/>
                  <a:gd fmla="*/ 19 w 224" name="T48"/>
                  <a:gd fmla="*/ 159 h 180" name="T49"/>
                  <a:gd fmla="*/ 22 w 224" name="T50"/>
                  <a:gd fmla="*/ 143 h 180" name="T51"/>
                  <a:gd fmla="*/ 0 w 224" name="T52"/>
                  <a:gd fmla="*/ 94 h 180" name="T53"/>
                  <a:gd fmla="*/ 0 w 224" name="T54"/>
                  <a:gd fmla="*/ 94 h 180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24" name="T84"/>
                  <a:gd fmla="*/ 0 h 180" name="T85"/>
                  <a:gd fmla="*/ 224 w 224" name="T86"/>
                  <a:gd fmla="*/ 180 h 180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180" w="224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/>
              <p:nvPr/>
            </p:nvSpPr>
            <p:spPr bwMode="auto">
              <a:xfrm>
                <a:off x="3449" y="3768"/>
                <a:ext cx="32" cy="158"/>
              </a:xfrm>
              <a:custGeom>
                <a:gdLst>
                  <a:gd fmla="*/ 0 w 32" name="T0"/>
                  <a:gd fmla="*/ 16 h 33" name="T1"/>
                  <a:gd fmla="*/ 0 w 32" name="T2"/>
                  <a:gd fmla="*/ 16 h 33" name="T3"/>
                  <a:gd fmla="*/ 11 w 32" name="T4"/>
                  <a:gd fmla="*/ 32 h 33" name="T5"/>
                  <a:gd fmla="*/ 31 w 32" name="T6"/>
                  <a:gd fmla="*/ 16 h 33" name="T7"/>
                  <a:gd fmla="*/ 22 w 32" name="T8"/>
                  <a:gd fmla="*/ 0 h 33" name="T9"/>
                  <a:gd fmla="*/ 0 w 32" name="T10"/>
                  <a:gd fmla="*/ 16 h 33" name="T11"/>
                  <a:gd fmla="*/ 0 w 32" name="T12"/>
                  <a:gd fmla="*/ 16 h 3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2" name="T21"/>
                  <a:gd fmla="*/ 0 h 33" name="T22"/>
                  <a:gd fmla="*/ 32 w 32" name="T23"/>
                  <a:gd fmla="*/ 33 h 3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33" w="32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ea"/>
                  <a:ea typeface="+mn-ea"/>
                </a:endParaRPr>
              </a:p>
            </p:txBody>
          </p:sp>
          <p:sp>
            <p:nvSpPr>
              <p:cNvPr id="259" name="Freeform 170"/>
              <p:cNvSpPr/>
              <p:nvPr/>
            </p:nvSpPr>
            <p:spPr bwMode="auto">
              <a:xfrm>
                <a:off x="3201" y="2876"/>
                <a:ext cx="43" cy="158"/>
              </a:xfrm>
              <a:custGeom>
                <a:gdLst>
                  <a:gd fmla="*/ 2 w 43" name="T0"/>
                  <a:gd fmla="*/ 25 h 27" name="T1"/>
                  <a:gd fmla="*/ 11 w 43" name="T2"/>
                  <a:gd fmla="*/ 26 h 27" name="T3"/>
                  <a:gd fmla="*/ 15 w 43" name="T4"/>
                  <a:gd fmla="*/ 25 h 27" name="T5"/>
                  <a:gd fmla="*/ 20 w 43" name="T6"/>
                  <a:gd fmla="*/ 22 h 27" name="T7"/>
                  <a:gd fmla="*/ 29 w 43" name="T8"/>
                  <a:gd fmla="*/ 20 h 27" name="T9"/>
                  <a:gd fmla="*/ 37 w 43" name="T10"/>
                  <a:gd fmla="*/ 18 h 27" name="T11"/>
                  <a:gd fmla="*/ 40 w 43" name="T12"/>
                  <a:gd fmla="*/ 11 h 27" name="T13"/>
                  <a:gd fmla="*/ 42 w 43" name="T14"/>
                  <a:gd fmla="*/ 7 h 27" name="T15"/>
                  <a:gd fmla="*/ 33 w 43" name="T16"/>
                  <a:gd fmla="*/ 0 h 27" name="T17"/>
                  <a:gd fmla="*/ 0 w 43" name="T18"/>
                  <a:gd fmla="*/ 7 h 27" name="T19"/>
                  <a:gd fmla="*/ 0 w 43" name="T20"/>
                  <a:gd fmla="*/ 25 h 27" name="T21"/>
                  <a:gd fmla="*/ 2 w 43" name="T22"/>
                  <a:gd fmla="*/ 25 h 27" name="T23"/>
                  <a:gd fmla="*/ 2 w 43" name="T24"/>
                  <a:gd fmla="*/ 25 h 27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43" name="T39"/>
                  <a:gd fmla="*/ 0 h 27" name="T40"/>
                  <a:gd fmla="*/ 43 w 43" name="T41"/>
                  <a:gd fmla="*/ 27 h 27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27" w="43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/>
              <p:nvPr/>
            </p:nvSpPr>
            <p:spPr bwMode="auto">
              <a:xfrm>
                <a:off x="3181" y="2877"/>
                <a:ext cx="55" cy="158"/>
              </a:xfrm>
              <a:custGeom>
                <a:gdLst>
                  <a:gd fmla="*/ 0 w 55" name="T0"/>
                  <a:gd fmla="*/ 47 h 103" name="T1"/>
                  <a:gd fmla="*/ 0 w 55" name="T2"/>
                  <a:gd fmla="*/ 47 h 103" name="T3"/>
                  <a:gd fmla="*/ 12 w 55" name="T4"/>
                  <a:gd fmla="*/ 38 h 103" name="T5"/>
                  <a:gd fmla="*/ 18 w 55" name="T6"/>
                  <a:gd fmla="*/ 1 h 103" name="T7"/>
                  <a:gd fmla="*/ 51 w 55" name="T8"/>
                  <a:gd fmla="*/ 0 h 103" name="T9"/>
                  <a:gd fmla="*/ 42 w 55" name="T10"/>
                  <a:gd fmla="*/ 12 h 103" name="T11"/>
                  <a:gd fmla="*/ 52 w 55" name="T12"/>
                  <a:gd fmla="*/ 28 h 103" name="T13"/>
                  <a:gd fmla="*/ 33 w 55" name="T14"/>
                  <a:gd fmla="*/ 47 h 103" name="T15"/>
                  <a:gd fmla="*/ 54 w 55" name="T16"/>
                  <a:gd fmla="*/ 60 h 103" name="T17"/>
                  <a:gd fmla="*/ 27 w 55" name="T18"/>
                  <a:gd fmla="*/ 102 h 103" name="T19"/>
                  <a:gd fmla="*/ 23 w 55" name="T20"/>
                  <a:gd fmla="*/ 75 h 103" name="T21"/>
                  <a:gd fmla="*/ 0 w 55" name="T22"/>
                  <a:gd fmla="*/ 47 h 103" name="T23"/>
                  <a:gd fmla="*/ 0 w 55" name="T24"/>
                  <a:gd fmla="*/ 47 h 103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55" name="T39"/>
                  <a:gd fmla="*/ 0 h 103" name="T40"/>
                  <a:gd fmla="*/ 55 w 55" name="T41"/>
                  <a:gd fmla="*/ 103 h 103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03" w="55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/>
            <p:nvPr/>
          </p:nvSpPr>
          <p:spPr bwMode="auto">
            <a:xfrm>
              <a:off x="3169412" y="3347724"/>
              <a:ext cx="114299" cy="206196"/>
            </a:xfrm>
            <a:custGeom>
              <a:gdLst>
                <a:gd fmla="*/ 0 w 90" name="T0"/>
                <a:gd fmla="*/ 23633520 h 43" name="T1"/>
                <a:gd fmla="*/ 0 w 90" name="T2"/>
                <a:gd fmla="*/ 23633520 h 43" name="T3"/>
                <a:gd fmla="*/ 38709597 w 90" name="T4"/>
                <a:gd fmla="*/ 66175857 h 43" name="T5"/>
                <a:gd fmla="*/ 104838504 w 90" name="T6"/>
                <a:gd fmla="*/ 64600540 h 43" name="T7"/>
                <a:gd fmla="*/ 143548091 w 90" name="T8"/>
                <a:gd fmla="*/ 40965765 h 43" name="T9"/>
                <a:gd fmla="*/ 59677300 w 90" name="T10"/>
                <a:gd fmla="*/ 9453155 h 43" name="T11"/>
                <a:gd fmla="*/ 48387003 w 90" name="T12"/>
                <a:gd fmla="*/ 0 h 43" name="T13"/>
                <a:gd fmla="*/ 0 w 90" name="T14"/>
                <a:gd fmla="*/ 23633520 h 43" name="T15"/>
                <a:gd fmla="*/ 0 w 90" name="T16"/>
                <a:gd fmla="*/ 23633520 h 43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90" name="T27"/>
                <a:gd fmla="*/ 0 h 43" name="T28"/>
                <a:gd fmla="*/ 90 w 90" name="T29"/>
                <a:gd fmla="*/ 43 h 43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43" w="90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/>
            <p:nvPr/>
          </p:nvSpPr>
          <p:spPr bwMode="auto">
            <a:xfrm>
              <a:off x="3328166" y="3224677"/>
              <a:ext cx="96837" cy="206196"/>
            </a:xfrm>
            <a:custGeom>
              <a:gdLst>
                <a:gd fmla="*/ 0 w 78" name="T0"/>
                <a:gd fmla="*/ 12590929 h 58" name="T1"/>
                <a:gd fmla="*/ 33909086 w 78" name="T2"/>
                <a:gd fmla="*/ 8993902 h 58" name="T3"/>
                <a:gd fmla="*/ 60110943 w 78" name="T4"/>
                <a:gd fmla="*/ 0 h 58" name="T5"/>
                <a:gd fmla="*/ 95561981 w 78" name="T6"/>
                <a:gd fmla="*/ 7195391 h 58" name="T7"/>
                <a:gd fmla="*/ 118682426 w 78" name="T8"/>
                <a:gd fmla="*/ 21584828 h 58" name="T9"/>
                <a:gd fmla="*/ 104809911 w 78" name="T10"/>
                <a:gd fmla="*/ 34175757 h 58" name="T11"/>
                <a:gd fmla="*/ 87854752 w 78" name="T12"/>
                <a:gd fmla="*/ 35974269 h 58" name="T13"/>
                <a:gd fmla="*/ 67818172 w 78" name="T14"/>
                <a:gd fmla="*/ 55760591 h 58" name="T15"/>
                <a:gd fmla="*/ 53946898 w 78" name="T16"/>
                <a:gd fmla="*/ 102528622 h 58" name="T17"/>
                <a:gd fmla="*/ 44697726 w 78" name="T18"/>
                <a:gd fmla="*/ 82742290 h 58" name="T19"/>
                <a:gd fmla="*/ 18495865 w 78" name="T20"/>
                <a:gd fmla="*/ 80943778 h 58" name="T21"/>
                <a:gd fmla="*/ 35449787 w 78" name="T22"/>
                <a:gd fmla="*/ 43169657 h 58" name="T23"/>
                <a:gd fmla="*/ 0 w 78" name="T24"/>
                <a:gd fmla="*/ 30578733 h 58" name="T25"/>
                <a:gd fmla="*/ 0 w 78" name="T26"/>
                <a:gd fmla="*/ 12590929 h 58" name="T27"/>
                <a:gd fmla="*/ 0 w 78" name="T28"/>
                <a:gd fmla="*/ 12590929 h 58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w 78" name="T45"/>
                <a:gd fmla="*/ 0 h 58" name="T46"/>
                <a:gd fmla="*/ 78 w 78" name="T47"/>
                <a:gd fmla="*/ 58 h 58" name="T48"/>
              </a:gdLst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b="T48" l="T45" r="T47" t="T46"/>
              <a:pathLst>
                <a:path h="57" w="7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/>
            <p:nvPr/>
          </p:nvSpPr>
          <p:spPr bwMode="auto">
            <a:xfrm>
              <a:off x="3301191" y="3230233"/>
              <a:ext cx="55563" cy="206196"/>
            </a:xfrm>
            <a:custGeom>
              <a:gdLst>
                <a:gd fmla="*/ 67080589 w 45" name="T0"/>
                <a:gd fmla="*/ 15534291 h 29" name="T1"/>
                <a:gd fmla="*/ 51835342 w 45" name="T2"/>
                <a:gd fmla="*/ 48329201 h 29" name="T3"/>
                <a:gd fmla="*/ 0 w 45" name="T4"/>
                <a:gd fmla="*/ 39698886 h 29" name="T5"/>
                <a:gd fmla="*/ 21343603 w 45" name="T6"/>
                <a:gd fmla="*/ 18986938 h 29" name="T7"/>
                <a:gd fmla="*/ 35065190 w 45" name="T8"/>
                <a:gd fmla="*/ 0 h 29" name="T9"/>
                <a:gd fmla="*/ 67080589 w 45" name="T10"/>
                <a:gd fmla="*/ 15534291 h 29" name="T11"/>
                <a:gd fmla="*/ 67080589 w 45" name="T12"/>
                <a:gd fmla="*/ 15534291 h 29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45" name="T21"/>
                <a:gd fmla="*/ 0 h 29" name="T22"/>
                <a:gd fmla="*/ 45 w 45" name="T23"/>
                <a:gd fmla="*/ 29 h 29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8" w="45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</p:grpSp>
      <p:grpSp>
        <p:nvGrpSpPr>
          <p:cNvPr id="409" name="组合 408"/>
          <p:cNvGrpSpPr/>
          <p:nvPr/>
        </p:nvGrpSpPr>
        <p:grpSpPr>
          <a:xfrm>
            <a:off x="1134706" y="682724"/>
            <a:ext cx="3351073" cy="461665"/>
            <a:chOff x="1134706" y="682724"/>
            <a:chExt cx="3351073" cy="461665"/>
          </a:xfrm>
        </p:grpSpPr>
        <p:sp>
          <p:nvSpPr>
            <p:cNvPr id="365" name="椭圆 364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366" name="矩形 365"/>
            <p:cNvSpPr/>
            <p:nvPr/>
          </p:nvSpPr>
          <p:spPr>
            <a:xfrm>
              <a:off x="1838901" y="682724"/>
              <a:ext cx="2621280" cy="45720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altLang="en-US" b="1" lang="zh-CN" smtClean="0" sz="240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charset="-122" panose="020b0503020204020204" pitchFamily="34" typeface="微软雅黑"/>
                  <a:ea charset="-122" panose="020b0503020204020204" pitchFamily="34" typeface="微软雅黑"/>
                </a:rPr>
                <a:t>点击此处输入标题</a:t>
              </a:r>
            </a:p>
          </p:txBody>
        </p:sp>
      </p:grpSp>
      <p:cxnSp>
        <p:nvCxnSpPr>
          <p:cNvPr id="367" name="直接连接符 366"/>
          <p:cNvCxnSpPr/>
          <p:nvPr/>
        </p:nvCxnSpPr>
        <p:spPr>
          <a:xfrm>
            <a:off x="822960" y="3239588"/>
            <a:ext cx="10110651" cy="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75" name="图片 37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>
          <a:xfrm>
            <a:off x="9650412" y="1703841"/>
            <a:ext cx="1614125" cy="1614125"/>
          </a:xfrm>
          <a:prstGeom prst="rect">
            <a:avLst/>
          </a:prstGeom>
        </p:spPr>
      </p:pic>
      <p:sp>
        <p:nvSpPr>
          <p:cNvPr id="376" name="矩形 375"/>
          <p:cNvSpPr/>
          <p:nvPr/>
        </p:nvSpPr>
        <p:spPr>
          <a:xfrm>
            <a:off x="1292443" y="2564528"/>
            <a:ext cx="944880" cy="3657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altLang="zh-CN" lang="en-US" smtClean="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2010年</a:t>
            </a:r>
          </a:p>
        </p:txBody>
      </p:sp>
      <p:sp>
        <p:nvSpPr>
          <p:cNvPr id="377" name="矩形 376"/>
          <p:cNvSpPr/>
          <p:nvPr/>
        </p:nvSpPr>
        <p:spPr>
          <a:xfrm>
            <a:off x="2407312" y="3613666"/>
            <a:ext cx="944880" cy="3657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altLang="zh-CN" lang="en-US" smtClean="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2011年</a:t>
            </a:r>
          </a:p>
        </p:txBody>
      </p:sp>
      <p:sp>
        <p:nvSpPr>
          <p:cNvPr id="378" name="矩形 377"/>
          <p:cNvSpPr/>
          <p:nvPr/>
        </p:nvSpPr>
        <p:spPr>
          <a:xfrm>
            <a:off x="3760063" y="2660007"/>
            <a:ext cx="944880" cy="3657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altLang="zh-CN" lang="en-US" smtClean="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2012年</a:t>
            </a:r>
          </a:p>
        </p:txBody>
      </p:sp>
      <p:sp>
        <p:nvSpPr>
          <p:cNvPr id="379" name="矩形 378"/>
          <p:cNvSpPr/>
          <p:nvPr/>
        </p:nvSpPr>
        <p:spPr>
          <a:xfrm>
            <a:off x="4823378" y="3613666"/>
            <a:ext cx="944880" cy="3657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altLang="zh-CN" lang="en-US" smtClean="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2013年</a:t>
            </a:r>
          </a:p>
        </p:txBody>
      </p:sp>
      <p:sp>
        <p:nvSpPr>
          <p:cNvPr id="380" name="矩形 379"/>
          <p:cNvSpPr/>
          <p:nvPr/>
        </p:nvSpPr>
        <p:spPr>
          <a:xfrm>
            <a:off x="6188237" y="2659757"/>
            <a:ext cx="944880" cy="3657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altLang="zh-CN" lang="en-US" smtClean="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2014年</a:t>
            </a:r>
          </a:p>
        </p:txBody>
      </p:sp>
      <p:sp>
        <p:nvSpPr>
          <p:cNvPr id="381" name="矩形 380"/>
          <p:cNvSpPr/>
          <p:nvPr/>
        </p:nvSpPr>
        <p:spPr>
          <a:xfrm>
            <a:off x="7422505" y="3621985"/>
            <a:ext cx="944880" cy="3657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altLang="zh-CN" lang="en-US" smtClean="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2015年</a:t>
            </a:r>
          </a:p>
        </p:txBody>
      </p:sp>
      <p:sp>
        <p:nvSpPr>
          <p:cNvPr id="382" name="矩形 381"/>
          <p:cNvSpPr/>
          <p:nvPr/>
        </p:nvSpPr>
        <p:spPr>
          <a:xfrm>
            <a:off x="8671654" y="2652458"/>
            <a:ext cx="944880" cy="3657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altLang="zh-CN" lang="en-US" smtClean="0"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2016年</a:t>
            </a:r>
          </a:p>
        </p:txBody>
      </p:sp>
      <p:sp>
        <p:nvSpPr>
          <p:cNvPr id="402" name="椭圆 401"/>
          <p:cNvSpPr/>
          <p:nvPr/>
        </p:nvSpPr>
        <p:spPr>
          <a:xfrm>
            <a:off x="1523007" y="3069828"/>
            <a:ext cx="330957" cy="330859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03" name="椭圆 402"/>
          <p:cNvSpPr/>
          <p:nvPr/>
        </p:nvSpPr>
        <p:spPr>
          <a:xfrm>
            <a:off x="2695202" y="3039705"/>
            <a:ext cx="330957" cy="330859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04" name="椭圆 403"/>
          <p:cNvSpPr/>
          <p:nvPr/>
        </p:nvSpPr>
        <p:spPr>
          <a:xfrm>
            <a:off x="4010634" y="3047863"/>
            <a:ext cx="330957" cy="330859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05" name="椭圆 404"/>
          <p:cNvSpPr/>
          <p:nvPr/>
        </p:nvSpPr>
        <p:spPr>
          <a:xfrm>
            <a:off x="5077308" y="3069750"/>
            <a:ext cx="330957" cy="330859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06" name="椭圆 405"/>
          <p:cNvSpPr/>
          <p:nvPr/>
        </p:nvSpPr>
        <p:spPr>
          <a:xfrm>
            <a:off x="6457970" y="3091168"/>
            <a:ext cx="330957" cy="330859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07" name="椭圆 406"/>
          <p:cNvSpPr/>
          <p:nvPr/>
        </p:nvSpPr>
        <p:spPr>
          <a:xfrm>
            <a:off x="7798900" y="3074478"/>
            <a:ext cx="330957" cy="330859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08" name="椭圆 407"/>
          <p:cNvSpPr/>
          <p:nvPr/>
        </p:nvSpPr>
        <p:spPr>
          <a:xfrm>
            <a:off x="8996522" y="3084913"/>
            <a:ext cx="330957" cy="330859"/>
          </a:xfrm>
          <a:prstGeom prst="ellipse">
            <a:avLst/>
          </a:prstGeom>
          <a:solidFill>
            <a:schemeClr val="bg1"/>
          </a:solidFill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</p:spTree>
    <p:extLst>
      <p:ext uri="{BB962C8B-B14F-4D97-AF65-F5344CB8AC3E}">
        <p14:creationId val="1637716664"/>
      </p:ext>
    </p:extLst>
  </p:cSld>
  <p:clrMapOvr>
    <a:masterClrMapping/>
  </p:clrMapOvr>
  <p:transition/>
  <p:timing/>
</p:sld>
</file>

<file path=ppt/slides/slide5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92" name="Group 3"/>
          <p:cNvGrpSpPr/>
          <p:nvPr/>
        </p:nvGrpSpPr>
        <p:grpSpPr>
          <a:xfrm>
            <a:off x="1567257" y="1452373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/>
            <p:nvPr/>
          </p:nvGrpSpPr>
          <p:grpSpPr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/>
              <p:nvPr/>
            </p:nvSpPr>
            <p:spPr bwMode="auto">
              <a:xfrm>
                <a:off x="4449" y="3297"/>
                <a:ext cx="52" cy="154"/>
              </a:xfrm>
              <a:custGeom>
                <a:gdLst>
                  <a:gd fmla="*/ 0 w 52" name="T0"/>
                  <a:gd fmla="*/ 0 h 69" name="T1"/>
                  <a:gd fmla="*/ 0 w 52" name="T2"/>
                  <a:gd fmla="*/ 0 h 69" name="T3"/>
                  <a:gd fmla="*/ 10 w 52" name="T4"/>
                  <a:gd fmla="*/ 0 h 69" name="T5"/>
                  <a:gd fmla="*/ 13 w 52" name="T6"/>
                  <a:gd fmla="*/ 13 h 69" name="T7"/>
                  <a:gd fmla="*/ 26 w 52" name="T8"/>
                  <a:gd fmla="*/ 5 h 69" name="T9"/>
                  <a:gd fmla="*/ 43 w 52" name="T10"/>
                  <a:gd fmla="*/ 21 h 69" name="T11"/>
                  <a:gd fmla="*/ 51 w 52" name="T12"/>
                  <a:gd fmla="*/ 68 h 69" name="T13"/>
                  <a:gd fmla="*/ 50 w 52" name="T14"/>
                  <a:gd fmla="*/ 68 h 69" name="T15"/>
                  <a:gd fmla="*/ 16 w 52" name="T16"/>
                  <a:gd fmla="*/ 48 h 69" name="T17"/>
                  <a:gd fmla="*/ 0 w 52" name="T18"/>
                  <a:gd fmla="*/ 0 h 69" name="T19"/>
                  <a:gd fmla="*/ 0 w 52" name="T20"/>
                  <a:gd fmla="*/ 0 h 69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52" name="T33"/>
                  <a:gd fmla="*/ 0 h 69" name="T34"/>
                  <a:gd fmla="*/ 52 w 52" name="T35"/>
                  <a:gd fmla="*/ 69 h 69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69" w="52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/>
              <p:nvPr/>
            </p:nvSpPr>
            <p:spPr bwMode="auto">
              <a:xfrm>
                <a:off x="4577" y="3299"/>
                <a:ext cx="132" cy="154"/>
              </a:xfrm>
              <a:custGeom>
                <a:gdLst>
                  <a:gd fmla="*/ 0 w 132" name="T0"/>
                  <a:gd fmla="*/ 72 h 83" name="T1"/>
                  <a:gd fmla="*/ 0 w 132" name="T2"/>
                  <a:gd fmla="*/ 72 h 83" name="T3"/>
                  <a:gd fmla="*/ 12 w 132" name="T4"/>
                  <a:gd fmla="*/ 82 h 83" name="T5"/>
                  <a:gd fmla="*/ 53 w 132" name="T6"/>
                  <a:gd fmla="*/ 79 h 83" name="T7"/>
                  <a:gd fmla="*/ 66 w 132" name="T8"/>
                  <a:gd fmla="*/ 73 h 83" name="T9"/>
                  <a:gd fmla="*/ 84 w 132" name="T10"/>
                  <a:gd fmla="*/ 36 h 83" name="T11"/>
                  <a:gd fmla="*/ 108 w 132" name="T12"/>
                  <a:gd fmla="*/ 37 h 83" name="T13"/>
                  <a:gd fmla="*/ 131 w 132" name="T14"/>
                  <a:gd fmla="*/ 25 h 83" name="T15"/>
                  <a:gd fmla="*/ 109 w 132" name="T16"/>
                  <a:gd fmla="*/ 14 h 83" name="T17"/>
                  <a:gd fmla="*/ 102 w 132" name="T18"/>
                  <a:gd fmla="*/ 0 h 83" name="T19"/>
                  <a:gd fmla="*/ 75 w 132" name="T20"/>
                  <a:gd fmla="*/ 26 h 83" name="T21"/>
                  <a:gd fmla="*/ 67 w 132" name="T22"/>
                  <a:gd fmla="*/ 40 h 83" name="T23"/>
                  <a:gd fmla="*/ 59 w 132" name="T24"/>
                  <a:gd fmla="*/ 32 h 83" name="T25"/>
                  <a:gd fmla="*/ 43 w 132" name="T26"/>
                  <a:gd fmla="*/ 52 h 83" name="T27"/>
                  <a:gd fmla="*/ 26 w 132" name="T28"/>
                  <a:gd fmla="*/ 55 h 83" name="T29"/>
                  <a:gd fmla="*/ 20 w 132" name="T30"/>
                  <a:gd fmla="*/ 73 h 83" name="T31"/>
                  <a:gd fmla="*/ 0 w 132" name="T32"/>
                  <a:gd fmla="*/ 72 h 83" name="T33"/>
                  <a:gd fmla="*/ 0 w 132" name="T34"/>
                  <a:gd fmla="*/ 72 h 83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132" name="T54"/>
                  <a:gd fmla="*/ 0 h 83" name="T55"/>
                  <a:gd fmla="*/ 132 w 132" name="T56"/>
                  <a:gd fmla="*/ 83 h 83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83" w="132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/>
            <p:nvPr/>
          </p:nvGrpSpPr>
          <p:grpSpPr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/>
              <p:nvPr/>
            </p:nvSpPr>
            <p:spPr bwMode="auto">
              <a:xfrm>
                <a:off x="4380" y="3351"/>
                <a:ext cx="149" cy="160"/>
              </a:xfrm>
              <a:custGeom>
                <a:gdLst>
                  <a:gd fmla="*/ 0 w 149" name="T0"/>
                  <a:gd fmla="*/ 0 h 156" name="T1"/>
                  <a:gd fmla="*/ 0 w 149" name="T2"/>
                  <a:gd fmla="*/ 0 h 156" name="T3"/>
                  <a:gd fmla="*/ 33 w 149" name="T4"/>
                  <a:gd fmla="*/ 7 h 156" name="T5"/>
                  <a:gd fmla="*/ 74 w 149" name="T6"/>
                  <a:gd fmla="*/ 47 h 156" name="T7"/>
                  <a:gd fmla="*/ 108 w 149" name="T8"/>
                  <a:gd fmla="*/ 62 h 156" name="T9"/>
                  <a:gd fmla="*/ 104 w 149" name="T10"/>
                  <a:gd fmla="*/ 73 h 156" name="T11"/>
                  <a:gd fmla="*/ 115 w 149" name="T12"/>
                  <a:gd fmla="*/ 72 h 156" name="T13"/>
                  <a:gd fmla="*/ 114 w 149" name="T14"/>
                  <a:gd fmla="*/ 87 h 156" name="T15"/>
                  <a:gd fmla="*/ 148 w 149" name="T16"/>
                  <a:gd fmla="*/ 116 h 156" name="T17"/>
                  <a:gd fmla="*/ 144 w 149" name="T18"/>
                  <a:gd fmla="*/ 154 h 156" name="T19"/>
                  <a:gd fmla="*/ 129 w 149" name="T20"/>
                  <a:gd fmla="*/ 155 h 156" name="T21"/>
                  <a:gd fmla="*/ 99 w 149" name="T22"/>
                  <a:gd fmla="*/ 133 h 156" name="T23"/>
                  <a:gd fmla="*/ 50 w 149" name="T24"/>
                  <a:gd fmla="*/ 54 h 156" name="T25"/>
                  <a:gd fmla="*/ 0 w 149" name="T26"/>
                  <a:gd fmla="*/ 0 h 156" name="T27"/>
                  <a:gd fmla="*/ 0 w 149" name="T28"/>
                  <a:gd fmla="*/ 0 h 15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49" name="T45"/>
                  <a:gd fmla="*/ 0 h 156" name="T46"/>
                  <a:gd fmla="*/ 149 w 149" name="T47"/>
                  <a:gd fmla="*/ 156 h 15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56" w="149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/>
              <p:nvPr/>
            </p:nvSpPr>
            <p:spPr bwMode="auto">
              <a:xfrm>
                <a:off x="4519" y="3450"/>
                <a:ext cx="125" cy="160"/>
              </a:xfrm>
              <a:custGeom>
                <a:gdLst>
                  <a:gd fmla="*/ 0 w 125" name="T0"/>
                  <a:gd fmla="*/ 11 h 40" name="T1"/>
                  <a:gd fmla="*/ 0 w 125" name="T2"/>
                  <a:gd fmla="*/ 11 h 40" name="T3"/>
                  <a:gd fmla="*/ 8 w 125" name="T4"/>
                  <a:gd fmla="*/ 0 h 40" name="T5"/>
                  <a:gd fmla="*/ 95 w 125" name="T6"/>
                  <a:gd fmla="*/ 12 h 40" name="T7"/>
                  <a:gd fmla="*/ 104 w 125" name="T8"/>
                  <a:gd fmla="*/ 22 h 40" name="T9"/>
                  <a:gd fmla="*/ 122 w 125" name="T10"/>
                  <a:gd fmla="*/ 26 h 40" name="T11"/>
                  <a:gd fmla="*/ 124 w 125" name="T12"/>
                  <a:gd fmla="*/ 39 h 40" name="T13"/>
                  <a:gd fmla="*/ 22 w 125" name="T14"/>
                  <a:gd fmla="*/ 21 h 40" name="T15"/>
                  <a:gd fmla="*/ 0 w 125" name="T16"/>
                  <a:gd fmla="*/ 11 h 40" name="T17"/>
                  <a:gd fmla="*/ 0 w 125" name="T18"/>
                  <a:gd fmla="*/ 11 h 40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125" name="T30"/>
                  <a:gd fmla="*/ 0 h 40" name="T31"/>
                  <a:gd fmla="*/ 125 w 125" name="T32"/>
                  <a:gd fmla="*/ 40 h 40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40" w="125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/>
              <p:nvPr/>
            </p:nvSpPr>
            <p:spPr bwMode="auto">
              <a:xfrm>
                <a:off x="4568" y="3349"/>
                <a:ext cx="136" cy="160"/>
              </a:xfrm>
              <a:custGeom>
                <a:gdLst>
                  <a:gd fmla="*/ 0 w 136" name="T0"/>
                  <a:gd fmla="*/ 52 h 116" name="T1"/>
                  <a:gd fmla="*/ 0 w 136" name="T2"/>
                  <a:gd fmla="*/ 52 h 116" name="T3"/>
                  <a:gd fmla="*/ 9 w 136" name="T4"/>
                  <a:gd fmla="*/ 36 h 116" name="T5"/>
                  <a:gd fmla="*/ 21 w 136" name="T6"/>
                  <a:gd fmla="*/ 46 h 116" name="T7"/>
                  <a:gd fmla="*/ 62 w 136" name="T8"/>
                  <a:gd fmla="*/ 43 h 116" name="T9"/>
                  <a:gd fmla="*/ 75 w 136" name="T10"/>
                  <a:gd fmla="*/ 37 h 116" name="T11"/>
                  <a:gd fmla="*/ 93 w 136" name="T12"/>
                  <a:gd fmla="*/ 0 h 116" name="T13"/>
                  <a:gd fmla="*/ 117 w 136" name="T14"/>
                  <a:gd fmla="*/ 1 h 116" name="T15"/>
                  <a:gd fmla="*/ 112 w 136" name="T16"/>
                  <a:gd fmla="*/ 11 h 116" name="T17"/>
                  <a:gd fmla="*/ 135 w 136" name="T18"/>
                  <a:gd fmla="*/ 46 h 116" name="T19"/>
                  <a:gd fmla="*/ 122 w 136" name="T20"/>
                  <a:gd fmla="*/ 43 h 116" name="T21"/>
                  <a:gd fmla="*/ 99 w 136" name="T22"/>
                  <a:gd fmla="*/ 82 h 116" name="T23"/>
                  <a:gd fmla="*/ 95 w 136" name="T24"/>
                  <a:gd fmla="*/ 107 h 116" name="T25"/>
                  <a:gd fmla="*/ 81 w 136" name="T26"/>
                  <a:gd fmla="*/ 115 h 116" name="T27"/>
                  <a:gd fmla="*/ 55 w 136" name="T28"/>
                  <a:gd fmla="*/ 100 h 116" name="T29"/>
                  <a:gd fmla="*/ 40 w 136" name="T30"/>
                  <a:gd fmla="*/ 107 h 116" name="T31"/>
                  <a:gd fmla="*/ 37 w 136" name="T32"/>
                  <a:gd fmla="*/ 95 h 116" name="T33"/>
                  <a:gd fmla="*/ 17 w 136" name="T34"/>
                  <a:gd fmla="*/ 97 h 116" name="T35"/>
                  <a:gd fmla="*/ 0 w 136" name="T36"/>
                  <a:gd fmla="*/ 52 h 116" name="T37"/>
                  <a:gd fmla="*/ 0 w 136" name="T38"/>
                  <a:gd fmla="*/ 52 h 11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36" name="T60"/>
                  <a:gd fmla="*/ 0 h 116" name="T61"/>
                  <a:gd fmla="*/ 136 w 136" name="T62"/>
                  <a:gd fmla="*/ 116 h 116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15" w="13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/>
              <p:nvPr/>
            </p:nvSpPr>
            <p:spPr bwMode="auto">
              <a:xfrm>
                <a:off x="4674" y="3469"/>
                <a:ext cx="34" cy="160"/>
              </a:xfrm>
              <a:custGeom>
                <a:gdLst>
                  <a:gd fmla="*/ 0 w 34" name="T0"/>
                  <a:gd fmla="*/ 2 h 9" name="T1"/>
                  <a:gd fmla="*/ 0 w 34" name="T2"/>
                  <a:gd fmla="*/ 2 h 9" name="T3"/>
                  <a:gd fmla="*/ 4 w 34" name="T4"/>
                  <a:gd fmla="*/ 8 h 9" name="T5"/>
                  <a:gd fmla="*/ 33 w 34" name="T6"/>
                  <a:gd fmla="*/ 3 h 9" name="T7"/>
                  <a:gd fmla="*/ 11 w 34" name="T8"/>
                  <a:gd fmla="*/ 0 h 9" name="T9"/>
                  <a:gd fmla="*/ 0 w 34" name="T10"/>
                  <a:gd fmla="*/ 2 h 9" name="T11"/>
                  <a:gd fmla="*/ 0 w 34" name="T12"/>
                  <a:gd fmla="*/ 2 h 9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4" name="T21"/>
                  <a:gd fmla="*/ 0 h 9" name="T22"/>
                  <a:gd fmla="*/ 34 w 34" name="T23"/>
                  <a:gd fmla="*/ 9 h 9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9" w="34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/>
              <p:nvPr/>
            </p:nvSpPr>
            <p:spPr bwMode="auto">
              <a:xfrm>
                <a:off x="4703" y="3376"/>
                <a:ext cx="85" cy="160"/>
              </a:xfrm>
              <a:custGeom>
                <a:gdLst>
                  <a:gd fmla="*/ 0 w 85" name="T0"/>
                  <a:gd fmla="*/ 60 h 101" name="T1"/>
                  <a:gd fmla="*/ 0 w 85" name="T2"/>
                  <a:gd fmla="*/ 60 h 101" name="T3"/>
                  <a:gd fmla="*/ 10 w 85" name="T4"/>
                  <a:gd fmla="*/ 78 h 101" name="T5"/>
                  <a:gd fmla="*/ 7 w 85" name="T6"/>
                  <a:gd fmla="*/ 96 h 101" name="T7"/>
                  <a:gd fmla="*/ 21 w 85" name="T8"/>
                  <a:gd fmla="*/ 100 h 101" name="T9"/>
                  <a:gd fmla="*/ 19 w 85" name="T10"/>
                  <a:gd fmla="*/ 63 h 101" name="T11"/>
                  <a:gd fmla="*/ 28 w 85" name="T12"/>
                  <a:gd fmla="*/ 60 h 101" name="T13"/>
                  <a:gd fmla="*/ 30 w 85" name="T14"/>
                  <a:gd fmla="*/ 74 h 101" name="T15"/>
                  <a:gd fmla="*/ 37 w 85" name="T16"/>
                  <a:gd fmla="*/ 90 h 101" name="T17"/>
                  <a:gd fmla="*/ 53 w 85" name="T18"/>
                  <a:gd fmla="*/ 83 h 101" name="T19"/>
                  <a:gd fmla="*/ 34 w 85" name="T20"/>
                  <a:gd fmla="*/ 48 h 101" name="T21"/>
                  <a:gd fmla="*/ 62 w 85" name="T22"/>
                  <a:gd fmla="*/ 33 h 101" name="T23"/>
                  <a:gd fmla="*/ 25 w 85" name="T24"/>
                  <a:gd fmla="*/ 43 h 101" name="T25"/>
                  <a:gd fmla="*/ 19 w 85" name="T26"/>
                  <a:gd fmla="*/ 21 h 101" name="T27"/>
                  <a:gd fmla="*/ 74 w 85" name="T28"/>
                  <a:gd fmla="*/ 19 h 101" name="T29"/>
                  <a:gd fmla="*/ 84 w 85" name="T30"/>
                  <a:gd fmla="*/ 0 h 101" name="T31"/>
                  <a:gd fmla="*/ 68 w 85" name="T32"/>
                  <a:gd fmla="*/ 12 h 101" name="T33"/>
                  <a:gd fmla="*/ 28 w 85" name="T34"/>
                  <a:gd fmla="*/ 6 h 101" name="T35"/>
                  <a:gd fmla="*/ 15 w 85" name="T36"/>
                  <a:gd fmla="*/ 14 h 101" name="T37"/>
                  <a:gd fmla="*/ 0 w 85" name="T38"/>
                  <a:gd fmla="*/ 60 h 101" name="T39"/>
                  <a:gd fmla="*/ 0 w 85" name="T40"/>
                  <a:gd fmla="*/ 60 h 101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85" name="T63"/>
                  <a:gd fmla="*/ 0 h 101" name="T64"/>
                  <a:gd fmla="*/ 85 w 85" name="T65"/>
                  <a:gd fmla="*/ 101 h 101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00" w="85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/>
              <p:nvPr/>
            </p:nvSpPr>
            <p:spPr bwMode="auto">
              <a:xfrm>
                <a:off x="4769" y="3478"/>
                <a:ext cx="48" cy="160"/>
              </a:xfrm>
              <a:custGeom>
                <a:gdLst>
                  <a:gd fmla="*/ 0 w 48" name="T0"/>
                  <a:gd fmla="*/ 15 h 26" name="T1"/>
                  <a:gd fmla="*/ 0 w 48" name="T2"/>
                  <a:gd fmla="*/ 15 h 26" name="T3"/>
                  <a:gd fmla="*/ 2 w 48" name="T4"/>
                  <a:gd fmla="*/ 25 h 26" name="T5"/>
                  <a:gd fmla="*/ 47 w 48" name="T6"/>
                  <a:gd fmla="*/ 0 h 26" name="T7"/>
                  <a:gd fmla="*/ 14 w 48" name="T8"/>
                  <a:gd fmla="*/ 7 h 26" name="T9"/>
                  <a:gd fmla="*/ 0 w 48" name="T10"/>
                  <a:gd fmla="*/ 15 h 26" name="T11"/>
                  <a:gd fmla="*/ 0 w 48" name="T12"/>
                  <a:gd fmla="*/ 15 h 2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8" name="T21"/>
                  <a:gd fmla="*/ 0 h 26" name="T22"/>
                  <a:gd fmla="*/ 48 w 48" name="T23"/>
                  <a:gd fmla="*/ 26 h 26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6" w="48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/>
              <p:nvPr/>
            </p:nvSpPr>
            <p:spPr bwMode="auto">
              <a:xfrm>
                <a:off x="4819" y="3341"/>
                <a:ext cx="17" cy="160"/>
              </a:xfrm>
              <a:custGeom>
                <a:gdLst>
                  <a:gd fmla="*/ 0 w 17" name="T0"/>
                  <a:gd fmla="*/ 14 h 42" name="T1"/>
                  <a:gd fmla="*/ 0 w 17" name="T2"/>
                  <a:gd fmla="*/ 14 h 42" name="T3"/>
                  <a:gd fmla="*/ 3 w 17" name="T4"/>
                  <a:gd fmla="*/ 33 h 42" name="T5"/>
                  <a:gd fmla="*/ 13 w 17" name="T6"/>
                  <a:gd fmla="*/ 41 h 42" name="T7"/>
                  <a:gd fmla="*/ 7 w 17" name="T8"/>
                  <a:gd fmla="*/ 24 h 42" name="T9"/>
                  <a:gd fmla="*/ 16 w 17" name="T10"/>
                  <a:gd fmla="*/ 21 h 42" name="T11"/>
                  <a:gd fmla="*/ 15 w 17" name="T12"/>
                  <a:gd fmla="*/ 8 h 42" name="T13"/>
                  <a:gd fmla="*/ 3 w 17" name="T14"/>
                  <a:gd fmla="*/ 17 h 42" name="T15"/>
                  <a:gd fmla="*/ 8 w 17" name="T16"/>
                  <a:gd fmla="*/ 0 h 42" name="T17"/>
                  <a:gd fmla="*/ 0 w 17" name="T18"/>
                  <a:gd fmla="*/ 14 h 42" name="T19"/>
                  <a:gd fmla="*/ 0 w 17" name="T20"/>
                  <a:gd fmla="*/ 14 h 42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17" name="T33"/>
                  <a:gd fmla="*/ 0 h 42" name="T34"/>
                  <a:gd fmla="*/ 17 w 17" name="T35"/>
                  <a:gd fmla="*/ 42 h 42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42" w="17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/>
              <p:nvPr/>
            </p:nvSpPr>
            <p:spPr bwMode="auto">
              <a:xfrm>
                <a:off x="4826" y="3393"/>
                <a:ext cx="40" cy="160"/>
              </a:xfrm>
              <a:custGeom>
                <a:gdLst>
                  <a:gd fmla="*/ 0 w 40" name="T0"/>
                  <a:gd fmla="*/ 5 h 14" name="T1"/>
                  <a:gd fmla="*/ 0 w 40" name="T2"/>
                  <a:gd fmla="*/ 5 h 14" name="T3"/>
                  <a:gd fmla="*/ 22 w 40" name="T4"/>
                  <a:gd fmla="*/ 0 h 14" name="T5"/>
                  <a:gd fmla="*/ 39 w 40" name="T6"/>
                  <a:gd fmla="*/ 13 h 14" name="T7"/>
                  <a:gd fmla="*/ 0 w 40" name="T8"/>
                  <a:gd fmla="*/ 5 h 14" name="T9"/>
                  <a:gd fmla="*/ 0 w 40" name="T10"/>
                  <a:gd fmla="*/ 5 h 14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40" name="T18"/>
                  <a:gd fmla="*/ 0 h 14" name="T19"/>
                  <a:gd fmla="*/ 40 w 40" name="T20"/>
                  <a:gd fmla="*/ 14 h 14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4" w="40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/>
              <p:nvPr/>
            </p:nvSpPr>
            <p:spPr bwMode="auto">
              <a:xfrm>
                <a:off x="4865" y="3414"/>
                <a:ext cx="144" cy="160"/>
              </a:xfrm>
              <a:custGeom>
                <a:gdLst>
                  <a:gd fmla="*/ 0 w 144" name="T0"/>
                  <a:gd fmla="*/ 15 h 119" name="T1"/>
                  <a:gd fmla="*/ 0 w 144" name="T2"/>
                  <a:gd fmla="*/ 15 h 119" name="T3"/>
                  <a:gd fmla="*/ 21 w 144" name="T4"/>
                  <a:gd fmla="*/ 26 h 119" name="T5"/>
                  <a:gd fmla="*/ 42 w 144" name="T6"/>
                  <a:gd fmla="*/ 23 h 119" name="T7"/>
                  <a:gd fmla="*/ 16 w 144" name="T8"/>
                  <a:gd fmla="*/ 32 h 119" name="T9"/>
                  <a:gd fmla="*/ 28 w 144" name="T10"/>
                  <a:gd fmla="*/ 51 h 119" name="T11"/>
                  <a:gd fmla="*/ 41 w 144" name="T12"/>
                  <a:gd fmla="*/ 35 h 119" name="T13"/>
                  <a:gd fmla="*/ 49 w 144" name="T14"/>
                  <a:gd fmla="*/ 51 h 119" name="T15"/>
                  <a:gd fmla="*/ 100 w 144" name="T16"/>
                  <a:gd fmla="*/ 69 h 119" name="T17"/>
                  <a:gd fmla="*/ 113 w 144" name="T18"/>
                  <a:gd fmla="*/ 98 h 119" name="T19"/>
                  <a:gd fmla="*/ 103 w 144" name="T20"/>
                  <a:gd fmla="*/ 97 h 119" name="T21"/>
                  <a:gd fmla="*/ 95 w 144" name="T22"/>
                  <a:gd fmla="*/ 110 h 119" name="T23"/>
                  <a:gd fmla="*/ 126 w 144" name="T24"/>
                  <a:gd fmla="*/ 104 h 119" name="T25"/>
                  <a:gd fmla="*/ 143 w 144" name="T26"/>
                  <a:gd fmla="*/ 118 h 119" name="T27"/>
                  <a:gd fmla="*/ 141 w 144" name="T28"/>
                  <a:gd fmla="*/ 30 h 119" name="T29"/>
                  <a:gd fmla="*/ 97 w 144" name="T30"/>
                  <a:gd fmla="*/ 15 h 119" name="T31"/>
                  <a:gd fmla="*/ 61 w 144" name="T32"/>
                  <a:gd fmla="*/ 41 h 119" name="T33"/>
                  <a:gd fmla="*/ 47 w 144" name="T34"/>
                  <a:gd fmla="*/ 27 h 119" name="T35"/>
                  <a:gd fmla="*/ 43 w 144" name="T36"/>
                  <a:gd fmla="*/ 6 h 119" name="T37"/>
                  <a:gd fmla="*/ 21 w 144" name="T38"/>
                  <a:gd fmla="*/ 0 h 119" name="T39"/>
                  <a:gd fmla="*/ 0 w 144" name="T40"/>
                  <a:gd fmla="*/ 15 h 119" name="T41"/>
                  <a:gd fmla="*/ 0 w 144" name="T42"/>
                  <a:gd fmla="*/ 15 h 119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44" name="T66"/>
                  <a:gd fmla="*/ 0 h 119" name="T67"/>
                  <a:gd fmla="*/ 144 w 144" name="T68"/>
                  <a:gd fmla="*/ 119 h 119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119" w="144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/>
              <p:nvPr/>
            </p:nvSpPr>
            <p:spPr bwMode="auto">
              <a:xfrm>
                <a:off x="4871" y="3452"/>
                <a:ext cx="7" cy="160"/>
              </a:xfrm>
              <a:custGeom>
                <a:gdLst>
                  <a:gd fmla="*/ 0 w 7" name="T0"/>
                  <a:gd fmla="*/ 10 h 11" name="T1"/>
                  <a:gd fmla="*/ 0 w 7" name="T2"/>
                  <a:gd fmla="*/ 10 h 11" name="T3"/>
                  <a:gd fmla="*/ 3 w 7" name="T4"/>
                  <a:gd fmla="*/ 0 h 11" name="T5"/>
                  <a:gd fmla="*/ 6 w 7" name="T6"/>
                  <a:gd fmla="*/ 6 h 11" name="T7"/>
                  <a:gd fmla="*/ 0 w 7" name="T8"/>
                  <a:gd fmla="*/ 10 h 11" name="T9"/>
                  <a:gd fmla="*/ 0 w 7" name="T10"/>
                  <a:gd fmla="*/ 10 h 11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7" name="T18"/>
                  <a:gd fmla="*/ 0 h 11" name="T19"/>
                  <a:gd fmla="*/ 7 w 7" name="T20"/>
                  <a:gd fmla="*/ 11 h 11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1" w="7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/>
            <p:nvPr/>
          </p:nvSpPr>
          <p:spPr bwMode="auto">
            <a:xfrm>
              <a:off x="3998079" y="3687452"/>
              <a:ext cx="242885" cy="206196"/>
            </a:xfrm>
            <a:custGeom>
              <a:gdLst>
                <a:gd fmla="*/ 0 w 194" name="T0"/>
                <a:gd fmla="*/ 111880299 h 139" name="T1"/>
                <a:gd fmla="*/ 0 w 194" name="T2"/>
                <a:gd fmla="*/ 111880299 h 139" name="T3"/>
                <a:gd fmla="*/ 3134995 w 194" name="T4"/>
                <a:gd fmla="*/ 172905343 h 139" name="T5"/>
                <a:gd fmla="*/ 25079963 w 194" name="T6"/>
                <a:gd fmla="*/ 191552270 h 139" name="T7"/>
                <a:gd fmla="*/ 6269991 w 194" name="T8"/>
                <a:gd fmla="*/ 222064121 h 139" name="T9"/>
                <a:gd fmla="*/ 40754933 w 194" name="T10"/>
                <a:gd fmla="*/ 233930347 h 139" name="T11"/>
                <a:gd fmla="*/ 119129815 w 194" name="T12"/>
                <a:gd fmla="*/ 222064121 h 139" name="T13"/>
                <a:gd fmla="*/ 133237289 w 194" name="T14"/>
                <a:gd fmla="*/ 188161920 h 139" name="T15"/>
                <a:gd fmla="*/ 186530976 w 194" name="T16"/>
                <a:gd fmla="*/ 169514952 h 139" name="T17"/>
                <a:gd fmla="*/ 191233467 w 194" name="T18"/>
                <a:gd fmla="*/ 140696975 h 139" name="T19"/>
                <a:gd fmla="*/ 210043431 w 194" name="T20"/>
                <a:gd fmla="*/ 133916274 h 139" name="T21"/>
                <a:gd fmla="*/ 202205946 w 194" name="T22"/>
                <a:gd fmla="*/ 118659698 h 139" name="T23"/>
                <a:gd fmla="*/ 221015911 w 194" name="T24"/>
                <a:gd fmla="*/ 116965824 h 139" name="T25"/>
                <a:gd fmla="*/ 235123384 w 194" name="T26"/>
                <a:gd fmla="*/ 88147847 h 139" name="T27"/>
                <a:gd fmla="*/ 228853396 w 194" name="T28"/>
                <a:gd fmla="*/ 59329849 h 139" name="T29"/>
                <a:gd fmla="*/ 300958260 w 194" name="T30"/>
                <a:gd fmla="*/ 38989039 h 139" name="T31"/>
                <a:gd fmla="*/ 302525758 w 194" name="T32"/>
                <a:gd fmla="*/ 32208338 h 139" name="T33"/>
                <a:gd fmla="*/ 275878308 w 194" name="T34"/>
                <a:gd fmla="*/ 27122813 h 139" name="T35"/>
                <a:gd fmla="*/ 238258378 w 194" name="T36"/>
                <a:gd fmla="*/ 47463623 h 139" name="T37"/>
                <a:gd fmla="*/ 219448414 w 194" name="T38"/>
                <a:gd fmla="*/ 0 h 139" name="T39"/>
                <a:gd fmla="*/ 188098473 w 194" name="T40"/>
                <a:gd fmla="*/ 35598688 h 139" name="T41"/>
                <a:gd fmla="*/ 94049862 w 194" name="T42"/>
                <a:gd fmla="*/ 32208338 h 139" name="T43"/>
                <a:gd fmla="*/ 47024931 w 194" name="T44"/>
                <a:gd fmla="*/ 86452672 h 139" name="T45"/>
                <a:gd fmla="*/ 14107478 w 194" name="T46"/>
                <a:gd fmla="*/ 69500900 h 139" name="T47"/>
                <a:gd fmla="*/ 0 w 194" name="T48"/>
                <a:gd fmla="*/ 111880299 h 139" name="T49"/>
                <a:gd fmla="*/ 0 w 194" name="T50"/>
                <a:gd fmla="*/ 111880299 h 139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194" name="T78"/>
                <a:gd fmla="*/ 0 h 139" name="T79"/>
                <a:gd fmla="*/ 194 w 194" name="T80"/>
                <a:gd fmla="*/ 139 h 139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139" w="194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/>
            <p:nvPr/>
          </p:nvGrpSpPr>
          <p:grpSpPr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/>
              <p:nvPr/>
            </p:nvSpPr>
            <p:spPr bwMode="auto">
              <a:xfrm>
                <a:off x="4623" y="3703"/>
                <a:ext cx="552" cy="158"/>
              </a:xfrm>
              <a:custGeom>
                <a:gdLst>
                  <a:gd fmla="*/ 0 w 552" name="T0"/>
                  <a:gd fmla="*/ 218 h 414" name="T1"/>
                  <a:gd fmla="*/ 4 w 552" name="T2"/>
                  <a:gd fmla="*/ 209 h 414" name="T3"/>
                  <a:gd fmla="*/ 3 w 552" name="T4"/>
                  <a:gd fmla="*/ 192 h 414" name="T5"/>
                  <a:gd fmla="*/ 14 w 552" name="T6"/>
                  <a:gd fmla="*/ 165 h 414" name="T7"/>
                  <a:gd fmla="*/ 106 w 552" name="T8"/>
                  <a:gd fmla="*/ 123 h 414" name="T9"/>
                  <a:gd fmla="*/ 125 w 552" name="T10"/>
                  <a:gd fmla="*/ 88 h 414" name="T11"/>
                  <a:gd fmla="*/ 141 w 552" name="T12"/>
                  <a:gd fmla="*/ 94 h 414" name="T13"/>
                  <a:gd fmla="*/ 154 w 552" name="T14"/>
                  <a:gd fmla="*/ 80 h 414" name="T15"/>
                  <a:gd fmla="*/ 175 w 552" name="T16"/>
                  <a:gd fmla="*/ 46 h 414" name="T17"/>
                  <a:gd fmla="*/ 202 w 552" name="T18"/>
                  <a:gd fmla="*/ 68 h 414" name="T19"/>
                  <a:gd fmla="*/ 226 w 552" name="T20"/>
                  <a:gd fmla="*/ 63 h 414" name="T21"/>
                  <a:gd fmla="*/ 233 w 552" name="T22"/>
                  <a:gd fmla="*/ 28 h 414" name="T23"/>
                  <a:gd fmla="*/ 257 w 552" name="T24"/>
                  <a:gd fmla="*/ 6 h 414" name="T25"/>
                  <a:gd fmla="*/ 306 w 552" name="T26"/>
                  <a:gd fmla="*/ 59 h 414" name="T27"/>
                  <a:gd fmla="*/ 384 w 552" name="T28"/>
                  <a:gd fmla="*/ 82 h 414" name="T29"/>
                  <a:gd fmla="*/ 405 w 552" name="T30"/>
                  <a:gd fmla="*/ 0 h 414" name="T31"/>
                  <a:gd fmla="*/ 440 w 552" name="T32"/>
                  <a:gd fmla="*/ 59 h 414" name="T33"/>
                  <a:gd fmla="*/ 488 w 552" name="T34"/>
                  <a:gd fmla="*/ 133 h 414" name="T35"/>
                  <a:gd fmla="*/ 512 w 552" name="T36"/>
                  <a:gd fmla="*/ 163 h 414" name="T37"/>
                  <a:gd fmla="*/ 543 w 552" name="T38"/>
                  <a:gd fmla="*/ 204 h 414" name="T39"/>
                  <a:gd fmla="*/ 545 w 552" name="T40"/>
                  <a:gd fmla="*/ 290 h 414" name="T41"/>
                  <a:gd fmla="*/ 503 w 552" name="T42"/>
                  <a:gd fmla="*/ 388 h 414" name="T43"/>
                  <a:gd fmla="*/ 453 w 552" name="T44"/>
                  <a:gd fmla="*/ 406 h 414" name="T45"/>
                  <a:gd fmla="*/ 435 w 552" name="T46"/>
                  <a:gd fmla="*/ 392 h 414" name="T47"/>
                  <a:gd fmla="*/ 387 w 552" name="T48"/>
                  <a:gd fmla="*/ 401 h 414" name="T49"/>
                  <a:gd fmla="*/ 357 w 552" name="T50"/>
                  <a:gd fmla="*/ 354 h 414" name="T51"/>
                  <a:gd fmla="*/ 341 w 552" name="T52"/>
                  <a:gd fmla="*/ 337 h 414" name="T53"/>
                  <a:gd fmla="*/ 324 w 552" name="T54"/>
                  <a:gd fmla="*/ 352 h 414" name="T55"/>
                  <a:gd fmla="*/ 312 w 552" name="T56"/>
                  <a:gd fmla="*/ 349 h 414" name="T57"/>
                  <a:gd fmla="*/ 288 w 552" name="T58"/>
                  <a:gd fmla="*/ 312 h 414" name="T59"/>
                  <a:gd fmla="*/ 175 w 552" name="T60"/>
                  <a:gd fmla="*/ 308 h 414" name="T61"/>
                  <a:gd fmla="*/ 94 w 552" name="T62"/>
                  <a:gd fmla="*/ 331 h 414" name="T63"/>
                  <a:gd fmla="*/ 27 w 552" name="T64"/>
                  <a:gd fmla="*/ 337 h 414" name="T65"/>
                  <a:gd fmla="*/ 0 w 552" name="T66"/>
                  <a:gd fmla="*/ 218 h 414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552" name="T102"/>
                  <a:gd fmla="*/ 0 h 414" name="T103"/>
                  <a:gd fmla="*/ 552 w 552" name="T104"/>
                  <a:gd fmla="*/ 414 h 414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412" w="552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/>
              <p:nvPr/>
            </p:nvSpPr>
            <p:spPr bwMode="auto">
              <a:xfrm>
                <a:off x="5055" y="3957"/>
                <a:ext cx="49" cy="158"/>
              </a:xfrm>
              <a:custGeom>
                <a:gdLst>
                  <a:gd fmla="*/ 0 w 49" name="T0"/>
                  <a:gd fmla="*/ 8 h 48" name="T1"/>
                  <a:gd fmla="*/ 0 w 49" name="T2"/>
                  <a:gd fmla="*/ 8 h 48" name="T3"/>
                  <a:gd fmla="*/ 1 w 49" name="T4"/>
                  <a:gd fmla="*/ 0 h 48" name="T5"/>
                  <a:gd fmla="*/ 25 w 49" name="T6"/>
                  <a:gd fmla="*/ 7 h 48" name="T7"/>
                  <a:gd fmla="*/ 44 w 49" name="T8"/>
                  <a:gd fmla="*/ 1 h 48" name="T9"/>
                  <a:gd fmla="*/ 48 w 49" name="T10"/>
                  <a:gd fmla="*/ 13 h 48" name="T11"/>
                  <a:gd fmla="*/ 48 w 49" name="T12"/>
                  <a:gd fmla="*/ 27 h 48" name="T13"/>
                  <a:gd fmla="*/ 30 w 49" name="T14"/>
                  <a:gd fmla="*/ 47 h 48" name="T15"/>
                  <a:gd fmla="*/ 18 w 49" name="T16"/>
                  <a:gd fmla="*/ 46 h 48" name="T17"/>
                  <a:gd fmla="*/ 0 w 49" name="T18"/>
                  <a:gd fmla="*/ 8 h 48" name="T19"/>
                  <a:gd fmla="*/ 0 w 49" name="T20"/>
                  <a:gd fmla="*/ 8 h 48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49" name="T33"/>
                  <a:gd fmla="*/ 0 h 48" name="T34"/>
                  <a:gd fmla="*/ 49 w 49" name="T35"/>
                  <a:gd fmla="*/ 48 h 48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48" w="49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/>
            <p:nvPr/>
          </p:nvSpPr>
          <p:spPr bwMode="auto">
            <a:xfrm>
              <a:off x="4463213" y="3885891"/>
              <a:ext cx="82550" cy="206196"/>
            </a:xfrm>
            <a:custGeom>
              <a:gdLst>
                <a:gd fmla="*/ 0 w 66" name="T0"/>
                <a:gd fmla="*/ 43327448 h 82" name="T1"/>
                <a:gd fmla="*/ 0 w 66" name="T2"/>
                <a:gd fmla="*/ 43327448 h 82" name="T3"/>
                <a:gd fmla="*/ 14079776 w 66" name="T4"/>
                <a:gd fmla="*/ 57191119 h 82" name="T5"/>
                <a:gd fmla="*/ 21902016 w 66" name="T6"/>
                <a:gd fmla="*/ 123048514 h 82" name="T7"/>
                <a:gd fmla="*/ 46932174 w 66" name="T8"/>
                <a:gd fmla="*/ 117849802 h 82" name="T9"/>
                <a:gd fmla="*/ 62575392 w 66" name="T10"/>
                <a:gd fmla="*/ 90119827 h 82" name="T11"/>
                <a:gd fmla="*/ 79784558 w 66" name="T12"/>
                <a:gd fmla="*/ 97052321 h 82" name="T13"/>
                <a:gd fmla="*/ 92299652 w 66" name="T14"/>
                <a:gd fmla="*/ 140379749 h 82" name="T15"/>
                <a:gd fmla="*/ 101685332 w 66" name="T16"/>
                <a:gd fmla="*/ 116116020 h 82" name="T17"/>
                <a:gd fmla="*/ 90734955 w 66" name="T18"/>
                <a:gd fmla="*/ 69323642 h 82" name="T19"/>
                <a:gd fmla="*/ 79784558 w 66" name="T20"/>
                <a:gd fmla="*/ 86653580 h 82" name="T21"/>
                <a:gd fmla="*/ 67269483 w 66" name="T22"/>
                <a:gd fmla="*/ 65857395 h 82" name="T23"/>
                <a:gd fmla="*/ 92299652 w 66" name="T24"/>
                <a:gd fmla="*/ 36394944 h 82" name="T25"/>
                <a:gd fmla="*/ 43802780 w 66" name="T26"/>
                <a:gd fmla="*/ 32928697 h 82" name="T27"/>
                <a:gd fmla="*/ 12515079 w 66" name="T28"/>
                <a:gd fmla="*/ 0 h 82" name="T29"/>
                <a:gd fmla="*/ 3129395 w 66" name="T30"/>
                <a:gd fmla="*/ 19063705 h 82" name="T31"/>
                <a:gd fmla="*/ 14079776 w 66" name="T32"/>
                <a:gd fmla="*/ 32928697 h 82" name="T33"/>
                <a:gd fmla="*/ 0 w 66" name="T34"/>
                <a:gd fmla="*/ 43327448 h 82" name="T35"/>
                <a:gd fmla="*/ 0 w 66" name="T36"/>
                <a:gd fmla="*/ 43327448 h 82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66" name="T57"/>
                <a:gd fmla="*/ 0 h 82" name="T58"/>
                <a:gd fmla="*/ 66 w 66" name="T59"/>
                <a:gd fmla="*/ 82 h 82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82" w="66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/>
            <p:nvPr/>
          </p:nvSpPr>
          <p:spPr bwMode="auto">
            <a:xfrm>
              <a:off x="4480676" y="3815247"/>
              <a:ext cx="50799" cy="206196"/>
            </a:xfrm>
            <a:custGeom>
              <a:gdLst>
                <a:gd fmla="*/ 0 w 42" name="T0"/>
                <a:gd fmla="*/ 27013506 h 24" name="T1"/>
                <a:gd fmla="*/ 0 w 42" name="T2"/>
                <a:gd fmla="*/ 27013506 h 24" name="T3"/>
                <a:gd fmla="*/ 7315200 w 42" name="T4"/>
                <a:gd fmla="*/ 44379820 h 24" name="T5"/>
                <a:gd fmla="*/ 59980283 w 42" name="T6"/>
                <a:gd fmla="*/ 36662076 h 24" name="T7"/>
                <a:gd fmla="*/ 57054446 w 42" name="T8"/>
                <a:gd fmla="*/ 13507447 h 24" name="T9"/>
                <a:gd fmla="*/ 19018550 w 42" name="T10"/>
                <a:gd fmla="*/ 0 h 24" name="T11"/>
                <a:gd fmla="*/ 0 w 42" name="T12"/>
                <a:gd fmla="*/ 27013506 h 24" name="T13"/>
                <a:gd fmla="*/ 0 w 42" name="T14"/>
                <a:gd fmla="*/ 27013506 h 24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42" name="T24"/>
                <a:gd fmla="*/ 0 h 24" name="T25"/>
                <a:gd fmla="*/ 42 w 42" name="T26"/>
                <a:gd fmla="*/ 24 h 24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24" w="42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/>
            <p:nvPr/>
          </p:nvSpPr>
          <p:spPr bwMode="auto">
            <a:xfrm>
              <a:off x="4907711" y="4233556"/>
              <a:ext cx="22225" cy="206196"/>
            </a:xfrm>
            <a:custGeom>
              <a:gdLst>
                <a:gd fmla="*/ 0 w 17" name="T0"/>
                <a:gd fmla="*/ 9677400 h 15" name="T1"/>
                <a:gd fmla="*/ 0 w 17" name="T2"/>
                <a:gd fmla="*/ 9677400 h 15" name="T3"/>
                <a:gd fmla="*/ 13673603 w 17" name="T4"/>
                <a:gd fmla="*/ 22580604 h 15" name="T5"/>
                <a:gd fmla="*/ 27347207 w 17" name="T6"/>
                <a:gd fmla="*/ 0 h 15" name="T7"/>
                <a:gd fmla="*/ 0 w 17" name="T8"/>
                <a:gd fmla="*/ 9677400 h 15" name="T9"/>
                <a:gd fmla="*/ 0 w 17" name="T10"/>
                <a:gd fmla="*/ 9677400 h 15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7" name="T18"/>
                <a:gd fmla="*/ 0 h 15" name="T19"/>
                <a:gd fmla="*/ 17 w 17" name="T20"/>
                <a:gd fmla="*/ 15 h 15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5" w="17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/>
            <p:nvPr/>
          </p:nvSpPr>
          <p:spPr bwMode="auto">
            <a:xfrm>
              <a:off x="4536237" y="3967648"/>
              <a:ext cx="153987" cy="206196"/>
            </a:xfrm>
            <a:custGeom>
              <a:gdLst>
                <a:gd fmla="*/ 0 w 124" name="T0"/>
                <a:gd fmla="*/ 180866331 h 254" name="T1"/>
                <a:gd fmla="*/ 0 w 124" name="T2"/>
                <a:gd fmla="*/ 180866331 h 254" name="T3"/>
                <a:gd fmla="*/ 9252940 w 124" name="T4"/>
                <a:gd fmla="*/ 156518251 h 254" name="T5"/>
                <a:gd fmla="*/ 63228222 w 124" name="T6"/>
                <a:gd fmla="*/ 41738375 h 254" name="T7"/>
                <a:gd fmla="*/ 101782356 w 124" name="T8"/>
                <a:gd fmla="*/ 26086159 h 254" name="T9"/>
                <a:gd fmla="*/ 109494173 w 124" name="T10"/>
                <a:gd fmla="*/ 0 h 254" name="T11"/>
                <a:gd fmla="*/ 135710623 w 124" name="T12"/>
                <a:gd fmla="*/ 15652222 h 254" name="T13"/>
                <a:gd fmla="*/ 137252987 w 124" name="T14"/>
                <a:gd fmla="*/ 38259519 h 254" name="T15"/>
                <a:gd fmla="*/ 114120021 w 124" name="T16"/>
                <a:gd fmla="*/ 107823492 h 254" name="T17"/>
                <a:gd fmla="*/ 138794108 w 124" name="T18"/>
                <a:gd fmla="*/ 102606526 h 254" name="T19"/>
                <a:gd fmla="*/ 151131773 w 124" name="T20"/>
                <a:gd fmla="*/ 149561857 h 254" name="T21"/>
                <a:gd fmla="*/ 189685926 w 124" name="T22"/>
                <a:gd fmla="*/ 163474645 h 254" name="T23"/>
                <a:gd fmla="*/ 169637687 w 124" name="T24"/>
                <a:gd fmla="*/ 186083297 h 254" name="T25"/>
                <a:gd fmla="*/ 124915322 w 124" name="T26"/>
                <a:gd fmla="*/ 215648302 h 254" name="T27"/>
                <a:gd fmla="*/ 114120021 w 124" name="T28"/>
                <a:gd fmla="*/ 243473879 h 254" name="T29"/>
                <a:gd fmla="*/ 138794108 w 124" name="T30"/>
                <a:gd fmla="*/ 297385605 h 254" name="T31"/>
                <a:gd fmla="*/ 129541170 w 124" name="T32"/>
                <a:gd fmla="*/ 328688719 h 254" name="T33"/>
                <a:gd fmla="*/ 158842347 w 124" name="T34"/>
                <a:gd fmla="*/ 398252743 h 254" name="T35"/>
                <a:gd fmla="*/ 137252987 w 124" name="T36"/>
                <a:gd fmla="*/ 439991109 h 254" name="T37"/>
                <a:gd fmla="*/ 115662384 w 124" name="T38"/>
                <a:gd fmla="*/ 290429210 h 254" name="T39"/>
                <a:gd fmla="*/ 97156508 w 124" name="T40"/>
                <a:gd fmla="*/ 266081171 h 254" name="T41"/>
                <a:gd fmla="*/ 66312948 w 124" name="T42"/>
                <a:gd fmla="*/ 306081427 h 254" name="T43"/>
                <a:gd fmla="*/ 43179983 w 124" name="T44"/>
                <a:gd fmla="*/ 299125033 h 254" name="T45"/>
                <a:gd fmla="*/ 47807072 w 124" name="T46"/>
                <a:gd fmla="*/ 243473879 h 254" name="T47"/>
                <a:gd fmla="*/ 0 w 124" name="T48"/>
                <a:gd fmla="*/ 180866331 h 254" name="T49"/>
                <a:gd fmla="*/ 0 w 124" name="T50"/>
                <a:gd fmla="*/ 180866331 h 254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124" name="T78"/>
                <a:gd fmla="*/ 0 h 254" name="T79"/>
                <a:gd fmla="*/ 124 w 124" name="T80"/>
                <a:gd fmla="*/ 254 h 254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254" w="12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/>
            <p:nvPr/>
          </p:nvSpPr>
          <p:spPr bwMode="auto">
            <a:xfrm>
              <a:off x="4710861" y="4090681"/>
              <a:ext cx="87312" cy="206196"/>
            </a:xfrm>
            <a:custGeom>
              <a:gdLst>
                <a:gd fmla="*/ 0 w 70" name="T0"/>
                <a:gd fmla="*/ 18383734 h 59" name="T1"/>
                <a:gd fmla="*/ 0 w 70" name="T2"/>
                <a:gd fmla="*/ 18383734 h 59" name="T3"/>
                <a:gd fmla="*/ 7779587 w 70" name="T4"/>
                <a:gd fmla="*/ 62808929 h 59" name="T5"/>
                <a:gd fmla="*/ 21782099 w 70" name="T6"/>
                <a:gd fmla="*/ 85788301 h 59" name="T7"/>
                <a:gd fmla="*/ 43562951 w 70" name="T8"/>
                <a:gd fmla="*/ 88851637 h 59" name="T9"/>
                <a:gd fmla="*/ 107352573 w 70" name="T10"/>
                <a:gd fmla="*/ 47489774 h 59" name="T11"/>
                <a:gd fmla="*/ 104240490 w 70" name="T12"/>
                <a:gd fmla="*/ 0 h 59" name="T13"/>
                <a:gd fmla="*/ 56010037 w 70" name="T14"/>
                <a:gd fmla="*/ 7660199 h 59" name="T15"/>
                <a:gd fmla="*/ 15557927 w 70" name="T16"/>
                <a:gd fmla="*/ 6127912 h 59" name="T17"/>
                <a:gd fmla="*/ 0 w 70" name="T18"/>
                <a:gd fmla="*/ 18383734 h 59" name="T19"/>
                <a:gd fmla="*/ 0 w 70" name="T20"/>
                <a:gd fmla="*/ 18383734 h 5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70" name="T33"/>
                <a:gd fmla="*/ 0 h 59" name="T34"/>
                <a:gd fmla="*/ 70 w 70" name="T35"/>
                <a:gd fmla="*/ 59 h 5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59" w="70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/>
            <p:nvPr/>
          </p:nvSpPr>
          <p:spPr bwMode="auto">
            <a:xfrm>
              <a:off x="4326689" y="4172435"/>
              <a:ext cx="31750" cy="206196"/>
            </a:xfrm>
            <a:custGeom>
              <a:gdLst>
                <a:gd fmla="*/ 0 w 26" name="T0"/>
                <a:gd fmla="*/ 0 h 51" name="T1"/>
                <a:gd fmla="*/ 0 w 26" name="T2"/>
                <a:gd fmla="*/ 0 h 51" name="T3"/>
                <a:gd fmla="*/ 7456366 w 26" name="T4"/>
                <a:gd fmla="*/ 81436595 h 51" name="T5"/>
                <a:gd fmla="*/ 37280604 w 26" name="T6"/>
                <a:gd fmla="*/ 66777986 h 51" name="T7"/>
                <a:gd fmla="*/ 22367878 w 26" name="T8"/>
                <a:gd fmla="*/ 19545242 h 51" name="T9"/>
                <a:gd fmla="*/ 0 w 26" name="T10"/>
                <a:gd fmla="*/ 0 h 51" name="T11"/>
                <a:gd fmla="*/ 0 w 26" name="T12"/>
                <a:gd fmla="*/ 0 h 51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26" name="T21"/>
                <a:gd fmla="*/ 0 h 51" name="T22"/>
                <a:gd fmla="*/ 26 w 26" name="T23"/>
                <a:gd fmla="*/ 51 h 51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51" w="26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/>
            <p:nvPr/>
          </p:nvGrpSpPr>
          <p:grpSpPr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/>
              <p:nvPr/>
            </p:nvSpPr>
            <p:spPr bwMode="auto">
              <a:xfrm>
                <a:off x="4086" y="2810"/>
                <a:ext cx="835" cy="157"/>
              </a:xfrm>
              <a:custGeom>
                <a:gdLst>
                  <a:gd fmla="*/ 0 w 835" name="T0"/>
                  <a:gd fmla="*/ 250 h 526" name="T1"/>
                  <a:gd fmla="*/ 35 w 835" name="T2"/>
                  <a:gd fmla="*/ 226 h 526" name="T3"/>
                  <a:gd fmla="*/ 95 w 835" name="T4"/>
                  <a:gd fmla="*/ 177 h 526" name="T5"/>
                  <a:gd fmla="*/ 118 w 835" name="T6"/>
                  <a:gd fmla="*/ 145 h 526" name="T7"/>
                  <a:gd fmla="*/ 162 w 835" name="T8"/>
                  <a:gd fmla="*/ 114 h 526" name="T9"/>
                  <a:gd fmla="*/ 192 w 835" name="T10"/>
                  <a:gd fmla="*/ 81 h 526" name="T11"/>
                  <a:gd fmla="*/ 225 w 835" name="T12"/>
                  <a:gd fmla="*/ 106 h 526" name="T13"/>
                  <a:gd fmla="*/ 293 w 835" name="T14"/>
                  <a:gd fmla="*/ 160 h 526" name="T15"/>
                  <a:gd fmla="*/ 368 w 835" name="T16"/>
                  <a:gd fmla="*/ 185 h 526" name="T17"/>
                  <a:gd fmla="*/ 499 w 835" name="T18"/>
                  <a:gd fmla="*/ 187 h 526" name="T19"/>
                  <a:gd fmla="*/ 522 w 835" name="T20"/>
                  <a:gd fmla="*/ 151 h 526" name="T21"/>
                  <a:gd fmla="*/ 588 w 835" name="T22"/>
                  <a:gd fmla="*/ 123 h 526" name="T23"/>
                  <a:gd fmla="*/ 607 w 835" name="T24"/>
                  <a:gd fmla="*/ 98 h 526" name="T25"/>
                  <a:gd fmla="*/ 572 w 835" name="T26"/>
                  <a:gd fmla="*/ 78 h 526" name="T27"/>
                  <a:gd fmla="*/ 602 w 835" name="T28"/>
                  <a:gd fmla="*/ 72 h 526" name="T29"/>
                  <a:gd fmla="*/ 642 w 835" name="T30"/>
                  <a:gd fmla="*/ 28 h 526" name="T31"/>
                  <a:gd fmla="*/ 681 w 835" name="T32"/>
                  <a:gd fmla="*/ 0 h 526" name="T33"/>
                  <a:gd fmla="*/ 734 w 835" name="T34"/>
                  <a:gd fmla="*/ 69 h 526" name="T35"/>
                  <a:gd fmla="*/ 783 w 835" name="T36"/>
                  <a:gd fmla="*/ 104 h 526" name="T37"/>
                  <a:gd fmla="*/ 811 w 835" name="T38"/>
                  <a:gd fmla="*/ 147 h 526" name="T39"/>
                  <a:gd fmla="*/ 785 w 835" name="T40"/>
                  <a:gd fmla="*/ 177 h 526" name="T41"/>
                  <a:gd fmla="*/ 770 w 835" name="T42"/>
                  <a:gd fmla="*/ 185 h 526" name="T43"/>
                  <a:gd fmla="*/ 744 w 835" name="T44"/>
                  <a:gd fmla="*/ 210 h 526" name="T45"/>
                  <a:gd fmla="*/ 691 w 835" name="T46"/>
                  <a:gd fmla="*/ 232 h 526" name="T47"/>
                  <a:gd fmla="*/ 663 w 835" name="T48"/>
                  <a:gd fmla="*/ 226 h 526" name="T49"/>
                  <a:gd fmla="*/ 602 w 835" name="T50"/>
                  <a:gd fmla="*/ 247 h 526" name="T51"/>
                  <a:gd fmla="*/ 618 w 835" name="T52"/>
                  <a:gd fmla="*/ 276 h 526" name="T53"/>
                  <a:gd fmla="*/ 668 w 835" name="T54"/>
                  <a:gd fmla="*/ 274 h 526" name="T55"/>
                  <a:gd fmla="*/ 622 w 835" name="T56"/>
                  <a:gd fmla="*/ 312 h 526" name="T57"/>
                  <a:gd fmla="*/ 633 w 835" name="T58"/>
                  <a:gd fmla="*/ 355 h 526" name="T59"/>
                  <a:gd fmla="*/ 634 w 835" name="T60"/>
                  <a:gd fmla="*/ 382 h 526" name="T61"/>
                  <a:gd fmla="*/ 613 w 835" name="T62"/>
                  <a:gd fmla="*/ 463 h 526" name="T63"/>
                  <a:gd fmla="*/ 552 w 835" name="T64"/>
                  <a:gd fmla="*/ 493 h 526" name="T65"/>
                  <a:gd fmla="*/ 543 w 835" name="T66"/>
                  <a:gd fmla="*/ 489 h 526" name="T67"/>
                  <a:gd fmla="*/ 499 w 835" name="T68"/>
                  <a:gd fmla="*/ 510 h 526" name="T69"/>
                  <a:gd fmla="*/ 490 w 835" name="T70"/>
                  <a:gd fmla="*/ 506 h 526" name="T71"/>
                  <a:gd fmla="*/ 429 w 835" name="T72"/>
                  <a:gd fmla="*/ 484 h 526" name="T73"/>
                  <a:gd fmla="*/ 380 w 835" name="T74"/>
                  <a:gd fmla="*/ 494 h 526" name="T75"/>
                  <a:gd fmla="*/ 375 w 835" name="T76"/>
                  <a:gd fmla="*/ 506 h 526" name="T77"/>
                  <a:gd fmla="*/ 342 w 835" name="T78"/>
                  <a:gd fmla="*/ 471 h 526" name="T79"/>
                  <a:gd fmla="*/ 341 w 835" name="T80"/>
                  <a:gd fmla="*/ 434 h 526" name="T81"/>
                  <a:gd fmla="*/ 323 w 835" name="T82"/>
                  <a:gd fmla="*/ 412 h 526" name="T83"/>
                  <a:gd fmla="*/ 305 w 835" name="T84"/>
                  <a:gd fmla="*/ 392 h 526" name="T85"/>
                  <a:gd fmla="*/ 220 w 835" name="T86"/>
                  <a:gd fmla="*/ 410 h 526" name="T87"/>
                  <a:gd fmla="*/ 205 w 835" name="T88"/>
                  <a:gd fmla="*/ 414 h 526" name="T89"/>
                  <a:gd fmla="*/ 166 w 835" name="T90"/>
                  <a:gd fmla="*/ 416 h 526" name="T91"/>
                  <a:gd fmla="*/ 100 w 835" name="T92"/>
                  <a:gd fmla="*/ 381 h 526" name="T93"/>
                  <a:gd fmla="*/ 65 w 835" name="T94"/>
                  <a:gd fmla="*/ 347 h 526" name="T95"/>
                  <a:gd fmla="*/ 71 w 835" name="T96"/>
                  <a:gd fmla="*/ 325 h 526" name="T97"/>
                  <a:gd fmla="*/ 75 w 835" name="T98"/>
                  <a:gd fmla="*/ 295 h 526" name="T99"/>
                  <a:gd fmla="*/ 13 w 835" name="T100"/>
                  <a:gd fmla="*/ 278 h 526" name="T101"/>
                  <a:gd fmla="*/ 14 w 835" name="T102"/>
                  <a:gd fmla="*/ 256 h 526" name="T103"/>
                  <a:gd fmla="*/ 0 w 835" name="T104"/>
                  <a:gd fmla="*/ 250 h 52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w 835" name="T159"/>
                  <a:gd fmla="*/ 0 h 526" name="T160"/>
                  <a:gd fmla="*/ 835 w 835" name="T161"/>
                  <a:gd fmla="*/ 526 h 526" name="T162"/>
                </a:gdLst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b="T162" l="T159" r="T161" t="T160"/>
                <a:pathLst>
                  <a:path h="526" w="835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/>
              <p:nvPr/>
            </p:nvSpPr>
            <p:spPr bwMode="auto">
              <a:xfrm>
                <a:off x="4564" y="3089"/>
                <a:ext cx="31" cy="157"/>
              </a:xfrm>
              <a:custGeom>
                <a:gdLst>
                  <a:gd fmla="*/ 0 w 31" name="T0"/>
                  <a:gd fmla="*/ 19 h 26" name="T1"/>
                  <a:gd fmla="*/ 0 w 31" name="T2"/>
                  <a:gd fmla="*/ 19 h 26" name="T3"/>
                  <a:gd fmla="*/ 9 w 31" name="T4"/>
                  <a:gd fmla="*/ 0 h 26" name="T5"/>
                  <a:gd fmla="*/ 30 w 31" name="T6"/>
                  <a:gd fmla="*/ 4 h 26" name="T7"/>
                  <a:gd fmla="*/ 13 w 31" name="T8"/>
                  <a:gd fmla="*/ 25 h 26" name="T9"/>
                  <a:gd fmla="*/ 0 w 31" name="T10"/>
                  <a:gd fmla="*/ 19 h 26" name="T11"/>
                  <a:gd fmla="*/ 0 w 31" name="T12"/>
                  <a:gd fmla="*/ 19 h 2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1" name="T21"/>
                  <a:gd fmla="*/ 0 h 26" name="T22"/>
                  <a:gd fmla="*/ 31 w 31" name="T23"/>
                  <a:gd fmla="*/ 26 h 26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6" w="31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/>
            <p:nvPr/>
          </p:nvSpPr>
          <p:spPr bwMode="auto">
            <a:xfrm>
              <a:off x="5010897" y="3891447"/>
              <a:ext cx="33337" cy="206196"/>
            </a:xfrm>
            <a:custGeom>
              <a:gdLst>
                <a:gd fmla="*/ 0 w 25" name="T0"/>
                <a:gd fmla="*/ 29348570 h 46" name="T1"/>
                <a:gd fmla="*/ 0 w 25" name="T2"/>
                <a:gd fmla="*/ 29348570 h 46" name="T3"/>
                <a:gd fmla="*/ 16003094 w 25" name="T4"/>
                <a:gd fmla="*/ 73372696 h 46" name="T5"/>
                <a:gd fmla="*/ 42676691 w 25" name="T6"/>
                <a:gd fmla="*/ 0 h 46" name="T7"/>
                <a:gd fmla="*/ 19559484 w 25" name="T8"/>
                <a:gd fmla="*/ 1630618 h 46" name="T9"/>
                <a:gd fmla="*/ 0 w 25" name="T10"/>
                <a:gd fmla="*/ 29348570 h 46" name="T11"/>
                <a:gd fmla="*/ 0 w 25" name="T12"/>
                <a:gd fmla="*/ 29348570 h 4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25" name="T21"/>
                <a:gd fmla="*/ 0 h 46" name="T22"/>
                <a:gd fmla="*/ 25 w 25" name="T23"/>
                <a:gd fmla="*/ 46 h 46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46" w="25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/>
            <p:nvPr/>
          </p:nvSpPr>
          <p:spPr bwMode="auto">
            <a:xfrm>
              <a:off x="4126666" y="3908909"/>
              <a:ext cx="498471" cy="206196"/>
            </a:xfrm>
            <a:custGeom>
              <a:gdLst>
                <a:gd fmla="*/ 0 w 401" name="T0"/>
                <a:gd fmla="*/ 310135055 h 399" name="T1"/>
                <a:gd fmla="*/ 64899953 w 401" name="T2"/>
                <a:gd fmla="*/ 294713849 h 399" name="T3"/>
                <a:gd fmla="*/ 50993623 w 401" name="T4"/>
                <a:gd fmla="*/ 203901388 h 399" name="T5"/>
                <a:gd fmla="*/ 140617183 w 401" name="T6"/>
                <a:gd fmla="*/ 128508783 h 399" name="T7"/>
                <a:gd fmla="*/ 152979608 w 401" name="T8"/>
                <a:gd fmla="*/ 94239436 h 399" name="T9"/>
                <a:gd fmla="*/ 125164463 w 401" name="T10"/>
                <a:gd fmla="*/ 32555890 h 399" name="T11"/>
                <a:gd fmla="*/ 202426860 w 401" name="T12"/>
                <a:gd fmla="*/ 13707744 h 399" name="T13"/>
                <a:gd fmla="*/ 258055907 w 401" name="T14"/>
                <a:gd fmla="*/ 11994277 h 399" name="T15"/>
                <a:gd fmla="*/ 242604430 w 401" name="T16"/>
                <a:gd fmla="*/ 83959921 h 399" name="T17"/>
                <a:gd fmla="*/ 230242005 w 401" name="T18"/>
                <a:gd fmla="*/ 130222251 h 399" name="T19"/>
                <a:gd fmla="*/ 251875316 w 401" name="T20"/>
                <a:gd fmla="*/ 185053247 h 399" name="T21"/>
                <a:gd fmla="*/ 418762536 w 401" name="T22"/>
                <a:gd fmla="*/ 243311137 h 399" name="T23"/>
                <a:gd fmla="*/ 435760404 w 401" name="T24"/>
                <a:gd fmla="*/ 203901388 h 399" name="T25"/>
                <a:gd fmla="*/ 446576438 w 401" name="T26"/>
                <a:gd fmla="*/ 236457268 h 399" name="T27"/>
                <a:gd fmla="*/ 499115190 w 401" name="T28"/>
                <a:gd fmla="*/ 209041790 h 399" name="T29"/>
                <a:gd fmla="*/ 596465711 w 401" name="T30"/>
                <a:gd fmla="*/ 191907116 h 399" name="T31"/>
                <a:gd fmla="*/ 610373284 w 401" name="T32"/>
                <a:gd fmla="*/ 226176463 h 399" name="T33"/>
                <a:gd fmla="*/ 517658205 w 401" name="T34"/>
                <a:gd fmla="*/ 354685288 h 399" name="T35"/>
                <a:gd fmla="*/ 496024894 w 401" name="T36"/>
                <a:gd fmla="*/ 325556261 h 399" name="T37"/>
                <a:gd fmla="*/ 508386076 w 401" name="T38"/>
                <a:gd fmla="*/ 275865708 h 399" name="T39"/>
                <a:gd fmla="*/ 429578570 w 401" name="T40"/>
                <a:gd fmla="*/ 239884202 h 399" name="T41"/>
                <a:gd fmla="*/ 431123717 w 401" name="T42"/>
                <a:gd fmla="*/ 272438773 h 399" name="T43"/>
                <a:gd fmla="*/ 431123717 w 401" name="T44"/>
                <a:gd fmla="*/ 296427316 h 399" name="T45"/>
                <a:gd fmla="*/ 420307683 w 401" name="T46"/>
                <a:gd fmla="*/ 351258353 h 399" name="T47"/>
                <a:gd fmla="*/ 256510760 w 401" name="T48"/>
                <a:gd fmla="*/ 505469106 h 399" name="T49"/>
                <a:gd fmla="*/ 194701121 w 401" name="T50"/>
                <a:gd fmla="*/ 681954934 h 399" name="T51"/>
                <a:gd fmla="*/ 128256001 w 401" name="T52"/>
                <a:gd fmla="*/ 507182573 h 399" name="T53"/>
                <a:gd fmla="*/ 97350561 w 401" name="T54"/>
                <a:gd fmla="*/ 346117951 h 399" name="T55"/>
                <a:gd fmla="*/ 78807526 w 401" name="T56"/>
                <a:gd fmla="*/ 371819961 h 399" name="T57"/>
                <a:gd fmla="*/ 18543021 w 401" name="T58"/>
                <a:gd fmla="*/ 344404484 h 399" name="T59"/>
                <a:gd fmla="*/ 18543021 w 401" name="T60"/>
                <a:gd fmla="*/ 330696663 h 399" name="T61"/>
                <a:gd fmla="*/ 0 w 401" name="T62"/>
                <a:gd fmla="*/ 310135055 h 399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401" name="T96"/>
                <a:gd fmla="*/ 0 h 399" name="T97"/>
                <a:gd fmla="*/ 401 w 401" name="T98"/>
                <a:gd fmla="*/ 399 h 399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399" w="401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/>
            <p:nvPr/>
          </p:nvSpPr>
          <p:spPr bwMode="auto">
            <a:xfrm>
              <a:off x="3718681" y="3714440"/>
              <a:ext cx="327023" cy="206196"/>
            </a:xfrm>
            <a:custGeom>
              <a:gdLst>
                <a:gd fmla="*/ 0 w 262" name="T0"/>
                <a:gd fmla="*/ 12162959 h 224" name="T1"/>
                <a:gd fmla="*/ 0 w 262" name="T2"/>
                <a:gd fmla="*/ 12162959 h 224" name="T3"/>
                <a:gd fmla="*/ 10905410 w 262" name="T4"/>
                <a:gd fmla="*/ 0 h 224" name="T5"/>
                <a:gd fmla="*/ 42065151 w 262" name="T6"/>
                <a:gd fmla="*/ 29539366 h 224" name="T7"/>
                <a:gd fmla="*/ 81014809 w 262" name="T8"/>
                <a:gd fmla="*/ 5213449 h 224" name="T9"/>
                <a:gd fmla="*/ 84130302 w 262" name="T10"/>
                <a:gd fmla="*/ 27801989 h 224" name="T11"/>
                <a:gd fmla="*/ 102825638 w 262" name="T12"/>
                <a:gd fmla="*/ 36490190 h 224" name="T13"/>
                <a:gd fmla="*/ 105942360 w 262" name="T14"/>
                <a:gd fmla="*/ 60817427 h 224" name="T15"/>
                <a:gd fmla="*/ 162028369 w 262" name="T16"/>
                <a:gd fmla="*/ 88619426 h 224" name="T17"/>
                <a:gd fmla="*/ 213442456 w 262" name="T18"/>
                <a:gd fmla="*/ 79931205 h 224" name="T19"/>
                <a:gd fmla="*/ 208767998 w 262" name="T20"/>
                <a:gd fmla="*/ 66029556 h 224" name="T21"/>
                <a:gd fmla="*/ 275760660 w 262" name="T22"/>
                <a:gd fmla="*/ 41703638 h 224" name="T23"/>
                <a:gd fmla="*/ 363007722 w 262" name="T24"/>
                <a:gd fmla="*/ 85143335 h 224" name="T25"/>
                <a:gd fmla="*/ 364565459 w 262" name="T26"/>
                <a:gd fmla="*/ 109470581 h 224" name="T27"/>
                <a:gd fmla="*/ 350543333 w 262" name="T28"/>
                <a:gd fmla="*/ 152911586 h 224" name="T29"/>
                <a:gd fmla="*/ 353658806 w 262" name="T30"/>
                <a:gd fmla="*/ 215466409 h 224" name="T31"/>
                <a:gd fmla="*/ 375470864 w 262" name="T32"/>
                <a:gd fmla="*/ 234580188 h 224" name="T33"/>
                <a:gd fmla="*/ 356775527 w 262" name="T34"/>
                <a:gd fmla="*/ 265856920 h 224" name="T35"/>
                <a:gd fmla="*/ 406630590 w 262" name="T36"/>
                <a:gd fmla="*/ 337099903 h 224" name="T37"/>
                <a:gd fmla="*/ 373913127 w 262" name="T38"/>
                <a:gd fmla="*/ 387491814 h 224" name="T39"/>
                <a:gd fmla="*/ 283550592 w 262" name="T40"/>
                <a:gd fmla="*/ 370115413 h 224" name="T41"/>
                <a:gd fmla="*/ 263297519 w 262" name="T42"/>
                <a:gd fmla="*/ 338837280 h 224" name="T43"/>
                <a:gd fmla="*/ 200978066 w 262" name="T44"/>
                <a:gd fmla="*/ 349264258 h 224" name="T45"/>
                <a:gd fmla="*/ 155797422 w 262" name="T46"/>
                <a:gd fmla="*/ 317986125 h 224" name="T47"/>
                <a:gd fmla="*/ 124637696 w 262" name="T48"/>
                <a:gd fmla="*/ 258907414 h 224" name="T49"/>
                <a:gd fmla="*/ 101267901 w 262" name="T50"/>
                <a:gd fmla="*/ 248480518 h 224" name="T51"/>
                <a:gd fmla="*/ 95035706 w 262" name="T52"/>
                <a:gd fmla="*/ 262382167 h 224" name="T53"/>
                <a:gd fmla="*/ 66992682 w 262" name="T54"/>
                <a:gd fmla="*/ 201564761 h 224" name="T55"/>
                <a:gd fmla="*/ 28043015 w 262" name="T56"/>
                <a:gd fmla="*/ 165074540 h 224" name="T57"/>
                <a:gd fmla="*/ 46739609 w 262" name="T58"/>
                <a:gd fmla="*/ 109470581 h 224" name="T59"/>
                <a:gd fmla="*/ 29601999 w 262" name="T60"/>
                <a:gd fmla="*/ 102519757 h 224" name="T61"/>
                <a:gd fmla="*/ 14022131 w 262" name="T62"/>
                <a:gd fmla="*/ 71243004 h 224" name="T63"/>
                <a:gd fmla="*/ 0 w 262" name="T64"/>
                <a:gd fmla="*/ 12162959 h 224" name="T65"/>
                <a:gd fmla="*/ 0 w 262" name="T66"/>
                <a:gd fmla="*/ 12162959 h 224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w 262" name="T102"/>
                <a:gd fmla="*/ 0 h 224" name="T103"/>
                <a:gd fmla="*/ 262 w 262" name="T104"/>
                <a:gd fmla="*/ 224 h 224" name="T105"/>
              </a:gdLst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b="T105" l="T102" r="T104" t="T103"/>
              <a:pathLst>
                <a:path h="224" w="262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/>
            <p:nvPr/>
          </p:nvGrpSpPr>
          <p:grpSpPr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/>
              <p:nvPr/>
            </p:nvSpPr>
            <p:spPr bwMode="auto">
              <a:xfrm>
                <a:off x="4850" y="2894"/>
                <a:ext cx="33" cy="157"/>
              </a:xfrm>
              <a:custGeom>
                <a:gdLst>
                  <a:gd fmla="*/ 0 w 33" name="T0"/>
                  <a:gd fmla="*/ 10 h 38" name="T1"/>
                  <a:gd fmla="*/ 0 w 33" name="T2"/>
                  <a:gd fmla="*/ 10 h 38" name="T3"/>
                  <a:gd fmla="*/ 1 w 33" name="T4"/>
                  <a:gd fmla="*/ 19 h 38" name="T5"/>
                  <a:gd fmla="*/ 8 w 33" name="T6"/>
                  <a:gd fmla="*/ 10 h 38" name="T7"/>
                  <a:gd fmla="*/ 12 w 33" name="T8"/>
                  <a:gd fmla="*/ 15 h 38" name="T9"/>
                  <a:gd fmla="*/ 8 w 33" name="T10"/>
                  <a:gd fmla="*/ 37 h 38" name="T11"/>
                  <a:gd fmla="*/ 23 w 33" name="T12"/>
                  <a:gd fmla="*/ 37 h 38" name="T13"/>
                  <a:gd fmla="*/ 32 w 33" name="T14"/>
                  <a:gd fmla="*/ 14 h 38" name="T15"/>
                  <a:gd fmla="*/ 27 w 33" name="T16"/>
                  <a:gd fmla="*/ 1 h 38" name="T17"/>
                  <a:gd fmla="*/ 12 w 33" name="T18"/>
                  <a:gd fmla="*/ 0 h 38" name="T19"/>
                  <a:gd fmla="*/ 0 w 33" name="T20"/>
                  <a:gd fmla="*/ 10 h 38" name="T21"/>
                  <a:gd fmla="*/ 0 w 33" name="T22"/>
                  <a:gd fmla="*/ 10 h 38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33" name="T36"/>
                  <a:gd fmla="*/ 0 h 38" name="T37"/>
                  <a:gd fmla="*/ 33 w 33" name="T38"/>
                  <a:gd fmla="*/ 38 h 38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38" w="33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/>
              <p:nvPr/>
            </p:nvSpPr>
            <p:spPr bwMode="auto">
              <a:xfrm>
                <a:off x="4866" y="2819"/>
                <a:ext cx="155" cy="157"/>
              </a:xfrm>
              <a:custGeom>
                <a:gdLst>
                  <a:gd fmla="*/ 0 w 155" name="T0"/>
                  <a:gd fmla="*/ 116 h 125" name="T1"/>
                  <a:gd fmla="*/ 0 w 155" name="T2"/>
                  <a:gd fmla="*/ 116 h 125" name="T3"/>
                  <a:gd fmla="*/ 27 w 155" name="T4"/>
                  <a:gd fmla="*/ 93 h 125" name="T5"/>
                  <a:gd fmla="*/ 66 w 155" name="T6"/>
                  <a:gd fmla="*/ 93 h 125" name="T7"/>
                  <a:gd fmla="*/ 82 w 155" name="T8"/>
                  <a:gd fmla="*/ 65 h 125" name="T9"/>
                  <a:gd fmla="*/ 89 w 155" name="T10"/>
                  <a:gd fmla="*/ 63 h 125" name="T11"/>
                  <a:gd fmla="*/ 89 w 155" name="T12"/>
                  <a:gd fmla="*/ 74 h 125" name="T13"/>
                  <a:gd fmla="*/ 107 w 155" name="T14"/>
                  <a:gd fmla="*/ 63 h 125" name="T15"/>
                  <a:gd fmla="*/ 122 w 155" name="T16"/>
                  <a:gd fmla="*/ 42 h 125" name="T17"/>
                  <a:gd fmla="*/ 129 w 155" name="T18"/>
                  <a:gd fmla="*/ 6 h 125" name="T19"/>
                  <a:gd fmla="*/ 141 w 155" name="T20"/>
                  <a:gd fmla="*/ 8 h 125" name="T21"/>
                  <a:gd fmla="*/ 137 w 155" name="T22"/>
                  <a:gd fmla="*/ 0 h 125" name="T23"/>
                  <a:gd fmla="*/ 144 w 155" name="T24"/>
                  <a:gd fmla="*/ 1 h 125" name="T25"/>
                  <a:gd fmla="*/ 154 w 155" name="T26"/>
                  <a:gd fmla="*/ 30 h 125" name="T27"/>
                  <a:gd fmla="*/ 141 w 155" name="T28"/>
                  <a:gd fmla="*/ 51 h 125" name="T29"/>
                  <a:gd fmla="*/ 141 w 155" name="T30"/>
                  <a:gd fmla="*/ 70 h 125" name="T31"/>
                  <a:gd fmla="*/ 131 w 155" name="T32"/>
                  <a:gd fmla="*/ 98 h 125" name="T33"/>
                  <a:gd fmla="*/ 124 w 155" name="T34"/>
                  <a:gd fmla="*/ 102 h 125" name="T35"/>
                  <a:gd fmla="*/ 124 w 155" name="T36"/>
                  <a:gd fmla="*/ 91 h 125" name="T37"/>
                  <a:gd fmla="*/ 101 w 155" name="T38"/>
                  <a:gd fmla="*/ 107 h 125" name="T39"/>
                  <a:gd fmla="*/ 82 w 155" name="T40"/>
                  <a:gd fmla="*/ 100 h 125" name="T41"/>
                  <a:gd fmla="*/ 83 w 155" name="T42"/>
                  <a:gd fmla="*/ 113 h 125" name="T43"/>
                  <a:gd fmla="*/ 67 w 155" name="T44"/>
                  <a:gd fmla="*/ 124 h 125" name="T45"/>
                  <a:gd fmla="*/ 62 w 155" name="T46"/>
                  <a:gd fmla="*/ 106 h 125" name="T47"/>
                  <a:gd fmla="*/ 0 w 155" name="T48"/>
                  <a:gd fmla="*/ 116 h 125" name="T49"/>
                  <a:gd fmla="*/ 0 w 155" name="T50"/>
                  <a:gd fmla="*/ 116 h 125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155" name="T78"/>
                  <a:gd fmla="*/ 0 h 125" name="T79"/>
                  <a:gd fmla="*/ 155 w 155" name="T80"/>
                  <a:gd fmla="*/ 125 h 125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125" w="15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/>
              <p:nvPr/>
            </p:nvSpPr>
            <p:spPr bwMode="auto">
              <a:xfrm>
                <a:off x="4885" y="2881"/>
                <a:ext cx="32" cy="157"/>
              </a:xfrm>
              <a:custGeom>
                <a:gdLst>
                  <a:gd fmla="*/ 0 w 32" name="T0"/>
                  <a:gd fmla="*/ 12 h 23" name="T1"/>
                  <a:gd fmla="*/ 0 w 32" name="T2"/>
                  <a:gd fmla="*/ 12 h 23" name="T3"/>
                  <a:gd fmla="*/ 10 w 32" name="T4"/>
                  <a:gd fmla="*/ 22 h 23" name="T5"/>
                  <a:gd fmla="*/ 28 w 32" name="T6"/>
                  <a:gd fmla="*/ 14 h 23" name="T7"/>
                  <a:gd fmla="*/ 31 w 32" name="T8"/>
                  <a:gd fmla="*/ 0 h 23" name="T9"/>
                  <a:gd fmla="*/ 0 w 32" name="T10"/>
                  <a:gd fmla="*/ 12 h 23" name="T11"/>
                  <a:gd fmla="*/ 0 w 32" name="T12"/>
                  <a:gd fmla="*/ 12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2" name="T21"/>
                  <a:gd fmla="*/ 0 h 23" name="T22"/>
                  <a:gd fmla="*/ 32 w 32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32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/>
              <p:nvPr/>
            </p:nvSpPr>
            <p:spPr bwMode="auto">
              <a:xfrm>
                <a:off x="4990" y="2724"/>
                <a:ext cx="81" cy="157"/>
              </a:xfrm>
              <a:custGeom>
                <a:gdLst>
                  <a:gd fmla="*/ 0 w 81" name="T0"/>
                  <a:gd fmla="*/ 47 h 67" name="T1"/>
                  <a:gd fmla="*/ 0 w 81" name="T2"/>
                  <a:gd fmla="*/ 47 h 67" name="T3"/>
                  <a:gd fmla="*/ 3 w 81" name="T4"/>
                  <a:gd fmla="*/ 66 h 67" name="T5"/>
                  <a:gd fmla="*/ 17 w 81" name="T6"/>
                  <a:gd fmla="*/ 59 h 67" name="T7"/>
                  <a:gd fmla="*/ 8 w 81" name="T8"/>
                  <a:gd fmla="*/ 48 h 67" name="T9"/>
                  <a:gd fmla="*/ 46 w 81" name="T10"/>
                  <a:gd fmla="*/ 58 h 67" name="T11"/>
                  <a:gd fmla="*/ 55 w 81" name="T12"/>
                  <a:gd fmla="*/ 42 h 67" name="T13"/>
                  <a:gd fmla="*/ 80 w 81" name="T14"/>
                  <a:gd fmla="*/ 37 h 67" name="T15"/>
                  <a:gd fmla="*/ 71 w 81" name="T16"/>
                  <a:gd fmla="*/ 27 h 67" name="T17"/>
                  <a:gd fmla="*/ 74 w 81" name="T18"/>
                  <a:gd fmla="*/ 18 h 67" name="T19"/>
                  <a:gd fmla="*/ 53 w 81" name="T20"/>
                  <a:gd fmla="*/ 20 h 67" name="T21"/>
                  <a:gd fmla="*/ 27 w 81" name="T22"/>
                  <a:gd fmla="*/ 0 h 67" name="T23"/>
                  <a:gd fmla="*/ 18 w 81" name="T24"/>
                  <a:gd fmla="*/ 38 h 67" name="T25"/>
                  <a:gd fmla="*/ 7 w 81" name="T26"/>
                  <a:gd fmla="*/ 35 h 67" name="T27"/>
                  <a:gd fmla="*/ 0 w 81" name="T28"/>
                  <a:gd fmla="*/ 47 h 67" name="T29"/>
                  <a:gd fmla="*/ 0 w 81" name="T30"/>
                  <a:gd fmla="*/ 47 h 67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81" name="T48"/>
                  <a:gd fmla="*/ 0 h 67" name="T49"/>
                  <a:gd fmla="*/ 81 w 81" name="T50"/>
                  <a:gd fmla="*/ 67 h 67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67" w="81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/>
            <p:nvPr/>
          </p:nvSpPr>
          <p:spPr bwMode="auto">
            <a:xfrm>
              <a:off x="5083921" y="3560452"/>
              <a:ext cx="109536" cy="206196"/>
            </a:xfrm>
            <a:custGeom>
              <a:gdLst>
                <a:gd fmla="*/ 0 w 87" name="T0"/>
                <a:gd fmla="*/ 82254980 h 84" name="T1"/>
                <a:gd fmla="*/ 0 w 87" name="T2"/>
                <a:gd fmla="*/ 82254980 h 84" name="T3"/>
                <a:gd fmla="*/ 25363482 w 87" name="T4"/>
                <a:gd fmla="*/ 94505205 h 84" name="T5"/>
                <a:gd fmla="*/ 9510832 w 87" name="T6"/>
                <a:gd fmla="*/ 136509117 h 84" name="T7"/>
                <a:gd fmla="*/ 47555429 w 87" name="T8"/>
                <a:gd fmla="*/ 145258884 h 84" name="T9"/>
                <a:gd fmla="*/ 87186425 w 87" name="T10"/>
                <a:gd fmla="*/ 120757154 h 84" name="T11"/>
                <a:gd fmla="*/ 69748624 w 87" name="T12"/>
                <a:gd fmla="*/ 87505655 h 84" name="T13"/>
                <a:gd fmla="*/ 115718915 w 87" name="T14"/>
                <a:gd fmla="*/ 56003032 h 84" name="T15"/>
                <a:gd fmla="*/ 136326972 w 87" name="T16"/>
                <a:gd fmla="*/ 14000427 h 84" name="T17"/>
                <a:gd fmla="*/ 134741833 w 87" name="T18"/>
                <a:gd fmla="*/ 8751093 h 84" name="T19"/>
                <a:gd fmla="*/ 125231004 w 87" name="T20"/>
                <a:gd fmla="*/ 0 h 84" name="T21"/>
                <a:gd fmla="*/ 84014889 w 87" name="T22"/>
                <a:gd fmla="*/ 28002177 h 84" name="T23"/>
                <a:gd fmla="*/ 84014889 w 87" name="T24"/>
                <a:gd fmla="*/ 43752828 h 84" name="T25"/>
                <a:gd fmla="*/ 55482379 w 87" name="T26"/>
                <a:gd fmla="*/ 38502163 h 84" name="T27"/>
                <a:gd fmla="*/ 0 w 87" name="T28"/>
                <a:gd fmla="*/ 82254980 h 84" name="T29"/>
                <a:gd fmla="*/ 0 w 87" name="T30"/>
                <a:gd fmla="*/ 82254980 h 84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w 87" name="T48"/>
                <a:gd fmla="*/ 0 h 84" name="T49"/>
                <a:gd fmla="*/ 87 w 87" name="T50"/>
                <a:gd fmla="*/ 84 h 84" name="T51"/>
              </a:gdLst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b="T51" l="T48" r="T50" t="T49"/>
              <a:pathLst>
                <a:path h="84" w="87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/>
            <p:nvPr/>
          </p:nvSpPr>
          <p:spPr bwMode="auto">
            <a:xfrm>
              <a:off x="5117258" y="3639828"/>
              <a:ext cx="57150" cy="206196"/>
            </a:xfrm>
            <a:custGeom>
              <a:gdLst>
                <a:gd fmla="*/ 0 w 48" name="T0"/>
                <a:gd fmla="*/ 109657851 h 66" name="T1"/>
                <a:gd fmla="*/ 0 w 48" name="T2"/>
                <a:gd fmla="*/ 109657851 h 66" name="T3"/>
                <a:gd fmla="*/ 7087791 w 48" name="T4"/>
                <a:gd fmla="*/ 23618536 h 66" name="T5"/>
                <a:gd fmla="*/ 42527939 w 48" name="T6"/>
                <a:gd fmla="*/ 0 h 66" name="T7"/>
                <a:gd fmla="*/ 66626182 w 48" name="T8"/>
                <a:gd fmla="*/ 67482449 h 66" name="T9"/>
                <a:gd fmla="*/ 42527939 w 48" name="T10"/>
                <a:gd fmla="*/ 99535812 h 66" name="T11"/>
                <a:gd fmla="*/ 0 w 48" name="T12"/>
                <a:gd fmla="*/ 109657851 h 66" name="T13"/>
                <a:gd fmla="*/ 0 w 48" name="T14"/>
                <a:gd fmla="*/ 109657851 h 6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48" name="T24"/>
                <a:gd fmla="*/ 0 h 66" name="T25"/>
                <a:gd fmla="*/ 48 w 48" name="T26"/>
                <a:gd fmla="*/ 66 h 66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66" w="48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/>
            <p:nvPr/>
          </p:nvSpPr>
          <p:spPr bwMode="auto">
            <a:xfrm>
              <a:off x="4674350" y="3984316"/>
              <a:ext cx="122236" cy="206196"/>
            </a:xfrm>
            <a:custGeom>
              <a:gdLst>
                <a:gd fmla="*/ 0 w 99" name="T0"/>
                <a:gd fmla="*/ 42094425 h 115" name="T1"/>
                <a:gd fmla="*/ 0 w 99" name="T2"/>
                <a:gd fmla="*/ 42094425 h 115" name="T3"/>
                <a:gd fmla="*/ 19818444 w 99" name="T4"/>
                <a:gd fmla="*/ 69035380 h 115" name="T5"/>
                <a:gd fmla="*/ 13720178 w 99" name="T6"/>
                <a:gd fmla="*/ 116181404 h 115" name="T7"/>
                <a:gd fmla="*/ 67079713 w 99" name="T8"/>
                <a:gd fmla="*/ 95976345 h 115" name="T9"/>
                <a:gd fmla="*/ 89946687 w 99" name="T10"/>
                <a:gd fmla="*/ 116181404 h 115" name="T11"/>
                <a:gd fmla="*/ 109766361 w 99" name="T12"/>
                <a:gd fmla="*/ 163327409 h 115" name="T13"/>
                <a:gd fmla="*/ 102143220 w 99" name="T14"/>
                <a:gd fmla="*/ 191951392 h 115" name="T15"/>
                <a:gd fmla="*/ 149403240 w 99" name="T16"/>
                <a:gd fmla="*/ 183532509 h 115" name="T17"/>
                <a:gd fmla="*/ 126536285 w 99" name="T18"/>
                <a:gd fmla="*/ 121232994 h 115" name="T19"/>
                <a:gd fmla="*/ 76226495 w 99" name="T20"/>
                <a:gd fmla="*/ 75769967 h 115" name="T21"/>
                <a:gd fmla="*/ 89946687 w 99" name="T22"/>
                <a:gd fmla="*/ 50513318 h 115" name="T23"/>
                <a:gd fmla="*/ 62505087 w 99" name="T24"/>
                <a:gd fmla="*/ 35359838 h 115" name="T25"/>
                <a:gd fmla="*/ 41161773 w 99" name="T26"/>
                <a:gd fmla="*/ 0 h 115" name="T27"/>
                <a:gd fmla="*/ 27441590 w 99" name="T28"/>
                <a:gd fmla="*/ 0 h 115" name="T29"/>
                <a:gd fmla="*/ 28966466 w 99" name="T30"/>
                <a:gd fmla="*/ 26940955 h 115" name="T31"/>
                <a:gd fmla="*/ 19818444 w 99" name="T32"/>
                <a:gd fmla="*/ 20205065 h 115" name="T33"/>
                <a:gd fmla="*/ 0 w 99" name="T34"/>
                <a:gd fmla="*/ 42094425 h 115" name="T35"/>
                <a:gd fmla="*/ 0 w 99" name="T36"/>
                <a:gd fmla="*/ 42094425 h 115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99" name="T57"/>
                <a:gd fmla="*/ 0 h 115" name="T58"/>
                <a:gd fmla="*/ 99 w 99" name="T59"/>
                <a:gd fmla="*/ 115 h 115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115" w="99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/>
            <p:nvPr/>
          </p:nvGrpSpPr>
          <p:grpSpPr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/>
              <p:nvPr/>
            </p:nvSpPr>
            <p:spPr bwMode="auto">
              <a:xfrm>
                <a:off x="1156" y="2451"/>
                <a:ext cx="1166" cy="158"/>
              </a:xfrm>
              <a:custGeom>
                <a:gdLst>
                  <a:gd fmla="*/ 93 w 1166" name="T0"/>
                  <a:gd fmla="*/ 82 h 595" name="T1"/>
                  <a:gd fmla="*/ 110 w 1166" name="T2"/>
                  <a:gd fmla="*/ 69 h 595" name="T3"/>
                  <a:gd fmla="*/ 177 w 1166" name="T4"/>
                  <a:gd fmla="*/ 35 h 595" name="T5"/>
                  <a:gd fmla="*/ 250 w 1166" name="T6"/>
                  <a:gd fmla="*/ 52 h 595" name="T7"/>
                  <a:gd fmla="*/ 347 w 1166" name="T8"/>
                  <a:gd fmla="*/ 95 h 595" name="T9"/>
                  <a:gd fmla="*/ 453 w 1166" name="T10"/>
                  <a:gd fmla="*/ 123 h 595" name="T11"/>
                  <a:gd fmla="*/ 450 w 1166" name="T12"/>
                  <a:gd fmla="*/ 93 h 595" name="T13"/>
                  <a:gd fmla="*/ 515 w 1166" name="T14"/>
                  <a:gd fmla="*/ 93 h 595" name="T15"/>
                  <a:gd fmla="*/ 595 w 1166" name="T16"/>
                  <a:gd fmla="*/ 105 h 595" name="T17"/>
                  <a:gd fmla="*/ 597 w 1166" name="T18"/>
                  <a:gd fmla="*/ 85 h 595" name="T19"/>
                  <a:gd fmla="*/ 624 w 1166" name="T20"/>
                  <a:gd fmla="*/ 114 h 595" name="T21"/>
                  <a:gd fmla="*/ 632 w 1166" name="T22"/>
                  <a:gd fmla="*/ 78 h 595" name="T23"/>
                  <a:gd fmla="*/ 620 w 1166" name="T24"/>
                  <a:gd fmla="*/ 18 h 595" name="T25"/>
                  <a:gd fmla="*/ 676 w 1166" name="T26"/>
                  <a:gd fmla="*/ 44 h 595" name="T27"/>
                  <a:gd fmla="*/ 685 w 1166" name="T28"/>
                  <a:gd fmla="*/ 61 h 595" name="T29"/>
                  <a:gd fmla="*/ 721 w 1166" name="T30"/>
                  <a:gd fmla="*/ 76 h 595" name="T31"/>
                  <a:gd fmla="*/ 743 w 1166" name="T32"/>
                  <a:gd fmla="*/ 109 h 595" name="T33"/>
                  <a:gd fmla="*/ 797 w 1166" name="T34"/>
                  <a:gd fmla="*/ 55 h 595" name="T35"/>
                  <a:gd fmla="*/ 798 w 1166" name="T36"/>
                  <a:gd fmla="*/ 85 h 595" name="T37"/>
                  <a:gd fmla="*/ 783 w 1166" name="T38"/>
                  <a:gd fmla="*/ 137 h 595" name="T39"/>
                  <a:gd fmla="*/ 695 w 1166" name="T40"/>
                  <a:gd fmla="*/ 143 h 595" name="T41"/>
                  <a:gd fmla="*/ 698 w 1166" name="T42"/>
                  <a:gd fmla="*/ 183 h 595" name="T43"/>
                  <a:gd fmla="*/ 689 w 1166" name="T44"/>
                  <a:gd fmla="*/ 208 h 595" name="T45"/>
                  <a:gd fmla="*/ 661 w 1166" name="T46"/>
                  <a:gd fmla="*/ 226 h 595" name="T47"/>
                  <a:gd fmla="*/ 653 w 1166" name="T48"/>
                  <a:gd fmla="*/ 293 h 595" name="T49"/>
                  <a:gd fmla="*/ 759 w 1166" name="T50"/>
                  <a:gd fmla="*/ 359 h 595" name="T51"/>
                  <a:gd fmla="*/ 800 w 1166" name="T52"/>
                  <a:gd fmla="*/ 404 h 595" name="T53"/>
                  <a:gd fmla="*/ 817 w 1166" name="T54"/>
                  <a:gd fmla="*/ 440 h 595" name="T55"/>
                  <a:gd fmla="*/ 836 w 1166" name="T56"/>
                  <a:gd fmla="*/ 375 h 595" name="T57"/>
                  <a:gd fmla="*/ 849 w 1166" name="T58"/>
                  <a:gd fmla="*/ 293 h 595" name="T59"/>
                  <a:gd fmla="*/ 858 w 1166" name="T60"/>
                  <a:gd fmla="*/ 252 h 595" name="T61"/>
                  <a:gd fmla="*/ 900 w 1166" name="T62"/>
                  <a:gd fmla="*/ 225 h 595" name="T63"/>
                  <a:gd fmla="*/ 974 w 1166" name="T64"/>
                  <a:gd fmla="*/ 248 h 595" name="T65"/>
                  <a:gd fmla="*/ 980 w 1166" name="T66"/>
                  <a:gd fmla="*/ 283 h 595" name="T67"/>
                  <a:gd fmla="*/ 978 w 1166" name="T68"/>
                  <a:gd fmla="*/ 312 h 595" name="T69"/>
                  <a:gd fmla="*/ 1022 w 1166" name="T70"/>
                  <a:gd fmla="*/ 300 h 595" name="T71"/>
                  <a:gd fmla="*/ 1061 w 1166" name="T72"/>
                  <a:gd fmla="*/ 285 h 595" name="T73"/>
                  <a:gd fmla="*/ 1058 w 1166" name="T74"/>
                  <a:gd fmla="*/ 300 h 595" name="T75"/>
                  <a:gd fmla="*/ 1079 w 1166" name="T76"/>
                  <a:gd fmla="*/ 316 h 595" name="T77"/>
                  <a:gd fmla="*/ 1082 w 1166" name="T78"/>
                  <a:gd fmla="*/ 336 h 595" name="T79"/>
                  <a:gd fmla="*/ 1118 w 1166" name="T80"/>
                  <a:gd fmla="*/ 362 h 595" name="T81"/>
                  <a:gd fmla="*/ 1144 w 1166" name="T82"/>
                  <a:gd fmla="*/ 381 h 595" name="T83"/>
                  <a:gd fmla="*/ 1156 w 1166" name="T84"/>
                  <a:gd fmla="*/ 400 h 595" name="T85"/>
                  <a:gd fmla="*/ 985 w 1166" name="T86"/>
                  <a:gd fmla="*/ 477 h 595" name="T87"/>
                  <a:gd fmla="*/ 1047 w 1166" name="T88"/>
                  <a:gd fmla="*/ 482 h 595" name="T89"/>
                  <a:gd fmla="*/ 1053 w 1166" name="T90"/>
                  <a:gd fmla="*/ 527 h 595" name="T91"/>
                  <a:gd fmla="*/ 1108 w 1166" name="T92"/>
                  <a:gd fmla="*/ 523 h 595" name="T93"/>
                  <a:gd fmla="*/ 1022 w 1166" name="T94"/>
                  <a:gd fmla="*/ 552 h 595" name="T95"/>
                  <a:gd fmla="*/ 1010 w 1166" name="T96"/>
                  <a:gd fmla="*/ 540 h 595" name="T97"/>
                  <a:gd fmla="*/ 960 w 1166" name="T98"/>
                  <a:gd fmla="*/ 539 h 595" name="T99"/>
                  <a:gd fmla="*/ 846 w 1166" name="T100"/>
                  <a:gd fmla="*/ 574 h 595" name="T101"/>
                  <a:gd fmla="*/ 798 w 1166" name="T102"/>
                  <a:gd fmla="*/ 582 h 595" name="T103"/>
                  <a:gd fmla="*/ 820 w 1166" name="T104"/>
                  <a:gd fmla="*/ 550 h 595" name="T105"/>
                  <a:gd fmla="*/ 770 w 1166" name="T106"/>
                  <a:gd fmla="*/ 518 h 595" name="T107"/>
                  <a:gd fmla="*/ 735 w 1166" name="T108"/>
                  <a:gd fmla="*/ 479 h 595" name="T109"/>
                  <a:gd fmla="*/ 634 w 1166" name="T110"/>
                  <a:gd fmla="*/ 480 h 595" name="T111"/>
                  <a:gd fmla="*/ 244 w 1166" name="T112"/>
                  <a:gd fmla="*/ 462 h 595" name="T113"/>
                  <a:gd fmla="*/ 188 w 1166" name="T114"/>
                  <a:gd fmla="*/ 431 h 595" name="T115"/>
                  <a:gd fmla="*/ 149 w 1166" name="T116"/>
                  <a:gd fmla="*/ 366 h 595" name="T117"/>
                  <a:gd fmla="*/ 48 w 1166" name="T118"/>
                  <a:gd fmla="*/ 291 h 595" name="T119"/>
                  <a:gd fmla="*/ 0 w 1166" name="T120"/>
                  <a:gd fmla="*/ 264 h 595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1166" name="T183"/>
                  <a:gd fmla="*/ 0 h 595" name="T184"/>
                  <a:gd fmla="*/ 1166 w 1166" name="T185"/>
                  <a:gd fmla="*/ 595 h 595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595" w="1166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/>
              <p:nvPr/>
            </p:nvSpPr>
            <p:spPr bwMode="auto">
              <a:xfrm>
                <a:off x="1330" y="2617"/>
                <a:ext cx="69" cy="158"/>
              </a:xfrm>
              <a:custGeom>
                <a:gdLst>
                  <a:gd fmla="*/ 0 w 69" name="T0"/>
                  <a:gd fmla="*/ 0 h 40" name="T1"/>
                  <a:gd fmla="*/ 0 w 69" name="T2"/>
                  <a:gd fmla="*/ 0 h 40" name="T3"/>
                  <a:gd fmla="*/ 37 w 69" name="T4"/>
                  <a:gd fmla="*/ 8 h 40" name="T5"/>
                  <a:gd fmla="*/ 68 w 69" name="T6"/>
                  <a:gd fmla="*/ 39 h 40" name="T7"/>
                  <a:gd fmla="*/ 50 w 69" name="T8"/>
                  <a:gd fmla="*/ 33 h 40" name="T9"/>
                  <a:gd fmla="*/ 0 w 69" name="T10"/>
                  <a:gd fmla="*/ 0 h 40" name="T11"/>
                  <a:gd fmla="*/ 0 w 69" name="T12"/>
                  <a:gd fmla="*/ 0 h 40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69" name="T21"/>
                  <a:gd fmla="*/ 0 h 40" name="T22"/>
                  <a:gd fmla="*/ 69 w 69" name="T23"/>
                  <a:gd fmla="*/ 40 h 40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40" w="69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/>
              <p:nvPr/>
            </p:nvSpPr>
            <p:spPr bwMode="auto">
              <a:xfrm>
                <a:off x="1362" y="2131"/>
                <a:ext cx="144" cy="158"/>
              </a:xfrm>
              <a:custGeom>
                <a:gdLst>
                  <a:gd fmla="*/ 0 w 144" name="T0"/>
                  <a:gd fmla="*/ 66 h 89" name="T1"/>
                  <a:gd fmla="*/ 0 w 144" name="T2"/>
                  <a:gd fmla="*/ 66 h 89" name="T3"/>
                  <a:gd fmla="*/ 6 w 144" name="T4"/>
                  <a:gd fmla="*/ 55 h 89" name="T5"/>
                  <a:gd fmla="*/ 27 w 144" name="T6"/>
                  <a:gd fmla="*/ 18 h 89" name="T7"/>
                  <a:gd fmla="*/ 17 w 144" name="T8"/>
                  <a:gd fmla="*/ 3 h 89" name="T9"/>
                  <a:gd fmla="*/ 61 w 144" name="T10"/>
                  <a:gd fmla="*/ 0 h 89" name="T11"/>
                  <a:gd fmla="*/ 92 w 144" name="T12"/>
                  <a:gd fmla="*/ 14 h 89" name="T13"/>
                  <a:gd fmla="*/ 112 w 144" name="T14"/>
                  <a:gd fmla="*/ 6 h 89" name="T15"/>
                  <a:gd fmla="*/ 143 w 144" name="T16"/>
                  <a:gd fmla="*/ 27 h 89" name="T17"/>
                  <a:gd fmla="*/ 77 w 144" name="T18"/>
                  <a:gd fmla="*/ 59 h 89" name="T19"/>
                  <a:gd fmla="*/ 72 w 144" name="T20"/>
                  <a:gd fmla="*/ 79 h 89" name="T21"/>
                  <a:gd fmla="*/ 39 w 144" name="T22"/>
                  <a:gd fmla="*/ 88 h 89" name="T23"/>
                  <a:gd fmla="*/ 25 w 144" name="T24"/>
                  <a:gd fmla="*/ 73 h 89" name="T25"/>
                  <a:gd fmla="*/ 0 w 144" name="T26"/>
                  <a:gd fmla="*/ 66 h 89" name="T27"/>
                  <a:gd fmla="*/ 0 w 144" name="T28"/>
                  <a:gd fmla="*/ 66 h 89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44" name="T45"/>
                  <a:gd fmla="*/ 0 h 89" name="T46"/>
                  <a:gd fmla="*/ 144 w 144" name="T47"/>
                  <a:gd fmla="*/ 89 h 89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9" w="144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/>
              <p:nvPr/>
            </p:nvSpPr>
            <p:spPr bwMode="auto">
              <a:xfrm>
                <a:off x="1403" y="2029"/>
                <a:ext cx="101" cy="158"/>
              </a:xfrm>
              <a:custGeom>
                <a:gdLst>
                  <a:gd fmla="*/ 0 w 101" name="T0"/>
                  <a:gd fmla="*/ 38 h 51" name="T1"/>
                  <a:gd fmla="*/ 0 w 101" name="T2"/>
                  <a:gd fmla="*/ 38 h 51" name="T3"/>
                  <a:gd fmla="*/ 23 w 101" name="T4"/>
                  <a:gd fmla="*/ 45 h 51" name="T5"/>
                  <a:gd fmla="*/ 29 w 101" name="T6"/>
                  <a:gd fmla="*/ 37 h 51" name="T7"/>
                  <a:gd fmla="*/ 34 w 101" name="T8"/>
                  <a:gd fmla="*/ 50 h 51" name="T9"/>
                  <a:gd fmla="*/ 45 w 101" name="T10"/>
                  <a:gd fmla="*/ 45 h 51" name="T11"/>
                  <a:gd fmla="*/ 43 w 101" name="T12"/>
                  <a:gd fmla="*/ 33 h 51" name="T13"/>
                  <a:gd fmla="*/ 54 w 101" name="T14"/>
                  <a:gd fmla="*/ 39 h 51" name="T15"/>
                  <a:gd fmla="*/ 60 w 101" name="T16"/>
                  <a:gd fmla="*/ 21 h 51" name="T17"/>
                  <a:gd fmla="*/ 69 w 101" name="T18"/>
                  <a:gd fmla="*/ 20 h 51" name="T19"/>
                  <a:gd fmla="*/ 72 w 101" name="T20"/>
                  <a:gd fmla="*/ 37 h 51" name="T21"/>
                  <a:gd fmla="*/ 94 w 101" name="T22"/>
                  <a:gd fmla="*/ 24 h 51" name="T23"/>
                  <a:gd fmla="*/ 87 w 101" name="T24"/>
                  <a:gd fmla="*/ 10 h 51" name="T25"/>
                  <a:gd fmla="*/ 100 w 101" name="T26"/>
                  <a:gd fmla="*/ 7 h 51" name="T27"/>
                  <a:gd fmla="*/ 86 w 101" name="T28"/>
                  <a:gd fmla="*/ 0 h 51" name="T29"/>
                  <a:gd fmla="*/ 50 w 101" name="T30"/>
                  <a:gd fmla="*/ 7 h 51" name="T31"/>
                  <a:gd fmla="*/ 0 w 101" name="T32"/>
                  <a:gd fmla="*/ 38 h 51" name="T33"/>
                  <a:gd fmla="*/ 0 w 101" name="T34"/>
                  <a:gd fmla="*/ 38 h 51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101" name="T54"/>
                  <a:gd fmla="*/ 0 h 51" name="T55"/>
                  <a:gd fmla="*/ 101 w 101" name="T56"/>
                  <a:gd fmla="*/ 51 h 51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51" w="100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/>
              <p:nvPr/>
            </p:nvSpPr>
            <p:spPr bwMode="auto">
              <a:xfrm>
                <a:off x="1457" y="2178"/>
                <a:ext cx="247" cy="158"/>
              </a:xfrm>
              <a:custGeom>
                <a:gdLst>
                  <a:gd fmla="*/ 0 w 247" name="T0"/>
                  <a:gd fmla="*/ 39 h 122" name="T1"/>
                  <a:gd fmla="*/ 0 w 247" name="T2"/>
                  <a:gd fmla="*/ 39 h 122" name="T3"/>
                  <a:gd fmla="*/ 12 w 247" name="T4"/>
                  <a:gd fmla="*/ 29 h 122" name="T5"/>
                  <a:gd fmla="*/ 6 w 247" name="T6"/>
                  <a:gd fmla="*/ 24 h 122" name="T7"/>
                  <a:gd fmla="*/ 35 w 247" name="T8"/>
                  <a:gd fmla="*/ 7 h 122" name="T9"/>
                  <a:gd fmla="*/ 59 w 247" name="T10"/>
                  <a:gd fmla="*/ 0 h 122" name="T11"/>
                  <a:gd fmla="*/ 67 w 247" name="T12"/>
                  <a:gd fmla="*/ 13 h 122" name="T13"/>
                  <a:gd fmla="*/ 59 w 247" name="T14"/>
                  <a:gd fmla="*/ 20 h 122" name="T15"/>
                  <a:gd fmla="*/ 81 w 247" name="T16"/>
                  <a:gd fmla="*/ 10 h 122" name="T17"/>
                  <a:gd fmla="*/ 105 w 247" name="T18"/>
                  <a:gd fmla="*/ 18 h 122" name="T19"/>
                  <a:gd fmla="*/ 96 w 247" name="T20"/>
                  <a:gd fmla="*/ 27 h 122" name="T21"/>
                  <a:gd fmla="*/ 124 w 247" name="T22"/>
                  <a:gd fmla="*/ 21 h 122" name="T23"/>
                  <a:gd fmla="*/ 116 w 247" name="T24"/>
                  <a:gd fmla="*/ 11 h 122" name="T25"/>
                  <a:gd fmla="*/ 127 w 247" name="T26"/>
                  <a:gd fmla="*/ 12 h 122" name="T27"/>
                  <a:gd fmla="*/ 149 w 247" name="T28"/>
                  <a:gd fmla="*/ 44 h 122" name="T29"/>
                  <a:gd fmla="*/ 157 w 247" name="T30"/>
                  <a:gd fmla="*/ 37 h 122" name="T31"/>
                  <a:gd fmla="*/ 148 w 247" name="T32"/>
                  <a:gd fmla="*/ 1 h 122" name="T33"/>
                  <a:gd fmla="*/ 166 w 247" name="T34"/>
                  <a:gd fmla="*/ 2 h 122" name="T35"/>
                  <a:gd fmla="*/ 186 w 247" name="T36"/>
                  <a:gd fmla="*/ 14 h 122" name="T37"/>
                  <a:gd fmla="*/ 197 w 247" name="T38"/>
                  <a:gd fmla="*/ 58 h 122" name="T39"/>
                  <a:gd fmla="*/ 246 w 247" name="T40"/>
                  <a:gd fmla="*/ 80 h 122" name="T41"/>
                  <a:gd fmla="*/ 245 w 247" name="T42"/>
                  <a:gd fmla="*/ 91 h 122" name="T43"/>
                  <a:gd fmla="*/ 232 w 247" name="T44"/>
                  <a:gd fmla="*/ 86 h 122" name="T45"/>
                  <a:gd fmla="*/ 217 w 247" name="T46"/>
                  <a:gd fmla="*/ 94 h 122" name="T47"/>
                  <a:gd fmla="*/ 238 w 247" name="T48"/>
                  <a:gd fmla="*/ 104 h 122" name="T49"/>
                  <a:gd fmla="*/ 219 w 247" name="T50"/>
                  <a:gd fmla="*/ 114 h 122" name="T51"/>
                  <a:gd fmla="*/ 187 w 247" name="T52"/>
                  <a:gd fmla="*/ 109 h 122" name="T53"/>
                  <a:gd fmla="*/ 169 w 247" name="T54"/>
                  <a:gd fmla="*/ 97 h 122" name="T55"/>
                  <a:gd fmla="*/ 128 w 247" name="T56"/>
                  <a:gd fmla="*/ 117 h 122" name="T57"/>
                  <a:gd fmla="*/ 78 w 247" name="T58"/>
                  <a:gd fmla="*/ 121 h 122" name="T59"/>
                  <a:gd fmla="*/ 68 w 247" name="T60"/>
                  <a:gd fmla="*/ 102 h 122" name="T61"/>
                  <a:gd fmla="*/ 40 w 247" name="T62"/>
                  <a:gd fmla="*/ 100 h 122" name="T63"/>
                  <a:gd fmla="*/ 22 w 247" name="T64"/>
                  <a:gd fmla="*/ 84 h 122" name="T65"/>
                  <a:gd fmla="*/ 93 w 247" name="T66"/>
                  <a:gd fmla="*/ 74 h 122" name="T67"/>
                  <a:gd fmla="*/ 19 w 247" name="T68"/>
                  <a:gd fmla="*/ 69 h 122" name="T69"/>
                  <a:gd fmla="*/ 9 w 247" name="T70"/>
                  <a:gd fmla="*/ 59 h 122" name="T71"/>
                  <a:gd fmla="*/ 47 w 247" name="T72"/>
                  <a:gd fmla="*/ 48 h 122" name="T73"/>
                  <a:gd fmla="*/ 12 w 247" name="T74"/>
                  <a:gd fmla="*/ 49 h 122" name="T75"/>
                  <a:gd fmla="*/ 15 w 247" name="T76"/>
                  <a:gd fmla="*/ 44 h 122" name="T77"/>
                  <a:gd fmla="*/ 0 w 247" name="T78"/>
                  <a:gd fmla="*/ 39 h 122" name="T79"/>
                  <a:gd fmla="*/ 0 w 247" name="T80"/>
                  <a:gd fmla="*/ 39 h 122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247" name="T123"/>
                  <a:gd fmla="*/ 0 h 122" name="T124"/>
                  <a:gd fmla="*/ 247 w 247" name="T125"/>
                  <a:gd fmla="*/ 122 h 122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122" w="246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/>
              <p:nvPr/>
            </p:nvSpPr>
            <p:spPr bwMode="auto">
              <a:xfrm>
                <a:off x="1475" y="2056"/>
                <a:ext cx="168" cy="158"/>
              </a:xfrm>
              <a:custGeom>
                <a:gdLst>
                  <a:gd fmla="*/ 0 w 168" name="T0"/>
                  <a:gd fmla="*/ 44 h 68" name="T1"/>
                  <a:gd fmla="*/ 0 w 168" name="T2"/>
                  <a:gd fmla="*/ 44 h 68" name="T3"/>
                  <a:gd fmla="*/ 6 w 168" name="T4"/>
                  <a:gd fmla="*/ 38 h 68" name="T5"/>
                  <a:gd fmla="*/ 34 w 168" name="T6"/>
                  <a:gd fmla="*/ 32 h 68" name="T7"/>
                  <a:gd fmla="*/ 6 w 168" name="T8"/>
                  <a:gd fmla="*/ 33 h 68" name="T9"/>
                  <a:gd fmla="*/ 39 w 168" name="T10"/>
                  <a:gd fmla="*/ 27 h 68" name="T11"/>
                  <a:gd fmla="*/ 12 w 168" name="T12"/>
                  <a:gd fmla="*/ 27 h 68" name="T13"/>
                  <a:gd fmla="*/ 14 w 168" name="T14"/>
                  <a:gd fmla="*/ 19 h 68" name="T15"/>
                  <a:gd fmla="*/ 40 w 168" name="T16"/>
                  <a:gd fmla="*/ 19 h 68" name="T17"/>
                  <a:gd fmla="*/ 22 w 168" name="T18"/>
                  <a:gd fmla="*/ 17 h 68" name="T19"/>
                  <a:gd fmla="*/ 36 w 168" name="T20"/>
                  <a:gd fmla="*/ 10 h 68" name="T21"/>
                  <a:gd fmla="*/ 70 w 168" name="T22"/>
                  <a:gd fmla="*/ 19 h 68" name="T23"/>
                  <a:gd fmla="*/ 87 w 168" name="T24"/>
                  <a:gd fmla="*/ 36 h 68" name="T25"/>
                  <a:gd fmla="*/ 118 w 168" name="T26"/>
                  <a:gd fmla="*/ 37 h 68" name="T27"/>
                  <a:gd fmla="*/ 106 w 168" name="T28"/>
                  <a:gd fmla="*/ 27 h 68" name="T29"/>
                  <a:gd fmla="*/ 113 w 168" name="T30"/>
                  <a:gd fmla="*/ 20 h 68" name="T31"/>
                  <a:gd fmla="*/ 99 w 168" name="T32"/>
                  <a:gd fmla="*/ 12 h 68" name="T33"/>
                  <a:gd fmla="*/ 121 w 168" name="T34"/>
                  <a:gd fmla="*/ 0 h 68" name="T35"/>
                  <a:gd fmla="*/ 131 w 168" name="T36"/>
                  <a:gd fmla="*/ 14 h 68" name="T37"/>
                  <a:gd fmla="*/ 124 w 168" name="T38"/>
                  <a:gd fmla="*/ 21 h 68" name="T39"/>
                  <a:gd fmla="*/ 136 w 168" name="T40"/>
                  <a:gd fmla="*/ 23 h 68" name="T41"/>
                  <a:gd fmla="*/ 132 w 168" name="T42"/>
                  <a:gd fmla="*/ 31 h 68" name="T43"/>
                  <a:gd fmla="*/ 147 w 168" name="T44"/>
                  <a:gd fmla="*/ 33 h 68" name="T45"/>
                  <a:gd fmla="*/ 156 w 168" name="T46"/>
                  <a:gd fmla="*/ 23 h 68" name="T47"/>
                  <a:gd fmla="*/ 167 w 168" name="T48"/>
                  <a:gd fmla="*/ 35 h 68" name="T49"/>
                  <a:gd fmla="*/ 158 w 168" name="T50"/>
                  <a:gd fmla="*/ 50 h 68" name="T51"/>
                  <a:gd fmla="*/ 122 w 168" name="T52"/>
                  <a:gd fmla="*/ 49 h 68" name="T53"/>
                  <a:gd fmla="*/ 67 w 168" name="T54"/>
                  <a:gd fmla="*/ 67 h 68" name="T55"/>
                  <a:gd fmla="*/ 45 w 168" name="T56"/>
                  <a:gd fmla="*/ 57 h 68" name="T57"/>
                  <a:gd fmla="*/ 91 w 168" name="T58"/>
                  <a:gd fmla="*/ 42 h 68" name="T59"/>
                  <a:gd fmla="*/ 51 w 168" name="T60"/>
                  <a:gd fmla="*/ 51 h 68" name="T61"/>
                  <a:gd fmla="*/ 58 w 168" name="T62"/>
                  <a:gd fmla="*/ 39 h 68" name="T63"/>
                  <a:gd fmla="*/ 38 w 168" name="T64"/>
                  <a:gd fmla="*/ 52 h 68" name="T65"/>
                  <a:gd fmla="*/ 14 w 168" name="T66"/>
                  <a:gd fmla="*/ 49 h 68" name="T67"/>
                  <a:gd fmla="*/ 0 w 168" name="T68"/>
                  <a:gd fmla="*/ 44 h 68" name="T69"/>
                  <a:gd fmla="*/ 0 w 168" name="T70"/>
                  <a:gd fmla="*/ 44 h 68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168" name="T108"/>
                  <a:gd fmla="*/ 0 h 68" name="T109"/>
                  <a:gd fmla="*/ 168 w 168" name="T110"/>
                  <a:gd fmla="*/ 68 h 68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68" w="1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/>
              <p:nvPr/>
            </p:nvSpPr>
            <p:spPr bwMode="auto">
              <a:xfrm>
                <a:off x="1641" y="1974"/>
                <a:ext cx="87" cy="158"/>
              </a:xfrm>
              <a:custGeom>
                <a:gdLst>
                  <a:gd fmla="*/ 0 w 87" name="T0"/>
                  <a:gd fmla="*/ 0 h 43" name="T1"/>
                  <a:gd fmla="*/ 0 w 87" name="T2"/>
                  <a:gd fmla="*/ 0 h 43" name="T3"/>
                  <a:gd fmla="*/ 7 w 87" name="T4"/>
                  <a:gd fmla="*/ 15 h 43" name="T5"/>
                  <a:gd fmla="*/ 28 w 87" name="T6"/>
                  <a:gd fmla="*/ 15 h 43" name="T7"/>
                  <a:gd fmla="*/ 21 w 87" name="T8"/>
                  <a:gd fmla="*/ 18 h 43" name="T9"/>
                  <a:gd fmla="*/ 26 w 87" name="T10"/>
                  <a:gd fmla="*/ 23 h 43" name="T11"/>
                  <a:gd fmla="*/ 8 w 87" name="T12"/>
                  <a:gd fmla="*/ 25 h 43" name="T13"/>
                  <a:gd fmla="*/ 38 w 87" name="T14"/>
                  <a:gd fmla="*/ 31 h 43" name="T15"/>
                  <a:gd fmla="*/ 86 w 87" name="T16"/>
                  <a:gd fmla="*/ 42 h 43" name="T17"/>
                  <a:gd fmla="*/ 79 w 87" name="T18"/>
                  <a:gd fmla="*/ 17 h 43" name="T19"/>
                  <a:gd fmla="*/ 44 w 87" name="T20"/>
                  <a:gd fmla="*/ 3 h 43" name="T21"/>
                  <a:gd fmla="*/ 33 w 87" name="T22"/>
                  <a:gd fmla="*/ 9 h 43" name="T23"/>
                  <a:gd fmla="*/ 30 w 87" name="T24"/>
                  <a:gd fmla="*/ 0 h 43" name="T25"/>
                  <a:gd fmla="*/ 0 w 87" name="T26"/>
                  <a:gd fmla="*/ 0 h 43" name="T27"/>
                  <a:gd fmla="*/ 0 w 87" name="T28"/>
                  <a:gd fmla="*/ 0 h 43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87" name="T45"/>
                  <a:gd fmla="*/ 0 h 43" name="T46"/>
                  <a:gd fmla="*/ 87 w 87" name="T47"/>
                  <a:gd fmla="*/ 43 h 43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43" w="87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/>
              <p:nvPr/>
            </p:nvSpPr>
            <p:spPr bwMode="auto">
              <a:xfrm>
                <a:off x="1681" y="2053"/>
                <a:ext cx="70" cy="158"/>
              </a:xfrm>
              <a:custGeom>
                <a:gdLst>
                  <a:gd fmla="*/ 0 w 70" name="T0"/>
                  <a:gd fmla="*/ 28 h 43" name="T1"/>
                  <a:gd fmla="*/ 0 w 70" name="T2"/>
                  <a:gd fmla="*/ 28 h 43" name="T3"/>
                  <a:gd fmla="*/ 8 w 70" name="T4"/>
                  <a:gd fmla="*/ 18 h 43" name="T5"/>
                  <a:gd fmla="*/ 21 w 70" name="T6"/>
                  <a:gd fmla="*/ 19 h 43" name="T7"/>
                  <a:gd fmla="*/ 4 w 70" name="T8"/>
                  <a:gd fmla="*/ 9 h 43" name="T9"/>
                  <a:gd fmla="*/ 8 w 70" name="T10"/>
                  <a:gd fmla="*/ 3 h 43" name="T11"/>
                  <a:gd fmla="*/ 36 w 70" name="T12"/>
                  <a:gd fmla="*/ 17 h 43" name="T13"/>
                  <a:gd fmla="*/ 20 w 70" name="T14"/>
                  <a:gd fmla="*/ 2 h 43" name="T15"/>
                  <a:gd fmla="*/ 62 w 70" name="T16"/>
                  <a:gd fmla="*/ 0 h 43" name="T17"/>
                  <a:gd fmla="*/ 69 w 70" name="T18"/>
                  <a:gd fmla="*/ 31 h 43" name="T19"/>
                  <a:gd fmla="*/ 61 w 70" name="T20"/>
                  <a:gd fmla="*/ 26 h 43" name="T21"/>
                  <a:gd fmla="*/ 60 w 70" name="T22"/>
                  <a:gd fmla="*/ 42 h 43" name="T23"/>
                  <a:gd fmla="*/ 27 w 70" name="T24"/>
                  <a:gd fmla="*/ 41 h 43" name="T25"/>
                  <a:gd fmla="*/ 33 w 70" name="T26"/>
                  <a:gd fmla="*/ 36 h 43" name="T27"/>
                  <a:gd fmla="*/ 24 w 70" name="T28"/>
                  <a:gd fmla="*/ 30 h 43" name="T29"/>
                  <a:gd fmla="*/ 48 w 70" name="T30"/>
                  <a:gd fmla="*/ 22 h 43" name="T31"/>
                  <a:gd fmla="*/ 0 w 70" name="T32"/>
                  <a:gd fmla="*/ 28 h 43" name="T33"/>
                  <a:gd fmla="*/ 0 w 70" name="T34"/>
                  <a:gd fmla="*/ 28 h 43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70" name="T54"/>
                  <a:gd fmla="*/ 0 h 43" name="T55"/>
                  <a:gd fmla="*/ 70 w 70" name="T56"/>
                  <a:gd fmla="*/ 43 h 43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43" w="70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/>
              <p:nvPr/>
            </p:nvSpPr>
            <p:spPr bwMode="auto">
              <a:xfrm>
                <a:off x="1683" y="2138"/>
                <a:ext cx="82" cy="158"/>
              </a:xfrm>
              <a:custGeom>
                <a:gdLst>
                  <a:gd fmla="*/ 0 w 82" name="T0"/>
                  <a:gd fmla="*/ 33 h 67" name="T1"/>
                  <a:gd fmla="*/ 0 w 82" name="T2"/>
                  <a:gd fmla="*/ 33 h 67" name="T3"/>
                  <a:gd fmla="*/ 4 w 82" name="T4"/>
                  <a:gd fmla="*/ 24 h 67" name="T5"/>
                  <a:gd fmla="*/ 31 w 82" name="T6"/>
                  <a:gd fmla="*/ 29 h 67" name="T7"/>
                  <a:gd fmla="*/ 27 w 82" name="T8"/>
                  <a:gd fmla="*/ 19 h 67" name="T9"/>
                  <a:gd fmla="*/ 34 w 82" name="T10"/>
                  <a:gd fmla="*/ 19 h 67" name="T11"/>
                  <a:gd fmla="*/ 16 w 82" name="T12"/>
                  <a:gd fmla="*/ 14 h 67" name="T13"/>
                  <a:gd fmla="*/ 25 w 82" name="T14"/>
                  <a:gd fmla="*/ 11 h 67" name="T15"/>
                  <a:gd fmla="*/ 17 w 82" name="T16"/>
                  <a:gd fmla="*/ 5 h 67" name="T17"/>
                  <a:gd fmla="*/ 68 w 82" name="T18"/>
                  <a:gd fmla="*/ 0 h 67" name="T19"/>
                  <a:gd fmla="*/ 70 w 82" name="T20"/>
                  <a:gd fmla="*/ 14 h 67" name="T21"/>
                  <a:gd fmla="*/ 54 w 82" name="T22"/>
                  <a:gd fmla="*/ 26 h 67" name="T23"/>
                  <a:gd fmla="*/ 78 w 82" name="T24"/>
                  <a:gd fmla="*/ 29 h 67" name="T25"/>
                  <a:gd fmla="*/ 81 w 82" name="T26"/>
                  <a:gd fmla="*/ 53 h 67" name="T27"/>
                  <a:gd fmla="*/ 46 w 82" name="T28"/>
                  <a:gd fmla="*/ 66 h 67" name="T29"/>
                  <a:gd fmla="*/ 31 w 82" name="T30"/>
                  <a:gd fmla="*/ 47 h 67" name="T31"/>
                  <a:gd fmla="*/ 0 w 82" name="T32"/>
                  <a:gd fmla="*/ 33 h 67" name="T33"/>
                  <a:gd fmla="*/ 0 w 82" name="T34"/>
                  <a:gd fmla="*/ 33 h 67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82" name="T54"/>
                  <a:gd fmla="*/ 0 h 67" name="T55"/>
                  <a:gd fmla="*/ 82 w 82" name="T56"/>
                  <a:gd fmla="*/ 67 h 67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67" w="82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/>
              <p:nvPr/>
            </p:nvSpPr>
            <p:spPr bwMode="auto">
              <a:xfrm>
                <a:off x="1740" y="1980"/>
                <a:ext cx="49" cy="158"/>
              </a:xfrm>
              <a:custGeom>
                <a:gdLst>
                  <a:gd fmla="*/ 0 w 49" name="T0"/>
                  <a:gd fmla="*/ 0 h 34" name="T1"/>
                  <a:gd fmla="*/ 0 w 49" name="T2"/>
                  <a:gd fmla="*/ 0 h 34" name="T3"/>
                  <a:gd fmla="*/ 5 w 49" name="T4"/>
                  <a:gd fmla="*/ 20 h 34" name="T5"/>
                  <a:gd fmla="*/ 20 w 49" name="T6"/>
                  <a:gd fmla="*/ 21 h 34" name="T7"/>
                  <a:gd fmla="*/ 7 w 49" name="T8"/>
                  <a:gd fmla="*/ 24 h 34" name="T9"/>
                  <a:gd fmla="*/ 14 w 49" name="T10"/>
                  <a:gd fmla="*/ 33 h 34" name="T11"/>
                  <a:gd fmla="*/ 44 w 49" name="T12"/>
                  <a:gd fmla="*/ 28 h 34" name="T13"/>
                  <a:gd fmla="*/ 48 w 49" name="T14"/>
                  <a:gd fmla="*/ 16 h 34" name="T15"/>
                  <a:gd fmla="*/ 0 w 49" name="T16"/>
                  <a:gd fmla="*/ 0 h 34" name="T17"/>
                  <a:gd fmla="*/ 0 w 49" name="T18"/>
                  <a:gd fmla="*/ 0 h 34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49" name="T30"/>
                  <a:gd fmla="*/ 0 h 34" name="T31"/>
                  <a:gd fmla="*/ 49 w 49" name="T32"/>
                  <a:gd fmla="*/ 34 h 34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34" w="49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/>
              <p:nvPr/>
            </p:nvSpPr>
            <p:spPr bwMode="auto">
              <a:xfrm>
                <a:off x="1757" y="2052"/>
                <a:ext cx="236" cy="158"/>
              </a:xfrm>
              <a:custGeom>
                <a:gdLst>
                  <a:gd fmla="*/ 0 w 236" name="T0"/>
                  <a:gd fmla="*/ 12 h 76" name="T1"/>
                  <a:gd fmla="*/ 0 w 236" name="T2"/>
                  <a:gd fmla="*/ 12 h 76" name="T3"/>
                  <a:gd fmla="*/ 15 w 236" name="T4"/>
                  <a:gd fmla="*/ 0 h 76" name="T5"/>
                  <a:gd fmla="*/ 35 w 236" name="T6"/>
                  <a:gd fmla="*/ 7 h 76" name="T7"/>
                  <a:gd fmla="*/ 49 w 236" name="T8"/>
                  <a:gd fmla="*/ 12 h 76" name="T9"/>
                  <a:gd fmla="*/ 45 w 236" name="T10"/>
                  <a:gd fmla="*/ 21 h 76" name="T11"/>
                  <a:gd fmla="*/ 72 w 236" name="T12"/>
                  <a:gd fmla="*/ 13 h 76" name="T13"/>
                  <a:gd fmla="*/ 89 w 236" name="T14"/>
                  <a:gd fmla="*/ 21 h 76" name="T15"/>
                  <a:gd fmla="*/ 75 w 236" name="T16"/>
                  <a:gd fmla="*/ 21 h 76" name="T17"/>
                  <a:gd fmla="*/ 105 w 236" name="T18"/>
                  <a:gd fmla="*/ 26 h 76" name="T19"/>
                  <a:gd fmla="*/ 72 w 236" name="T20"/>
                  <a:gd fmla="*/ 28 h 76" name="T21"/>
                  <a:gd fmla="*/ 89 w 236" name="T22"/>
                  <a:gd fmla="*/ 34 h 76" name="T23"/>
                  <a:gd fmla="*/ 76 w 236" name="T24"/>
                  <a:gd fmla="*/ 40 h 76" name="T25"/>
                  <a:gd fmla="*/ 93 w 236" name="T26"/>
                  <a:gd fmla="*/ 35 h 76" name="T27"/>
                  <a:gd fmla="*/ 107 w 236" name="T28"/>
                  <a:gd fmla="*/ 49 h 76" name="T29"/>
                  <a:gd fmla="*/ 111 w 236" name="T30"/>
                  <a:gd fmla="*/ 43 h 76" name="T31"/>
                  <a:gd fmla="*/ 154 w 236" name="T32"/>
                  <a:gd fmla="*/ 49 h 76" name="T33"/>
                  <a:gd fmla="*/ 199 w 236" name="T34"/>
                  <a:gd fmla="*/ 35 h 76" name="T35"/>
                  <a:gd fmla="*/ 235 w 236" name="T36"/>
                  <a:gd fmla="*/ 52 h 76" name="T37"/>
                  <a:gd fmla="*/ 224 w 236" name="T38"/>
                  <a:gd fmla="*/ 59 h 76" name="T39"/>
                  <a:gd fmla="*/ 228 w 236" name="T40"/>
                  <a:gd fmla="*/ 72 h 76" name="T41"/>
                  <a:gd fmla="*/ 206 w 236" name="T42"/>
                  <a:gd fmla="*/ 75 h 76" name="T43"/>
                  <a:gd fmla="*/ 182 w 236" name="T44"/>
                  <a:gd fmla="*/ 63 h 76" name="T45"/>
                  <a:gd fmla="*/ 182 w 236" name="T46"/>
                  <a:gd fmla="*/ 72 h 76" name="T47"/>
                  <a:gd fmla="*/ 169 w 236" name="T48"/>
                  <a:gd fmla="*/ 73 h 76" name="T49"/>
                  <a:gd fmla="*/ 116 w 236" name="T50"/>
                  <a:gd fmla="*/ 75 h 76" name="T51"/>
                  <a:gd fmla="*/ 111 w 236" name="T52"/>
                  <a:gd fmla="*/ 64 h 76" name="T53"/>
                  <a:gd fmla="*/ 98 w 236" name="T54"/>
                  <a:gd fmla="*/ 73 h 76" name="T55"/>
                  <a:gd fmla="*/ 82 w 236" name="T56"/>
                  <a:gd fmla="*/ 64 h 76" name="T57"/>
                  <a:gd fmla="*/ 71 w 236" name="T58"/>
                  <a:gd fmla="*/ 71 h 76" name="T59"/>
                  <a:gd fmla="*/ 51 w 236" name="T60"/>
                  <a:gd fmla="*/ 22 h 76" name="T61"/>
                  <a:gd fmla="*/ 26 w 236" name="T62"/>
                  <a:gd fmla="*/ 27 h 76" name="T63"/>
                  <a:gd fmla="*/ 0 w 236" name="T64"/>
                  <a:gd fmla="*/ 12 h 76" name="T65"/>
                  <a:gd fmla="*/ 0 w 236" name="T66"/>
                  <a:gd fmla="*/ 12 h 7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236" name="T102"/>
                  <a:gd fmla="*/ 0 h 76" name="T103"/>
                  <a:gd fmla="*/ 236 w 236" name="T104"/>
                  <a:gd fmla="*/ 76 h 76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76" w="23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/>
              <p:nvPr/>
            </p:nvSpPr>
            <p:spPr bwMode="auto">
              <a:xfrm>
                <a:off x="1767" y="1937"/>
                <a:ext cx="154" cy="158"/>
              </a:xfrm>
              <a:custGeom>
                <a:gdLst>
                  <a:gd fmla="*/ 0 w 154" name="T0"/>
                  <a:gd fmla="*/ 31 h 100" name="T1"/>
                  <a:gd fmla="*/ 0 w 154" name="T2"/>
                  <a:gd fmla="*/ 31 h 100" name="T3"/>
                  <a:gd fmla="*/ 37 w 154" name="T4"/>
                  <a:gd fmla="*/ 26 h 100" name="T5"/>
                  <a:gd fmla="*/ 17 w 154" name="T6"/>
                  <a:gd fmla="*/ 12 h 100" name="T7"/>
                  <a:gd fmla="*/ 50 w 154" name="T8"/>
                  <a:gd fmla="*/ 6 h 100" name="T9"/>
                  <a:gd fmla="*/ 24 w 154" name="T10"/>
                  <a:gd fmla="*/ 0 h 100" name="T11"/>
                  <a:gd fmla="*/ 65 w 154" name="T12"/>
                  <a:gd fmla="*/ 8 h 100" name="T13"/>
                  <a:gd fmla="*/ 77 w 154" name="T14"/>
                  <a:gd fmla="*/ 26 h 100" name="T15"/>
                  <a:gd fmla="*/ 98 w 154" name="T16"/>
                  <a:gd fmla="*/ 27 h 100" name="T17"/>
                  <a:gd fmla="*/ 106 w 154" name="T18"/>
                  <a:gd fmla="*/ 40 h 100" name="T19"/>
                  <a:gd fmla="*/ 108 w 154" name="T20"/>
                  <a:gd fmla="*/ 31 h 100" name="T21"/>
                  <a:gd fmla="*/ 118 w 154" name="T22"/>
                  <a:gd fmla="*/ 31 h 100" name="T23"/>
                  <a:gd fmla="*/ 114 w 154" name="T24"/>
                  <a:gd fmla="*/ 40 h 100" name="T25"/>
                  <a:gd fmla="*/ 126 w 154" name="T26"/>
                  <a:gd fmla="*/ 46 h 100" name="T27"/>
                  <a:gd fmla="*/ 118 w 154" name="T28"/>
                  <a:gd fmla="*/ 55 h 100" name="T29"/>
                  <a:gd fmla="*/ 142 w 154" name="T30"/>
                  <a:gd fmla="*/ 54 h 100" name="T31"/>
                  <a:gd fmla="*/ 153 w 154" name="T32"/>
                  <a:gd fmla="*/ 67 h 100" name="T33"/>
                  <a:gd fmla="*/ 124 w 154" name="T34"/>
                  <a:gd fmla="*/ 71 h 100" name="T35"/>
                  <a:gd fmla="*/ 116 w 154" name="T36"/>
                  <a:gd fmla="*/ 83 h 100" name="T37"/>
                  <a:gd fmla="*/ 110 w 154" name="T38"/>
                  <a:gd fmla="*/ 71 h 100" name="T39"/>
                  <a:gd fmla="*/ 102 w 154" name="T40"/>
                  <a:gd fmla="*/ 99 h 100" name="T41"/>
                  <a:gd fmla="*/ 84 w 154" name="T42"/>
                  <a:gd fmla="*/ 84 h 100" name="T43"/>
                  <a:gd fmla="*/ 93 w 154" name="T44"/>
                  <a:gd fmla="*/ 99 h 100" name="T45"/>
                  <a:gd fmla="*/ 57 w 154" name="T46"/>
                  <a:gd fmla="*/ 97 h 100" name="T47"/>
                  <a:gd fmla="*/ 46 w 154" name="T48"/>
                  <a:gd fmla="*/ 89 h 100" name="T49"/>
                  <a:gd fmla="*/ 63 w 154" name="T50"/>
                  <a:gd fmla="*/ 88 h 100" name="T51"/>
                  <a:gd fmla="*/ 45 w 154" name="T52"/>
                  <a:gd fmla="*/ 85 h 100" name="T53"/>
                  <a:gd fmla="*/ 40 w 154" name="T54"/>
                  <a:gd fmla="*/ 81 h 100" name="T55"/>
                  <a:gd fmla="*/ 50 w 154" name="T56"/>
                  <a:gd fmla="*/ 80 h 100" name="T57"/>
                  <a:gd fmla="*/ 34 w 154" name="T58"/>
                  <a:gd fmla="*/ 74 h 100" name="T59"/>
                  <a:gd fmla="*/ 83 w 154" name="T60"/>
                  <a:gd fmla="*/ 65 h 100" name="T61"/>
                  <a:gd fmla="*/ 24 w 154" name="T62"/>
                  <a:gd fmla="*/ 67 h 100" name="T63"/>
                  <a:gd fmla="*/ 13 w 154" name="T64"/>
                  <a:gd fmla="*/ 57 h 100" name="T65"/>
                  <a:gd fmla="*/ 34 w 154" name="T66"/>
                  <a:gd fmla="*/ 53 h 100" name="T67"/>
                  <a:gd fmla="*/ 2 w 154" name="T68"/>
                  <a:gd fmla="*/ 46 h 100" name="T69"/>
                  <a:gd fmla="*/ 9 w 154" name="T70"/>
                  <a:gd fmla="*/ 45 h 100" name="T71"/>
                  <a:gd fmla="*/ 0 w 154" name="T72"/>
                  <a:gd fmla="*/ 38 h 100" name="T73"/>
                  <a:gd fmla="*/ 37 w 154" name="T74"/>
                  <a:gd fmla="*/ 38 h 100" name="T75"/>
                  <a:gd fmla="*/ 0 w 154" name="T76"/>
                  <a:gd fmla="*/ 31 h 100" name="T77"/>
                  <a:gd fmla="*/ 0 w 154" name="T78"/>
                  <a:gd fmla="*/ 31 h 100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w 154" name="T120"/>
                  <a:gd fmla="*/ 0 h 100" name="T121"/>
                  <a:gd fmla="*/ 154 w 154" name="T122"/>
                  <a:gd fmla="*/ 100 h 100" name="T123"/>
                </a:gdLst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b="T123" l="T120" r="T122" t="T121"/>
                <a:pathLst>
                  <a:path h="100" w="154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/>
              <p:nvPr/>
            </p:nvSpPr>
            <p:spPr bwMode="auto">
              <a:xfrm>
                <a:off x="1767" y="2071"/>
                <a:ext cx="38" cy="158"/>
              </a:xfrm>
              <a:custGeom>
                <a:gdLst>
                  <a:gd fmla="*/ 0 w 38" name="T0"/>
                  <a:gd fmla="*/ 17 h 26" name="T1"/>
                  <a:gd fmla="*/ 0 w 38" name="T2"/>
                  <a:gd fmla="*/ 17 h 26" name="T3"/>
                  <a:gd fmla="*/ 6 w 38" name="T4"/>
                  <a:gd fmla="*/ 0 h 26" name="T5"/>
                  <a:gd fmla="*/ 30 w 38" name="T6"/>
                  <a:gd fmla="*/ 5 h 26" name="T7"/>
                  <a:gd fmla="*/ 37 w 38" name="T8"/>
                  <a:gd fmla="*/ 25 h 26" name="T9"/>
                  <a:gd fmla="*/ 0 w 38" name="T10"/>
                  <a:gd fmla="*/ 17 h 26" name="T11"/>
                  <a:gd fmla="*/ 0 w 38" name="T12"/>
                  <a:gd fmla="*/ 17 h 2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8" name="T21"/>
                  <a:gd fmla="*/ 0 h 26" name="T22"/>
                  <a:gd fmla="*/ 38 w 38" name="T23"/>
                  <a:gd fmla="*/ 26 h 26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6" w="38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/>
              <p:nvPr/>
            </p:nvSpPr>
            <p:spPr bwMode="auto">
              <a:xfrm>
                <a:off x="1767" y="2001"/>
                <a:ext cx="43" cy="158"/>
              </a:xfrm>
              <a:custGeom>
                <a:gdLst>
                  <a:gd fmla="*/ 0 w 43" name="T0"/>
                  <a:gd fmla="*/ 4 h 10" name="T1"/>
                  <a:gd fmla="*/ 0 w 43" name="T2"/>
                  <a:gd fmla="*/ 4 h 10" name="T3"/>
                  <a:gd fmla="*/ 10 w 43" name="T4"/>
                  <a:gd fmla="*/ 9 h 10" name="T5"/>
                  <a:gd fmla="*/ 42 w 43" name="T6"/>
                  <a:gd fmla="*/ 4 h 10" name="T7"/>
                  <a:gd fmla="*/ 11 w 43" name="T8"/>
                  <a:gd fmla="*/ 0 h 10" name="T9"/>
                  <a:gd fmla="*/ 0 w 43" name="T10"/>
                  <a:gd fmla="*/ 4 h 10" name="T11"/>
                  <a:gd fmla="*/ 0 w 43" name="T12"/>
                  <a:gd fmla="*/ 4 h 10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3" name="T21"/>
                  <a:gd fmla="*/ 0 h 10" name="T22"/>
                  <a:gd fmla="*/ 43 w 43" name="T23"/>
                  <a:gd fmla="*/ 10 h 10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0" w="43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/>
              <p:nvPr/>
            </p:nvSpPr>
            <p:spPr bwMode="auto">
              <a:xfrm>
                <a:off x="1774" y="2127"/>
                <a:ext cx="75" cy="158"/>
              </a:xfrm>
              <a:custGeom>
                <a:gdLst>
                  <a:gd fmla="*/ 0 w 75" name="T0"/>
                  <a:gd fmla="*/ 9 h 53" name="T1"/>
                  <a:gd fmla="*/ 0 w 75" name="T2"/>
                  <a:gd fmla="*/ 9 h 53" name="T3"/>
                  <a:gd fmla="*/ 2 w 75" name="T4"/>
                  <a:gd fmla="*/ 33 h 53" name="T5"/>
                  <a:gd fmla="*/ 10 w 75" name="T6"/>
                  <a:gd fmla="*/ 38 h 53" name="T7"/>
                  <a:gd fmla="*/ 7 w 75" name="T8"/>
                  <a:gd fmla="*/ 52 h 53" name="T9"/>
                  <a:gd fmla="*/ 18 w 75" name="T10"/>
                  <a:gd fmla="*/ 52 h 53" name="T11"/>
                  <a:gd fmla="*/ 30 w 75" name="T12"/>
                  <a:gd fmla="*/ 41 h 53" name="T13"/>
                  <a:gd fmla="*/ 18 w 75" name="T14"/>
                  <a:gd fmla="*/ 33 h 53" name="T15"/>
                  <a:gd fmla="*/ 48 w 75" name="T16"/>
                  <a:gd fmla="*/ 33 h 53" name="T17"/>
                  <a:gd fmla="*/ 74 w 75" name="T18"/>
                  <a:gd fmla="*/ 4 h 53" name="T19"/>
                  <a:gd fmla="*/ 6 w 75" name="T20"/>
                  <a:gd fmla="*/ 0 h 53" name="T21"/>
                  <a:gd fmla="*/ 15 w 75" name="T22"/>
                  <a:gd fmla="*/ 10 h 53" name="T23"/>
                  <a:gd fmla="*/ 0 w 75" name="T24"/>
                  <a:gd fmla="*/ 9 h 53" name="T25"/>
                  <a:gd fmla="*/ 0 w 75" name="T26"/>
                  <a:gd fmla="*/ 9 h 53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75" name="T42"/>
                  <a:gd fmla="*/ 0 h 53" name="T43"/>
                  <a:gd fmla="*/ 75 w 75" name="T44"/>
                  <a:gd fmla="*/ 53 h 53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52" w="75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/>
              <p:nvPr/>
            </p:nvSpPr>
            <p:spPr bwMode="auto">
              <a:xfrm>
                <a:off x="1824" y="1936"/>
                <a:ext cx="421" cy="158"/>
              </a:xfrm>
              <a:custGeom>
                <a:gdLst>
                  <a:gd fmla="*/ 37 w 421" name="T0"/>
                  <a:gd fmla="*/ 50 h 214" name="T1"/>
                  <a:gd fmla="*/ 31 w 421" name="T2"/>
                  <a:gd fmla="*/ 58 h 214" name="T3"/>
                  <a:gd fmla="*/ 36 w 421" name="T4"/>
                  <a:gd fmla="*/ 68 h 214" name="T5"/>
                  <a:gd fmla="*/ 66 w 421" name="T6"/>
                  <a:gd fmla="*/ 83 h 214" name="T7"/>
                  <a:gd fmla="*/ 89 w 421" name="T8"/>
                  <a:gd fmla="*/ 71 h 214" name="T9"/>
                  <a:gd fmla="*/ 135 w 421" name="T10"/>
                  <a:gd fmla="*/ 72 h 214" name="T11"/>
                  <a:gd fmla="*/ 166 w 421" name="T12"/>
                  <a:gd fmla="*/ 75 h 214" name="T13"/>
                  <a:gd fmla="*/ 172 w 421" name="T14"/>
                  <a:gd fmla="*/ 74 h 214" name="T15"/>
                  <a:gd fmla="*/ 142 w 421" name="T16"/>
                  <a:gd fmla="*/ 111 h 214" name="T17"/>
                  <a:gd fmla="*/ 111 w 421" name="T18"/>
                  <a:gd fmla="*/ 93 h 214" name="T19"/>
                  <a:gd fmla="*/ 90 w 421" name="T20"/>
                  <a:gd fmla="*/ 103 h 214" name="T21"/>
                  <a:gd fmla="*/ 100 w 421" name="T22"/>
                  <a:gd fmla="*/ 131 h 214" name="T23"/>
                  <a:gd fmla="*/ 132 w 421" name="T24"/>
                  <a:gd fmla="*/ 145 h 214" name="T25"/>
                  <a:gd fmla="*/ 62 w 421" name="T26"/>
                  <a:gd fmla="*/ 157 h 214" name="T27"/>
                  <a:gd fmla="*/ 88 w 421" name="T28"/>
                  <a:gd fmla="*/ 158 h 214" name="T29"/>
                  <a:gd fmla="*/ 109 w 421" name="T30"/>
                  <a:gd fmla="*/ 157 h 214" name="T31"/>
                  <a:gd fmla="*/ 88 w 421" name="T32"/>
                  <a:gd fmla="*/ 167 h 214" name="T33"/>
                  <a:gd fmla="*/ 132 w 421" name="T34"/>
                  <a:gd fmla="*/ 159 h 214" name="T35"/>
                  <a:gd fmla="*/ 51 w 421" name="T36"/>
                  <a:gd fmla="*/ 168 h 214" name="T37"/>
                  <a:gd fmla="*/ 39 w 421" name="T38"/>
                  <a:gd fmla="*/ 207 h 214" name="T39"/>
                  <a:gd fmla="*/ 72 w 421" name="T40"/>
                  <a:gd fmla="*/ 202 h 214" name="T41"/>
                  <a:gd fmla="*/ 93 w 421" name="T42"/>
                  <a:gd fmla="*/ 203 h 214" name="T43"/>
                  <a:gd fmla="*/ 126 w 421" name="T44"/>
                  <a:gd fmla="*/ 207 h 214" name="T45"/>
                  <a:gd fmla="*/ 149 w 421" name="T46"/>
                  <a:gd fmla="*/ 205 h 214" name="T47"/>
                  <a:gd fmla="*/ 191 w 421" name="T48"/>
                  <a:gd fmla="*/ 193 h 214" name="T49"/>
                  <a:gd fmla="*/ 135 w 421" name="T50"/>
                  <a:gd fmla="*/ 184 h 214" name="T51"/>
                  <a:gd fmla="*/ 188 w 421" name="T52"/>
                  <a:gd fmla="*/ 162 h 214" name="T53"/>
                  <a:gd fmla="*/ 204 w 421" name="T54"/>
                  <a:gd fmla="*/ 155 h 214" name="T55"/>
                  <a:gd fmla="*/ 235 w 421" name="T56"/>
                  <a:gd fmla="*/ 142 h 214" name="T57"/>
                  <a:gd fmla="*/ 217 w 421" name="T58"/>
                  <a:gd fmla="*/ 129 h 214" name="T59"/>
                  <a:gd fmla="*/ 237 w 421" name="T60"/>
                  <a:gd fmla="*/ 125 h 214" name="T61"/>
                  <a:gd fmla="*/ 235 w 421" name="T62"/>
                  <a:gd fmla="*/ 108 h 214" name="T63"/>
                  <a:gd fmla="*/ 268 w 421" name="T64"/>
                  <a:gd fmla="*/ 98 h 214" name="T65"/>
                  <a:gd fmla="*/ 305 w 421" name="T66"/>
                  <a:gd fmla="*/ 90 h 214" name="T67"/>
                  <a:gd fmla="*/ 341 w 421" name="T68"/>
                  <a:gd fmla="*/ 53 h 214" name="T69"/>
                  <a:gd fmla="*/ 357 w 421" name="T70"/>
                  <a:gd fmla="*/ 50 h 214" name="T71"/>
                  <a:gd fmla="*/ 393 w 421" name="T72"/>
                  <a:gd fmla="*/ 23 h 214" name="T73"/>
                  <a:gd fmla="*/ 345 w 421" name="T74"/>
                  <a:gd fmla="*/ 6 h 214" name="T75"/>
                  <a:gd fmla="*/ 249 w 421" name="T76"/>
                  <a:gd fmla="*/ 11 h 214" name="T77"/>
                  <a:gd fmla="*/ 219 w 421" name="T78"/>
                  <a:gd fmla="*/ 19 h 214" name="T79"/>
                  <a:gd fmla="*/ 154 w 421" name="T80"/>
                  <a:gd fmla="*/ 7 h 214" name="T81"/>
                  <a:gd fmla="*/ 147 w 421" name="T82"/>
                  <a:gd fmla="*/ 21 h 214" name="T83"/>
                  <a:gd fmla="*/ 117 w 421" name="T84"/>
                  <a:gd fmla="*/ 23 h 214" name="T85"/>
                  <a:gd fmla="*/ 65 w 421" name="T86"/>
                  <a:gd fmla="*/ 33 h 214" name="T87"/>
                  <a:gd fmla="*/ 0 w 421" name="T88"/>
                  <a:gd fmla="*/ 50 h 214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w 421" name="T135"/>
                  <a:gd fmla="*/ 0 h 214" name="T136"/>
                  <a:gd fmla="*/ 421 w 421" name="T137"/>
                  <a:gd fmla="*/ 214 h 214" name="T138"/>
                </a:gdLst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b="T138" l="T135" r="T137" t="T136"/>
                <a:pathLst>
                  <a:path h="214" w="421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/>
              <p:nvPr/>
            </p:nvSpPr>
            <p:spPr bwMode="auto">
              <a:xfrm>
                <a:off x="1851" y="2244"/>
                <a:ext cx="392" cy="158"/>
              </a:xfrm>
              <a:custGeom>
                <a:gdLst>
                  <a:gd fmla="*/ 0 w 392" name="T0"/>
                  <a:gd fmla="*/ 61 h 278" name="T1"/>
                  <a:gd fmla="*/ 19 w 392" name="T2"/>
                  <a:gd fmla="*/ 10 h 278" name="T3"/>
                  <a:gd fmla="*/ 69 w 392" name="T4"/>
                  <a:gd fmla="*/ 4 h 278" name="T5"/>
                  <a:gd fmla="*/ 51 w 392" name="T6"/>
                  <a:gd fmla="*/ 49 h 278" name="T7"/>
                  <a:gd fmla="*/ 47 w 392" name="T8"/>
                  <a:gd fmla="*/ 72 h 278" name="T9"/>
                  <a:gd fmla="*/ 73 w 392" name="T10"/>
                  <a:gd fmla="*/ 56 h 278" name="T11"/>
                  <a:gd fmla="*/ 70 w 392" name="T12"/>
                  <a:gd fmla="*/ 38 h 278" name="T13"/>
                  <a:gd fmla="*/ 82 w 392" name="T14"/>
                  <a:gd fmla="*/ 28 h 278" name="T15"/>
                  <a:gd fmla="*/ 85 w 392" name="T16"/>
                  <a:gd fmla="*/ 23 h 278" name="T17"/>
                  <a:gd fmla="*/ 88 w 392" name="T18"/>
                  <a:gd fmla="*/ 14 h 278" name="T19"/>
                  <a:gd fmla="*/ 116 w 392" name="T20"/>
                  <a:gd fmla="*/ 3 h 278" name="T21"/>
                  <a:gd fmla="*/ 128 w 392" name="T22"/>
                  <a:gd fmla="*/ 21 h 278" name="T23"/>
                  <a:gd fmla="*/ 139 w 392" name="T24"/>
                  <a:gd fmla="*/ 36 h 278" name="T25"/>
                  <a:gd fmla="*/ 170 w 392" name="T26"/>
                  <a:gd fmla="*/ 28 h 278" name="T27"/>
                  <a:gd fmla="*/ 215 w 392" name="T28"/>
                  <a:gd fmla="*/ 49 h 278" name="T29"/>
                  <a:gd fmla="*/ 225 w 392" name="T30"/>
                  <a:gd fmla="*/ 53 h 278" name="T31"/>
                  <a:gd fmla="*/ 231 w 392" name="T32"/>
                  <a:gd fmla="*/ 65 h 278" name="T33"/>
                  <a:gd fmla="*/ 254 w 392" name="T34"/>
                  <a:gd fmla="*/ 60 h 278" name="T35"/>
                  <a:gd fmla="*/ 246 w 392" name="T36"/>
                  <a:gd fmla="*/ 71 h 278" name="T37"/>
                  <a:gd fmla="*/ 262 w 392" name="T38"/>
                  <a:gd fmla="*/ 82 h 278" name="T39"/>
                  <a:gd fmla="*/ 267 w 392" name="T40"/>
                  <a:gd fmla="*/ 85 h 278" name="T41"/>
                  <a:gd fmla="*/ 279 w 392" name="T42"/>
                  <a:gd fmla="*/ 92 h 278" name="T43"/>
                  <a:gd fmla="*/ 287 w 392" name="T44"/>
                  <a:gd fmla="*/ 98 h 278" name="T45"/>
                  <a:gd fmla="*/ 312 w 392" name="T46"/>
                  <a:gd fmla="*/ 99 h 278" name="T47"/>
                  <a:gd fmla="*/ 322 w 392" name="T48"/>
                  <a:gd fmla="*/ 114 h 278" name="T49"/>
                  <a:gd fmla="*/ 305 w 392" name="T50"/>
                  <a:gd fmla="*/ 120 h 278" name="T51"/>
                  <a:gd fmla="*/ 329 w 392" name="T52"/>
                  <a:gd fmla="*/ 146 h 278" name="T53"/>
                  <a:gd fmla="*/ 353 w 392" name="T54"/>
                  <a:gd fmla="*/ 162 h 278" name="T55"/>
                  <a:gd fmla="*/ 367 w 392" name="T56"/>
                  <a:gd fmla="*/ 169 h 278" name="T57"/>
                  <a:gd fmla="*/ 388 w 392" name="T58"/>
                  <a:gd fmla="*/ 184 h 278" name="T59"/>
                  <a:gd fmla="*/ 381 w 392" name="T60"/>
                  <a:gd fmla="*/ 189 h 278" name="T61"/>
                  <a:gd fmla="*/ 364 w 392" name="T62"/>
                  <a:gd fmla="*/ 195 h 278" name="T63"/>
                  <a:gd fmla="*/ 317 w 392" name="T64"/>
                  <a:gd fmla="*/ 178 h 278" name="T65"/>
                  <a:gd fmla="*/ 312 w 392" name="T66"/>
                  <a:gd fmla="*/ 190 h 278" name="T67"/>
                  <a:gd fmla="*/ 310 w 392" name="T68"/>
                  <a:gd fmla="*/ 198 h 278" name="T69"/>
                  <a:gd fmla="*/ 341 w 392" name="T70"/>
                  <a:gd fmla="*/ 220 h 278" name="T71"/>
                  <a:gd fmla="*/ 351 w 392" name="T72"/>
                  <a:gd fmla="*/ 240 h 278" name="T73"/>
                  <a:gd fmla="*/ 290 w 392" name="T74"/>
                  <a:gd fmla="*/ 239 h 278" name="T75"/>
                  <a:gd fmla="*/ 256 w 392" name="T76"/>
                  <a:gd fmla="*/ 256 h 278" name="T77"/>
                  <a:gd fmla="*/ 256 w 392" name="T78"/>
                  <a:gd fmla="*/ 242 h 278" name="T79"/>
                  <a:gd fmla="*/ 227 w 392" name="T80"/>
                  <a:gd fmla="*/ 219 h 278" name="T81"/>
                  <a:gd fmla="*/ 208 w 392" name="T82"/>
                  <a:gd fmla="*/ 224 h 278" name="T83"/>
                  <a:gd fmla="*/ 182 w 392" name="T84"/>
                  <a:gd fmla="*/ 229 h 278" name="T85"/>
                  <a:gd fmla="*/ 173 w 392" name="T86"/>
                  <a:gd fmla="*/ 202 h 278" name="T87"/>
                  <a:gd fmla="*/ 213 w 392" name="T88"/>
                  <a:gd fmla="*/ 186 h 278" name="T89"/>
                  <a:gd fmla="*/ 221 w 392" name="T90"/>
                  <a:gd fmla="*/ 128 h 278" name="T91"/>
                  <a:gd fmla="*/ 215 w 392" name="T92"/>
                  <a:gd fmla="*/ 120 h 278" name="T93"/>
                  <a:gd fmla="*/ 182 w 392" name="T94"/>
                  <a:gd fmla="*/ 119 h 278" name="T95"/>
                  <a:gd fmla="*/ 170 w 392" name="T96"/>
                  <a:gd fmla="*/ 101 h 278" name="T97"/>
                  <a:gd fmla="*/ 148 w 392" name="T98"/>
                  <a:gd fmla="*/ 86 h 278" name="T99"/>
                  <a:gd fmla="*/ 115 w 392" name="T100"/>
                  <a:gd fmla="*/ 95 h 278" name="T101"/>
                  <a:gd fmla="*/ 26 w 392" name="T102"/>
                  <a:gd fmla="*/ 89 h 278" name="T103"/>
                  <a:gd fmla="*/ 39 w 392" name="T104"/>
                  <a:gd fmla="*/ 72 h 278" name="T105"/>
                  <a:gd fmla="*/ 0 w 392" name="T106"/>
                  <a:gd fmla="*/ 61 h 278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392" name="T162"/>
                  <a:gd fmla="*/ 0 h 278" name="T163"/>
                  <a:gd fmla="*/ 392 w 392" name="T164"/>
                  <a:gd fmla="*/ 278 h 278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278" w="392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/>
              <p:nvPr/>
            </p:nvSpPr>
            <p:spPr bwMode="auto">
              <a:xfrm>
                <a:off x="1890" y="2327"/>
                <a:ext cx="92" cy="158"/>
              </a:xfrm>
              <a:custGeom>
                <a:gdLst>
                  <a:gd fmla="*/ 0 w 92" name="T0"/>
                  <a:gd fmla="*/ 50 h 62" name="T1"/>
                  <a:gd fmla="*/ 0 w 92" name="T2"/>
                  <a:gd fmla="*/ 50 h 62" name="T3"/>
                  <a:gd fmla="*/ 14 w 92" name="T4"/>
                  <a:gd fmla="*/ 38 h 62" name="T5"/>
                  <a:gd fmla="*/ 22 w 92" name="T6"/>
                  <a:gd fmla="*/ 0 h 62" name="T7"/>
                  <a:gd fmla="*/ 30 w 92" name="T8"/>
                  <a:gd fmla="*/ 14 h 62" name="T9"/>
                  <a:gd fmla="*/ 51 w 92" name="T10"/>
                  <a:gd fmla="*/ 17 h 62" name="T11"/>
                  <a:gd fmla="*/ 91 w 92" name="T12"/>
                  <a:gd fmla="*/ 45 h 62" name="T13"/>
                  <a:gd fmla="*/ 86 w 92" name="T14"/>
                  <a:gd fmla="*/ 54 h 62" name="T15"/>
                  <a:gd fmla="*/ 49 w 92" name="T16"/>
                  <a:gd fmla="*/ 41 h 62" name="T17"/>
                  <a:gd fmla="*/ 27 w 92" name="T18"/>
                  <a:gd fmla="*/ 61 h 62" name="T19"/>
                  <a:gd fmla="*/ 21 w 92" name="T20"/>
                  <a:gd fmla="*/ 45 h 62" name="T21"/>
                  <a:gd fmla="*/ 0 w 92" name="T22"/>
                  <a:gd fmla="*/ 50 h 62" name="T23"/>
                  <a:gd fmla="*/ 0 w 92" name="T24"/>
                  <a:gd fmla="*/ 50 h 62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92" name="T39"/>
                  <a:gd fmla="*/ 0 h 62" name="T40"/>
                  <a:gd fmla="*/ 92 w 92" name="T41"/>
                  <a:gd fmla="*/ 62 h 62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62" w="9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/>
              <p:nvPr/>
            </p:nvSpPr>
            <p:spPr bwMode="auto">
              <a:xfrm>
                <a:off x="2271" y="2627"/>
                <a:ext cx="92" cy="158"/>
              </a:xfrm>
              <a:custGeom>
                <a:gdLst>
                  <a:gd fmla="*/ 0 w 92" name="T0"/>
                  <a:gd fmla="*/ 69 h 89" name="T1"/>
                  <a:gd fmla="*/ 0 w 92" name="T2"/>
                  <a:gd fmla="*/ 69 h 89" name="T3"/>
                  <a:gd fmla="*/ 37 w 92" name="T4"/>
                  <a:gd fmla="*/ 4 h 89" name="T5"/>
                  <a:gd fmla="*/ 52 w 92" name="T6"/>
                  <a:gd fmla="*/ 0 h 89" name="T7"/>
                  <a:gd fmla="*/ 34 w 92" name="T8"/>
                  <a:gd fmla="*/ 34 h 89" name="T9"/>
                  <a:gd fmla="*/ 46 w 92" name="T10"/>
                  <a:gd fmla="*/ 26 h 89" name="T11"/>
                  <a:gd fmla="*/ 54 w 92" name="T12"/>
                  <a:gd fmla="*/ 41 h 89" name="T13"/>
                  <a:gd fmla="*/ 78 w 92" name="T14"/>
                  <a:gd fmla="*/ 41 h 89" name="T15"/>
                  <a:gd fmla="*/ 73 w 92" name="T16"/>
                  <a:gd fmla="*/ 54 h 89" name="T17"/>
                  <a:gd fmla="*/ 85 w 92" name="T18"/>
                  <a:gd fmla="*/ 53 h 89" name="T19"/>
                  <a:gd fmla="*/ 77 w 92" name="T20"/>
                  <a:gd fmla="*/ 67 h 89" name="T21"/>
                  <a:gd fmla="*/ 88 w 92" name="T22"/>
                  <a:gd fmla="*/ 60 h 89" name="T23"/>
                  <a:gd fmla="*/ 91 w 92" name="T24"/>
                  <a:gd fmla="*/ 73 h 89" name="T25"/>
                  <a:gd fmla="*/ 79 w 92" name="T26"/>
                  <a:gd fmla="*/ 88 h 89" name="T27"/>
                  <a:gd fmla="*/ 78 w 92" name="T28"/>
                  <a:gd fmla="*/ 77 h 89" name="T29"/>
                  <a:gd fmla="*/ 73 w 92" name="T30"/>
                  <a:gd fmla="*/ 83 h 89" name="T31"/>
                  <a:gd fmla="*/ 73 w 92" name="T32"/>
                  <a:gd fmla="*/ 66 h 89" name="T33"/>
                  <a:gd fmla="*/ 50 w 92" name="T34"/>
                  <a:gd fmla="*/ 83 h 89" name="T35"/>
                  <a:gd fmla="*/ 63 w 92" name="T36"/>
                  <a:gd fmla="*/ 71 h 89" name="T37"/>
                  <a:gd fmla="*/ 45 w 92" name="T38"/>
                  <a:gd fmla="*/ 73 h 89" name="T39"/>
                  <a:gd fmla="*/ 49 w 92" name="T40"/>
                  <a:gd fmla="*/ 66 h 89" name="T41"/>
                  <a:gd fmla="*/ 0 w 92" name="T42"/>
                  <a:gd fmla="*/ 69 h 89" name="T43"/>
                  <a:gd fmla="*/ 0 w 92" name="T44"/>
                  <a:gd fmla="*/ 69 h 89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w 92" name="T69"/>
                  <a:gd fmla="*/ 0 h 89" name="T70"/>
                  <a:gd fmla="*/ 92 w 92" name="T71"/>
                  <a:gd fmla="*/ 89 h 89" name="T72"/>
                </a:gdLst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b="T72" l="T69" r="T71" t="T70"/>
                <a:pathLst>
                  <a:path h="89" w="92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/>
            <p:nvPr/>
          </p:nvSpPr>
          <p:spPr bwMode="auto">
            <a:xfrm>
              <a:off x="1726380" y="2701609"/>
              <a:ext cx="1033456" cy="206196"/>
            </a:xfrm>
            <a:custGeom>
              <a:gdLst>
                <a:gd fmla="*/ 91471449 w 830" name="T0"/>
                <a:gd fmla="*/ 245076928 h 606" name="T1"/>
                <a:gd fmla="*/ 182942897 w 830" name="T2"/>
                <a:gd fmla="*/ 205933045 h 606" name="T3"/>
                <a:gd fmla="*/ 148834854 w 830" name="T4"/>
                <a:gd fmla="*/ 199125753 h 606" name="T5"/>
                <a:gd fmla="*/ 243406691 w 830" name="T6"/>
                <a:gd fmla="*/ 132750054 h 606" name="T7"/>
                <a:gd fmla="*/ 275964501 w 830" name="T8"/>
                <a:gd fmla="*/ 88500049 h 606" name="T9"/>
                <a:gd fmla="*/ 410846402 w 830" name="T10"/>
                <a:gd fmla="*/ 86798879 h 606" name="T11"/>
                <a:gd fmla="*/ 455807010 w 830" name="T12"/>
                <a:gd fmla="*/ 76586617 h 606" name="T13"/>
                <a:gd fmla="*/ 576735842 w 830" name="T14"/>
                <a:gd fmla="*/ 86798879 h 606" name="T15"/>
                <a:gd fmla="*/ 561231411 w 830" name="T16"/>
                <a:gd fmla="*/ 44250025 h 606" name="T17"/>
                <a:gd fmla="*/ 607742213 w 830" name="T18"/>
                <a:gd fmla="*/ 39143894 h 606" name="T19"/>
                <a:gd fmla="*/ 617044622 w 830" name="T20"/>
                <a:gd fmla="*/ 15317063 h 606" name="T21"/>
                <a:gd fmla="*/ 702315412 w 830" name="T22"/>
                <a:gd fmla="*/ 20423184 h 606" name="T23"/>
                <a:gd fmla="*/ 976729641 w 830" name="T24"/>
                <a:gd fmla="*/ 15317063 h 606" name="T25"/>
                <a:gd fmla="*/ 767429787 w 830" name="T26"/>
                <a:gd fmla="*/ 39143894 h 606" name="T27"/>
                <a:gd fmla="*/ 1021690249 w 830" name="T28"/>
                <a:gd fmla="*/ 39143894 h 606" name="T29"/>
                <a:gd fmla="*/ 883708037 w 830" name="T30"/>
                <a:gd fmla="*/ 85096383 h 606" name="T31"/>
                <a:gd fmla="*/ 992232826 w 830" name="T32"/>
                <a:gd fmla="*/ 97009816 h 606" name="T33"/>
                <a:gd fmla="*/ 1017038421 w 830" name="T34"/>
                <a:gd fmla="*/ 171893978 h 606" name="T35"/>
                <a:gd fmla="*/ 1172075258 w 830" name="T36"/>
                <a:gd fmla="*/ 97009816 h 606" name="T37"/>
                <a:gd fmla="*/ 1227888469 w 830" name="T38"/>
                <a:gd fmla="*/ 151472062 h 606" name="T39"/>
                <a:gd fmla="*/ 1114711852 w 830" name="T40"/>
                <a:gd fmla="*/ 209336691 h 606" name="T41"/>
                <a:gd fmla="*/ 1141067641 w 830" name="T42"/>
                <a:gd fmla="*/ 234865991 h 606" name="T43"/>
                <a:gd fmla="*/ 1137967253 w 830" name="T44"/>
                <a:gd fmla="*/ 311452587 h 606" name="T45"/>
                <a:gd fmla="*/ 1158122266 w 830" name="T46"/>
                <a:gd fmla="*/ 354000198 h 606" name="T47"/>
                <a:gd fmla="*/ 1085254430 w 830" name="T48"/>
                <a:gd fmla="*/ 384635619 h 606" name="T49"/>
                <a:gd fmla="*/ 1128664844 w 830" name="T50"/>
                <a:gd fmla="*/ 437395390 h 606" name="T51"/>
                <a:gd fmla="*/ 1105409443 w 830" name="T52"/>
                <a:gd fmla="*/ 442501511 h 606" name="T53"/>
                <a:gd fmla="*/ 1066650856 w 830" name="T54"/>
                <a:gd fmla="*/ 473135628 h 606" name="T55"/>
                <a:gd fmla="*/ 1030992658 w 830" name="T56"/>
                <a:gd fmla="*/ 496962453 h 606" name="T57"/>
                <a:gd fmla="*/ 1018589860 w 830" name="T58"/>
                <a:gd fmla="*/ 546318578 h 606" name="T59"/>
                <a:gd fmla="*/ 1052696620 w 830" name="T60"/>
                <a:gd fmla="*/ 595674703 h 606" name="T61"/>
                <a:gd fmla="*/ 1086804624 w 830" name="T62"/>
                <a:gd fmla="*/ 641625878 h 606" name="T63"/>
                <a:gd fmla="*/ 1021690249 w 830" name="T64"/>
                <a:gd fmla="*/ 604184470 h 606" name="T65"/>
                <a:gd fmla="*/ 930218839 w 830" name="T66"/>
                <a:gd fmla="*/ 641625878 h 606" name="T67"/>
                <a:gd fmla="*/ 1071301438 w 830" name="T68"/>
                <a:gd fmla="*/ 662049057 h 606" name="T69"/>
                <a:gd fmla="*/ 855800809 w 830" name="T70"/>
                <a:gd fmla="*/ 714808992 h 606" name="T71"/>
                <a:gd fmla="*/ 786034606 w 830" name="T72"/>
                <a:gd fmla="*/ 805011475 h 606" name="T73"/>
                <a:gd fmla="*/ 759678817 w 830" name="T74"/>
                <a:gd fmla="*/ 806712646 h 606" name="T75"/>
                <a:gd fmla="*/ 696113390 w 830" name="T76"/>
                <a:gd fmla="*/ 857771246 h 606" name="T77"/>
                <a:gd fmla="*/ 686810981 w 830" name="T78"/>
                <a:gd fmla="*/ 900318776 h 606" name="T79"/>
                <a:gd fmla="*/ 654253171 w 830" name="T80"/>
                <a:gd fmla="*/ 924146905 h 606" name="T81"/>
                <a:gd fmla="*/ 638749829 w 830" name="T82"/>
                <a:gd fmla="*/ 1014348084 h 606" name="T83"/>
                <a:gd fmla="*/ 586037006 w 830" name="T84"/>
                <a:gd fmla="*/ 1002434672 h 606" name="T85"/>
                <a:gd fmla="*/ 524023019 w 830" name="T86"/>
                <a:gd fmla="*/ 982011493 h 606" name="T87"/>
                <a:gd fmla="*/ 455807010 w 830" name="T88"/>
                <a:gd fmla="*/ 905424897 h 606" name="T89"/>
                <a:gd fmla="*/ 443404213 w 830" name="T90"/>
                <a:gd fmla="*/ 885001717 h 606" name="T91"/>
                <a:gd fmla="*/ 406195820 w 830" name="T92"/>
                <a:gd fmla="*/ 769271238 h 606" name="T93"/>
                <a:gd fmla="*/ 462009031 w 830" name="T94"/>
                <a:gd fmla="*/ 723318758 h 606" name="T95"/>
                <a:gd fmla="*/ 479062411 w 830" name="T96"/>
                <a:gd fmla="*/ 658645412 h 606" name="T97"/>
                <a:gd fmla="*/ 458907398 w 830" name="T98"/>
                <a:gd fmla="*/ 636521062 h 606" name="T99"/>
                <a:gd fmla="*/ 434101803 w 830" name="T100"/>
                <a:gd fmla="*/ 610991761 h 606" name="T101"/>
                <a:gd fmla="*/ 410846402 w 830" name="T102"/>
                <a:gd fmla="*/ 575251524 h 606" name="T103"/>
                <a:gd fmla="*/ 386040807 w 830" name="T104"/>
                <a:gd fmla="*/ 575251524 h 606" name="T105"/>
                <a:gd fmla="*/ 378288592 w 830" name="T106"/>
                <a:gd fmla="*/ 513981986 h 606" name="T107"/>
                <a:gd fmla="*/ 306972117 w 830" name="T108"/>
                <a:gd fmla="*/ 410164919 h 606" name="T109"/>
                <a:gd fmla="*/ 128679841 w 830" name="T110"/>
                <a:gd fmla="*/ 384635619 h 606" name="T111"/>
                <a:gd fmla="*/ 103874246 w 830" name="T112"/>
                <a:gd fmla="*/ 364212440 h 606" name="T113"/>
                <a:gd fmla="*/ 155036875 w 830" name="T114"/>
                <a:gd fmla="*/ 335279412 h 606" name="T115"/>
                <a:gd fmla="*/ 0 w 830" name="T116"/>
                <a:gd fmla="*/ 289326933 h 60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w 830" name="T177"/>
                <a:gd fmla="*/ 0 h 606" name="T178"/>
                <a:gd fmla="*/ 830 w 830" name="T179"/>
                <a:gd fmla="*/ 606 h 606" name="T180"/>
              </a:gdLst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b="T180" l="T177" r="T179" t="T178"/>
              <a:pathLst>
                <a:path h="606" w="830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/>
            <p:nvPr/>
          </p:nvSpPr>
          <p:spPr bwMode="auto">
            <a:xfrm>
              <a:off x="2551876" y="2964343"/>
              <a:ext cx="188912" cy="206196"/>
            </a:xfrm>
            <a:custGeom>
              <a:gdLst>
                <a:gd fmla="*/ 0 w 151" name="T0"/>
                <a:gd fmla="*/ 40104274 h 70" name="T1"/>
                <a:gd fmla="*/ 0 w 151" name="T2"/>
                <a:gd fmla="*/ 40104274 h 70" name="T3"/>
                <a:gd fmla="*/ 15652254 w 151" name="T4"/>
                <a:gd fmla="*/ 35091241 h 70" name="T5"/>
                <a:gd fmla="*/ 6260402 w 151" name="T6"/>
                <a:gd fmla="*/ 25065175 h 70" name="T7"/>
                <a:gd fmla="*/ 26607957 w 151" name="T8"/>
                <a:gd fmla="*/ 31749650 h 70" name="T9"/>
                <a:gd fmla="*/ 17217354 w 151" name="T10"/>
                <a:gd fmla="*/ 13367662 h 70" name="T11"/>
                <a:gd fmla="*/ 40695106 w 151" name="T12"/>
                <a:gd fmla="*/ 23395026 h 70" name="T13"/>
                <a:gd fmla="*/ 29739408 w 151" name="T14"/>
                <a:gd fmla="*/ 1671443 h 70" name="T15"/>
                <a:gd fmla="*/ 65737964 w 151" name="T16"/>
                <a:gd fmla="*/ 18381988 h 70" name="T17"/>
                <a:gd fmla="*/ 68868163 w 151" name="T18"/>
                <a:gd fmla="*/ 48460201 h 70" name="T19"/>
                <a:gd fmla="*/ 87650631 w 151" name="T20"/>
                <a:gd fmla="*/ 15039104 h 70" name="T21"/>
                <a:gd fmla="*/ 106433080 w 151" name="T22"/>
                <a:gd fmla="*/ 28408059 h 70" name="T23"/>
                <a:gd fmla="*/ 122085329 w 151" name="T24"/>
                <a:gd fmla="*/ 11697513 h 70" name="T25"/>
                <a:gd fmla="*/ 134607378 w 151" name="T26"/>
                <a:gd fmla="*/ 31749650 h 70" name="T27"/>
                <a:gd fmla="*/ 131477179 w 151" name="T28"/>
                <a:gd fmla="*/ 13367662 h 70" name="T29"/>
                <a:gd fmla="*/ 170607214 w 151" name="T30"/>
                <a:gd fmla="*/ 13367662 h 70" name="T31"/>
                <a:gd fmla="*/ 175302514 w 151" name="T32"/>
                <a:gd fmla="*/ 0 h 70" name="T33"/>
                <a:gd fmla="*/ 192519862 w 151" name="T34"/>
                <a:gd fmla="*/ 11697513 h 70" name="T35"/>
                <a:gd fmla="*/ 214432511 w 151" name="T36"/>
                <a:gd fmla="*/ 6684477 h 70" name="T37"/>
                <a:gd fmla="*/ 198780262 w 151" name="T38"/>
                <a:gd fmla="*/ 15039104 h 70" name="T39"/>
                <a:gd fmla="*/ 234780059 w 151" name="T40"/>
                <a:gd fmla="*/ 51801792 h 70" name="T41"/>
                <a:gd fmla="*/ 203475561 w 151" name="T42"/>
                <a:gd fmla="*/ 83551432 h 70" name="T43"/>
                <a:gd fmla="*/ 117390029 w 151" name="T44"/>
                <a:gd fmla="*/ 115301092 h 70" name="T45"/>
                <a:gd fmla="*/ 39130007 w 151" name="T46"/>
                <a:gd fmla="*/ 100261993 h 70" name="T47"/>
                <a:gd fmla="*/ 57912465 w 151" name="T48"/>
                <a:gd fmla="*/ 70183775 h 70" name="T49"/>
                <a:gd fmla="*/ 12522054 w 151" name="T50"/>
                <a:gd fmla="*/ 60157709 h 70" name="T51"/>
                <a:gd fmla="*/ 56347365 w 151" name="T52"/>
                <a:gd fmla="*/ 58486267 h 70" name="T53"/>
                <a:gd fmla="*/ 40695106 w 151" name="T54"/>
                <a:gd fmla="*/ 48460201 h 70" name="T55"/>
                <a:gd fmla="*/ 56347365 w 151" name="T56"/>
                <a:gd fmla="*/ 40104274 h 70" name="T57"/>
                <a:gd fmla="*/ 0 w 151" name="T58"/>
                <a:gd fmla="*/ 40104274 h 70" name="T59"/>
                <a:gd fmla="*/ 0 w 151" name="T60"/>
                <a:gd fmla="*/ 40104274 h 70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w 151" name="T93"/>
                <a:gd fmla="*/ 0 h 70" name="T94"/>
                <a:gd fmla="*/ 151 w 151" name="T95"/>
                <a:gd fmla="*/ 70 h 70" name="T96"/>
              </a:gdLst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b="T96" l="T93" r="T95" t="T94"/>
              <a:pathLst>
                <a:path h="70" w="151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/>
            <p:nvPr/>
          </p:nvSpPr>
          <p:spPr bwMode="auto">
            <a:xfrm>
              <a:off x="975499" y="3884303"/>
              <a:ext cx="515933" cy="206196"/>
            </a:xfrm>
            <a:custGeom>
              <a:gdLst>
                <a:gd fmla="*/ 0 w 412" name="T0"/>
                <a:gd fmla="*/ 5082858 h 261" name="T1"/>
                <a:gd fmla="*/ 0 w 412" name="T2"/>
                <a:gd fmla="*/ 5082858 h 261" name="T3"/>
                <a:gd fmla="*/ 29795363 w 412" name="T4"/>
                <a:gd fmla="*/ 72852125 h 261" name="T5"/>
                <a:gd fmla="*/ 65864618 w 412" name="T6"/>
                <a:gd fmla="*/ 105042701 h 261" name="T7"/>
                <a:gd fmla="*/ 64295518 w 412" name="T8"/>
                <a:gd fmla="*/ 123679407 h 261" name="T9"/>
                <a:gd fmla="*/ 45477599 w 412" name="T10"/>
                <a:gd fmla="*/ 127067544 h 261" name="T11"/>
                <a:gd fmla="*/ 86250404 w 412" name="T12"/>
                <a:gd fmla="*/ 142316113 h 261" name="T13"/>
                <a:gd fmla="*/ 108205270 w 412" name="T14"/>
                <a:gd fmla="*/ 174506710 h 261" name="T15"/>
                <a:gd fmla="*/ 106637423 w 412" name="T16"/>
                <a:gd fmla="*/ 199919690 h 261" name="T17"/>
                <a:gd fmla="*/ 152115002 w 412" name="T18"/>
                <a:gd fmla="*/ 242275958 h 261" name="T19"/>
                <a:gd fmla="*/ 163092435 w 412" name="T20"/>
                <a:gd fmla="*/ 228722108 h 261" name="T21"/>
                <a:gd fmla="*/ 53318085 w 412" name="T22"/>
                <a:gd fmla="*/ 62686412 h 261" name="T23"/>
                <a:gd fmla="*/ 47045445 w 412" name="T24"/>
                <a:gd fmla="*/ 18636711 h 261" name="T25"/>
                <a:gd fmla="*/ 70568158 w 412" name="T26"/>
                <a:gd fmla="*/ 28802429 h 261" name="T27"/>
                <a:gd fmla="*/ 111340964 w 412" name="T28"/>
                <a:gd fmla="*/ 101654564 h 261" name="T29"/>
                <a:gd fmla="*/ 169365114 w 412" name="T30"/>
                <a:gd fmla="*/ 155869963 h 261" name="T31"/>
                <a:gd fmla="*/ 166228168 w 412" name="T32"/>
                <a:gd fmla="*/ 176200127 h 261" name="T33"/>
                <a:gd fmla="*/ 246205893 w 412" name="T34"/>
                <a:gd fmla="*/ 250746952 h 261" name="T35"/>
                <a:gd fmla="*/ 255615479 w 412" name="T36"/>
                <a:gd fmla="*/ 282937507 h 261" name="T37"/>
                <a:gd fmla="*/ 246205893 w 412" name="T38"/>
                <a:gd fmla="*/ 303267631 h 261" name="T39"/>
                <a:gd fmla="*/ 265023813 w 412" name="T40"/>
                <a:gd fmla="*/ 332070050 h 261" name="T41"/>
                <a:gd fmla="*/ 417138854 w 412" name="T42"/>
                <a:gd fmla="*/ 410005092 h 261" name="T43"/>
                <a:gd fmla="*/ 484571299 w 412" name="T44"/>
                <a:gd fmla="*/ 403227517 h 261" name="T45"/>
                <a:gd fmla="*/ 528479779 w 412" name="T46"/>
                <a:gd fmla="*/ 440500929 h 261" name="T47"/>
                <a:gd fmla="*/ 545729852 w 412" name="T48"/>
                <a:gd fmla="*/ 404922236 h 261" name="T49"/>
                <a:gd fmla="*/ 567684718 w 412" name="T50"/>
                <a:gd fmla="*/ 403227517 h 261" name="T51"/>
                <a:gd fmla="*/ 545729852 w 412" name="T52"/>
                <a:gd fmla="*/ 372731680 h 261" name="T53"/>
                <a:gd fmla="*/ 594344377 w 412" name="T54"/>
                <a:gd fmla="*/ 360872550 h 261" name="T55"/>
                <a:gd fmla="*/ 613162297 w 412" name="T56"/>
                <a:gd fmla="*/ 347318700 h 261" name="T57"/>
                <a:gd fmla="*/ 617867090 w 412" name="T58"/>
                <a:gd fmla="*/ 340541043 h 261" name="T59"/>
                <a:gd fmla="*/ 624139730 w 412" name="T60"/>
                <a:gd fmla="*/ 357484413 h 261" name="T61"/>
                <a:gd fmla="*/ 644526749 w 412" name="T62"/>
                <a:gd fmla="*/ 282937507 h 261" name="T63"/>
                <a:gd fmla="*/ 617867090 w 412" name="T64"/>
                <a:gd fmla="*/ 272771795 h 261" name="T65"/>
                <a:gd fmla="*/ 569253817 w 412" name="T66"/>
                <a:gd fmla="*/ 282937507 h 261" name="T67"/>
                <a:gd fmla="*/ 544162005 w 412" name="T68"/>
                <a:gd fmla="*/ 347318700 h 261" name="T69"/>
                <a:gd fmla="*/ 481434353 w 412" name="T70"/>
                <a:gd fmla="*/ 354094974 h 261" name="T71"/>
                <a:gd fmla="*/ 454775946 w 412" name="T72"/>
                <a:gd fmla="*/ 338847625 h 261" name="T73"/>
                <a:gd fmla="*/ 414001908 w 412" name="T74"/>
                <a:gd fmla="*/ 259217945 h 261" name="T75"/>
                <a:gd fmla="*/ 412434061 w 412" name="T76"/>
                <a:gd fmla="*/ 199919690 h 261" name="T77"/>
                <a:gd fmla="*/ 426548440 w 412" name="T78"/>
                <a:gd fmla="*/ 171117271 h 261" name="T79"/>
                <a:gd fmla="*/ 384206555 w 412" name="T80"/>
                <a:gd fmla="*/ 155869963 h 261" name="T81"/>
                <a:gd fmla="*/ 330888489 w 412" name="T82"/>
                <a:gd fmla="*/ 72852125 h 261" name="T83"/>
                <a:gd fmla="*/ 285410832 w 412" name="T84"/>
                <a:gd fmla="*/ 89794132 h 261" name="T85"/>
                <a:gd fmla="*/ 227387973 w 412" name="T86"/>
                <a:gd fmla="*/ 22024853 h 261" name="T87"/>
                <a:gd fmla="*/ 130160136 w 412" name="T88"/>
                <a:gd fmla="*/ 35578703 h 261" name="T89"/>
                <a:gd fmla="*/ 48614545 w 412" name="T90"/>
                <a:gd fmla="*/ 0 h 261" name="T91"/>
                <a:gd fmla="*/ 0 w 412" name="T92"/>
                <a:gd fmla="*/ 5082858 h 261" name="T93"/>
                <a:gd fmla="*/ 0 w 412" name="T94"/>
                <a:gd fmla="*/ 5082858 h 261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w 412" name="T144"/>
                <a:gd fmla="*/ 0 h 261" name="T145"/>
                <a:gd fmla="*/ 412 w 412" name="T146"/>
                <a:gd fmla="*/ 261 h 261" name="T147"/>
              </a:gdLst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b="T147" l="T144" r="T146" t="T145"/>
              <a:pathLst>
                <a:path h="261" w="412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/>
            <p:nvPr/>
          </p:nvSpPr>
          <p:spPr bwMode="auto">
            <a:xfrm>
              <a:off x="4461626" y="3413608"/>
              <a:ext cx="541333" cy="206196"/>
            </a:xfrm>
            <a:custGeom>
              <a:gdLst>
                <a:gd fmla="*/ 0 w 434" name="T0"/>
                <a:gd fmla="*/ 97804222 h 183" name="T1"/>
                <a:gd fmla="*/ 0 w 434" name="T2"/>
                <a:gd fmla="*/ 97804222 h 183" name="T3"/>
                <a:gd fmla="*/ 21780710 w 434" name="T4"/>
                <a:gd fmla="*/ 130405179 h 183" name="T5"/>
                <a:gd fmla="*/ 51342202 w 434" name="T6"/>
                <a:gd fmla="*/ 140699736 h 183" name="T7"/>
                <a:gd fmla="*/ 63787960 w 434" name="T8"/>
                <a:gd fmla="*/ 207618979 h 183" name="T9"/>
                <a:gd fmla="*/ 157136156 w 434" name="T10"/>
                <a:gd fmla="*/ 233356025 h 183" name="T11"/>
                <a:gd fmla="*/ 197588027 w 434" name="T12"/>
                <a:gd fmla="*/ 279684804 h 183" name="T13"/>
                <a:gd fmla="*/ 273821727 w 434" name="T14"/>
                <a:gd fmla="*/ 276252848 h 183" name="T15"/>
                <a:gd fmla="*/ 360947101 w 434" name="T16"/>
                <a:gd fmla="*/ 312285761 h 183" name="T17"/>
                <a:gd fmla="*/ 477632633 w 434" name="T18"/>
                <a:gd fmla="*/ 279684804 h 183" name="T19"/>
                <a:gd fmla="*/ 513416994 w 434" name="T20"/>
                <a:gd fmla="*/ 253946448 h 183" name="T21"/>
                <a:gd fmla="*/ 513416994 w 434" name="T22"/>
                <a:gd fmla="*/ 217913535 h 183" name="T23"/>
                <a:gd fmla="*/ 546088045 w 434" name="T24"/>
                <a:gd fmla="*/ 221345491 h 183" name="T25"/>
                <a:gd fmla="*/ 616100113 w 434" name="T26"/>
                <a:gd fmla="*/ 169870047 h 183" name="T27"/>
                <a:gd fmla="*/ 673665330 w 434" name="T28"/>
                <a:gd fmla="*/ 166438092 h 183" name="T29"/>
                <a:gd fmla="*/ 645660348 w 434" name="T30"/>
                <a:gd fmla="*/ 126973224 h 183" name="T31"/>
                <a:gd fmla="*/ 591207349 w 434" name="T32"/>
                <a:gd fmla="*/ 137269090 h 183" name="T33"/>
                <a:gd fmla="*/ 591207349 w 434" name="T34"/>
                <a:gd fmla="*/ 92656289 h 183" name="T35"/>
                <a:gd fmla="*/ 605209762 w 434" name="T36"/>
                <a:gd fmla="*/ 68633890 h 183" name="T37"/>
                <a:gd fmla="*/ 566314585 w 434" name="T38"/>
                <a:gd fmla="*/ 61771289 h 183" name="T39"/>
                <a:gd fmla="*/ 465186875 w 434" name="T40"/>
                <a:gd fmla="*/ 89224334 h 183" name="T41"/>
                <a:gd fmla="*/ 378061578 w 434" name="T42"/>
                <a:gd fmla="*/ 49759445 h 183" name="T43"/>
                <a:gd fmla="*/ 320496438 w 434" name="T44"/>
                <a:gd fmla="*/ 54907378 h 183" name="T45"/>
                <a:gd fmla="*/ 300271146 w 434" name="T46"/>
                <a:gd fmla="*/ 22306411 h 183" name="T47"/>
                <a:gd fmla="*/ 244261492 w 434" name="T48"/>
                <a:gd fmla="*/ 0 h 183" name="T49"/>
                <a:gd fmla="*/ 214701257 w 434" name="T50"/>
                <a:gd fmla="*/ 24022389 h 183" name="T51"/>
                <a:gd fmla="*/ 213145849 w 434" name="T52"/>
                <a:gd fmla="*/ 68633890 h 183" name="T53"/>
                <a:gd fmla="*/ 85569928 w 434" name="T54"/>
                <a:gd fmla="*/ 48043467 h 183" name="T55"/>
                <a:gd fmla="*/ 0 w 434" name="T56"/>
                <a:gd fmla="*/ 97804222 h 183" name="T57"/>
                <a:gd fmla="*/ 0 w 434" name="T58"/>
                <a:gd fmla="*/ 97804222 h 183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w 434" name="T90"/>
                <a:gd fmla="*/ 0 h 183" name="T91"/>
                <a:gd fmla="*/ 434 w 434" name="T92"/>
                <a:gd fmla="*/ 183 h 183" name="T93"/>
              </a:gdLst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b="T93" l="T90" r="T92" t="T91"/>
              <a:pathLst>
                <a:path h="183" w="432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/>
            <p:nvPr/>
          </p:nvSpPr>
          <p:spPr bwMode="auto">
            <a:xfrm>
              <a:off x="3853617" y="3941454"/>
              <a:ext cx="126999" cy="206196"/>
            </a:xfrm>
            <a:custGeom>
              <a:gdLst>
                <a:gd fmla="*/ 0 w 105" name="T0"/>
                <a:gd fmla="*/ 143570889 h 119" name="T1"/>
                <a:gd fmla="*/ 0 w 105" name="T2"/>
                <a:gd fmla="*/ 143570889 h 119" name="T3"/>
                <a:gd fmla="*/ 20480870 w 105" name="T4"/>
                <a:gd fmla="*/ 201682754 h 119" name="T5"/>
                <a:gd fmla="*/ 57054450 w 105" name="T6"/>
                <a:gd fmla="*/ 193136590 h 119" name="T7"/>
                <a:gd fmla="*/ 114110109 w 105" name="T8"/>
                <a:gd fmla="*/ 141860872 h 119" name="T9"/>
                <a:gd fmla="*/ 112646586 w 105" name="T10"/>
                <a:gd fmla="*/ 117932397 h 119" name="T11"/>
                <a:gd fmla="*/ 150683680 w 105" name="T12"/>
                <a:gd fmla="*/ 73494155 h 119" name="T13"/>
                <a:gd fmla="*/ 152145994 w 105" name="T14"/>
                <a:gd fmla="*/ 59820554 h 119" name="T15"/>
                <a:gd fmla="*/ 131665133 w 105" name="T16"/>
                <a:gd fmla="*/ 34183359 h 119" name="T17"/>
                <a:gd fmla="*/ 84850527 w 105" name="T18"/>
                <a:gd fmla="*/ 0 h 119" name="T19"/>
                <a:gd fmla="*/ 73147160 w 105" name="T20"/>
                <a:gd fmla="*/ 1708710 h 119" name="T21"/>
                <a:gd fmla="*/ 78998834 w 105" name="T22"/>
                <a:gd fmla="*/ 18801043 h 119" name="T23"/>
                <a:gd fmla="*/ 62907334 w 105" name="T24"/>
                <a:gd fmla="*/ 54693117 h 119" name="T25"/>
                <a:gd fmla="*/ 73147160 w 105" name="T26"/>
                <a:gd fmla="*/ 71785445 h 119" name="T27"/>
                <a:gd fmla="*/ 58517973 w 105" name="T28"/>
                <a:gd fmla="*/ 119642415 h 119" name="T29"/>
                <a:gd fmla="*/ 0 w 105" name="T30"/>
                <a:gd fmla="*/ 143570889 h 119" name="T31"/>
                <a:gd fmla="*/ 0 w 105" name="T32"/>
                <a:gd fmla="*/ 143570889 h 119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w 105" name="T51"/>
                <a:gd fmla="*/ 0 h 119" name="T52"/>
                <a:gd fmla="*/ 105 w 105" name="T53"/>
                <a:gd fmla="*/ 119 h 119" name="T54"/>
              </a:gdLst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b="T54" l="T51" r="T53" t="T52"/>
              <a:pathLst>
                <a:path h="119" w="105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/>
            <p:nvPr/>
          </p:nvSpPr>
          <p:spPr bwMode="auto">
            <a:xfrm>
              <a:off x="4329864" y="3798578"/>
              <a:ext cx="138112" cy="206196"/>
            </a:xfrm>
            <a:custGeom>
              <a:gdLst>
                <a:gd fmla="*/ 0 w 111" name="T0"/>
                <a:gd fmla="*/ 39317863 h 57" name="T1"/>
                <a:gd fmla="*/ 0 w 111" name="T2"/>
                <a:gd fmla="*/ 39317863 h 57" name="T3"/>
                <a:gd fmla="*/ 21675035 w 111" name="T4"/>
                <a:gd fmla="*/ 0 h 57" name="T5"/>
                <a:gd fmla="*/ 88246756 w 111" name="T6"/>
                <a:gd fmla="*/ 25020341 h 57" name="T7"/>
                <a:gd fmla="*/ 123855015 w 111" name="T8"/>
                <a:gd fmla="*/ 62549509 h 57" name="T9"/>
                <a:gd fmla="*/ 170300826 w 111" name="T10"/>
                <a:gd fmla="*/ 62549509 h 57" name="T11"/>
                <a:gd fmla="*/ 167203860 w 111" name="T12"/>
                <a:gd fmla="*/ 100080026 h 57" name="T13"/>
                <a:gd fmla="*/ 57283304 w 111" name="T14"/>
                <a:gd fmla="*/ 76847032 h 57" name="T15"/>
                <a:gd fmla="*/ 0 w 111" name="T16"/>
                <a:gd fmla="*/ 39317863 h 57" name="T17"/>
                <a:gd fmla="*/ 0 w 111" name="T18"/>
                <a:gd fmla="*/ 39317863 h 57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111" name="T30"/>
                <a:gd fmla="*/ 0 h 57" name="T31"/>
                <a:gd fmla="*/ 111 w 111" name="T32"/>
                <a:gd fmla="*/ 57 h 57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57" w="110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/>
            <p:nvPr/>
          </p:nvGrpSpPr>
          <p:grpSpPr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/>
              <p:nvPr/>
            </p:nvSpPr>
            <p:spPr bwMode="auto">
              <a:xfrm>
                <a:off x="5352" y="3983"/>
                <a:ext cx="106" cy="158"/>
              </a:xfrm>
              <a:custGeom>
                <a:gdLst>
                  <a:gd fmla="*/ 0 w 106" name="T0"/>
                  <a:gd fmla="*/ 87 h 100" name="T1"/>
                  <a:gd fmla="*/ 0 w 106" name="T2"/>
                  <a:gd fmla="*/ 87 h 100" name="T3"/>
                  <a:gd fmla="*/ 22 w 106" name="T4"/>
                  <a:gd fmla="*/ 56 h 100" name="T5"/>
                  <a:gd fmla="*/ 60 w 106" name="T6"/>
                  <a:gd fmla="*/ 34 h 100" name="T7"/>
                  <a:gd fmla="*/ 79 w 106" name="T8"/>
                  <a:gd fmla="*/ 0 h 100" name="T9"/>
                  <a:gd fmla="*/ 91 w 106" name="T10"/>
                  <a:gd fmla="*/ 10 h 100" name="T11"/>
                  <a:gd fmla="*/ 104 w 106" name="T12"/>
                  <a:gd fmla="*/ 6 h 100" name="T13"/>
                  <a:gd fmla="*/ 105 w 106" name="T14"/>
                  <a:gd fmla="*/ 18 h 100" name="T15"/>
                  <a:gd fmla="*/ 85 w 106" name="T16"/>
                  <a:gd fmla="*/ 41 h 100" name="T17"/>
                  <a:gd fmla="*/ 90 w 106" name="T18"/>
                  <a:gd fmla="*/ 52 h 100" name="T19"/>
                  <a:gd fmla="*/ 67 w 106" name="T20"/>
                  <a:gd fmla="*/ 56 h 100" name="T21"/>
                  <a:gd fmla="*/ 57 w 106" name="T22"/>
                  <a:gd fmla="*/ 89 h 100" name="T23"/>
                  <a:gd fmla="*/ 34 w 106" name="T24"/>
                  <a:gd fmla="*/ 99 h 100" name="T25"/>
                  <a:gd fmla="*/ 0 w 106" name="T26"/>
                  <a:gd fmla="*/ 87 h 100" name="T27"/>
                  <a:gd fmla="*/ 0 w 106" name="T28"/>
                  <a:gd fmla="*/ 87 h 100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06" name="T45"/>
                  <a:gd fmla="*/ 0 h 100" name="T46"/>
                  <a:gd fmla="*/ 106 w 106" name="T47"/>
                  <a:gd fmla="*/ 100 h 100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00" w="105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/>
              <p:nvPr/>
            </p:nvSpPr>
            <p:spPr bwMode="auto">
              <a:xfrm>
                <a:off x="5435" y="3891"/>
                <a:ext cx="80" cy="158"/>
              </a:xfrm>
              <a:custGeom>
                <a:gdLst>
                  <a:gd fmla="*/ 0 w 80" name="T0"/>
                  <a:gd fmla="*/ 0 h 110" name="T1"/>
                  <a:gd fmla="*/ 0 w 80" name="T2"/>
                  <a:gd fmla="*/ 0 h 110" name="T3"/>
                  <a:gd fmla="*/ 22 w 80" name="T4"/>
                  <a:gd fmla="*/ 13 h 110" name="T5"/>
                  <a:gd fmla="*/ 28 w 80" name="T6"/>
                  <a:gd fmla="*/ 37 h 110" name="T7"/>
                  <a:gd fmla="*/ 37 w 80" name="T8"/>
                  <a:gd fmla="*/ 43 h 110" name="T9"/>
                  <a:gd fmla="*/ 43 w 80" name="T10"/>
                  <a:gd fmla="*/ 33 h 110" name="T11"/>
                  <a:gd fmla="*/ 47 w 80" name="T12"/>
                  <a:gd fmla="*/ 50 h 110" name="T13"/>
                  <a:gd fmla="*/ 79 w 80" name="T14"/>
                  <a:gd fmla="*/ 50 h 110" name="T15"/>
                  <a:gd fmla="*/ 73 w 80" name="T16"/>
                  <a:gd fmla="*/ 74 h 110" name="T17"/>
                  <a:gd fmla="*/ 57 w 80" name="T18"/>
                  <a:gd fmla="*/ 77 h 110" name="T19"/>
                  <a:gd fmla="*/ 43 w 80" name="T20"/>
                  <a:gd fmla="*/ 108 h 110" name="T21"/>
                  <a:gd fmla="*/ 28 w 80" name="T22"/>
                  <a:gd fmla="*/ 109 h 110" name="T23"/>
                  <a:gd fmla="*/ 35 w 80" name="T24"/>
                  <a:gd fmla="*/ 98 h 110" name="T25"/>
                  <a:gd fmla="*/ 15 w 80" name="T26"/>
                  <a:gd fmla="*/ 75 h 110" name="T27"/>
                  <a:gd fmla="*/ 31 w 80" name="T28"/>
                  <a:gd fmla="*/ 56 h 110" name="T29"/>
                  <a:gd fmla="*/ 28 w 80" name="T30"/>
                  <a:gd fmla="*/ 40 h 110" name="T31"/>
                  <a:gd fmla="*/ 0 w 80" name="T32"/>
                  <a:gd fmla="*/ 0 h 110" name="T33"/>
                  <a:gd fmla="*/ 0 w 80" name="T34"/>
                  <a:gd fmla="*/ 0 h 110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80" name="T54"/>
                  <a:gd fmla="*/ 0 h 110" name="T55"/>
                  <a:gd fmla="*/ 80 w 80" name="T56"/>
                  <a:gd fmla="*/ 110 h 110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110" w="8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/>
            <p:nvPr/>
          </p:nvSpPr>
          <p:spPr bwMode="auto">
            <a:xfrm>
              <a:off x="4002841" y="3755717"/>
              <a:ext cx="287336" cy="206196"/>
            </a:xfrm>
            <a:custGeom>
              <a:gdLst>
                <a:gd fmla="*/ 0 w 230" name="T0"/>
                <a:gd fmla="*/ 184855067 h 199" name="T1"/>
                <a:gd fmla="*/ 0 w 230" name="T2"/>
                <a:gd fmla="*/ 184855067 h 199" name="T3"/>
                <a:gd fmla="*/ 34336892 w 230" name="T4"/>
                <a:gd fmla="*/ 196837704 h 199" name="T5"/>
                <a:gd fmla="*/ 112372904 w 230" name="T6"/>
                <a:gd fmla="*/ 184855067 h 199" name="T7"/>
                <a:gd fmla="*/ 126419980 w 230" name="T8"/>
                <a:gd fmla="*/ 150623590 h 199" name="T9"/>
                <a:gd fmla="*/ 179485088 w 230" name="T10"/>
                <a:gd fmla="*/ 131794665 h 199" name="T11"/>
                <a:gd fmla="*/ 184167446 w 230" name="T12"/>
                <a:gd fmla="*/ 102696964 h 199" name="T13"/>
                <a:gd fmla="*/ 202895633 w 230" name="T14"/>
                <a:gd fmla="*/ 95850677 h 199" name="T15"/>
                <a:gd fmla="*/ 195092534 w 230" name="T16"/>
                <a:gd fmla="*/ 80446837 h 199" name="T17"/>
                <a:gd fmla="*/ 213821969 w 230" name="T18"/>
                <a:gd fmla="*/ 78734284 h 199" name="T19"/>
                <a:gd fmla="*/ 227867797 w 230" name="T20"/>
                <a:gd fmla="*/ 49636583 h 199" name="T21"/>
                <a:gd fmla="*/ 221625068 w 230" name="T22"/>
                <a:gd fmla="*/ 20538866 h 199" name="T23"/>
                <a:gd fmla="*/ 293419571 w 230" name="T24"/>
                <a:gd fmla="*/ 0 h 199" name="T25"/>
                <a:gd fmla="*/ 357409805 w 230" name="T26"/>
                <a:gd fmla="*/ 42790286 h 199" name="T27"/>
                <a:gd fmla="*/ 340240740 w 230" name="T28"/>
                <a:gd fmla="*/ 61617913 h 199" name="T29"/>
                <a:gd fmla="*/ 279372495 w 230" name="T30"/>
                <a:gd fmla="*/ 61617913 h 199" name="T31"/>
                <a:gd fmla="*/ 279372495 w 230" name="T32"/>
                <a:gd fmla="*/ 99274475 h 199" name="T33"/>
                <a:gd fmla="*/ 307465399 w 230" name="T34"/>
                <a:gd fmla="*/ 123237133 h 199" name="T35"/>
                <a:gd fmla="*/ 290297582 w 230" name="T36"/>
                <a:gd fmla="*/ 135218463 h 199" name="T37"/>
                <a:gd fmla="*/ 294979941 w 230" name="T38"/>
                <a:gd fmla="*/ 157469877 h 199" name="T39"/>
                <a:gd fmla="*/ 232550156 w 230" name="T40"/>
                <a:gd fmla="*/ 234492937 h 199" name="T41"/>
                <a:gd fmla="*/ 204457252 w 230" name="T42"/>
                <a:gd fmla="*/ 232781693 h 199" name="T43"/>
                <a:gd fmla="*/ 184167446 w 230" name="T44"/>
                <a:gd fmla="*/ 251609309 h 199" name="T45"/>
                <a:gd fmla="*/ 218503079 w 230" name="T46"/>
                <a:gd fmla="*/ 323497286 h 199" name="T47"/>
                <a:gd fmla="*/ 170120370 w 230" name="T48"/>
                <a:gd fmla="*/ 323497286 h 199" name="T49"/>
                <a:gd fmla="*/ 152952514 w 230" name="T50"/>
                <a:gd fmla="*/ 338902414 h 199" name="T51"/>
                <a:gd fmla="*/ 117055263 w 230" name="T52"/>
                <a:gd fmla="*/ 296110830 h 199" name="T53"/>
                <a:gd fmla="*/ 17167821 w 230" name="T54"/>
                <a:gd fmla="*/ 304669670 h 199" name="T55"/>
                <a:gd fmla="*/ 49943099 w 230" name="T56"/>
                <a:gd fmla="*/ 255031799 h 199" name="T57"/>
                <a:gd fmla="*/ 0 w 230" name="T58"/>
                <a:gd fmla="*/ 184855067 h 199" name="T59"/>
                <a:gd fmla="*/ 0 w 230" name="T60"/>
                <a:gd fmla="*/ 184855067 h 199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w 230" name="T93"/>
                <a:gd fmla="*/ 0 h 199" name="T94"/>
                <a:gd fmla="*/ 230 w 230" name="T95"/>
                <a:gd fmla="*/ 199 h 199" name="T96"/>
              </a:gdLst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b="T96" l="T93" r="T95" t="T94"/>
              <a:pathLst>
                <a:path h="199" w="230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/>
            <p:nvPr/>
          </p:nvGrpSpPr>
          <p:grpSpPr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/>
              <p:nvPr/>
            </p:nvSpPr>
            <p:spPr bwMode="auto">
              <a:xfrm>
                <a:off x="5006" y="3437"/>
                <a:ext cx="136" cy="162"/>
              </a:xfrm>
              <a:custGeom>
                <a:gdLst>
                  <a:gd fmla="*/ 0 w 136" name="T0"/>
                  <a:gd fmla="*/ 0 h 107" name="T1"/>
                  <a:gd fmla="*/ 0 w 136" name="T2"/>
                  <a:gd fmla="*/ 0 h 107" name="T3"/>
                  <a:gd fmla="*/ 2 w 136" name="T4"/>
                  <a:gd fmla="*/ 88 h 107" name="T5"/>
                  <a:gd fmla="*/ 24 w 136" name="T6"/>
                  <a:gd fmla="*/ 91 h 107" name="T7"/>
                  <a:gd fmla="*/ 46 w 136" name="T8"/>
                  <a:gd fmla="*/ 67 h 107" name="T9"/>
                  <a:gd fmla="*/ 70 w 136" name="T10"/>
                  <a:gd fmla="*/ 78 h 107" name="T11"/>
                  <a:gd fmla="*/ 93 w 136" name="T12"/>
                  <a:gd fmla="*/ 101 h 107" name="T13"/>
                  <a:gd fmla="*/ 135 w 136" name="T14"/>
                  <a:gd fmla="*/ 106 h 107" name="T15"/>
                  <a:gd fmla="*/ 87 w 136" name="T16"/>
                  <a:gd fmla="*/ 67 h 107" name="T17"/>
                  <a:gd fmla="*/ 90 w 136" name="T18"/>
                  <a:gd fmla="*/ 47 h 107" name="T19"/>
                  <a:gd fmla="*/ 67 w 136" name="T20"/>
                  <a:gd fmla="*/ 41 h 107" name="T21"/>
                  <a:gd fmla="*/ 46 w 136" name="T22"/>
                  <a:gd fmla="*/ 16 h 107" name="T23"/>
                  <a:gd fmla="*/ 0 w 136" name="T24"/>
                  <a:gd fmla="*/ 0 h 107" name="T25"/>
                  <a:gd fmla="*/ 0 w 136" name="T26"/>
                  <a:gd fmla="*/ 0 h 107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136" name="T42"/>
                  <a:gd fmla="*/ 0 h 107" name="T43"/>
                  <a:gd fmla="*/ 136 w 136" name="T44"/>
                  <a:gd fmla="*/ 107 h 107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107" w="136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/>
              <p:nvPr/>
            </p:nvSpPr>
            <p:spPr bwMode="auto">
              <a:xfrm>
                <a:off x="5105" y="3420"/>
                <a:ext cx="57" cy="162"/>
              </a:xfrm>
              <a:custGeom>
                <a:gdLst>
                  <a:gd fmla="*/ 0 w 57" name="T0"/>
                  <a:gd fmla="*/ 18 h 28" name="T1"/>
                  <a:gd fmla="*/ 0 w 57" name="T2"/>
                  <a:gd fmla="*/ 18 h 28" name="T3"/>
                  <a:gd fmla="*/ 33 w 57" name="T4"/>
                  <a:gd fmla="*/ 27 h 28" name="T5"/>
                  <a:gd fmla="*/ 56 w 57" name="T6"/>
                  <a:gd fmla="*/ 8 h 28" name="T7"/>
                  <a:gd fmla="*/ 47 w 57" name="T8"/>
                  <a:gd fmla="*/ 0 h 28" name="T9"/>
                  <a:gd fmla="*/ 40 w 57" name="T10"/>
                  <a:gd fmla="*/ 10 h 28" name="T11"/>
                  <a:gd fmla="*/ 0 w 57" name="T12"/>
                  <a:gd fmla="*/ 18 h 28" name="T13"/>
                  <a:gd fmla="*/ 0 w 57" name="T14"/>
                  <a:gd fmla="*/ 18 h 2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7" name="T24"/>
                  <a:gd fmla="*/ 0 h 28" name="T25"/>
                  <a:gd fmla="*/ 57 w 57" name="T26"/>
                  <a:gd fmla="*/ 28 h 2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8" w="57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/>
              <p:nvPr/>
            </p:nvSpPr>
            <p:spPr bwMode="auto">
              <a:xfrm>
                <a:off x="5139" y="3399"/>
                <a:ext cx="31" cy="162"/>
              </a:xfrm>
              <a:custGeom>
                <a:gdLst>
                  <a:gd fmla="*/ 0 w 31" name="T0"/>
                  <a:gd fmla="*/ 0 h 28" name="T1"/>
                  <a:gd fmla="*/ 0 w 31" name="T2"/>
                  <a:gd fmla="*/ 0 h 28" name="T3"/>
                  <a:gd fmla="*/ 23 w 31" name="T4"/>
                  <a:gd fmla="*/ 12 h 28" name="T5"/>
                  <a:gd fmla="*/ 30 w 31" name="T6"/>
                  <a:gd fmla="*/ 27 h 28" name="T7"/>
                  <a:gd fmla="*/ 29 w 31" name="T8"/>
                  <a:gd fmla="*/ 16 h 28" name="T9"/>
                  <a:gd fmla="*/ 0 w 31" name="T10"/>
                  <a:gd fmla="*/ 0 h 28" name="T11"/>
                  <a:gd fmla="*/ 0 w 31" name="T12"/>
                  <a:gd fmla="*/ 0 h 2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1" name="T21"/>
                  <a:gd fmla="*/ 0 h 28" name="T22"/>
                  <a:gd fmla="*/ 31 w 31" name="T23"/>
                  <a:gd fmla="*/ 28 h 2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8" w="31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/>
            <p:nvPr/>
          </p:nvGrpSpPr>
          <p:grpSpPr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/>
              <p:nvPr/>
            </p:nvSpPr>
            <p:spPr bwMode="auto">
              <a:xfrm>
                <a:off x="4680" y="3216"/>
                <a:ext cx="32" cy="157"/>
              </a:xfrm>
              <a:custGeom>
                <a:gdLst>
                  <a:gd fmla="*/ 0 w 32" name="T0"/>
                  <a:gd fmla="*/ 39 h 40" name="T1"/>
                  <a:gd fmla="*/ 0 w 32" name="T2"/>
                  <a:gd fmla="*/ 39 h 40" name="T3"/>
                  <a:gd fmla="*/ 22 w 32" name="T4"/>
                  <a:gd fmla="*/ 21 h 40" name="T5"/>
                  <a:gd fmla="*/ 31 w 32" name="T6"/>
                  <a:gd fmla="*/ 0 h 40" name="T7"/>
                  <a:gd fmla="*/ 0 w 32" name="T8"/>
                  <a:gd fmla="*/ 39 h 40" name="T9"/>
                  <a:gd fmla="*/ 0 w 32" name="T10"/>
                  <a:gd fmla="*/ 39 h 40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32" name="T18"/>
                  <a:gd fmla="*/ 0 h 40" name="T19"/>
                  <a:gd fmla="*/ 32 w 32" name="T20"/>
                  <a:gd fmla="*/ 40 h 40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40" w="32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/>
              <p:nvPr/>
            </p:nvSpPr>
            <p:spPr bwMode="auto">
              <a:xfrm>
                <a:off x="4717" y="3138"/>
                <a:ext cx="57" cy="157"/>
              </a:xfrm>
              <a:custGeom>
                <a:gdLst>
                  <a:gd fmla="*/ 0 w 57" name="T0"/>
                  <a:gd fmla="*/ 33 h 84" name="T1"/>
                  <a:gd fmla="*/ 0 w 57" name="T2"/>
                  <a:gd fmla="*/ 33 h 84" name="T3"/>
                  <a:gd fmla="*/ 11 w 57" name="T4"/>
                  <a:gd fmla="*/ 0 h 84" name="T5"/>
                  <a:gd fmla="*/ 30 w 57" name="T6"/>
                  <a:gd fmla="*/ 1 h 84" name="T7"/>
                  <a:gd fmla="*/ 35 w 57" name="T8"/>
                  <a:gd fmla="*/ 23 h 84" name="T9"/>
                  <a:gd fmla="*/ 20 w 57" name="T10"/>
                  <a:gd fmla="*/ 45 h 84" name="T11"/>
                  <a:gd fmla="*/ 23 w 57" name="T12"/>
                  <a:gd fmla="*/ 58 h 84" name="T13"/>
                  <a:gd fmla="*/ 53 w 57" name="T14"/>
                  <a:gd fmla="*/ 66 h 84" name="T15"/>
                  <a:gd fmla="*/ 56 w 57" name="T16"/>
                  <a:gd fmla="*/ 83 h 84" name="T17"/>
                  <a:gd fmla="*/ 38 w 57" name="T18"/>
                  <a:gd fmla="*/ 66 h 84" name="T19"/>
                  <a:gd fmla="*/ 38 w 57" name="T20"/>
                  <a:gd fmla="*/ 74 h 84" name="T21"/>
                  <a:gd fmla="*/ 11 w 57" name="T22"/>
                  <a:gd fmla="*/ 66 h 84" name="T23"/>
                  <a:gd fmla="*/ 0 w 57" name="T24"/>
                  <a:gd fmla="*/ 33 h 84" name="T25"/>
                  <a:gd fmla="*/ 0 w 57" name="T26"/>
                  <a:gd fmla="*/ 33 h 84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57" name="T42"/>
                  <a:gd fmla="*/ 0 h 84" name="T43"/>
                  <a:gd fmla="*/ 57 w 57" name="T44"/>
                  <a:gd fmla="*/ 84 h 84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84" w="57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/>
              <p:nvPr/>
            </p:nvSpPr>
            <p:spPr bwMode="auto">
              <a:xfrm>
                <a:off x="4722" y="3176"/>
                <a:ext cx="17" cy="157"/>
              </a:xfrm>
              <a:custGeom>
                <a:gdLst>
                  <a:gd fmla="*/ 0 w 17" name="T0"/>
                  <a:gd fmla="*/ 0 h 18" name="T1"/>
                  <a:gd fmla="*/ 0 w 17" name="T2"/>
                  <a:gd fmla="*/ 0 h 18" name="T3"/>
                  <a:gd fmla="*/ 8 w 17" name="T4"/>
                  <a:gd fmla="*/ 0 h 18" name="T5"/>
                  <a:gd fmla="*/ 16 w 17" name="T6"/>
                  <a:gd fmla="*/ 3 h 18" name="T7"/>
                  <a:gd fmla="*/ 12 w 17" name="T8"/>
                  <a:gd fmla="*/ 17 h 18" name="T9"/>
                  <a:gd fmla="*/ 0 w 17" name="T10"/>
                  <a:gd fmla="*/ 0 h 18" name="T11"/>
                  <a:gd fmla="*/ 0 w 17" name="T12"/>
                  <a:gd fmla="*/ 0 h 1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7" name="T21"/>
                  <a:gd fmla="*/ 0 h 18" name="T22"/>
                  <a:gd fmla="*/ 17 w 17" name="T23"/>
                  <a:gd fmla="*/ 18 h 1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8" w="17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/>
              <p:nvPr/>
            </p:nvSpPr>
            <p:spPr bwMode="auto">
              <a:xfrm>
                <a:off x="4744" y="3199"/>
                <a:ext cx="15" cy="157"/>
              </a:xfrm>
              <a:custGeom>
                <a:gdLst>
                  <a:gd fmla="*/ 0 w 15" name="T0"/>
                  <a:gd fmla="*/ 0 h 22" name="T1"/>
                  <a:gd fmla="*/ 0 w 15" name="T2"/>
                  <a:gd fmla="*/ 0 h 22" name="T3"/>
                  <a:gd fmla="*/ 1 w 15" name="T4"/>
                  <a:gd fmla="*/ 21 h 22" name="T5"/>
                  <a:gd fmla="*/ 14 w 15" name="T6"/>
                  <a:gd fmla="*/ 12 h 22" name="T7"/>
                  <a:gd fmla="*/ 0 w 15" name="T8"/>
                  <a:gd fmla="*/ 0 h 22" name="T9"/>
                  <a:gd fmla="*/ 0 w 15" name="T10"/>
                  <a:gd fmla="*/ 0 h 22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5" name="T18"/>
                  <a:gd fmla="*/ 0 h 22" name="T19"/>
                  <a:gd fmla="*/ 15 w 15" name="T20"/>
                  <a:gd fmla="*/ 22 h 22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2" w="15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/>
              <p:nvPr/>
            </p:nvSpPr>
            <p:spPr bwMode="auto">
              <a:xfrm>
                <a:off x="4745" y="3247"/>
                <a:ext cx="60" cy="157"/>
              </a:xfrm>
              <a:custGeom>
                <a:gdLst>
                  <a:gd fmla="*/ 0 w 60" name="T0"/>
                  <a:gd fmla="*/ 38 h 57" name="T1"/>
                  <a:gd fmla="*/ 0 w 60" name="T2"/>
                  <a:gd fmla="*/ 38 h 57" name="T3"/>
                  <a:gd fmla="*/ 13 w 60" name="T4"/>
                  <a:gd fmla="*/ 18 h 57" name="T5"/>
                  <a:gd fmla="*/ 28 w 60" name="T6"/>
                  <a:gd fmla="*/ 22 h 57" name="T7"/>
                  <a:gd fmla="*/ 49 w 60" name="T8"/>
                  <a:gd fmla="*/ 0 h 57" name="T9"/>
                  <a:gd fmla="*/ 59 w 60" name="T10"/>
                  <a:gd fmla="*/ 13 h 57" name="T11"/>
                  <a:gd fmla="*/ 58 w 60" name="T12"/>
                  <a:gd fmla="*/ 46 h 57" name="T13"/>
                  <a:gd fmla="*/ 53 w 60" name="T14"/>
                  <a:gd fmla="*/ 32 h 57" name="T15"/>
                  <a:gd fmla="*/ 47 w 60" name="T16"/>
                  <a:gd fmla="*/ 56 h 57" name="T17"/>
                  <a:gd fmla="*/ 32 w 60" name="T18"/>
                  <a:gd fmla="*/ 50 h 57" name="T19"/>
                  <a:gd fmla="*/ 23 w 60" name="T20"/>
                  <a:gd fmla="*/ 25 h 57" name="T21"/>
                  <a:gd fmla="*/ 0 w 60" name="T22"/>
                  <a:gd fmla="*/ 38 h 57" name="T23"/>
                  <a:gd fmla="*/ 0 w 60" name="T24"/>
                  <a:gd fmla="*/ 38 h 57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60" name="T39"/>
                  <a:gd fmla="*/ 0 h 57" name="T40"/>
                  <a:gd fmla="*/ 60 w 60" name="T41"/>
                  <a:gd fmla="*/ 57 h 57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7" w="60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/>
              <p:nvPr/>
            </p:nvSpPr>
            <p:spPr bwMode="auto">
              <a:xfrm>
                <a:off x="4752" y="3216"/>
                <a:ext cx="14" cy="157"/>
              </a:xfrm>
              <a:custGeom>
                <a:gdLst>
                  <a:gd fmla="*/ 0 w 14" name="T0"/>
                  <a:gd fmla="*/ 14 h 24" name="T1"/>
                  <a:gd fmla="*/ 0 w 14" name="T2"/>
                  <a:gd fmla="*/ 14 h 24" name="T3"/>
                  <a:gd fmla="*/ 3 w 14" name="T4"/>
                  <a:gd fmla="*/ 10 h 24" name="T5"/>
                  <a:gd fmla="*/ 13 w 14" name="T6"/>
                  <a:gd fmla="*/ 0 h 24" name="T7"/>
                  <a:gd fmla="*/ 9 w 14" name="T8"/>
                  <a:gd fmla="*/ 23 h 24" name="T9"/>
                  <a:gd fmla="*/ 0 w 14" name="T10"/>
                  <a:gd fmla="*/ 14 h 24" name="T11"/>
                  <a:gd fmla="*/ 0 w 14" name="T12"/>
                  <a:gd fmla="*/ 14 h 24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4" name="T21"/>
                  <a:gd fmla="*/ 0 h 24" name="T22"/>
                  <a:gd fmla="*/ 14 w 14" name="T23"/>
                  <a:gd fmla="*/ 24 h 24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4" w="1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/>
            <p:nvPr/>
          </p:nvSpPr>
          <p:spPr bwMode="auto">
            <a:xfrm>
              <a:off x="3423408" y="3035780"/>
              <a:ext cx="2782868" cy="206196"/>
            </a:xfrm>
            <a:custGeom>
              <a:gdLst>
                <a:gd fmla="*/ 37309631 w 2232" name="T0"/>
                <a:gd fmla="*/ 710412683 h 748" name="T1"/>
                <a:gd fmla="*/ 66845385 w 2232" name="T2"/>
                <a:gd fmla="*/ 442943307 h 748" name="T3"/>
                <a:gd fmla="*/ 129026444 w 2232" name="T4"/>
                <a:gd fmla="*/ 374798509 h 748" name="T5"/>
                <a:gd fmla="*/ 167890879 w 2232" name="T6"/>
                <a:gd fmla="*/ 560493703 h 748" name="T7"/>
                <a:gd fmla="*/ 300026834 w 2232" name="T8"/>
                <a:gd fmla="*/ 560493703 h 748" name="T9"/>
                <a:gd fmla="*/ 421280687 w 2232" name="T10"/>
                <a:gd fmla="*/ 431017413 h 748" name="T11"/>
                <a:gd fmla="*/ 592281039 w 2232" name="T12"/>
                <a:gd fmla="*/ 420796150 h 748" name="T13"/>
                <a:gd fmla="*/ 879870995 w 2232" name="T14"/>
                <a:gd fmla="*/ 419092823 h 748" name="T15"/>
                <a:gd fmla="*/ 881425770 w 2232" name="T16"/>
                <a:gd fmla="*/ 270877252 h 748" name="T17"/>
                <a:gd fmla="*/ 990243836 w 2232" name="T18"/>
                <a:gd fmla="*/ 408870255 h 748" name="T19"/>
                <a:gd fmla="*/ 1008898646 w 2232" name="T20"/>
                <a:gd fmla="*/ 398648993 h 748" name="T21"/>
                <a:gd fmla="*/ 1089734496 w 2232" name="T22"/>
                <a:gd fmla="*/ 417389497 h 748" name="T23"/>
                <a:gd fmla="*/ 1035326087 w 2232" name="T24"/>
                <a:gd fmla="*/ 238507527 h 748" name="T25"/>
                <a:gd fmla="*/ 1094397576 w 2232" name="T26"/>
                <a:gd fmla="*/ 247026768 h 748" name="T27"/>
                <a:gd fmla="*/ 1139479826 w 2232" name="T28"/>
                <a:gd fmla="*/ 195917844 h 748" name="T29"/>
                <a:gd fmla="*/ 1400642498 w 2232" name="T30"/>
                <a:gd fmla="*/ 78367386 h 748" name="T31"/>
                <a:gd fmla="*/ 1576305929 w 2232" name="T32"/>
                <a:gd fmla="*/ 56220229 h 748" name="T33"/>
                <a:gd fmla="*/ 1786169430 w 2232" name="T34"/>
                <a:gd fmla="*/ 47700987 h 748" name="T35"/>
                <a:gd fmla="*/ 1699115726 w 2232" name="T36"/>
                <a:gd fmla="*/ 223174980 h 748" name="T37"/>
                <a:gd fmla="*/ 1835914761 w 2232" name="T38"/>
                <a:gd fmla="*/ 209545759 h 748" name="T39"/>
                <a:gd fmla="*/ 2044223487 w 2232" name="T40"/>
                <a:gd fmla="*/ 218065001 h 748" name="T41"/>
                <a:gd fmla="*/ 2147483647 w 2232" name="T42"/>
                <a:gd fmla="*/ 284506472 h 748" name="T43"/>
                <a:gd fmla="*/ 2147483647 w 2232" name="T44"/>
                <a:gd fmla="*/ 267469294 h 748" name="T45"/>
                <a:gd fmla="*/ 2147483647 w 2232" name="T46"/>
                <a:gd fmla="*/ 371390551 h 748" name="T47"/>
                <a:gd fmla="*/ 2147483647 w 2232" name="T48"/>
                <a:gd fmla="*/ 361169288 h 748" name="T49"/>
                <a:gd fmla="*/ 2147483647 w 2232" name="T50"/>
                <a:gd fmla="*/ 459979180 h 748" name="T51"/>
                <a:gd fmla="*/ 2147483647 w 2232" name="T52"/>
                <a:gd fmla="*/ 562197029 h 748" name="T53"/>
                <a:gd fmla="*/ 2147483647 w 2232" name="T54"/>
                <a:gd fmla="*/ 492348905 h 748" name="T55"/>
                <a:gd fmla="*/ 2147483647 w 2232" name="T56"/>
                <a:gd fmla="*/ 613305954 h 748" name="T57"/>
                <a:gd fmla="*/ 2147483647 w 2232" name="T58"/>
                <a:gd fmla="*/ 725746535 h 748" name="T59"/>
                <a:gd fmla="*/ 2147483647 w 2232" name="T60"/>
                <a:gd fmla="*/ 850110236 h 748" name="T61"/>
                <a:gd fmla="*/ 2147483647 w 2232" name="T62"/>
                <a:gd fmla="*/ 982994484 h 748" name="T63"/>
                <a:gd fmla="*/ 2147483647 w 2232" name="T64"/>
                <a:gd fmla="*/ 689970157 h 748" name="T65"/>
                <a:gd fmla="*/ 2147483647 w 2232" name="T66"/>
                <a:gd fmla="*/ 662711553 h 748" name="T67"/>
                <a:gd fmla="*/ 2147483647 w 2232" name="T68"/>
                <a:gd fmla="*/ 747893692 h 748" name="T69"/>
                <a:gd fmla="*/ 2147483647 w 2232" name="T70"/>
                <a:gd fmla="*/ 919959665 h 748" name="T71"/>
                <a:gd fmla="*/ 2147483647 w 2232" name="T72"/>
                <a:gd fmla="*/ 974475243 h 748" name="T73"/>
                <a:gd fmla="*/ 2147483647 w 2232" name="T74"/>
                <a:gd fmla="*/ 1257278307 h 748" name="T75"/>
                <a:gd fmla="*/ 2135941517 w 2232" name="T76"/>
                <a:gd fmla="*/ 1051139282 h 748" name="T77"/>
                <a:gd fmla="*/ 1898097047 w 2232" name="T78"/>
                <a:gd fmla="*/ 1042621346 h 748" name="T79"/>
                <a:gd fmla="*/ 1507907035 w 2232" name="T80"/>
                <a:gd fmla="*/ 998327031 h 748" name="T81"/>
                <a:gd fmla="*/ 1147252456 w 2232" name="T82"/>
                <a:gd fmla="*/ 1042621346 h 748" name="T83"/>
                <a:gd fmla="*/ 1016671276 w 2232" name="T84"/>
                <a:gd fmla="*/ 1001733684 h 748" name="T85"/>
                <a:gd fmla="*/ 778825559 w 2232" name="T86"/>
                <a:gd fmla="*/ 877368677 h 748" name="T87"/>
                <a:gd fmla="*/ 620262008 w 2232" name="T88"/>
                <a:gd fmla="*/ 916553013 h 748" name="T89"/>
                <a:gd fmla="*/ 645134673 w 2232" name="T90"/>
                <a:gd fmla="*/ 1001733684 h 748" name="T91"/>
                <a:gd fmla="*/ 553416642 w 2232" name="T92"/>
                <a:gd fmla="*/ 993215747 h 748" name="T93"/>
                <a:gd fmla="*/ 415062832 w 2232" name="T94"/>
                <a:gd fmla="*/ 1013659578 h 748" name="T95"/>
                <a:gd fmla="*/ 401072348 w 2232" name="T96"/>
                <a:gd fmla="*/ 1097136923 h 748" name="T97"/>
                <a:gd fmla="*/ 452372453 w 2232" name="T98"/>
                <a:gd fmla="*/ 1161875068 h 748" name="T99"/>
                <a:gd fmla="*/ 411953282 w 2232" name="T100"/>
                <a:gd fmla="*/ 1253870349 h 748" name="T101"/>
                <a:gd fmla="*/ 290699429 w 2232" name="T102"/>
                <a:gd fmla="*/ 1206169383 h 748" name="T103"/>
                <a:gd fmla="*/ 272044619 w 2232" name="T104"/>
                <a:gd fmla="*/ 1092025639 h 748" name="T105"/>
                <a:gd fmla="*/ 138353849 w 2232" name="T106"/>
                <a:gd fmla="*/ 1000030358 h 748" name="T107"/>
                <a:gd fmla="*/ 93272845 w 2232" name="T108"/>
                <a:gd fmla="*/ 954032717 h 748" name="T109"/>
                <a:gd fmla="*/ 6217857 w 2232" name="T110"/>
                <a:gd fmla="*/ 880776635 h 748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w 2232" name="T168"/>
                <a:gd fmla="*/ 0 h 748" name="T169"/>
                <a:gd fmla="*/ 2232 w 2232" name="T170"/>
                <a:gd fmla="*/ 748 h 748" name="T171"/>
              </a:gdLst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b="T171" l="T168" r="T170" t="T169"/>
              <a:pathLst>
                <a:path h="748" w="2232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/>
            <p:nvPr/>
          </p:nvSpPr>
          <p:spPr bwMode="auto">
            <a:xfrm>
              <a:off x="3761542" y="2439672"/>
              <a:ext cx="85724" cy="206196"/>
            </a:xfrm>
            <a:custGeom>
              <a:gdLst>
                <a:gd fmla="*/ 0 w 69" name="T0"/>
                <a:gd fmla="*/ 37227388 h 31" name="T1"/>
                <a:gd fmla="*/ 0 w 69" name="T2"/>
                <a:gd fmla="*/ 37227388 h 31" name="T3"/>
                <a:gd fmla="*/ 21608912 w 69" name="T4"/>
                <a:gd fmla="*/ 24818262 h 31" name="T5"/>
                <a:gd fmla="*/ 6174684 w 69" name="T6"/>
                <a:gd fmla="*/ 15954786 h 31" name="T7"/>
                <a:gd fmla="*/ 80263432 w 69" name="T8"/>
                <a:gd fmla="*/ 0 h 31" name="T9"/>
                <a:gd fmla="*/ 94155865 w 69" name="T10"/>
                <a:gd fmla="*/ 1772162 h 31" name="T11"/>
                <a:gd fmla="*/ 78720382 w 69" name="T12"/>
                <a:gd fmla="*/ 14182624 h 31" name="T13"/>
                <a:gd fmla="*/ 104960937 w 69" name="T14"/>
                <a:gd fmla="*/ 14182624 h 31" name="T15"/>
                <a:gd fmla="*/ 37044375 w 69" name="T16"/>
                <a:gd fmla="*/ 42546536 h 31" name="T17"/>
                <a:gd fmla="*/ 21608912 w 69" name="T18"/>
                <a:gd fmla="*/ 53183511 h 31" name="T19"/>
                <a:gd fmla="*/ 24696253 w 69" name="T20"/>
                <a:gd fmla="*/ 39000881 h 31" name="T21"/>
                <a:gd fmla="*/ 0 w 69" name="T22"/>
                <a:gd fmla="*/ 37227388 h 31" name="T23"/>
                <a:gd fmla="*/ 0 w 69" name="T24"/>
                <a:gd fmla="*/ 37227388 h 31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69" name="T39"/>
                <a:gd fmla="*/ 0 h 31" name="T40"/>
                <a:gd fmla="*/ 69 w 69" name="T41"/>
                <a:gd fmla="*/ 31 h 31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31" w="69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/>
            <p:nvPr/>
          </p:nvSpPr>
          <p:spPr bwMode="auto">
            <a:xfrm>
              <a:off x="3786942" y="2840517"/>
              <a:ext cx="34925" cy="206196"/>
            </a:xfrm>
            <a:custGeom>
              <a:gdLst>
                <a:gd fmla="*/ 0 w 28" name="T0"/>
                <a:gd fmla="*/ 24956500 h 16" name="T1"/>
                <a:gd fmla="*/ 0 w 28" name="T2"/>
                <a:gd fmla="*/ 24956500 h 16" name="T3"/>
                <a:gd fmla="*/ 12447022 w 28" name="T4"/>
                <a:gd fmla="*/ 0 h 16" name="T5"/>
                <a:gd fmla="*/ 42007299 w 28" name="T6"/>
                <a:gd fmla="*/ 13310219 h 16" name="T7"/>
                <a:gd fmla="*/ 0 w 28" name="T8"/>
                <a:gd fmla="*/ 24956500 h 16" name="T9"/>
                <a:gd fmla="*/ 0 w 28" name="T10"/>
                <a:gd fmla="*/ 24956500 h 1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28" name="T18"/>
                <a:gd fmla="*/ 0 h 16" name="T19"/>
                <a:gd fmla="*/ 28 w 28" name="T20"/>
                <a:gd fmla="*/ 16 h 1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6" w="28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/>
            <p:nvPr/>
          </p:nvSpPr>
          <p:spPr bwMode="auto">
            <a:xfrm>
              <a:off x="3842505" y="2750824"/>
              <a:ext cx="106362" cy="206196"/>
            </a:xfrm>
            <a:custGeom>
              <a:gdLst>
                <a:gd fmla="*/ 0 w 84" name="T0"/>
                <a:gd fmla="*/ 47622488 h 63" name="T1"/>
                <a:gd fmla="*/ 0 w 84" name="T2"/>
                <a:gd fmla="*/ 47622488 h 63" name="T3"/>
                <a:gd fmla="*/ 11222458 w 84" name="T4"/>
                <a:gd fmla="*/ 69846223 h 63" name="T5"/>
                <a:gd fmla="*/ 25652236 w 84" name="T6"/>
                <a:gd fmla="*/ 61908725 h 63" name="T7"/>
                <a:gd fmla="*/ 41686311 w 84" name="T8"/>
                <a:gd fmla="*/ 76194962 h 63" name="T9"/>
                <a:gd fmla="*/ 54511791 w 84" name="T10"/>
                <a:gd fmla="*/ 69846223 h 63" name="T11"/>
                <a:gd fmla="*/ 49702711 w 84" name="T12"/>
                <a:gd fmla="*/ 95243717 h 63" name="T13"/>
                <a:gd fmla="*/ 133074048 w 84" name="T14"/>
                <a:gd fmla="*/ 98418716 h 63" name="T15"/>
                <a:gd fmla="*/ 101007183 w 84" name="T16"/>
                <a:gd fmla="*/ 80957460 h 63" name="T17"/>
                <a:gd fmla="*/ 84974383 w 84" name="T18"/>
                <a:gd fmla="*/ 50796228 h 63" name="T19"/>
                <a:gd fmla="*/ 86578676 w 84" name="T20"/>
                <a:gd fmla="*/ 17461241 h 63" name="T21"/>
                <a:gd fmla="*/ 107420556 w 84" name="T22"/>
                <a:gd fmla="*/ 0 h 63" name="T23"/>
                <a:gd fmla="*/ 35272928 w 84" name="T24"/>
                <a:gd fmla="*/ 6350001 h 63" name="T25"/>
                <a:gd fmla="*/ 17635831 w 84" name="T26"/>
                <a:gd fmla="*/ 47622488 h 63" name="T27"/>
                <a:gd fmla="*/ 0 w 84" name="T28"/>
                <a:gd fmla="*/ 47622488 h 63" name="T29"/>
                <a:gd fmla="*/ 0 w 84" name="T30"/>
                <a:gd fmla="*/ 47622488 h 63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w 84" name="T48"/>
                <a:gd fmla="*/ 0 h 63" name="T49"/>
                <a:gd fmla="*/ 84 w 84" name="T50"/>
                <a:gd fmla="*/ 63 h 63" name="T51"/>
              </a:gdLst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b="T51" l="T48" r="T50" t="T49"/>
              <a:pathLst>
                <a:path h="62" w="84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/>
            <p:nvPr/>
          </p:nvSpPr>
          <p:spPr bwMode="auto">
            <a:xfrm>
              <a:off x="3880605" y="2642873"/>
              <a:ext cx="261935" cy="206196"/>
            </a:xfrm>
            <a:custGeom>
              <a:gdLst>
                <a:gd fmla="*/ 0 w 211" name="T0"/>
                <a:gd fmla="*/ 154608593 h 103" name="T1"/>
                <a:gd fmla="*/ 0 w 211" name="T2"/>
                <a:gd fmla="*/ 154608593 h 103" name="T3"/>
                <a:gd fmla="*/ 30821668 w 211" name="T4"/>
                <a:gd fmla="*/ 158122454 h 103" name="T5"/>
                <a:gd fmla="*/ 10787834 w 211" name="T6"/>
                <a:gd fmla="*/ 173934207 h 103" name="T7"/>
                <a:gd fmla="*/ 64725751 w 211" name="T8"/>
                <a:gd fmla="*/ 179205661 h 103" name="T9"/>
                <a:gd fmla="*/ 66267578 w 211" name="T10"/>
                <a:gd fmla="*/ 158122454 h 103" name="T11"/>
                <a:gd fmla="*/ 81678427 w 211" name="T12"/>
                <a:gd fmla="*/ 163392583 h 103" name="T13"/>
                <a:gd fmla="*/ 66267578 w 211" name="T14"/>
                <a:gd fmla="*/ 151094733 h 103" name="T15"/>
                <a:gd fmla="*/ 87842014 w 211" name="T16"/>
                <a:gd fmla="*/ 154608593 h 103" name="T17"/>
                <a:gd fmla="*/ 81678427 w 211" name="T18"/>
                <a:gd fmla="*/ 131767835 h 103" name="T19"/>
                <a:gd fmla="*/ 94006842 w 211" name="T20"/>
                <a:gd fmla="*/ 145823279 h 103" name="T21"/>
                <a:gd fmla="*/ 107877085 w 211" name="T22"/>
                <a:gd fmla="*/ 133525428 h 103" name="T23"/>
                <a:gd fmla="*/ 98629843 w 211" name="T24"/>
                <a:gd fmla="*/ 117713717 h 103" name="T25"/>
                <a:gd fmla="*/ 130993329 w 211" name="T26"/>
                <a:gd fmla="*/ 119469985 h 103" name="T27"/>
                <a:gd fmla="*/ 123287914 w 211" name="T28"/>
                <a:gd fmla="*/ 110685996 h 103" name="T29"/>
                <a:gd fmla="*/ 137156916 w 211" name="T30"/>
                <a:gd fmla="*/ 114199856 h 103" name="T31"/>
                <a:gd fmla="*/ 146404158 w 211" name="T32"/>
                <a:gd fmla="*/ 94872959 h 103" name="T33"/>
                <a:gd fmla="*/ 306677318 w 211" name="T34"/>
                <a:gd fmla="*/ 38652480 h 103" name="T35"/>
                <a:gd fmla="*/ 323629975 w 211" name="T36"/>
                <a:gd fmla="*/ 15811716 h 103" name="T37"/>
                <a:gd fmla="*/ 292807075 w 211" name="T38"/>
                <a:gd fmla="*/ 0 h 103" name="T39"/>
                <a:gd fmla="*/ 225000171 w 211" name="T40"/>
                <a:gd fmla="*/ 36894887 h 103" name="T41"/>
                <a:gd fmla="*/ 154109573 w 211" name="T42"/>
                <a:gd fmla="*/ 36894887 h 103" name="T43"/>
                <a:gd fmla="*/ 80136580 w 211" name="T44"/>
                <a:gd fmla="*/ 84331356 h 103" name="T45"/>
                <a:gd fmla="*/ 40068911 w 211" name="T46"/>
                <a:gd fmla="*/ 91359098 h 103" name="T47"/>
                <a:gd fmla="*/ 41609507 w 211" name="T48"/>
                <a:gd fmla="*/ 110685996 h 103" name="T49"/>
                <a:gd fmla="*/ 63185164 w 211" name="T50"/>
                <a:gd fmla="*/ 114199856 h 103" name="T51"/>
                <a:gd fmla="*/ 38527083 w 211" name="T52"/>
                <a:gd fmla="*/ 114199856 h 103" name="T53"/>
                <a:gd fmla="*/ 49314921 w 211" name="T54"/>
                <a:gd fmla="*/ 122983846 h 103" name="T55"/>
                <a:gd fmla="*/ 30821668 w 211" name="T56"/>
                <a:gd fmla="*/ 133525428 h 103" name="T57"/>
                <a:gd fmla="*/ 52397336 w 211" name="T58"/>
                <a:gd fmla="*/ 142309418 h 103" name="T59"/>
                <a:gd fmla="*/ 0 w 211" name="T60"/>
                <a:gd fmla="*/ 154608593 h 103" name="T61"/>
                <a:gd fmla="*/ 0 w 211" name="T62"/>
                <a:gd fmla="*/ 154608593 h 103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211" name="T96"/>
                <a:gd fmla="*/ 0 h 103" name="T97"/>
                <a:gd fmla="*/ 211 w 211" name="T98"/>
                <a:gd fmla="*/ 103 h 103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103" w="211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/>
            <p:nvPr/>
          </p:nvSpPr>
          <p:spPr bwMode="auto">
            <a:xfrm>
              <a:off x="4031416" y="2414272"/>
              <a:ext cx="50799" cy="206196"/>
            </a:xfrm>
            <a:custGeom>
              <a:gdLst>
                <a:gd fmla="*/ 0 w 41" name="T0"/>
                <a:gd fmla="*/ 20480869 h 21" name="T1"/>
                <a:gd fmla="*/ 0 w 41" name="T2"/>
                <a:gd fmla="*/ 20480869 h 21" name="T3"/>
                <a:gd fmla="*/ 18421813 w 41" name="T4"/>
                <a:gd fmla="*/ 29258380 h 21" name="T5"/>
                <a:gd fmla="*/ 61407284 w 41" name="T6"/>
                <a:gd fmla="*/ 19018550 h 21" name="T7"/>
                <a:gd fmla="*/ 35309714 w 41" name="T8"/>
                <a:gd fmla="*/ 0 h 21" name="T9"/>
                <a:gd fmla="*/ 0 w 41" name="T10"/>
                <a:gd fmla="*/ 20480869 h 21" name="T11"/>
                <a:gd fmla="*/ 0 w 41" name="T12"/>
                <a:gd fmla="*/ 20480869 h 21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41" name="T21"/>
                <a:gd fmla="*/ 0 h 21" name="T22"/>
                <a:gd fmla="*/ 41 w 41" name="T23"/>
                <a:gd fmla="*/ 21 h 21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1" w="4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/>
            <p:nvPr/>
          </p:nvSpPr>
          <p:spPr bwMode="auto">
            <a:xfrm>
              <a:off x="4515602" y="2462690"/>
              <a:ext cx="47625" cy="206196"/>
            </a:xfrm>
            <a:custGeom>
              <a:gdLst>
                <a:gd fmla="*/ 0 w 38" name="T0"/>
                <a:gd fmla="*/ 0 h 14" name="T1"/>
                <a:gd fmla="*/ 0 w 38" name="T2"/>
                <a:gd fmla="*/ 0 h 14" name="T3"/>
                <a:gd fmla="*/ 25132214 w 38" name="T4"/>
                <a:gd fmla="*/ 15557395 h 14" name="T5"/>
                <a:gd fmla="*/ 17277847 w 38" name="T6"/>
                <a:gd fmla="*/ 20224737 h 14" name="T7"/>
                <a:gd fmla="*/ 39268060 w 38" name="T8"/>
                <a:gd fmla="*/ 20224737 h 14" name="T9"/>
                <a:gd fmla="*/ 58117536 w 38" name="T10"/>
                <a:gd fmla="*/ 9334686 h 14" name="T11"/>
                <a:gd fmla="*/ 0 w 38" name="T12"/>
                <a:gd fmla="*/ 0 h 14" name="T13"/>
                <a:gd fmla="*/ 0 w 38" name="T14"/>
                <a:gd fmla="*/ 0 h 14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38" name="T24"/>
                <a:gd fmla="*/ 0 h 14" name="T25"/>
                <a:gd fmla="*/ 38 w 38" name="T26"/>
                <a:gd fmla="*/ 14 h 14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14" w="38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/>
            <p:nvPr/>
          </p:nvSpPr>
          <p:spPr bwMode="auto">
            <a:xfrm>
              <a:off x="4525126" y="2430940"/>
              <a:ext cx="109536" cy="206196"/>
            </a:xfrm>
            <a:custGeom>
              <a:gdLst>
                <a:gd fmla="*/ 0 w 88" name="T0"/>
                <a:gd fmla="*/ 51992477 h 38" name="T1"/>
                <a:gd fmla="*/ 0 w 88" name="T2"/>
                <a:gd fmla="*/ 51992477 h 38" name="T3"/>
                <a:gd fmla="*/ 35635620 w 88" name="T4"/>
                <a:gd fmla="*/ 16772225 h 38" name="T5"/>
                <a:gd fmla="*/ 86764515 w 88" name="T6"/>
                <a:gd fmla="*/ 0 h 38" name="T7"/>
                <a:gd fmla="*/ 134795229 w 88" name="T8"/>
                <a:gd fmla="*/ 30188970 h 38" name="T9"/>
                <a:gd fmla="*/ 119301972 w 88" name="T10"/>
                <a:gd fmla="*/ 35220247 h 38" name="T11"/>
                <a:gd fmla="*/ 122400126 w 88" name="T12"/>
                <a:gd fmla="*/ 48638292 h 38" name="T13"/>
                <a:gd fmla="*/ 52678585 w 88" name="T14"/>
                <a:gd fmla="*/ 62055032 h 38" name="T15"/>
                <a:gd fmla="*/ 0 w 88" name="T16"/>
                <a:gd fmla="*/ 51992477 h 38" name="T17"/>
                <a:gd fmla="*/ 0 w 88" name="T18"/>
                <a:gd fmla="*/ 51992477 h 38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88" name="T30"/>
                <a:gd fmla="*/ 0 h 38" name="T31"/>
                <a:gd fmla="*/ 88 w 88" name="T32"/>
                <a:gd fmla="*/ 38 h 38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38" w="8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/>
            <p:nvPr/>
          </p:nvSpPr>
          <p:spPr bwMode="auto">
            <a:xfrm>
              <a:off x="4547350" y="2478565"/>
              <a:ext cx="120649" cy="206196"/>
            </a:xfrm>
            <a:custGeom>
              <a:gdLst>
                <a:gd fmla="*/ 0 w 98" name="T0"/>
                <a:gd fmla="*/ 32371164 h 45" name="T1"/>
                <a:gd fmla="*/ 0 w 98" name="T2"/>
                <a:gd fmla="*/ 32371164 h 45" name="T3"/>
                <a:gd fmla="*/ 27281675 w 98" name="T4"/>
                <a:gd fmla="*/ 37482673 h 45" name="T5"/>
                <a:gd fmla="*/ 45470282 w 98" name="T6"/>
                <a:gd fmla="*/ 63040231 h 45" name="T7"/>
                <a:gd fmla="*/ 60626625 w 98" name="T8"/>
                <a:gd fmla="*/ 54520614 h 45" name="T9"/>
                <a:gd fmla="*/ 121253251 w 98" name="T10"/>
                <a:gd fmla="*/ 74966652 h 45" name="T11"/>
                <a:gd fmla="*/ 142472871 w 98" name="T12"/>
                <a:gd fmla="*/ 66447034 h 45" name="T13"/>
                <a:gd fmla="*/ 125799785 w 98" name="T14"/>
                <a:gd fmla="*/ 47705703 h 45" name="T15"/>
                <a:gd fmla="*/ 137925106 w 98" name="T16"/>
                <a:gd fmla="*/ 52817212 h 45" name="T17"/>
                <a:gd fmla="*/ 147019404 w 98" name="T18"/>
                <a:gd fmla="*/ 22149450 h 45" name="T19"/>
                <a:gd fmla="*/ 115189975 w 98" name="T20"/>
                <a:gd fmla="*/ 6814914 h 45" name="T21"/>
                <a:gd fmla="*/ 83361776 w 98" name="T22"/>
                <a:gd fmla="*/ 28964361 h 45" name="T23"/>
                <a:gd fmla="*/ 109127929 w 98" name="T24"/>
                <a:gd fmla="*/ 17037935 h 45" name="T25"/>
                <a:gd fmla="*/ 93971586 w 98" name="T26"/>
                <a:gd fmla="*/ 0 h 45" name="T27"/>
                <a:gd fmla="*/ 42438028 w 98" name="T28"/>
                <a:gd fmla="*/ 6814914 h 45" name="T29"/>
                <a:gd fmla="*/ 0 w 98" name="T30"/>
                <a:gd fmla="*/ 32371164 h 45" name="T31"/>
                <a:gd fmla="*/ 0 w 98" name="T32"/>
                <a:gd fmla="*/ 32371164 h 45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w 98" name="T51"/>
                <a:gd fmla="*/ 0 h 45" name="T52"/>
                <a:gd fmla="*/ 98 w 98" name="T53"/>
                <a:gd fmla="*/ 45 h 45" name="T54"/>
              </a:gdLst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b="T54" l="T51" r="T53" t="T52"/>
              <a:pathLst>
                <a:path h="45" w="98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/>
            <p:nvPr/>
          </p:nvSpPr>
          <p:spPr bwMode="auto">
            <a:xfrm>
              <a:off x="4661649" y="2508728"/>
              <a:ext cx="101599" cy="206196"/>
            </a:xfrm>
            <a:custGeom>
              <a:gdLst>
                <a:gd fmla="*/ 0 w 82" name="T0"/>
                <a:gd fmla="*/ 61957319 h 46" name="T1"/>
                <a:gd fmla="*/ 0 w 82" name="T2"/>
                <a:gd fmla="*/ 61957319 h 46" name="T3"/>
                <a:gd fmla="*/ 9210906 w 82" name="T4"/>
                <a:gd fmla="*/ 73370170 h 46" name="T5"/>
                <a:gd fmla="*/ 113603665 w 82" name="T6"/>
                <a:gd fmla="*/ 58696140 h 46" name="T7"/>
                <a:gd fmla="*/ 124349719 w 82" name="T8"/>
                <a:gd fmla="*/ 34239839 h 46" name="T9"/>
                <a:gd fmla="*/ 95181857 w 82" name="T10"/>
                <a:gd fmla="*/ 14674035 h 46" name="T11"/>
                <a:gd fmla="*/ 70618188 w 82" name="T12"/>
                <a:gd fmla="*/ 22825711 h 46" name="T13"/>
                <a:gd fmla="*/ 73688489 w 82" name="T14"/>
                <a:gd fmla="*/ 6522361 h 46" name="T15"/>
                <a:gd fmla="*/ 59872134 w 82" name="T16"/>
                <a:gd fmla="*/ 0 h 46" name="T17"/>
                <a:gd fmla="*/ 12281210 w 82" name="T18"/>
                <a:gd fmla="*/ 53804371 h 46" name="T19"/>
                <a:gd fmla="*/ 0 w 82" name="T20"/>
                <a:gd fmla="*/ 61957319 h 46" name="T21"/>
                <a:gd fmla="*/ 0 w 82" name="T22"/>
                <a:gd fmla="*/ 61957319 h 4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w 82" name="T36"/>
                <a:gd fmla="*/ 0 h 46" name="T37"/>
                <a:gd fmla="*/ 82 w 82" name="T38"/>
                <a:gd fmla="*/ 46 h 46" name="T39"/>
              </a:gdLst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b="T39" l="T36" r="T38" t="T37"/>
              <a:pathLst>
                <a:path h="46" w="82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/>
            <p:nvPr/>
          </p:nvSpPr>
          <p:spPr bwMode="auto">
            <a:xfrm>
              <a:off x="5293470" y="2630172"/>
              <a:ext cx="114299" cy="206196"/>
            </a:xfrm>
            <a:custGeom>
              <a:gdLst>
                <a:gd fmla="*/ 0 w 92" name="T0"/>
                <a:gd fmla="*/ 40628330 h 43" name="T1"/>
                <a:gd fmla="*/ 0 w 92" name="T2"/>
                <a:gd fmla="*/ 40628330 h 43" name="T3"/>
                <a:gd fmla="*/ 27783597 w 92" name="T4"/>
                <a:gd fmla="*/ 1766334 h 43" name="T5"/>
                <a:gd fmla="*/ 47849462 w 92" name="T6"/>
                <a:gd fmla="*/ 0 h 43" name="T7"/>
                <a:gd fmla="*/ 80263441 w 92" name="T8"/>
                <a:gd fmla="*/ 28262669 h 43" name="T9"/>
                <a:gd fmla="*/ 84895093 w 92" name="T10"/>
                <a:gd fmla="*/ 7065335 h 43" name="T11"/>
                <a:gd fmla="*/ 120396413 w 92" name="T12"/>
                <a:gd fmla="*/ 24730003 h 43" name="T13"/>
                <a:gd fmla="*/ 117309072 w 92" name="T14"/>
                <a:gd fmla="*/ 51226339 h 43" name="T15"/>
                <a:gd fmla="*/ 140462268 w 92" name="T16"/>
                <a:gd fmla="*/ 61824337 h 43" name="T17"/>
                <a:gd fmla="*/ 66372268 w 92" name="T18"/>
                <a:gd fmla="*/ 65358332 h 43" name="T19"/>
                <a:gd fmla="*/ 61741877 w 92" name="T20"/>
                <a:gd fmla="*/ 54759005 h 43" name="T21"/>
                <a:gd fmla="*/ 49393754 w 92" name="T22"/>
                <a:gd fmla="*/ 74189998 h 43" name="T23"/>
                <a:gd fmla="*/ 0 w 92" name="T24"/>
                <a:gd fmla="*/ 40628330 h 43" name="T25"/>
                <a:gd fmla="*/ 0 w 92" name="T26"/>
                <a:gd fmla="*/ 40628330 h 43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92" name="T42"/>
                <a:gd fmla="*/ 0 h 43" name="T43"/>
                <a:gd fmla="*/ 92 w 92" name="T44"/>
                <a:gd fmla="*/ 43 h 43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43" w="92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/>
            <p:nvPr/>
          </p:nvSpPr>
          <p:spPr bwMode="auto">
            <a:xfrm>
              <a:off x="5372844" y="2623823"/>
              <a:ext cx="69849" cy="206196"/>
            </a:xfrm>
            <a:custGeom>
              <a:gdLst>
                <a:gd fmla="*/ 0 w 57" name="T0"/>
                <a:gd fmla="*/ 0 h 30" name="T1"/>
                <a:gd fmla="*/ 0 w 57" name="T2"/>
                <a:gd fmla="*/ 0 h 30" name="T3"/>
                <a:gd fmla="*/ 28531889 w 57" name="T4"/>
                <a:gd fmla="*/ 20821862 h 30" name="T5"/>
                <a:gd fmla="*/ 21023629 w 57" name="T6"/>
                <a:gd fmla="*/ 39751953 h 30" name="T7"/>
                <a:gd fmla="*/ 34538987 w 57" name="T8"/>
                <a:gd fmla="*/ 54894382 h 30" name="T9"/>
                <a:gd fmla="*/ 60068552 w 57" name="T10"/>
                <a:gd fmla="*/ 54894382 h 30" name="T11"/>
                <a:gd fmla="*/ 84095739 w 57" name="T12"/>
                <a:gd fmla="*/ 34072515 h 30" name="T13"/>
                <a:gd fmla="*/ 0 w 57" name="T14"/>
                <a:gd fmla="*/ 0 h 30" name="T15"/>
                <a:gd fmla="*/ 0 w 57" name="T16"/>
                <a:gd fmla="*/ 0 h 30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57" name="T27"/>
                <a:gd fmla="*/ 0 h 30" name="T28"/>
                <a:gd fmla="*/ 57 w 57" name="T29"/>
                <a:gd fmla="*/ 30 h 30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30" w="57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/>
            <p:nvPr/>
          </p:nvSpPr>
          <p:spPr bwMode="auto">
            <a:xfrm>
              <a:off x="5379195" y="3342170"/>
              <a:ext cx="52387" cy="206196"/>
            </a:xfrm>
            <a:custGeom>
              <a:gdLst>
                <a:gd fmla="*/ 0 w 43" name="T0"/>
                <a:gd fmla="*/ 65259437 h 149" name="T1"/>
                <a:gd fmla="*/ 0 w 43" name="T2"/>
                <a:gd fmla="*/ 65259437 h 149" name="T3"/>
                <a:gd fmla="*/ 10389683 w 43" name="T4"/>
                <a:gd fmla="*/ 96172434 h 149" name="T5"/>
                <a:gd fmla="*/ 10389683 w 43" name="T6"/>
                <a:gd fmla="*/ 254170820 h 149" name="T7"/>
                <a:gd fmla="*/ 20779367 w 43" name="T8"/>
                <a:gd fmla="*/ 235278901 h 149" name="T9"/>
                <a:gd fmla="*/ 37107049 w 43" name="T10"/>
                <a:gd fmla="*/ 247301269 h 149" name="T11"/>
                <a:gd fmla="*/ 19295470 w 43" name="T12"/>
                <a:gd fmla="*/ 204365925 h 149" name="T13"/>
                <a:gd fmla="*/ 29685153 w 43" name="T14"/>
                <a:gd fmla="*/ 159715118 h 149" name="T15"/>
                <a:gd fmla="*/ 62339309 w 43" name="T16"/>
                <a:gd fmla="*/ 173454260 h 149" name="T17"/>
                <a:gd fmla="*/ 31169045 w 43" name="T18"/>
                <a:gd fmla="*/ 89302883 h 149" name="T19"/>
                <a:gd fmla="*/ 20779367 w 43" name="T20"/>
                <a:gd fmla="*/ 0 h 149" name="T21"/>
                <a:gd fmla="*/ 0 w 43" name="T22"/>
                <a:gd fmla="*/ 65259437 h 149" name="T23"/>
                <a:gd fmla="*/ 0 w 43" name="T24"/>
                <a:gd fmla="*/ 65259437 h 149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43" name="T39"/>
                <a:gd fmla="*/ 0 h 149" name="T40"/>
                <a:gd fmla="*/ 43 w 43" name="T41"/>
                <a:gd fmla="*/ 149 h 149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149" w="43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/>
            <p:nvPr/>
          </p:nvSpPr>
          <p:spPr bwMode="auto">
            <a:xfrm>
              <a:off x="5456981" y="2641284"/>
              <a:ext cx="79374" cy="206196"/>
            </a:xfrm>
            <a:custGeom>
              <a:gdLst>
                <a:gd fmla="*/ 0 w 64" name="T0"/>
                <a:gd fmla="*/ 0 h 22" name="T1"/>
                <a:gd fmla="*/ 0 w 64" name="T2"/>
                <a:gd fmla="*/ 0 h 22" name="T3"/>
                <a:gd fmla="*/ 16920514 w 64" name="T4"/>
                <a:gd fmla="*/ 23618538 h 22" name="T5"/>
                <a:gd fmla="*/ 61526777 w 64" name="T6"/>
                <a:gd fmla="*/ 35427802 h 22" name="T7"/>
                <a:gd fmla="*/ 96905705 w 64" name="T8"/>
                <a:gd fmla="*/ 28680208 h 22" name="T9"/>
                <a:gd fmla="*/ 0 w 64" name="T10"/>
                <a:gd fmla="*/ 0 h 22" name="T11"/>
                <a:gd fmla="*/ 0 w 64" name="T12"/>
                <a:gd fmla="*/ 0 h 22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64" name="T21"/>
                <a:gd fmla="*/ 0 h 22" name="T22"/>
                <a:gd fmla="*/ 64 w 64" name="T23"/>
                <a:gd fmla="*/ 22 h 22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2" w="64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/>
            <p:nvPr/>
          </p:nvGrpSpPr>
          <p:grpSpPr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/>
              <p:nvPr/>
            </p:nvSpPr>
            <p:spPr bwMode="auto">
              <a:xfrm>
                <a:off x="3227" y="1979"/>
                <a:ext cx="146" cy="158"/>
              </a:xfrm>
              <a:custGeom>
                <a:gdLst>
                  <a:gd fmla="*/ 0 w 146" name="T0"/>
                  <a:gd fmla="*/ 13 h 104" name="T1"/>
                  <a:gd fmla="*/ 0 w 146" name="T2"/>
                  <a:gd fmla="*/ 13 h 104" name="T3"/>
                  <a:gd fmla="*/ 1 w 146" name="T4"/>
                  <a:gd fmla="*/ 25 h 104" name="T5"/>
                  <a:gd fmla="*/ 16 w 146" name="T6"/>
                  <a:gd fmla="*/ 25 h 104" name="T7"/>
                  <a:gd fmla="*/ 12 w 146" name="T8"/>
                  <a:gd fmla="*/ 31 h 104" name="T9"/>
                  <a:gd fmla="*/ 22 w 146" name="T10"/>
                  <a:gd fmla="*/ 35 h 104" name="T11"/>
                  <a:gd fmla="*/ 8 w 146" name="T12"/>
                  <a:gd fmla="*/ 34 h 104" name="T13"/>
                  <a:gd fmla="*/ 34 w 146" name="T14"/>
                  <a:gd fmla="*/ 45 h 104" name="T15"/>
                  <a:gd fmla="*/ 23 w 146" name="T16"/>
                  <a:gd fmla="*/ 49 h 104" name="T17"/>
                  <a:gd fmla="*/ 31 w 146" name="T18"/>
                  <a:gd fmla="*/ 57 h 104" name="T19"/>
                  <a:gd fmla="*/ 53 w 146" name="T20"/>
                  <a:gd fmla="*/ 52 h 104" name="T21"/>
                  <a:gd fmla="*/ 53 w 146" name="T22"/>
                  <a:gd fmla="*/ 42 h 104" name="T23"/>
                  <a:gd fmla="*/ 64 w 146" name="T24"/>
                  <a:gd fmla="*/ 38 h 104" name="T25"/>
                  <a:gd fmla="*/ 66 w 146" name="T26"/>
                  <a:gd fmla="*/ 50 h 104" name="T27"/>
                  <a:gd fmla="*/ 80 w 146" name="T28"/>
                  <a:gd fmla="*/ 42 h 104" name="T29"/>
                  <a:gd fmla="*/ 77 w 146" name="T30"/>
                  <a:gd fmla="*/ 50 h 104" name="T31"/>
                  <a:gd fmla="*/ 90 w 146" name="T32"/>
                  <a:gd fmla="*/ 50 h 104" name="T33"/>
                  <a:gd fmla="*/ 40 w 146" name="T34"/>
                  <a:gd fmla="*/ 62 h 104" name="T35"/>
                  <a:gd fmla="*/ 43 w 146" name="T36"/>
                  <a:gd fmla="*/ 71 h 104" name="T37"/>
                  <a:gd fmla="*/ 84 w 146" name="T38"/>
                  <a:gd fmla="*/ 64 h 104" name="T39"/>
                  <a:gd fmla="*/ 55 w 146" name="T40"/>
                  <a:gd fmla="*/ 73 h 104" name="T41"/>
                  <a:gd fmla="*/ 72 w 146" name="T42"/>
                  <a:gd fmla="*/ 78 h 104" name="T43"/>
                  <a:gd fmla="*/ 44 w 146" name="T44"/>
                  <a:gd fmla="*/ 82 h 104" name="T45"/>
                  <a:gd fmla="*/ 86 w 146" name="T46"/>
                  <a:gd fmla="*/ 103 h 104" name="T47"/>
                  <a:gd fmla="*/ 113 w 146" name="T48"/>
                  <a:gd fmla="*/ 50 h 104" name="T49"/>
                  <a:gd fmla="*/ 145 w 146" name="T50"/>
                  <a:gd fmla="*/ 37 h 104" name="T51"/>
                  <a:gd fmla="*/ 109 w 146" name="T52"/>
                  <a:gd fmla="*/ 28 h 104" name="T53"/>
                  <a:gd fmla="*/ 104 w 146" name="T54"/>
                  <a:gd fmla="*/ 15 h 104" name="T55"/>
                  <a:gd fmla="*/ 94 w 146" name="T56"/>
                  <a:gd fmla="*/ 23 h 104" name="T57"/>
                  <a:gd fmla="*/ 99 w 146" name="T58"/>
                  <a:gd fmla="*/ 10 h 104" name="T59"/>
                  <a:gd fmla="*/ 75 w 146" name="T60"/>
                  <a:gd fmla="*/ 0 h 104" name="T61"/>
                  <a:gd fmla="*/ 67 w 146" name="T62"/>
                  <a:gd fmla="*/ 10 h 104" name="T63"/>
                  <a:gd fmla="*/ 78 w 146" name="T64"/>
                  <a:gd fmla="*/ 35 h 104" name="T65"/>
                  <a:gd fmla="*/ 51 w 146" name="T66"/>
                  <a:gd fmla="*/ 10 h 104" name="T67"/>
                  <a:gd fmla="*/ 43 w 146" name="T68"/>
                  <a:gd fmla="*/ 15 h 104" name="T69"/>
                  <a:gd fmla="*/ 48 w 146" name="T70"/>
                  <a:gd fmla="*/ 28 h 104" name="T71"/>
                  <a:gd fmla="*/ 22 w 146" name="T72"/>
                  <a:gd fmla="*/ 16 h 104" name="T73"/>
                  <a:gd fmla="*/ 40 w 146" name="T74"/>
                  <a:gd fmla="*/ 9 h 104" name="T75"/>
                  <a:gd fmla="*/ 0 w 146" name="T76"/>
                  <a:gd fmla="*/ 13 h 104" name="T77"/>
                  <a:gd fmla="*/ 0 w 146" name="T78"/>
                  <a:gd fmla="*/ 13 h 104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w 146" name="T120"/>
                  <a:gd fmla="*/ 0 h 104" name="T121"/>
                  <a:gd fmla="*/ 146 w 146" name="T122"/>
                  <a:gd fmla="*/ 104 h 104" name="T123"/>
                </a:gdLst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b="T123" l="T120" r="T122" t="T121"/>
                <a:pathLst>
                  <a:path h="104" w="146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/>
              <p:nvPr/>
            </p:nvSpPr>
            <p:spPr bwMode="auto">
              <a:xfrm>
                <a:off x="3320" y="1935"/>
                <a:ext cx="132" cy="158"/>
              </a:xfrm>
              <a:custGeom>
                <a:gdLst>
                  <a:gd fmla="*/ 0 w 132" name="T0"/>
                  <a:gd fmla="*/ 11 h 44" name="T1"/>
                  <a:gd fmla="*/ 0 w 132" name="T2"/>
                  <a:gd fmla="*/ 11 h 44" name="T3"/>
                  <a:gd fmla="*/ 19 w 132" name="T4"/>
                  <a:gd fmla="*/ 15 h 44" name="T5"/>
                  <a:gd fmla="*/ 7 w 132" name="T6"/>
                  <a:gd fmla="*/ 20 h 44" name="T7"/>
                  <a:gd fmla="*/ 12 w 132" name="T8"/>
                  <a:gd fmla="*/ 24 h 44" name="T9"/>
                  <a:gd fmla="*/ 60 w 132" name="T10"/>
                  <a:gd fmla="*/ 23 h 44" name="T11"/>
                  <a:gd fmla="*/ 30 w 132" name="T12"/>
                  <a:gd fmla="*/ 29 h 44" name="T13"/>
                  <a:gd fmla="*/ 78 w 132" name="T14"/>
                  <a:gd fmla="*/ 43 h 44" name="T15"/>
                  <a:gd fmla="*/ 110 w 132" name="T16"/>
                  <a:gd fmla="*/ 35 h 44" name="T17"/>
                  <a:gd fmla="*/ 131 w 132" name="T18"/>
                  <a:gd fmla="*/ 20 h 44" name="T19"/>
                  <a:gd fmla="*/ 125 w 132" name="T20"/>
                  <a:gd fmla="*/ 12 h 44" name="T21"/>
                  <a:gd fmla="*/ 94 w 132" name="T22"/>
                  <a:gd fmla="*/ 13 h 44" name="T23"/>
                  <a:gd fmla="*/ 99 w 132" name="T24"/>
                  <a:gd fmla="*/ 5 h 44" name="T25"/>
                  <a:gd fmla="*/ 74 w 132" name="T26"/>
                  <a:gd fmla="*/ 13 h 44" name="T27"/>
                  <a:gd fmla="*/ 71 w 132" name="T28"/>
                  <a:gd fmla="*/ 0 h 44" name="T29"/>
                  <a:gd fmla="*/ 65 w 132" name="T30"/>
                  <a:gd fmla="*/ 17 h 44" name="T31"/>
                  <a:gd fmla="*/ 30 w 132" name="T32"/>
                  <a:gd fmla="*/ 0 h 44" name="T33"/>
                  <a:gd fmla="*/ 31 w 132" name="T34"/>
                  <a:gd fmla="*/ 10 h 44" name="T35"/>
                  <a:gd fmla="*/ 20 w 132" name="T36"/>
                  <a:gd fmla="*/ 5 h 44" name="T37"/>
                  <a:gd fmla="*/ 25 w 132" name="T38"/>
                  <a:gd fmla="*/ 15 h 44" name="T39"/>
                  <a:gd fmla="*/ 0 w 132" name="T40"/>
                  <a:gd fmla="*/ 11 h 44" name="T41"/>
                  <a:gd fmla="*/ 0 w 132" name="T42"/>
                  <a:gd fmla="*/ 11 h 44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32" name="T66"/>
                  <a:gd fmla="*/ 0 h 44" name="T67"/>
                  <a:gd fmla="*/ 132 w 132" name="T68"/>
                  <a:gd fmla="*/ 44 h 44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44" w="132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/>
              <p:nvPr/>
            </p:nvSpPr>
            <p:spPr bwMode="auto">
              <a:xfrm>
                <a:off x="3365" y="1997"/>
                <a:ext cx="57" cy="158"/>
              </a:xfrm>
              <a:custGeom>
                <a:gdLst>
                  <a:gd fmla="*/ 0 w 57" name="T0"/>
                  <a:gd fmla="*/ 22 h 29" name="T1"/>
                  <a:gd fmla="*/ 0 w 57" name="T2"/>
                  <a:gd fmla="*/ 22 h 29" name="T3"/>
                  <a:gd fmla="*/ 5 w 57" name="T4"/>
                  <a:gd fmla="*/ 8 h 29" name="T5"/>
                  <a:gd fmla="*/ 28 w 57" name="T6"/>
                  <a:gd fmla="*/ 0 h 29" name="T7"/>
                  <a:gd fmla="*/ 32 w 57" name="T8"/>
                  <a:gd fmla="*/ 8 h 29" name="T9"/>
                  <a:gd fmla="*/ 56 w 57" name="T10"/>
                  <a:gd fmla="*/ 14 h 29" name="T11"/>
                  <a:gd fmla="*/ 22 w 57" name="T12"/>
                  <a:gd fmla="*/ 28 h 29" name="T13"/>
                  <a:gd fmla="*/ 28 w 57" name="T14"/>
                  <a:gd fmla="*/ 21 h 29" name="T15"/>
                  <a:gd fmla="*/ 0 w 57" name="T16"/>
                  <a:gd fmla="*/ 22 h 29" name="T17"/>
                  <a:gd fmla="*/ 0 w 57" name="T18"/>
                  <a:gd fmla="*/ 22 h 29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57" name="T30"/>
                  <a:gd fmla="*/ 0 h 29" name="T31"/>
                  <a:gd fmla="*/ 57 w 57" name="T32"/>
                  <a:gd fmla="*/ 29 h 29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28" w="57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/>
            <p:nvPr/>
          </p:nvSpPr>
          <p:spPr bwMode="auto">
            <a:xfrm>
              <a:off x="4629900" y="4078775"/>
              <a:ext cx="136524" cy="206196"/>
            </a:xfrm>
            <a:custGeom>
              <a:gdLst>
                <a:gd fmla="*/ 0 w 109" name="T0"/>
                <a:gd fmla="*/ 56982790 h 209" name="T1"/>
                <a:gd fmla="*/ 0 w 109" name="T2"/>
                <a:gd fmla="*/ 56982790 h 209" name="T3"/>
                <a:gd fmla="*/ 10982123 w 109" name="T4"/>
                <a:gd fmla="*/ 29354730 h 209" name="T5"/>
                <a:gd fmla="*/ 56477515 w 109" name="T6"/>
                <a:gd fmla="*/ 0 h 209" name="T7"/>
                <a:gd fmla="*/ 76872341 w 109" name="T8"/>
                <a:gd fmla="*/ 27628059 h 209" name="T9"/>
                <a:gd fmla="*/ 70597203 w 109" name="T10"/>
                <a:gd fmla="*/ 75977484 h 209" name="T11"/>
                <a:gd fmla="*/ 125505307 w 109" name="T12"/>
                <a:gd fmla="*/ 55256119 h 209" name="T13"/>
                <a:gd fmla="*/ 149037702 w 109" name="T14"/>
                <a:gd fmla="*/ 75977484 h 209" name="T15"/>
                <a:gd fmla="*/ 169431313 w 109" name="T16"/>
                <a:gd fmla="*/ 124325605 h 209" name="T17"/>
                <a:gd fmla="*/ 161587978 w 109" name="T18"/>
                <a:gd fmla="*/ 153680325 h 209" name="T19"/>
                <a:gd fmla="*/ 120798327 w 109" name="T20"/>
                <a:gd fmla="*/ 151953654 h 209" name="T21"/>
                <a:gd fmla="*/ 105110482 w 109" name="T22"/>
                <a:gd fmla="*/ 165768336 h 209" name="T23"/>
                <a:gd fmla="*/ 112955031 w 109" name="T24"/>
                <a:gd fmla="*/ 215843148 h 209" name="T25"/>
                <a:gd fmla="*/ 58045674 w 109" name="T26"/>
                <a:gd fmla="*/ 172675061 h 209" name="T27"/>
                <a:gd fmla="*/ 34514522 w 109" name="T28"/>
                <a:gd fmla="*/ 250377881 h 209" name="T29"/>
                <a:gd fmla="*/ 61183243 w 109" name="T30"/>
                <a:gd fmla="*/ 319448661 h 209" name="T31"/>
                <a:gd fmla="*/ 98835344 w 109" name="T32"/>
                <a:gd fmla="*/ 345348807 h 209" name="T33"/>
                <a:gd fmla="*/ 78440499 w 109" name="T34"/>
                <a:gd fmla="*/ 359163489 h 209" name="T35"/>
                <a:gd fmla="*/ 73734772 w 109" name="T36"/>
                <a:gd fmla="*/ 336715370 h 209" name="T37"/>
                <a:gd fmla="*/ 58045674 w 109" name="T38"/>
                <a:gd fmla="*/ 336715370 h 209" name="T39"/>
                <a:gd fmla="*/ 15687850 w 109" name="T40"/>
                <a:gd fmla="*/ 298727295 h 209" name="T41"/>
                <a:gd fmla="*/ 23532404 w 109" name="T42"/>
                <a:gd fmla="*/ 252104552 h 209" name="T43"/>
                <a:gd fmla="*/ 45495397 w 109" name="T44"/>
                <a:gd fmla="*/ 210663135 h 209" name="T45"/>
                <a:gd fmla="*/ 15687850 w 109" name="T46"/>
                <a:gd fmla="*/ 141593628 h 209" name="T47"/>
                <a:gd fmla="*/ 25100562 w 109" name="T48"/>
                <a:gd fmla="*/ 110512237 h 209" name="T49"/>
                <a:gd fmla="*/ 0 w 109" name="T50"/>
                <a:gd fmla="*/ 56982790 h 209" name="T51"/>
                <a:gd fmla="*/ 0 w 109" name="T52"/>
                <a:gd fmla="*/ 56982790 h 209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w 109" name="T81"/>
                <a:gd fmla="*/ 0 h 209" name="T82"/>
                <a:gd fmla="*/ 109 w 109" name="T83"/>
                <a:gd fmla="*/ 209 h 209" name="T84"/>
              </a:gdLst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b="T84" l="T81" r="T83" t="T82"/>
              <a:pathLst>
                <a:path h="209" w="1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/>
            <p:nvPr/>
          </p:nvSpPr>
          <p:spPr bwMode="auto">
            <a:xfrm>
              <a:off x="3415470" y="3585059"/>
              <a:ext cx="315911" cy="206196"/>
            </a:xfrm>
            <a:custGeom>
              <a:gdLst>
                <a:gd fmla="*/ 0 w 252" name="T0"/>
                <a:gd fmla="*/ 55671680 h 99" name="T1"/>
                <a:gd fmla="*/ 0 w 252" name="T2"/>
                <a:gd fmla="*/ 55671680 h 99" name="T3"/>
                <a:gd fmla="*/ 17287462 w 252" name="T4"/>
                <a:gd fmla="*/ 97848223 h 99" name="T5"/>
                <a:gd fmla="*/ 1572043 w 252" name="T6"/>
                <a:gd fmla="*/ 102908575 h 99" name="T7"/>
                <a:gd fmla="*/ 17287462 w 252" name="T8"/>
                <a:gd fmla="*/ 109657442 h 99" name="T9"/>
                <a:gd fmla="*/ 23573131 w 252" name="T10"/>
                <a:gd fmla="*/ 136650313 h 99" name="T11"/>
                <a:gd fmla="*/ 45575473 w 252" name="T12"/>
                <a:gd fmla="*/ 133275879 h 99" name="T13"/>
                <a:gd fmla="*/ 23573131 w 252" name="T14"/>
                <a:gd fmla="*/ 145085098 h 99" name="T15"/>
                <a:gd fmla="*/ 48718305 w 252" name="T16"/>
                <a:gd fmla="*/ 140023447 h 99" name="T17"/>
                <a:gd fmla="*/ 75435513 w 252" name="T18"/>
                <a:gd fmla="*/ 156894316 h 99" name="T19"/>
                <a:gd fmla="*/ 100580697 w 252" name="T20"/>
                <a:gd fmla="*/ 138336230 h 99" name="T21"/>
                <a:gd fmla="*/ 139869232 w 252" name="T22"/>
                <a:gd fmla="*/ 161954668 h 99" name="T23"/>
                <a:gd fmla="*/ 207447058 w 252" name="T24"/>
                <a:gd fmla="*/ 138336230 h 99" name="T25"/>
                <a:gd fmla="*/ 205876268 w 252" name="T26"/>
                <a:gd fmla="*/ 165329101 h 99" name="T27"/>
                <a:gd fmla="*/ 218448850 w 252" name="T28"/>
                <a:gd fmla="*/ 138336230 h 99" name="T29"/>
                <a:gd fmla="*/ 347317583 w 252" name="T30"/>
                <a:gd fmla="*/ 133275879 h 99" name="T31"/>
                <a:gd fmla="*/ 394463826 w 252" name="T32"/>
                <a:gd fmla="*/ 129901445 h 99" name="T33"/>
                <a:gd fmla="*/ 380320454 w 252" name="T34"/>
                <a:gd fmla="*/ 72542549 h 99" name="T35"/>
                <a:gd fmla="*/ 391320994 w 252" name="T36"/>
                <a:gd fmla="*/ 60733330 h 99" name="T37"/>
                <a:gd fmla="*/ 350460415 w 252" name="T38"/>
                <a:gd fmla="*/ 11809224 h 99" name="T39"/>
                <a:gd fmla="*/ 323743129 w 252" name="T40"/>
                <a:gd fmla="*/ 11809224 h 99" name="T41"/>
                <a:gd fmla="*/ 253022511 w 252" name="T42"/>
                <a:gd fmla="*/ 32053232 h 99" name="T43"/>
                <a:gd fmla="*/ 190159600 w 252" name="T44"/>
                <a:gd fmla="*/ 0 h 99" name="T45"/>
                <a:gd fmla="*/ 150871025 w 252" name="T46"/>
                <a:gd fmla="*/ 1687217 h 99" name="T47"/>
                <a:gd fmla="*/ 102152740 w 252" name="T48"/>
                <a:gd fmla="*/ 30366016 h 99" name="T49"/>
                <a:gd fmla="*/ 61290888 w 252" name="T50"/>
                <a:gd fmla="*/ 21931231 h 99" name="T51"/>
                <a:gd fmla="*/ 73863470 w 252" name="T52"/>
                <a:gd fmla="*/ 37114883 h 99" name="T53"/>
                <a:gd fmla="*/ 0 w 252" name="T54"/>
                <a:gd fmla="*/ 55671680 h 99" name="T55"/>
                <a:gd fmla="*/ 0 w 252" name="T56"/>
                <a:gd fmla="*/ 55671680 h 99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w 252" name="T87"/>
                <a:gd fmla="*/ 0 h 99" name="T88"/>
                <a:gd fmla="*/ 252 w 252" name="T89"/>
                <a:gd fmla="*/ 99 h 99" name="T90"/>
              </a:gdLst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b="T90" l="T87" r="T89" t="T88"/>
              <a:pathLst>
                <a:path h="99" w="251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/>
            <p:nvPr/>
          </p:nvSpPr>
          <p:spPr bwMode="auto">
            <a:xfrm>
              <a:off x="110317" y="3000856"/>
              <a:ext cx="506410" cy="206196"/>
            </a:xfrm>
            <a:custGeom>
              <a:gdLst>
                <a:gd fmla="*/ 0 w 408" name="T0"/>
                <a:gd fmla="*/ 228607924 h 355" name="T1"/>
                <a:gd fmla="*/ 24649159 w 408" name="T2"/>
                <a:gd fmla="*/ 243848794 h 355" name="T3"/>
                <a:gd fmla="*/ 103220134 w 408" name="T4"/>
                <a:gd fmla="*/ 264168652 h 355" name="T5"/>
                <a:gd fmla="*/ 152519673 w 408" name="T6"/>
                <a:gd fmla="*/ 260782660 h 355" name="T7"/>
                <a:gd fmla="*/ 146357076 w 408" name="T8"/>
                <a:gd fmla="*/ 304810972 h 355" name="T9"/>
                <a:gd fmla="*/ 38514693 w 408" name="T10"/>
                <a:gd fmla="*/ 379319803 h 355" name="T11"/>
                <a:gd fmla="*/ 43136961 w 408" name="T12"/>
                <a:gd fmla="*/ 382707097 h 355" name="T13"/>
                <a:gd fmla="*/ 90894939 w 408" name="T14"/>
                <a:gd fmla="*/ 401333959 h 355" name="T15"/>
                <a:gd fmla="*/ 87814261 w 408" name="T16"/>
                <a:gd fmla="*/ 440281982 h 355" name="T17"/>
                <a:gd fmla="*/ 137113800 w 408" name="T18"/>
                <a:gd fmla="*/ 401333959 h 355" name="T19"/>
                <a:gd fmla="*/ 134031881 w 408" name="T20"/>
                <a:gd fmla="*/ 460603141 h 355" name="T21"/>
                <a:gd fmla="*/ 164843666 w 408" name="T22"/>
                <a:gd fmla="*/ 453829855 h 355" name="T23"/>
                <a:gd fmla="*/ 198737332 w 408" name="T24"/>
                <a:gd fmla="*/ 465683431 h 355" name="T25"/>
                <a:gd fmla="*/ 237252015 w 408" name="T26"/>
                <a:gd fmla="*/ 462296138 h 355" name="T27"/>
                <a:gd fmla="*/ 164843666 w 408" name="T28"/>
                <a:gd fmla="*/ 552045758 h 355" name="T29"/>
                <a:gd fmla="*/ 124788605 w 408" name="T30"/>
                <a:gd fmla="*/ 568979624 h 355" name="T31"/>
                <a:gd fmla="*/ 134031881 w 408" name="T32"/>
                <a:gd fmla="*/ 577447208 h 355" name="T33"/>
                <a:gd fmla="*/ 197196993 w 408" name="T34"/>
                <a:gd fmla="*/ 558819044 h 355" name="T35"/>
                <a:gd fmla="*/ 212602866 w 408" name="T36"/>
                <a:gd fmla="*/ 546965468 h 355" name="T37"/>
                <a:gd fmla="*/ 306578444 w 408" name="T38"/>
                <a:gd fmla="*/ 469069424 h 355" name="T39"/>
                <a:gd fmla="*/ 360500319 w 408" name="T40"/>
                <a:gd fmla="*/ 384400093 h 355" name="T41"/>
                <a:gd fmla="*/ 363580997 w 408" name="T42"/>
                <a:gd fmla="*/ 384400093 h 355" name="T43"/>
                <a:gd fmla="*/ 375906192 w 408" name="T44"/>
                <a:gd fmla="*/ 392867677 h 355" name="T45"/>
                <a:gd fmla="*/ 348175124 w 408" name="T46"/>
                <a:gd fmla="*/ 404721253 h 355" name="T47"/>
                <a:gd fmla="*/ 357418400 w 408" name="T48"/>
                <a:gd fmla="*/ 436895989 h 355" name="T49"/>
                <a:gd fmla="*/ 406717939 w 408" name="T50"/>
                <a:gd fmla="*/ 430121402 h 355" name="T51"/>
                <a:gd fmla="*/ 406717939 w 408" name="T52"/>
                <a:gd fmla="*/ 403026956 h 355" name="T53"/>
                <a:gd fmla="*/ 419043134 w 408" name="T54"/>
                <a:gd fmla="*/ 399640963 h 355" name="T55"/>
                <a:gd fmla="*/ 445232622 w 408" name="T56"/>
                <a:gd fmla="*/ 406414249 h 355" name="T57"/>
                <a:gd fmla="*/ 582346383 w 408" name="T58"/>
                <a:gd fmla="*/ 440281982 h 355" name="T59"/>
                <a:gd fmla="*/ 606995532 w 408" name="T60"/>
                <a:gd fmla="*/ 433508695 h 355" name="T61"/>
                <a:gd fmla="*/ 616238808 w 408" name="T62"/>
                <a:gd fmla="*/ 460603141 h 355" name="T63"/>
                <a:gd fmla="*/ 606995532 w 408" name="T64"/>
                <a:gd fmla="*/ 421655119 h 355" name="T65"/>
                <a:gd fmla="*/ 566940510 w 408" name="T66"/>
                <a:gd fmla="*/ 67735485 h 355" name="T67"/>
                <a:gd fmla="*/ 332769251 w 408" name="T68"/>
                <a:gd fmla="*/ 22014166 h 355" name="T69"/>
                <a:gd fmla="*/ 264983083 w 408" name="T70"/>
                <a:gd fmla="*/ 25401460 h 355" name="T71"/>
                <a:gd fmla="*/ 263442744 w 408" name="T72"/>
                <a:gd fmla="*/ 8467586 h 355" name="T73"/>
                <a:gd fmla="*/ 212602866 w 408" name="T74"/>
                <a:gd fmla="*/ 22014166 h 355" name="T75"/>
                <a:gd fmla="*/ 171006263 w 408" name="T76"/>
                <a:gd fmla="*/ 45721329 h 355" name="T77"/>
                <a:gd fmla="*/ 127869283 w 408" name="T78"/>
                <a:gd fmla="*/ 44028332 h 355" name="T79"/>
                <a:gd fmla="*/ 117085668 w 408" name="T80"/>
                <a:gd fmla="*/ 55881908 h 355" name="T81"/>
                <a:gd fmla="*/ 38514693 w 408" name="T82"/>
                <a:gd fmla="*/ 103297535 h 355" name="T83"/>
                <a:gd fmla="*/ 24649159 w 408" name="T84"/>
                <a:gd fmla="*/ 121924397 h 355" name="T85"/>
                <a:gd fmla="*/ 180249539 w 408" name="T86"/>
                <a:gd fmla="*/ 194740192 h 355" name="T87"/>
                <a:gd fmla="*/ 127869283 w 408" name="T88"/>
                <a:gd fmla="*/ 203206474 h 355" name="T89"/>
                <a:gd fmla="*/ 130951202 w 408" name="T90"/>
                <a:gd fmla="*/ 213367054 h 355" name="T91"/>
                <a:gd fmla="*/ 90894939 w 408" name="T92"/>
                <a:gd fmla="*/ 189659902 h 355" name="T93"/>
                <a:gd fmla="*/ 0 w 408" name="T94"/>
                <a:gd fmla="*/ 228607924 h 355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w 408" name="T144"/>
                <a:gd fmla="*/ 0 h 355" name="T145"/>
                <a:gd fmla="*/ 408 w 408" name="T146"/>
                <a:gd fmla="*/ 355 h 355" name="T147"/>
              </a:gdLst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b="T147" l="T144" r="T146" t="T145"/>
              <a:pathLst>
                <a:path h="355" w="408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/>
            <p:nvPr/>
          </p:nvSpPr>
          <p:spPr bwMode="auto">
            <a:xfrm>
              <a:off x="334154" y="3171513"/>
              <a:ext cx="44450" cy="206196"/>
            </a:xfrm>
            <a:custGeom>
              <a:gdLst>
                <a:gd fmla="*/ 0 w 36" name="T0"/>
                <a:gd fmla="*/ 15183716 h 22" name="T1"/>
                <a:gd fmla="*/ 0 w 36" name="T2"/>
                <a:gd fmla="*/ 15183716 h 22" name="T3"/>
                <a:gd fmla="*/ 15245114 w 36" name="T4"/>
                <a:gd fmla="*/ 35427802 h 22" name="T5"/>
                <a:gd fmla="*/ 53358518 w 36" name="T6"/>
                <a:gd fmla="*/ 6747597 h 22" name="T7"/>
                <a:gd fmla="*/ 16769995 w 36" name="T8"/>
                <a:gd fmla="*/ 0 h 22" name="T9"/>
                <a:gd fmla="*/ 21343409 w 36" name="T10"/>
                <a:gd fmla="*/ 13496492 h 22" name="T11"/>
                <a:gd fmla="*/ 0 w 36" name="T12"/>
                <a:gd fmla="*/ 15183716 h 22" name="T13"/>
                <a:gd fmla="*/ 0 w 36" name="T14"/>
                <a:gd fmla="*/ 15183716 h 22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36" name="T24"/>
                <a:gd fmla="*/ 0 h 22" name="T25"/>
                <a:gd fmla="*/ 36 w 36" name="T26"/>
                <a:gd fmla="*/ 22 h 22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22" w="36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/>
            <p:nvPr/>
          </p:nvSpPr>
          <p:spPr bwMode="auto">
            <a:xfrm>
              <a:off x="616726" y="3169926"/>
              <a:ext cx="139699" cy="206196"/>
            </a:xfrm>
            <a:custGeom>
              <a:gdLst>
                <a:gd fmla="*/ 0 w 110" name="T0"/>
                <a:gd fmla="*/ 17289607 h 99" name="T1"/>
                <a:gd fmla="*/ 0 w 110" name="T2"/>
                <a:gd fmla="*/ 17289607 h 99" name="T3"/>
                <a:gd fmla="*/ 6451601 w 110" name="T4"/>
                <a:gd fmla="*/ 41495580 h 99" name="T5"/>
                <a:gd fmla="*/ 30645101 w 110" name="T6"/>
                <a:gd fmla="*/ 51868825 h 99" name="T7"/>
                <a:gd fmla="*/ 41935408 w 110" name="T8"/>
                <a:gd fmla="*/ 43223367 h 99" name="T9"/>
                <a:gd fmla="*/ 20967704 w 110" name="T10"/>
                <a:gd fmla="*/ 31121030 h 99" name="T11"/>
                <a:gd fmla="*/ 41935408 w 110" name="T12"/>
                <a:gd fmla="*/ 31121030 h 99" name="T13"/>
                <a:gd fmla="*/ 59677303 w 110" name="T14"/>
                <a:gd fmla="*/ 51868825 h 99" name="T15"/>
                <a:gd fmla="*/ 54838605 w 110" name="T16"/>
                <a:gd fmla="*/ 15560515 h 99" name="T17"/>
                <a:gd fmla="*/ 69354701 w 110" name="T18"/>
                <a:gd fmla="*/ 48410642 h 99" name="T19"/>
                <a:gd fmla="*/ 106451410 w 110" name="T20"/>
                <a:gd fmla="*/ 67429335 h 99" name="T21"/>
                <a:gd fmla="*/ 99999812 w 110" name="T22"/>
                <a:gd fmla="*/ 89906232 h 99" name="T23"/>
                <a:gd fmla="*/ 141935200 w 110" name="T24"/>
                <a:gd fmla="*/ 119298160 h 99" name="T25"/>
                <a:gd fmla="*/ 130644903 w 110" name="T26"/>
                <a:gd fmla="*/ 143504128 h 99" name="T27"/>
                <a:gd fmla="*/ 153225497 w 110" name="T28"/>
                <a:gd fmla="*/ 124485435 h 99" name="T29"/>
                <a:gd fmla="*/ 156451296 w 110" name="T30"/>
                <a:gd fmla="*/ 169437873 h 99" name="T31"/>
                <a:gd fmla="*/ 174193231 w 110" name="T32"/>
                <a:gd fmla="*/ 160793729 h 99" name="T33"/>
                <a:gd fmla="*/ 175806131 w 110" name="T34"/>
                <a:gd fmla="*/ 127943618 h 99" name="T35"/>
                <a:gd fmla="*/ 133870703 w 110" name="T36"/>
                <a:gd fmla="*/ 108924925 h 99" name="T37"/>
                <a:gd fmla="*/ 56451504 w 110" name="T38"/>
                <a:gd fmla="*/ 0 h 99" name="T39"/>
                <a:gd fmla="*/ 11290302 w 110" name="T40"/>
                <a:gd fmla="*/ 31121030 h 99" name="T41"/>
                <a:gd fmla="*/ 0 w 110" name="T42"/>
                <a:gd fmla="*/ 17289607 h 99" name="T43"/>
                <a:gd fmla="*/ 0 w 110" name="T44"/>
                <a:gd fmla="*/ 17289607 h 99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w 110" name="T69"/>
                <a:gd fmla="*/ 0 h 99" name="T70"/>
                <a:gd fmla="*/ 110 w 110" name="T71"/>
                <a:gd fmla="*/ 99 h 99" name="T72"/>
              </a:gdLst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b="T72" l="T69" r="T71" t="T70"/>
              <a:pathLst>
                <a:path h="99" w="110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/>
            <p:nvPr/>
          </p:nvSpPr>
          <p:spPr bwMode="auto">
            <a:xfrm>
              <a:off x="648476" y="3158814"/>
              <a:ext cx="25400" cy="206196"/>
            </a:xfrm>
            <a:custGeom>
              <a:gdLst>
                <a:gd fmla="*/ 0 w 20" name="T0"/>
                <a:gd fmla="*/ 0 h 16" name="T1"/>
                <a:gd fmla="*/ 0 w 20" name="T2"/>
                <a:gd fmla="*/ 0 h 16" name="T3"/>
                <a:gd fmla="*/ 9677399 w 20" name="T4"/>
                <a:gd fmla="*/ 28942503 h 16" name="T5"/>
                <a:gd fmla="*/ 11290301 w 20" name="T6"/>
                <a:gd fmla="*/ 13505854 h 16" name="T7"/>
                <a:gd fmla="*/ 30645098 w 20" name="T8"/>
                <a:gd fmla="*/ 27013096 h 16" name="T9"/>
                <a:gd fmla="*/ 12903200 w 20" name="T10"/>
                <a:gd fmla="*/ 13505854 h 16" name="T11"/>
                <a:gd fmla="*/ 29032199 w 20" name="T12"/>
                <a:gd fmla="*/ 3858815 h 16" name="T13"/>
                <a:gd fmla="*/ 0 w 20" name="T14"/>
                <a:gd fmla="*/ 0 h 16" name="T15"/>
                <a:gd fmla="*/ 0 w 20" name="T16"/>
                <a:gd fmla="*/ 0 h 1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20" name="T27"/>
                <a:gd fmla="*/ 0 h 16" name="T28"/>
                <a:gd fmla="*/ 20 w 20" name="T29"/>
                <a:gd fmla="*/ 16 h 16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16" w="20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/>
            <p:nvPr/>
          </p:nvSpPr>
          <p:spPr bwMode="auto">
            <a:xfrm>
              <a:off x="658001" y="3181833"/>
              <a:ext cx="15875" cy="206196"/>
            </a:xfrm>
            <a:custGeom>
              <a:gdLst>
                <a:gd fmla="*/ 0 w 12" name="T0"/>
                <a:gd fmla="*/ 0 h 25" name="T1"/>
                <a:gd fmla="*/ 0 w 12" name="T2"/>
                <a:gd fmla="*/ 0 h 25" name="T3"/>
                <a:gd fmla="*/ 17500864 w 12" name="T4"/>
                <a:gd fmla="*/ 7112783 h 25" name="T5"/>
                <a:gd fmla="*/ 19251082 w 12" name="T6"/>
                <a:gd fmla="*/ 42676691 h 25" name="T7"/>
                <a:gd fmla="*/ 0 w 12" name="T8"/>
                <a:gd fmla="*/ 0 h 25" name="T9"/>
                <a:gd fmla="*/ 0 w 12" name="T10"/>
                <a:gd fmla="*/ 0 h 25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2" name="T18"/>
                <a:gd fmla="*/ 0 h 25" name="T19"/>
                <a:gd fmla="*/ 12 w 12" name="T20"/>
                <a:gd fmla="*/ 25 h 25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25" w="12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/>
            <p:nvPr/>
          </p:nvSpPr>
          <p:spPr bwMode="auto">
            <a:xfrm>
              <a:off x="673876" y="3160401"/>
              <a:ext cx="20637" cy="206196"/>
            </a:xfrm>
            <a:custGeom>
              <a:gdLst>
                <a:gd fmla="*/ 0 w 15" name="T0"/>
                <a:gd fmla="*/ 0 h 16" name="T1"/>
                <a:gd fmla="*/ 0 w 15" name="T2"/>
                <a:gd fmla="*/ 0 h 16" name="T3"/>
                <a:gd fmla="*/ 5677928 w 15" name="T4"/>
                <a:gd fmla="*/ 28942503 h 16" name="T5"/>
                <a:gd fmla="*/ 20821357 w 15" name="T6"/>
                <a:gd fmla="*/ 28942503 h 16" name="T7"/>
                <a:gd fmla="*/ 13250332 w 15" name="T8"/>
                <a:gd fmla="*/ 3858815 h 16" name="T9"/>
                <a:gd fmla="*/ 26499288 w 15" name="T10"/>
                <a:gd fmla="*/ 21224870 h 16" name="T11"/>
                <a:gd fmla="*/ 15142056 w 15" name="T12"/>
                <a:gd fmla="*/ 0 h 16" name="T13"/>
                <a:gd fmla="*/ 0 w 15" name="T14"/>
                <a:gd fmla="*/ 0 h 16" name="T15"/>
                <a:gd fmla="*/ 0 w 15" name="T16"/>
                <a:gd fmla="*/ 0 h 1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15" name="T27"/>
                <a:gd fmla="*/ 0 h 16" name="T28"/>
                <a:gd fmla="*/ 15 w 15" name="T29"/>
                <a:gd fmla="*/ 16 h 16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16" w="15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/>
            <p:nvPr/>
          </p:nvSpPr>
          <p:spPr bwMode="auto">
            <a:xfrm>
              <a:off x="689752" y="3185007"/>
              <a:ext cx="14287" cy="206196"/>
            </a:xfrm>
            <a:custGeom>
              <a:gdLst>
                <a:gd fmla="*/ 0 w 13" name="T0"/>
                <a:gd fmla="*/ 0 h 11" name="T1"/>
                <a:gd fmla="*/ 0 w 13" name="T2"/>
                <a:gd fmla="*/ 0 h 11" name="T3"/>
                <a:gd fmla="*/ 14493612 w 13" name="T4"/>
                <a:gd fmla="*/ 16869050 h 11" name="T5"/>
                <a:gd fmla="*/ 14493612 w 13" name="T6"/>
                <a:gd fmla="*/ 1687165 h 11" name="T7"/>
                <a:gd fmla="*/ 0 w 13" name="T8"/>
                <a:gd fmla="*/ 0 h 11" name="T9"/>
                <a:gd fmla="*/ 0 w 13" name="T10"/>
                <a:gd fmla="*/ 0 h 11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3" name="T18"/>
                <a:gd fmla="*/ 0 h 11" name="T19"/>
                <a:gd fmla="*/ 13 w 13" name="T20"/>
                <a:gd fmla="*/ 11 h 11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1" w="13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/>
            <p:nvPr/>
          </p:nvSpPr>
          <p:spPr bwMode="auto">
            <a:xfrm>
              <a:off x="694513" y="3212790"/>
              <a:ext cx="22225" cy="206196"/>
            </a:xfrm>
            <a:custGeom>
              <a:gdLst>
                <a:gd fmla="*/ 0 w 19" name="T0"/>
                <a:gd fmla="*/ 0 h 26" name="T1"/>
                <a:gd fmla="*/ 0 w 19" name="T2"/>
                <a:gd fmla="*/ 0 h 26" name="T3"/>
                <a:gd fmla="*/ 19155607 w 19" name="T4"/>
                <a:gd fmla="*/ 14434772 h 26" name="T5"/>
                <a:gd fmla="*/ 24628808 w 19" name="T6"/>
                <a:gd fmla="*/ 45109675 h 26" name="T7"/>
                <a:gd fmla="*/ 0 w 19" name="T8"/>
                <a:gd fmla="*/ 0 h 26" name="T9"/>
                <a:gd fmla="*/ 0 w 19" name="T10"/>
                <a:gd fmla="*/ 0 h 2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9" name="T18"/>
                <a:gd fmla="*/ 0 h 26" name="T19"/>
                <a:gd fmla="*/ 19 w 19" name="T20"/>
                <a:gd fmla="*/ 26 h 2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26" w="19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/>
            <p:nvPr/>
          </p:nvSpPr>
          <p:spPr bwMode="auto">
            <a:xfrm>
              <a:off x="727851" y="3215171"/>
              <a:ext cx="14287" cy="206196"/>
            </a:xfrm>
            <a:custGeom>
              <a:gdLst>
                <a:gd fmla="*/ 0 w 10" name="T0"/>
                <a:gd fmla="*/ 10841576 h 15" name="T1"/>
                <a:gd fmla="*/ 0 w 10" name="T2"/>
                <a:gd fmla="*/ 10841576 h 15" name="T3"/>
                <a:gd fmla="*/ 8165020 w 10" name="T4"/>
                <a:gd fmla="*/ 0 h 15" name="T5"/>
                <a:gd fmla="*/ 18370223 w 10" name="T6"/>
                <a:gd fmla="*/ 18973045 h 15" name="T7"/>
                <a:gd fmla="*/ 0 w 10" name="T8"/>
                <a:gd fmla="*/ 10841576 h 15" name="T9"/>
                <a:gd fmla="*/ 0 w 10" name="T10"/>
                <a:gd fmla="*/ 10841576 h 15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0" name="T18"/>
                <a:gd fmla="*/ 0 h 15" name="T19"/>
                <a:gd fmla="*/ 10 w 10" name="T20"/>
                <a:gd fmla="*/ 15 h 15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5" w="10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/>
            <p:nvPr/>
          </p:nvSpPr>
          <p:spPr bwMode="auto">
            <a:xfrm>
              <a:off x="846912" y="3610459"/>
              <a:ext cx="982657" cy="206196"/>
            </a:xfrm>
            <a:custGeom>
              <a:gdLst>
                <a:gd fmla="*/ 0 w 787" name="T0"/>
                <a:gd fmla="*/ 35986208 h 382" name="T1"/>
                <a:gd fmla="*/ 31180509 w 787" name="T2"/>
                <a:gd fmla="*/ 94251414 h 382" name="T3"/>
                <a:gd fmla="*/ 6235603 w 787" name="T4"/>
                <a:gd fmla="*/ 260475223 h 382" name="T5"/>
                <a:gd fmla="*/ 57684942 w 787" name="T6"/>
                <a:gd fmla="*/ 322166221 h 382" name="T7"/>
                <a:gd fmla="*/ 88865460 w 787" name="T8"/>
                <a:gd fmla="*/ 414704110 h 382" name="T9"/>
                <a:gd fmla="*/ 162140632 w 787" name="T10"/>
                <a:gd fmla="*/ 469540844 h 382" name="T11"/>
                <a:gd fmla="*/ 291542490 w 787" name="T12"/>
                <a:gd fmla="*/ 500386343 h 382" name="T13"/>
                <a:gd fmla="*/ 445888036 w 787" name="T14"/>
                <a:gd fmla="*/ 555223077 h 382" name="T15"/>
                <a:gd fmla="*/ 544108107 w 787" name="T16"/>
                <a:gd fmla="*/ 622056083 h 382" name="T17"/>
                <a:gd fmla="*/ 581525455 w 787" name="T18"/>
                <a:gd fmla="*/ 589497017 h 382" name="T19"/>
                <a:gd fmla="*/ 629855728 w 787" name="T20"/>
                <a:gd fmla="*/ 538087416 h 382" name="T21"/>
                <a:gd fmla="*/ 748343529 w 787" name="T22"/>
                <a:gd fmla="*/ 555223077 h 382" name="T23"/>
                <a:gd fmla="*/ 728075955 w 787" name="T24"/>
                <a:gd fmla="*/ 524377578 h 382" name="T25"/>
                <a:gd fmla="*/ 776406228 w 787" name="T26"/>
                <a:gd fmla="*/ 508954173 h 382" name="T27"/>
                <a:gd fmla="*/ 866831174 w 787" name="T28"/>
                <a:gd fmla="*/ 531231842 h 382" name="T29"/>
                <a:gd fmla="*/ 893335597 w 787" name="T30"/>
                <a:gd fmla="*/ 596351282 h 382" name="T31"/>
                <a:gd fmla="*/ 938548070 w 787" name="T32"/>
                <a:gd fmla="*/ 651188016 h 382" name="T33"/>
                <a:gd fmla="*/ 916720971 w 787" name="T34"/>
                <a:gd fmla="*/ 508954173 h 382" name="T35"/>
                <a:gd fmla="*/ 1041444217 w 787" name="T36"/>
                <a:gd fmla="*/ 387285743 h 382" name="T37"/>
                <a:gd fmla="*/ 1039885941 w 787" name="T38"/>
                <a:gd fmla="*/ 375289471 h 382" name="T39"/>
                <a:gd fmla="*/ 1028971767 w 787" name="T40"/>
                <a:gd fmla="*/ 325593353 h 382" name="T41"/>
                <a:gd fmla="*/ 1028971767 w 787" name="T42"/>
                <a:gd fmla="*/ 320452655 h 382" name="T43"/>
                <a:gd fmla="*/ 1036768141 w 787" name="T44"/>
                <a:gd fmla="*/ 282752891 h 382" name="T45"/>
                <a:gd fmla="*/ 1055476190 w 787" name="T46"/>
                <a:gd fmla="*/ 308457692 h 382" name="T47"/>
                <a:gd fmla="*/ 1057035715 w 787" name="T48"/>
                <a:gd fmla="*/ 296461420 h 382" name="T49"/>
                <a:gd fmla="*/ 1164609186 w 787" name="T50"/>
                <a:gd fmla="*/ 222775459 h 382" name="T51"/>
                <a:gd fmla="*/ 1158373586 w 787" name="T52"/>
                <a:gd fmla="*/ 167937375 h 382" name="T53"/>
                <a:gd fmla="*/ 1225411908 w 787" name="T54"/>
                <a:gd fmla="*/ 123383347 h 382" name="T55"/>
                <a:gd fmla="*/ 1209821659 w 787" name="T56"/>
                <a:gd fmla="*/ 71973725 h 382" name="T57"/>
                <a:gd fmla="*/ 1147459412 w 787" name="T58"/>
                <a:gd fmla="*/ 121669781 h 382" name="T59"/>
                <a:gd fmla="*/ 1032090816 w 787" name="T60"/>
                <a:gd fmla="*/ 171365816 h 382" name="T61"/>
                <a:gd fmla="*/ 974405894 w 787" name="T62"/>
                <a:gd fmla="*/ 190215085 h 382" name="T63"/>
                <a:gd fmla="*/ 885540472 w 787" name="T64"/>
                <a:gd fmla="*/ 226202591 h 382" name="T65"/>
                <a:gd fmla="*/ 888658272 w 787" name="T66"/>
                <a:gd fmla="*/ 203924923 h 382" name="T67"/>
                <a:gd fmla="*/ 898012922 w 787" name="T68"/>
                <a:gd fmla="*/ 185074386 h 382" name="T69"/>
                <a:gd fmla="*/ 866831174 w 787" name="T70"/>
                <a:gd fmla="*/ 167937375 h 382" name="T71"/>
                <a:gd fmla="*/ 841886275 w 787" name="T72"/>
                <a:gd fmla="*/ 109673509 h 382" name="T73"/>
                <a:gd fmla="*/ 807587976 w 787" name="T74"/>
                <a:gd fmla="*/ 217633452 h 382" name="T75"/>
                <a:gd fmla="*/ 781083553 w 787" name="T76"/>
                <a:gd fmla="*/ 183360820 h 382" name="T77"/>
                <a:gd fmla="*/ 782643077 w 787" name="T78"/>
                <a:gd fmla="*/ 133664744 h 382" name="T79"/>
                <a:gd fmla="*/ 865272898 w 787" name="T80"/>
                <a:gd fmla="*/ 101105678 h 382" name="T81"/>
                <a:gd fmla="*/ 851240924 w 787" name="T82"/>
                <a:gd fmla="*/ 85682254 h 382" name="T83"/>
                <a:gd fmla="*/ 782643077 w 787" name="T84"/>
                <a:gd fmla="*/ 58263887 h 382" name="T85"/>
                <a:gd fmla="*/ 692218131 w 787" name="T86"/>
                <a:gd fmla="*/ 83968688 h 382" name="T87"/>
                <a:gd fmla="*/ 639210377 w 787" name="T88"/>
                <a:gd fmla="*/ 20564108 h 382" name="T89"/>
                <a:gd fmla="*/ 625178404 w 787" name="T90"/>
                <a:gd fmla="*/ 13709843 h 382" name="T91"/>
                <a:gd fmla="*/ 51448093 w 787" name="T92"/>
                <a:gd fmla="*/ 39414649 h 382" name="T93"/>
                <a:gd fmla="*/ 42094692 w 787" name="T94"/>
                <a:gd fmla="*/ 37699774 h 382" name="T95"/>
                <a:gd fmla="*/ 0 w 787" name="T96"/>
                <a:gd fmla="*/ 35986208 h 382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w 787" name="T147"/>
                <a:gd fmla="*/ 0 h 382" name="T148"/>
                <a:gd fmla="*/ 787 w 787" name="T149"/>
                <a:gd fmla="*/ 382 h 382" name="T150"/>
              </a:gdLst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b="T150" l="T147" r="T149" t="T148"/>
              <a:pathLst>
                <a:path h="382" w="787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/>
            <p:nvPr/>
          </p:nvSpPr>
          <p:spPr bwMode="auto">
            <a:xfrm>
              <a:off x="6165001" y="3011175"/>
              <a:ext cx="55563" cy="206196"/>
            </a:xfrm>
            <a:custGeom>
              <a:gdLst>
                <a:gd fmla="*/ 0 w 43" name="T0"/>
                <a:gd fmla="*/ 7406368 h 14" name="T1"/>
                <a:gd fmla="*/ 0 w 43" name="T2"/>
                <a:gd fmla="*/ 7406368 h 14" name="T3"/>
                <a:gd fmla="*/ 41742022 w 43" name="T4"/>
                <a:gd fmla="*/ 0 h 14" name="T5"/>
                <a:gd fmla="*/ 70126962 w 43" name="T6"/>
                <a:gd fmla="*/ 11108871 h 14" name="T7"/>
                <a:gd fmla="*/ 55099114 w 43" name="T8"/>
                <a:gd fmla="*/ 24069679 h 14" name="T9"/>
                <a:gd fmla="*/ 0 w 43" name="T10"/>
                <a:gd fmla="*/ 7406368 h 14" name="T11"/>
                <a:gd fmla="*/ 0 w 43" name="T12"/>
                <a:gd fmla="*/ 7406368 h 14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43" name="T21"/>
                <a:gd fmla="*/ 0 h 14" name="T22"/>
                <a:gd fmla="*/ 43 w 43" name="T23"/>
                <a:gd fmla="*/ 14 h 14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14" w="43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/>
            <p:nvPr/>
          </p:nvGrpSpPr>
          <p:grpSpPr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/>
              <p:nvPr/>
            </p:nvSpPr>
            <p:spPr bwMode="auto">
              <a:xfrm>
                <a:off x="2163" y="3101"/>
                <a:ext cx="21" cy="158"/>
              </a:xfrm>
              <a:custGeom>
                <a:gdLst>
                  <a:gd fmla="*/ 0 w 21" name="T0"/>
                  <a:gd fmla="*/ 0 h 8" name="T1"/>
                  <a:gd fmla="*/ 0 w 21" name="T2"/>
                  <a:gd fmla="*/ 0 h 8" name="T3"/>
                  <a:gd fmla="*/ 2 w 21" name="T4"/>
                  <a:gd fmla="*/ 7 h 8" name="T5"/>
                  <a:gd fmla="*/ 20 w 21" name="T6"/>
                  <a:gd fmla="*/ 4 h 8" name="T7"/>
                  <a:gd fmla="*/ 0 w 21" name="T8"/>
                  <a:gd fmla="*/ 0 h 8" name="T9"/>
                  <a:gd fmla="*/ 0 w 21" name="T10"/>
                  <a:gd fmla="*/ 0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1" name="T18"/>
                  <a:gd fmla="*/ 0 h 8" name="T19"/>
                  <a:gd fmla="*/ 21 w 21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21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/>
              <p:nvPr/>
            </p:nvSpPr>
            <p:spPr bwMode="auto">
              <a:xfrm>
                <a:off x="2079" y="3891"/>
                <a:ext cx="270" cy="158"/>
              </a:xfrm>
              <a:custGeom>
                <a:gdLst>
                  <a:gd fmla="*/ 0 w 270" name="T0"/>
                  <a:gd fmla="*/ 444 h 481" name="T1"/>
                  <a:gd fmla="*/ 0 w 270" name="T2"/>
                  <a:gd fmla="*/ 444 h 481" name="T3"/>
                  <a:gd fmla="*/ 3 w 270" name="T4"/>
                  <a:gd fmla="*/ 455 h 481" name="T5"/>
                  <a:gd fmla="*/ 14 w 270" name="T6"/>
                  <a:gd fmla="*/ 451 h 481" name="T7"/>
                  <a:gd fmla="*/ 18 w 270" name="T8"/>
                  <a:gd fmla="*/ 475 h 481" name="T9"/>
                  <a:gd fmla="*/ 68 w 270" name="T10"/>
                  <a:gd fmla="*/ 480 h 481" name="T11"/>
                  <a:gd fmla="*/ 54 w 270" name="T12"/>
                  <a:gd fmla="*/ 468 h 481" name="T13"/>
                  <a:gd fmla="*/ 64 w 270" name="T14"/>
                  <a:gd fmla="*/ 435 h 481" name="T15"/>
                  <a:gd fmla="*/ 74 w 270" name="T16"/>
                  <a:gd fmla="*/ 442 h 481" name="T17"/>
                  <a:gd fmla="*/ 105 w 270" name="T18"/>
                  <a:gd fmla="*/ 396 h 481" name="T19"/>
                  <a:gd fmla="*/ 81 w 270" name="T20"/>
                  <a:gd fmla="*/ 370 h 481" name="T21"/>
                  <a:gd fmla="*/ 108 w 270" name="T22"/>
                  <a:gd fmla="*/ 354 h 481" name="T23"/>
                  <a:gd fmla="*/ 112 w 270" name="T24"/>
                  <a:gd fmla="*/ 331 h 481" name="T25"/>
                  <a:gd fmla="*/ 124 w 270" name="T26"/>
                  <a:gd fmla="*/ 320 h 481" name="T27"/>
                  <a:gd fmla="*/ 113 w 270" name="T28"/>
                  <a:gd fmla="*/ 316 h 481" name="T29"/>
                  <a:gd fmla="*/ 134 w 270" name="T30"/>
                  <a:gd fmla="*/ 316 h 481" name="T31"/>
                  <a:gd fmla="*/ 131 w 270" name="T32"/>
                  <a:gd fmla="*/ 305 h 481" name="T33"/>
                  <a:gd fmla="*/ 122 w 270" name="T34"/>
                  <a:gd fmla="*/ 312 h 481" name="T35"/>
                  <a:gd fmla="*/ 113 w 270" name="T36"/>
                  <a:gd fmla="*/ 304 h 481" name="T37"/>
                  <a:gd fmla="*/ 112 w 270" name="T38"/>
                  <a:gd fmla="*/ 287 h 481" name="T39"/>
                  <a:gd fmla="*/ 149 w 270" name="T40"/>
                  <a:gd fmla="*/ 288 h 481" name="T41"/>
                  <a:gd fmla="*/ 152 w 270" name="T42"/>
                  <a:gd fmla="*/ 253 h 481" name="T43"/>
                  <a:gd fmla="*/ 210 w 270" name="T44"/>
                  <a:gd fmla="*/ 247 h 481" name="T45"/>
                  <a:gd fmla="*/ 227 w 270" name="T46"/>
                  <a:gd fmla="*/ 223 h 481" name="T47"/>
                  <a:gd fmla="*/ 204 w 270" name="T48"/>
                  <a:gd fmla="*/ 178 h 481" name="T49"/>
                  <a:gd fmla="*/ 216 w 270" name="T50"/>
                  <a:gd fmla="*/ 122 h 481" name="T51"/>
                  <a:gd fmla="*/ 269 w 270" name="T52"/>
                  <a:gd fmla="*/ 76 h 481" name="T53"/>
                  <a:gd fmla="*/ 267 w 270" name="T54"/>
                  <a:gd fmla="*/ 55 h 481" name="T55"/>
                  <a:gd fmla="*/ 256 w 270" name="T56"/>
                  <a:gd fmla="*/ 55 h 481" name="T57"/>
                  <a:gd fmla="*/ 242 w 270" name="T58"/>
                  <a:gd fmla="*/ 79 h 481" name="T59"/>
                  <a:gd fmla="*/ 205 w 270" name="T60"/>
                  <a:gd fmla="*/ 78 h 481" name="T61"/>
                  <a:gd fmla="*/ 213 w 270" name="T62"/>
                  <a:gd fmla="*/ 50 h 481" name="T63"/>
                  <a:gd fmla="*/ 147 w 270" name="T64"/>
                  <a:gd fmla="*/ 7 h 481" name="T65"/>
                  <a:gd fmla="*/ 125 w 270" name="T66"/>
                  <a:gd fmla="*/ 3 h 481" name="T67"/>
                  <a:gd fmla="*/ 123 w 270" name="T68"/>
                  <a:gd fmla="*/ 12 h 481" name="T69"/>
                  <a:gd fmla="*/ 98 w 270" name="T70"/>
                  <a:gd fmla="*/ 0 h 481" name="T71"/>
                  <a:gd fmla="*/ 84 w 270" name="T72"/>
                  <a:gd fmla="*/ 15 h 481" name="T73"/>
                  <a:gd fmla="*/ 82 w 270" name="T74"/>
                  <a:gd fmla="*/ 32 h 481" name="T75"/>
                  <a:gd fmla="*/ 67 w 270" name="T76"/>
                  <a:gd fmla="*/ 39 h 481" name="T77"/>
                  <a:gd fmla="*/ 68 w 270" name="T78"/>
                  <a:gd fmla="*/ 73 h 481" name="T79"/>
                  <a:gd fmla="*/ 51 w 270" name="T80"/>
                  <a:gd fmla="*/ 91 h 481" name="T81"/>
                  <a:gd fmla="*/ 39 w 270" name="T82"/>
                  <a:gd fmla="*/ 138 h 481" name="T83"/>
                  <a:gd fmla="*/ 48 w 270" name="T84"/>
                  <a:gd fmla="*/ 182 h 481" name="T85"/>
                  <a:gd fmla="*/ 31 w 270" name="T86"/>
                  <a:gd fmla="*/ 220 h 481" name="T87"/>
                  <a:gd fmla="*/ 18 w 270" name="T88"/>
                  <a:gd fmla="*/ 313 h 481" name="T89"/>
                  <a:gd fmla="*/ 28 w 270" name="T90"/>
                  <a:gd fmla="*/ 348 h 481" name="T91"/>
                  <a:gd fmla="*/ 19 w 270" name="T92"/>
                  <a:gd fmla="*/ 351 h 481" name="T93"/>
                  <a:gd fmla="*/ 23 w 270" name="T94"/>
                  <a:gd fmla="*/ 381 h 481" name="T95"/>
                  <a:gd fmla="*/ 0 w 270" name="T96"/>
                  <a:gd fmla="*/ 444 h 481" name="T97"/>
                  <a:gd fmla="*/ 0 w 270" name="T98"/>
                  <a:gd fmla="*/ 444 h 481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270" name="T150"/>
                  <a:gd fmla="*/ 0 h 481" name="T151"/>
                  <a:gd fmla="*/ 270 w 270" name="T152"/>
                  <a:gd fmla="*/ 481 h 481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481" w="270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/>
              <p:nvPr/>
            </p:nvSpPr>
            <p:spPr bwMode="auto">
              <a:xfrm>
                <a:off x="2143" y="4159"/>
                <a:ext cx="49" cy="158"/>
              </a:xfrm>
              <a:custGeom>
                <a:gdLst>
                  <a:gd fmla="*/ 0 w 49" name="T0"/>
                  <a:gd fmla="*/ 0 h 42" name="T1"/>
                  <a:gd fmla="*/ 0 w 49" name="T2"/>
                  <a:gd fmla="*/ 0 h 42" name="T3"/>
                  <a:gd fmla="*/ 2 w 49" name="T4"/>
                  <a:gd fmla="*/ 41 h 42" name="T5"/>
                  <a:gd fmla="*/ 48 w 49" name="T6"/>
                  <a:gd fmla="*/ 37 h 42" name="T7"/>
                  <a:gd fmla="*/ 11 w 49" name="T8"/>
                  <a:gd fmla="*/ 20 h 42" name="T9"/>
                  <a:gd fmla="*/ 0 w 49" name="T10"/>
                  <a:gd fmla="*/ 0 h 42" name="T11"/>
                  <a:gd fmla="*/ 0 w 49" name="T12"/>
                  <a:gd fmla="*/ 0 h 42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9" name="T21"/>
                  <a:gd fmla="*/ 0 h 42" name="T22"/>
                  <a:gd fmla="*/ 49 w 49" name="T23"/>
                  <a:gd fmla="*/ 42 h 42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42" w="49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/>
              <p:nvPr/>
            </p:nvSpPr>
            <p:spPr bwMode="auto">
              <a:xfrm>
                <a:off x="2129" y="3574"/>
                <a:ext cx="165" cy="158"/>
              </a:xfrm>
              <a:custGeom>
                <a:gdLst>
                  <a:gd fmla="*/ 0 w 165" name="T0"/>
                  <a:gd fmla="*/ 18 h 185" name="T1"/>
                  <a:gd fmla="*/ 0 w 165" name="T2"/>
                  <a:gd fmla="*/ 18 h 185" name="T3"/>
                  <a:gd fmla="*/ 13 w 165" name="T4"/>
                  <a:gd fmla="*/ 38 h 185" name="T5"/>
                  <a:gd fmla="*/ 4 w 165" name="T6"/>
                  <a:gd fmla="*/ 80 h 185" name="T7"/>
                  <a:gd fmla="*/ 13 w 165" name="T8"/>
                  <a:gd fmla="*/ 84 h 185" name="T9"/>
                  <a:gd fmla="*/ 9 w 165" name="T10"/>
                  <a:gd fmla="*/ 91 h 185" name="T11"/>
                  <a:gd fmla="*/ 1 w 165" name="T12"/>
                  <a:gd fmla="*/ 108 h 185" name="T13"/>
                  <a:gd fmla="*/ 16 w 165" name="T14"/>
                  <a:gd fmla="*/ 133 h 185" name="T15"/>
                  <a:gd fmla="*/ 24 w 165" name="T16"/>
                  <a:gd fmla="*/ 183 h 185" name="T17"/>
                  <a:gd fmla="*/ 34 w 165" name="T18"/>
                  <a:gd fmla="*/ 184 h 185" name="T19"/>
                  <a:gd fmla="*/ 48 w 165" name="T20"/>
                  <a:gd fmla="*/ 169 h 185" name="T21"/>
                  <a:gd fmla="*/ 73 w 165" name="T22"/>
                  <a:gd fmla="*/ 181 h 185" name="T23"/>
                  <a:gd fmla="*/ 75 w 165" name="T24"/>
                  <a:gd fmla="*/ 172 h 185" name="T25"/>
                  <a:gd fmla="*/ 97 w 165" name="T26"/>
                  <a:gd fmla="*/ 176 h 185" name="T27"/>
                  <a:gd fmla="*/ 106 w 165" name="T28"/>
                  <a:gd fmla="*/ 139 h 185" name="T29"/>
                  <a:gd fmla="*/ 145 w 165" name="T30"/>
                  <a:gd fmla="*/ 133 h 185" name="T31"/>
                  <a:gd fmla="*/ 159 w 165" name="T32"/>
                  <a:gd fmla="*/ 145 h 185" name="T33"/>
                  <a:gd fmla="*/ 164 w 165" name="T34"/>
                  <a:gd fmla="*/ 117 h 185" name="T35"/>
                  <a:gd fmla="*/ 155 w 165" name="T36"/>
                  <a:gd fmla="*/ 93 h 185" name="T37"/>
                  <a:gd fmla="*/ 132 w 165" name="T38"/>
                  <a:gd fmla="*/ 91 h 185" name="T39"/>
                  <a:gd fmla="*/ 122 w 165" name="T40"/>
                  <a:gd fmla="*/ 55 h 185" name="T41"/>
                  <a:gd fmla="*/ 62 w 165" name="T42"/>
                  <a:gd fmla="*/ 31 h 185" name="T43"/>
                  <a:gd fmla="*/ 58 w 165" name="T44"/>
                  <a:gd fmla="*/ 0 h 185" name="T45"/>
                  <a:gd fmla="*/ 17 w 165" name="T46"/>
                  <a:gd fmla="*/ 19 h 185" name="T47"/>
                  <a:gd fmla="*/ 0 w 165" name="T48"/>
                  <a:gd fmla="*/ 18 h 185" name="T49"/>
                  <a:gd fmla="*/ 0 w 165" name="T50"/>
                  <a:gd fmla="*/ 18 h 185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165" name="T78"/>
                  <a:gd fmla="*/ 0 h 185" name="T79"/>
                  <a:gd fmla="*/ 165 w 165" name="T80"/>
                  <a:gd fmla="*/ 185 h 185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185" w="16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/>
              <p:nvPr/>
            </p:nvSpPr>
            <p:spPr bwMode="auto">
              <a:xfrm>
                <a:off x="2073" y="3553"/>
                <a:ext cx="533" cy="158"/>
              </a:xfrm>
              <a:custGeom>
                <a:gdLst>
                  <a:gd fmla="*/ 0 w 533" name="T0"/>
                  <a:gd fmla="*/ 172 h 544" name="T1"/>
                  <a:gd fmla="*/ 30 w 533" name="T2"/>
                  <a:gd fmla="*/ 205 h 544" name="T3"/>
                  <a:gd fmla="*/ 45 w 533" name="T4"/>
                  <a:gd fmla="*/ 218 h 544" name="T5"/>
                  <a:gd fmla="*/ 73 w 533" name="T6"/>
                  <a:gd fmla="*/ 219 h 544" name="T7"/>
                  <a:gd fmla="*/ 118 w 533" name="T8"/>
                  <a:gd fmla="*/ 231 h 544" name="T9"/>
                  <a:gd fmla="*/ 188 w 533" name="T10"/>
                  <a:gd fmla="*/ 291 h 544" name="T11"/>
                  <a:gd fmla="*/ 220 w 533" name="T12"/>
                  <a:gd fmla="*/ 317 h 544" name="T13"/>
                  <a:gd fmla="*/ 218 w 533" name="T14"/>
                  <a:gd fmla="*/ 372 h 544" name="T15"/>
                  <a:gd fmla="*/ 250 w 533" name="T16"/>
                  <a:gd fmla="*/ 396 h 544" name="T17"/>
                  <a:gd fmla="*/ 262 w 533" name="T18"/>
                  <a:gd fmla="*/ 424 h 544" name="T19"/>
                  <a:gd fmla="*/ 275 w 533" name="T20"/>
                  <a:gd fmla="*/ 445 h 544" name="T21"/>
                  <a:gd fmla="*/ 232 w 533" name="T22"/>
                  <a:gd fmla="*/ 488 h 544" name="T23"/>
                  <a:gd fmla="*/ 281 w 533" name="T24"/>
                  <a:gd fmla="*/ 529 h 544" name="T25"/>
                  <a:gd fmla="*/ 343 w 533" name="T26"/>
                  <a:gd fmla="*/ 462 h 544" name="T27"/>
                  <a:gd fmla="*/ 399 w 533" name="T28"/>
                  <a:gd fmla="*/ 384 h 544" name="T29"/>
                  <a:gd fmla="*/ 445 w 533" name="T30"/>
                  <a:gd fmla="*/ 371 h 544" name="T31"/>
                  <a:gd fmla="*/ 475 w 533" name="T32"/>
                  <a:gd fmla="*/ 249 h 544" name="T33"/>
                  <a:gd fmla="*/ 532 w 533" name="T34"/>
                  <a:gd fmla="*/ 166 h 544" name="T35"/>
                  <a:gd fmla="*/ 502 w 533" name="T36"/>
                  <a:gd fmla="*/ 137 h 544" name="T37"/>
                  <a:gd fmla="*/ 401 w 533" name="T38"/>
                  <a:gd fmla="*/ 106 h 544" name="T39"/>
                  <a:gd fmla="*/ 365 w 533" name="T40"/>
                  <a:gd fmla="*/ 78 h 544" name="T41"/>
                  <a:gd fmla="*/ 334 w 533" name="T42"/>
                  <a:gd fmla="*/ 102 h 544" name="T43"/>
                  <a:gd fmla="*/ 305 w 533" name="T44"/>
                  <a:gd fmla="*/ 98 h 544" name="T45"/>
                  <a:gd fmla="*/ 306 w 533" name="T46"/>
                  <a:gd fmla="*/ 75 h 544" name="T47"/>
                  <a:gd fmla="*/ 305 w 533" name="T48"/>
                  <a:gd fmla="*/ 15 h 544" name="T49"/>
                  <a:gd fmla="*/ 265 w 533" name="T50"/>
                  <a:gd fmla="*/ 39 h 544" name="T51"/>
                  <a:gd fmla="*/ 198 w 533" name="T52"/>
                  <a:gd fmla="*/ 49 h 544" name="T53"/>
                  <a:gd fmla="*/ 194 w 533" name="T54"/>
                  <a:gd fmla="*/ 9 h 544" name="T55"/>
                  <a:gd fmla="*/ 147 w 533" name="T56"/>
                  <a:gd fmla="*/ 16 h 544" name="T57"/>
                  <a:gd fmla="*/ 131 w 533" name="T58"/>
                  <a:gd fmla="*/ 37 h 544" name="T59"/>
                  <a:gd fmla="*/ 111 w 533" name="T60"/>
                  <a:gd fmla="*/ 59 h 544" name="T61"/>
                  <a:gd fmla="*/ 87 w 533" name="T62"/>
                  <a:gd fmla="*/ 42 h 544" name="T63"/>
                  <a:gd fmla="*/ 65 w 533" name="T64"/>
                  <a:gd fmla="*/ 61 h 544" name="T65"/>
                  <a:gd fmla="*/ 59 w 533" name="T66"/>
                  <a:gd fmla="*/ 87 h 544" name="T67"/>
                  <a:gd fmla="*/ 19 w 533" name="T68"/>
                  <a:gd fmla="*/ 140 h 544" name="T69"/>
                  <a:gd fmla="*/ 0 w 533" name="T70"/>
                  <a:gd fmla="*/ 172 h 544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533" name="T108"/>
                  <a:gd fmla="*/ 0 h 544" name="T109"/>
                  <a:gd fmla="*/ 533 w 533" name="T110"/>
                  <a:gd fmla="*/ 544 h 544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544" w="533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/>
              <p:nvPr/>
            </p:nvSpPr>
            <p:spPr bwMode="auto">
              <a:xfrm>
                <a:off x="1863" y="3116"/>
                <a:ext cx="13" cy="158"/>
              </a:xfrm>
              <a:custGeom>
                <a:gdLst>
                  <a:gd fmla="*/ 0 w 13" name="T0"/>
                  <a:gd fmla="*/ 8 h 37" name="T1"/>
                  <a:gd fmla="*/ 0 w 13" name="T2"/>
                  <a:gd fmla="*/ 8 h 37" name="T3"/>
                  <a:gd fmla="*/ 5 w 13" name="T4"/>
                  <a:gd fmla="*/ 36 h 37" name="T5"/>
                  <a:gd fmla="*/ 12 w 13" name="T6"/>
                  <a:gd fmla="*/ 0 h 37" name="T7"/>
                  <a:gd fmla="*/ 0 w 13" name="T8"/>
                  <a:gd fmla="*/ 8 h 37" name="T9"/>
                  <a:gd fmla="*/ 0 w 13" name="T10"/>
                  <a:gd fmla="*/ 8 h 37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3" name="T18"/>
                  <a:gd fmla="*/ 0 h 37" name="T19"/>
                  <a:gd fmla="*/ 13 w 13" name="T20"/>
                  <a:gd fmla="*/ 37 h 37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37" w="13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/>
              <p:nvPr/>
            </p:nvSpPr>
            <p:spPr bwMode="auto">
              <a:xfrm>
                <a:off x="2049" y="3875"/>
                <a:ext cx="115" cy="158"/>
              </a:xfrm>
              <a:custGeom>
                <a:gdLst>
                  <a:gd fmla="*/ 0 w 115" name="T0"/>
                  <a:gd fmla="*/ 445 h 571" name="T1"/>
                  <a:gd fmla="*/ 0 w 115" name="T2"/>
                  <a:gd fmla="*/ 445 h 571" name="T3"/>
                  <a:gd fmla="*/ 9 w 115" name="T4"/>
                  <a:gd fmla="*/ 430 h 571" name="T5"/>
                  <a:gd fmla="*/ 24 w 115" name="T6"/>
                  <a:gd fmla="*/ 441 h 571" name="T7"/>
                  <a:gd fmla="*/ 39 w 115" name="T8"/>
                  <a:gd fmla="*/ 412 h 571" name="T9"/>
                  <a:gd fmla="*/ 33 w 115" name="T10"/>
                  <a:gd fmla="*/ 400 h 571" name="T11"/>
                  <a:gd fmla="*/ 45 w 115" name="T12"/>
                  <a:gd fmla="*/ 360 h 571" name="T13"/>
                  <a:gd fmla="*/ 24 w 115" name="T14"/>
                  <a:gd fmla="*/ 357 h 571" name="T15"/>
                  <a:gd fmla="*/ 27 w 115" name="T16"/>
                  <a:gd fmla="*/ 292 h 571" name="T17"/>
                  <a:gd fmla="*/ 55 w 115" name="T18"/>
                  <a:gd fmla="*/ 224 h 571" name="T19"/>
                  <a:gd fmla="*/ 54 w 115" name="T20"/>
                  <a:gd fmla="*/ 166 h 571" name="T21"/>
                  <a:gd fmla="*/ 74 w 115" name="T22"/>
                  <a:gd fmla="*/ 58 h 571" name="T23"/>
                  <a:gd fmla="*/ 68 w 115" name="T24"/>
                  <a:gd fmla="*/ 9 h 571" name="T25"/>
                  <a:gd fmla="*/ 81 w 115" name="T26"/>
                  <a:gd fmla="*/ 0 h 571" name="T27"/>
                  <a:gd fmla="*/ 96 w 115" name="T28"/>
                  <a:gd fmla="*/ 25 h 571" name="T29"/>
                  <a:gd fmla="*/ 104 w 115" name="T30"/>
                  <a:gd fmla="*/ 75 h 571" name="T31"/>
                  <a:gd fmla="*/ 114 w 115" name="T32"/>
                  <a:gd fmla="*/ 76 h 571" name="T33"/>
                  <a:gd fmla="*/ 112 w 115" name="T34"/>
                  <a:gd fmla="*/ 93 h 571" name="T35"/>
                  <a:gd fmla="*/ 97 w 115" name="T36"/>
                  <a:gd fmla="*/ 100 h 571" name="T37"/>
                  <a:gd fmla="*/ 98 w 115" name="T38"/>
                  <a:gd fmla="*/ 134 h 571" name="T39"/>
                  <a:gd fmla="*/ 81 w 115" name="T40"/>
                  <a:gd fmla="*/ 152 h 571" name="T41"/>
                  <a:gd fmla="*/ 69 w 115" name="T42"/>
                  <a:gd fmla="*/ 199 h 571" name="T43"/>
                  <a:gd fmla="*/ 78 w 115" name="T44"/>
                  <a:gd fmla="*/ 243 h 571" name="T45"/>
                  <a:gd fmla="*/ 61 w 115" name="T46"/>
                  <a:gd fmla="*/ 281 h 571" name="T47"/>
                  <a:gd fmla="*/ 48 w 115" name="T48"/>
                  <a:gd fmla="*/ 374 h 571" name="T49"/>
                  <a:gd fmla="*/ 58 w 115" name="T50"/>
                  <a:gd fmla="*/ 409 h 571" name="T51"/>
                  <a:gd fmla="*/ 49 w 115" name="T52"/>
                  <a:gd fmla="*/ 412 h 571" name="T53"/>
                  <a:gd fmla="*/ 53 w 115" name="T54"/>
                  <a:gd fmla="*/ 442 h 571" name="T55"/>
                  <a:gd fmla="*/ 30 w 115" name="T56"/>
                  <a:gd fmla="*/ 505 h 571" name="T57"/>
                  <a:gd fmla="*/ 33 w 115" name="T58"/>
                  <a:gd fmla="*/ 516 h 571" name="T59"/>
                  <a:gd fmla="*/ 44 w 115" name="T60"/>
                  <a:gd fmla="*/ 512 h 571" name="T61"/>
                  <a:gd fmla="*/ 48 w 115" name="T62"/>
                  <a:gd fmla="*/ 536 h 571" name="T63"/>
                  <a:gd fmla="*/ 98 w 115" name="T64"/>
                  <a:gd fmla="*/ 541 h 571" name="T65"/>
                  <a:gd fmla="*/ 65 w 115" name="T66"/>
                  <a:gd fmla="*/ 551 h 571" name="T67"/>
                  <a:gd fmla="*/ 61 w 115" name="T68"/>
                  <a:gd fmla="*/ 570 h 571" name="T69"/>
                  <a:gd fmla="*/ 46 w 115" name="T70"/>
                  <a:gd fmla="*/ 565 h 571" name="T71"/>
                  <a:gd fmla="*/ 62 w 115" name="T72"/>
                  <a:gd fmla="*/ 553 h 571" name="T73"/>
                  <a:gd fmla="*/ 38 w 115" name="T74"/>
                  <a:gd fmla="*/ 548 h 571" name="T75"/>
                  <a:gd fmla="*/ 35 w 115" name="T76"/>
                  <a:gd fmla="*/ 527 h 571" name="T77"/>
                  <a:gd fmla="*/ 29 w 115" name="T78"/>
                  <a:gd fmla="*/ 537 h 571" name="T79"/>
                  <a:gd fmla="*/ 20 w 115" name="T80"/>
                  <a:gd fmla="*/ 518 h 571" name="T81"/>
                  <a:gd fmla="*/ 25 w 115" name="T82"/>
                  <a:gd fmla="*/ 513 h 571" name="T83"/>
                  <a:gd fmla="*/ 14 w 115" name="T84"/>
                  <a:gd fmla="*/ 504 h 571" name="T85"/>
                  <a:gd fmla="*/ 24 w 115" name="T86"/>
                  <a:gd fmla="*/ 494 h 571" name="T87"/>
                  <a:gd fmla="*/ 15 w 115" name="T88"/>
                  <a:gd fmla="*/ 466 h 571" name="T89"/>
                  <a:gd fmla="*/ 32 w 115" name="T90"/>
                  <a:gd fmla="*/ 469 h 571" name="T91"/>
                  <a:gd fmla="*/ 15 w 115" name="T92"/>
                  <a:gd fmla="*/ 455 h 571" name="T93"/>
                  <a:gd fmla="*/ 19 w 115" name="T94"/>
                  <a:gd fmla="*/ 444 h 571" name="T95"/>
                  <a:gd fmla="*/ 0 w 115" name="T96"/>
                  <a:gd fmla="*/ 445 h 571" name="T97"/>
                  <a:gd fmla="*/ 0 w 115" name="T98"/>
                  <a:gd fmla="*/ 445 h 571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115" name="T150"/>
                  <a:gd fmla="*/ 0 h 571" name="T151"/>
                  <a:gd fmla="*/ 115 w 115" name="T152"/>
                  <a:gd fmla="*/ 571 h 571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571" w="115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/>
              <p:nvPr/>
            </p:nvSpPr>
            <p:spPr bwMode="auto">
              <a:xfrm>
                <a:off x="2055" y="4078"/>
                <a:ext cx="10" cy="158"/>
              </a:xfrm>
              <a:custGeom>
                <a:gdLst>
                  <a:gd fmla="*/ 0 w 10" name="T0"/>
                  <a:gd fmla="*/ 9 h 22" name="T1"/>
                  <a:gd fmla="*/ 0 w 10" name="T2"/>
                  <a:gd fmla="*/ 9 h 22" name="T3"/>
                  <a:gd fmla="*/ 4 w 10" name="T4"/>
                  <a:gd fmla="*/ 0 h 22" name="T5"/>
                  <a:gd fmla="*/ 9 w 10" name="T6"/>
                  <a:gd fmla="*/ 21 h 22" name="T7"/>
                  <a:gd fmla="*/ 0 w 10" name="T8"/>
                  <a:gd fmla="*/ 9 h 22" name="T9"/>
                  <a:gd fmla="*/ 0 w 10" name="T10"/>
                  <a:gd fmla="*/ 9 h 22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0" name="T18"/>
                  <a:gd fmla="*/ 0 h 22" name="T19"/>
                  <a:gd fmla="*/ 10 w 10" name="T20"/>
                  <a:gd fmla="*/ 22 h 22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2" w="10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/>
              <p:nvPr/>
            </p:nvSpPr>
            <p:spPr bwMode="auto">
              <a:xfrm>
                <a:off x="2065" y="3965"/>
                <a:ext cx="9" cy="158"/>
              </a:xfrm>
              <a:custGeom>
                <a:gdLst>
                  <a:gd fmla="*/ 0 w 9" name="T0"/>
                  <a:gd fmla="*/ 23 h 28" name="T1"/>
                  <a:gd fmla="*/ 0 w 9" name="T2"/>
                  <a:gd fmla="*/ 23 h 28" name="T3"/>
                  <a:gd fmla="*/ 8 w 9" name="T4"/>
                  <a:gd fmla="*/ 0 h 28" name="T5"/>
                  <a:gd fmla="*/ 8 w 9" name="T6"/>
                  <a:gd fmla="*/ 27 h 28" name="T7"/>
                  <a:gd fmla="*/ 0 w 9" name="T8"/>
                  <a:gd fmla="*/ 23 h 28" name="T9"/>
                  <a:gd fmla="*/ 0 w 9" name="T10"/>
                  <a:gd fmla="*/ 23 h 2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9" name="T18"/>
                  <a:gd fmla="*/ 0 h 28" name="T19"/>
                  <a:gd fmla="*/ 9 w 9" name="T20"/>
                  <a:gd fmla="*/ 28 h 2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8" w="9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/>
              <p:nvPr/>
            </p:nvSpPr>
            <p:spPr bwMode="auto">
              <a:xfrm>
                <a:off x="2074" y="4159"/>
                <a:ext cx="19" cy="158"/>
              </a:xfrm>
              <a:custGeom>
                <a:gdLst>
                  <a:gd fmla="*/ 0 w 19" name="T0"/>
                  <a:gd fmla="*/ 0 h 13" name="T1"/>
                  <a:gd fmla="*/ 0 w 19" name="T2"/>
                  <a:gd fmla="*/ 0 h 13" name="T3"/>
                  <a:gd fmla="*/ 18 w 19" name="T4"/>
                  <a:gd fmla="*/ 3 h 13" name="T5"/>
                  <a:gd fmla="*/ 18 w 19" name="T6"/>
                  <a:gd fmla="*/ 12 h 13" name="T7"/>
                  <a:gd fmla="*/ 0 w 19" name="T8"/>
                  <a:gd fmla="*/ 0 h 13" name="T9"/>
                  <a:gd fmla="*/ 0 w 19" name="T10"/>
                  <a:gd fmla="*/ 0 h 13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9" name="T18"/>
                  <a:gd fmla="*/ 0 h 13" name="T19"/>
                  <a:gd fmla="*/ 19 w 19" name="T20"/>
                  <a:gd fmla="*/ 13 h 13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3" w="19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/>
              <p:nvPr/>
            </p:nvSpPr>
            <p:spPr bwMode="auto">
              <a:xfrm>
                <a:off x="2078" y="4139"/>
                <a:ext cx="28" cy="158"/>
              </a:xfrm>
              <a:custGeom>
                <a:gdLst>
                  <a:gd fmla="*/ 0 w 28" name="T0"/>
                  <a:gd fmla="*/ 5 h 28" name="T1"/>
                  <a:gd fmla="*/ 0 w 28" name="T2"/>
                  <a:gd fmla="*/ 5 h 28" name="T3"/>
                  <a:gd fmla="*/ 7 w 28" name="T4"/>
                  <a:gd fmla="*/ 0 h 28" name="T5"/>
                  <a:gd fmla="*/ 6 w 28" name="T6"/>
                  <a:gd fmla="*/ 13 h 28" name="T7"/>
                  <a:gd fmla="*/ 27 w 28" name="T8"/>
                  <a:gd fmla="*/ 17 h 28" name="T9"/>
                  <a:gd fmla="*/ 14 w 28" name="T10"/>
                  <a:gd fmla="*/ 27 h 28" name="T11"/>
                  <a:gd fmla="*/ 0 w 28" name="T12"/>
                  <a:gd fmla="*/ 5 h 28" name="T13"/>
                  <a:gd fmla="*/ 0 w 28" name="T14"/>
                  <a:gd fmla="*/ 5 h 2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28" name="T24"/>
                  <a:gd fmla="*/ 0 h 28" name="T25"/>
                  <a:gd fmla="*/ 28 w 28" name="T26"/>
                  <a:gd fmla="*/ 28 h 2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8" w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/>
              <p:nvPr/>
            </p:nvSpPr>
            <p:spPr bwMode="auto">
              <a:xfrm>
                <a:off x="2097" y="4165"/>
                <a:ext cx="16" cy="158"/>
              </a:xfrm>
              <a:custGeom>
                <a:gdLst>
                  <a:gd fmla="*/ 0 w 16" name="T0"/>
                  <a:gd fmla="*/ 5 h 8" name="T1"/>
                  <a:gd fmla="*/ 0 w 16" name="T2"/>
                  <a:gd fmla="*/ 5 h 8" name="T3"/>
                  <a:gd fmla="*/ 4 w 16" name="T4"/>
                  <a:gd fmla="*/ 0 h 8" name="T5"/>
                  <a:gd fmla="*/ 15 w 16" name="T6"/>
                  <a:gd fmla="*/ 7 h 8" name="T7"/>
                  <a:gd fmla="*/ 0 w 16" name="T8"/>
                  <a:gd fmla="*/ 5 h 8" name="T9"/>
                  <a:gd fmla="*/ 0 w 16" name="T10"/>
                  <a:gd fmla="*/ 5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6" name="T18"/>
                  <a:gd fmla="*/ 0 h 8" name="T19"/>
                  <a:gd fmla="*/ 16 w 16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16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/>
              <p:nvPr/>
            </p:nvSpPr>
            <p:spPr bwMode="auto">
              <a:xfrm>
                <a:off x="2107" y="4159"/>
                <a:ext cx="39" cy="158"/>
              </a:xfrm>
              <a:custGeom>
                <a:gdLst>
                  <a:gd fmla="*/ 0 w 39" name="T0"/>
                  <a:gd fmla="*/ 34 h 42" name="T1"/>
                  <a:gd fmla="*/ 0 w 39" name="T2"/>
                  <a:gd fmla="*/ 34 h 42" name="T3"/>
                  <a:gd fmla="*/ 6 w 39" name="T4"/>
                  <a:gd fmla="*/ 27 h 42" name="T5"/>
                  <a:gd fmla="*/ 26 w 39" name="T6"/>
                  <a:gd fmla="*/ 31 h 42" name="T7"/>
                  <a:gd fmla="*/ 17 w 39" name="T8"/>
                  <a:gd fmla="*/ 21 h 42" name="T9"/>
                  <a:gd fmla="*/ 27 w 39" name="T10"/>
                  <a:gd fmla="*/ 14 h 42" name="T11"/>
                  <a:gd fmla="*/ 12 w 39" name="T12"/>
                  <a:gd fmla="*/ 12 h 42" name="T13"/>
                  <a:gd fmla="*/ 12 w 39" name="T14"/>
                  <a:gd fmla="*/ 2 h 42" name="T15"/>
                  <a:gd fmla="*/ 36 w 39" name="T16"/>
                  <a:gd fmla="*/ 0 h 42" name="T17"/>
                  <a:gd fmla="*/ 38 w 39" name="T18"/>
                  <a:gd fmla="*/ 41 h 42" name="T19"/>
                  <a:gd fmla="*/ 0 w 39" name="T20"/>
                  <a:gd fmla="*/ 34 h 42" name="T21"/>
                  <a:gd fmla="*/ 0 w 39" name="T22"/>
                  <a:gd fmla="*/ 34 h 42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39" name="T36"/>
                  <a:gd fmla="*/ 0 h 42" name="T37"/>
                  <a:gd fmla="*/ 39 w 39" name="T38"/>
                  <a:gd fmla="*/ 42 h 42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42" w="39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/>
              <p:nvPr/>
            </p:nvSpPr>
            <p:spPr bwMode="auto">
              <a:xfrm>
                <a:off x="2126" y="4191"/>
                <a:ext cx="29" cy="158"/>
              </a:xfrm>
              <a:custGeom>
                <a:gdLst>
                  <a:gd fmla="*/ 0 w 29" name="T0"/>
                  <a:gd fmla="*/ 0 h 9" name="T1"/>
                  <a:gd fmla="*/ 0 w 29" name="T2"/>
                  <a:gd fmla="*/ 0 h 9" name="T3"/>
                  <a:gd fmla="*/ 25 w 29" name="T4"/>
                  <a:gd fmla="*/ 2 h 9" name="T5"/>
                  <a:gd fmla="*/ 28 w 29" name="T6"/>
                  <a:gd fmla="*/ 8 h 9" name="T7"/>
                  <a:gd fmla="*/ 0 w 29" name="T8"/>
                  <a:gd fmla="*/ 0 h 9" name="T9"/>
                  <a:gd fmla="*/ 0 w 29" name="T10"/>
                  <a:gd fmla="*/ 0 h 9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9" name="T18"/>
                  <a:gd fmla="*/ 0 h 9" name="T19"/>
                  <a:gd fmla="*/ 29 w 29" name="T20"/>
                  <a:gd fmla="*/ 9 h 9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9" w="28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/>
              <p:nvPr/>
            </p:nvSpPr>
            <p:spPr bwMode="auto">
              <a:xfrm>
                <a:off x="2153" y="4184"/>
                <a:ext cx="14" cy="158"/>
              </a:xfrm>
              <a:custGeom>
                <a:gdLst>
                  <a:gd fmla="*/ 0 w 14" name="T0"/>
                  <a:gd fmla="*/ 6 h 7" name="T1"/>
                  <a:gd fmla="*/ 0 w 14" name="T2"/>
                  <a:gd fmla="*/ 6 h 7" name="T3"/>
                  <a:gd fmla="*/ 3 w 14" name="T4"/>
                  <a:gd fmla="*/ 0 h 7" name="T5"/>
                  <a:gd fmla="*/ 13 w 14" name="T6"/>
                  <a:gd fmla="*/ 6 h 7" name="T7"/>
                  <a:gd fmla="*/ 0 w 14" name="T8"/>
                  <a:gd fmla="*/ 6 h 7" name="T9"/>
                  <a:gd fmla="*/ 0 w 14" name="T10"/>
                  <a:gd fmla="*/ 6 h 7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4" name="T18"/>
                  <a:gd fmla="*/ 0 h 7" name="T19"/>
                  <a:gd fmla="*/ 14 w 14" name="T20"/>
                  <a:gd fmla="*/ 7 h 7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7" w="14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/>
              <p:nvPr/>
            </p:nvSpPr>
            <p:spPr bwMode="auto">
              <a:xfrm>
                <a:off x="2005" y="3295"/>
                <a:ext cx="164" cy="158"/>
              </a:xfrm>
              <a:custGeom>
                <a:gdLst>
                  <a:gd fmla="*/ 0 w 164" name="T0"/>
                  <a:gd fmla="*/ 150 h 226" name="T1"/>
                  <a:gd fmla="*/ 0 w 164" name="T2"/>
                  <a:gd fmla="*/ 150 h 226" name="T3"/>
                  <a:gd fmla="*/ 20 w 164" name="T4"/>
                  <a:gd fmla="*/ 166 h 226" name="T5"/>
                  <a:gd fmla="*/ 49 w 164" name="T6"/>
                  <a:gd fmla="*/ 170 h 226" name="T7"/>
                  <a:gd fmla="*/ 78 w 164" name="T8"/>
                  <a:gd fmla="*/ 200 h 226" name="T9"/>
                  <a:gd fmla="*/ 117 w 164" name="T10"/>
                  <a:gd fmla="*/ 203 h 226" name="T11"/>
                  <a:gd fmla="*/ 111 w 164" name="T12"/>
                  <a:gd fmla="*/ 219 h 226" name="T13"/>
                  <a:gd fmla="*/ 121 w 164" name="T14"/>
                  <a:gd fmla="*/ 225 h 226" name="T15"/>
                  <a:gd fmla="*/ 127 w 164" name="T16"/>
                  <a:gd fmla="*/ 186 h 226" name="T17"/>
                  <a:gd fmla="*/ 120 w 164" name="T18"/>
                  <a:gd fmla="*/ 162 h 226" name="T19"/>
                  <a:gd fmla="*/ 133 w 164" name="T20"/>
                  <a:gd fmla="*/ 160 h 226" name="T21"/>
                  <a:gd fmla="*/ 123 w 164" name="T22"/>
                  <a:gd fmla="*/ 146 h 226" name="T23"/>
                  <a:gd fmla="*/ 155 w 164" name="T24"/>
                  <a:gd fmla="*/ 141 h 226" name="T25"/>
                  <a:gd fmla="*/ 163 w 164" name="T26"/>
                  <a:gd fmla="*/ 151 h 226" name="T27"/>
                  <a:gd fmla="*/ 151 w 164" name="T28"/>
                  <a:gd fmla="*/ 131 h 226" name="T29"/>
                  <a:gd fmla="*/ 155 w 164" name="T30"/>
                  <a:gd fmla="*/ 84 h 226" name="T31"/>
                  <a:gd fmla="*/ 128 w 164" name="T32"/>
                  <a:gd fmla="*/ 86 h 226" name="T33"/>
                  <a:gd fmla="*/ 120 w 164" name="T34"/>
                  <a:gd fmla="*/ 74 h 226" name="T35"/>
                  <a:gd fmla="*/ 93 w 164" name="T36"/>
                  <a:gd fmla="*/ 71 h 226" name="T37"/>
                  <a:gd fmla="*/ 76 w 164" name="T38"/>
                  <a:gd fmla="*/ 44 h 226" name="T39"/>
                  <a:gd fmla="*/ 102 w 164" name="T40"/>
                  <a:gd fmla="*/ 8 h 226" name="T41"/>
                  <a:gd fmla="*/ 98 w 164" name="T42"/>
                  <a:gd fmla="*/ 0 h 226" name="T43"/>
                  <a:gd fmla="*/ 52 w 164" name="T44"/>
                  <a:gd fmla="*/ 20 h 226" name="T45"/>
                  <a:gd fmla="*/ 27 w 164" name="T46"/>
                  <a:gd fmla="*/ 60 h 226" name="T47"/>
                  <a:gd fmla="*/ 19 w 164" name="T48"/>
                  <a:gd fmla="*/ 50 h 226" name="T49"/>
                  <a:gd fmla="*/ 13 w 164" name="T50"/>
                  <a:gd fmla="*/ 70 h 226" name="T51"/>
                  <a:gd fmla="*/ 19 w 164" name="T52"/>
                  <a:gd fmla="*/ 115 h 226" name="T53"/>
                  <a:gd fmla="*/ 25 w 164" name="T54"/>
                  <a:gd fmla="*/ 115 h 226" name="T55"/>
                  <a:gd fmla="*/ 0 w 164" name="T56"/>
                  <a:gd fmla="*/ 150 h 226" name="T57"/>
                  <a:gd fmla="*/ 0 w 164" name="T58"/>
                  <a:gd fmla="*/ 150 h 22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164" name="T90"/>
                  <a:gd fmla="*/ 0 h 226" name="T91"/>
                  <a:gd fmla="*/ 164 w 164" name="T92"/>
                  <a:gd fmla="*/ 226 h 226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226" w="164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/>
              <p:nvPr/>
            </p:nvSpPr>
            <p:spPr bwMode="auto">
              <a:xfrm>
                <a:off x="1911" y="3220"/>
                <a:ext cx="44" cy="158"/>
              </a:xfrm>
              <a:custGeom>
                <a:gdLst>
                  <a:gd fmla="*/ 0 w 44" name="T0"/>
                  <a:gd fmla="*/ 0 h 37" name="T1"/>
                  <a:gd fmla="*/ 0 w 44" name="T2"/>
                  <a:gd fmla="*/ 0 h 37" name="T3"/>
                  <a:gd fmla="*/ 1 w 44" name="T4"/>
                  <a:gd fmla="*/ 14 h 37" name="T5"/>
                  <a:gd fmla="*/ 10 w 44" name="T6"/>
                  <a:gd fmla="*/ 12 h 37" name="T7"/>
                  <a:gd fmla="*/ 37 w 44" name="T8"/>
                  <a:gd fmla="*/ 36 h 37" name="T9"/>
                  <a:gd fmla="*/ 43 w 44" name="T10"/>
                  <a:gd fmla="*/ 18 h 37" name="T11"/>
                  <a:gd fmla="*/ 28 w 44" name="T12"/>
                  <a:gd fmla="*/ 1 h 37" name="T13"/>
                  <a:gd fmla="*/ 0 w 44" name="T14"/>
                  <a:gd fmla="*/ 0 h 37" name="T15"/>
                  <a:gd fmla="*/ 0 w 44" name="T16"/>
                  <a:gd fmla="*/ 0 h 37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44" name="T27"/>
                  <a:gd fmla="*/ 0 h 37" name="T28"/>
                  <a:gd fmla="*/ 44 w 44" name="T29"/>
                  <a:gd fmla="*/ 37 h 37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37" w="44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/>
              <p:nvPr/>
            </p:nvSpPr>
            <p:spPr bwMode="auto">
              <a:xfrm>
                <a:off x="1921" y="3056"/>
                <a:ext cx="148" cy="158"/>
              </a:xfrm>
              <a:custGeom>
                <a:gdLst>
                  <a:gd fmla="*/ 0 w 148" name="T0"/>
                  <a:gd fmla="*/ 18 h 47" name="T1"/>
                  <a:gd fmla="*/ 0 w 148" name="T2"/>
                  <a:gd fmla="*/ 18 h 47" name="T3"/>
                  <a:gd fmla="*/ 20 w 148" name="T4"/>
                  <a:gd fmla="*/ 2 h 47" name="T5"/>
                  <a:gd fmla="*/ 58 w 148" name="T6"/>
                  <a:gd fmla="*/ 0 h 47" name="T7"/>
                  <a:gd fmla="*/ 147 w 148" name="T8"/>
                  <a:gd fmla="*/ 39 h 47" name="T9"/>
                  <a:gd fmla="*/ 99 w 148" name="T10"/>
                  <a:gd fmla="*/ 46 h 47" name="T11"/>
                  <a:gd fmla="*/ 107 w 148" name="T12"/>
                  <a:gd fmla="*/ 37 h 47" name="T13"/>
                  <a:gd fmla="*/ 84 w 148" name="T14"/>
                  <a:gd fmla="*/ 22 h 47" name="T15"/>
                  <a:gd fmla="*/ 40 w 148" name="T16"/>
                  <a:gd fmla="*/ 14 h 47" name="T17"/>
                  <a:gd fmla="*/ 42 w 148" name="T18"/>
                  <a:gd fmla="*/ 7 h 47" name="T19"/>
                  <a:gd fmla="*/ 0 w 148" name="T20"/>
                  <a:gd fmla="*/ 18 h 47" name="T21"/>
                  <a:gd fmla="*/ 0 w 148" name="T22"/>
                  <a:gd fmla="*/ 18 h 47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148" name="T36"/>
                  <a:gd fmla="*/ 0 h 47" name="T37"/>
                  <a:gd fmla="*/ 148 w 148" name="T38"/>
                  <a:gd fmla="*/ 47 h 47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47" w="148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/>
              <p:nvPr/>
            </p:nvSpPr>
            <p:spPr bwMode="auto">
              <a:xfrm>
                <a:off x="2100" y="3092"/>
                <a:ext cx="47" cy="158"/>
              </a:xfrm>
              <a:custGeom>
                <a:gdLst>
                  <a:gd fmla="*/ 0 w 47" name="T0"/>
                  <a:gd fmla="*/ 0 h 27" name="T1"/>
                  <a:gd fmla="*/ 0 w 47" name="T2"/>
                  <a:gd fmla="*/ 0 h 27" name="T3"/>
                  <a:gd fmla="*/ 0 w 47" name="T4"/>
                  <a:gd fmla="*/ 26 h 27" name="T5"/>
                  <a:gd fmla="*/ 46 w 47" name="T6"/>
                  <a:gd fmla="*/ 17 h 27" name="T7"/>
                  <a:gd fmla="*/ 26 w 47" name="T8"/>
                  <a:gd fmla="*/ 3 h 27" name="T9"/>
                  <a:gd fmla="*/ 0 w 47" name="T10"/>
                  <a:gd fmla="*/ 0 h 27" name="T11"/>
                  <a:gd fmla="*/ 0 w 47" name="T12"/>
                  <a:gd fmla="*/ 0 h 27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7" name="T21"/>
                  <a:gd fmla="*/ 0 h 27" name="T22"/>
                  <a:gd fmla="*/ 47 w 47" name="T23"/>
                  <a:gd fmla="*/ 27 h 27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7" w="4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/>
              <p:nvPr/>
            </p:nvSpPr>
            <p:spPr bwMode="auto">
              <a:xfrm>
                <a:off x="1978" y="3375"/>
                <a:ext cx="77" cy="158"/>
              </a:xfrm>
              <a:custGeom>
                <a:gdLst>
                  <a:gd fmla="*/ 0 w 77" name="T0"/>
                  <a:gd fmla="*/ 32 h 86" name="T1"/>
                  <a:gd fmla="*/ 0 w 77" name="T2"/>
                  <a:gd fmla="*/ 32 h 86" name="T3"/>
                  <a:gd fmla="*/ 1 w 77" name="T4"/>
                  <a:gd fmla="*/ 49 h 86" name="T5"/>
                  <a:gd fmla="*/ 14 w 77" name="T6"/>
                  <a:gd fmla="*/ 53 h 86" name="T7"/>
                  <a:gd fmla="*/ 7 w 77" name="T8"/>
                  <a:gd fmla="*/ 67 h 86" name="T9"/>
                  <a:gd fmla="*/ 4 w 77" name="T10"/>
                  <a:gd fmla="*/ 81 h 86" name="T11"/>
                  <a:gd fmla="*/ 22 w 77" name="T12"/>
                  <a:gd fmla="*/ 85 h 86" name="T13"/>
                  <a:gd fmla="*/ 38 w 77" name="T14"/>
                  <a:gd fmla="*/ 61 h 86" name="T15"/>
                  <a:gd fmla="*/ 69 w 77" name="T16"/>
                  <a:gd fmla="*/ 42 h 86" name="T17"/>
                  <a:gd fmla="*/ 76 w 77" name="T18"/>
                  <a:gd fmla="*/ 20 h 86" name="T19"/>
                  <a:gd fmla="*/ 47 w 77" name="T20"/>
                  <a:gd fmla="*/ 16 h 86" name="T21"/>
                  <a:gd fmla="*/ 27 w 77" name="T22"/>
                  <a:gd fmla="*/ 0 h 86" name="T23"/>
                  <a:gd fmla="*/ 9 w 77" name="T24"/>
                  <a:gd fmla="*/ 8 h 86" name="T25"/>
                  <a:gd fmla="*/ 0 w 77" name="T26"/>
                  <a:gd fmla="*/ 32 h 86" name="T27"/>
                  <a:gd fmla="*/ 0 w 77" name="T28"/>
                  <a:gd fmla="*/ 32 h 8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77" name="T45"/>
                  <a:gd fmla="*/ 0 h 86" name="T46"/>
                  <a:gd fmla="*/ 77 w 77" name="T47"/>
                  <a:gd fmla="*/ 86 h 8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6" w="77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/>
              <p:nvPr/>
            </p:nvSpPr>
            <p:spPr bwMode="auto">
              <a:xfrm>
                <a:off x="1851" y="3161"/>
                <a:ext cx="33" cy="158"/>
              </a:xfrm>
              <a:custGeom>
                <a:gdLst>
                  <a:gd fmla="*/ 0 w 33" name="T0"/>
                  <a:gd fmla="*/ 11 h 15" name="T1"/>
                  <a:gd fmla="*/ 0 w 33" name="T2"/>
                  <a:gd fmla="*/ 11 h 15" name="T3"/>
                  <a:gd fmla="*/ 9 w 33" name="T4"/>
                  <a:gd fmla="*/ 0 h 15" name="T5"/>
                  <a:gd fmla="*/ 32 w 33" name="T6"/>
                  <a:gd fmla="*/ 14 h 15" name="T7"/>
                  <a:gd fmla="*/ 0 w 33" name="T8"/>
                  <a:gd fmla="*/ 11 h 15" name="T9"/>
                  <a:gd fmla="*/ 0 w 33" name="T10"/>
                  <a:gd fmla="*/ 11 h 15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33" name="T18"/>
                  <a:gd fmla="*/ 0 h 15" name="T19"/>
                  <a:gd fmla="*/ 33 w 33" name="T20"/>
                  <a:gd fmla="*/ 15 h 15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5" w="33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/>
              <p:nvPr/>
            </p:nvSpPr>
            <p:spPr bwMode="auto">
              <a:xfrm>
                <a:off x="2250" y="4122"/>
                <a:ext cx="22" cy="158"/>
              </a:xfrm>
              <a:custGeom>
                <a:gdLst>
                  <a:gd fmla="*/ 0 w 22" name="T0"/>
                  <a:gd fmla="*/ 12 h 13" name="T1"/>
                  <a:gd fmla="*/ 0 w 22" name="T2"/>
                  <a:gd fmla="*/ 12 h 13" name="T3"/>
                  <a:gd fmla="*/ 12 w 22" name="T4"/>
                  <a:gd fmla="*/ 5 h 13" name="T5"/>
                  <a:gd fmla="*/ 6 w 22" name="T6"/>
                  <a:gd fmla="*/ 0 h 13" name="T7"/>
                  <a:gd fmla="*/ 21 w 22" name="T8"/>
                  <a:gd fmla="*/ 1 h 13" name="T9"/>
                  <a:gd fmla="*/ 0 w 22" name="T10"/>
                  <a:gd fmla="*/ 12 h 13" name="T11"/>
                  <a:gd fmla="*/ 0 w 22" name="T12"/>
                  <a:gd fmla="*/ 12 h 1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2" name="T21"/>
                  <a:gd fmla="*/ 0 h 13" name="T22"/>
                  <a:gd fmla="*/ 22 w 22" name="T23"/>
                  <a:gd fmla="*/ 13 h 1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3" w="22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/>
              <p:nvPr/>
            </p:nvSpPr>
            <p:spPr bwMode="auto">
              <a:xfrm>
                <a:off x="2267" y="4121"/>
                <a:ext cx="25" cy="158"/>
              </a:xfrm>
              <a:custGeom>
                <a:gdLst>
                  <a:gd fmla="*/ 0 w 25" name="T0"/>
                  <a:gd fmla="*/ 15 h 16" name="T1"/>
                  <a:gd fmla="*/ 0 w 25" name="T2"/>
                  <a:gd fmla="*/ 15 h 16" name="T3"/>
                  <a:gd fmla="*/ 11 w 25" name="T4"/>
                  <a:gd fmla="*/ 0 h 16" name="T5"/>
                  <a:gd fmla="*/ 24 w 25" name="T6"/>
                  <a:gd fmla="*/ 5 h 16" name="T7"/>
                  <a:gd fmla="*/ 0 w 25" name="T8"/>
                  <a:gd fmla="*/ 15 h 16" name="T9"/>
                  <a:gd fmla="*/ 0 w 25" name="T10"/>
                  <a:gd fmla="*/ 15 h 16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5" name="T18"/>
                  <a:gd fmla="*/ 0 h 16" name="T19"/>
                  <a:gd fmla="*/ 25 w 25" name="T20"/>
                  <a:gd fmla="*/ 16 h 16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6" w="25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/>
              <p:nvPr/>
            </p:nvSpPr>
            <p:spPr bwMode="auto">
              <a:xfrm>
                <a:off x="2338" y="3299"/>
                <a:ext cx="41" cy="158"/>
              </a:xfrm>
              <a:custGeom>
                <a:gdLst>
                  <a:gd fmla="*/ 0 w 41" name="T0"/>
                  <a:gd fmla="*/ 45 h 48" name="T1"/>
                  <a:gd fmla="*/ 0 w 41" name="T2"/>
                  <a:gd fmla="*/ 45 h 48" name="T3"/>
                  <a:gd fmla="*/ 6 w 41" name="T4"/>
                  <a:gd fmla="*/ 0 h 48" name="T5"/>
                  <a:gd fmla="*/ 40 w 41" name="T6"/>
                  <a:gd fmla="*/ 21 h 48" name="T7"/>
                  <a:gd fmla="*/ 20 w 41" name="T8"/>
                  <a:gd fmla="*/ 47 h 48" name="T9"/>
                  <a:gd fmla="*/ 0 w 41" name="T10"/>
                  <a:gd fmla="*/ 45 h 48" name="T11"/>
                  <a:gd fmla="*/ 0 w 41" name="T12"/>
                  <a:gd fmla="*/ 45 h 4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1" name="T21"/>
                  <a:gd fmla="*/ 0 h 48" name="T22"/>
                  <a:gd fmla="*/ 41 w 41" name="T23"/>
                  <a:gd fmla="*/ 48 h 4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48" w="41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/>
              <p:nvPr/>
            </p:nvSpPr>
            <p:spPr bwMode="auto">
              <a:xfrm>
                <a:off x="1821" y="3135"/>
                <a:ext cx="55" cy="158"/>
              </a:xfrm>
              <a:custGeom>
                <a:gdLst>
                  <a:gd fmla="*/ 0 w 55" name="T0"/>
                  <a:gd fmla="*/ 47 h 60" name="T1"/>
                  <a:gd fmla="*/ 0 w 55" name="T2"/>
                  <a:gd fmla="*/ 47 h 60" name="T3"/>
                  <a:gd fmla="*/ 11 w 55" name="T4"/>
                  <a:gd fmla="*/ 26 h 60" name="T5"/>
                  <a:gd fmla="*/ 25 w 55" name="T6"/>
                  <a:gd fmla="*/ 25 h 60" name="T7"/>
                  <a:gd fmla="*/ 11 w 55" name="T8"/>
                  <a:gd fmla="*/ 7 h 60" name="T9"/>
                  <a:gd fmla="*/ 42 w 55" name="T10"/>
                  <a:gd fmla="*/ 0 h 60" name="T11"/>
                  <a:gd fmla="*/ 47 w 55" name="T12"/>
                  <a:gd fmla="*/ 28 h 60" name="T13"/>
                  <a:gd fmla="*/ 54 w 55" name="T14"/>
                  <a:gd fmla="*/ 30 h 60" name="T15"/>
                  <a:gd fmla="*/ 39 w 55" name="T16"/>
                  <a:gd fmla="*/ 48 h 60" name="T17"/>
                  <a:gd fmla="*/ 30 w 55" name="T18"/>
                  <a:gd fmla="*/ 59 h 60" name="T19"/>
                  <a:gd fmla="*/ 0 w 55" name="T20"/>
                  <a:gd fmla="*/ 47 h 60" name="T21"/>
                  <a:gd fmla="*/ 0 w 55" name="T22"/>
                  <a:gd fmla="*/ 47 h 60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55" name="T36"/>
                  <a:gd fmla="*/ 0 h 60" name="T37"/>
                  <a:gd fmla="*/ 55 w 55" name="T38"/>
                  <a:gd fmla="*/ 60 h 60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60" w="55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/>
              <p:nvPr/>
            </p:nvSpPr>
            <p:spPr bwMode="auto">
              <a:xfrm>
                <a:off x="2245" y="3284"/>
                <a:ext cx="66" cy="158"/>
              </a:xfrm>
              <a:custGeom>
                <a:gdLst>
                  <a:gd fmla="*/ 0 w 66" name="T0"/>
                  <a:gd fmla="*/ 31 h 94" name="T1"/>
                  <a:gd fmla="*/ 0 w 66" name="T2"/>
                  <a:gd fmla="*/ 31 h 94" name="T3"/>
                  <a:gd fmla="*/ 9 w 66" name="T4"/>
                  <a:gd fmla="*/ 44 h 94" name="T5"/>
                  <a:gd fmla="*/ 22 w 66" name="T6"/>
                  <a:gd fmla="*/ 53 h 94" name="T7"/>
                  <a:gd fmla="*/ 19 w 66" name="T8"/>
                  <a:gd fmla="*/ 79 h 94" name="T9"/>
                  <a:gd fmla="*/ 26 w 66" name="T10"/>
                  <a:gd fmla="*/ 93 h 94" name="T11"/>
                  <a:gd fmla="*/ 65 w 66" name="T12"/>
                  <a:gd fmla="*/ 87 h 94" name="T13"/>
                  <a:gd fmla="*/ 43 w 66" name="T14"/>
                  <a:gd fmla="*/ 59 h 94" name="T15"/>
                  <a:gd fmla="*/ 58 w 66" name="T16"/>
                  <a:gd fmla="*/ 34 h 94" name="T17"/>
                  <a:gd fmla="*/ 19 w 66" name="T18"/>
                  <a:gd fmla="*/ 0 h 94" name="T19"/>
                  <a:gd fmla="*/ 6 w 66" name="T20"/>
                  <a:gd fmla="*/ 10 h 94" name="T21"/>
                  <a:gd fmla="*/ 11 w 66" name="T22"/>
                  <a:gd fmla="*/ 19 h 94" name="T23"/>
                  <a:gd fmla="*/ 0 w 66" name="T24"/>
                  <a:gd fmla="*/ 31 h 94" name="T25"/>
                  <a:gd fmla="*/ 0 w 66" name="T26"/>
                  <a:gd fmla="*/ 31 h 94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66" name="T42"/>
                  <a:gd fmla="*/ 0 h 94" name="T43"/>
                  <a:gd fmla="*/ 66 w 66" name="T44"/>
                  <a:gd fmla="*/ 94 h 94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94" w="66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/>
              <p:nvPr/>
            </p:nvSpPr>
            <p:spPr bwMode="auto">
              <a:xfrm>
                <a:off x="2065" y="3092"/>
                <a:ext cx="36" cy="158"/>
              </a:xfrm>
              <a:custGeom>
                <a:gdLst>
                  <a:gd fmla="*/ 0 w 36" name="T0"/>
                  <a:gd fmla="*/ 19 h 27" name="T1"/>
                  <a:gd fmla="*/ 0 w 36" name="T2"/>
                  <a:gd fmla="*/ 19 h 27" name="T3"/>
                  <a:gd fmla="*/ 27 w 36" name="T4"/>
                  <a:gd fmla="*/ 19 h 27" name="T5"/>
                  <a:gd fmla="*/ 14 w 36" name="T6"/>
                  <a:gd fmla="*/ 2 h 27" name="T7"/>
                  <a:gd fmla="*/ 35 w 36" name="T8"/>
                  <a:gd fmla="*/ 0 h 27" name="T9"/>
                  <a:gd fmla="*/ 35 w 36" name="T10"/>
                  <a:gd fmla="*/ 26 h 27" name="T11"/>
                  <a:gd fmla="*/ 0 w 36" name="T12"/>
                  <a:gd fmla="*/ 19 h 27" name="T13"/>
                  <a:gd fmla="*/ 0 w 36" name="T14"/>
                  <a:gd fmla="*/ 19 h 27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36" name="T24"/>
                  <a:gd fmla="*/ 0 h 27" name="T25"/>
                  <a:gd fmla="*/ 36 w 36" name="T26"/>
                  <a:gd fmla="*/ 27 h 27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7" w="36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/>
              <p:nvPr/>
            </p:nvSpPr>
            <p:spPr bwMode="auto">
              <a:xfrm>
                <a:off x="1860" y="3154"/>
                <a:ext cx="85" cy="158"/>
              </a:xfrm>
              <a:custGeom>
                <a:gdLst>
                  <a:gd fmla="*/ 0 w 85" name="T0"/>
                  <a:gd fmla="*/ 20 h 42" name="T1"/>
                  <a:gd fmla="*/ 0 w 85" name="T2"/>
                  <a:gd fmla="*/ 20 h 42" name="T3"/>
                  <a:gd fmla="*/ 15 w 85" name="T4"/>
                  <a:gd fmla="*/ 2 h 42" name="T5"/>
                  <a:gd fmla="*/ 60 w 85" name="T6"/>
                  <a:gd fmla="*/ 0 h 42" name="T7"/>
                  <a:gd fmla="*/ 84 w 85" name="T8"/>
                  <a:gd fmla="*/ 13 h 42" name="T9"/>
                  <a:gd fmla="*/ 64 w 85" name="T10"/>
                  <a:gd fmla="*/ 15 h 42" name="T11"/>
                  <a:gd fmla="*/ 29 w 85" name="T12"/>
                  <a:gd fmla="*/ 41 h 42" name="T13"/>
                  <a:gd fmla="*/ 23 w 85" name="T14"/>
                  <a:gd fmla="*/ 34 h 42" name="T15"/>
                  <a:gd fmla="*/ 0 w 85" name="T16"/>
                  <a:gd fmla="*/ 20 h 42" name="T17"/>
                  <a:gd fmla="*/ 0 w 85" name="T18"/>
                  <a:gd fmla="*/ 20 h 42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85" name="T30"/>
                  <a:gd fmla="*/ 0 h 42" name="T31"/>
                  <a:gd fmla="*/ 85 w 85" name="T32"/>
                  <a:gd fmla="*/ 42 h 42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42" w="85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/>
              <p:nvPr/>
            </p:nvSpPr>
            <p:spPr bwMode="auto">
              <a:xfrm>
                <a:off x="1889" y="3175"/>
                <a:ext cx="56" cy="158"/>
              </a:xfrm>
              <a:custGeom>
                <a:gdLst>
                  <a:gd fmla="*/ 0 w 56" name="T0"/>
                  <a:gd fmla="*/ 28 h 57" name="T1"/>
                  <a:gd fmla="*/ 0 w 56" name="T2"/>
                  <a:gd fmla="*/ 28 h 57" name="T3"/>
                  <a:gd fmla="*/ 22 w 56" name="T4"/>
                  <a:gd fmla="*/ 55 h 57" name="T5"/>
                  <a:gd fmla="*/ 50 w 56" name="T6"/>
                  <a:gd fmla="*/ 56 h 57" name="T7"/>
                  <a:gd fmla="*/ 55 w 56" name="T8"/>
                  <a:gd fmla="*/ 0 h 57" name="T9"/>
                  <a:gd fmla="*/ 35 w 56" name="T10"/>
                  <a:gd fmla="*/ 2 h 57" name="T11"/>
                  <a:gd fmla="*/ 0 w 56" name="T12"/>
                  <a:gd fmla="*/ 28 h 57" name="T13"/>
                  <a:gd fmla="*/ 0 w 56" name="T14"/>
                  <a:gd fmla="*/ 28 h 57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6" name="T24"/>
                  <a:gd fmla="*/ 0 h 57" name="T25"/>
                  <a:gd fmla="*/ 56 w 56" name="T26"/>
                  <a:gd fmla="*/ 57 h 57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57" w="56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/>
              <p:nvPr/>
            </p:nvSpPr>
            <p:spPr bwMode="auto">
              <a:xfrm>
                <a:off x="1948" y="3237"/>
                <a:ext cx="77" cy="158"/>
              </a:xfrm>
              <a:custGeom>
                <a:gdLst>
                  <a:gd fmla="*/ 0 w 77" name="T0"/>
                  <a:gd fmla="*/ 18 h 35" name="T1"/>
                  <a:gd fmla="*/ 0 w 77" name="T2"/>
                  <a:gd fmla="*/ 18 h 35" name="T3"/>
                  <a:gd fmla="*/ 6 w 77" name="T4"/>
                  <a:gd fmla="*/ 0 h 35" name="T5"/>
                  <a:gd fmla="*/ 22 w 77" name="T6"/>
                  <a:gd fmla="*/ 11 h 35" name="T7"/>
                  <a:gd fmla="*/ 51 w 77" name="T8"/>
                  <a:gd fmla="*/ 0 h 35" name="T9"/>
                  <a:gd fmla="*/ 76 w 77" name="T10"/>
                  <a:gd fmla="*/ 13 h 35" name="T11"/>
                  <a:gd fmla="*/ 70 w 77" name="T12"/>
                  <a:gd fmla="*/ 33 h 35" name="T13"/>
                  <a:gd fmla="*/ 67 w 77" name="T14"/>
                  <a:gd fmla="*/ 17 h 35" name="T15"/>
                  <a:gd fmla="*/ 51 w 77" name="T16"/>
                  <a:gd fmla="*/ 11 h 35" name="T17"/>
                  <a:gd fmla="*/ 36 w 77" name="T18"/>
                  <a:gd fmla="*/ 21 h 35" name="T19"/>
                  <a:gd fmla="*/ 39 w 77" name="T20"/>
                  <a:gd fmla="*/ 30 h 35" name="T21"/>
                  <a:gd fmla="*/ 33 w 77" name="T22"/>
                  <a:gd fmla="*/ 34 h 35" name="T23"/>
                  <a:gd fmla="*/ 0 w 77" name="T24"/>
                  <a:gd fmla="*/ 18 h 35" name="T25"/>
                  <a:gd fmla="*/ 0 w 77" name="T26"/>
                  <a:gd fmla="*/ 18 h 35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77" name="T42"/>
                  <a:gd fmla="*/ 0 h 35" name="T43"/>
                  <a:gd fmla="*/ 77 w 77" name="T44"/>
                  <a:gd fmla="*/ 35 h 35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35" w="77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/>
              <p:nvPr/>
            </p:nvSpPr>
            <p:spPr bwMode="auto">
              <a:xfrm>
                <a:off x="2226" y="3672"/>
                <a:ext cx="112" cy="158"/>
              </a:xfrm>
              <a:custGeom>
                <a:gdLst>
                  <a:gd fmla="*/ 0 w 112" name="T0"/>
                  <a:gd fmla="*/ 43 h 116" name="T1"/>
                  <a:gd fmla="*/ 0 w 112" name="T2"/>
                  <a:gd fmla="*/ 43 h 116" name="T3"/>
                  <a:gd fmla="*/ 9 w 112" name="T4"/>
                  <a:gd fmla="*/ 6 h 116" name="T5"/>
                  <a:gd fmla="*/ 48 w 112" name="T6"/>
                  <a:gd fmla="*/ 0 h 116" name="T7"/>
                  <a:gd fmla="*/ 62 w 112" name="T8"/>
                  <a:gd fmla="*/ 12 h 116" name="T9"/>
                  <a:gd fmla="*/ 65 w 112" name="T10"/>
                  <a:gd fmla="*/ 39 h 116" name="T11"/>
                  <a:gd fmla="*/ 93 w 112" name="T12"/>
                  <a:gd fmla="*/ 44 h 116" name="T13"/>
                  <a:gd fmla="*/ 97 w 112" name="T14"/>
                  <a:gd fmla="*/ 63 h 116" name="T15"/>
                  <a:gd fmla="*/ 111 w 112" name="T16"/>
                  <a:gd fmla="*/ 66 h 116" name="T17"/>
                  <a:gd fmla="*/ 109 w 112" name="T18"/>
                  <a:gd fmla="*/ 91 h 116" name="T19"/>
                  <a:gd fmla="*/ 95 w 112" name="T20"/>
                  <a:gd fmla="*/ 115 h 116" name="T21"/>
                  <a:gd fmla="*/ 58 w 112" name="T22"/>
                  <a:gd fmla="*/ 114 h 116" name="T23"/>
                  <a:gd fmla="*/ 66 w 112" name="T24"/>
                  <a:gd fmla="*/ 86 h 116" name="T25"/>
                  <a:gd fmla="*/ 0 w 112" name="T26"/>
                  <a:gd fmla="*/ 43 h 116" name="T27"/>
                  <a:gd fmla="*/ 0 w 112" name="T28"/>
                  <a:gd fmla="*/ 43 h 11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12" name="T45"/>
                  <a:gd fmla="*/ 0 h 116" name="T46"/>
                  <a:gd fmla="*/ 112 w 112" name="T47"/>
                  <a:gd fmla="*/ 116 h 11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15" w="112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/>
              <p:nvPr/>
            </p:nvSpPr>
            <p:spPr bwMode="auto">
              <a:xfrm>
                <a:off x="1971" y="3476"/>
                <a:ext cx="172" cy="158"/>
              </a:xfrm>
              <a:custGeom>
                <a:gdLst>
                  <a:gd fmla="*/ 0 w 172" name="T0"/>
                  <a:gd fmla="*/ 58 h 247" name="T1"/>
                  <a:gd fmla="*/ 0 w 172" name="T2"/>
                  <a:gd fmla="*/ 58 h 247" name="T3"/>
                  <a:gd fmla="*/ 3 w 172" name="T4"/>
                  <a:gd fmla="*/ 78 h 247" name="T5"/>
                  <a:gd fmla="*/ 34 w 172" name="T6"/>
                  <a:gd fmla="*/ 112 h 247" name="T7"/>
                  <a:gd fmla="*/ 68 w 172" name="T8"/>
                  <a:gd fmla="*/ 193 h 247" name="T9"/>
                  <a:gd fmla="*/ 146 w 172" name="T10"/>
                  <a:gd fmla="*/ 246 h 247" name="T11"/>
                  <a:gd fmla="*/ 159 w 172" name="T12"/>
                  <a:gd fmla="*/ 237 h 247" name="T13"/>
                  <a:gd fmla="*/ 167 w 172" name="T14"/>
                  <a:gd fmla="*/ 220 h 247" name="T15"/>
                  <a:gd fmla="*/ 155 w 172" name="T16"/>
                  <a:gd fmla="*/ 213 h 247" name="T17"/>
                  <a:gd fmla="*/ 162 w 172" name="T18"/>
                  <a:gd fmla="*/ 209 h 247" name="T19"/>
                  <a:gd fmla="*/ 171 w 172" name="T20"/>
                  <a:gd fmla="*/ 167 h 247" name="T21"/>
                  <a:gd fmla="*/ 158 w 172" name="T22"/>
                  <a:gd fmla="*/ 147 h 247" name="T23"/>
                  <a:gd fmla="*/ 147 w 172" name="T24"/>
                  <a:gd fmla="*/ 147 h 247" name="T25"/>
                  <a:gd fmla="*/ 147 w 172" name="T26"/>
                  <a:gd fmla="*/ 125 h 247" name="T27"/>
                  <a:gd fmla="*/ 132 w 172" name="T28"/>
                  <a:gd fmla="*/ 134 h 247" name="T29"/>
                  <a:gd fmla="*/ 113 w 172" name="T30"/>
                  <a:gd fmla="*/ 126 h 247" name="T31"/>
                  <a:gd fmla="*/ 102 w 172" name="T32"/>
                  <a:gd fmla="*/ 101 h 247" name="T33"/>
                  <a:gd fmla="*/ 121 w 172" name="T34"/>
                  <a:gd fmla="*/ 69 h 247" name="T35"/>
                  <a:gd fmla="*/ 155 w 172" name="T36"/>
                  <a:gd fmla="*/ 55 h 247" name="T37"/>
                  <a:gd fmla="*/ 145 w 172" name="T38"/>
                  <a:gd fmla="*/ 49 h 247" name="T39"/>
                  <a:gd fmla="*/ 151 w 172" name="T40"/>
                  <a:gd fmla="*/ 33 h 247" name="T41"/>
                  <a:gd fmla="*/ 112 w 172" name="T42"/>
                  <a:gd fmla="*/ 30 h 247" name="T43"/>
                  <a:gd fmla="*/ 83 w 172" name="T44"/>
                  <a:gd fmla="*/ 0 h 247" name="T45"/>
                  <a:gd fmla="*/ 76 w 172" name="T46"/>
                  <a:gd fmla="*/ 22 h 247" name="T47"/>
                  <a:gd fmla="*/ 45 w 172" name="T48"/>
                  <a:gd fmla="*/ 41 h 247" name="T49"/>
                  <a:gd fmla="*/ 29 w 172" name="T50"/>
                  <a:gd fmla="*/ 65 h 247" name="T51"/>
                  <a:gd fmla="*/ 11 w 172" name="T52"/>
                  <a:gd fmla="*/ 61 h 247" name="T53"/>
                  <a:gd fmla="*/ 14 w 172" name="T54"/>
                  <a:gd fmla="*/ 47 h 247" name="T55"/>
                  <a:gd fmla="*/ 0 w 172" name="T56"/>
                  <a:gd fmla="*/ 58 h 247" name="T57"/>
                  <a:gd fmla="*/ 0 w 172" name="T58"/>
                  <a:gd fmla="*/ 58 h 247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172" name="T90"/>
                  <a:gd fmla="*/ 0 h 247" name="T91"/>
                  <a:gd fmla="*/ 172 w 172" name="T92"/>
                  <a:gd fmla="*/ 247 h 247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246" w="172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/>
              <p:nvPr/>
            </p:nvSpPr>
            <p:spPr bwMode="auto">
              <a:xfrm>
                <a:off x="2288" y="3298"/>
                <a:ext cx="57" cy="158"/>
              </a:xfrm>
              <a:custGeom>
                <a:gdLst>
                  <a:gd fmla="*/ 0 w 57" name="T0"/>
                  <a:gd fmla="*/ 25 h 54" name="T1"/>
                  <a:gd fmla="*/ 0 w 57" name="T2"/>
                  <a:gd fmla="*/ 25 h 54" name="T3"/>
                  <a:gd fmla="*/ 15 w 57" name="T4"/>
                  <a:gd fmla="*/ 0 h 54" name="T5"/>
                  <a:gd fmla="*/ 56 w 57" name="T6"/>
                  <a:gd fmla="*/ 4 h 54" name="T7"/>
                  <a:gd fmla="*/ 50 w 57" name="T8"/>
                  <a:gd fmla="*/ 49 h 54" name="T9"/>
                  <a:gd fmla="*/ 22 w 57" name="T10"/>
                  <a:gd fmla="*/ 53 h 54" name="T11"/>
                  <a:gd fmla="*/ 0 w 57" name="T12"/>
                  <a:gd fmla="*/ 25 h 54" name="T13"/>
                  <a:gd fmla="*/ 0 w 57" name="T14"/>
                  <a:gd fmla="*/ 25 h 54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7" name="T24"/>
                  <a:gd fmla="*/ 0 h 54" name="T25"/>
                  <a:gd fmla="*/ 57 w 57" name="T26"/>
                  <a:gd fmla="*/ 54 h 54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54" w="57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/>
              <p:nvPr/>
            </p:nvSpPr>
            <p:spPr bwMode="auto">
              <a:xfrm>
                <a:off x="2235" y="3210"/>
                <a:ext cx="14" cy="158"/>
              </a:xfrm>
              <a:custGeom>
                <a:gdLst>
                  <a:gd fmla="*/ 0 w 14" name="T0"/>
                  <a:gd fmla="*/ 10 h 11" name="T1"/>
                  <a:gd fmla="*/ 0 w 14" name="T2"/>
                  <a:gd fmla="*/ 10 h 11" name="T3"/>
                  <a:gd fmla="*/ 12 w 14" name="T4"/>
                  <a:gd fmla="*/ 8 h 11" name="T5"/>
                  <a:gd fmla="*/ 13 w 14" name="T6"/>
                  <a:gd fmla="*/ 0 h 11" name="T7"/>
                  <a:gd fmla="*/ 0 w 14" name="T8"/>
                  <a:gd fmla="*/ 10 h 11" name="T9"/>
                  <a:gd fmla="*/ 0 w 14" name="T10"/>
                  <a:gd fmla="*/ 10 h 11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4" name="T18"/>
                  <a:gd fmla="*/ 0 h 11" name="T19"/>
                  <a:gd fmla="*/ 14 w 14" name="T20"/>
                  <a:gd fmla="*/ 11 h 11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1" w="14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/>
              <p:nvPr/>
            </p:nvSpPr>
            <p:spPr bwMode="auto">
              <a:xfrm>
                <a:off x="2283" y="3806"/>
                <a:ext cx="72" cy="158"/>
              </a:xfrm>
              <a:custGeom>
                <a:gdLst>
                  <a:gd fmla="*/ 0 w 72" name="T0"/>
                  <a:gd fmla="*/ 59 h 74" name="T1"/>
                  <a:gd fmla="*/ 0 w 72" name="T2"/>
                  <a:gd fmla="*/ 59 h 74" name="T3"/>
                  <a:gd fmla="*/ 12 w 72" name="T4"/>
                  <a:gd fmla="*/ 3 h 74" name="T5"/>
                  <a:gd fmla="*/ 22 w 72" name="T6"/>
                  <a:gd fmla="*/ 0 h 74" name="T7"/>
                  <a:gd fmla="*/ 63 w 72" name="T8"/>
                  <a:gd fmla="*/ 29 h 74" name="T9"/>
                  <a:gd fmla="*/ 71 w 72" name="T10"/>
                  <a:gd fmla="*/ 41 h 74" name="T11"/>
                  <a:gd fmla="*/ 68 w 72" name="T12"/>
                  <a:gd fmla="*/ 55 h 74" name="T13"/>
                  <a:gd fmla="*/ 49 w 72" name="T14"/>
                  <a:gd fmla="*/ 73 h 74" name="T15"/>
                  <a:gd fmla="*/ 0 w 72" name="T16"/>
                  <a:gd fmla="*/ 59 h 74" name="T17"/>
                  <a:gd fmla="*/ 0 w 72" name="T18"/>
                  <a:gd fmla="*/ 59 h 74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72" name="T30"/>
                  <a:gd fmla="*/ 0 h 74" name="T31"/>
                  <a:gd fmla="*/ 72 w 72" name="T32"/>
                  <a:gd fmla="*/ 74 h 74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74" w="72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/>
              <p:nvPr/>
            </p:nvSpPr>
            <p:spPr bwMode="auto">
              <a:xfrm>
                <a:off x="2081" y="3263"/>
                <a:ext cx="184" cy="158"/>
              </a:xfrm>
              <a:custGeom>
                <a:gdLst>
                  <a:gd fmla="*/ 0 w 184" name="T0"/>
                  <a:gd fmla="*/ 42 h 157" name="T1"/>
                  <a:gd fmla="*/ 0 w 184" name="T2"/>
                  <a:gd fmla="*/ 42 h 157" name="T3"/>
                  <a:gd fmla="*/ 17 w 184" name="T4"/>
                  <a:gd fmla="*/ 69 h 157" name="T5"/>
                  <a:gd fmla="*/ 44 w 184" name="T6"/>
                  <a:gd fmla="*/ 72 h 157" name="T7"/>
                  <a:gd fmla="*/ 52 w 184" name="T8"/>
                  <a:gd fmla="*/ 84 h 157" name="T9"/>
                  <a:gd fmla="*/ 79 w 184" name="T10"/>
                  <a:gd fmla="*/ 82 h 157" name="T11"/>
                  <a:gd fmla="*/ 75 w 184" name="T12"/>
                  <a:gd fmla="*/ 129 h 157" name="T13"/>
                  <a:gd fmla="*/ 87 w 184" name="T14"/>
                  <a:gd fmla="*/ 149 h 157" name="T15"/>
                  <a:gd fmla="*/ 103 w 184" name="T16"/>
                  <a:gd fmla="*/ 156 h 157" name="T17"/>
                  <a:gd fmla="*/ 136 w 184" name="T18"/>
                  <a:gd fmla="*/ 137 h 157" name="T19"/>
                  <a:gd fmla="*/ 123 w 184" name="T20"/>
                  <a:gd fmla="*/ 134 h 157" name="T21"/>
                  <a:gd fmla="*/ 116 w 184" name="T22"/>
                  <a:gd fmla="*/ 108 h 157" name="T23"/>
                  <a:gd fmla="*/ 139 w 184" name="T24"/>
                  <a:gd fmla="*/ 113 h 157" name="T25"/>
                  <a:gd fmla="*/ 173 w 184" name="T26"/>
                  <a:gd fmla="*/ 97 h 157" name="T27"/>
                  <a:gd fmla="*/ 164 w 184" name="T28"/>
                  <a:gd fmla="*/ 84 h 157" name="T29"/>
                  <a:gd fmla="*/ 175 w 184" name="T30"/>
                  <a:gd fmla="*/ 72 h 157" name="T31"/>
                  <a:gd fmla="*/ 170 w 184" name="T32"/>
                  <a:gd fmla="*/ 63 h 157" name="T33"/>
                  <a:gd fmla="*/ 183 w 184" name="T34"/>
                  <a:gd fmla="*/ 53 h 157" name="T35"/>
                  <a:gd fmla="*/ 167 w 184" name="T36"/>
                  <a:gd fmla="*/ 51 h 157" name="T37"/>
                  <a:gd fmla="*/ 167 w 184" name="T38"/>
                  <a:gd fmla="*/ 39 h 157" name="T39"/>
                  <a:gd fmla="*/ 141 w 184" name="T40"/>
                  <a:gd fmla="*/ 25 h 157" name="T41"/>
                  <a:gd fmla="*/ 152 w 184" name="T42"/>
                  <a:gd fmla="*/ 21 h 157" name="T43"/>
                  <a:gd fmla="*/ 72 w 184" name="T44"/>
                  <a:gd fmla="*/ 24 h 157" name="T45"/>
                  <a:gd fmla="*/ 46 w 184" name="T46"/>
                  <a:gd fmla="*/ 0 h 157" name="T47"/>
                  <a:gd fmla="*/ 47 w 184" name="T48"/>
                  <a:gd fmla="*/ 11 h 157" name="T49"/>
                  <a:gd fmla="*/ 24 w 184" name="T50"/>
                  <a:gd fmla="*/ 20 h 157" name="T51"/>
                  <a:gd fmla="*/ 31 w 184" name="T52"/>
                  <a:gd fmla="*/ 39 h 157" name="T53"/>
                  <a:gd fmla="*/ 22 w 184" name="T54"/>
                  <a:gd fmla="*/ 46 h 157" name="T55"/>
                  <a:gd fmla="*/ 17 w 184" name="T56"/>
                  <a:gd fmla="*/ 29 h 157" name="T57"/>
                  <a:gd fmla="*/ 26 w 184" name="T58"/>
                  <a:gd fmla="*/ 6 h 157" name="T59"/>
                  <a:gd fmla="*/ 0 w 184" name="T60"/>
                  <a:gd fmla="*/ 42 h 157" name="T61"/>
                  <a:gd fmla="*/ 0 w 184" name="T62"/>
                  <a:gd fmla="*/ 42 h 157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84" name="T96"/>
                  <a:gd fmla="*/ 0 h 157" name="T97"/>
                  <a:gd fmla="*/ 184 w 184" name="T98"/>
                  <a:gd fmla="*/ 157 h 157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57" w="184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/>
            <p:nvPr/>
          </p:nvSpPr>
          <p:spPr bwMode="auto">
            <a:xfrm>
              <a:off x="4706100" y="4029562"/>
              <a:ext cx="119061" cy="206196"/>
            </a:xfrm>
            <a:custGeom>
              <a:gdLst>
                <a:gd fmla="*/ 0 w 95" name="T0"/>
                <a:gd fmla="*/ 17056038 h 203" name="T1"/>
                <a:gd fmla="*/ 0 w 95" name="T2"/>
                <a:gd fmla="*/ 17056038 h 203" name="T3"/>
                <a:gd fmla="*/ 21990127 w 95" name="T4"/>
                <a:gd fmla="*/ 52872417 h 203" name="T5"/>
                <a:gd fmla="*/ 50262967 w 95" name="T6"/>
                <a:gd fmla="*/ 68222847 h 203" name="T7"/>
                <a:gd fmla="*/ 36127169 w 95" name="T8"/>
                <a:gd fmla="*/ 93806917 h 203" name="T9"/>
                <a:gd fmla="*/ 87960510 w 95" name="T10"/>
                <a:gd fmla="*/ 139856901 h 203" name="T11"/>
                <a:gd fmla="*/ 111520992 w 95" name="T12"/>
                <a:gd fmla="*/ 202962959 h 203" name="T13"/>
                <a:gd fmla="*/ 114662975 w 95" name="T14"/>
                <a:gd fmla="*/ 255835356 h 203" name="T15"/>
                <a:gd fmla="*/ 50262967 w 95" name="T16"/>
                <a:gd fmla="*/ 301886645 h 203" name="T17"/>
                <a:gd fmla="*/ 59687661 w 95" name="T18"/>
                <a:gd fmla="*/ 344525504 h 203" name="T19"/>
                <a:gd fmla="*/ 80106161 w 95" name="T20"/>
                <a:gd fmla="*/ 315530166 h 203" name="T21"/>
                <a:gd fmla="*/ 92672857 w 95" name="T22"/>
                <a:gd fmla="*/ 324058182 h 203" name="T23"/>
                <a:gd fmla="*/ 97385204 w 95" name="T24"/>
                <a:gd fmla="*/ 303592249 h 203" name="T25"/>
                <a:gd fmla="*/ 147648151 w 95" name="T26"/>
                <a:gd fmla="*/ 272891389 h 203" name="T27"/>
                <a:gd fmla="*/ 141365440 w 95" name="T28"/>
                <a:gd fmla="*/ 185906926 h 203" name="T29"/>
                <a:gd fmla="*/ 72253084 w 95" name="T30"/>
                <a:gd fmla="*/ 105744835 h 203" name="T31"/>
                <a:gd fmla="*/ 80106161 w 95" name="T32"/>
                <a:gd fmla="*/ 78456467 h 203" name="T33"/>
                <a:gd fmla="*/ 120945686 w 95" name="T34"/>
                <a:gd fmla="*/ 39227581 h 203" name="T35"/>
                <a:gd fmla="*/ 62828390 w 95" name="T36"/>
                <a:gd fmla="*/ 0 h 203" name="T37"/>
                <a:gd fmla="*/ 0 w 95" name="T38"/>
                <a:gd fmla="*/ 17056038 h 203" name="T39"/>
                <a:gd fmla="*/ 0 w 95" name="T40"/>
                <a:gd fmla="*/ 17056038 h 203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w 95" name="T63"/>
                <a:gd fmla="*/ 0 h 203" name="T64"/>
                <a:gd fmla="*/ 95 w 95" name="T65"/>
                <a:gd fmla="*/ 203 h 203" name="T66"/>
              </a:gdLst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b="T66" l="T63" r="T65" t="T64"/>
              <a:pathLst>
                <a:path h="203" w="95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/>
            <p:nvPr/>
          </p:nvSpPr>
          <p:spPr bwMode="auto">
            <a:xfrm>
              <a:off x="3628193" y="3503304"/>
              <a:ext cx="126999" cy="206196"/>
            </a:xfrm>
            <a:custGeom>
              <a:gdLst>
                <a:gd fmla="*/ 0 w 102" name="T0"/>
                <a:gd fmla="*/ 3439837 h 46" name="T1"/>
                <a:gd fmla="*/ 37206018 w 102" name="T2"/>
                <a:gd fmla="*/ 0 h 46" name="T3"/>
                <a:gd fmla="*/ 72863135 w 102" name="T4"/>
                <a:gd fmla="*/ 15478608 h 46" name="T5"/>
                <a:gd fmla="*/ 86814474 w 102" name="T6"/>
                <a:gd fmla="*/ 32676478 h 46" name="T7"/>
                <a:gd fmla="*/ 105418723 w 102" name="T8"/>
                <a:gd fmla="*/ 32676478 h 46" name="T9"/>
                <a:gd fmla="*/ 119371288 w 102" name="T10"/>
                <a:gd fmla="*/ 24077546 h 46" name="T11"/>
                <a:gd fmla="*/ 128672167 w 102" name="T12"/>
                <a:gd fmla="*/ 22356972 h 46" name="T13"/>
                <a:gd fmla="*/ 137974292 w 102" name="T14"/>
                <a:gd fmla="*/ 39556149 h 46" name="T15"/>
                <a:gd fmla="*/ 155027149 w 102" name="T16"/>
                <a:gd fmla="*/ 44715256 h 46" name="T17"/>
                <a:gd fmla="*/ 150376710 w 102" name="T18"/>
                <a:gd fmla="*/ 51593615 h 46" name="T19"/>
                <a:gd fmla="*/ 156577296 w 102" name="T20"/>
                <a:gd fmla="*/ 65352956 h 46" name="T21"/>
                <a:gd fmla="*/ 155027149 w 102" name="T22"/>
                <a:gd fmla="*/ 75671151 h 46" name="T23"/>
                <a:gd fmla="*/ 137974292 w 102" name="T24"/>
                <a:gd fmla="*/ 60192548 h 46" name="T25"/>
                <a:gd fmla="*/ 128672167 w 102" name="T26"/>
                <a:gd fmla="*/ 55033451 h 46" name="T27"/>
                <a:gd fmla="*/ 119371288 w 102" name="T28"/>
                <a:gd fmla="*/ 55033451 h 46" name="T29"/>
                <a:gd fmla="*/ 114719603 w 102" name="T30"/>
                <a:gd fmla="*/ 72231316 h 46" name="T31"/>
                <a:gd fmla="*/ 103868576 w 102" name="T32"/>
                <a:gd fmla="*/ 67072218 h 46" name="T33"/>
                <a:gd fmla="*/ 83714181 w 102" name="T34"/>
                <a:gd fmla="*/ 77391724 h 46" name="T35"/>
                <a:gd fmla="*/ 58910570 w 102" name="T36"/>
                <a:gd fmla="*/ 75671151 h 46" name="T37"/>
                <a:gd fmla="*/ 58910570 w 102" name="T38"/>
                <a:gd fmla="*/ 44715256 h 46" name="T39"/>
                <a:gd fmla="*/ 20153156 w 102" name="T40"/>
                <a:gd fmla="*/ 17197870 h 46" name="T41"/>
                <a:gd fmla="*/ 0 w 102" name="T42"/>
                <a:gd fmla="*/ 3439837 h 46" name="T43"/>
                <a:gd fmla="*/ 0 w 102" name="T44"/>
                <a:gd fmla="*/ 3439837 h 4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w 102" name="T69"/>
                <a:gd fmla="*/ 0 h 46" name="T70"/>
                <a:gd fmla="*/ 102 w 102" name="T71"/>
                <a:gd fmla="*/ 46 h 46" name="T72"/>
              </a:gdLst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b="T72" l="T69" r="T71" t="T70"/>
              <a:pathLst>
                <a:path h="46" w="102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/>
            <p:nvPr/>
          </p:nvSpPr>
          <p:spPr bwMode="auto">
            <a:xfrm>
              <a:off x="3718681" y="3551723"/>
              <a:ext cx="104774" cy="206196"/>
            </a:xfrm>
            <a:custGeom>
              <a:gdLst>
                <a:gd fmla="*/ 48621765 w 85" name="T0"/>
                <a:gd fmla="*/ 3439855 h 69" name="T1"/>
                <a:gd fmla="*/ 54698713 w 85" name="T2"/>
                <a:gd fmla="*/ 3439855 h 69" name="T3"/>
                <a:gd fmla="*/ 74451875 w 85" name="T4"/>
                <a:gd fmla="*/ 10319564 h 69" name="T5"/>
                <a:gd fmla="*/ 92683970 w 85" name="T6"/>
                <a:gd fmla="*/ 25796947 h 69" name="T7"/>
                <a:gd fmla="*/ 103320478 w 85" name="T8"/>
                <a:gd fmla="*/ 44715498 h 69" name="T9"/>
                <a:gd fmla="*/ 127630734 w 85" name="T10"/>
                <a:gd fmla="*/ 65353310 h 69" name="T11"/>
                <a:gd fmla="*/ 115475606 w 85" name="T12"/>
                <a:gd fmla="*/ 70512435 h 69" name="T13"/>
                <a:gd fmla="*/ 106358952 w 85" name="T14"/>
                <a:gd fmla="*/ 84271851 h 69" name="T15"/>
                <a:gd fmla="*/ 104840331 w 85" name="T16"/>
                <a:gd fmla="*/ 91150268 h 69" name="T17"/>
                <a:gd fmla="*/ 100282004 w 85" name="T18"/>
                <a:gd fmla="*/ 116948516 h 69" name="T19"/>
                <a:gd fmla="*/ 82048695 w 85" name="T20"/>
                <a:gd fmla="*/ 110068809 h 69" name="T21"/>
                <a:gd fmla="*/ 79010202 w 85" name="T22"/>
                <a:gd fmla="*/ 87710414 h 69" name="T23"/>
                <a:gd fmla="*/ 60776893 w 85" name="T24"/>
                <a:gd fmla="*/ 96310704 h 69" name="T25"/>
                <a:gd fmla="*/ 44063438 w 85" name="T26"/>
                <a:gd fmla="*/ 108348226 h 69" name="T27"/>
                <a:gd fmla="*/ 33426921 w 85" name="T28"/>
                <a:gd fmla="*/ 106628955 h 69" name="T29"/>
                <a:gd fmla="*/ 24310266 w 85" name="T30"/>
                <a:gd fmla="*/ 94590122 h 69" name="T31"/>
                <a:gd fmla="*/ 18233314 w 85" name="T32"/>
                <a:gd fmla="*/ 84271851 h 69" name="T33"/>
                <a:gd fmla="*/ 25830119 w 85" name="T34"/>
                <a:gd fmla="*/ 73952289 h 69" name="T35"/>
                <a:gd fmla="*/ 30388447 w 85" name="T36"/>
                <a:gd fmla="*/ 82551268 h 69" name="T37"/>
                <a:gd fmla="*/ 53180092 w 85" name="T38"/>
                <a:gd fmla="*/ 94590122 h 69" name="T39"/>
                <a:gd fmla="*/ 57738419 w 85" name="T40"/>
                <a:gd fmla="*/ 84271851 h 69" name="T41"/>
                <a:gd fmla="*/ 36466627 w 85" name="T42"/>
                <a:gd fmla="*/ 65353310 h 69" name="T43"/>
                <a:gd fmla="*/ 30388447 w 85" name="T44"/>
                <a:gd fmla="*/ 49874623 h 69" name="T45"/>
                <a:gd fmla="*/ 22791646 w 85" name="T46"/>
                <a:gd fmla="*/ 44715498 h 69" name="T47"/>
                <a:gd fmla="*/ 22791646 w 85" name="T48"/>
                <a:gd fmla="*/ 34395926 h 69" name="T49"/>
                <a:gd fmla="*/ 13674986 w 85" name="T50"/>
                <a:gd fmla="*/ 30957384 h 69" name="T51"/>
                <a:gd fmla="*/ 0 w 85" name="T52"/>
                <a:gd fmla="*/ 29236801 h 69" name="T53"/>
                <a:gd fmla="*/ 4558328 w 85" name="T54"/>
                <a:gd fmla="*/ 17197963 h 69" name="T55"/>
                <a:gd fmla="*/ 6078183 w 85" name="T56"/>
                <a:gd fmla="*/ 10319564 h 69" name="T57"/>
                <a:gd fmla="*/ 16713460 w 85" name="T58"/>
                <a:gd fmla="*/ 10319564 h 69" name="T59"/>
                <a:gd fmla="*/ 22791646 w 85" name="T60"/>
                <a:gd fmla="*/ 15478692 h 69" name="T61"/>
                <a:gd fmla="*/ 39505101 w 85" name="T62"/>
                <a:gd fmla="*/ 30957384 h 69" name="T63"/>
                <a:gd fmla="*/ 41023731 w 85" name="T64"/>
                <a:gd fmla="*/ 20637817 h 69" name="T65"/>
                <a:gd fmla="*/ 34946774 w 85" name="T66"/>
                <a:gd fmla="*/ 8598982 h 69" name="T67"/>
                <a:gd fmla="*/ 39505101 w 85" name="T68"/>
                <a:gd fmla="*/ 0 h 69" name="T69"/>
                <a:gd fmla="*/ 48621765 w 85" name="T70"/>
                <a:gd fmla="*/ 3439855 h 69" name="T71"/>
                <a:gd fmla="*/ 48621765 w 85" name="T72"/>
                <a:gd fmla="*/ 3439855 h 69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w 85" name="T111"/>
                <a:gd fmla="*/ 0 h 69" name="T112"/>
                <a:gd fmla="*/ 85 w 85" name="T113"/>
                <a:gd fmla="*/ 69 h 69" name="T114"/>
              </a:gdLst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b="T114" l="T111" r="T113" t="T112"/>
              <a:pathLst>
                <a:path h="69" w="85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/>
            <p:nvPr/>
          </p:nvSpPr>
          <p:spPr bwMode="auto">
            <a:xfrm>
              <a:off x="3694869" y="3551722"/>
              <a:ext cx="74613" cy="206196"/>
            </a:xfrm>
            <a:custGeom>
              <a:gdLst>
                <a:gd fmla="*/ 0 w 57" name="T0"/>
                <a:gd fmla="*/ 10017957 h 43" name="T1"/>
                <a:gd fmla="*/ 11994369 w 57" name="T2"/>
                <a:gd fmla="*/ 21705362 h 43" name="T3"/>
                <a:gd fmla="*/ 25702218 w 57" name="T4"/>
                <a:gd fmla="*/ 38401091 h 43" name="T5"/>
                <a:gd fmla="*/ 47977476 w 57" name="T6"/>
                <a:gd fmla="*/ 61775897 h 43" name="T7"/>
                <a:gd fmla="*/ 61685320 w 57" name="T8"/>
                <a:gd fmla="*/ 48419056 h 43" name="T9"/>
                <a:gd fmla="*/ 63398800 w 57" name="T10"/>
                <a:gd fmla="*/ 60106454 h 43" name="T11"/>
                <a:gd fmla="*/ 73679684 w 57" name="T12"/>
                <a:gd fmla="*/ 61775897 h 43" name="T13"/>
                <a:gd fmla="*/ 89101029 w 57" name="T14"/>
                <a:gd fmla="*/ 70124408 h 43" name="T15"/>
                <a:gd fmla="*/ 95954951 w 57" name="T16"/>
                <a:gd fmla="*/ 60106454 h 43" name="T17"/>
                <a:gd fmla="*/ 71966203 w 57" name="T18"/>
                <a:gd fmla="*/ 41739979 h 43" name="T19"/>
                <a:gd fmla="*/ 66825762 w 57" name="T20"/>
                <a:gd fmla="*/ 26713693 h 43" name="T21"/>
                <a:gd fmla="*/ 56544878 w 57" name="T22"/>
                <a:gd fmla="*/ 21705362 h 43" name="T23"/>
                <a:gd fmla="*/ 56544878 w 57" name="T24"/>
                <a:gd fmla="*/ 11687403 h 43" name="T25"/>
                <a:gd fmla="*/ 46263995 w 57" name="T26"/>
                <a:gd fmla="*/ 8348513 h 43" name="T27"/>
                <a:gd fmla="*/ 30842660 w 57" name="T28"/>
                <a:gd fmla="*/ 5008332 h 43" name="T29"/>
                <a:gd fmla="*/ 17134811 w 57" name="T30"/>
                <a:gd fmla="*/ 0 h 43" name="T31"/>
                <a:gd fmla="*/ 5140443 w 57" name="T32"/>
                <a:gd fmla="*/ 1669444 h 43" name="T33"/>
                <a:gd fmla="*/ 0 w 57" name="T34"/>
                <a:gd fmla="*/ 10017957 h 43" name="T35"/>
                <a:gd fmla="*/ 0 w 57" name="T36"/>
                <a:gd fmla="*/ 10017957 h 43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57" name="T57"/>
                <a:gd fmla="*/ 0 h 43" name="T58"/>
                <a:gd fmla="*/ 57 w 57" name="T59"/>
                <a:gd fmla="*/ 43 h 43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43" w="57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/>
            <p:nvPr/>
          </p:nvSpPr>
          <p:spPr bwMode="auto">
            <a:xfrm>
              <a:off x="3736143" y="3378684"/>
              <a:ext cx="711195" cy="206196"/>
            </a:xfrm>
            <a:custGeom>
              <a:gdLst>
                <a:gd fmla="*/ 837896752 w 572" name="T0"/>
                <a:gd fmla="*/ 173329062 h 246" name="T1"/>
                <a:gd fmla="*/ 749778861 w 572" name="T2"/>
                <a:gd fmla="*/ 163032328 h 246" name="T3"/>
                <a:gd fmla="*/ 717313589 w 572" name="T4"/>
                <a:gd fmla="*/ 130426133 h 246" name="T5"/>
                <a:gd fmla="*/ 675574125 w 572" name="T6"/>
                <a:gd fmla="*/ 135574479 h 246" name="T7"/>
                <a:gd fmla="*/ 635379996 w 572" name="T8"/>
                <a:gd fmla="*/ 121845555 h 246" name="T9"/>
                <a:gd fmla="*/ 562720752 w 572" name="T10"/>
                <a:gd fmla="*/ 70362068 h 246" name="T11"/>
                <a:gd fmla="*/ 471510634 w 572" name="T12"/>
                <a:gd fmla="*/ 51483487 h 246" name="T13"/>
                <a:gd fmla="*/ 408126826 w 572" name="T14"/>
                <a:gd fmla="*/ 30890090 h 246" name="T15"/>
                <a:gd fmla="*/ 344743018 w 572" name="T16"/>
                <a:gd fmla="*/ 17161161 h 246" name="T17"/>
                <a:gd fmla="*/ 284452602 w 572" name="T18"/>
                <a:gd fmla="*/ 36038437 h 246" name="T19"/>
                <a:gd fmla="*/ 216431076 w 572" name="T20"/>
                <a:gd fmla="*/ 36038437 h 246" name="T21"/>
                <a:gd fmla="*/ 216431076 w 572" name="T22"/>
                <a:gd fmla="*/ 84090992 h 246" name="T23"/>
                <a:gd fmla="*/ 242711894 w 572" name="T24"/>
                <a:gd fmla="*/ 106400515 h 246" name="T25"/>
                <a:gd fmla="*/ 242711894 w 572" name="T26"/>
                <a:gd fmla="*/ 139006710 h 246" name="T27"/>
                <a:gd fmla="*/ 216431076 w 572" name="T28"/>
                <a:gd fmla="*/ 140722826 h 246" name="T29"/>
                <a:gd fmla="*/ 177782595 w 572" name="T30"/>
                <a:gd fmla="*/ 123561671 h 246" name="T31"/>
                <a:gd fmla="*/ 151501738 w 572" name="T32"/>
                <a:gd fmla="*/ 130426133 h 246" name="T33"/>
                <a:gd fmla="*/ 120583201 w 572" name="T34"/>
                <a:gd fmla="*/ 118413324 h 246" name="T35"/>
                <a:gd fmla="*/ 46378446 w 572" name="T36"/>
                <a:gd fmla="*/ 116697208 h 246" name="T37"/>
                <a:gd fmla="*/ 30918546 w 572" name="T38"/>
                <a:gd fmla="*/ 133858364 h 246" name="T39"/>
                <a:gd fmla="*/ 27826320 w 572" name="T40"/>
                <a:gd fmla="*/ 156167866 h 246" name="T41"/>
                <a:gd fmla="*/ 4637720 w 572" name="T42"/>
                <a:gd fmla="*/ 145871173 h 246" name="T43"/>
                <a:gd fmla="*/ 0 w 572" name="T44"/>
                <a:gd fmla="*/ 192206333 h 246" name="T45"/>
                <a:gd fmla="*/ 12367668 w 572" name="T46"/>
                <a:gd fmla="*/ 224813839 h 246" name="T47"/>
                <a:gd fmla="*/ 40193983 w 572" name="T48"/>
                <a:gd fmla="*/ 223097723 h 246" name="T49"/>
                <a:gd fmla="*/ 66474811 w 572" name="T50"/>
                <a:gd fmla="*/ 269432843 h 246" name="T51"/>
                <a:gd fmla="*/ 160777174 w 572" name="T52"/>
                <a:gd fmla="*/ 252271688 h 246" name="T53"/>
                <a:gd fmla="*/ 153047229 w 572" name="T54"/>
                <a:gd fmla="*/ 302039039 h 246" name="T55"/>
                <a:gd fmla="*/ 105123311 w 572" name="T56"/>
                <a:gd fmla="*/ 327780772 h 246" name="T57"/>
                <a:gd fmla="*/ 157684948 w 572" name="T58"/>
                <a:gd fmla="*/ 375833399 h 246" name="T59"/>
                <a:gd fmla="*/ 194787976 w 572" name="T60"/>
                <a:gd fmla="*/ 380981746 h 246" name="T61"/>
                <a:gd fmla="*/ 222614286 w 572" name="T62"/>
                <a:gd fmla="*/ 387846208 h 246" name="T63"/>
                <a:gd fmla="*/ 222614286 w 572" name="T64"/>
                <a:gd fmla="*/ 293458461 h 246" name="T65"/>
                <a:gd fmla="*/ 259717276 w 572" name="T66"/>
                <a:gd fmla="*/ 264284497 h 246" name="T67"/>
                <a:gd fmla="*/ 272084939 w 572" name="T68"/>
                <a:gd fmla="*/ 252271688 h 246" name="T69"/>
                <a:gd fmla="*/ 290635812 w 572" name="T70"/>
                <a:gd fmla="*/ 260852265 h 246" name="T71"/>
                <a:gd fmla="*/ 299911249 w 572" name="T72"/>
                <a:gd fmla="*/ 267716728 h 246" name="T73"/>
                <a:gd fmla="*/ 323101084 w 572" name="T74"/>
                <a:gd fmla="*/ 307187385 h 246" name="T75"/>
                <a:gd fmla="*/ 343197526 w 572" name="T76"/>
                <a:gd fmla="*/ 332929119 h 246" name="T77"/>
                <a:gd fmla="*/ 394213671 w 572" name="T78"/>
                <a:gd fmla="*/ 332929119 h 246" name="T79"/>
                <a:gd fmla="*/ 414311279 w 572" name="T80"/>
                <a:gd fmla="*/ 398142901 h 246" name="T81"/>
                <a:gd fmla="*/ 435954379 w 572" name="T82"/>
                <a:gd fmla="*/ 420452403 h 246" name="T83"/>
                <a:gd fmla="*/ 486969280 w 572" name="T84"/>
                <a:gd fmla="*/ 410155710 h 246" name="T85"/>
                <a:gd fmla="*/ 547260862 w 572" name="T86"/>
                <a:gd fmla="*/ 410155710 h 246" name="T87"/>
                <a:gd fmla="*/ 544169878 w 572" name="T88"/>
                <a:gd fmla="*/ 382697861 h 246" name="T89"/>
                <a:gd fmla="*/ 554990807 w 572" name="T90"/>
                <a:gd fmla="*/ 368968937 h 246" name="T91"/>
                <a:gd fmla="*/ 592093796 w 572" name="T92"/>
                <a:gd fmla="*/ 374117284 h 246" name="T93"/>
                <a:gd fmla="*/ 644655433 w 572" name="T94"/>
                <a:gd fmla="*/ 360388359 h 246" name="T95"/>
                <a:gd fmla="*/ 732773479 w 572" name="T96"/>
                <a:gd fmla="*/ 379265630 h 246" name="T97"/>
                <a:gd fmla="*/ 732773479 w 572" name="T98"/>
                <a:gd fmla="*/ 319200194 h 246" name="T99"/>
                <a:gd fmla="*/ 799248270 w 572" name="T100"/>
                <a:gd fmla="*/ 252271688 h 246" name="T101"/>
                <a:gd fmla="*/ 861086587 w 572" name="T102"/>
                <a:gd fmla="*/ 216233261 h 24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w 572" name="T156"/>
                <a:gd fmla="*/ 0 h 246" name="T157"/>
                <a:gd fmla="*/ 572 w 572" name="T158"/>
                <a:gd fmla="*/ 246 h 246" name="T159"/>
              </a:gdLst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b="T159" l="T156" r="T158" t="T157"/>
              <a:pathLst>
                <a:path h="246" w="572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/>
            <p:nvPr/>
          </p:nvSpPr>
          <p:spPr bwMode="auto">
            <a:xfrm>
              <a:off x="3907591" y="3526322"/>
              <a:ext cx="312736" cy="206196"/>
            </a:xfrm>
            <a:custGeom>
              <a:gdLst>
                <a:gd fmla="*/ 37557332 w 250" name="T0"/>
                <a:gd fmla="*/ 114387181 h 153" name="T1"/>
                <a:gd fmla="*/ 43817105 w 250" name="T2"/>
                <a:gd fmla="*/ 95883169 h 153" name="T3"/>
                <a:gd fmla="*/ 53205497 w 250" name="T4"/>
                <a:gd fmla="*/ 87472254 h 153" name="T5"/>
                <a:gd fmla="*/ 70419843 w 250" name="T6"/>
                <a:gd fmla="*/ 90836620 h 153" name="T7"/>
                <a:gd fmla="*/ 89197899 w 250" name="T8"/>
                <a:gd fmla="*/ 97565352 h 153" name="T9"/>
                <a:gd fmla="*/ 93892720 w 250" name="T10"/>
                <a:gd fmla="*/ 102611900 h 153" name="T11"/>
                <a:gd fmla="*/ 106412245 w 250" name="T12"/>
                <a:gd fmla="*/ 114387181 h 153" name="T13"/>
                <a:gd fmla="*/ 115800637 w 250" name="T14"/>
                <a:gd fmla="*/ 144665176 h 153" name="T15"/>
                <a:gd fmla="*/ 129885103 w 250" name="T16"/>
                <a:gd fmla="*/ 141300810 h 153" name="T17"/>
                <a:gd fmla="*/ 151793020 w 250" name="T18"/>
                <a:gd fmla="*/ 144665176 h 153" name="T19"/>
                <a:gd fmla="*/ 183090619 w 250" name="T20"/>
                <a:gd fmla="*/ 178308874 h 153" name="T21"/>
                <a:gd fmla="*/ 215953120 w 250" name="T22"/>
                <a:gd fmla="*/ 198495069 h 153" name="T23"/>
                <a:gd fmla="*/ 247250681 w 250" name="T24"/>
                <a:gd fmla="*/ 220362150 h 153" name="T25"/>
                <a:gd fmla="*/ 259770205 w 250" name="T26"/>
                <a:gd fmla="*/ 255687991 h 153" name="T27"/>
                <a:gd fmla="*/ 278548241 w 250" name="T28"/>
                <a:gd fmla="*/ 227090881 h 153" name="T29"/>
                <a:gd fmla="*/ 281678122 w 250" name="T30"/>
                <a:gd fmla="*/ 201859435 h 153" name="T31"/>
                <a:gd fmla="*/ 269159849 w 250" name="T32"/>
                <a:gd fmla="*/ 163169188 h 153" name="T33"/>
                <a:gd fmla="*/ 295762587 w 250" name="T34"/>
                <a:gd fmla="*/ 154758273 h 153" name="T35"/>
                <a:gd fmla="*/ 328625167 w 250" name="T36"/>
                <a:gd fmla="*/ 163169188 h 153" name="T37"/>
                <a:gd fmla="*/ 381830644 w 250" name="T38"/>
                <a:gd fmla="*/ 158122639 h 153" name="T39"/>
                <a:gd fmla="*/ 381830644 w 250" name="T40"/>
                <a:gd fmla="*/ 136254261 h 153" name="T41"/>
                <a:gd fmla="*/ 317670504 w 250" name="T42"/>
                <a:gd fmla="*/ 136254261 h 153" name="T43"/>
                <a:gd fmla="*/ 286372944 w 250" name="T44"/>
                <a:gd fmla="*/ 132889895 h 153" name="T45"/>
                <a:gd fmla="*/ 258205265 w 250" name="T46"/>
                <a:gd fmla="*/ 144665176 h 153" name="T47"/>
                <a:gd fmla="*/ 239427229 w 250" name="T48"/>
                <a:gd fmla="*/ 141300810 h 153" name="T49"/>
                <a:gd fmla="*/ 223777823 w 250" name="T50"/>
                <a:gd fmla="*/ 142982993 h 153" name="T51"/>
                <a:gd fmla="*/ 204999787 w 250" name="T52"/>
                <a:gd fmla="*/ 132889895 h 153" name="T53"/>
                <a:gd fmla="*/ 204999787 w 250" name="T54"/>
                <a:gd fmla="*/ 124480278 h 153" name="T55"/>
                <a:gd fmla="*/ 201869906 w 250" name="T56"/>
                <a:gd fmla="*/ 95883169 h 153" name="T57"/>
                <a:gd fmla="*/ 140839687 w 250" name="T58"/>
                <a:gd fmla="*/ 72332588 h 153" name="T59"/>
                <a:gd fmla="*/ 109542126 w 250" name="T60"/>
                <a:gd fmla="*/ 50464210 h 153" name="T61"/>
                <a:gd fmla="*/ 70419843 w 250" name="T62"/>
                <a:gd fmla="*/ 60557308 h 153" name="T63"/>
                <a:gd fmla="*/ 45382045 w 250" name="T64"/>
                <a:gd fmla="*/ 26914936 h 153" name="T65"/>
                <a:gd fmla="*/ 46946986 w 250" name="T66"/>
                <a:gd fmla="*/ 0 h 153" name="T67"/>
                <a:gd fmla="*/ 28167689 w 250" name="T68"/>
                <a:gd fmla="*/ 117751546 h 153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250" name="T105"/>
                <a:gd fmla="*/ 0 h 153" name="T106"/>
                <a:gd fmla="*/ 250 w 250" name="T107"/>
                <a:gd fmla="*/ 153 h 153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153" w="250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/>
            <p:nvPr/>
          </p:nvSpPr>
          <p:spPr bwMode="auto">
            <a:xfrm>
              <a:off x="3864730" y="3577123"/>
              <a:ext cx="239711" cy="206196"/>
            </a:xfrm>
            <a:custGeom>
              <a:gdLst>
                <a:gd fmla="*/ 0 w 191" name="T0"/>
                <a:gd fmla="*/ 32855643 h 134" name="T1"/>
                <a:gd fmla="*/ 1575071 w 191" name="T2"/>
                <a:gd fmla="*/ 63983358 h 134" name="T3"/>
                <a:gd fmla="*/ 17325780 w 191" name="T4"/>
                <a:gd fmla="*/ 44960360 h 134" name="T5"/>
                <a:gd fmla="*/ 39378027 w 191" name="T6"/>
                <a:gd fmla="*/ 69171089 h 134" name="T7"/>
                <a:gd fmla="*/ 29927604 w 191" name="T8"/>
                <a:gd fmla="*/ 83005040 h 134" name="T9"/>
                <a:gd fmla="*/ 3150142 w 191" name="T10"/>
                <a:gd fmla="*/ 69171089 h 134" name="T11"/>
                <a:gd fmla="*/ 0 w 191" name="T12"/>
                <a:gd fmla="*/ 89922036 h 134" name="T13"/>
                <a:gd fmla="*/ 3150142 w 191" name="T14"/>
                <a:gd fmla="*/ 102026743 h 134" name="T15"/>
                <a:gd fmla="*/ 17325780 w 191" name="T16"/>
                <a:gd fmla="*/ 103755986 h 134" name="T17"/>
                <a:gd fmla="*/ 11025498 w 191" name="T18"/>
                <a:gd fmla="*/ 117589937 h 134" name="T19"/>
                <a:gd fmla="*/ 23627322 w 191" name="T20"/>
                <a:gd fmla="*/ 126236156 h 134" name="T21"/>
                <a:gd fmla="*/ 23627322 w 191" name="T22"/>
                <a:gd fmla="*/ 167738009 h 134" name="T23"/>
                <a:gd fmla="*/ 64580420 w 191" name="T24"/>
                <a:gd fmla="*/ 155633302 h 134" name="T25"/>
                <a:gd fmla="*/ 88206497 w 191" name="T26"/>
                <a:gd fmla="*/ 143528595 h 134" name="T27"/>
                <a:gd fmla="*/ 141760149 w 191" name="T28"/>
                <a:gd fmla="*/ 171196496 h 134" name="T29"/>
                <a:gd fmla="*/ 173262853 w 191" name="T30"/>
                <a:gd fmla="*/ 186761047 h 134" name="T31"/>
                <a:gd fmla="*/ 181138205 w 191" name="T32"/>
                <a:gd fmla="*/ 195407266 h 134" name="T33"/>
                <a:gd fmla="*/ 184288346 w 191" name="T34"/>
                <a:gd fmla="*/ 214428948 h 134" name="T35"/>
                <a:gd fmla="*/ 215791011 w 191" name="T36"/>
                <a:gd fmla="*/ 229992143 h 134" name="T37"/>
                <a:gd fmla="*/ 261469310 w 191" name="T38"/>
                <a:gd fmla="*/ 174655025 h 134" name="T39"/>
                <a:gd fmla="*/ 291396905 w 191" name="T40"/>
                <a:gd fmla="*/ 174655025 h 134" name="T41"/>
                <a:gd fmla="*/ 296122116 w 191" name="T42"/>
                <a:gd fmla="*/ 152174814 h 134" name="T43"/>
                <a:gd fmla="*/ 299272257 w 191" name="T44"/>
                <a:gd fmla="*/ 141799351 h 134" name="T45"/>
                <a:gd fmla="*/ 289821834 w 191" name="T46"/>
                <a:gd fmla="*/ 127965400 h 134" name="T47"/>
                <a:gd fmla="*/ 267769592 w 191" name="T48"/>
                <a:gd fmla="*/ 119319181 h 134" name="T49"/>
                <a:gd fmla="*/ 266194522 w 191" name="T50"/>
                <a:gd fmla="*/ 107214474 h 134" name="T51"/>
                <a:gd fmla="*/ 234691857 w 191" name="T52"/>
                <a:gd fmla="*/ 98568255 h 134" name="T53"/>
                <a:gd fmla="*/ 215791011 w 191" name="T54"/>
                <a:gd fmla="*/ 77817308 h 134" name="T55"/>
                <a:gd fmla="*/ 207915658 w 191" name="T56"/>
                <a:gd fmla="*/ 65712601 h 134" name="T57"/>
                <a:gd fmla="*/ 193738769 w 191" name="T58"/>
                <a:gd fmla="*/ 53606580 h 134" name="T59"/>
                <a:gd fmla="*/ 184288346 w 191" name="T60"/>
                <a:gd fmla="*/ 60524870 h 134" name="T61"/>
                <a:gd fmla="*/ 177988064 w 191" name="T62"/>
                <a:gd fmla="*/ 65712601 h 134" name="T63"/>
                <a:gd fmla="*/ 166962571 w 191" name="T64"/>
                <a:gd fmla="*/ 63983358 h 134" name="T65"/>
                <a:gd fmla="*/ 157512109 w 191" name="T66"/>
                <a:gd fmla="*/ 44960360 h 134" name="T67"/>
                <a:gd fmla="*/ 157512109 w 191" name="T68"/>
                <a:gd fmla="*/ 32855643 h 134" name="T69"/>
                <a:gd fmla="*/ 146485360 w 191" name="T70"/>
                <a:gd fmla="*/ 29397156 h 134" name="T71"/>
                <a:gd fmla="*/ 143335219 w 191" name="T72"/>
                <a:gd fmla="*/ 19021687 h 134" name="T73"/>
                <a:gd fmla="*/ 130734655 w 191" name="T74"/>
                <a:gd fmla="*/ 8646222 h 134" name="T75"/>
                <a:gd fmla="*/ 121284232 w 191" name="T76"/>
                <a:gd fmla="*/ 8646222 h 134" name="T77"/>
                <a:gd fmla="*/ 114983950 w 191" name="T78"/>
                <a:gd fmla="*/ 0 h 134" name="T79"/>
                <a:gd fmla="*/ 103957202 w 191" name="T80"/>
                <a:gd fmla="*/ 5187733 h 134" name="T81"/>
                <a:gd fmla="*/ 107108598 w 191" name="T82"/>
                <a:gd fmla="*/ 19021687 h 134" name="T83"/>
                <a:gd fmla="*/ 102382131 w 191" name="T84"/>
                <a:gd fmla="*/ 15563200 h 134" name="T85"/>
                <a:gd fmla="*/ 94506779 w 191" name="T86"/>
                <a:gd fmla="*/ 13833956 h 134" name="T87"/>
                <a:gd fmla="*/ 88206497 w 191" name="T88"/>
                <a:gd fmla="*/ 32855643 h 134" name="T89"/>
                <a:gd fmla="*/ 75605913 w 191" name="T90"/>
                <a:gd fmla="*/ 36314131 h 134" name="T91"/>
                <a:gd fmla="*/ 64580420 w 191" name="T92"/>
                <a:gd fmla="*/ 32855643 h 134" name="T93"/>
                <a:gd fmla="*/ 55128742 w 191" name="T94"/>
                <a:gd fmla="*/ 41501862 h 134" name="T95"/>
                <a:gd fmla="*/ 45678319 w 191" name="T96"/>
                <a:gd fmla="*/ 32855643 h 134" name="T97"/>
                <a:gd fmla="*/ 31502675 w 191" name="T98"/>
                <a:gd fmla="*/ 24209424 h 134" name="T99"/>
                <a:gd fmla="*/ 0 w 191" name="T100"/>
                <a:gd fmla="*/ 32855643 h 134" name="T101"/>
                <a:gd fmla="*/ 0 w 191" name="T102"/>
                <a:gd fmla="*/ 32855643 h 134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w 191" name="T156"/>
                <a:gd fmla="*/ 0 h 134" name="T157"/>
                <a:gd fmla="*/ 191 w 191" name="T158"/>
                <a:gd fmla="*/ 134 h 134" name="T159"/>
              </a:gdLst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b="T159" l="T156" r="T158" t="T157"/>
              <a:pathLst>
                <a:path h="134" w="191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/>
            <p:nvPr/>
          </p:nvSpPr>
          <p:spPr bwMode="auto">
            <a:xfrm>
              <a:off x="4134602" y="3532673"/>
              <a:ext cx="196849" cy="206196"/>
            </a:xfrm>
            <a:custGeom>
              <a:gdLst>
                <a:gd fmla="*/ 62060649 w 160" name="T0"/>
                <a:gd fmla="*/ 82551268 h 69" name="T1"/>
                <a:gd fmla="*/ 43896322 w 160" name="T2"/>
                <a:gd fmla="*/ 82551268 h 69" name="T3"/>
                <a:gd fmla="*/ 9082166 w 160" name="T4"/>
                <a:gd fmla="*/ 87710414 h 69" name="T5"/>
                <a:gd fmla="*/ 0 w 160" name="T6"/>
                <a:gd fmla="*/ 99749247 h 69" name="T7"/>
                <a:gd fmla="*/ 9082166 w 160" name="T8"/>
                <a:gd fmla="*/ 104909684 h 69" name="T9"/>
                <a:gd fmla="*/ 16649818 w 160" name="T10"/>
                <a:gd fmla="*/ 110068809 h 69" name="T11"/>
                <a:gd fmla="*/ 65087217 w 160" name="T12"/>
                <a:gd fmla="*/ 108348226 h 69" name="T13"/>
                <a:gd fmla="*/ 96874808 w 160" name="T14"/>
                <a:gd fmla="*/ 108348226 h 69" name="T15"/>
                <a:gd fmla="*/ 112011337 w 160" name="T16"/>
                <a:gd fmla="*/ 116948516 h 69" name="T17"/>
                <a:gd fmla="*/ 116552418 w 160" name="T18"/>
                <a:gd fmla="*/ 101469830 h 69" name="T19"/>
                <a:gd fmla="*/ 130175663 w 160" name="T20"/>
                <a:gd fmla="*/ 99749247 h 69" name="T21"/>
                <a:gd fmla="*/ 149853274 w 160" name="T22"/>
                <a:gd fmla="*/ 94590122 h 69" name="T23"/>
                <a:gd fmla="*/ 166503125 w 160" name="T24"/>
                <a:gd fmla="*/ 91150268 h 69" name="T25"/>
                <a:gd fmla="*/ 196777413 w 160" name="T26"/>
                <a:gd fmla="*/ 72233018 h 69" name="T27"/>
                <a:gd fmla="*/ 230078269 w 160" name="T28"/>
                <a:gd fmla="*/ 53314477 h 69" name="T29"/>
                <a:gd fmla="*/ 240673716 w 160" name="T30"/>
                <a:gd fmla="*/ 42996227 h 69" name="T31"/>
                <a:gd fmla="*/ 236132635 w 160" name="T32"/>
                <a:gd fmla="*/ 25796947 h 69" name="T33"/>
                <a:gd fmla="*/ 220996106 w 160" name="T34"/>
                <a:gd fmla="*/ 25796947 h 69" name="T35"/>
                <a:gd fmla="*/ 205859577 w 160" name="T36"/>
                <a:gd fmla="*/ 17197963 h 69" name="T37"/>
                <a:gd fmla="*/ 189208534 w 160" name="T38"/>
                <a:gd fmla="*/ 10319564 h 69" name="T39"/>
                <a:gd fmla="*/ 149853274 w 160" name="T40"/>
                <a:gd fmla="*/ 6879710 h 69" name="T41"/>
                <a:gd fmla="*/ 98388092 w 160" name="T42"/>
                <a:gd fmla="*/ 0 h 69" name="T43"/>
                <a:gd fmla="*/ 89305928 w 160" name="T44"/>
                <a:gd fmla="*/ 1719272 h 69" name="T45"/>
                <a:gd fmla="*/ 92333726 w 160" name="T46"/>
                <a:gd fmla="*/ 10319564 h 69" name="T47"/>
                <a:gd fmla="*/ 98388092 w 160" name="T48"/>
                <a:gd fmla="*/ 20637817 h 69" name="T49"/>
                <a:gd fmla="*/ 83251563 w 160" name="T50"/>
                <a:gd fmla="*/ 22357093 h 69" name="T51"/>
                <a:gd fmla="*/ 80224976 w 160" name="T52"/>
                <a:gd fmla="*/ 17197963 h 69" name="T53"/>
                <a:gd fmla="*/ 63573933 w 160" name="T54"/>
                <a:gd fmla="*/ 15478692 h 69" name="T55"/>
                <a:gd fmla="*/ 40868524 w 160" name="T56"/>
                <a:gd fmla="*/ 17197963 h 69" name="T57"/>
                <a:gd fmla="*/ 51465202 w 160" name="T58"/>
                <a:gd fmla="*/ 22357093 h 69" name="T59"/>
                <a:gd fmla="*/ 52978486 w 160" name="T60"/>
                <a:gd fmla="*/ 29236801 h 69" name="T61"/>
                <a:gd fmla="*/ 46924120 w 160" name="T62"/>
                <a:gd fmla="*/ 37835780 h 69" name="T63"/>
                <a:gd fmla="*/ 46924120 w 160" name="T64"/>
                <a:gd fmla="*/ 49874623 h 69" name="T65"/>
                <a:gd fmla="*/ 54491769 w 160" name="T66"/>
                <a:gd fmla="*/ 56754331 h 69" name="T67"/>
                <a:gd fmla="*/ 83251563 w 160" name="T68"/>
                <a:gd fmla="*/ 56754331 h 69" name="T69"/>
                <a:gd fmla="*/ 93847010 w 160" name="T70"/>
                <a:gd fmla="*/ 56754331 h 69" name="T71"/>
                <a:gd fmla="*/ 102929173 w 160" name="T72"/>
                <a:gd fmla="*/ 67072582 h 69" name="T73"/>
                <a:gd fmla="*/ 93847010 w 160" name="T74"/>
                <a:gd fmla="*/ 80831997 h 69" name="T75"/>
                <a:gd fmla="*/ 83251563 w 160" name="T76"/>
                <a:gd fmla="*/ 80831997 h 69" name="T77"/>
                <a:gd fmla="*/ 72656096 w 160" name="T78"/>
                <a:gd fmla="*/ 79111414 h 69" name="T79"/>
                <a:gd fmla="*/ 68115014 w 160" name="T80"/>
                <a:gd fmla="*/ 80831997 h 69" name="T81"/>
                <a:gd fmla="*/ 62060649 w 160" name="T82"/>
                <a:gd fmla="*/ 82551268 h 69" name="T83"/>
                <a:gd fmla="*/ 62060649 w 160" name="T84"/>
                <a:gd fmla="*/ 82551268 h 69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w 160" name="T129"/>
                <a:gd fmla="*/ 0 h 69" name="T130"/>
                <a:gd fmla="*/ 160 w 160" name="T131"/>
                <a:gd fmla="*/ 69 h 69" name="T132"/>
              </a:gdLst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b="T132" l="T129" r="T131" t="T130"/>
              <a:pathLst>
                <a:path h="69" w="160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/>
            <p:nvPr/>
          </p:nvSpPr>
          <p:spPr bwMode="auto">
            <a:xfrm>
              <a:off x="4115552" y="3589822"/>
              <a:ext cx="126999" cy="206196"/>
            </a:xfrm>
            <a:custGeom>
              <a:gdLst>
                <a:gd fmla="*/ 0 w 102" name="T0"/>
                <a:gd fmla="*/ 102674656 h 71" name="T1"/>
                <a:gd fmla="*/ 1550147 w 102" name="T2"/>
                <a:gd fmla="*/ 107894661 h 71" name="T3"/>
                <a:gd fmla="*/ 12402423 w 102" name="T4"/>
                <a:gd fmla="*/ 109635982 h 71" name="T5"/>
                <a:gd fmla="*/ 40307556 w 102" name="T6"/>
                <a:gd fmla="*/ 111375984 h 71" name="T7"/>
                <a:gd fmla="*/ 72863135 w 102" name="T8"/>
                <a:gd fmla="*/ 73090648 h 71" name="T9"/>
                <a:gd fmla="*/ 82164034 w 102" name="T10"/>
                <a:gd fmla="*/ 97453332 h 71" name="T11"/>
                <a:gd fmla="*/ 91466159 w 102" name="T12"/>
                <a:gd fmla="*/ 121817314 h 71" name="T13"/>
                <a:gd fmla="*/ 111619309 w 102" name="T14"/>
                <a:gd fmla="*/ 111375984 h 71" name="T15"/>
                <a:gd fmla="*/ 133322607 w 102" name="T16"/>
                <a:gd fmla="*/ 102674656 h 71" name="T17"/>
                <a:gd fmla="*/ 155027149 w 102" name="T18"/>
                <a:gd fmla="*/ 109635982 h 71" name="T19"/>
                <a:gd fmla="*/ 156577296 w 102" name="T20"/>
                <a:gd fmla="*/ 73090648 h 71" name="T21"/>
                <a:gd fmla="*/ 141074585 w 102" name="T22"/>
                <a:gd fmla="*/ 66129322 h 71" name="T23"/>
                <a:gd fmla="*/ 131772460 w 102" name="T24"/>
                <a:gd fmla="*/ 67869323 h 71" name="T25"/>
                <a:gd fmla="*/ 137974292 w 102" name="T26"/>
                <a:gd fmla="*/ 45246662 h 71" name="T27"/>
                <a:gd fmla="*/ 119371288 w 102" name="T28"/>
                <a:gd fmla="*/ 40025327 h 71" name="T29"/>
                <a:gd fmla="*/ 103868576 w 102" name="T30"/>
                <a:gd fmla="*/ 38285326 h 71" name="T31"/>
                <a:gd fmla="*/ 82164034 w 102" name="T32"/>
                <a:gd fmla="*/ 38285326 h 71" name="T33"/>
                <a:gd fmla="*/ 65111157 w 102" name="T34"/>
                <a:gd fmla="*/ 38285326 h 71" name="T35"/>
                <a:gd fmla="*/ 43407859 w 102" name="T36"/>
                <a:gd fmla="*/ 38285326 h 71" name="T37"/>
                <a:gd fmla="*/ 26354992 w 102" name="T38"/>
                <a:gd fmla="*/ 34805322 h 71" name="T39"/>
                <a:gd fmla="*/ 23253454 w 102" name="T40"/>
                <a:gd fmla="*/ 31324000 h 71" name="T41"/>
                <a:gd fmla="*/ 26354992 w 102" name="T42"/>
                <a:gd fmla="*/ 22622672 h 71" name="T43"/>
                <a:gd fmla="*/ 34105725 w 102" name="T44"/>
                <a:gd fmla="*/ 17402661 h 71" name="T45"/>
                <a:gd fmla="*/ 63561010 w 102" name="T46"/>
                <a:gd fmla="*/ 10441332 h 71" name="T47"/>
                <a:gd fmla="*/ 62010864 w 102" name="T48"/>
                <a:gd fmla="*/ 0 h 71" name="T49"/>
                <a:gd fmla="*/ 40307556 w 102" name="T50"/>
                <a:gd fmla="*/ 3480005 h 71" name="T51"/>
                <a:gd fmla="*/ 20153156 w 102" name="T52"/>
                <a:gd fmla="*/ 1740002 h 71" name="T53"/>
                <a:gd fmla="*/ 7750735 w 102" name="T54"/>
                <a:gd fmla="*/ 13921338 h 71" name="T55"/>
                <a:gd fmla="*/ 3100294 w 102" name="T56"/>
                <a:gd fmla="*/ 38285326 h 71" name="T57"/>
                <a:gd fmla="*/ 4650441 w 102" name="T58"/>
                <a:gd fmla="*/ 45246662 h 71" name="T59"/>
                <a:gd fmla="*/ 3100294 w 102" name="T60"/>
                <a:gd fmla="*/ 46986664 h 71" name="T61"/>
                <a:gd fmla="*/ 17052863 w 102" name="T62"/>
                <a:gd fmla="*/ 50466668 h 71" name="T63"/>
                <a:gd fmla="*/ 23253454 w 102" name="T64"/>
                <a:gd fmla="*/ 64389320 h 71" name="T65"/>
                <a:gd fmla="*/ 20153156 w 102" name="T66"/>
                <a:gd fmla="*/ 80050655 h 71" name="T67"/>
                <a:gd fmla="*/ 15502716 w 102" name="T68"/>
                <a:gd fmla="*/ 81791976 h 71" name="T69"/>
                <a:gd fmla="*/ 10852276 w 102" name="T70"/>
                <a:gd fmla="*/ 88752004 h 71" name="T71"/>
                <a:gd fmla="*/ 0 w 102" name="T72"/>
                <a:gd fmla="*/ 102674656 h 71" name="T73"/>
                <a:gd fmla="*/ 0 w 102" name="T74"/>
                <a:gd fmla="*/ 102674656 h 71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102" name="T114"/>
                <a:gd fmla="*/ 0 h 71" name="T115"/>
                <a:gd fmla="*/ 102 w 102" name="T116"/>
                <a:gd fmla="*/ 71 h 71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71" w="102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/>
            <p:nvPr/>
          </p:nvSpPr>
          <p:spPr bwMode="auto">
            <a:xfrm>
              <a:off x="3263070" y="3487428"/>
              <a:ext cx="61912" cy="206196"/>
            </a:xfrm>
            <a:custGeom>
              <a:gdLst>
                <a:gd fmla="*/ 0 w 48" name="T0"/>
                <a:gd fmla="*/ 20152825 h 49" name="T1"/>
                <a:gd fmla="*/ 46584378 w 48" name="T2"/>
                <a:gd fmla="*/ 18473316 h 49" name="T3"/>
                <a:gd fmla="*/ 51574823 w 48" name="T4"/>
                <a:gd fmla="*/ 0 h 49" name="T5"/>
                <a:gd fmla="*/ 78194824 w 48" name="T6"/>
                <a:gd fmla="*/ 48703209 h 49" name="T7"/>
                <a:gd fmla="*/ 71540469 w 48" name="T8"/>
                <a:gd fmla="*/ 75572772 h 49" name="T9"/>
                <a:gd fmla="*/ 29946545 w 48" name="T10"/>
                <a:gd fmla="*/ 80611301 h 49" name="T11"/>
                <a:gd fmla="*/ 14973917 w 48" name="T12"/>
                <a:gd fmla="*/ 75572772 h 49" name="T13"/>
                <a:gd fmla="*/ 13310006 w 48" name="T14"/>
                <a:gd fmla="*/ 48703209 h 49" name="T15"/>
                <a:gd fmla="*/ 0 w 48" name="T16"/>
                <a:gd fmla="*/ 21832340 h 49" name="T17"/>
                <a:gd fmla="*/ 0 w 48" name="T18"/>
                <a:gd fmla="*/ 20152825 h 49" name="T19"/>
                <a:gd fmla="*/ 0 w 48" name="T20"/>
                <a:gd fmla="*/ 20152825 h 4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48" name="T33"/>
                <a:gd fmla="*/ 0 h 49" name="T34"/>
                <a:gd fmla="*/ 48 w 48" name="T35"/>
                <a:gd fmla="*/ 49 h 4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49" w="48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/>
            <p:nvPr/>
          </p:nvSpPr>
          <p:spPr bwMode="auto">
            <a:xfrm>
              <a:off x="3294819" y="3542197"/>
              <a:ext cx="31750" cy="206196"/>
            </a:xfrm>
            <a:custGeom>
              <a:gdLst>
                <a:gd fmla="*/ 0 w 25" name="T0"/>
                <a:gd fmla="*/ 60733038 h 47" name="T1"/>
                <a:gd fmla="*/ 0 w 25" name="T2"/>
                <a:gd fmla="*/ 60733038 h 47" name="T3"/>
                <a:gd fmla="*/ 1612900 w 25" name="T4"/>
                <a:gd fmla="*/ 19087337 h 47" name="T5"/>
                <a:gd fmla="*/ 19354799 w 25" name="T6"/>
                <a:gd fmla="*/ 0 h 47" name="T7"/>
                <a:gd fmla="*/ 38709598 w 25" name="T8"/>
                <a:gd fmla="*/ 46850265 h 47" name="T9"/>
                <a:gd fmla="*/ 20967704 w 25" name="T10"/>
                <a:gd fmla="*/ 79820370 h 47" name="T11"/>
                <a:gd fmla="*/ 0 w 25" name="T12"/>
                <a:gd fmla="*/ 60733038 h 47" name="T13"/>
                <a:gd fmla="*/ 0 w 25" name="T14"/>
                <a:gd fmla="*/ 60733038 h 47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25" name="T24"/>
                <a:gd fmla="*/ 0 h 47" name="T25"/>
                <a:gd fmla="*/ 25 w 25" name="T26"/>
                <a:gd fmla="*/ 47 h 47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47" w="25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/>
            <p:nvPr/>
          </p:nvSpPr>
          <p:spPr bwMode="auto">
            <a:xfrm>
              <a:off x="3128133" y="3399321"/>
              <a:ext cx="130174" cy="206196"/>
            </a:xfrm>
            <a:custGeom>
              <a:gdLst>
                <a:gd fmla="*/ 0 w 105" name="T0"/>
                <a:gd fmla="*/ 42239311 h 41" name="T1"/>
                <a:gd fmla="*/ 0 w 105" name="T2"/>
                <a:gd fmla="*/ 42239311 h 41" name="T3"/>
                <a:gd fmla="*/ 1537305 w 105" name="T4"/>
                <a:gd fmla="*/ 45911833 h 41" name="T5"/>
                <a:gd fmla="*/ 3074610 w 105" name="T6"/>
                <a:gd fmla="*/ 58766978 h 41" name="T7"/>
                <a:gd fmla="*/ 19981242 w 105" name="T8"/>
                <a:gd fmla="*/ 62440845 h 41" name="T9"/>
                <a:gd fmla="*/ 53795752 w 105" name="T10"/>
                <a:gd fmla="*/ 55094467 h 41" name="T11"/>
                <a:gd fmla="*/ 89146332 w 105" name="T12"/>
                <a:gd fmla="*/ 73459734 h 41" name="T13"/>
                <a:gd fmla="*/ 138331392 w 105" name="T14"/>
                <a:gd fmla="*/ 60604589 h 41" name="T15"/>
                <a:gd fmla="*/ 159848693 w 105" name="T16"/>
                <a:gd fmla="*/ 23874044 h 41" name="T17"/>
                <a:gd fmla="*/ 152163412 w 105" name="T18"/>
                <a:gd fmla="*/ 0 h 41" name="T19"/>
                <a:gd fmla="*/ 89146332 w 105" name="T20"/>
                <a:gd fmla="*/ 1836256 h 41" name="T21"/>
                <a:gd fmla="*/ 70702380 w 105" name="T22"/>
                <a:gd fmla="*/ 40403056 h 41" name="T23"/>
                <a:gd fmla="*/ 0 w 105" name="T24"/>
                <a:gd fmla="*/ 42239311 h 41" name="T25"/>
                <a:gd fmla="*/ 0 w 105" name="T26"/>
                <a:gd fmla="*/ 42239311 h 41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105" name="T42"/>
                <a:gd fmla="*/ 0 h 41" name="T43"/>
                <a:gd fmla="*/ 105 w 105" name="T44"/>
                <a:gd fmla="*/ 41 h 41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41" w="105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/>
            <p:nvPr/>
          </p:nvSpPr>
          <p:spPr bwMode="auto">
            <a:xfrm>
              <a:off x="3017010" y="3334233"/>
              <a:ext cx="57150" cy="206196"/>
            </a:xfrm>
            <a:custGeom>
              <a:gdLst>
                <a:gd fmla="*/ 0 w 45" name="T0"/>
                <a:gd fmla="*/ 11676657 h 33" name="T1"/>
                <a:gd fmla="*/ 0 w 45" name="T2"/>
                <a:gd fmla="*/ 11676657 h 33" name="T3"/>
                <a:gd fmla="*/ 16128999 w 45" name="T4"/>
                <a:gd fmla="*/ 1946109 h 33" name="T5"/>
                <a:gd fmla="*/ 48387003 w 45" name="T6"/>
                <a:gd fmla="*/ 0 h 33" name="T7"/>
                <a:gd fmla="*/ 69354696 w 45" name="T8"/>
                <a:gd fmla="*/ 25300818 h 33" name="T9"/>
                <a:gd fmla="*/ 70967596 w 45" name="T10"/>
                <a:gd fmla="*/ 44761905 h 33" name="T11"/>
                <a:gd fmla="*/ 62903099 w 45" name="T12"/>
                <a:gd fmla="*/ 62278289 h 33" name="T13"/>
                <a:gd fmla="*/ 0 w 45" name="T14"/>
                <a:gd fmla="*/ 11676657 h 33" name="T15"/>
                <a:gd fmla="*/ 0 w 45" name="T16"/>
                <a:gd fmla="*/ 11676657 h 33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45" name="T27"/>
                <a:gd fmla="*/ 0 h 33" name="T28"/>
                <a:gd fmla="*/ 45 w 45" name="T29"/>
                <a:gd fmla="*/ 33 h 33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33" w="45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/>
            <p:nvPr/>
          </p:nvSpPr>
          <p:spPr bwMode="auto">
            <a:xfrm>
              <a:off x="3348794" y="3507272"/>
              <a:ext cx="107950" cy="206196"/>
            </a:xfrm>
            <a:custGeom>
              <a:gdLst>
                <a:gd fmla="*/ 0 w 86" name="T0"/>
                <a:gd fmla="*/ 53237874 h 48" name="T1"/>
                <a:gd fmla="*/ 0 w 86" name="T2"/>
                <a:gd fmla="*/ 53237874 h 48" name="T3"/>
                <a:gd fmla="*/ 7877839 w 86" name="T4"/>
                <a:gd fmla="*/ 0 h 48" name="T5"/>
                <a:gd fmla="*/ 133927029 w 86" name="T6"/>
                <a:gd fmla="*/ 11645907 h 48" name="T7"/>
                <a:gd fmla="*/ 110292264 w 86" name="T8"/>
                <a:gd fmla="*/ 44918452 h 48" name="T9"/>
                <a:gd fmla="*/ 119746672 w 86" name="T10"/>
                <a:gd fmla="*/ 63219891 h 48" name="T11"/>
                <a:gd fmla="*/ 86658754 w 86" name="T12"/>
                <a:gd fmla="*/ 64883776 h 48" name="T13"/>
                <a:gd fmla="*/ 66175857 w 86" name="T14"/>
                <a:gd fmla="*/ 78192272 h 48" name="T15"/>
                <a:gd fmla="*/ 12605046 w 86" name="T16"/>
                <a:gd fmla="*/ 78192272 h 48" name="T17"/>
                <a:gd fmla="*/ 0 w 86" name="T18"/>
                <a:gd fmla="*/ 53237874 h 48" name="T19"/>
                <a:gd fmla="*/ 0 w 86" name="T20"/>
                <a:gd fmla="*/ 53237874 h 48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86" name="T33"/>
                <a:gd fmla="*/ 0 h 48" name="T34"/>
                <a:gd fmla="*/ 86 w 86" name="T35"/>
                <a:gd fmla="*/ 48 h 48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48" w="86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/>
            <p:nvPr/>
          </p:nvSpPr>
          <p:spPr bwMode="auto">
            <a:xfrm>
              <a:off x="3251958" y="3376302"/>
              <a:ext cx="98425" cy="206196"/>
            </a:xfrm>
            <a:custGeom>
              <a:gdLst>
                <a:gd fmla="*/ 0 w 79" name="T0"/>
                <a:gd fmla="*/ 25637190 h 34" name="T1"/>
                <a:gd fmla="*/ 7760624 w 79" name="T2"/>
                <a:gd fmla="*/ 47856961 h 34" name="T3"/>
                <a:gd fmla="*/ 37253235 w 79" name="T4"/>
                <a:gd fmla="*/ 56403123 h 34" name="T5"/>
                <a:gd fmla="*/ 85373103 w 79" name="T6"/>
                <a:gd fmla="*/ 34183352 h 34" name="T7"/>
                <a:gd fmla="*/ 114865707 w 79" name="T8"/>
                <a:gd fmla="*/ 39310788 h 34" name="T9"/>
                <a:gd fmla="*/ 121073955 w 79" name="T10"/>
                <a:gd fmla="*/ 17092330 h 34" name="T11"/>
                <a:gd fmla="*/ 68298222 w 79" name="T12"/>
                <a:gd fmla="*/ 11963587 h 34" name="T13"/>
                <a:gd fmla="*/ 37253235 w 79" name="T14"/>
                <a:gd fmla="*/ 0 h 34" name="T15"/>
                <a:gd fmla="*/ 1552374 w 79" name="T16"/>
                <a:gd fmla="*/ 23928480 h 34" name="T17"/>
                <a:gd fmla="*/ 0 w 79" name="T18"/>
                <a:gd fmla="*/ 25637190 h 34" name="T19"/>
                <a:gd fmla="*/ 0 w 79" name="T20"/>
                <a:gd fmla="*/ 25637190 h 34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79" name="T33"/>
                <a:gd fmla="*/ 0 h 34" name="T34"/>
                <a:gd fmla="*/ 79 w 79" name="T35"/>
                <a:gd fmla="*/ 34 h 34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34" w="79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/>
            <p:nvPr/>
          </p:nvGrpSpPr>
          <p:grpSpPr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/>
              <p:nvPr/>
            </p:nvSpPr>
            <p:spPr bwMode="auto">
              <a:xfrm>
                <a:off x="3191" y="2497"/>
                <a:ext cx="37" cy="155"/>
              </a:xfrm>
              <a:custGeom>
                <a:gdLst>
                  <a:gd fmla="*/ 0 w 37" name="T0"/>
                  <a:gd fmla="*/ 41 h 55" name="T1"/>
                  <a:gd fmla="*/ 0 w 37" name="T2"/>
                  <a:gd fmla="*/ 41 h 55" name="T3"/>
                  <a:gd fmla="*/ 3 w 37" name="T4"/>
                  <a:gd fmla="*/ 15 h 55" name="T5"/>
                  <a:gd fmla="*/ 31 w 37" name="T6"/>
                  <a:gd fmla="*/ 0 h 55" name="T7"/>
                  <a:gd fmla="*/ 26 w 37" name="T8"/>
                  <a:gd fmla="*/ 21 h 55" name="T9"/>
                  <a:gd fmla="*/ 36 w 37" name="T10"/>
                  <a:gd fmla="*/ 27 h 55" name="T11"/>
                  <a:gd fmla="*/ 18 w 37" name="T12"/>
                  <a:gd fmla="*/ 39 h 55" name="T13"/>
                  <a:gd fmla="*/ 18 w 37" name="T14"/>
                  <a:gd fmla="*/ 54 h 55" name="T15"/>
                  <a:gd fmla="*/ 7 w 37" name="T16"/>
                  <a:gd fmla="*/ 54 h 55" name="T17"/>
                  <a:gd fmla="*/ 0 w 37" name="T18"/>
                  <a:gd fmla="*/ 41 h 55" name="T19"/>
                  <a:gd fmla="*/ 0 w 37" name="T20"/>
                  <a:gd fmla="*/ 41 h 55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37" name="T33"/>
                  <a:gd fmla="*/ 0 h 55" name="T34"/>
                  <a:gd fmla="*/ 37 w 37" name="T35"/>
                  <a:gd fmla="*/ 55 h 55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55" w="37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/>
              <p:nvPr/>
            </p:nvSpPr>
            <p:spPr bwMode="auto">
              <a:xfrm>
                <a:off x="3216" y="2514"/>
                <a:ext cx="13" cy="155"/>
              </a:xfrm>
              <a:custGeom>
                <a:gdLst>
                  <a:gd fmla="*/ 0 w 13" name="T0"/>
                  <a:gd fmla="*/ 6 h 7" name="T1"/>
                  <a:gd fmla="*/ 0 w 13" name="T2"/>
                  <a:gd fmla="*/ 6 h 7" name="T3"/>
                  <a:gd fmla="*/ 10 w 13" name="T4"/>
                  <a:gd fmla="*/ 0 h 7" name="T5"/>
                  <a:gd fmla="*/ 12 w 13" name="T6"/>
                  <a:gd fmla="*/ 4 h 7" name="T7"/>
                  <a:gd fmla="*/ 0 w 13" name="T8"/>
                  <a:gd fmla="*/ 6 h 7" name="T9"/>
                  <a:gd fmla="*/ 0 w 13" name="T10"/>
                  <a:gd fmla="*/ 6 h 7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3" name="T18"/>
                  <a:gd fmla="*/ 0 h 7" name="T19"/>
                  <a:gd fmla="*/ 13 w 13" name="T20"/>
                  <a:gd fmla="*/ 7 h 7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7" w="13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/>
              <p:nvPr/>
            </p:nvSpPr>
            <p:spPr bwMode="auto">
              <a:xfrm>
                <a:off x="3232" y="2510"/>
                <a:ext cx="22" cy="155"/>
              </a:xfrm>
              <a:custGeom>
                <a:gdLst>
                  <a:gd fmla="*/ 0 w 22" name="T0"/>
                  <a:gd fmla="*/ 12 h 24" name="T1"/>
                  <a:gd fmla="*/ 0 w 22" name="T2"/>
                  <a:gd fmla="*/ 12 h 24" name="T3"/>
                  <a:gd fmla="*/ 16 w 22" name="T4"/>
                  <a:gd fmla="*/ 23 h 24" name="T5"/>
                  <a:gd fmla="*/ 21 w 22" name="T6"/>
                  <a:gd fmla="*/ 11 h 24" name="T7"/>
                  <a:gd fmla="*/ 17 w 22" name="T8"/>
                  <a:gd fmla="*/ 0 h 24" name="T9"/>
                  <a:gd fmla="*/ 0 w 22" name="T10"/>
                  <a:gd fmla="*/ 12 h 24" name="T11"/>
                  <a:gd fmla="*/ 0 w 22" name="T12"/>
                  <a:gd fmla="*/ 12 h 24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2" name="T21"/>
                  <a:gd fmla="*/ 0 h 24" name="T22"/>
                  <a:gd fmla="*/ 22 w 22" name="T23"/>
                  <a:gd fmla="*/ 24 h 24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4" w="22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/>
            <p:nvPr/>
          </p:nvSpPr>
          <p:spPr bwMode="auto">
            <a:xfrm>
              <a:off x="3318633" y="2957993"/>
              <a:ext cx="185736" cy="206196"/>
            </a:xfrm>
            <a:custGeom>
              <a:gdLst>
                <a:gd fmla="*/ 0 w 149" name="T0"/>
                <a:gd fmla="*/ 39536435 h 224" name="T1"/>
                <a:gd fmla="*/ 0 w 149" name="T2"/>
                <a:gd fmla="*/ 39536435 h 224" name="T3"/>
                <a:gd fmla="*/ 15539579 w 149" name="T4"/>
                <a:gd fmla="*/ 27504408 h 224" name="T5"/>
                <a:gd fmla="*/ 38847698 w 149" name="T6"/>
                <a:gd fmla="*/ 51569784 h 224" name="T7"/>
                <a:gd fmla="*/ 83910746 w 149" name="T8"/>
                <a:gd fmla="*/ 55007506 h 224" name="T9"/>
                <a:gd fmla="*/ 108773316 w 149" name="T10"/>
                <a:gd fmla="*/ 41256607 h 224" name="T11"/>
                <a:gd fmla="*/ 116543103 w 149" name="T12"/>
                <a:gd fmla="*/ 8595619 h 224" name="T13"/>
                <a:gd fmla="*/ 158498456 w 149" name="T14"/>
                <a:gd fmla="*/ 0 h 224" name="T15"/>
                <a:gd fmla="*/ 180253400 w 149" name="T16"/>
                <a:gd fmla="*/ 12033343 h 224" name="T17"/>
                <a:gd fmla="*/ 177144488 w 149" name="T18"/>
                <a:gd fmla="*/ 39536435 h 224" name="T19"/>
                <a:gd fmla="*/ 169375947 w 149" name="T20"/>
                <a:gd fmla="*/ 67040844 h 224" name="T21"/>
                <a:gd fmla="*/ 198899392 w 149" name="T22"/>
                <a:gd fmla="*/ 99701845 h 224" name="T23"/>
                <a:gd fmla="*/ 181806609 w 149" name="T24"/>
                <a:gd fmla="*/ 123768522 h 224" name="T25"/>
                <a:gd fmla="*/ 203561514 w 149" name="T26"/>
                <a:gd fmla="*/ 166742669 h 224" name="T27"/>
                <a:gd fmla="*/ 194238517 w 149" name="T28"/>
                <a:gd fmla="*/ 204561585 h 224" name="T29"/>
                <a:gd fmla="*/ 229977293 w 149" name="T30"/>
                <a:gd fmla="*/ 283635746 h 224" name="T31"/>
                <a:gd fmla="*/ 149174213 w 149" name="T32"/>
                <a:gd fmla="*/ 359270956 h 224" name="T33"/>
                <a:gd fmla="*/ 51278369 w 149" name="T34"/>
                <a:gd fmla="*/ 383337633 h 224" name="T35"/>
                <a:gd fmla="*/ 46617494 w 149" name="T36"/>
                <a:gd fmla="*/ 367866572 h 224" name="T37"/>
                <a:gd fmla="*/ 15539579 w 149" name="T38"/>
                <a:gd fmla="*/ 357552095 h 224" name="T39"/>
                <a:gd fmla="*/ 10877457 w 149" name="T40"/>
                <a:gd fmla="*/ 281916885 h 224" name="T41"/>
                <a:gd fmla="*/ 104111194 w 149" name="T42"/>
                <a:gd fmla="*/ 201123863 h 224" name="T43"/>
                <a:gd fmla="*/ 73033274 w 149" name="T44"/>
                <a:gd fmla="*/ 161586086 h 224" name="T45"/>
                <a:gd fmla="*/ 62155821 w 149" name="T46"/>
                <a:gd fmla="*/ 80793043 h 224" name="T47"/>
                <a:gd fmla="*/ 0 w 149" name="T48"/>
                <a:gd fmla="*/ 39536435 h 224" name="T49"/>
                <a:gd fmla="*/ 0 w 149" name="T50"/>
                <a:gd fmla="*/ 39536435 h 224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149" name="T78"/>
                <a:gd fmla="*/ 0 h 224" name="T79"/>
                <a:gd fmla="*/ 149 w 149" name="T80"/>
                <a:gd fmla="*/ 224 h 224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224" w="149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/>
            <p:nvPr/>
          </p:nvGrpSpPr>
          <p:grpSpPr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/>
              <p:nvPr/>
            </p:nvSpPr>
            <p:spPr bwMode="auto">
              <a:xfrm>
                <a:off x="3019" y="2666"/>
                <a:ext cx="172" cy="158"/>
              </a:xfrm>
              <a:custGeom>
                <a:gdLst>
                  <a:gd fmla="*/ 0 w 172" name="T0"/>
                  <a:gd fmla="*/ 45 h 150" name="T1"/>
                  <a:gd fmla="*/ 0 w 172" name="T2"/>
                  <a:gd fmla="*/ 45 h 150" name="T3"/>
                  <a:gd fmla="*/ 5 w 172" name="T4"/>
                  <a:gd fmla="*/ 58 h 150" name="T5"/>
                  <a:gd fmla="*/ 41 w 172" name="T6"/>
                  <a:gd fmla="*/ 67 h 150" name="T7"/>
                  <a:gd fmla="*/ 35 w 172" name="T8"/>
                  <a:gd fmla="*/ 75 h 150" name="T9"/>
                  <a:gd fmla="*/ 48 w 172" name="T10"/>
                  <a:gd fmla="*/ 84 h 150" name="T11"/>
                  <a:gd fmla="*/ 53 w 172" name="T12"/>
                  <a:gd fmla="*/ 101 h 150" name="T13"/>
                  <a:gd fmla="*/ 38 w 172" name="T14"/>
                  <a:gd fmla="*/ 133 h 150" name="T15"/>
                  <a:gd fmla="*/ 81 w 172" name="T16"/>
                  <a:gd fmla="*/ 145 h 150" name="T17"/>
                  <a:gd fmla="*/ 85 w 172" name="T18"/>
                  <a:gd fmla="*/ 147 h 150" name="T19"/>
                  <a:gd fmla="*/ 105 w 172" name="T20"/>
                  <a:gd fmla="*/ 149 h 150" name="T21"/>
                  <a:gd fmla="*/ 105 w 172" name="T22"/>
                  <a:gd fmla="*/ 137 h 150" name="T23"/>
                  <a:gd fmla="*/ 117 w 172" name="T24"/>
                  <a:gd fmla="*/ 130 h 150" name="T25"/>
                  <a:gd fmla="*/ 145 w 172" name="T26"/>
                  <a:gd fmla="*/ 138 h 150" name="T27"/>
                  <a:gd fmla="*/ 163 w 172" name="T28"/>
                  <a:gd fmla="*/ 125 h 150" name="T29"/>
                  <a:gd fmla="*/ 153 w 172" name="T30"/>
                  <a:gd fmla="*/ 107 h 150" name="T31"/>
                  <a:gd fmla="*/ 157 w 172" name="T32"/>
                  <a:gd fmla="*/ 90 h 150" name="T33"/>
                  <a:gd fmla="*/ 143 w 172" name="T34"/>
                  <a:gd fmla="*/ 80 h 150" name="T35"/>
                  <a:gd fmla="*/ 163 w 172" name="T36"/>
                  <a:gd fmla="*/ 60 h 150" name="T37"/>
                  <a:gd fmla="*/ 171 w 172" name="T38"/>
                  <a:gd fmla="*/ 38 h 150" name="T39"/>
                  <a:gd fmla="*/ 146 w 172" name="T40"/>
                  <a:gd fmla="*/ 28 h 150" name="T41"/>
                  <a:gd fmla="*/ 139 w 172" name="T42"/>
                  <a:gd fmla="*/ 26 h 150" name="T43"/>
                  <a:gd fmla="*/ 100 w 172" name="T44"/>
                  <a:gd fmla="*/ 0 h 150" name="T45"/>
                  <a:gd fmla="*/ 86 w 172" name="T46"/>
                  <a:gd fmla="*/ 4 h 150" name="T47"/>
                  <a:gd fmla="*/ 71 w 172" name="T48"/>
                  <a:gd fmla="*/ 29 h 150" name="T49"/>
                  <a:gd fmla="*/ 38 w 172" name="T50"/>
                  <a:gd fmla="*/ 25 h 150" name="T51"/>
                  <a:gd fmla="*/ 43 w 172" name="T52"/>
                  <a:gd fmla="*/ 44 h 150" name="T53"/>
                  <a:gd fmla="*/ 0 w 172" name="T54"/>
                  <a:gd fmla="*/ 45 h 150" name="T55"/>
                  <a:gd fmla="*/ 0 w 172" name="T56"/>
                  <a:gd fmla="*/ 45 h 150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w 172" name="T87"/>
                  <a:gd fmla="*/ 0 h 150" name="T88"/>
                  <a:gd fmla="*/ 172 w 172" name="T89"/>
                  <a:gd fmla="*/ 150 h 150" name="T90"/>
                </a:gdLst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b="T90" l="T87" r="T89" t="T88"/>
                <a:pathLst>
                  <a:path h="150" w="172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/>
              <p:nvPr/>
            </p:nvSpPr>
            <p:spPr bwMode="auto">
              <a:xfrm>
                <a:off x="3198" y="2743"/>
                <a:ext cx="11" cy="158"/>
              </a:xfrm>
              <a:custGeom>
                <a:gdLst>
                  <a:gd fmla="*/ 0 w 11" name="T0"/>
                  <a:gd fmla="*/ 14 h 29" name="T1"/>
                  <a:gd fmla="*/ 0 w 11" name="T2"/>
                  <a:gd fmla="*/ 14 h 29" name="T3"/>
                  <a:gd fmla="*/ 9 w 11" name="T4"/>
                  <a:gd fmla="*/ 28 h 29" name="T5"/>
                  <a:gd fmla="*/ 10 w 11" name="T6"/>
                  <a:gd fmla="*/ 0 h 29" name="T7"/>
                  <a:gd fmla="*/ 0 w 11" name="T8"/>
                  <a:gd fmla="*/ 14 h 29" name="T9"/>
                  <a:gd fmla="*/ 0 w 11" name="T10"/>
                  <a:gd fmla="*/ 14 h 29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1" name="T18"/>
                  <a:gd fmla="*/ 0 h 29" name="T19"/>
                  <a:gd fmla="*/ 11 w 11" name="T20"/>
                  <a:gd fmla="*/ 29 h 29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8" w="11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/>
            <p:nvPr/>
          </p:nvSpPr>
          <p:spPr bwMode="auto">
            <a:xfrm>
              <a:off x="3070984" y="3316770"/>
              <a:ext cx="144461" cy="206196"/>
            </a:xfrm>
            <a:custGeom>
              <a:gdLst>
                <a:gd fmla="*/ 0 w 119" name="T0"/>
                <a:gd fmla="*/ 91405696 h 133" name="T1"/>
                <a:gd fmla="*/ 0 w 119" name="T2"/>
                <a:gd fmla="*/ 91405696 h 133" name="T3"/>
                <a:gd fmla="*/ 0 w 119" name="T4"/>
                <a:gd fmla="*/ 128645278 h 133" name="T5"/>
                <a:gd fmla="*/ 1473755 w 119" name="T6"/>
                <a:gd fmla="*/ 145571769 h 133" name="T7"/>
                <a:gd fmla="*/ 4421266 w 119" name="T8"/>
                <a:gd fmla="*/ 164192211 h 133" name="T9"/>
                <a:gd fmla="*/ 41263940 w 119" name="T10"/>
                <a:gd fmla="*/ 181118743 h 133" name="T11"/>
                <a:gd fmla="*/ 29473892 w 119" name="T12"/>
                <a:gd fmla="*/ 218358325 h 133" name="T13"/>
                <a:gd fmla="*/ 69264067 w 119" name="T14"/>
                <a:gd fmla="*/ 223436272 h 133" name="T15"/>
                <a:gd fmla="*/ 137055594 w 119" name="T16"/>
                <a:gd fmla="*/ 221743623 h 133" name="T17"/>
                <a:gd fmla="*/ 154739438 w 119" name="T18"/>
                <a:gd fmla="*/ 186196690 h 133" name="T19"/>
                <a:gd fmla="*/ 119370536 w 119" name="T20"/>
                <a:gd fmla="*/ 140493822 h 133" name="T21"/>
                <a:gd fmla="*/ 162108250 w 119" name="T22"/>
                <a:gd fmla="*/ 115104085 h 133" name="T23"/>
                <a:gd fmla="*/ 173898288 w 119" name="T24"/>
                <a:gd fmla="*/ 123567330 h 133" name="T25"/>
                <a:gd fmla="*/ 162108250 w 119" name="T26"/>
                <a:gd fmla="*/ 33854294 h 133" name="T27"/>
                <a:gd fmla="*/ 129686820 w 119" name="T28"/>
                <a:gd fmla="*/ 11848549 h 133" name="T29"/>
                <a:gd fmla="*/ 94317918 w 119" name="T30"/>
                <a:gd fmla="*/ 27083697 h 133" name="T31"/>
                <a:gd fmla="*/ 100212937 w 119" name="T32"/>
                <a:gd fmla="*/ 16926496 h 133" name="T33"/>
                <a:gd fmla="*/ 69264067 w 119" name="T34"/>
                <a:gd fmla="*/ 0 h 133" name="T35"/>
                <a:gd fmla="*/ 53053978 w 119" name="T36"/>
                <a:gd fmla="*/ 0 h 133" name="T37"/>
                <a:gd fmla="*/ 53053978 w 119" name="T38"/>
                <a:gd fmla="*/ 49088146 h 133" name="T39"/>
                <a:gd fmla="*/ 33895156 w 119" name="T40"/>
                <a:gd fmla="*/ 35546943 h 133" name="T41"/>
                <a:gd fmla="*/ 23578873 w 119" name="T42"/>
                <a:gd fmla="*/ 50780795 h 133" name="T43"/>
                <a:gd fmla="*/ 20632577 w 119" name="T44"/>
                <a:gd fmla="*/ 81249781 h 133" name="T45"/>
                <a:gd fmla="*/ 0 w 119" name="T46"/>
                <a:gd fmla="*/ 91405696 h 133" name="T47"/>
                <a:gd fmla="*/ 0 w 119" name="T48"/>
                <a:gd fmla="*/ 91405696 h 133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w 119" name="T75"/>
                <a:gd fmla="*/ 0 h 133" name="T76"/>
                <a:gd fmla="*/ 119 w 119" name="T77"/>
                <a:gd fmla="*/ 133 h 133" name="T78"/>
              </a:gdLst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b="T78" l="T75" r="T77" t="T76"/>
              <a:pathLst>
                <a:path h="133" w="119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/>
            <p:nvPr/>
          </p:nvGrpSpPr>
          <p:grpSpPr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/>
              <p:nvPr/>
            </p:nvSpPr>
            <p:spPr bwMode="auto">
              <a:xfrm>
                <a:off x="3356" y="2792"/>
                <a:ext cx="86" cy="158"/>
              </a:xfrm>
              <a:custGeom>
                <a:gdLst>
                  <a:gd fmla="*/ 0 w 86" name="T0"/>
                  <a:gd fmla="*/ 34 h 86" name="T1"/>
                  <a:gd fmla="*/ 0 w 86" name="T2"/>
                  <a:gd fmla="*/ 34 h 86" name="T3"/>
                  <a:gd fmla="*/ 11 w 86" name="T4"/>
                  <a:gd fmla="*/ 15 h 86" name="T5"/>
                  <a:gd fmla="*/ 38 w 86" name="T6"/>
                  <a:gd fmla="*/ 8 h 86" name="T7"/>
                  <a:gd fmla="*/ 72 w 86" name="T8"/>
                  <a:gd fmla="*/ 8 h 86" name="T9"/>
                  <a:gd fmla="*/ 85 w 86" name="T10"/>
                  <a:gd fmla="*/ 0 h 86" name="T11"/>
                  <a:gd fmla="*/ 80 w 86" name="T12"/>
                  <a:gd fmla="*/ 18 h 86" name="T13"/>
                  <a:gd fmla="*/ 57 w 86" name="T14"/>
                  <a:gd fmla="*/ 14 h 86" name="T15"/>
                  <a:gd fmla="*/ 46 w 86" name="T16"/>
                  <a:gd fmla="*/ 29 h 86" name="T17"/>
                  <a:gd fmla="*/ 33 w 86" name="T18"/>
                  <a:gd fmla="*/ 21 h 86" name="T19"/>
                  <a:gd fmla="*/ 42 w 86" name="T20"/>
                  <a:gd fmla="*/ 43 h 86" name="T21"/>
                  <a:gd fmla="*/ 31 w 86" name="T22"/>
                  <a:gd fmla="*/ 48 h 86" name="T23"/>
                  <a:gd fmla="*/ 52 w 86" name="T24"/>
                  <a:gd fmla="*/ 57 h 86" name="T25"/>
                  <a:gd fmla="*/ 52 w 86" name="T26"/>
                  <a:gd fmla="*/ 66 h 86" name="T27"/>
                  <a:gd fmla="*/ 35 w 86" name="T28"/>
                  <a:gd fmla="*/ 69 h 86" name="T29"/>
                  <a:gd fmla="*/ 41 w 86" name="T30"/>
                  <a:gd fmla="*/ 85 h 86" name="T31"/>
                  <a:gd fmla="*/ 20 w 86" name="T32"/>
                  <a:gd fmla="*/ 80 h 86" name="T33"/>
                  <a:gd fmla="*/ 14 w 86" name="T34"/>
                  <a:gd fmla="*/ 65 h 86" name="T35"/>
                  <a:gd fmla="*/ 41 w 86" name="T36"/>
                  <a:gd fmla="*/ 58 h 86" name="T37"/>
                  <a:gd fmla="*/ 14 w 86" name="T38"/>
                  <a:gd fmla="*/ 56 h 86" name="T39"/>
                  <a:gd fmla="*/ 0 w 86" name="T40"/>
                  <a:gd fmla="*/ 34 h 86" name="T41"/>
                  <a:gd fmla="*/ 0 w 86" name="T42"/>
                  <a:gd fmla="*/ 34 h 8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86" name="T66"/>
                  <a:gd fmla="*/ 0 h 86" name="T67"/>
                  <a:gd fmla="*/ 86 w 86" name="T68"/>
                  <a:gd fmla="*/ 86 h 86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86" w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/>
              <p:nvPr/>
            </p:nvSpPr>
            <p:spPr bwMode="auto">
              <a:xfrm>
                <a:off x="3401" y="2851"/>
                <a:ext cx="41" cy="158"/>
              </a:xfrm>
              <a:custGeom>
                <a:gdLst>
                  <a:gd fmla="*/ 0 w 41" name="T0"/>
                  <a:gd fmla="*/ 6 h 7" name="T1"/>
                  <a:gd fmla="*/ 0 w 41" name="T2"/>
                  <a:gd fmla="*/ 6 h 7" name="T3"/>
                  <a:gd fmla="*/ 3 w 41" name="T4"/>
                  <a:gd fmla="*/ 0 h 7" name="T5"/>
                  <a:gd fmla="*/ 40 w 41" name="T6"/>
                  <a:gd fmla="*/ 6 h 7" name="T7"/>
                  <a:gd fmla="*/ 13 w 41" name="T8"/>
                  <a:gd fmla="*/ 6 h 7" name="T9"/>
                  <a:gd fmla="*/ 0 w 41" name="T10"/>
                  <a:gd fmla="*/ 6 h 7" name="T11"/>
                  <a:gd fmla="*/ 0 w 41" name="T12"/>
                  <a:gd fmla="*/ 6 h 7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1" name="T21"/>
                  <a:gd fmla="*/ 0 h 7" name="T22"/>
                  <a:gd fmla="*/ 41 w 41" name="T23"/>
                  <a:gd fmla="*/ 7 h 7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7" w="41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/>
            <p:nvPr/>
          </p:nvSpPr>
          <p:spPr bwMode="auto">
            <a:xfrm>
              <a:off x="3239258" y="3412021"/>
              <a:ext cx="117475" cy="206196"/>
            </a:xfrm>
            <a:custGeom>
              <a:gdLst>
                <a:gd fmla="*/ 0 w 93" name="T0"/>
                <a:gd fmla="*/ 44700470 h 49" name="T1"/>
                <a:gd fmla="*/ 0 w 93" name="T2"/>
                <a:gd fmla="*/ 44700470 h 49" name="T3"/>
                <a:gd fmla="*/ 22337937 w 93" name="T4"/>
                <a:gd fmla="*/ 12771562 h 49" name="T5"/>
                <a:gd fmla="*/ 52655329 w 93" name="T6"/>
                <a:gd fmla="*/ 20754422 h 49" name="T7"/>
                <a:gd fmla="*/ 102118623 w 93" name="T8"/>
                <a:gd fmla="*/ 0 h 49" name="T9"/>
                <a:gd fmla="*/ 132434743 w 93" name="T10"/>
                <a:gd fmla="*/ 4789967 h 49" name="T11"/>
                <a:gd fmla="*/ 146795741 w 93" name="T12"/>
                <a:gd fmla="*/ 15964451 h 49" name="T13"/>
                <a:gd fmla="*/ 90949660 w 93" name="T14"/>
                <a:gd fmla="*/ 67050695 h 49" name="T15"/>
                <a:gd fmla="*/ 43081751 w 93" name="T16"/>
                <a:gd fmla="*/ 76629363 h 49" name="T17"/>
                <a:gd fmla="*/ 0 w 93" name="T18"/>
                <a:gd fmla="*/ 44700470 h 49" name="T19"/>
                <a:gd fmla="*/ 0 w 93" name="T20"/>
                <a:gd fmla="*/ 44700470 h 4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93" name="T33"/>
                <a:gd fmla="*/ 0 h 49" name="T34"/>
                <a:gd fmla="*/ 93 w 93" name="T35"/>
                <a:gd fmla="*/ 49 h 4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49" w="93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/>
            <p:nvPr/>
          </p:nvGrpSpPr>
          <p:grpSpPr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/>
              <p:nvPr/>
            </p:nvSpPr>
            <p:spPr bwMode="auto">
              <a:xfrm>
                <a:off x="3172" y="2737"/>
                <a:ext cx="161" cy="157"/>
              </a:xfrm>
              <a:custGeom>
                <a:gdLst>
                  <a:gd fmla="*/ 0 w 161" name="T0"/>
                  <a:gd fmla="*/ 37 h 151" name="T1"/>
                  <a:gd fmla="*/ 0 w 161" name="T2"/>
                  <a:gd fmla="*/ 37 h 151" name="T3"/>
                  <a:gd fmla="*/ 4 w 161" name="T4"/>
                  <a:gd fmla="*/ 20 h 151" name="T5"/>
                  <a:gd fmla="*/ 23 w 161" name="T6"/>
                  <a:gd fmla="*/ 11 h 151" name="T7"/>
                  <a:gd fmla="*/ 31 w 161" name="T8"/>
                  <a:gd fmla="*/ 19 h 151" name="T9"/>
                  <a:gd fmla="*/ 50 w 161" name="T10"/>
                  <a:gd fmla="*/ 4 h 151" name="T11"/>
                  <a:gd fmla="*/ 72 w 161" name="T12"/>
                  <a:gd fmla="*/ 0 h 151" name="T13"/>
                  <a:gd fmla="*/ 95 w 161" name="T14"/>
                  <a:gd fmla="*/ 10 h 151" name="T15"/>
                  <a:gd fmla="*/ 95 w 161" name="T16"/>
                  <a:gd fmla="*/ 27 h 151" name="T17"/>
                  <a:gd fmla="*/ 76 w 161" name="T18"/>
                  <a:gd fmla="*/ 29 h 151" name="T19"/>
                  <a:gd fmla="*/ 78 w 161" name="T20"/>
                  <a:gd fmla="*/ 50 h 151" name="T21"/>
                  <a:gd fmla="*/ 108 w 161" name="T22"/>
                  <a:gd fmla="*/ 83 h 151" name="T23"/>
                  <a:gd fmla="*/ 127 w 161" name="T24"/>
                  <a:gd fmla="*/ 86 h 151" name="T25"/>
                  <a:gd fmla="*/ 126 w 161" name="T26"/>
                  <a:gd fmla="*/ 93 h 151" name="T27"/>
                  <a:gd fmla="*/ 160 w 161" name="T28"/>
                  <a:gd fmla="*/ 115 h 151" name="T29"/>
                  <a:gd fmla="*/ 136 w 161" name="T30"/>
                  <a:gd fmla="*/ 112 h 151" name="T31"/>
                  <a:gd fmla="*/ 141 w 161" name="T32"/>
                  <a:gd fmla="*/ 133 h 151" name="T33"/>
                  <a:gd fmla="*/ 127 w 161" name="T34"/>
                  <a:gd fmla="*/ 150 h 151" name="T35"/>
                  <a:gd fmla="*/ 121 w 161" name="T36"/>
                  <a:gd fmla="*/ 116 h 151" name="T37"/>
                  <a:gd fmla="*/ 61 w 161" name="T38"/>
                  <a:gd fmla="*/ 78 h 151" name="T39"/>
                  <a:gd fmla="*/ 47 w 161" name="T40"/>
                  <a:gd fmla="*/ 53 h 151" name="T41"/>
                  <a:gd fmla="*/ 28 w 161" name="T42"/>
                  <a:gd fmla="*/ 45 h 151" name="T43"/>
                  <a:gd fmla="*/ 10 w 161" name="T44"/>
                  <a:gd fmla="*/ 55 h 151" name="T45"/>
                  <a:gd fmla="*/ 0 w 161" name="T46"/>
                  <a:gd fmla="*/ 37 h 151" name="T47"/>
                  <a:gd fmla="*/ 0 w 161" name="T48"/>
                  <a:gd fmla="*/ 37 h 151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w 161" name="T75"/>
                  <a:gd fmla="*/ 0 h 151" name="T76"/>
                  <a:gd fmla="*/ 161 w 161" name="T77"/>
                  <a:gd fmla="*/ 151 h 151" name="T78"/>
                </a:gdLst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b="T78" l="T75" r="T77" t="T76"/>
                <a:pathLst>
                  <a:path h="151" w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/>
              <p:nvPr/>
            </p:nvSpPr>
            <p:spPr bwMode="auto">
              <a:xfrm>
                <a:off x="3192" y="2777"/>
                <a:ext cx="21" cy="157"/>
              </a:xfrm>
              <a:custGeom>
                <a:gdLst>
                  <a:gd fmla="*/ 0 w 21" name="T0"/>
                  <a:gd fmla="*/ 6 h 38" name="T1"/>
                  <a:gd fmla="*/ 0 w 21" name="T2"/>
                  <a:gd fmla="*/ 6 h 38" name="T3"/>
                  <a:gd fmla="*/ 4 w 21" name="T4"/>
                  <a:gd fmla="*/ 34 h 38" name="T5"/>
                  <a:gd fmla="*/ 12 w 21" name="T6"/>
                  <a:gd fmla="*/ 37 h 38" name="T7"/>
                  <a:gd fmla="*/ 20 w 21" name="T8"/>
                  <a:gd fmla="*/ 15 h 38" name="T9"/>
                  <a:gd fmla="*/ 13 w 21" name="T10"/>
                  <a:gd fmla="*/ 0 h 38" name="T11"/>
                  <a:gd fmla="*/ 0 w 21" name="T12"/>
                  <a:gd fmla="*/ 6 h 38" name="T13"/>
                  <a:gd fmla="*/ 0 w 21" name="T14"/>
                  <a:gd fmla="*/ 6 h 3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21" name="T24"/>
                  <a:gd fmla="*/ 0 h 38" name="T25"/>
                  <a:gd fmla="*/ 21 w 21" name="T26"/>
                  <a:gd fmla="*/ 38 h 3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38" w="21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/>
              <p:nvPr/>
            </p:nvSpPr>
            <p:spPr bwMode="auto">
              <a:xfrm>
                <a:off x="3251" y="2819"/>
                <a:ext cx="43" cy="157"/>
              </a:xfrm>
              <a:custGeom>
                <a:gdLst>
                  <a:gd fmla="*/ 0 w 43" name="T0"/>
                  <a:gd fmla="*/ 5 h 25" name="T1"/>
                  <a:gd fmla="*/ 0 w 43" name="T2"/>
                  <a:gd fmla="*/ 5 h 25" name="T3"/>
                  <a:gd fmla="*/ 35 w 43" name="T4"/>
                  <a:gd fmla="*/ 24 h 25" name="T5"/>
                  <a:gd fmla="*/ 42 w 43" name="T6"/>
                  <a:gd fmla="*/ 0 h 25" name="T7"/>
                  <a:gd fmla="*/ 0 w 43" name="T8"/>
                  <a:gd fmla="*/ 5 h 25" name="T9"/>
                  <a:gd fmla="*/ 0 w 43" name="T10"/>
                  <a:gd fmla="*/ 5 h 25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43" name="T18"/>
                  <a:gd fmla="*/ 0 h 25" name="T19"/>
                  <a:gd fmla="*/ 43 w 43" name="T20"/>
                  <a:gd fmla="*/ 25 h 25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5" w="43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/>
            <p:nvPr/>
          </p:nvSpPr>
          <p:spPr bwMode="auto">
            <a:xfrm>
              <a:off x="3064635" y="3351696"/>
              <a:ext cx="9525" cy="206196"/>
            </a:xfrm>
            <a:custGeom>
              <a:gdLst>
                <a:gd fmla="*/ 0 w 8" name="T0"/>
                <a:gd fmla="*/ 19058317 h 12" name="T1"/>
                <a:gd fmla="*/ 0 w 8" name="T2"/>
                <a:gd fmla="*/ 19058317 h 12" name="T3"/>
                <a:gd fmla="*/ 7087790 w 8" name="T4"/>
                <a:gd fmla="*/ 0 h 12" name="T5"/>
                <a:gd fmla="*/ 9922669 w 8" name="T6"/>
                <a:gd fmla="*/ 23292851 h 12" name="T7"/>
                <a:gd fmla="*/ 0 w 8" name="T8"/>
                <a:gd fmla="*/ 19058317 h 12" name="T9"/>
                <a:gd fmla="*/ 0 w 8" name="T10"/>
                <a:gd fmla="*/ 19058317 h 12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8" name="T18"/>
                <a:gd fmla="*/ 0 h 12" name="T19"/>
                <a:gd fmla="*/ 8 w 8" name="T20"/>
                <a:gd fmla="*/ 12 h 12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2" w="8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/>
            <p:nvPr/>
          </p:nvSpPr>
          <p:spPr bwMode="auto">
            <a:xfrm>
              <a:off x="3028122" y="3300102"/>
              <a:ext cx="63500" cy="206196"/>
            </a:xfrm>
            <a:custGeom>
              <a:gdLst>
                <a:gd fmla="*/ 0 w 50" name="T0"/>
                <a:gd fmla="*/ 62062469 h 47" name="T1"/>
                <a:gd fmla="*/ 0 w 50" name="T2"/>
                <a:gd fmla="*/ 62062469 h 47" name="T3"/>
                <a:gd fmla="*/ 30645101 w 50" name="T4"/>
                <a:gd fmla="*/ 52936036 h 47" name="T5"/>
                <a:gd fmla="*/ 14516101 w 50" name="T6"/>
                <a:gd fmla="*/ 41982954 h 47" name="T7"/>
                <a:gd fmla="*/ 29032201 w 50" name="T8"/>
                <a:gd fmla="*/ 12777012 h 47" name="T9"/>
                <a:gd fmla="*/ 41935407 w 50" name="T10"/>
                <a:gd fmla="*/ 32856521 h 47" name="T11"/>
                <a:gd fmla="*/ 41935407 w 50" name="T12"/>
                <a:gd fmla="*/ 0 h 47" name="T13"/>
                <a:gd fmla="*/ 79032096 w 50" name="T14"/>
                <a:gd fmla="*/ 0 h 47" name="T15"/>
                <a:gd fmla="*/ 75806297 w 50" name="T16"/>
                <a:gd fmla="*/ 32856521 h 47" name="T17"/>
                <a:gd fmla="*/ 53225704 w 50" name="T18"/>
                <a:gd fmla="*/ 43809592 h 47" name="T19"/>
                <a:gd fmla="*/ 53225704 w 50" name="T20"/>
                <a:gd fmla="*/ 83967260 h 47" name="T21"/>
                <a:gd fmla="*/ 32258000 w 50" name="T22"/>
                <a:gd fmla="*/ 60237182 h 47" name="T23"/>
                <a:gd fmla="*/ 0 w 50" name="T24"/>
                <a:gd fmla="*/ 62062469 h 47" name="T25"/>
                <a:gd fmla="*/ 0 w 50" name="T26"/>
                <a:gd fmla="*/ 62062469 h 47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50" name="T42"/>
                <a:gd fmla="*/ 0 h 47" name="T43"/>
                <a:gd fmla="*/ 50 w 50" name="T44"/>
                <a:gd fmla="*/ 47 h 47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47" w="50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/>
            <p:nvPr/>
          </p:nvSpPr>
          <p:spPr bwMode="auto">
            <a:xfrm>
              <a:off x="3051934" y="2963550"/>
              <a:ext cx="441322" cy="206196"/>
            </a:xfrm>
            <a:custGeom>
              <a:gdLst>
                <a:gd fmla="*/ 0 w 354" name="T0"/>
                <a:gd fmla="*/ 360167831 h 285" name="T1"/>
                <a:gd fmla="*/ 51288450 w 354" name="T2"/>
                <a:gd fmla="*/ 366963865 h 285" name="T3"/>
                <a:gd fmla="*/ 1554611 w 354" name="T4"/>
                <a:gd fmla="*/ 389049022 h 285" name="T5"/>
                <a:gd fmla="*/ 9325172 w 354" name="T6"/>
                <a:gd fmla="*/ 423027891 h 285" name="T7"/>
                <a:gd fmla="*/ 6217197 w 354" name="T8"/>
                <a:gd fmla="*/ 436618657 h 285" name="T9"/>
                <a:gd fmla="*/ 13987759 w 354" name="T10"/>
                <a:gd fmla="*/ 468897865 h 285" name="T11"/>
                <a:gd fmla="*/ 108795341 w 354" name="T12"/>
                <a:gd fmla="*/ 451909083 h 285" name="T13"/>
                <a:gd fmla="*/ 130553653 w 354" name="T14"/>
                <a:gd fmla="*/ 451909083 h 285" name="T15"/>
                <a:gd fmla="*/ 150758602 w 354" name="T16"/>
                <a:gd fmla="*/ 385652309 h 285" name="T17"/>
                <a:gd fmla="*/ 150758602 w 354" name="T18"/>
                <a:gd fmla="*/ 358469474 h 285" name="T19"/>
                <a:gd fmla="*/ 191168538 w 354" name="T20"/>
                <a:gd fmla="*/ 273524176 h 285" name="T21"/>
                <a:gd fmla="*/ 202048317 w 354" name="T22"/>
                <a:gd fmla="*/ 200471367 h 285" name="T23"/>
                <a:gd fmla="*/ 245566189 w 354" name="T24"/>
                <a:gd fmla="*/ 130815232 h 285" name="T25"/>
                <a:gd fmla="*/ 279758891 w 354" name="T26"/>
                <a:gd fmla="*/ 105332058 h 285" name="T27"/>
                <a:gd fmla="*/ 320167542 w 354" name="T28"/>
                <a:gd fmla="*/ 83246880 h 285" name="T29"/>
                <a:gd fmla="*/ 345035153 w 354" name="T30"/>
                <a:gd fmla="*/ 71354472 h 285" name="T31"/>
                <a:gd fmla="*/ 413420557 w 354" name="T32"/>
                <a:gd fmla="*/ 98536023 h 285" name="T33"/>
                <a:gd fmla="*/ 446058649 w 354" name="T34"/>
                <a:gd fmla="*/ 52666029 h 285" name="T35"/>
                <a:gd fmla="*/ 509781469 w 354" name="T36"/>
                <a:gd fmla="*/ 56064046 h 285" name="T37"/>
                <a:gd fmla="*/ 547083392 w 354" name="T38"/>
                <a:gd fmla="*/ 52666029 h 285" name="T39"/>
                <a:gd fmla="*/ 526878443 w 354" name="T40"/>
                <a:gd fmla="*/ 50967672 h 285" name="T41"/>
                <a:gd fmla="*/ 548636756 w 354" name="T42"/>
                <a:gd fmla="*/ 27182845 h 285" name="T43"/>
                <a:gd fmla="*/ 484913936 w 354" name="T44"/>
                <a:gd fmla="*/ 27182845 h 285" name="T45"/>
                <a:gd fmla="*/ 477143377 w 354" name="T46"/>
                <a:gd fmla="*/ 0 h 285" name="T47"/>
                <a:gd fmla="*/ 458493039 w 354" name="T48"/>
                <a:gd fmla="*/ 28881201 h 285" name="T49"/>
                <a:gd fmla="*/ 422745726 w 354" name="T50"/>
                <a:gd fmla="*/ 44171637 h 285" name="T51"/>
                <a:gd fmla="*/ 422745726 w 354" name="T52"/>
                <a:gd fmla="*/ 5096375 h 285" name="T53"/>
                <a:gd fmla="*/ 349697737 w 354" name="T54"/>
                <a:gd fmla="*/ 32279219 h 285" name="T55"/>
                <a:gd fmla="*/ 345035153 w 354" name="T56"/>
                <a:gd fmla="*/ 44171637 h 285" name="T57"/>
                <a:gd fmla="*/ 323276762 w 354" name="T58"/>
                <a:gd fmla="*/ 49268012 h 285" name="T59"/>
                <a:gd fmla="*/ 298409229 w 354" name="T60"/>
                <a:gd fmla="*/ 54364386 h 285" name="T61"/>
                <a:gd fmla="*/ 276649670 w 354" name="T62"/>
                <a:gd fmla="*/ 67956455 h 285" name="T63"/>
                <a:gd fmla="*/ 244011578 w 354" name="T64"/>
                <a:gd fmla="*/ 107031718 h 285" name="T65"/>
                <a:gd fmla="*/ 223806630 w 354" name="T66"/>
                <a:gd fmla="*/ 122320840 h 285" name="T67"/>
                <a:gd fmla="*/ 230023825 w 354" name="T68"/>
                <a:gd fmla="*/ 142707640 h 285" name="T69"/>
                <a:gd fmla="*/ 155421186 w 354" name="T70"/>
                <a:gd fmla="*/ 232750576 h 285" name="T71"/>
                <a:gd fmla="*/ 108795341 w 354" name="T72"/>
                <a:gd fmla="*/ 293910976 h 285" name="T73"/>
                <a:gd fmla="*/ 76155983 w 354" name="T74"/>
                <a:gd fmla="*/ 299007350 h 285" name="T75"/>
                <a:gd fmla="*/ 51288450 w 354" name="T76"/>
                <a:gd fmla="*/ 329588201 h 285" name="T77"/>
                <a:gd fmla="*/ 31084738 w 354" name="T78"/>
                <a:gd fmla="*/ 344877405 h 285" name="T79"/>
                <a:gd fmla="*/ 29530127 w 354" name="T80"/>
                <a:gd fmla="*/ 351673440 h 285" name="T81"/>
                <a:gd fmla="*/ 0 w 354" name="T82"/>
                <a:gd fmla="*/ 360167831 h 285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w 354" name="T126"/>
                <a:gd fmla="*/ 0 h 285" name="T127"/>
                <a:gd fmla="*/ 354 w 354" name="T128"/>
                <a:gd fmla="*/ 285 h 285" name="T129"/>
              </a:gdLst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b="T129" l="T126" r="T128" t="T127"/>
              <a:pathLst>
                <a:path h="285" w="354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/>
            <p:nvPr/>
          </p:nvSpPr>
          <p:spPr bwMode="auto">
            <a:xfrm>
              <a:off x="3207508" y="3302484"/>
              <a:ext cx="169861" cy="206196"/>
            </a:xfrm>
            <a:custGeom>
              <a:gdLst>
                <a:gd fmla="*/ 0 w 137" name="T0"/>
                <a:gd fmla="*/ 32364034 h 103" name="T1"/>
                <a:gd fmla="*/ 0 w 137" name="T2"/>
                <a:gd fmla="*/ 32364034 h 103" name="T3"/>
                <a:gd fmla="*/ 12298256 w 137" name="T4"/>
                <a:gd fmla="*/ 129457475 h 103" name="T5"/>
                <a:gd fmla="*/ 122981312 w 137" name="T6"/>
                <a:gd fmla="*/ 178003552 h 103" name="T7"/>
                <a:gd fmla="*/ 175249229 w 137" name="T8"/>
                <a:gd fmla="*/ 183398003 h 103" name="T9"/>
                <a:gd fmla="*/ 209069110 w 137" name="T10"/>
                <a:gd fmla="*/ 134851926 h 103" name="T11"/>
                <a:gd fmla="*/ 192159789 w 137" name="T12"/>
                <a:gd fmla="*/ 79113269 h 103" name="T13"/>
                <a:gd fmla="*/ 204458040 w 137" name="T14"/>
                <a:gd fmla="*/ 66526217 h 103" name="T15"/>
                <a:gd fmla="*/ 196770858 w 137" name="T16"/>
                <a:gd fmla="*/ 23374623 h 103" name="T17"/>
                <a:gd fmla="*/ 116832806 w 137" name="T18"/>
                <a:gd fmla="*/ 8990754 h 103" name="T19"/>
                <a:gd fmla="*/ 66102345 w 137" name="T20"/>
                <a:gd fmla="*/ 0 h 103" name="T21"/>
                <a:gd fmla="*/ 0 w 137" name="T22"/>
                <a:gd fmla="*/ 32364034 h 103" name="T23"/>
                <a:gd fmla="*/ 0 w 137" name="T24"/>
                <a:gd fmla="*/ 32364034 h 103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137" name="T39"/>
                <a:gd fmla="*/ 0 h 103" name="T40"/>
                <a:gd fmla="*/ 137 w 137" name="T41"/>
                <a:gd fmla="*/ 103 h 103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103" w="137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/>
            <p:nvPr/>
          </p:nvSpPr>
          <p:spPr bwMode="auto">
            <a:xfrm>
              <a:off x="2812223" y="3577122"/>
              <a:ext cx="53975" cy="206196"/>
            </a:xfrm>
            <a:custGeom>
              <a:gdLst>
                <a:gd fmla="*/ 0 w 44" name="T0"/>
                <a:gd fmla="*/ 82664452 h 77" name="T1"/>
                <a:gd fmla="*/ 0 w 44" name="T2"/>
                <a:gd fmla="*/ 82664452 h 77" name="T3"/>
                <a:gd fmla="*/ 10533713 w 44" name="T4"/>
                <a:gd fmla="*/ 0 h 77" name="T5"/>
                <a:gd fmla="*/ 64706208 w 44" name="T6"/>
                <a:gd fmla="*/ 5061646 h 77" name="T7"/>
                <a:gd fmla="*/ 40629686 w 44" name="T8"/>
                <a:gd fmla="*/ 59046043 h 77" name="T9"/>
                <a:gd fmla="*/ 40629686 w 44" name="T10"/>
                <a:gd fmla="*/ 124839645 h 77" name="T11"/>
                <a:gd fmla="*/ 9028545 w 44" name="T12"/>
                <a:gd fmla="*/ 128214075 h 77" name="T13"/>
                <a:gd fmla="*/ 13542818 w 44" name="T14"/>
                <a:gd fmla="*/ 87726116 h 77" name="T15"/>
                <a:gd fmla="*/ 0 w 44" name="T16"/>
                <a:gd fmla="*/ 82664452 h 77" name="T17"/>
                <a:gd fmla="*/ 0 w 44" name="T18"/>
                <a:gd fmla="*/ 82664452 h 77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44" name="T30"/>
                <a:gd fmla="*/ 0 h 77" name="T31"/>
                <a:gd fmla="*/ 44 w 44" name="T32"/>
                <a:gd fmla="*/ 77 h 77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77" w="44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/>
            <p:nvPr/>
          </p:nvSpPr>
          <p:spPr bwMode="auto">
            <a:xfrm>
              <a:off x="3310695" y="3437421"/>
              <a:ext cx="161924" cy="206196"/>
            </a:xfrm>
            <a:custGeom>
              <a:gdLst>
                <a:gd fmla="*/ 0 w 130" name="T0"/>
                <a:gd fmla="*/ 62420472 h 77" name="T1"/>
                <a:gd fmla="*/ 0 w 130" name="T2"/>
                <a:gd fmla="*/ 62420472 h 77" name="T3"/>
                <a:gd fmla="*/ 54300920 w 130" name="T4"/>
                <a:gd fmla="*/ 116404870 h 77" name="T5"/>
                <a:gd fmla="*/ 178417678 w 130" name="T6"/>
                <a:gd fmla="*/ 128214075 h 77" name="T7"/>
                <a:gd fmla="*/ 200138038 w 130" name="T8"/>
                <a:gd fmla="*/ 82664452 h 77" name="T9"/>
                <a:gd fmla="*/ 169109486 w 130" name="T10"/>
                <a:gd fmla="*/ 80977237 h 77" name="T11"/>
                <a:gd fmla="*/ 166006755 w 130" name="T12"/>
                <a:gd fmla="*/ 42175184 h 77" name="T13"/>
                <a:gd fmla="*/ 138079649 w 130" name="T14"/>
                <a:gd fmla="*/ 0 h 77" name="T15"/>
                <a:gd fmla="*/ 54300920 w 130" name="T16"/>
                <a:gd fmla="*/ 8434777 h 77" name="T17"/>
                <a:gd fmla="*/ 0 w 130" name="T18"/>
                <a:gd fmla="*/ 62420472 h 77" name="T19"/>
                <a:gd fmla="*/ 0 w 130" name="T20"/>
                <a:gd fmla="*/ 62420472 h 77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130" name="T33"/>
                <a:gd fmla="*/ 0 h 77" name="T34"/>
                <a:gd fmla="*/ 130 w 130" name="T35"/>
                <a:gd fmla="*/ 77 h 77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77" w="130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/>
            <p:nvPr/>
          </p:nvSpPr>
          <p:spPr bwMode="auto">
            <a:xfrm>
              <a:off x="2813811" y="3566804"/>
              <a:ext cx="209548" cy="206196"/>
            </a:xfrm>
            <a:custGeom>
              <a:gdLst>
                <a:gd fmla="*/ 0 w 168" name="T0"/>
                <a:gd fmla="*/ 16931599 h 122" name="T1"/>
                <a:gd fmla="*/ 0 w 168" name="T2"/>
                <a:gd fmla="*/ 16931599 h 122" name="T3"/>
                <a:gd fmla="*/ 7779543 w 168" name="T4"/>
                <a:gd fmla="*/ 50796104 h 122" name="T5"/>
                <a:gd fmla="*/ 63788014 w 168" name="T6"/>
                <a:gd fmla="*/ 55876103 h 122" name="T7"/>
                <a:gd fmla="*/ 38895220 w 168" name="T8"/>
                <a:gd fmla="*/ 110058005 h 122" name="T9"/>
                <a:gd fmla="*/ 38895220 w 168" name="T10"/>
                <a:gd fmla="*/ 176092824 h 122" name="T11"/>
                <a:gd fmla="*/ 77790439 w 168" name="T12"/>
                <a:gd fmla="*/ 204877315 h 122" name="T13"/>
                <a:gd fmla="*/ 154025470 w 168" name="T14"/>
                <a:gd fmla="*/ 186251520 h 122" name="T15"/>
                <a:gd fmla="*/ 197588194 w 168" name="T16"/>
                <a:gd fmla="*/ 137149597 h 122" name="T17"/>
                <a:gd fmla="*/ 188253243 w 168" name="T18"/>
                <a:gd fmla="*/ 116830903 h 122" name="T19"/>
                <a:gd fmla="*/ 211590619 w 168" name="T20"/>
                <a:gd fmla="*/ 79580595 h 122" name="T21"/>
                <a:gd fmla="*/ 259820779 w 168" name="T22"/>
                <a:gd fmla="*/ 52489003 h 122" name="T23"/>
                <a:gd fmla="*/ 259820779 w 168" name="T24"/>
                <a:gd fmla="*/ 35557399 h 122" name="T25"/>
                <a:gd fmla="*/ 228703863 w 168" name="T26"/>
                <a:gd fmla="*/ 32170299 h 122" name="T27"/>
                <a:gd fmla="*/ 222480978 w 168" name="T28"/>
                <a:gd fmla="*/ 28784501 h 122" name="T29"/>
                <a:gd fmla="*/ 155580879 w 168" name="T30"/>
                <a:gd fmla="*/ 8465800 h 122" name="T31"/>
                <a:gd fmla="*/ 21780729 w 168" name="T32"/>
                <a:gd fmla="*/ 0 h 122" name="T33"/>
                <a:gd fmla="*/ 0 w 168" name="T34"/>
                <a:gd fmla="*/ 16931599 h 122" name="T35"/>
                <a:gd fmla="*/ 0 w 168" name="T36"/>
                <a:gd fmla="*/ 16931599 h 122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168" name="T57"/>
                <a:gd fmla="*/ 0 h 122" name="T58"/>
                <a:gd fmla="*/ 168 w 168" name="T59"/>
                <a:gd fmla="*/ 122 h 122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122" w="168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/>
            <p:nvPr/>
          </p:nvSpPr>
          <p:spPr bwMode="auto">
            <a:xfrm>
              <a:off x="3158296" y="3029431"/>
              <a:ext cx="219073" cy="206196"/>
            </a:xfrm>
            <a:custGeom>
              <a:gdLst>
                <a:gd fmla="*/ 0 w 176" name="T0"/>
                <a:gd fmla="*/ 367778835 h 289" name="T1"/>
                <a:gd fmla="*/ 0 w 176" name="T2"/>
                <a:gd fmla="*/ 367778835 h 289" name="T3"/>
                <a:gd fmla="*/ 10845458 w 176" name="T4"/>
                <a:gd fmla="*/ 423707939 h 289" name="T5"/>
                <a:gd fmla="*/ 34086076 w 176" name="T6"/>
                <a:gd fmla="*/ 449130614 h 289" name="T7"/>
                <a:gd fmla="*/ 32537615 w 176" name="T8"/>
                <a:gd fmla="*/ 488112135 h 289" name="T9"/>
                <a:gd fmla="*/ 99161316 w 176" name="T10"/>
                <a:gd fmla="*/ 462689460 h 289" name="T11"/>
                <a:gd fmla="*/ 116204349 w 176" name="T12"/>
                <a:gd fmla="*/ 384727719 h 289" name="T13"/>
                <a:gd fmla="*/ 102259483 w 176" name="T14"/>
                <a:gd fmla="*/ 383032700 h 289" name="T15"/>
                <a:gd fmla="*/ 151840122 w 176" name="T16"/>
                <a:gd fmla="*/ 359305044 h 289" name="T17"/>
                <a:gd fmla="*/ 105358896 w 176" name="T18"/>
                <a:gd fmla="*/ 352524970 h 289" name="T19"/>
                <a:gd fmla="*/ 140994668 w 176" name="T20"/>
                <a:gd fmla="*/ 359305044 h 289" name="T21"/>
                <a:gd fmla="*/ 159587408 w 176" name="T22"/>
                <a:gd fmla="*/ 338967344 h 289" name="T23"/>
                <a:gd fmla="*/ 131697676 w 176" name="T24"/>
                <a:gd fmla="*/ 313544669 h 289" name="T25"/>
                <a:gd fmla="*/ 103809190 w 176" name="T26"/>
                <a:gd fmla="*/ 330492251 h 289" name="T27"/>
                <a:gd fmla="*/ 127049803 w 176" name="T28"/>
                <a:gd fmla="*/ 315239687 h 289" name="T29"/>
                <a:gd fmla="*/ 127049803 w 176" name="T30"/>
                <a:gd fmla="*/ 245750435 h 289" name="T31"/>
                <a:gd fmla="*/ 218463833 w 176" name="T32"/>
                <a:gd fmla="*/ 177957503 h 289" name="T33"/>
                <a:gd fmla="*/ 212266253 w 176" name="T34"/>
                <a:gd fmla="*/ 164398616 h 289" name="T35"/>
                <a:gd fmla="*/ 227759580 w 176" name="T36"/>
                <a:gd fmla="*/ 130502150 h 289" name="T37"/>
                <a:gd fmla="*/ 271142639 w 176" name="T38"/>
                <a:gd fmla="*/ 120333341 h 289" name="T39"/>
                <a:gd fmla="*/ 260297185 w 176" name="T40"/>
                <a:gd fmla="*/ 40676550 h 289" name="T41"/>
                <a:gd fmla="*/ 198321387 w 176" name="T42"/>
                <a:gd fmla="*/ 0 h 289" name="T43"/>
                <a:gd fmla="*/ 189025640 w 176" name="T44"/>
                <a:gd fmla="*/ 0 h 289" name="T45"/>
                <a:gd fmla="*/ 187475934 w 176" name="T46"/>
                <a:gd fmla="*/ 25422685 h 289" name="T47"/>
                <a:gd fmla="*/ 148740710 w 176" name="T48"/>
                <a:gd fmla="*/ 22032648 h 289" name="T49"/>
                <a:gd fmla="*/ 140994668 w 176" name="T50"/>
                <a:gd fmla="*/ 40676550 h 289" name="T51"/>
                <a:gd fmla="*/ 114654643 w 176" name="T52"/>
                <a:gd fmla="*/ 47455333 h 289" name="T53"/>
                <a:gd fmla="*/ 106907357 w 176" name="T54"/>
                <a:gd fmla="*/ 77961762 h 289" name="T55"/>
                <a:gd fmla="*/ 71271565 w 176" name="T56"/>
                <a:gd fmla="*/ 116943304 h 289" name="T57"/>
                <a:gd fmla="*/ 52678825 w 176" name="T58"/>
                <a:gd fmla="*/ 169483672 h 289" name="T59"/>
                <a:gd fmla="*/ 60426111 w 176" name="T60"/>
                <a:gd fmla="*/ 189821332 h 289" name="T61"/>
                <a:gd fmla="*/ 21690917 w 176" name="T62"/>
                <a:gd fmla="*/ 206770215 h 289" name="T63"/>
                <a:gd fmla="*/ 20142450 w 176" name="T64"/>
                <a:gd fmla="*/ 274563147 h 289" name="T65"/>
                <a:gd fmla="*/ 30987909 w 176" name="T66"/>
                <a:gd fmla="*/ 289817012 h 289" name="T67"/>
                <a:gd fmla="*/ 20142450 w 176" name="T68"/>
                <a:gd fmla="*/ 301680841 h 289" name="T69"/>
                <a:gd fmla="*/ 24790329 w 176" name="T70"/>
                <a:gd fmla="*/ 332187269 h 289" name="T71"/>
                <a:gd fmla="*/ 0 w 176" name="T72"/>
                <a:gd fmla="*/ 367778835 h 289" name="T73"/>
                <a:gd fmla="*/ 0 w 176" name="T74"/>
                <a:gd fmla="*/ 367778835 h 289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176" name="T114"/>
                <a:gd fmla="*/ 0 h 289" name="T115"/>
                <a:gd fmla="*/ 176 w 176" name="T116"/>
                <a:gd fmla="*/ 289 h 289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289" w="176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/>
            <p:nvPr/>
          </p:nvSpPr>
          <p:spPr bwMode="auto">
            <a:xfrm>
              <a:off x="3070984" y="3420753"/>
              <a:ext cx="76199" cy="206196"/>
            </a:xfrm>
            <a:custGeom>
              <a:gdLst>
                <a:gd fmla="*/ 0 w 61" name="T0"/>
                <a:gd fmla="*/ 35455227 h 31" name="T1"/>
                <a:gd fmla="*/ 0 w 61" name="T2"/>
                <a:gd fmla="*/ 35455227 h 31" name="T3"/>
                <a:gd fmla="*/ 21846919 w 61" name="T4"/>
                <a:gd fmla="*/ 53183511 h 31" name="T5"/>
                <a:gd fmla="*/ 51494967 w 61" name="T6"/>
                <a:gd fmla="*/ 37227388 h 31" name="T7"/>
                <a:gd fmla="*/ 63978023 w 61" name="T8"/>
                <a:gd fmla="*/ 51410018 h 31" name="T9"/>
                <a:gd fmla="*/ 93627330 w 61" name="T10"/>
                <a:gd fmla="*/ 24818262 h 31" name="T11"/>
                <a:gd fmla="*/ 76462328 w 61" name="T12"/>
                <a:gd fmla="*/ 21272602 h 31" name="T13"/>
                <a:gd fmla="*/ 74902102 w 61" name="T14"/>
                <a:gd fmla="*/ 8863474 h 31" name="T15"/>
                <a:gd fmla="*/ 73340627 w 61" name="T16"/>
                <a:gd fmla="*/ 5317818 h 31" name="T17"/>
                <a:gd fmla="*/ 31209523 w 61" name="T18"/>
                <a:gd fmla="*/ 0 h 31" name="T19"/>
                <a:gd fmla="*/ 0 w 61" name="T20"/>
                <a:gd fmla="*/ 35455227 h 31" name="T21"/>
                <a:gd fmla="*/ 0 w 61" name="T22"/>
                <a:gd fmla="*/ 35455227 h 31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w 61" name="T36"/>
                <a:gd fmla="*/ 0 h 31" name="T37"/>
                <a:gd fmla="*/ 61 w 61" name="T38"/>
                <a:gd fmla="*/ 31 h 31" name="T39"/>
              </a:gdLst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b="T39" l="T36" r="T38" t="T37"/>
              <a:pathLst>
                <a:path h="31" w="6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/>
            <p:nvPr/>
          </p:nvSpPr>
          <p:spPr bwMode="auto">
            <a:xfrm>
              <a:off x="3412294" y="3546166"/>
              <a:ext cx="47625" cy="206196"/>
            </a:xfrm>
            <a:custGeom>
              <a:gdLst>
                <a:gd fmla="*/ 0 w 39" name="T0"/>
                <a:gd fmla="*/ 30645102 h 30" name="T1"/>
                <a:gd fmla="*/ 0 w 39" name="T2"/>
                <a:gd fmla="*/ 30645102 h 30" name="T3"/>
                <a:gd fmla="*/ 7456365 w 39" name="T4"/>
                <a:gd fmla="*/ 1612900 h 30" name="T5"/>
                <a:gd fmla="*/ 38771629 w 39" name="T6"/>
                <a:gd fmla="*/ 0 h 30" name="T7"/>
                <a:gd fmla="*/ 56666420 w 39" name="T8"/>
                <a:gd fmla="*/ 22580604 h 30" name="T9"/>
                <a:gd fmla="*/ 31315267 w 39" name="T10"/>
                <a:gd fmla="*/ 22580604 h 30" name="T11"/>
                <a:gd fmla="*/ 2982058 w 39" name="T12"/>
                <a:gd fmla="*/ 46774108 h 30" name="T13"/>
                <a:gd fmla="*/ 14912730 w 39" name="T14"/>
                <a:gd fmla="*/ 32258002 h 30" name="T15"/>
                <a:gd fmla="*/ 0 w 39" name="T16"/>
                <a:gd fmla="*/ 30645102 h 30" name="T17"/>
                <a:gd fmla="*/ 0 w 39" name="T18"/>
                <a:gd fmla="*/ 30645102 h 30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39" name="T30"/>
                <a:gd fmla="*/ 0 h 30" name="T31"/>
                <a:gd fmla="*/ 39 w 39" name="T32"/>
                <a:gd fmla="*/ 30 h 30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30" w="39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/>
            <p:nvPr/>
          </p:nvGrpSpPr>
          <p:grpSpPr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/>
              <p:nvPr/>
            </p:nvSpPr>
            <p:spPr bwMode="auto">
              <a:xfrm>
                <a:off x="2942" y="2550"/>
                <a:ext cx="57" cy="158"/>
              </a:xfrm>
              <a:custGeom>
                <a:gdLst>
                  <a:gd fmla="*/ 0 w 57" name="T0"/>
                  <a:gd fmla="*/ 54 h 66" name="T1"/>
                  <a:gd fmla="*/ 0 w 57" name="T2"/>
                  <a:gd fmla="*/ 54 h 66" name="T3"/>
                  <a:gd fmla="*/ 7 w 57" name="T4"/>
                  <a:gd fmla="*/ 60 h 66" name="T5"/>
                  <a:gd fmla="*/ 2 w 57" name="T6"/>
                  <a:gd fmla="*/ 65 h 66" name="T7"/>
                  <a:gd fmla="*/ 52 w 57" name="T8"/>
                  <a:gd fmla="*/ 55 h 66" name="T9"/>
                  <a:gd fmla="*/ 56 w 57" name="T10"/>
                  <a:gd fmla="*/ 21 h 66" name="T11"/>
                  <a:gd fmla="*/ 49 w 57" name="T12"/>
                  <a:gd fmla="*/ 13 h 66" name="T13"/>
                  <a:gd fmla="*/ 34 w 57" name="T14"/>
                  <a:gd fmla="*/ 17 h 66" name="T15"/>
                  <a:gd fmla="*/ 29 w 57" name="T16"/>
                  <a:gd fmla="*/ 12 h 66" name="T17"/>
                  <a:gd fmla="*/ 36 w 57" name="T18"/>
                  <a:gd fmla="*/ 4 h 66" name="T19"/>
                  <a:gd fmla="*/ 29 w 57" name="T20"/>
                  <a:gd fmla="*/ 0 h 66" name="T21"/>
                  <a:gd fmla="*/ 23 w 57" name="T22"/>
                  <a:gd fmla="*/ 17 h 66" name="T23"/>
                  <a:gd fmla="*/ 2 w 57" name="T24"/>
                  <a:gd fmla="*/ 21 h 66" name="T25"/>
                  <a:gd fmla="*/ 9 w 57" name="T26"/>
                  <a:gd fmla="*/ 25 h 66" name="T27"/>
                  <a:gd fmla="*/ 5 w 57" name="T28"/>
                  <a:gd fmla="*/ 34 h 66" name="T29"/>
                  <a:gd fmla="*/ 18 w 57" name="T30"/>
                  <a:gd fmla="*/ 36 h 66" name="T31"/>
                  <a:gd fmla="*/ 6 w 57" name="T32"/>
                  <a:gd fmla="*/ 49 h 66" name="T33"/>
                  <a:gd fmla="*/ 20 w 57" name="T34"/>
                  <a:gd fmla="*/ 46 h 66" name="T35"/>
                  <a:gd fmla="*/ 0 w 57" name="T36"/>
                  <a:gd fmla="*/ 54 h 66" name="T37"/>
                  <a:gd fmla="*/ 0 w 57" name="T38"/>
                  <a:gd fmla="*/ 54 h 6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57" name="T60"/>
                  <a:gd fmla="*/ 0 h 66" name="T61"/>
                  <a:gd fmla="*/ 57 w 57" name="T62"/>
                  <a:gd fmla="*/ 66 h 66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66" w="57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/>
              <p:nvPr/>
            </p:nvSpPr>
            <p:spPr bwMode="auto">
              <a:xfrm>
                <a:off x="2971" y="2526"/>
                <a:ext cx="36" cy="158"/>
              </a:xfrm>
              <a:custGeom>
                <a:gdLst>
                  <a:gd fmla="*/ 0 w 36" name="T0"/>
                  <a:gd fmla="*/ 16 h 26" name="T1"/>
                  <a:gd fmla="*/ 0 w 36" name="T2"/>
                  <a:gd fmla="*/ 16 h 26" name="T3"/>
                  <a:gd fmla="*/ 5 w 36" name="T4"/>
                  <a:gd fmla="*/ 21 h 26" name="T5"/>
                  <a:gd fmla="*/ 20 w 36" name="T6"/>
                  <a:gd fmla="*/ 17 h 26" name="T7"/>
                  <a:gd fmla="*/ 27 w 36" name="T8"/>
                  <a:gd fmla="*/ 25 h 26" name="T9"/>
                  <a:gd fmla="*/ 35 w 36" name="T10"/>
                  <a:gd fmla="*/ 16 h 26" name="T11"/>
                  <a:gd fmla="*/ 27 w 36" name="T12"/>
                  <a:gd fmla="*/ 4 h 26" name="T13"/>
                  <a:gd fmla="*/ 11 w 36" name="T14"/>
                  <a:gd fmla="*/ 0 h 26" name="T15"/>
                  <a:gd fmla="*/ 7 w 36" name="T16"/>
                  <a:gd fmla="*/ 8 h 26" name="T17"/>
                  <a:gd fmla="*/ 0 w 36" name="T18"/>
                  <a:gd fmla="*/ 16 h 26" name="T19"/>
                  <a:gd fmla="*/ 0 w 36" name="T20"/>
                  <a:gd fmla="*/ 16 h 2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36" name="T33"/>
                  <a:gd fmla="*/ 0 h 26" name="T34"/>
                  <a:gd fmla="*/ 36 w 36" name="T35"/>
                  <a:gd fmla="*/ 26 h 26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26" w="3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/>
              <p:nvPr/>
            </p:nvSpPr>
            <p:spPr bwMode="auto">
              <a:xfrm>
                <a:off x="2987" y="2462"/>
                <a:ext cx="10" cy="158"/>
              </a:xfrm>
              <a:custGeom>
                <a:gdLst>
                  <a:gd fmla="*/ 0 w 10" name="T0"/>
                  <a:gd fmla="*/ 12 h 13" name="T1"/>
                  <a:gd fmla="*/ 0 w 10" name="T2"/>
                  <a:gd fmla="*/ 12 h 13" name="T3"/>
                  <a:gd fmla="*/ 0 w 10" name="T4"/>
                  <a:gd fmla="*/ 3 h 13" name="T5"/>
                  <a:gd fmla="*/ 9 w 10" name="T6"/>
                  <a:gd fmla="*/ 0 h 13" name="T7"/>
                  <a:gd fmla="*/ 0 w 10" name="T8"/>
                  <a:gd fmla="*/ 12 h 13" name="T9"/>
                  <a:gd fmla="*/ 0 w 10" name="T10"/>
                  <a:gd fmla="*/ 12 h 13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0" name="T18"/>
                  <a:gd fmla="*/ 0 h 13" name="T19"/>
                  <a:gd fmla="*/ 10 w 10" name="T20"/>
                  <a:gd fmla="*/ 13 h 13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3" w="10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/>
              <p:nvPr/>
            </p:nvSpPr>
            <p:spPr bwMode="auto">
              <a:xfrm>
                <a:off x="2991" y="2472"/>
                <a:ext cx="9" cy="158"/>
              </a:xfrm>
              <a:custGeom>
                <a:gdLst>
                  <a:gd fmla="*/ 0 w 9" name="T0"/>
                  <a:gd fmla="*/ 6 h 8" name="T1"/>
                  <a:gd fmla="*/ 0 w 9" name="T2"/>
                  <a:gd fmla="*/ 6 h 8" name="T3"/>
                  <a:gd fmla="*/ 4 w 9" name="T4"/>
                  <a:gd fmla="*/ 0 h 8" name="T5"/>
                  <a:gd fmla="*/ 8 w 9" name="T6"/>
                  <a:gd fmla="*/ 7 h 8" name="T7"/>
                  <a:gd fmla="*/ 0 w 9" name="T8"/>
                  <a:gd fmla="*/ 6 h 8" name="T9"/>
                  <a:gd fmla="*/ 0 w 9" name="T10"/>
                  <a:gd fmla="*/ 6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9" name="T18"/>
                  <a:gd fmla="*/ 0 h 8" name="T19"/>
                  <a:gd fmla="*/ 9 w 9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9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/>
              <p:nvPr/>
            </p:nvSpPr>
            <p:spPr bwMode="auto">
              <a:xfrm>
                <a:off x="2999" y="2531"/>
                <a:ext cx="106" cy="158"/>
              </a:xfrm>
              <a:custGeom>
                <a:gdLst>
                  <a:gd fmla="*/ 0 w 106" name="T0"/>
                  <a:gd fmla="*/ 37 h 161" name="T1"/>
                  <a:gd fmla="*/ 0 w 106" name="T2"/>
                  <a:gd fmla="*/ 37 h 161" name="T3"/>
                  <a:gd fmla="*/ 4 w 106" name="T4"/>
                  <a:gd fmla="*/ 16 h 161" name="T5"/>
                  <a:gd fmla="*/ 16 w 106" name="T6"/>
                  <a:gd fmla="*/ 0 h 161" name="T7"/>
                  <a:gd fmla="*/ 40 w 106" name="T8"/>
                  <a:gd fmla="*/ 0 h 161" name="T9"/>
                  <a:gd fmla="*/ 26 w 106" name="T10"/>
                  <a:gd fmla="*/ 19 h 161" name="T11"/>
                  <a:gd fmla="*/ 58 w 106" name="T12"/>
                  <a:gd fmla="*/ 23 h 161" name="T13"/>
                  <a:gd fmla="*/ 38 w 106" name="T14"/>
                  <a:gd fmla="*/ 49 h 161" name="T15"/>
                  <a:gd fmla="*/ 62 w 106" name="T16"/>
                  <a:gd fmla="*/ 58 h 161" name="T17"/>
                  <a:gd fmla="*/ 85 w 106" name="T18"/>
                  <a:gd fmla="*/ 91 h 161" name="T19"/>
                  <a:gd fmla="*/ 78 w 106" name="T20"/>
                  <a:gd fmla="*/ 93 h 161" name="T21"/>
                  <a:gd fmla="*/ 88 w 106" name="T22"/>
                  <a:gd fmla="*/ 101 h 161" name="T23"/>
                  <a:gd fmla="*/ 82 w 106" name="T24"/>
                  <a:gd fmla="*/ 110 h 161" name="T25"/>
                  <a:gd fmla="*/ 105 w 106" name="T26"/>
                  <a:gd fmla="*/ 111 h 161" name="T27"/>
                  <a:gd fmla="*/ 91 w 106" name="T28"/>
                  <a:gd fmla="*/ 133 h 161" name="T29"/>
                  <a:gd fmla="*/ 101 w 106" name="T30"/>
                  <a:gd fmla="*/ 139 h 161" name="T31"/>
                  <a:gd fmla="*/ 6 w 106" name="T32"/>
                  <a:gd fmla="*/ 160 h 161" name="T33"/>
                  <a:gd fmla="*/ 48 w 106" name="T34"/>
                  <a:gd fmla="*/ 130 h 161" name="T35"/>
                  <a:gd fmla="*/ 36 w 106" name="T36"/>
                  <a:gd fmla="*/ 135 h 161" name="T37"/>
                  <a:gd fmla="*/ 12 w 106" name="T38"/>
                  <a:gd fmla="*/ 126 h 161" name="T39"/>
                  <a:gd fmla="*/ 30 w 106" name="T40"/>
                  <a:gd fmla="*/ 115 h 161" name="T41"/>
                  <a:gd fmla="*/ 19 w 106" name="T42"/>
                  <a:gd fmla="*/ 110 h 161" name="T43"/>
                  <a:gd fmla="*/ 43 w 106" name="T44"/>
                  <a:gd fmla="*/ 98 h 161" name="T45"/>
                  <a:gd fmla="*/ 45 w 106" name="T46"/>
                  <a:gd fmla="*/ 83 h 161" name="T47"/>
                  <a:gd fmla="*/ 33 w 106" name="T48"/>
                  <a:gd fmla="*/ 79 h 161" name="T49"/>
                  <a:gd fmla="*/ 40 w 106" name="T50"/>
                  <a:gd fmla="*/ 70 h 161" name="T51"/>
                  <a:gd fmla="*/ 15 w 106" name="T52"/>
                  <a:gd fmla="*/ 74 h 161" name="T53"/>
                  <a:gd fmla="*/ 16 w 106" name="T54"/>
                  <a:gd fmla="*/ 51 h 161" name="T55"/>
                  <a:gd fmla="*/ 4 w 106" name="T56"/>
                  <a:gd fmla="*/ 62 h 161" name="T57"/>
                  <a:gd fmla="*/ 11 w 106" name="T58"/>
                  <a:gd fmla="*/ 38 h 161" name="T59"/>
                  <a:gd fmla="*/ 0 w 106" name="T60"/>
                  <a:gd fmla="*/ 37 h 161" name="T61"/>
                  <a:gd fmla="*/ 0 w 106" name="T62"/>
                  <a:gd fmla="*/ 37 h 161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06" name="T96"/>
                  <a:gd fmla="*/ 0 h 161" name="T97"/>
                  <a:gd fmla="*/ 106 w 106" name="T98"/>
                  <a:gd fmla="*/ 161 h 161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61" w="105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/>
            <p:nvPr/>
          </p:nvSpPr>
          <p:spPr bwMode="auto">
            <a:xfrm>
              <a:off x="3364669" y="3265970"/>
              <a:ext cx="136524" cy="206196"/>
            </a:xfrm>
            <a:custGeom>
              <a:gdLst>
                <a:gd fmla="*/ 54908105 w 109" name="T0"/>
                <a:gd fmla="*/ 8289855 h 90" name="T1"/>
                <a:gd fmla="*/ 64320812 w 109" name="T2"/>
                <a:gd fmla="*/ 4974170 h 90" name="T3"/>
                <a:gd fmla="*/ 76872341 w 109" name="T4"/>
                <a:gd fmla="*/ 0 h 90" name="T5"/>
                <a:gd fmla="*/ 105110482 w 109" name="T6"/>
                <a:gd fmla="*/ 21553883 h 90" name="T7"/>
                <a:gd fmla="*/ 130211035 w 109" name="T8"/>
                <a:gd fmla="*/ 24870854 h 90" name="T9"/>
                <a:gd fmla="*/ 141193153 w 109" name="T10"/>
                <a:gd fmla="*/ 41450558 h 90" name="T11"/>
                <a:gd fmla="*/ 150605860 w 109" name="T12"/>
                <a:gd fmla="*/ 64662927 h 90" name="T13"/>
                <a:gd fmla="*/ 153743429 w 109" name="T14"/>
                <a:gd fmla="*/ 72952779 h 90" name="T15"/>
                <a:gd fmla="*/ 163156136 w 109" name="T16"/>
                <a:gd fmla="*/ 81243919 h 90" name="T17"/>
                <a:gd fmla="*/ 169431313 w 109" name="T18"/>
                <a:gd fmla="*/ 87875306 h 90" name="T19"/>
                <a:gd fmla="*/ 169431313 w 109" name="T20"/>
                <a:gd fmla="*/ 96165158 h 90" name="T21"/>
                <a:gd fmla="*/ 158450409 w 109" name="T22"/>
                <a:gd fmla="*/ 96165158 h 90" name="T23"/>
                <a:gd fmla="*/ 142762563 w 109" name="T24"/>
                <a:gd fmla="*/ 96165158 h 90" name="T25"/>
                <a:gd fmla="*/ 150605860 w 109" name="T26"/>
                <a:gd fmla="*/ 104456297 h 90" name="T27"/>
                <a:gd fmla="*/ 155312840 w 109" name="T28"/>
                <a:gd fmla="*/ 111087664 h 90" name="T29"/>
                <a:gd fmla="*/ 158450409 w 109" name="T30"/>
                <a:gd fmla="*/ 122694487 h 90" name="T31"/>
                <a:gd fmla="*/ 150605860 w 109" name="T32"/>
                <a:gd fmla="*/ 127668656 h 90" name="T33"/>
                <a:gd fmla="*/ 138055584 w 109" name="T34"/>
                <a:gd fmla="*/ 127668656 h 90" name="T35"/>
                <a:gd fmla="*/ 134918014 w 109" name="T36"/>
                <a:gd fmla="*/ 127668656 h 90" name="T37"/>
                <a:gd fmla="*/ 130211035 w 109" name="T38"/>
                <a:gd fmla="*/ 134300023 h 90" name="T39"/>
                <a:gd fmla="*/ 130211035 w 109" name="T40"/>
                <a:gd fmla="*/ 144248360 h 90" name="T41"/>
                <a:gd fmla="*/ 120798327 w 109" name="T42"/>
                <a:gd fmla="*/ 147564044 h 90" name="T43"/>
                <a:gd fmla="*/ 111385620 w 109" name="T44"/>
                <a:gd fmla="*/ 142589875 h 90" name="T45"/>
                <a:gd fmla="*/ 98835344 w 109" name="T46"/>
                <a:gd fmla="*/ 139274191 h 90" name="T47"/>
                <a:gd fmla="*/ 86285068 w 109" name="T48"/>
                <a:gd fmla="*/ 134300023 h 90" name="T49"/>
                <a:gd fmla="*/ 75302930 w 109" name="T50"/>
                <a:gd fmla="*/ 135958508 h 90" name="T51"/>
                <a:gd fmla="*/ 39220249 w 109" name="T52"/>
                <a:gd fmla="*/ 122694487 h 90" name="T53"/>
                <a:gd fmla="*/ 25100562 w 109" name="T54"/>
                <a:gd fmla="*/ 126010170 h 90" name="T55"/>
                <a:gd fmla="*/ 14119692 w 109" name="T56"/>
                <a:gd fmla="*/ 122694487 h 90" name="T57"/>
                <a:gd fmla="*/ 7844551 w 109" name="T58"/>
                <a:gd fmla="*/ 134300023 h 90" name="T59"/>
                <a:gd fmla="*/ 0 w 109" name="T60"/>
                <a:gd fmla="*/ 109430466 h 90" name="T61"/>
                <a:gd fmla="*/ 9412710 w 109" name="T62"/>
                <a:gd fmla="*/ 96165158 h 90" name="T63"/>
                <a:gd fmla="*/ 7844551 w 109" name="T64"/>
                <a:gd fmla="*/ 66321412 h 90" name="T65"/>
                <a:gd fmla="*/ 23532404 w 109" name="T66"/>
                <a:gd fmla="*/ 24870854 h 90" name="T67"/>
                <a:gd fmla="*/ 37652091 w 109" name="T68"/>
                <a:gd fmla="*/ 19896680 h 90" name="T69"/>
                <a:gd fmla="*/ 45495397 w 109" name="T70"/>
                <a:gd fmla="*/ 8289855 h 90" name="T71"/>
                <a:gd fmla="*/ 54908105 w 109" name="T72"/>
                <a:gd fmla="*/ 8289855 h 90" name="T73"/>
                <a:gd fmla="*/ 54908105 w 109" name="T74"/>
                <a:gd fmla="*/ 8289855 h 90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109" name="T114"/>
                <a:gd fmla="*/ 0 h 90" name="T115"/>
                <a:gd fmla="*/ 109 w 109" name="T116"/>
                <a:gd fmla="*/ 90 h 90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90" w="109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/>
            <p:nvPr/>
          </p:nvSpPr>
          <p:spPr bwMode="auto">
            <a:xfrm>
              <a:off x="3269159" y="3521992"/>
              <a:ext cx="300036" cy="206196"/>
            </a:xfrm>
            <a:custGeom>
              <a:gdLst>
                <a:gd fmla="*/ 190643677 w 241" name="T0"/>
                <a:gd fmla="*/ 8625115 h 139" name="T1"/>
                <a:gd fmla="*/ 207693550 w 241" name="T2"/>
                <a:gd fmla="*/ 0 h 139" name="T3"/>
                <a:gd fmla="*/ 230943376 w 241" name="T4"/>
                <a:gd fmla="*/ 15525734 h 139" name="T5"/>
                <a:gd fmla="*/ 240243307 w 241" name="T6"/>
                <a:gd fmla="*/ 34500462 h 139" name="T7"/>
                <a:gd fmla="*/ 266591866 w 241" name="T8"/>
                <a:gd fmla="*/ 51750698 h 139" name="T9"/>
                <a:gd fmla="*/ 302240355 w 241" name="T10"/>
                <a:gd fmla="*/ 77626037 h 139" name="T11"/>
                <a:gd fmla="*/ 325490182 w 241" name="T12"/>
                <a:gd fmla="*/ 77626037 h 139" name="T13"/>
                <a:gd fmla="*/ 361138749 w 241" name="T14"/>
                <a:gd fmla="*/ 87976981 h 139" name="T15"/>
                <a:gd fmla="*/ 351838818 w 241" name="T16"/>
                <a:gd fmla="*/ 129376735 h 139" name="T17"/>
                <a:gd fmla="*/ 320840216 w 241" name="T18"/>
                <a:gd fmla="*/ 165602997 h 139" name="T19"/>
                <a:gd fmla="*/ 272791819 w 241" name="T20"/>
                <a:gd fmla="*/ 194928685 h 139" name="T21"/>
                <a:gd fmla="*/ 274341808 w 241" name="T22"/>
                <a:gd fmla="*/ 210453100 h 139" name="T23"/>
                <a:gd fmla="*/ 251091981 w 241" name="T24"/>
                <a:gd fmla="*/ 238054249 h 139" name="T25"/>
                <a:gd fmla="*/ 246442016 w 241" name="T26"/>
                <a:gd fmla="*/ 191478377 h 139" name="T27"/>
                <a:gd fmla="*/ 206143561 w 241" name="T28"/>
                <a:gd fmla="*/ 186302258 h 139" name="T29"/>
                <a:gd fmla="*/ 206143561 w 241" name="T30"/>
                <a:gd fmla="*/ 170777802 h 139" name="T31"/>
                <a:gd fmla="*/ 158095125 w 241" name="T32"/>
                <a:gd fmla="*/ 210453100 h 139" name="T33"/>
                <a:gd fmla="*/ 141045253 w 241" name="T34"/>
                <a:gd fmla="*/ 188028069 h 139" name="T35"/>
                <a:gd fmla="*/ 154995149 w 241" name="T36"/>
                <a:gd fmla="*/ 174228151 h 139" name="T37"/>
                <a:gd fmla="*/ 164295118 w 241" name="T38"/>
                <a:gd fmla="*/ 160426878 h 139" name="T39"/>
                <a:gd fmla="*/ 145695218 w 241" name="T40"/>
                <a:gd fmla="*/ 136277350 h 139" name="T41"/>
                <a:gd fmla="*/ 113146705 w 241" name="T42"/>
                <a:gd fmla="*/ 122477432 h 139" name="T43"/>
                <a:gd fmla="*/ 55798359 w 241" name="T44"/>
                <a:gd fmla="*/ 129376735 h 139" name="T45"/>
                <a:gd fmla="*/ 13949901 w 241" name="T46"/>
                <a:gd fmla="*/ 132827043 h 139" name="T47"/>
                <a:gd fmla="*/ 9299933 w 241" name="T48"/>
                <a:gd fmla="*/ 98326591 h 139" name="T49"/>
                <a:gd fmla="*/ 40298464 w 241" name="T50"/>
                <a:gd fmla="*/ 53475195 h 139" name="T51"/>
                <a:gd fmla="*/ 32548522 w 241" name="T52"/>
                <a:gd fmla="*/ 20700539 h 139" name="T53"/>
                <a:gd fmla="*/ 49598405 w 241" name="T54"/>
                <a:gd fmla="*/ 18974728 h 139" name="T55"/>
                <a:gd fmla="*/ 80596929 w 241" name="T56"/>
                <a:gd fmla="*/ 22425041 h 139" name="T57"/>
                <a:gd fmla="*/ 110046729 w 241" name="T58"/>
                <a:gd fmla="*/ 25875349 h 139" name="T59"/>
                <a:gd fmla="*/ 134845299 w 241" name="T60"/>
                <a:gd fmla="*/ 36224959 h 139" name="T61"/>
                <a:gd fmla="*/ 153445160 w 241" name="T62"/>
                <a:gd fmla="*/ 37950770 h 139" name="T63"/>
                <a:gd fmla="*/ 158095125 w 241" name="T64"/>
                <a:gd fmla="*/ 20700539 h 139" name="T65"/>
                <a:gd fmla="*/ 178245014 w 241" name="T66"/>
                <a:gd fmla="*/ 18974728 h 139" name="T67"/>
                <a:gd fmla="*/ 184444968 w 241" name="T68"/>
                <a:gd fmla="*/ 12075426 h 139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241" name="T105"/>
                <a:gd fmla="*/ 0 h 139" name="T106"/>
                <a:gd fmla="*/ 241 w 241" name="T107"/>
                <a:gd fmla="*/ 139 h 139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139" w="241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/>
            <p:nvPr/>
          </p:nvSpPr>
          <p:spPr bwMode="auto">
            <a:xfrm>
              <a:off x="3421819" y="3416783"/>
              <a:ext cx="55563" cy="206196"/>
            </a:xfrm>
            <a:custGeom>
              <a:gdLst>
                <a:gd fmla="*/ 15245252 w 45" name="T0"/>
                <a:gd fmla="*/ 21173698 h 51" name="T1"/>
                <a:gd fmla="*/ 22868498 w 45" name="T2"/>
                <a:gd fmla="*/ 34203856 h 51" name="T3"/>
                <a:gd fmla="*/ 27441949 w 45" name="T4"/>
                <a:gd fmla="*/ 42347396 h 51" name="T5"/>
                <a:gd fmla="*/ 32015399 w 45" name="T6"/>
                <a:gd fmla="*/ 79808144 h 51" name="T7"/>
                <a:gd fmla="*/ 38113745 w 45" name="T8"/>
                <a:gd fmla="*/ 81436595 h 51" name="T9"/>
                <a:gd fmla="*/ 44212101 w 45" name="T10"/>
                <a:gd fmla="*/ 61891357 h 51" name="T11"/>
                <a:gd fmla="*/ 45736996 w 45" name="T12"/>
                <a:gd fmla="*/ 52119377 h 51" name="T13"/>
                <a:gd fmla="*/ 64032034 w 45" name="T14"/>
                <a:gd fmla="*/ 45604298 h 51" name="T15"/>
                <a:gd fmla="*/ 67080589 w 45" name="T16"/>
                <a:gd fmla="*/ 37460758 h 51" name="T17"/>
                <a:gd fmla="*/ 59458583 w 45" name="T18"/>
                <a:gd fmla="*/ 34203856 h 51" name="T19"/>
                <a:gd fmla="*/ 50310447 w 45" name="T20"/>
                <a:gd fmla="*/ 13030163 h 51" name="T21"/>
                <a:gd fmla="*/ 35065190 w 45" name="T22"/>
                <a:gd fmla="*/ 0 h 51" name="T23"/>
                <a:gd fmla="*/ 16770147 w 45" name="T24"/>
                <a:gd fmla="*/ 0 h 51" name="T25"/>
                <a:gd fmla="*/ 0 w 45" name="T26"/>
                <a:gd fmla="*/ 1628451 h 51" name="T27"/>
                <a:gd fmla="*/ 15245252 w 45" name="T28"/>
                <a:gd fmla="*/ 21173698 h 51" name="T29"/>
                <a:gd fmla="*/ 15245252 w 45" name="T30"/>
                <a:gd fmla="*/ 21173698 h 51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w 45" name="T48"/>
                <a:gd fmla="*/ 0 h 51" name="T49"/>
                <a:gd fmla="*/ 45 w 45" name="T50"/>
                <a:gd fmla="*/ 51 h 51" name="T51"/>
              </a:gdLst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b="T51" l="T48" r="T50" t="T49"/>
              <a:pathLst>
                <a:path h="51" w="45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/>
            <p:nvPr/>
          </p:nvSpPr>
          <p:spPr bwMode="auto">
            <a:xfrm>
              <a:off x="3367844" y="3135795"/>
              <a:ext cx="87312" cy="206196"/>
            </a:xfrm>
            <a:custGeom>
              <a:gdLst>
                <a:gd fmla="*/ 92873192 w 69" name="T0"/>
                <a:gd fmla="*/ 1811599 h 46" name="T1"/>
                <a:gd fmla="*/ 0 w 69" name="T2"/>
                <a:gd fmla="*/ 18114643 h 46" name="T3"/>
                <a:gd fmla="*/ 8006221 w 69" name="T4"/>
                <a:gd fmla="*/ 48910485 h 46" name="T5"/>
                <a:gd fmla="*/ 19215183 w 69" name="T6"/>
                <a:gd fmla="*/ 47098886 h 46" name="T7"/>
                <a:gd fmla="*/ 16012443 w 69" name="T8"/>
                <a:gd fmla="*/ 76081768 h 46" name="T9"/>
                <a:gd fmla="*/ 27221407 w 69" name="T10"/>
                <a:gd fmla="*/ 76081768 h 46" name="T11"/>
                <a:gd fmla="*/ 32024886 w 69" name="T12"/>
                <a:gd fmla="*/ 72459918 h 46" name="T13"/>
                <a:gd fmla="*/ 35227626 w 69" name="T14"/>
                <a:gd fmla="*/ 74270170 h 46" name="T15"/>
                <a:gd fmla="*/ 51240074 w 69" name="T16"/>
                <a:gd fmla="*/ 72459918 h 46" name="T17"/>
                <a:gd fmla="*/ 62449034 w 69" name="T18"/>
                <a:gd fmla="*/ 74270170 h 46" name="T19"/>
                <a:gd fmla="*/ 68853250 w 69" name="T20"/>
                <a:gd fmla="*/ 81516563 h 46" name="T21"/>
                <a:gd fmla="*/ 84865707 w 69" name="T22"/>
                <a:gd fmla="*/ 74270170 h 46" name="T23"/>
                <a:gd fmla="*/ 91271189 w 69" name="T24"/>
                <a:gd fmla="*/ 81516563 h 46" name="T25"/>
                <a:gd fmla="*/ 94473929 w 69" name="T26"/>
                <a:gd fmla="*/ 76081768 h 46" name="T27"/>
                <a:gd fmla="*/ 108885629 w 69" name="T28"/>
                <a:gd fmla="*/ 50722083 h 46" name="T29"/>
                <a:gd fmla="*/ 108885629 w 69" name="T30"/>
                <a:gd fmla="*/ 28984238 h 46" name="T31"/>
                <a:gd fmla="*/ 96074667 w 69" name="T32"/>
                <a:gd fmla="*/ 18114643 h 46" name="T33"/>
                <a:gd fmla="*/ 96074667 w 69" name="T34"/>
                <a:gd fmla="*/ 0 h 46" name="T35"/>
                <a:gd fmla="*/ 78461472 w 69" name="T36"/>
                <a:gd fmla="*/ 3623198 h 46" name="T37"/>
                <a:gd fmla="*/ 92873192 w 69" name="T38"/>
                <a:gd fmla="*/ 1811599 h 46" name="T39"/>
                <a:gd fmla="*/ 92873192 w 69" name="T40"/>
                <a:gd fmla="*/ 1811599 h 4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w 69" name="T63"/>
                <a:gd fmla="*/ 0 h 46" name="T64"/>
                <a:gd fmla="*/ 69 w 69" name="T65"/>
                <a:gd fmla="*/ 46 h 46" name="T66"/>
              </a:gdLst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b="T66" l="T63" r="T65" t="T64"/>
              <a:pathLst>
                <a:path h="46" w="69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/>
            <p:nvPr/>
          </p:nvSpPr>
          <p:spPr bwMode="auto">
            <a:xfrm>
              <a:off x="3301170" y="3222313"/>
              <a:ext cx="136524" cy="206196"/>
            </a:xfrm>
            <a:custGeom>
              <a:gdLst>
                <a:gd fmla="*/ 34514522 w 109" name="T0"/>
                <a:gd fmla="*/ 12801014 h 54" name="T1"/>
                <a:gd fmla="*/ 69027792 w 109" name="T2"/>
                <a:gd fmla="*/ 9144353 h 54" name="T3"/>
                <a:gd fmla="*/ 95697775 w 109" name="T4"/>
                <a:gd fmla="*/ 0 h 54" name="T5"/>
                <a:gd fmla="*/ 133348604 w 109" name="T6"/>
                <a:gd fmla="*/ 0 h 54" name="T7"/>
                <a:gd fmla="*/ 169431313 w 109" name="T8"/>
                <a:gd fmla="*/ 0 h 54" name="T9"/>
                <a:gd fmla="*/ 155312840 w 109" name="T10"/>
                <a:gd fmla="*/ 21945364 h 54" name="T11"/>
                <a:gd fmla="*/ 141193153 w 109" name="T12"/>
                <a:gd fmla="*/ 34746378 h 54" name="T13"/>
                <a:gd fmla="*/ 123935896 w 109" name="T14"/>
                <a:gd fmla="*/ 36574707 h 54" name="T15"/>
                <a:gd fmla="*/ 103542324 w 109" name="T16"/>
                <a:gd fmla="*/ 60348405 h 54" name="T17"/>
                <a:gd fmla="*/ 95697775 w 109" name="T18"/>
                <a:gd fmla="*/ 80465435 h 54" name="T19"/>
                <a:gd fmla="*/ 89422637 w 109" name="T20"/>
                <a:gd fmla="*/ 96924475 h 54" name="T21"/>
                <a:gd fmla="*/ 80009910 w 109" name="T22"/>
                <a:gd fmla="*/ 85951774 h 54" name="T23"/>
                <a:gd fmla="*/ 0 w 109" name="T24"/>
                <a:gd fmla="*/ 69492755 h 54" name="T25"/>
                <a:gd fmla="*/ 21962993 w 109" name="T26"/>
                <a:gd fmla="*/ 49377078 h 54" name="T27"/>
                <a:gd fmla="*/ 36082680 w 109" name="T28"/>
                <a:gd fmla="*/ 60348405 h 54" name="T29"/>
                <a:gd fmla="*/ 31375701 w 109" name="T30"/>
                <a:gd fmla="*/ 38404388 h 54" name="T31"/>
                <a:gd fmla="*/ 34514522 w 109" name="T32"/>
                <a:gd fmla="*/ 12801014 h 54" name="T33"/>
                <a:gd fmla="*/ 34514522 w 109" name="T34"/>
                <a:gd fmla="*/ 12801014 h 54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w 109" name="T54"/>
                <a:gd fmla="*/ 0 h 54" name="T55"/>
                <a:gd fmla="*/ 109 w 109" name="T56"/>
                <a:gd fmla="*/ 54 h 54" name="T57"/>
              </a:gdLst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b="T57" l="T54" r="T56" t="T55"/>
              <a:pathLst>
                <a:path h="54" w="109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/>
            <p:nvPr/>
          </p:nvSpPr>
          <p:spPr bwMode="auto">
            <a:xfrm>
              <a:off x="3324982" y="3182625"/>
              <a:ext cx="117475" cy="206196"/>
            </a:xfrm>
            <a:custGeom>
              <a:gdLst>
                <a:gd fmla="*/ 68810669 w 95" name="T0"/>
                <a:gd fmla="*/ 6786359 h 39" name="T1"/>
                <a:gd fmla="*/ 81044160 w 95" name="T2"/>
                <a:gd fmla="*/ 6786359 h 39" name="T3"/>
                <a:gd fmla="*/ 91747984 w 95" name="T4"/>
                <a:gd fmla="*/ 3393179 h 39" name="T5"/>
                <a:gd fmla="*/ 93276395 w 95" name="T6"/>
                <a:gd fmla="*/ 6786359 h 39" name="T7"/>
                <a:gd fmla="*/ 97864102 w 95" name="T8"/>
                <a:gd fmla="*/ 1697241 h 39" name="T9"/>
                <a:gd fmla="*/ 140679397 w 95" name="T10"/>
                <a:gd fmla="*/ 0 h 39" name="T11"/>
                <a:gd fmla="*/ 143737456 w 95" name="T12"/>
                <a:gd fmla="*/ 10179537 h 39" name="T13"/>
                <a:gd fmla="*/ 137621339 w 95" name="T14"/>
                <a:gd fmla="*/ 35630335 h 39" name="T15"/>
                <a:gd fmla="*/ 126917515 w 95" name="T16"/>
                <a:gd fmla="*/ 64473011 h 39" name="T17"/>
                <a:gd fmla="*/ 103980219 w 95" name="T18"/>
                <a:gd fmla="*/ 49203058 h 39" name="T19"/>
                <a:gd fmla="*/ 64222963 w 95" name="T20"/>
                <a:gd fmla="*/ 42416691 h 39" name="T21"/>
                <a:gd fmla="*/ 27523775 w 95" name="T22"/>
                <a:gd fmla="*/ 50900298 h 39" name="T23"/>
                <a:gd fmla="*/ 22937305 w 95" name="T24"/>
                <a:gd fmla="*/ 50900298 h 39" name="T25"/>
                <a:gd fmla="*/ 1529648 w 95" name="T26"/>
                <a:gd fmla="*/ 54293476 h 39" name="T27"/>
                <a:gd fmla="*/ 0 w 95" name="T28"/>
                <a:gd fmla="*/ 37326272 h 39" name="T29"/>
                <a:gd fmla="*/ 13761888 w 95" name="T30"/>
                <a:gd fmla="*/ 8483599 h 39" name="T31"/>
                <a:gd fmla="*/ 30583070 w 95" name="T32"/>
                <a:gd fmla="*/ 3393179 h 39" name="T33"/>
                <a:gd fmla="*/ 65752611 w 95" name="T34"/>
                <a:gd fmla="*/ 30539916 h 39" name="T35"/>
                <a:gd fmla="*/ 68810669 w 95" name="T36"/>
                <a:gd fmla="*/ 6786359 h 39" name="T37"/>
                <a:gd fmla="*/ 68810669 w 95" name="T38"/>
                <a:gd fmla="*/ 6786359 h 39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w 95" name="T60"/>
                <a:gd fmla="*/ 0 h 39" name="T61"/>
                <a:gd fmla="*/ 95 w 95" name="T62"/>
                <a:gd fmla="*/ 39 h 39" name="T63"/>
              </a:gdLst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b="T63" l="T60" r="T62" t="T61"/>
              <a:pathLst>
                <a:path h="39" w="95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/>
            <p:nvPr/>
          </p:nvSpPr>
          <p:spPr bwMode="auto">
            <a:xfrm>
              <a:off x="3201158" y="3432658"/>
              <a:ext cx="57150" cy="206196"/>
            </a:xfrm>
            <a:custGeom>
              <a:gdLst>
                <a:gd fmla="*/ 0 w 47" name="T0"/>
                <a:gd fmla="*/ 42676691 h 25" name="T1"/>
                <a:gd fmla="*/ 0 w 47" name="T2"/>
                <a:gd fmla="*/ 42676691 h 25" name="T3"/>
                <a:gd fmla="*/ 0 w 47" name="T4"/>
                <a:gd fmla="*/ 12446704 h 25" name="T5"/>
                <a:gd fmla="*/ 47314124 w 47" name="T6"/>
                <a:gd fmla="*/ 0 h 25" name="T7"/>
                <a:gd fmla="*/ 59141738 w 47" name="T8"/>
                <a:gd fmla="*/ 8890311 h 25" name="T9"/>
                <a:gd fmla="*/ 68013361 w 47" name="T10"/>
                <a:gd fmla="*/ 17781956 h 25" name="T11"/>
                <a:gd fmla="*/ 48792728 w 47" name="T12"/>
                <a:gd fmla="*/ 24894741 h 25" name="T13"/>
                <a:gd fmla="*/ 28092265 w 47" name="T14"/>
                <a:gd fmla="*/ 37341439 h 25" name="T15"/>
                <a:gd fmla="*/ 10350231 w 47" name="T16"/>
                <a:gd fmla="*/ 37341439 h 25" name="T17"/>
                <a:gd fmla="*/ 0 w 47" name="T18"/>
                <a:gd fmla="*/ 42676691 h 25" name="T19"/>
                <a:gd fmla="*/ 0 w 47" name="T20"/>
                <a:gd fmla="*/ 42676691 h 25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47" name="T33"/>
                <a:gd fmla="*/ 0 h 25" name="T34"/>
                <a:gd fmla="*/ 47 w 47" name="T35"/>
                <a:gd fmla="*/ 25 h 25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25" w="47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/>
            <p:nvPr/>
          </p:nvSpPr>
          <p:spPr bwMode="auto">
            <a:xfrm>
              <a:off x="3320220" y="3535053"/>
              <a:ext cx="42862" cy="206196"/>
            </a:xfrm>
            <a:custGeom>
              <a:gdLst>
                <a:gd fmla="*/ 0 w 32" name="T0"/>
                <a:gd fmla="*/ 12903200 h 20" name="T1"/>
                <a:gd fmla="*/ 10765308 w 32" name="T2"/>
                <a:gd fmla="*/ 30645098 h 20" name="T3"/>
                <a:gd fmla="*/ 55620095 w 32" name="T4"/>
                <a:gd fmla="*/ 17741898 h 20" name="T5"/>
                <a:gd fmla="*/ 46648337 w 32" name="T6"/>
                <a:gd fmla="*/ 0 h 20" name="T7"/>
                <a:gd fmla="*/ 3588436 w 32" name="T8"/>
                <a:gd fmla="*/ 14516099 h 20" name="T9"/>
                <a:gd fmla="*/ 0 w 32" name="T10"/>
                <a:gd fmla="*/ 12903200 h 20" name="T11"/>
                <a:gd fmla="*/ 0 w 32" name="T12"/>
                <a:gd fmla="*/ 12903200 h 20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32" name="T21"/>
                <a:gd fmla="*/ 0 h 20" name="T22"/>
                <a:gd fmla="*/ 32 w 32" name="T23"/>
                <a:gd fmla="*/ 20 h 20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0" w="32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/>
            <p:nvPr/>
          </p:nvSpPr>
          <p:spPr bwMode="auto">
            <a:xfrm>
              <a:off x="3283708" y="3485840"/>
              <a:ext cx="73025" cy="206196"/>
            </a:xfrm>
            <a:custGeom>
              <a:gdLst>
                <a:gd fmla="*/ 25363600 w 58" name="T0"/>
                <a:gd fmla="*/ 23155799 h 79" name="T1"/>
                <a:gd fmla="*/ 34874474 w 58" name="T2"/>
                <a:gd fmla="*/ 0 h 79" name="T3"/>
                <a:gd fmla="*/ 90357122 w 58" name="T4"/>
                <a:gd fmla="*/ 52927169 h 79" name="T5"/>
                <a:gd fmla="*/ 80846228 w 58" name="T6"/>
                <a:gd fmla="*/ 89315408 h 79" name="T7"/>
                <a:gd fmla="*/ 88771976 w 58" name="T8"/>
                <a:gd fmla="*/ 109163411 h 79" name="T9"/>
                <a:gd fmla="*/ 31704183 w 58" name="T10"/>
                <a:gd fmla="*/ 129011413 h 79" name="T11"/>
                <a:gd fmla="*/ 0 w 58" name="T12"/>
                <a:gd fmla="*/ 104201732 h 79" name="T13"/>
                <a:gd fmla="*/ 41215057 w 58" name="T14"/>
                <a:gd fmla="*/ 100893946 h 79" name="T15"/>
                <a:gd fmla="*/ 49142055 w 58" name="T16"/>
                <a:gd fmla="*/ 72775172 h 79" name="T17"/>
                <a:gd fmla="*/ 25363600 w 58" name="T18"/>
                <a:gd fmla="*/ 23155799 h 79" name="T19"/>
                <a:gd fmla="*/ 25363600 w 58" name="T20"/>
                <a:gd fmla="*/ 23155799 h 7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58" name="T33"/>
                <a:gd fmla="*/ 0 h 79" name="T34"/>
                <a:gd fmla="*/ 58 w 58" name="T35"/>
                <a:gd fmla="*/ 79 h 7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79" w="57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/>
            <p:nvPr/>
          </p:nvSpPr>
          <p:spPr bwMode="auto">
            <a:xfrm>
              <a:off x="3197984" y="3473140"/>
              <a:ext cx="117475" cy="206196"/>
            </a:xfrm>
            <a:custGeom>
              <a:gdLst>
                <a:gd fmla="*/ 4891812 w 92" name="T0"/>
                <a:gd fmla="*/ 24317568 h 65" name="T1"/>
                <a:gd fmla="*/ 35870734 w 92" name="T2"/>
                <a:gd fmla="*/ 18705924 h 65" name="T3"/>
                <a:gd fmla="*/ 58696640 w 92" name="T4"/>
                <a:gd fmla="*/ 1871003 h 65" name="T5"/>
                <a:gd fmla="*/ 78262605 w 92" name="T6"/>
                <a:gd fmla="*/ 0 h 65" name="T7"/>
                <a:gd fmla="*/ 99459194 w 92" name="T8"/>
                <a:gd fmla="*/ 18705924 h 65" name="T9"/>
                <a:gd fmla="*/ 148373469 w 92" name="T10"/>
                <a:gd fmla="*/ 7482644 h 65" name="T11"/>
                <a:gd fmla="*/ 130438108 w 92" name="T12"/>
                <a:gd fmla="*/ 54246776 h 65" name="T13"/>
                <a:gd fmla="*/ 83154416 w 92" name="T14"/>
                <a:gd fmla="*/ 57987413 h 65" name="T15"/>
                <a:gd fmla="*/ 99459194 w 92" name="T16"/>
                <a:gd fmla="*/ 93529637 h 65" name="T17"/>
                <a:gd fmla="*/ 99459194 w 92" name="T18"/>
                <a:gd fmla="*/ 119716830 h 65" name="T19"/>
                <a:gd fmla="*/ 55436709 w 92" name="T20"/>
                <a:gd fmla="*/ 87917977 h 65" name="T21"/>
                <a:gd fmla="*/ 17935367 w 92" name="T22"/>
                <a:gd fmla="*/ 41152485 h 65" name="T23"/>
                <a:gd fmla="*/ 0 w 92" name="T24"/>
                <a:gd fmla="*/ 44894500 h 65" name="T25"/>
                <a:gd fmla="*/ 4891812 w 92" name="T26"/>
                <a:gd fmla="*/ 24317568 h 65" name="T27"/>
                <a:gd fmla="*/ 4891812 w 92" name="T28"/>
                <a:gd fmla="*/ 24317568 h 65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w 92" name="T45"/>
                <a:gd fmla="*/ 0 h 65" name="T46"/>
                <a:gd fmla="*/ 92 w 92" name="T47"/>
                <a:gd fmla="*/ 65 h 65" name="T48"/>
              </a:gdLst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b="T48" l="T45" r="T47" t="T46"/>
              <a:pathLst>
                <a:path h="65" w="92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/>
            <p:nvPr/>
          </p:nvGrpSpPr>
          <p:grpSpPr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/>
              <p:nvPr/>
            </p:nvSpPr>
            <p:spPr bwMode="auto">
              <a:xfrm>
                <a:off x="2963" y="2959"/>
                <a:ext cx="278" cy="158"/>
              </a:xfrm>
              <a:custGeom>
                <a:gdLst>
                  <a:gd fmla="*/ 0 w 278" name="T0"/>
                  <a:gd fmla="*/ 141 h 265" name="T1"/>
                  <a:gd fmla="*/ 0 w 278" name="T2"/>
                  <a:gd fmla="*/ 141 h 265" name="T3"/>
                  <a:gd fmla="*/ 1 w 278" name="T4"/>
                  <a:gd fmla="*/ 146 h 265" name="T5"/>
                  <a:gd fmla="*/ 52 w 278" name="T6"/>
                  <a:gd fmla="*/ 179 h 265" name="T7"/>
                  <a:gd fmla="*/ 161 w 278" name="T8"/>
                  <a:gd fmla="*/ 251 h 265" name="T9"/>
                  <a:gd fmla="*/ 162 w 278" name="T10"/>
                  <a:gd fmla="*/ 264 h 265" name="T11"/>
                  <a:gd fmla="*/ 173 w 278" name="T12"/>
                  <a:gd fmla="*/ 262 h 265" name="T13"/>
                  <a:gd fmla="*/ 194 w 278" name="T14"/>
                  <a:gd fmla="*/ 257 h 265" name="T15"/>
                  <a:gd fmla="*/ 277 w 278" name="T16"/>
                  <a:gd fmla="*/ 200 h 265" name="T17"/>
                  <a:gd fmla="*/ 245 w 278" name="T18"/>
                  <a:gd fmla="*/ 162 h 265" name="T19"/>
                  <a:gd fmla="*/ 245 w 278" name="T20"/>
                  <a:gd fmla="*/ 101 h 265" name="T21"/>
                  <a:gd fmla="*/ 241 w 278" name="T22"/>
                  <a:gd fmla="*/ 74 h 265" name="T23"/>
                  <a:gd fmla="*/ 218 w 278" name="T24"/>
                  <a:gd fmla="*/ 46 h 265" name="T25"/>
                  <a:gd fmla="*/ 230 w 278" name="T26"/>
                  <a:gd fmla="*/ 37 h 265" name="T27"/>
                  <a:gd fmla="*/ 236 w 278" name="T28"/>
                  <a:gd fmla="*/ 0 h 265" name="T29"/>
                  <a:gd fmla="*/ 138 w 278" name="T30"/>
                  <a:gd fmla="*/ 6 h 265" name="T31"/>
                  <a:gd fmla="*/ 88 w 278" name="T32"/>
                  <a:gd fmla="*/ 28 h 265" name="T33"/>
                  <a:gd fmla="*/ 100 w 278" name="T34"/>
                  <a:gd fmla="*/ 73 h 265" name="T35"/>
                  <a:gd fmla="*/ 79 w 278" name="T36"/>
                  <a:gd fmla="*/ 74 h 265" name="T37"/>
                  <a:gd fmla="*/ 67 w 278" name="T38"/>
                  <a:gd fmla="*/ 79 h 265" name="T39"/>
                  <a:gd fmla="*/ 69 w 278" name="T40"/>
                  <a:gd fmla="*/ 91 h 265" name="T41"/>
                  <a:gd fmla="*/ 7 w 278" name="T42"/>
                  <a:gd fmla="*/ 118 h 265" name="T43"/>
                  <a:gd fmla="*/ 0 w 278" name="T44"/>
                  <a:gd fmla="*/ 141 h 265" name="T45"/>
                  <a:gd fmla="*/ 0 w 278" name="T46"/>
                  <a:gd fmla="*/ 141 h 265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w 278" name="T72"/>
                  <a:gd fmla="*/ 0 h 265" name="T73"/>
                  <a:gd fmla="*/ 278 w 278" name="T74"/>
                  <a:gd fmla="*/ 265 h 265" name="T75"/>
                </a:gdLst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b="T75" l="T72" r="T74" t="T73"/>
                <a:pathLst>
                  <a:path h="265" w="278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/>
              <p:nvPr/>
            </p:nvSpPr>
            <p:spPr bwMode="auto">
              <a:xfrm>
                <a:off x="3608" y="2884"/>
                <a:ext cx="136" cy="158"/>
              </a:xfrm>
              <a:custGeom>
                <a:gdLst>
                  <a:gd fmla="*/ 0 w 136" name="T0"/>
                  <a:gd fmla="*/ 60 h 125" name="T1"/>
                  <a:gd fmla="*/ 0 w 136" name="T2"/>
                  <a:gd fmla="*/ 60 h 125" name="T3"/>
                  <a:gd fmla="*/ 6 w 136" name="T4"/>
                  <a:gd fmla="*/ 78 h 125" name="T5"/>
                  <a:gd fmla="*/ 68 w 136" name="T6"/>
                  <a:gd fmla="*/ 105 h 125" name="T7"/>
                  <a:gd fmla="*/ 68 w 136" name="T8"/>
                  <a:gd fmla="*/ 115 h 125" name="T9"/>
                  <a:gd fmla="*/ 83 w 136" name="T10"/>
                  <a:gd fmla="*/ 122 h 125" name="T11"/>
                  <a:gd fmla="*/ 108 w 136" name="T12"/>
                  <a:gd fmla="*/ 124 h 125" name="T13"/>
                  <a:gd fmla="*/ 128 w 136" name="T14"/>
                  <a:gd fmla="*/ 111 h 125" name="T15"/>
                  <a:gd fmla="*/ 135 w 136" name="T16"/>
                  <a:gd fmla="*/ 110 h 125" name="T17"/>
                  <a:gd fmla="*/ 117 w 136" name="T18"/>
                  <a:gd fmla="*/ 75 h 125" name="T19"/>
                  <a:gd fmla="*/ 92 w 136" name="T20"/>
                  <a:gd fmla="*/ 54 h 125" name="T21"/>
                  <a:gd fmla="*/ 104 w 136" name="T22"/>
                  <a:gd fmla="*/ 22 h 125" name="T23"/>
                  <a:gd fmla="*/ 93 w 136" name="T24"/>
                  <a:gd fmla="*/ 18 h 125" name="T25"/>
                  <a:gd fmla="*/ 83 w 136" name="T26"/>
                  <a:gd fmla="*/ 0 h 125" name="T27"/>
                  <a:gd fmla="*/ 53 w 136" name="T28"/>
                  <a:gd fmla="*/ 2 h 125" name="T29"/>
                  <a:gd fmla="*/ 38 w 136" name="T30"/>
                  <a:gd fmla="*/ 13 h 125" name="T31"/>
                  <a:gd fmla="*/ 33 w 136" name="T32"/>
                  <a:gd fmla="*/ 42 h 125" name="T33"/>
                  <a:gd fmla="*/ 0 w 136" name="T34"/>
                  <a:gd fmla="*/ 60 h 125" name="T35"/>
                  <a:gd fmla="*/ 0 w 136" name="T36"/>
                  <a:gd fmla="*/ 60 h 125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136" name="T57"/>
                  <a:gd fmla="*/ 0 h 125" name="T58"/>
                  <a:gd fmla="*/ 136 w 136" name="T59"/>
                  <a:gd fmla="*/ 125 h 125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125" w="136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/>
              <p:nvPr/>
            </p:nvSpPr>
            <p:spPr bwMode="auto">
              <a:xfrm>
                <a:off x="3553" y="3019"/>
                <a:ext cx="288" cy="158"/>
              </a:xfrm>
              <a:custGeom>
                <a:gdLst>
                  <a:gd fmla="*/ 0 w 288" name="T0"/>
                  <a:gd fmla="*/ 62 h 240" name="T1"/>
                  <a:gd fmla="*/ 0 w 288" name="T2"/>
                  <a:gd fmla="*/ 62 h 240" name="T3"/>
                  <a:gd fmla="*/ 4 w 288" name="T4"/>
                  <a:gd fmla="*/ 41 h 240" name="T5"/>
                  <a:gd fmla="*/ 19 w 288" name="T6"/>
                  <a:gd fmla="*/ 46 h 240" name="T7"/>
                  <a:gd fmla="*/ 38 w 288" name="T8"/>
                  <a:gd fmla="*/ 33 h 240" name="T9"/>
                  <a:gd fmla="*/ 46 w 288" name="T10"/>
                  <a:gd fmla="*/ 24 h 240" name="T11"/>
                  <a:gd fmla="*/ 30 w 288" name="T12"/>
                  <a:gd fmla="*/ 10 h 240" name="T13"/>
                  <a:gd fmla="*/ 61 w 288" name="T14"/>
                  <a:gd fmla="*/ 0 h 240" name="T15"/>
                  <a:gd fmla="*/ 123 w 288" name="T16"/>
                  <a:gd fmla="*/ 27 h 240" name="T17"/>
                  <a:gd fmla="*/ 123 w 288" name="T18"/>
                  <a:gd fmla="*/ 37 h 240" name="T19"/>
                  <a:gd fmla="*/ 138 w 288" name="T20"/>
                  <a:gd fmla="*/ 44 h 240" name="T21"/>
                  <a:gd fmla="*/ 151 w 288" name="T22"/>
                  <a:gd fmla="*/ 51 h 240" name="T23"/>
                  <a:gd fmla="*/ 163 w 288" name="T24"/>
                  <a:gd fmla="*/ 46 h 240" name="T25"/>
                  <a:gd fmla="*/ 187 w 288" name="T26"/>
                  <a:gd fmla="*/ 54 h 240" name="T27"/>
                  <a:gd fmla="*/ 220 w 288" name="T28"/>
                  <a:gd fmla="*/ 108 h 240" name="T29"/>
                  <a:gd fmla="*/ 224 w 288" name="T30"/>
                  <a:gd fmla="*/ 112 h 240" name="T31"/>
                  <a:gd fmla="*/ 237 w 288" name="T32"/>
                  <a:gd fmla="*/ 133 h 240" name="T33"/>
                  <a:gd fmla="*/ 280 w 288" name="T34"/>
                  <a:gd fmla="*/ 139 h 240" name="T35"/>
                  <a:gd fmla="*/ 287 w 288" name="T36"/>
                  <a:gd fmla="*/ 149 h 240" name="T37"/>
                  <a:gd fmla="*/ 277 w 288" name="T38"/>
                  <a:gd fmla="*/ 177 h 240" name="T39"/>
                  <a:gd fmla="*/ 237 w 288" name="T40"/>
                  <a:gd fmla="*/ 191 h 240" name="T41"/>
                  <a:gd fmla="*/ 193 w 288" name="T42"/>
                  <a:gd fmla="*/ 200 h 240" name="T43"/>
                  <a:gd fmla="*/ 159 w 288" name="T44"/>
                  <a:gd fmla="*/ 239 h 240" name="T45"/>
                  <a:gd fmla="*/ 159 w 288" name="T46"/>
                  <a:gd fmla="*/ 224 h 240" name="T47"/>
                  <a:gd fmla="*/ 134 w 288" name="T48"/>
                  <a:gd fmla="*/ 214 h 240" name="T49"/>
                  <a:gd fmla="*/ 109 w 288" name="T50"/>
                  <a:gd fmla="*/ 227 h 240" name="T51"/>
                  <a:gd fmla="*/ 84 w 288" name="T52"/>
                  <a:gd fmla="*/ 184 h 240" name="T53"/>
                  <a:gd fmla="*/ 64 w 288" name="T54"/>
                  <a:gd fmla="*/ 167 h 240" name="T55"/>
                  <a:gd fmla="*/ 51 w 288" name="T56"/>
                  <a:gd fmla="*/ 122 h 240" name="T57"/>
                  <a:gd fmla="*/ 0 w 288" name="T58"/>
                  <a:gd fmla="*/ 62 h 240" name="T59"/>
                  <a:gd fmla="*/ 0 w 288" name="T60"/>
                  <a:gd fmla="*/ 62 h 240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w 288" name="T93"/>
                  <a:gd fmla="*/ 0 h 240" name="T94"/>
                  <a:gd fmla="*/ 288 w 288" name="T95"/>
                  <a:gd fmla="*/ 240 h 240" name="T96"/>
                </a:gdLst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b="T96" l="T93" r="T95" t="T94"/>
                <a:pathLst>
                  <a:path h="240" w="288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/>
              <p:nvPr/>
            </p:nvSpPr>
            <p:spPr bwMode="auto">
              <a:xfrm>
                <a:off x="3564" y="2861"/>
                <a:ext cx="98" cy="158"/>
              </a:xfrm>
              <a:custGeom>
                <a:gdLst>
                  <a:gd fmla="*/ 0 w 98" name="T0"/>
                  <a:gd fmla="*/ 68 h 75" name="T1"/>
                  <a:gd fmla="*/ 0 w 98" name="T2"/>
                  <a:gd fmla="*/ 68 h 75" name="T3"/>
                  <a:gd fmla="*/ 1 w 98" name="T4"/>
                  <a:gd fmla="*/ 61 h 75" name="T5"/>
                  <a:gd fmla="*/ 15 w 98" name="T6"/>
                  <a:gd fmla="*/ 45 h 75" name="T7"/>
                  <a:gd fmla="*/ 8 w 98" name="T8"/>
                  <a:gd fmla="*/ 38 h 75" name="T9"/>
                  <a:gd fmla="*/ 7 w 98" name="T10"/>
                  <a:gd fmla="*/ 19 h 75" name="T11"/>
                  <a:gd fmla="*/ 15 w 98" name="T12"/>
                  <a:gd fmla="*/ 3 h 75" name="T13"/>
                  <a:gd fmla="*/ 97 w 98" name="T14"/>
                  <a:gd fmla="*/ 0 h 75" name="T15"/>
                  <a:gd fmla="*/ 82 w 98" name="T16"/>
                  <a:gd fmla="*/ 11 h 75" name="T17"/>
                  <a:gd fmla="*/ 77 w 98" name="T18"/>
                  <a:gd fmla="*/ 40 h 75" name="T19"/>
                  <a:gd fmla="*/ 44 w 98" name="T20"/>
                  <a:gd fmla="*/ 58 h 75" name="T21"/>
                  <a:gd fmla="*/ 14 w 98" name="T22"/>
                  <a:gd fmla="*/ 74 h 75" name="T23"/>
                  <a:gd fmla="*/ 0 w 98" name="T24"/>
                  <a:gd fmla="*/ 68 h 75" name="T25"/>
                  <a:gd fmla="*/ 0 w 98" name="T26"/>
                  <a:gd fmla="*/ 68 h 75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98" name="T42"/>
                  <a:gd fmla="*/ 0 h 75" name="T43"/>
                  <a:gd fmla="*/ 98 w 98" name="T44"/>
                  <a:gd fmla="*/ 75 h 75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75" w="98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/>
              <p:nvPr/>
            </p:nvSpPr>
            <p:spPr bwMode="auto">
              <a:xfrm>
                <a:off x="3777" y="3014"/>
                <a:ext cx="72" cy="158"/>
              </a:xfrm>
              <a:custGeom>
                <a:gdLst>
                  <a:gd fmla="*/ 0 w 72" name="T0"/>
                  <a:gd fmla="*/ 22 h 50" name="T1"/>
                  <a:gd fmla="*/ 0 w 72" name="T2"/>
                  <a:gd fmla="*/ 22 h 50" name="T3"/>
                  <a:gd fmla="*/ 4 w 72" name="T4"/>
                  <a:gd fmla="*/ 21 h 50" name="T5"/>
                  <a:gd fmla="*/ 10 w 72" name="T6"/>
                  <a:gd fmla="*/ 29 h 50" name="T7"/>
                  <a:gd fmla="*/ 40 w 72" name="T8"/>
                  <a:gd fmla="*/ 28 h 50" name="T9"/>
                  <a:gd fmla="*/ 67 w 72" name="T10"/>
                  <a:gd fmla="*/ 0 h 50" name="T11"/>
                  <a:gd fmla="*/ 71 w 72" name="T12"/>
                  <a:gd fmla="*/ 17 h 50" name="T13"/>
                  <a:gd fmla="*/ 63 w 72" name="T14"/>
                  <a:gd fmla="*/ 18 h 50" name="T15"/>
                  <a:gd fmla="*/ 67 w 72" name="T16"/>
                  <a:gd fmla="*/ 28 h 50" name="T17"/>
                  <a:gd fmla="*/ 56 w 72" name="T18"/>
                  <a:gd fmla="*/ 49 h 50" name="T19"/>
                  <a:gd fmla="*/ 13 w 72" name="T20"/>
                  <a:gd fmla="*/ 43 h 50" name="T21"/>
                  <a:gd fmla="*/ 0 w 72" name="T22"/>
                  <a:gd fmla="*/ 22 h 50" name="T23"/>
                  <a:gd fmla="*/ 0 w 72" name="T24"/>
                  <a:gd fmla="*/ 22 h 50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72" name="T39"/>
                  <a:gd fmla="*/ 0 h 50" name="T40"/>
                  <a:gd fmla="*/ 72 w 72" name="T41"/>
                  <a:gd fmla="*/ 50 h 50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0" w="72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/>
              <p:nvPr/>
            </p:nvSpPr>
            <p:spPr bwMode="auto">
              <a:xfrm>
                <a:off x="3673" y="3135"/>
                <a:ext cx="132" cy="158"/>
              </a:xfrm>
              <a:custGeom>
                <a:gdLst>
                  <a:gd fmla="*/ 0 w 132" name="T0"/>
                  <a:gd fmla="*/ 88 h 89" name="T1"/>
                  <a:gd fmla="*/ 0 w 132" name="T2"/>
                  <a:gd fmla="*/ 88 h 89" name="T3"/>
                  <a:gd fmla="*/ 35 w 132" name="T4"/>
                  <a:gd fmla="*/ 68 h 89" name="T5"/>
                  <a:gd fmla="*/ 29 w 132" name="T6"/>
                  <a:gd fmla="*/ 59 h 89" name="T7"/>
                  <a:gd fmla="*/ 39 w 132" name="T8"/>
                  <a:gd fmla="*/ 48 h 89" name="T9"/>
                  <a:gd fmla="*/ 73 w 132" name="T10"/>
                  <a:gd fmla="*/ 9 h 89" name="T11"/>
                  <a:gd fmla="*/ 117 w 132" name="T12"/>
                  <a:gd fmla="*/ 0 h 89" name="T13"/>
                  <a:gd fmla="*/ 131 w 132" name="T14"/>
                  <a:gd fmla="*/ 34 h 89" name="T15"/>
                  <a:gd fmla="*/ 120 w 132" name="T16"/>
                  <a:gd fmla="*/ 48 h 89" name="T17"/>
                  <a:gd fmla="*/ 70 w 132" name="T18"/>
                  <a:gd fmla="*/ 71 h 89" name="T19"/>
                  <a:gd fmla="*/ 0 w 132" name="T20"/>
                  <a:gd fmla="*/ 88 h 89" name="T21"/>
                  <a:gd fmla="*/ 0 w 132" name="T22"/>
                  <a:gd fmla="*/ 88 h 89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132" name="T36"/>
                  <a:gd fmla="*/ 0 h 89" name="T37"/>
                  <a:gd fmla="*/ 132 w 132" name="T38"/>
                  <a:gd fmla="*/ 89 h 89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89" w="132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/>
              <p:nvPr/>
            </p:nvSpPr>
            <p:spPr bwMode="auto">
              <a:xfrm>
                <a:off x="3662" y="3146"/>
                <a:ext cx="51" cy="158"/>
              </a:xfrm>
              <a:custGeom>
                <a:gdLst>
                  <a:gd fmla="*/ 0 w 51" name="T0"/>
                  <a:gd fmla="*/ 13 h 66" name="T1"/>
                  <a:gd fmla="*/ 0 w 51" name="T2"/>
                  <a:gd fmla="*/ 13 h 66" name="T3"/>
                  <a:gd fmla="*/ 11 w 51" name="T4"/>
                  <a:gd fmla="*/ 65 h 66" name="T5"/>
                  <a:gd fmla="*/ 46 w 51" name="T6"/>
                  <a:gd fmla="*/ 45 h 66" name="T7"/>
                  <a:gd fmla="*/ 40 w 51" name="T8"/>
                  <a:gd fmla="*/ 36 h 66" name="T9"/>
                  <a:gd fmla="*/ 50 w 51" name="T10"/>
                  <a:gd fmla="*/ 25 h 66" name="T11"/>
                  <a:gd fmla="*/ 50 w 51" name="T12"/>
                  <a:gd fmla="*/ 10 h 66" name="T13"/>
                  <a:gd fmla="*/ 25 w 51" name="T14"/>
                  <a:gd fmla="*/ 0 h 66" name="T15"/>
                  <a:gd fmla="*/ 0 w 51" name="T16"/>
                  <a:gd fmla="*/ 13 h 66" name="T17"/>
                  <a:gd fmla="*/ 0 w 51" name="T18"/>
                  <a:gd fmla="*/ 13 h 6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51" name="T30"/>
                  <a:gd fmla="*/ 0 h 66" name="T31"/>
                  <a:gd fmla="*/ 51 w 51" name="T32"/>
                  <a:gd fmla="*/ 66 h 66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66" w="51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/>
              <p:nvPr/>
            </p:nvSpPr>
            <p:spPr bwMode="auto">
              <a:xfrm>
                <a:off x="3238" y="3513"/>
                <a:ext cx="174" cy="158"/>
              </a:xfrm>
              <a:custGeom>
                <a:gdLst>
                  <a:gd fmla="*/ 0 w 174" name="T0"/>
                  <a:gd fmla="*/ 159 h 170" name="T1"/>
                  <a:gd fmla="*/ 0 w 174" name="T2"/>
                  <a:gd fmla="*/ 159 h 170" name="T3"/>
                  <a:gd fmla="*/ 23 w 174" name="T4"/>
                  <a:gd fmla="*/ 153 h 170" name="T5"/>
                  <a:gd fmla="*/ 134 w 174" name="T6"/>
                  <a:gd fmla="*/ 169 h 170" name="T7"/>
                  <a:gd fmla="*/ 159 w 174" name="T8"/>
                  <a:gd fmla="*/ 162 h 170" name="T9"/>
                  <a:gd fmla="*/ 142 w 174" name="T10"/>
                  <a:gd fmla="*/ 149 h 170" name="T11"/>
                  <a:gd fmla="*/ 142 w 174" name="T12"/>
                  <a:gd fmla="*/ 98 h 170" name="T13"/>
                  <a:gd fmla="*/ 173 w 174" name="T14"/>
                  <a:gd fmla="*/ 98 h 170" name="T15"/>
                  <a:gd fmla="*/ 170 w 174" name="T16"/>
                  <a:gd fmla="*/ 70 h 170" name="T17"/>
                  <a:gd fmla="*/ 142 w 174" name="T18"/>
                  <a:gd fmla="*/ 73 h 170" name="T19"/>
                  <a:gd fmla="*/ 139 w 174" name="T20"/>
                  <a:gd fmla="*/ 24 h 170" name="T21"/>
                  <a:gd fmla="*/ 127 w 174" name="T22"/>
                  <a:gd fmla="*/ 15 h 170" name="T23"/>
                  <a:gd fmla="*/ 109 w 174" name="T24"/>
                  <a:gd fmla="*/ 16 h 170" name="T25"/>
                  <a:gd fmla="*/ 105 w 174" name="T26"/>
                  <a:gd fmla="*/ 30 h 170" name="T27"/>
                  <a:gd fmla="*/ 86 w 174" name="T28"/>
                  <a:gd fmla="*/ 32 h 170" name="T29"/>
                  <a:gd fmla="*/ 63 w 174" name="T30"/>
                  <a:gd fmla="*/ 0 h 170" name="T31"/>
                  <a:gd fmla="*/ 11 w 174" name="T32"/>
                  <a:gd fmla="*/ 7 h 170" name="T33"/>
                  <a:gd fmla="*/ 30 w 174" name="T34"/>
                  <a:gd fmla="*/ 71 h 170" name="T35"/>
                  <a:gd fmla="*/ 0 w 174" name="T36"/>
                  <a:gd fmla="*/ 159 h 170" name="T37"/>
                  <a:gd fmla="*/ 0 w 174" name="T38"/>
                  <a:gd fmla="*/ 159 h 170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74" name="T60"/>
                  <a:gd fmla="*/ 0 h 170" name="T61"/>
                  <a:gd fmla="*/ 174 w 174" name="T62"/>
                  <a:gd fmla="*/ 170 h 170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70" w="174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/>
              <p:nvPr/>
            </p:nvSpPr>
            <p:spPr bwMode="auto">
              <a:xfrm>
                <a:off x="3243" y="3422"/>
                <a:ext cx="15" cy="158"/>
              </a:xfrm>
              <a:custGeom>
                <a:gdLst>
                  <a:gd fmla="*/ 0 w 15" name="T0"/>
                  <a:gd fmla="*/ 4 h 15" name="T1"/>
                  <a:gd fmla="*/ 0 w 15" name="T2"/>
                  <a:gd fmla="*/ 4 h 15" name="T3"/>
                  <a:gd fmla="*/ 5 w 15" name="T4"/>
                  <a:gd fmla="*/ 14 h 15" name="T5"/>
                  <a:gd fmla="*/ 14 w 15" name="T6"/>
                  <a:gd fmla="*/ 0 h 15" name="T7"/>
                  <a:gd fmla="*/ 0 w 15" name="T8"/>
                  <a:gd fmla="*/ 4 h 15" name="T9"/>
                  <a:gd fmla="*/ 0 w 15" name="T10"/>
                  <a:gd fmla="*/ 4 h 15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5" name="T18"/>
                  <a:gd fmla="*/ 0 h 15" name="T19"/>
                  <a:gd fmla="*/ 15 w 15" name="T20"/>
                  <a:gd fmla="*/ 15 h 15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5" w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/>
              <p:nvPr/>
            </p:nvSpPr>
            <p:spPr bwMode="auto">
              <a:xfrm>
                <a:off x="3352" y="3657"/>
                <a:ext cx="128" cy="158"/>
              </a:xfrm>
              <a:custGeom>
                <a:gdLst>
                  <a:gd fmla="*/ 0 w 128" name="T0"/>
                  <a:gd fmla="*/ 98 h 128" name="T1"/>
                  <a:gd fmla="*/ 0 w 128" name="T2"/>
                  <a:gd fmla="*/ 98 h 128" name="T3"/>
                  <a:gd fmla="*/ 0 w 128" name="T4"/>
                  <a:gd fmla="*/ 59 h 128" name="T5"/>
                  <a:gd fmla="*/ 14 w 128" name="T6"/>
                  <a:gd fmla="*/ 59 h 128" name="T7"/>
                  <a:gd fmla="*/ 14 w 128" name="T8"/>
                  <a:gd fmla="*/ 10 h 128" name="T9"/>
                  <a:gd fmla="*/ 40 w 128" name="T10"/>
                  <a:gd fmla="*/ 4 h 128" name="T11"/>
                  <a:gd fmla="*/ 48 w 128" name="T12"/>
                  <a:gd fmla="*/ 13 h 128" name="T13"/>
                  <a:gd fmla="*/ 71 w 128" name="T14"/>
                  <a:gd fmla="*/ 0 h 128" name="T15"/>
                  <a:gd fmla="*/ 109 w 128" name="T16"/>
                  <a:gd fmla="*/ 53 h 128" name="T17"/>
                  <a:gd fmla="*/ 127 w 128" name="T18"/>
                  <a:gd fmla="*/ 62 h 128" name="T19"/>
                  <a:gd fmla="*/ 76 w 128" name="T20"/>
                  <a:gd fmla="*/ 109 h 128" name="T21"/>
                  <a:gd fmla="*/ 46 w 128" name="T22"/>
                  <a:gd fmla="*/ 109 h 128" name="T23"/>
                  <a:gd fmla="*/ 30 w 128" name="T24"/>
                  <a:gd fmla="*/ 126 h 128" name="T25"/>
                  <a:gd fmla="*/ 11 w 128" name="T26"/>
                  <a:gd fmla="*/ 127 h 128" name="T27"/>
                  <a:gd fmla="*/ 11 w 128" name="T28"/>
                  <a:gd fmla="*/ 112 h 128" name="T29"/>
                  <a:gd fmla="*/ 0 w 128" name="T30"/>
                  <a:gd fmla="*/ 98 h 128" name="T31"/>
                  <a:gd fmla="*/ 0 w 128" name="T32"/>
                  <a:gd fmla="*/ 98 h 128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28" name="T51"/>
                  <a:gd fmla="*/ 0 h 128" name="T52"/>
                  <a:gd fmla="*/ 128 w 128" name="T53"/>
                  <a:gd fmla="*/ 128 h 128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28" w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/>
              <p:nvPr/>
            </p:nvSpPr>
            <p:spPr bwMode="auto">
              <a:xfrm>
                <a:off x="3477" y="3396"/>
                <a:ext cx="25" cy="158"/>
              </a:xfrm>
              <a:custGeom>
                <a:gdLst>
                  <a:gd fmla="*/ 0 w 25" name="T0"/>
                  <a:gd fmla="*/ 4 h 28" name="T1"/>
                  <a:gd fmla="*/ 0 w 25" name="T2"/>
                  <a:gd fmla="*/ 4 h 28" name="T3"/>
                  <a:gd fmla="*/ 3 w 25" name="T4"/>
                  <a:gd fmla="*/ 14 h 28" name="T5"/>
                  <a:gd fmla="*/ 9 w 25" name="T6"/>
                  <a:gd fmla="*/ 27 h 28" name="T7"/>
                  <a:gd fmla="*/ 24 w 25" name="T8"/>
                  <a:gd fmla="*/ 11 h 28" name="T9"/>
                  <a:gd fmla="*/ 23 w 25" name="T10"/>
                  <a:gd fmla="*/ 0 h 28" name="T11"/>
                  <a:gd fmla="*/ 0 w 25" name="T12"/>
                  <a:gd fmla="*/ 4 h 28" name="T13"/>
                  <a:gd fmla="*/ 0 w 25" name="T14"/>
                  <a:gd fmla="*/ 4 h 2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25" name="T24"/>
                  <a:gd fmla="*/ 0 h 28" name="T25"/>
                  <a:gd fmla="*/ 25 w 25" name="T26"/>
                  <a:gd fmla="*/ 28 h 2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8" w="25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/>
              <p:nvPr/>
            </p:nvSpPr>
            <p:spPr bwMode="auto">
              <a:xfrm>
                <a:off x="3195" y="3254"/>
                <a:ext cx="106" cy="158"/>
              </a:xfrm>
              <a:custGeom>
                <a:gdLst>
                  <a:gd fmla="*/ 0 w 106" name="T0"/>
                  <a:gd fmla="*/ 109 h 153" name="T1"/>
                  <a:gd fmla="*/ 0 w 106" name="T2"/>
                  <a:gd fmla="*/ 109 h 153" name="T3"/>
                  <a:gd fmla="*/ 14 w 106" name="T4"/>
                  <a:gd fmla="*/ 80 h 153" name="T5"/>
                  <a:gd fmla="*/ 40 w 106" name="T6"/>
                  <a:gd fmla="*/ 84 h 153" name="T7"/>
                  <a:gd fmla="*/ 68 w 106" name="T8"/>
                  <a:gd fmla="*/ 25 h 153" name="T9"/>
                  <a:gd fmla="*/ 82 w 106" name="T10"/>
                  <a:gd fmla="*/ 14 h 153" name="T11"/>
                  <a:gd fmla="*/ 77 w 106" name="T12"/>
                  <a:gd fmla="*/ 2 h 153" name="T13"/>
                  <a:gd fmla="*/ 84 w 106" name="T14"/>
                  <a:gd fmla="*/ 0 h 153" name="T15"/>
                  <a:gd fmla="*/ 94 w 106" name="T16"/>
                  <a:gd fmla="*/ 37 h 153" name="T17"/>
                  <a:gd fmla="*/ 77 w 106" name="T18"/>
                  <a:gd fmla="*/ 44 h 153" name="T19"/>
                  <a:gd fmla="*/ 96 w 106" name="T20"/>
                  <a:gd fmla="*/ 73 h 153" name="T21"/>
                  <a:gd fmla="*/ 84 w 106" name="T22"/>
                  <a:gd fmla="*/ 107 h 153" name="T23"/>
                  <a:gd fmla="*/ 105 w 106" name="T24"/>
                  <a:gd fmla="*/ 134 h 153" name="T25"/>
                  <a:gd fmla="*/ 103 w 106" name="T26"/>
                  <a:gd fmla="*/ 152 h 153" name="T27"/>
                  <a:gd fmla="*/ 67 w 106" name="T28"/>
                  <a:gd fmla="*/ 144 h 153" name="T29"/>
                  <a:gd fmla="*/ 39 w 106" name="T30"/>
                  <a:gd fmla="*/ 143 h 153" name="T31"/>
                  <a:gd fmla="*/ 17 w 106" name="T32"/>
                  <a:gd fmla="*/ 144 h 153" name="T33"/>
                  <a:gd fmla="*/ 16 w 106" name="T34"/>
                  <a:gd fmla="*/ 119 h 153" name="T35"/>
                  <a:gd fmla="*/ 0 w 106" name="T36"/>
                  <a:gd fmla="*/ 109 h 153" name="T37"/>
                  <a:gd fmla="*/ 0 w 106" name="T38"/>
                  <a:gd fmla="*/ 109 h 153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06" name="T60"/>
                  <a:gd fmla="*/ 0 h 153" name="T61"/>
                  <a:gd fmla="*/ 106 w 106" name="T62"/>
                  <a:gd fmla="*/ 153 h 153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53" w="105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/>
              <p:nvPr/>
            </p:nvSpPr>
            <p:spPr bwMode="auto">
              <a:xfrm>
                <a:off x="3279" y="3257"/>
                <a:ext cx="178" cy="158"/>
              </a:xfrm>
              <a:custGeom>
                <a:gdLst>
                  <a:gd fmla="*/ 0 w 178" name="T0"/>
                  <a:gd fmla="*/ 83 h 111" name="T1"/>
                  <a:gd fmla="*/ 0 w 178" name="T2"/>
                  <a:gd fmla="*/ 83 h 111" name="T3"/>
                  <a:gd fmla="*/ 12 w 178" name="T4"/>
                  <a:gd fmla="*/ 49 h 111" name="T5"/>
                  <a:gd fmla="*/ 56 w 178" name="T6"/>
                  <a:gd fmla="*/ 40 h 111" name="T7"/>
                  <a:gd fmla="*/ 61 w 178" name="T8"/>
                  <a:gd fmla="*/ 29 h 111" name="T9"/>
                  <a:gd fmla="*/ 81 w 178" name="T10"/>
                  <a:gd fmla="*/ 25 h 111" name="T11"/>
                  <a:gd fmla="*/ 111 w 178" name="T12"/>
                  <a:gd fmla="*/ 0 h 111" name="T13"/>
                  <a:gd fmla="*/ 121 w 178" name="T14"/>
                  <a:gd fmla="*/ 29 h 111" name="T15"/>
                  <a:gd fmla="*/ 144 w 178" name="T16"/>
                  <a:gd fmla="*/ 40 h 111" name="T17"/>
                  <a:gd fmla="*/ 177 w 178" name="T18"/>
                  <a:gd fmla="*/ 80 h 111" name="T19"/>
                  <a:gd fmla="*/ 95 w 178" name="T20"/>
                  <a:gd fmla="*/ 91 h 111" name="T21"/>
                  <a:gd fmla="*/ 68 w 178" name="T22"/>
                  <a:gd fmla="*/ 80 h 111" name="T23"/>
                  <a:gd fmla="*/ 56 w 178" name="T24"/>
                  <a:gd fmla="*/ 99 h 111" name="T25"/>
                  <a:gd fmla="*/ 33 w 178" name="T26"/>
                  <a:gd fmla="*/ 99 h 111" name="T27"/>
                  <a:gd fmla="*/ 21 w 178" name="T28"/>
                  <a:gd fmla="*/ 110 h 111" name="T29"/>
                  <a:gd fmla="*/ 0 w 178" name="T30"/>
                  <a:gd fmla="*/ 83 h 111" name="T31"/>
                  <a:gd fmla="*/ 0 w 178" name="T32"/>
                  <a:gd fmla="*/ 83 h 111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78" name="T51"/>
                  <a:gd fmla="*/ 0 h 111" name="T52"/>
                  <a:gd fmla="*/ 178 w 178" name="T53"/>
                  <a:gd fmla="*/ 111 h 111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10" w="178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/>
              <p:nvPr/>
            </p:nvSpPr>
            <p:spPr bwMode="auto">
              <a:xfrm>
                <a:off x="3263" y="3139"/>
                <a:ext cx="147" cy="158"/>
              </a:xfrm>
              <a:custGeom>
                <a:gdLst>
                  <a:gd fmla="*/ 0 w 147" name="T0"/>
                  <a:gd fmla="*/ 128 h 224" name="T1"/>
                  <a:gd fmla="*/ 0 w 147" name="T2"/>
                  <a:gd fmla="*/ 128 h 224" name="T3"/>
                  <a:gd fmla="*/ 21 w 147" name="T4"/>
                  <a:gd fmla="*/ 139 h 224" name="T5"/>
                  <a:gd fmla="*/ 16 w 147" name="T6"/>
                  <a:gd fmla="*/ 150 h 224" name="T7"/>
                  <a:gd fmla="*/ 26 w 147" name="T8"/>
                  <a:gd fmla="*/ 187 h 224" name="T9"/>
                  <a:gd fmla="*/ 9 w 147" name="T10"/>
                  <a:gd fmla="*/ 194 h 224" name="T11"/>
                  <a:gd fmla="*/ 28 w 147" name="T12"/>
                  <a:gd fmla="*/ 223 h 224" name="T13"/>
                  <a:gd fmla="*/ 72 w 147" name="T14"/>
                  <a:gd fmla="*/ 214 h 224" name="T15"/>
                  <a:gd fmla="*/ 77 w 147" name="T16"/>
                  <a:gd fmla="*/ 203 h 224" name="T17"/>
                  <a:gd fmla="*/ 97 w 147" name="T18"/>
                  <a:gd fmla="*/ 199 h 224" name="T19"/>
                  <a:gd fmla="*/ 127 w 147" name="T20"/>
                  <a:gd fmla="*/ 174 h 224" name="T21"/>
                  <a:gd fmla="*/ 117 w 147" name="T22"/>
                  <a:gd fmla="*/ 147 h 224" name="T23"/>
                  <a:gd fmla="*/ 131 w 147" name="T24"/>
                  <a:gd fmla="*/ 111 h 224" name="T25"/>
                  <a:gd fmla="*/ 145 w 147" name="T26"/>
                  <a:gd fmla="*/ 108 h 224" name="T27"/>
                  <a:gd fmla="*/ 146 w 147" name="T28"/>
                  <a:gd fmla="*/ 56 h 224" name="T29"/>
                  <a:gd fmla="*/ 36 w 147" name="T30"/>
                  <a:gd fmla="*/ 0 h 224" name="T31"/>
                  <a:gd fmla="*/ 22 w 147" name="T32"/>
                  <a:gd fmla="*/ 5 h 224" name="T33"/>
                  <a:gd fmla="*/ 22 w 147" name="T34"/>
                  <a:gd fmla="*/ 27 h 224" name="T35"/>
                  <a:gd fmla="*/ 36 w 147" name="T36"/>
                  <a:gd fmla="*/ 43 h 224" name="T37"/>
                  <a:gd fmla="*/ 28 w 147" name="T38"/>
                  <a:gd fmla="*/ 92 h 224" name="T39"/>
                  <a:gd fmla="*/ 0 w 147" name="T40"/>
                  <a:gd fmla="*/ 128 h 224" name="T41"/>
                  <a:gd fmla="*/ 0 w 147" name="T42"/>
                  <a:gd fmla="*/ 128 h 224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47" name="T66"/>
                  <a:gd fmla="*/ 0 h 224" name="T67"/>
                  <a:gd fmla="*/ 147 w 147" name="T68"/>
                  <a:gd fmla="*/ 224 h 224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24" w="147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/>
              <p:nvPr/>
            </p:nvSpPr>
            <p:spPr bwMode="auto">
              <a:xfrm>
                <a:off x="3232" y="3360"/>
                <a:ext cx="104" cy="158"/>
              </a:xfrm>
              <a:custGeom>
                <a:gdLst>
                  <a:gd fmla="*/ 0 w 104" name="T0"/>
                  <a:gd fmla="*/ 104 h 119" name="T1"/>
                  <a:gd fmla="*/ 0 w 104" name="T2"/>
                  <a:gd fmla="*/ 104 h 119" name="T3"/>
                  <a:gd fmla="*/ 11 w 104" name="T4"/>
                  <a:gd fmla="*/ 118 h 119" name="T5"/>
                  <a:gd fmla="*/ 25 w 104" name="T6"/>
                  <a:gd fmla="*/ 114 h 119" name="T7"/>
                  <a:gd fmla="*/ 46 w 104" name="T8"/>
                  <a:gd fmla="*/ 115 h 119" name="T9"/>
                  <a:gd fmla="*/ 65 w 104" name="T10"/>
                  <a:gd fmla="*/ 103 h 119" name="T11"/>
                  <a:gd fmla="*/ 70 w 104" name="T12"/>
                  <a:gd fmla="*/ 79 h 119" name="T13"/>
                  <a:gd fmla="*/ 90 w 104" name="T14"/>
                  <a:gd fmla="*/ 59 h 119" name="T15"/>
                  <a:gd fmla="*/ 103 w 104" name="T16"/>
                  <a:gd fmla="*/ 0 h 119" name="T17"/>
                  <a:gd fmla="*/ 80 w 104" name="T18"/>
                  <a:gd fmla="*/ 0 h 119" name="T19"/>
                  <a:gd fmla="*/ 68 w 104" name="T20"/>
                  <a:gd fmla="*/ 11 h 119" name="T21"/>
                  <a:gd fmla="*/ 66 w 104" name="T22"/>
                  <a:gd fmla="*/ 29 h 119" name="T23"/>
                  <a:gd fmla="*/ 30 w 104" name="T24"/>
                  <a:gd fmla="*/ 21 h 119" name="T25"/>
                  <a:gd fmla="*/ 29 w 104" name="T26"/>
                  <a:gd fmla="*/ 33 h 119" name="T27"/>
                  <a:gd fmla="*/ 43 w 104" name="T28"/>
                  <a:gd fmla="*/ 35 h 119" name="T29"/>
                  <a:gd fmla="*/ 39 w 104" name="T30"/>
                  <a:gd fmla="*/ 81 h 119" name="T31"/>
                  <a:gd fmla="*/ 21 w 104" name="T32"/>
                  <a:gd fmla="*/ 76 h 119" name="T33"/>
                  <a:gd fmla="*/ 0 w 104" name="T34"/>
                  <a:gd fmla="*/ 104 h 119" name="T35"/>
                  <a:gd fmla="*/ 0 w 104" name="T36"/>
                  <a:gd fmla="*/ 104 h 119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104" name="T57"/>
                  <a:gd fmla="*/ 0 h 119" name="T58"/>
                  <a:gd fmla="*/ 104 w 104" name="T59"/>
                  <a:gd fmla="*/ 119 h 119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119" w="104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/>
              <p:nvPr/>
            </p:nvSpPr>
            <p:spPr bwMode="auto">
              <a:xfrm>
                <a:off x="3248" y="3406"/>
                <a:ext cx="260" cy="158"/>
              </a:xfrm>
              <a:custGeom>
                <a:gdLst>
                  <a:gd fmla="*/ 0 w 260" name="T0"/>
                  <a:gd fmla="*/ 147 h 250" name="T1"/>
                  <a:gd fmla="*/ 0 w 260" name="T2"/>
                  <a:gd fmla="*/ 147 h 250" name="T3"/>
                  <a:gd fmla="*/ 1 w 260" name="T4"/>
                  <a:gd fmla="*/ 154 h 250" name="T5"/>
                  <a:gd fmla="*/ 53 w 260" name="T6"/>
                  <a:gd fmla="*/ 147 h 250" name="T7"/>
                  <a:gd fmla="*/ 76 w 260" name="T8"/>
                  <a:gd fmla="*/ 179 h 250" name="T9"/>
                  <a:gd fmla="*/ 95 w 260" name="T10"/>
                  <a:gd fmla="*/ 177 h 250" name="T11"/>
                  <a:gd fmla="*/ 99 w 260" name="T12"/>
                  <a:gd fmla="*/ 163 h 250" name="T13"/>
                  <a:gd fmla="*/ 117 w 260" name="T14"/>
                  <a:gd fmla="*/ 162 h 250" name="T15"/>
                  <a:gd fmla="*/ 129 w 260" name="T16"/>
                  <a:gd fmla="*/ 171 h 250" name="T17"/>
                  <a:gd fmla="*/ 132 w 260" name="T18"/>
                  <a:gd fmla="*/ 220 h 250" name="T19"/>
                  <a:gd fmla="*/ 160 w 260" name="T20"/>
                  <a:gd fmla="*/ 217 h 250" name="T21"/>
                  <a:gd fmla="*/ 238 w 260" name="T22"/>
                  <a:gd fmla="*/ 249 h 250" name="T23"/>
                  <a:gd fmla="*/ 238 w 260" name="T24"/>
                  <a:gd fmla="*/ 235 h 250" name="T25"/>
                  <a:gd fmla="*/ 222 w 260" name="T26"/>
                  <a:gd fmla="*/ 228 h 250" name="T27"/>
                  <a:gd fmla="*/ 225 w 260" name="T28"/>
                  <a:gd fmla="*/ 192 h 250" name="T29"/>
                  <a:gd fmla="*/ 250 w 260" name="T30"/>
                  <a:gd fmla="*/ 180 h 250" name="T31"/>
                  <a:gd fmla="*/ 234 w 260" name="T32"/>
                  <a:gd fmla="*/ 156 h 250" name="T33"/>
                  <a:gd fmla="*/ 232 w 260" name="T34"/>
                  <a:gd fmla="*/ 115 h 250" name="T35"/>
                  <a:gd fmla="*/ 229 w 260" name="T36"/>
                  <a:gd fmla="*/ 105 h 250" name="T37"/>
                  <a:gd fmla="*/ 238 w 260" name="T38"/>
                  <a:gd fmla="*/ 87 h 250" name="T39"/>
                  <a:gd fmla="*/ 250 w 260" name="T40"/>
                  <a:gd fmla="*/ 52 h 250" name="T41"/>
                  <a:gd fmla="*/ 259 w 260" name="T42"/>
                  <a:gd fmla="*/ 39 h 250" name="T43"/>
                  <a:gd fmla="*/ 254 w 260" name="T44"/>
                  <a:gd fmla="*/ 20 h 250" name="T45"/>
                  <a:gd fmla="*/ 208 w 260" name="T46"/>
                  <a:gd fmla="*/ 0 h 250" name="T47"/>
                  <a:gd fmla="*/ 126 w 260" name="T48"/>
                  <a:gd fmla="*/ 11 h 250" name="T49"/>
                  <a:gd fmla="*/ 99 w 260" name="T50"/>
                  <a:gd fmla="*/ 0 h 250" name="T51"/>
                  <a:gd fmla="*/ 87 w 260" name="T52"/>
                  <a:gd fmla="*/ 19 h 250" name="T53"/>
                  <a:gd fmla="*/ 74 w 260" name="T54"/>
                  <a:gd fmla="*/ 78 h 250" name="T55"/>
                  <a:gd fmla="*/ 54 w 260" name="T56"/>
                  <a:gd fmla="*/ 98 h 250" name="T57"/>
                  <a:gd fmla="*/ 49 w 260" name="T58"/>
                  <a:gd fmla="*/ 122 h 250" name="T59"/>
                  <a:gd fmla="*/ 30 w 260" name="T60"/>
                  <a:gd fmla="*/ 134 h 250" name="T61"/>
                  <a:gd fmla="*/ 9 w 260" name="T62"/>
                  <a:gd fmla="*/ 133 h 250" name="T63"/>
                  <a:gd fmla="*/ 0 w 260" name="T64"/>
                  <a:gd fmla="*/ 147 h 250" name="T65"/>
                  <a:gd fmla="*/ 0 w 260" name="T66"/>
                  <a:gd fmla="*/ 147 h 250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260" name="T102"/>
                  <a:gd fmla="*/ 0 h 250" name="T103"/>
                  <a:gd fmla="*/ 260 w 260" name="T104"/>
                  <a:gd fmla="*/ 250 h 250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250" w="26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/>
              <p:nvPr/>
            </p:nvSpPr>
            <p:spPr bwMode="auto">
              <a:xfrm>
                <a:off x="3522" y="2855"/>
                <a:ext cx="33" cy="158"/>
              </a:xfrm>
              <a:custGeom>
                <a:gdLst>
                  <a:gd fmla="*/ 0 w 33" name="T0"/>
                  <a:gd fmla="*/ 9 h 18" name="T1"/>
                  <a:gd fmla="*/ 0 w 33" name="T2"/>
                  <a:gd fmla="*/ 9 h 18" name="T3"/>
                  <a:gd fmla="*/ 11 w 33" name="T4"/>
                  <a:gd fmla="*/ 17 h 18" name="T5"/>
                  <a:gd fmla="*/ 32 w 33" name="T6"/>
                  <a:gd fmla="*/ 0 h 18" name="T7"/>
                  <a:gd fmla="*/ 0 w 33" name="T8"/>
                  <a:gd fmla="*/ 9 h 18" name="T9"/>
                  <a:gd fmla="*/ 0 w 33" name="T10"/>
                  <a:gd fmla="*/ 9 h 1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33" name="T18"/>
                  <a:gd fmla="*/ 0 h 18" name="T19"/>
                  <a:gd fmla="*/ 33 w 33" name="T20"/>
                  <a:gd fmla="*/ 18 h 1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8" w="33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/>
              <p:nvPr/>
            </p:nvSpPr>
            <p:spPr bwMode="auto">
              <a:xfrm>
                <a:off x="3093" y="3224"/>
                <a:ext cx="38" cy="158"/>
              </a:xfrm>
              <a:custGeom>
                <a:gdLst>
                  <a:gd fmla="*/ 0 w 38" name="T0"/>
                  <a:gd fmla="*/ 21 h 85" name="T1"/>
                  <a:gd fmla="*/ 0 w 38" name="T2"/>
                  <a:gd fmla="*/ 21 h 85" name="T3"/>
                  <a:gd fmla="*/ 14 w 38" name="T4"/>
                  <a:gd fmla="*/ 84 h 85" name="T5"/>
                  <a:gd fmla="*/ 26 w 38" name="T6"/>
                  <a:gd fmla="*/ 83 h 85" name="T7"/>
                  <a:gd fmla="*/ 37 w 38" name="T8"/>
                  <a:gd fmla="*/ 10 h 85" name="T9"/>
                  <a:gd fmla="*/ 26 w 38" name="T10"/>
                  <a:gd fmla="*/ 0 h 85" name="T11"/>
                  <a:gd fmla="*/ 19 w 38" name="T12"/>
                  <a:gd fmla="*/ 7 h 85" name="T13"/>
                  <a:gd fmla="*/ 0 w 38" name="T14"/>
                  <a:gd fmla="*/ 21 h 85" name="T15"/>
                  <a:gd fmla="*/ 0 w 38" name="T16"/>
                  <a:gd fmla="*/ 21 h 85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38" name="T27"/>
                  <a:gd fmla="*/ 0 h 85" name="T28"/>
                  <a:gd fmla="*/ 38 w 38" name="T29"/>
                  <a:gd fmla="*/ 85 h 85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85" w="38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/>
              <p:nvPr/>
            </p:nvSpPr>
            <p:spPr bwMode="auto">
              <a:xfrm>
                <a:off x="3209" y="3329"/>
                <a:ext cx="26" cy="158"/>
              </a:xfrm>
              <a:custGeom>
                <a:gdLst>
                  <a:gd fmla="*/ 0 w 26" name="T0"/>
                  <a:gd fmla="*/ 17 h 18" name="T1"/>
                  <a:gd fmla="*/ 0 w 26" name="T2"/>
                  <a:gd fmla="*/ 17 h 18" name="T3"/>
                  <a:gd fmla="*/ 3 w 26" name="T4"/>
                  <a:gd fmla="*/ 1 h 18" name="T5"/>
                  <a:gd fmla="*/ 25 w 26" name="T6"/>
                  <a:gd fmla="*/ 0 h 18" name="T7"/>
                  <a:gd fmla="*/ 25 w 26" name="T8"/>
                  <a:gd fmla="*/ 15 h 18" name="T9"/>
                  <a:gd fmla="*/ 0 w 26" name="T10"/>
                  <a:gd fmla="*/ 17 h 18" name="T11"/>
                  <a:gd fmla="*/ 0 w 26" name="T12"/>
                  <a:gd fmla="*/ 17 h 1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6" name="T21"/>
                  <a:gd fmla="*/ 0 h 18" name="T22"/>
                  <a:gd fmla="*/ 26 w 26" name="T23"/>
                  <a:gd fmla="*/ 18 h 1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8" w="26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/>
              <p:nvPr/>
            </p:nvSpPr>
            <p:spPr bwMode="auto">
              <a:xfrm>
                <a:off x="3530" y="3204"/>
                <a:ext cx="207" cy="158"/>
              </a:xfrm>
              <a:custGeom>
                <a:gdLst>
                  <a:gd fmla="*/ 0 w 207" name="T0"/>
                  <a:gd fmla="*/ 140 h 201" name="T1"/>
                  <a:gd fmla="*/ 0 w 207" name="T2"/>
                  <a:gd fmla="*/ 140 h 201" name="T3"/>
                  <a:gd fmla="*/ 16 w 207" name="T4"/>
                  <a:gd fmla="*/ 129 h 201" name="T5"/>
                  <a:gd fmla="*/ 17 w 207" name="T6"/>
                  <a:gd fmla="*/ 105 h 201" name="T7"/>
                  <a:gd fmla="*/ 44 w 207" name="T8"/>
                  <a:gd fmla="*/ 72 h 201" name="T9"/>
                  <a:gd fmla="*/ 55 w 207" name="T10"/>
                  <a:gd fmla="*/ 13 h 201" name="T11"/>
                  <a:gd fmla="*/ 76 w 207" name="T12"/>
                  <a:gd fmla="*/ 0 h 201" name="T13"/>
                  <a:gd fmla="*/ 92 w 207" name="T14"/>
                  <a:gd fmla="*/ 40 h 201" name="T15"/>
                  <a:gd fmla="*/ 137 w 207" name="T16"/>
                  <a:gd fmla="*/ 74 h 201" name="T17"/>
                  <a:gd fmla="*/ 121 w 207" name="T18"/>
                  <a:gd fmla="*/ 95 h 201" name="T19"/>
                  <a:gd fmla="*/ 136 w 207" name="T20"/>
                  <a:gd fmla="*/ 100 h 201" name="T21"/>
                  <a:gd fmla="*/ 152 w 207" name="T22"/>
                  <a:gd fmla="*/ 124 h 201" name="T23"/>
                  <a:gd fmla="*/ 206 w 207" name="T24"/>
                  <a:gd fmla="*/ 138 h 201" name="T25"/>
                  <a:gd fmla="*/ 165 w 207" name="T26"/>
                  <a:gd fmla="*/ 179 h 201" name="T27"/>
                  <a:gd fmla="*/ 122 w 207" name="T28"/>
                  <a:gd fmla="*/ 194 h 201" name="T29"/>
                  <a:gd fmla="*/ 83 w 207" name="T30"/>
                  <a:gd fmla="*/ 200 h 201" name="T31"/>
                  <a:gd fmla="*/ 39 w 207" name="T32"/>
                  <a:gd fmla="*/ 185 h 201" name="T33"/>
                  <a:gd fmla="*/ 24 w 207" name="T34"/>
                  <a:gd fmla="*/ 156 h 201" name="T35"/>
                  <a:gd fmla="*/ 0 w 207" name="T36"/>
                  <a:gd fmla="*/ 140 h 201" name="T37"/>
                  <a:gd fmla="*/ 0 w 207" name="T38"/>
                  <a:gd fmla="*/ 140 h 201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207" name="T60"/>
                  <a:gd fmla="*/ 0 h 201" name="T61"/>
                  <a:gd fmla="*/ 207 w 207" name="T62"/>
                  <a:gd fmla="*/ 201 h 201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201" w="206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/>
              <p:nvPr/>
            </p:nvSpPr>
            <p:spPr bwMode="auto">
              <a:xfrm>
                <a:off x="3651" y="3191"/>
                <a:ext cx="22" cy="158"/>
              </a:xfrm>
              <a:custGeom>
                <a:gdLst>
                  <a:gd fmla="*/ 0 w 22" name="T0"/>
                  <a:gd fmla="*/ 21 h 27" name="T1"/>
                  <a:gd fmla="*/ 0 w 22" name="T2"/>
                  <a:gd fmla="*/ 21 h 27" name="T3"/>
                  <a:gd fmla="*/ 15 w 22" name="T4"/>
                  <a:gd fmla="*/ 26 h 27" name="T5"/>
                  <a:gd fmla="*/ 21 w 22" name="T6"/>
                  <a:gd fmla="*/ 18 h 27" name="T7"/>
                  <a:gd fmla="*/ 10 w 22" name="T8"/>
                  <a:gd fmla="*/ 16 h 27" name="T9"/>
                  <a:gd fmla="*/ 21 w 22" name="T10"/>
                  <a:gd fmla="*/ 10 h 27" name="T11"/>
                  <a:gd fmla="*/ 16 w 22" name="T12"/>
                  <a:gd fmla="*/ 0 h 27" name="T13"/>
                  <a:gd fmla="*/ 0 w 22" name="T14"/>
                  <a:gd fmla="*/ 21 h 27" name="T15"/>
                  <a:gd fmla="*/ 0 w 22" name="T16"/>
                  <a:gd fmla="*/ 21 h 27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22" name="T27"/>
                  <a:gd fmla="*/ 0 h 27" name="T28"/>
                  <a:gd fmla="*/ 22 w 22" name="T29"/>
                  <a:gd fmla="*/ 27 h 27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27" w="22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/>
              <p:nvPr/>
            </p:nvSpPr>
            <p:spPr bwMode="auto">
              <a:xfrm>
                <a:off x="3199" y="3363"/>
                <a:ext cx="77" cy="158"/>
              </a:xfrm>
              <a:custGeom>
                <a:gdLst>
                  <a:gd fmla="*/ 0 w 77" name="T0"/>
                  <a:gd fmla="*/ 40 h 85" name="T1"/>
                  <a:gd fmla="*/ 0 w 77" name="T2"/>
                  <a:gd fmla="*/ 40 h 85" name="T3"/>
                  <a:gd fmla="*/ 9 w 77" name="T4"/>
                  <a:gd fmla="*/ 27 h 85" name="T5"/>
                  <a:gd fmla="*/ 14 w 77" name="T6"/>
                  <a:gd fmla="*/ 28 h 85" name="T7"/>
                  <a:gd fmla="*/ 10 w 77" name="T8"/>
                  <a:gd fmla="*/ 17 h 85" name="T9"/>
                  <a:gd fmla="*/ 35 w 77" name="T10"/>
                  <a:gd fmla="*/ 15 h 85" name="T11"/>
                  <a:gd fmla="*/ 35 w 77" name="T12"/>
                  <a:gd fmla="*/ 0 h 85" name="T13"/>
                  <a:gd fmla="*/ 63 w 77" name="T14"/>
                  <a:gd fmla="*/ 1 h 85" name="T15"/>
                  <a:gd fmla="*/ 62 w 77" name="T16"/>
                  <a:gd fmla="*/ 13 h 85" name="T17"/>
                  <a:gd fmla="*/ 76 w 77" name="T18"/>
                  <a:gd fmla="*/ 15 h 85" name="T19"/>
                  <a:gd fmla="*/ 72 w 77" name="T20"/>
                  <a:gd fmla="*/ 61 h 85" name="T21"/>
                  <a:gd fmla="*/ 54 w 77" name="T22"/>
                  <a:gd fmla="*/ 56 h 85" name="T23"/>
                  <a:gd fmla="*/ 33 w 77" name="T24"/>
                  <a:gd fmla="*/ 84 h 85" name="T25"/>
                  <a:gd fmla="*/ 0 w 77" name="T26"/>
                  <a:gd fmla="*/ 40 h 85" name="T27"/>
                  <a:gd fmla="*/ 0 w 77" name="T28"/>
                  <a:gd fmla="*/ 40 h 85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77" name="T45"/>
                  <a:gd fmla="*/ 0 h 85" name="T46"/>
                  <a:gd fmla="*/ 77 w 77" name="T47"/>
                  <a:gd fmla="*/ 85 h 85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5" w="77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/>
              <p:nvPr/>
            </p:nvSpPr>
            <p:spPr bwMode="auto">
              <a:xfrm>
                <a:off x="2852" y="3169"/>
                <a:ext cx="42" cy="158"/>
              </a:xfrm>
              <a:custGeom>
                <a:gdLst>
                  <a:gd fmla="*/ 0 w 42" name="T0"/>
                  <a:gd fmla="*/ 7 h 8" name="T1"/>
                  <a:gd fmla="*/ 0 w 42" name="T2"/>
                  <a:gd fmla="*/ 7 h 8" name="T3"/>
                  <a:gd fmla="*/ 2 w 42" name="T4"/>
                  <a:gd fmla="*/ 0 h 8" name="T5"/>
                  <a:gd fmla="*/ 41 w 42" name="T6"/>
                  <a:gd fmla="*/ 2 h 8" name="T7"/>
                  <a:gd fmla="*/ 0 w 42" name="T8"/>
                  <a:gd fmla="*/ 7 h 8" name="T9"/>
                  <a:gd fmla="*/ 0 w 42" name="T10"/>
                  <a:gd fmla="*/ 7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42" name="T18"/>
                  <a:gd fmla="*/ 0 h 8" name="T19"/>
                  <a:gd fmla="*/ 42 w 42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42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/>
              <p:nvPr/>
            </p:nvSpPr>
            <p:spPr bwMode="auto">
              <a:xfrm>
                <a:off x="3039" y="3243"/>
                <a:ext cx="59" cy="158"/>
              </a:xfrm>
              <a:custGeom>
                <a:gdLst>
                  <a:gd fmla="*/ 0 w 59" name="T0"/>
                  <a:gd fmla="*/ 83 h 89" name="T1"/>
                  <a:gd fmla="*/ 0 w 59" name="T2"/>
                  <a:gd fmla="*/ 83 h 89" name="T3"/>
                  <a:gd fmla="*/ 5 w 59" name="T4"/>
                  <a:gd fmla="*/ 23 h 89" name="T5"/>
                  <a:gd fmla="*/ 3 w 59" name="T6"/>
                  <a:gd fmla="*/ 4 h 89" name="T7"/>
                  <a:gd fmla="*/ 39 w 59" name="T8"/>
                  <a:gd fmla="*/ 0 h 89" name="T9"/>
                  <a:gd fmla="*/ 58 w 59" name="T10"/>
                  <a:gd fmla="*/ 70 h 89" name="T11"/>
                  <a:gd fmla="*/ 15 w 59" name="T12"/>
                  <a:gd fmla="*/ 88 h 89" name="T13"/>
                  <a:gd fmla="*/ 0 w 59" name="T14"/>
                  <a:gd fmla="*/ 83 h 89" name="T15"/>
                  <a:gd fmla="*/ 0 w 59" name="T16"/>
                  <a:gd fmla="*/ 83 h 89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59" name="T27"/>
                  <a:gd fmla="*/ 0 h 89" name="T28"/>
                  <a:gd fmla="*/ 59 w 59" name="T29"/>
                  <a:gd fmla="*/ 89 h 89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89" w="5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/>
              <p:nvPr/>
            </p:nvSpPr>
            <p:spPr bwMode="auto">
              <a:xfrm>
                <a:off x="2876" y="3214"/>
                <a:ext cx="101" cy="158"/>
              </a:xfrm>
              <a:custGeom>
                <a:gdLst>
                  <a:gd fmla="*/ 0 w 101" name="T0"/>
                  <a:gd fmla="*/ 25 h 74" name="T1"/>
                  <a:gd fmla="*/ 0 w 101" name="T2"/>
                  <a:gd fmla="*/ 25 h 74" name="T3"/>
                  <a:gd fmla="*/ 17 w 101" name="T4"/>
                  <a:gd fmla="*/ 14 h 74" name="T5"/>
                  <a:gd fmla="*/ 17 w 101" name="T6"/>
                  <a:gd fmla="*/ 0 h 74" name="T7"/>
                  <a:gd fmla="*/ 50 w 101" name="T8"/>
                  <a:gd fmla="*/ 3 h 74" name="T9"/>
                  <a:gd fmla="*/ 59 w 101" name="T10"/>
                  <a:gd fmla="*/ 10 h 74" name="T11"/>
                  <a:gd fmla="*/ 82 w 101" name="T12"/>
                  <a:gd fmla="*/ 2 h 74" name="T13"/>
                  <a:gd fmla="*/ 96 w 101" name="T14"/>
                  <a:gd fmla="*/ 35 h 74" name="T15"/>
                  <a:gd fmla="*/ 100 w 101" name="T16"/>
                  <a:gd fmla="*/ 59 h 74" name="T17"/>
                  <a:gd fmla="*/ 91 w 101" name="T18"/>
                  <a:gd fmla="*/ 58 h 74" name="T19"/>
                  <a:gd fmla="*/ 89 w 101" name="T20"/>
                  <a:gd fmla="*/ 71 h 74" name="T21"/>
                  <a:gd fmla="*/ 75 w 101" name="T22"/>
                  <a:gd fmla="*/ 73 h 74" name="T23"/>
                  <a:gd fmla="*/ 74 w 101" name="T24"/>
                  <a:gd fmla="*/ 59 h 74" name="T25"/>
                  <a:gd fmla="*/ 66 w 101" name="T26"/>
                  <a:gd fmla="*/ 59 h 74" name="T27"/>
                  <a:gd fmla="*/ 52 w 101" name="T28"/>
                  <a:gd fmla="*/ 38 h 74" name="T29"/>
                  <a:gd fmla="*/ 23 w 101" name="T30"/>
                  <a:gd fmla="*/ 50 h 74" name="T31"/>
                  <a:gd fmla="*/ 0 w 101" name="T32"/>
                  <a:gd fmla="*/ 25 h 74" name="T33"/>
                  <a:gd fmla="*/ 0 w 101" name="T34"/>
                  <a:gd fmla="*/ 25 h 74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101" name="T54"/>
                  <a:gd fmla="*/ 0 h 74" name="T55"/>
                  <a:gd fmla="*/ 101 w 101" name="T56"/>
                  <a:gd fmla="*/ 74 h 74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74" w="100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/>
              <p:nvPr/>
            </p:nvSpPr>
            <p:spPr bwMode="auto">
              <a:xfrm>
                <a:off x="3691" y="2947"/>
                <a:ext cx="26" cy="158"/>
              </a:xfrm>
              <a:custGeom>
                <a:gdLst>
                  <a:gd fmla="*/ 0 w 26" name="T0"/>
                  <a:gd fmla="*/ 0 h 8" name="T1"/>
                  <a:gd fmla="*/ 0 w 26" name="T2"/>
                  <a:gd fmla="*/ 0 h 8" name="T3"/>
                  <a:gd fmla="*/ 13 w 26" name="T4"/>
                  <a:gd fmla="*/ 7 h 8" name="T5"/>
                  <a:gd fmla="*/ 25 w 26" name="T6"/>
                  <a:gd fmla="*/ 2 h 8" name="T7"/>
                  <a:gd fmla="*/ 0 w 26" name="T8"/>
                  <a:gd fmla="*/ 0 h 8" name="T9"/>
                  <a:gd fmla="*/ 0 w 26" name="T10"/>
                  <a:gd fmla="*/ 0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6" name="T18"/>
                  <a:gd fmla="*/ 0 h 8" name="T19"/>
                  <a:gd fmla="*/ 26 w 26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26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/>
              <p:nvPr/>
            </p:nvSpPr>
            <p:spPr bwMode="auto">
              <a:xfrm>
                <a:off x="3544" y="2913"/>
                <a:ext cx="22" cy="158"/>
              </a:xfrm>
              <a:custGeom>
                <a:gdLst>
                  <a:gd fmla="*/ 0 w 22" name="T0"/>
                  <a:gd fmla="*/ 28 h 58" name="T1"/>
                  <a:gd fmla="*/ 0 w 22" name="T2"/>
                  <a:gd fmla="*/ 28 h 58" name="T3"/>
                  <a:gd fmla="*/ 11 w 22" name="T4"/>
                  <a:gd fmla="*/ 57 h 58" name="T5"/>
                  <a:gd fmla="*/ 13 w 22" name="T6"/>
                  <a:gd fmla="*/ 56 h 58" name="T7"/>
                  <a:gd fmla="*/ 19 w 22" name="T8"/>
                  <a:gd fmla="*/ 25 h 58" name="T9"/>
                  <a:gd fmla="*/ 11 w 22" name="T10"/>
                  <a:gd fmla="*/ 28 h 58" name="T11"/>
                  <a:gd fmla="*/ 13 w 22" name="T12"/>
                  <a:gd fmla="*/ 14 h 58" name="T13"/>
                  <a:gd fmla="*/ 20 w 22" name="T14"/>
                  <a:gd fmla="*/ 7 h 58" name="T15"/>
                  <a:gd fmla="*/ 21 w 22" name="T16"/>
                  <a:gd fmla="*/ 0 h 58" name="T17"/>
                  <a:gd fmla="*/ 14 w 22" name="T18"/>
                  <a:gd fmla="*/ 1 h 58" name="T19"/>
                  <a:gd fmla="*/ 0 w 22" name="T20"/>
                  <a:gd fmla="*/ 28 h 58" name="T21"/>
                  <a:gd fmla="*/ 0 w 22" name="T22"/>
                  <a:gd fmla="*/ 28 h 58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22" name="T36"/>
                  <a:gd fmla="*/ 0 h 58" name="T37"/>
                  <a:gd fmla="*/ 22 w 22" name="T38"/>
                  <a:gd fmla="*/ 58 h 58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57" w="22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/>
              <p:nvPr/>
            </p:nvSpPr>
            <p:spPr bwMode="auto">
              <a:xfrm>
                <a:off x="2964" y="3248"/>
                <a:ext cx="81" cy="158"/>
              </a:xfrm>
              <a:custGeom>
                <a:gdLst>
                  <a:gd fmla="*/ 0 w 81" name="T0"/>
                  <a:gd fmla="*/ 57 h 87" name="T1"/>
                  <a:gd fmla="*/ 0 w 81" name="T2"/>
                  <a:gd fmla="*/ 57 h 87" name="T3"/>
                  <a:gd fmla="*/ 1 w 81" name="T4"/>
                  <a:gd fmla="*/ 44 h 87" name="T5"/>
                  <a:gd fmla="*/ 3 w 81" name="T6"/>
                  <a:gd fmla="*/ 31 h 87" name="T7"/>
                  <a:gd fmla="*/ 12 w 81" name="T8"/>
                  <a:gd fmla="*/ 32 h 87" name="T9"/>
                  <a:gd fmla="*/ 8 w 81" name="T10"/>
                  <a:gd fmla="*/ 8 h 87" name="T11"/>
                  <a:gd fmla="*/ 32 w 81" name="T12"/>
                  <a:gd fmla="*/ 0 h 87" name="T13"/>
                  <a:gd fmla="*/ 46 w 81" name="T14"/>
                  <a:gd fmla="*/ 5 h 87" name="T15"/>
                  <a:gd fmla="*/ 53 w 81" name="T16"/>
                  <a:gd fmla="*/ 14 h 87" name="T17"/>
                  <a:gd fmla="*/ 80 w 81" name="T18"/>
                  <a:gd fmla="*/ 17 h 87" name="T19"/>
                  <a:gd fmla="*/ 75 w 81" name="T20"/>
                  <a:gd fmla="*/ 77 h 87" name="T21"/>
                  <a:gd fmla="*/ 13 w 81" name="T22"/>
                  <a:gd fmla="*/ 86 h 87" name="T23"/>
                  <a:gd fmla="*/ 15 w 81" name="T24"/>
                  <a:gd fmla="*/ 66 h 87" name="T25"/>
                  <a:gd fmla="*/ 0 w 81" name="T26"/>
                  <a:gd fmla="*/ 57 h 87" name="T27"/>
                  <a:gd fmla="*/ 0 w 81" name="T28"/>
                  <a:gd fmla="*/ 57 h 87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81" name="T45"/>
                  <a:gd fmla="*/ 0 h 87" name="T46"/>
                  <a:gd fmla="*/ 81 w 81" name="T47"/>
                  <a:gd fmla="*/ 87 h 87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7" w="81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/>
              <p:nvPr/>
            </p:nvSpPr>
            <p:spPr bwMode="auto">
              <a:xfrm>
                <a:off x="3555" y="2914"/>
                <a:ext cx="60" cy="158"/>
              </a:xfrm>
              <a:custGeom>
                <a:gdLst>
                  <a:gd fmla="*/ 0 w 60" name="T0"/>
                  <a:gd fmla="*/ 31 h 65" name="T1"/>
                  <a:gd fmla="*/ 0 w 60" name="T2"/>
                  <a:gd fmla="*/ 31 h 65" name="T3"/>
                  <a:gd fmla="*/ 2 w 60" name="T4"/>
                  <a:gd fmla="*/ 17 h 65" name="T5"/>
                  <a:gd fmla="*/ 9 w 60" name="T6"/>
                  <a:gd fmla="*/ 10 h 65" name="T7"/>
                  <a:gd fmla="*/ 23 w 60" name="T8"/>
                  <a:gd fmla="*/ 16 h 65" name="T9"/>
                  <a:gd fmla="*/ 53 w 60" name="T10"/>
                  <a:gd fmla="*/ 0 h 65" name="T11"/>
                  <a:gd fmla="*/ 59 w 60" name="T12"/>
                  <a:gd fmla="*/ 18 h 65" name="T13"/>
                  <a:gd fmla="*/ 28 w 60" name="T14"/>
                  <a:gd fmla="*/ 28 h 65" name="T15"/>
                  <a:gd fmla="*/ 44 w 60" name="T16"/>
                  <a:gd fmla="*/ 42 h 65" name="T17"/>
                  <a:gd fmla="*/ 36 w 60" name="T18"/>
                  <a:gd fmla="*/ 51 h 65" name="T19"/>
                  <a:gd fmla="*/ 17 w 60" name="T20"/>
                  <a:gd fmla="*/ 64 h 65" name="T21"/>
                  <a:gd fmla="*/ 2 w 60" name="T22"/>
                  <a:gd fmla="*/ 59 h 65" name="T23"/>
                  <a:gd fmla="*/ 2 w 60" name="T24"/>
                  <a:gd fmla="*/ 59 h 65" name="T25"/>
                  <a:gd fmla="*/ 8 w 60" name="T26"/>
                  <a:gd fmla="*/ 28 h 65" name="T27"/>
                  <a:gd fmla="*/ 0 w 60" name="T28"/>
                  <a:gd fmla="*/ 31 h 65" name="T29"/>
                  <a:gd fmla="*/ 0 w 60" name="T30"/>
                  <a:gd fmla="*/ 31 h 65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60" name="T48"/>
                  <a:gd fmla="*/ 0 h 65" name="T49"/>
                  <a:gd fmla="*/ 60 w 60" name="T50"/>
                  <a:gd fmla="*/ 65 h 65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65" w="60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/>
              <p:nvPr/>
            </p:nvSpPr>
            <p:spPr bwMode="auto">
              <a:xfrm>
                <a:off x="3544" y="3351"/>
                <a:ext cx="109" cy="158"/>
              </a:xfrm>
              <a:custGeom>
                <a:gdLst>
                  <a:gd fmla="*/ 0 w 109" name="T0"/>
                  <a:gd fmla="*/ 8 h 126" name="T1"/>
                  <a:gd fmla="*/ 0 w 109" name="T2"/>
                  <a:gd fmla="*/ 8 h 126" name="T3"/>
                  <a:gd fmla="*/ 15 w 109" name="T4"/>
                  <a:gd fmla="*/ 34 h 126" name="T5"/>
                  <a:gd fmla="*/ 0 w 109" name="T6"/>
                  <a:gd fmla="*/ 59 h 126" name="T7"/>
                  <a:gd fmla="*/ 11 w 109" name="T8"/>
                  <a:gd fmla="*/ 66 h 126" name="T9"/>
                  <a:gd fmla="*/ 3 w 109" name="T10"/>
                  <a:gd fmla="*/ 75 h 126" name="T11"/>
                  <a:gd fmla="*/ 74 w 109" name="T12"/>
                  <a:gd fmla="*/ 125 h 126" name="T13"/>
                  <a:gd fmla="*/ 104 w 109" name="T14"/>
                  <a:gd fmla="*/ 85 h 126" name="T15"/>
                  <a:gd fmla="*/ 97 w 109" name="T16"/>
                  <a:gd fmla="*/ 74 h 126" name="T17"/>
                  <a:gd fmla="*/ 97 w 109" name="T18"/>
                  <a:gd fmla="*/ 23 h 126" name="T19"/>
                  <a:gd fmla="*/ 108 w 109" name="T20"/>
                  <a:gd fmla="*/ 9 h 126" name="T21"/>
                  <a:gd fmla="*/ 69 w 109" name="T22"/>
                  <a:gd fmla="*/ 15 h 126" name="T23"/>
                  <a:gd fmla="*/ 25 w 109" name="T24"/>
                  <a:gd fmla="*/ 0 h 126" name="T25"/>
                  <a:gd fmla="*/ 0 w 109" name="T26"/>
                  <a:gd fmla="*/ 8 h 126" name="T27"/>
                  <a:gd fmla="*/ 0 w 109" name="T28"/>
                  <a:gd fmla="*/ 8 h 12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09" name="T45"/>
                  <a:gd fmla="*/ 0 h 126" name="T46"/>
                  <a:gd fmla="*/ 109 w 109" name="T47"/>
                  <a:gd fmla="*/ 126 h 12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25" w="109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/>
              <p:nvPr/>
            </p:nvSpPr>
            <p:spPr bwMode="auto">
              <a:xfrm>
                <a:off x="3716" y="2943"/>
                <a:ext cx="25" cy="158"/>
              </a:xfrm>
              <a:custGeom>
                <a:gdLst>
                  <a:gd fmla="*/ 0 w 25" name="T0"/>
                  <a:gd fmla="*/ 13 h 22" name="T1"/>
                  <a:gd fmla="*/ 0 w 25" name="T2"/>
                  <a:gd fmla="*/ 13 h 22" name="T3"/>
                  <a:gd fmla="*/ 20 w 25" name="T4"/>
                  <a:gd fmla="*/ 0 h 22" name="T5"/>
                  <a:gd fmla="*/ 24 w 25" name="T6"/>
                  <a:gd fmla="*/ 21 h 22" name="T7"/>
                  <a:gd fmla="*/ 0 w 25" name="T8"/>
                  <a:gd fmla="*/ 13 h 22" name="T9"/>
                  <a:gd fmla="*/ 0 w 25" name="T10"/>
                  <a:gd fmla="*/ 13 h 22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5" name="T18"/>
                  <a:gd fmla="*/ 0 h 22" name="T19"/>
                  <a:gd fmla="*/ 25 w 25" name="T20"/>
                  <a:gd fmla="*/ 22 h 22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2" w="25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/>
              <p:nvPr/>
            </p:nvSpPr>
            <p:spPr bwMode="auto">
              <a:xfrm>
                <a:off x="3558" y="2874"/>
                <a:ext cx="22" cy="158"/>
              </a:xfrm>
              <a:custGeom>
                <a:gdLst>
                  <a:gd fmla="*/ 0 w 22" name="T0"/>
                  <a:gd fmla="*/ 24 h 25" name="T1"/>
                  <a:gd fmla="*/ 0 w 22" name="T2"/>
                  <a:gd fmla="*/ 24 h 25" name="T3"/>
                  <a:gd fmla="*/ 7 w 22" name="T4"/>
                  <a:gd fmla="*/ 23 h 25" name="T5"/>
                  <a:gd fmla="*/ 21 w 22" name="T6"/>
                  <a:gd fmla="*/ 7 h 25" name="T7"/>
                  <a:gd fmla="*/ 14 w 22" name="T8"/>
                  <a:gd fmla="*/ 0 h 25" name="T9"/>
                  <a:gd fmla="*/ 0 w 22" name="T10"/>
                  <a:gd fmla="*/ 24 h 25" name="T11"/>
                  <a:gd fmla="*/ 0 w 22" name="T12"/>
                  <a:gd fmla="*/ 24 h 25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2" name="T21"/>
                  <a:gd fmla="*/ 0 h 25" name="T22"/>
                  <a:gd fmla="*/ 22 w 22" name="T23"/>
                  <a:gd fmla="*/ 25 h 25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5" w="22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/>
              <p:nvPr/>
            </p:nvSpPr>
            <p:spPr bwMode="auto">
              <a:xfrm>
                <a:off x="2925" y="3264"/>
                <a:ext cx="55" cy="158"/>
              </a:xfrm>
              <a:custGeom>
                <a:gdLst>
                  <a:gd fmla="*/ 0 w 55" name="T0"/>
                  <a:gd fmla="*/ 20 h 55" name="T1"/>
                  <a:gd fmla="*/ 0 w 55" name="T2"/>
                  <a:gd fmla="*/ 20 h 55" name="T3"/>
                  <a:gd fmla="*/ 17 w 55" name="T4"/>
                  <a:gd fmla="*/ 0 h 55" name="T5"/>
                  <a:gd fmla="*/ 25 w 55" name="T6"/>
                  <a:gd fmla="*/ 0 h 55" name="T7"/>
                  <a:gd fmla="*/ 26 w 55" name="T8"/>
                  <a:gd fmla="*/ 14 h 55" name="T9"/>
                  <a:gd fmla="*/ 40 w 55" name="T10"/>
                  <a:gd fmla="*/ 12 h 55" name="T11"/>
                  <a:gd fmla="*/ 39 w 55" name="T12"/>
                  <a:gd fmla="*/ 25 h 55" name="T13"/>
                  <a:gd fmla="*/ 54 w 55" name="T14"/>
                  <a:gd fmla="*/ 34 h 55" name="T15"/>
                  <a:gd fmla="*/ 52 w 55" name="T16"/>
                  <a:gd fmla="*/ 54 h 55" name="T17"/>
                  <a:gd fmla="*/ 0 w 55" name="T18"/>
                  <a:gd fmla="*/ 20 h 55" name="T19"/>
                  <a:gd fmla="*/ 0 w 55" name="T20"/>
                  <a:gd fmla="*/ 20 h 55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55" name="T33"/>
                  <a:gd fmla="*/ 0 h 55" name="T34"/>
                  <a:gd fmla="*/ 55 w 55" name="T35"/>
                  <a:gd fmla="*/ 55 h 55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55" w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/>
              <p:nvPr/>
            </p:nvSpPr>
            <p:spPr bwMode="auto">
              <a:xfrm>
                <a:off x="3208" y="2985"/>
                <a:ext cx="214" cy="158"/>
              </a:xfrm>
              <a:custGeom>
                <a:gdLst>
                  <a:gd fmla="*/ 0 w 214" name="T0"/>
                  <a:gd fmla="*/ 103 h 199" name="T1"/>
                  <a:gd fmla="*/ 0 w 214" name="T2"/>
                  <a:gd fmla="*/ 103 h 199" name="T3"/>
                  <a:gd fmla="*/ 0 w 214" name="T4"/>
                  <a:gd fmla="*/ 42 h 199" name="T5"/>
                  <a:gd fmla="*/ 27 w 214" name="T6"/>
                  <a:gd fmla="*/ 0 h 199" name="T7"/>
                  <a:gd fmla="*/ 78 w 214" name="T8"/>
                  <a:gd fmla="*/ 12 h 199" name="T9"/>
                  <a:gd fmla="*/ 87 w 214" name="T10"/>
                  <a:gd fmla="*/ 27 h 199" name="T11"/>
                  <a:gd fmla="*/ 129 w 214" name="T12"/>
                  <a:gd fmla="*/ 42 h 199" name="T13"/>
                  <a:gd fmla="*/ 143 w 214" name="T14"/>
                  <a:gd fmla="*/ 37 h 199" name="T15"/>
                  <a:gd fmla="*/ 144 w 214" name="T16"/>
                  <a:gd fmla="*/ 15 h 199" name="T17"/>
                  <a:gd fmla="*/ 157 w 214" name="T18"/>
                  <a:gd fmla="*/ 5 h 199" name="T19"/>
                  <a:gd fmla="*/ 213 w 214" name="T20"/>
                  <a:gd fmla="*/ 22 h 199" name="T21"/>
                  <a:gd fmla="*/ 207 w 214" name="T22"/>
                  <a:gd fmla="*/ 46 h 199" name="T23"/>
                  <a:gd fmla="*/ 213 w 214" name="T24"/>
                  <a:gd fmla="*/ 162 h 199" name="T25"/>
                  <a:gd fmla="*/ 213 w 214" name="T26"/>
                  <a:gd fmla="*/ 190 h 199" name="T27"/>
                  <a:gd fmla="*/ 201 w 214" name="T28"/>
                  <a:gd fmla="*/ 190 h 199" name="T29"/>
                  <a:gd fmla="*/ 201 w 214" name="T30"/>
                  <a:gd fmla="*/ 198 h 199" name="T31"/>
                  <a:gd fmla="*/ 91 w 214" name="T32"/>
                  <a:gd fmla="*/ 142 h 199" name="T33"/>
                  <a:gd fmla="*/ 77 w 214" name="T34"/>
                  <a:gd fmla="*/ 147 h 199" name="T35"/>
                  <a:gd fmla="*/ 32 w 214" name="T36"/>
                  <a:gd fmla="*/ 141 h 199" name="T37"/>
                  <a:gd fmla="*/ 0 w 214" name="T38"/>
                  <a:gd fmla="*/ 103 h 199" name="T39"/>
                  <a:gd fmla="*/ 0 w 214" name="T40"/>
                  <a:gd fmla="*/ 103 h 199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14" name="T63"/>
                  <a:gd fmla="*/ 0 h 199" name="T64"/>
                  <a:gd fmla="*/ 214 w 214" name="T65"/>
                  <a:gd fmla="*/ 199 h 199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99" w="214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/>
              <p:nvPr/>
            </p:nvSpPr>
            <p:spPr bwMode="auto">
              <a:xfrm>
                <a:off x="3668" y="3611"/>
                <a:ext cx="97" cy="158"/>
              </a:xfrm>
              <a:custGeom>
                <a:gdLst>
                  <a:gd fmla="*/ 0 w 97" name="T0"/>
                  <a:gd fmla="*/ 135 h 190" name="T1"/>
                  <a:gd fmla="*/ 0 w 97" name="T2"/>
                  <a:gd fmla="*/ 135 h 190" name="T3"/>
                  <a:gd fmla="*/ 9 w 97" name="T4"/>
                  <a:gd fmla="*/ 173 h 190" name="T5"/>
                  <a:gd fmla="*/ 27 w 97" name="T6"/>
                  <a:gd fmla="*/ 189 h 190" name="T7"/>
                  <a:gd fmla="*/ 57 w 97" name="T8"/>
                  <a:gd fmla="*/ 173 h 190" name="T9"/>
                  <a:gd fmla="*/ 90 w 97" name="T10"/>
                  <a:gd fmla="*/ 43 h 190" name="T11"/>
                  <a:gd fmla="*/ 96 w 97" name="T12"/>
                  <a:gd fmla="*/ 48 h 190" name="T13"/>
                  <a:gd fmla="*/ 82 w 97" name="T14"/>
                  <a:gd fmla="*/ 0 h 190" name="T15"/>
                  <a:gd fmla="*/ 64 w 97" name="T16"/>
                  <a:gd fmla="*/ 20 h 190" name="T17"/>
                  <a:gd fmla="*/ 65 w 97" name="T18"/>
                  <a:gd fmla="*/ 34 h 190" name="T19"/>
                  <a:gd fmla="*/ 44 w 97" name="T20"/>
                  <a:gd fmla="*/ 49 h 190" name="T21"/>
                  <a:gd fmla="*/ 17 w 97" name="T22"/>
                  <a:gd fmla="*/ 56 h 190" name="T23"/>
                  <a:gd fmla="*/ 10 w 97" name="T24"/>
                  <a:gd fmla="*/ 73 h 190" name="T25"/>
                  <a:gd fmla="*/ 17 w 97" name="T26"/>
                  <a:gd fmla="*/ 106 h 190" name="T27"/>
                  <a:gd fmla="*/ 0 w 97" name="T28"/>
                  <a:gd fmla="*/ 135 h 190" name="T29"/>
                  <a:gd fmla="*/ 0 w 97" name="T30"/>
                  <a:gd fmla="*/ 135 h 190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97" name="T48"/>
                  <a:gd fmla="*/ 0 h 190" name="T49"/>
                  <a:gd fmla="*/ 97 w 97" name="T50"/>
                  <a:gd fmla="*/ 190 h 190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90" w="97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/>
              <p:nvPr/>
            </p:nvSpPr>
            <p:spPr bwMode="auto">
              <a:xfrm>
                <a:off x="3527" y="3532"/>
                <a:ext cx="45" cy="158"/>
              </a:xfrm>
              <a:custGeom>
                <a:gdLst>
                  <a:gd fmla="*/ 0 w 45" name="T0"/>
                  <a:gd fmla="*/ 58 h 107" name="T1"/>
                  <a:gd fmla="*/ 0 w 45" name="T2"/>
                  <a:gd fmla="*/ 58 h 107" name="T3"/>
                  <a:gd fmla="*/ 6 w 45" name="T4"/>
                  <a:gd fmla="*/ 64 h 107" name="T5"/>
                  <a:gd fmla="*/ 23 w 45" name="T6"/>
                  <a:gd fmla="*/ 70 h 107" name="T7"/>
                  <a:gd fmla="*/ 21 w 45" name="T8"/>
                  <a:gd fmla="*/ 90 h 107" name="T9"/>
                  <a:gd fmla="*/ 36 w 45" name="T10"/>
                  <a:gd fmla="*/ 106 h 107" name="T11"/>
                  <a:gd fmla="*/ 44 w 45" name="T12"/>
                  <a:gd fmla="*/ 76 h 107" name="T13"/>
                  <a:gd fmla="*/ 30 w 45" name="T14"/>
                  <a:gd fmla="*/ 56 h 107" name="T15"/>
                  <a:gd fmla="*/ 34 w 45" name="T16"/>
                  <a:gd fmla="*/ 67 h 107" name="T17"/>
                  <a:gd fmla="*/ 26 w 45" name="T18"/>
                  <a:gd fmla="*/ 67 h 107" name="T19"/>
                  <a:gd fmla="*/ 17 w 45" name="T20"/>
                  <a:gd fmla="*/ 39 h 107" name="T21"/>
                  <a:gd fmla="*/ 16 w 45" name="T22"/>
                  <a:gd fmla="*/ 3 h 107" name="T23"/>
                  <a:gd fmla="*/ 3 w 45" name="T24"/>
                  <a:gd fmla="*/ 0 h 107" name="T25"/>
                  <a:gd fmla="*/ 14 w 45" name="T26"/>
                  <a:gd fmla="*/ 17 h 107" name="T27"/>
                  <a:gd fmla="*/ 0 w 45" name="T28"/>
                  <a:gd fmla="*/ 58 h 107" name="T29"/>
                  <a:gd fmla="*/ 0 w 45" name="T30"/>
                  <a:gd fmla="*/ 58 h 107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45" name="T48"/>
                  <a:gd fmla="*/ 0 h 107" name="T49"/>
                  <a:gd fmla="*/ 45 w 45" name="T50"/>
                  <a:gd fmla="*/ 107 h 107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07" w="45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/>
              <p:nvPr/>
            </p:nvSpPr>
            <p:spPr bwMode="auto">
              <a:xfrm>
                <a:off x="2916" y="3109"/>
                <a:ext cx="221" cy="158"/>
              </a:xfrm>
              <a:custGeom>
                <a:gdLst>
                  <a:gd fmla="*/ 0 w 221" name="T0"/>
                  <a:gd fmla="*/ 143 h 208" name="T1"/>
                  <a:gd fmla="*/ 0 w 221" name="T2"/>
                  <a:gd fmla="*/ 143 h 208" name="T3"/>
                  <a:gd fmla="*/ 9 w 221" name="T4"/>
                  <a:gd fmla="*/ 129 h 208" name="T5"/>
                  <a:gd fmla="*/ 20 w 221" name="T6"/>
                  <a:gd fmla="*/ 138 h 208" name="T7"/>
                  <a:gd fmla="*/ 89 w 221" name="T8"/>
                  <a:gd fmla="*/ 134 h 208" name="T9"/>
                  <a:gd fmla="*/ 75 w 221" name="T10"/>
                  <a:gd fmla="*/ 0 h 208" name="T11"/>
                  <a:gd fmla="*/ 99 w 221" name="T12"/>
                  <a:gd fmla="*/ 0 h 208" name="T13"/>
                  <a:gd fmla="*/ 208 w 221" name="T14"/>
                  <a:gd fmla="*/ 72 h 208" name="T15"/>
                  <a:gd fmla="*/ 209 w 221" name="T16"/>
                  <a:gd fmla="*/ 85 h 208" name="T17"/>
                  <a:gd fmla="*/ 220 w 221" name="T18"/>
                  <a:gd fmla="*/ 83 h 208" name="T19"/>
                  <a:gd fmla="*/ 220 w 221" name="T20"/>
                  <a:gd fmla="*/ 126 h 208" name="T21"/>
                  <a:gd fmla="*/ 211 w 221" name="T22"/>
                  <a:gd fmla="*/ 135 h 208" name="T23"/>
                  <a:gd fmla="*/ 167 w 221" name="T24"/>
                  <a:gd fmla="*/ 141 h 208" name="T25"/>
                  <a:gd fmla="*/ 111 w 221" name="T26"/>
                  <a:gd fmla="*/ 165 h 208" name="T27"/>
                  <a:gd fmla="*/ 94 w 221" name="T28"/>
                  <a:gd fmla="*/ 204 h 208" name="T29"/>
                  <a:gd fmla="*/ 80 w 221" name="T30"/>
                  <a:gd fmla="*/ 199 h 208" name="T31"/>
                  <a:gd fmla="*/ 56 w 221" name="T32"/>
                  <a:gd fmla="*/ 207 h 208" name="T33"/>
                  <a:gd fmla="*/ 42 w 221" name="T34"/>
                  <a:gd fmla="*/ 174 h 208" name="T35"/>
                  <a:gd fmla="*/ 19 w 221" name="T36"/>
                  <a:gd fmla="*/ 182 h 208" name="T37"/>
                  <a:gd fmla="*/ 10 w 221" name="T38"/>
                  <a:gd fmla="*/ 175 h 208" name="T39"/>
                  <a:gd fmla="*/ 0 w 221" name="T40"/>
                  <a:gd fmla="*/ 143 h 208" name="T41"/>
                  <a:gd fmla="*/ 0 w 221" name="T42"/>
                  <a:gd fmla="*/ 143 h 208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221" name="T66"/>
                  <a:gd fmla="*/ 0 h 208" name="T67"/>
                  <a:gd fmla="*/ 221 w 221" name="T68"/>
                  <a:gd fmla="*/ 208 h 208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08" w="221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/>
              <p:nvPr/>
            </p:nvSpPr>
            <p:spPr bwMode="auto">
              <a:xfrm>
                <a:off x="2849" y="3061"/>
                <a:ext cx="167" cy="158"/>
              </a:xfrm>
              <a:custGeom>
                <a:gdLst>
                  <a:gd fmla="*/ 0 w 167" name="T0"/>
                  <a:gd fmla="*/ 89 h 177" name="T1"/>
                  <a:gd fmla="*/ 0 w 167" name="T2"/>
                  <a:gd fmla="*/ 89 h 177" name="T3"/>
                  <a:gd fmla="*/ 10 w 167" name="T4"/>
                  <a:gd fmla="*/ 99 h 177" name="T5"/>
                  <a:gd fmla="*/ 13 w 167" name="T6"/>
                  <a:gd fmla="*/ 125 h 177" name="T7"/>
                  <a:gd fmla="*/ 5 w 167" name="T8"/>
                  <a:gd fmla="*/ 158 h 177" name="T9"/>
                  <a:gd fmla="*/ 36 w 167" name="T10"/>
                  <a:gd fmla="*/ 151 h 177" name="T11"/>
                  <a:gd fmla="*/ 67 w 167" name="T12"/>
                  <a:gd fmla="*/ 176 h 177" name="T13"/>
                  <a:gd fmla="*/ 76 w 167" name="T14"/>
                  <a:gd fmla="*/ 162 h 177" name="T15"/>
                  <a:gd fmla="*/ 87 w 167" name="T16"/>
                  <a:gd fmla="*/ 171 h 177" name="T17"/>
                  <a:gd fmla="*/ 156 w 167" name="T18"/>
                  <a:gd fmla="*/ 167 h 177" name="T19"/>
                  <a:gd fmla="*/ 142 w 167" name="T20"/>
                  <a:gd fmla="*/ 33 h 177" name="T21"/>
                  <a:gd fmla="*/ 166 w 167" name="T22"/>
                  <a:gd fmla="*/ 33 h 177" name="T23"/>
                  <a:gd fmla="*/ 115 w 167" name="T24"/>
                  <a:gd fmla="*/ 0 h 177" name="T25"/>
                  <a:gd fmla="*/ 114 w 167" name="T26"/>
                  <a:gd fmla="*/ 18 h 177" name="T27"/>
                  <a:gd fmla="*/ 70 w 167" name="T28"/>
                  <a:gd fmla="*/ 17 h 177" name="T29"/>
                  <a:gd fmla="*/ 70 w 167" name="T30"/>
                  <a:gd fmla="*/ 54 h 177" name="T31"/>
                  <a:gd fmla="*/ 54 w 167" name="T32"/>
                  <a:gd fmla="*/ 60 h 177" name="T33"/>
                  <a:gd fmla="*/ 55 w 167" name="T34"/>
                  <a:gd fmla="*/ 83 h 177" name="T35"/>
                  <a:gd fmla="*/ 0 w 167" name="T36"/>
                  <a:gd fmla="*/ 89 h 177" name="T37"/>
                  <a:gd fmla="*/ 0 w 167" name="T38"/>
                  <a:gd fmla="*/ 89 h 177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67" name="T60"/>
                  <a:gd fmla="*/ 0 h 177" name="T61"/>
                  <a:gd fmla="*/ 167 w 167" name="T62"/>
                  <a:gd fmla="*/ 177 h 177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77" w="16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/>
              <p:nvPr/>
            </p:nvSpPr>
            <p:spPr bwMode="auto">
              <a:xfrm>
                <a:off x="2903" y="2907"/>
                <a:ext cx="161" cy="158"/>
              </a:xfrm>
              <a:custGeom>
                <a:gdLst>
                  <a:gd fmla="*/ 0 w 161" name="T0"/>
                  <a:gd fmla="*/ 119 h 122" name="T1"/>
                  <a:gd fmla="*/ 0 w 161" name="T2"/>
                  <a:gd fmla="*/ 119 h 122" name="T3"/>
                  <a:gd fmla="*/ 40 w 161" name="T4"/>
                  <a:gd fmla="*/ 96 h 122" name="T5"/>
                  <a:gd fmla="*/ 54 w 161" name="T6"/>
                  <a:gd fmla="*/ 48 h 122" name="T7"/>
                  <a:gd fmla="*/ 88 w 161" name="T8"/>
                  <a:gd fmla="*/ 24 h 122" name="T9"/>
                  <a:gd fmla="*/ 99 w 161" name="T10"/>
                  <a:gd fmla="*/ 0 h 122" name="T11"/>
                  <a:gd fmla="*/ 148 w 161" name="T12"/>
                  <a:gd fmla="*/ 8 h 122" name="T13"/>
                  <a:gd fmla="*/ 160 w 161" name="T14"/>
                  <a:gd fmla="*/ 53 h 122" name="T15"/>
                  <a:gd fmla="*/ 139 w 161" name="T16"/>
                  <a:gd fmla="*/ 54 h 122" name="T17"/>
                  <a:gd fmla="*/ 127 w 161" name="T18"/>
                  <a:gd fmla="*/ 59 h 122" name="T19"/>
                  <a:gd fmla="*/ 129 w 161" name="T20"/>
                  <a:gd fmla="*/ 71 h 122" name="T21"/>
                  <a:gd fmla="*/ 67 w 161" name="T22"/>
                  <a:gd fmla="*/ 98 h 122" name="T23"/>
                  <a:gd fmla="*/ 60 w 161" name="T24"/>
                  <a:gd fmla="*/ 121 h 122" name="T25"/>
                  <a:gd fmla="*/ 0 w 161" name="T26"/>
                  <a:gd fmla="*/ 119 h 122" name="T27"/>
                  <a:gd fmla="*/ 0 w 161" name="T28"/>
                  <a:gd fmla="*/ 119 h 122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61" name="T45"/>
                  <a:gd fmla="*/ 0 h 122" name="T46"/>
                  <a:gd fmla="*/ 161 w 161" name="T47"/>
                  <a:gd fmla="*/ 122 h 122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22" w="161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/>
              <p:nvPr/>
            </p:nvSpPr>
            <p:spPr bwMode="auto">
              <a:xfrm>
                <a:off x="3489" y="3607"/>
                <a:ext cx="145" cy="158"/>
              </a:xfrm>
              <a:custGeom>
                <a:gdLst>
                  <a:gd fmla="*/ 0 w 145" name="T0"/>
                  <a:gd fmla="*/ 63 h 228" name="T1"/>
                  <a:gd fmla="*/ 0 w 145" name="T2"/>
                  <a:gd fmla="*/ 63 h 228" name="T3"/>
                  <a:gd fmla="*/ 4 w 145" name="T4"/>
                  <a:gd fmla="*/ 70 h 228" name="T5"/>
                  <a:gd fmla="*/ 38 w 145" name="T6"/>
                  <a:gd fmla="*/ 81 h 228" name="T7"/>
                  <a:gd fmla="*/ 41 w 145" name="T8"/>
                  <a:gd fmla="*/ 95 h 228" name="T9"/>
                  <a:gd fmla="*/ 39 w 145" name="T10"/>
                  <a:gd fmla="*/ 131 h 228" name="T11"/>
                  <a:gd fmla="*/ 21 w 145" name="T12"/>
                  <a:gd fmla="*/ 168 h 228" name="T13"/>
                  <a:gd fmla="*/ 26 w 145" name="T14"/>
                  <a:gd fmla="*/ 213 h 228" name="T15"/>
                  <a:gd fmla="*/ 28 w 145" name="T16"/>
                  <a:gd fmla="*/ 227 h 228" name="T17"/>
                  <a:gd fmla="*/ 39 w 145" name="T18"/>
                  <a:gd fmla="*/ 227 h 228" name="T19"/>
                  <a:gd fmla="*/ 39 w 145" name="T20"/>
                  <a:gd fmla="*/ 212 h 228" name="T21"/>
                  <a:gd fmla="*/ 74 w 145" name="T22"/>
                  <a:gd fmla="*/ 191 h 228" name="T23"/>
                  <a:gd fmla="*/ 64 w 145" name="T24"/>
                  <a:gd fmla="*/ 131 h 228" name="T25"/>
                  <a:gd fmla="*/ 143 w 145" name="T26"/>
                  <a:gd fmla="*/ 70 h 228" name="T27"/>
                  <a:gd fmla="*/ 144 w 145" name="T28"/>
                  <a:gd fmla="*/ 0 h 228" name="T29"/>
                  <a:gd fmla="*/ 124 w 145" name="T30"/>
                  <a:gd fmla="*/ 12 h 228" name="T31"/>
                  <a:gd fmla="*/ 69 w 145" name="T32"/>
                  <a:gd fmla="*/ 15 h 228" name="T33"/>
                  <a:gd fmla="*/ 68 w 145" name="T34"/>
                  <a:gd fmla="*/ 41 h 228" name="T35"/>
                  <a:gd fmla="*/ 82 w 145" name="T36"/>
                  <a:gd fmla="*/ 61 h 228" name="T37"/>
                  <a:gd fmla="*/ 74 w 145" name="T38"/>
                  <a:gd fmla="*/ 91 h 228" name="T39"/>
                  <a:gd fmla="*/ 59 w 145" name="T40"/>
                  <a:gd fmla="*/ 75 h 228" name="T41"/>
                  <a:gd fmla="*/ 61 w 145" name="T42"/>
                  <a:gd fmla="*/ 55 h 228" name="T43"/>
                  <a:gd fmla="*/ 44 w 145" name="T44"/>
                  <a:gd fmla="*/ 49 h 228" name="T45"/>
                  <a:gd fmla="*/ 0 w 145" name="T46"/>
                  <a:gd fmla="*/ 63 h 228" name="T47"/>
                  <a:gd fmla="*/ 0 w 145" name="T48"/>
                  <a:gd fmla="*/ 63 h 228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w 145" name="T75"/>
                  <a:gd fmla="*/ 0 h 228" name="T76"/>
                  <a:gd fmla="*/ 145 w 145" name="T77"/>
                  <a:gd fmla="*/ 228 h 228" name="T78"/>
                </a:gdLst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b="T78" l="T75" r="T77" t="T76"/>
                <a:pathLst>
                  <a:path h="228" w="145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/>
              <p:nvPr/>
            </p:nvSpPr>
            <p:spPr bwMode="auto">
              <a:xfrm>
                <a:off x="3083" y="3109"/>
                <a:ext cx="217" cy="158"/>
              </a:xfrm>
              <a:custGeom>
                <a:gdLst>
                  <a:gd fmla="*/ 0 w 217" name="T0"/>
                  <a:gd fmla="*/ 120 h 166" name="T1"/>
                  <a:gd fmla="*/ 0 w 217" name="T2"/>
                  <a:gd fmla="*/ 120 h 166" name="T3"/>
                  <a:gd fmla="*/ 3 w 217" name="T4"/>
                  <a:gd fmla="*/ 133 h 166" name="T5"/>
                  <a:gd fmla="*/ 29 w 217" name="T6"/>
                  <a:gd fmla="*/ 162 h 166" name="T7"/>
                  <a:gd fmla="*/ 36 w 217" name="T8"/>
                  <a:gd fmla="*/ 155 h 166" name="T9"/>
                  <a:gd fmla="*/ 47 w 217" name="T10"/>
                  <a:gd fmla="*/ 165 h 166" name="T11"/>
                  <a:gd fmla="*/ 63 w 217" name="T12"/>
                  <a:gd fmla="*/ 136 h 166" name="T13"/>
                  <a:gd fmla="*/ 125 w 217" name="T14"/>
                  <a:gd fmla="*/ 151 h 166" name="T15"/>
                  <a:gd fmla="*/ 178 w 217" name="T16"/>
                  <a:gd fmla="*/ 136 h 166" name="T17"/>
                  <a:gd fmla="*/ 180 w 217" name="T18"/>
                  <a:gd fmla="*/ 129 h 166" name="T19"/>
                  <a:gd fmla="*/ 208 w 217" name="T20"/>
                  <a:gd fmla="*/ 93 h 166" name="T21"/>
                  <a:gd fmla="*/ 216 w 217" name="T22"/>
                  <a:gd fmla="*/ 44 h 166" name="T23"/>
                  <a:gd fmla="*/ 202 w 217" name="T24"/>
                  <a:gd fmla="*/ 28 h 166" name="T25"/>
                  <a:gd fmla="*/ 202 w 217" name="T26"/>
                  <a:gd fmla="*/ 6 h 166" name="T27"/>
                  <a:gd fmla="*/ 157 w 217" name="T28"/>
                  <a:gd fmla="*/ 0 h 166" name="T29"/>
                  <a:gd fmla="*/ 74 w 217" name="T30"/>
                  <a:gd fmla="*/ 57 h 166" name="T31"/>
                  <a:gd fmla="*/ 53 w 217" name="T32"/>
                  <a:gd fmla="*/ 62 h 166" name="T33"/>
                  <a:gd fmla="*/ 53 w 217" name="T34"/>
                  <a:gd fmla="*/ 105 h 166" name="T35"/>
                  <a:gd fmla="*/ 44 w 217" name="T36"/>
                  <a:gd fmla="*/ 114 h 166" name="T37"/>
                  <a:gd fmla="*/ 0 w 217" name="T38"/>
                  <a:gd fmla="*/ 120 h 166" name="T39"/>
                  <a:gd fmla="*/ 0 w 217" name="T40"/>
                  <a:gd fmla="*/ 120 h 16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17" name="T63"/>
                  <a:gd fmla="*/ 0 h 166" name="T64"/>
                  <a:gd fmla="*/ 217 w 217" name="T65"/>
                  <a:gd fmla="*/ 166 h 166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66" w="21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/>
              <p:nvPr/>
            </p:nvSpPr>
            <p:spPr bwMode="auto">
              <a:xfrm>
                <a:off x="3119" y="3228"/>
                <a:ext cx="159" cy="158"/>
              </a:xfrm>
              <a:custGeom>
                <a:gdLst>
                  <a:gd fmla="*/ 0 w 159" name="T0"/>
                  <a:gd fmla="*/ 102 h 132" name="T1"/>
                  <a:gd fmla="*/ 0 w 159" name="T2"/>
                  <a:gd fmla="*/ 102 h 132" name="T3"/>
                  <a:gd fmla="*/ 11 w 159" name="T4"/>
                  <a:gd fmla="*/ 29 h 132" name="T5"/>
                  <a:gd fmla="*/ 27 w 159" name="T6"/>
                  <a:gd fmla="*/ 0 h 132" name="T7"/>
                  <a:gd fmla="*/ 89 w 159" name="T8"/>
                  <a:gd fmla="*/ 15 h 132" name="T9"/>
                  <a:gd fmla="*/ 142 w 159" name="T10"/>
                  <a:gd fmla="*/ 0 h 132" name="T11"/>
                  <a:gd fmla="*/ 153 w 159" name="T12"/>
                  <a:gd fmla="*/ 17 h 132" name="T13"/>
                  <a:gd fmla="*/ 158 w 159" name="T14"/>
                  <a:gd fmla="*/ 29 h 132" name="T15"/>
                  <a:gd fmla="*/ 144 w 159" name="T16"/>
                  <a:gd fmla="*/ 40 h 132" name="T17"/>
                  <a:gd fmla="*/ 116 w 159" name="T18"/>
                  <a:gd fmla="*/ 99 h 132" name="T19"/>
                  <a:gd fmla="*/ 90 w 159" name="T20"/>
                  <a:gd fmla="*/ 95 h 132" name="T21"/>
                  <a:gd fmla="*/ 76 w 159" name="T22"/>
                  <a:gd fmla="*/ 124 h 132" name="T23"/>
                  <a:gd fmla="*/ 45 w 159" name="T24"/>
                  <a:gd fmla="*/ 131 h 132" name="T25"/>
                  <a:gd fmla="*/ 27 w 159" name="T26"/>
                  <a:gd fmla="*/ 106 h 132" name="T27"/>
                  <a:gd fmla="*/ 0 w 159" name="T28"/>
                  <a:gd fmla="*/ 102 h 132" name="T29"/>
                  <a:gd fmla="*/ 0 w 159" name="T30"/>
                  <a:gd fmla="*/ 102 h 132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159" name="T48"/>
                  <a:gd fmla="*/ 0 h 132" name="T49"/>
                  <a:gd fmla="*/ 159 w 159" name="T50"/>
                  <a:gd fmla="*/ 132 h 132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32" w="159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/>
              <p:nvPr/>
            </p:nvSpPr>
            <p:spPr bwMode="auto">
              <a:xfrm>
                <a:off x="2852" y="3190"/>
                <a:ext cx="42" cy="158"/>
              </a:xfrm>
              <a:custGeom>
                <a:gdLst>
                  <a:gd fmla="*/ 0 w 42" name="T0"/>
                  <a:gd fmla="*/ 3 h 26" name="T1"/>
                  <a:gd fmla="*/ 0 w 42" name="T2"/>
                  <a:gd fmla="*/ 3 h 26" name="T3"/>
                  <a:gd fmla="*/ 12 w 42" name="T4"/>
                  <a:gd fmla="*/ 14 h 26" name="T5"/>
                  <a:gd fmla="*/ 25 w 42" name="T6"/>
                  <a:gd fmla="*/ 11 h 26" name="T7"/>
                  <a:gd fmla="*/ 18 w 42" name="T8"/>
                  <a:gd fmla="*/ 14 h 26" name="T9"/>
                  <a:gd fmla="*/ 24 w 42" name="T10"/>
                  <a:gd fmla="*/ 25 h 26" name="T11"/>
                  <a:gd fmla="*/ 41 w 42" name="T12"/>
                  <a:gd fmla="*/ 14 h 26" name="T13"/>
                  <a:gd fmla="*/ 41 w 42" name="T14"/>
                  <a:gd fmla="*/ 0 h 26" name="T15"/>
                  <a:gd fmla="*/ 0 w 42" name="T16"/>
                  <a:gd fmla="*/ 3 h 26" name="T17"/>
                  <a:gd fmla="*/ 0 w 42" name="T18"/>
                  <a:gd fmla="*/ 3 h 2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42" name="T30"/>
                  <a:gd fmla="*/ 0 h 26" name="T31"/>
                  <a:gd fmla="*/ 42 w 42" name="T32"/>
                  <a:gd fmla="*/ 26 h 26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26" w="42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/>
              <p:nvPr/>
            </p:nvSpPr>
            <p:spPr bwMode="auto">
              <a:xfrm>
                <a:off x="3773" y="3001"/>
                <a:ext cx="9" cy="158"/>
              </a:xfrm>
              <a:custGeom>
                <a:gdLst>
                  <a:gd fmla="*/ 0 w 9" name="T0"/>
                  <a:gd fmla="*/ 18 h 23" name="T1"/>
                  <a:gd fmla="*/ 0 w 9" name="T2"/>
                  <a:gd fmla="*/ 18 h 23" name="T3"/>
                  <a:gd fmla="*/ 4 w 9" name="T4"/>
                  <a:gd fmla="*/ 22 h 23" name="T5"/>
                  <a:gd fmla="*/ 8 w 9" name="T6"/>
                  <a:gd fmla="*/ 21 h 23" name="T7"/>
                  <a:gd fmla="*/ 5 w 9" name="T8"/>
                  <a:gd fmla="*/ 0 h 23" name="T9"/>
                  <a:gd fmla="*/ 0 w 9" name="T10"/>
                  <a:gd fmla="*/ 18 h 23" name="T11"/>
                  <a:gd fmla="*/ 0 w 9" name="T12"/>
                  <a:gd fmla="*/ 18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9" name="T21"/>
                  <a:gd fmla="*/ 0 h 23" name="T22"/>
                  <a:gd fmla="*/ 9 w 9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9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/>
              <p:nvPr/>
            </p:nvSpPr>
            <p:spPr bwMode="auto">
              <a:xfrm>
                <a:off x="3477" y="3376"/>
                <a:ext cx="24" cy="158"/>
              </a:xfrm>
              <a:custGeom>
                <a:gdLst>
                  <a:gd fmla="*/ 0 w 24" name="T0"/>
                  <a:gd fmla="*/ 22 h 23" name="T1"/>
                  <a:gd fmla="*/ 0 w 24" name="T2"/>
                  <a:gd fmla="*/ 22 h 23" name="T3"/>
                  <a:gd fmla="*/ 9 w 24" name="T4"/>
                  <a:gd fmla="*/ 4 h 23" name="T5"/>
                  <a:gd fmla="*/ 20 w 24" name="T6"/>
                  <a:gd fmla="*/ 0 h 23" name="T7"/>
                  <a:gd fmla="*/ 23 w 24" name="T8"/>
                  <a:gd fmla="*/ 18 h 23" name="T9"/>
                  <a:gd fmla="*/ 0 w 24" name="T10"/>
                  <a:gd fmla="*/ 22 h 23" name="T11"/>
                  <a:gd fmla="*/ 0 w 24" name="T12"/>
                  <a:gd fmla="*/ 22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4" name="T21"/>
                  <a:gd fmla="*/ 0 h 23" name="T22"/>
                  <a:gd fmla="*/ 24 w 24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24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/>
              <p:nvPr/>
            </p:nvSpPr>
            <p:spPr bwMode="auto">
              <a:xfrm>
                <a:off x="2841" y="3152"/>
                <a:ext cx="86" cy="158"/>
              </a:xfrm>
              <a:custGeom>
                <a:gdLst>
                  <a:gd fmla="*/ 0 w 86" name="T0"/>
                  <a:gd fmla="*/ 25 h 58" name="T1"/>
                  <a:gd fmla="*/ 0 w 86" name="T2"/>
                  <a:gd fmla="*/ 25 h 58" name="T3"/>
                  <a:gd fmla="*/ 13 w 86" name="T4"/>
                  <a:gd fmla="*/ 42 h 58" name="T5"/>
                  <a:gd fmla="*/ 52 w 86" name="T6"/>
                  <a:gd fmla="*/ 44 h 58" name="T7"/>
                  <a:gd fmla="*/ 11 w 86" name="T8"/>
                  <a:gd fmla="*/ 49 h 58" name="T9"/>
                  <a:gd fmla="*/ 11 w 86" name="T10"/>
                  <a:gd fmla="*/ 57 h 58" name="T11"/>
                  <a:gd fmla="*/ 52 w 86" name="T12"/>
                  <a:gd fmla="*/ 54 h 58" name="T13"/>
                  <a:gd fmla="*/ 85 w 86" name="T14"/>
                  <a:gd fmla="*/ 57 h 58" name="T15"/>
                  <a:gd fmla="*/ 75 w 86" name="T16"/>
                  <a:gd fmla="*/ 25 h 58" name="T17"/>
                  <a:gd fmla="*/ 44 w 86" name="T18"/>
                  <a:gd fmla="*/ 0 h 58" name="T19"/>
                  <a:gd fmla="*/ 13 w 86" name="T20"/>
                  <a:gd fmla="*/ 7 h 58" name="T21"/>
                  <a:gd fmla="*/ 0 w 86" name="T22"/>
                  <a:gd fmla="*/ 25 h 58" name="T23"/>
                  <a:gd fmla="*/ 0 w 86" name="T24"/>
                  <a:gd fmla="*/ 25 h 58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86" name="T39"/>
                  <a:gd fmla="*/ 0 h 58" name="T40"/>
                  <a:gd fmla="*/ 86 w 86" name="T41"/>
                  <a:gd fmla="*/ 58 h 58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7" w="86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charset="-122" panose="020b0503020204020204" pitchFamily="34" typeface="微软雅黑"/>
                </a:endParaRPr>
              </a:p>
            </p:txBody>
          </p:sp>
          <p:sp>
            <p:nvSpPr>
              <p:cNvPr id="244" name="Freeform 155"/>
              <p:cNvSpPr/>
              <p:nvPr/>
            </p:nvSpPr>
            <p:spPr bwMode="auto">
              <a:xfrm>
                <a:off x="2899" y="3236"/>
                <a:ext cx="44" cy="158"/>
              </a:xfrm>
              <a:custGeom>
                <a:gdLst>
                  <a:gd fmla="*/ 0 w 44" name="T0"/>
                  <a:gd fmla="*/ 12 h 42" name="T1"/>
                  <a:gd fmla="*/ 0 w 44" name="T2"/>
                  <a:gd fmla="*/ 12 h 42" name="T3"/>
                  <a:gd fmla="*/ 5 w 44" name="T4"/>
                  <a:gd fmla="*/ 28 h 42" name="T5"/>
                  <a:gd fmla="*/ 26 w 44" name="T6"/>
                  <a:gd fmla="*/ 41 h 42" name="T7"/>
                  <a:gd fmla="*/ 43 w 44" name="T8"/>
                  <a:gd fmla="*/ 21 h 42" name="T9"/>
                  <a:gd fmla="*/ 29 w 44" name="T10"/>
                  <a:gd fmla="*/ 0 h 42" name="T11"/>
                  <a:gd fmla="*/ 0 w 44" name="T12"/>
                  <a:gd fmla="*/ 12 h 42" name="T13"/>
                  <a:gd fmla="*/ 0 w 44" name="T14"/>
                  <a:gd fmla="*/ 12 h 42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44" name="T24"/>
                  <a:gd fmla="*/ 0 h 42" name="T25"/>
                  <a:gd fmla="*/ 44 w 44" name="T26"/>
                  <a:gd fmla="*/ 42 h 42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42" w="44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/>
              <p:nvPr/>
            </p:nvSpPr>
            <p:spPr bwMode="auto">
              <a:xfrm>
                <a:off x="3641" y="3281"/>
                <a:ext cx="140" cy="158"/>
              </a:xfrm>
              <a:custGeom>
                <a:gdLst>
                  <a:gd fmla="*/ 0 w 140" name="T0"/>
                  <a:gd fmla="*/ 174 h 186" name="T1"/>
                  <a:gd fmla="*/ 0 w 140" name="T2"/>
                  <a:gd fmla="*/ 174 h 186" name="T3"/>
                  <a:gd fmla="*/ 0 w 140" name="T4"/>
                  <a:gd fmla="*/ 123 h 186" name="T5"/>
                  <a:gd fmla="*/ 11 w 140" name="T6"/>
                  <a:gd fmla="*/ 109 h 186" name="T7"/>
                  <a:gd fmla="*/ 54 w 140" name="T8"/>
                  <a:gd fmla="*/ 94 h 186" name="T9"/>
                  <a:gd fmla="*/ 95 w 140" name="T10"/>
                  <a:gd fmla="*/ 53 h 186" name="T11"/>
                  <a:gd fmla="*/ 41 w 140" name="T12"/>
                  <a:gd fmla="*/ 39 h 186" name="T13"/>
                  <a:gd fmla="*/ 25 w 140" name="T14"/>
                  <a:gd fmla="*/ 15 h 186" name="T15"/>
                  <a:gd fmla="*/ 31 w 140" name="T16"/>
                  <a:gd fmla="*/ 7 h 186" name="T17"/>
                  <a:gd fmla="*/ 52 w 140" name="T18"/>
                  <a:gd fmla="*/ 21 h 186" name="T19"/>
                  <a:gd fmla="*/ 133 w 140" name="T20"/>
                  <a:gd fmla="*/ 0 h 186" name="T21"/>
                  <a:gd fmla="*/ 139 w 140" name="T22"/>
                  <a:gd fmla="*/ 21 h 186" name="T23"/>
                  <a:gd fmla="*/ 90 w 140" name="T24"/>
                  <a:gd fmla="*/ 108 h 186" name="T25"/>
                  <a:gd fmla="*/ 7 w 140" name="T26"/>
                  <a:gd fmla="*/ 185 h 186" name="T27"/>
                  <a:gd fmla="*/ 0 w 140" name="T28"/>
                  <a:gd fmla="*/ 174 h 186" name="T29"/>
                  <a:gd fmla="*/ 0 w 140" name="T30"/>
                  <a:gd fmla="*/ 174 h 18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140" name="T48"/>
                  <a:gd fmla="*/ 0 h 186" name="T49"/>
                  <a:gd fmla="*/ 140 w 140" name="T50"/>
                  <a:gd fmla="*/ 186 h 186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86" w="140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/>
              <p:nvPr/>
            </p:nvSpPr>
            <p:spPr bwMode="auto">
              <a:xfrm>
                <a:off x="3423" y="3613"/>
                <a:ext cx="108" cy="158"/>
              </a:xfrm>
              <a:custGeom>
                <a:gdLst>
                  <a:gd fmla="*/ 0 w 108" name="T0"/>
                  <a:gd fmla="*/ 30 h 99" name="T1"/>
                  <a:gd fmla="*/ 0 w 108" name="T2"/>
                  <a:gd fmla="*/ 30 h 99" name="T3"/>
                  <a:gd fmla="*/ 0 w 108" name="T4"/>
                  <a:gd fmla="*/ 30 h 99" name="T5"/>
                  <a:gd fmla="*/ 24 w 108" name="T6"/>
                  <a:gd fmla="*/ 31 h 99" name="T7"/>
                  <a:gd fmla="*/ 48 w 108" name="T8"/>
                  <a:gd fmla="*/ 13 h 99" name="T9"/>
                  <a:gd fmla="*/ 49 w 108" name="T10"/>
                  <a:gd fmla="*/ 5 h 99" name="T11"/>
                  <a:gd fmla="*/ 70 w 108" name="T12"/>
                  <a:gd fmla="*/ 0 h 99" name="T13"/>
                  <a:gd fmla="*/ 104 w 108" name="T14"/>
                  <a:gd fmla="*/ 11 h 99" name="T15"/>
                  <a:gd fmla="*/ 107 w 108" name="T16"/>
                  <a:gd fmla="*/ 25 h 99" name="T17"/>
                  <a:gd fmla="*/ 105 w 108" name="T18"/>
                  <a:gd fmla="*/ 61 h 99" name="T19"/>
                  <a:gd fmla="*/ 87 w 108" name="T20"/>
                  <a:gd fmla="*/ 98 h 99" name="T21"/>
                  <a:gd fmla="*/ 56 w 108" name="T22"/>
                  <a:gd fmla="*/ 92 h 99" name="T23"/>
                  <a:gd fmla="*/ 38 w 108" name="T24"/>
                  <a:gd fmla="*/ 83 h 99" name="T25"/>
                  <a:gd fmla="*/ 0 w 108" name="T26"/>
                  <a:gd fmla="*/ 30 h 99" name="T27"/>
                  <a:gd fmla="*/ 0 w 108" name="T28"/>
                  <a:gd fmla="*/ 30 h 99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08" name="T45"/>
                  <a:gd fmla="*/ 0 h 99" name="T46"/>
                  <a:gd fmla="*/ 108 w 108" name="T47"/>
                  <a:gd fmla="*/ 99 h 99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99" w="108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/>
              <p:nvPr/>
            </p:nvSpPr>
            <p:spPr bwMode="auto">
              <a:xfrm>
                <a:off x="3238" y="3669"/>
                <a:ext cx="186" cy="158"/>
              </a:xfrm>
              <a:custGeom>
                <a:gdLst>
                  <a:gd fmla="*/ 0 w 186" name="T0"/>
                  <a:gd fmla="*/ 6 h 175" name="T1"/>
                  <a:gd fmla="*/ 0 w 186" name="T2"/>
                  <a:gd fmla="*/ 6 h 175" name="T3"/>
                  <a:gd fmla="*/ 23 w 186" name="T4"/>
                  <a:gd fmla="*/ 0 h 175" name="T5"/>
                  <a:gd fmla="*/ 134 w 186" name="T6"/>
                  <a:gd fmla="*/ 16 h 175" name="T7"/>
                  <a:gd fmla="*/ 159 w 186" name="T8"/>
                  <a:gd fmla="*/ 9 h 175" name="T9"/>
                  <a:gd fmla="*/ 185 w 186" name="T10"/>
                  <a:gd fmla="*/ 12 h 175" name="T11"/>
                  <a:gd fmla="*/ 185 w 186" name="T12"/>
                  <a:gd fmla="*/ 12 h 175" name="T13"/>
                  <a:gd fmla="*/ 162 w 186" name="T14"/>
                  <a:gd fmla="*/ 25 h 175" name="T15"/>
                  <a:gd fmla="*/ 154 w 186" name="T16"/>
                  <a:gd fmla="*/ 16 h 175" name="T17"/>
                  <a:gd fmla="*/ 128 w 186" name="T18"/>
                  <a:gd fmla="*/ 22 h 175" name="T19"/>
                  <a:gd fmla="*/ 128 w 186" name="T20"/>
                  <a:gd fmla="*/ 71 h 175" name="T21"/>
                  <a:gd fmla="*/ 114 w 186" name="T22"/>
                  <a:gd fmla="*/ 71 h 175" name="T23"/>
                  <a:gd fmla="*/ 114 w 186" name="T24"/>
                  <a:gd fmla="*/ 110 h 175" name="T25"/>
                  <a:gd fmla="*/ 114 w 186" name="T26"/>
                  <a:gd fmla="*/ 165 h 175" name="T27"/>
                  <a:gd fmla="*/ 102 w 186" name="T28"/>
                  <a:gd fmla="*/ 174 h 175" name="T29"/>
                  <a:gd fmla="*/ 84 w 186" name="T30"/>
                  <a:gd fmla="*/ 174 h 175" name="T31"/>
                  <a:gd fmla="*/ 75 w 186" name="T32"/>
                  <a:gd fmla="*/ 162 h 175" name="T33"/>
                  <a:gd fmla="*/ 67 w 186" name="T34"/>
                  <a:gd fmla="*/ 168 h 175" name="T35"/>
                  <a:gd fmla="*/ 49 w 186" name="T36"/>
                  <a:gd fmla="*/ 149 h 175" name="T37"/>
                  <a:gd fmla="*/ 39 w 186" name="T38"/>
                  <a:gd fmla="*/ 88 h 175" name="T39"/>
                  <a:gd fmla="*/ 39 w 186" name="T40"/>
                  <a:gd fmla="*/ 81 h 175" name="T41"/>
                  <a:gd fmla="*/ 0 w 186" name="T42"/>
                  <a:gd fmla="*/ 6 h 175" name="T43"/>
                  <a:gd fmla="*/ 0 w 186" name="T44"/>
                  <a:gd fmla="*/ 6 h 175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w 186" name="T69"/>
                  <a:gd fmla="*/ 0 h 175" name="T70"/>
                  <a:gd fmla="*/ 186 w 186" name="T71"/>
                  <a:gd fmla="*/ 175 h 175" name="T72"/>
                </a:gdLst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b="T72" l="T69" r="T71" t="T70"/>
                <a:pathLst>
                  <a:path h="175" w="186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/>
              <p:nvPr/>
            </p:nvSpPr>
            <p:spPr bwMode="auto">
              <a:xfrm>
                <a:off x="2849" y="3014"/>
                <a:ext cx="116" cy="158"/>
              </a:xfrm>
              <a:custGeom>
                <a:gdLst>
                  <a:gd fmla="*/ 0 w 116" name="T0"/>
                  <a:gd fmla="*/ 96 h 97" name="T1"/>
                  <a:gd fmla="*/ 0 w 116" name="T2"/>
                  <a:gd fmla="*/ 96 h 97" name="T3"/>
                  <a:gd fmla="*/ 54 w 116" name="T4"/>
                  <a:gd fmla="*/ 0 h 97" name="T5"/>
                  <a:gd fmla="*/ 114 w 116" name="T6"/>
                  <a:gd fmla="*/ 2 h 97" name="T7"/>
                  <a:gd fmla="*/ 115 w 116" name="T8"/>
                  <a:gd fmla="*/ 7 h 97" name="T9"/>
                  <a:gd fmla="*/ 114 w 116" name="T10"/>
                  <a:gd fmla="*/ 25 h 97" name="T11"/>
                  <a:gd fmla="*/ 70 w 116" name="T12"/>
                  <a:gd fmla="*/ 24 h 97" name="T13"/>
                  <a:gd fmla="*/ 70 w 116" name="T14"/>
                  <a:gd fmla="*/ 61 h 97" name="T15"/>
                  <a:gd fmla="*/ 54 w 116" name="T16"/>
                  <a:gd fmla="*/ 67 h 97" name="T17"/>
                  <a:gd fmla="*/ 55 w 116" name="T18"/>
                  <a:gd fmla="*/ 90 h 97" name="T19"/>
                  <a:gd fmla="*/ 0 w 116" name="T20"/>
                  <a:gd fmla="*/ 96 h 97" name="T21"/>
                  <a:gd fmla="*/ 0 w 116" name="T22"/>
                  <a:gd fmla="*/ 96 h 97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116" name="T36"/>
                  <a:gd fmla="*/ 0 h 97" name="T37"/>
                  <a:gd fmla="*/ 116 w 116" name="T38"/>
                  <a:gd fmla="*/ 97 h 97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97" w="115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/>
              <p:nvPr/>
            </p:nvSpPr>
            <p:spPr bwMode="auto">
              <a:xfrm>
                <a:off x="3380" y="3167"/>
                <a:ext cx="227" cy="158"/>
              </a:xfrm>
              <a:custGeom>
                <a:gdLst>
                  <a:gd fmla="*/ 0 w 227" name="T0"/>
                  <a:gd fmla="*/ 142 h 270" name="T1"/>
                  <a:gd fmla="*/ 0 w 227" name="T2"/>
                  <a:gd fmla="*/ 142 h 270" name="T3"/>
                  <a:gd fmla="*/ 10 w 227" name="T4"/>
                  <a:gd fmla="*/ 169 h 270" name="T5"/>
                  <a:gd fmla="*/ 20 w 227" name="T6"/>
                  <a:gd fmla="*/ 198 h 270" name="T7"/>
                  <a:gd fmla="*/ 43 w 227" name="T8"/>
                  <a:gd fmla="*/ 209 h 270" name="T9"/>
                  <a:gd fmla="*/ 76 w 227" name="T10"/>
                  <a:gd fmla="*/ 249 h 270" name="T11"/>
                  <a:gd fmla="*/ 122 w 227" name="T12"/>
                  <a:gd fmla="*/ 269 h 270" name="T13"/>
                  <a:gd fmla="*/ 164 w 227" name="T14"/>
                  <a:gd fmla="*/ 264 h 270" name="T15"/>
                  <a:gd fmla="*/ 189 w 227" name="T16"/>
                  <a:gd fmla="*/ 256 h 270" name="T17"/>
                  <a:gd fmla="*/ 174 w 227" name="T18"/>
                  <a:gd fmla="*/ 227 h 270" name="T19"/>
                  <a:gd fmla="*/ 150 w 227" name="T20"/>
                  <a:gd fmla="*/ 211 h 270" name="T21"/>
                  <a:gd fmla="*/ 166 w 227" name="T22"/>
                  <a:gd fmla="*/ 200 h 270" name="T23"/>
                  <a:gd fmla="*/ 167 w 227" name="T24"/>
                  <a:gd fmla="*/ 176 h 270" name="T25"/>
                  <a:gd fmla="*/ 194 w 227" name="T26"/>
                  <a:gd fmla="*/ 143 h 270" name="T27"/>
                  <a:gd fmla="*/ 205 w 227" name="T28"/>
                  <a:gd fmla="*/ 84 h 270" name="T29"/>
                  <a:gd fmla="*/ 226 w 227" name="T30"/>
                  <a:gd fmla="*/ 71 h 270" name="T31"/>
                  <a:gd fmla="*/ 210 w 227" name="T32"/>
                  <a:gd fmla="*/ 59 h 270" name="T33"/>
                  <a:gd fmla="*/ 203 w 227" name="T34"/>
                  <a:gd fmla="*/ 16 h 270" name="T35"/>
                  <a:gd fmla="*/ 185 w 227" name="T36"/>
                  <a:gd fmla="*/ 0 h 270" name="T37"/>
                  <a:gd fmla="*/ 164 w 227" name="T38"/>
                  <a:gd fmla="*/ 18 h 270" name="T39"/>
                  <a:gd fmla="*/ 41 w 227" name="T40"/>
                  <a:gd fmla="*/ 15 h 270" name="T41"/>
                  <a:gd fmla="*/ 41 w 227" name="T42"/>
                  <a:gd fmla="*/ 43 h 270" name="T43"/>
                  <a:gd fmla="*/ 29 w 227" name="T44"/>
                  <a:gd fmla="*/ 43 h 270" name="T45"/>
                  <a:gd fmla="*/ 29 w 227" name="T46"/>
                  <a:gd fmla="*/ 51 h 270" name="T47"/>
                  <a:gd fmla="*/ 28 w 227" name="T48"/>
                  <a:gd fmla="*/ 103 h 270" name="T49"/>
                  <a:gd fmla="*/ 14 w 227" name="T50"/>
                  <a:gd fmla="*/ 106 h 270" name="T51"/>
                  <a:gd fmla="*/ 0 w 227" name="T52"/>
                  <a:gd fmla="*/ 142 h 270" name="T53"/>
                  <a:gd fmla="*/ 0 w 227" name="T54"/>
                  <a:gd fmla="*/ 142 h 270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27" name="T84"/>
                  <a:gd fmla="*/ 0 h 270" name="T85"/>
                  <a:gd fmla="*/ 227 w 227" name="T86"/>
                  <a:gd fmla="*/ 270 h 270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270" w="226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/>
              <p:nvPr/>
            </p:nvSpPr>
            <p:spPr bwMode="auto">
              <a:xfrm>
                <a:off x="3501" y="3718"/>
                <a:ext cx="17" cy="158"/>
              </a:xfrm>
              <a:custGeom>
                <a:gdLst>
                  <a:gd fmla="*/ 0 w 17" name="T0"/>
                  <a:gd fmla="*/ 12 h 23" name="T1"/>
                  <a:gd fmla="*/ 0 w 17" name="T2"/>
                  <a:gd fmla="*/ 12 h 23" name="T3"/>
                  <a:gd fmla="*/ 9 w 17" name="T4"/>
                  <a:gd fmla="*/ 22 h 23" name="T5"/>
                  <a:gd fmla="*/ 16 w 17" name="T6"/>
                  <a:gd fmla="*/ 14 h 23" name="T7"/>
                  <a:gd fmla="*/ 14 w 17" name="T8"/>
                  <a:gd fmla="*/ 0 h 23" name="T9"/>
                  <a:gd fmla="*/ 0 w 17" name="T10"/>
                  <a:gd fmla="*/ 12 h 23" name="T11"/>
                  <a:gd fmla="*/ 0 w 17" name="T12"/>
                  <a:gd fmla="*/ 12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7" name="T21"/>
                  <a:gd fmla="*/ 0 h 23" name="T22"/>
                  <a:gd fmla="*/ 17 w 17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17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/>
              <p:nvPr/>
            </p:nvSpPr>
            <p:spPr bwMode="auto">
              <a:xfrm>
                <a:off x="3486" y="3436"/>
                <a:ext cx="148" cy="158"/>
              </a:xfrm>
              <a:custGeom>
                <a:gdLst>
                  <a:gd fmla="*/ 0 w 148" name="T0"/>
                  <a:gd fmla="*/ 46 h 146" name="T1"/>
                  <a:gd fmla="*/ 0 w 148" name="T2"/>
                  <a:gd fmla="*/ 46 h 146" name="T3"/>
                  <a:gd fmla="*/ 1 w 148" name="T4"/>
                  <a:gd fmla="*/ 74 h 146" name="T5"/>
                  <a:gd fmla="*/ 19 w 148" name="T6"/>
                  <a:gd fmla="*/ 103 h 146" name="T7"/>
                  <a:gd fmla="*/ 44 w 148" name="T8"/>
                  <a:gd fmla="*/ 115 h 146" name="T9"/>
                  <a:gd fmla="*/ 57 w 148" name="T10"/>
                  <a:gd fmla="*/ 118 h 146" name="T11"/>
                  <a:gd fmla="*/ 72 w 148" name="T12"/>
                  <a:gd fmla="*/ 145 h 146" name="T13"/>
                  <a:gd fmla="*/ 127 w 148" name="T14"/>
                  <a:gd fmla="*/ 142 h 146" name="T15"/>
                  <a:gd fmla="*/ 147 w 148" name="T16"/>
                  <a:gd fmla="*/ 130 h 146" name="T17"/>
                  <a:gd fmla="*/ 126 w 148" name="T18"/>
                  <a:gd fmla="*/ 72 h 146" name="T19"/>
                  <a:gd fmla="*/ 132 w 148" name="T20"/>
                  <a:gd fmla="*/ 50 h 146" name="T21"/>
                  <a:gd fmla="*/ 61 w 148" name="T22"/>
                  <a:gd fmla="*/ 0 h 146" name="T23"/>
                  <a:gd fmla="*/ 43 w 148" name="T24"/>
                  <a:gd fmla="*/ 25 h 146" name="T25"/>
                  <a:gd fmla="*/ 35 w 148" name="T26"/>
                  <a:gd fmla="*/ 18 h 146" name="T27"/>
                  <a:gd fmla="*/ 29 w 148" name="T28"/>
                  <a:gd fmla="*/ 24 h 146" name="T29"/>
                  <a:gd fmla="*/ 29 w 148" name="T30"/>
                  <a:gd fmla="*/ 0 h 146" name="T31"/>
                  <a:gd fmla="*/ 11 w 148" name="T32"/>
                  <a:gd fmla="*/ 1 h 146" name="T33"/>
                  <a:gd fmla="*/ 14 w 148" name="T34"/>
                  <a:gd fmla="*/ 19 h 146" name="T35"/>
                  <a:gd fmla="*/ 15 w 148" name="T36"/>
                  <a:gd fmla="*/ 30 h 146" name="T37"/>
                  <a:gd fmla="*/ 0 w 148" name="T38"/>
                  <a:gd fmla="*/ 46 h 146" name="T39"/>
                  <a:gd fmla="*/ 0 w 148" name="T40"/>
                  <a:gd fmla="*/ 46 h 14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148" name="T63"/>
                  <a:gd fmla="*/ 0 h 146" name="T64"/>
                  <a:gd fmla="*/ 148 w 148" name="T65"/>
                  <a:gd fmla="*/ 146 h 146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46" w="148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/>
              <p:nvPr/>
            </p:nvSpPr>
            <p:spPr bwMode="auto">
              <a:xfrm>
                <a:off x="3078" y="3234"/>
                <a:ext cx="30" cy="158"/>
              </a:xfrm>
              <a:custGeom>
                <a:gdLst>
                  <a:gd fmla="*/ 0 w 30" name="T0"/>
                  <a:gd fmla="*/ 0 h 71" name="T1"/>
                  <a:gd fmla="*/ 0 w 30" name="T2"/>
                  <a:gd fmla="*/ 0 h 71" name="T3"/>
                  <a:gd fmla="*/ 15 w 30" name="T4"/>
                  <a:gd fmla="*/ 4 h 71" name="T5"/>
                  <a:gd fmla="*/ 29 w 30" name="T6"/>
                  <a:gd fmla="*/ 67 h 71" name="T7"/>
                  <a:gd fmla="*/ 19 w 30" name="T8"/>
                  <a:gd fmla="*/ 70 h 71" name="T9"/>
                  <a:gd fmla="*/ 0 w 30" name="T10"/>
                  <a:gd fmla="*/ 0 h 71" name="T11"/>
                  <a:gd fmla="*/ 0 w 30" name="T12"/>
                  <a:gd fmla="*/ 0 h 71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0" name="T21"/>
                  <a:gd fmla="*/ 0 h 71" name="T22"/>
                  <a:gd fmla="*/ 30 w 30" name="T23"/>
                  <a:gd fmla="*/ 71 h 71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71" w="30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/>
              <p:nvPr/>
            </p:nvSpPr>
            <p:spPr bwMode="auto">
              <a:xfrm>
                <a:off x="3486" y="3333"/>
                <a:ext cx="74" cy="158"/>
              </a:xfrm>
              <a:custGeom>
                <a:gdLst>
                  <a:gd fmla="*/ 0 w 74" name="T0"/>
                  <a:gd fmla="*/ 72 h 73" name="T1"/>
                  <a:gd fmla="*/ 0 w 74" name="T2"/>
                  <a:gd fmla="*/ 72 h 73" name="T3"/>
                  <a:gd fmla="*/ 11 w 74" name="T4"/>
                  <a:gd fmla="*/ 68 h 73" name="T5"/>
                  <a:gd fmla="*/ 29 w 74" name="T6"/>
                  <a:gd fmla="*/ 67 h 73" name="T7"/>
                  <a:gd fmla="*/ 29 w 74" name="T8"/>
                  <a:gd fmla="*/ 57 h 73" name="T9"/>
                  <a:gd fmla="*/ 58 w 74" name="T10"/>
                  <a:gd fmla="*/ 51 h 73" name="T11"/>
                  <a:gd fmla="*/ 73 w 74" name="T12"/>
                  <a:gd fmla="*/ 26 h 73" name="T13"/>
                  <a:gd fmla="*/ 58 w 74" name="T14"/>
                  <a:gd fmla="*/ 0 h 73" name="T15"/>
                  <a:gd fmla="*/ 16 w 74" name="T16"/>
                  <a:gd fmla="*/ 5 h 73" name="T17"/>
                  <a:gd fmla="*/ 21 w 74" name="T18"/>
                  <a:gd fmla="*/ 24 h 73" name="T19"/>
                  <a:gd fmla="*/ 12 w 74" name="T20"/>
                  <a:gd fmla="*/ 37 h 73" name="T21"/>
                  <a:gd fmla="*/ 0 w 74" name="T22"/>
                  <a:gd fmla="*/ 72 h 73" name="T23"/>
                  <a:gd fmla="*/ 0 w 74" name="T24"/>
                  <a:gd fmla="*/ 72 h 73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74" name="T39"/>
                  <a:gd fmla="*/ 0 h 73" name="T40"/>
                  <a:gd fmla="*/ 74 w 74" name="T41"/>
                  <a:gd fmla="*/ 73 h 73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73" w="74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/>
              <p:nvPr/>
            </p:nvSpPr>
            <p:spPr bwMode="auto">
              <a:xfrm>
                <a:off x="3415" y="2979"/>
                <a:ext cx="154" cy="158"/>
              </a:xfrm>
              <a:custGeom>
                <a:gdLst>
                  <a:gd fmla="*/ 0 w 154" name="T0"/>
                  <a:gd fmla="*/ 24 h 144" name="T1"/>
                  <a:gd fmla="*/ 0 w 154" name="T2"/>
                  <a:gd fmla="*/ 24 h 144" name="T3"/>
                  <a:gd fmla="*/ 6 w 154" name="T4"/>
                  <a:gd fmla="*/ 140 h 144" name="T5"/>
                  <a:gd fmla="*/ 129 w 154" name="T6"/>
                  <a:gd fmla="*/ 143 h 144" name="T7"/>
                  <a:gd fmla="*/ 150 w 154" name="T8"/>
                  <a:gd fmla="*/ 125 h 144" name="T9"/>
                  <a:gd fmla="*/ 153 w 154" name="T10"/>
                  <a:gd fmla="*/ 113 h 144" name="T11"/>
                  <a:gd fmla="*/ 107 w 154" name="T12"/>
                  <a:gd fmla="*/ 30 h 144" name="T13"/>
                  <a:gd fmla="*/ 129 w 154" name="T14"/>
                  <a:gd fmla="*/ 57 h 144" name="T15"/>
                  <a:gd fmla="*/ 140 w 154" name="T16"/>
                  <a:gd fmla="*/ 34 h 144" name="T17"/>
                  <a:gd fmla="*/ 129 w 154" name="T18"/>
                  <a:gd fmla="*/ 5 h 144" name="T19"/>
                  <a:gd fmla="*/ 100 w 154" name="T20"/>
                  <a:gd fmla="*/ 10 h 144" name="T21"/>
                  <a:gd fmla="*/ 100 w 154" name="T22"/>
                  <a:gd fmla="*/ 2 h 144" name="T23"/>
                  <a:gd fmla="*/ 85 w 154" name="T24"/>
                  <a:gd fmla="*/ 2 h 144" name="T25"/>
                  <a:gd fmla="*/ 59 w 154" name="T26"/>
                  <a:gd fmla="*/ 12 h 144" name="T27"/>
                  <a:gd fmla="*/ 6 w 154" name="T28"/>
                  <a:gd fmla="*/ 0 h 144" name="T29"/>
                  <a:gd fmla="*/ 0 w 154" name="T30"/>
                  <a:gd fmla="*/ 24 h 144" name="T31"/>
                  <a:gd fmla="*/ 0 w 154" name="T32"/>
                  <a:gd fmla="*/ 24 h 144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54" name="T51"/>
                  <a:gd fmla="*/ 0 h 144" name="T52"/>
                  <a:gd fmla="*/ 154 w 154" name="T53"/>
                  <a:gd fmla="*/ 144 h 144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44" w="15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/>
              <p:nvPr/>
            </p:nvSpPr>
            <p:spPr bwMode="auto">
              <a:xfrm>
                <a:off x="3010" y="3184"/>
                <a:ext cx="103" cy="158"/>
              </a:xfrm>
              <a:custGeom>
                <a:gdLst>
                  <a:gd fmla="*/ 0 w 103" name="T0"/>
                  <a:gd fmla="*/ 63 h 76" name="T1"/>
                  <a:gd fmla="*/ 0 w 103" name="T2"/>
                  <a:gd fmla="*/ 63 h 76" name="T3"/>
                  <a:gd fmla="*/ 7 w 103" name="T4"/>
                  <a:gd fmla="*/ 72 h 76" name="T5"/>
                  <a:gd fmla="*/ 34 w 103" name="T6"/>
                  <a:gd fmla="*/ 75 h 76" name="T7"/>
                  <a:gd fmla="*/ 32 w 103" name="T8"/>
                  <a:gd fmla="*/ 56 h 76" name="T9"/>
                  <a:gd fmla="*/ 68 w 103" name="T10"/>
                  <a:gd fmla="*/ 52 h 76" name="T11"/>
                  <a:gd fmla="*/ 83 w 103" name="T12"/>
                  <a:gd fmla="*/ 56 h 76" name="T13"/>
                  <a:gd fmla="*/ 102 w 103" name="T14"/>
                  <a:gd fmla="*/ 42 h 76" name="T15"/>
                  <a:gd fmla="*/ 76 w 103" name="T16"/>
                  <a:gd fmla="*/ 13 h 76" name="T17"/>
                  <a:gd fmla="*/ 73 w 103" name="T18"/>
                  <a:gd fmla="*/ 0 h 76" name="T19"/>
                  <a:gd fmla="*/ 17 w 103" name="T20"/>
                  <a:gd fmla="*/ 24 h 76" name="T21"/>
                  <a:gd fmla="*/ 0 w 103" name="T22"/>
                  <a:gd fmla="*/ 63 h 76" name="T23"/>
                  <a:gd fmla="*/ 0 w 103" name="T24"/>
                  <a:gd fmla="*/ 63 h 7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03" name="T39"/>
                  <a:gd fmla="*/ 0 h 76" name="T40"/>
                  <a:gd fmla="*/ 103 w 103" name="T41"/>
                  <a:gd fmla="*/ 76 h 76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76" w="103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/>
              <p:nvPr/>
            </p:nvSpPr>
            <p:spPr bwMode="auto">
              <a:xfrm>
                <a:off x="3380" y="3528"/>
                <a:ext cx="162" cy="158"/>
              </a:xfrm>
              <a:custGeom>
                <a:gdLst>
                  <a:gd fmla="*/ 0 w 162" name="T0"/>
                  <a:gd fmla="*/ 65 h 134" name="T1"/>
                  <a:gd fmla="*/ 0 w 162" name="T2"/>
                  <a:gd fmla="*/ 65 h 134" name="T3"/>
                  <a:gd fmla="*/ 0 w 162" name="T4"/>
                  <a:gd fmla="*/ 116 h 134" name="T5"/>
                  <a:gd fmla="*/ 17 w 162" name="T6"/>
                  <a:gd fmla="*/ 129 h 134" name="T7"/>
                  <a:gd fmla="*/ 43 w 162" name="T8"/>
                  <a:gd fmla="*/ 132 h 134" name="T9"/>
                  <a:gd fmla="*/ 67 w 162" name="T10"/>
                  <a:gd fmla="*/ 133 h 134" name="T11"/>
                  <a:gd fmla="*/ 91 w 162" name="T12"/>
                  <a:gd fmla="*/ 115 h 134" name="T13"/>
                  <a:gd fmla="*/ 92 w 162" name="T14"/>
                  <a:gd fmla="*/ 107 h 134" name="T15"/>
                  <a:gd fmla="*/ 113 w 162" name="T16"/>
                  <a:gd fmla="*/ 102 h 134" name="T17"/>
                  <a:gd fmla="*/ 109 w 162" name="T18"/>
                  <a:gd fmla="*/ 95 h 134" name="T19"/>
                  <a:gd fmla="*/ 153 w 162" name="T20"/>
                  <a:gd fmla="*/ 81 h 134" name="T21"/>
                  <a:gd fmla="*/ 147 w 162" name="T22"/>
                  <a:gd fmla="*/ 75 h 134" name="T23"/>
                  <a:gd fmla="*/ 161 w 162" name="T24"/>
                  <a:gd fmla="*/ 34 h 134" name="T25"/>
                  <a:gd fmla="*/ 150 w 162" name="T26"/>
                  <a:gd fmla="*/ 17 h 134" name="T27"/>
                  <a:gd fmla="*/ 125 w 162" name="T28"/>
                  <a:gd fmla="*/ 5 h 134" name="T29"/>
                  <a:gd fmla="*/ 118 w 162" name="T30"/>
                  <a:gd fmla="*/ 0 h 134" name="T31"/>
                  <a:gd fmla="*/ 93 w 162" name="T32"/>
                  <a:gd fmla="*/ 12 h 134" name="T33"/>
                  <a:gd fmla="*/ 90 w 162" name="T34"/>
                  <a:gd fmla="*/ 48 h 134" name="T35"/>
                  <a:gd fmla="*/ 106 w 162" name="T36"/>
                  <a:gd fmla="*/ 55 h 134" name="T37"/>
                  <a:gd fmla="*/ 106 w 162" name="T38"/>
                  <a:gd fmla="*/ 69 h 134" name="T39"/>
                  <a:gd fmla="*/ 28 w 162" name="T40"/>
                  <a:gd fmla="*/ 37 h 134" name="T41"/>
                  <a:gd fmla="*/ 31 w 162" name="T42"/>
                  <a:gd fmla="*/ 65 h 134" name="T43"/>
                  <a:gd fmla="*/ 0 w 162" name="T44"/>
                  <a:gd fmla="*/ 65 h 134" name="T45"/>
                  <a:gd fmla="*/ 0 w 162" name="T46"/>
                  <a:gd fmla="*/ 65 h 134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w 162" name="T72"/>
                  <a:gd fmla="*/ 0 h 134" name="T73"/>
                  <a:gd fmla="*/ 162 w 162" name="T74"/>
                  <a:gd fmla="*/ 134 h 134" name="T75"/>
                </a:gdLst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b="T75" l="T72" r="T74" t="T73"/>
                <a:pathLst>
                  <a:path h="134" w="162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/>
              <p:nvPr/>
            </p:nvSpPr>
            <p:spPr bwMode="auto">
              <a:xfrm>
                <a:off x="3305" y="3745"/>
                <a:ext cx="224" cy="158"/>
              </a:xfrm>
              <a:custGeom>
                <a:gdLst>
                  <a:gd fmla="*/ 0 w 224" name="T0"/>
                  <a:gd fmla="*/ 94 h 180" name="T1"/>
                  <a:gd fmla="*/ 0 w 224" name="T2"/>
                  <a:gd fmla="*/ 94 h 180" name="T3"/>
                  <a:gd fmla="*/ 8 w 224" name="T4"/>
                  <a:gd fmla="*/ 88 h 180" name="T5"/>
                  <a:gd fmla="*/ 17 w 224" name="T6"/>
                  <a:gd fmla="*/ 100 h 180" name="T7"/>
                  <a:gd fmla="*/ 35 w 224" name="T8"/>
                  <a:gd fmla="*/ 100 h 180" name="T9"/>
                  <a:gd fmla="*/ 47 w 224" name="T10"/>
                  <a:gd fmla="*/ 91 h 180" name="T11"/>
                  <a:gd fmla="*/ 47 w 224" name="T12"/>
                  <a:gd fmla="*/ 36 h 180" name="T13"/>
                  <a:gd fmla="*/ 58 w 224" name="T14"/>
                  <a:gd fmla="*/ 50 h 180" name="T15"/>
                  <a:gd fmla="*/ 58 w 224" name="T16"/>
                  <a:gd fmla="*/ 65 h 180" name="T17"/>
                  <a:gd fmla="*/ 77 w 224" name="T18"/>
                  <a:gd fmla="*/ 64 h 180" name="T19"/>
                  <a:gd fmla="*/ 93 w 224" name="T20"/>
                  <a:gd fmla="*/ 47 h 180" name="T21"/>
                  <a:gd fmla="*/ 123 w 224" name="T22"/>
                  <a:gd fmla="*/ 47 h 180" name="T23"/>
                  <a:gd fmla="*/ 174 w 224" name="T24"/>
                  <a:gd fmla="*/ 0 h 180" name="T25"/>
                  <a:gd fmla="*/ 205 w 224" name="T26"/>
                  <a:gd fmla="*/ 6 h 180" name="T27"/>
                  <a:gd fmla="*/ 210 w 224" name="T28"/>
                  <a:gd fmla="*/ 51 h 180" name="T29"/>
                  <a:gd fmla="*/ 196 w 224" name="T30"/>
                  <a:gd fmla="*/ 63 h 180" name="T31"/>
                  <a:gd fmla="*/ 205 w 224" name="T32"/>
                  <a:gd fmla="*/ 73 h 180" name="T33"/>
                  <a:gd fmla="*/ 212 w 224" name="T34"/>
                  <a:gd fmla="*/ 65 h 180" name="T35"/>
                  <a:gd fmla="*/ 223 w 224" name="T36"/>
                  <a:gd fmla="*/ 65 h 180" name="T37"/>
                  <a:gd fmla="*/ 217 w 224" name="T38"/>
                  <a:gd fmla="*/ 91 h 180" name="T39"/>
                  <a:gd fmla="*/ 184 w 224" name="T40"/>
                  <a:gd fmla="*/ 132 h 180" name="T41"/>
                  <a:gd fmla="*/ 144 w 224" name="T42"/>
                  <a:gd fmla="*/ 167 h 180" name="T43"/>
                  <a:gd fmla="*/ 114 w 224" name="T44"/>
                  <a:gd fmla="*/ 178 h 180" name="T45"/>
                  <a:gd fmla="*/ 26 w 224" name="T46"/>
                  <a:gd fmla="*/ 179 h 180" name="T47"/>
                  <a:gd fmla="*/ 19 w 224" name="T48"/>
                  <a:gd fmla="*/ 159 h 180" name="T49"/>
                  <a:gd fmla="*/ 22 w 224" name="T50"/>
                  <a:gd fmla="*/ 143 h 180" name="T51"/>
                  <a:gd fmla="*/ 0 w 224" name="T52"/>
                  <a:gd fmla="*/ 94 h 180" name="T53"/>
                  <a:gd fmla="*/ 0 w 224" name="T54"/>
                  <a:gd fmla="*/ 94 h 180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24" name="T84"/>
                  <a:gd fmla="*/ 0 h 180" name="T85"/>
                  <a:gd fmla="*/ 224 w 224" name="T86"/>
                  <a:gd fmla="*/ 180 h 180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180" w="224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/>
              <p:nvPr/>
            </p:nvSpPr>
            <p:spPr bwMode="auto">
              <a:xfrm>
                <a:off x="3449" y="3768"/>
                <a:ext cx="32" cy="158"/>
              </a:xfrm>
              <a:custGeom>
                <a:gdLst>
                  <a:gd fmla="*/ 0 w 32" name="T0"/>
                  <a:gd fmla="*/ 16 h 33" name="T1"/>
                  <a:gd fmla="*/ 0 w 32" name="T2"/>
                  <a:gd fmla="*/ 16 h 33" name="T3"/>
                  <a:gd fmla="*/ 11 w 32" name="T4"/>
                  <a:gd fmla="*/ 32 h 33" name="T5"/>
                  <a:gd fmla="*/ 31 w 32" name="T6"/>
                  <a:gd fmla="*/ 16 h 33" name="T7"/>
                  <a:gd fmla="*/ 22 w 32" name="T8"/>
                  <a:gd fmla="*/ 0 h 33" name="T9"/>
                  <a:gd fmla="*/ 0 w 32" name="T10"/>
                  <a:gd fmla="*/ 16 h 33" name="T11"/>
                  <a:gd fmla="*/ 0 w 32" name="T12"/>
                  <a:gd fmla="*/ 16 h 3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2" name="T21"/>
                  <a:gd fmla="*/ 0 h 33" name="T22"/>
                  <a:gd fmla="*/ 32 w 32" name="T23"/>
                  <a:gd fmla="*/ 33 h 3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33" w="32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/>
              <p:nvPr/>
            </p:nvSpPr>
            <p:spPr bwMode="auto">
              <a:xfrm>
                <a:off x="3201" y="2876"/>
                <a:ext cx="43" cy="158"/>
              </a:xfrm>
              <a:custGeom>
                <a:gdLst>
                  <a:gd fmla="*/ 2 w 43" name="T0"/>
                  <a:gd fmla="*/ 25 h 27" name="T1"/>
                  <a:gd fmla="*/ 11 w 43" name="T2"/>
                  <a:gd fmla="*/ 26 h 27" name="T3"/>
                  <a:gd fmla="*/ 15 w 43" name="T4"/>
                  <a:gd fmla="*/ 25 h 27" name="T5"/>
                  <a:gd fmla="*/ 20 w 43" name="T6"/>
                  <a:gd fmla="*/ 22 h 27" name="T7"/>
                  <a:gd fmla="*/ 29 w 43" name="T8"/>
                  <a:gd fmla="*/ 20 h 27" name="T9"/>
                  <a:gd fmla="*/ 37 w 43" name="T10"/>
                  <a:gd fmla="*/ 18 h 27" name="T11"/>
                  <a:gd fmla="*/ 40 w 43" name="T12"/>
                  <a:gd fmla="*/ 11 h 27" name="T13"/>
                  <a:gd fmla="*/ 42 w 43" name="T14"/>
                  <a:gd fmla="*/ 7 h 27" name="T15"/>
                  <a:gd fmla="*/ 33 w 43" name="T16"/>
                  <a:gd fmla="*/ 0 h 27" name="T17"/>
                  <a:gd fmla="*/ 0 w 43" name="T18"/>
                  <a:gd fmla="*/ 7 h 27" name="T19"/>
                  <a:gd fmla="*/ 0 w 43" name="T20"/>
                  <a:gd fmla="*/ 25 h 27" name="T21"/>
                  <a:gd fmla="*/ 2 w 43" name="T22"/>
                  <a:gd fmla="*/ 25 h 27" name="T23"/>
                  <a:gd fmla="*/ 2 w 43" name="T24"/>
                  <a:gd fmla="*/ 25 h 27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43" name="T39"/>
                  <a:gd fmla="*/ 0 h 27" name="T40"/>
                  <a:gd fmla="*/ 43 w 43" name="T41"/>
                  <a:gd fmla="*/ 27 h 27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27" w="43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/>
              <p:nvPr/>
            </p:nvSpPr>
            <p:spPr bwMode="auto">
              <a:xfrm>
                <a:off x="3181" y="2877"/>
                <a:ext cx="55" cy="158"/>
              </a:xfrm>
              <a:custGeom>
                <a:gdLst>
                  <a:gd fmla="*/ 0 w 55" name="T0"/>
                  <a:gd fmla="*/ 47 h 103" name="T1"/>
                  <a:gd fmla="*/ 0 w 55" name="T2"/>
                  <a:gd fmla="*/ 47 h 103" name="T3"/>
                  <a:gd fmla="*/ 12 w 55" name="T4"/>
                  <a:gd fmla="*/ 38 h 103" name="T5"/>
                  <a:gd fmla="*/ 18 w 55" name="T6"/>
                  <a:gd fmla="*/ 1 h 103" name="T7"/>
                  <a:gd fmla="*/ 51 w 55" name="T8"/>
                  <a:gd fmla="*/ 0 h 103" name="T9"/>
                  <a:gd fmla="*/ 42 w 55" name="T10"/>
                  <a:gd fmla="*/ 12 h 103" name="T11"/>
                  <a:gd fmla="*/ 52 w 55" name="T12"/>
                  <a:gd fmla="*/ 28 h 103" name="T13"/>
                  <a:gd fmla="*/ 33 w 55" name="T14"/>
                  <a:gd fmla="*/ 47 h 103" name="T15"/>
                  <a:gd fmla="*/ 54 w 55" name="T16"/>
                  <a:gd fmla="*/ 60 h 103" name="T17"/>
                  <a:gd fmla="*/ 27 w 55" name="T18"/>
                  <a:gd fmla="*/ 102 h 103" name="T19"/>
                  <a:gd fmla="*/ 23 w 55" name="T20"/>
                  <a:gd fmla="*/ 75 h 103" name="T21"/>
                  <a:gd fmla="*/ 0 w 55" name="T22"/>
                  <a:gd fmla="*/ 47 h 103" name="T23"/>
                  <a:gd fmla="*/ 0 w 55" name="T24"/>
                  <a:gd fmla="*/ 47 h 103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55" name="T39"/>
                  <a:gd fmla="*/ 0 h 103" name="T40"/>
                  <a:gd fmla="*/ 55 w 55" name="T41"/>
                  <a:gd fmla="*/ 103 h 103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03" w="55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/>
            <p:nvPr/>
          </p:nvSpPr>
          <p:spPr bwMode="auto">
            <a:xfrm>
              <a:off x="3169412" y="3347724"/>
              <a:ext cx="114299" cy="206196"/>
            </a:xfrm>
            <a:custGeom>
              <a:gdLst>
                <a:gd fmla="*/ 0 w 90" name="T0"/>
                <a:gd fmla="*/ 23633520 h 43" name="T1"/>
                <a:gd fmla="*/ 0 w 90" name="T2"/>
                <a:gd fmla="*/ 23633520 h 43" name="T3"/>
                <a:gd fmla="*/ 38709597 w 90" name="T4"/>
                <a:gd fmla="*/ 66175857 h 43" name="T5"/>
                <a:gd fmla="*/ 104838504 w 90" name="T6"/>
                <a:gd fmla="*/ 64600540 h 43" name="T7"/>
                <a:gd fmla="*/ 143548091 w 90" name="T8"/>
                <a:gd fmla="*/ 40965765 h 43" name="T9"/>
                <a:gd fmla="*/ 59677300 w 90" name="T10"/>
                <a:gd fmla="*/ 9453155 h 43" name="T11"/>
                <a:gd fmla="*/ 48387003 w 90" name="T12"/>
                <a:gd fmla="*/ 0 h 43" name="T13"/>
                <a:gd fmla="*/ 0 w 90" name="T14"/>
                <a:gd fmla="*/ 23633520 h 43" name="T15"/>
                <a:gd fmla="*/ 0 w 90" name="T16"/>
                <a:gd fmla="*/ 23633520 h 43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90" name="T27"/>
                <a:gd fmla="*/ 0 h 43" name="T28"/>
                <a:gd fmla="*/ 90 w 90" name="T29"/>
                <a:gd fmla="*/ 43 h 43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43" w="90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/>
            <p:nvPr/>
          </p:nvSpPr>
          <p:spPr bwMode="auto">
            <a:xfrm>
              <a:off x="3328166" y="3224677"/>
              <a:ext cx="96837" cy="206196"/>
            </a:xfrm>
            <a:custGeom>
              <a:gdLst>
                <a:gd fmla="*/ 0 w 78" name="T0"/>
                <a:gd fmla="*/ 12590929 h 58" name="T1"/>
                <a:gd fmla="*/ 33909086 w 78" name="T2"/>
                <a:gd fmla="*/ 8993902 h 58" name="T3"/>
                <a:gd fmla="*/ 60110943 w 78" name="T4"/>
                <a:gd fmla="*/ 0 h 58" name="T5"/>
                <a:gd fmla="*/ 95561981 w 78" name="T6"/>
                <a:gd fmla="*/ 7195391 h 58" name="T7"/>
                <a:gd fmla="*/ 118682426 w 78" name="T8"/>
                <a:gd fmla="*/ 21584828 h 58" name="T9"/>
                <a:gd fmla="*/ 104809911 w 78" name="T10"/>
                <a:gd fmla="*/ 34175757 h 58" name="T11"/>
                <a:gd fmla="*/ 87854752 w 78" name="T12"/>
                <a:gd fmla="*/ 35974269 h 58" name="T13"/>
                <a:gd fmla="*/ 67818172 w 78" name="T14"/>
                <a:gd fmla="*/ 55760591 h 58" name="T15"/>
                <a:gd fmla="*/ 53946898 w 78" name="T16"/>
                <a:gd fmla="*/ 102528622 h 58" name="T17"/>
                <a:gd fmla="*/ 44697726 w 78" name="T18"/>
                <a:gd fmla="*/ 82742290 h 58" name="T19"/>
                <a:gd fmla="*/ 18495865 w 78" name="T20"/>
                <a:gd fmla="*/ 80943778 h 58" name="T21"/>
                <a:gd fmla="*/ 35449787 w 78" name="T22"/>
                <a:gd fmla="*/ 43169657 h 58" name="T23"/>
                <a:gd fmla="*/ 0 w 78" name="T24"/>
                <a:gd fmla="*/ 30578733 h 58" name="T25"/>
                <a:gd fmla="*/ 0 w 78" name="T26"/>
                <a:gd fmla="*/ 12590929 h 58" name="T27"/>
                <a:gd fmla="*/ 0 w 78" name="T28"/>
                <a:gd fmla="*/ 12590929 h 58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w 78" name="T45"/>
                <a:gd fmla="*/ 0 h 58" name="T46"/>
                <a:gd fmla="*/ 78 w 78" name="T47"/>
                <a:gd fmla="*/ 58 h 58" name="T48"/>
              </a:gdLst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b="T48" l="T45" r="T47" t="T46"/>
              <a:pathLst>
                <a:path h="57" w="7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/>
            <p:nvPr/>
          </p:nvSpPr>
          <p:spPr bwMode="auto">
            <a:xfrm>
              <a:off x="3301191" y="3230233"/>
              <a:ext cx="55563" cy="206196"/>
            </a:xfrm>
            <a:custGeom>
              <a:gdLst>
                <a:gd fmla="*/ 67080589 w 45" name="T0"/>
                <a:gd fmla="*/ 15534291 h 29" name="T1"/>
                <a:gd fmla="*/ 51835342 w 45" name="T2"/>
                <a:gd fmla="*/ 48329201 h 29" name="T3"/>
                <a:gd fmla="*/ 0 w 45" name="T4"/>
                <a:gd fmla="*/ 39698886 h 29" name="T5"/>
                <a:gd fmla="*/ 21343603 w 45" name="T6"/>
                <a:gd fmla="*/ 18986938 h 29" name="T7"/>
                <a:gd fmla="*/ 35065190 w 45" name="T8"/>
                <a:gd fmla="*/ 0 h 29" name="T9"/>
                <a:gd fmla="*/ 67080589 w 45" name="T10"/>
                <a:gd fmla="*/ 15534291 h 29" name="T11"/>
                <a:gd fmla="*/ 67080589 w 45" name="T12"/>
                <a:gd fmla="*/ 15534291 h 29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45" name="T21"/>
                <a:gd fmla="*/ 0 h 29" name="T22"/>
                <a:gd fmla="*/ 45 w 45" name="T23"/>
                <a:gd fmla="*/ 29 h 29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8" w="45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</p:grpSp>
      <p:grpSp>
        <p:nvGrpSpPr>
          <p:cNvPr id="365" name="组合 364"/>
          <p:cNvGrpSpPr/>
          <p:nvPr/>
        </p:nvGrpSpPr>
        <p:grpSpPr>
          <a:xfrm>
            <a:off x="1134706" y="682724"/>
            <a:ext cx="3351073" cy="461665"/>
            <a:chOff x="1134706" y="682724"/>
            <a:chExt cx="3351073" cy="461665"/>
          </a:xfrm>
        </p:grpSpPr>
        <p:sp>
          <p:nvSpPr>
            <p:cNvPr id="366" name="椭圆 365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367" name="矩形 366"/>
            <p:cNvSpPr/>
            <p:nvPr/>
          </p:nvSpPr>
          <p:spPr>
            <a:xfrm>
              <a:off x="1838901" y="682724"/>
              <a:ext cx="2621280" cy="45720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altLang="en-US" b="1" lang="zh-CN" smtClean="0" sz="240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charset="-122" panose="020b0503020204020204" pitchFamily="34" typeface="微软雅黑"/>
                  <a:ea charset="-122" panose="020b0503020204020204" pitchFamily="34" typeface="微软雅黑"/>
                </a:rPr>
                <a:t>点击此处输入标题</a:t>
              </a:r>
            </a:p>
          </p:txBody>
        </p:sp>
      </p:grpSp>
      <p:graphicFrame>
        <p:nvGraphicFramePr>
          <p:cNvPr id="8" name="图示 7"/>
          <p:cNvGraphicFramePr/>
          <p:nvPr>
            <p:extLst>
              <p:ext uri="{D42A27DB-BD31-4B8C-83A1-F6EECF244321}">
                <p14:modId val="4126630622"/>
              </p:ext>
            </p:extLst>
          </p:nvPr>
        </p:nvGraphicFramePr>
        <p:xfrm>
          <a:off x="2279142" y="1639467"/>
          <a:ext cx="6733660" cy="4329032"/>
        </p:xfrm>
        <a:graphic>
          <a:graphicData uri="http://schemas.openxmlformats.org/drawingml/2006/diagram">
            <dgm:relIds xmlns:dgm="http://schemas.openxmlformats.org/drawingml/2006/diagram" r:cs="rId6" r:dm="rId3" r:lo="rId4" r:qs="rId5"/>
          </a:graphicData>
        </a:graphic>
      </p:graphicFrame>
    </p:spTree>
    <p:extLst>
      <p:ext uri="{BB962C8B-B14F-4D97-AF65-F5344CB8AC3E}">
        <p14:creationId val="3503104886"/>
      </p:ext>
    </p:extLst>
  </p:cSld>
  <p:clrMapOvr>
    <a:masterClrMapping/>
  </p:clrMapOvr>
  <p:transition/>
  <p:timing/>
</p:sld>
</file>

<file path=ppt/slides/slide6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9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/>
            <p:nvPr/>
          </p:nvGrpSpPr>
          <p:grpSpPr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/>
              <p:nvPr/>
            </p:nvSpPr>
            <p:spPr bwMode="auto">
              <a:xfrm>
                <a:off x="4449" y="3297"/>
                <a:ext cx="52" cy="154"/>
              </a:xfrm>
              <a:custGeom>
                <a:gdLst>
                  <a:gd fmla="*/ 0 w 52" name="T0"/>
                  <a:gd fmla="*/ 0 h 69" name="T1"/>
                  <a:gd fmla="*/ 0 w 52" name="T2"/>
                  <a:gd fmla="*/ 0 h 69" name="T3"/>
                  <a:gd fmla="*/ 10 w 52" name="T4"/>
                  <a:gd fmla="*/ 0 h 69" name="T5"/>
                  <a:gd fmla="*/ 13 w 52" name="T6"/>
                  <a:gd fmla="*/ 13 h 69" name="T7"/>
                  <a:gd fmla="*/ 26 w 52" name="T8"/>
                  <a:gd fmla="*/ 5 h 69" name="T9"/>
                  <a:gd fmla="*/ 43 w 52" name="T10"/>
                  <a:gd fmla="*/ 21 h 69" name="T11"/>
                  <a:gd fmla="*/ 51 w 52" name="T12"/>
                  <a:gd fmla="*/ 68 h 69" name="T13"/>
                  <a:gd fmla="*/ 50 w 52" name="T14"/>
                  <a:gd fmla="*/ 68 h 69" name="T15"/>
                  <a:gd fmla="*/ 16 w 52" name="T16"/>
                  <a:gd fmla="*/ 48 h 69" name="T17"/>
                  <a:gd fmla="*/ 0 w 52" name="T18"/>
                  <a:gd fmla="*/ 0 h 69" name="T19"/>
                  <a:gd fmla="*/ 0 w 52" name="T20"/>
                  <a:gd fmla="*/ 0 h 69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52" name="T33"/>
                  <a:gd fmla="*/ 0 h 69" name="T34"/>
                  <a:gd fmla="*/ 52 w 52" name="T35"/>
                  <a:gd fmla="*/ 69 h 69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69" w="52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/>
              <p:nvPr/>
            </p:nvSpPr>
            <p:spPr bwMode="auto">
              <a:xfrm>
                <a:off x="4577" y="3299"/>
                <a:ext cx="132" cy="154"/>
              </a:xfrm>
              <a:custGeom>
                <a:gdLst>
                  <a:gd fmla="*/ 0 w 132" name="T0"/>
                  <a:gd fmla="*/ 72 h 83" name="T1"/>
                  <a:gd fmla="*/ 0 w 132" name="T2"/>
                  <a:gd fmla="*/ 72 h 83" name="T3"/>
                  <a:gd fmla="*/ 12 w 132" name="T4"/>
                  <a:gd fmla="*/ 82 h 83" name="T5"/>
                  <a:gd fmla="*/ 53 w 132" name="T6"/>
                  <a:gd fmla="*/ 79 h 83" name="T7"/>
                  <a:gd fmla="*/ 66 w 132" name="T8"/>
                  <a:gd fmla="*/ 73 h 83" name="T9"/>
                  <a:gd fmla="*/ 84 w 132" name="T10"/>
                  <a:gd fmla="*/ 36 h 83" name="T11"/>
                  <a:gd fmla="*/ 108 w 132" name="T12"/>
                  <a:gd fmla="*/ 37 h 83" name="T13"/>
                  <a:gd fmla="*/ 131 w 132" name="T14"/>
                  <a:gd fmla="*/ 25 h 83" name="T15"/>
                  <a:gd fmla="*/ 109 w 132" name="T16"/>
                  <a:gd fmla="*/ 14 h 83" name="T17"/>
                  <a:gd fmla="*/ 102 w 132" name="T18"/>
                  <a:gd fmla="*/ 0 h 83" name="T19"/>
                  <a:gd fmla="*/ 75 w 132" name="T20"/>
                  <a:gd fmla="*/ 26 h 83" name="T21"/>
                  <a:gd fmla="*/ 67 w 132" name="T22"/>
                  <a:gd fmla="*/ 40 h 83" name="T23"/>
                  <a:gd fmla="*/ 59 w 132" name="T24"/>
                  <a:gd fmla="*/ 32 h 83" name="T25"/>
                  <a:gd fmla="*/ 43 w 132" name="T26"/>
                  <a:gd fmla="*/ 52 h 83" name="T27"/>
                  <a:gd fmla="*/ 26 w 132" name="T28"/>
                  <a:gd fmla="*/ 55 h 83" name="T29"/>
                  <a:gd fmla="*/ 20 w 132" name="T30"/>
                  <a:gd fmla="*/ 73 h 83" name="T31"/>
                  <a:gd fmla="*/ 0 w 132" name="T32"/>
                  <a:gd fmla="*/ 72 h 83" name="T33"/>
                  <a:gd fmla="*/ 0 w 132" name="T34"/>
                  <a:gd fmla="*/ 72 h 83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132" name="T54"/>
                  <a:gd fmla="*/ 0 h 83" name="T55"/>
                  <a:gd fmla="*/ 132 w 132" name="T56"/>
                  <a:gd fmla="*/ 83 h 83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83" w="132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/>
            <p:nvPr/>
          </p:nvGrpSpPr>
          <p:grpSpPr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/>
              <p:nvPr/>
            </p:nvSpPr>
            <p:spPr bwMode="auto">
              <a:xfrm>
                <a:off x="4380" y="3351"/>
                <a:ext cx="149" cy="160"/>
              </a:xfrm>
              <a:custGeom>
                <a:gdLst>
                  <a:gd fmla="*/ 0 w 149" name="T0"/>
                  <a:gd fmla="*/ 0 h 156" name="T1"/>
                  <a:gd fmla="*/ 0 w 149" name="T2"/>
                  <a:gd fmla="*/ 0 h 156" name="T3"/>
                  <a:gd fmla="*/ 33 w 149" name="T4"/>
                  <a:gd fmla="*/ 7 h 156" name="T5"/>
                  <a:gd fmla="*/ 74 w 149" name="T6"/>
                  <a:gd fmla="*/ 47 h 156" name="T7"/>
                  <a:gd fmla="*/ 108 w 149" name="T8"/>
                  <a:gd fmla="*/ 62 h 156" name="T9"/>
                  <a:gd fmla="*/ 104 w 149" name="T10"/>
                  <a:gd fmla="*/ 73 h 156" name="T11"/>
                  <a:gd fmla="*/ 115 w 149" name="T12"/>
                  <a:gd fmla="*/ 72 h 156" name="T13"/>
                  <a:gd fmla="*/ 114 w 149" name="T14"/>
                  <a:gd fmla="*/ 87 h 156" name="T15"/>
                  <a:gd fmla="*/ 148 w 149" name="T16"/>
                  <a:gd fmla="*/ 116 h 156" name="T17"/>
                  <a:gd fmla="*/ 144 w 149" name="T18"/>
                  <a:gd fmla="*/ 154 h 156" name="T19"/>
                  <a:gd fmla="*/ 129 w 149" name="T20"/>
                  <a:gd fmla="*/ 155 h 156" name="T21"/>
                  <a:gd fmla="*/ 99 w 149" name="T22"/>
                  <a:gd fmla="*/ 133 h 156" name="T23"/>
                  <a:gd fmla="*/ 50 w 149" name="T24"/>
                  <a:gd fmla="*/ 54 h 156" name="T25"/>
                  <a:gd fmla="*/ 0 w 149" name="T26"/>
                  <a:gd fmla="*/ 0 h 156" name="T27"/>
                  <a:gd fmla="*/ 0 w 149" name="T28"/>
                  <a:gd fmla="*/ 0 h 15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49" name="T45"/>
                  <a:gd fmla="*/ 0 h 156" name="T46"/>
                  <a:gd fmla="*/ 149 w 149" name="T47"/>
                  <a:gd fmla="*/ 156 h 15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56" w="149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/>
              <p:nvPr/>
            </p:nvSpPr>
            <p:spPr bwMode="auto">
              <a:xfrm>
                <a:off x="4519" y="3450"/>
                <a:ext cx="125" cy="160"/>
              </a:xfrm>
              <a:custGeom>
                <a:gdLst>
                  <a:gd fmla="*/ 0 w 125" name="T0"/>
                  <a:gd fmla="*/ 11 h 40" name="T1"/>
                  <a:gd fmla="*/ 0 w 125" name="T2"/>
                  <a:gd fmla="*/ 11 h 40" name="T3"/>
                  <a:gd fmla="*/ 8 w 125" name="T4"/>
                  <a:gd fmla="*/ 0 h 40" name="T5"/>
                  <a:gd fmla="*/ 95 w 125" name="T6"/>
                  <a:gd fmla="*/ 12 h 40" name="T7"/>
                  <a:gd fmla="*/ 104 w 125" name="T8"/>
                  <a:gd fmla="*/ 22 h 40" name="T9"/>
                  <a:gd fmla="*/ 122 w 125" name="T10"/>
                  <a:gd fmla="*/ 26 h 40" name="T11"/>
                  <a:gd fmla="*/ 124 w 125" name="T12"/>
                  <a:gd fmla="*/ 39 h 40" name="T13"/>
                  <a:gd fmla="*/ 22 w 125" name="T14"/>
                  <a:gd fmla="*/ 21 h 40" name="T15"/>
                  <a:gd fmla="*/ 0 w 125" name="T16"/>
                  <a:gd fmla="*/ 11 h 40" name="T17"/>
                  <a:gd fmla="*/ 0 w 125" name="T18"/>
                  <a:gd fmla="*/ 11 h 40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125" name="T30"/>
                  <a:gd fmla="*/ 0 h 40" name="T31"/>
                  <a:gd fmla="*/ 125 w 125" name="T32"/>
                  <a:gd fmla="*/ 40 h 40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40" w="125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/>
              <p:nvPr/>
            </p:nvSpPr>
            <p:spPr bwMode="auto">
              <a:xfrm>
                <a:off x="4568" y="3349"/>
                <a:ext cx="136" cy="160"/>
              </a:xfrm>
              <a:custGeom>
                <a:gdLst>
                  <a:gd fmla="*/ 0 w 136" name="T0"/>
                  <a:gd fmla="*/ 52 h 116" name="T1"/>
                  <a:gd fmla="*/ 0 w 136" name="T2"/>
                  <a:gd fmla="*/ 52 h 116" name="T3"/>
                  <a:gd fmla="*/ 9 w 136" name="T4"/>
                  <a:gd fmla="*/ 36 h 116" name="T5"/>
                  <a:gd fmla="*/ 21 w 136" name="T6"/>
                  <a:gd fmla="*/ 46 h 116" name="T7"/>
                  <a:gd fmla="*/ 62 w 136" name="T8"/>
                  <a:gd fmla="*/ 43 h 116" name="T9"/>
                  <a:gd fmla="*/ 75 w 136" name="T10"/>
                  <a:gd fmla="*/ 37 h 116" name="T11"/>
                  <a:gd fmla="*/ 93 w 136" name="T12"/>
                  <a:gd fmla="*/ 0 h 116" name="T13"/>
                  <a:gd fmla="*/ 117 w 136" name="T14"/>
                  <a:gd fmla="*/ 1 h 116" name="T15"/>
                  <a:gd fmla="*/ 112 w 136" name="T16"/>
                  <a:gd fmla="*/ 11 h 116" name="T17"/>
                  <a:gd fmla="*/ 135 w 136" name="T18"/>
                  <a:gd fmla="*/ 46 h 116" name="T19"/>
                  <a:gd fmla="*/ 122 w 136" name="T20"/>
                  <a:gd fmla="*/ 43 h 116" name="T21"/>
                  <a:gd fmla="*/ 99 w 136" name="T22"/>
                  <a:gd fmla="*/ 82 h 116" name="T23"/>
                  <a:gd fmla="*/ 95 w 136" name="T24"/>
                  <a:gd fmla="*/ 107 h 116" name="T25"/>
                  <a:gd fmla="*/ 81 w 136" name="T26"/>
                  <a:gd fmla="*/ 115 h 116" name="T27"/>
                  <a:gd fmla="*/ 55 w 136" name="T28"/>
                  <a:gd fmla="*/ 100 h 116" name="T29"/>
                  <a:gd fmla="*/ 40 w 136" name="T30"/>
                  <a:gd fmla="*/ 107 h 116" name="T31"/>
                  <a:gd fmla="*/ 37 w 136" name="T32"/>
                  <a:gd fmla="*/ 95 h 116" name="T33"/>
                  <a:gd fmla="*/ 17 w 136" name="T34"/>
                  <a:gd fmla="*/ 97 h 116" name="T35"/>
                  <a:gd fmla="*/ 0 w 136" name="T36"/>
                  <a:gd fmla="*/ 52 h 116" name="T37"/>
                  <a:gd fmla="*/ 0 w 136" name="T38"/>
                  <a:gd fmla="*/ 52 h 11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36" name="T60"/>
                  <a:gd fmla="*/ 0 h 116" name="T61"/>
                  <a:gd fmla="*/ 136 w 136" name="T62"/>
                  <a:gd fmla="*/ 116 h 116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15" w="13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/>
              <p:nvPr/>
            </p:nvSpPr>
            <p:spPr bwMode="auto">
              <a:xfrm>
                <a:off x="4674" y="3469"/>
                <a:ext cx="34" cy="160"/>
              </a:xfrm>
              <a:custGeom>
                <a:gdLst>
                  <a:gd fmla="*/ 0 w 34" name="T0"/>
                  <a:gd fmla="*/ 2 h 9" name="T1"/>
                  <a:gd fmla="*/ 0 w 34" name="T2"/>
                  <a:gd fmla="*/ 2 h 9" name="T3"/>
                  <a:gd fmla="*/ 4 w 34" name="T4"/>
                  <a:gd fmla="*/ 8 h 9" name="T5"/>
                  <a:gd fmla="*/ 33 w 34" name="T6"/>
                  <a:gd fmla="*/ 3 h 9" name="T7"/>
                  <a:gd fmla="*/ 11 w 34" name="T8"/>
                  <a:gd fmla="*/ 0 h 9" name="T9"/>
                  <a:gd fmla="*/ 0 w 34" name="T10"/>
                  <a:gd fmla="*/ 2 h 9" name="T11"/>
                  <a:gd fmla="*/ 0 w 34" name="T12"/>
                  <a:gd fmla="*/ 2 h 9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4" name="T21"/>
                  <a:gd fmla="*/ 0 h 9" name="T22"/>
                  <a:gd fmla="*/ 34 w 34" name="T23"/>
                  <a:gd fmla="*/ 9 h 9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9" w="34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/>
              <p:nvPr/>
            </p:nvSpPr>
            <p:spPr bwMode="auto">
              <a:xfrm>
                <a:off x="4703" y="3376"/>
                <a:ext cx="85" cy="160"/>
              </a:xfrm>
              <a:custGeom>
                <a:gdLst>
                  <a:gd fmla="*/ 0 w 85" name="T0"/>
                  <a:gd fmla="*/ 60 h 101" name="T1"/>
                  <a:gd fmla="*/ 0 w 85" name="T2"/>
                  <a:gd fmla="*/ 60 h 101" name="T3"/>
                  <a:gd fmla="*/ 10 w 85" name="T4"/>
                  <a:gd fmla="*/ 78 h 101" name="T5"/>
                  <a:gd fmla="*/ 7 w 85" name="T6"/>
                  <a:gd fmla="*/ 96 h 101" name="T7"/>
                  <a:gd fmla="*/ 21 w 85" name="T8"/>
                  <a:gd fmla="*/ 100 h 101" name="T9"/>
                  <a:gd fmla="*/ 19 w 85" name="T10"/>
                  <a:gd fmla="*/ 63 h 101" name="T11"/>
                  <a:gd fmla="*/ 28 w 85" name="T12"/>
                  <a:gd fmla="*/ 60 h 101" name="T13"/>
                  <a:gd fmla="*/ 30 w 85" name="T14"/>
                  <a:gd fmla="*/ 74 h 101" name="T15"/>
                  <a:gd fmla="*/ 37 w 85" name="T16"/>
                  <a:gd fmla="*/ 90 h 101" name="T17"/>
                  <a:gd fmla="*/ 53 w 85" name="T18"/>
                  <a:gd fmla="*/ 83 h 101" name="T19"/>
                  <a:gd fmla="*/ 34 w 85" name="T20"/>
                  <a:gd fmla="*/ 48 h 101" name="T21"/>
                  <a:gd fmla="*/ 62 w 85" name="T22"/>
                  <a:gd fmla="*/ 33 h 101" name="T23"/>
                  <a:gd fmla="*/ 25 w 85" name="T24"/>
                  <a:gd fmla="*/ 43 h 101" name="T25"/>
                  <a:gd fmla="*/ 19 w 85" name="T26"/>
                  <a:gd fmla="*/ 21 h 101" name="T27"/>
                  <a:gd fmla="*/ 74 w 85" name="T28"/>
                  <a:gd fmla="*/ 19 h 101" name="T29"/>
                  <a:gd fmla="*/ 84 w 85" name="T30"/>
                  <a:gd fmla="*/ 0 h 101" name="T31"/>
                  <a:gd fmla="*/ 68 w 85" name="T32"/>
                  <a:gd fmla="*/ 12 h 101" name="T33"/>
                  <a:gd fmla="*/ 28 w 85" name="T34"/>
                  <a:gd fmla="*/ 6 h 101" name="T35"/>
                  <a:gd fmla="*/ 15 w 85" name="T36"/>
                  <a:gd fmla="*/ 14 h 101" name="T37"/>
                  <a:gd fmla="*/ 0 w 85" name="T38"/>
                  <a:gd fmla="*/ 60 h 101" name="T39"/>
                  <a:gd fmla="*/ 0 w 85" name="T40"/>
                  <a:gd fmla="*/ 60 h 101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85" name="T63"/>
                  <a:gd fmla="*/ 0 h 101" name="T64"/>
                  <a:gd fmla="*/ 85 w 85" name="T65"/>
                  <a:gd fmla="*/ 101 h 101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00" w="85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/>
              <p:nvPr/>
            </p:nvSpPr>
            <p:spPr bwMode="auto">
              <a:xfrm>
                <a:off x="4769" y="3478"/>
                <a:ext cx="48" cy="160"/>
              </a:xfrm>
              <a:custGeom>
                <a:gdLst>
                  <a:gd fmla="*/ 0 w 48" name="T0"/>
                  <a:gd fmla="*/ 15 h 26" name="T1"/>
                  <a:gd fmla="*/ 0 w 48" name="T2"/>
                  <a:gd fmla="*/ 15 h 26" name="T3"/>
                  <a:gd fmla="*/ 2 w 48" name="T4"/>
                  <a:gd fmla="*/ 25 h 26" name="T5"/>
                  <a:gd fmla="*/ 47 w 48" name="T6"/>
                  <a:gd fmla="*/ 0 h 26" name="T7"/>
                  <a:gd fmla="*/ 14 w 48" name="T8"/>
                  <a:gd fmla="*/ 7 h 26" name="T9"/>
                  <a:gd fmla="*/ 0 w 48" name="T10"/>
                  <a:gd fmla="*/ 15 h 26" name="T11"/>
                  <a:gd fmla="*/ 0 w 48" name="T12"/>
                  <a:gd fmla="*/ 15 h 2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8" name="T21"/>
                  <a:gd fmla="*/ 0 h 26" name="T22"/>
                  <a:gd fmla="*/ 48 w 48" name="T23"/>
                  <a:gd fmla="*/ 26 h 26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6" w="48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/>
              <p:nvPr/>
            </p:nvSpPr>
            <p:spPr bwMode="auto">
              <a:xfrm>
                <a:off x="4819" y="3341"/>
                <a:ext cx="17" cy="160"/>
              </a:xfrm>
              <a:custGeom>
                <a:gdLst>
                  <a:gd fmla="*/ 0 w 17" name="T0"/>
                  <a:gd fmla="*/ 14 h 42" name="T1"/>
                  <a:gd fmla="*/ 0 w 17" name="T2"/>
                  <a:gd fmla="*/ 14 h 42" name="T3"/>
                  <a:gd fmla="*/ 3 w 17" name="T4"/>
                  <a:gd fmla="*/ 33 h 42" name="T5"/>
                  <a:gd fmla="*/ 13 w 17" name="T6"/>
                  <a:gd fmla="*/ 41 h 42" name="T7"/>
                  <a:gd fmla="*/ 7 w 17" name="T8"/>
                  <a:gd fmla="*/ 24 h 42" name="T9"/>
                  <a:gd fmla="*/ 16 w 17" name="T10"/>
                  <a:gd fmla="*/ 21 h 42" name="T11"/>
                  <a:gd fmla="*/ 15 w 17" name="T12"/>
                  <a:gd fmla="*/ 8 h 42" name="T13"/>
                  <a:gd fmla="*/ 3 w 17" name="T14"/>
                  <a:gd fmla="*/ 17 h 42" name="T15"/>
                  <a:gd fmla="*/ 8 w 17" name="T16"/>
                  <a:gd fmla="*/ 0 h 42" name="T17"/>
                  <a:gd fmla="*/ 0 w 17" name="T18"/>
                  <a:gd fmla="*/ 14 h 42" name="T19"/>
                  <a:gd fmla="*/ 0 w 17" name="T20"/>
                  <a:gd fmla="*/ 14 h 42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17" name="T33"/>
                  <a:gd fmla="*/ 0 h 42" name="T34"/>
                  <a:gd fmla="*/ 17 w 17" name="T35"/>
                  <a:gd fmla="*/ 42 h 42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42" w="17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/>
              <p:nvPr/>
            </p:nvSpPr>
            <p:spPr bwMode="auto">
              <a:xfrm>
                <a:off x="4826" y="3393"/>
                <a:ext cx="40" cy="160"/>
              </a:xfrm>
              <a:custGeom>
                <a:gdLst>
                  <a:gd fmla="*/ 0 w 40" name="T0"/>
                  <a:gd fmla="*/ 5 h 14" name="T1"/>
                  <a:gd fmla="*/ 0 w 40" name="T2"/>
                  <a:gd fmla="*/ 5 h 14" name="T3"/>
                  <a:gd fmla="*/ 22 w 40" name="T4"/>
                  <a:gd fmla="*/ 0 h 14" name="T5"/>
                  <a:gd fmla="*/ 39 w 40" name="T6"/>
                  <a:gd fmla="*/ 13 h 14" name="T7"/>
                  <a:gd fmla="*/ 0 w 40" name="T8"/>
                  <a:gd fmla="*/ 5 h 14" name="T9"/>
                  <a:gd fmla="*/ 0 w 40" name="T10"/>
                  <a:gd fmla="*/ 5 h 14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40" name="T18"/>
                  <a:gd fmla="*/ 0 h 14" name="T19"/>
                  <a:gd fmla="*/ 40 w 40" name="T20"/>
                  <a:gd fmla="*/ 14 h 14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4" w="40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/>
              <p:nvPr/>
            </p:nvSpPr>
            <p:spPr bwMode="auto">
              <a:xfrm>
                <a:off x="4865" y="3414"/>
                <a:ext cx="144" cy="160"/>
              </a:xfrm>
              <a:custGeom>
                <a:gdLst>
                  <a:gd fmla="*/ 0 w 144" name="T0"/>
                  <a:gd fmla="*/ 15 h 119" name="T1"/>
                  <a:gd fmla="*/ 0 w 144" name="T2"/>
                  <a:gd fmla="*/ 15 h 119" name="T3"/>
                  <a:gd fmla="*/ 21 w 144" name="T4"/>
                  <a:gd fmla="*/ 26 h 119" name="T5"/>
                  <a:gd fmla="*/ 42 w 144" name="T6"/>
                  <a:gd fmla="*/ 23 h 119" name="T7"/>
                  <a:gd fmla="*/ 16 w 144" name="T8"/>
                  <a:gd fmla="*/ 32 h 119" name="T9"/>
                  <a:gd fmla="*/ 28 w 144" name="T10"/>
                  <a:gd fmla="*/ 51 h 119" name="T11"/>
                  <a:gd fmla="*/ 41 w 144" name="T12"/>
                  <a:gd fmla="*/ 35 h 119" name="T13"/>
                  <a:gd fmla="*/ 49 w 144" name="T14"/>
                  <a:gd fmla="*/ 51 h 119" name="T15"/>
                  <a:gd fmla="*/ 100 w 144" name="T16"/>
                  <a:gd fmla="*/ 69 h 119" name="T17"/>
                  <a:gd fmla="*/ 113 w 144" name="T18"/>
                  <a:gd fmla="*/ 98 h 119" name="T19"/>
                  <a:gd fmla="*/ 103 w 144" name="T20"/>
                  <a:gd fmla="*/ 97 h 119" name="T21"/>
                  <a:gd fmla="*/ 95 w 144" name="T22"/>
                  <a:gd fmla="*/ 110 h 119" name="T23"/>
                  <a:gd fmla="*/ 126 w 144" name="T24"/>
                  <a:gd fmla="*/ 104 h 119" name="T25"/>
                  <a:gd fmla="*/ 143 w 144" name="T26"/>
                  <a:gd fmla="*/ 118 h 119" name="T27"/>
                  <a:gd fmla="*/ 141 w 144" name="T28"/>
                  <a:gd fmla="*/ 30 h 119" name="T29"/>
                  <a:gd fmla="*/ 97 w 144" name="T30"/>
                  <a:gd fmla="*/ 15 h 119" name="T31"/>
                  <a:gd fmla="*/ 61 w 144" name="T32"/>
                  <a:gd fmla="*/ 41 h 119" name="T33"/>
                  <a:gd fmla="*/ 47 w 144" name="T34"/>
                  <a:gd fmla="*/ 27 h 119" name="T35"/>
                  <a:gd fmla="*/ 43 w 144" name="T36"/>
                  <a:gd fmla="*/ 6 h 119" name="T37"/>
                  <a:gd fmla="*/ 21 w 144" name="T38"/>
                  <a:gd fmla="*/ 0 h 119" name="T39"/>
                  <a:gd fmla="*/ 0 w 144" name="T40"/>
                  <a:gd fmla="*/ 15 h 119" name="T41"/>
                  <a:gd fmla="*/ 0 w 144" name="T42"/>
                  <a:gd fmla="*/ 15 h 119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44" name="T66"/>
                  <a:gd fmla="*/ 0 h 119" name="T67"/>
                  <a:gd fmla="*/ 144 w 144" name="T68"/>
                  <a:gd fmla="*/ 119 h 119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119" w="144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/>
              <p:nvPr/>
            </p:nvSpPr>
            <p:spPr bwMode="auto">
              <a:xfrm>
                <a:off x="4871" y="3452"/>
                <a:ext cx="7" cy="160"/>
              </a:xfrm>
              <a:custGeom>
                <a:gdLst>
                  <a:gd fmla="*/ 0 w 7" name="T0"/>
                  <a:gd fmla="*/ 10 h 11" name="T1"/>
                  <a:gd fmla="*/ 0 w 7" name="T2"/>
                  <a:gd fmla="*/ 10 h 11" name="T3"/>
                  <a:gd fmla="*/ 3 w 7" name="T4"/>
                  <a:gd fmla="*/ 0 h 11" name="T5"/>
                  <a:gd fmla="*/ 6 w 7" name="T6"/>
                  <a:gd fmla="*/ 6 h 11" name="T7"/>
                  <a:gd fmla="*/ 0 w 7" name="T8"/>
                  <a:gd fmla="*/ 10 h 11" name="T9"/>
                  <a:gd fmla="*/ 0 w 7" name="T10"/>
                  <a:gd fmla="*/ 10 h 11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7" name="T18"/>
                  <a:gd fmla="*/ 0 h 11" name="T19"/>
                  <a:gd fmla="*/ 7 w 7" name="T20"/>
                  <a:gd fmla="*/ 11 h 11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1" w="7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/>
            <p:nvPr/>
          </p:nvSpPr>
          <p:spPr bwMode="auto">
            <a:xfrm>
              <a:off x="3998079" y="3687453"/>
              <a:ext cx="242885" cy="206196"/>
            </a:xfrm>
            <a:custGeom>
              <a:gdLst>
                <a:gd fmla="*/ 0 w 194" name="T0"/>
                <a:gd fmla="*/ 111880299 h 139" name="T1"/>
                <a:gd fmla="*/ 0 w 194" name="T2"/>
                <a:gd fmla="*/ 111880299 h 139" name="T3"/>
                <a:gd fmla="*/ 3134995 w 194" name="T4"/>
                <a:gd fmla="*/ 172905343 h 139" name="T5"/>
                <a:gd fmla="*/ 25079963 w 194" name="T6"/>
                <a:gd fmla="*/ 191552270 h 139" name="T7"/>
                <a:gd fmla="*/ 6269991 w 194" name="T8"/>
                <a:gd fmla="*/ 222064121 h 139" name="T9"/>
                <a:gd fmla="*/ 40754933 w 194" name="T10"/>
                <a:gd fmla="*/ 233930347 h 139" name="T11"/>
                <a:gd fmla="*/ 119129815 w 194" name="T12"/>
                <a:gd fmla="*/ 222064121 h 139" name="T13"/>
                <a:gd fmla="*/ 133237289 w 194" name="T14"/>
                <a:gd fmla="*/ 188161920 h 139" name="T15"/>
                <a:gd fmla="*/ 186530976 w 194" name="T16"/>
                <a:gd fmla="*/ 169514952 h 139" name="T17"/>
                <a:gd fmla="*/ 191233467 w 194" name="T18"/>
                <a:gd fmla="*/ 140696975 h 139" name="T19"/>
                <a:gd fmla="*/ 210043431 w 194" name="T20"/>
                <a:gd fmla="*/ 133916274 h 139" name="T21"/>
                <a:gd fmla="*/ 202205946 w 194" name="T22"/>
                <a:gd fmla="*/ 118659698 h 139" name="T23"/>
                <a:gd fmla="*/ 221015911 w 194" name="T24"/>
                <a:gd fmla="*/ 116965824 h 139" name="T25"/>
                <a:gd fmla="*/ 235123384 w 194" name="T26"/>
                <a:gd fmla="*/ 88147847 h 139" name="T27"/>
                <a:gd fmla="*/ 228853396 w 194" name="T28"/>
                <a:gd fmla="*/ 59329849 h 139" name="T29"/>
                <a:gd fmla="*/ 300958260 w 194" name="T30"/>
                <a:gd fmla="*/ 38989039 h 139" name="T31"/>
                <a:gd fmla="*/ 302525758 w 194" name="T32"/>
                <a:gd fmla="*/ 32208338 h 139" name="T33"/>
                <a:gd fmla="*/ 275878308 w 194" name="T34"/>
                <a:gd fmla="*/ 27122813 h 139" name="T35"/>
                <a:gd fmla="*/ 238258378 w 194" name="T36"/>
                <a:gd fmla="*/ 47463623 h 139" name="T37"/>
                <a:gd fmla="*/ 219448414 w 194" name="T38"/>
                <a:gd fmla="*/ 0 h 139" name="T39"/>
                <a:gd fmla="*/ 188098473 w 194" name="T40"/>
                <a:gd fmla="*/ 35598688 h 139" name="T41"/>
                <a:gd fmla="*/ 94049862 w 194" name="T42"/>
                <a:gd fmla="*/ 32208338 h 139" name="T43"/>
                <a:gd fmla="*/ 47024931 w 194" name="T44"/>
                <a:gd fmla="*/ 86452672 h 139" name="T45"/>
                <a:gd fmla="*/ 14107478 w 194" name="T46"/>
                <a:gd fmla="*/ 69500900 h 139" name="T47"/>
                <a:gd fmla="*/ 0 w 194" name="T48"/>
                <a:gd fmla="*/ 111880299 h 139" name="T49"/>
                <a:gd fmla="*/ 0 w 194" name="T50"/>
                <a:gd fmla="*/ 111880299 h 139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194" name="T78"/>
                <a:gd fmla="*/ 0 h 139" name="T79"/>
                <a:gd fmla="*/ 194 w 194" name="T80"/>
                <a:gd fmla="*/ 139 h 139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139" w="194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/>
            <p:nvPr/>
          </p:nvGrpSpPr>
          <p:grpSpPr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/>
              <p:nvPr/>
            </p:nvSpPr>
            <p:spPr bwMode="auto">
              <a:xfrm>
                <a:off x="4623" y="3703"/>
                <a:ext cx="552" cy="158"/>
              </a:xfrm>
              <a:custGeom>
                <a:gdLst>
                  <a:gd fmla="*/ 0 w 552" name="T0"/>
                  <a:gd fmla="*/ 218 h 414" name="T1"/>
                  <a:gd fmla="*/ 4 w 552" name="T2"/>
                  <a:gd fmla="*/ 209 h 414" name="T3"/>
                  <a:gd fmla="*/ 3 w 552" name="T4"/>
                  <a:gd fmla="*/ 192 h 414" name="T5"/>
                  <a:gd fmla="*/ 14 w 552" name="T6"/>
                  <a:gd fmla="*/ 165 h 414" name="T7"/>
                  <a:gd fmla="*/ 106 w 552" name="T8"/>
                  <a:gd fmla="*/ 123 h 414" name="T9"/>
                  <a:gd fmla="*/ 125 w 552" name="T10"/>
                  <a:gd fmla="*/ 88 h 414" name="T11"/>
                  <a:gd fmla="*/ 141 w 552" name="T12"/>
                  <a:gd fmla="*/ 94 h 414" name="T13"/>
                  <a:gd fmla="*/ 154 w 552" name="T14"/>
                  <a:gd fmla="*/ 80 h 414" name="T15"/>
                  <a:gd fmla="*/ 175 w 552" name="T16"/>
                  <a:gd fmla="*/ 46 h 414" name="T17"/>
                  <a:gd fmla="*/ 202 w 552" name="T18"/>
                  <a:gd fmla="*/ 68 h 414" name="T19"/>
                  <a:gd fmla="*/ 226 w 552" name="T20"/>
                  <a:gd fmla="*/ 63 h 414" name="T21"/>
                  <a:gd fmla="*/ 233 w 552" name="T22"/>
                  <a:gd fmla="*/ 28 h 414" name="T23"/>
                  <a:gd fmla="*/ 257 w 552" name="T24"/>
                  <a:gd fmla="*/ 6 h 414" name="T25"/>
                  <a:gd fmla="*/ 306 w 552" name="T26"/>
                  <a:gd fmla="*/ 59 h 414" name="T27"/>
                  <a:gd fmla="*/ 384 w 552" name="T28"/>
                  <a:gd fmla="*/ 82 h 414" name="T29"/>
                  <a:gd fmla="*/ 405 w 552" name="T30"/>
                  <a:gd fmla="*/ 0 h 414" name="T31"/>
                  <a:gd fmla="*/ 440 w 552" name="T32"/>
                  <a:gd fmla="*/ 59 h 414" name="T33"/>
                  <a:gd fmla="*/ 488 w 552" name="T34"/>
                  <a:gd fmla="*/ 133 h 414" name="T35"/>
                  <a:gd fmla="*/ 512 w 552" name="T36"/>
                  <a:gd fmla="*/ 163 h 414" name="T37"/>
                  <a:gd fmla="*/ 543 w 552" name="T38"/>
                  <a:gd fmla="*/ 204 h 414" name="T39"/>
                  <a:gd fmla="*/ 545 w 552" name="T40"/>
                  <a:gd fmla="*/ 290 h 414" name="T41"/>
                  <a:gd fmla="*/ 503 w 552" name="T42"/>
                  <a:gd fmla="*/ 388 h 414" name="T43"/>
                  <a:gd fmla="*/ 453 w 552" name="T44"/>
                  <a:gd fmla="*/ 406 h 414" name="T45"/>
                  <a:gd fmla="*/ 435 w 552" name="T46"/>
                  <a:gd fmla="*/ 392 h 414" name="T47"/>
                  <a:gd fmla="*/ 387 w 552" name="T48"/>
                  <a:gd fmla="*/ 401 h 414" name="T49"/>
                  <a:gd fmla="*/ 357 w 552" name="T50"/>
                  <a:gd fmla="*/ 354 h 414" name="T51"/>
                  <a:gd fmla="*/ 341 w 552" name="T52"/>
                  <a:gd fmla="*/ 337 h 414" name="T53"/>
                  <a:gd fmla="*/ 324 w 552" name="T54"/>
                  <a:gd fmla="*/ 352 h 414" name="T55"/>
                  <a:gd fmla="*/ 312 w 552" name="T56"/>
                  <a:gd fmla="*/ 349 h 414" name="T57"/>
                  <a:gd fmla="*/ 288 w 552" name="T58"/>
                  <a:gd fmla="*/ 312 h 414" name="T59"/>
                  <a:gd fmla="*/ 175 w 552" name="T60"/>
                  <a:gd fmla="*/ 308 h 414" name="T61"/>
                  <a:gd fmla="*/ 94 w 552" name="T62"/>
                  <a:gd fmla="*/ 331 h 414" name="T63"/>
                  <a:gd fmla="*/ 27 w 552" name="T64"/>
                  <a:gd fmla="*/ 337 h 414" name="T65"/>
                  <a:gd fmla="*/ 0 w 552" name="T66"/>
                  <a:gd fmla="*/ 218 h 414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552" name="T102"/>
                  <a:gd fmla="*/ 0 h 414" name="T103"/>
                  <a:gd fmla="*/ 552 w 552" name="T104"/>
                  <a:gd fmla="*/ 414 h 414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412" w="552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/>
              <p:nvPr/>
            </p:nvSpPr>
            <p:spPr bwMode="auto">
              <a:xfrm>
                <a:off x="5055" y="3957"/>
                <a:ext cx="49" cy="158"/>
              </a:xfrm>
              <a:custGeom>
                <a:gdLst>
                  <a:gd fmla="*/ 0 w 49" name="T0"/>
                  <a:gd fmla="*/ 8 h 48" name="T1"/>
                  <a:gd fmla="*/ 0 w 49" name="T2"/>
                  <a:gd fmla="*/ 8 h 48" name="T3"/>
                  <a:gd fmla="*/ 1 w 49" name="T4"/>
                  <a:gd fmla="*/ 0 h 48" name="T5"/>
                  <a:gd fmla="*/ 25 w 49" name="T6"/>
                  <a:gd fmla="*/ 7 h 48" name="T7"/>
                  <a:gd fmla="*/ 44 w 49" name="T8"/>
                  <a:gd fmla="*/ 1 h 48" name="T9"/>
                  <a:gd fmla="*/ 48 w 49" name="T10"/>
                  <a:gd fmla="*/ 13 h 48" name="T11"/>
                  <a:gd fmla="*/ 48 w 49" name="T12"/>
                  <a:gd fmla="*/ 27 h 48" name="T13"/>
                  <a:gd fmla="*/ 30 w 49" name="T14"/>
                  <a:gd fmla="*/ 47 h 48" name="T15"/>
                  <a:gd fmla="*/ 18 w 49" name="T16"/>
                  <a:gd fmla="*/ 46 h 48" name="T17"/>
                  <a:gd fmla="*/ 0 w 49" name="T18"/>
                  <a:gd fmla="*/ 8 h 48" name="T19"/>
                  <a:gd fmla="*/ 0 w 49" name="T20"/>
                  <a:gd fmla="*/ 8 h 48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49" name="T33"/>
                  <a:gd fmla="*/ 0 h 48" name="T34"/>
                  <a:gd fmla="*/ 49 w 49" name="T35"/>
                  <a:gd fmla="*/ 48 h 48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48" w="49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/>
            <p:nvPr/>
          </p:nvSpPr>
          <p:spPr bwMode="auto">
            <a:xfrm>
              <a:off x="4463213" y="3885891"/>
              <a:ext cx="82550" cy="206196"/>
            </a:xfrm>
            <a:custGeom>
              <a:gdLst>
                <a:gd fmla="*/ 0 w 66" name="T0"/>
                <a:gd fmla="*/ 43327448 h 82" name="T1"/>
                <a:gd fmla="*/ 0 w 66" name="T2"/>
                <a:gd fmla="*/ 43327448 h 82" name="T3"/>
                <a:gd fmla="*/ 14079776 w 66" name="T4"/>
                <a:gd fmla="*/ 57191119 h 82" name="T5"/>
                <a:gd fmla="*/ 21902016 w 66" name="T6"/>
                <a:gd fmla="*/ 123048514 h 82" name="T7"/>
                <a:gd fmla="*/ 46932174 w 66" name="T8"/>
                <a:gd fmla="*/ 117849802 h 82" name="T9"/>
                <a:gd fmla="*/ 62575392 w 66" name="T10"/>
                <a:gd fmla="*/ 90119827 h 82" name="T11"/>
                <a:gd fmla="*/ 79784558 w 66" name="T12"/>
                <a:gd fmla="*/ 97052321 h 82" name="T13"/>
                <a:gd fmla="*/ 92299652 w 66" name="T14"/>
                <a:gd fmla="*/ 140379749 h 82" name="T15"/>
                <a:gd fmla="*/ 101685332 w 66" name="T16"/>
                <a:gd fmla="*/ 116116020 h 82" name="T17"/>
                <a:gd fmla="*/ 90734955 w 66" name="T18"/>
                <a:gd fmla="*/ 69323642 h 82" name="T19"/>
                <a:gd fmla="*/ 79784558 w 66" name="T20"/>
                <a:gd fmla="*/ 86653580 h 82" name="T21"/>
                <a:gd fmla="*/ 67269483 w 66" name="T22"/>
                <a:gd fmla="*/ 65857395 h 82" name="T23"/>
                <a:gd fmla="*/ 92299652 w 66" name="T24"/>
                <a:gd fmla="*/ 36394944 h 82" name="T25"/>
                <a:gd fmla="*/ 43802780 w 66" name="T26"/>
                <a:gd fmla="*/ 32928697 h 82" name="T27"/>
                <a:gd fmla="*/ 12515079 w 66" name="T28"/>
                <a:gd fmla="*/ 0 h 82" name="T29"/>
                <a:gd fmla="*/ 3129395 w 66" name="T30"/>
                <a:gd fmla="*/ 19063705 h 82" name="T31"/>
                <a:gd fmla="*/ 14079776 w 66" name="T32"/>
                <a:gd fmla="*/ 32928697 h 82" name="T33"/>
                <a:gd fmla="*/ 0 w 66" name="T34"/>
                <a:gd fmla="*/ 43327448 h 82" name="T35"/>
                <a:gd fmla="*/ 0 w 66" name="T36"/>
                <a:gd fmla="*/ 43327448 h 82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66" name="T57"/>
                <a:gd fmla="*/ 0 h 82" name="T58"/>
                <a:gd fmla="*/ 66 w 66" name="T59"/>
                <a:gd fmla="*/ 82 h 82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82" w="66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/>
            <p:nvPr/>
          </p:nvSpPr>
          <p:spPr bwMode="auto">
            <a:xfrm>
              <a:off x="4480676" y="3815247"/>
              <a:ext cx="50799" cy="206196"/>
            </a:xfrm>
            <a:custGeom>
              <a:gdLst>
                <a:gd fmla="*/ 0 w 42" name="T0"/>
                <a:gd fmla="*/ 27013506 h 24" name="T1"/>
                <a:gd fmla="*/ 0 w 42" name="T2"/>
                <a:gd fmla="*/ 27013506 h 24" name="T3"/>
                <a:gd fmla="*/ 7315200 w 42" name="T4"/>
                <a:gd fmla="*/ 44379820 h 24" name="T5"/>
                <a:gd fmla="*/ 59980283 w 42" name="T6"/>
                <a:gd fmla="*/ 36662076 h 24" name="T7"/>
                <a:gd fmla="*/ 57054446 w 42" name="T8"/>
                <a:gd fmla="*/ 13507447 h 24" name="T9"/>
                <a:gd fmla="*/ 19018550 w 42" name="T10"/>
                <a:gd fmla="*/ 0 h 24" name="T11"/>
                <a:gd fmla="*/ 0 w 42" name="T12"/>
                <a:gd fmla="*/ 27013506 h 24" name="T13"/>
                <a:gd fmla="*/ 0 w 42" name="T14"/>
                <a:gd fmla="*/ 27013506 h 24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42" name="T24"/>
                <a:gd fmla="*/ 0 h 24" name="T25"/>
                <a:gd fmla="*/ 42 w 42" name="T26"/>
                <a:gd fmla="*/ 24 h 24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24" w="42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/>
            <p:nvPr/>
          </p:nvSpPr>
          <p:spPr bwMode="auto">
            <a:xfrm>
              <a:off x="4907711" y="4233555"/>
              <a:ext cx="22225" cy="206196"/>
            </a:xfrm>
            <a:custGeom>
              <a:gdLst>
                <a:gd fmla="*/ 0 w 17" name="T0"/>
                <a:gd fmla="*/ 9677400 h 15" name="T1"/>
                <a:gd fmla="*/ 0 w 17" name="T2"/>
                <a:gd fmla="*/ 9677400 h 15" name="T3"/>
                <a:gd fmla="*/ 13673603 w 17" name="T4"/>
                <a:gd fmla="*/ 22580604 h 15" name="T5"/>
                <a:gd fmla="*/ 27347207 w 17" name="T6"/>
                <a:gd fmla="*/ 0 h 15" name="T7"/>
                <a:gd fmla="*/ 0 w 17" name="T8"/>
                <a:gd fmla="*/ 9677400 h 15" name="T9"/>
                <a:gd fmla="*/ 0 w 17" name="T10"/>
                <a:gd fmla="*/ 9677400 h 15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7" name="T18"/>
                <a:gd fmla="*/ 0 h 15" name="T19"/>
                <a:gd fmla="*/ 17 w 17" name="T20"/>
                <a:gd fmla="*/ 15 h 15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5" w="17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/>
            <p:nvPr/>
          </p:nvSpPr>
          <p:spPr bwMode="auto">
            <a:xfrm>
              <a:off x="4536237" y="3967648"/>
              <a:ext cx="153987" cy="206196"/>
            </a:xfrm>
            <a:custGeom>
              <a:gdLst>
                <a:gd fmla="*/ 0 w 124" name="T0"/>
                <a:gd fmla="*/ 180866331 h 254" name="T1"/>
                <a:gd fmla="*/ 0 w 124" name="T2"/>
                <a:gd fmla="*/ 180866331 h 254" name="T3"/>
                <a:gd fmla="*/ 9252940 w 124" name="T4"/>
                <a:gd fmla="*/ 156518251 h 254" name="T5"/>
                <a:gd fmla="*/ 63228222 w 124" name="T6"/>
                <a:gd fmla="*/ 41738375 h 254" name="T7"/>
                <a:gd fmla="*/ 101782356 w 124" name="T8"/>
                <a:gd fmla="*/ 26086159 h 254" name="T9"/>
                <a:gd fmla="*/ 109494173 w 124" name="T10"/>
                <a:gd fmla="*/ 0 h 254" name="T11"/>
                <a:gd fmla="*/ 135710623 w 124" name="T12"/>
                <a:gd fmla="*/ 15652222 h 254" name="T13"/>
                <a:gd fmla="*/ 137252987 w 124" name="T14"/>
                <a:gd fmla="*/ 38259519 h 254" name="T15"/>
                <a:gd fmla="*/ 114120021 w 124" name="T16"/>
                <a:gd fmla="*/ 107823492 h 254" name="T17"/>
                <a:gd fmla="*/ 138794108 w 124" name="T18"/>
                <a:gd fmla="*/ 102606526 h 254" name="T19"/>
                <a:gd fmla="*/ 151131773 w 124" name="T20"/>
                <a:gd fmla="*/ 149561857 h 254" name="T21"/>
                <a:gd fmla="*/ 189685926 w 124" name="T22"/>
                <a:gd fmla="*/ 163474645 h 254" name="T23"/>
                <a:gd fmla="*/ 169637687 w 124" name="T24"/>
                <a:gd fmla="*/ 186083297 h 254" name="T25"/>
                <a:gd fmla="*/ 124915322 w 124" name="T26"/>
                <a:gd fmla="*/ 215648302 h 254" name="T27"/>
                <a:gd fmla="*/ 114120021 w 124" name="T28"/>
                <a:gd fmla="*/ 243473879 h 254" name="T29"/>
                <a:gd fmla="*/ 138794108 w 124" name="T30"/>
                <a:gd fmla="*/ 297385605 h 254" name="T31"/>
                <a:gd fmla="*/ 129541170 w 124" name="T32"/>
                <a:gd fmla="*/ 328688719 h 254" name="T33"/>
                <a:gd fmla="*/ 158842347 w 124" name="T34"/>
                <a:gd fmla="*/ 398252743 h 254" name="T35"/>
                <a:gd fmla="*/ 137252987 w 124" name="T36"/>
                <a:gd fmla="*/ 439991109 h 254" name="T37"/>
                <a:gd fmla="*/ 115662384 w 124" name="T38"/>
                <a:gd fmla="*/ 290429210 h 254" name="T39"/>
                <a:gd fmla="*/ 97156508 w 124" name="T40"/>
                <a:gd fmla="*/ 266081171 h 254" name="T41"/>
                <a:gd fmla="*/ 66312948 w 124" name="T42"/>
                <a:gd fmla="*/ 306081427 h 254" name="T43"/>
                <a:gd fmla="*/ 43179983 w 124" name="T44"/>
                <a:gd fmla="*/ 299125033 h 254" name="T45"/>
                <a:gd fmla="*/ 47807072 w 124" name="T46"/>
                <a:gd fmla="*/ 243473879 h 254" name="T47"/>
                <a:gd fmla="*/ 0 w 124" name="T48"/>
                <a:gd fmla="*/ 180866331 h 254" name="T49"/>
                <a:gd fmla="*/ 0 w 124" name="T50"/>
                <a:gd fmla="*/ 180866331 h 254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124" name="T78"/>
                <a:gd fmla="*/ 0 h 254" name="T79"/>
                <a:gd fmla="*/ 124 w 124" name="T80"/>
                <a:gd fmla="*/ 254 h 254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254" w="12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/>
            <p:nvPr/>
          </p:nvSpPr>
          <p:spPr bwMode="auto">
            <a:xfrm>
              <a:off x="4710861" y="4090681"/>
              <a:ext cx="87312" cy="206196"/>
            </a:xfrm>
            <a:custGeom>
              <a:gdLst>
                <a:gd fmla="*/ 0 w 70" name="T0"/>
                <a:gd fmla="*/ 18383734 h 59" name="T1"/>
                <a:gd fmla="*/ 0 w 70" name="T2"/>
                <a:gd fmla="*/ 18383734 h 59" name="T3"/>
                <a:gd fmla="*/ 7779587 w 70" name="T4"/>
                <a:gd fmla="*/ 62808929 h 59" name="T5"/>
                <a:gd fmla="*/ 21782099 w 70" name="T6"/>
                <a:gd fmla="*/ 85788301 h 59" name="T7"/>
                <a:gd fmla="*/ 43562951 w 70" name="T8"/>
                <a:gd fmla="*/ 88851637 h 59" name="T9"/>
                <a:gd fmla="*/ 107352573 w 70" name="T10"/>
                <a:gd fmla="*/ 47489774 h 59" name="T11"/>
                <a:gd fmla="*/ 104240490 w 70" name="T12"/>
                <a:gd fmla="*/ 0 h 59" name="T13"/>
                <a:gd fmla="*/ 56010037 w 70" name="T14"/>
                <a:gd fmla="*/ 7660199 h 59" name="T15"/>
                <a:gd fmla="*/ 15557927 w 70" name="T16"/>
                <a:gd fmla="*/ 6127912 h 59" name="T17"/>
                <a:gd fmla="*/ 0 w 70" name="T18"/>
                <a:gd fmla="*/ 18383734 h 59" name="T19"/>
                <a:gd fmla="*/ 0 w 70" name="T20"/>
                <a:gd fmla="*/ 18383734 h 5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70" name="T33"/>
                <a:gd fmla="*/ 0 h 59" name="T34"/>
                <a:gd fmla="*/ 70 w 70" name="T35"/>
                <a:gd fmla="*/ 59 h 5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59" w="70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/>
            <p:nvPr/>
          </p:nvSpPr>
          <p:spPr bwMode="auto">
            <a:xfrm>
              <a:off x="4326689" y="4172436"/>
              <a:ext cx="31750" cy="206196"/>
            </a:xfrm>
            <a:custGeom>
              <a:gdLst>
                <a:gd fmla="*/ 0 w 26" name="T0"/>
                <a:gd fmla="*/ 0 h 51" name="T1"/>
                <a:gd fmla="*/ 0 w 26" name="T2"/>
                <a:gd fmla="*/ 0 h 51" name="T3"/>
                <a:gd fmla="*/ 7456366 w 26" name="T4"/>
                <a:gd fmla="*/ 81436595 h 51" name="T5"/>
                <a:gd fmla="*/ 37280604 w 26" name="T6"/>
                <a:gd fmla="*/ 66777986 h 51" name="T7"/>
                <a:gd fmla="*/ 22367878 w 26" name="T8"/>
                <a:gd fmla="*/ 19545242 h 51" name="T9"/>
                <a:gd fmla="*/ 0 w 26" name="T10"/>
                <a:gd fmla="*/ 0 h 51" name="T11"/>
                <a:gd fmla="*/ 0 w 26" name="T12"/>
                <a:gd fmla="*/ 0 h 51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26" name="T21"/>
                <a:gd fmla="*/ 0 h 51" name="T22"/>
                <a:gd fmla="*/ 26 w 26" name="T23"/>
                <a:gd fmla="*/ 51 h 51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51" w="26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/>
            <p:nvPr/>
          </p:nvGrpSpPr>
          <p:grpSpPr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/>
              <p:nvPr/>
            </p:nvSpPr>
            <p:spPr bwMode="auto">
              <a:xfrm>
                <a:off x="4086" y="2810"/>
                <a:ext cx="835" cy="157"/>
              </a:xfrm>
              <a:custGeom>
                <a:gdLst>
                  <a:gd fmla="*/ 0 w 835" name="T0"/>
                  <a:gd fmla="*/ 250 h 526" name="T1"/>
                  <a:gd fmla="*/ 35 w 835" name="T2"/>
                  <a:gd fmla="*/ 226 h 526" name="T3"/>
                  <a:gd fmla="*/ 95 w 835" name="T4"/>
                  <a:gd fmla="*/ 177 h 526" name="T5"/>
                  <a:gd fmla="*/ 118 w 835" name="T6"/>
                  <a:gd fmla="*/ 145 h 526" name="T7"/>
                  <a:gd fmla="*/ 162 w 835" name="T8"/>
                  <a:gd fmla="*/ 114 h 526" name="T9"/>
                  <a:gd fmla="*/ 192 w 835" name="T10"/>
                  <a:gd fmla="*/ 81 h 526" name="T11"/>
                  <a:gd fmla="*/ 225 w 835" name="T12"/>
                  <a:gd fmla="*/ 106 h 526" name="T13"/>
                  <a:gd fmla="*/ 293 w 835" name="T14"/>
                  <a:gd fmla="*/ 160 h 526" name="T15"/>
                  <a:gd fmla="*/ 368 w 835" name="T16"/>
                  <a:gd fmla="*/ 185 h 526" name="T17"/>
                  <a:gd fmla="*/ 499 w 835" name="T18"/>
                  <a:gd fmla="*/ 187 h 526" name="T19"/>
                  <a:gd fmla="*/ 522 w 835" name="T20"/>
                  <a:gd fmla="*/ 151 h 526" name="T21"/>
                  <a:gd fmla="*/ 588 w 835" name="T22"/>
                  <a:gd fmla="*/ 123 h 526" name="T23"/>
                  <a:gd fmla="*/ 607 w 835" name="T24"/>
                  <a:gd fmla="*/ 98 h 526" name="T25"/>
                  <a:gd fmla="*/ 572 w 835" name="T26"/>
                  <a:gd fmla="*/ 78 h 526" name="T27"/>
                  <a:gd fmla="*/ 602 w 835" name="T28"/>
                  <a:gd fmla="*/ 72 h 526" name="T29"/>
                  <a:gd fmla="*/ 642 w 835" name="T30"/>
                  <a:gd fmla="*/ 28 h 526" name="T31"/>
                  <a:gd fmla="*/ 681 w 835" name="T32"/>
                  <a:gd fmla="*/ 0 h 526" name="T33"/>
                  <a:gd fmla="*/ 734 w 835" name="T34"/>
                  <a:gd fmla="*/ 69 h 526" name="T35"/>
                  <a:gd fmla="*/ 783 w 835" name="T36"/>
                  <a:gd fmla="*/ 104 h 526" name="T37"/>
                  <a:gd fmla="*/ 811 w 835" name="T38"/>
                  <a:gd fmla="*/ 147 h 526" name="T39"/>
                  <a:gd fmla="*/ 785 w 835" name="T40"/>
                  <a:gd fmla="*/ 177 h 526" name="T41"/>
                  <a:gd fmla="*/ 770 w 835" name="T42"/>
                  <a:gd fmla="*/ 185 h 526" name="T43"/>
                  <a:gd fmla="*/ 744 w 835" name="T44"/>
                  <a:gd fmla="*/ 210 h 526" name="T45"/>
                  <a:gd fmla="*/ 691 w 835" name="T46"/>
                  <a:gd fmla="*/ 232 h 526" name="T47"/>
                  <a:gd fmla="*/ 663 w 835" name="T48"/>
                  <a:gd fmla="*/ 226 h 526" name="T49"/>
                  <a:gd fmla="*/ 602 w 835" name="T50"/>
                  <a:gd fmla="*/ 247 h 526" name="T51"/>
                  <a:gd fmla="*/ 618 w 835" name="T52"/>
                  <a:gd fmla="*/ 276 h 526" name="T53"/>
                  <a:gd fmla="*/ 668 w 835" name="T54"/>
                  <a:gd fmla="*/ 274 h 526" name="T55"/>
                  <a:gd fmla="*/ 622 w 835" name="T56"/>
                  <a:gd fmla="*/ 312 h 526" name="T57"/>
                  <a:gd fmla="*/ 633 w 835" name="T58"/>
                  <a:gd fmla="*/ 355 h 526" name="T59"/>
                  <a:gd fmla="*/ 634 w 835" name="T60"/>
                  <a:gd fmla="*/ 382 h 526" name="T61"/>
                  <a:gd fmla="*/ 613 w 835" name="T62"/>
                  <a:gd fmla="*/ 463 h 526" name="T63"/>
                  <a:gd fmla="*/ 552 w 835" name="T64"/>
                  <a:gd fmla="*/ 493 h 526" name="T65"/>
                  <a:gd fmla="*/ 543 w 835" name="T66"/>
                  <a:gd fmla="*/ 489 h 526" name="T67"/>
                  <a:gd fmla="*/ 499 w 835" name="T68"/>
                  <a:gd fmla="*/ 510 h 526" name="T69"/>
                  <a:gd fmla="*/ 490 w 835" name="T70"/>
                  <a:gd fmla="*/ 506 h 526" name="T71"/>
                  <a:gd fmla="*/ 429 w 835" name="T72"/>
                  <a:gd fmla="*/ 484 h 526" name="T73"/>
                  <a:gd fmla="*/ 380 w 835" name="T74"/>
                  <a:gd fmla="*/ 494 h 526" name="T75"/>
                  <a:gd fmla="*/ 375 w 835" name="T76"/>
                  <a:gd fmla="*/ 506 h 526" name="T77"/>
                  <a:gd fmla="*/ 342 w 835" name="T78"/>
                  <a:gd fmla="*/ 471 h 526" name="T79"/>
                  <a:gd fmla="*/ 341 w 835" name="T80"/>
                  <a:gd fmla="*/ 434 h 526" name="T81"/>
                  <a:gd fmla="*/ 323 w 835" name="T82"/>
                  <a:gd fmla="*/ 412 h 526" name="T83"/>
                  <a:gd fmla="*/ 305 w 835" name="T84"/>
                  <a:gd fmla="*/ 392 h 526" name="T85"/>
                  <a:gd fmla="*/ 220 w 835" name="T86"/>
                  <a:gd fmla="*/ 410 h 526" name="T87"/>
                  <a:gd fmla="*/ 205 w 835" name="T88"/>
                  <a:gd fmla="*/ 414 h 526" name="T89"/>
                  <a:gd fmla="*/ 166 w 835" name="T90"/>
                  <a:gd fmla="*/ 416 h 526" name="T91"/>
                  <a:gd fmla="*/ 100 w 835" name="T92"/>
                  <a:gd fmla="*/ 381 h 526" name="T93"/>
                  <a:gd fmla="*/ 65 w 835" name="T94"/>
                  <a:gd fmla="*/ 347 h 526" name="T95"/>
                  <a:gd fmla="*/ 71 w 835" name="T96"/>
                  <a:gd fmla="*/ 325 h 526" name="T97"/>
                  <a:gd fmla="*/ 75 w 835" name="T98"/>
                  <a:gd fmla="*/ 295 h 526" name="T99"/>
                  <a:gd fmla="*/ 13 w 835" name="T100"/>
                  <a:gd fmla="*/ 278 h 526" name="T101"/>
                  <a:gd fmla="*/ 14 w 835" name="T102"/>
                  <a:gd fmla="*/ 256 h 526" name="T103"/>
                  <a:gd fmla="*/ 0 w 835" name="T104"/>
                  <a:gd fmla="*/ 250 h 52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w 835" name="T159"/>
                  <a:gd fmla="*/ 0 h 526" name="T160"/>
                  <a:gd fmla="*/ 835 w 835" name="T161"/>
                  <a:gd fmla="*/ 526 h 526" name="T162"/>
                </a:gdLst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b="T162" l="T159" r="T161" t="T160"/>
                <a:pathLst>
                  <a:path h="526" w="835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/>
              <p:nvPr/>
            </p:nvSpPr>
            <p:spPr bwMode="auto">
              <a:xfrm>
                <a:off x="4564" y="3089"/>
                <a:ext cx="31" cy="157"/>
              </a:xfrm>
              <a:custGeom>
                <a:gdLst>
                  <a:gd fmla="*/ 0 w 31" name="T0"/>
                  <a:gd fmla="*/ 19 h 26" name="T1"/>
                  <a:gd fmla="*/ 0 w 31" name="T2"/>
                  <a:gd fmla="*/ 19 h 26" name="T3"/>
                  <a:gd fmla="*/ 9 w 31" name="T4"/>
                  <a:gd fmla="*/ 0 h 26" name="T5"/>
                  <a:gd fmla="*/ 30 w 31" name="T6"/>
                  <a:gd fmla="*/ 4 h 26" name="T7"/>
                  <a:gd fmla="*/ 13 w 31" name="T8"/>
                  <a:gd fmla="*/ 25 h 26" name="T9"/>
                  <a:gd fmla="*/ 0 w 31" name="T10"/>
                  <a:gd fmla="*/ 19 h 26" name="T11"/>
                  <a:gd fmla="*/ 0 w 31" name="T12"/>
                  <a:gd fmla="*/ 19 h 2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1" name="T21"/>
                  <a:gd fmla="*/ 0 h 26" name="T22"/>
                  <a:gd fmla="*/ 31 w 31" name="T23"/>
                  <a:gd fmla="*/ 26 h 26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6" w="31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/>
            <p:nvPr/>
          </p:nvSpPr>
          <p:spPr bwMode="auto">
            <a:xfrm>
              <a:off x="5010897" y="3891447"/>
              <a:ext cx="33337" cy="206196"/>
            </a:xfrm>
            <a:custGeom>
              <a:gdLst>
                <a:gd fmla="*/ 0 w 25" name="T0"/>
                <a:gd fmla="*/ 29348570 h 46" name="T1"/>
                <a:gd fmla="*/ 0 w 25" name="T2"/>
                <a:gd fmla="*/ 29348570 h 46" name="T3"/>
                <a:gd fmla="*/ 16003094 w 25" name="T4"/>
                <a:gd fmla="*/ 73372696 h 46" name="T5"/>
                <a:gd fmla="*/ 42676691 w 25" name="T6"/>
                <a:gd fmla="*/ 0 h 46" name="T7"/>
                <a:gd fmla="*/ 19559484 w 25" name="T8"/>
                <a:gd fmla="*/ 1630618 h 46" name="T9"/>
                <a:gd fmla="*/ 0 w 25" name="T10"/>
                <a:gd fmla="*/ 29348570 h 46" name="T11"/>
                <a:gd fmla="*/ 0 w 25" name="T12"/>
                <a:gd fmla="*/ 29348570 h 4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25" name="T21"/>
                <a:gd fmla="*/ 0 h 46" name="T22"/>
                <a:gd fmla="*/ 25 w 25" name="T23"/>
                <a:gd fmla="*/ 46 h 46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46" w="25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/>
            <p:nvPr/>
          </p:nvSpPr>
          <p:spPr bwMode="auto">
            <a:xfrm>
              <a:off x="4126666" y="3908909"/>
              <a:ext cx="498471" cy="206196"/>
            </a:xfrm>
            <a:custGeom>
              <a:gdLst>
                <a:gd fmla="*/ 0 w 401" name="T0"/>
                <a:gd fmla="*/ 310135055 h 399" name="T1"/>
                <a:gd fmla="*/ 64899953 w 401" name="T2"/>
                <a:gd fmla="*/ 294713849 h 399" name="T3"/>
                <a:gd fmla="*/ 50993623 w 401" name="T4"/>
                <a:gd fmla="*/ 203901388 h 399" name="T5"/>
                <a:gd fmla="*/ 140617183 w 401" name="T6"/>
                <a:gd fmla="*/ 128508783 h 399" name="T7"/>
                <a:gd fmla="*/ 152979608 w 401" name="T8"/>
                <a:gd fmla="*/ 94239436 h 399" name="T9"/>
                <a:gd fmla="*/ 125164463 w 401" name="T10"/>
                <a:gd fmla="*/ 32555890 h 399" name="T11"/>
                <a:gd fmla="*/ 202426860 w 401" name="T12"/>
                <a:gd fmla="*/ 13707744 h 399" name="T13"/>
                <a:gd fmla="*/ 258055907 w 401" name="T14"/>
                <a:gd fmla="*/ 11994277 h 399" name="T15"/>
                <a:gd fmla="*/ 242604430 w 401" name="T16"/>
                <a:gd fmla="*/ 83959921 h 399" name="T17"/>
                <a:gd fmla="*/ 230242005 w 401" name="T18"/>
                <a:gd fmla="*/ 130222251 h 399" name="T19"/>
                <a:gd fmla="*/ 251875316 w 401" name="T20"/>
                <a:gd fmla="*/ 185053247 h 399" name="T21"/>
                <a:gd fmla="*/ 418762536 w 401" name="T22"/>
                <a:gd fmla="*/ 243311137 h 399" name="T23"/>
                <a:gd fmla="*/ 435760404 w 401" name="T24"/>
                <a:gd fmla="*/ 203901388 h 399" name="T25"/>
                <a:gd fmla="*/ 446576438 w 401" name="T26"/>
                <a:gd fmla="*/ 236457268 h 399" name="T27"/>
                <a:gd fmla="*/ 499115190 w 401" name="T28"/>
                <a:gd fmla="*/ 209041790 h 399" name="T29"/>
                <a:gd fmla="*/ 596465711 w 401" name="T30"/>
                <a:gd fmla="*/ 191907116 h 399" name="T31"/>
                <a:gd fmla="*/ 610373284 w 401" name="T32"/>
                <a:gd fmla="*/ 226176463 h 399" name="T33"/>
                <a:gd fmla="*/ 517658205 w 401" name="T34"/>
                <a:gd fmla="*/ 354685288 h 399" name="T35"/>
                <a:gd fmla="*/ 496024894 w 401" name="T36"/>
                <a:gd fmla="*/ 325556261 h 399" name="T37"/>
                <a:gd fmla="*/ 508386076 w 401" name="T38"/>
                <a:gd fmla="*/ 275865708 h 399" name="T39"/>
                <a:gd fmla="*/ 429578570 w 401" name="T40"/>
                <a:gd fmla="*/ 239884202 h 399" name="T41"/>
                <a:gd fmla="*/ 431123717 w 401" name="T42"/>
                <a:gd fmla="*/ 272438773 h 399" name="T43"/>
                <a:gd fmla="*/ 431123717 w 401" name="T44"/>
                <a:gd fmla="*/ 296427316 h 399" name="T45"/>
                <a:gd fmla="*/ 420307683 w 401" name="T46"/>
                <a:gd fmla="*/ 351258353 h 399" name="T47"/>
                <a:gd fmla="*/ 256510760 w 401" name="T48"/>
                <a:gd fmla="*/ 505469106 h 399" name="T49"/>
                <a:gd fmla="*/ 194701121 w 401" name="T50"/>
                <a:gd fmla="*/ 681954934 h 399" name="T51"/>
                <a:gd fmla="*/ 128256001 w 401" name="T52"/>
                <a:gd fmla="*/ 507182573 h 399" name="T53"/>
                <a:gd fmla="*/ 97350561 w 401" name="T54"/>
                <a:gd fmla="*/ 346117951 h 399" name="T55"/>
                <a:gd fmla="*/ 78807526 w 401" name="T56"/>
                <a:gd fmla="*/ 371819961 h 399" name="T57"/>
                <a:gd fmla="*/ 18543021 w 401" name="T58"/>
                <a:gd fmla="*/ 344404484 h 399" name="T59"/>
                <a:gd fmla="*/ 18543021 w 401" name="T60"/>
                <a:gd fmla="*/ 330696663 h 399" name="T61"/>
                <a:gd fmla="*/ 0 w 401" name="T62"/>
                <a:gd fmla="*/ 310135055 h 399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401" name="T96"/>
                <a:gd fmla="*/ 0 h 399" name="T97"/>
                <a:gd fmla="*/ 401 w 401" name="T98"/>
                <a:gd fmla="*/ 399 h 399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399" w="401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/>
            <p:nvPr/>
          </p:nvSpPr>
          <p:spPr bwMode="auto">
            <a:xfrm>
              <a:off x="3718680" y="3714440"/>
              <a:ext cx="327023" cy="206196"/>
            </a:xfrm>
            <a:custGeom>
              <a:gdLst>
                <a:gd fmla="*/ 0 w 262" name="T0"/>
                <a:gd fmla="*/ 12162959 h 224" name="T1"/>
                <a:gd fmla="*/ 0 w 262" name="T2"/>
                <a:gd fmla="*/ 12162959 h 224" name="T3"/>
                <a:gd fmla="*/ 10905410 w 262" name="T4"/>
                <a:gd fmla="*/ 0 h 224" name="T5"/>
                <a:gd fmla="*/ 42065151 w 262" name="T6"/>
                <a:gd fmla="*/ 29539366 h 224" name="T7"/>
                <a:gd fmla="*/ 81014809 w 262" name="T8"/>
                <a:gd fmla="*/ 5213449 h 224" name="T9"/>
                <a:gd fmla="*/ 84130302 w 262" name="T10"/>
                <a:gd fmla="*/ 27801989 h 224" name="T11"/>
                <a:gd fmla="*/ 102825638 w 262" name="T12"/>
                <a:gd fmla="*/ 36490190 h 224" name="T13"/>
                <a:gd fmla="*/ 105942360 w 262" name="T14"/>
                <a:gd fmla="*/ 60817427 h 224" name="T15"/>
                <a:gd fmla="*/ 162028369 w 262" name="T16"/>
                <a:gd fmla="*/ 88619426 h 224" name="T17"/>
                <a:gd fmla="*/ 213442456 w 262" name="T18"/>
                <a:gd fmla="*/ 79931205 h 224" name="T19"/>
                <a:gd fmla="*/ 208767998 w 262" name="T20"/>
                <a:gd fmla="*/ 66029556 h 224" name="T21"/>
                <a:gd fmla="*/ 275760660 w 262" name="T22"/>
                <a:gd fmla="*/ 41703638 h 224" name="T23"/>
                <a:gd fmla="*/ 363007722 w 262" name="T24"/>
                <a:gd fmla="*/ 85143335 h 224" name="T25"/>
                <a:gd fmla="*/ 364565459 w 262" name="T26"/>
                <a:gd fmla="*/ 109470581 h 224" name="T27"/>
                <a:gd fmla="*/ 350543333 w 262" name="T28"/>
                <a:gd fmla="*/ 152911586 h 224" name="T29"/>
                <a:gd fmla="*/ 353658806 w 262" name="T30"/>
                <a:gd fmla="*/ 215466409 h 224" name="T31"/>
                <a:gd fmla="*/ 375470864 w 262" name="T32"/>
                <a:gd fmla="*/ 234580188 h 224" name="T33"/>
                <a:gd fmla="*/ 356775527 w 262" name="T34"/>
                <a:gd fmla="*/ 265856920 h 224" name="T35"/>
                <a:gd fmla="*/ 406630590 w 262" name="T36"/>
                <a:gd fmla="*/ 337099903 h 224" name="T37"/>
                <a:gd fmla="*/ 373913127 w 262" name="T38"/>
                <a:gd fmla="*/ 387491814 h 224" name="T39"/>
                <a:gd fmla="*/ 283550592 w 262" name="T40"/>
                <a:gd fmla="*/ 370115413 h 224" name="T41"/>
                <a:gd fmla="*/ 263297519 w 262" name="T42"/>
                <a:gd fmla="*/ 338837280 h 224" name="T43"/>
                <a:gd fmla="*/ 200978066 w 262" name="T44"/>
                <a:gd fmla="*/ 349264258 h 224" name="T45"/>
                <a:gd fmla="*/ 155797422 w 262" name="T46"/>
                <a:gd fmla="*/ 317986125 h 224" name="T47"/>
                <a:gd fmla="*/ 124637696 w 262" name="T48"/>
                <a:gd fmla="*/ 258907414 h 224" name="T49"/>
                <a:gd fmla="*/ 101267901 w 262" name="T50"/>
                <a:gd fmla="*/ 248480518 h 224" name="T51"/>
                <a:gd fmla="*/ 95035706 w 262" name="T52"/>
                <a:gd fmla="*/ 262382167 h 224" name="T53"/>
                <a:gd fmla="*/ 66992682 w 262" name="T54"/>
                <a:gd fmla="*/ 201564761 h 224" name="T55"/>
                <a:gd fmla="*/ 28043015 w 262" name="T56"/>
                <a:gd fmla="*/ 165074540 h 224" name="T57"/>
                <a:gd fmla="*/ 46739609 w 262" name="T58"/>
                <a:gd fmla="*/ 109470581 h 224" name="T59"/>
                <a:gd fmla="*/ 29601999 w 262" name="T60"/>
                <a:gd fmla="*/ 102519757 h 224" name="T61"/>
                <a:gd fmla="*/ 14022131 w 262" name="T62"/>
                <a:gd fmla="*/ 71243004 h 224" name="T63"/>
                <a:gd fmla="*/ 0 w 262" name="T64"/>
                <a:gd fmla="*/ 12162959 h 224" name="T65"/>
                <a:gd fmla="*/ 0 w 262" name="T66"/>
                <a:gd fmla="*/ 12162959 h 224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w 262" name="T102"/>
                <a:gd fmla="*/ 0 h 224" name="T103"/>
                <a:gd fmla="*/ 262 w 262" name="T104"/>
                <a:gd fmla="*/ 224 h 224" name="T105"/>
              </a:gdLst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b="T105" l="T102" r="T104" t="T103"/>
              <a:pathLst>
                <a:path h="224" w="262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/>
            <p:nvPr/>
          </p:nvGrpSpPr>
          <p:grpSpPr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/>
              <p:nvPr/>
            </p:nvSpPr>
            <p:spPr bwMode="auto">
              <a:xfrm>
                <a:off x="4850" y="2894"/>
                <a:ext cx="33" cy="157"/>
              </a:xfrm>
              <a:custGeom>
                <a:gdLst>
                  <a:gd fmla="*/ 0 w 33" name="T0"/>
                  <a:gd fmla="*/ 10 h 38" name="T1"/>
                  <a:gd fmla="*/ 0 w 33" name="T2"/>
                  <a:gd fmla="*/ 10 h 38" name="T3"/>
                  <a:gd fmla="*/ 1 w 33" name="T4"/>
                  <a:gd fmla="*/ 19 h 38" name="T5"/>
                  <a:gd fmla="*/ 8 w 33" name="T6"/>
                  <a:gd fmla="*/ 10 h 38" name="T7"/>
                  <a:gd fmla="*/ 12 w 33" name="T8"/>
                  <a:gd fmla="*/ 15 h 38" name="T9"/>
                  <a:gd fmla="*/ 8 w 33" name="T10"/>
                  <a:gd fmla="*/ 37 h 38" name="T11"/>
                  <a:gd fmla="*/ 23 w 33" name="T12"/>
                  <a:gd fmla="*/ 37 h 38" name="T13"/>
                  <a:gd fmla="*/ 32 w 33" name="T14"/>
                  <a:gd fmla="*/ 14 h 38" name="T15"/>
                  <a:gd fmla="*/ 27 w 33" name="T16"/>
                  <a:gd fmla="*/ 1 h 38" name="T17"/>
                  <a:gd fmla="*/ 12 w 33" name="T18"/>
                  <a:gd fmla="*/ 0 h 38" name="T19"/>
                  <a:gd fmla="*/ 0 w 33" name="T20"/>
                  <a:gd fmla="*/ 10 h 38" name="T21"/>
                  <a:gd fmla="*/ 0 w 33" name="T22"/>
                  <a:gd fmla="*/ 10 h 38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33" name="T36"/>
                  <a:gd fmla="*/ 0 h 38" name="T37"/>
                  <a:gd fmla="*/ 33 w 33" name="T38"/>
                  <a:gd fmla="*/ 38 h 38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38" w="33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/>
              <p:nvPr/>
            </p:nvSpPr>
            <p:spPr bwMode="auto">
              <a:xfrm>
                <a:off x="4866" y="2819"/>
                <a:ext cx="155" cy="157"/>
              </a:xfrm>
              <a:custGeom>
                <a:gdLst>
                  <a:gd fmla="*/ 0 w 155" name="T0"/>
                  <a:gd fmla="*/ 116 h 125" name="T1"/>
                  <a:gd fmla="*/ 0 w 155" name="T2"/>
                  <a:gd fmla="*/ 116 h 125" name="T3"/>
                  <a:gd fmla="*/ 27 w 155" name="T4"/>
                  <a:gd fmla="*/ 93 h 125" name="T5"/>
                  <a:gd fmla="*/ 66 w 155" name="T6"/>
                  <a:gd fmla="*/ 93 h 125" name="T7"/>
                  <a:gd fmla="*/ 82 w 155" name="T8"/>
                  <a:gd fmla="*/ 65 h 125" name="T9"/>
                  <a:gd fmla="*/ 89 w 155" name="T10"/>
                  <a:gd fmla="*/ 63 h 125" name="T11"/>
                  <a:gd fmla="*/ 89 w 155" name="T12"/>
                  <a:gd fmla="*/ 74 h 125" name="T13"/>
                  <a:gd fmla="*/ 107 w 155" name="T14"/>
                  <a:gd fmla="*/ 63 h 125" name="T15"/>
                  <a:gd fmla="*/ 122 w 155" name="T16"/>
                  <a:gd fmla="*/ 42 h 125" name="T17"/>
                  <a:gd fmla="*/ 129 w 155" name="T18"/>
                  <a:gd fmla="*/ 6 h 125" name="T19"/>
                  <a:gd fmla="*/ 141 w 155" name="T20"/>
                  <a:gd fmla="*/ 8 h 125" name="T21"/>
                  <a:gd fmla="*/ 137 w 155" name="T22"/>
                  <a:gd fmla="*/ 0 h 125" name="T23"/>
                  <a:gd fmla="*/ 144 w 155" name="T24"/>
                  <a:gd fmla="*/ 1 h 125" name="T25"/>
                  <a:gd fmla="*/ 154 w 155" name="T26"/>
                  <a:gd fmla="*/ 30 h 125" name="T27"/>
                  <a:gd fmla="*/ 141 w 155" name="T28"/>
                  <a:gd fmla="*/ 51 h 125" name="T29"/>
                  <a:gd fmla="*/ 141 w 155" name="T30"/>
                  <a:gd fmla="*/ 70 h 125" name="T31"/>
                  <a:gd fmla="*/ 131 w 155" name="T32"/>
                  <a:gd fmla="*/ 98 h 125" name="T33"/>
                  <a:gd fmla="*/ 124 w 155" name="T34"/>
                  <a:gd fmla="*/ 102 h 125" name="T35"/>
                  <a:gd fmla="*/ 124 w 155" name="T36"/>
                  <a:gd fmla="*/ 91 h 125" name="T37"/>
                  <a:gd fmla="*/ 101 w 155" name="T38"/>
                  <a:gd fmla="*/ 107 h 125" name="T39"/>
                  <a:gd fmla="*/ 82 w 155" name="T40"/>
                  <a:gd fmla="*/ 100 h 125" name="T41"/>
                  <a:gd fmla="*/ 83 w 155" name="T42"/>
                  <a:gd fmla="*/ 113 h 125" name="T43"/>
                  <a:gd fmla="*/ 67 w 155" name="T44"/>
                  <a:gd fmla="*/ 124 h 125" name="T45"/>
                  <a:gd fmla="*/ 62 w 155" name="T46"/>
                  <a:gd fmla="*/ 106 h 125" name="T47"/>
                  <a:gd fmla="*/ 0 w 155" name="T48"/>
                  <a:gd fmla="*/ 116 h 125" name="T49"/>
                  <a:gd fmla="*/ 0 w 155" name="T50"/>
                  <a:gd fmla="*/ 116 h 125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155" name="T78"/>
                  <a:gd fmla="*/ 0 h 125" name="T79"/>
                  <a:gd fmla="*/ 155 w 155" name="T80"/>
                  <a:gd fmla="*/ 125 h 125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125" w="15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/>
              <p:nvPr/>
            </p:nvSpPr>
            <p:spPr bwMode="auto">
              <a:xfrm>
                <a:off x="4885" y="2881"/>
                <a:ext cx="32" cy="157"/>
              </a:xfrm>
              <a:custGeom>
                <a:gdLst>
                  <a:gd fmla="*/ 0 w 32" name="T0"/>
                  <a:gd fmla="*/ 12 h 23" name="T1"/>
                  <a:gd fmla="*/ 0 w 32" name="T2"/>
                  <a:gd fmla="*/ 12 h 23" name="T3"/>
                  <a:gd fmla="*/ 10 w 32" name="T4"/>
                  <a:gd fmla="*/ 22 h 23" name="T5"/>
                  <a:gd fmla="*/ 28 w 32" name="T6"/>
                  <a:gd fmla="*/ 14 h 23" name="T7"/>
                  <a:gd fmla="*/ 31 w 32" name="T8"/>
                  <a:gd fmla="*/ 0 h 23" name="T9"/>
                  <a:gd fmla="*/ 0 w 32" name="T10"/>
                  <a:gd fmla="*/ 12 h 23" name="T11"/>
                  <a:gd fmla="*/ 0 w 32" name="T12"/>
                  <a:gd fmla="*/ 12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2" name="T21"/>
                  <a:gd fmla="*/ 0 h 23" name="T22"/>
                  <a:gd fmla="*/ 32 w 32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32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/>
              <p:nvPr/>
            </p:nvSpPr>
            <p:spPr bwMode="auto">
              <a:xfrm>
                <a:off x="4990" y="2724"/>
                <a:ext cx="81" cy="157"/>
              </a:xfrm>
              <a:custGeom>
                <a:gdLst>
                  <a:gd fmla="*/ 0 w 81" name="T0"/>
                  <a:gd fmla="*/ 47 h 67" name="T1"/>
                  <a:gd fmla="*/ 0 w 81" name="T2"/>
                  <a:gd fmla="*/ 47 h 67" name="T3"/>
                  <a:gd fmla="*/ 3 w 81" name="T4"/>
                  <a:gd fmla="*/ 66 h 67" name="T5"/>
                  <a:gd fmla="*/ 17 w 81" name="T6"/>
                  <a:gd fmla="*/ 59 h 67" name="T7"/>
                  <a:gd fmla="*/ 8 w 81" name="T8"/>
                  <a:gd fmla="*/ 48 h 67" name="T9"/>
                  <a:gd fmla="*/ 46 w 81" name="T10"/>
                  <a:gd fmla="*/ 58 h 67" name="T11"/>
                  <a:gd fmla="*/ 55 w 81" name="T12"/>
                  <a:gd fmla="*/ 42 h 67" name="T13"/>
                  <a:gd fmla="*/ 80 w 81" name="T14"/>
                  <a:gd fmla="*/ 37 h 67" name="T15"/>
                  <a:gd fmla="*/ 71 w 81" name="T16"/>
                  <a:gd fmla="*/ 27 h 67" name="T17"/>
                  <a:gd fmla="*/ 74 w 81" name="T18"/>
                  <a:gd fmla="*/ 18 h 67" name="T19"/>
                  <a:gd fmla="*/ 53 w 81" name="T20"/>
                  <a:gd fmla="*/ 20 h 67" name="T21"/>
                  <a:gd fmla="*/ 27 w 81" name="T22"/>
                  <a:gd fmla="*/ 0 h 67" name="T23"/>
                  <a:gd fmla="*/ 18 w 81" name="T24"/>
                  <a:gd fmla="*/ 38 h 67" name="T25"/>
                  <a:gd fmla="*/ 7 w 81" name="T26"/>
                  <a:gd fmla="*/ 35 h 67" name="T27"/>
                  <a:gd fmla="*/ 0 w 81" name="T28"/>
                  <a:gd fmla="*/ 47 h 67" name="T29"/>
                  <a:gd fmla="*/ 0 w 81" name="T30"/>
                  <a:gd fmla="*/ 47 h 67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81" name="T48"/>
                  <a:gd fmla="*/ 0 h 67" name="T49"/>
                  <a:gd fmla="*/ 81 w 81" name="T50"/>
                  <a:gd fmla="*/ 67 h 67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67" w="81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/>
            <p:nvPr/>
          </p:nvSpPr>
          <p:spPr bwMode="auto">
            <a:xfrm>
              <a:off x="5083921" y="3560452"/>
              <a:ext cx="109536" cy="206196"/>
            </a:xfrm>
            <a:custGeom>
              <a:gdLst>
                <a:gd fmla="*/ 0 w 87" name="T0"/>
                <a:gd fmla="*/ 82254980 h 84" name="T1"/>
                <a:gd fmla="*/ 0 w 87" name="T2"/>
                <a:gd fmla="*/ 82254980 h 84" name="T3"/>
                <a:gd fmla="*/ 25363482 w 87" name="T4"/>
                <a:gd fmla="*/ 94505205 h 84" name="T5"/>
                <a:gd fmla="*/ 9510832 w 87" name="T6"/>
                <a:gd fmla="*/ 136509117 h 84" name="T7"/>
                <a:gd fmla="*/ 47555429 w 87" name="T8"/>
                <a:gd fmla="*/ 145258884 h 84" name="T9"/>
                <a:gd fmla="*/ 87186425 w 87" name="T10"/>
                <a:gd fmla="*/ 120757154 h 84" name="T11"/>
                <a:gd fmla="*/ 69748624 w 87" name="T12"/>
                <a:gd fmla="*/ 87505655 h 84" name="T13"/>
                <a:gd fmla="*/ 115718915 w 87" name="T14"/>
                <a:gd fmla="*/ 56003032 h 84" name="T15"/>
                <a:gd fmla="*/ 136326972 w 87" name="T16"/>
                <a:gd fmla="*/ 14000427 h 84" name="T17"/>
                <a:gd fmla="*/ 134741833 w 87" name="T18"/>
                <a:gd fmla="*/ 8751093 h 84" name="T19"/>
                <a:gd fmla="*/ 125231004 w 87" name="T20"/>
                <a:gd fmla="*/ 0 h 84" name="T21"/>
                <a:gd fmla="*/ 84014889 w 87" name="T22"/>
                <a:gd fmla="*/ 28002177 h 84" name="T23"/>
                <a:gd fmla="*/ 84014889 w 87" name="T24"/>
                <a:gd fmla="*/ 43752828 h 84" name="T25"/>
                <a:gd fmla="*/ 55482379 w 87" name="T26"/>
                <a:gd fmla="*/ 38502163 h 84" name="T27"/>
                <a:gd fmla="*/ 0 w 87" name="T28"/>
                <a:gd fmla="*/ 82254980 h 84" name="T29"/>
                <a:gd fmla="*/ 0 w 87" name="T30"/>
                <a:gd fmla="*/ 82254980 h 84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w 87" name="T48"/>
                <a:gd fmla="*/ 0 h 84" name="T49"/>
                <a:gd fmla="*/ 87 w 87" name="T50"/>
                <a:gd fmla="*/ 84 h 84" name="T51"/>
              </a:gdLst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b="T51" l="T48" r="T50" t="T49"/>
              <a:pathLst>
                <a:path h="84" w="87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/>
            <p:nvPr/>
          </p:nvSpPr>
          <p:spPr bwMode="auto">
            <a:xfrm>
              <a:off x="5117258" y="3639828"/>
              <a:ext cx="57150" cy="206196"/>
            </a:xfrm>
            <a:custGeom>
              <a:gdLst>
                <a:gd fmla="*/ 0 w 48" name="T0"/>
                <a:gd fmla="*/ 109657851 h 66" name="T1"/>
                <a:gd fmla="*/ 0 w 48" name="T2"/>
                <a:gd fmla="*/ 109657851 h 66" name="T3"/>
                <a:gd fmla="*/ 7087791 w 48" name="T4"/>
                <a:gd fmla="*/ 23618536 h 66" name="T5"/>
                <a:gd fmla="*/ 42527939 w 48" name="T6"/>
                <a:gd fmla="*/ 0 h 66" name="T7"/>
                <a:gd fmla="*/ 66626182 w 48" name="T8"/>
                <a:gd fmla="*/ 67482449 h 66" name="T9"/>
                <a:gd fmla="*/ 42527939 w 48" name="T10"/>
                <a:gd fmla="*/ 99535812 h 66" name="T11"/>
                <a:gd fmla="*/ 0 w 48" name="T12"/>
                <a:gd fmla="*/ 109657851 h 66" name="T13"/>
                <a:gd fmla="*/ 0 w 48" name="T14"/>
                <a:gd fmla="*/ 109657851 h 6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48" name="T24"/>
                <a:gd fmla="*/ 0 h 66" name="T25"/>
                <a:gd fmla="*/ 48 w 48" name="T26"/>
                <a:gd fmla="*/ 66 h 66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66" w="48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/>
            <p:nvPr/>
          </p:nvSpPr>
          <p:spPr bwMode="auto">
            <a:xfrm>
              <a:off x="4674350" y="3984316"/>
              <a:ext cx="122236" cy="206196"/>
            </a:xfrm>
            <a:custGeom>
              <a:gdLst>
                <a:gd fmla="*/ 0 w 99" name="T0"/>
                <a:gd fmla="*/ 42094425 h 115" name="T1"/>
                <a:gd fmla="*/ 0 w 99" name="T2"/>
                <a:gd fmla="*/ 42094425 h 115" name="T3"/>
                <a:gd fmla="*/ 19818444 w 99" name="T4"/>
                <a:gd fmla="*/ 69035380 h 115" name="T5"/>
                <a:gd fmla="*/ 13720178 w 99" name="T6"/>
                <a:gd fmla="*/ 116181404 h 115" name="T7"/>
                <a:gd fmla="*/ 67079713 w 99" name="T8"/>
                <a:gd fmla="*/ 95976345 h 115" name="T9"/>
                <a:gd fmla="*/ 89946687 w 99" name="T10"/>
                <a:gd fmla="*/ 116181404 h 115" name="T11"/>
                <a:gd fmla="*/ 109766361 w 99" name="T12"/>
                <a:gd fmla="*/ 163327409 h 115" name="T13"/>
                <a:gd fmla="*/ 102143220 w 99" name="T14"/>
                <a:gd fmla="*/ 191951392 h 115" name="T15"/>
                <a:gd fmla="*/ 149403240 w 99" name="T16"/>
                <a:gd fmla="*/ 183532509 h 115" name="T17"/>
                <a:gd fmla="*/ 126536285 w 99" name="T18"/>
                <a:gd fmla="*/ 121232994 h 115" name="T19"/>
                <a:gd fmla="*/ 76226495 w 99" name="T20"/>
                <a:gd fmla="*/ 75769967 h 115" name="T21"/>
                <a:gd fmla="*/ 89946687 w 99" name="T22"/>
                <a:gd fmla="*/ 50513318 h 115" name="T23"/>
                <a:gd fmla="*/ 62505087 w 99" name="T24"/>
                <a:gd fmla="*/ 35359838 h 115" name="T25"/>
                <a:gd fmla="*/ 41161773 w 99" name="T26"/>
                <a:gd fmla="*/ 0 h 115" name="T27"/>
                <a:gd fmla="*/ 27441590 w 99" name="T28"/>
                <a:gd fmla="*/ 0 h 115" name="T29"/>
                <a:gd fmla="*/ 28966466 w 99" name="T30"/>
                <a:gd fmla="*/ 26940955 h 115" name="T31"/>
                <a:gd fmla="*/ 19818444 w 99" name="T32"/>
                <a:gd fmla="*/ 20205065 h 115" name="T33"/>
                <a:gd fmla="*/ 0 w 99" name="T34"/>
                <a:gd fmla="*/ 42094425 h 115" name="T35"/>
                <a:gd fmla="*/ 0 w 99" name="T36"/>
                <a:gd fmla="*/ 42094425 h 115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99" name="T57"/>
                <a:gd fmla="*/ 0 h 115" name="T58"/>
                <a:gd fmla="*/ 99 w 99" name="T59"/>
                <a:gd fmla="*/ 115 h 115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115" w="99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/>
            <p:nvPr/>
          </p:nvGrpSpPr>
          <p:grpSpPr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/>
              <p:nvPr/>
            </p:nvSpPr>
            <p:spPr bwMode="auto">
              <a:xfrm>
                <a:off x="1156" y="2451"/>
                <a:ext cx="1166" cy="158"/>
              </a:xfrm>
              <a:custGeom>
                <a:gdLst>
                  <a:gd fmla="*/ 93 w 1166" name="T0"/>
                  <a:gd fmla="*/ 82 h 595" name="T1"/>
                  <a:gd fmla="*/ 110 w 1166" name="T2"/>
                  <a:gd fmla="*/ 69 h 595" name="T3"/>
                  <a:gd fmla="*/ 177 w 1166" name="T4"/>
                  <a:gd fmla="*/ 35 h 595" name="T5"/>
                  <a:gd fmla="*/ 250 w 1166" name="T6"/>
                  <a:gd fmla="*/ 52 h 595" name="T7"/>
                  <a:gd fmla="*/ 347 w 1166" name="T8"/>
                  <a:gd fmla="*/ 95 h 595" name="T9"/>
                  <a:gd fmla="*/ 453 w 1166" name="T10"/>
                  <a:gd fmla="*/ 123 h 595" name="T11"/>
                  <a:gd fmla="*/ 450 w 1166" name="T12"/>
                  <a:gd fmla="*/ 93 h 595" name="T13"/>
                  <a:gd fmla="*/ 515 w 1166" name="T14"/>
                  <a:gd fmla="*/ 93 h 595" name="T15"/>
                  <a:gd fmla="*/ 595 w 1166" name="T16"/>
                  <a:gd fmla="*/ 105 h 595" name="T17"/>
                  <a:gd fmla="*/ 597 w 1166" name="T18"/>
                  <a:gd fmla="*/ 85 h 595" name="T19"/>
                  <a:gd fmla="*/ 624 w 1166" name="T20"/>
                  <a:gd fmla="*/ 114 h 595" name="T21"/>
                  <a:gd fmla="*/ 632 w 1166" name="T22"/>
                  <a:gd fmla="*/ 78 h 595" name="T23"/>
                  <a:gd fmla="*/ 620 w 1166" name="T24"/>
                  <a:gd fmla="*/ 18 h 595" name="T25"/>
                  <a:gd fmla="*/ 676 w 1166" name="T26"/>
                  <a:gd fmla="*/ 44 h 595" name="T27"/>
                  <a:gd fmla="*/ 685 w 1166" name="T28"/>
                  <a:gd fmla="*/ 61 h 595" name="T29"/>
                  <a:gd fmla="*/ 721 w 1166" name="T30"/>
                  <a:gd fmla="*/ 76 h 595" name="T31"/>
                  <a:gd fmla="*/ 743 w 1166" name="T32"/>
                  <a:gd fmla="*/ 109 h 595" name="T33"/>
                  <a:gd fmla="*/ 797 w 1166" name="T34"/>
                  <a:gd fmla="*/ 55 h 595" name="T35"/>
                  <a:gd fmla="*/ 798 w 1166" name="T36"/>
                  <a:gd fmla="*/ 85 h 595" name="T37"/>
                  <a:gd fmla="*/ 783 w 1166" name="T38"/>
                  <a:gd fmla="*/ 137 h 595" name="T39"/>
                  <a:gd fmla="*/ 695 w 1166" name="T40"/>
                  <a:gd fmla="*/ 143 h 595" name="T41"/>
                  <a:gd fmla="*/ 698 w 1166" name="T42"/>
                  <a:gd fmla="*/ 183 h 595" name="T43"/>
                  <a:gd fmla="*/ 689 w 1166" name="T44"/>
                  <a:gd fmla="*/ 208 h 595" name="T45"/>
                  <a:gd fmla="*/ 661 w 1166" name="T46"/>
                  <a:gd fmla="*/ 226 h 595" name="T47"/>
                  <a:gd fmla="*/ 653 w 1166" name="T48"/>
                  <a:gd fmla="*/ 293 h 595" name="T49"/>
                  <a:gd fmla="*/ 759 w 1166" name="T50"/>
                  <a:gd fmla="*/ 359 h 595" name="T51"/>
                  <a:gd fmla="*/ 800 w 1166" name="T52"/>
                  <a:gd fmla="*/ 404 h 595" name="T53"/>
                  <a:gd fmla="*/ 817 w 1166" name="T54"/>
                  <a:gd fmla="*/ 440 h 595" name="T55"/>
                  <a:gd fmla="*/ 836 w 1166" name="T56"/>
                  <a:gd fmla="*/ 375 h 595" name="T57"/>
                  <a:gd fmla="*/ 849 w 1166" name="T58"/>
                  <a:gd fmla="*/ 293 h 595" name="T59"/>
                  <a:gd fmla="*/ 858 w 1166" name="T60"/>
                  <a:gd fmla="*/ 252 h 595" name="T61"/>
                  <a:gd fmla="*/ 900 w 1166" name="T62"/>
                  <a:gd fmla="*/ 225 h 595" name="T63"/>
                  <a:gd fmla="*/ 974 w 1166" name="T64"/>
                  <a:gd fmla="*/ 248 h 595" name="T65"/>
                  <a:gd fmla="*/ 980 w 1166" name="T66"/>
                  <a:gd fmla="*/ 283 h 595" name="T67"/>
                  <a:gd fmla="*/ 978 w 1166" name="T68"/>
                  <a:gd fmla="*/ 312 h 595" name="T69"/>
                  <a:gd fmla="*/ 1022 w 1166" name="T70"/>
                  <a:gd fmla="*/ 300 h 595" name="T71"/>
                  <a:gd fmla="*/ 1061 w 1166" name="T72"/>
                  <a:gd fmla="*/ 285 h 595" name="T73"/>
                  <a:gd fmla="*/ 1058 w 1166" name="T74"/>
                  <a:gd fmla="*/ 300 h 595" name="T75"/>
                  <a:gd fmla="*/ 1079 w 1166" name="T76"/>
                  <a:gd fmla="*/ 316 h 595" name="T77"/>
                  <a:gd fmla="*/ 1082 w 1166" name="T78"/>
                  <a:gd fmla="*/ 336 h 595" name="T79"/>
                  <a:gd fmla="*/ 1118 w 1166" name="T80"/>
                  <a:gd fmla="*/ 362 h 595" name="T81"/>
                  <a:gd fmla="*/ 1144 w 1166" name="T82"/>
                  <a:gd fmla="*/ 381 h 595" name="T83"/>
                  <a:gd fmla="*/ 1156 w 1166" name="T84"/>
                  <a:gd fmla="*/ 400 h 595" name="T85"/>
                  <a:gd fmla="*/ 985 w 1166" name="T86"/>
                  <a:gd fmla="*/ 477 h 595" name="T87"/>
                  <a:gd fmla="*/ 1047 w 1166" name="T88"/>
                  <a:gd fmla="*/ 482 h 595" name="T89"/>
                  <a:gd fmla="*/ 1053 w 1166" name="T90"/>
                  <a:gd fmla="*/ 527 h 595" name="T91"/>
                  <a:gd fmla="*/ 1108 w 1166" name="T92"/>
                  <a:gd fmla="*/ 523 h 595" name="T93"/>
                  <a:gd fmla="*/ 1022 w 1166" name="T94"/>
                  <a:gd fmla="*/ 552 h 595" name="T95"/>
                  <a:gd fmla="*/ 1010 w 1166" name="T96"/>
                  <a:gd fmla="*/ 540 h 595" name="T97"/>
                  <a:gd fmla="*/ 960 w 1166" name="T98"/>
                  <a:gd fmla="*/ 539 h 595" name="T99"/>
                  <a:gd fmla="*/ 846 w 1166" name="T100"/>
                  <a:gd fmla="*/ 574 h 595" name="T101"/>
                  <a:gd fmla="*/ 798 w 1166" name="T102"/>
                  <a:gd fmla="*/ 582 h 595" name="T103"/>
                  <a:gd fmla="*/ 820 w 1166" name="T104"/>
                  <a:gd fmla="*/ 550 h 595" name="T105"/>
                  <a:gd fmla="*/ 770 w 1166" name="T106"/>
                  <a:gd fmla="*/ 518 h 595" name="T107"/>
                  <a:gd fmla="*/ 735 w 1166" name="T108"/>
                  <a:gd fmla="*/ 479 h 595" name="T109"/>
                  <a:gd fmla="*/ 634 w 1166" name="T110"/>
                  <a:gd fmla="*/ 480 h 595" name="T111"/>
                  <a:gd fmla="*/ 244 w 1166" name="T112"/>
                  <a:gd fmla="*/ 462 h 595" name="T113"/>
                  <a:gd fmla="*/ 188 w 1166" name="T114"/>
                  <a:gd fmla="*/ 431 h 595" name="T115"/>
                  <a:gd fmla="*/ 149 w 1166" name="T116"/>
                  <a:gd fmla="*/ 366 h 595" name="T117"/>
                  <a:gd fmla="*/ 48 w 1166" name="T118"/>
                  <a:gd fmla="*/ 291 h 595" name="T119"/>
                  <a:gd fmla="*/ 0 w 1166" name="T120"/>
                  <a:gd fmla="*/ 264 h 595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1166" name="T183"/>
                  <a:gd fmla="*/ 0 h 595" name="T184"/>
                  <a:gd fmla="*/ 1166 w 1166" name="T185"/>
                  <a:gd fmla="*/ 595 h 595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595" w="1166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/>
              <p:nvPr/>
            </p:nvSpPr>
            <p:spPr bwMode="auto">
              <a:xfrm>
                <a:off x="1330" y="2617"/>
                <a:ext cx="69" cy="158"/>
              </a:xfrm>
              <a:custGeom>
                <a:gdLst>
                  <a:gd fmla="*/ 0 w 69" name="T0"/>
                  <a:gd fmla="*/ 0 h 40" name="T1"/>
                  <a:gd fmla="*/ 0 w 69" name="T2"/>
                  <a:gd fmla="*/ 0 h 40" name="T3"/>
                  <a:gd fmla="*/ 37 w 69" name="T4"/>
                  <a:gd fmla="*/ 8 h 40" name="T5"/>
                  <a:gd fmla="*/ 68 w 69" name="T6"/>
                  <a:gd fmla="*/ 39 h 40" name="T7"/>
                  <a:gd fmla="*/ 50 w 69" name="T8"/>
                  <a:gd fmla="*/ 33 h 40" name="T9"/>
                  <a:gd fmla="*/ 0 w 69" name="T10"/>
                  <a:gd fmla="*/ 0 h 40" name="T11"/>
                  <a:gd fmla="*/ 0 w 69" name="T12"/>
                  <a:gd fmla="*/ 0 h 40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69" name="T21"/>
                  <a:gd fmla="*/ 0 h 40" name="T22"/>
                  <a:gd fmla="*/ 69 w 69" name="T23"/>
                  <a:gd fmla="*/ 40 h 40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40" w="69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/>
              <p:nvPr/>
            </p:nvSpPr>
            <p:spPr bwMode="auto">
              <a:xfrm>
                <a:off x="1362" y="2131"/>
                <a:ext cx="144" cy="158"/>
              </a:xfrm>
              <a:custGeom>
                <a:gdLst>
                  <a:gd fmla="*/ 0 w 144" name="T0"/>
                  <a:gd fmla="*/ 66 h 89" name="T1"/>
                  <a:gd fmla="*/ 0 w 144" name="T2"/>
                  <a:gd fmla="*/ 66 h 89" name="T3"/>
                  <a:gd fmla="*/ 6 w 144" name="T4"/>
                  <a:gd fmla="*/ 55 h 89" name="T5"/>
                  <a:gd fmla="*/ 27 w 144" name="T6"/>
                  <a:gd fmla="*/ 18 h 89" name="T7"/>
                  <a:gd fmla="*/ 17 w 144" name="T8"/>
                  <a:gd fmla="*/ 3 h 89" name="T9"/>
                  <a:gd fmla="*/ 61 w 144" name="T10"/>
                  <a:gd fmla="*/ 0 h 89" name="T11"/>
                  <a:gd fmla="*/ 92 w 144" name="T12"/>
                  <a:gd fmla="*/ 14 h 89" name="T13"/>
                  <a:gd fmla="*/ 112 w 144" name="T14"/>
                  <a:gd fmla="*/ 6 h 89" name="T15"/>
                  <a:gd fmla="*/ 143 w 144" name="T16"/>
                  <a:gd fmla="*/ 27 h 89" name="T17"/>
                  <a:gd fmla="*/ 77 w 144" name="T18"/>
                  <a:gd fmla="*/ 59 h 89" name="T19"/>
                  <a:gd fmla="*/ 72 w 144" name="T20"/>
                  <a:gd fmla="*/ 79 h 89" name="T21"/>
                  <a:gd fmla="*/ 39 w 144" name="T22"/>
                  <a:gd fmla="*/ 88 h 89" name="T23"/>
                  <a:gd fmla="*/ 25 w 144" name="T24"/>
                  <a:gd fmla="*/ 73 h 89" name="T25"/>
                  <a:gd fmla="*/ 0 w 144" name="T26"/>
                  <a:gd fmla="*/ 66 h 89" name="T27"/>
                  <a:gd fmla="*/ 0 w 144" name="T28"/>
                  <a:gd fmla="*/ 66 h 89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44" name="T45"/>
                  <a:gd fmla="*/ 0 h 89" name="T46"/>
                  <a:gd fmla="*/ 144 w 144" name="T47"/>
                  <a:gd fmla="*/ 89 h 89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9" w="144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/>
              <p:nvPr/>
            </p:nvSpPr>
            <p:spPr bwMode="auto">
              <a:xfrm>
                <a:off x="1403" y="2029"/>
                <a:ext cx="101" cy="158"/>
              </a:xfrm>
              <a:custGeom>
                <a:gdLst>
                  <a:gd fmla="*/ 0 w 101" name="T0"/>
                  <a:gd fmla="*/ 38 h 51" name="T1"/>
                  <a:gd fmla="*/ 0 w 101" name="T2"/>
                  <a:gd fmla="*/ 38 h 51" name="T3"/>
                  <a:gd fmla="*/ 23 w 101" name="T4"/>
                  <a:gd fmla="*/ 45 h 51" name="T5"/>
                  <a:gd fmla="*/ 29 w 101" name="T6"/>
                  <a:gd fmla="*/ 37 h 51" name="T7"/>
                  <a:gd fmla="*/ 34 w 101" name="T8"/>
                  <a:gd fmla="*/ 50 h 51" name="T9"/>
                  <a:gd fmla="*/ 45 w 101" name="T10"/>
                  <a:gd fmla="*/ 45 h 51" name="T11"/>
                  <a:gd fmla="*/ 43 w 101" name="T12"/>
                  <a:gd fmla="*/ 33 h 51" name="T13"/>
                  <a:gd fmla="*/ 54 w 101" name="T14"/>
                  <a:gd fmla="*/ 39 h 51" name="T15"/>
                  <a:gd fmla="*/ 60 w 101" name="T16"/>
                  <a:gd fmla="*/ 21 h 51" name="T17"/>
                  <a:gd fmla="*/ 69 w 101" name="T18"/>
                  <a:gd fmla="*/ 20 h 51" name="T19"/>
                  <a:gd fmla="*/ 72 w 101" name="T20"/>
                  <a:gd fmla="*/ 37 h 51" name="T21"/>
                  <a:gd fmla="*/ 94 w 101" name="T22"/>
                  <a:gd fmla="*/ 24 h 51" name="T23"/>
                  <a:gd fmla="*/ 87 w 101" name="T24"/>
                  <a:gd fmla="*/ 10 h 51" name="T25"/>
                  <a:gd fmla="*/ 100 w 101" name="T26"/>
                  <a:gd fmla="*/ 7 h 51" name="T27"/>
                  <a:gd fmla="*/ 86 w 101" name="T28"/>
                  <a:gd fmla="*/ 0 h 51" name="T29"/>
                  <a:gd fmla="*/ 50 w 101" name="T30"/>
                  <a:gd fmla="*/ 7 h 51" name="T31"/>
                  <a:gd fmla="*/ 0 w 101" name="T32"/>
                  <a:gd fmla="*/ 38 h 51" name="T33"/>
                  <a:gd fmla="*/ 0 w 101" name="T34"/>
                  <a:gd fmla="*/ 38 h 51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101" name="T54"/>
                  <a:gd fmla="*/ 0 h 51" name="T55"/>
                  <a:gd fmla="*/ 101 w 101" name="T56"/>
                  <a:gd fmla="*/ 51 h 51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51" w="100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/>
              <p:nvPr/>
            </p:nvSpPr>
            <p:spPr bwMode="auto">
              <a:xfrm>
                <a:off x="1457" y="2178"/>
                <a:ext cx="247" cy="158"/>
              </a:xfrm>
              <a:custGeom>
                <a:gdLst>
                  <a:gd fmla="*/ 0 w 247" name="T0"/>
                  <a:gd fmla="*/ 39 h 122" name="T1"/>
                  <a:gd fmla="*/ 0 w 247" name="T2"/>
                  <a:gd fmla="*/ 39 h 122" name="T3"/>
                  <a:gd fmla="*/ 12 w 247" name="T4"/>
                  <a:gd fmla="*/ 29 h 122" name="T5"/>
                  <a:gd fmla="*/ 6 w 247" name="T6"/>
                  <a:gd fmla="*/ 24 h 122" name="T7"/>
                  <a:gd fmla="*/ 35 w 247" name="T8"/>
                  <a:gd fmla="*/ 7 h 122" name="T9"/>
                  <a:gd fmla="*/ 59 w 247" name="T10"/>
                  <a:gd fmla="*/ 0 h 122" name="T11"/>
                  <a:gd fmla="*/ 67 w 247" name="T12"/>
                  <a:gd fmla="*/ 13 h 122" name="T13"/>
                  <a:gd fmla="*/ 59 w 247" name="T14"/>
                  <a:gd fmla="*/ 20 h 122" name="T15"/>
                  <a:gd fmla="*/ 81 w 247" name="T16"/>
                  <a:gd fmla="*/ 10 h 122" name="T17"/>
                  <a:gd fmla="*/ 105 w 247" name="T18"/>
                  <a:gd fmla="*/ 18 h 122" name="T19"/>
                  <a:gd fmla="*/ 96 w 247" name="T20"/>
                  <a:gd fmla="*/ 27 h 122" name="T21"/>
                  <a:gd fmla="*/ 124 w 247" name="T22"/>
                  <a:gd fmla="*/ 21 h 122" name="T23"/>
                  <a:gd fmla="*/ 116 w 247" name="T24"/>
                  <a:gd fmla="*/ 11 h 122" name="T25"/>
                  <a:gd fmla="*/ 127 w 247" name="T26"/>
                  <a:gd fmla="*/ 12 h 122" name="T27"/>
                  <a:gd fmla="*/ 149 w 247" name="T28"/>
                  <a:gd fmla="*/ 44 h 122" name="T29"/>
                  <a:gd fmla="*/ 157 w 247" name="T30"/>
                  <a:gd fmla="*/ 37 h 122" name="T31"/>
                  <a:gd fmla="*/ 148 w 247" name="T32"/>
                  <a:gd fmla="*/ 1 h 122" name="T33"/>
                  <a:gd fmla="*/ 166 w 247" name="T34"/>
                  <a:gd fmla="*/ 2 h 122" name="T35"/>
                  <a:gd fmla="*/ 186 w 247" name="T36"/>
                  <a:gd fmla="*/ 14 h 122" name="T37"/>
                  <a:gd fmla="*/ 197 w 247" name="T38"/>
                  <a:gd fmla="*/ 58 h 122" name="T39"/>
                  <a:gd fmla="*/ 246 w 247" name="T40"/>
                  <a:gd fmla="*/ 80 h 122" name="T41"/>
                  <a:gd fmla="*/ 245 w 247" name="T42"/>
                  <a:gd fmla="*/ 91 h 122" name="T43"/>
                  <a:gd fmla="*/ 232 w 247" name="T44"/>
                  <a:gd fmla="*/ 86 h 122" name="T45"/>
                  <a:gd fmla="*/ 217 w 247" name="T46"/>
                  <a:gd fmla="*/ 94 h 122" name="T47"/>
                  <a:gd fmla="*/ 238 w 247" name="T48"/>
                  <a:gd fmla="*/ 104 h 122" name="T49"/>
                  <a:gd fmla="*/ 219 w 247" name="T50"/>
                  <a:gd fmla="*/ 114 h 122" name="T51"/>
                  <a:gd fmla="*/ 187 w 247" name="T52"/>
                  <a:gd fmla="*/ 109 h 122" name="T53"/>
                  <a:gd fmla="*/ 169 w 247" name="T54"/>
                  <a:gd fmla="*/ 97 h 122" name="T55"/>
                  <a:gd fmla="*/ 128 w 247" name="T56"/>
                  <a:gd fmla="*/ 117 h 122" name="T57"/>
                  <a:gd fmla="*/ 78 w 247" name="T58"/>
                  <a:gd fmla="*/ 121 h 122" name="T59"/>
                  <a:gd fmla="*/ 68 w 247" name="T60"/>
                  <a:gd fmla="*/ 102 h 122" name="T61"/>
                  <a:gd fmla="*/ 40 w 247" name="T62"/>
                  <a:gd fmla="*/ 100 h 122" name="T63"/>
                  <a:gd fmla="*/ 22 w 247" name="T64"/>
                  <a:gd fmla="*/ 84 h 122" name="T65"/>
                  <a:gd fmla="*/ 93 w 247" name="T66"/>
                  <a:gd fmla="*/ 74 h 122" name="T67"/>
                  <a:gd fmla="*/ 19 w 247" name="T68"/>
                  <a:gd fmla="*/ 69 h 122" name="T69"/>
                  <a:gd fmla="*/ 9 w 247" name="T70"/>
                  <a:gd fmla="*/ 59 h 122" name="T71"/>
                  <a:gd fmla="*/ 47 w 247" name="T72"/>
                  <a:gd fmla="*/ 48 h 122" name="T73"/>
                  <a:gd fmla="*/ 12 w 247" name="T74"/>
                  <a:gd fmla="*/ 49 h 122" name="T75"/>
                  <a:gd fmla="*/ 15 w 247" name="T76"/>
                  <a:gd fmla="*/ 44 h 122" name="T77"/>
                  <a:gd fmla="*/ 0 w 247" name="T78"/>
                  <a:gd fmla="*/ 39 h 122" name="T79"/>
                  <a:gd fmla="*/ 0 w 247" name="T80"/>
                  <a:gd fmla="*/ 39 h 122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247" name="T123"/>
                  <a:gd fmla="*/ 0 h 122" name="T124"/>
                  <a:gd fmla="*/ 247 w 247" name="T125"/>
                  <a:gd fmla="*/ 122 h 122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122" w="246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/>
              <p:nvPr/>
            </p:nvSpPr>
            <p:spPr bwMode="auto">
              <a:xfrm>
                <a:off x="1475" y="2056"/>
                <a:ext cx="168" cy="158"/>
              </a:xfrm>
              <a:custGeom>
                <a:gdLst>
                  <a:gd fmla="*/ 0 w 168" name="T0"/>
                  <a:gd fmla="*/ 44 h 68" name="T1"/>
                  <a:gd fmla="*/ 0 w 168" name="T2"/>
                  <a:gd fmla="*/ 44 h 68" name="T3"/>
                  <a:gd fmla="*/ 6 w 168" name="T4"/>
                  <a:gd fmla="*/ 38 h 68" name="T5"/>
                  <a:gd fmla="*/ 34 w 168" name="T6"/>
                  <a:gd fmla="*/ 32 h 68" name="T7"/>
                  <a:gd fmla="*/ 6 w 168" name="T8"/>
                  <a:gd fmla="*/ 33 h 68" name="T9"/>
                  <a:gd fmla="*/ 39 w 168" name="T10"/>
                  <a:gd fmla="*/ 27 h 68" name="T11"/>
                  <a:gd fmla="*/ 12 w 168" name="T12"/>
                  <a:gd fmla="*/ 27 h 68" name="T13"/>
                  <a:gd fmla="*/ 14 w 168" name="T14"/>
                  <a:gd fmla="*/ 19 h 68" name="T15"/>
                  <a:gd fmla="*/ 40 w 168" name="T16"/>
                  <a:gd fmla="*/ 19 h 68" name="T17"/>
                  <a:gd fmla="*/ 22 w 168" name="T18"/>
                  <a:gd fmla="*/ 17 h 68" name="T19"/>
                  <a:gd fmla="*/ 36 w 168" name="T20"/>
                  <a:gd fmla="*/ 10 h 68" name="T21"/>
                  <a:gd fmla="*/ 70 w 168" name="T22"/>
                  <a:gd fmla="*/ 19 h 68" name="T23"/>
                  <a:gd fmla="*/ 87 w 168" name="T24"/>
                  <a:gd fmla="*/ 36 h 68" name="T25"/>
                  <a:gd fmla="*/ 118 w 168" name="T26"/>
                  <a:gd fmla="*/ 37 h 68" name="T27"/>
                  <a:gd fmla="*/ 106 w 168" name="T28"/>
                  <a:gd fmla="*/ 27 h 68" name="T29"/>
                  <a:gd fmla="*/ 113 w 168" name="T30"/>
                  <a:gd fmla="*/ 20 h 68" name="T31"/>
                  <a:gd fmla="*/ 99 w 168" name="T32"/>
                  <a:gd fmla="*/ 12 h 68" name="T33"/>
                  <a:gd fmla="*/ 121 w 168" name="T34"/>
                  <a:gd fmla="*/ 0 h 68" name="T35"/>
                  <a:gd fmla="*/ 131 w 168" name="T36"/>
                  <a:gd fmla="*/ 14 h 68" name="T37"/>
                  <a:gd fmla="*/ 124 w 168" name="T38"/>
                  <a:gd fmla="*/ 21 h 68" name="T39"/>
                  <a:gd fmla="*/ 136 w 168" name="T40"/>
                  <a:gd fmla="*/ 23 h 68" name="T41"/>
                  <a:gd fmla="*/ 132 w 168" name="T42"/>
                  <a:gd fmla="*/ 31 h 68" name="T43"/>
                  <a:gd fmla="*/ 147 w 168" name="T44"/>
                  <a:gd fmla="*/ 33 h 68" name="T45"/>
                  <a:gd fmla="*/ 156 w 168" name="T46"/>
                  <a:gd fmla="*/ 23 h 68" name="T47"/>
                  <a:gd fmla="*/ 167 w 168" name="T48"/>
                  <a:gd fmla="*/ 35 h 68" name="T49"/>
                  <a:gd fmla="*/ 158 w 168" name="T50"/>
                  <a:gd fmla="*/ 50 h 68" name="T51"/>
                  <a:gd fmla="*/ 122 w 168" name="T52"/>
                  <a:gd fmla="*/ 49 h 68" name="T53"/>
                  <a:gd fmla="*/ 67 w 168" name="T54"/>
                  <a:gd fmla="*/ 67 h 68" name="T55"/>
                  <a:gd fmla="*/ 45 w 168" name="T56"/>
                  <a:gd fmla="*/ 57 h 68" name="T57"/>
                  <a:gd fmla="*/ 91 w 168" name="T58"/>
                  <a:gd fmla="*/ 42 h 68" name="T59"/>
                  <a:gd fmla="*/ 51 w 168" name="T60"/>
                  <a:gd fmla="*/ 51 h 68" name="T61"/>
                  <a:gd fmla="*/ 58 w 168" name="T62"/>
                  <a:gd fmla="*/ 39 h 68" name="T63"/>
                  <a:gd fmla="*/ 38 w 168" name="T64"/>
                  <a:gd fmla="*/ 52 h 68" name="T65"/>
                  <a:gd fmla="*/ 14 w 168" name="T66"/>
                  <a:gd fmla="*/ 49 h 68" name="T67"/>
                  <a:gd fmla="*/ 0 w 168" name="T68"/>
                  <a:gd fmla="*/ 44 h 68" name="T69"/>
                  <a:gd fmla="*/ 0 w 168" name="T70"/>
                  <a:gd fmla="*/ 44 h 68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168" name="T108"/>
                  <a:gd fmla="*/ 0 h 68" name="T109"/>
                  <a:gd fmla="*/ 168 w 168" name="T110"/>
                  <a:gd fmla="*/ 68 h 68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68" w="1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/>
              <p:nvPr/>
            </p:nvSpPr>
            <p:spPr bwMode="auto">
              <a:xfrm>
                <a:off x="1641" y="1974"/>
                <a:ext cx="87" cy="158"/>
              </a:xfrm>
              <a:custGeom>
                <a:gdLst>
                  <a:gd fmla="*/ 0 w 87" name="T0"/>
                  <a:gd fmla="*/ 0 h 43" name="T1"/>
                  <a:gd fmla="*/ 0 w 87" name="T2"/>
                  <a:gd fmla="*/ 0 h 43" name="T3"/>
                  <a:gd fmla="*/ 7 w 87" name="T4"/>
                  <a:gd fmla="*/ 15 h 43" name="T5"/>
                  <a:gd fmla="*/ 28 w 87" name="T6"/>
                  <a:gd fmla="*/ 15 h 43" name="T7"/>
                  <a:gd fmla="*/ 21 w 87" name="T8"/>
                  <a:gd fmla="*/ 18 h 43" name="T9"/>
                  <a:gd fmla="*/ 26 w 87" name="T10"/>
                  <a:gd fmla="*/ 23 h 43" name="T11"/>
                  <a:gd fmla="*/ 8 w 87" name="T12"/>
                  <a:gd fmla="*/ 25 h 43" name="T13"/>
                  <a:gd fmla="*/ 38 w 87" name="T14"/>
                  <a:gd fmla="*/ 31 h 43" name="T15"/>
                  <a:gd fmla="*/ 86 w 87" name="T16"/>
                  <a:gd fmla="*/ 42 h 43" name="T17"/>
                  <a:gd fmla="*/ 79 w 87" name="T18"/>
                  <a:gd fmla="*/ 17 h 43" name="T19"/>
                  <a:gd fmla="*/ 44 w 87" name="T20"/>
                  <a:gd fmla="*/ 3 h 43" name="T21"/>
                  <a:gd fmla="*/ 33 w 87" name="T22"/>
                  <a:gd fmla="*/ 9 h 43" name="T23"/>
                  <a:gd fmla="*/ 30 w 87" name="T24"/>
                  <a:gd fmla="*/ 0 h 43" name="T25"/>
                  <a:gd fmla="*/ 0 w 87" name="T26"/>
                  <a:gd fmla="*/ 0 h 43" name="T27"/>
                  <a:gd fmla="*/ 0 w 87" name="T28"/>
                  <a:gd fmla="*/ 0 h 43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87" name="T45"/>
                  <a:gd fmla="*/ 0 h 43" name="T46"/>
                  <a:gd fmla="*/ 87 w 87" name="T47"/>
                  <a:gd fmla="*/ 43 h 43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43" w="87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/>
              <p:nvPr/>
            </p:nvSpPr>
            <p:spPr bwMode="auto">
              <a:xfrm>
                <a:off x="1681" y="2053"/>
                <a:ext cx="70" cy="158"/>
              </a:xfrm>
              <a:custGeom>
                <a:gdLst>
                  <a:gd fmla="*/ 0 w 70" name="T0"/>
                  <a:gd fmla="*/ 28 h 43" name="T1"/>
                  <a:gd fmla="*/ 0 w 70" name="T2"/>
                  <a:gd fmla="*/ 28 h 43" name="T3"/>
                  <a:gd fmla="*/ 8 w 70" name="T4"/>
                  <a:gd fmla="*/ 18 h 43" name="T5"/>
                  <a:gd fmla="*/ 21 w 70" name="T6"/>
                  <a:gd fmla="*/ 19 h 43" name="T7"/>
                  <a:gd fmla="*/ 4 w 70" name="T8"/>
                  <a:gd fmla="*/ 9 h 43" name="T9"/>
                  <a:gd fmla="*/ 8 w 70" name="T10"/>
                  <a:gd fmla="*/ 3 h 43" name="T11"/>
                  <a:gd fmla="*/ 36 w 70" name="T12"/>
                  <a:gd fmla="*/ 17 h 43" name="T13"/>
                  <a:gd fmla="*/ 20 w 70" name="T14"/>
                  <a:gd fmla="*/ 2 h 43" name="T15"/>
                  <a:gd fmla="*/ 62 w 70" name="T16"/>
                  <a:gd fmla="*/ 0 h 43" name="T17"/>
                  <a:gd fmla="*/ 69 w 70" name="T18"/>
                  <a:gd fmla="*/ 31 h 43" name="T19"/>
                  <a:gd fmla="*/ 61 w 70" name="T20"/>
                  <a:gd fmla="*/ 26 h 43" name="T21"/>
                  <a:gd fmla="*/ 60 w 70" name="T22"/>
                  <a:gd fmla="*/ 42 h 43" name="T23"/>
                  <a:gd fmla="*/ 27 w 70" name="T24"/>
                  <a:gd fmla="*/ 41 h 43" name="T25"/>
                  <a:gd fmla="*/ 33 w 70" name="T26"/>
                  <a:gd fmla="*/ 36 h 43" name="T27"/>
                  <a:gd fmla="*/ 24 w 70" name="T28"/>
                  <a:gd fmla="*/ 30 h 43" name="T29"/>
                  <a:gd fmla="*/ 48 w 70" name="T30"/>
                  <a:gd fmla="*/ 22 h 43" name="T31"/>
                  <a:gd fmla="*/ 0 w 70" name="T32"/>
                  <a:gd fmla="*/ 28 h 43" name="T33"/>
                  <a:gd fmla="*/ 0 w 70" name="T34"/>
                  <a:gd fmla="*/ 28 h 43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70" name="T54"/>
                  <a:gd fmla="*/ 0 h 43" name="T55"/>
                  <a:gd fmla="*/ 70 w 70" name="T56"/>
                  <a:gd fmla="*/ 43 h 43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43" w="70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/>
              <p:nvPr/>
            </p:nvSpPr>
            <p:spPr bwMode="auto">
              <a:xfrm>
                <a:off x="1683" y="2138"/>
                <a:ext cx="82" cy="158"/>
              </a:xfrm>
              <a:custGeom>
                <a:gdLst>
                  <a:gd fmla="*/ 0 w 82" name="T0"/>
                  <a:gd fmla="*/ 33 h 67" name="T1"/>
                  <a:gd fmla="*/ 0 w 82" name="T2"/>
                  <a:gd fmla="*/ 33 h 67" name="T3"/>
                  <a:gd fmla="*/ 4 w 82" name="T4"/>
                  <a:gd fmla="*/ 24 h 67" name="T5"/>
                  <a:gd fmla="*/ 31 w 82" name="T6"/>
                  <a:gd fmla="*/ 29 h 67" name="T7"/>
                  <a:gd fmla="*/ 27 w 82" name="T8"/>
                  <a:gd fmla="*/ 19 h 67" name="T9"/>
                  <a:gd fmla="*/ 34 w 82" name="T10"/>
                  <a:gd fmla="*/ 19 h 67" name="T11"/>
                  <a:gd fmla="*/ 16 w 82" name="T12"/>
                  <a:gd fmla="*/ 14 h 67" name="T13"/>
                  <a:gd fmla="*/ 25 w 82" name="T14"/>
                  <a:gd fmla="*/ 11 h 67" name="T15"/>
                  <a:gd fmla="*/ 17 w 82" name="T16"/>
                  <a:gd fmla="*/ 5 h 67" name="T17"/>
                  <a:gd fmla="*/ 68 w 82" name="T18"/>
                  <a:gd fmla="*/ 0 h 67" name="T19"/>
                  <a:gd fmla="*/ 70 w 82" name="T20"/>
                  <a:gd fmla="*/ 14 h 67" name="T21"/>
                  <a:gd fmla="*/ 54 w 82" name="T22"/>
                  <a:gd fmla="*/ 26 h 67" name="T23"/>
                  <a:gd fmla="*/ 78 w 82" name="T24"/>
                  <a:gd fmla="*/ 29 h 67" name="T25"/>
                  <a:gd fmla="*/ 81 w 82" name="T26"/>
                  <a:gd fmla="*/ 53 h 67" name="T27"/>
                  <a:gd fmla="*/ 46 w 82" name="T28"/>
                  <a:gd fmla="*/ 66 h 67" name="T29"/>
                  <a:gd fmla="*/ 31 w 82" name="T30"/>
                  <a:gd fmla="*/ 47 h 67" name="T31"/>
                  <a:gd fmla="*/ 0 w 82" name="T32"/>
                  <a:gd fmla="*/ 33 h 67" name="T33"/>
                  <a:gd fmla="*/ 0 w 82" name="T34"/>
                  <a:gd fmla="*/ 33 h 67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82" name="T54"/>
                  <a:gd fmla="*/ 0 h 67" name="T55"/>
                  <a:gd fmla="*/ 82 w 82" name="T56"/>
                  <a:gd fmla="*/ 67 h 67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67" w="82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/>
              <p:nvPr/>
            </p:nvSpPr>
            <p:spPr bwMode="auto">
              <a:xfrm>
                <a:off x="1740" y="1980"/>
                <a:ext cx="49" cy="158"/>
              </a:xfrm>
              <a:custGeom>
                <a:gdLst>
                  <a:gd fmla="*/ 0 w 49" name="T0"/>
                  <a:gd fmla="*/ 0 h 34" name="T1"/>
                  <a:gd fmla="*/ 0 w 49" name="T2"/>
                  <a:gd fmla="*/ 0 h 34" name="T3"/>
                  <a:gd fmla="*/ 5 w 49" name="T4"/>
                  <a:gd fmla="*/ 20 h 34" name="T5"/>
                  <a:gd fmla="*/ 20 w 49" name="T6"/>
                  <a:gd fmla="*/ 21 h 34" name="T7"/>
                  <a:gd fmla="*/ 7 w 49" name="T8"/>
                  <a:gd fmla="*/ 24 h 34" name="T9"/>
                  <a:gd fmla="*/ 14 w 49" name="T10"/>
                  <a:gd fmla="*/ 33 h 34" name="T11"/>
                  <a:gd fmla="*/ 44 w 49" name="T12"/>
                  <a:gd fmla="*/ 28 h 34" name="T13"/>
                  <a:gd fmla="*/ 48 w 49" name="T14"/>
                  <a:gd fmla="*/ 16 h 34" name="T15"/>
                  <a:gd fmla="*/ 0 w 49" name="T16"/>
                  <a:gd fmla="*/ 0 h 34" name="T17"/>
                  <a:gd fmla="*/ 0 w 49" name="T18"/>
                  <a:gd fmla="*/ 0 h 34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49" name="T30"/>
                  <a:gd fmla="*/ 0 h 34" name="T31"/>
                  <a:gd fmla="*/ 49 w 49" name="T32"/>
                  <a:gd fmla="*/ 34 h 34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34" w="49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/>
              <p:nvPr/>
            </p:nvSpPr>
            <p:spPr bwMode="auto">
              <a:xfrm>
                <a:off x="1757" y="2052"/>
                <a:ext cx="236" cy="158"/>
              </a:xfrm>
              <a:custGeom>
                <a:gdLst>
                  <a:gd fmla="*/ 0 w 236" name="T0"/>
                  <a:gd fmla="*/ 12 h 76" name="T1"/>
                  <a:gd fmla="*/ 0 w 236" name="T2"/>
                  <a:gd fmla="*/ 12 h 76" name="T3"/>
                  <a:gd fmla="*/ 15 w 236" name="T4"/>
                  <a:gd fmla="*/ 0 h 76" name="T5"/>
                  <a:gd fmla="*/ 35 w 236" name="T6"/>
                  <a:gd fmla="*/ 7 h 76" name="T7"/>
                  <a:gd fmla="*/ 49 w 236" name="T8"/>
                  <a:gd fmla="*/ 12 h 76" name="T9"/>
                  <a:gd fmla="*/ 45 w 236" name="T10"/>
                  <a:gd fmla="*/ 21 h 76" name="T11"/>
                  <a:gd fmla="*/ 72 w 236" name="T12"/>
                  <a:gd fmla="*/ 13 h 76" name="T13"/>
                  <a:gd fmla="*/ 89 w 236" name="T14"/>
                  <a:gd fmla="*/ 21 h 76" name="T15"/>
                  <a:gd fmla="*/ 75 w 236" name="T16"/>
                  <a:gd fmla="*/ 21 h 76" name="T17"/>
                  <a:gd fmla="*/ 105 w 236" name="T18"/>
                  <a:gd fmla="*/ 26 h 76" name="T19"/>
                  <a:gd fmla="*/ 72 w 236" name="T20"/>
                  <a:gd fmla="*/ 28 h 76" name="T21"/>
                  <a:gd fmla="*/ 89 w 236" name="T22"/>
                  <a:gd fmla="*/ 34 h 76" name="T23"/>
                  <a:gd fmla="*/ 76 w 236" name="T24"/>
                  <a:gd fmla="*/ 40 h 76" name="T25"/>
                  <a:gd fmla="*/ 93 w 236" name="T26"/>
                  <a:gd fmla="*/ 35 h 76" name="T27"/>
                  <a:gd fmla="*/ 107 w 236" name="T28"/>
                  <a:gd fmla="*/ 49 h 76" name="T29"/>
                  <a:gd fmla="*/ 111 w 236" name="T30"/>
                  <a:gd fmla="*/ 43 h 76" name="T31"/>
                  <a:gd fmla="*/ 154 w 236" name="T32"/>
                  <a:gd fmla="*/ 49 h 76" name="T33"/>
                  <a:gd fmla="*/ 199 w 236" name="T34"/>
                  <a:gd fmla="*/ 35 h 76" name="T35"/>
                  <a:gd fmla="*/ 235 w 236" name="T36"/>
                  <a:gd fmla="*/ 52 h 76" name="T37"/>
                  <a:gd fmla="*/ 224 w 236" name="T38"/>
                  <a:gd fmla="*/ 59 h 76" name="T39"/>
                  <a:gd fmla="*/ 228 w 236" name="T40"/>
                  <a:gd fmla="*/ 72 h 76" name="T41"/>
                  <a:gd fmla="*/ 206 w 236" name="T42"/>
                  <a:gd fmla="*/ 75 h 76" name="T43"/>
                  <a:gd fmla="*/ 182 w 236" name="T44"/>
                  <a:gd fmla="*/ 63 h 76" name="T45"/>
                  <a:gd fmla="*/ 182 w 236" name="T46"/>
                  <a:gd fmla="*/ 72 h 76" name="T47"/>
                  <a:gd fmla="*/ 169 w 236" name="T48"/>
                  <a:gd fmla="*/ 73 h 76" name="T49"/>
                  <a:gd fmla="*/ 116 w 236" name="T50"/>
                  <a:gd fmla="*/ 75 h 76" name="T51"/>
                  <a:gd fmla="*/ 111 w 236" name="T52"/>
                  <a:gd fmla="*/ 64 h 76" name="T53"/>
                  <a:gd fmla="*/ 98 w 236" name="T54"/>
                  <a:gd fmla="*/ 73 h 76" name="T55"/>
                  <a:gd fmla="*/ 82 w 236" name="T56"/>
                  <a:gd fmla="*/ 64 h 76" name="T57"/>
                  <a:gd fmla="*/ 71 w 236" name="T58"/>
                  <a:gd fmla="*/ 71 h 76" name="T59"/>
                  <a:gd fmla="*/ 51 w 236" name="T60"/>
                  <a:gd fmla="*/ 22 h 76" name="T61"/>
                  <a:gd fmla="*/ 26 w 236" name="T62"/>
                  <a:gd fmla="*/ 27 h 76" name="T63"/>
                  <a:gd fmla="*/ 0 w 236" name="T64"/>
                  <a:gd fmla="*/ 12 h 76" name="T65"/>
                  <a:gd fmla="*/ 0 w 236" name="T66"/>
                  <a:gd fmla="*/ 12 h 7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236" name="T102"/>
                  <a:gd fmla="*/ 0 h 76" name="T103"/>
                  <a:gd fmla="*/ 236 w 236" name="T104"/>
                  <a:gd fmla="*/ 76 h 76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76" w="23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/>
              <p:nvPr/>
            </p:nvSpPr>
            <p:spPr bwMode="auto">
              <a:xfrm>
                <a:off x="1767" y="1937"/>
                <a:ext cx="154" cy="158"/>
              </a:xfrm>
              <a:custGeom>
                <a:gdLst>
                  <a:gd fmla="*/ 0 w 154" name="T0"/>
                  <a:gd fmla="*/ 31 h 100" name="T1"/>
                  <a:gd fmla="*/ 0 w 154" name="T2"/>
                  <a:gd fmla="*/ 31 h 100" name="T3"/>
                  <a:gd fmla="*/ 37 w 154" name="T4"/>
                  <a:gd fmla="*/ 26 h 100" name="T5"/>
                  <a:gd fmla="*/ 17 w 154" name="T6"/>
                  <a:gd fmla="*/ 12 h 100" name="T7"/>
                  <a:gd fmla="*/ 50 w 154" name="T8"/>
                  <a:gd fmla="*/ 6 h 100" name="T9"/>
                  <a:gd fmla="*/ 24 w 154" name="T10"/>
                  <a:gd fmla="*/ 0 h 100" name="T11"/>
                  <a:gd fmla="*/ 65 w 154" name="T12"/>
                  <a:gd fmla="*/ 8 h 100" name="T13"/>
                  <a:gd fmla="*/ 77 w 154" name="T14"/>
                  <a:gd fmla="*/ 26 h 100" name="T15"/>
                  <a:gd fmla="*/ 98 w 154" name="T16"/>
                  <a:gd fmla="*/ 27 h 100" name="T17"/>
                  <a:gd fmla="*/ 106 w 154" name="T18"/>
                  <a:gd fmla="*/ 40 h 100" name="T19"/>
                  <a:gd fmla="*/ 108 w 154" name="T20"/>
                  <a:gd fmla="*/ 31 h 100" name="T21"/>
                  <a:gd fmla="*/ 118 w 154" name="T22"/>
                  <a:gd fmla="*/ 31 h 100" name="T23"/>
                  <a:gd fmla="*/ 114 w 154" name="T24"/>
                  <a:gd fmla="*/ 40 h 100" name="T25"/>
                  <a:gd fmla="*/ 126 w 154" name="T26"/>
                  <a:gd fmla="*/ 46 h 100" name="T27"/>
                  <a:gd fmla="*/ 118 w 154" name="T28"/>
                  <a:gd fmla="*/ 55 h 100" name="T29"/>
                  <a:gd fmla="*/ 142 w 154" name="T30"/>
                  <a:gd fmla="*/ 54 h 100" name="T31"/>
                  <a:gd fmla="*/ 153 w 154" name="T32"/>
                  <a:gd fmla="*/ 67 h 100" name="T33"/>
                  <a:gd fmla="*/ 124 w 154" name="T34"/>
                  <a:gd fmla="*/ 71 h 100" name="T35"/>
                  <a:gd fmla="*/ 116 w 154" name="T36"/>
                  <a:gd fmla="*/ 83 h 100" name="T37"/>
                  <a:gd fmla="*/ 110 w 154" name="T38"/>
                  <a:gd fmla="*/ 71 h 100" name="T39"/>
                  <a:gd fmla="*/ 102 w 154" name="T40"/>
                  <a:gd fmla="*/ 99 h 100" name="T41"/>
                  <a:gd fmla="*/ 84 w 154" name="T42"/>
                  <a:gd fmla="*/ 84 h 100" name="T43"/>
                  <a:gd fmla="*/ 93 w 154" name="T44"/>
                  <a:gd fmla="*/ 99 h 100" name="T45"/>
                  <a:gd fmla="*/ 57 w 154" name="T46"/>
                  <a:gd fmla="*/ 97 h 100" name="T47"/>
                  <a:gd fmla="*/ 46 w 154" name="T48"/>
                  <a:gd fmla="*/ 89 h 100" name="T49"/>
                  <a:gd fmla="*/ 63 w 154" name="T50"/>
                  <a:gd fmla="*/ 88 h 100" name="T51"/>
                  <a:gd fmla="*/ 45 w 154" name="T52"/>
                  <a:gd fmla="*/ 85 h 100" name="T53"/>
                  <a:gd fmla="*/ 40 w 154" name="T54"/>
                  <a:gd fmla="*/ 81 h 100" name="T55"/>
                  <a:gd fmla="*/ 50 w 154" name="T56"/>
                  <a:gd fmla="*/ 80 h 100" name="T57"/>
                  <a:gd fmla="*/ 34 w 154" name="T58"/>
                  <a:gd fmla="*/ 74 h 100" name="T59"/>
                  <a:gd fmla="*/ 83 w 154" name="T60"/>
                  <a:gd fmla="*/ 65 h 100" name="T61"/>
                  <a:gd fmla="*/ 24 w 154" name="T62"/>
                  <a:gd fmla="*/ 67 h 100" name="T63"/>
                  <a:gd fmla="*/ 13 w 154" name="T64"/>
                  <a:gd fmla="*/ 57 h 100" name="T65"/>
                  <a:gd fmla="*/ 34 w 154" name="T66"/>
                  <a:gd fmla="*/ 53 h 100" name="T67"/>
                  <a:gd fmla="*/ 2 w 154" name="T68"/>
                  <a:gd fmla="*/ 46 h 100" name="T69"/>
                  <a:gd fmla="*/ 9 w 154" name="T70"/>
                  <a:gd fmla="*/ 45 h 100" name="T71"/>
                  <a:gd fmla="*/ 0 w 154" name="T72"/>
                  <a:gd fmla="*/ 38 h 100" name="T73"/>
                  <a:gd fmla="*/ 37 w 154" name="T74"/>
                  <a:gd fmla="*/ 38 h 100" name="T75"/>
                  <a:gd fmla="*/ 0 w 154" name="T76"/>
                  <a:gd fmla="*/ 31 h 100" name="T77"/>
                  <a:gd fmla="*/ 0 w 154" name="T78"/>
                  <a:gd fmla="*/ 31 h 100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w 154" name="T120"/>
                  <a:gd fmla="*/ 0 h 100" name="T121"/>
                  <a:gd fmla="*/ 154 w 154" name="T122"/>
                  <a:gd fmla="*/ 100 h 100" name="T123"/>
                </a:gdLst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b="T123" l="T120" r="T122" t="T121"/>
                <a:pathLst>
                  <a:path h="100" w="154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/>
              <p:nvPr/>
            </p:nvSpPr>
            <p:spPr bwMode="auto">
              <a:xfrm>
                <a:off x="1767" y="2071"/>
                <a:ext cx="38" cy="158"/>
              </a:xfrm>
              <a:custGeom>
                <a:gdLst>
                  <a:gd fmla="*/ 0 w 38" name="T0"/>
                  <a:gd fmla="*/ 17 h 26" name="T1"/>
                  <a:gd fmla="*/ 0 w 38" name="T2"/>
                  <a:gd fmla="*/ 17 h 26" name="T3"/>
                  <a:gd fmla="*/ 6 w 38" name="T4"/>
                  <a:gd fmla="*/ 0 h 26" name="T5"/>
                  <a:gd fmla="*/ 30 w 38" name="T6"/>
                  <a:gd fmla="*/ 5 h 26" name="T7"/>
                  <a:gd fmla="*/ 37 w 38" name="T8"/>
                  <a:gd fmla="*/ 25 h 26" name="T9"/>
                  <a:gd fmla="*/ 0 w 38" name="T10"/>
                  <a:gd fmla="*/ 17 h 26" name="T11"/>
                  <a:gd fmla="*/ 0 w 38" name="T12"/>
                  <a:gd fmla="*/ 17 h 2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8" name="T21"/>
                  <a:gd fmla="*/ 0 h 26" name="T22"/>
                  <a:gd fmla="*/ 38 w 38" name="T23"/>
                  <a:gd fmla="*/ 26 h 26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6" w="38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/>
              <p:nvPr/>
            </p:nvSpPr>
            <p:spPr bwMode="auto">
              <a:xfrm>
                <a:off x="1767" y="2001"/>
                <a:ext cx="43" cy="158"/>
              </a:xfrm>
              <a:custGeom>
                <a:gdLst>
                  <a:gd fmla="*/ 0 w 43" name="T0"/>
                  <a:gd fmla="*/ 4 h 10" name="T1"/>
                  <a:gd fmla="*/ 0 w 43" name="T2"/>
                  <a:gd fmla="*/ 4 h 10" name="T3"/>
                  <a:gd fmla="*/ 10 w 43" name="T4"/>
                  <a:gd fmla="*/ 9 h 10" name="T5"/>
                  <a:gd fmla="*/ 42 w 43" name="T6"/>
                  <a:gd fmla="*/ 4 h 10" name="T7"/>
                  <a:gd fmla="*/ 11 w 43" name="T8"/>
                  <a:gd fmla="*/ 0 h 10" name="T9"/>
                  <a:gd fmla="*/ 0 w 43" name="T10"/>
                  <a:gd fmla="*/ 4 h 10" name="T11"/>
                  <a:gd fmla="*/ 0 w 43" name="T12"/>
                  <a:gd fmla="*/ 4 h 10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3" name="T21"/>
                  <a:gd fmla="*/ 0 h 10" name="T22"/>
                  <a:gd fmla="*/ 43 w 43" name="T23"/>
                  <a:gd fmla="*/ 10 h 10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0" w="43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/>
              <p:nvPr/>
            </p:nvSpPr>
            <p:spPr bwMode="auto">
              <a:xfrm>
                <a:off x="1774" y="2127"/>
                <a:ext cx="75" cy="158"/>
              </a:xfrm>
              <a:custGeom>
                <a:gdLst>
                  <a:gd fmla="*/ 0 w 75" name="T0"/>
                  <a:gd fmla="*/ 9 h 53" name="T1"/>
                  <a:gd fmla="*/ 0 w 75" name="T2"/>
                  <a:gd fmla="*/ 9 h 53" name="T3"/>
                  <a:gd fmla="*/ 2 w 75" name="T4"/>
                  <a:gd fmla="*/ 33 h 53" name="T5"/>
                  <a:gd fmla="*/ 10 w 75" name="T6"/>
                  <a:gd fmla="*/ 38 h 53" name="T7"/>
                  <a:gd fmla="*/ 7 w 75" name="T8"/>
                  <a:gd fmla="*/ 52 h 53" name="T9"/>
                  <a:gd fmla="*/ 18 w 75" name="T10"/>
                  <a:gd fmla="*/ 52 h 53" name="T11"/>
                  <a:gd fmla="*/ 30 w 75" name="T12"/>
                  <a:gd fmla="*/ 41 h 53" name="T13"/>
                  <a:gd fmla="*/ 18 w 75" name="T14"/>
                  <a:gd fmla="*/ 33 h 53" name="T15"/>
                  <a:gd fmla="*/ 48 w 75" name="T16"/>
                  <a:gd fmla="*/ 33 h 53" name="T17"/>
                  <a:gd fmla="*/ 74 w 75" name="T18"/>
                  <a:gd fmla="*/ 4 h 53" name="T19"/>
                  <a:gd fmla="*/ 6 w 75" name="T20"/>
                  <a:gd fmla="*/ 0 h 53" name="T21"/>
                  <a:gd fmla="*/ 15 w 75" name="T22"/>
                  <a:gd fmla="*/ 10 h 53" name="T23"/>
                  <a:gd fmla="*/ 0 w 75" name="T24"/>
                  <a:gd fmla="*/ 9 h 53" name="T25"/>
                  <a:gd fmla="*/ 0 w 75" name="T26"/>
                  <a:gd fmla="*/ 9 h 53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75" name="T42"/>
                  <a:gd fmla="*/ 0 h 53" name="T43"/>
                  <a:gd fmla="*/ 75 w 75" name="T44"/>
                  <a:gd fmla="*/ 53 h 53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52" w="75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/>
              <p:nvPr/>
            </p:nvSpPr>
            <p:spPr bwMode="auto">
              <a:xfrm>
                <a:off x="1824" y="1936"/>
                <a:ext cx="421" cy="158"/>
              </a:xfrm>
              <a:custGeom>
                <a:gdLst>
                  <a:gd fmla="*/ 37 w 421" name="T0"/>
                  <a:gd fmla="*/ 50 h 214" name="T1"/>
                  <a:gd fmla="*/ 31 w 421" name="T2"/>
                  <a:gd fmla="*/ 58 h 214" name="T3"/>
                  <a:gd fmla="*/ 36 w 421" name="T4"/>
                  <a:gd fmla="*/ 68 h 214" name="T5"/>
                  <a:gd fmla="*/ 66 w 421" name="T6"/>
                  <a:gd fmla="*/ 83 h 214" name="T7"/>
                  <a:gd fmla="*/ 89 w 421" name="T8"/>
                  <a:gd fmla="*/ 71 h 214" name="T9"/>
                  <a:gd fmla="*/ 135 w 421" name="T10"/>
                  <a:gd fmla="*/ 72 h 214" name="T11"/>
                  <a:gd fmla="*/ 166 w 421" name="T12"/>
                  <a:gd fmla="*/ 75 h 214" name="T13"/>
                  <a:gd fmla="*/ 172 w 421" name="T14"/>
                  <a:gd fmla="*/ 74 h 214" name="T15"/>
                  <a:gd fmla="*/ 142 w 421" name="T16"/>
                  <a:gd fmla="*/ 111 h 214" name="T17"/>
                  <a:gd fmla="*/ 111 w 421" name="T18"/>
                  <a:gd fmla="*/ 93 h 214" name="T19"/>
                  <a:gd fmla="*/ 90 w 421" name="T20"/>
                  <a:gd fmla="*/ 103 h 214" name="T21"/>
                  <a:gd fmla="*/ 100 w 421" name="T22"/>
                  <a:gd fmla="*/ 131 h 214" name="T23"/>
                  <a:gd fmla="*/ 132 w 421" name="T24"/>
                  <a:gd fmla="*/ 145 h 214" name="T25"/>
                  <a:gd fmla="*/ 62 w 421" name="T26"/>
                  <a:gd fmla="*/ 157 h 214" name="T27"/>
                  <a:gd fmla="*/ 88 w 421" name="T28"/>
                  <a:gd fmla="*/ 158 h 214" name="T29"/>
                  <a:gd fmla="*/ 109 w 421" name="T30"/>
                  <a:gd fmla="*/ 157 h 214" name="T31"/>
                  <a:gd fmla="*/ 88 w 421" name="T32"/>
                  <a:gd fmla="*/ 167 h 214" name="T33"/>
                  <a:gd fmla="*/ 132 w 421" name="T34"/>
                  <a:gd fmla="*/ 159 h 214" name="T35"/>
                  <a:gd fmla="*/ 51 w 421" name="T36"/>
                  <a:gd fmla="*/ 168 h 214" name="T37"/>
                  <a:gd fmla="*/ 39 w 421" name="T38"/>
                  <a:gd fmla="*/ 207 h 214" name="T39"/>
                  <a:gd fmla="*/ 72 w 421" name="T40"/>
                  <a:gd fmla="*/ 202 h 214" name="T41"/>
                  <a:gd fmla="*/ 93 w 421" name="T42"/>
                  <a:gd fmla="*/ 203 h 214" name="T43"/>
                  <a:gd fmla="*/ 126 w 421" name="T44"/>
                  <a:gd fmla="*/ 207 h 214" name="T45"/>
                  <a:gd fmla="*/ 149 w 421" name="T46"/>
                  <a:gd fmla="*/ 205 h 214" name="T47"/>
                  <a:gd fmla="*/ 191 w 421" name="T48"/>
                  <a:gd fmla="*/ 193 h 214" name="T49"/>
                  <a:gd fmla="*/ 135 w 421" name="T50"/>
                  <a:gd fmla="*/ 184 h 214" name="T51"/>
                  <a:gd fmla="*/ 188 w 421" name="T52"/>
                  <a:gd fmla="*/ 162 h 214" name="T53"/>
                  <a:gd fmla="*/ 204 w 421" name="T54"/>
                  <a:gd fmla="*/ 155 h 214" name="T55"/>
                  <a:gd fmla="*/ 235 w 421" name="T56"/>
                  <a:gd fmla="*/ 142 h 214" name="T57"/>
                  <a:gd fmla="*/ 217 w 421" name="T58"/>
                  <a:gd fmla="*/ 129 h 214" name="T59"/>
                  <a:gd fmla="*/ 237 w 421" name="T60"/>
                  <a:gd fmla="*/ 125 h 214" name="T61"/>
                  <a:gd fmla="*/ 235 w 421" name="T62"/>
                  <a:gd fmla="*/ 108 h 214" name="T63"/>
                  <a:gd fmla="*/ 268 w 421" name="T64"/>
                  <a:gd fmla="*/ 98 h 214" name="T65"/>
                  <a:gd fmla="*/ 305 w 421" name="T66"/>
                  <a:gd fmla="*/ 90 h 214" name="T67"/>
                  <a:gd fmla="*/ 341 w 421" name="T68"/>
                  <a:gd fmla="*/ 53 h 214" name="T69"/>
                  <a:gd fmla="*/ 357 w 421" name="T70"/>
                  <a:gd fmla="*/ 50 h 214" name="T71"/>
                  <a:gd fmla="*/ 393 w 421" name="T72"/>
                  <a:gd fmla="*/ 23 h 214" name="T73"/>
                  <a:gd fmla="*/ 345 w 421" name="T74"/>
                  <a:gd fmla="*/ 6 h 214" name="T75"/>
                  <a:gd fmla="*/ 249 w 421" name="T76"/>
                  <a:gd fmla="*/ 11 h 214" name="T77"/>
                  <a:gd fmla="*/ 219 w 421" name="T78"/>
                  <a:gd fmla="*/ 19 h 214" name="T79"/>
                  <a:gd fmla="*/ 154 w 421" name="T80"/>
                  <a:gd fmla="*/ 7 h 214" name="T81"/>
                  <a:gd fmla="*/ 147 w 421" name="T82"/>
                  <a:gd fmla="*/ 21 h 214" name="T83"/>
                  <a:gd fmla="*/ 117 w 421" name="T84"/>
                  <a:gd fmla="*/ 23 h 214" name="T85"/>
                  <a:gd fmla="*/ 65 w 421" name="T86"/>
                  <a:gd fmla="*/ 33 h 214" name="T87"/>
                  <a:gd fmla="*/ 0 w 421" name="T88"/>
                  <a:gd fmla="*/ 50 h 214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w 421" name="T135"/>
                  <a:gd fmla="*/ 0 h 214" name="T136"/>
                  <a:gd fmla="*/ 421 w 421" name="T137"/>
                  <a:gd fmla="*/ 214 h 214" name="T138"/>
                </a:gdLst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b="T138" l="T135" r="T137" t="T136"/>
                <a:pathLst>
                  <a:path h="214" w="421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/>
              <p:nvPr/>
            </p:nvSpPr>
            <p:spPr bwMode="auto">
              <a:xfrm>
                <a:off x="1851" y="2244"/>
                <a:ext cx="392" cy="158"/>
              </a:xfrm>
              <a:custGeom>
                <a:gdLst>
                  <a:gd fmla="*/ 0 w 392" name="T0"/>
                  <a:gd fmla="*/ 61 h 278" name="T1"/>
                  <a:gd fmla="*/ 19 w 392" name="T2"/>
                  <a:gd fmla="*/ 10 h 278" name="T3"/>
                  <a:gd fmla="*/ 69 w 392" name="T4"/>
                  <a:gd fmla="*/ 4 h 278" name="T5"/>
                  <a:gd fmla="*/ 51 w 392" name="T6"/>
                  <a:gd fmla="*/ 49 h 278" name="T7"/>
                  <a:gd fmla="*/ 47 w 392" name="T8"/>
                  <a:gd fmla="*/ 72 h 278" name="T9"/>
                  <a:gd fmla="*/ 73 w 392" name="T10"/>
                  <a:gd fmla="*/ 56 h 278" name="T11"/>
                  <a:gd fmla="*/ 70 w 392" name="T12"/>
                  <a:gd fmla="*/ 38 h 278" name="T13"/>
                  <a:gd fmla="*/ 82 w 392" name="T14"/>
                  <a:gd fmla="*/ 28 h 278" name="T15"/>
                  <a:gd fmla="*/ 85 w 392" name="T16"/>
                  <a:gd fmla="*/ 23 h 278" name="T17"/>
                  <a:gd fmla="*/ 88 w 392" name="T18"/>
                  <a:gd fmla="*/ 14 h 278" name="T19"/>
                  <a:gd fmla="*/ 116 w 392" name="T20"/>
                  <a:gd fmla="*/ 3 h 278" name="T21"/>
                  <a:gd fmla="*/ 128 w 392" name="T22"/>
                  <a:gd fmla="*/ 21 h 278" name="T23"/>
                  <a:gd fmla="*/ 139 w 392" name="T24"/>
                  <a:gd fmla="*/ 36 h 278" name="T25"/>
                  <a:gd fmla="*/ 170 w 392" name="T26"/>
                  <a:gd fmla="*/ 28 h 278" name="T27"/>
                  <a:gd fmla="*/ 215 w 392" name="T28"/>
                  <a:gd fmla="*/ 49 h 278" name="T29"/>
                  <a:gd fmla="*/ 225 w 392" name="T30"/>
                  <a:gd fmla="*/ 53 h 278" name="T31"/>
                  <a:gd fmla="*/ 231 w 392" name="T32"/>
                  <a:gd fmla="*/ 65 h 278" name="T33"/>
                  <a:gd fmla="*/ 254 w 392" name="T34"/>
                  <a:gd fmla="*/ 60 h 278" name="T35"/>
                  <a:gd fmla="*/ 246 w 392" name="T36"/>
                  <a:gd fmla="*/ 71 h 278" name="T37"/>
                  <a:gd fmla="*/ 262 w 392" name="T38"/>
                  <a:gd fmla="*/ 82 h 278" name="T39"/>
                  <a:gd fmla="*/ 267 w 392" name="T40"/>
                  <a:gd fmla="*/ 85 h 278" name="T41"/>
                  <a:gd fmla="*/ 279 w 392" name="T42"/>
                  <a:gd fmla="*/ 92 h 278" name="T43"/>
                  <a:gd fmla="*/ 287 w 392" name="T44"/>
                  <a:gd fmla="*/ 98 h 278" name="T45"/>
                  <a:gd fmla="*/ 312 w 392" name="T46"/>
                  <a:gd fmla="*/ 99 h 278" name="T47"/>
                  <a:gd fmla="*/ 322 w 392" name="T48"/>
                  <a:gd fmla="*/ 114 h 278" name="T49"/>
                  <a:gd fmla="*/ 305 w 392" name="T50"/>
                  <a:gd fmla="*/ 120 h 278" name="T51"/>
                  <a:gd fmla="*/ 329 w 392" name="T52"/>
                  <a:gd fmla="*/ 146 h 278" name="T53"/>
                  <a:gd fmla="*/ 353 w 392" name="T54"/>
                  <a:gd fmla="*/ 162 h 278" name="T55"/>
                  <a:gd fmla="*/ 367 w 392" name="T56"/>
                  <a:gd fmla="*/ 169 h 278" name="T57"/>
                  <a:gd fmla="*/ 388 w 392" name="T58"/>
                  <a:gd fmla="*/ 184 h 278" name="T59"/>
                  <a:gd fmla="*/ 381 w 392" name="T60"/>
                  <a:gd fmla="*/ 189 h 278" name="T61"/>
                  <a:gd fmla="*/ 364 w 392" name="T62"/>
                  <a:gd fmla="*/ 195 h 278" name="T63"/>
                  <a:gd fmla="*/ 317 w 392" name="T64"/>
                  <a:gd fmla="*/ 178 h 278" name="T65"/>
                  <a:gd fmla="*/ 312 w 392" name="T66"/>
                  <a:gd fmla="*/ 190 h 278" name="T67"/>
                  <a:gd fmla="*/ 310 w 392" name="T68"/>
                  <a:gd fmla="*/ 198 h 278" name="T69"/>
                  <a:gd fmla="*/ 341 w 392" name="T70"/>
                  <a:gd fmla="*/ 220 h 278" name="T71"/>
                  <a:gd fmla="*/ 351 w 392" name="T72"/>
                  <a:gd fmla="*/ 240 h 278" name="T73"/>
                  <a:gd fmla="*/ 290 w 392" name="T74"/>
                  <a:gd fmla="*/ 239 h 278" name="T75"/>
                  <a:gd fmla="*/ 256 w 392" name="T76"/>
                  <a:gd fmla="*/ 256 h 278" name="T77"/>
                  <a:gd fmla="*/ 256 w 392" name="T78"/>
                  <a:gd fmla="*/ 242 h 278" name="T79"/>
                  <a:gd fmla="*/ 227 w 392" name="T80"/>
                  <a:gd fmla="*/ 219 h 278" name="T81"/>
                  <a:gd fmla="*/ 208 w 392" name="T82"/>
                  <a:gd fmla="*/ 224 h 278" name="T83"/>
                  <a:gd fmla="*/ 182 w 392" name="T84"/>
                  <a:gd fmla="*/ 229 h 278" name="T85"/>
                  <a:gd fmla="*/ 173 w 392" name="T86"/>
                  <a:gd fmla="*/ 202 h 278" name="T87"/>
                  <a:gd fmla="*/ 213 w 392" name="T88"/>
                  <a:gd fmla="*/ 186 h 278" name="T89"/>
                  <a:gd fmla="*/ 221 w 392" name="T90"/>
                  <a:gd fmla="*/ 128 h 278" name="T91"/>
                  <a:gd fmla="*/ 215 w 392" name="T92"/>
                  <a:gd fmla="*/ 120 h 278" name="T93"/>
                  <a:gd fmla="*/ 182 w 392" name="T94"/>
                  <a:gd fmla="*/ 119 h 278" name="T95"/>
                  <a:gd fmla="*/ 170 w 392" name="T96"/>
                  <a:gd fmla="*/ 101 h 278" name="T97"/>
                  <a:gd fmla="*/ 148 w 392" name="T98"/>
                  <a:gd fmla="*/ 86 h 278" name="T99"/>
                  <a:gd fmla="*/ 115 w 392" name="T100"/>
                  <a:gd fmla="*/ 95 h 278" name="T101"/>
                  <a:gd fmla="*/ 26 w 392" name="T102"/>
                  <a:gd fmla="*/ 89 h 278" name="T103"/>
                  <a:gd fmla="*/ 39 w 392" name="T104"/>
                  <a:gd fmla="*/ 72 h 278" name="T105"/>
                  <a:gd fmla="*/ 0 w 392" name="T106"/>
                  <a:gd fmla="*/ 61 h 278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392" name="T162"/>
                  <a:gd fmla="*/ 0 h 278" name="T163"/>
                  <a:gd fmla="*/ 392 w 392" name="T164"/>
                  <a:gd fmla="*/ 278 h 278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278" w="392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/>
              <p:nvPr/>
            </p:nvSpPr>
            <p:spPr bwMode="auto">
              <a:xfrm>
                <a:off x="1890" y="2327"/>
                <a:ext cx="92" cy="158"/>
              </a:xfrm>
              <a:custGeom>
                <a:gdLst>
                  <a:gd fmla="*/ 0 w 92" name="T0"/>
                  <a:gd fmla="*/ 50 h 62" name="T1"/>
                  <a:gd fmla="*/ 0 w 92" name="T2"/>
                  <a:gd fmla="*/ 50 h 62" name="T3"/>
                  <a:gd fmla="*/ 14 w 92" name="T4"/>
                  <a:gd fmla="*/ 38 h 62" name="T5"/>
                  <a:gd fmla="*/ 22 w 92" name="T6"/>
                  <a:gd fmla="*/ 0 h 62" name="T7"/>
                  <a:gd fmla="*/ 30 w 92" name="T8"/>
                  <a:gd fmla="*/ 14 h 62" name="T9"/>
                  <a:gd fmla="*/ 51 w 92" name="T10"/>
                  <a:gd fmla="*/ 17 h 62" name="T11"/>
                  <a:gd fmla="*/ 91 w 92" name="T12"/>
                  <a:gd fmla="*/ 45 h 62" name="T13"/>
                  <a:gd fmla="*/ 86 w 92" name="T14"/>
                  <a:gd fmla="*/ 54 h 62" name="T15"/>
                  <a:gd fmla="*/ 49 w 92" name="T16"/>
                  <a:gd fmla="*/ 41 h 62" name="T17"/>
                  <a:gd fmla="*/ 27 w 92" name="T18"/>
                  <a:gd fmla="*/ 61 h 62" name="T19"/>
                  <a:gd fmla="*/ 21 w 92" name="T20"/>
                  <a:gd fmla="*/ 45 h 62" name="T21"/>
                  <a:gd fmla="*/ 0 w 92" name="T22"/>
                  <a:gd fmla="*/ 50 h 62" name="T23"/>
                  <a:gd fmla="*/ 0 w 92" name="T24"/>
                  <a:gd fmla="*/ 50 h 62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92" name="T39"/>
                  <a:gd fmla="*/ 0 h 62" name="T40"/>
                  <a:gd fmla="*/ 92 w 92" name="T41"/>
                  <a:gd fmla="*/ 62 h 62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62" w="9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/>
              <p:nvPr/>
            </p:nvSpPr>
            <p:spPr bwMode="auto">
              <a:xfrm>
                <a:off x="2271" y="2627"/>
                <a:ext cx="92" cy="158"/>
              </a:xfrm>
              <a:custGeom>
                <a:gdLst>
                  <a:gd fmla="*/ 0 w 92" name="T0"/>
                  <a:gd fmla="*/ 69 h 89" name="T1"/>
                  <a:gd fmla="*/ 0 w 92" name="T2"/>
                  <a:gd fmla="*/ 69 h 89" name="T3"/>
                  <a:gd fmla="*/ 37 w 92" name="T4"/>
                  <a:gd fmla="*/ 4 h 89" name="T5"/>
                  <a:gd fmla="*/ 52 w 92" name="T6"/>
                  <a:gd fmla="*/ 0 h 89" name="T7"/>
                  <a:gd fmla="*/ 34 w 92" name="T8"/>
                  <a:gd fmla="*/ 34 h 89" name="T9"/>
                  <a:gd fmla="*/ 46 w 92" name="T10"/>
                  <a:gd fmla="*/ 26 h 89" name="T11"/>
                  <a:gd fmla="*/ 54 w 92" name="T12"/>
                  <a:gd fmla="*/ 41 h 89" name="T13"/>
                  <a:gd fmla="*/ 78 w 92" name="T14"/>
                  <a:gd fmla="*/ 41 h 89" name="T15"/>
                  <a:gd fmla="*/ 73 w 92" name="T16"/>
                  <a:gd fmla="*/ 54 h 89" name="T17"/>
                  <a:gd fmla="*/ 85 w 92" name="T18"/>
                  <a:gd fmla="*/ 53 h 89" name="T19"/>
                  <a:gd fmla="*/ 77 w 92" name="T20"/>
                  <a:gd fmla="*/ 67 h 89" name="T21"/>
                  <a:gd fmla="*/ 88 w 92" name="T22"/>
                  <a:gd fmla="*/ 60 h 89" name="T23"/>
                  <a:gd fmla="*/ 91 w 92" name="T24"/>
                  <a:gd fmla="*/ 73 h 89" name="T25"/>
                  <a:gd fmla="*/ 79 w 92" name="T26"/>
                  <a:gd fmla="*/ 88 h 89" name="T27"/>
                  <a:gd fmla="*/ 78 w 92" name="T28"/>
                  <a:gd fmla="*/ 77 h 89" name="T29"/>
                  <a:gd fmla="*/ 73 w 92" name="T30"/>
                  <a:gd fmla="*/ 83 h 89" name="T31"/>
                  <a:gd fmla="*/ 73 w 92" name="T32"/>
                  <a:gd fmla="*/ 66 h 89" name="T33"/>
                  <a:gd fmla="*/ 50 w 92" name="T34"/>
                  <a:gd fmla="*/ 83 h 89" name="T35"/>
                  <a:gd fmla="*/ 63 w 92" name="T36"/>
                  <a:gd fmla="*/ 71 h 89" name="T37"/>
                  <a:gd fmla="*/ 45 w 92" name="T38"/>
                  <a:gd fmla="*/ 73 h 89" name="T39"/>
                  <a:gd fmla="*/ 49 w 92" name="T40"/>
                  <a:gd fmla="*/ 66 h 89" name="T41"/>
                  <a:gd fmla="*/ 0 w 92" name="T42"/>
                  <a:gd fmla="*/ 69 h 89" name="T43"/>
                  <a:gd fmla="*/ 0 w 92" name="T44"/>
                  <a:gd fmla="*/ 69 h 89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w 92" name="T69"/>
                  <a:gd fmla="*/ 0 h 89" name="T70"/>
                  <a:gd fmla="*/ 92 w 92" name="T71"/>
                  <a:gd fmla="*/ 89 h 89" name="T72"/>
                </a:gdLst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b="T72" l="T69" r="T71" t="T70"/>
                <a:pathLst>
                  <a:path h="89" w="92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/>
            <p:nvPr/>
          </p:nvSpPr>
          <p:spPr bwMode="auto">
            <a:xfrm>
              <a:off x="1726380" y="2701609"/>
              <a:ext cx="1033456" cy="206196"/>
            </a:xfrm>
            <a:custGeom>
              <a:gdLst>
                <a:gd fmla="*/ 91471449 w 830" name="T0"/>
                <a:gd fmla="*/ 245076928 h 606" name="T1"/>
                <a:gd fmla="*/ 182942897 w 830" name="T2"/>
                <a:gd fmla="*/ 205933045 h 606" name="T3"/>
                <a:gd fmla="*/ 148834854 w 830" name="T4"/>
                <a:gd fmla="*/ 199125753 h 606" name="T5"/>
                <a:gd fmla="*/ 243406691 w 830" name="T6"/>
                <a:gd fmla="*/ 132750054 h 606" name="T7"/>
                <a:gd fmla="*/ 275964501 w 830" name="T8"/>
                <a:gd fmla="*/ 88500049 h 606" name="T9"/>
                <a:gd fmla="*/ 410846402 w 830" name="T10"/>
                <a:gd fmla="*/ 86798879 h 606" name="T11"/>
                <a:gd fmla="*/ 455807010 w 830" name="T12"/>
                <a:gd fmla="*/ 76586617 h 606" name="T13"/>
                <a:gd fmla="*/ 576735842 w 830" name="T14"/>
                <a:gd fmla="*/ 86798879 h 606" name="T15"/>
                <a:gd fmla="*/ 561231411 w 830" name="T16"/>
                <a:gd fmla="*/ 44250025 h 606" name="T17"/>
                <a:gd fmla="*/ 607742213 w 830" name="T18"/>
                <a:gd fmla="*/ 39143894 h 606" name="T19"/>
                <a:gd fmla="*/ 617044622 w 830" name="T20"/>
                <a:gd fmla="*/ 15317063 h 606" name="T21"/>
                <a:gd fmla="*/ 702315412 w 830" name="T22"/>
                <a:gd fmla="*/ 20423184 h 606" name="T23"/>
                <a:gd fmla="*/ 976729641 w 830" name="T24"/>
                <a:gd fmla="*/ 15317063 h 606" name="T25"/>
                <a:gd fmla="*/ 767429787 w 830" name="T26"/>
                <a:gd fmla="*/ 39143894 h 606" name="T27"/>
                <a:gd fmla="*/ 1021690249 w 830" name="T28"/>
                <a:gd fmla="*/ 39143894 h 606" name="T29"/>
                <a:gd fmla="*/ 883708037 w 830" name="T30"/>
                <a:gd fmla="*/ 85096383 h 606" name="T31"/>
                <a:gd fmla="*/ 992232826 w 830" name="T32"/>
                <a:gd fmla="*/ 97009816 h 606" name="T33"/>
                <a:gd fmla="*/ 1017038421 w 830" name="T34"/>
                <a:gd fmla="*/ 171893978 h 606" name="T35"/>
                <a:gd fmla="*/ 1172075258 w 830" name="T36"/>
                <a:gd fmla="*/ 97009816 h 606" name="T37"/>
                <a:gd fmla="*/ 1227888469 w 830" name="T38"/>
                <a:gd fmla="*/ 151472062 h 606" name="T39"/>
                <a:gd fmla="*/ 1114711852 w 830" name="T40"/>
                <a:gd fmla="*/ 209336691 h 606" name="T41"/>
                <a:gd fmla="*/ 1141067641 w 830" name="T42"/>
                <a:gd fmla="*/ 234865991 h 606" name="T43"/>
                <a:gd fmla="*/ 1137967253 w 830" name="T44"/>
                <a:gd fmla="*/ 311452587 h 606" name="T45"/>
                <a:gd fmla="*/ 1158122266 w 830" name="T46"/>
                <a:gd fmla="*/ 354000198 h 606" name="T47"/>
                <a:gd fmla="*/ 1085254430 w 830" name="T48"/>
                <a:gd fmla="*/ 384635619 h 606" name="T49"/>
                <a:gd fmla="*/ 1128664844 w 830" name="T50"/>
                <a:gd fmla="*/ 437395390 h 606" name="T51"/>
                <a:gd fmla="*/ 1105409443 w 830" name="T52"/>
                <a:gd fmla="*/ 442501511 h 606" name="T53"/>
                <a:gd fmla="*/ 1066650856 w 830" name="T54"/>
                <a:gd fmla="*/ 473135628 h 606" name="T55"/>
                <a:gd fmla="*/ 1030992658 w 830" name="T56"/>
                <a:gd fmla="*/ 496962453 h 606" name="T57"/>
                <a:gd fmla="*/ 1018589860 w 830" name="T58"/>
                <a:gd fmla="*/ 546318578 h 606" name="T59"/>
                <a:gd fmla="*/ 1052696620 w 830" name="T60"/>
                <a:gd fmla="*/ 595674703 h 606" name="T61"/>
                <a:gd fmla="*/ 1086804624 w 830" name="T62"/>
                <a:gd fmla="*/ 641625878 h 606" name="T63"/>
                <a:gd fmla="*/ 1021690249 w 830" name="T64"/>
                <a:gd fmla="*/ 604184470 h 606" name="T65"/>
                <a:gd fmla="*/ 930218839 w 830" name="T66"/>
                <a:gd fmla="*/ 641625878 h 606" name="T67"/>
                <a:gd fmla="*/ 1071301438 w 830" name="T68"/>
                <a:gd fmla="*/ 662049057 h 606" name="T69"/>
                <a:gd fmla="*/ 855800809 w 830" name="T70"/>
                <a:gd fmla="*/ 714808992 h 606" name="T71"/>
                <a:gd fmla="*/ 786034606 w 830" name="T72"/>
                <a:gd fmla="*/ 805011475 h 606" name="T73"/>
                <a:gd fmla="*/ 759678817 w 830" name="T74"/>
                <a:gd fmla="*/ 806712646 h 606" name="T75"/>
                <a:gd fmla="*/ 696113390 w 830" name="T76"/>
                <a:gd fmla="*/ 857771246 h 606" name="T77"/>
                <a:gd fmla="*/ 686810981 w 830" name="T78"/>
                <a:gd fmla="*/ 900318776 h 606" name="T79"/>
                <a:gd fmla="*/ 654253171 w 830" name="T80"/>
                <a:gd fmla="*/ 924146905 h 606" name="T81"/>
                <a:gd fmla="*/ 638749829 w 830" name="T82"/>
                <a:gd fmla="*/ 1014348084 h 606" name="T83"/>
                <a:gd fmla="*/ 586037006 w 830" name="T84"/>
                <a:gd fmla="*/ 1002434672 h 606" name="T85"/>
                <a:gd fmla="*/ 524023019 w 830" name="T86"/>
                <a:gd fmla="*/ 982011493 h 606" name="T87"/>
                <a:gd fmla="*/ 455807010 w 830" name="T88"/>
                <a:gd fmla="*/ 905424897 h 606" name="T89"/>
                <a:gd fmla="*/ 443404213 w 830" name="T90"/>
                <a:gd fmla="*/ 885001717 h 606" name="T91"/>
                <a:gd fmla="*/ 406195820 w 830" name="T92"/>
                <a:gd fmla="*/ 769271238 h 606" name="T93"/>
                <a:gd fmla="*/ 462009031 w 830" name="T94"/>
                <a:gd fmla="*/ 723318758 h 606" name="T95"/>
                <a:gd fmla="*/ 479062411 w 830" name="T96"/>
                <a:gd fmla="*/ 658645412 h 606" name="T97"/>
                <a:gd fmla="*/ 458907398 w 830" name="T98"/>
                <a:gd fmla="*/ 636521062 h 606" name="T99"/>
                <a:gd fmla="*/ 434101803 w 830" name="T100"/>
                <a:gd fmla="*/ 610991761 h 606" name="T101"/>
                <a:gd fmla="*/ 410846402 w 830" name="T102"/>
                <a:gd fmla="*/ 575251524 h 606" name="T103"/>
                <a:gd fmla="*/ 386040807 w 830" name="T104"/>
                <a:gd fmla="*/ 575251524 h 606" name="T105"/>
                <a:gd fmla="*/ 378288592 w 830" name="T106"/>
                <a:gd fmla="*/ 513981986 h 606" name="T107"/>
                <a:gd fmla="*/ 306972117 w 830" name="T108"/>
                <a:gd fmla="*/ 410164919 h 606" name="T109"/>
                <a:gd fmla="*/ 128679841 w 830" name="T110"/>
                <a:gd fmla="*/ 384635619 h 606" name="T111"/>
                <a:gd fmla="*/ 103874246 w 830" name="T112"/>
                <a:gd fmla="*/ 364212440 h 606" name="T113"/>
                <a:gd fmla="*/ 155036875 w 830" name="T114"/>
                <a:gd fmla="*/ 335279412 h 606" name="T115"/>
                <a:gd fmla="*/ 0 w 830" name="T116"/>
                <a:gd fmla="*/ 289326933 h 60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w 830" name="T177"/>
                <a:gd fmla="*/ 0 h 606" name="T178"/>
                <a:gd fmla="*/ 830 w 830" name="T179"/>
                <a:gd fmla="*/ 606 h 606" name="T180"/>
              </a:gdLst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b="T180" l="T177" r="T179" t="T178"/>
              <a:pathLst>
                <a:path h="606" w="830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/>
            <p:nvPr/>
          </p:nvSpPr>
          <p:spPr bwMode="auto">
            <a:xfrm>
              <a:off x="2551876" y="2964343"/>
              <a:ext cx="188912" cy="206196"/>
            </a:xfrm>
            <a:custGeom>
              <a:gdLst>
                <a:gd fmla="*/ 0 w 151" name="T0"/>
                <a:gd fmla="*/ 40104274 h 70" name="T1"/>
                <a:gd fmla="*/ 0 w 151" name="T2"/>
                <a:gd fmla="*/ 40104274 h 70" name="T3"/>
                <a:gd fmla="*/ 15652254 w 151" name="T4"/>
                <a:gd fmla="*/ 35091241 h 70" name="T5"/>
                <a:gd fmla="*/ 6260402 w 151" name="T6"/>
                <a:gd fmla="*/ 25065175 h 70" name="T7"/>
                <a:gd fmla="*/ 26607957 w 151" name="T8"/>
                <a:gd fmla="*/ 31749650 h 70" name="T9"/>
                <a:gd fmla="*/ 17217354 w 151" name="T10"/>
                <a:gd fmla="*/ 13367662 h 70" name="T11"/>
                <a:gd fmla="*/ 40695106 w 151" name="T12"/>
                <a:gd fmla="*/ 23395026 h 70" name="T13"/>
                <a:gd fmla="*/ 29739408 w 151" name="T14"/>
                <a:gd fmla="*/ 1671443 h 70" name="T15"/>
                <a:gd fmla="*/ 65737964 w 151" name="T16"/>
                <a:gd fmla="*/ 18381988 h 70" name="T17"/>
                <a:gd fmla="*/ 68868163 w 151" name="T18"/>
                <a:gd fmla="*/ 48460201 h 70" name="T19"/>
                <a:gd fmla="*/ 87650631 w 151" name="T20"/>
                <a:gd fmla="*/ 15039104 h 70" name="T21"/>
                <a:gd fmla="*/ 106433080 w 151" name="T22"/>
                <a:gd fmla="*/ 28408059 h 70" name="T23"/>
                <a:gd fmla="*/ 122085329 w 151" name="T24"/>
                <a:gd fmla="*/ 11697513 h 70" name="T25"/>
                <a:gd fmla="*/ 134607378 w 151" name="T26"/>
                <a:gd fmla="*/ 31749650 h 70" name="T27"/>
                <a:gd fmla="*/ 131477179 w 151" name="T28"/>
                <a:gd fmla="*/ 13367662 h 70" name="T29"/>
                <a:gd fmla="*/ 170607214 w 151" name="T30"/>
                <a:gd fmla="*/ 13367662 h 70" name="T31"/>
                <a:gd fmla="*/ 175302514 w 151" name="T32"/>
                <a:gd fmla="*/ 0 h 70" name="T33"/>
                <a:gd fmla="*/ 192519862 w 151" name="T34"/>
                <a:gd fmla="*/ 11697513 h 70" name="T35"/>
                <a:gd fmla="*/ 214432511 w 151" name="T36"/>
                <a:gd fmla="*/ 6684477 h 70" name="T37"/>
                <a:gd fmla="*/ 198780262 w 151" name="T38"/>
                <a:gd fmla="*/ 15039104 h 70" name="T39"/>
                <a:gd fmla="*/ 234780059 w 151" name="T40"/>
                <a:gd fmla="*/ 51801792 h 70" name="T41"/>
                <a:gd fmla="*/ 203475561 w 151" name="T42"/>
                <a:gd fmla="*/ 83551432 h 70" name="T43"/>
                <a:gd fmla="*/ 117390029 w 151" name="T44"/>
                <a:gd fmla="*/ 115301092 h 70" name="T45"/>
                <a:gd fmla="*/ 39130007 w 151" name="T46"/>
                <a:gd fmla="*/ 100261993 h 70" name="T47"/>
                <a:gd fmla="*/ 57912465 w 151" name="T48"/>
                <a:gd fmla="*/ 70183775 h 70" name="T49"/>
                <a:gd fmla="*/ 12522054 w 151" name="T50"/>
                <a:gd fmla="*/ 60157709 h 70" name="T51"/>
                <a:gd fmla="*/ 56347365 w 151" name="T52"/>
                <a:gd fmla="*/ 58486267 h 70" name="T53"/>
                <a:gd fmla="*/ 40695106 w 151" name="T54"/>
                <a:gd fmla="*/ 48460201 h 70" name="T55"/>
                <a:gd fmla="*/ 56347365 w 151" name="T56"/>
                <a:gd fmla="*/ 40104274 h 70" name="T57"/>
                <a:gd fmla="*/ 0 w 151" name="T58"/>
                <a:gd fmla="*/ 40104274 h 70" name="T59"/>
                <a:gd fmla="*/ 0 w 151" name="T60"/>
                <a:gd fmla="*/ 40104274 h 70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w 151" name="T93"/>
                <a:gd fmla="*/ 0 h 70" name="T94"/>
                <a:gd fmla="*/ 151 w 151" name="T95"/>
                <a:gd fmla="*/ 70 h 70" name="T96"/>
              </a:gdLst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b="T96" l="T93" r="T95" t="T94"/>
              <a:pathLst>
                <a:path h="70" w="151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/>
            <p:nvPr/>
          </p:nvSpPr>
          <p:spPr bwMode="auto">
            <a:xfrm>
              <a:off x="975499" y="3884304"/>
              <a:ext cx="515933" cy="206196"/>
            </a:xfrm>
            <a:custGeom>
              <a:gdLst>
                <a:gd fmla="*/ 0 w 412" name="T0"/>
                <a:gd fmla="*/ 5082858 h 261" name="T1"/>
                <a:gd fmla="*/ 0 w 412" name="T2"/>
                <a:gd fmla="*/ 5082858 h 261" name="T3"/>
                <a:gd fmla="*/ 29795363 w 412" name="T4"/>
                <a:gd fmla="*/ 72852125 h 261" name="T5"/>
                <a:gd fmla="*/ 65864618 w 412" name="T6"/>
                <a:gd fmla="*/ 105042701 h 261" name="T7"/>
                <a:gd fmla="*/ 64295518 w 412" name="T8"/>
                <a:gd fmla="*/ 123679407 h 261" name="T9"/>
                <a:gd fmla="*/ 45477599 w 412" name="T10"/>
                <a:gd fmla="*/ 127067544 h 261" name="T11"/>
                <a:gd fmla="*/ 86250404 w 412" name="T12"/>
                <a:gd fmla="*/ 142316113 h 261" name="T13"/>
                <a:gd fmla="*/ 108205270 w 412" name="T14"/>
                <a:gd fmla="*/ 174506710 h 261" name="T15"/>
                <a:gd fmla="*/ 106637423 w 412" name="T16"/>
                <a:gd fmla="*/ 199919690 h 261" name="T17"/>
                <a:gd fmla="*/ 152115002 w 412" name="T18"/>
                <a:gd fmla="*/ 242275958 h 261" name="T19"/>
                <a:gd fmla="*/ 163092435 w 412" name="T20"/>
                <a:gd fmla="*/ 228722108 h 261" name="T21"/>
                <a:gd fmla="*/ 53318085 w 412" name="T22"/>
                <a:gd fmla="*/ 62686412 h 261" name="T23"/>
                <a:gd fmla="*/ 47045445 w 412" name="T24"/>
                <a:gd fmla="*/ 18636711 h 261" name="T25"/>
                <a:gd fmla="*/ 70568158 w 412" name="T26"/>
                <a:gd fmla="*/ 28802429 h 261" name="T27"/>
                <a:gd fmla="*/ 111340964 w 412" name="T28"/>
                <a:gd fmla="*/ 101654564 h 261" name="T29"/>
                <a:gd fmla="*/ 169365114 w 412" name="T30"/>
                <a:gd fmla="*/ 155869963 h 261" name="T31"/>
                <a:gd fmla="*/ 166228168 w 412" name="T32"/>
                <a:gd fmla="*/ 176200127 h 261" name="T33"/>
                <a:gd fmla="*/ 246205893 w 412" name="T34"/>
                <a:gd fmla="*/ 250746952 h 261" name="T35"/>
                <a:gd fmla="*/ 255615479 w 412" name="T36"/>
                <a:gd fmla="*/ 282937507 h 261" name="T37"/>
                <a:gd fmla="*/ 246205893 w 412" name="T38"/>
                <a:gd fmla="*/ 303267631 h 261" name="T39"/>
                <a:gd fmla="*/ 265023813 w 412" name="T40"/>
                <a:gd fmla="*/ 332070050 h 261" name="T41"/>
                <a:gd fmla="*/ 417138854 w 412" name="T42"/>
                <a:gd fmla="*/ 410005092 h 261" name="T43"/>
                <a:gd fmla="*/ 484571299 w 412" name="T44"/>
                <a:gd fmla="*/ 403227517 h 261" name="T45"/>
                <a:gd fmla="*/ 528479779 w 412" name="T46"/>
                <a:gd fmla="*/ 440500929 h 261" name="T47"/>
                <a:gd fmla="*/ 545729852 w 412" name="T48"/>
                <a:gd fmla="*/ 404922236 h 261" name="T49"/>
                <a:gd fmla="*/ 567684718 w 412" name="T50"/>
                <a:gd fmla="*/ 403227517 h 261" name="T51"/>
                <a:gd fmla="*/ 545729852 w 412" name="T52"/>
                <a:gd fmla="*/ 372731680 h 261" name="T53"/>
                <a:gd fmla="*/ 594344377 w 412" name="T54"/>
                <a:gd fmla="*/ 360872550 h 261" name="T55"/>
                <a:gd fmla="*/ 613162297 w 412" name="T56"/>
                <a:gd fmla="*/ 347318700 h 261" name="T57"/>
                <a:gd fmla="*/ 617867090 w 412" name="T58"/>
                <a:gd fmla="*/ 340541043 h 261" name="T59"/>
                <a:gd fmla="*/ 624139730 w 412" name="T60"/>
                <a:gd fmla="*/ 357484413 h 261" name="T61"/>
                <a:gd fmla="*/ 644526749 w 412" name="T62"/>
                <a:gd fmla="*/ 282937507 h 261" name="T63"/>
                <a:gd fmla="*/ 617867090 w 412" name="T64"/>
                <a:gd fmla="*/ 272771795 h 261" name="T65"/>
                <a:gd fmla="*/ 569253817 w 412" name="T66"/>
                <a:gd fmla="*/ 282937507 h 261" name="T67"/>
                <a:gd fmla="*/ 544162005 w 412" name="T68"/>
                <a:gd fmla="*/ 347318700 h 261" name="T69"/>
                <a:gd fmla="*/ 481434353 w 412" name="T70"/>
                <a:gd fmla="*/ 354094974 h 261" name="T71"/>
                <a:gd fmla="*/ 454775946 w 412" name="T72"/>
                <a:gd fmla="*/ 338847625 h 261" name="T73"/>
                <a:gd fmla="*/ 414001908 w 412" name="T74"/>
                <a:gd fmla="*/ 259217945 h 261" name="T75"/>
                <a:gd fmla="*/ 412434061 w 412" name="T76"/>
                <a:gd fmla="*/ 199919690 h 261" name="T77"/>
                <a:gd fmla="*/ 426548440 w 412" name="T78"/>
                <a:gd fmla="*/ 171117271 h 261" name="T79"/>
                <a:gd fmla="*/ 384206555 w 412" name="T80"/>
                <a:gd fmla="*/ 155869963 h 261" name="T81"/>
                <a:gd fmla="*/ 330888489 w 412" name="T82"/>
                <a:gd fmla="*/ 72852125 h 261" name="T83"/>
                <a:gd fmla="*/ 285410832 w 412" name="T84"/>
                <a:gd fmla="*/ 89794132 h 261" name="T85"/>
                <a:gd fmla="*/ 227387973 w 412" name="T86"/>
                <a:gd fmla="*/ 22024853 h 261" name="T87"/>
                <a:gd fmla="*/ 130160136 w 412" name="T88"/>
                <a:gd fmla="*/ 35578703 h 261" name="T89"/>
                <a:gd fmla="*/ 48614545 w 412" name="T90"/>
                <a:gd fmla="*/ 0 h 261" name="T91"/>
                <a:gd fmla="*/ 0 w 412" name="T92"/>
                <a:gd fmla="*/ 5082858 h 261" name="T93"/>
                <a:gd fmla="*/ 0 w 412" name="T94"/>
                <a:gd fmla="*/ 5082858 h 261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w 412" name="T144"/>
                <a:gd fmla="*/ 0 h 261" name="T145"/>
                <a:gd fmla="*/ 412 w 412" name="T146"/>
                <a:gd fmla="*/ 261 h 261" name="T147"/>
              </a:gdLst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b="T147" l="T144" r="T146" t="T145"/>
              <a:pathLst>
                <a:path h="261" w="412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/>
            <p:nvPr/>
          </p:nvSpPr>
          <p:spPr bwMode="auto">
            <a:xfrm>
              <a:off x="4461626" y="3413608"/>
              <a:ext cx="541333" cy="206196"/>
            </a:xfrm>
            <a:custGeom>
              <a:gdLst>
                <a:gd fmla="*/ 0 w 434" name="T0"/>
                <a:gd fmla="*/ 97804222 h 183" name="T1"/>
                <a:gd fmla="*/ 0 w 434" name="T2"/>
                <a:gd fmla="*/ 97804222 h 183" name="T3"/>
                <a:gd fmla="*/ 21780710 w 434" name="T4"/>
                <a:gd fmla="*/ 130405179 h 183" name="T5"/>
                <a:gd fmla="*/ 51342202 w 434" name="T6"/>
                <a:gd fmla="*/ 140699736 h 183" name="T7"/>
                <a:gd fmla="*/ 63787960 w 434" name="T8"/>
                <a:gd fmla="*/ 207618979 h 183" name="T9"/>
                <a:gd fmla="*/ 157136156 w 434" name="T10"/>
                <a:gd fmla="*/ 233356025 h 183" name="T11"/>
                <a:gd fmla="*/ 197588027 w 434" name="T12"/>
                <a:gd fmla="*/ 279684804 h 183" name="T13"/>
                <a:gd fmla="*/ 273821727 w 434" name="T14"/>
                <a:gd fmla="*/ 276252848 h 183" name="T15"/>
                <a:gd fmla="*/ 360947101 w 434" name="T16"/>
                <a:gd fmla="*/ 312285761 h 183" name="T17"/>
                <a:gd fmla="*/ 477632633 w 434" name="T18"/>
                <a:gd fmla="*/ 279684804 h 183" name="T19"/>
                <a:gd fmla="*/ 513416994 w 434" name="T20"/>
                <a:gd fmla="*/ 253946448 h 183" name="T21"/>
                <a:gd fmla="*/ 513416994 w 434" name="T22"/>
                <a:gd fmla="*/ 217913535 h 183" name="T23"/>
                <a:gd fmla="*/ 546088045 w 434" name="T24"/>
                <a:gd fmla="*/ 221345491 h 183" name="T25"/>
                <a:gd fmla="*/ 616100113 w 434" name="T26"/>
                <a:gd fmla="*/ 169870047 h 183" name="T27"/>
                <a:gd fmla="*/ 673665330 w 434" name="T28"/>
                <a:gd fmla="*/ 166438092 h 183" name="T29"/>
                <a:gd fmla="*/ 645660348 w 434" name="T30"/>
                <a:gd fmla="*/ 126973224 h 183" name="T31"/>
                <a:gd fmla="*/ 591207349 w 434" name="T32"/>
                <a:gd fmla="*/ 137269090 h 183" name="T33"/>
                <a:gd fmla="*/ 591207349 w 434" name="T34"/>
                <a:gd fmla="*/ 92656289 h 183" name="T35"/>
                <a:gd fmla="*/ 605209762 w 434" name="T36"/>
                <a:gd fmla="*/ 68633890 h 183" name="T37"/>
                <a:gd fmla="*/ 566314585 w 434" name="T38"/>
                <a:gd fmla="*/ 61771289 h 183" name="T39"/>
                <a:gd fmla="*/ 465186875 w 434" name="T40"/>
                <a:gd fmla="*/ 89224334 h 183" name="T41"/>
                <a:gd fmla="*/ 378061578 w 434" name="T42"/>
                <a:gd fmla="*/ 49759445 h 183" name="T43"/>
                <a:gd fmla="*/ 320496438 w 434" name="T44"/>
                <a:gd fmla="*/ 54907378 h 183" name="T45"/>
                <a:gd fmla="*/ 300271146 w 434" name="T46"/>
                <a:gd fmla="*/ 22306411 h 183" name="T47"/>
                <a:gd fmla="*/ 244261492 w 434" name="T48"/>
                <a:gd fmla="*/ 0 h 183" name="T49"/>
                <a:gd fmla="*/ 214701257 w 434" name="T50"/>
                <a:gd fmla="*/ 24022389 h 183" name="T51"/>
                <a:gd fmla="*/ 213145849 w 434" name="T52"/>
                <a:gd fmla="*/ 68633890 h 183" name="T53"/>
                <a:gd fmla="*/ 85569928 w 434" name="T54"/>
                <a:gd fmla="*/ 48043467 h 183" name="T55"/>
                <a:gd fmla="*/ 0 w 434" name="T56"/>
                <a:gd fmla="*/ 97804222 h 183" name="T57"/>
                <a:gd fmla="*/ 0 w 434" name="T58"/>
                <a:gd fmla="*/ 97804222 h 183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w 434" name="T90"/>
                <a:gd fmla="*/ 0 h 183" name="T91"/>
                <a:gd fmla="*/ 434 w 434" name="T92"/>
                <a:gd fmla="*/ 183 h 183" name="T93"/>
              </a:gdLst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b="T93" l="T90" r="T92" t="T91"/>
              <a:pathLst>
                <a:path h="183" w="432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/>
            <p:nvPr/>
          </p:nvSpPr>
          <p:spPr bwMode="auto">
            <a:xfrm>
              <a:off x="3853617" y="3941454"/>
              <a:ext cx="126999" cy="206196"/>
            </a:xfrm>
            <a:custGeom>
              <a:gdLst>
                <a:gd fmla="*/ 0 w 105" name="T0"/>
                <a:gd fmla="*/ 143570889 h 119" name="T1"/>
                <a:gd fmla="*/ 0 w 105" name="T2"/>
                <a:gd fmla="*/ 143570889 h 119" name="T3"/>
                <a:gd fmla="*/ 20480870 w 105" name="T4"/>
                <a:gd fmla="*/ 201682754 h 119" name="T5"/>
                <a:gd fmla="*/ 57054450 w 105" name="T6"/>
                <a:gd fmla="*/ 193136590 h 119" name="T7"/>
                <a:gd fmla="*/ 114110109 w 105" name="T8"/>
                <a:gd fmla="*/ 141860872 h 119" name="T9"/>
                <a:gd fmla="*/ 112646586 w 105" name="T10"/>
                <a:gd fmla="*/ 117932397 h 119" name="T11"/>
                <a:gd fmla="*/ 150683680 w 105" name="T12"/>
                <a:gd fmla="*/ 73494155 h 119" name="T13"/>
                <a:gd fmla="*/ 152145994 w 105" name="T14"/>
                <a:gd fmla="*/ 59820554 h 119" name="T15"/>
                <a:gd fmla="*/ 131665133 w 105" name="T16"/>
                <a:gd fmla="*/ 34183359 h 119" name="T17"/>
                <a:gd fmla="*/ 84850527 w 105" name="T18"/>
                <a:gd fmla="*/ 0 h 119" name="T19"/>
                <a:gd fmla="*/ 73147160 w 105" name="T20"/>
                <a:gd fmla="*/ 1708710 h 119" name="T21"/>
                <a:gd fmla="*/ 78998834 w 105" name="T22"/>
                <a:gd fmla="*/ 18801043 h 119" name="T23"/>
                <a:gd fmla="*/ 62907334 w 105" name="T24"/>
                <a:gd fmla="*/ 54693117 h 119" name="T25"/>
                <a:gd fmla="*/ 73147160 w 105" name="T26"/>
                <a:gd fmla="*/ 71785445 h 119" name="T27"/>
                <a:gd fmla="*/ 58517973 w 105" name="T28"/>
                <a:gd fmla="*/ 119642415 h 119" name="T29"/>
                <a:gd fmla="*/ 0 w 105" name="T30"/>
                <a:gd fmla="*/ 143570889 h 119" name="T31"/>
                <a:gd fmla="*/ 0 w 105" name="T32"/>
                <a:gd fmla="*/ 143570889 h 119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w 105" name="T51"/>
                <a:gd fmla="*/ 0 h 119" name="T52"/>
                <a:gd fmla="*/ 105 w 105" name="T53"/>
                <a:gd fmla="*/ 119 h 119" name="T54"/>
              </a:gdLst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b="T54" l="T51" r="T53" t="T52"/>
              <a:pathLst>
                <a:path h="119" w="105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/>
            <p:nvPr/>
          </p:nvSpPr>
          <p:spPr bwMode="auto">
            <a:xfrm>
              <a:off x="4329864" y="3798578"/>
              <a:ext cx="138112" cy="206196"/>
            </a:xfrm>
            <a:custGeom>
              <a:gdLst>
                <a:gd fmla="*/ 0 w 111" name="T0"/>
                <a:gd fmla="*/ 39317863 h 57" name="T1"/>
                <a:gd fmla="*/ 0 w 111" name="T2"/>
                <a:gd fmla="*/ 39317863 h 57" name="T3"/>
                <a:gd fmla="*/ 21675035 w 111" name="T4"/>
                <a:gd fmla="*/ 0 h 57" name="T5"/>
                <a:gd fmla="*/ 88246756 w 111" name="T6"/>
                <a:gd fmla="*/ 25020341 h 57" name="T7"/>
                <a:gd fmla="*/ 123855015 w 111" name="T8"/>
                <a:gd fmla="*/ 62549509 h 57" name="T9"/>
                <a:gd fmla="*/ 170300826 w 111" name="T10"/>
                <a:gd fmla="*/ 62549509 h 57" name="T11"/>
                <a:gd fmla="*/ 167203860 w 111" name="T12"/>
                <a:gd fmla="*/ 100080026 h 57" name="T13"/>
                <a:gd fmla="*/ 57283304 w 111" name="T14"/>
                <a:gd fmla="*/ 76847032 h 57" name="T15"/>
                <a:gd fmla="*/ 0 w 111" name="T16"/>
                <a:gd fmla="*/ 39317863 h 57" name="T17"/>
                <a:gd fmla="*/ 0 w 111" name="T18"/>
                <a:gd fmla="*/ 39317863 h 57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111" name="T30"/>
                <a:gd fmla="*/ 0 h 57" name="T31"/>
                <a:gd fmla="*/ 111 w 111" name="T32"/>
                <a:gd fmla="*/ 57 h 57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57" w="110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/>
            <p:nvPr/>
          </p:nvGrpSpPr>
          <p:grpSpPr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/>
              <p:nvPr/>
            </p:nvSpPr>
            <p:spPr bwMode="auto">
              <a:xfrm>
                <a:off x="5352" y="3983"/>
                <a:ext cx="106" cy="158"/>
              </a:xfrm>
              <a:custGeom>
                <a:gdLst>
                  <a:gd fmla="*/ 0 w 106" name="T0"/>
                  <a:gd fmla="*/ 87 h 100" name="T1"/>
                  <a:gd fmla="*/ 0 w 106" name="T2"/>
                  <a:gd fmla="*/ 87 h 100" name="T3"/>
                  <a:gd fmla="*/ 22 w 106" name="T4"/>
                  <a:gd fmla="*/ 56 h 100" name="T5"/>
                  <a:gd fmla="*/ 60 w 106" name="T6"/>
                  <a:gd fmla="*/ 34 h 100" name="T7"/>
                  <a:gd fmla="*/ 79 w 106" name="T8"/>
                  <a:gd fmla="*/ 0 h 100" name="T9"/>
                  <a:gd fmla="*/ 91 w 106" name="T10"/>
                  <a:gd fmla="*/ 10 h 100" name="T11"/>
                  <a:gd fmla="*/ 104 w 106" name="T12"/>
                  <a:gd fmla="*/ 6 h 100" name="T13"/>
                  <a:gd fmla="*/ 105 w 106" name="T14"/>
                  <a:gd fmla="*/ 18 h 100" name="T15"/>
                  <a:gd fmla="*/ 85 w 106" name="T16"/>
                  <a:gd fmla="*/ 41 h 100" name="T17"/>
                  <a:gd fmla="*/ 90 w 106" name="T18"/>
                  <a:gd fmla="*/ 52 h 100" name="T19"/>
                  <a:gd fmla="*/ 67 w 106" name="T20"/>
                  <a:gd fmla="*/ 56 h 100" name="T21"/>
                  <a:gd fmla="*/ 57 w 106" name="T22"/>
                  <a:gd fmla="*/ 89 h 100" name="T23"/>
                  <a:gd fmla="*/ 34 w 106" name="T24"/>
                  <a:gd fmla="*/ 99 h 100" name="T25"/>
                  <a:gd fmla="*/ 0 w 106" name="T26"/>
                  <a:gd fmla="*/ 87 h 100" name="T27"/>
                  <a:gd fmla="*/ 0 w 106" name="T28"/>
                  <a:gd fmla="*/ 87 h 100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06" name="T45"/>
                  <a:gd fmla="*/ 0 h 100" name="T46"/>
                  <a:gd fmla="*/ 106 w 106" name="T47"/>
                  <a:gd fmla="*/ 100 h 100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00" w="105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/>
              <p:nvPr/>
            </p:nvSpPr>
            <p:spPr bwMode="auto">
              <a:xfrm>
                <a:off x="5435" y="3891"/>
                <a:ext cx="80" cy="158"/>
              </a:xfrm>
              <a:custGeom>
                <a:gdLst>
                  <a:gd fmla="*/ 0 w 80" name="T0"/>
                  <a:gd fmla="*/ 0 h 110" name="T1"/>
                  <a:gd fmla="*/ 0 w 80" name="T2"/>
                  <a:gd fmla="*/ 0 h 110" name="T3"/>
                  <a:gd fmla="*/ 22 w 80" name="T4"/>
                  <a:gd fmla="*/ 13 h 110" name="T5"/>
                  <a:gd fmla="*/ 28 w 80" name="T6"/>
                  <a:gd fmla="*/ 37 h 110" name="T7"/>
                  <a:gd fmla="*/ 37 w 80" name="T8"/>
                  <a:gd fmla="*/ 43 h 110" name="T9"/>
                  <a:gd fmla="*/ 43 w 80" name="T10"/>
                  <a:gd fmla="*/ 33 h 110" name="T11"/>
                  <a:gd fmla="*/ 47 w 80" name="T12"/>
                  <a:gd fmla="*/ 50 h 110" name="T13"/>
                  <a:gd fmla="*/ 79 w 80" name="T14"/>
                  <a:gd fmla="*/ 50 h 110" name="T15"/>
                  <a:gd fmla="*/ 73 w 80" name="T16"/>
                  <a:gd fmla="*/ 74 h 110" name="T17"/>
                  <a:gd fmla="*/ 57 w 80" name="T18"/>
                  <a:gd fmla="*/ 77 h 110" name="T19"/>
                  <a:gd fmla="*/ 43 w 80" name="T20"/>
                  <a:gd fmla="*/ 108 h 110" name="T21"/>
                  <a:gd fmla="*/ 28 w 80" name="T22"/>
                  <a:gd fmla="*/ 109 h 110" name="T23"/>
                  <a:gd fmla="*/ 35 w 80" name="T24"/>
                  <a:gd fmla="*/ 98 h 110" name="T25"/>
                  <a:gd fmla="*/ 15 w 80" name="T26"/>
                  <a:gd fmla="*/ 75 h 110" name="T27"/>
                  <a:gd fmla="*/ 31 w 80" name="T28"/>
                  <a:gd fmla="*/ 56 h 110" name="T29"/>
                  <a:gd fmla="*/ 28 w 80" name="T30"/>
                  <a:gd fmla="*/ 40 h 110" name="T31"/>
                  <a:gd fmla="*/ 0 w 80" name="T32"/>
                  <a:gd fmla="*/ 0 h 110" name="T33"/>
                  <a:gd fmla="*/ 0 w 80" name="T34"/>
                  <a:gd fmla="*/ 0 h 110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80" name="T54"/>
                  <a:gd fmla="*/ 0 h 110" name="T55"/>
                  <a:gd fmla="*/ 80 w 80" name="T56"/>
                  <a:gd fmla="*/ 110 h 110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110" w="8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/>
            <p:nvPr/>
          </p:nvSpPr>
          <p:spPr bwMode="auto">
            <a:xfrm>
              <a:off x="4002841" y="3755717"/>
              <a:ext cx="287336" cy="206196"/>
            </a:xfrm>
            <a:custGeom>
              <a:gdLst>
                <a:gd fmla="*/ 0 w 230" name="T0"/>
                <a:gd fmla="*/ 184855067 h 199" name="T1"/>
                <a:gd fmla="*/ 0 w 230" name="T2"/>
                <a:gd fmla="*/ 184855067 h 199" name="T3"/>
                <a:gd fmla="*/ 34336892 w 230" name="T4"/>
                <a:gd fmla="*/ 196837704 h 199" name="T5"/>
                <a:gd fmla="*/ 112372904 w 230" name="T6"/>
                <a:gd fmla="*/ 184855067 h 199" name="T7"/>
                <a:gd fmla="*/ 126419980 w 230" name="T8"/>
                <a:gd fmla="*/ 150623590 h 199" name="T9"/>
                <a:gd fmla="*/ 179485088 w 230" name="T10"/>
                <a:gd fmla="*/ 131794665 h 199" name="T11"/>
                <a:gd fmla="*/ 184167446 w 230" name="T12"/>
                <a:gd fmla="*/ 102696964 h 199" name="T13"/>
                <a:gd fmla="*/ 202895633 w 230" name="T14"/>
                <a:gd fmla="*/ 95850677 h 199" name="T15"/>
                <a:gd fmla="*/ 195092534 w 230" name="T16"/>
                <a:gd fmla="*/ 80446837 h 199" name="T17"/>
                <a:gd fmla="*/ 213821969 w 230" name="T18"/>
                <a:gd fmla="*/ 78734284 h 199" name="T19"/>
                <a:gd fmla="*/ 227867797 w 230" name="T20"/>
                <a:gd fmla="*/ 49636583 h 199" name="T21"/>
                <a:gd fmla="*/ 221625068 w 230" name="T22"/>
                <a:gd fmla="*/ 20538866 h 199" name="T23"/>
                <a:gd fmla="*/ 293419571 w 230" name="T24"/>
                <a:gd fmla="*/ 0 h 199" name="T25"/>
                <a:gd fmla="*/ 357409805 w 230" name="T26"/>
                <a:gd fmla="*/ 42790286 h 199" name="T27"/>
                <a:gd fmla="*/ 340240740 w 230" name="T28"/>
                <a:gd fmla="*/ 61617913 h 199" name="T29"/>
                <a:gd fmla="*/ 279372495 w 230" name="T30"/>
                <a:gd fmla="*/ 61617913 h 199" name="T31"/>
                <a:gd fmla="*/ 279372495 w 230" name="T32"/>
                <a:gd fmla="*/ 99274475 h 199" name="T33"/>
                <a:gd fmla="*/ 307465399 w 230" name="T34"/>
                <a:gd fmla="*/ 123237133 h 199" name="T35"/>
                <a:gd fmla="*/ 290297582 w 230" name="T36"/>
                <a:gd fmla="*/ 135218463 h 199" name="T37"/>
                <a:gd fmla="*/ 294979941 w 230" name="T38"/>
                <a:gd fmla="*/ 157469877 h 199" name="T39"/>
                <a:gd fmla="*/ 232550156 w 230" name="T40"/>
                <a:gd fmla="*/ 234492937 h 199" name="T41"/>
                <a:gd fmla="*/ 204457252 w 230" name="T42"/>
                <a:gd fmla="*/ 232781693 h 199" name="T43"/>
                <a:gd fmla="*/ 184167446 w 230" name="T44"/>
                <a:gd fmla="*/ 251609309 h 199" name="T45"/>
                <a:gd fmla="*/ 218503079 w 230" name="T46"/>
                <a:gd fmla="*/ 323497286 h 199" name="T47"/>
                <a:gd fmla="*/ 170120370 w 230" name="T48"/>
                <a:gd fmla="*/ 323497286 h 199" name="T49"/>
                <a:gd fmla="*/ 152952514 w 230" name="T50"/>
                <a:gd fmla="*/ 338902414 h 199" name="T51"/>
                <a:gd fmla="*/ 117055263 w 230" name="T52"/>
                <a:gd fmla="*/ 296110830 h 199" name="T53"/>
                <a:gd fmla="*/ 17167821 w 230" name="T54"/>
                <a:gd fmla="*/ 304669670 h 199" name="T55"/>
                <a:gd fmla="*/ 49943099 w 230" name="T56"/>
                <a:gd fmla="*/ 255031799 h 199" name="T57"/>
                <a:gd fmla="*/ 0 w 230" name="T58"/>
                <a:gd fmla="*/ 184855067 h 199" name="T59"/>
                <a:gd fmla="*/ 0 w 230" name="T60"/>
                <a:gd fmla="*/ 184855067 h 199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w 230" name="T93"/>
                <a:gd fmla="*/ 0 h 199" name="T94"/>
                <a:gd fmla="*/ 230 w 230" name="T95"/>
                <a:gd fmla="*/ 199 h 199" name="T96"/>
              </a:gdLst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b="T96" l="T93" r="T95" t="T94"/>
              <a:pathLst>
                <a:path h="199" w="230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/>
            <p:nvPr/>
          </p:nvGrpSpPr>
          <p:grpSpPr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/>
              <p:nvPr/>
            </p:nvSpPr>
            <p:spPr bwMode="auto">
              <a:xfrm>
                <a:off x="5006" y="3437"/>
                <a:ext cx="136" cy="162"/>
              </a:xfrm>
              <a:custGeom>
                <a:gdLst>
                  <a:gd fmla="*/ 0 w 136" name="T0"/>
                  <a:gd fmla="*/ 0 h 107" name="T1"/>
                  <a:gd fmla="*/ 0 w 136" name="T2"/>
                  <a:gd fmla="*/ 0 h 107" name="T3"/>
                  <a:gd fmla="*/ 2 w 136" name="T4"/>
                  <a:gd fmla="*/ 88 h 107" name="T5"/>
                  <a:gd fmla="*/ 24 w 136" name="T6"/>
                  <a:gd fmla="*/ 91 h 107" name="T7"/>
                  <a:gd fmla="*/ 46 w 136" name="T8"/>
                  <a:gd fmla="*/ 67 h 107" name="T9"/>
                  <a:gd fmla="*/ 70 w 136" name="T10"/>
                  <a:gd fmla="*/ 78 h 107" name="T11"/>
                  <a:gd fmla="*/ 93 w 136" name="T12"/>
                  <a:gd fmla="*/ 101 h 107" name="T13"/>
                  <a:gd fmla="*/ 135 w 136" name="T14"/>
                  <a:gd fmla="*/ 106 h 107" name="T15"/>
                  <a:gd fmla="*/ 87 w 136" name="T16"/>
                  <a:gd fmla="*/ 67 h 107" name="T17"/>
                  <a:gd fmla="*/ 90 w 136" name="T18"/>
                  <a:gd fmla="*/ 47 h 107" name="T19"/>
                  <a:gd fmla="*/ 67 w 136" name="T20"/>
                  <a:gd fmla="*/ 41 h 107" name="T21"/>
                  <a:gd fmla="*/ 46 w 136" name="T22"/>
                  <a:gd fmla="*/ 16 h 107" name="T23"/>
                  <a:gd fmla="*/ 0 w 136" name="T24"/>
                  <a:gd fmla="*/ 0 h 107" name="T25"/>
                  <a:gd fmla="*/ 0 w 136" name="T26"/>
                  <a:gd fmla="*/ 0 h 107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136" name="T42"/>
                  <a:gd fmla="*/ 0 h 107" name="T43"/>
                  <a:gd fmla="*/ 136 w 136" name="T44"/>
                  <a:gd fmla="*/ 107 h 107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107" w="136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/>
              <p:nvPr/>
            </p:nvSpPr>
            <p:spPr bwMode="auto">
              <a:xfrm>
                <a:off x="5105" y="3420"/>
                <a:ext cx="57" cy="162"/>
              </a:xfrm>
              <a:custGeom>
                <a:gdLst>
                  <a:gd fmla="*/ 0 w 57" name="T0"/>
                  <a:gd fmla="*/ 18 h 28" name="T1"/>
                  <a:gd fmla="*/ 0 w 57" name="T2"/>
                  <a:gd fmla="*/ 18 h 28" name="T3"/>
                  <a:gd fmla="*/ 33 w 57" name="T4"/>
                  <a:gd fmla="*/ 27 h 28" name="T5"/>
                  <a:gd fmla="*/ 56 w 57" name="T6"/>
                  <a:gd fmla="*/ 8 h 28" name="T7"/>
                  <a:gd fmla="*/ 47 w 57" name="T8"/>
                  <a:gd fmla="*/ 0 h 28" name="T9"/>
                  <a:gd fmla="*/ 40 w 57" name="T10"/>
                  <a:gd fmla="*/ 10 h 28" name="T11"/>
                  <a:gd fmla="*/ 0 w 57" name="T12"/>
                  <a:gd fmla="*/ 18 h 28" name="T13"/>
                  <a:gd fmla="*/ 0 w 57" name="T14"/>
                  <a:gd fmla="*/ 18 h 2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7" name="T24"/>
                  <a:gd fmla="*/ 0 h 28" name="T25"/>
                  <a:gd fmla="*/ 57 w 57" name="T26"/>
                  <a:gd fmla="*/ 28 h 2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8" w="57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/>
              <p:nvPr/>
            </p:nvSpPr>
            <p:spPr bwMode="auto">
              <a:xfrm>
                <a:off x="5139" y="3399"/>
                <a:ext cx="31" cy="162"/>
              </a:xfrm>
              <a:custGeom>
                <a:gdLst>
                  <a:gd fmla="*/ 0 w 31" name="T0"/>
                  <a:gd fmla="*/ 0 h 28" name="T1"/>
                  <a:gd fmla="*/ 0 w 31" name="T2"/>
                  <a:gd fmla="*/ 0 h 28" name="T3"/>
                  <a:gd fmla="*/ 23 w 31" name="T4"/>
                  <a:gd fmla="*/ 12 h 28" name="T5"/>
                  <a:gd fmla="*/ 30 w 31" name="T6"/>
                  <a:gd fmla="*/ 27 h 28" name="T7"/>
                  <a:gd fmla="*/ 29 w 31" name="T8"/>
                  <a:gd fmla="*/ 16 h 28" name="T9"/>
                  <a:gd fmla="*/ 0 w 31" name="T10"/>
                  <a:gd fmla="*/ 0 h 28" name="T11"/>
                  <a:gd fmla="*/ 0 w 31" name="T12"/>
                  <a:gd fmla="*/ 0 h 2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1" name="T21"/>
                  <a:gd fmla="*/ 0 h 28" name="T22"/>
                  <a:gd fmla="*/ 31 w 31" name="T23"/>
                  <a:gd fmla="*/ 28 h 2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8" w="31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/>
            <p:nvPr/>
          </p:nvGrpSpPr>
          <p:grpSpPr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/>
              <p:nvPr/>
            </p:nvSpPr>
            <p:spPr bwMode="auto">
              <a:xfrm>
                <a:off x="4680" y="3216"/>
                <a:ext cx="32" cy="157"/>
              </a:xfrm>
              <a:custGeom>
                <a:gdLst>
                  <a:gd fmla="*/ 0 w 32" name="T0"/>
                  <a:gd fmla="*/ 39 h 40" name="T1"/>
                  <a:gd fmla="*/ 0 w 32" name="T2"/>
                  <a:gd fmla="*/ 39 h 40" name="T3"/>
                  <a:gd fmla="*/ 22 w 32" name="T4"/>
                  <a:gd fmla="*/ 21 h 40" name="T5"/>
                  <a:gd fmla="*/ 31 w 32" name="T6"/>
                  <a:gd fmla="*/ 0 h 40" name="T7"/>
                  <a:gd fmla="*/ 0 w 32" name="T8"/>
                  <a:gd fmla="*/ 39 h 40" name="T9"/>
                  <a:gd fmla="*/ 0 w 32" name="T10"/>
                  <a:gd fmla="*/ 39 h 40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32" name="T18"/>
                  <a:gd fmla="*/ 0 h 40" name="T19"/>
                  <a:gd fmla="*/ 32 w 32" name="T20"/>
                  <a:gd fmla="*/ 40 h 40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40" w="32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/>
              <p:nvPr/>
            </p:nvSpPr>
            <p:spPr bwMode="auto">
              <a:xfrm>
                <a:off x="4717" y="3138"/>
                <a:ext cx="57" cy="157"/>
              </a:xfrm>
              <a:custGeom>
                <a:gdLst>
                  <a:gd fmla="*/ 0 w 57" name="T0"/>
                  <a:gd fmla="*/ 33 h 84" name="T1"/>
                  <a:gd fmla="*/ 0 w 57" name="T2"/>
                  <a:gd fmla="*/ 33 h 84" name="T3"/>
                  <a:gd fmla="*/ 11 w 57" name="T4"/>
                  <a:gd fmla="*/ 0 h 84" name="T5"/>
                  <a:gd fmla="*/ 30 w 57" name="T6"/>
                  <a:gd fmla="*/ 1 h 84" name="T7"/>
                  <a:gd fmla="*/ 35 w 57" name="T8"/>
                  <a:gd fmla="*/ 23 h 84" name="T9"/>
                  <a:gd fmla="*/ 20 w 57" name="T10"/>
                  <a:gd fmla="*/ 45 h 84" name="T11"/>
                  <a:gd fmla="*/ 23 w 57" name="T12"/>
                  <a:gd fmla="*/ 58 h 84" name="T13"/>
                  <a:gd fmla="*/ 53 w 57" name="T14"/>
                  <a:gd fmla="*/ 66 h 84" name="T15"/>
                  <a:gd fmla="*/ 56 w 57" name="T16"/>
                  <a:gd fmla="*/ 83 h 84" name="T17"/>
                  <a:gd fmla="*/ 38 w 57" name="T18"/>
                  <a:gd fmla="*/ 66 h 84" name="T19"/>
                  <a:gd fmla="*/ 38 w 57" name="T20"/>
                  <a:gd fmla="*/ 74 h 84" name="T21"/>
                  <a:gd fmla="*/ 11 w 57" name="T22"/>
                  <a:gd fmla="*/ 66 h 84" name="T23"/>
                  <a:gd fmla="*/ 0 w 57" name="T24"/>
                  <a:gd fmla="*/ 33 h 84" name="T25"/>
                  <a:gd fmla="*/ 0 w 57" name="T26"/>
                  <a:gd fmla="*/ 33 h 84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57" name="T42"/>
                  <a:gd fmla="*/ 0 h 84" name="T43"/>
                  <a:gd fmla="*/ 57 w 57" name="T44"/>
                  <a:gd fmla="*/ 84 h 84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84" w="57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/>
              <p:nvPr/>
            </p:nvSpPr>
            <p:spPr bwMode="auto">
              <a:xfrm>
                <a:off x="4722" y="3176"/>
                <a:ext cx="17" cy="157"/>
              </a:xfrm>
              <a:custGeom>
                <a:gdLst>
                  <a:gd fmla="*/ 0 w 17" name="T0"/>
                  <a:gd fmla="*/ 0 h 18" name="T1"/>
                  <a:gd fmla="*/ 0 w 17" name="T2"/>
                  <a:gd fmla="*/ 0 h 18" name="T3"/>
                  <a:gd fmla="*/ 8 w 17" name="T4"/>
                  <a:gd fmla="*/ 0 h 18" name="T5"/>
                  <a:gd fmla="*/ 16 w 17" name="T6"/>
                  <a:gd fmla="*/ 3 h 18" name="T7"/>
                  <a:gd fmla="*/ 12 w 17" name="T8"/>
                  <a:gd fmla="*/ 17 h 18" name="T9"/>
                  <a:gd fmla="*/ 0 w 17" name="T10"/>
                  <a:gd fmla="*/ 0 h 18" name="T11"/>
                  <a:gd fmla="*/ 0 w 17" name="T12"/>
                  <a:gd fmla="*/ 0 h 1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7" name="T21"/>
                  <a:gd fmla="*/ 0 h 18" name="T22"/>
                  <a:gd fmla="*/ 17 w 17" name="T23"/>
                  <a:gd fmla="*/ 18 h 1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8" w="17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/>
              <p:nvPr/>
            </p:nvSpPr>
            <p:spPr bwMode="auto">
              <a:xfrm>
                <a:off x="4744" y="3199"/>
                <a:ext cx="15" cy="157"/>
              </a:xfrm>
              <a:custGeom>
                <a:gdLst>
                  <a:gd fmla="*/ 0 w 15" name="T0"/>
                  <a:gd fmla="*/ 0 h 22" name="T1"/>
                  <a:gd fmla="*/ 0 w 15" name="T2"/>
                  <a:gd fmla="*/ 0 h 22" name="T3"/>
                  <a:gd fmla="*/ 1 w 15" name="T4"/>
                  <a:gd fmla="*/ 21 h 22" name="T5"/>
                  <a:gd fmla="*/ 14 w 15" name="T6"/>
                  <a:gd fmla="*/ 12 h 22" name="T7"/>
                  <a:gd fmla="*/ 0 w 15" name="T8"/>
                  <a:gd fmla="*/ 0 h 22" name="T9"/>
                  <a:gd fmla="*/ 0 w 15" name="T10"/>
                  <a:gd fmla="*/ 0 h 22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5" name="T18"/>
                  <a:gd fmla="*/ 0 h 22" name="T19"/>
                  <a:gd fmla="*/ 15 w 15" name="T20"/>
                  <a:gd fmla="*/ 22 h 22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2" w="15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/>
              <p:nvPr/>
            </p:nvSpPr>
            <p:spPr bwMode="auto">
              <a:xfrm>
                <a:off x="4745" y="3247"/>
                <a:ext cx="60" cy="157"/>
              </a:xfrm>
              <a:custGeom>
                <a:gdLst>
                  <a:gd fmla="*/ 0 w 60" name="T0"/>
                  <a:gd fmla="*/ 38 h 57" name="T1"/>
                  <a:gd fmla="*/ 0 w 60" name="T2"/>
                  <a:gd fmla="*/ 38 h 57" name="T3"/>
                  <a:gd fmla="*/ 13 w 60" name="T4"/>
                  <a:gd fmla="*/ 18 h 57" name="T5"/>
                  <a:gd fmla="*/ 28 w 60" name="T6"/>
                  <a:gd fmla="*/ 22 h 57" name="T7"/>
                  <a:gd fmla="*/ 49 w 60" name="T8"/>
                  <a:gd fmla="*/ 0 h 57" name="T9"/>
                  <a:gd fmla="*/ 59 w 60" name="T10"/>
                  <a:gd fmla="*/ 13 h 57" name="T11"/>
                  <a:gd fmla="*/ 58 w 60" name="T12"/>
                  <a:gd fmla="*/ 46 h 57" name="T13"/>
                  <a:gd fmla="*/ 53 w 60" name="T14"/>
                  <a:gd fmla="*/ 32 h 57" name="T15"/>
                  <a:gd fmla="*/ 47 w 60" name="T16"/>
                  <a:gd fmla="*/ 56 h 57" name="T17"/>
                  <a:gd fmla="*/ 32 w 60" name="T18"/>
                  <a:gd fmla="*/ 50 h 57" name="T19"/>
                  <a:gd fmla="*/ 23 w 60" name="T20"/>
                  <a:gd fmla="*/ 25 h 57" name="T21"/>
                  <a:gd fmla="*/ 0 w 60" name="T22"/>
                  <a:gd fmla="*/ 38 h 57" name="T23"/>
                  <a:gd fmla="*/ 0 w 60" name="T24"/>
                  <a:gd fmla="*/ 38 h 57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60" name="T39"/>
                  <a:gd fmla="*/ 0 h 57" name="T40"/>
                  <a:gd fmla="*/ 60 w 60" name="T41"/>
                  <a:gd fmla="*/ 57 h 57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7" w="60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/>
              <p:nvPr/>
            </p:nvSpPr>
            <p:spPr bwMode="auto">
              <a:xfrm>
                <a:off x="4752" y="3216"/>
                <a:ext cx="14" cy="157"/>
              </a:xfrm>
              <a:custGeom>
                <a:gdLst>
                  <a:gd fmla="*/ 0 w 14" name="T0"/>
                  <a:gd fmla="*/ 14 h 24" name="T1"/>
                  <a:gd fmla="*/ 0 w 14" name="T2"/>
                  <a:gd fmla="*/ 14 h 24" name="T3"/>
                  <a:gd fmla="*/ 3 w 14" name="T4"/>
                  <a:gd fmla="*/ 10 h 24" name="T5"/>
                  <a:gd fmla="*/ 13 w 14" name="T6"/>
                  <a:gd fmla="*/ 0 h 24" name="T7"/>
                  <a:gd fmla="*/ 9 w 14" name="T8"/>
                  <a:gd fmla="*/ 23 h 24" name="T9"/>
                  <a:gd fmla="*/ 0 w 14" name="T10"/>
                  <a:gd fmla="*/ 14 h 24" name="T11"/>
                  <a:gd fmla="*/ 0 w 14" name="T12"/>
                  <a:gd fmla="*/ 14 h 24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4" name="T21"/>
                  <a:gd fmla="*/ 0 h 24" name="T22"/>
                  <a:gd fmla="*/ 14 w 14" name="T23"/>
                  <a:gd fmla="*/ 24 h 24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4" w="1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/>
            <p:nvPr/>
          </p:nvSpPr>
          <p:spPr bwMode="auto">
            <a:xfrm>
              <a:off x="3423408" y="3035780"/>
              <a:ext cx="2782868" cy="206196"/>
            </a:xfrm>
            <a:custGeom>
              <a:gdLst>
                <a:gd fmla="*/ 37309631 w 2232" name="T0"/>
                <a:gd fmla="*/ 710412683 h 748" name="T1"/>
                <a:gd fmla="*/ 66845385 w 2232" name="T2"/>
                <a:gd fmla="*/ 442943307 h 748" name="T3"/>
                <a:gd fmla="*/ 129026444 w 2232" name="T4"/>
                <a:gd fmla="*/ 374798509 h 748" name="T5"/>
                <a:gd fmla="*/ 167890879 w 2232" name="T6"/>
                <a:gd fmla="*/ 560493703 h 748" name="T7"/>
                <a:gd fmla="*/ 300026834 w 2232" name="T8"/>
                <a:gd fmla="*/ 560493703 h 748" name="T9"/>
                <a:gd fmla="*/ 421280687 w 2232" name="T10"/>
                <a:gd fmla="*/ 431017413 h 748" name="T11"/>
                <a:gd fmla="*/ 592281039 w 2232" name="T12"/>
                <a:gd fmla="*/ 420796150 h 748" name="T13"/>
                <a:gd fmla="*/ 879870995 w 2232" name="T14"/>
                <a:gd fmla="*/ 419092823 h 748" name="T15"/>
                <a:gd fmla="*/ 881425770 w 2232" name="T16"/>
                <a:gd fmla="*/ 270877252 h 748" name="T17"/>
                <a:gd fmla="*/ 990243836 w 2232" name="T18"/>
                <a:gd fmla="*/ 408870255 h 748" name="T19"/>
                <a:gd fmla="*/ 1008898646 w 2232" name="T20"/>
                <a:gd fmla="*/ 398648993 h 748" name="T21"/>
                <a:gd fmla="*/ 1089734496 w 2232" name="T22"/>
                <a:gd fmla="*/ 417389497 h 748" name="T23"/>
                <a:gd fmla="*/ 1035326087 w 2232" name="T24"/>
                <a:gd fmla="*/ 238507527 h 748" name="T25"/>
                <a:gd fmla="*/ 1094397576 w 2232" name="T26"/>
                <a:gd fmla="*/ 247026768 h 748" name="T27"/>
                <a:gd fmla="*/ 1139479826 w 2232" name="T28"/>
                <a:gd fmla="*/ 195917844 h 748" name="T29"/>
                <a:gd fmla="*/ 1400642498 w 2232" name="T30"/>
                <a:gd fmla="*/ 78367386 h 748" name="T31"/>
                <a:gd fmla="*/ 1576305929 w 2232" name="T32"/>
                <a:gd fmla="*/ 56220229 h 748" name="T33"/>
                <a:gd fmla="*/ 1786169430 w 2232" name="T34"/>
                <a:gd fmla="*/ 47700987 h 748" name="T35"/>
                <a:gd fmla="*/ 1699115726 w 2232" name="T36"/>
                <a:gd fmla="*/ 223174980 h 748" name="T37"/>
                <a:gd fmla="*/ 1835914761 w 2232" name="T38"/>
                <a:gd fmla="*/ 209545759 h 748" name="T39"/>
                <a:gd fmla="*/ 2044223487 w 2232" name="T40"/>
                <a:gd fmla="*/ 218065001 h 748" name="T41"/>
                <a:gd fmla="*/ 2147483647 w 2232" name="T42"/>
                <a:gd fmla="*/ 284506472 h 748" name="T43"/>
                <a:gd fmla="*/ 2147483647 w 2232" name="T44"/>
                <a:gd fmla="*/ 267469294 h 748" name="T45"/>
                <a:gd fmla="*/ 2147483647 w 2232" name="T46"/>
                <a:gd fmla="*/ 371390551 h 748" name="T47"/>
                <a:gd fmla="*/ 2147483647 w 2232" name="T48"/>
                <a:gd fmla="*/ 361169288 h 748" name="T49"/>
                <a:gd fmla="*/ 2147483647 w 2232" name="T50"/>
                <a:gd fmla="*/ 459979180 h 748" name="T51"/>
                <a:gd fmla="*/ 2147483647 w 2232" name="T52"/>
                <a:gd fmla="*/ 562197029 h 748" name="T53"/>
                <a:gd fmla="*/ 2147483647 w 2232" name="T54"/>
                <a:gd fmla="*/ 492348905 h 748" name="T55"/>
                <a:gd fmla="*/ 2147483647 w 2232" name="T56"/>
                <a:gd fmla="*/ 613305954 h 748" name="T57"/>
                <a:gd fmla="*/ 2147483647 w 2232" name="T58"/>
                <a:gd fmla="*/ 725746535 h 748" name="T59"/>
                <a:gd fmla="*/ 2147483647 w 2232" name="T60"/>
                <a:gd fmla="*/ 850110236 h 748" name="T61"/>
                <a:gd fmla="*/ 2147483647 w 2232" name="T62"/>
                <a:gd fmla="*/ 982994484 h 748" name="T63"/>
                <a:gd fmla="*/ 2147483647 w 2232" name="T64"/>
                <a:gd fmla="*/ 689970157 h 748" name="T65"/>
                <a:gd fmla="*/ 2147483647 w 2232" name="T66"/>
                <a:gd fmla="*/ 662711553 h 748" name="T67"/>
                <a:gd fmla="*/ 2147483647 w 2232" name="T68"/>
                <a:gd fmla="*/ 747893692 h 748" name="T69"/>
                <a:gd fmla="*/ 2147483647 w 2232" name="T70"/>
                <a:gd fmla="*/ 919959665 h 748" name="T71"/>
                <a:gd fmla="*/ 2147483647 w 2232" name="T72"/>
                <a:gd fmla="*/ 974475243 h 748" name="T73"/>
                <a:gd fmla="*/ 2147483647 w 2232" name="T74"/>
                <a:gd fmla="*/ 1257278307 h 748" name="T75"/>
                <a:gd fmla="*/ 2135941517 w 2232" name="T76"/>
                <a:gd fmla="*/ 1051139282 h 748" name="T77"/>
                <a:gd fmla="*/ 1898097047 w 2232" name="T78"/>
                <a:gd fmla="*/ 1042621346 h 748" name="T79"/>
                <a:gd fmla="*/ 1507907035 w 2232" name="T80"/>
                <a:gd fmla="*/ 998327031 h 748" name="T81"/>
                <a:gd fmla="*/ 1147252456 w 2232" name="T82"/>
                <a:gd fmla="*/ 1042621346 h 748" name="T83"/>
                <a:gd fmla="*/ 1016671276 w 2232" name="T84"/>
                <a:gd fmla="*/ 1001733684 h 748" name="T85"/>
                <a:gd fmla="*/ 778825559 w 2232" name="T86"/>
                <a:gd fmla="*/ 877368677 h 748" name="T87"/>
                <a:gd fmla="*/ 620262008 w 2232" name="T88"/>
                <a:gd fmla="*/ 916553013 h 748" name="T89"/>
                <a:gd fmla="*/ 645134673 w 2232" name="T90"/>
                <a:gd fmla="*/ 1001733684 h 748" name="T91"/>
                <a:gd fmla="*/ 553416642 w 2232" name="T92"/>
                <a:gd fmla="*/ 993215747 h 748" name="T93"/>
                <a:gd fmla="*/ 415062832 w 2232" name="T94"/>
                <a:gd fmla="*/ 1013659578 h 748" name="T95"/>
                <a:gd fmla="*/ 401072348 w 2232" name="T96"/>
                <a:gd fmla="*/ 1097136923 h 748" name="T97"/>
                <a:gd fmla="*/ 452372453 w 2232" name="T98"/>
                <a:gd fmla="*/ 1161875068 h 748" name="T99"/>
                <a:gd fmla="*/ 411953282 w 2232" name="T100"/>
                <a:gd fmla="*/ 1253870349 h 748" name="T101"/>
                <a:gd fmla="*/ 290699429 w 2232" name="T102"/>
                <a:gd fmla="*/ 1206169383 h 748" name="T103"/>
                <a:gd fmla="*/ 272044619 w 2232" name="T104"/>
                <a:gd fmla="*/ 1092025639 h 748" name="T105"/>
                <a:gd fmla="*/ 138353849 w 2232" name="T106"/>
                <a:gd fmla="*/ 1000030358 h 748" name="T107"/>
                <a:gd fmla="*/ 93272845 w 2232" name="T108"/>
                <a:gd fmla="*/ 954032717 h 748" name="T109"/>
                <a:gd fmla="*/ 6217857 w 2232" name="T110"/>
                <a:gd fmla="*/ 880776635 h 748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w 2232" name="T168"/>
                <a:gd fmla="*/ 0 h 748" name="T169"/>
                <a:gd fmla="*/ 2232 w 2232" name="T170"/>
                <a:gd fmla="*/ 748 h 748" name="T171"/>
              </a:gdLst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b="T171" l="T168" r="T170" t="T169"/>
              <a:pathLst>
                <a:path h="748" w="2232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/>
            <p:nvPr/>
          </p:nvSpPr>
          <p:spPr bwMode="auto">
            <a:xfrm>
              <a:off x="3761542" y="2439672"/>
              <a:ext cx="85724" cy="206196"/>
            </a:xfrm>
            <a:custGeom>
              <a:gdLst>
                <a:gd fmla="*/ 0 w 69" name="T0"/>
                <a:gd fmla="*/ 37227388 h 31" name="T1"/>
                <a:gd fmla="*/ 0 w 69" name="T2"/>
                <a:gd fmla="*/ 37227388 h 31" name="T3"/>
                <a:gd fmla="*/ 21608912 w 69" name="T4"/>
                <a:gd fmla="*/ 24818262 h 31" name="T5"/>
                <a:gd fmla="*/ 6174684 w 69" name="T6"/>
                <a:gd fmla="*/ 15954786 h 31" name="T7"/>
                <a:gd fmla="*/ 80263432 w 69" name="T8"/>
                <a:gd fmla="*/ 0 h 31" name="T9"/>
                <a:gd fmla="*/ 94155865 w 69" name="T10"/>
                <a:gd fmla="*/ 1772162 h 31" name="T11"/>
                <a:gd fmla="*/ 78720382 w 69" name="T12"/>
                <a:gd fmla="*/ 14182624 h 31" name="T13"/>
                <a:gd fmla="*/ 104960937 w 69" name="T14"/>
                <a:gd fmla="*/ 14182624 h 31" name="T15"/>
                <a:gd fmla="*/ 37044375 w 69" name="T16"/>
                <a:gd fmla="*/ 42546536 h 31" name="T17"/>
                <a:gd fmla="*/ 21608912 w 69" name="T18"/>
                <a:gd fmla="*/ 53183511 h 31" name="T19"/>
                <a:gd fmla="*/ 24696253 w 69" name="T20"/>
                <a:gd fmla="*/ 39000881 h 31" name="T21"/>
                <a:gd fmla="*/ 0 w 69" name="T22"/>
                <a:gd fmla="*/ 37227388 h 31" name="T23"/>
                <a:gd fmla="*/ 0 w 69" name="T24"/>
                <a:gd fmla="*/ 37227388 h 31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69" name="T39"/>
                <a:gd fmla="*/ 0 h 31" name="T40"/>
                <a:gd fmla="*/ 69 w 69" name="T41"/>
                <a:gd fmla="*/ 31 h 31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31" w="69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/>
            <p:nvPr/>
          </p:nvSpPr>
          <p:spPr bwMode="auto">
            <a:xfrm>
              <a:off x="3786942" y="2840517"/>
              <a:ext cx="34925" cy="206196"/>
            </a:xfrm>
            <a:custGeom>
              <a:gdLst>
                <a:gd fmla="*/ 0 w 28" name="T0"/>
                <a:gd fmla="*/ 24956500 h 16" name="T1"/>
                <a:gd fmla="*/ 0 w 28" name="T2"/>
                <a:gd fmla="*/ 24956500 h 16" name="T3"/>
                <a:gd fmla="*/ 12447022 w 28" name="T4"/>
                <a:gd fmla="*/ 0 h 16" name="T5"/>
                <a:gd fmla="*/ 42007299 w 28" name="T6"/>
                <a:gd fmla="*/ 13310219 h 16" name="T7"/>
                <a:gd fmla="*/ 0 w 28" name="T8"/>
                <a:gd fmla="*/ 24956500 h 16" name="T9"/>
                <a:gd fmla="*/ 0 w 28" name="T10"/>
                <a:gd fmla="*/ 24956500 h 1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28" name="T18"/>
                <a:gd fmla="*/ 0 h 16" name="T19"/>
                <a:gd fmla="*/ 28 w 28" name="T20"/>
                <a:gd fmla="*/ 16 h 1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6" w="28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/>
            <p:nvPr/>
          </p:nvSpPr>
          <p:spPr bwMode="auto">
            <a:xfrm>
              <a:off x="3842505" y="2750824"/>
              <a:ext cx="106362" cy="206196"/>
            </a:xfrm>
            <a:custGeom>
              <a:gdLst>
                <a:gd fmla="*/ 0 w 84" name="T0"/>
                <a:gd fmla="*/ 47622488 h 63" name="T1"/>
                <a:gd fmla="*/ 0 w 84" name="T2"/>
                <a:gd fmla="*/ 47622488 h 63" name="T3"/>
                <a:gd fmla="*/ 11222458 w 84" name="T4"/>
                <a:gd fmla="*/ 69846223 h 63" name="T5"/>
                <a:gd fmla="*/ 25652236 w 84" name="T6"/>
                <a:gd fmla="*/ 61908725 h 63" name="T7"/>
                <a:gd fmla="*/ 41686311 w 84" name="T8"/>
                <a:gd fmla="*/ 76194962 h 63" name="T9"/>
                <a:gd fmla="*/ 54511791 w 84" name="T10"/>
                <a:gd fmla="*/ 69846223 h 63" name="T11"/>
                <a:gd fmla="*/ 49702711 w 84" name="T12"/>
                <a:gd fmla="*/ 95243717 h 63" name="T13"/>
                <a:gd fmla="*/ 133074048 w 84" name="T14"/>
                <a:gd fmla="*/ 98418716 h 63" name="T15"/>
                <a:gd fmla="*/ 101007183 w 84" name="T16"/>
                <a:gd fmla="*/ 80957460 h 63" name="T17"/>
                <a:gd fmla="*/ 84974383 w 84" name="T18"/>
                <a:gd fmla="*/ 50796228 h 63" name="T19"/>
                <a:gd fmla="*/ 86578676 w 84" name="T20"/>
                <a:gd fmla="*/ 17461241 h 63" name="T21"/>
                <a:gd fmla="*/ 107420556 w 84" name="T22"/>
                <a:gd fmla="*/ 0 h 63" name="T23"/>
                <a:gd fmla="*/ 35272928 w 84" name="T24"/>
                <a:gd fmla="*/ 6350001 h 63" name="T25"/>
                <a:gd fmla="*/ 17635831 w 84" name="T26"/>
                <a:gd fmla="*/ 47622488 h 63" name="T27"/>
                <a:gd fmla="*/ 0 w 84" name="T28"/>
                <a:gd fmla="*/ 47622488 h 63" name="T29"/>
                <a:gd fmla="*/ 0 w 84" name="T30"/>
                <a:gd fmla="*/ 47622488 h 63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w 84" name="T48"/>
                <a:gd fmla="*/ 0 h 63" name="T49"/>
                <a:gd fmla="*/ 84 w 84" name="T50"/>
                <a:gd fmla="*/ 63 h 63" name="T51"/>
              </a:gdLst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b="T51" l="T48" r="T50" t="T49"/>
              <a:pathLst>
                <a:path h="62" w="84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/>
            <p:nvPr/>
          </p:nvSpPr>
          <p:spPr bwMode="auto">
            <a:xfrm>
              <a:off x="3880605" y="2642873"/>
              <a:ext cx="261935" cy="206196"/>
            </a:xfrm>
            <a:custGeom>
              <a:gdLst>
                <a:gd fmla="*/ 0 w 211" name="T0"/>
                <a:gd fmla="*/ 154608593 h 103" name="T1"/>
                <a:gd fmla="*/ 0 w 211" name="T2"/>
                <a:gd fmla="*/ 154608593 h 103" name="T3"/>
                <a:gd fmla="*/ 30821668 w 211" name="T4"/>
                <a:gd fmla="*/ 158122454 h 103" name="T5"/>
                <a:gd fmla="*/ 10787834 w 211" name="T6"/>
                <a:gd fmla="*/ 173934207 h 103" name="T7"/>
                <a:gd fmla="*/ 64725751 w 211" name="T8"/>
                <a:gd fmla="*/ 179205661 h 103" name="T9"/>
                <a:gd fmla="*/ 66267578 w 211" name="T10"/>
                <a:gd fmla="*/ 158122454 h 103" name="T11"/>
                <a:gd fmla="*/ 81678427 w 211" name="T12"/>
                <a:gd fmla="*/ 163392583 h 103" name="T13"/>
                <a:gd fmla="*/ 66267578 w 211" name="T14"/>
                <a:gd fmla="*/ 151094733 h 103" name="T15"/>
                <a:gd fmla="*/ 87842014 w 211" name="T16"/>
                <a:gd fmla="*/ 154608593 h 103" name="T17"/>
                <a:gd fmla="*/ 81678427 w 211" name="T18"/>
                <a:gd fmla="*/ 131767835 h 103" name="T19"/>
                <a:gd fmla="*/ 94006842 w 211" name="T20"/>
                <a:gd fmla="*/ 145823279 h 103" name="T21"/>
                <a:gd fmla="*/ 107877085 w 211" name="T22"/>
                <a:gd fmla="*/ 133525428 h 103" name="T23"/>
                <a:gd fmla="*/ 98629843 w 211" name="T24"/>
                <a:gd fmla="*/ 117713717 h 103" name="T25"/>
                <a:gd fmla="*/ 130993329 w 211" name="T26"/>
                <a:gd fmla="*/ 119469985 h 103" name="T27"/>
                <a:gd fmla="*/ 123287914 w 211" name="T28"/>
                <a:gd fmla="*/ 110685996 h 103" name="T29"/>
                <a:gd fmla="*/ 137156916 w 211" name="T30"/>
                <a:gd fmla="*/ 114199856 h 103" name="T31"/>
                <a:gd fmla="*/ 146404158 w 211" name="T32"/>
                <a:gd fmla="*/ 94872959 h 103" name="T33"/>
                <a:gd fmla="*/ 306677318 w 211" name="T34"/>
                <a:gd fmla="*/ 38652480 h 103" name="T35"/>
                <a:gd fmla="*/ 323629975 w 211" name="T36"/>
                <a:gd fmla="*/ 15811716 h 103" name="T37"/>
                <a:gd fmla="*/ 292807075 w 211" name="T38"/>
                <a:gd fmla="*/ 0 h 103" name="T39"/>
                <a:gd fmla="*/ 225000171 w 211" name="T40"/>
                <a:gd fmla="*/ 36894887 h 103" name="T41"/>
                <a:gd fmla="*/ 154109573 w 211" name="T42"/>
                <a:gd fmla="*/ 36894887 h 103" name="T43"/>
                <a:gd fmla="*/ 80136580 w 211" name="T44"/>
                <a:gd fmla="*/ 84331356 h 103" name="T45"/>
                <a:gd fmla="*/ 40068911 w 211" name="T46"/>
                <a:gd fmla="*/ 91359098 h 103" name="T47"/>
                <a:gd fmla="*/ 41609507 w 211" name="T48"/>
                <a:gd fmla="*/ 110685996 h 103" name="T49"/>
                <a:gd fmla="*/ 63185164 w 211" name="T50"/>
                <a:gd fmla="*/ 114199856 h 103" name="T51"/>
                <a:gd fmla="*/ 38527083 w 211" name="T52"/>
                <a:gd fmla="*/ 114199856 h 103" name="T53"/>
                <a:gd fmla="*/ 49314921 w 211" name="T54"/>
                <a:gd fmla="*/ 122983846 h 103" name="T55"/>
                <a:gd fmla="*/ 30821668 w 211" name="T56"/>
                <a:gd fmla="*/ 133525428 h 103" name="T57"/>
                <a:gd fmla="*/ 52397336 w 211" name="T58"/>
                <a:gd fmla="*/ 142309418 h 103" name="T59"/>
                <a:gd fmla="*/ 0 w 211" name="T60"/>
                <a:gd fmla="*/ 154608593 h 103" name="T61"/>
                <a:gd fmla="*/ 0 w 211" name="T62"/>
                <a:gd fmla="*/ 154608593 h 103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211" name="T96"/>
                <a:gd fmla="*/ 0 h 103" name="T97"/>
                <a:gd fmla="*/ 211 w 211" name="T98"/>
                <a:gd fmla="*/ 103 h 103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103" w="211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/>
            <p:nvPr/>
          </p:nvSpPr>
          <p:spPr bwMode="auto">
            <a:xfrm>
              <a:off x="4031416" y="2414272"/>
              <a:ext cx="50799" cy="206196"/>
            </a:xfrm>
            <a:custGeom>
              <a:gdLst>
                <a:gd fmla="*/ 0 w 41" name="T0"/>
                <a:gd fmla="*/ 20480869 h 21" name="T1"/>
                <a:gd fmla="*/ 0 w 41" name="T2"/>
                <a:gd fmla="*/ 20480869 h 21" name="T3"/>
                <a:gd fmla="*/ 18421813 w 41" name="T4"/>
                <a:gd fmla="*/ 29258380 h 21" name="T5"/>
                <a:gd fmla="*/ 61407284 w 41" name="T6"/>
                <a:gd fmla="*/ 19018550 h 21" name="T7"/>
                <a:gd fmla="*/ 35309714 w 41" name="T8"/>
                <a:gd fmla="*/ 0 h 21" name="T9"/>
                <a:gd fmla="*/ 0 w 41" name="T10"/>
                <a:gd fmla="*/ 20480869 h 21" name="T11"/>
                <a:gd fmla="*/ 0 w 41" name="T12"/>
                <a:gd fmla="*/ 20480869 h 21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41" name="T21"/>
                <a:gd fmla="*/ 0 h 21" name="T22"/>
                <a:gd fmla="*/ 41 w 41" name="T23"/>
                <a:gd fmla="*/ 21 h 21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1" w="4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/>
            <p:nvPr/>
          </p:nvSpPr>
          <p:spPr bwMode="auto">
            <a:xfrm>
              <a:off x="4515602" y="2462690"/>
              <a:ext cx="47625" cy="206196"/>
            </a:xfrm>
            <a:custGeom>
              <a:gdLst>
                <a:gd fmla="*/ 0 w 38" name="T0"/>
                <a:gd fmla="*/ 0 h 14" name="T1"/>
                <a:gd fmla="*/ 0 w 38" name="T2"/>
                <a:gd fmla="*/ 0 h 14" name="T3"/>
                <a:gd fmla="*/ 25132214 w 38" name="T4"/>
                <a:gd fmla="*/ 15557395 h 14" name="T5"/>
                <a:gd fmla="*/ 17277847 w 38" name="T6"/>
                <a:gd fmla="*/ 20224737 h 14" name="T7"/>
                <a:gd fmla="*/ 39268060 w 38" name="T8"/>
                <a:gd fmla="*/ 20224737 h 14" name="T9"/>
                <a:gd fmla="*/ 58117536 w 38" name="T10"/>
                <a:gd fmla="*/ 9334686 h 14" name="T11"/>
                <a:gd fmla="*/ 0 w 38" name="T12"/>
                <a:gd fmla="*/ 0 h 14" name="T13"/>
                <a:gd fmla="*/ 0 w 38" name="T14"/>
                <a:gd fmla="*/ 0 h 14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38" name="T24"/>
                <a:gd fmla="*/ 0 h 14" name="T25"/>
                <a:gd fmla="*/ 38 w 38" name="T26"/>
                <a:gd fmla="*/ 14 h 14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14" w="38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/>
            <p:nvPr/>
          </p:nvSpPr>
          <p:spPr bwMode="auto">
            <a:xfrm>
              <a:off x="4525126" y="2430940"/>
              <a:ext cx="109536" cy="206196"/>
            </a:xfrm>
            <a:custGeom>
              <a:gdLst>
                <a:gd fmla="*/ 0 w 88" name="T0"/>
                <a:gd fmla="*/ 51992477 h 38" name="T1"/>
                <a:gd fmla="*/ 0 w 88" name="T2"/>
                <a:gd fmla="*/ 51992477 h 38" name="T3"/>
                <a:gd fmla="*/ 35635620 w 88" name="T4"/>
                <a:gd fmla="*/ 16772225 h 38" name="T5"/>
                <a:gd fmla="*/ 86764515 w 88" name="T6"/>
                <a:gd fmla="*/ 0 h 38" name="T7"/>
                <a:gd fmla="*/ 134795229 w 88" name="T8"/>
                <a:gd fmla="*/ 30188970 h 38" name="T9"/>
                <a:gd fmla="*/ 119301972 w 88" name="T10"/>
                <a:gd fmla="*/ 35220247 h 38" name="T11"/>
                <a:gd fmla="*/ 122400126 w 88" name="T12"/>
                <a:gd fmla="*/ 48638292 h 38" name="T13"/>
                <a:gd fmla="*/ 52678585 w 88" name="T14"/>
                <a:gd fmla="*/ 62055032 h 38" name="T15"/>
                <a:gd fmla="*/ 0 w 88" name="T16"/>
                <a:gd fmla="*/ 51992477 h 38" name="T17"/>
                <a:gd fmla="*/ 0 w 88" name="T18"/>
                <a:gd fmla="*/ 51992477 h 38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88" name="T30"/>
                <a:gd fmla="*/ 0 h 38" name="T31"/>
                <a:gd fmla="*/ 88 w 88" name="T32"/>
                <a:gd fmla="*/ 38 h 38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38" w="8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/>
            <p:nvPr/>
          </p:nvSpPr>
          <p:spPr bwMode="auto">
            <a:xfrm>
              <a:off x="4547350" y="2478565"/>
              <a:ext cx="120649" cy="206196"/>
            </a:xfrm>
            <a:custGeom>
              <a:gdLst>
                <a:gd fmla="*/ 0 w 98" name="T0"/>
                <a:gd fmla="*/ 32371164 h 45" name="T1"/>
                <a:gd fmla="*/ 0 w 98" name="T2"/>
                <a:gd fmla="*/ 32371164 h 45" name="T3"/>
                <a:gd fmla="*/ 27281675 w 98" name="T4"/>
                <a:gd fmla="*/ 37482673 h 45" name="T5"/>
                <a:gd fmla="*/ 45470282 w 98" name="T6"/>
                <a:gd fmla="*/ 63040231 h 45" name="T7"/>
                <a:gd fmla="*/ 60626625 w 98" name="T8"/>
                <a:gd fmla="*/ 54520614 h 45" name="T9"/>
                <a:gd fmla="*/ 121253251 w 98" name="T10"/>
                <a:gd fmla="*/ 74966652 h 45" name="T11"/>
                <a:gd fmla="*/ 142472871 w 98" name="T12"/>
                <a:gd fmla="*/ 66447034 h 45" name="T13"/>
                <a:gd fmla="*/ 125799785 w 98" name="T14"/>
                <a:gd fmla="*/ 47705703 h 45" name="T15"/>
                <a:gd fmla="*/ 137925106 w 98" name="T16"/>
                <a:gd fmla="*/ 52817212 h 45" name="T17"/>
                <a:gd fmla="*/ 147019404 w 98" name="T18"/>
                <a:gd fmla="*/ 22149450 h 45" name="T19"/>
                <a:gd fmla="*/ 115189975 w 98" name="T20"/>
                <a:gd fmla="*/ 6814914 h 45" name="T21"/>
                <a:gd fmla="*/ 83361776 w 98" name="T22"/>
                <a:gd fmla="*/ 28964361 h 45" name="T23"/>
                <a:gd fmla="*/ 109127929 w 98" name="T24"/>
                <a:gd fmla="*/ 17037935 h 45" name="T25"/>
                <a:gd fmla="*/ 93971586 w 98" name="T26"/>
                <a:gd fmla="*/ 0 h 45" name="T27"/>
                <a:gd fmla="*/ 42438028 w 98" name="T28"/>
                <a:gd fmla="*/ 6814914 h 45" name="T29"/>
                <a:gd fmla="*/ 0 w 98" name="T30"/>
                <a:gd fmla="*/ 32371164 h 45" name="T31"/>
                <a:gd fmla="*/ 0 w 98" name="T32"/>
                <a:gd fmla="*/ 32371164 h 45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w 98" name="T51"/>
                <a:gd fmla="*/ 0 h 45" name="T52"/>
                <a:gd fmla="*/ 98 w 98" name="T53"/>
                <a:gd fmla="*/ 45 h 45" name="T54"/>
              </a:gdLst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b="T54" l="T51" r="T53" t="T52"/>
              <a:pathLst>
                <a:path h="45" w="98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/>
            <p:nvPr/>
          </p:nvSpPr>
          <p:spPr bwMode="auto">
            <a:xfrm>
              <a:off x="4661649" y="2508728"/>
              <a:ext cx="101599" cy="206196"/>
            </a:xfrm>
            <a:custGeom>
              <a:gdLst>
                <a:gd fmla="*/ 0 w 82" name="T0"/>
                <a:gd fmla="*/ 61957319 h 46" name="T1"/>
                <a:gd fmla="*/ 0 w 82" name="T2"/>
                <a:gd fmla="*/ 61957319 h 46" name="T3"/>
                <a:gd fmla="*/ 9210906 w 82" name="T4"/>
                <a:gd fmla="*/ 73370170 h 46" name="T5"/>
                <a:gd fmla="*/ 113603665 w 82" name="T6"/>
                <a:gd fmla="*/ 58696140 h 46" name="T7"/>
                <a:gd fmla="*/ 124349719 w 82" name="T8"/>
                <a:gd fmla="*/ 34239839 h 46" name="T9"/>
                <a:gd fmla="*/ 95181857 w 82" name="T10"/>
                <a:gd fmla="*/ 14674035 h 46" name="T11"/>
                <a:gd fmla="*/ 70618188 w 82" name="T12"/>
                <a:gd fmla="*/ 22825711 h 46" name="T13"/>
                <a:gd fmla="*/ 73688489 w 82" name="T14"/>
                <a:gd fmla="*/ 6522361 h 46" name="T15"/>
                <a:gd fmla="*/ 59872134 w 82" name="T16"/>
                <a:gd fmla="*/ 0 h 46" name="T17"/>
                <a:gd fmla="*/ 12281210 w 82" name="T18"/>
                <a:gd fmla="*/ 53804371 h 46" name="T19"/>
                <a:gd fmla="*/ 0 w 82" name="T20"/>
                <a:gd fmla="*/ 61957319 h 46" name="T21"/>
                <a:gd fmla="*/ 0 w 82" name="T22"/>
                <a:gd fmla="*/ 61957319 h 4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w 82" name="T36"/>
                <a:gd fmla="*/ 0 h 46" name="T37"/>
                <a:gd fmla="*/ 82 w 82" name="T38"/>
                <a:gd fmla="*/ 46 h 46" name="T39"/>
              </a:gdLst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b="T39" l="T36" r="T38" t="T37"/>
              <a:pathLst>
                <a:path h="46" w="82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/>
            <p:nvPr/>
          </p:nvSpPr>
          <p:spPr bwMode="auto">
            <a:xfrm>
              <a:off x="5293470" y="2630172"/>
              <a:ext cx="114299" cy="206196"/>
            </a:xfrm>
            <a:custGeom>
              <a:gdLst>
                <a:gd fmla="*/ 0 w 92" name="T0"/>
                <a:gd fmla="*/ 40628330 h 43" name="T1"/>
                <a:gd fmla="*/ 0 w 92" name="T2"/>
                <a:gd fmla="*/ 40628330 h 43" name="T3"/>
                <a:gd fmla="*/ 27783597 w 92" name="T4"/>
                <a:gd fmla="*/ 1766334 h 43" name="T5"/>
                <a:gd fmla="*/ 47849462 w 92" name="T6"/>
                <a:gd fmla="*/ 0 h 43" name="T7"/>
                <a:gd fmla="*/ 80263441 w 92" name="T8"/>
                <a:gd fmla="*/ 28262669 h 43" name="T9"/>
                <a:gd fmla="*/ 84895093 w 92" name="T10"/>
                <a:gd fmla="*/ 7065335 h 43" name="T11"/>
                <a:gd fmla="*/ 120396413 w 92" name="T12"/>
                <a:gd fmla="*/ 24730003 h 43" name="T13"/>
                <a:gd fmla="*/ 117309072 w 92" name="T14"/>
                <a:gd fmla="*/ 51226339 h 43" name="T15"/>
                <a:gd fmla="*/ 140462268 w 92" name="T16"/>
                <a:gd fmla="*/ 61824337 h 43" name="T17"/>
                <a:gd fmla="*/ 66372268 w 92" name="T18"/>
                <a:gd fmla="*/ 65358332 h 43" name="T19"/>
                <a:gd fmla="*/ 61741877 w 92" name="T20"/>
                <a:gd fmla="*/ 54759005 h 43" name="T21"/>
                <a:gd fmla="*/ 49393754 w 92" name="T22"/>
                <a:gd fmla="*/ 74189998 h 43" name="T23"/>
                <a:gd fmla="*/ 0 w 92" name="T24"/>
                <a:gd fmla="*/ 40628330 h 43" name="T25"/>
                <a:gd fmla="*/ 0 w 92" name="T26"/>
                <a:gd fmla="*/ 40628330 h 43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92" name="T42"/>
                <a:gd fmla="*/ 0 h 43" name="T43"/>
                <a:gd fmla="*/ 92 w 92" name="T44"/>
                <a:gd fmla="*/ 43 h 43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43" w="92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/>
            <p:nvPr/>
          </p:nvSpPr>
          <p:spPr bwMode="auto">
            <a:xfrm>
              <a:off x="5372844" y="2623823"/>
              <a:ext cx="69849" cy="206196"/>
            </a:xfrm>
            <a:custGeom>
              <a:gdLst>
                <a:gd fmla="*/ 0 w 57" name="T0"/>
                <a:gd fmla="*/ 0 h 30" name="T1"/>
                <a:gd fmla="*/ 0 w 57" name="T2"/>
                <a:gd fmla="*/ 0 h 30" name="T3"/>
                <a:gd fmla="*/ 28531889 w 57" name="T4"/>
                <a:gd fmla="*/ 20821862 h 30" name="T5"/>
                <a:gd fmla="*/ 21023629 w 57" name="T6"/>
                <a:gd fmla="*/ 39751953 h 30" name="T7"/>
                <a:gd fmla="*/ 34538987 w 57" name="T8"/>
                <a:gd fmla="*/ 54894382 h 30" name="T9"/>
                <a:gd fmla="*/ 60068552 w 57" name="T10"/>
                <a:gd fmla="*/ 54894382 h 30" name="T11"/>
                <a:gd fmla="*/ 84095739 w 57" name="T12"/>
                <a:gd fmla="*/ 34072515 h 30" name="T13"/>
                <a:gd fmla="*/ 0 w 57" name="T14"/>
                <a:gd fmla="*/ 0 h 30" name="T15"/>
                <a:gd fmla="*/ 0 w 57" name="T16"/>
                <a:gd fmla="*/ 0 h 30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57" name="T27"/>
                <a:gd fmla="*/ 0 h 30" name="T28"/>
                <a:gd fmla="*/ 57 w 57" name="T29"/>
                <a:gd fmla="*/ 30 h 30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30" w="57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/>
            <p:nvPr/>
          </p:nvSpPr>
          <p:spPr bwMode="auto">
            <a:xfrm>
              <a:off x="5379193" y="3342171"/>
              <a:ext cx="52387" cy="206196"/>
            </a:xfrm>
            <a:custGeom>
              <a:gdLst>
                <a:gd fmla="*/ 0 w 43" name="T0"/>
                <a:gd fmla="*/ 65259437 h 149" name="T1"/>
                <a:gd fmla="*/ 0 w 43" name="T2"/>
                <a:gd fmla="*/ 65259437 h 149" name="T3"/>
                <a:gd fmla="*/ 10389683 w 43" name="T4"/>
                <a:gd fmla="*/ 96172434 h 149" name="T5"/>
                <a:gd fmla="*/ 10389683 w 43" name="T6"/>
                <a:gd fmla="*/ 254170820 h 149" name="T7"/>
                <a:gd fmla="*/ 20779367 w 43" name="T8"/>
                <a:gd fmla="*/ 235278901 h 149" name="T9"/>
                <a:gd fmla="*/ 37107049 w 43" name="T10"/>
                <a:gd fmla="*/ 247301269 h 149" name="T11"/>
                <a:gd fmla="*/ 19295470 w 43" name="T12"/>
                <a:gd fmla="*/ 204365925 h 149" name="T13"/>
                <a:gd fmla="*/ 29685153 w 43" name="T14"/>
                <a:gd fmla="*/ 159715118 h 149" name="T15"/>
                <a:gd fmla="*/ 62339309 w 43" name="T16"/>
                <a:gd fmla="*/ 173454260 h 149" name="T17"/>
                <a:gd fmla="*/ 31169045 w 43" name="T18"/>
                <a:gd fmla="*/ 89302883 h 149" name="T19"/>
                <a:gd fmla="*/ 20779367 w 43" name="T20"/>
                <a:gd fmla="*/ 0 h 149" name="T21"/>
                <a:gd fmla="*/ 0 w 43" name="T22"/>
                <a:gd fmla="*/ 65259437 h 149" name="T23"/>
                <a:gd fmla="*/ 0 w 43" name="T24"/>
                <a:gd fmla="*/ 65259437 h 149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43" name="T39"/>
                <a:gd fmla="*/ 0 h 149" name="T40"/>
                <a:gd fmla="*/ 43 w 43" name="T41"/>
                <a:gd fmla="*/ 149 h 149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149" w="43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/>
            <p:nvPr/>
          </p:nvSpPr>
          <p:spPr bwMode="auto">
            <a:xfrm>
              <a:off x="5456981" y="2641284"/>
              <a:ext cx="79374" cy="206196"/>
            </a:xfrm>
            <a:custGeom>
              <a:gdLst>
                <a:gd fmla="*/ 0 w 64" name="T0"/>
                <a:gd fmla="*/ 0 h 22" name="T1"/>
                <a:gd fmla="*/ 0 w 64" name="T2"/>
                <a:gd fmla="*/ 0 h 22" name="T3"/>
                <a:gd fmla="*/ 16920514 w 64" name="T4"/>
                <a:gd fmla="*/ 23618538 h 22" name="T5"/>
                <a:gd fmla="*/ 61526777 w 64" name="T6"/>
                <a:gd fmla="*/ 35427802 h 22" name="T7"/>
                <a:gd fmla="*/ 96905705 w 64" name="T8"/>
                <a:gd fmla="*/ 28680208 h 22" name="T9"/>
                <a:gd fmla="*/ 0 w 64" name="T10"/>
                <a:gd fmla="*/ 0 h 22" name="T11"/>
                <a:gd fmla="*/ 0 w 64" name="T12"/>
                <a:gd fmla="*/ 0 h 22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64" name="T21"/>
                <a:gd fmla="*/ 0 h 22" name="T22"/>
                <a:gd fmla="*/ 64 w 64" name="T23"/>
                <a:gd fmla="*/ 22 h 22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2" w="64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/>
            <p:nvPr/>
          </p:nvGrpSpPr>
          <p:grpSpPr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/>
              <p:nvPr/>
            </p:nvSpPr>
            <p:spPr bwMode="auto">
              <a:xfrm>
                <a:off x="3227" y="1979"/>
                <a:ext cx="146" cy="158"/>
              </a:xfrm>
              <a:custGeom>
                <a:gdLst>
                  <a:gd fmla="*/ 0 w 146" name="T0"/>
                  <a:gd fmla="*/ 13 h 104" name="T1"/>
                  <a:gd fmla="*/ 0 w 146" name="T2"/>
                  <a:gd fmla="*/ 13 h 104" name="T3"/>
                  <a:gd fmla="*/ 1 w 146" name="T4"/>
                  <a:gd fmla="*/ 25 h 104" name="T5"/>
                  <a:gd fmla="*/ 16 w 146" name="T6"/>
                  <a:gd fmla="*/ 25 h 104" name="T7"/>
                  <a:gd fmla="*/ 12 w 146" name="T8"/>
                  <a:gd fmla="*/ 31 h 104" name="T9"/>
                  <a:gd fmla="*/ 22 w 146" name="T10"/>
                  <a:gd fmla="*/ 35 h 104" name="T11"/>
                  <a:gd fmla="*/ 8 w 146" name="T12"/>
                  <a:gd fmla="*/ 34 h 104" name="T13"/>
                  <a:gd fmla="*/ 34 w 146" name="T14"/>
                  <a:gd fmla="*/ 45 h 104" name="T15"/>
                  <a:gd fmla="*/ 23 w 146" name="T16"/>
                  <a:gd fmla="*/ 49 h 104" name="T17"/>
                  <a:gd fmla="*/ 31 w 146" name="T18"/>
                  <a:gd fmla="*/ 57 h 104" name="T19"/>
                  <a:gd fmla="*/ 53 w 146" name="T20"/>
                  <a:gd fmla="*/ 52 h 104" name="T21"/>
                  <a:gd fmla="*/ 53 w 146" name="T22"/>
                  <a:gd fmla="*/ 42 h 104" name="T23"/>
                  <a:gd fmla="*/ 64 w 146" name="T24"/>
                  <a:gd fmla="*/ 38 h 104" name="T25"/>
                  <a:gd fmla="*/ 66 w 146" name="T26"/>
                  <a:gd fmla="*/ 50 h 104" name="T27"/>
                  <a:gd fmla="*/ 80 w 146" name="T28"/>
                  <a:gd fmla="*/ 42 h 104" name="T29"/>
                  <a:gd fmla="*/ 77 w 146" name="T30"/>
                  <a:gd fmla="*/ 50 h 104" name="T31"/>
                  <a:gd fmla="*/ 90 w 146" name="T32"/>
                  <a:gd fmla="*/ 50 h 104" name="T33"/>
                  <a:gd fmla="*/ 40 w 146" name="T34"/>
                  <a:gd fmla="*/ 62 h 104" name="T35"/>
                  <a:gd fmla="*/ 43 w 146" name="T36"/>
                  <a:gd fmla="*/ 71 h 104" name="T37"/>
                  <a:gd fmla="*/ 84 w 146" name="T38"/>
                  <a:gd fmla="*/ 64 h 104" name="T39"/>
                  <a:gd fmla="*/ 55 w 146" name="T40"/>
                  <a:gd fmla="*/ 73 h 104" name="T41"/>
                  <a:gd fmla="*/ 72 w 146" name="T42"/>
                  <a:gd fmla="*/ 78 h 104" name="T43"/>
                  <a:gd fmla="*/ 44 w 146" name="T44"/>
                  <a:gd fmla="*/ 82 h 104" name="T45"/>
                  <a:gd fmla="*/ 86 w 146" name="T46"/>
                  <a:gd fmla="*/ 103 h 104" name="T47"/>
                  <a:gd fmla="*/ 113 w 146" name="T48"/>
                  <a:gd fmla="*/ 50 h 104" name="T49"/>
                  <a:gd fmla="*/ 145 w 146" name="T50"/>
                  <a:gd fmla="*/ 37 h 104" name="T51"/>
                  <a:gd fmla="*/ 109 w 146" name="T52"/>
                  <a:gd fmla="*/ 28 h 104" name="T53"/>
                  <a:gd fmla="*/ 104 w 146" name="T54"/>
                  <a:gd fmla="*/ 15 h 104" name="T55"/>
                  <a:gd fmla="*/ 94 w 146" name="T56"/>
                  <a:gd fmla="*/ 23 h 104" name="T57"/>
                  <a:gd fmla="*/ 99 w 146" name="T58"/>
                  <a:gd fmla="*/ 10 h 104" name="T59"/>
                  <a:gd fmla="*/ 75 w 146" name="T60"/>
                  <a:gd fmla="*/ 0 h 104" name="T61"/>
                  <a:gd fmla="*/ 67 w 146" name="T62"/>
                  <a:gd fmla="*/ 10 h 104" name="T63"/>
                  <a:gd fmla="*/ 78 w 146" name="T64"/>
                  <a:gd fmla="*/ 35 h 104" name="T65"/>
                  <a:gd fmla="*/ 51 w 146" name="T66"/>
                  <a:gd fmla="*/ 10 h 104" name="T67"/>
                  <a:gd fmla="*/ 43 w 146" name="T68"/>
                  <a:gd fmla="*/ 15 h 104" name="T69"/>
                  <a:gd fmla="*/ 48 w 146" name="T70"/>
                  <a:gd fmla="*/ 28 h 104" name="T71"/>
                  <a:gd fmla="*/ 22 w 146" name="T72"/>
                  <a:gd fmla="*/ 16 h 104" name="T73"/>
                  <a:gd fmla="*/ 40 w 146" name="T74"/>
                  <a:gd fmla="*/ 9 h 104" name="T75"/>
                  <a:gd fmla="*/ 0 w 146" name="T76"/>
                  <a:gd fmla="*/ 13 h 104" name="T77"/>
                  <a:gd fmla="*/ 0 w 146" name="T78"/>
                  <a:gd fmla="*/ 13 h 104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w 146" name="T120"/>
                  <a:gd fmla="*/ 0 h 104" name="T121"/>
                  <a:gd fmla="*/ 146 w 146" name="T122"/>
                  <a:gd fmla="*/ 104 h 104" name="T123"/>
                </a:gdLst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b="T123" l="T120" r="T122" t="T121"/>
                <a:pathLst>
                  <a:path h="104" w="146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/>
              <p:nvPr/>
            </p:nvSpPr>
            <p:spPr bwMode="auto">
              <a:xfrm>
                <a:off x="3320" y="1935"/>
                <a:ext cx="132" cy="158"/>
              </a:xfrm>
              <a:custGeom>
                <a:gdLst>
                  <a:gd fmla="*/ 0 w 132" name="T0"/>
                  <a:gd fmla="*/ 11 h 44" name="T1"/>
                  <a:gd fmla="*/ 0 w 132" name="T2"/>
                  <a:gd fmla="*/ 11 h 44" name="T3"/>
                  <a:gd fmla="*/ 19 w 132" name="T4"/>
                  <a:gd fmla="*/ 15 h 44" name="T5"/>
                  <a:gd fmla="*/ 7 w 132" name="T6"/>
                  <a:gd fmla="*/ 20 h 44" name="T7"/>
                  <a:gd fmla="*/ 12 w 132" name="T8"/>
                  <a:gd fmla="*/ 24 h 44" name="T9"/>
                  <a:gd fmla="*/ 60 w 132" name="T10"/>
                  <a:gd fmla="*/ 23 h 44" name="T11"/>
                  <a:gd fmla="*/ 30 w 132" name="T12"/>
                  <a:gd fmla="*/ 29 h 44" name="T13"/>
                  <a:gd fmla="*/ 78 w 132" name="T14"/>
                  <a:gd fmla="*/ 43 h 44" name="T15"/>
                  <a:gd fmla="*/ 110 w 132" name="T16"/>
                  <a:gd fmla="*/ 35 h 44" name="T17"/>
                  <a:gd fmla="*/ 131 w 132" name="T18"/>
                  <a:gd fmla="*/ 20 h 44" name="T19"/>
                  <a:gd fmla="*/ 125 w 132" name="T20"/>
                  <a:gd fmla="*/ 12 h 44" name="T21"/>
                  <a:gd fmla="*/ 94 w 132" name="T22"/>
                  <a:gd fmla="*/ 13 h 44" name="T23"/>
                  <a:gd fmla="*/ 99 w 132" name="T24"/>
                  <a:gd fmla="*/ 5 h 44" name="T25"/>
                  <a:gd fmla="*/ 74 w 132" name="T26"/>
                  <a:gd fmla="*/ 13 h 44" name="T27"/>
                  <a:gd fmla="*/ 71 w 132" name="T28"/>
                  <a:gd fmla="*/ 0 h 44" name="T29"/>
                  <a:gd fmla="*/ 65 w 132" name="T30"/>
                  <a:gd fmla="*/ 17 h 44" name="T31"/>
                  <a:gd fmla="*/ 30 w 132" name="T32"/>
                  <a:gd fmla="*/ 0 h 44" name="T33"/>
                  <a:gd fmla="*/ 31 w 132" name="T34"/>
                  <a:gd fmla="*/ 10 h 44" name="T35"/>
                  <a:gd fmla="*/ 20 w 132" name="T36"/>
                  <a:gd fmla="*/ 5 h 44" name="T37"/>
                  <a:gd fmla="*/ 25 w 132" name="T38"/>
                  <a:gd fmla="*/ 15 h 44" name="T39"/>
                  <a:gd fmla="*/ 0 w 132" name="T40"/>
                  <a:gd fmla="*/ 11 h 44" name="T41"/>
                  <a:gd fmla="*/ 0 w 132" name="T42"/>
                  <a:gd fmla="*/ 11 h 44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32" name="T66"/>
                  <a:gd fmla="*/ 0 h 44" name="T67"/>
                  <a:gd fmla="*/ 132 w 132" name="T68"/>
                  <a:gd fmla="*/ 44 h 44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44" w="132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/>
              <p:nvPr/>
            </p:nvSpPr>
            <p:spPr bwMode="auto">
              <a:xfrm>
                <a:off x="3365" y="1997"/>
                <a:ext cx="57" cy="158"/>
              </a:xfrm>
              <a:custGeom>
                <a:gdLst>
                  <a:gd fmla="*/ 0 w 57" name="T0"/>
                  <a:gd fmla="*/ 22 h 29" name="T1"/>
                  <a:gd fmla="*/ 0 w 57" name="T2"/>
                  <a:gd fmla="*/ 22 h 29" name="T3"/>
                  <a:gd fmla="*/ 5 w 57" name="T4"/>
                  <a:gd fmla="*/ 8 h 29" name="T5"/>
                  <a:gd fmla="*/ 28 w 57" name="T6"/>
                  <a:gd fmla="*/ 0 h 29" name="T7"/>
                  <a:gd fmla="*/ 32 w 57" name="T8"/>
                  <a:gd fmla="*/ 8 h 29" name="T9"/>
                  <a:gd fmla="*/ 56 w 57" name="T10"/>
                  <a:gd fmla="*/ 14 h 29" name="T11"/>
                  <a:gd fmla="*/ 22 w 57" name="T12"/>
                  <a:gd fmla="*/ 28 h 29" name="T13"/>
                  <a:gd fmla="*/ 28 w 57" name="T14"/>
                  <a:gd fmla="*/ 21 h 29" name="T15"/>
                  <a:gd fmla="*/ 0 w 57" name="T16"/>
                  <a:gd fmla="*/ 22 h 29" name="T17"/>
                  <a:gd fmla="*/ 0 w 57" name="T18"/>
                  <a:gd fmla="*/ 22 h 29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57" name="T30"/>
                  <a:gd fmla="*/ 0 h 29" name="T31"/>
                  <a:gd fmla="*/ 57 w 57" name="T32"/>
                  <a:gd fmla="*/ 29 h 29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28" w="57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/>
            <p:nvPr/>
          </p:nvSpPr>
          <p:spPr bwMode="auto">
            <a:xfrm>
              <a:off x="4629900" y="4078775"/>
              <a:ext cx="136524" cy="206196"/>
            </a:xfrm>
            <a:custGeom>
              <a:gdLst>
                <a:gd fmla="*/ 0 w 109" name="T0"/>
                <a:gd fmla="*/ 56982790 h 209" name="T1"/>
                <a:gd fmla="*/ 0 w 109" name="T2"/>
                <a:gd fmla="*/ 56982790 h 209" name="T3"/>
                <a:gd fmla="*/ 10982123 w 109" name="T4"/>
                <a:gd fmla="*/ 29354730 h 209" name="T5"/>
                <a:gd fmla="*/ 56477515 w 109" name="T6"/>
                <a:gd fmla="*/ 0 h 209" name="T7"/>
                <a:gd fmla="*/ 76872341 w 109" name="T8"/>
                <a:gd fmla="*/ 27628059 h 209" name="T9"/>
                <a:gd fmla="*/ 70597203 w 109" name="T10"/>
                <a:gd fmla="*/ 75977484 h 209" name="T11"/>
                <a:gd fmla="*/ 125505307 w 109" name="T12"/>
                <a:gd fmla="*/ 55256119 h 209" name="T13"/>
                <a:gd fmla="*/ 149037702 w 109" name="T14"/>
                <a:gd fmla="*/ 75977484 h 209" name="T15"/>
                <a:gd fmla="*/ 169431313 w 109" name="T16"/>
                <a:gd fmla="*/ 124325605 h 209" name="T17"/>
                <a:gd fmla="*/ 161587978 w 109" name="T18"/>
                <a:gd fmla="*/ 153680325 h 209" name="T19"/>
                <a:gd fmla="*/ 120798327 w 109" name="T20"/>
                <a:gd fmla="*/ 151953654 h 209" name="T21"/>
                <a:gd fmla="*/ 105110482 w 109" name="T22"/>
                <a:gd fmla="*/ 165768336 h 209" name="T23"/>
                <a:gd fmla="*/ 112955031 w 109" name="T24"/>
                <a:gd fmla="*/ 215843148 h 209" name="T25"/>
                <a:gd fmla="*/ 58045674 w 109" name="T26"/>
                <a:gd fmla="*/ 172675061 h 209" name="T27"/>
                <a:gd fmla="*/ 34514522 w 109" name="T28"/>
                <a:gd fmla="*/ 250377881 h 209" name="T29"/>
                <a:gd fmla="*/ 61183243 w 109" name="T30"/>
                <a:gd fmla="*/ 319448661 h 209" name="T31"/>
                <a:gd fmla="*/ 98835344 w 109" name="T32"/>
                <a:gd fmla="*/ 345348807 h 209" name="T33"/>
                <a:gd fmla="*/ 78440499 w 109" name="T34"/>
                <a:gd fmla="*/ 359163489 h 209" name="T35"/>
                <a:gd fmla="*/ 73734772 w 109" name="T36"/>
                <a:gd fmla="*/ 336715370 h 209" name="T37"/>
                <a:gd fmla="*/ 58045674 w 109" name="T38"/>
                <a:gd fmla="*/ 336715370 h 209" name="T39"/>
                <a:gd fmla="*/ 15687850 w 109" name="T40"/>
                <a:gd fmla="*/ 298727295 h 209" name="T41"/>
                <a:gd fmla="*/ 23532404 w 109" name="T42"/>
                <a:gd fmla="*/ 252104552 h 209" name="T43"/>
                <a:gd fmla="*/ 45495397 w 109" name="T44"/>
                <a:gd fmla="*/ 210663135 h 209" name="T45"/>
                <a:gd fmla="*/ 15687850 w 109" name="T46"/>
                <a:gd fmla="*/ 141593628 h 209" name="T47"/>
                <a:gd fmla="*/ 25100562 w 109" name="T48"/>
                <a:gd fmla="*/ 110512237 h 209" name="T49"/>
                <a:gd fmla="*/ 0 w 109" name="T50"/>
                <a:gd fmla="*/ 56982790 h 209" name="T51"/>
                <a:gd fmla="*/ 0 w 109" name="T52"/>
                <a:gd fmla="*/ 56982790 h 209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w 109" name="T81"/>
                <a:gd fmla="*/ 0 h 209" name="T82"/>
                <a:gd fmla="*/ 109 w 109" name="T83"/>
                <a:gd fmla="*/ 209 h 209" name="T84"/>
              </a:gdLst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b="T84" l="T81" r="T83" t="T82"/>
              <a:pathLst>
                <a:path h="209" w="1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/>
            <p:nvPr/>
          </p:nvSpPr>
          <p:spPr bwMode="auto">
            <a:xfrm>
              <a:off x="3415470" y="3585060"/>
              <a:ext cx="315911" cy="206196"/>
            </a:xfrm>
            <a:custGeom>
              <a:gdLst>
                <a:gd fmla="*/ 0 w 252" name="T0"/>
                <a:gd fmla="*/ 55671680 h 99" name="T1"/>
                <a:gd fmla="*/ 0 w 252" name="T2"/>
                <a:gd fmla="*/ 55671680 h 99" name="T3"/>
                <a:gd fmla="*/ 17287462 w 252" name="T4"/>
                <a:gd fmla="*/ 97848223 h 99" name="T5"/>
                <a:gd fmla="*/ 1572043 w 252" name="T6"/>
                <a:gd fmla="*/ 102908575 h 99" name="T7"/>
                <a:gd fmla="*/ 17287462 w 252" name="T8"/>
                <a:gd fmla="*/ 109657442 h 99" name="T9"/>
                <a:gd fmla="*/ 23573131 w 252" name="T10"/>
                <a:gd fmla="*/ 136650313 h 99" name="T11"/>
                <a:gd fmla="*/ 45575473 w 252" name="T12"/>
                <a:gd fmla="*/ 133275879 h 99" name="T13"/>
                <a:gd fmla="*/ 23573131 w 252" name="T14"/>
                <a:gd fmla="*/ 145085098 h 99" name="T15"/>
                <a:gd fmla="*/ 48718305 w 252" name="T16"/>
                <a:gd fmla="*/ 140023447 h 99" name="T17"/>
                <a:gd fmla="*/ 75435513 w 252" name="T18"/>
                <a:gd fmla="*/ 156894316 h 99" name="T19"/>
                <a:gd fmla="*/ 100580697 w 252" name="T20"/>
                <a:gd fmla="*/ 138336230 h 99" name="T21"/>
                <a:gd fmla="*/ 139869232 w 252" name="T22"/>
                <a:gd fmla="*/ 161954668 h 99" name="T23"/>
                <a:gd fmla="*/ 207447058 w 252" name="T24"/>
                <a:gd fmla="*/ 138336230 h 99" name="T25"/>
                <a:gd fmla="*/ 205876268 w 252" name="T26"/>
                <a:gd fmla="*/ 165329101 h 99" name="T27"/>
                <a:gd fmla="*/ 218448850 w 252" name="T28"/>
                <a:gd fmla="*/ 138336230 h 99" name="T29"/>
                <a:gd fmla="*/ 347317583 w 252" name="T30"/>
                <a:gd fmla="*/ 133275879 h 99" name="T31"/>
                <a:gd fmla="*/ 394463826 w 252" name="T32"/>
                <a:gd fmla="*/ 129901445 h 99" name="T33"/>
                <a:gd fmla="*/ 380320454 w 252" name="T34"/>
                <a:gd fmla="*/ 72542549 h 99" name="T35"/>
                <a:gd fmla="*/ 391320994 w 252" name="T36"/>
                <a:gd fmla="*/ 60733330 h 99" name="T37"/>
                <a:gd fmla="*/ 350460415 w 252" name="T38"/>
                <a:gd fmla="*/ 11809224 h 99" name="T39"/>
                <a:gd fmla="*/ 323743129 w 252" name="T40"/>
                <a:gd fmla="*/ 11809224 h 99" name="T41"/>
                <a:gd fmla="*/ 253022511 w 252" name="T42"/>
                <a:gd fmla="*/ 32053232 h 99" name="T43"/>
                <a:gd fmla="*/ 190159600 w 252" name="T44"/>
                <a:gd fmla="*/ 0 h 99" name="T45"/>
                <a:gd fmla="*/ 150871025 w 252" name="T46"/>
                <a:gd fmla="*/ 1687217 h 99" name="T47"/>
                <a:gd fmla="*/ 102152740 w 252" name="T48"/>
                <a:gd fmla="*/ 30366016 h 99" name="T49"/>
                <a:gd fmla="*/ 61290888 w 252" name="T50"/>
                <a:gd fmla="*/ 21931231 h 99" name="T51"/>
                <a:gd fmla="*/ 73863470 w 252" name="T52"/>
                <a:gd fmla="*/ 37114883 h 99" name="T53"/>
                <a:gd fmla="*/ 0 w 252" name="T54"/>
                <a:gd fmla="*/ 55671680 h 99" name="T55"/>
                <a:gd fmla="*/ 0 w 252" name="T56"/>
                <a:gd fmla="*/ 55671680 h 99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w 252" name="T87"/>
                <a:gd fmla="*/ 0 h 99" name="T88"/>
                <a:gd fmla="*/ 252 w 252" name="T89"/>
                <a:gd fmla="*/ 99 h 99" name="T90"/>
              </a:gdLst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b="T90" l="T87" r="T89" t="T88"/>
              <a:pathLst>
                <a:path h="99" w="251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/>
            <p:nvPr/>
          </p:nvSpPr>
          <p:spPr bwMode="auto">
            <a:xfrm>
              <a:off x="110317" y="3000856"/>
              <a:ext cx="506410" cy="206196"/>
            </a:xfrm>
            <a:custGeom>
              <a:gdLst>
                <a:gd fmla="*/ 0 w 408" name="T0"/>
                <a:gd fmla="*/ 228607924 h 355" name="T1"/>
                <a:gd fmla="*/ 24649159 w 408" name="T2"/>
                <a:gd fmla="*/ 243848794 h 355" name="T3"/>
                <a:gd fmla="*/ 103220134 w 408" name="T4"/>
                <a:gd fmla="*/ 264168652 h 355" name="T5"/>
                <a:gd fmla="*/ 152519673 w 408" name="T6"/>
                <a:gd fmla="*/ 260782660 h 355" name="T7"/>
                <a:gd fmla="*/ 146357076 w 408" name="T8"/>
                <a:gd fmla="*/ 304810972 h 355" name="T9"/>
                <a:gd fmla="*/ 38514693 w 408" name="T10"/>
                <a:gd fmla="*/ 379319803 h 355" name="T11"/>
                <a:gd fmla="*/ 43136961 w 408" name="T12"/>
                <a:gd fmla="*/ 382707097 h 355" name="T13"/>
                <a:gd fmla="*/ 90894939 w 408" name="T14"/>
                <a:gd fmla="*/ 401333959 h 355" name="T15"/>
                <a:gd fmla="*/ 87814261 w 408" name="T16"/>
                <a:gd fmla="*/ 440281982 h 355" name="T17"/>
                <a:gd fmla="*/ 137113800 w 408" name="T18"/>
                <a:gd fmla="*/ 401333959 h 355" name="T19"/>
                <a:gd fmla="*/ 134031881 w 408" name="T20"/>
                <a:gd fmla="*/ 460603141 h 355" name="T21"/>
                <a:gd fmla="*/ 164843666 w 408" name="T22"/>
                <a:gd fmla="*/ 453829855 h 355" name="T23"/>
                <a:gd fmla="*/ 198737332 w 408" name="T24"/>
                <a:gd fmla="*/ 465683431 h 355" name="T25"/>
                <a:gd fmla="*/ 237252015 w 408" name="T26"/>
                <a:gd fmla="*/ 462296138 h 355" name="T27"/>
                <a:gd fmla="*/ 164843666 w 408" name="T28"/>
                <a:gd fmla="*/ 552045758 h 355" name="T29"/>
                <a:gd fmla="*/ 124788605 w 408" name="T30"/>
                <a:gd fmla="*/ 568979624 h 355" name="T31"/>
                <a:gd fmla="*/ 134031881 w 408" name="T32"/>
                <a:gd fmla="*/ 577447208 h 355" name="T33"/>
                <a:gd fmla="*/ 197196993 w 408" name="T34"/>
                <a:gd fmla="*/ 558819044 h 355" name="T35"/>
                <a:gd fmla="*/ 212602866 w 408" name="T36"/>
                <a:gd fmla="*/ 546965468 h 355" name="T37"/>
                <a:gd fmla="*/ 306578444 w 408" name="T38"/>
                <a:gd fmla="*/ 469069424 h 355" name="T39"/>
                <a:gd fmla="*/ 360500319 w 408" name="T40"/>
                <a:gd fmla="*/ 384400093 h 355" name="T41"/>
                <a:gd fmla="*/ 363580997 w 408" name="T42"/>
                <a:gd fmla="*/ 384400093 h 355" name="T43"/>
                <a:gd fmla="*/ 375906192 w 408" name="T44"/>
                <a:gd fmla="*/ 392867677 h 355" name="T45"/>
                <a:gd fmla="*/ 348175124 w 408" name="T46"/>
                <a:gd fmla="*/ 404721253 h 355" name="T47"/>
                <a:gd fmla="*/ 357418400 w 408" name="T48"/>
                <a:gd fmla="*/ 436895989 h 355" name="T49"/>
                <a:gd fmla="*/ 406717939 w 408" name="T50"/>
                <a:gd fmla="*/ 430121402 h 355" name="T51"/>
                <a:gd fmla="*/ 406717939 w 408" name="T52"/>
                <a:gd fmla="*/ 403026956 h 355" name="T53"/>
                <a:gd fmla="*/ 419043134 w 408" name="T54"/>
                <a:gd fmla="*/ 399640963 h 355" name="T55"/>
                <a:gd fmla="*/ 445232622 w 408" name="T56"/>
                <a:gd fmla="*/ 406414249 h 355" name="T57"/>
                <a:gd fmla="*/ 582346383 w 408" name="T58"/>
                <a:gd fmla="*/ 440281982 h 355" name="T59"/>
                <a:gd fmla="*/ 606995532 w 408" name="T60"/>
                <a:gd fmla="*/ 433508695 h 355" name="T61"/>
                <a:gd fmla="*/ 616238808 w 408" name="T62"/>
                <a:gd fmla="*/ 460603141 h 355" name="T63"/>
                <a:gd fmla="*/ 606995532 w 408" name="T64"/>
                <a:gd fmla="*/ 421655119 h 355" name="T65"/>
                <a:gd fmla="*/ 566940510 w 408" name="T66"/>
                <a:gd fmla="*/ 67735485 h 355" name="T67"/>
                <a:gd fmla="*/ 332769251 w 408" name="T68"/>
                <a:gd fmla="*/ 22014166 h 355" name="T69"/>
                <a:gd fmla="*/ 264983083 w 408" name="T70"/>
                <a:gd fmla="*/ 25401460 h 355" name="T71"/>
                <a:gd fmla="*/ 263442744 w 408" name="T72"/>
                <a:gd fmla="*/ 8467586 h 355" name="T73"/>
                <a:gd fmla="*/ 212602866 w 408" name="T74"/>
                <a:gd fmla="*/ 22014166 h 355" name="T75"/>
                <a:gd fmla="*/ 171006263 w 408" name="T76"/>
                <a:gd fmla="*/ 45721329 h 355" name="T77"/>
                <a:gd fmla="*/ 127869283 w 408" name="T78"/>
                <a:gd fmla="*/ 44028332 h 355" name="T79"/>
                <a:gd fmla="*/ 117085668 w 408" name="T80"/>
                <a:gd fmla="*/ 55881908 h 355" name="T81"/>
                <a:gd fmla="*/ 38514693 w 408" name="T82"/>
                <a:gd fmla="*/ 103297535 h 355" name="T83"/>
                <a:gd fmla="*/ 24649159 w 408" name="T84"/>
                <a:gd fmla="*/ 121924397 h 355" name="T85"/>
                <a:gd fmla="*/ 180249539 w 408" name="T86"/>
                <a:gd fmla="*/ 194740192 h 355" name="T87"/>
                <a:gd fmla="*/ 127869283 w 408" name="T88"/>
                <a:gd fmla="*/ 203206474 h 355" name="T89"/>
                <a:gd fmla="*/ 130951202 w 408" name="T90"/>
                <a:gd fmla="*/ 213367054 h 355" name="T91"/>
                <a:gd fmla="*/ 90894939 w 408" name="T92"/>
                <a:gd fmla="*/ 189659902 h 355" name="T93"/>
                <a:gd fmla="*/ 0 w 408" name="T94"/>
                <a:gd fmla="*/ 228607924 h 355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w 408" name="T144"/>
                <a:gd fmla="*/ 0 h 355" name="T145"/>
                <a:gd fmla="*/ 408 w 408" name="T146"/>
                <a:gd fmla="*/ 355 h 355" name="T147"/>
              </a:gdLst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b="T147" l="T144" r="T146" t="T145"/>
              <a:pathLst>
                <a:path h="355" w="408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/>
            <p:nvPr/>
          </p:nvSpPr>
          <p:spPr bwMode="auto">
            <a:xfrm>
              <a:off x="334154" y="3171513"/>
              <a:ext cx="44450" cy="206196"/>
            </a:xfrm>
            <a:custGeom>
              <a:gdLst>
                <a:gd fmla="*/ 0 w 36" name="T0"/>
                <a:gd fmla="*/ 15183716 h 22" name="T1"/>
                <a:gd fmla="*/ 0 w 36" name="T2"/>
                <a:gd fmla="*/ 15183716 h 22" name="T3"/>
                <a:gd fmla="*/ 15245114 w 36" name="T4"/>
                <a:gd fmla="*/ 35427802 h 22" name="T5"/>
                <a:gd fmla="*/ 53358518 w 36" name="T6"/>
                <a:gd fmla="*/ 6747597 h 22" name="T7"/>
                <a:gd fmla="*/ 16769995 w 36" name="T8"/>
                <a:gd fmla="*/ 0 h 22" name="T9"/>
                <a:gd fmla="*/ 21343409 w 36" name="T10"/>
                <a:gd fmla="*/ 13496492 h 22" name="T11"/>
                <a:gd fmla="*/ 0 w 36" name="T12"/>
                <a:gd fmla="*/ 15183716 h 22" name="T13"/>
                <a:gd fmla="*/ 0 w 36" name="T14"/>
                <a:gd fmla="*/ 15183716 h 22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36" name="T24"/>
                <a:gd fmla="*/ 0 h 22" name="T25"/>
                <a:gd fmla="*/ 36 w 36" name="T26"/>
                <a:gd fmla="*/ 22 h 22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22" w="36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/>
            <p:nvPr/>
          </p:nvSpPr>
          <p:spPr bwMode="auto">
            <a:xfrm>
              <a:off x="616726" y="3169927"/>
              <a:ext cx="139699" cy="206196"/>
            </a:xfrm>
            <a:custGeom>
              <a:gdLst>
                <a:gd fmla="*/ 0 w 110" name="T0"/>
                <a:gd fmla="*/ 17289607 h 99" name="T1"/>
                <a:gd fmla="*/ 0 w 110" name="T2"/>
                <a:gd fmla="*/ 17289607 h 99" name="T3"/>
                <a:gd fmla="*/ 6451601 w 110" name="T4"/>
                <a:gd fmla="*/ 41495580 h 99" name="T5"/>
                <a:gd fmla="*/ 30645101 w 110" name="T6"/>
                <a:gd fmla="*/ 51868825 h 99" name="T7"/>
                <a:gd fmla="*/ 41935408 w 110" name="T8"/>
                <a:gd fmla="*/ 43223367 h 99" name="T9"/>
                <a:gd fmla="*/ 20967704 w 110" name="T10"/>
                <a:gd fmla="*/ 31121030 h 99" name="T11"/>
                <a:gd fmla="*/ 41935408 w 110" name="T12"/>
                <a:gd fmla="*/ 31121030 h 99" name="T13"/>
                <a:gd fmla="*/ 59677303 w 110" name="T14"/>
                <a:gd fmla="*/ 51868825 h 99" name="T15"/>
                <a:gd fmla="*/ 54838605 w 110" name="T16"/>
                <a:gd fmla="*/ 15560515 h 99" name="T17"/>
                <a:gd fmla="*/ 69354701 w 110" name="T18"/>
                <a:gd fmla="*/ 48410642 h 99" name="T19"/>
                <a:gd fmla="*/ 106451410 w 110" name="T20"/>
                <a:gd fmla="*/ 67429335 h 99" name="T21"/>
                <a:gd fmla="*/ 99999812 w 110" name="T22"/>
                <a:gd fmla="*/ 89906232 h 99" name="T23"/>
                <a:gd fmla="*/ 141935200 w 110" name="T24"/>
                <a:gd fmla="*/ 119298160 h 99" name="T25"/>
                <a:gd fmla="*/ 130644903 w 110" name="T26"/>
                <a:gd fmla="*/ 143504128 h 99" name="T27"/>
                <a:gd fmla="*/ 153225497 w 110" name="T28"/>
                <a:gd fmla="*/ 124485435 h 99" name="T29"/>
                <a:gd fmla="*/ 156451296 w 110" name="T30"/>
                <a:gd fmla="*/ 169437873 h 99" name="T31"/>
                <a:gd fmla="*/ 174193231 w 110" name="T32"/>
                <a:gd fmla="*/ 160793729 h 99" name="T33"/>
                <a:gd fmla="*/ 175806131 w 110" name="T34"/>
                <a:gd fmla="*/ 127943618 h 99" name="T35"/>
                <a:gd fmla="*/ 133870703 w 110" name="T36"/>
                <a:gd fmla="*/ 108924925 h 99" name="T37"/>
                <a:gd fmla="*/ 56451504 w 110" name="T38"/>
                <a:gd fmla="*/ 0 h 99" name="T39"/>
                <a:gd fmla="*/ 11290302 w 110" name="T40"/>
                <a:gd fmla="*/ 31121030 h 99" name="T41"/>
                <a:gd fmla="*/ 0 w 110" name="T42"/>
                <a:gd fmla="*/ 17289607 h 99" name="T43"/>
                <a:gd fmla="*/ 0 w 110" name="T44"/>
                <a:gd fmla="*/ 17289607 h 99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w 110" name="T69"/>
                <a:gd fmla="*/ 0 h 99" name="T70"/>
                <a:gd fmla="*/ 110 w 110" name="T71"/>
                <a:gd fmla="*/ 99 h 99" name="T72"/>
              </a:gdLst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b="T72" l="T69" r="T71" t="T70"/>
              <a:pathLst>
                <a:path h="99" w="110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/>
            <p:nvPr/>
          </p:nvSpPr>
          <p:spPr bwMode="auto">
            <a:xfrm>
              <a:off x="648476" y="3158814"/>
              <a:ext cx="25400" cy="206196"/>
            </a:xfrm>
            <a:custGeom>
              <a:gdLst>
                <a:gd fmla="*/ 0 w 20" name="T0"/>
                <a:gd fmla="*/ 0 h 16" name="T1"/>
                <a:gd fmla="*/ 0 w 20" name="T2"/>
                <a:gd fmla="*/ 0 h 16" name="T3"/>
                <a:gd fmla="*/ 9677399 w 20" name="T4"/>
                <a:gd fmla="*/ 28942503 h 16" name="T5"/>
                <a:gd fmla="*/ 11290301 w 20" name="T6"/>
                <a:gd fmla="*/ 13505854 h 16" name="T7"/>
                <a:gd fmla="*/ 30645098 w 20" name="T8"/>
                <a:gd fmla="*/ 27013096 h 16" name="T9"/>
                <a:gd fmla="*/ 12903200 w 20" name="T10"/>
                <a:gd fmla="*/ 13505854 h 16" name="T11"/>
                <a:gd fmla="*/ 29032199 w 20" name="T12"/>
                <a:gd fmla="*/ 3858815 h 16" name="T13"/>
                <a:gd fmla="*/ 0 w 20" name="T14"/>
                <a:gd fmla="*/ 0 h 16" name="T15"/>
                <a:gd fmla="*/ 0 w 20" name="T16"/>
                <a:gd fmla="*/ 0 h 1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20" name="T27"/>
                <a:gd fmla="*/ 0 h 16" name="T28"/>
                <a:gd fmla="*/ 20 w 20" name="T29"/>
                <a:gd fmla="*/ 16 h 16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16" w="20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/>
            <p:nvPr/>
          </p:nvSpPr>
          <p:spPr bwMode="auto">
            <a:xfrm>
              <a:off x="658001" y="3181833"/>
              <a:ext cx="15875" cy="206196"/>
            </a:xfrm>
            <a:custGeom>
              <a:gdLst>
                <a:gd fmla="*/ 0 w 12" name="T0"/>
                <a:gd fmla="*/ 0 h 25" name="T1"/>
                <a:gd fmla="*/ 0 w 12" name="T2"/>
                <a:gd fmla="*/ 0 h 25" name="T3"/>
                <a:gd fmla="*/ 17500864 w 12" name="T4"/>
                <a:gd fmla="*/ 7112783 h 25" name="T5"/>
                <a:gd fmla="*/ 19251082 w 12" name="T6"/>
                <a:gd fmla="*/ 42676691 h 25" name="T7"/>
                <a:gd fmla="*/ 0 w 12" name="T8"/>
                <a:gd fmla="*/ 0 h 25" name="T9"/>
                <a:gd fmla="*/ 0 w 12" name="T10"/>
                <a:gd fmla="*/ 0 h 25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2" name="T18"/>
                <a:gd fmla="*/ 0 h 25" name="T19"/>
                <a:gd fmla="*/ 12 w 12" name="T20"/>
                <a:gd fmla="*/ 25 h 25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25" w="12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/>
            <p:nvPr/>
          </p:nvSpPr>
          <p:spPr bwMode="auto">
            <a:xfrm>
              <a:off x="673876" y="3160401"/>
              <a:ext cx="20637" cy="206196"/>
            </a:xfrm>
            <a:custGeom>
              <a:gdLst>
                <a:gd fmla="*/ 0 w 15" name="T0"/>
                <a:gd fmla="*/ 0 h 16" name="T1"/>
                <a:gd fmla="*/ 0 w 15" name="T2"/>
                <a:gd fmla="*/ 0 h 16" name="T3"/>
                <a:gd fmla="*/ 5677928 w 15" name="T4"/>
                <a:gd fmla="*/ 28942503 h 16" name="T5"/>
                <a:gd fmla="*/ 20821357 w 15" name="T6"/>
                <a:gd fmla="*/ 28942503 h 16" name="T7"/>
                <a:gd fmla="*/ 13250332 w 15" name="T8"/>
                <a:gd fmla="*/ 3858815 h 16" name="T9"/>
                <a:gd fmla="*/ 26499288 w 15" name="T10"/>
                <a:gd fmla="*/ 21224870 h 16" name="T11"/>
                <a:gd fmla="*/ 15142056 w 15" name="T12"/>
                <a:gd fmla="*/ 0 h 16" name="T13"/>
                <a:gd fmla="*/ 0 w 15" name="T14"/>
                <a:gd fmla="*/ 0 h 16" name="T15"/>
                <a:gd fmla="*/ 0 w 15" name="T16"/>
                <a:gd fmla="*/ 0 h 1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15" name="T27"/>
                <a:gd fmla="*/ 0 h 16" name="T28"/>
                <a:gd fmla="*/ 15 w 15" name="T29"/>
                <a:gd fmla="*/ 16 h 16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16" w="15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/>
            <p:nvPr/>
          </p:nvSpPr>
          <p:spPr bwMode="auto">
            <a:xfrm>
              <a:off x="689752" y="3185007"/>
              <a:ext cx="14287" cy="206196"/>
            </a:xfrm>
            <a:custGeom>
              <a:gdLst>
                <a:gd fmla="*/ 0 w 13" name="T0"/>
                <a:gd fmla="*/ 0 h 11" name="T1"/>
                <a:gd fmla="*/ 0 w 13" name="T2"/>
                <a:gd fmla="*/ 0 h 11" name="T3"/>
                <a:gd fmla="*/ 14493612 w 13" name="T4"/>
                <a:gd fmla="*/ 16869050 h 11" name="T5"/>
                <a:gd fmla="*/ 14493612 w 13" name="T6"/>
                <a:gd fmla="*/ 1687165 h 11" name="T7"/>
                <a:gd fmla="*/ 0 w 13" name="T8"/>
                <a:gd fmla="*/ 0 h 11" name="T9"/>
                <a:gd fmla="*/ 0 w 13" name="T10"/>
                <a:gd fmla="*/ 0 h 11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3" name="T18"/>
                <a:gd fmla="*/ 0 h 11" name="T19"/>
                <a:gd fmla="*/ 13 w 13" name="T20"/>
                <a:gd fmla="*/ 11 h 11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1" w="13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/>
            <p:nvPr/>
          </p:nvSpPr>
          <p:spPr bwMode="auto">
            <a:xfrm>
              <a:off x="694513" y="3212789"/>
              <a:ext cx="22225" cy="206196"/>
            </a:xfrm>
            <a:custGeom>
              <a:gdLst>
                <a:gd fmla="*/ 0 w 19" name="T0"/>
                <a:gd fmla="*/ 0 h 26" name="T1"/>
                <a:gd fmla="*/ 0 w 19" name="T2"/>
                <a:gd fmla="*/ 0 h 26" name="T3"/>
                <a:gd fmla="*/ 19155607 w 19" name="T4"/>
                <a:gd fmla="*/ 14434772 h 26" name="T5"/>
                <a:gd fmla="*/ 24628808 w 19" name="T6"/>
                <a:gd fmla="*/ 45109675 h 26" name="T7"/>
                <a:gd fmla="*/ 0 w 19" name="T8"/>
                <a:gd fmla="*/ 0 h 26" name="T9"/>
                <a:gd fmla="*/ 0 w 19" name="T10"/>
                <a:gd fmla="*/ 0 h 2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9" name="T18"/>
                <a:gd fmla="*/ 0 h 26" name="T19"/>
                <a:gd fmla="*/ 19 w 19" name="T20"/>
                <a:gd fmla="*/ 26 h 2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26" w="19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/>
            <p:nvPr/>
          </p:nvSpPr>
          <p:spPr bwMode="auto">
            <a:xfrm>
              <a:off x="727851" y="3215171"/>
              <a:ext cx="14287" cy="206196"/>
            </a:xfrm>
            <a:custGeom>
              <a:gdLst>
                <a:gd fmla="*/ 0 w 10" name="T0"/>
                <a:gd fmla="*/ 10841576 h 15" name="T1"/>
                <a:gd fmla="*/ 0 w 10" name="T2"/>
                <a:gd fmla="*/ 10841576 h 15" name="T3"/>
                <a:gd fmla="*/ 8165020 w 10" name="T4"/>
                <a:gd fmla="*/ 0 h 15" name="T5"/>
                <a:gd fmla="*/ 18370223 w 10" name="T6"/>
                <a:gd fmla="*/ 18973045 h 15" name="T7"/>
                <a:gd fmla="*/ 0 w 10" name="T8"/>
                <a:gd fmla="*/ 10841576 h 15" name="T9"/>
                <a:gd fmla="*/ 0 w 10" name="T10"/>
                <a:gd fmla="*/ 10841576 h 15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0" name="T18"/>
                <a:gd fmla="*/ 0 h 15" name="T19"/>
                <a:gd fmla="*/ 10 w 10" name="T20"/>
                <a:gd fmla="*/ 15 h 15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5" w="10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/>
            <p:nvPr/>
          </p:nvSpPr>
          <p:spPr bwMode="auto">
            <a:xfrm>
              <a:off x="846912" y="3610460"/>
              <a:ext cx="982657" cy="206196"/>
            </a:xfrm>
            <a:custGeom>
              <a:gdLst>
                <a:gd fmla="*/ 0 w 787" name="T0"/>
                <a:gd fmla="*/ 35986208 h 382" name="T1"/>
                <a:gd fmla="*/ 31180509 w 787" name="T2"/>
                <a:gd fmla="*/ 94251414 h 382" name="T3"/>
                <a:gd fmla="*/ 6235603 w 787" name="T4"/>
                <a:gd fmla="*/ 260475223 h 382" name="T5"/>
                <a:gd fmla="*/ 57684942 w 787" name="T6"/>
                <a:gd fmla="*/ 322166221 h 382" name="T7"/>
                <a:gd fmla="*/ 88865460 w 787" name="T8"/>
                <a:gd fmla="*/ 414704110 h 382" name="T9"/>
                <a:gd fmla="*/ 162140632 w 787" name="T10"/>
                <a:gd fmla="*/ 469540844 h 382" name="T11"/>
                <a:gd fmla="*/ 291542490 w 787" name="T12"/>
                <a:gd fmla="*/ 500386343 h 382" name="T13"/>
                <a:gd fmla="*/ 445888036 w 787" name="T14"/>
                <a:gd fmla="*/ 555223077 h 382" name="T15"/>
                <a:gd fmla="*/ 544108107 w 787" name="T16"/>
                <a:gd fmla="*/ 622056083 h 382" name="T17"/>
                <a:gd fmla="*/ 581525455 w 787" name="T18"/>
                <a:gd fmla="*/ 589497017 h 382" name="T19"/>
                <a:gd fmla="*/ 629855728 w 787" name="T20"/>
                <a:gd fmla="*/ 538087416 h 382" name="T21"/>
                <a:gd fmla="*/ 748343529 w 787" name="T22"/>
                <a:gd fmla="*/ 555223077 h 382" name="T23"/>
                <a:gd fmla="*/ 728075955 w 787" name="T24"/>
                <a:gd fmla="*/ 524377578 h 382" name="T25"/>
                <a:gd fmla="*/ 776406228 w 787" name="T26"/>
                <a:gd fmla="*/ 508954173 h 382" name="T27"/>
                <a:gd fmla="*/ 866831174 w 787" name="T28"/>
                <a:gd fmla="*/ 531231842 h 382" name="T29"/>
                <a:gd fmla="*/ 893335597 w 787" name="T30"/>
                <a:gd fmla="*/ 596351282 h 382" name="T31"/>
                <a:gd fmla="*/ 938548070 w 787" name="T32"/>
                <a:gd fmla="*/ 651188016 h 382" name="T33"/>
                <a:gd fmla="*/ 916720971 w 787" name="T34"/>
                <a:gd fmla="*/ 508954173 h 382" name="T35"/>
                <a:gd fmla="*/ 1041444217 w 787" name="T36"/>
                <a:gd fmla="*/ 387285743 h 382" name="T37"/>
                <a:gd fmla="*/ 1039885941 w 787" name="T38"/>
                <a:gd fmla="*/ 375289471 h 382" name="T39"/>
                <a:gd fmla="*/ 1028971767 w 787" name="T40"/>
                <a:gd fmla="*/ 325593353 h 382" name="T41"/>
                <a:gd fmla="*/ 1028971767 w 787" name="T42"/>
                <a:gd fmla="*/ 320452655 h 382" name="T43"/>
                <a:gd fmla="*/ 1036768141 w 787" name="T44"/>
                <a:gd fmla="*/ 282752891 h 382" name="T45"/>
                <a:gd fmla="*/ 1055476190 w 787" name="T46"/>
                <a:gd fmla="*/ 308457692 h 382" name="T47"/>
                <a:gd fmla="*/ 1057035715 w 787" name="T48"/>
                <a:gd fmla="*/ 296461420 h 382" name="T49"/>
                <a:gd fmla="*/ 1164609186 w 787" name="T50"/>
                <a:gd fmla="*/ 222775459 h 382" name="T51"/>
                <a:gd fmla="*/ 1158373586 w 787" name="T52"/>
                <a:gd fmla="*/ 167937375 h 382" name="T53"/>
                <a:gd fmla="*/ 1225411908 w 787" name="T54"/>
                <a:gd fmla="*/ 123383347 h 382" name="T55"/>
                <a:gd fmla="*/ 1209821659 w 787" name="T56"/>
                <a:gd fmla="*/ 71973725 h 382" name="T57"/>
                <a:gd fmla="*/ 1147459412 w 787" name="T58"/>
                <a:gd fmla="*/ 121669781 h 382" name="T59"/>
                <a:gd fmla="*/ 1032090816 w 787" name="T60"/>
                <a:gd fmla="*/ 171365816 h 382" name="T61"/>
                <a:gd fmla="*/ 974405894 w 787" name="T62"/>
                <a:gd fmla="*/ 190215085 h 382" name="T63"/>
                <a:gd fmla="*/ 885540472 w 787" name="T64"/>
                <a:gd fmla="*/ 226202591 h 382" name="T65"/>
                <a:gd fmla="*/ 888658272 w 787" name="T66"/>
                <a:gd fmla="*/ 203924923 h 382" name="T67"/>
                <a:gd fmla="*/ 898012922 w 787" name="T68"/>
                <a:gd fmla="*/ 185074386 h 382" name="T69"/>
                <a:gd fmla="*/ 866831174 w 787" name="T70"/>
                <a:gd fmla="*/ 167937375 h 382" name="T71"/>
                <a:gd fmla="*/ 841886275 w 787" name="T72"/>
                <a:gd fmla="*/ 109673509 h 382" name="T73"/>
                <a:gd fmla="*/ 807587976 w 787" name="T74"/>
                <a:gd fmla="*/ 217633452 h 382" name="T75"/>
                <a:gd fmla="*/ 781083553 w 787" name="T76"/>
                <a:gd fmla="*/ 183360820 h 382" name="T77"/>
                <a:gd fmla="*/ 782643077 w 787" name="T78"/>
                <a:gd fmla="*/ 133664744 h 382" name="T79"/>
                <a:gd fmla="*/ 865272898 w 787" name="T80"/>
                <a:gd fmla="*/ 101105678 h 382" name="T81"/>
                <a:gd fmla="*/ 851240924 w 787" name="T82"/>
                <a:gd fmla="*/ 85682254 h 382" name="T83"/>
                <a:gd fmla="*/ 782643077 w 787" name="T84"/>
                <a:gd fmla="*/ 58263887 h 382" name="T85"/>
                <a:gd fmla="*/ 692218131 w 787" name="T86"/>
                <a:gd fmla="*/ 83968688 h 382" name="T87"/>
                <a:gd fmla="*/ 639210377 w 787" name="T88"/>
                <a:gd fmla="*/ 20564108 h 382" name="T89"/>
                <a:gd fmla="*/ 625178404 w 787" name="T90"/>
                <a:gd fmla="*/ 13709843 h 382" name="T91"/>
                <a:gd fmla="*/ 51448093 w 787" name="T92"/>
                <a:gd fmla="*/ 39414649 h 382" name="T93"/>
                <a:gd fmla="*/ 42094692 w 787" name="T94"/>
                <a:gd fmla="*/ 37699774 h 382" name="T95"/>
                <a:gd fmla="*/ 0 w 787" name="T96"/>
                <a:gd fmla="*/ 35986208 h 382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w 787" name="T147"/>
                <a:gd fmla="*/ 0 h 382" name="T148"/>
                <a:gd fmla="*/ 787 w 787" name="T149"/>
                <a:gd fmla="*/ 382 h 382" name="T150"/>
              </a:gdLst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b="T150" l="T147" r="T149" t="T148"/>
              <a:pathLst>
                <a:path h="382" w="787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ea"/>
                <a:ea typeface="+mn-ea"/>
              </a:endParaRPr>
            </a:p>
          </p:txBody>
        </p:sp>
        <p:sp>
          <p:nvSpPr>
            <p:cNvPr id="149" name="Freeform 60"/>
            <p:cNvSpPr/>
            <p:nvPr/>
          </p:nvSpPr>
          <p:spPr bwMode="auto">
            <a:xfrm>
              <a:off x="6165001" y="3011175"/>
              <a:ext cx="55563" cy="206196"/>
            </a:xfrm>
            <a:custGeom>
              <a:gdLst>
                <a:gd fmla="*/ 0 w 43" name="T0"/>
                <a:gd fmla="*/ 7406368 h 14" name="T1"/>
                <a:gd fmla="*/ 0 w 43" name="T2"/>
                <a:gd fmla="*/ 7406368 h 14" name="T3"/>
                <a:gd fmla="*/ 41742022 w 43" name="T4"/>
                <a:gd fmla="*/ 0 h 14" name="T5"/>
                <a:gd fmla="*/ 70126962 w 43" name="T6"/>
                <a:gd fmla="*/ 11108871 h 14" name="T7"/>
                <a:gd fmla="*/ 55099114 w 43" name="T8"/>
                <a:gd fmla="*/ 24069679 h 14" name="T9"/>
                <a:gd fmla="*/ 0 w 43" name="T10"/>
                <a:gd fmla="*/ 7406368 h 14" name="T11"/>
                <a:gd fmla="*/ 0 w 43" name="T12"/>
                <a:gd fmla="*/ 7406368 h 14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43" name="T21"/>
                <a:gd fmla="*/ 0 h 14" name="T22"/>
                <a:gd fmla="*/ 43 w 43" name="T23"/>
                <a:gd fmla="*/ 14 h 14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14" w="43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/>
            <p:nvPr/>
          </p:nvGrpSpPr>
          <p:grpSpPr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/>
              <p:nvPr/>
            </p:nvSpPr>
            <p:spPr bwMode="auto">
              <a:xfrm>
                <a:off x="2163" y="3101"/>
                <a:ext cx="21" cy="158"/>
              </a:xfrm>
              <a:custGeom>
                <a:gdLst>
                  <a:gd fmla="*/ 0 w 21" name="T0"/>
                  <a:gd fmla="*/ 0 h 8" name="T1"/>
                  <a:gd fmla="*/ 0 w 21" name="T2"/>
                  <a:gd fmla="*/ 0 h 8" name="T3"/>
                  <a:gd fmla="*/ 2 w 21" name="T4"/>
                  <a:gd fmla="*/ 7 h 8" name="T5"/>
                  <a:gd fmla="*/ 20 w 21" name="T6"/>
                  <a:gd fmla="*/ 4 h 8" name="T7"/>
                  <a:gd fmla="*/ 0 w 21" name="T8"/>
                  <a:gd fmla="*/ 0 h 8" name="T9"/>
                  <a:gd fmla="*/ 0 w 21" name="T10"/>
                  <a:gd fmla="*/ 0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1" name="T18"/>
                  <a:gd fmla="*/ 0 h 8" name="T19"/>
                  <a:gd fmla="*/ 21 w 21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21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/>
              <p:nvPr/>
            </p:nvSpPr>
            <p:spPr bwMode="auto">
              <a:xfrm>
                <a:off x="2079" y="3891"/>
                <a:ext cx="270" cy="158"/>
              </a:xfrm>
              <a:custGeom>
                <a:gdLst>
                  <a:gd fmla="*/ 0 w 270" name="T0"/>
                  <a:gd fmla="*/ 444 h 481" name="T1"/>
                  <a:gd fmla="*/ 0 w 270" name="T2"/>
                  <a:gd fmla="*/ 444 h 481" name="T3"/>
                  <a:gd fmla="*/ 3 w 270" name="T4"/>
                  <a:gd fmla="*/ 455 h 481" name="T5"/>
                  <a:gd fmla="*/ 14 w 270" name="T6"/>
                  <a:gd fmla="*/ 451 h 481" name="T7"/>
                  <a:gd fmla="*/ 18 w 270" name="T8"/>
                  <a:gd fmla="*/ 475 h 481" name="T9"/>
                  <a:gd fmla="*/ 68 w 270" name="T10"/>
                  <a:gd fmla="*/ 480 h 481" name="T11"/>
                  <a:gd fmla="*/ 54 w 270" name="T12"/>
                  <a:gd fmla="*/ 468 h 481" name="T13"/>
                  <a:gd fmla="*/ 64 w 270" name="T14"/>
                  <a:gd fmla="*/ 435 h 481" name="T15"/>
                  <a:gd fmla="*/ 74 w 270" name="T16"/>
                  <a:gd fmla="*/ 442 h 481" name="T17"/>
                  <a:gd fmla="*/ 105 w 270" name="T18"/>
                  <a:gd fmla="*/ 396 h 481" name="T19"/>
                  <a:gd fmla="*/ 81 w 270" name="T20"/>
                  <a:gd fmla="*/ 370 h 481" name="T21"/>
                  <a:gd fmla="*/ 108 w 270" name="T22"/>
                  <a:gd fmla="*/ 354 h 481" name="T23"/>
                  <a:gd fmla="*/ 112 w 270" name="T24"/>
                  <a:gd fmla="*/ 331 h 481" name="T25"/>
                  <a:gd fmla="*/ 124 w 270" name="T26"/>
                  <a:gd fmla="*/ 320 h 481" name="T27"/>
                  <a:gd fmla="*/ 113 w 270" name="T28"/>
                  <a:gd fmla="*/ 316 h 481" name="T29"/>
                  <a:gd fmla="*/ 134 w 270" name="T30"/>
                  <a:gd fmla="*/ 316 h 481" name="T31"/>
                  <a:gd fmla="*/ 131 w 270" name="T32"/>
                  <a:gd fmla="*/ 305 h 481" name="T33"/>
                  <a:gd fmla="*/ 122 w 270" name="T34"/>
                  <a:gd fmla="*/ 312 h 481" name="T35"/>
                  <a:gd fmla="*/ 113 w 270" name="T36"/>
                  <a:gd fmla="*/ 304 h 481" name="T37"/>
                  <a:gd fmla="*/ 112 w 270" name="T38"/>
                  <a:gd fmla="*/ 287 h 481" name="T39"/>
                  <a:gd fmla="*/ 149 w 270" name="T40"/>
                  <a:gd fmla="*/ 288 h 481" name="T41"/>
                  <a:gd fmla="*/ 152 w 270" name="T42"/>
                  <a:gd fmla="*/ 253 h 481" name="T43"/>
                  <a:gd fmla="*/ 210 w 270" name="T44"/>
                  <a:gd fmla="*/ 247 h 481" name="T45"/>
                  <a:gd fmla="*/ 227 w 270" name="T46"/>
                  <a:gd fmla="*/ 223 h 481" name="T47"/>
                  <a:gd fmla="*/ 204 w 270" name="T48"/>
                  <a:gd fmla="*/ 178 h 481" name="T49"/>
                  <a:gd fmla="*/ 216 w 270" name="T50"/>
                  <a:gd fmla="*/ 122 h 481" name="T51"/>
                  <a:gd fmla="*/ 269 w 270" name="T52"/>
                  <a:gd fmla="*/ 76 h 481" name="T53"/>
                  <a:gd fmla="*/ 267 w 270" name="T54"/>
                  <a:gd fmla="*/ 55 h 481" name="T55"/>
                  <a:gd fmla="*/ 256 w 270" name="T56"/>
                  <a:gd fmla="*/ 55 h 481" name="T57"/>
                  <a:gd fmla="*/ 242 w 270" name="T58"/>
                  <a:gd fmla="*/ 79 h 481" name="T59"/>
                  <a:gd fmla="*/ 205 w 270" name="T60"/>
                  <a:gd fmla="*/ 78 h 481" name="T61"/>
                  <a:gd fmla="*/ 213 w 270" name="T62"/>
                  <a:gd fmla="*/ 50 h 481" name="T63"/>
                  <a:gd fmla="*/ 147 w 270" name="T64"/>
                  <a:gd fmla="*/ 7 h 481" name="T65"/>
                  <a:gd fmla="*/ 125 w 270" name="T66"/>
                  <a:gd fmla="*/ 3 h 481" name="T67"/>
                  <a:gd fmla="*/ 123 w 270" name="T68"/>
                  <a:gd fmla="*/ 12 h 481" name="T69"/>
                  <a:gd fmla="*/ 98 w 270" name="T70"/>
                  <a:gd fmla="*/ 0 h 481" name="T71"/>
                  <a:gd fmla="*/ 84 w 270" name="T72"/>
                  <a:gd fmla="*/ 15 h 481" name="T73"/>
                  <a:gd fmla="*/ 82 w 270" name="T74"/>
                  <a:gd fmla="*/ 32 h 481" name="T75"/>
                  <a:gd fmla="*/ 67 w 270" name="T76"/>
                  <a:gd fmla="*/ 39 h 481" name="T77"/>
                  <a:gd fmla="*/ 68 w 270" name="T78"/>
                  <a:gd fmla="*/ 73 h 481" name="T79"/>
                  <a:gd fmla="*/ 51 w 270" name="T80"/>
                  <a:gd fmla="*/ 91 h 481" name="T81"/>
                  <a:gd fmla="*/ 39 w 270" name="T82"/>
                  <a:gd fmla="*/ 138 h 481" name="T83"/>
                  <a:gd fmla="*/ 48 w 270" name="T84"/>
                  <a:gd fmla="*/ 182 h 481" name="T85"/>
                  <a:gd fmla="*/ 31 w 270" name="T86"/>
                  <a:gd fmla="*/ 220 h 481" name="T87"/>
                  <a:gd fmla="*/ 18 w 270" name="T88"/>
                  <a:gd fmla="*/ 313 h 481" name="T89"/>
                  <a:gd fmla="*/ 28 w 270" name="T90"/>
                  <a:gd fmla="*/ 348 h 481" name="T91"/>
                  <a:gd fmla="*/ 19 w 270" name="T92"/>
                  <a:gd fmla="*/ 351 h 481" name="T93"/>
                  <a:gd fmla="*/ 23 w 270" name="T94"/>
                  <a:gd fmla="*/ 381 h 481" name="T95"/>
                  <a:gd fmla="*/ 0 w 270" name="T96"/>
                  <a:gd fmla="*/ 444 h 481" name="T97"/>
                  <a:gd fmla="*/ 0 w 270" name="T98"/>
                  <a:gd fmla="*/ 444 h 481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270" name="T150"/>
                  <a:gd fmla="*/ 0 h 481" name="T151"/>
                  <a:gd fmla="*/ 270 w 270" name="T152"/>
                  <a:gd fmla="*/ 481 h 481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481" w="270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/>
              <p:nvPr/>
            </p:nvSpPr>
            <p:spPr bwMode="auto">
              <a:xfrm>
                <a:off x="2143" y="4159"/>
                <a:ext cx="49" cy="158"/>
              </a:xfrm>
              <a:custGeom>
                <a:gdLst>
                  <a:gd fmla="*/ 0 w 49" name="T0"/>
                  <a:gd fmla="*/ 0 h 42" name="T1"/>
                  <a:gd fmla="*/ 0 w 49" name="T2"/>
                  <a:gd fmla="*/ 0 h 42" name="T3"/>
                  <a:gd fmla="*/ 2 w 49" name="T4"/>
                  <a:gd fmla="*/ 41 h 42" name="T5"/>
                  <a:gd fmla="*/ 48 w 49" name="T6"/>
                  <a:gd fmla="*/ 37 h 42" name="T7"/>
                  <a:gd fmla="*/ 11 w 49" name="T8"/>
                  <a:gd fmla="*/ 20 h 42" name="T9"/>
                  <a:gd fmla="*/ 0 w 49" name="T10"/>
                  <a:gd fmla="*/ 0 h 42" name="T11"/>
                  <a:gd fmla="*/ 0 w 49" name="T12"/>
                  <a:gd fmla="*/ 0 h 42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9" name="T21"/>
                  <a:gd fmla="*/ 0 h 42" name="T22"/>
                  <a:gd fmla="*/ 49 w 49" name="T23"/>
                  <a:gd fmla="*/ 42 h 42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42" w="49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/>
              <p:nvPr/>
            </p:nvSpPr>
            <p:spPr bwMode="auto">
              <a:xfrm>
                <a:off x="2129" y="3574"/>
                <a:ext cx="165" cy="158"/>
              </a:xfrm>
              <a:custGeom>
                <a:gdLst>
                  <a:gd fmla="*/ 0 w 165" name="T0"/>
                  <a:gd fmla="*/ 18 h 185" name="T1"/>
                  <a:gd fmla="*/ 0 w 165" name="T2"/>
                  <a:gd fmla="*/ 18 h 185" name="T3"/>
                  <a:gd fmla="*/ 13 w 165" name="T4"/>
                  <a:gd fmla="*/ 38 h 185" name="T5"/>
                  <a:gd fmla="*/ 4 w 165" name="T6"/>
                  <a:gd fmla="*/ 80 h 185" name="T7"/>
                  <a:gd fmla="*/ 13 w 165" name="T8"/>
                  <a:gd fmla="*/ 84 h 185" name="T9"/>
                  <a:gd fmla="*/ 9 w 165" name="T10"/>
                  <a:gd fmla="*/ 91 h 185" name="T11"/>
                  <a:gd fmla="*/ 1 w 165" name="T12"/>
                  <a:gd fmla="*/ 108 h 185" name="T13"/>
                  <a:gd fmla="*/ 16 w 165" name="T14"/>
                  <a:gd fmla="*/ 133 h 185" name="T15"/>
                  <a:gd fmla="*/ 24 w 165" name="T16"/>
                  <a:gd fmla="*/ 183 h 185" name="T17"/>
                  <a:gd fmla="*/ 34 w 165" name="T18"/>
                  <a:gd fmla="*/ 184 h 185" name="T19"/>
                  <a:gd fmla="*/ 48 w 165" name="T20"/>
                  <a:gd fmla="*/ 169 h 185" name="T21"/>
                  <a:gd fmla="*/ 73 w 165" name="T22"/>
                  <a:gd fmla="*/ 181 h 185" name="T23"/>
                  <a:gd fmla="*/ 75 w 165" name="T24"/>
                  <a:gd fmla="*/ 172 h 185" name="T25"/>
                  <a:gd fmla="*/ 97 w 165" name="T26"/>
                  <a:gd fmla="*/ 176 h 185" name="T27"/>
                  <a:gd fmla="*/ 106 w 165" name="T28"/>
                  <a:gd fmla="*/ 139 h 185" name="T29"/>
                  <a:gd fmla="*/ 145 w 165" name="T30"/>
                  <a:gd fmla="*/ 133 h 185" name="T31"/>
                  <a:gd fmla="*/ 159 w 165" name="T32"/>
                  <a:gd fmla="*/ 145 h 185" name="T33"/>
                  <a:gd fmla="*/ 164 w 165" name="T34"/>
                  <a:gd fmla="*/ 117 h 185" name="T35"/>
                  <a:gd fmla="*/ 155 w 165" name="T36"/>
                  <a:gd fmla="*/ 93 h 185" name="T37"/>
                  <a:gd fmla="*/ 132 w 165" name="T38"/>
                  <a:gd fmla="*/ 91 h 185" name="T39"/>
                  <a:gd fmla="*/ 122 w 165" name="T40"/>
                  <a:gd fmla="*/ 55 h 185" name="T41"/>
                  <a:gd fmla="*/ 62 w 165" name="T42"/>
                  <a:gd fmla="*/ 31 h 185" name="T43"/>
                  <a:gd fmla="*/ 58 w 165" name="T44"/>
                  <a:gd fmla="*/ 0 h 185" name="T45"/>
                  <a:gd fmla="*/ 17 w 165" name="T46"/>
                  <a:gd fmla="*/ 19 h 185" name="T47"/>
                  <a:gd fmla="*/ 0 w 165" name="T48"/>
                  <a:gd fmla="*/ 18 h 185" name="T49"/>
                  <a:gd fmla="*/ 0 w 165" name="T50"/>
                  <a:gd fmla="*/ 18 h 185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165" name="T78"/>
                  <a:gd fmla="*/ 0 h 185" name="T79"/>
                  <a:gd fmla="*/ 165 w 165" name="T80"/>
                  <a:gd fmla="*/ 185 h 185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185" w="16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/>
              <p:nvPr/>
            </p:nvSpPr>
            <p:spPr bwMode="auto">
              <a:xfrm>
                <a:off x="2073" y="3553"/>
                <a:ext cx="533" cy="158"/>
              </a:xfrm>
              <a:custGeom>
                <a:gdLst>
                  <a:gd fmla="*/ 0 w 533" name="T0"/>
                  <a:gd fmla="*/ 172 h 544" name="T1"/>
                  <a:gd fmla="*/ 30 w 533" name="T2"/>
                  <a:gd fmla="*/ 205 h 544" name="T3"/>
                  <a:gd fmla="*/ 45 w 533" name="T4"/>
                  <a:gd fmla="*/ 218 h 544" name="T5"/>
                  <a:gd fmla="*/ 73 w 533" name="T6"/>
                  <a:gd fmla="*/ 219 h 544" name="T7"/>
                  <a:gd fmla="*/ 118 w 533" name="T8"/>
                  <a:gd fmla="*/ 231 h 544" name="T9"/>
                  <a:gd fmla="*/ 188 w 533" name="T10"/>
                  <a:gd fmla="*/ 291 h 544" name="T11"/>
                  <a:gd fmla="*/ 220 w 533" name="T12"/>
                  <a:gd fmla="*/ 317 h 544" name="T13"/>
                  <a:gd fmla="*/ 218 w 533" name="T14"/>
                  <a:gd fmla="*/ 372 h 544" name="T15"/>
                  <a:gd fmla="*/ 250 w 533" name="T16"/>
                  <a:gd fmla="*/ 396 h 544" name="T17"/>
                  <a:gd fmla="*/ 262 w 533" name="T18"/>
                  <a:gd fmla="*/ 424 h 544" name="T19"/>
                  <a:gd fmla="*/ 275 w 533" name="T20"/>
                  <a:gd fmla="*/ 445 h 544" name="T21"/>
                  <a:gd fmla="*/ 232 w 533" name="T22"/>
                  <a:gd fmla="*/ 488 h 544" name="T23"/>
                  <a:gd fmla="*/ 281 w 533" name="T24"/>
                  <a:gd fmla="*/ 529 h 544" name="T25"/>
                  <a:gd fmla="*/ 343 w 533" name="T26"/>
                  <a:gd fmla="*/ 462 h 544" name="T27"/>
                  <a:gd fmla="*/ 399 w 533" name="T28"/>
                  <a:gd fmla="*/ 384 h 544" name="T29"/>
                  <a:gd fmla="*/ 445 w 533" name="T30"/>
                  <a:gd fmla="*/ 371 h 544" name="T31"/>
                  <a:gd fmla="*/ 475 w 533" name="T32"/>
                  <a:gd fmla="*/ 249 h 544" name="T33"/>
                  <a:gd fmla="*/ 532 w 533" name="T34"/>
                  <a:gd fmla="*/ 166 h 544" name="T35"/>
                  <a:gd fmla="*/ 502 w 533" name="T36"/>
                  <a:gd fmla="*/ 137 h 544" name="T37"/>
                  <a:gd fmla="*/ 401 w 533" name="T38"/>
                  <a:gd fmla="*/ 106 h 544" name="T39"/>
                  <a:gd fmla="*/ 365 w 533" name="T40"/>
                  <a:gd fmla="*/ 78 h 544" name="T41"/>
                  <a:gd fmla="*/ 334 w 533" name="T42"/>
                  <a:gd fmla="*/ 102 h 544" name="T43"/>
                  <a:gd fmla="*/ 305 w 533" name="T44"/>
                  <a:gd fmla="*/ 98 h 544" name="T45"/>
                  <a:gd fmla="*/ 306 w 533" name="T46"/>
                  <a:gd fmla="*/ 75 h 544" name="T47"/>
                  <a:gd fmla="*/ 305 w 533" name="T48"/>
                  <a:gd fmla="*/ 15 h 544" name="T49"/>
                  <a:gd fmla="*/ 265 w 533" name="T50"/>
                  <a:gd fmla="*/ 39 h 544" name="T51"/>
                  <a:gd fmla="*/ 198 w 533" name="T52"/>
                  <a:gd fmla="*/ 49 h 544" name="T53"/>
                  <a:gd fmla="*/ 194 w 533" name="T54"/>
                  <a:gd fmla="*/ 9 h 544" name="T55"/>
                  <a:gd fmla="*/ 147 w 533" name="T56"/>
                  <a:gd fmla="*/ 16 h 544" name="T57"/>
                  <a:gd fmla="*/ 131 w 533" name="T58"/>
                  <a:gd fmla="*/ 37 h 544" name="T59"/>
                  <a:gd fmla="*/ 111 w 533" name="T60"/>
                  <a:gd fmla="*/ 59 h 544" name="T61"/>
                  <a:gd fmla="*/ 87 w 533" name="T62"/>
                  <a:gd fmla="*/ 42 h 544" name="T63"/>
                  <a:gd fmla="*/ 65 w 533" name="T64"/>
                  <a:gd fmla="*/ 61 h 544" name="T65"/>
                  <a:gd fmla="*/ 59 w 533" name="T66"/>
                  <a:gd fmla="*/ 87 h 544" name="T67"/>
                  <a:gd fmla="*/ 19 w 533" name="T68"/>
                  <a:gd fmla="*/ 140 h 544" name="T69"/>
                  <a:gd fmla="*/ 0 w 533" name="T70"/>
                  <a:gd fmla="*/ 172 h 544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533" name="T108"/>
                  <a:gd fmla="*/ 0 h 544" name="T109"/>
                  <a:gd fmla="*/ 533 w 533" name="T110"/>
                  <a:gd fmla="*/ 544 h 544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544" w="533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/>
              <p:nvPr/>
            </p:nvSpPr>
            <p:spPr bwMode="auto">
              <a:xfrm>
                <a:off x="1863" y="3116"/>
                <a:ext cx="13" cy="158"/>
              </a:xfrm>
              <a:custGeom>
                <a:gdLst>
                  <a:gd fmla="*/ 0 w 13" name="T0"/>
                  <a:gd fmla="*/ 8 h 37" name="T1"/>
                  <a:gd fmla="*/ 0 w 13" name="T2"/>
                  <a:gd fmla="*/ 8 h 37" name="T3"/>
                  <a:gd fmla="*/ 5 w 13" name="T4"/>
                  <a:gd fmla="*/ 36 h 37" name="T5"/>
                  <a:gd fmla="*/ 12 w 13" name="T6"/>
                  <a:gd fmla="*/ 0 h 37" name="T7"/>
                  <a:gd fmla="*/ 0 w 13" name="T8"/>
                  <a:gd fmla="*/ 8 h 37" name="T9"/>
                  <a:gd fmla="*/ 0 w 13" name="T10"/>
                  <a:gd fmla="*/ 8 h 37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3" name="T18"/>
                  <a:gd fmla="*/ 0 h 37" name="T19"/>
                  <a:gd fmla="*/ 13 w 13" name="T20"/>
                  <a:gd fmla="*/ 37 h 37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37" w="13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/>
              <p:nvPr/>
            </p:nvSpPr>
            <p:spPr bwMode="auto">
              <a:xfrm>
                <a:off x="2049" y="3875"/>
                <a:ext cx="115" cy="158"/>
              </a:xfrm>
              <a:custGeom>
                <a:gdLst>
                  <a:gd fmla="*/ 0 w 115" name="T0"/>
                  <a:gd fmla="*/ 445 h 571" name="T1"/>
                  <a:gd fmla="*/ 0 w 115" name="T2"/>
                  <a:gd fmla="*/ 445 h 571" name="T3"/>
                  <a:gd fmla="*/ 9 w 115" name="T4"/>
                  <a:gd fmla="*/ 430 h 571" name="T5"/>
                  <a:gd fmla="*/ 24 w 115" name="T6"/>
                  <a:gd fmla="*/ 441 h 571" name="T7"/>
                  <a:gd fmla="*/ 39 w 115" name="T8"/>
                  <a:gd fmla="*/ 412 h 571" name="T9"/>
                  <a:gd fmla="*/ 33 w 115" name="T10"/>
                  <a:gd fmla="*/ 400 h 571" name="T11"/>
                  <a:gd fmla="*/ 45 w 115" name="T12"/>
                  <a:gd fmla="*/ 360 h 571" name="T13"/>
                  <a:gd fmla="*/ 24 w 115" name="T14"/>
                  <a:gd fmla="*/ 357 h 571" name="T15"/>
                  <a:gd fmla="*/ 27 w 115" name="T16"/>
                  <a:gd fmla="*/ 292 h 571" name="T17"/>
                  <a:gd fmla="*/ 55 w 115" name="T18"/>
                  <a:gd fmla="*/ 224 h 571" name="T19"/>
                  <a:gd fmla="*/ 54 w 115" name="T20"/>
                  <a:gd fmla="*/ 166 h 571" name="T21"/>
                  <a:gd fmla="*/ 74 w 115" name="T22"/>
                  <a:gd fmla="*/ 58 h 571" name="T23"/>
                  <a:gd fmla="*/ 68 w 115" name="T24"/>
                  <a:gd fmla="*/ 9 h 571" name="T25"/>
                  <a:gd fmla="*/ 81 w 115" name="T26"/>
                  <a:gd fmla="*/ 0 h 571" name="T27"/>
                  <a:gd fmla="*/ 96 w 115" name="T28"/>
                  <a:gd fmla="*/ 25 h 571" name="T29"/>
                  <a:gd fmla="*/ 104 w 115" name="T30"/>
                  <a:gd fmla="*/ 75 h 571" name="T31"/>
                  <a:gd fmla="*/ 114 w 115" name="T32"/>
                  <a:gd fmla="*/ 76 h 571" name="T33"/>
                  <a:gd fmla="*/ 112 w 115" name="T34"/>
                  <a:gd fmla="*/ 93 h 571" name="T35"/>
                  <a:gd fmla="*/ 97 w 115" name="T36"/>
                  <a:gd fmla="*/ 100 h 571" name="T37"/>
                  <a:gd fmla="*/ 98 w 115" name="T38"/>
                  <a:gd fmla="*/ 134 h 571" name="T39"/>
                  <a:gd fmla="*/ 81 w 115" name="T40"/>
                  <a:gd fmla="*/ 152 h 571" name="T41"/>
                  <a:gd fmla="*/ 69 w 115" name="T42"/>
                  <a:gd fmla="*/ 199 h 571" name="T43"/>
                  <a:gd fmla="*/ 78 w 115" name="T44"/>
                  <a:gd fmla="*/ 243 h 571" name="T45"/>
                  <a:gd fmla="*/ 61 w 115" name="T46"/>
                  <a:gd fmla="*/ 281 h 571" name="T47"/>
                  <a:gd fmla="*/ 48 w 115" name="T48"/>
                  <a:gd fmla="*/ 374 h 571" name="T49"/>
                  <a:gd fmla="*/ 58 w 115" name="T50"/>
                  <a:gd fmla="*/ 409 h 571" name="T51"/>
                  <a:gd fmla="*/ 49 w 115" name="T52"/>
                  <a:gd fmla="*/ 412 h 571" name="T53"/>
                  <a:gd fmla="*/ 53 w 115" name="T54"/>
                  <a:gd fmla="*/ 442 h 571" name="T55"/>
                  <a:gd fmla="*/ 30 w 115" name="T56"/>
                  <a:gd fmla="*/ 505 h 571" name="T57"/>
                  <a:gd fmla="*/ 33 w 115" name="T58"/>
                  <a:gd fmla="*/ 516 h 571" name="T59"/>
                  <a:gd fmla="*/ 44 w 115" name="T60"/>
                  <a:gd fmla="*/ 512 h 571" name="T61"/>
                  <a:gd fmla="*/ 48 w 115" name="T62"/>
                  <a:gd fmla="*/ 536 h 571" name="T63"/>
                  <a:gd fmla="*/ 98 w 115" name="T64"/>
                  <a:gd fmla="*/ 541 h 571" name="T65"/>
                  <a:gd fmla="*/ 65 w 115" name="T66"/>
                  <a:gd fmla="*/ 551 h 571" name="T67"/>
                  <a:gd fmla="*/ 61 w 115" name="T68"/>
                  <a:gd fmla="*/ 570 h 571" name="T69"/>
                  <a:gd fmla="*/ 46 w 115" name="T70"/>
                  <a:gd fmla="*/ 565 h 571" name="T71"/>
                  <a:gd fmla="*/ 62 w 115" name="T72"/>
                  <a:gd fmla="*/ 553 h 571" name="T73"/>
                  <a:gd fmla="*/ 38 w 115" name="T74"/>
                  <a:gd fmla="*/ 548 h 571" name="T75"/>
                  <a:gd fmla="*/ 35 w 115" name="T76"/>
                  <a:gd fmla="*/ 527 h 571" name="T77"/>
                  <a:gd fmla="*/ 29 w 115" name="T78"/>
                  <a:gd fmla="*/ 537 h 571" name="T79"/>
                  <a:gd fmla="*/ 20 w 115" name="T80"/>
                  <a:gd fmla="*/ 518 h 571" name="T81"/>
                  <a:gd fmla="*/ 25 w 115" name="T82"/>
                  <a:gd fmla="*/ 513 h 571" name="T83"/>
                  <a:gd fmla="*/ 14 w 115" name="T84"/>
                  <a:gd fmla="*/ 504 h 571" name="T85"/>
                  <a:gd fmla="*/ 24 w 115" name="T86"/>
                  <a:gd fmla="*/ 494 h 571" name="T87"/>
                  <a:gd fmla="*/ 15 w 115" name="T88"/>
                  <a:gd fmla="*/ 466 h 571" name="T89"/>
                  <a:gd fmla="*/ 32 w 115" name="T90"/>
                  <a:gd fmla="*/ 469 h 571" name="T91"/>
                  <a:gd fmla="*/ 15 w 115" name="T92"/>
                  <a:gd fmla="*/ 455 h 571" name="T93"/>
                  <a:gd fmla="*/ 19 w 115" name="T94"/>
                  <a:gd fmla="*/ 444 h 571" name="T95"/>
                  <a:gd fmla="*/ 0 w 115" name="T96"/>
                  <a:gd fmla="*/ 445 h 571" name="T97"/>
                  <a:gd fmla="*/ 0 w 115" name="T98"/>
                  <a:gd fmla="*/ 445 h 571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115" name="T150"/>
                  <a:gd fmla="*/ 0 h 571" name="T151"/>
                  <a:gd fmla="*/ 115 w 115" name="T152"/>
                  <a:gd fmla="*/ 571 h 571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571" w="115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/>
              <p:nvPr/>
            </p:nvSpPr>
            <p:spPr bwMode="auto">
              <a:xfrm>
                <a:off x="2055" y="4078"/>
                <a:ext cx="10" cy="158"/>
              </a:xfrm>
              <a:custGeom>
                <a:gdLst>
                  <a:gd fmla="*/ 0 w 10" name="T0"/>
                  <a:gd fmla="*/ 9 h 22" name="T1"/>
                  <a:gd fmla="*/ 0 w 10" name="T2"/>
                  <a:gd fmla="*/ 9 h 22" name="T3"/>
                  <a:gd fmla="*/ 4 w 10" name="T4"/>
                  <a:gd fmla="*/ 0 h 22" name="T5"/>
                  <a:gd fmla="*/ 9 w 10" name="T6"/>
                  <a:gd fmla="*/ 21 h 22" name="T7"/>
                  <a:gd fmla="*/ 0 w 10" name="T8"/>
                  <a:gd fmla="*/ 9 h 22" name="T9"/>
                  <a:gd fmla="*/ 0 w 10" name="T10"/>
                  <a:gd fmla="*/ 9 h 22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0" name="T18"/>
                  <a:gd fmla="*/ 0 h 22" name="T19"/>
                  <a:gd fmla="*/ 10 w 10" name="T20"/>
                  <a:gd fmla="*/ 22 h 22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2" w="10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/>
              <p:nvPr/>
            </p:nvSpPr>
            <p:spPr bwMode="auto">
              <a:xfrm>
                <a:off x="2065" y="3965"/>
                <a:ext cx="9" cy="158"/>
              </a:xfrm>
              <a:custGeom>
                <a:gdLst>
                  <a:gd fmla="*/ 0 w 9" name="T0"/>
                  <a:gd fmla="*/ 23 h 28" name="T1"/>
                  <a:gd fmla="*/ 0 w 9" name="T2"/>
                  <a:gd fmla="*/ 23 h 28" name="T3"/>
                  <a:gd fmla="*/ 8 w 9" name="T4"/>
                  <a:gd fmla="*/ 0 h 28" name="T5"/>
                  <a:gd fmla="*/ 8 w 9" name="T6"/>
                  <a:gd fmla="*/ 27 h 28" name="T7"/>
                  <a:gd fmla="*/ 0 w 9" name="T8"/>
                  <a:gd fmla="*/ 23 h 28" name="T9"/>
                  <a:gd fmla="*/ 0 w 9" name="T10"/>
                  <a:gd fmla="*/ 23 h 2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9" name="T18"/>
                  <a:gd fmla="*/ 0 h 28" name="T19"/>
                  <a:gd fmla="*/ 9 w 9" name="T20"/>
                  <a:gd fmla="*/ 28 h 2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8" w="9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/>
              <p:nvPr/>
            </p:nvSpPr>
            <p:spPr bwMode="auto">
              <a:xfrm>
                <a:off x="2074" y="4159"/>
                <a:ext cx="19" cy="158"/>
              </a:xfrm>
              <a:custGeom>
                <a:gdLst>
                  <a:gd fmla="*/ 0 w 19" name="T0"/>
                  <a:gd fmla="*/ 0 h 13" name="T1"/>
                  <a:gd fmla="*/ 0 w 19" name="T2"/>
                  <a:gd fmla="*/ 0 h 13" name="T3"/>
                  <a:gd fmla="*/ 18 w 19" name="T4"/>
                  <a:gd fmla="*/ 3 h 13" name="T5"/>
                  <a:gd fmla="*/ 18 w 19" name="T6"/>
                  <a:gd fmla="*/ 12 h 13" name="T7"/>
                  <a:gd fmla="*/ 0 w 19" name="T8"/>
                  <a:gd fmla="*/ 0 h 13" name="T9"/>
                  <a:gd fmla="*/ 0 w 19" name="T10"/>
                  <a:gd fmla="*/ 0 h 13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9" name="T18"/>
                  <a:gd fmla="*/ 0 h 13" name="T19"/>
                  <a:gd fmla="*/ 19 w 19" name="T20"/>
                  <a:gd fmla="*/ 13 h 13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3" w="19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/>
              <p:nvPr/>
            </p:nvSpPr>
            <p:spPr bwMode="auto">
              <a:xfrm>
                <a:off x="2078" y="4139"/>
                <a:ext cx="28" cy="158"/>
              </a:xfrm>
              <a:custGeom>
                <a:gdLst>
                  <a:gd fmla="*/ 0 w 28" name="T0"/>
                  <a:gd fmla="*/ 5 h 28" name="T1"/>
                  <a:gd fmla="*/ 0 w 28" name="T2"/>
                  <a:gd fmla="*/ 5 h 28" name="T3"/>
                  <a:gd fmla="*/ 7 w 28" name="T4"/>
                  <a:gd fmla="*/ 0 h 28" name="T5"/>
                  <a:gd fmla="*/ 6 w 28" name="T6"/>
                  <a:gd fmla="*/ 13 h 28" name="T7"/>
                  <a:gd fmla="*/ 27 w 28" name="T8"/>
                  <a:gd fmla="*/ 17 h 28" name="T9"/>
                  <a:gd fmla="*/ 14 w 28" name="T10"/>
                  <a:gd fmla="*/ 27 h 28" name="T11"/>
                  <a:gd fmla="*/ 0 w 28" name="T12"/>
                  <a:gd fmla="*/ 5 h 28" name="T13"/>
                  <a:gd fmla="*/ 0 w 28" name="T14"/>
                  <a:gd fmla="*/ 5 h 2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28" name="T24"/>
                  <a:gd fmla="*/ 0 h 28" name="T25"/>
                  <a:gd fmla="*/ 28 w 28" name="T26"/>
                  <a:gd fmla="*/ 28 h 2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8" w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/>
              <p:nvPr/>
            </p:nvSpPr>
            <p:spPr bwMode="auto">
              <a:xfrm>
                <a:off x="2097" y="4165"/>
                <a:ext cx="16" cy="158"/>
              </a:xfrm>
              <a:custGeom>
                <a:gdLst>
                  <a:gd fmla="*/ 0 w 16" name="T0"/>
                  <a:gd fmla="*/ 5 h 8" name="T1"/>
                  <a:gd fmla="*/ 0 w 16" name="T2"/>
                  <a:gd fmla="*/ 5 h 8" name="T3"/>
                  <a:gd fmla="*/ 4 w 16" name="T4"/>
                  <a:gd fmla="*/ 0 h 8" name="T5"/>
                  <a:gd fmla="*/ 15 w 16" name="T6"/>
                  <a:gd fmla="*/ 7 h 8" name="T7"/>
                  <a:gd fmla="*/ 0 w 16" name="T8"/>
                  <a:gd fmla="*/ 5 h 8" name="T9"/>
                  <a:gd fmla="*/ 0 w 16" name="T10"/>
                  <a:gd fmla="*/ 5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6" name="T18"/>
                  <a:gd fmla="*/ 0 h 8" name="T19"/>
                  <a:gd fmla="*/ 16 w 16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16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/>
              <p:nvPr/>
            </p:nvSpPr>
            <p:spPr bwMode="auto">
              <a:xfrm>
                <a:off x="2107" y="4159"/>
                <a:ext cx="39" cy="158"/>
              </a:xfrm>
              <a:custGeom>
                <a:gdLst>
                  <a:gd fmla="*/ 0 w 39" name="T0"/>
                  <a:gd fmla="*/ 34 h 42" name="T1"/>
                  <a:gd fmla="*/ 0 w 39" name="T2"/>
                  <a:gd fmla="*/ 34 h 42" name="T3"/>
                  <a:gd fmla="*/ 6 w 39" name="T4"/>
                  <a:gd fmla="*/ 27 h 42" name="T5"/>
                  <a:gd fmla="*/ 26 w 39" name="T6"/>
                  <a:gd fmla="*/ 31 h 42" name="T7"/>
                  <a:gd fmla="*/ 17 w 39" name="T8"/>
                  <a:gd fmla="*/ 21 h 42" name="T9"/>
                  <a:gd fmla="*/ 27 w 39" name="T10"/>
                  <a:gd fmla="*/ 14 h 42" name="T11"/>
                  <a:gd fmla="*/ 12 w 39" name="T12"/>
                  <a:gd fmla="*/ 12 h 42" name="T13"/>
                  <a:gd fmla="*/ 12 w 39" name="T14"/>
                  <a:gd fmla="*/ 2 h 42" name="T15"/>
                  <a:gd fmla="*/ 36 w 39" name="T16"/>
                  <a:gd fmla="*/ 0 h 42" name="T17"/>
                  <a:gd fmla="*/ 38 w 39" name="T18"/>
                  <a:gd fmla="*/ 41 h 42" name="T19"/>
                  <a:gd fmla="*/ 0 w 39" name="T20"/>
                  <a:gd fmla="*/ 34 h 42" name="T21"/>
                  <a:gd fmla="*/ 0 w 39" name="T22"/>
                  <a:gd fmla="*/ 34 h 42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39" name="T36"/>
                  <a:gd fmla="*/ 0 h 42" name="T37"/>
                  <a:gd fmla="*/ 39 w 39" name="T38"/>
                  <a:gd fmla="*/ 42 h 42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42" w="39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/>
              <p:nvPr/>
            </p:nvSpPr>
            <p:spPr bwMode="auto">
              <a:xfrm>
                <a:off x="2126" y="4191"/>
                <a:ext cx="29" cy="158"/>
              </a:xfrm>
              <a:custGeom>
                <a:gdLst>
                  <a:gd fmla="*/ 0 w 29" name="T0"/>
                  <a:gd fmla="*/ 0 h 9" name="T1"/>
                  <a:gd fmla="*/ 0 w 29" name="T2"/>
                  <a:gd fmla="*/ 0 h 9" name="T3"/>
                  <a:gd fmla="*/ 25 w 29" name="T4"/>
                  <a:gd fmla="*/ 2 h 9" name="T5"/>
                  <a:gd fmla="*/ 28 w 29" name="T6"/>
                  <a:gd fmla="*/ 8 h 9" name="T7"/>
                  <a:gd fmla="*/ 0 w 29" name="T8"/>
                  <a:gd fmla="*/ 0 h 9" name="T9"/>
                  <a:gd fmla="*/ 0 w 29" name="T10"/>
                  <a:gd fmla="*/ 0 h 9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9" name="T18"/>
                  <a:gd fmla="*/ 0 h 9" name="T19"/>
                  <a:gd fmla="*/ 29 w 29" name="T20"/>
                  <a:gd fmla="*/ 9 h 9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9" w="28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/>
              <p:nvPr/>
            </p:nvSpPr>
            <p:spPr bwMode="auto">
              <a:xfrm>
                <a:off x="2153" y="4184"/>
                <a:ext cx="14" cy="158"/>
              </a:xfrm>
              <a:custGeom>
                <a:gdLst>
                  <a:gd fmla="*/ 0 w 14" name="T0"/>
                  <a:gd fmla="*/ 6 h 7" name="T1"/>
                  <a:gd fmla="*/ 0 w 14" name="T2"/>
                  <a:gd fmla="*/ 6 h 7" name="T3"/>
                  <a:gd fmla="*/ 3 w 14" name="T4"/>
                  <a:gd fmla="*/ 0 h 7" name="T5"/>
                  <a:gd fmla="*/ 13 w 14" name="T6"/>
                  <a:gd fmla="*/ 6 h 7" name="T7"/>
                  <a:gd fmla="*/ 0 w 14" name="T8"/>
                  <a:gd fmla="*/ 6 h 7" name="T9"/>
                  <a:gd fmla="*/ 0 w 14" name="T10"/>
                  <a:gd fmla="*/ 6 h 7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4" name="T18"/>
                  <a:gd fmla="*/ 0 h 7" name="T19"/>
                  <a:gd fmla="*/ 14 w 14" name="T20"/>
                  <a:gd fmla="*/ 7 h 7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7" w="14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/>
              <p:nvPr/>
            </p:nvSpPr>
            <p:spPr bwMode="auto">
              <a:xfrm>
                <a:off x="2005" y="3295"/>
                <a:ext cx="164" cy="158"/>
              </a:xfrm>
              <a:custGeom>
                <a:gdLst>
                  <a:gd fmla="*/ 0 w 164" name="T0"/>
                  <a:gd fmla="*/ 150 h 226" name="T1"/>
                  <a:gd fmla="*/ 0 w 164" name="T2"/>
                  <a:gd fmla="*/ 150 h 226" name="T3"/>
                  <a:gd fmla="*/ 20 w 164" name="T4"/>
                  <a:gd fmla="*/ 166 h 226" name="T5"/>
                  <a:gd fmla="*/ 49 w 164" name="T6"/>
                  <a:gd fmla="*/ 170 h 226" name="T7"/>
                  <a:gd fmla="*/ 78 w 164" name="T8"/>
                  <a:gd fmla="*/ 200 h 226" name="T9"/>
                  <a:gd fmla="*/ 117 w 164" name="T10"/>
                  <a:gd fmla="*/ 203 h 226" name="T11"/>
                  <a:gd fmla="*/ 111 w 164" name="T12"/>
                  <a:gd fmla="*/ 219 h 226" name="T13"/>
                  <a:gd fmla="*/ 121 w 164" name="T14"/>
                  <a:gd fmla="*/ 225 h 226" name="T15"/>
                  <a:gd fmla="*/ 127 w 164" name="T16"/>
                  <a:gd fmla="*/ 186 h 226" name="T17"/>
                  <a:gd fmla="*/ 120 w 164" name="T18"/>
                  <a:gd fmla="*/ 162 h 226" name="T19"/>
                  <a:gd fmla="*/ 133 w 164" name="T20"/>
                  <a:gd fmla="*/ 160 h 226" name="T21"/>
                  <a:gd fmla="*/ 123 w 164" name="T22"/>
                  <a:gd fmla="*/ 146 h 226" name="T23"/>
                  <a:gd fmla="*/ 155 w 164" name="T24"/>
                  <a:gd fmla="*/ 141 h 226" name="T25"/>
                  <a:gd fmla="*/ 163 w 164" name="T26"/>
                  <a:gd fmla="*/ 151 h 226" name="T27"/>
                  <a:gd fmla="*/ 151 w 164" name="T28"/>
                  <a:gd fmla="*/ 131 h 226" name="T29"/>
                  <a:gd fmla="*/ 155 w 164" name="T30"/>
                  <a:gd fmla="*/ 84 h 226" name="T31"/>
                  <a:gd fmla="*/ 128 w 164" name="T32"/>
                  <a:gd fmla="*/ 86 h 226" name="T33"/>
                  <a:gd fmla="*/ 120 w 164" name="T34"/>
                  <a:gd fmla="*/ 74 h 226" name="T35"/>
                  <a:gd fmla="*/ 93 w 164" name="T36"/>
                  <a:gd fmla="*/ 71 h 226" name="T37"/>
                  <a:gd fmla="*/ 76 w 164" name="T38"/>
                  <a:gd fmla="*/ 44 h 226" name="T39"/>
                  <a:gd fmla="*/ 102 w 164" name="T40"/>
                  <a:gd fmla="*/ 8 h 226" name="T41"/>
                  <a:gd fmla="*/ 98 w 164" name="T42"/>
                  <a:gd fmla="*/ 0 h 226" name="T43"/>
                  <a:gd fmla="*/ 52 w 164" name="T44"/>
                  <a:gd fmla="*/ 20 h 226" name="T45"/>
                  <a:gd fmla="*/ 27 w 164" name="T46"/>
                  <a:gd fmla="*/ 60 h 226" name="T47"/>
                  <a:gd fmla="*/ 19 w 164" name="T48"/>
                  <a:gd fmla="*/ 50 h 226" name="T49"/>
                  <a:gd fmla="*/ 13 w 164" name="T50"/>
                  <a:gd fmla="*/ 70 h 226" name="T51"/>
                  <a:gd fmla="*/ 19 w 164" name="T52"/>
                  <a:gd fmla="*/ 115 h 226" name="T53"/>
                  <a:gd fmla="*/ 25 w 164" name="T54"/>
                  <a:gd fmla="*/ 115 h 226" name="T55"/>
                  <a:gd fmla="*/ 0 w 164" name="T56"/>
                  <a:gd fmla="*/ 150 h 226" name="T57"/>
                  <a:gd fmla="*/ 0 w 164" name="T58"/>
                  <a:gd fmla="*/ 150 h 22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164" name="T90"/>
                  <a:gd fmla="*/ 0 h 226" name="T91"/>
                  <a:gd fmla="*/ 164 w 164" name="T92"/>
                  <a:gd fmla="*/ 226 h 226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226" w="164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/>
              <p:nvPr/>
            </p:nvSpPr>
            <p:spPr bwMode="auto">
              <a:xfrm>
                <a:off x="1911" y="3220"/>
                <a:ext cx="44" cy="158"/>
              </a:xfrm>
              <a:custGeom>
                <a:gdLst>
                  <a:gd fmla="*/ 0 w 44" name="T0"/>
                  <a:gd fmla="*/ 0 h 37" name="T1"/>
                  <a:gd fmla="*/ 0 w 44" name="T2"/>
                  <a:gd fmla="*/ 0 h 37" name="T3"/>
                  <a:gd fmla="*/ 1 w 44" name="T4"/>
                  <a:gd fmla="*/ 14 h 37" name="T5"/>
                  <a:gd fmla="*/ 10 w 44" name="T6"/>
                  <a:gd fmla="*/ 12 h 37" name="T7"/>
                  <a:gd fmla="*/ 37 w 44" name="T8"/>
                  <a:gd fmla="*/ 36 h 37" name="T9"/>
                  <a:gd fmla="*/ 43 w 44" name="T10"/>
                  <a:gd fmla="*/ 18 h 37" name="T11"/>
                  <a:gd fmla="*/ 28 w 44" name="T12"/>
                  <a:gd fmla="*/ 1 h 37" name="T13"/>
                  <a:gd fmla="*/ 0 w 44" name="T14"/>
                  <a:gd fmla="*/ 0 h 37" name="T15"/>
                  <a:gd fmla="*/ 0 w 44" name="T16"/>
                  <a:gd fmla="*/ 0 h 37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44" name="T27"/>
                  <a:gd fmla="*/ 0 h 37" name="T28"/>
                  <a:gd fmla="*/ 44 w 44" name="T29"/>
                  <a:gd fmla="*/ 37 h 37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37" w="44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/>
              <p:nvPr/>
            </p:nvSpPr>
            <p:spPr bwMode="auto">
              <a:xfrm>
                <a:off x="1921" y="3056"/>
                <a:ext cx="148" cy="158"/>
              </a:xfrm>
              <a:custGeom>
                <a:gdLst>
                  <a:gd fmla="*/ 0 w 148" name="T0"/>
                  <a:gd fmla="*/ 18 h 47" name="T1"/>
                  <a:gd fmla="*/ 0 w 148" name="T2"/>
                  <a:gd fmla="*/ 18 h 47" name="T3"/>
                  <a:gd fmla="*/ 20 w 148" name="T4"/>
                  <a:gd fmla="*/ 2 h 47" name="T5"/>
                  <a:gd fmla="*/ 58 w 148" name="T6"/>
                  <a:gd fmla="*/ 0 h 47" name="T7"/>
                  <a:gd fmla="*/ 147 w 148" name="T8"/>
                  <a:gd fmla="*/ 39 h 47" name="T9"/>
                  <a:gd fmla="*/ 99 w 148" name="T10"/>
                  <a:gd fmla="*/ 46 h 47" name="T11"/>
                  <a:gd fmla="*/ 107 w 148" name="T12"/>
                  <a:gd fmla="*/ 37 h 47" name="T13"/>
                  <a:gd fmla="*/ 84 w 148" name="T14"/>
                  <a:gd fmla="*/ 22 h 47" name="T15"/>
                  <a:gd fmla="*/ 40 w 148" name="T16"/>
                  <a:gd fmla="*/ 14 h 47" name="T17"/>
                  <a:gd fmla="*/ 42 w 148" name="T18"/>
                  <a:gd fmla="*/ 7 h 47" name="T19"/>
                  <a:gd fmla="*/ 0 w 148" name="T20"/>
                  <a:gd fmla="*/ 18 h 47" name="T21"/>
                  <a:gd fmla="*/ 0 w 148" name="T22"/>
                  <a:gd fmla="*/ 18 h 47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148" name="T36"/>
                  <a:gd fmla="*/ 0 h 47" name="T37"/>
                  <a:gd fmla="*/ 148 w 148" name="T38"/>
                  <a:gd fmla="*/ 47 h 47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47" w="148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/>
              <p:nvPr/>
            </p:nvSpPr>
            <p:spPr bwMode="auto">
              <a:xfrm>
                <a:off x="2100" y="3092"/>
                <a:ext cx="47" cy="158"/>
              </a:xfrm>
              <a:custGeom>
                <a:gdLst>
                  <a:gd fmla="*/ 0 w 47" name="T0"/>
                  <a:gd fmla="*/ 0 h 27" name="T1"/>
                  <a:gd fmla="*/ 0 w 47" name="T2"/>
                  <a:gd fmla="*/ 0 h 27" name="T3"/>
                  <a:gd fmla="*/ 0 w 47" name="T4"/>
                  <a:gd fmla="*/ 26 h 27" name="T5"/>
                  <a:gd fmla="*/ 46 w 47" name="T6"/>
                  <a:gd fmla="*/ 17 h 27" name="T7"/>
                  <a:gd fmla="*/ 26 w 47" name="T8"/>
                  <a:gd fmla="*/ 3 h 27" name="T9"/>
                  <a:gd fmla="*/ 0 w 47" name="T10"/>
                  <a:gd fmla="*/ 0 h 27" name="T11"/>
                  <a:gd fmla="*/ 0 w 47" name="T12"/>
                  <a:gd fmla="*/ 0 h 27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7" name="T21"/>
                  <a:gd fmla="*/ 0 h 27" name="T22"/>
                  <a:gd fmla="*/ 47 w 47" name="T23"/>
                  <a:gd fmla="*/ 27 h 27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7" w="4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/>
              <p:nvPr/>
            </p:nvSpPr>
            <p:spPr bwMode="auto">
              <a:xfrm>
                <a:off x="1978" y="3375"/>
                <a:ext cx="77" cy="158"/>
              </a:xfrm>
              <a:custGeom>
                <a:gdLst>
                  <a:gd fmla="*/ 0 w 77" name="T0"/>
                  <a:gd fmla="*/ 32 h 86" name="T1"/>
                  <a:gd fmla="*/ 0 w 77" name="T2"/>
                  <a:gd fmla="*/ 32 h 86" name="T3"/>
                  <a:gd fmla="*/ 1 w 77" name="T4"/>
                  <a:gd fmla="*/ 49 h 86" name="T5"/>
                  <a:gd fmla="*/ 14 w 77" name="T6"/>
                  <a:gd fmla="*/ 53 h 86" name="T7"/>
                  <a:gd fmla="*/ 7 w 77" name="T8"/>
                  <a:gd fmla="*/ 67 h 86" name="T9"/>
                  <a:gd fmla="*/ 4 w 77" name="T10"/>
                  <a:gd fmla="*/ 81 h 86" name="T11"/>
                  <a:gd fmla="*/ 22 w 77" name="T12"/>
                  <a:gd fmla="*/ 85 h 86" name="T13"/>
                  <a:gd fmla="*/ 38 w 77" name="T14"/>
                  <a:gd fmla="*/ 61 h 86" name="T15"/>
                  <a:gd fmla="*/ 69 w 77" name="T16"/>
                  <a:gd fmla="*/ 42 h 86" name="T17"/>
                  <a:gd fmla="*/ 76 w 77" name="T18"/>
                  <a:gd fmla="*/ 20 h 86" name="T19"/>
                  <a:gd fmla="*/ 47 w 77" name="T20"/>
                  <a:gd fmla="*/ 16 h 86" name="T21"/>
                  <a:gd fmla="*/ 27 w 77" name="T22"/>
                  <a:gd fmla="*/ 0 h 86" name="T23"/>
                  <a:gd fmla="*/ 9 w 77" name="T24"/>
                  <a:gd fmla="*/ 8 h 86" name="T25"/>
                  <a:gd fmla="*/ 0 w 77" name="T26"/>
                  <a:gd fmla="*/ 32 h 86" name="T27"/>
                  <a:gd fmla="*/ 0 w 77" name="T28"/>
                  <a:gd fmla="*/ 32 h 8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77" name="T45"/>
                  <a:gd fmla="*/ 0 h 86" name="T46"/>
                  <a:gd fmla="*/ 77 w 77" name="T47"/>
                  <a:gd fmla="*/ 86 h 8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6" w="77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/>
              <p:nvPr/>
            </p:nvSpPr>
            <p:spPr bwMode="auto">
              <a:xfrm>
                <a:off x="1851" y="3161"/>
                <a:ext cx="33" cy="158"/>
              </a:xfrm>
              <a:custGeom>
                <a:gdLst>
                  <a:gd fmla="*/ 0 w 33" name="T0"/>
                  <a:gd fmla="*/ 11 h 15" name="T1"/>
                  <a:gd fmla="*/ 0 w 33" name="T2"/>
                  <a:gd fmla="*/ 11 h 15" name="T3"/>
                  <a:gd fmla="*/ 9 w 33" name="T4"/>
                  <a:gd fmla="*/ 0 h 15" name="T5"/>
                  <a:gd fmla="*/ 32 w 33" name="T6"/>
                  <a:gd fmla="*/ 14 h 15" name="T7"/>
                  <a:gd fmla="*/ 0 w 33" name="T8"/>
                  <a:gd fmla="*/ 11 h 15" name="T9"/>
                  <a:gd fmla="*/ 0 w 33" name="T10"/>
                  <a:gd fmla="*/ 11 h 15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33" name="T18"/>
                  <a:gd fmla="*/ 0 h 15" name="T19"/>
                  <a:gd fmla="*/ 33 w 33" name="T20"/>
                  <a:gd fmla="*/ 15 h 15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5" w="33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/>
              <p:nvPr/>
            </p:nvSpPr>
            <p:spPr bwMode="auto">
              <a:xfrm>
                <a:off x="2250" y="4122"/>
                <a:ext cx="22" cy="158"/>
              </a:xfrm>
              <a:custGeom>
                <a:gdLst>
                  <a:gd fmla="*/ 0 w 22" name="T0"/>
                  <a:gd fmla="*/ 12 h 13" name="T1"/>
                  <a:gd fmla="*/ 0 w 22" name="T2"/>
                  <a:gd fmla="*/ 12 h 13" name="T3"/>
                  <a:gd fmla="*/ 12 w 22" name="T4"/>
                  <a:gd fmla="*/ 5 h 13" name="T5"/>
                  <a:gd fmla="*/ 6 w 22" name="T6"/>
                  <a:gd fmla="*/ 0 h 13" name="T7"/>
                  <a:gd fmla="*/ 21 w 22" name="T8"/>
                  <a:gd fmla="*/ 1 h 13" name="T9"/>
                  <a:gd fmla="*/ 0 w 22" name="T10"/>
                  <a:gd fmla="*/ 12 h 13" name="T11"/>
                  <a:gd fmla="*/ 0 w 22" name="T12"/>
                  <a:gd fmla="*/ 12 h 1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2" name="T21"/>
                  <a:gd fmla="*/ 0 h 13" name="T22"/>
                  <a:gd fmla="*/ 22 w 22" name="T23"/>
                  <a:gd fmla="*/ 13 h 1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3" w="22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/>
              <p:nvPr/>
            </p:nvSpPr>
            <p:spPr bwMode="auto">
              <a:xfrm>
                <a:off x="2267" y="4121"/>
                <a:ext cx="25" cy="158"/>
              </a:xfrm>
              <a:custGeom>
                <a:gdLst>
                  <a:gd fmla="*/ 0 w 25" name="T0"/>
                  <a:gd fmla="*/ 15 h 16" name="T1"/>
                  <a:gd fmla="*/ 0 w 25" name="T2"/>
                  <a:gd fmla="*/ 15 h 16" name="T3"/>
                  <a:gd fmla="*/ 11 w 25" name="T4"/>
                  <a:gd fmla="*/ 0 h 16" name="T5"/>
                  <a:gd fmla="*/ 24 w 25" name="T6"/>
                  <a:gd fmla="*/ 5 h 16" name="T7"/>
                  <a:gd fmla="*/ 0 w 25" name="T8"/>
                  <a:gd fmla="*/ 15 h 16" name="T9"/>
                  <a:gd fmla="*/ 0 w 25" name="T10"/>
                  <a:gd fmla="*/ 15 h 16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5" name="T18"/>
                  <a:gd fmla="*/ 0 h 16" name="T19"/>
                  <a:gd fmla="*/ 25 w 25" name="T20"/>
                  <a:gd fmla="*/ 16 h 16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6" w="25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/>
              <p:nvPr/>
            </p:nvSpPr>
            <p:spPr bwMode="auto">
              <a:xfrm>
                <a:off x="2338" y="3299"/>
                <a:ext cx="41" cy="158"/>
              </a:xfrm>
              <a:custGeom>
                <a:gdLst>
                  <a:gd fmla="*/ 0 w 41" name="T0"/>
                  <a:gd fmla="*/ 45 h 48" name="T1"/>
                  <a:gd fmla="*/ 0 w 41" name="T2"/>
                  <a:gd fmla="*/ 45 h 48" name="T3"/>
                  <a:gd fmla="*/ 6 w 41" name="T4"/>
                  <a:gd fmla="*/ 0 h 48" name="T5"/>
                  <a:gd fmla="*/ 40 w 41" name="T6"/>
                  <a:gd fmla="*/ 21 h 48" name="T7"/>
                  <a:gd fmla="*/ 20 w 41" name="T8"/>
                  <a:gd fmla="*/ 47 h 48" name="T9"/>
                  <a:gd fmla="*/ 0 w 41" name="T10"/>
                  <a:gd fmla="*/ 45 h 48" name="T11"/>
                  <a:gd fmla="*/ 0 w 41" name="T12"/>
                  <a:gd fmla="*/ 45 h 4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1" name="T21"/>
                  <a:gd fmla="*/ 0 h 48" name="T22"/>
                  <a:gd fmla="*/ 41 w 41" name="T23"/>
                  <a:gd fmla="*/ 48 h 4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48" w="41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/>
              <p:nvPr/>
            </p:nvSpPr>
            <p:spPr bwMode="auto">
              <a:xfrm>
                <a:off x="1821" y="3135"/>
                <a:ext cx="55" cy="158"/>
              </a:xfrm>
              <a:custGeom>
                <a:gdLst>
                  <a:gd fmla="*/ 0 w 55" name="T0"/>
                  <a:gd fmla="*/ 47 h 60" name="T1"/>
                  <a:gd fmla="*/ 0 w 55" name="T2"/>
                  <a:gd fmla="*/ 47 h 60" name="T3"/>
                  <a:gd fmla="*/ 11 w 55" name="T4"/>
                  <a:gd fmla="*/ 26 h 60" name="T5"/>
                  <a:gd fmla="*/ 25 w 55" name="T6"/>
                  <a:gd fmla="*/ 25 h 60" name="T7"/>
                  <a:gd fmla="*/ 11 w 55" name="T8"/>
                  <a:gd fmla="*/ 7 h 60" name="T9"/>
                  <a:gd fmla="*/ 42 w 55" name="T10"/>
                  <a:gd fmla="*/ 0 h 60" name="T11"/>
                  <a:gd fmla="*/ 47 w 55" name="T12"/>
                  <a:gd fmla="*/ 28 h 60" name="T13"/>
                  <a:gd fmla="*/ 54 w 55" name="T14"/>
                  <a:gd fmla="*/ 30 h 60" name="T15"/>
                  <a:gd fmla="*/ 39 w 55" name="T16"/>
                  <a:gd fmla="*/ 48 h 60" name="T17"/>
                  <a:gd fmla="*/ 30 w 55" name="T18"/>
                  <a:gd fmla="*/ 59 h 60" name="T19"/>
                  <a:gd fmla="*/ 0 w 55" name="T20"/>
                  <a:gd fmla="*/ 47 h 60" name="T21"/>
                  <a:gd fmla="*/ 0 w 55" name="T22"/>
                  <a:gd fmla="*/ 47 h 60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55" name="T36"/>
                  <a:gd fmla="*/ 0 h 60" name="T37"/>
                  <a:gd fmla="*/ 55 w 55" name="T38"/>
                  <a:gd fmla="*/ 60 h 60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60" w="55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/>
              <p:nvPr/>
            </p:nvSpPr>
            <p:spPr bwMode="auto">
              <a:xfrm>
                <a:off x="2245" y="3284"/>
                <a:ext cx="66" cy="158"/>
              </a:xfrm>
              <a:custGeom>
                <a:gdLst>
                  <a:gd fmla="*/ 0 w 66" name="T0"/>
                  <a:gd fmla="*/ 31 h 94" name="T1"/>
                  <a:gd fmla="*/ 0 w 66" name="T2"/>
                  <a:gd fmla="*/ 31 h 94" name="T3"/>
                  <a:gd fmla="*/ 9 w 66" name="T4"/>
                  <a:gd fmla="*/ 44 h 94" name="T5"/>
                  <a:gd fmla="*/ 22 w 66" name="T6"/>
                  <a:gd fmla="*/ 53 h 94" name="T7"/>
                  <a:gd fmla="*/ 19 w 66" name="T8"/>
                  <a:gd fmla="*/ 79 h 94" name="T9"/>
                  <a:gd fmla="*/ 26 w 66" name="T10"/>
                  <a:gd fmla="*/ 93 h 94" name="T11"/>
                  <a:gd fmla="*/ 65 w 66" name="T12"/>
                  <a:gd fmla="*/ 87 h 94" name="T13"/>
                  <a:gd fmla="*/ 43 w 66" name="T14"/>
                  <a:gd fmla="*/ 59 h 94" name="T15"/>
                  <a:gd fmla="*/ 58 w 66" name="T16"/>
                  <a:gd fmla="*/ 34 h 94" name="T17"/>
                  <a:gd fmla="*/ 19 w 66" name="T18"/>
                  <a:gd fmla="*/ 0 h 94" name="T19"/>
                  <a:gd fmla="*/ 6 w 66" name="T20"/>
                  <a:gd fmla="*/ 10 h 94" name="T21"/>
                  <a:gd fmla="*/ 11 w 66" name="T22"/>
                  <a:gd fmla="*/ 19 h 94" name="T23"/>
                  <a:gd fmla="*/ 0 w 66" name="T24"/>
                  <a:gd fmla="*/ 31 h 94" name="T25"/>
                  <a:gd fmla="*/ 0 w 66" name="T26"/>
                  <a:gd fmla="*/ 31 h 94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66" name="T42"/>
                  <a:gd fmla="*/ 0 h 94" name="T43"/>
                  <a:gd fmla="*/ 66 w 66" name="T44"/>
                  <a:gd fmla="*/ 94 h 94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94" w="66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/>
              <p:nvPr/>
            </p:nvSpPr>
            <p:spPr bwMode="auto">
              <a:xfrm>
                <a:off x="2065" y="3092"/>
                <a:ext cx="36" cy="158"/>
              </a:xfrm>
              <a:custGeom>
                <a:gdLst>
                  <a:gd fmla="*/ 0 w 36" name="T0"/>
                  <a:gd fmla="*/ 19 h 27" name="T1"/>
                  <a:gd fmla="*/ 0 w 36" name="T2"/>
                  <a:gd fmla="*/ 19 h 27" name="T3"/>
                  <a:gd fmla="*/ 27 w 36" name="T4"/>
                  <a:gd fmla="*/ 19 h 27" name="T5"/>
                  <a:gd fmla="*/ 14 w 36" name="T6"/>
                  <a:gd fmla="*/ 2 h 27" name="T7"/>
                  <a:gd fmla="*/ 35 w 36" name="T8"/>
                  <a:gd fmla="*/ 0 h 27" name="T9"/>
                  <a:gd fmla="*/ 35 w 36" name="T10"/>
                  <a:gd fmla="*/ 26 h 27" name="T11"/>
                  <a:gd fmla="*/ 0 w 36" name="T12"/>
                  <a:gd fmla="*/ 19 h 27" name="T13"/>
                  <a:gd fmla="*/ 0 w 36" name="T14"/>
                  <a:gd fmla="*/ 19 h 27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36" name="T24"/>
                  <a:gd fmla="*/ 0 h 27" name="T25"/>
                  <a:gd fmla="*/ 36 w 36" name="T26"/>
                  <a:gd fmla="*/ 27 h 27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7" w="36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/>
              <p:nvPr/>
            </p:nvSpPr>
            <p:spPr bwMode="auto">
              <a:xfrm>
                <a:off x="1860" y="3154"/>
                <a:ext cx="85" cy="158"/>
              </a:xfrm>
              <a:custGeom>
                <a:gdLst>
                  <a:gd fmla="*/ 0 w 85" name="T0"/>
                  <a:gd fmla="*/ 20 h 42" name="T1"/>
                  <a:gd fmla="*/ 0 w 85" name="T2"/>
                  <a:gd fmla="*/ 20 h 42" name="T3"/>
                  <a:gd fmla="*/ 15 w 85" name="T4"/>
                  <a:gd fmla="*/ 2 h 42" name="T5"/>
                  <a:gd fmla="*/ 60 w 85" name="T6"/>
                  <a:gd fmla="*/ 0 h 42" name="T7"/>
                  <a:gd fmla="*/ 84 w 85" name="T8"/>
                  <a:gd fmla="*/ 13 h 42" name="T9"/>
                  <a:gd fmla="*/ 64 w 85" name="T10"/>
                  <a:gd fmla="*/ 15 h 42" name="T11"/>
                  <a:gd fmla="*/ 29 w 85" name="T12"/>
                  <a:gd fmla="*/ 41 h 42" name="T13"/>
                  <a:gd fmla="*/ 23 w 85" name="T14"/>
                  <a:gd fmla="*/ 34 h 42" name="T15"/>
                  <a:gd fmla="*/ 0 w 85" name="T16"/>
                  <a:gd fmla="*/ 20 h 42" name="T17"/>
                  <a:gd fmla="*/ 0 w 85" name="T18"/>
                  <a:gd fmla="*/ 20 h 42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85" name="T30"/>
                  <a:gd fmla="*/ 0 h 42" name="T31"/>
                  <a:gd fmla="*/ 85 w 85" name="T32"/>
                  <a:gd fmla="*/ 42 h 42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42" w="85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/>
              <p:nvPr/>
            </p:nvSpPr>
            <p:spPr bwMode="auto">
              <a:xfrm>
                <a:off x="1889" y="3175"/>
                <a:ext cx="56" cy="158"/>
              </a:xfrm>
              <a:custGeom>
                <a:gdLst>
                  <a:gd fmla="*/ 0 w 56" name="T0"/>
                  <a:gd fmla="*/ 28 h 57" name="T1"/>
                  <a:gd fmla="*/ 0 w 56" name="T2"/>
                  <a:gd fmla="*/ 28 h 57" name="T3"/>
                  <a:gd fmla="*/ 22 w 56" name="T4"/>
                  <a:gd fmla="*/ 55 h 57" name="T5"/>
                  <a:gd fmla="*/ 50 w 56" name="T6"/>
                  <a:gd fmla="*/ 56 h 57" name="T7"/>
                  <a:gd fmla="*/ 55 w 56" name="T8"/>
                  <a:gd fmla="*/ 0 h 57" name="T9"/>
                  <a:gd fmla="*/ 35 w 56" name="T10"/>
                  <a:gd fmla="*/ 2 h 57" name="T11"/>
                  <a:gd fmla="*/ 0 w 56" name="T12"/>
                  <a:gd fmla="*/ 28 h 57" name="T13"/>
                  <a:gd fmla="*/ 0 w 56" name="T14"/>
                  <a:gd fmla="*/ 28 h 57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6" name="T24"/>
                  <a:gd fmla="*/ 0 h 57" name="T25"/>
                  <a:gd fmla="*/ 56 w 56" name="T26"/>
                  <a:gd fmla="*/ 57 h 57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57" w="56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/>
              <p:nvPr/>
            </p:nvSpPr>
            <p:spPr bwMode="auto">
              <a:xfrm>
                <a:off x="1948" y="3237"/>
                <a:ext cx="77" cy="158"/>
              </a:xfrm>
              <a:custGeom>
                <a:gdLst>
                  <a:gd fmla="*/ 0 w 77" name="T0"/>
                  <a:gd fmla="*/ 18 h 35" name="T1"/>
                  <a:gd fmla="*/ 0 w 77" name="T2"/>
                  <a:gd fmla="*/ 18 h 35" name="T3"/>
                  <a:gd fmla="*/ 6 w 77" name="T4"/>
                  <a:gd fmla="*/ 0 h 35" name="T5"/>
                  <a:gd fmla="*/ 22 w 77" name="T6"/>
                  <a:gd fmla="*/ 11 h 35" name="T7"/>
                  <a:gd fmla="*/ 51 w 77" name="T8"/>
                  <a:gd fmla="*/ 0 h 35" name="T9"/>
                  <a:gd fmla="*/ 76 w 77" name="T10"/>
                  <a:gd fmla="*/ 13 h 35" name="T11"/>
                  <a:gd fmla="*/ 70 w 77" name="T12"/>
                  <a:gd fmla="*/ 33 h 35" name="T13"/>
                  <a:gd fmla="*/ 67 w 77" name="T14"/>
                  <a:gd fmla="*/ 17 h 35" name="T15"/>
                  <a:gd fmla="*/ 51 w 77" name="T16"/>
                  <a:gd fmla="*/ 11 h 35" name="T17"/>
                  <a:gd fmla="*/ 36 w 77" name="T18"/>
                  <a:gd fmla="*/ 21 h 35" name="T19"/>
                  <a:gd fmla="*/ 39 w 77" name="T20"/>
                  <a:gd fmla="*/ 30 h 35" name="T21"/>
                  <a:gd fmla="*/ 33 w 77" name="T22"/>
                  <a:gd fmla="*/ 34 h 35" name="T23"/>
                  <a:gd fmla="*/ 0 w 77" name="T24"/>
                  <a:gd fmla="*/ 18 h 35" name="T25"/>
                  <a:gd fmla="*/ 0 w 77" name="T26"/>
                  <a:gd fmla="*/ 18 h 35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77" name="T42"/>
                  <a:gd fmla="*/ 0 h 35" name="T43"/>
                  <a:gd fmla="*/ 77 w 77" name="T44"/>
                  <a:gd fmla="*/ 35 h 35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35" w="77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/>
              <p:nvPr/>
            </p:nvSpPr>
            <p:spPr bwMode="auto">
              <a:xfrm>
                <a:off x="2226" y="3672"/>
                <a:ext cx="112" cy="158"/>
              </a:xfrm>
              <a:custGeom>
                <a:gdLst>
                  <a:gd fmla="*/ 0 w 112" name="T0"/>
                  <a:gd fmla="*/ 43 h 116" name="T1"/>
                  <a:gd fmla="*/ 0 w 112" name="T2"/>
                  <a:gd fmla="*/ 43 h 116" name="T3"/>
                  <a:gd fmla="*/ 9 w 112" name="T4"/>
                  <a:gd fmla="*/ 6 h 116" name="T5"/>
                  <a:gd fmla="*/ 48 w 112" name="T6"/>
                  <a:gd fmla="*/ 0 h 116" name="T7"/>
                  <a:gd fmla="*/ 62 w 112" name="T8"/>
                  <a:gd fmla="*/ 12 h 116" name="T9"/>
                  <a:gd fmla="*/ 65 w 112" name="T10"/>
                  <a:gd fmla="*/ 39 h 116" name="T11"/>
                  <a:gd fmla="*/ 93 w 112" name="T12"/>
                  <a:gd fmla="*/ 44 h 116" name="T13"/>
                  <a:gd fmla="*/ 97 w 112" name="T14"/>
                  <a:gd fmla="*/ 63 h 116" name="T15"/>
                  <a:gd fmla="*/ 111 w 112" name="T16"/>
                  <a:gd fmla="*/ 66 h 116" name="T17"/>
                  <a:gd fmla="*/ 109 w 112" name="T18"/>
                  <a:gd fmla="*/ 91 h 116" name="T19"/>
                  <a:gd fmla="*/ 95 w 112" name="T20"/>
                  <a:gd fmla="*/ 115 h 116" name="T21"/>
                  <a:gd fmla="*/ 58 w 112" name="T22"/>
                  <a:gd fmla="*/ 114 h 116" name="T23"/>
                  <a:gd fmla="*/ 66 w 112" name="T24"/>
                  <a:gd fmla="*/ 86 h 116" name="T25"/>
                  <a:gd fmla="*/ 0 w 112" name="T26"/>
                  <a:gd fmla="*/ 43 h 116" name="T27"/>
                  <a:gd fmla="*/ 0 w 112" name="T28"/>
                  <a:gd fmla="*/ 43 h 11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12" name="T45"/>
                  <a:gd fmla="*/ 0 h 116" name="T46"/>
                  <a:gd fmla="*/ 112 w 112" name="T47"/>
                  <a:gd fmla="*/ 116 h 11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15" w="112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/>
              <p:nvPr/>
            </p:nvSpPr>
            <p:spPr bwMode="auto">
              <a:xfrm>
                <a:off x="1971" y="3476"/>
                <a:ext cx="172" cy="158"/>
              </a:xfrm>
              <a:custGeom>
                <a:gdLst>
                  <a:gd fmla="*/ 0 w 172" name="T0"/>
                  <a:gd fmla="*/ 58 h 247" name="T1"/>
                  <a:gd fmla="*/ 0 w 172" name="T2"/>
                  <a:gd fmla="*/ 58 h 247" name="T3"/>
                  <a:gd fmla="*/ 3 w 172" name="T4"/>
                  <a:gd fmla="*/ 78 h 247" name="T5"/>
                  <a:gd fmla="*/ 34 w 172" name="T6"/>
                  <a:gd fmla="*/ 112 h 247" name="T7"/>
                  <a:gd fmla="*/ 68 w 172" name="T8"/>
                  <a:gd fmla="*/ 193 h 247" name="T9"/>
                  <a:gd fmla="*/ 146 w 172" name="T10"/>
                  <a:gd fmla="*/ 246 h 247" name="T11"/>
                  <a:gd fmla="*/ 159 w 172" name="T12"/>
                  <a:gd fmla="*/ 237 h 247" name="T13"/>
                  <a:gd fmla="*/ 167 w 172" name="T14"/>
                  <a:gd fmla="*/ 220 h 247" name="T15"/>
                  <a:gd fmla="*/ 155 w 172" name="T16"/>
                  <a:gd fmla="*/ 213 h 247" name="T17"/>
                  <a:gd fmla="*/ 162 w 172" name="T18"/>
                  <a:gd fmla="*/ 209 h 247" name="T19"/>
                  <a:gd fmla="*/ 171 w 172" name="T20"/>
                  <a:gd fmla="*/ 167 h 247" name="T21"/>
                  <a:gd fmla="*/ 158 w 172" name="T22"/>
                  <a:gd fmla="*/ 147 h 247" name="T23"/>
                  <a:gd fmla="*/ 147 w 172" name="T24"/>
                  <a:gd fmla="*/ 147 h 247" name="T25"/>
                  <a:gd fmla="*/ 147 w 172" name="T26"/>
                  <a:gd fmla="*/ 125 h 247" name="T27"/>
                  <a:gd fmla="*/ 132 w 172" name="T28"/>
                  <a:gd fmla="*/ 134 h 247" name="T29"/>
                  <a:gd fmla="*/ 113 w 172" name="T30"/>
                  <a:gd fmla="*/ 126 h 247" name="T31"/>
                  <a:gd fmla="*/ 102 w 172" name="T32"/>
                  <a:gd fmla="*/ 101 h 247" name="T33"/>
                  <a:gd fmla="*/ 121 w 172" name="T34"/>
                  <a:gd fmla="*/ 69 h 247" name="T35"/>
                  <a:gd fmla="*/ 155 w 172" name="T36"/>
                  <a:gd fmla="*/ 55 h 247" name="T37"/>
                  <a:gd fmla="*/ 145 w 172" name="T38"/>
                  <a:gd fmla="*/ 49 h 247" name="T39"/>
                  <a:gd fmla="*/ 151 w 172" name="T40"/>
                  <a:gd fmla="*/ 33 h 247" name="T41"/>
                  <a:gd fmla="*/ 112 w 172" name="T42"/>
                  <a:gd fmla="*/ 30 h 247" name="T43"/>
                  <a:gd fmla="*/ 83 w 172" name="T44"/>
                  <a:gd fmla="*/ 0 h 247" name="T45"/>
                  <a:gd fmla="*/ 76 w 172" name="T46"/>
                  <a:gd fmla="*/ 22 h 247" name="T47"/>
                  <a:gd fmla="*/ 45 w 172" name="T48"/>
                  <a:gd fmla="*/ 41 h 247" name="T49"/>
                  <a:gd fmla="*/ 29 w 172" name="T50"/>
                  <a:gd fmla="*/ 65 h 247" name="T51"/>
                  <a:gd fmla="*/ 11 w 172" name="T52"/>
                  <a:gd fmla="*/ 61 h 247" name="T53"/>
                  <a:gd fmla="*/ 14 w 172" name="T54"/>
                  <a:gd fmla="*/ 47 h 247" name="T55"/>
                  <a:gd fmla="*/ 0 w 172" name="T56"/>
                  <a:gd fmla="*/ 58 h 247" name="T57"/>
                  <a:gd fmla="*/ 0 w 172" name="T58"/>
                  <a:gd fmla="*/ 58 h 247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172" name="T90"/>
                  <a:gd fmla="*/ 0 h 247" name="T91"/>
                  <a:gd fmla="*/ 172 w 172" name="T92"/>
                  <a:gd fmla="*/ 247 h 247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246" w="172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/>
              <p:nvPr/>
            </p:nvSpPr>
            <p:spPr bwMode="auto">
              <a:xfrm>
                <a:off x="2288" y="3298"/>
                <a:ext cx="57" cy="158"/>
              </a:xfrm>
              <a:custGeom>
                <a:gdLst>
                  <a:gd fmla="*/ 0 w 57" name="T0"/>
                  <a:gd fmla="*/ 25 h 54" name="T1"/>
                  <a:gd fmla="*/ 0 w 57" name="T2"/>
                  <a:gd fmla="*/ 25 h 54" name="T3"/>
                  <a:gd fmla="*/ 15 w 57" name="T4"/>
                  <a:gd fmla="*/ 0 h 54" name="T5"/>
                  <a:gd fmla="*/ 56 w 57" name="T6"/>
                  <a:gd fmla="*/ 4 h 54" name="T7"/>
                  <a:gd fmla="*/ 50 w 57" name="T8"/>
                  <a:gd fmla="*/ 49 h 54" name="T9"/>
                  <a:gd fmla="*/ 22 w 57" name="T10"/>
                  <a:gd fmla="*/ 53 h 54" name="T11"/>
                  <a:gd fmla="*/ 0 w 57" name="T12"/>
                  <a:gd fmla="*/ 25 h 54" name="T13"/>
                  <a:gd fmla="*/ 0 w 57" name="T14"/>
                  <a:gd fmla="*/ 25 h 54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7" name="T24"/>
                  <a:gd fmla="*/ 0 h 54" name="T25"/>
                  <a:gd fmla="*/ 57 w 57" name="T26"/>
                  <a:gd fmla="*/ 54 h 54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54" w="57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/>
              <p:nvPr/>
            </p:nvSpPr>
            <p:spPr bwMode="auto">
              <a:xfrm>
                <a:off x="2235" y="3210"/>
                <a:ext cx="14" cy="158"/>
              </a:xfrm>
              <a:custGeom>
                <a:gdLst>
                  <a:gd fmla="*/ 0 w 14" name="T0"/>
                  <a:gd fmla="*/ 10 h 11" name="T1"/>
                  <a:gd fmla="*/ 0 w 14" name="T2"/>
                  <a:gd fmla="*/ 10 h 11" name="T3"/>
                  <a:gd fmla="*/ 12 w 14" name="T4"/>
                  <a:gd fmla="*/ 8 h 11" name="T5"/>
                  <a:gd fmla="*/ 13 w 14" name="T6"/>
                  <a:gd fmla="*/ 0 h 11" name="T7"/>
                  <a:gd fmla="*/ 0 w 14" name="T8"/>
                  <a:gd fmla="*/ 10 h 11" name="T9"/>
                  <a:gd fmla="*/ 0 w 14" name="T10"/>
                  <a:gd fmla="*/ 10 h 11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4" name="T18"/>
                  <a:gd fmla="*/ 0 h 11" name="T19"/>
                  <a:gd fmla="*/ 14 w 14" name="T20"/>
                  <a:gd fmla="*/ 11 h 11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1" w="14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/>
              <p:nvPr/>
            </p:nvSpPr>
            <p:spPr bwMode="auto">
              <a:xfrm>
                <a:off x="2283" y="3806"/>
                <a:ext cx="72" cy="158"/>
              </a:xfrm>
              <a:custGeom>
                <a:gdLst>
                  <a:gd fmla="*/ 0 w 72" name="T0"/>
                  <a:gd fmla="*/ 59 h 74" name="T1"/>
                  <a:gd fmla="*/ 0 w 72" name="T2"/>
                  <a:gd fmla="*/ 59 h 74" name="T3"/>
                  <a:gd fmla="*/ 12 w 72" name="T4"/>
                  <a:gd fmla="*/ 3 h 74" name="T5"/>
                  <a:gd fmla="*/ 22 w 72" name="T6"/>
                  <a:gd fmla="*/ 0 h 74" name="T7"/>
                  <a:gd fmla="*/ 63 w 72" name="T8"/>
                  <a:gd fmla="*/ 29 h 74" name="T9"/>
                  <a:gd fmla="*/ 71 w 72" name="T10"/>
                  <a:gd fmla="*/ 41 h 74" name="T11"/>
                  <a:gd fmla="*/ 68 w 72" name="T12"/>
                  <a:gd fmla="*/ 55 h 74" name="T13"/>
                  <a:gd fmla="*/ 49 w 72" name="T14"/>
                  <a:gd fmla="*/ 73 h 74" name="T15"/>
                  <a:gd fmla="*/ 0 w 72" name="T16"/>
                  <a:gd fmla="*/ 59 h 74" name="T17"/>
                  <a:gd fmla="*/ 0 w 72" name="T18"/>
                  <a:gd fmla="*/ 59 h 74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72" name="T30"/>
                  <a:gd fmla="*/ 0 h 74" name="T31"/>
                  <a:gd fmla="*/ 72 w 72" name="T32"/>
                  <a:gd fmla="*/ 74 h 74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74" w="72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/>
              <p:nvPr/>
            </p:nvSpPr>
            <p:spPr bwMode="auto">
              <a:xfrm>
                <a:off x="2081" y="3263"/>
                <a:ext cx="184" cy="158"/>
              </a:xfrm>
              <a:custGeom>
                <a:gdLst>
                  <a:gd fmla="*/ 0 w 184" name="T0"/>
                  <a:gd fmla="*/ 42 h 157" name="T1"/>
                  <a:gd fmla="*/ 0 w 184" name="T2"/>
                  <a:gd fmla="*/ 42 h 157" name="T3"/>
                  <a:gd fmla="*/ 17 w 184" name="T4"/>
                  <a:gd fmla="*/ 69 h 157" name="T5"/>
                  <a:gd fmla="*/ 44 w 184" name="T6"/>
                  <a:gd fmla="*/ 72 h 157" name="T7"/>
                  <a:gd fmla="*/ 52 w 184" name="T8"/>
                  <a:gd fmla="*/ 84 h 157" name="T9"/>
                  <a:gd fmla="*/ 79 w 184" name="T10"/>
                  <a:gd fmla="*/ 82 h 157" name="T11"/>
                  <a:gd fmla="*/ 75 w 184" name="T12"/>
                  <a:gd fmla="*/ 129 h 157" name="T13"/>
                  <a:gd fmla="*/ 87 w 184" name="T14"/>
                  <a:gd fmla="*/ 149 h 157" name="T15"/>
                  <a:gd fmla="*/ 103 w 184" name="T16"/>
                  <a:gd fmla="*/ 156 h 157" name="T17"/>
                  <a:gd fmla="*/ 136 w 184" name="T18"/>
                  <a:gd fmla="*/ 137 h 157" name="T19"/>
                  <a:gd fmla="*/ 123 w 184" name="T20"/>
                  <a:gd fmla="*/ 134 h 157" name="T21"/>
                  <a:gd fmla="*/ 116 w 184" name="T22"/>
                  <a:gd fmla="*/ 108 h 157" name="T23"/>
                  <a:gd fmla="*/ 139 w 184" name="T24"/>
                  <a:gd fmla="*/ 113 h 157" name="T25"/>
                  <a:gd fmla="*/ 173 w 184" name="T26"/>
                  <a:gd fmla="*/ 97 h 157" name="T27"/>
                  <a:gd fmla="*/ 164 w 184" name="T28"/>
                  <a:gd fmla="*/ 84 h 157" name="T29"/>
                  <a:gd fmla="*/ 175 w 184" name="T30"/>
                  <a:gd fmla="*/ 72 h 157" name="T31"/>
                  <a:gd fmla="*/ 170 w 184" name="T32"/>
                  <a:gd fmla="*/ 63 h 157" name="T33"/>
                  <a:gd fmla="*/ 183 w 184" name="T34"/>
                  <a:gd fmla="*/ 53 h 157" name="T35"/>
                  <a:gd fmla="*/ 167 w 184" name="T36"/>
                  <a:gd fmla="*/ 51 h 157" name="T37"/>
                  <a:gd fmla="*/ 167 w 184" name="T38"/>
                  <a:gd fmla="*/ 39 h 157" name="T39"/>
                  <a:gd fmla="*/ 141 w 184" name="T40"/>
                  <a:gd fmla="*/ 25 h 157" name="T41"/>
                  <a:gd fmla="*/ 152 w 184" name="T42"/>
                  <a:gd fmla="*/ 21 h 157" name="T43"/>
                  <a:gd fmla="*/ 72 w 184" name="T44"/>
                  <a:gd fmla="*/ 24 h 157" name="T45"/>
                  <a:gd fmla="*/ 46 w 184" name="T46"/>
                  <a:gd fmla="*/ 0 h 157" name="T47"/>
                  <a:gd fmla="*/ 47 w 184" name="T48"/>
                  <a:gd fmla="*/ 11 h 157" name="T49"/>
                  <a:gd fmla="*/ 24 w 184" name="T50"/>
                  <a:gd fmla="*/ 20 h 157" name="T51"/>
                  <a:gd fmla="*/ 31 w 184" name="T52"/>
                  <a:gd fmla="*/ 39 h 157" name="T53"/>
                  <a:gd fmla="*/ 22 w 184" name="T54"/>
                  <a:gd fmla="*/ 46 h 157" name="T55"/>
                  <a:gd fmla="*/ 17 w 184" name="T56"/>
                  <a:gd fmla="*/ 29 h 157" name="T57"/>
                  <a:gd fmla="*/ 26 w 184" name="T58"/>
                  <a:gd fmla="*/ 6 h 157" name="T59"/>
                  <a:gd fmla="*/ 0 w 184" name="T60"/>
                  <a:gd fmla="*/ 42 h 157" name="T61"/>
                  <a:gd fmla="*/ 0 w 184" name="T62"/>
                  <a:gd fmla="*/ 42 h 157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84" name="T96"/>
                  <a:gd fmla="*/ 0 h 157" name="T97"/>
                  <a:gd fmla="*/ 184 w 184" name="T98"/>
                  <a:gd fmla="*/ 157 h 157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57" w="184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/>
            <p:nvPr/>
          </p:nvSpPr>
          <p:spPr bwMode="auto">
            <a:xfrm>
              <a:off x="4706100" y="4029563"/>
              <a:ext cx="119061" cy="206196"/>
            </a:xfrm>
            <a:custGeom>
              <a:gdLst>
                <a:gd fmla="*/ 0 w 95" name="T0"/>
                <a:gd fmla="*/ 17056038 h 203" name="T1"/>
                <a:gd fmla="*/ 0 w 95" name="T2"/>
                <a:gd fmla="*/ 17056038 h 203" name="T3"/>
                <a:gd fmla="*/ 21990127 w 95" name="T4"/>
                <a:gd fmla="*/ 52872417 h 203" name="T5"/>
                <a:gd fmla="*/ 50262967 w 95" name="T6"/>
                <a:gd fmla="*/ 68222847 h 203" name="T7"/>
                <a:gd fmla="*/ 36127169 w 95" name="T8"/>
                <a:gd fmla="*/ 93806917 h 203" name="T9"/>
                <a:gd fmla="*/ 87960510 w 95" name="T10"/>
                <a:gd fmla="*/ 139856901 h 203" name="T11"/>
                <a:gd fmla="*/ 111520992 w 95" name="T12"/>
                <a:gd fmla="*/ 202962959 h 203" name="T13"/>
                <a:gd fmla="*/ 114662975 w 95" name="T14"/>
                <a:gd fmla="*/ 255835356 h 203" name="T15"/>
                <a:gd fmla="*/ 50262967 w 95" name="T16"/>
                <a:gd fmla="*/ 301886645 h 203" name="T17"/>
                <a:gd fmla="*/ 59687661 w 95" name="T18"/>
                <a:gd fmla="*/ 344525504 h 203" name="T19"/>
                <a:gd fmla="*/ 80106161 w 95" name="T20"/>
                <a:gd fmla="*/ 315530166 h 203" name="T21"/>
                <a:gd fmla="*/ 92672857 w 95" name="T22"/>
                <a:gd fmla="*/ 324058182 h 203" name="T23"/>
                <a:gd fmla="*/ 97385204 w 95" name="T24"/>
                <a:gd fmla="*/ 303592249 h 203" name="T25"/>
                <a:gd fmla="*/ 147648151 w 95" name="T26"/>
                <a:gd fmla="*/ 272891389 h 203" name="T27"/>
                <a:gd fmla="*/ 141365440 w 95" name="T28"/>
                <a:gd fmla="*/ 185906926 h 203" name="T29"/>
                <a:gd fmla="*/ 72253084 w 95" name="T30"/>
                <a:gd fmla="*/ 105744835 h 203" name="T31"/>
                <a:gd fmla="*/ 80106161 w 95" name="T32"/>
                <a:gd fmla="*/ 78456467 h 203" name="T33"/>
                <a:gd fmla="*/ 120945686 w 95" name="T34"/>
                <a:gd fmla="*/ 39227581 h 203" name="T35"/>
                <a:gd fmla="*/ 62828390 w 95" name="T36"/>
                <a:gd fmla="*/ 0 h 203" name="T37"/>
                <a:gd fmla="*/ 0 w 95" name="T38"/>
                <a:gd fmla="*/ 17056038 h 203" name="T39"/>
                <a:gd fmla="*/ 0 w 95" name="T40"/>
                <a:gd fmla="*/ 17056038 h 203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w 95" name="T63"/>
                <a:gd fmla="*/ 0 h 203" name="T64"/>
                <a:gd fmla="*/ 95 w 95" name="T65"/>
                <a:gd fmla="*/ 203 h 203" name="T66"/>
              </a:gdLst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b="T66" l="T63" r="T65" t="T64"/>
              <a:pathLst>
                <a:path h="203" w="95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/>
            <p:nvPr/>
          </p:nvSpPr>
          <p:spPr bwMode="auto">
            <a:xfrm>
              <a:off x="3628193" y="3503304"/>
              <a:ext cx="126999" cy="206196"/>
            </a:xfrm>
            <a:custGeom>
              <a:gdLst>
                <a:gd fmla="*/ 0 w 102" name="T0"/>
                <a:gd fmla="*/ 3439837 h 46" name="T1"/>
                <a:gd fmla="*/ 37206018 w 102" name="T2"/>
                <a:gd fmla="*/ 0 h 46" name="T3"/>
                <a:gd fmla="*/ 72863135 w 102" name="T4"/>
                <a:gd fmla="*/ 15478608 h 46" name="T5"/>
                <a:gd fmla="*/ 86814474 w 102" name="T6"/>
                <a:gd fmla="*/ 32676478 h 46" name="T7"/>
                <a:gd fmla="*/ 105418723 w 102" name="T8"/>
                <a:gd fmla="*/ 32676478 h 46" name="T9"/>
                <a:gd fmla="*/ 119371288 w 102" name="T10"/>
                <a:gd fmla="*/ 24077546 h 46" name="T11"/>
                <a:gd fmla="*/ 128672167 w 102" name="T12"/>
                <a:gd fmla="*/ 22356972 h 46" name="T13"/>
                <a:gd fmla="*/ 137974292 w 102" name="T14"/>
                <a:gd fmla="*/ 39556149 h 46" name="T15"/>
                <a:gd fmla="*/ 155027149 w 102" name="T16"/>
                <a:gd fmla="*/ 44715256 h 46" name="T17"/>
                <a:gd fmla="*/ 150376710 w 102" name="T18"/>
                <a:gd fmla="*/ 51593615 h 46" name="T19"/>
                <a:gd fmla="*/ 156577296 w 102" name="T20"/>
                <a:gd fmla="*/ 65352956 h 46" name="T21"/>
                <a:gd fmla="*/ 155027149 w 102" name="T22"/>
                <a:gd fmla="*/ 75671151 h 46" name="T23"/>
                <a:gd fmla="*/ 137974292 w 102" name="T24"/>
                <a:gd fmla="*/ 60192548 h 46" name="T25"/>
                <a:gd fmla="*/ 128672167 w 102" name="T26"/>
                <a:gd fmla="*/ 55033451 h 46" name="T27"/>
                <a:gd fmla="*/ 119371288 w 102" name="T28"/>
                <a:gd fmla="*/ 55033451 h 46" name="T29"/>
                <a:gd fmla="*/ 114719603 w 102" name="T30"/>
                <a:gd fmla="*/ 72231316 h 46" name="T31"/>
                <a:gd fmla="*/ 103868576 w 102" name="T32"/>
                <a:gd fmla="*/ 67072218 h 46" name="T33"/>
                <a:gd fmla="*/ 83714181 w 102" name="T34"/>
                <a:gd fmla="*/ 77391724 h 46" name="T35"/>
                <a:gd fmla="*/ 58910570 w 102" name="T36"/>
                <a:gd fmla="*/ 75671151 h 46" name="T37"/>
                <a:gd fmla="*/ 58910570 w 102" name="T38"/>
                <a:gd fmla="*/ 44715256 h 46" name="T39"/>
                <a:gd fmla="*/ 20153156 w 102" name="T40"/>
                <a:gd fmla="*/ 17197870 h 46" name="T41"/>
                <a:gd fmla="*/ 0 w 102" name="T42"/>
                <a:gd fmla="*/ 3439837 h 46" name="T43"/>
                <a:gd fmla="*/ 0 w 102" name="T44"/>
                <a:gd fmla="*/ 3439837 h 4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w 102" name="T69"/>
                <a:gd fmla="*/ 0 h 46" name="T70"/>
                <a:gd fmla="*/ 102 w 102" name="T71"/>
                <a:gd fmla="*/ 46 h 46" name="T72"/>
              </a:gdLst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b="T72" l="T69" r="T71" t="T70"/>
              <a:pathLst>
                <a:path h="46" w="102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/>
            <p:nvPr/>
          </p:nvSpPr>
          <p:spPr bwMode="auto">
            <a:xfrm>
              <a:off x="3718681" y="3551723"/>
              <a:ext cx="104774" cy="206196"/>
            </a:xfrm>
            <a:custGeom>
              <a:gdLst>
                <a:gd fmla="*/ 48621765 w 85" name="T0"/>
                <a:gd fmla="*/ 3439855 h 69" name="T1"/>
                <a:gd fmla="*/ 54698713 w 85" name="T2"/>
                <a:gd fmla="*/ 3439855 h 69" name="T3"/>
                <a:gd fmla="*/ 74451875 w 85" name="T4"/>
                <a:gd fmla="*/ 10319564 h 69" name="T5"/>
                <a:gd fmla="*/ 92683970 w 85" name="T6"/>
                <a:gd fmla="*/ 25796947 h 69" name="T7"/>
                <a:gd fmla="*/ 103320478 w 85" name="T8"/>
                <a:gd fmla="*/ 44715498 h 69" name="T9"/>
                <a:gd fmla="*/ 127630734 w 85" name="T10"/>
                <a:gd fmla="*/ 65353310 h 69" name="T11"/>
                <a:gd fmla="*/ 115475606 w 85" name="T12"/>
                <a:gd fmla="*/ 70512435 h 69" name="T13"/>
                <a:gd fmla="*/ 106358952 w 85" name="T14"/>
                <a:gd fmla="*/ 84271851 h 69" name="T15"/>
                <a:gd fmla="*/ 104840331 w 85" name="T16"/>
                <a:gd fmla="*/ 91150268 h 69" name="T17"/>
                <a:gd fmla="*/ 100282004 w 85" name="T18"/>
                <a:gd fmla="*/ 116948516 h 69" name="T19"/>
                <a:gd fmla="*/ 82048695 w 85" name="T20"/>
                <a:gd fmla="*/ 110068809 h 69" name="T21"/>
                <a:gd fmla="*/ 79010202 w 85" name="T22"/>
                <a:gd fmla="*/ 87710414 h 69" name="T23"/>
                <a:gd fmla="*/ 60776893 w 85" name="T24"/>
                <a:gd fmla="*/ 96310704 h 69" name="T25"/>
                <a:gd fmla="*/ 44063438 w 85" name="T26"/>
                <a:gd fmla="*/ 108348226 h 69" name="T27"/>
                <a:gd fmla="*/ 33426921 w 85" name="T28"/>
                <a:gd fmla="*/ 106628955 h 69" name="T29"/>
                <a:gd fmla="*/ 24310266 w 85" name="T30"/>
                <a:gd fmla="*/ 94590122 h 69" name="T31"/>
                <a:gd fmla="*/ 18233314 w 85" name="T32"/>
                <a:gd fmla="*/ 84271851 h 69" name="T33"/>
                <a:gd fmla="*/ 25830119 w 85" name="T34"/>
                <a:gd fmla="*/ 73952289 h 69" name="T35"/>
                <a:gd fmla="*/ 30388447 w 85" name="T36"/>
                <a:gd fmla="*/ 82551268 h 69" name="T37"/>
                <a:gd fmla="*/ 53180092 w 85" name="T38"/>
                <a:gd fmla="*/ 94590122 h 69" name="T39"/>
                <a:gd fmla="*/ 57738419 w 85" name="T40"/>
                <a:gd fmla="*/ 84271851 h 69" name="T41"/>
                <a:gd fmla="*/ 36466627 w 85" name="T42"/>
                <a:gd fmla="*/ 65353310 h 69" name="T43"/>
                <a:gd fmla="*/ 30388447 w 85" name="T44"/>
                <a:gd fmla="*/ 49874623 h 69" name="T45"/>
                <a:gd fmla="*/ 22791646 w 85" name="T46"/>
                <a:gd fmla="*/ 44715498 h 69" name="T47"/>
                <a:gd fmla="*/ 22791646 w 85" name="T48"/>
                <a:gd fmla="*/ 34395926 h 69" name="T49"/>
                <a:gd fmla="*/ 13674986 w 85" name="T50"/>
                <a:gd fmla="*/ 30957384 h 69" name="T51"/>
                <a:gd fmla="*/ 0 w 85" name="T52"/>
                <a:gd fmla="*/ 29236801 h 69" name="T53"/>
                <a:gd fmla="*/ 4558328 w 85" name="T54"/>
                <a:gd fmla="*/ 17197963 h 69" name="T55"/>
                <a:gd fmla="*/ 6078183 w 85" name="T56"/>
                <a:gd fmla="*/ 10319564 h 69" name="T57"/>
                <a:gd fmla="*/ 16713460 w 85" name="T58"/>
                <a:gd fmla="*/ 10319564 h 69" name="T59"/>
                <a:gd fmla="*/ 22791646 w 85" name="T60"/>
                <a:gd fmla="*/ 15478692 h 69" name="T61"/>
                <a:gd fmla="*/ 39505101 w 85" name="T62"/>
                <a:gd fmla="*/ 30957384 h 69" name="T63"/>
                <a:gd fmla="*/ 41023731 w 85" name="T64"/>
                <a:gd fmla="*/ 20637817 h 69" name="T65"/>
                <a:gd fmla="*/ 34946774 w 85" name="T66"/>
                <a:gd fmla="*/ 8598982 h 69" name="T67"/>
                <a:gd fmla="*/ 39505101 w 85" name="T68"/>
                <a:gd fmla="*/ 0 h 69" name="T69"/>
                <a:gd fmla="*/ 48621765 w 85" name="T70"/>
                <a:gd fmla="*/ 3439855 h 69" name="T71"/>
                <a:gd fmla="*/ 48621765 w 85" name="T72"/>
                <a:gd fmla="*/ 3439855 h 69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w 85" name="T111"/>
                <a:gd fmla="*/ 0 h 69" name="T112"/>
                <a:gd fmla="*/ 85 w 85" name="T113"/>
                <a:gd fmla="*/ 69 h 69" name="T114"/>
              </a:gdLst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b="T114" l="T111" r="T113" t="T112"/>
              <a:pathLst>
                <a:path h="69" w="85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/>
            <p:nvPr/>
          </p:nvSpPr>
          <p:spPr bwMode="auto">
            <a:xfrm>
              <a:off x="3694868" y="3551722"/>
              <a:ext cx="74613" cy="206196"/>
            </a:xfrm>
            <a:custGeom>
              <a:gdLst>
                <a:gd fmla="*/ 0 w 57" name="T0"/>
                <a:gd fmla="*/ 10017957 h 43" name="T1"/>
                <a:gd fmla="*/ 11994369 w 57" name="T2"/>
                <a:gd fmla="*/ 21705362 h 43" name="T3"/>
                <a:gd fmla="*/ 25702218 w 57" name="T4"/>
                <a:gd fmla="*/ 38401091 h 43" name="T5"/>
                <a:gd fmla="*/ 47977476 w 57" name="T6"/>
                <a:gd fmla="*/ 61775897 h 43" name="T7"/>
                <a:gd fmla="*/ 61685320 w 57" name="T8"/>
                <a:gd fmla="*/ 48419056 h 43" name="T9"/>
                <a:gd fmla="*/ 63398800 w 57" name="T10"/>
                <a:gd fmla="*/ 60106454 h 43" name="T11"/>
                <a:gd fmla="*/ 73679684 w 57" name="T12"/>
                <a:gd fmla="*/ 61775897 h 43" name="T13"/>
                <a:gd fmla="*/ 89101029 w 57" name="T14"/>
                <a:gd fmla="*/ 70124408 h 43" name="T15"/>
                <a:gd fmla="*/ 95954951 w 57" name="T16"/>
                <a:gd fmla="*/ 60106454 h 43" name="T17"/>
                <a:gd fmla="*/ 71966203 w 57" name="T18"/>
                <a:gd fmla="*/ 41739979 h 43" name="T19"/>
                <a:gd fmla="*/ 66825762 w 57" name="T20"/>
                <a:gd fmla="*/ 26713693 h 43" name="T21"/>
                <a:gd fmla="*/ 56544878 w 57" name="T22"/>
                <a:gd fmla="*/ 21705362 h 43" name="T23"/>
                <a:gd fmla="*/ 56544878 w 57" name="T24"/>
                <a:gd fmla="*/ 11687403 h 43" name="T25"/>
                <a:gd fmla="*/ 46263995 w 57" name="T26"/>
                <a:gd fmla="*/ 8348513 h 43" name="T27"/>
                <a:gd fmla="*/ 30842660 w 57" name="T28"/>
                <a:gd fmla="*/ 5008332 h 43" name="T29"/>
                <a:gd fmla="*/ 17134811 w 57" name="T30"/>
                <a:gd fmla="*/ 0 h 43" name="T31"/>
                <a:gd fmla="*/ 5140443 w 57" name="T32"/>
                <a:gd fmla="*/ 1669444 h 43" name="T33"/>
                <a:gd fmla="*/ 0 w 57" name="T34"/>
                <a:gd fmla="*/ 10017957 h 43" name="T35"/>
                <a:gd fmla="*/ 0 w 57" name="T36"/>
                <a:gd fmla="*/ 10017957 h 43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57" name="T57"/>
                <a:gd fmla="*/ 0 h 43" name="T58"/>
                <a:gd fmla="*/ 57 w 57" name="T59"/>
                <a:gd fmla="*/ 43 h 43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43" w="57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/>
            <p:nvPr/>
          </p:nvSpPr>
          <p:spPr bwMode="auto">
            <a:xfrm>
              <a:off x="3736143" y="3378684"/>
              <a:ext cx="711195" cy="206196"/>
            </a:xfrm>
            <a:custGeom>
              <a:gdLst>
                <a:gd fmla="*/ 837896752 w 572" name="T0"/>
                <a:gd fmla="*/ 173329062 h 246" name="T1"/>
                <a:gd fmla="*/ 749778861 w 572" name="T2"/>
                <a:gd fmla="*/ 163032328 h 246" name="T3"/>
                <a:gd fmla="*/ 717313589 w 572" name="T4"/>
                <a:gd fmla="*/ 130426133 h 246" name="T5"/>
                <a:gd fmla="*/ 675574125 w 572" name="T6"/>
                <a:gd fmla="*/ 135574479 h 246" name="T7"/>
                <a:gd fmla="*/ 635379996 w 572" name="T8"/>
                <a:gd fmla="*/ 121845555 h 246" name="T9"/>
                <a:gd fmla="*/ 562720752 w 572" name="T10"/>
                <a:gd fmla="*/ 70362068 h 246" name="T11"/>
                <a:gd fmla="*/ 471510634 w 572" name="T12"/>
                <a:gd fmla="*/ 51483487 h 246" name="T13"/>
                <a:gd fmla="*/ 408126826 w 572" name="T14"/>
                <a:gd fmla="*/ 30890090 h 246" name="T15"/>
                <a:gd fmla="*/ 344743018 w 572" name="T16"/>
                <a:gd fmla="*/ 17161161 h 246" name="T17"/>
                <a:gd fmla="*/ 284452602 w 572" name="T18"/>
                <a:gd fmla="*/ 36038437 h 246" name="T19"/>
                <a:gd fmla="*/ 216431076 w 572" name="T20"/>
                <a:gd fmla="*/ 36038437 h 246" name="T21"/>
                <a:gd fmla="*/ 216431076 w 572" name="T22"/>
                <a:gd fmla="*/ 84090992 h 246" name="T23"/>
                <a:gd fmla="*/ 242711894 w 572" name="T24"/>
                <a:gd fmla="*/ 106400515 h 246" name="T25"/>
                <a:gd fmla="*/ 242711894 w 572" name="T26"/>
                <a:gd fmla="*/ 139006710 h 246" name="T27"/>
                <a:gd fmla="*/ 216431076 w 572" name="T28"/>
                <a:gd fmla="*/ 140722826 h 246" name="T29"/>
                <a:gd fmla="*/ 177782595 w 572" name="T30"/>
                <a:gd fmla="*/ 123561671 h 246" name="T31"/>
                <a:gd fmla="*/ 151501738 w 572" name="T32"/>
                <a:gd fmla="*/ 130426133 h 246" name="T33"/>
                <a:gd fmla="*/ 120583201 w 572" name="T34"/>
                <a:gd fmla="*/ 118413324 h 246" name="T35"/>
                <a:gd fmla="*/ 46378446 w 572" name="T36"/>
                <a:gd fmla="*/ 116697208 h 246" name="T37"/>
                <a:gd fmla="*/ 30918546 w 572" name="T38"/>
                <a:gd fmla="*/ 133858364 h 246" name="T39"/>
                <a:gd fmla="*/ 27826320 w 572" name="T40"/>
                <a:gd fmla="*/ 156167866 h 246" name="T41"/>
                <a:gd fmla="*/ 4637720 w 572" name="T42"/>
                <a:gd fmla="*/ 145871173 h 246" name="T43"/>
                <a:gd fmla="*/ 0 w 572" name="T44"/>
                <a:gd fmla="*/ 192206333 h 246" name="T45"/>
                <a:gd fmla="*/ 12367668 w 572" name="T46"/>
                <a:gd fmla="*/ 224813839 h 246" name="T47"/>
                <a:gd fmla="*/ 40193983 w 572" name="T48"/>
                <a:gd fmla="*/ 223097723 h 246" name="T49"/>
                <a:gd fmla="*/ 66474811 w 572" name="T50"/>
                <a:gd fmla="*/ 269432843 h 246" name="T51"/>
                <a:gd fmla="*/ 160777174 w 572" name="T52"/>
                <a:gd fmla="*/ 252271688 h 246" name="T53"/>
                <a:gd fmla="*/ 153047229 w 572" name="T54"/>
                <a:gd fmla="*/ 302039039 h 246" name="T55"/>
                <a:gd fmla="*/ 105123311 w 572" name="T56"/>
                <a:gd fmla="*/ 327780772 h 246" name="T57"/>
                <a:gd fmla="*/ 157684948 w 572" name="T58"/>
                <a:gd fmla="*/ 375833399 h 246" name="T59"/>
                <a:gd fmla="*/ 194787976 w 572" name="T60"/>
                <a:gd fmla="*/ 380981746 h 246" name="T61"/>
                <a:gd fmla="*/ 222614286 w 572" name="T62"/>
                <a:gd fmla="*/ 387846208 h 246" name="T63"/>
                <a:gd fmla="*/ 222614286 w 572" name="T64"/>
                <a:gd fmla="*/ 293458461 h 246" name="T65"/>
                <a:gd fmla="*/ 259717276 w 572" name="T66"/>
                <a:gd fmla="*/ 264284497 h 246" name="T67"/>
                <a:gd fmla="*/ 272084939 w 572" name="T68"/>
                <a:gd fmla="*/ 252271688 h 246" name="T69"/>
                <a:gd fmla="*/ 290635812 w 572" name="T70"/>
                <a:gd fmla="*/ 260852265 h 246" name="T71"/>
                <a:gd fmla="*/ 299911249 w 572" name="T72"/>
                <a:gd fmla="*/ 267716728 h 246" name="T73"/>
                <a:gd fmla="*/ 323101084 w 572" name="T74"/>
                <a:gd fmla="*/ 307187385 h 246" name="T75"/>
                <a:gd fmla="*/ 343197526 w 572" name="T76"/>
                <a:gd fmla="*/ 332929119 h 246" name="T77"/>
                <a:gd fmla="*/ 394213671 w 572" name="T78"/>
                <a:gd fmla="*/ 332929119 h 246" name="T79"/>
                <a:gd fmla="*/ 414311279 w 572" name="T80"/>
                <a:gd fmla="*/ 398142901 h 246" name="T81"/>
                <a:gd fmla="*/ 435954379 w 572" name="T82"/>
                <a:gd fmla="*/ 420452403 h 246" name="T83"/>
                <a:gd fmla="*/ 486969280 w 572" name="T84"/>
                <a:gd fmla="*/ 410155710 h 246" name="T85"/>
                <a:gd fmla="*/ 547260862 w 572" name="T86"/>
                <a:gd fmla="*/ 410155710 h 246" name="T87"/>
                <a:gd fmla="*/ 544169878 w 572" name="T88"/>
                <a:gd fmla="*/ 382697861 h 246" name="T89"/>
                <a:gd fmla="*/ 554990807 w 572" name="T90"/>
                <a:gd fmla="*/ 368968937 h 246" name="T91"/>
                <a:gd fmla="*/ 592093796 w 572" name="T92"/>
                <a:gd fmla="*/ 374117284 h 246" name="T93"/>
                <a:gd fmla="*/ 644655433 w 572" name="T94"/>
                <a:gd fmla="*/ 360388359 h 246" name="T95"/>
                <a:gd fmla="*/ 732773479 w 572" name="T96"/>
                <a:gd fmla="*/ 379265630 h 246" name="T97"/>
                <a:gd fmla="*/ 732773479 w 572" name="T98"/>
                <a:gd fmla="*/ 319200194 h 246" name="T99"/>
                <a:gd fmla="*/ 799248270 w 572" name="T100"/>
                <a:gd fmla="*/ 252271688 h 246" name="T101"/>
                <a:gd fmla="*/ 861086587 w 572" name="T102"/>
                <a:gd fmla="*/ 216233261 h 24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w 572" name="T156"/>
                <a:gd fmla="*/ 0 h 246" name="T157"/>
                <a:gd fmla="*/ 572 w 572" name="T158"/>
                <a:gd fmla="*/ 246 h 246" name="T159"/>
              </a:gdLst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b="T159" l="T156" r="T158" t="T157"/>
              <a:pathLst>
                <a:path h="246" w="572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/>
            <p:nvPr/>
          </p:nvSpPr>
          <p:spPr bwMode="auto">
            <a:xfrm>
              <a:off x="3907591" y="3526322"/>
              <a:ext cx="312736" cy="206196"/>
            </a:xfrm>
            <a:custGeom>
              <a:gdLst>
                <a:gd fmla="*/ 37557332 w 250" name="T0"/>
                <a:gd fmla="*/ 114387181 h 153" name="T1"/>
                <a:gd fmla="*/ 43817105 w 250" name="T2"/>
                <a:gd fmla="*/ 95883169 h 153" name="T3"/>
                <a:gd fmla="*/ 53205497 w 250" name="T4"/>
                <a:gd fmla="*/ 87472254 h 153" name="T5"/>
                <a:gd fmla="*/ 70419843 w 250" name="T6"/>
                <a:gd fmla="*/ 90836620 h 153" name="T7"/>
                <a:gd fmla="*/ 89197899 w 250" name="T8"/>
                <a:gd fmla="*/ 97565352 h 153" name="T9"/>
                <a:gd fmla="*/ 93892720 w 250" name="T10"/>
                <a:gd fmla="*/ 102611900 h 153" name="T11"/>
                <a:gd fmla="*/ 106412245 w 250" name="T12"/>
                <a:gd fmla="*/ 114387181 h 153" name="T13"/>
                <a:gd fmla="*/ 115800637 w 250" name="T14"/>
                <a:gd fmla="*/ 144665176 h 153" name="T15"/>
                <a:gd fmla="*/ 129885103 w 250" name="T16"/>
                <a:gd fmla="*/ 141300810 h 153" name="T17"/>
                <a:gd fmla="*/ 151793020 w 250" name="T18"/>
                <a:gd fmla="*/ 144665176 h 153" name="T19"/>
                <a:gd fmla="*/ 183090619 w 250" name="T20"/>
                <a:gd fmla="*/ 178308874 h 153" name="T21"/>
                <a:gd fmla="*/ 215953120 w 250" name="T22"/>
                <a:gd fmla="*/ 198495069 h 153" name="T23"/>
                <a:gd fmla="*/ 247250681 w 250" name="T24"/>
                <a:gd fmla="*/ 220362150 h 153" name="T25"/>
                <a:gd fmla="*/ 259770205 w 250" name="T26"/>
                <a:gd fmla="*/ 255687991 h 153" name="T27"/>
                <a:gd fmla="*/ 278548241 w 250" name="T28"/>
                <a:gd fmla="*/ 227090881 h 153" name="T29"/>
                <a:gd fmla="*/ 281678122 w 250" name="T30"/>
                <a:gd fmla="*/ 201859435 h 153" name="T31"/>
                <a:gd fmla="*/ 269159849 w 250" name="T32"/>
                <a:gd fmla="*/ 163169188 h 153" name="T33"/>
                <a:gd fmla="*/ 295762587 w 250" name="T34"/>
                <a:gd fmla="*/ 154758273 h 153" name="T35"/>
                <a:gd fmla="*/ 328625167 w 250" name="T36"/>
                <a:gd fmla="*/ 163169188 h 153" name="T37"/>
                <a:gd fmla="*/ 381830644 w 250" name="T38"/>
                <a:gd fmla="*/ 158122639 h 153" name="T39"/>
                <a:gd fmla="*/ 381830644 w 250" name="T40"/>
                <a:gd fmla="*/ 136254261 h 153" name="T41"/>
                <a:gd fmla="*/ 317670504 w 250" name="T42"/>
                <a:gd fmla="*/ 136254261 h 153" name="T43"/>
                <a:gd fmla="*/ 286372944 w 250" name="T44"/>
                <a:gd fmla="*/ 132889895 h 153" name="T45"/>
                <a:gd fmla="*/ 258205265 w 250" name="T46"/>
                <a:gd fmla="*/ 144665176 h 153" name="T47"/>
                <a:gd fmla="*/ 239427229 w 250" name="T48"/>
                <a:gd fmla="*/ 141300810 h 153" name="T49"/>
                <a:gd fmla="*/ 223777823 w 250" name="T50"/>
                <a:gd fmla="*/ 142982993 h 153" name="T51"/>
                <a:gd fmla="*/ 204999787 w 250" name="T52"/>
                <a:gd fmla="*/ 132889895 h 153" name="T53"/>
                <a:gd fmla="*/ 204999787 w 250" name="T54"/>
                <a:gd fmla="*/ 124480278 h 153" name="T55"/>
                <a:gd fmla="*/ 201869906 w 250" name="T56"/>
                <a:gd fmla="*/ 95883169 h 153" name="T57"/>
                <a:gd fmla="*/ 140839687 w 250" name="T58"/>
                <a:gd fmla="*/ 72332588 h 153" name="T59"/>
                <a:gd fmla="*/ 109542126 w 250" name="T60"/>
                <a:gd fmla="*/ 50464210 h 153" name="T61"/>
                <a:gd fmla="*/ 70419843 w 250" name="T62"/>
                <a:gd fmla="*/ 60557308 h 153" name="T63"/>
                <a:gd fmla="*/ 45382045 w 250" name="T64"/>
                <a:gd fmla="*/ 26914936 h 153" name="T65"/>
                <a:gd fmla="*/ 46946986 w 250" name="T66"/>
                <a:gd fmla="*/ 0 h 153" name="T67"/>
                <a:gd fmla="*/ 28167689 w 250" name="T68"/>
                <a:gd fmla="*/ 117751546 h 153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250" name="T105"/>
                <a:gd fmla="*/ 0 h 153" name="T106"/>
                <a:gd fmla="*/ 250 w 250" name="T107"/>
                <a:gd fmla="*/ 153 h 153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153" w="250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/>
            <p:nvPr/>
          </p:nvSpPr>
          <p:spPr bwMode="auto">
            <a:xfrm>
              <a:off x="3864730" y="3577123"/>
              <a:ext cx="239711" cy="206196"/>
            </a:xfrm>
            <a:custGeom>
              <a:gdLst>
                <a:gd fmla="*/ 0 w 191" name="T0"/>
                <a:gd fmla="*/ 32855643 h 134" name="T1"/>
                <a:gd fmla="*/ 1575071 w 191" name="T2"/>
                <a:gd fmla="*/ 63983358 h 134" name="T3"/>
                <a:gd fmla="*/ 17325780 w 191" name="T4"/>
                <a:gd fmla="*/ 44960360 h 134" name="T5"/>
                <a:gd fmla="*/ 39378027 w 191" name="T6"/>
                <a:gd fmla="*/ 69171089 h 134" name="T7"/>
                <a:gd fmla="*/ 29927604 w 191" name="T8"/>
                <a:gd fmla="*/ 83005040 h 134" name="T9"/>
                <a:gd fmla="*/ 3150142 w 191" name="T10"/>
                <a:gd fmla="*/ 69171089 h 134" name="T11"/>
                <a:gd fmla="*/ 0 w 191" name="T12"/>
                <a:gd fmla="*/ 89922036 h 134" name="T13"/>
                <a:gd fmla="*/ 3150142 w 191" name="T14"/>
                <a:gd fmla="*/ 102026743 h 134" name="T15"/>
                <a:gd fmla="*/ 17325780 w 191" name="T16"/>
                <a:gd fmla="*/ 103755986 h 134" name="T17"/>
                <a:gd fmla="*/ 11025498 w 191" name="T18"/>
                <a:gd fmla="*/ 117589937 h 134" name="T19"/>
                <a:gd fmla="*/ 23627322 w 191" name="T20"/>
                <a:gd fmla="*/ 126236156 h 134" name="T21"/>
                <a:gd fmla="*/ 23627322 w 191" name="T22"/>
                <a:gd fmla="*/ 167738009 h 134" name="T23"/>
                <a:gd fmla="*/ 64580420 w 191" name="T24"/>
                <a:gd fmla="*/ 155633302 h 134" name="T25"/>
                <a:gd fmla="*/ 88206497 w 191" name="T26"/>
                <a:gd fmla="*/ 143528595 h 134" name="T27"/>
                <a:gd fmla="*/ 141760149 w 191" name="T28"/>
                <a:gd fmla="*/ 171196496 h 134" name="T29"/>
                <a:gd fmla="*/ 173262853 w 191" name="T30"/>
                <a:gd fmla="*/ 186761047 h 134" name="T31"/>
                <a:gd fmla="*/ 181138205 w 191" name="T32"/>
                <a:gd fmla="*/ 195407266 h 134" name="T33"/>
                <a:gd fmla="*/ 184288346 w 191" name="T34"/>
                <a:gd fmla="*/ 214428948 h 134" name="T35"/>
                <a:gd fmla="*/ 215791011 w 191" name="T36"/>
                <a:gd fmla="*/ 229992143 h 134" name="T37"/>
                <a:gd fmla="*/ 261469310 w 191" name="T38"/>
                <a:gd fmla="*/ 174655025 h 134" name="T39"/>
                <a:gd fmla="*/ 291396905 w 191" name="T40"/>
                <a:gd fmla="*/ 174655025 h 134" name="T41"/>
                <a:gd fmla="*/ 296122116 w 191" name="T42"/>
                <a:gd fmla="*/ 152174814 h 134" name="T43"/>
                <a:gd fmla="*/ 299272257 w 191" name="T44"/>
                <a:gd fmla="*/ 141799351 h 134" name="T45"/>
                <a:gd fmla="*/ 289821834 w 191" name="T46"/>
                <a:gd fmla="*/ 127965400 h 134" name="T47"/>
                <a:gd fmla="*/ 267769592 w 191" name="T48"/>
                <a:gd fmla="*/ 119319181 h 134" name="T49"/>
                <a:gd fmla="*/ 266194522 w 191" name="T50"/>
                <a:gd fmla="*/ 107214474 h 134" name="T51"/>
                <a:gd fmla="*/ 234691857 w 191" name="T52"/>
                <a:gd fmla="*/ 98568255 h 134" name="T53"/>
                <a:gd fmla="*/ 215791011 w 191" name="T54"/>
                <a:gd fmla="*/ 77817308 h 134" name="T55"/>
                <a:gd fmla="*/ 207915658 w 191" name="T56"/>
                <a:gd fmla="*/ 65712601 h 134" name="T57"/>
                <a:gd fmla="*/ 193738769 w 191" name="T58"/>
                <a:gd fmla="*/ 53606580 h 134" name="T59"/>
                <a:gd fmla="*/ 184288346 w 191" name="T60"/>
                <a:gd fmla="*/ 60524870 h 134" name="T61"/>
                <a:gd fmla="*/ 177988064 w 191" name="T62"/>
                <a:gd fmla="*/ 65712601 h 134" name="T63"/>
                <a:gd fmla="*/ 166962571 w 191" name="T64"/>
                <a:gd fmla="*/ 63983358 h 134" name="T65"/>
                <a:gd fmla="*/ 157512109 w 191" name="T66"/>
                <a:gd fmla="*/ 44960360 h 134" name="T67"/>
                <a:gd fmla="*/ 157512109 w 191" name="T68"/>
                <a:gd fmla="*/ 32855643 h 134" name="T69"/>
                <a:gd fmla="*/ 146485360 w 191" name="T70"/>
                <a:gd fmla="*/ 29397156 h 134" name="T71"/>
                <a:gd fmla="*/ 143335219 w 191" name="T72"/>
                <a:gd fmla="*/ 19021687 h 134" name="T73"/>
                <a:gd fmla="*/ 130734655 w 191" name="T74"/>
                <a:gd fmla="*/ 8646222 h 134" name="T75"/>
                <a:gd fmla="*/ 121284232 w 191" name="T76"/>
                <a:gd fmla="*/ 8646222 h 134" name="T77"/>
                <a:gd fmla="*/ 114983950 w 191" name="T78"/>
                <a:gd fmla="*/ 0 h 134" name="T79"/>
                <a:gd fmla="*/ 103957202 w 191" name="T80"/>
                <a:gd fmla="*/ 5187733 h 134" name="T81"/>
                <a:gd fmla="*/ 107108598 w 191" name="T82"/>
                <a:gd fmla="*/ 19021687 h 134" name="T83"/>
                <a:gd fmla="*/ 102382131 w 191" name="T84"/>
                <a:gd fmla="*/ 15563200 h 134" name="T85"/>
                <a:gd fmla="*/ 94506779 w 191" name="T86"/>
                <a:gd fmla="*/ 13833956 h 134" name="T87"/>
                <a:gd fmla="*/ 88206497 w 191" name="T88"/>
                <a:gd fmla="*/ 32855643 h 134" name="T89"/>
                <a:gd fmla="*/ 75605913 w 191" name="T90"/>
                <a:gd fmla="*/ 36314131 h 134" name="T91"/>
                <a:gd fmla="*/ 64580420 w 191" name="T92"/>
                <a:gd fmla="*/ 32855643 h 134" name="T93"/>
                <a:gd fmla="*/ 55128742 w 191" name="T94"/>
                <a:gd fmla="*/ 41501862 h 134" name="T95"/>
                <a:gd fmla="*/ 45678319 w 191" name="T96"/>
                <a:gd fmla="*/ 32855643 h 134" name="T97"/>
                <a:gd fmla="*/ 31502675 w 191" name="T98"/>
                <a:gd fmla="*/ 24209424 h 134" name="T99"/>
                <a:gd fmla="*/ 0 w 191" name="T100"/>
                <a:gd fmla="*/ 32855643 h 134" name="T101"/>
                <a:gd fmla="*/ 0 w 191" name="T102"/>
                <a:gd fmla="*/ 32855643 h 134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w 191" name="T156"/>
                <a:gd fmla="*/ 0 h 134" name="T157"/>
                <a:gd fmla="*/ 191 w 191" name="T158"/>
                <a:gd fmla="*/ 134 h 134" name="T159"/>
              </a:gdLst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b="T159" l="T156" r="T158" t="T157"/>
              <a:pathLst>
                <a:path h="134" w="191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/>
            <p:nvPr/>
          </p:nvSpPr>
          <p:spPr bwMode="auto">
            <a:xfrm>
              <a:off x="4134602" y="3532673"/>
              <a:ext cx="196849" cy="206196"/>
            </a:xfrm>
            <a:custGeom>
              <a:gdLst>
                <a:gd fmla="*/ 62060649 w 160" name="T0"/>
                <a:gd fmla="*/ 82551268 h 69" name="T1"/>
                <a:gd fmla="*/ 43896322 w 160" name="T2"/>
                <a:gd fmla="*/ 82551268 h 69" name="T3"/>
                <a:gd fmla="*/ 9082166 w 160" name="T4"/>
                <a:gd fmla="*/ 87710414 h 69" name="T5"/>
                <a:gd fmla="*/ 0 w 160" name="T6"/>
                <a:gd fmla="*/ 99749247 h 69" name="T7"/>
                <a:gd fmla="*/ 9082166 w 160" name="T8"/>
                <a:gd fmla="*/ 104909684 h 69" name="T9"/>
                <a:gd fmla="*/ 16649818 w 160" name="T10"/>
                <a:gd fmla="*/ 110068809 h 69" name="T11"/>
                <a:gd fmla="*/ 65087217 w 160" name="T12"/>
                <a:gd fmla="*/ 108348226 h 69" name="T13"/>
                <a:gd fmla="*/ 96874808 w 160" name="T14"/>
                <a:gd fmla="*/ 108348226 h 69" name="T15"/>
                <a:gd fmla="*/ 112011337 w 160" name="T16"/>
                <a:gd fmla="*/ 116948516 h 69" name="T17"/>
                <a:gd fmla="*/ 116552418 w 160" name="T18"/>
                <a:gd fmla="*/ 101469830 h 69" name="T19"/>
                <a:gd fmla="*/ 130175663 w 160" name="T20"/>
                <a:gd fmla="*/ 99749247 h 69" name="T21"/>
                <a:gd fmla="*/ 149853274 w 160" name="T22"/>
                <a:gd fmla="*/ 94590122 h 69" name="T23"/>
                <a:gd fmla="*/ 166503125 w 160" name="T24"/>
                <a:gd fmla="*/ 91150268 h 69" name="T25"/>
                <a:gd fmla="*/ 196777413 w 160" name="T26"/>
                <a:gd fmla="*/ 72233018 h 69" name="T27"/>
                <a:gd fmla="*/ 230078269 w 160" name="T28"/>
                <a:gd fmla="*/ 53314477 h 69" name="T29"/>
                <a:gd fmla="*/ 240673716 w 160" name="T30"/>
                <a:gd fmla="*/ 42996227 h 69" name="T31"/>
                <a:gd fmla="*/ 236132635 w 160" name="T32"/>
                <a:gd fmla="*/ 25796947 h 69" name="T33"/>
                <a:gd fmla="*/ 220996106 w 160" name="T34"/>
                <a:gd fmla="*/ 25796947 h 69" name="T35"/>
                <a:gd fmla="*/ 205859577 w 160" name="T36"/>
                <a:gd fmla="*/ 17197963 h 69" name="T37"/>
                <a:gd fmla="*/ 189208534 w 160" name="T38"/>
                <a:gd fmla="*/ 10319564 h 69" name="T39"/>
                <a:gd fmla="*/ 149853274 w 160" name="T40"/>
                <a:gd fmla="*/ 6879710 h 69" name="T41"/>
                <a:gd fmla="*/ 98388092 w 160" name="T42"/>
                <a:gd fmla="*/ 0 h 69" name="T43"/>
                <a:gd fmla="*/ 89305928 w 160" name="T44"/>
                <a:gd fmla="*/ 1719272 h 69" name="T45"/>
                <a:gd fmla="*/ 92333726 w 160" name="T46"/>
                <a:gd fmla="*/ 10319564 h 69" name="T47"/>
                <a:gd fmla="*/ 98388092 w 160" name="T48"/>
                <a:gd fmla="*/ 20637817 h 69" name="T49"/>
                <a:gd fmla="*/ 83251563 w 160" name="T50"/>
                <a:gd fmla="*/ 22357093 h 69" name="T51"/>
                <a:gd fmla="*/ 80224976 w 160" name="T52"/>
                <a:gd fmla="*/ 17197963 h 69" name="T53"/>
                <a:gd fmla="*/ 63573933 w 160" name="T54"/>
                <a:gd fmla="*/ 15478692 h 69" name="T55"/>
                <a:gd fmla="*/ 40868524 w 160" name="T56"/>
                <a:gd fmla="*/ 17197963 h 69" name="T57"/>
                <a:gd fmla="*/ 51465202 w 160" name="T58"/>
                <a:gd fmla="*/ 22357093 h 69" name="T59"/>
                <a:gd fmla="*/ 52978486 w 160" name="T60"/>
                <a:gd fmla="*/ 29236801 h 69" name="T61"/>
                <a:gd fmla="*/ 46924120 w 160" name="T62"/>
                <a:gd fmla="*/ 37835780 h 69" name="T63"/>
                <a:gd fmla="*/ 46924120 w 160" name="T64"/>
                <a:gd fmla="*/ 49874623 h 69" name="T65"/>
                <a:gd fmla="*/ 54491769 w 160" name="T66"/>
                <a:gd fmla="*/ 56754331 h 69" name="T67"/>
                <a:gd fmla="*/ 83251563 w 160" name="T68"/>
                <a:gd fmla="*/ 56754331 h 69" name="T69"/>
                <a:gd fmla="*/ 93847010 w 160" name="T70"/>
                <a:gd fmla="*/ 56754331 h 69" name="T71"/>
                <a:gd fmla="*/ 102929173 w 160" name="T72"/>
                <a:gd fmla="*/ 67072582 h 69" name="T73"/>
                <a:gd fmla="*/ 93847010 w 160" name="T74"/>
                <a:gd fmla="*/ 80831997 h 69" name="T75"/>
                <a:gd fmla="*/ 83251563 w 160" name="T76"/>
                <a:gd fmla="*/ 80831997 h 69" name="T77"/>
                <a:gd fmla="*/ 72656096 w 160" name="T78"/>
                <a:gd fmla="*/ 79111414 h 69" name="T79"/>
                <a:gd fmla="*/ 68115014 w 160" name="T80"/>
                <a:gd fmla="*/ 80831997 h 69" name="T81"/>
                <a:gd fmla="*/ 62060649 w 160" name="T82"/>
                <a:gd fmla="*/ 82551268 h 69" name="T83"/>
                <a:gd fmla="*/ 62060649 w 160" name="T84"/>
                <a:gd fmla="*/ 82551268 h 69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w 160" name="T129"/>
                <a:gd fmla="*/ 0 h 69" name="T130"/>
                <a:gd fmla="*/ 160 w 160" name="T131"/>
                <a:gd fmla="*/ 69 h 69" name="T132"/>
              </a:gdLst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b="T132" l="T129" r="T131" t="T130"/>
              <a:pathLst>
                <a:path h="69" w="160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/>
            <p:nvPr/>
          </p:nvSpPr>
          <p:spPr bwMode="auto">
            <a:xfrm>
              <a:off x="4115552" y="3589822"/>
              <a:ext cx="126999" cy="206196"/>
            </a:xfrm>
            <a:custGeom>
              <a:gdLst>
                <a:gd fmla="*/ 0 w 102" name="T0"/>
                <a:gd fmla="*/ 102674656 h 71" name="T1"/>
                <a:gd fmla="*/ 1550147 w 102" name="T2"/>
                <a:gd fmla="*/ 107894661 h 71" name="T3"/>
                <a:gd fmla="*/ 12402423 w 102" name="T4"/>
                <a:gd fmla="*/ 109635982 h 71" name="T5"/>
                <a:gd fmla="*/ 40307556 w 102" name="T6"/>
                <a:gd fmla="*/ 111375984 h 71" name="T7"/>
                <a:gd fmla="*/ 72863135 w 102" name="T8"/>
                <a:gd fmla="*/ 73090648 h 71" name="T9"/>
                <a:gd fmla="*/ 82164034 w 102" name="T10"/>
                <a:gd fmla="*/ 97453332 h 71" name="T11"/>
                <a:gd fmla="*/ 91466159 w 102" name="T12"/>
                <a:gd fmla="*/ 121817314 h 71" name="T13"/>
                <a:gd fmla="*/ 111619309 w 102" name="T14"/>
                <a:gd fmla="*/ 111375984 h 71" name="T15"/>
                <a:gd fmla="*/ 133322607 w 102" name="T16"/>
                <a:gd fmla="*/ 102674656 h 71" name="T17"/>
                <a:gd fmla="*/ 155027149 w 102" name="T18"/>
                <a:gd fmla="*/ 109635982 h 71" name="T19"/>
                <a:gd fmla="*/ 156577296 w 102" name="T20"/>
                <a:gd fmla="*/ 73090648 h 71" name="T21"/>
                <a:gd fmla="*/ 141074585 w 102" name="T22"/>
                <a:gd fmla="*/ 66129322 h 71" name="T23"/>
                <a:gd fmla="*/ 131772460 w 102" name="T24"/>
                <a:gd fmla="*/ 67869323 h 71" name="T25"/>
                <a:gd fmla="*/ 137974292 w 102" name="T26"/>
                <a:gd fmla="*/ 45246662 h 71" name="T27"/>
                <a:gd fmla="*/ 119371288 w 102" name="T28"/>
                <a:gd fmla="*/ 40025327 h 71" name="T29"/>
                <a:gd fmla="*/ 103868576 w 102" name="T30"/>
                <a:gd fmla="*/ 38285326 h 71" name="T31"/>
                <a:gd fmla="*/ 82164034 w 102" name="T32"/>
                <a:gd fmla="*/ 38285326 h 71" name="T33"/>
                <a:gd fmla="*/ 65111157 w 102" name="T34"/>
                <a:gd fmla="*/ 38285326 h 71" name="T35"/>
                <a:gd fmla="*/ 43407859 w 102" name="T36"/>
                <a:gd fmla="*/ 38285326 h 71" name="T37"/>
                <a:gd fmla="*/ 26354992 w 102" name="T38"/>
                <a:gd fmla="*/ 34805322 h 71" name="T39"/>
                <a:gd fmla="*/ 23253454 w 102" name="T40"/>
                <a:gd fmla="*/ 31324000 h 71" name="T41"/>
                <a:gd fmla="*/ 26354992 w 102" name="T42"/>
                <a:gd fmla="*/ 22622672 h 71" name="T43"/>
                <a:gd fmla="*/ 34105725 w 102" name="T44"/>
                <a:gd fmla="*/ 17402661 h 71" name="T45"/>
                <a:gd fmla="*/ 63561010 w 102" name="T46"/>
                <a:gd fmla="*/ 10441332 h 71" name="T47"/>
                <a:gd fmla="*/ 62010864 w 102" name="T48"/>
                <a:gd fmla="*/ 0 h 71" name="T49"/>
                <a:gd fmla="*/ 40307556 w 102" name="T50"/>
                <a:gd fmla="*/ 3480005 h 71" name="T51"/>
                <a:gd fmla="*/ 20153156 w 102" name="T52"/>
                <a:gd fmla="*/ 1740002 h 71" name="T53"/>
                <a:gd fmla="*/ 7750735 w 102" name="T54"/>
                <a:gd fmla="*/ 13921338 h 71" name="T55"/>
                <a:gd fmla="*/ 3100294 w 102" name="T56"/>
                <a:gd fmla="*/ 38285326 h 71" name="T57"/>
                <a:gd fmla="*/ 4650441 w 102" name="T58"/>
                <a:gd fmla="*/ 45246662 h 71" name="T59"/>
                <a:gd fmla="*/ 3100294 w 102" name="T60"/>
                <a:gd fmla="*/ 46986664 h 71" name="T61"/>
                <a:gd fmla="*/ 17052863 w 102" name="T62"/>
                <a:gd fmla="*/ 50466668 h 71" name="T63"/>
                <a:gd fmla="*/ 23253454 w 102" name="T64"/>
                <a:gd fmla="*/ 64389320 h 71" name="T65"/>
                <a:gd fmla="*/ 20153156 w 102" name="T66"/>
                <a:gd fmla="*/ 80050655 h 71" name="T67"/>
                <a:gd fmla="*/ 15502716 w 102" name="T68"/>
                <a:gd fmla="*/ 81791976 h 71" name="T69"/>
                <a:gd fmla="*/ 10852276 w 102" name="T70"/>
                <a:gd fmla="*/ 88752004 h 71" name="T71"/>
                <a:gd fmla="*/ 0 w 102" name="T72"/>
                <a:gd fmla="*/ 102674656 h 71" name="T73"/>
                <a:gd fmla="*/ 0 w 102" name="T74"/>
                <a:gd fmla="*/ 102674656 h 71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102" name="T114"/>
                <a:gd fmla="*/ 0 h 71" name="T115"/>
                <a:gd fmla="*/ 102 w 102" name="T116"/>
                <a:gd fmla="*/ 71 h 71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71" w="102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/>
            <p:nvPr/>
          </p:nvSpPr>
          <p:spPr bwMode="auto">
            <a:xfrm>
              <a:off x="3263070" y="3487427"/>
              <a:ext cx="61912" cy="206196"/>
            </a:xfrm>
            <a:custGeom>
              <a:gdLst>
                <a:gd fmla="*/ 0 w 48" name="T0"/>
                <a:gd fmla="*/ 20152825 h 49" name="T1"/>
                <a:gd fmla="*/ 46584378 w 48" name="T2"/>
                <a:gd fmla="*/ 18473316 h 49" name="T3"/>
                <a:gd fmla="*/ 51574823 w 48" name="T4"/>
                <a:gd fmla="*/ 0 h 49" name="T5"/>
                <a:gd fmla="*/ 78194824 w 48" name="T6"/>
                <a:gd fmla="*/ 48703209 h 49" name="T7"/>
                <a:gd fmla="*/ 71540469 w 48" name="T8"/>
                <a:gd fmla="*/ 75572772 h 49" name="T9"/>
                <a:gd fmla="*/ 29946545 w 48" name="T10"/>
                <a:gd fmla="*/ 80611301 h 49" name="T11"/>
                <a:gd fmla="*/ 14973917 w 48" name="T12"/>
                <a:gd fmla="*/ 75572772 h 49" name="T13"/>
                <a:gd fmla="*/ 13310006 w 48" name="T14"/>
                <a:gd fmla="*/ 48703209 h 49" name="T15"/>
                <a:gd fmla="*/ 0 w 48" name="T16"/>
                <a:gd fmla="*/ 21832340 h 49" name="T17"/>
                <a:gd fmla="*/ 0 w 48" name="T18"/>
                <a:gd fmla="*/ 20152825 h 49" name="T19"/>
                <a:gd fmla="*/ 0 w 48" name="T20"/>
                <a:gd fmla="*/ 20152825 h 4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48" name="T33"/>
                <a:gd fmla="*/ 0 h 49" name="T34"/>
                <a:gd fmla="*/ 48 w 48" name="T35"/>
                <a:gd fmla="*/ 49 h 4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49" w="48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/>
            <p:nvPr/>
          </p:nvSpPr>
          <p:spPr bwMode="auto">
            <a:xfrm>
              <a:off x="3294819" y="3542197"/>
              <a:ext cx="31750" cy="206196"/>
            </a:xfrm>
            <a:custGeom>
              <a:gdLst>
                <a:gd fmla="*/ 0 w 25" name="T0"/>
                <a:gd fmla="*/ 60733038 h 47" name="T1"/>
                <a:gd fmla="*/ 0 w 25" name="T2"/>
                <a:gd fmla="*/ 60733038 h 47" name="T3"/>
                <a:gd fmla="*/ 1612900 w 25" name="T4"/>
                <a:gd fmla="*/ 19087337 h 47" name="T5"/>
                <a:gd fmla="*/ 19354799 w 25" name="T6"/>
                <a:gd fmla="*/ 0 h 47" name="T7"/>
                <a:gd fmla="*/ 38709598 w 25" name="T8"/>
                <a:gd fmla="*/ 46850265 h 47" name="T9"/>
                <a:gd fmla="*/ 20967704 w 25" name="T10"/>
                <a:gd fmla="*/ 79820370 h 47" name="T11"/>
                <a:gd fmla="*/ 0 w 25" name="T12"/>
                <a:gd fmla="*/ 60733038 h 47" name="T13"/>
                <a:gd fmla="*/ 0 w 25" name="T14"/>
                <a:gd fmla="*/ 60733038 h 47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25" name="T24"/>
                <a:gd fmla="*/ 0 h 47" name="T25"/>
                <a:gd fmla="*/ 25 w 25" name="T26"/>
                <a:gd fmla="*/ 47 h 47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47" w="25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/>
            <p:nvPr/>
          </p:nvSpPr>
          <p:spPr bwMode="auto">
            <a:xfrm>
              <a:off x="3128133" y="3399321"/>
              <a:ext cx="130174" cy="206196"/>
            </a:xfrm>
            <a:custGeom>
              <a:gdLst>
                <a:gd fmla="*/ 0 w 105" name="T0"/>
                <a:gd fmla="*/ 42239311 h 41" name="T1"/>
                <a:gd fmla="*/ 0 w 105" name="T2"/>
                <a:gd fmla="*/ 42239311 h 41" name="T3"/>
                <a:gd fmla="*/ 1537305 w 105" name="T4"/>
                <a:gd fmla="*/ 45911833 h 41" name="T5"/>
                <a:gd fmla="*/ 3074610 w 105" name="T6"/>
                <a:gd fmla="*/ 58766978 h 41" name="T7"/>
                <a:gd fmla="*/ 19981242 w 105" name="T8"/>
                <a:gd fmla="*/ 62440845 h 41" name="T9"/>
                <a:gd fmla="*/ 53795752 w 105" name="T10"/>
                <a:gd fmla="*/ 55094467 h 41" name="T11"/>
                <a:gd fmla="*/ 89146332 w 105" name="T12"/>
                <a:gd fmla="*/ 73459734 h 41" name="T13"/>
                <a:gd fmla="*/ 138331392 w 105" name="T14"/>
                <a:gd fmla="*/ 60604589 h 41" name="T15"/>
                <a:gd fmla="*/ 159848693 w 105" name="T16"/>
                <a:gd fmla="*/ 23874044 h 41" name="T17"/>
                <a:gd fmla="*/ 152163412 w 105" name="T18"/>
                <a:gd fmla="*/ 0 h 41" name="T19"/>
                <a:gd fmla="*/ 89146332 w 105" name="T20"/>
                <a:gd fmla="*/ 1836256 h 41" name="T21"/>
                <a:gd fmla="*/ 70702380 w 105" name="T22"/>
                <a:gd fmla="*/ 40403056 h 41" name="T23"/>
                <a:gd fmla="*/ 0 w 105" name="T24"/>
                <a:gd fmla="*/ 42239311 h 41" name="T25"/>
                <a:gd fmla="*/ 0 w 105" name="T26"/>
                <a:gd fmla="*/ 42239311 h 41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105" name="T42"/>
                <a:gd fmla="*/ 0 h 41" name="T43"/>
                <a:gd fmla="*/ 105 w 105" name="T44"/>
                <a:gd fmla="*/ 41 h 41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41" w="105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/>
            <p:nvPr/>
          </p:nvSpPr>
          <p:spPr bwMode="auto">
            <a:xfrm>
              <a:off x="3017010" y="3334233"/>
              <a:ext cx="57150" cy="206196"/>
            </a:xfrm>
            <a:custGeom>
              <a:gdLst>
                <a:gd fmla="*/ 0 w 45" name="T0"/>
                <a:gd fmla="*/ 11676657 h 33" name="T1"/>
                <a:gd fmla="*/ 0 w 45" name="T2"/>
                <a:gd fmla="*/ 11676657 h 33" name="T3"/>
                <a:gd fmla="*/ 16128999 w 45" name="T4"/>
                <a:gd fmla="*/ 1946109 h 33" name="T5"/>
                <a:gd fmla="*/ 48387003 w 45" name="T6"/>
                <a:gd fmla="*/ 0 h 33" name="T7"/>
                <a:gd fmla="*/ 69354696 w 45" name="T8"/>
                <a:gd fmla="*/ 25300818 h 33" name="T9"/>
                <a:gd fmla="*/ 70967596 w 45" name="T10"/>
                <a:gd fmla="*/ 44761905 h 33" name="T11"/>
                <a:gd fmla="*/ 62903099 w 45" name="T12"/>
                <a:gd fmla="*/ 62278289 h 33" name="T13"/>
                <a:gd fmla="*/ 0 w 45" name="T14"/>
                <a:gd fmla="*/ 11676657 h 33" name="T15"/>
                <a:gd fmla="*/ 0 w 45" name="T16"/>
                <a:gd fmla="*/ 11676657 h 33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45" name="T27"/>
                <a:gd fmla="*/ 0 h 33" name="T28"/>
                <a:gd fmla="*/ 45 w 45" name="T29"/>
                <a:gd fmla="*/ 33 h 33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33" w="45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/>
            <p:nvPr/>
          </p:nvSpPr>
          <p:spPr bwMode="auto">
            <a:xfrm>
              <a:off x="3348794" y="3507272"/>
              <a:ext cx="107950" cy="206196"/>
            </a:xfrm>
            <a:custGeom>
              <a:gdLst>
                <a:gd fmla="*/ 0 w 86" name="T0"/>
                <a:gd fmla="*/ 53237874 h 48" name="T1"/>
                <a:gd fmla="*/ 0 w 86" name="T2"/>
                <a:gd fmla="*/ 53237874 h 48" name="T3"/>
                <a:gd fmla="*/ 7877839 w 86" name="T4"/>
                <a:gd fmla="*/ 0 h 48" name="T5"/>
                <a:gd fmla="*/ 133927029 w 86" name="T6"/>
                <a:gd fmla="*/ 11645907 h 48" name="T7"/>
                <a:gd fmla="*/ 110292264 w 86" name="T8"/>
                <a:gd fmla="*/ 44918452 h 48" name="T9"/>
                <a:gd fmla="*/ 119746672 w 86" name="T10"/>
                <a:gd fmla="*/ 63219891 h 48" name="T11"/>
                <a:gd fmla="*/ 86658754 w 86" name="T12"/>
                <a:gd fmla="*/ 64883776 h 48" name="T13"/>
                <a:gd fmla="*/ 66175857 w 86" name="T14"/>
                <a:gd fmla="*/ 78192272 h 48" name="T15"/>
                <a:gd fmla="*/ 12605046 w 86" name="T16"/>
                <a:gd fmla="*/ 78192272 h 48" name="T17"/>
                <a:gd fmla="*/ 0 w 86" name="T18"/>
                <a:gd fmla="*/ 53237874 h 48" name="T19"/>
                <a:gd fmla="*/ 0 w 86" name="T20"/>
                <a:gd fmla="*/ 53237874 h 48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86" name="T33"/>
                <a:gd fmla="*/ 0 h 48" name="T34"/>
                <a:gd fmla="*/ 86 w 86" name="T35"/>
                <a:gd fmla="*/ 48 h 48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48" w="86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/>
            <p:nvPr/>
          </p:nvSpPr>
          <p:spPr bwMode="auto">
            <a:xfrm>
              <a:off x="3251958" y="3376302"/>
              <a:ext cx="98425" cy="206196"/>
            </a:xfrm>
            <a:custGeom>
              <a:gdLst>
                <a:gd fmla="*/ 0 w 79" name="T0"/>
                <a:gd fmla="*/ 25637190 h 34" name="T1"/>
                <a:gd fmla="*/ 7760624 w 79" name="T2"/>
                <a:gd fmla="*/ 47856961 h 34" name="T3"/>
                <a:gd fmla="*/ 37253235 w 79" name="T4"/>
                <a:gd fmla="*/ 56403123 h 34" name="T5"/>
                <a:gd fmla="*/ 85373103 w 79" name="T6"/>
                <a:gd fmla="*/ 34183352 h 34" name="T7"/>
                <a:gd fmla="*/ 114865707 w 79" name="T8"/>
                <a:gd fmla="*/ 39310788 h 34" name="T9"/>
                <a:gd fmla="*/ 121073955 w 79" name="T10"/>
                <a:gd fmla="*/ 17092330 h 34" name="T11"/>
                <a:gd fmla="*/ 68298222 w 79" name="T12"/>
                <a:gd fmla="*/ 11963587 h 34" name="T13"/>
                <a:gd fmla="*/ 37253235 w 79" name="T14"/>
                <a:gd fmla="*/ 0 h 34" name="T15"/>
                <a:gd fmla="*/ 1552374 w 79" name="T16"/>
                <a:gd fmla="*/ 23928480 h 34" name="T17"/>
                <a:gd fmla="*/ 0 w 79" name="T18"/>
                <a:gd fmla="*/ 25637190 h 34" name="T19"/>
                <a:gd fmla="*/ 0 w 79" name="T20"/>
                <a:gd fmla="*/ 25637190 h 34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79" name="T33"/>
                <a:gd fmla="*/ 0 h 34" name="T34"/>
                <a:gd fmla="*/ 79 w 79" name="T35"/>
                <a:gd fmla="*/ 34 h 34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34" w="79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/>
            <p:nvPr/>
          </p:nvGrpSpPr>
          <p:grpSpPr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/>
              <p:nvPr/>
            </p:nvSpPr>
            <p:spPr bwMode="auto">
              <a:xfrm>
                <a:off x="3191" y="2497"/>
                <a:ext cx="37" cy="155"/>
              </a:xfrm>
              <a:custGeom>
                <a:gdLst>
                  <a:gd fmla="*/ 0 w 37" name="T0"/>
                  <a:gd fmla="*/ 41 h 55" name="T1"/>
                  <a:gd fmla="*/ 0 w 37" name="T2"/>
                  <a:gd fmla="*/ 41 h 55" name="T3"/>
                  <a:gd fmla="*/ 3 w 37" name="T4"/>
                  <a:gd fmla="*/ 15 h 55" name="T5"/>
                  <a:gd fmla="*/ 31 w 37" name="T6"/>
                  <a:gd fmla="*/ 0 h 55" name="T7"/>
                  <a:gd fmla="*/ 26 w 37" name="T8"/>
                  <a:gd fmla="*/ 21 h 55" name="T9"/>
                  <a:gd fmla="*/ 36 w 37" name="T10"/>
                  <a:gd fmla="*/ 27 h 55" name="T11"/>
                  <a:gd fmla="*/ 18 w 37" name="T12"/>
                  <a:gd fmla="*/ 39 h 55" name="T13"/>
                  <a:gd fmla="*/ 18 w 37" name="T14"/>
                  <a:gd fmla="*/ 54 h 55" name="T15"/>
                  <a:gd fmla="*/ 7 w 37" name="T16"/>
                  <a:gd fmla="*/ 54 h 55" name="T17"/>
                  <a:gd fmla="*/ 0 w 37" name="T18"/>
                  <a:gd fmla="*/ 41 h 55" name="T19"/>
                  <a:gd fmla="*/ 0 w 37" name="T20"/>
                  <a:gd fmla="*/ 41 h 55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37" name="T33"/>
                  <a:gd fmla="*/ 0 h 55" name="T34"/>
                  <a:gd fmla="*/ 37 w 37" name="T35"/>
                  <a:gd fmla="*/ 55 h 55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55" w="37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/>
              <p:nvPr/>
            </p:nvSpPr>
            <p:spPr bwMode="auto">
              <a:xfrm>
                <a:off x="3216" y="2514"/>
                <a:ext cx="13" cy="155"/>
              </a:xfrm>
              <a:custGeom>
                <a:gdLst>
                  <a:gd fmla="*/ 0 w 13" name="T0"/>
                  <a:gd fmla="*/ 6 h 7" name="T1"/>
                  <a:gd fmla="*/ 0 w 13" name="T2"/>
                  <a:gd fmla="*/ 6 h 7" name="T3"/>
                  <a:gd fmla="*/ 10 w 13" name="T4"/>
                  <a:gd fmla="*/ 0 h 7" name="T5"/>
                  <a:gd fmla="*/ 12 w 13" name="T6"/>
                  <a:gd fmla="*/ 4 h 7" name="T7"/>
                  <a:gd fmla="*/ 0 w 13" name="T8"/>
                  <a:gd fmla="*/ 6 h 7" name="T9"/>
                  <a:gd fmla="*/ 0 w 13" name="T10"/>
                  <a:gd fmla="*/ 6 h 7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3" name="T18"/>
                  <a:gd fmla="*/ 0 h 7" name="T19"/>
                  <a:gd fmla="*/ 13 w 13" name="T20"/>
                  <a:gd fmla="*/ 7 h 7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7" w="13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/>
              <p:nvPr/>
            </p:nvSpPr>
            <p:spPr bwMode="auto">
              <a:xfrm>
                <a:off x="3232" y="2510"/>
                <a:ext cx="22" cy="155"/>
              </a:xfrm>
              <a:custGeom>
                <a:gdLst>
                  <a:gd fmla="*/ 0 w 22" name="T0"/>
                  <a:gd fmla="*/ 12 h 24" name="T1"/>
                  <a:gd fmla="*/ 0 w 22" name="T2"/>
                  <a:gd fmla="*/ 12 h 24" name="T3"/>
                  <a:gd fmla="*/ 16 w 22" name="T4"/>
                  <a:gd fmla="*/ 23 h 24" name="T5"/>
                  <a:gd fmla="*/ 21 w 22" name="T6"/>
                  <a:gd fmla="*/ 11 h 24" name="T7"/>
                  <a:gd fmla="*/ 17 w 22" name="T8"/>
                  <a:gd fmla="*/ 0 h 24" name="T9"/>
                  <a:gd fmla="*/ 0 w 22" name="T10"/>
                  <a:gd fmla="*/ 12 h 24" name="T11"/>
                  <a:gd fmla="*/ 0 w 22" name="T12"/>
                  <a:gd fmla="*/ 12 h 24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2" name="T21"/>
                  <a:gd fmla="*/ 0 h 24" name="T22"/>
                  <a:gd fmla="*/ 22 w 22" name="T23"/>
                  <a:gd fmla="*/ 24 h 24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4" w="22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/>
            <p:nvPr/>
          </p:nvSpPr>
          <p:spPr bwMode="auto">
            <a:xfrm>
              <a:off x="3318633" y="2957993"/>
              <a:ext cx="185736" cy="206196"/>
            </a:xfrm>
            <a:custGeom>
              <a:gdLst>
                <a:gd fmla="*/ 0 w 149" name="T0"/>
                <a:gd fmla="*/ 39536435 h 224" name="T1"/>
                <a:gd fmla="*/ 0 w 149" name="T2"/>
                <a:gd fmla="*/ 39536435 h 224" name="T3"/>
                <a:gd fmla="*/ 15539579 w 149" name="T4"/>
                <a:gd fmla="*/ 27504408 h 224" name="T5"/>
                <a:gd fmla="*/ 38847698 w 149" name="T6"/>
                <a:gd fmla="*/ 51569784 h 224" name="T7"/>
                <a:gd fmla="*/ 83910746 w 149" name="T8"/>
                <a:gd fmla="*/ 55007506 h 224" name="T9"/>
                <a:gd fmla="*/ 108773316 w 149" name="T10"/>
                <a:gd fmla="*/ 41256607 h 224" name="T11"/>
                <a:gd fmla="*/ 116543103 w 149" name="T12"/>
                <a:gd fmla="*/ 8595619 h 224" name="T13"/>
                <a:gd fmla="*/ 158498456 w 149" name="T14"/>
                <a:gd fmla="*/ 0 h 224" name="T15"/>
                <a:gd fmla="*/ 180253400 w 149" name="T16"/>
                <a:gd fmla="*/ 12033343 h 224" name="T17"/>
                <a:gd fmla="*/ 177144488 w 149" name="T18"/>
                <a:gd fmla="*/ 39536435 h 224" name="T19"/>
                <a:gd fmla="*/ 169375947 w 149" name="T20"/>
                <a:gd fmla="*/ 67040844 h 224" name="T21"/>
                <a:gd fmla="*/ 198899392 w 149" name="T22"/>
                <a:gd fmla="*/ 99701845 h 224" name="T23"/>
                <a:gd fmla="*/ 181806609 w 149" name="T24"/>
                <a:gd fmla="*/ 123768522 h 224" name="T25"/>
                <a:gd fmla="*/ 203561514 w 149" name="T26"/>
                <a:gd fmla="*/ 166742669 h 224" name="T27"/>
                <a:gd fmla="*/ 194238517 w 149" name="T28"/>
                <a:gd fmla="*/ 204561585 h 224" name="T29"/>
                <a:gd fmla="*/ 229977293 w 149" name="T30"/>
                <a:gd fmla="*/ 283635746 h 224" name="T31"/>
                <a:gd fmla="*/ 149174213 w 149" name="T32"/>
                <a:gd fmla="*/ 359270956 h 224" name="T33"/>
                <a:gd fmla="*/ 51278369 w 149" name="T34"/>
                <a:gd fmla="*/ 383337633 h 224" name="T35"/>
                <a:gd fmla="*/ 46617494 w 149" name="T36"/>
                <a:gd fmla="*/ 367866572 h 224" name="T37"/>
                <a:gd fmla="*/ 15539579 w 149" name="T38"/>
                <a:gd fmla="*/ 357552095 h 224" name="T39"/>
                <a:gd fmla="*/ 10877457 w 149" name="T40"/>
                <a:gd fmla="*/ 281916885 h 224" name="T41"/>
                <a:gd fmla="*/ 104111194 w 149" name="T42"/>
                <a:gd fmla="*/ 201123863 h 224" name="T43"/>
                <a:gd fmla="*/ 73033274 w 149" name="T44"/>
                <a:gd fmla="*/ 161586086 h 224" name="T45"/>
                <a:gd fmla="*/ 62155821 w 149" name="T46"/>
                <a:gd fmla="*/ 80793043 h 224" name="T47"/>
                <a:gd fmla="*/ 0 w 149" name="T48"/>
                <a:gd fmla="*/ 39536435 h 224" name="T49"/>
                <a:gd fmla="*/ 0 w 149" name="T50"/>
                <a:gd fmla="*/ 39536435 h 224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149" name="T78"/>
                <a:gd fmla="*/ 0 h 224" name="T79"/>
                <a:gd fmla="*/ 149 w 149" name="T80"/>
                <a:gd fmla="*/ 224 h 224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224" w="149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/>
            <p:nvPr/>
          </p:nvGrpSpPr>
          <p:grpSpPr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/>
              <p:nvPr/>
            </p:nvSpPr>
            <p:spPr bwMode="auto">
              <a:xfrm>
                <a:off x="3019" y="2666"/>
                <a:ext cx="172" cy="158"/>
              </a:xfrm>
              <a:custGeom>
                <a:gdLst>
                  <a:gd fmla="*/ 0 w 172" name="T0"/>
                  <a:gd fmla="*/ 45 h 150" name="T1"/>
                  <a:gd fmla="*/ 0 w 172" name="T2"/>
                  <a:gd fmla="*/ 45 h 150" name="T3"/>
                  <a:gd fmla="*/ 5 w 172" name="T4"/>
                  <a:gd fmla="*/ 58 h 150" name="T5"/>
                  <a:gd fmla="*/ 41 w 172" name="T6"/>
                  <a:gd fmla="*/ 67 h 150" name="T7"/>
                  <a:gd fmla="*/ 35 w 172" name="T8"/>
                  <a:gd fmla="*/ 75 h 150" name="T9"/>
                  <a:gd fmla="*/ 48 w 172" name="T10"/>
                  <a:gd fmla="*/ 84 h 150" name="T11"/>
                  <a:gd fmla="*/ 53 w 172" name="T12"/>
                  <a:gd fmla="*/ 101 h 150" name="T13"/>
                  <a:gd fmla="*/ 38 w 172" name="T14"/>
                  <a:gd fmla="*/ 133 h 150" name="T15"/>
                  <a:gd fmla="*/ 81 w 172" name="T16"/>
                  <a:gd fmla="*/ 145 h 150" name="T17"/>
                  <a:gd fmla="*/ 85 w 172" name="T18"/>
                  <a:gd fmla="*/ 147 h 150" name="T19"/>
                  <a:gd fmla="*/ 105 w 172" name="T20"/>
                  <a:gd fmla="*/ 149 h 150" name="T21"/>
                  <a:gd fmla="*/ 105 w 172" name="T22"/>
                  <a:gd fmla="*/ 137 h 150" name="T23"/>
                  <a:gd fmla="*/ 117 w 172" name="T24"/>
                  <a:gd fmla="*/ 130 h 150" name="T25"/>
                  <a:gd fmla="*/ 145 w 172" name="T26"/>
                  <a:gd fmla="*/ 138 h 150" name="T27"/>
                  <a:gd fmla="*/ 163 w 172" name="T28"/>
                  <a:gd fmla="*/ 125 h 150" name="T29"/>
                  <a:gd fmla="*/ 153 w 172" name="T30"/>
                  <a:gd fmla="*/ 107 h 150" name="T31"/>
                  <a:gd fmla="*/ 157 w 172" name="T32"/>
                  <a:gd fmla="*/ 90 h 150" name="T33"/>
                  <a:gd fmla="*/ 143 w 172" name="T34"/>
                  <a:gd fmla="*/ 80 h 150" name="T35"/>
                  <a:gd fmla="*/ 163 w 172" name="T36"/>
                  <a:gd fmla="*/ 60 h 150" name="T37"/>
                  <a:gd fmla="*/ 171 w 172" name="T38"/>
                  <a:gd fmla="*/ 38 h 150" name="T39"/>
                  <a:gd fmla="*/ 146 w 172" name="T40"/>
                  <a:gd fmla="*/ 28 h 150" name="T41"/>
                  <a:gd fmla="*/ 139 w 172" name="T42"/>
                  <a:gd fmla="*/ 26 h 150" name="T43"/>
                  <a:gd fmla="*/ 100 w 172" name="T44"/>
                  <a:gd fmla="*/ 0 h 150" name="T45"/>
                  <a:gd fmla="*/ 86 w 172" name="T46"/>
                  <a:gd fmla="*/ 4 h 150" name="T47"/>
                  <a:gd fmla="*/ 71 w 172" name="T48"/>
                  <a:gd fmla="*/ 29 h 150" name="T49"/>
                  <a:gd fmla="*/ 38 w 172" name="T50"/>
                  <a:gd fmla="*/ 25 h 150" name="T51"/>
                  <a:gd fmla="*/ 43 w 172" name="T52"/>
                  <a:gd fmla="*/ 44 h 150" name="T53"/>
                  <a:gd fmla="*/ 0 w 172" name="T54"/>
                  <a:gd fmla="*/ 45 h 150" name="T55"/>
                  <a:gd fmla="*/ 0 w 172" name="T56"/>
                  <a:gd fmla="*/ 45 h 150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w 172" name="T87"/>
                  <a:gd fmla="*/ 0 h 150" name="T88"/>
                  <a:gd fmla="*/ 172 w 172" name="T89"/>
                  <a:gd fmla="*/ 150 h 150" name="T90"/>
                </a:gdLst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b="T90" l="T87" r="T89" t="T88"/>
                <a:pathLst>
                  <a:path h="150" w="172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/>
              <p:nvPr/>
            </p:nvSpPr>
            <p:spPr bwMode="auto">
              <a:xfrm>
                <a:off x="3198" y="2743"/>
                <a:ext cx="11" cy="158"/>
              </a:xfrm>
              <a:custGeom>
                <a:gdLst>
                  <a:gd fmla="*/ 0 w 11" name="T0"/>
                  <a:gd fmla="*/ 14 h 29" name="T1"/>
                  <a:gd fmla="*/ 0 w 11" name="T2"/>
                  <a:gd fmla="*/ 14 h 29" name="T3"/>
                  <a:gd fmla="*/ 9 w 11" name="T4"/>
                  <a:gd fmla="*/ 28 h 29" name="T5"/>
                  <a:gd fmla="*/ 10 w 11" name="T6"/>
                  <a:gd fmla="*/ 0 h 29" name="T7"/>
                  <a:gd fmla="*/ 0 w 11" name="T8"/>
                  <a:gd fmla="*/ 14 h 29" name="T9"/>
                  <a:gd fmla="*/ 0 w 11" name="T10"/>
                  <a:gd fmla="*/ 14 h 29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1" name="T18"/>
                  <a:gd fmla="*/ 0 h 29" name="T19"/>
                  <a:gd fmla="*/ 11 w 11" name="T20"/>
                  <a:gd fmla="*/ 29 h 29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8" w="11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/>
            <p:nvPr/>
          </p:nvSpPr>
          <p:spPr bwMode="auto">
            <a:xfrm>
              <a:off x="3070984" y="3316770"/>
              <a:ext cx="144461" cy="206196"/>
            </a:xfrm>
            <a:custGeom>
              <a:gdLst>
                <a:gd fmla="*/ 0 w 119" name="T0"/>
                <a:gd fmla="*/ 91405696 h 133" name="T1"/>
                <a:gd fmla="*/ 0 w 119" name="T2"/>
                <a:gd fmla="*/ 91405696 h 133" name="T3"/>
                <a:gd fmla="*/ 0 w 119" name="T4"/>
                <a:gd fmla="*/ 128645278 h 133" name="T5"/>
                <a:gd fmla="*/ 1473755 w 119" name="T6"/>
                <a:gd fmla="*/ 145571769 h 133" name="T7"/>
                <a:gd fmla="*/ 4421266 w 119" name="T8"/>
                <a:gd fmla="*/ 164192211 h 133" name="T9"/>
                <a:gd fmla="*/ 41263940 w 119" name="T10"/>
                <a:gd fmla="*/ 181118743 h 133" name="T11"/>
                <a:gd fmla="*/ 29473892 w 119" name="T12"/>
                <a:gd fmla="*/ 218358325 h 133" name="T13"/>
                <a:gd fmla="*/ 69264067 w 119" name="T14"/>
                <a:gd fmla="*/ 223436272 h 133" name="T15"/>
                <a:gd fmla="*/ 137055594 w 119" name="T16"/>
                <a:gd fmla="*/ 221743623 h 133" name="T17"/>
                <a:gd fmla="*/ 154739438 w 119" name="T18"/>
                <a:gd fmla="*/ 186196690 h 133" name="T19"/>
                <a:gd fmla="*/ 119370536 w 119" name="T20"/>
                <a:gd fmla="*/ 140493822 h 133" name="T21"/>
                <a:gd fmla="*/ 162108250 w 119" name="T22"/>
                <a:gd fmla="*/ 115104085 h 133" name="T23"/>
                <a:gd fmla="*/ 173898288 w 119" name="T24"/>
                <a:gd fmla="*/ 123567330 h 133" name="T25"/>
                <a:gd fmla="*/ 162108250 w 119" name="T26"/>
                <a:gd fmla="*/ 33854294 h 133" name="T27"/>
                <a:gd fmla="*/ 129686820 w 119" name="T28"/>
                <a:gd fmla="*/ 11848549 h 133" name="T29"/>
                <a:gd fmla="*/ 94317918 w 119" name="T30"/>
                <a:gd fmla="*/ 27083697 h 133" name="T31"/>
                <a:gd fmla="*/ 100212937 w 119" name="T32"/>
                <a:gd fmla="*/ 16926496 h 133" name="T33"/>
                <a:gd fmla="*/ 69264067 w 119" name="T34"/>
                <a:gd fmla="*/ 0 h 133" name="T35"/>
                <a:gd fmla="*/ 53053978 w 119" name="T36"/>
                <a:gd fmla="*/ 0 h 133" name="T37"/>
                <a:gd fmla="*/ 53053978 w 119" name="T38"/>
                <a:gd fmla="*/ 49088146 h 133" name="T39"/>
                <a:gd fmla="*/ 33895156 w 119" name="T40"/>
                <a:gd fmla="*/ 35546943 h 133" name="T41"/>
                <a:gd fmla="*/ 23578873 w 119" name="T42"/>
                <a:gd fmla="*/ 50780795 h 133" name="T43"/>
                <a:gd fmla="*/ 20632577 w 119" name="T44"/>
                <a:gd fmla="*/ 81249781 h 133" name="T45"/>
                <a:gd fmla="*/ 0 w 119" name="T46"/>
                <a:gd fmla="*/ 91405696 h 133" name="T47"/>
                <a:gd fmla="*/ 0 w 119" name="T48"/>
                <a:gd fmla="*/ 91405696 h 133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w 119" name="T75"/>
                <a:gd fmla="*/ 0 h 133" name="T76"/>
                <a:gd fmla="*/ 119 w 119" name="T77"/>
                <a:gd fmla="*/ 133 h 133" name="T78"/>
              </a:gdLst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b="T78" l="T75" r="T77" t="T76"/>
              <a:pathLst>
                <a:path h="133" w="119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/>
            <p:nvPr/>
          </p:nvGrpSpPr>
          <p:grpSpPr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/>
              <p:nvPr/>
            </p:nvSpPr>
            <p:spPr bwMode="auto">
              <a:xfrm>
                <a:off x="3356" y="2792"/>
                <a:ext cx="86" cy="158"/>
              </a:xfrm>
              <a:custGeom>
                <a:gdLst>
                  <a:gd fmla="*/ 0 w 86" name="T0"/>
                  <a:gd fmla="*/ 34 h 86" name="T1"/>
                  <a:gd fmla="*/ 0 w 86" name="T2"/>
                  <a:gd fmla="*/ 34 h 86" name="T3"/>
                  <a:gd fmla="*/ 11 w 86" name="T4"/>
                  <a:gd fmla="*/ 15 h 86" name="T5"/>
                  <a:gd fmla="*/ 38 w 86" name="T6"/>
                  <a:gd fmla="*/ 8 h 86" name="T7"/>
                  <a:gd fmla="*/ 72 w 86" name="T8"/>
                  <a:gd fmla="*/ 8 h 86" name="T9"/>
                  <a:gd fmla="*/ 85 w 86" name="T10"/>
                  <a:gd fmla="*/ 0 h 86" name="T11"/>
                  <a:gd fmla="*/ 80 w 86" name="T12"/>
                  <a:gd fmla="*/ 18 h 86" name="T13"/>
                  <a:gd fmla="*/ 57 w 86" name="T14"/>
                  <a:gd fmla="*/ 14 h 86" name="T15"/>
                  <a:gd fmla="*/ 46 w 86" name="T16"/>
                  <a:gd fmla="*/ 29 h 86" name="T17"/>
                  <a:gd fmla="*/ 33 w 86" name="T18"/>
                  <a:gd fmla="*/ 21 h 86" name="T19"/>
                  <a:gd fmla="*/ 42 w 86" name="T20"/>
                  <a:gd fmla="*/ 43 h 86" name="T21"/>
                  <a:gd fmla="*/ 31 w 86" name="T22"/>
                  <a:gd fmla="*/ 48 h 86" name="T23"/>
                  <a:gd fmla="*/ 52 w 86" name="T24"/>
                  <a:gd fmla="*/ 57 h 86" name="T25"/>
                  <a:gd fmla="*/ 52 w 86" name="T26"/>
                  <a:gd fmla="*/ 66 h 86" name="T27"/>
                  <a:gd fmla="*/ 35 w 86" name="T28"/>
                  <a:gd fmla="*/ 69 h 86" name="T29"/>
                  <a:gd fmla="*/ 41 w 86" name="T30"/>
                  <a:gd fmla="*/ 85 h 86" name="T31"/>
                  <a:gd fmla="*/ 20 w 86" name="T32"/>
                  <a:gd fmla="*/ 80 h 86" name="T33"/>
                  <a:gd fmla="*/ 14 w 86" name="T34"/>
                  <a:gd fmla="*/ 65 h 86" name="T35"/>
                  <a:gd fmla="*/ 41 w 86" name="T36"/>
                  <a:gd fmla="*/ 58 h 86" name="T37"/>
                  <a:gd fmla="*/ 14 w 86" name="T38"/>
                  <a:gd fmla="*/ 56 h 86" name="T39"/>
                  <a:gd fmla="*/ 0 w 86" name="T40"/>
                  <a:gd fmla="*/ 34 h 86" name="T41"/>
                  <a:gd fmla="*/ 0 w 86" name="T42"/>
                  <a:gd fmla="*/ 34 h 8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86" name="T66"/>
                  <a:gd fmla="*/ 0 h 86" name="T67"/>
                  <a:gd fmla="*/ 86 w 86" name="T68"/>
                  <a:gd fmla="*/ 86 h 86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86" w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/>
              <p:nvPr/>
            </p:nvSpPr>
            <p:spPr bwMode="auto">
              <a:xfrm>
                <a:off x="3401" y="2851"/>
                <a:ext cx="41" cy="158"/>
              </a:xfrm>
              <a:custGeom>
                <a:gdLst>
                  <a:gd fmla="*/ 0 w 41" name="T0"/>
                  <a:gd fmla="*/ 6 h 7" name="T1"/>
                  <a:gd fmla="*/ 0 w 41" name="T2"/>
                  <a:gd fmla="*/ 6 h 7" name="T3"/>
                  <a:gd fmla="*/ 3 w 41" name="T4"/>
                  <a:gd fmla="*/ 0 h 7" name="T5"/>
                  <a:gd fmla="*/ 40 w 41" name="T6"/>
                  <a:gd fmla="*/ 6 h 7" name="T7"/>
                  <a:gd fmla="*/ 13 w 41" name="T8"/>
                  <a:gd fmla="*/ 6 h 7" name="T9"/>
                  <a:gd fmla="*/ 0 w 41" name="T10"/>
                  <a:gd fmla="*/ 6 h 7" name="T11"/>
                  <a:gd fmla="*/ 0 w 41" name="T12"/>
                  <a:gd fmla="*/ 6 h 7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1" name="T21"/>
                  <a:gd fmla="*/ 0 h 7" name="T22"/>
                  <a:gd fmla="*/ 41 w 41" name="T23"/>
                  <a:gd fmla="*/ 7 h 7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7" w="41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/>
            <p:nvPr/>
          </p:nvSpPr>
          <p:spPr bwMode="auto">
            <a:xfrm>
              <a:off x="3239258" y="3412021"/>
              <a:ext cx="117475" cy="206196"/>
            </a:xfrm>
            <a:custGeom>
              <a:gdLst>
                <a:gd fmla="*/ 0 w 93" name="T0"/>
                <a:gd fmla="*/ 44700470 h 49" name="T1"/>
                <a:gd fmla="*/ 0 w 93" name="T2"/>
                <a:gd fmla="*/ 44700470 h 49" name="T3"/>
                <a:gd fmla="*/ 22337937 w 93" name="T4"/>
                <a:gd fmla="*/ 12771562 h 49" name="T5"/>
                <a:gd fmla="*/ 52655329 w 93" name="T6"/>
                <a:gd fmla="*/ 20754422 h 49" name="T7"/>
                <a:gd fmla="*/ 102118623 w 93" name="T8"/>
                <a:gd fmla="*/ 0 h 49" name="T9"/>
                <a:gd fmla="*/ 132434743 w 93" name="T10"/>
                <a:gd fmla="*/ 4789967 h 49" name="T11"/>
                <a:gd fmla="*/ 146795741 w 93" name="T12"/>
                <a:gd fmla="*/ 15964451 h 49" name="T13"/>
                <a:gd fmla="*/ 90949660 w 93" name="T14"/>
                <a:gd fmla="*/ 67050695 h 49" name="T15"/>
                <a:gd fmla="*/ 43081751 w 93" name="T16"/>
                <a:gd fmla="*/ 76629363 h 49" name="T17"/>
                <a:gd fmla="*/ 0 w 93" name="T18"/>
                <a:gd fmla="*/ 44700470 h 49" name="T19"/>
                <a:gd fmla="*/ 0 w 93" name="T20"/>
                <a:gd fmla="*/ 44700470 h 4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93" name="T33"/>
                <a:gd fmla="*/ 0 h 49" name="T34"/>
                <a:gd fmla="*/ 93 w 93" name="T35"/>
                <a:gd fmla="*/ 49 h 4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49" w="93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/>
            <p:nvPr/>
          </p:nvGrpSpPr>
          <p:grpSpPr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/>
              <p:nvPr/>
            </p:nvSpPr>
            <p:spPr bwMode="auto">
              <a:xfrm>
                <a:off x="3172" y="2737"/>
                <a:ext cx="161" cy="157"/>
              </a:xfrm>
              <a:custGeom>
                <a:gdLst>
                  <a:gd fmla="*/ 0 w 161" name="T0"/>
                  <a:gd fmla="*/ 37 h 151" name="T1"/>
                  <a:gd fmla="*/ 0 w 161" name="T2"/>
                  <a:gd fmla="*/ 37 h 151" name="T3"/>
                  <a:gd fmla="*/ 4 w 161" name="T4"/>
                  <a:gd fmla="*/ 20 h 151" name="T5"/>
                  <a:gd fmla="*/ 23 w 161" name="T6"/>
                  <a:gd fmla="*/ 11 h 151" name="T7"/>
                  <a:gd fmla="*/ 31 w 161" name="T8"/>
                  <a:gd fmla="*/ 19 h 151" name="T9"/>
                  <a:gd fmla="*/ 50 w 161" name="T10"/>
                  <a:gd fmla="*/ 4 h 151" name="T11"/>
                  <a:gd fmla="*/ 72 w 161" name="T12"/>
                  <a:gd fmla="*/ 0 h 151" name="T13"/>
                  <a:gd fmla="*/ 95 w 161" name="T14"/>
                  <a:gd fmla="*/ 10 h 151" name="T15"/>
                  <a:gd fmla="*/ 95 w 161" name="T16"/>
                  <a:gd fmla="*/ 27 h 151" name="T17"/>
                  <a:gd fmla="*/ 76 w 161" name="T18"/>
                  <a:gd fmla="*/ 29 h 151" name="T19"/>
                  <a:gd fmla="*/ 78 w 161" name="T20"/>
                  <a:gd fmla="*/ 50 h 151" name="T21"/>
                  <a:gd fmla="*/ 108 w 161" name="T22"/>
                  <a:gd fmla="*/ 83 h 151" name="T23"/>
                  <a:gd fmla="*/ 127 w 161" name="T24"/>
                  <a:gd fmla="*/ 86 h 151" name="T25"/>
                  <a:gd fmla="*/ 126 w 161" name="T26"/>
                  <a:gd fmla="*/ 93 h 151" name="T27"/>
                  <a:gd fmla="*/ 160 w 161" name="T28"/>
                  <a:gd fmla="*/ 115 h 151" name="T29"/>
                  <a:gd fmla="*/ 136 w 161" name="T30"/>
                  <a:gd fmla="*/ 112 h 151" name="T31"/>
                  <a:gd fmla="*/ 141 w 161" name="T32"/>
                  <a:gd fmla="*/ 133 h 151" name="T33"/>
                  <a:gd fmla="*/ 127 w 161" name="T34"/>
                  <a:gd fmla="*/ 150 h 151" name="T35"/>
                  <a:gd fmla="*/ 121 w 161" name="T36"/>
                  <a:gd fmla="*/ 116 h 151" name="T37"/>
                  <a:gd fmla="*/ 61 w 161" name="T38"/>
                  <a:gd fmla="*/ 78 h 151" name="T39"/>
                  <a:gd fmla="*/ 47 w 161" name="T40"/>
                  <a:gd fmla="*/ 53 h 151" name="T41"/>
                  <a:gd fmla="*/ 28 w 161" name="T42"/>
                  <a:gd fmla="*/ 45 h 151" name="T43"/>
                  <a:gd fmla="*/ 10 w 161" name="T44"/>
                  <a:gd fmla="*/ 55 h 151" name="T45"/>
                  <a:gd fmla="*/ 0 w 161" name="T46"/>
                  <a:gd fmla="*/ 37 h 151" name="T47"/>
                  <a:gd fmla="*/ 0 w 161" name="T48"/>
                  <a:gd fmla="*/ 37 h 151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w 161" name="T75"/>
                  <a:gd fmla="*/ 0 h 151" name="T76"/>
                  <a:gd fmla="*/ 161 w 161" name="T77"/>
                  <a:gd fmla="*/ 151 h 151" name="T78"/>
                </a:gdLst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b="T78" l="T75" r="T77" t="T76"/>
                <a:pathLst>
                  <a:path h="151" w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/>
              <p:nvPr/>
            </p:nvSpPr>
            <p:spPr bwMode="auto">
              <a:xfrm>
                <a:off x="3192" y="2777"/>
                <a:ext cx="21" cy="157"/>
              </a:xfrm>
              <a:custGeom>
                <a:gdLst>
                  <a:gd fmla="*/ 0 w 21" name="T0"/>
                  <a:gd fmla="*/ 6 h 38" name="T1"/>
                  <a:gd fmla="*/ 0 w 21" name="T2"/>
                  <a:gd fmla="*/ 6 h 38" name="T3"/>
                  <a:gd fmla="*/ 4 w 21" name="T4"/>
                  <a:gd fmla="*/ 34 h 38" name="T5"/>
                  <a:gd fmla="*/ 12 w 21" name="T6"/>
                  <a:gd fmla="*/ 37 h 38" name="T7"/>
                  <a:gd fmla="*/ 20 w 21" name="T8"/>
                  <a:gd fmla="*/ 15 h 38" name="T9"/>
                  <a:gd fmla="*/ 13 w 21" name="T10"/>
                  <a:gd fmla="*/ 0 h 38" name="T11"/>
                  <a:gd fmla="*/ 0 w 21" name="T12"/>
                  <a:gd fmla="*/ 6 h 38" name="T13"/>
                  <a:gd fmla="*/ 0 w 21" name="T14"/>
                  <a:gd fmla="*/ 6 h 3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21" name="T24"/>
                  <a:gd fmla="*/ 0 h 38" name="T25"/>
                  <a:gd fmla="*/ 21 w 21" name="T26"/>
                  <a:gd fmla="*/ 38 h 3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38" w="21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/>
              <p:nvPr/>
            </p:nvSpPr>
            <p:spPr bwMode="auto">
              <a:xfrm>
                <a:off x="3251" y="2819"/>
                <a:ext cx="43" cy="157"/>
              </a:xfrm>
              <a:custGeom>
                <a:gdLst>
                  <a:gd fmla="*/ 0 w 43" name="T0"/>
                  <a:gd fmla="*/ 5 h 25" name="T1"/>
                  <a:gd fmla="*/ 0 w 43" name="T2"/>
                  <a:gd fmla="*/ 5 h 25" name="T3"/>
                  <a:gd fmla="*/ 35 w 43" name="T4"/>
                  <a:gd fmla="*/ 24 h 25" name="T5"/>
                  <a:gd fmla="*/ 42 w 43" name="T6"/>
                  <a:gd fmla="*/ 0 h 25" name="T7"/>
                  <a:gd fmla="*/ 0 w 43" name="T8"/>
                  <a:gd fmla="*/ 5 h 25" name="T9"/>
                  <a:gd fmla="*/ 0 w 43" name="T10"/>
                  <a:gd fmla="*/ 5 h 25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43" name="T18"/>
                  <a:gd fmla="*/ 0 h 25" name="T19"/>
                  <a:gd fmla="*/ 43 w 43" name="T20"/>
                  <a:gd fmla="*/ 25 h 25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5" w="43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/>
            <p:nvPr/>
          </p:nvSpPr>
          <p:spPr bwMode="auto">
            <a:xfrm>
              <a:off x="3064635" y="3351696"/>
              <a:ext cx="9525" cy="206196"/>
            </a:xfrm>
            <a:custGeom>
              <a:gdLst>
                <a:gd fmla="*/ 0 w 8" name="T0"/>
                <a:gd fmla="*/ 19058317 h 12" name="T1"/>
                <a:gd fmla="*/ 0 w 8" name="T2"/>
                <a:gd fmla="*/ 19058317 h 12" name="T3"/>
                <a:gd fmla="*/ 7087790 w 8" name="T4"/>
                <a:gd fmla="*/ 0 h 12" name="T5"/>
                <a:gd fmla="*/ 9922669 w 8" name="T6"/>
                <a:gd fmla="*/ 23292851 h 12" name="T7"/>
                <a:gd fmla="*/ 0 w 8" name="T8"/>
                <a:gd fmla="*/ 19058317 h 12" name="T9"/>
                <a:gd fmla="*/ 0 w 8" name="T10"/>
                <a:gd fmla="*/ 19058317 h 12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8" name="T18"/>
                <a:gd fmla="*/ 0 h 12" name="T19"/>
                <a:gd fmla="*/ 8 w 8" name="T20"/>
                <a:gd fmla="*/ 12 h 12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2" w="8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/>
            <p:nvPr/>
          </p:nvSpPr>
          <p:spPr bwMode="auto">
            <a:xfrm>
              <a:off x="3028122" y="3300103"/>
              <a:ext cx="63500" cy="206196"/>
            </a:xfrm>
            <a:custGeom>
              <a:gdLst>
                <a:gd fmla="*/ 0 w 50" name="T0"/>
                <a:gd fmla="*/ 62062469 h 47" name="T1"/>
                <a:gd fmla="*/ 0 w 50" name="T2"/>
                <a:gd fmla="*/ 62062469 h 47" name="T3"/>
                <a:gd fmla="*/ 30645101 w 50" name="T4"/>
                <a:gd fmla="*/ 52936036 h 47" name="T5"/>
                <a:gd fmla="*/ 14516101 w 50" name="T6"/>
                <a:gd fmla="*/ 41982954 h 47" name="T7"/>
                <a:gd fmla="*/ 29032201 w 50" name="T8"/>
                <a:gd fmla="*/ 12777012 h 47" name="T9"/>
                <a:gd fmla="*/ 41935407 w 50" name="T10"/>
                <a:gd fmla="*/ 32856521 h 47" name="T11"/>
                <a:gd fmla="*/ 41935407 w 50" name="T12"/>
                <a:gd fmla="*/ 0 h 47" name="T13"/>
                <a:gd fmla="*/ 79032096 w 50" name="T14"/>
                <a:gd fmla="*/ 0 h 47" name="T15"/>
                <a:gd fmla="*/ 75806297 w 50" name="T16"/>
                <a:gd fmla="*/ 32856521 h 47" name="T17"/>
                <a:gd fmla="*/ 53225704 w 50" name="T18"/>
                <a:gd fmla="*/ 43809592 h 47" name="T19"/>
                <a:gd fmla="*/ 53225704 w 50" name="T20"/>
                <a:gd fmla="*/ 83967260 h 47" name="T21"/>
                <a:gd fmla="*/ 32258000 w 50" name="T22"/>
                <a:gd fmla="*/ 60237182 h 47" name="T23"/>
                <a:gd fmla="*/ 0 w 50" name="T24"/>
                <a:gd fmla="*/ 62062469 h 47" name="T25"/>
                <a:gd fmla="*/ 0 w 50" name="T26"/>
                <a:gd fmla="*/ 62062469 h 47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50" name="T42"/>
                <a:gd fmla="*/ 0 h 47" name="T43"/>
                <a:gd fmla="*/ 50 w 50" name="T44"/>
                <a:gd fmla="*/ 47 h 47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47" w="50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/>
            <p:nvPr/>
          </p:nvSpPr>
          <p:spPr bwMode="auto">
            <a:xfrm>
              <a:off x="3051934" y="2963550"/>
              <a:ext cx="441322" cy="206196"/>
            </a:xfrm>
            <a:custGeom>
              <a:gdLst>
                <a:gd fmla="*/ 0 w 354" name="T0"/>
                <a:gd fmla="*/ 360167831 h 285" name="T1"/>
                <a:gd fmla="*/ 51288450 w 354" name="T2"/>
                <a:gd fmla="*/ 366963865 h 285" name="T3"/>
                <a:gd fmla="*/ 1554611 w 354" name="T4"/>
                <a:gd fmla="*/ 389049022 h 285" name="T5"/>
                <a:gd fmla="*/ 9325172 w 354" name="T6"/>
                <a:gd fmla="*/ 423027891 h 285" name="T7"/>
                <a:gd fmla="*/ 6217197 w 354" name="T8"/>
                <a:gd fmla="*/ 436618657 h 285" name="T9"/>
                <a:gd fmla="*/ 13987759 w 354" name="T10"/>
                <a:gd fmla="*/ 468897865 h 285" name="T11"/>
                <a:gd fmla="*/ 108795341 w 354" name="T12"/>
                <a:gd fmla="*/ 451909083 h 285" name="T13"/>
                <a:gd fmla="*/ 130553653 w 354" name="T14"/>
                <a:gd fmla="*/ 451909083 h 285" name="T15"/>
                <a:gd fmla="*/ 150758602 w 354" name="T16"/>
                <a:gd fmla="*/ 385652309 h 285" name="T17"/>
                <a:gd fmla="*/ 150758602 w 354" name="T18"/>
                <a:gd fmla="*/ 358469474 h 285" name="T19"/>
                <a:gd fmla="*/ 191168538 w 354" name="T20"/>
                <a:gd fmla="*/ 273524176 h 285" name="T21"/>
                <a:gd fmla="*/ 202048317 w 354" name="T22"/>
                <a:gd fmla="*/ 200471367 h 285" name="T23"/>
                <a:gd fmla="*/ 245566189 w 354" name="T24"/>
                <a:gd fmla="*/ 130815232 h 285" name="T25"/>
                <a:gd fmla="*/ 279758891 w 354" name="T26"/>
                <a:gd fmla="*/ 105332058 h 285" name="T27"/>
                <a:gd fmla="*/ 320167542 w 354" name="T28"/>
                <a:gd fmla="*/ 83246880 h 285" name="T29"/>
                <a:gd fmla="*/ 345035153 w 354" name="T30"/>
                <a:gd fmla="*/ 71354472 h 285" name="T31"/>
                <a:gd fmla="*/ 413420557 w 354" name="T32"/>
                <a:gd fmla="*/ 98536023 h 285" name="T33"/>
                <a:gd fmla="*/ 446058649 w 354" name="T34"/>
                <a:gd fmla="*/ 52666029 h 285" name="T35"/>
                <a:gd fmla="*/ 509781469 w 354" name="T36"/>
                <a:gd fmla="*/ 56064046 h 285" name="T37"/>
                <a:gd fmla="*/ 547083392 w 354" name="T38"/>
                <a:gd fmla="*/ 52666029 h 285" name="T39"/>
                <a:gd fmla="*/ 526878443 w 354" name="T40"/>
                <a:gd fmla="*/ 50967672 h 285" name="T41"/>
                <a:gd fmla="*/ 548636756 w 354" name="T42"/>
                <a:gd fmla="*/ 27182845 h 285" name="T43"/>
                <a:gd fmla="*/ 484913936 w 354" name="T44"/>
                <a:gd fmla="*/ 27182845 h 285" name="T45"/>
                <a:gd fmla="*/ 477143377 w 354" name="T46"/>
                <a:gd fmla="*/ 0 h 285" name="T47"/>
                <a:gd fmla="*/ 458493039 w 354" name="T48"/>
                <a:gd fmla="*/ 28881201 h 285" name="T49"/>
                <a:gd fmla="*/ 422745726 w 354" name="T50"/>
                <a:gd fmla="*/ 44171637 h 285" name="T51"/>
                <a:gd fmla="*/ 422745726 w 354" name="T52"/>
                <a:gd fmla="*/ 5096375 h 285" name="T53"/>
                <a:gd fmla="*/ 349697737 w 354" name="T54"/>
                <a:gd fmla="*/ 32279219 h 285" name="T55"/>
                <a:gd fmla="*/ 345035153 w 354" name="T56"/>
                <a:gd fmla="*/ 44171637 h 285" name="T57"/>
                <a:gd fmla="*/ 323276762 w 354" name="T58"/>
                <a:gd fmla="*/ 49268012 h 285" name="T59"/>
                <a:gd fmla="*/ 298409229 w 354" name="T60"/>
                <a:gd fmla="*/ 54364386 h 285" name="T61"/>
                <a:gd fmla="*/ 276649670 w 354" name="T62"/>
                <a:gd fmla="*/ 67956455 h 285" name="T63"/>
                <a:gd fmla="*/ 244011578 w 354" name="T64"/>
                <a:gd fmla="*/ 107031718 h 285" name="T65"/>
                <a:gd fmla="*/ 223806630 w 354" name="T66"/>
                <a:gd fmla="*/ 122320840 h 285" name="T67"/>
                <a:gd fmla="*/ 230023825 w 354" name="T68"/>
                <a:gd fmla="*/ 142707640 h 285" name="T69"/>
                <a:gd fmla="*/ 155421186 w 354" name="T70"/>
                <a:gd fmla="*/ 232750576 h 285" name="T71"/>
                <a:gd fmla="*/ 108795341 w 354" name="T72"/>
                <a:gd fmla="*/ 293910976 h 285" name="T73"/>
                <a:gd fmla="*/ 76155983 w 354" name="T74"/>
                <a:gd fmla="*/ 299007350 h 285" name="T75"/>
                <a:gd fmla="*/ 51288450 w 354" name="T76"/>
                <a:gd fmla="*/ 329588201 h 285" name="T77"/>
                <a:gd fmla="*/ 31084738 w 354" name="T78"/>
                <a:gd fmla="*/ 344877405 h 285" name="T79"/>
                <a:gd fmla="*/ 29530127 w 354" name="T80"/>
                <a:gd fmla="*/ 351673440 h 285" name="T81"/>
                <a:gd fmla="*/ 0 w 354" name="T82"/>
                <a:gd fmla="*/ 360167831 h 285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w 354" name="T126"/>
                <a:gd fmla="*/ 0 h 285" name="T127"/>
                <a:gd fmla="*/ 354 w 354" name="T128"/>
                <a:gd fmla="*/ 285 h 285" name="T129"/>
              </a:gdLst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b="T129" l="T126" r="T128" t="T127"/>
              <a:pathLst>
                <a:path h="285" w="354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/>
            <p:nvPr/>
          </p:nvSpPr>
          <p:spPr bwMode="auto">
            <a:xfrm>
              <a:off x="3207508" y="3302484"/>
              <a:ext cx="169861" cy="206196"/>
            </a:xfrm>
            <a:custGeom>
              <a:gdLst>
                <a:gd fmla="*/ 0 w 137" name="T0"/>
                <a:gd fmla="*/ 32364034 h 103" name="T1"/>
                <a:gd fmla="*/ 0 w 137" name="T2"/>
                <a:gd fmla="*/ 32364034 h 103" name="T3"/>
                <a:gd fmla="*/ 12298256 w 137" name="T4"/>
                <a:gd fmla="*/ 129457475 h 103" name="T5"/>
                <a:gd fmla="*/ 122981312 w 137" name="T6"/>
                <a:gd fmla="*/ 178003552 h 103" name="T7"/>
                <a:gd fmla="*/ 175249229 w 137" name="T8"/>
                <a:gd fmla="*/ 183398003 h 103" name="T9"/>
                <a:gd fmla="*/ 209069110 w 137" name="T10"/>
                <a:gd fmla="*/ 134851926 h 103" name="T11"/>
                <a:gd fmla="*/ 192159789 w 137" name="T12"/>
                <a:gd fmla="*/ 79113269 h 103" name="T13"/>
                <a:gd fmla="*/ 204458040 w 137" name="T14"/>
                <a:gd fmla="*/ 66526217 h 103" name="T15"/>
                <a:gd fmla="*/ 196770858 w 137" name="T16"/>
                <a:gd fmla="*/ 23374623 h 103" name="T17"/>
                <a:gd fmla="*/ 116832806 w 137" name="T18"/>
                <a:gd fmla="*/ 8990754 h 103" name="T19"/>
                <a:gd fmla="*/ 66102345 w 137" name="T20"/>
                <a:gd fmla="*/ 0 h 103" name="T21"/>
                <a:gd fmla="*/ 0 w 137" name="T22"/>
                <a:gd fmla="*/ 32364034 h 103" name="T23"/>
                <a:gd fmla="*/ 0 w 137" name="T24"/>
                <a:gd fmla="*/ 32364034 h 103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137" name="T39"/>
                <a:gd fmla="*/ 0 h 103" name="T40"/>
                <a:gd fmla="*/ 137 w 137" name="T41"/>
                <a:gd fmla="*/ 103 h 103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103" w="137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/>
            <p:nvPr/>
          </p:nvSpPr>
          <p:spPr bwMode="auto">
            <a:xfrm>
              <a:off x="2812223" y="3577122"/>
              <a:ext cx="53975" cy="206196"/>
            </a:xfrm>
            <a:custGeom>
              <a:gdLst>
                <a:gd fmla="*/ 0 w 44" name="T0"/>
                <a:gd fmla="*/ 82664452 h 77" name="T1"/>
                <a:gd fmla="*/ 0 w 44" name="T2"/>
                <a:gd fmla="*/ 82664452 h 77" name="T3"/>
                <a:gd fmla="*/ 10533713 w 44" name="T4"/>
                <a:gd fmla="*/ 0 h 77" name="T5"/>
                <a:gd fmla="*/ 64706208 w 44" name="T6"/>
                <a:gd fmla="*/ 5061646 h 77" name="T7"/>
                <a:gd fmla="*/ 40629686 w 44" name="T8"/>
                <a:gd fmla="*/ 59046043 h 77" name="T9"/>
                <a:gd fmla="*/ 40629686 w 44" name="T10"/>
                <a:gd fmla="*/ 124839645 h 77" name="T11"/>
                <a:gd fmla="*/ 9028545 w 44" name="T12"/>
                <a:gd fmla="*/ 128214075 h 77" name="T13"/>
                <a:gd fmla="*/ 13542818 w 44" name="T14"/>
                <a:gd fmla="*/ 87726116 h 77" name="T15"/>
                <a:gd fmla="*/ 0 w 44" name="T16"/>
                <a:gd fmla="*/ 82664452 h 77" name="T17"/>
                <a:gd fmla="*/ 0 w 44" name="T18"/>
                <a:gd fmla="*/ 82664452 h 77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44" name="T30"/>
                <a:gd fmla="*/ 0 h 77" name="T31"/>
                <a:gd fmla="*/ 44 w 44" name="T32"/>
                <a:gd fmla="*/ 77 h 77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77" w="44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/>
            <p:nvPr/>
          </p:nvSpPr>
          <p:spPr bwMode="auto">
            <a:xfrm>
              <a:off x="3310695" y="3437421"/>
              <a:ext cx="161924" cy="206196"/>
            </a:xfrm>
            <a:custGeom>
              <a:gdLst>
                <a:gd fmla="*/ 0 w 130" name="T0"/>
                <a:gd fmla="*/ 62420472 h 77" name="T1"/>
                <a:gd fmla="*/ 0 w 130" name="T2"/>
                <a:gd fmla="*/ 62420472 h 77" name="T3"/>
                <a:gd fmla="*/ 54300920 w 130" name="T4"/>
                <a:gd fmla="*/ 116404870 h 77" name="T5"/>
                <a:gd fmla="*/ 178417678 w 130" name="T6"/>
                <a:gd fmla="*/ 128214075 h 77" name="T7"/>
                <a:gd fmla="*/ 200138038 w 130" name="T8"/>
                <a:gd fmla="*/ 82664452 h 77" name="T9"/>
                <a:gd fmla="*/ 169109486 w 130" name="T10"/>
                <a:gd fmla="*/ 80977237 h 77" name="T11"/>
                <a:gd fmla="*/ 166006755 w 130" name="T12"/>
                <a:gd fmla="*/ 42175184 h 77" name="T13"/>
                <a:gd fmla="*/ 138079649 w 130" name="T14"/>
                <a:gd fmla="*/ 0 h 77" name="T15"/>
                <a:gd fmla="*/ 54300920 w 130" name="T16"/>
                <a:gd fmla="*/ 8434777 h 77" name="T17"/>
                <a:gd fmla="*/ 0 w 130" name="T18"/>
                <a:gd fmla="*/ 62420472 h 77" name="T19"/>
                <a:gd fmla="*/ 0 w 130" name="T20"/>
                <a:gd fmla="*/ 62420472 h 77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130" name="T33"/>
                <a:gd fmla="*/ 0 h 77" name="T34"/>
                <a:gd fmla="*/ 130 w 130" name="T35"/>
                <a:gd fmla="*/ 77 h 77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77" w="130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/>
            <p:nvPr/>
          </p:nvSpPr>
          <p:spPr bwMode="auto">
            <a:xfrm>
              <a:off x="2813811" y="3566804"/>
              <a:ext cx="209548" cy="206196"/>
            </a:xfrm>
            <a:custGeom>
              <a:gdLst>
                <a:gd fmla="*/ 0 w 168" name="T0"/>
                <a:gd fmla="*/ 16931599 h 122" name="T1"/>
                <a:gd fmla="*/ 0 w 168" name="T2"/>
                <a:gd fmla="*/ 16931599 h 122" name="T3"/>
                <a:gd fmla="*/ 7779543 w 168" name="T4"/>
                <a:gd fmla="*/ 50796104 h 122" name="T5"/>
                <a:gd fmla="*/ 63788014 w 168" name="T6"/>
                <a:gd fmla="*/ 55876103 h 122" name="T7"/>
                <a:gd fmla="*/ 38895220 w 168" name="T8"/>
                <a:gd fmla="*/ 110058005 h 122" name="T9"/>
                <a:gd fmla="*/ 38895220 w 168" name="T10"/>
                <a:gd fmla="*/ 176092824 h 122" name="T11"/>
                <a:gd fmla="*/ 77790439 w 168" name="T12"/>
                <a:gd fmla="*/ 204877315 h 122" name="T13"/>
                <a:gd fmla="*/ 154025470 w 168" name="T14"/>
                <a:gd fmla="*/ 186251520 h 122" name="T15"/>
                <a:gd fmla="*/ 197588194 w 168" name="T16"/>
                <a:gd fmla="*/ 137149597 h 122" name="T17"/>
                <a:gd fmla="*/ 188253243 w 168" name="T18"/>
                <a:gd fmla="*/ 116830903 h 122" name="T19"/>
                <a:gd fmla="*/ 211590619 w 168" name="T20"/>
                <a:gd fmla="*/ 79580595 h 122" name="T21"/>
                <a:gd fmla="*/ 259820779 w 168" name="T22"/>
                <a:gd fmla="*/ 52489003 h 122" name="T23"/>
                <a:gd fmla="*/ 259820779 w 168" name="T24"/>
                <a:gd fmla="*/ 35557399 h 122" name="T25"/>
                <a:gd fmla="*/ 228703863 w 168" name="T26"/>
                <a:gd fmla="*/ 32170299 h 122" name="T27"/>
                <a:gd fmla="*/ 222480978 w 168" name="T28"/>
                <a:gd fmla="*/ 28784501 h 122" name="T29"/>
                <a:gd fmla="*/ 155580879 w 168" name="T30"/>
                <a:gd fmla="*/ 8465800 h 122" name="T31"/>
                <a:gd fmla="*/ 21780729 w 168" name="T32"/>
                <a:gd fmla="*/ 0 h 122" name="T33"/>
                <a:gd fmla="*/ 0 w 168" name="T34"/>
                <a:gd fmla="*/ 16931599 h 122" name="T35"/>
                <a:gd fmla="*/ 0 w 168" name="T36"/>
                <a:gd fmla="*/ 16931599 h 122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168" name="T57"/>
                <a:gd fmla="*/ 0 h 122" name="T58"/>
                <a:gd fmla="*/ 168 w 168" name="T59"/>
                <a:gd fmla="*/ 122 h 122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122" w="168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/>
            <p:nvPr/>
          </p:nvSpPr>
          <p:spPr bwMode="auto">
            <a:xfrm>
              <a:off x="3158296" y="3029432"/>
              <a:ext cx="219073" cy="206196"/>
            </a:xfrm>
            <a:custGeom>
              <a:gdLst>
                <a:gd fmla="*/ 0 w 176" name="T0"/>
                <a:gd fmla="*/ 367778835 h 289" name="T1"/>
                <a:gd fmla="*/ 0 w 176" name="T2"/>
                <a:gd fmla="*/ 367778835 h 289" name="T3"/>
                <a:gd fmla="*/ 10845458 w 176" name="T4"/>
                <a:gd fmla="*/ 423707939 h 289" name="T5"/>
                <a:gd fmla="*/ 34086076 w 176" name="T6"/>
                <a:gd fmla="*/ 449130614 h 289" name="T7"/>
                <a:gd fmla="*/ 32537615 w 176" name="T8"/>
                <a:gd fmla="*/ 488112135 h 289" name="T9"/>
                <a:gd fmla="*/ 99161316 w 176" name="T10"/>
                <a:gd fmla="*/ 462689460 h 289" name="T11"/>
                <a:gd fmla="*/ 116204349 w 176" name="T12"/>
                <a:gd fmla="*/ 384727719 h 289" name="T13"/>
                <a:gd fmla="*/ 102259483 w 176" name="T14"/>
                <a:gd fmla="*/ 383032700 h 289" name="T15"/>
                <a:gd fmla="*/ 151840122 w 176" name="T16"/>
                <a:gd fmla="*/ 359305044 h 289" name="T17"/>
                <a:gd fmla="*/ 105358896 w 176" name="T18"/>
                <a:gd fmla="*/ 352524970 h 289" name="T19"/>
                <a:gd fmla="*/ 140994668 w 176" name="T20"/>
                <a:gd fmla="*/ 359305044 h 289" name="T21"/>
                <a:gd fmla="*/ 159587408 w 176" name="T22"/>
                <a:gd fmla="*/ 338967344 h 289" name="T23"/>
                <a:gd fmla="*/ 131697676 w 176" name="T24"/>
                <a:gd fmla="*/ 313544669 h 289" name="T25"/>
                <a:gd fmla="*/ 103809190 w 176" name="T26"/>
                <a:gd fmla="*/ 330492251 h 289" name="T27"/>
                <a:gd fmla="*/ 127049803 w 176" name="T28"/>
                <a:gd fmla="*/ 315239687 h 289" name="T29"/>
                <a:gd fmla="*/ 127049803 w 176" name="T30"/>
                <a:gd fmla="*/ 245750435 h 289" name="T31"/>
                <a:gd fmla="*/ 218463833 w 176" name="T32"/>
                <a:gd fmla="*/ 177957503 h 289" name="T33"/>
                <a:gd fmla="*/ 212266253 w 176" name="T34"/>
                <a:gd fmla="*/ 164398616 h 289" name="T35"/>
                <a:gd fmla="*/ 227759580 w 176" name="T36"/>
                <a:gd fmla="*/ 130502150 h 289" name="T37"/>
                <a:gd fmla="*/ 271142639 w 176" name="T38"/>
                <a:gd fmla="*/ 120333341 h 289" name="T39"/>
                <a:gd fmla="*/ 260297185 w 176" name="T40"/>
                <a:gd fmla="*/ 40676550 h 289" name="T41"/>
                <a:gd fmla="*/ 198321387 w 176" name="T42"/>
                <a:gd fmla="*/ 0 h 289" name="T43"/>
                <a:gd fmla="*/ 189025640 w 176" name="T44"/>
                <a:gd fmla="*/ 0 h 289" name="T45"/>
                <a:gd fmla="*/ 187475934 w 176" name="T46"/>
                <a:gd fmla="*/ 25422685 h 289" name="T47"/>
                <a:gd fmla="*/ 148740710 w 176" name="T48"/>
                <a:gd fmla="*/ 22032648 h 289" name="T49"/>
                <a:gd fmla="*/ 140994668 w 176" name="T50"/>
                <a:gd fmla="*/ 40676550 h 289" name="T51"/>
                <a:gd fmla="*/ 114654643 w 176" name="T52"/>
                <a:gd fmla="*/ 47455333 h 289" name="T53"/>
                <a:gd fmla="*/ 106907357 w 176" name="T54"/>
                <a:gd fmla="*/ 77961762 h 289" name="T55"/>
                <a:gd fmla="*/ 71271565 w 176" name="T56"/>
                <a:gd fmla="*/ 116943304 h 289" name="T57"/>
                <a:gd fmla="*/ 52678825 w 176" name="T58"/>
                <a:gd fmla="*/ 169483672 h 289" name="T59"/>
                <a:gd fmla="*/ 60426111 w 176" name="T60"/>
                <a:gd fmla="*/ 189821332 h 289" name="T61"/>
                <a:gd fmla="*/ 21690917 w 176" name="T62"/>
                <a:gd fmla="*/ 206770215 h 289" name="T63"/>
                <a:gd fmla="*/ 20142450 w 176" name="T64"/>
                <a:gd fmla="*/ 274563147 h 289" name="T65"/>
                <a:gd fmla="*/ 30987909 w 176" name="T66"/>
                <a:gd fmla="*/ 289817012 h 289" name="T67"/>
                <a:gd fmla="*/ 20142450 w 176" name="T68"/>
                <a:gd fmla="*/ 301680841 h 289" name="T69"/>
                <a:gd fmla="*/ 24790329 w 176" name="T70"/>
                <a:gd fmla="*/ 332187269 h 289" name="T71"/>
                <a:gd fmla="*/ 0 w 176" name="T72"/>
                <a:gd fmla="*/ 367778835 h 289" name="T73"/>
                <a:gd fmla="*/ 0 w 176" name="T74"/>
                <a:gd fmla="*/ 367778835 h 289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176" name="T114"/>
                <a:gd fmla="*/ 0 h 289" name="T115"/>
                <a:gd fmla="*/ 176 w 176" name="T116"/>
                <a:gd fmla="*/ 289 h 289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289" w="176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/>
            <p:nvPr/>
          </p:nvSpPr>
          <p:spPr bwMode="auto">
            <a:xfrm>
              <a:off x="3070984" y="3420753"/>
              <a:ext cx="76199" cy="206196"/>
            </a:xfrm>
            <a:custGeom>
              <a:gdLst>
                <a:gd fmla="*/ 0 w 61" name="T0"/>
                <a:gd fmla="*/ 35455227 h 31" name="T1"/>
                <a:gd fmla="*/ 0 w 61" name="T2"/>
                <a:gd fmla="*/ 35455227 h 31" name="T3"/>
                <a:gd fmla="*/ 21846919 w 61" name="T4"/>
                <a:gd fmla="*/ 53183511 h 31" name="T5"/>
                <a:gd fmla="*/ 51494967 w 61" name="T6"/>
                <a:gd fmla="*/ 37227388 h 31" name="T7"/>
                <a:gd fmla="*/ 63978023 w 61" name="T8"/>
                <a:gd fmla="*/ 51410018 h 31" name="T9"/>
                <a:gd fmla="*/ 93627330 w 61" name="T10"/>
                <a:gd fmla="*/ 24818262 h 31" name="T11"/>
                <a:gd fmla="*/ 76462328 w 61" name="T12"/>
                <a:gd fmla="*/ 21272602 h 31" name="T13"/>
                <a:gd fmla="*/ 74902102 w 61" name="T14"/>
                <a:gd fmla="*/ 8863474 h 31" name="T15"/>
                <a:gd fmla="*/ 73340627 w 61" name="T16"/>
                <a:gd fmla="*/ 5317818 h 31" name="T17"/>
                <a:gd fmla="*/ 31209523 w 61" name="T18"/>
                <a:gd fmla="*/ 0 h 31" name="T19"/>
                <a:gd fmla="*/ 0 w 61" name="T20"/>
                <a:gd fmla="*/ 35455227 h 31" name="T21"/>
                <a:gd fmla="*/ 0 w 61" name="T22"/>
                <a:gd fmla="*/ 35455227 h 31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w 61" name="T36"/>
                <a:gd fmla="*/ 0 h 31" name="T37"/>
                <a:gd fmla="*/ 61 w 61" name="T38"/>
                <a:gd fmla="*/ 31 h 31" name="T39"/>
              </a:gdLst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b="T39" l="T36" r="T38" t="T37"/>
              <a:pathLst>
                <a:path h="31" w="6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/>
            <p:nvPr/>
          </p:nvSpPr>
          <p:spPr bwMode="auto">
            <a:xfrm>
              <a:off x="3412294" y="3546166"/>
              <a:ext cx="47625" cy="206196"/>
            </a:xfrm>
            <a:custGeom>
              <a:gdLst>
                <a:gd fmla="*/ 0 w 39" name="T0"/>
                <a:gd fmla="*/ 30645102 h 30" name="T1"/>
                <a:gd fmla="*/ 0 w 39" name="T2"/>
                <a:gd fmla="*/ 30645102 h 30" name="T3"/>
                <a:gd fmla="*/ 7456365 w 39" name="T4"/>
                <a:gd fmla="*/ 1612900 h 30" name="T5"/>
                <a:gd fmla="*/ 38771629 w 39" name="T6"/>
                <a:gd fmla="*/ 0 h 30" name="T7"/>
                <a:gd fmla="*/ 56666420 w 39" name="T8"/>
                <a:gd fmla="*/ 22580604 h 30" name="T9"/>
                <a:gd fmla="*/ 31315267 w 39" name="T10"/>
                <a:gd fmla="*/ 22580604 h 30" name="T11"/>
                <a:gd fmla="*/ 2982058 w 39" name="T12"/>
                <a:gd fmla="*/ 46774108 h 30" name="T13"/>
                <a:gd fmla="*/ 14912730 w 39" name="T14"/>
                <a:gd fmla="*/ 32258002 h 30" name="T15"/>
                <a:gd fmla="*/ 0 w 39" name="T16"/>
                <a:gd fmla="*/ 30645102 h 30" name="T17"/>
                <a:gd fmla="*/ 0 w 39" name="T18"/>
                <a:gd fmla="*/ 30645102 h 30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39" name="T30"/>
                <a:gd fmla="*/ 0 h 30" name="T31"/>
                <a:gd fmla="*/ 39 w 39" name="T32"/>
                <a:gd fmla="*/ 30 h 30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30" w="39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/>
            <p:nvPr/>
          </p:nvGrpSpPr>
          <p:grpSpPr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/>
              <p:nvPr/>
            </p:nvSpPr>
            <p:spPr bwMode="auto">
              <a:xfrm>
                <a:off x="2942" y="2550"/>
                <a:ext cx="57" cy="158"/>
              </a:xfrm>
              <a:custGeom>
                <a:gdLst>
                  <a:gd fmla="*/ 0 w 57" name="T0"/>
                  <a:gd fmla="*/ 54 h 66" name="T1"/>
                  <a:gd fmla="*/ 0 w 57" name="T2"/>
                  <a:gd fmla="*/ 54 h 66" name="T3"/>
                  <a:gd fmla="*/ 7 w 57" name="T4"/>
                  <a:gd fmla="*/ 60 h 66" name="T5"/>
                  <a:gd fmla="*/ 2 w 57" name="T6"/>
                  <a:gd fmla="*/ 65 h 66" name="T7"/>
                  <a:gd fmla="*/ 52 w 57" name="T8"/>
                  <a:gd fmla="*/ 55 h 66" name="T9"/>
                  <a:gd fmla="*/ 56 w 57" name="T10"/>
                  <a:gd fmla="*/ 21 h 66" name="T11"/>
                  <a:gd fmla="*/ 49 w 57" name="T12"/>
                  <a:gd fmla="*/ 13 h 66" name="T13"/>
                  <a:gd fmla="*/ 34 w 57" name="T14"/>
                  <a:gd fmla="*/ 17 h 66" name="T15"/>
                  <a:gd fmla="*/ 29 w 57" name="T16"/>
                  <a:gd fmla="*/ 12 h 66" name="T17"/>
                  <a:gd fmla="*/ 36 w 57" name="T18"/>
                  <a:gd fmla="*/ 4 h 66" name="T19"/>
                  <a:gd fmla="*/ 29 w 57" name="T20"/>
                  <a:gd fmla="*/ 0 h 66" name="T21"/>
                  <a:gd fmla="*/ 23 w 57" name="T22"/>
                  <a:gd fmla="*/ 17 h 66" name="T23"/>
                  <a:gd fmla="*/ 2 w 57" name="T24"/>
                  <a:gd fmla="*/ 21 h 66" name="T25"/>
                  <a:gd fmla="*/ 9 w 57" name="T26"/>
                  <a:gd fmla="*/ 25 h 66" name="T27"/>
                  <a:gd fmla="*/ 5 w 57" name="T28"/>
                  <a:gd fmla="*/ 34 h 66" name="T29"/>
                  <a:gd fmla="*/ 18 w 57" name="T30"/>
                  <a:gd fmla="*/ 36 h 66" name="T31"/>
                  <a:gd fmla="*/ 6 w 57" name="T32"/>
                  <a:gd fmla="*/ 49 h 66" name="T33"/>
                  <a:gd fmla="*/ 20 w 57" name="T34"/>
                  <a:gd fmla="*/ 46 h 66" name="T35"/>
                  <a:gd fmla="*/ 0 w 57" name="T36"/>
                  <a:gd fmla="*/ 54 h 66" name="T37"/>
                  <a:gd fmla="*/ 0 w 57" name="T38"/>
                  <a:gd fmla="*/ 54 h 6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57" name="T60"/>
                  <a:gd fmla="*/ 0 h 66" name="T61"/>
                  <a:gd fmla="*/ 57 w 57" name="T62"/>
                  <a:gd fmla="*/ 66 h 66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66" w="57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/>
              <p:nvPr/>
            </p:nvSpPr>
            <p:spPr bwMode="auto">
              <a:xfrm>
                <a:off x="2971" y="2526"/>
                <a:ext cx="36" cy="158"/>
              </a:xfrm>
              <a:custGeom>
                <a:gdLst>
                  <a:gd fmla="*/ 0 w 36" name="T0"/>
                  <a:gd fmla="*/ 16 h 26" name="T1"/>
                  <a:gd fmla="*/ 0 w 36" name="T2"/>
                  <a:gd fmla="*/ 16 h 26" name="T3"/>
                  <a:gd fmla="*/ 5 w 36" name="T4"/>
                  <a:gd fmla="*/ 21 h 26" name="T5"/>
                  <a:gd fmla="*/ 20 w 36" name="T6"/>
                  <a:gd fmla="*/ 17 h 26" name="T7"/>
                  <a:gd fmla="*/ 27 w 36" name="T8"/>
                  <a:gd fmla="*/ 25 h 26" name="T9"/>
                  <a:gd fmla="*/ 35 w 36" name="T10"/>
                  <a:gd fmla="*/ 16 h 26" name="T11"/>
                  <a:gd fmla="*/ 27 w 36" name="T12"/>
                  <a:gd fmla="*/ 4 h 26" name="T13"/>
                  <a:gd fmla="*/ 11 w 36" name="T14"/>
                  <a:gd fmla="*/ 0 h 26" name="T15"/>
                  <a:gd fmla="*/ 7 w 36" name="T16"/>
                  <a:gd fmla="*/ 8 h 26" name="T17"/>
                  <a:gd fmla="*/ 0 w 36" name="T18"/>
                  <a:gd fmla="*/ 16 h 26" name="T19"/>
                  <a:gd fmla="*/ 0 w 36" name="T20"/>
                  <a:gd fmla="*/ 16 h 2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36" name="T33"/>
                  <a:gd fmla="*/ 0 h 26" name="T34"/>
                  <a:gd fmla="*/ 36 w 36" name="T35"/>
                  <a:gd fmla="*/ 26 h 26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26" w="3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/>
              <p:nvPr/>
            </p:nvSpPr>
            <p:spPr bwMode="auto">
              <a:xfrm>
                <a:off x="2987" y="2462"/>
                <a:ext cx="10" cy="158"/>
              </a:xfrm>
              <a:custGeom>
                <a:gdLst>
                  <a:gd fmla="*/ 0 w 10" name="T0"/>
                  <a:gd fmla="*/ 12 h 13" name="T1"/>
                  <a:gd fmla="*/ 0 w 10" name="T2"/>
                  <a:gd fmla="*/ 12 h 13" name="T3"/>
                  <a:gd fmla="*/ 0 w 10" name="T4"/>
                  <a:gd fmla="*/ 3 h 13" name="T5"/>
                  <a:gd fmla="*/ 9 w 10" name="T6"/>
                  <a:gd fmla="*/ 0 h 13" name="T7"/>
                  <a:gd fmla="*/ 0 w 10" name="T8"/>
                  <a:gd fmla="*/ 12 h 13" name="T9"/>
                  <a:gd fmla="*/ 0 w 10" name="T10"/>
                  <a:gd fmla="*/ 12 h 13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0" name="T18"/>
                  <a:gd fmla="*/ 0 h 13" name="T19"/>
                  <a:gd fmla="*/ 10 w 10" name="T20"/>
                  <a:gd fmla="*/ 13 h 13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3" w="10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/>
              <p:nvPr/>
            </p:nvSpPr>
            <p:spPr bwMode="auto">
              <a:xfrm>
                <a:off x="2991" y="2472"/>
                <a:ext cx="9" cy="158"/>
              </a:xfrm>
              <a:custGeom>
                <a:gdLst>
                  <a:gd fmla="*/ 0 w 9" name="T0"/>
                  <a:gd fmla="*/ 6 h 8" name="T1"/>
                  <a:gd fmla="*/ 0 w 9" name="T2"/>
                  <a:gd fmla="*/ 6 h 8" name="T3"/>
                  <a:gd fmla="*/ 4 w 9" name="T4"/>
                  <a:gd fmla="*/ 0 h 8" name="T5"/>
                  <a:gd fmla="*/ 8 w 9" name="T6"/>
                  <a:gd fmla="*/ 7 h 8" name="T7"/>
                  <a:gd fmla="*/ 0 w 9" name="T8"/>
                  <a:gd fmla="*/ 6 h 8" name="T9"/>
                  <a:gd fmla="*/ 0 w 9" name="T10"/>
                  <a:gd fmla="*/ 6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9" name="T18"/>
                  <a:gd fmla="*/ 0 h 8" name="T19"/>
                  <a:gd fmla="*/ 9 w 9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9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/>
              <p:nvPr/>
            </p:nvSpPr>
            <p:spPr bwMode="auto">
              <a:xfrm>
                <a:off x="2999" y="2531"/>
                <a:ext cx="106" cy="158"/>
              </a:xfrm>
              <a:custGeom>
                <a:gdLst>
                  <a:gd fmla="*/ 0 w 106" name="T0"/>
                  <a:gd fmla="*/ 37 h 161" name="T1"/>
                  <a:gd fmla="*/ 0 w 106" name="T2"/>
                  <a:gd fmla="*/ 37 h 161" name="T3"/>
                  <a:gd fmla="*/ 4 w 106" name="T4"/>
                  <a:gd fmla="*/ 16 h 161" name="T5"/>
                  <a:gd fmla="*/ 16 w 106" name="T6"/>
                  <a:gd fmla="*/ 0 h 161" name="T7"/>
                  <a:gd fmla="*/ 40 w 106" name="T8"/>
                  <a:gd fmla="*/ 0 h 161" name="T9"/>
                  <a:gd fmla="*/ 26 w 106" name="T10"/>
                  <a:gd fmla="*/ 19 h 161" name="T11"/>
                  <a:gd fmla="*/ 58 w 106" name="T12"/>
                  <a:gd fmla="*/ 23 h 161" name="T13"/>
                  <a:gd fmla="*/ 38 w 106" name="T14"/>
                  <a:gd fmla="*/ 49 h 161" name="T15"/>
                  <a:gd fmla="*/ 62 w 106" name="T16"/>
                  <a:gd fmla="*/ 58 h 161" name="T17"/>
                  <a:gd fmla="*/ 85 w 106" name="T18"/>
                  <a:gd fmla="*/ 91 h 161" name="T19"/>
                  <a:gd fmla="*/ 78 w 106" name="T20"/>
                  <a:gd fmla="*/ 93 h 161" name="T21"/>
                  <a:gd fmla="*/ 88 w 106" name="T22"/>
                  <a:gd fmla="*/ 101 h 161" name="T23"/>
                  <a:gd fmla="*/ 82 w 106" name="T24"/>
                  <a:gd fmla="*/ 110 h 161" name="T25"/>
                  <a:gd fmla="*/ 105 w 106" name="T26"/>
                  <a:gd fmla="*/ 111 h 161" name="T27"/>
                  <a:gd fmla="*/ 91 w 106" name="T28"/>
                  <a:gd fmla="*/ 133 h 161" name="T29"/>
                  <a:gd fmla="*/ 101 w 106" name="T30"/>
                  <a:gd fmla="*/ 139 h 161" name="T31"/>
                  <a:gd fmla="*/ 6 w 106" name="T32"/>
                  <a:gd fmla="*/ 160 h 161" name="T33"/>
                  <a:gd fmla="*/ 48 w 106" name="T34"/>
                  <a:gd fmla="*/ 130 h 161" name="T35"/>
                  <a:gd fmla="*/ 36 w 106" name="T36"/>
                  <a:gd fmla="*/ 135 h 161" name="T37"/>
                  <a:gd fmla="*/ 12 w 106" name="T38"/>
                  <a:gd fmla="*/ 126 h 161" name="T39"/>
                  <a:gd fmla="*/ 30 w 106" name="T40"/>
                  <a:gd fmla="*/ 115 h 161" name="T41"/>
                  <a:gd fmla="*/ 19 w 106" name="T42"/>
                  <a:gd fmla="*/ 110 h 161" name="T43"/>
                  <a:gd fmla="*/ 43 w 106" name="T44"/>
                  <a:gd fmla="*/ 98 h 161" name="T45"/>
                  <a:gd fmla="*/ 45 w 106" name="T46"/>
                  <a:gd fmla="*/ 83 h 161" name="T47"/>
                  <a:gd fmla="*/ 33 w 106" name="T48"/>
                  <a:gd fmla="*/ 79 h 161" name="T49"/>
                  <a:gd fmla="*/ 40 w 106" name="T50"/>
                  <a:gd fmla="*/ 70 h 161" name="T51"/>
                  <a:gd fmla="*/ 15 w 106" name="T52"/>
                  <a:gd fmla="*/ 74 h 161" name="T53"/>
                  <a:gd fmla="*/ 16 w 106" name="T54"/>
                  <a:gd fmla="*/ 51 h 161" name="T55"/>
                  <a:gd fmla="*/ 4 w 106" name="T56"/>
                  <a:gd fmla="*/ 62 h 161" name="T57"/>
                  <a:gd fmla="*/ 11 w 106" name="T58"/>
                  <a:gd fmla="*/ 38 h 161" name="T59"/>
                  <a:gd fmla="*/ 0 w 106" name="T60"/>
                  <a:gd fmla="*/ 37 h 161" name="T61"/>
                  <a:gd fmla="*/ 0 w 106" name="T62"/>
                  <a:gd fmla="*/ 37 h 161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06" name="T96"/>
                  <a:gd fmla="*/ 0 h 161" name="T97"/>
                  <a:gd fmla="*/ 106 w 106" name="T98"/>
                  <a:gd fmla="*/ 161 h 161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61" w="105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/>
            <p:nvPr/>
          </p:nvSpPr>
          <p:spPr bwMode="auto">
            <a:xfrm>
              <a:off x="3364669" y="3265970"/>
              <a:ext cx="136524" cy="206196"/>
            </a:xfrm>
            <a:custGeom>
              <a:gdLst>
                <a:gd fmla="*/ 54908105 w 109" name="T0"/>
                <a:gd fmla="*/ 8289855 h 90" name="T1"/>
                <a:gd fmla="*/ 64320812 w 109" name="T2"/>
                <a:gd fmla="*/ 4974170 h 90" name="T3"/>
                <a:gd fmla="*/ 76872341 w 109" name="T4"/>
                <a:gd fmla="*/ 0 h 90" name="T5"/>
                <a:gd fmla="*/ 105110482 w 109" name="T6"/>
                <a:gd fmla="*/ 21553883 h 90" name="T7"/>
                <a:gd fmla="*/ 130211035 w 109" name="T8"/>
                <a:gd fmla="*/ 24870854 h 90" name="T9"/>
                <a:gd fmla="*/ 141193153 w 109" name="T10"/>
                <a:gd fmla="*/ 41450558 h 90" name="T11"/>
                <a:gd fmla="*/ 150605860 w 109" name="T12"/>
                <a:gd fmla="*/ 64662927 h 90" name="T13"/>
                <a:gd fmla="*/ 153743429 w 109" name="T14"/>
                <a:gd fmla="*/ 72952779 h 90" name="T15"/>
                <a:gd fmla="*/ 163156136 w 109" name="T16"/>
                <a:gd fmla="*/ 81243919 h 90" name="T17"/>
                <a:gd fmla="*/ 169431313 w 109" name="T18"/>
                <a:gd fmla="*/ 87875306 h 90" name="T19"/>
                <a:gd fmla="*/ 169431313 w 109" name="T20"/>
                <a:gd fmla="*/ 96165158 h 90" name="T21"/>
                <a:gd fmla="*/ 158450409 w 109" name="T22"/>
                <a:gd fmla="*/ 96165158 h 90" name="T23"/>
                <a:gd fmla="*/ 142762563 w 109" name="T24"/>
                <a:gd fmla="*/ 96165158 h 90" name="T25"/>
                <a:gd fmla="*/ 150605860 w 109" name="T26"/>
                <a:gd fmla="*/ 104456297 h 90" name="T27"/>
                <a:gd fmla="*/ 155312840 w 109" name="T28"/>
                <a:gd fmla="*/ 111087664 h 90" name="T29"/>
                <a:gd fmla="*/ 158450409 w 109" name="T30"/>
                <a:gd fmla="*/ 122694487 h 90" name="T31"/>
                <a:gd fmla="*/ 150605860 w 109" name="T32"/>
                <a:gd fmla="*/ 127668656 h 90" name="T33"/>
                <a:gd fmla="*/ 138055584 w 109" name="T34"/>
                <a:gd fmla="*/ 127668656 h 90" name="T35"/>
                <a:gd fmla="*/ 134918014 w 109" name="T36"/>
                <a:gd fmla="*/ 127668656 h 90" name="T37"/>
                <a:gd fmla="*/ 130211035 w 109" name="T38"/>
                <a:gd fmla="*/ 134300023 h 90" name="T39"/>
                <a:gd fmla="*/ 130211035 w 109" name="T40"/>
                <a:gd fmla="*/ 144248360 h 90" name="T41"/>
                <a:gd fmla="*/ 120798327 w 109" name="T42"/>
                <a:gd fmla="*/ 147564044 h 90" name="T43"/>
                <a:gd fmla="*/ 111385620 w 109" name="T44"/>
                <a:gd fmla="*/ 142589875 h 90" name="T45"/>
                <a:gd fmla="*/ 98835344 w 109" name="T46"/>
                <a:gd fmla="*/ 139274191 h 90" name="T47"/>
                <a:gd fmla="*/ 86285068 w 109" name="T48"/>
                <a:gd fmla="*/ 134300023 h 90" name="T49"/>
                <a:gd fmla="*/ 75302930 w 109" name="T50"/>
                <a:gd fmla="*/ 135958508 h 90" name="T51"/>
                <a:gd fmla="*/ 39220249 w 109" name="T52"/>
                <a:gd fmla="*/ 122694487 h 90" name="T53"/>
                <a:gd fmla="*/ 25100562 w 109" name="T54"/>
                <a:gd fmla="*/ 126010170 h 90" name="T55"/>
                <a:gd fmla="*/ 14119692 w 109" name="T56"/>
                <a:gd fmla="*/ 122694487 h 90" name="T57"/>
                <a:gd fmla="*/ 7844551 w 109" name="T58"/>
                <a:gd fmla="*/ 134300023 h 90" name="T59"/>
                <a:gd fmla="*/ 0 w 109" name="T60"/>
                <a:gd fmla="*/ 109430466 h 90" name="T61"/>
                <a:gd fmla="*/ 9412710 w 109" name="T62"/>
                <a:gd fmla="*/ 96165158 h 90" name="T63"/>
                <a:gd fmla="*/ 7844551 w 109" name="T64"/>
                <a:gd fmla="*/ 66321412 h 90" name="T65"/>
                <a:gd fmla="*/ 23532404 w 109" name="T66"/>
                <a:gd fmla="*/ 24870854 h 90" name="T67"/>
                <a:gd fmla="*/ 37652091 w 109" name="T68"/>
                <a:gd fmla="*/ 19896680 h 90" name="T69"/>
                <a:gd fmla="*/ 45495397 w 109" name="T70"/>
                <a:gd fmla="*/ 8289855 h 90" name="T71"/>
                <a:gd fmla="*/ 54908105 w 109" name="T72"/>
                <a:gd fmla="*/ 8289855 h 90" name="T73"/>
                <a:gd fmla="*/ 54908105 w 109" name="T74"/>
                <a:gd fmla="*/ 8289855 h 90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109" name="T114"/>
                <a:gd fmla="*/ 0 h 90" name="T115"/>
                <a:gd fmla="*/ 109 w 109" name="T116"/>
                <a:gd fmla="*/ 90 h 90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90" w="109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/>
            <p:nvPr/>
          </p:nvSpPr>
          <p:spPr bwMode="auto">
            <a:xfrm>
              <a:off x="3269159" y="3521992"/>
              <a:ext cx="300036" cy="206196"/>
            </a:xfrm>
            <a:custGeom>
              <a:gdLst>
                <a:gd fmla="*/ 190643677 w 241" name="T0"/>
                <a:gd fmla="*/ 8625115 h 139" name="T1"/>
                <a:gd fmla="*/ 207693550 w 241" name="T2"/>
                <a:gd fmla="*/ 0 h 139" name="T3"/>
                <a:gd fmla="*/ 230943376 w 241" name="T4"/>
                <a:gd fmla="*/ 15525734 h 139" name="T5"/>
                <a:gd fmla="*/ 240243307 w 241" name="T6"/>
                <a:gd fmla="*/ 34500462 h 139" name="T7"/>
                <a:gd fmla="*/ 266591866 w 241" name="T8"/>
                <a:gd fmla="*/ 51750698 h 139" name="T9"/>
                <a:gd fmla="*/ 302240355 w 241" name="T10"/>
                <a:gd fmla="*/ 77626037 h 139" name="T11"/>
                <a:gd fmla="*/ 325490182 w 241" name="T12"/>
                <a:gd fmla="*/ 77626037 h 139" name="T13"/>
                <a:gd fmla="*/ 361138749 w 241" name="T14"/>
                <a:gd fmla="*/ 87976981 h 139" name="T15"/>
                <a:gd fmla="*/ 351838818 w 241" name="T16"/>
                <a:gd fmla="*/ 129376735 h 139" name="T17"/>
                <a:gd fmla="*/ 320840216 w 241" name="T18"/>
                <a:gd fmla="*/ 165602997 h 139" name="T19"/>
                <a:gd fmla="*/ 272791819 w 241" name="T20"/>
                <a:gd fmla="*/ 194928685 h 139" name="T21"/>
                <a:gd fmla="*/ 274341808 w 241" name="T22"/>
                <a:gd fmla="*/ 210453100 h 139" name="T23"/>
                <a:gd fmla="*/ 251091981 w 241" name="T24"/>
                <a:gd fmla="*/ 238054249 h 139" name="T25"/>
                <a:gd fmla="*/ 246442016 w 241" name="T26"/>
                <a:gd fmla="*/ 191478377 h 139" name="T27"/>
                <a:gd fmla="*/ 206143561 w 241" name="T28"/>
                <a:gd fmla="*/ 186302258 h 139" name="T29"/>
                <a:gd fmla="*/ 206143561 w 241" name="T30"/>
                <a:gd fmla="*/ 170777802 h 139" name="T31"/>
                <a:gd fmla="*/ 158095125 w 241" name="T32"/>
                <a:gd fmla="*/ 210453100 h 139" name="T33"/>
                <a:gd fmla="*/ 141045253 w 241" name="T34"/>
                <a:gd fmla="*/ 188028069 h 139" name="T35"/>
                <a:gd fmla="*/ 154995149 w 241" name="T36"/>
                <a:gd fmla="*/ 174228151 h 139" name="T37"/>
                <a:gd fmla="*/ 164295118 w 241" name="T38"/>
                <a:gd fmla="*/ 160426878 h 139" name="T39"/>
                <a:gd fmla="*/ 145695218 w 241" name="T40"/>
                <a:gd fmla="*/ 136277350 h 139" name="T41"/>
                <a:gd fmla="*/ 113146705 w 241" name="T42"/>
                <a:gd fmla="*/ 122477432 h 139" name="T43"/>
                <a:gd fmla="*/ 55798359 w 241" name="T44"/>
                <a:gd fmla="*/ 129376735 h 139" name="T45"/>
                <a:gd fmla="*/ 13949901 w 241" name="T46"/>
                <a:gd fmla="*/ 132827043 h 139" name="T47"/>
                <a:gd fmla="*/ 9299933 w 241" name="T48"/>
                <a:gd fmla="*/ 98326591 h 139" name="T49"/>
                <a:gd fmla="*/ 40298464 w 241" name="T50"/>
                <a:gd fmla="*/ 53475195 h 139" name="T51"/>
                <a:gd fmla="*/ 32548522 w 241" name="T52"/>
                <a:gd fmla="*/ 20700539 h 139" name="T53"/>
                <a:gd fmla="*/ 49598405 w 241" name="T54"/>
                <a:gd fmla="*/ 18974728 h 139" name="T55"/>
                <a:gd fmla="*/ 80596929 w 241" name="T56"/>
                <a:gd fmla="*/ 22425041 h 139" name="T57"/>
                <a:gd fmla="*/ 110046729 w 241" name="T58"/>
                <a:gd fmla="*/ 25875349 h 139" name="T59"/>
                <a:gd fmla="*/ 134845299 w 241" name="T60"/>
                <a:gd fmla="*/ 36224959 h 139" name="T61"/>
                <a:gd fmla="*/ 153445160 w 241" name="T62"/>
                <a:gd fmla="*/ 37950770 h 139" name="T63"/>
                <a:gd fmla="*/ 158095125 w 241" name="T64"/>
                <a:gd fmla="*/ 20700539 h 139" name="T65"/>
                <a:gd fmla="*/ 178245014 w 241" name="T66"/>
                <a:gd fmla="*/ 18974728 h 139" name="T67"/>
                <a:gd fmla="*/ 184444968 w 241" name="T68"/>
                <a:gd fmla="*/ 12075426 h 139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241" name="T105"/>
                <a:gd fmla="*/ 0 h 139" name="T106"/>
                <a:gd fmla="*/ 241 w 241" name="T107"/>
                <a:gd fmla="*/ 139 h 139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139" w="241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/>
            <p:nvPr/>
          </p:nvSpPr>
          <p:spPr bwMode="auto">
            <a:xfrm>
              <a:off x="3421819" y="3416783"/>
              <a:ext cx="55563" cy="206196"/>
            </a:xfrm>
            <a:custGeom>
              <a:gdLst>
                <a:gd fmla="*/ 15245252 w 45" name="T0"/>
                <a:gd fmla="*/ 21173698 h 51" name="T1"/>
                <a:gd fmla="*/ 22868498 w 45" name="T2"/>
                <a:gd fmla="*/ 34203856 h 51" name="T3"/>
                <a:gd fmla="*/ 27441949 w 45" name="T4"/>
                <a:gd fmla="*/ 42347396 h 51" name="T5"/>
                <a:gd fmla="*/ 32015399 w 45" name="T6"/>
                <a:gd fmla="*/ 79808144 h 51" name="T7"/>
                <a:gd fmla="*/ 38113745 w 45" name="T8"/>
                <a:gd fmla="*/ 81436595 h 51" name="T9"/>
                <a:gd fmla="*/ 44212101 w 45" name="T10"/>
                <a:gd fmla="*/ 61891357 h 51" name="T11"/>
                <a:gd fmla="*/ 45736996 w 45" name="T12"/>
                <a:gd fmla="*/ 52119377 h 51" name="T13"/>
                <a:gd fmla="*/ 64032034 w 45" name="T14"/>
                <a:gd fmla="*/ 45604298 h 51" name="T15"/>
                <a:gd fmla="*/ 67080589 w 45" name="T16"/>
                <a:gd fmla="*/ 37460758 h 51" name="T17"/>
                <a:gd fmla="*/ 59458583 w 45" name="T18"/>
                <a:gd fmla="*/ 34203856 h 51" name="T19"/>
                <a:gd fmla="*/ 50310447 w 45" name="T20"/>
                <a:gd fmla="*/ 13030163 h 51" name="T21"/>
                <a:gd fmla="*/ 35065190 w 45" name="T22"/>
                <a:gd fmla="*/ 0 h 51" name="T23"/>
                <a:gd fmla="*/ 16770147 w 45" name="T24"/>
                <a:gd fmla="*/ 0 h 51" name="T25"/>
                <a:gd fmla="*/ 0 w 45" name="T26"/>
                <a:gd fmla="*/ 1628451 h 51" name="T27"/>
                <a:gd fmla="*/ 15245252 w 45" name="T28"/>
                <a:gd fmla="*/ 21173698 h 51" name="T29"/>
                <a:gd fmla="*/ 15245252 w 45" name="T30"/>
                <a:gd fmla="*/ 21173698 h 51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w 45" name="T48"/>
                <a:gd fmla="*/ 0 h 51" name="T49"/>
                <a:gd fmla="*/ 45 w 45" name="T50"/>
                <a:gd fmla="*/ 51 h 51" name="T51"/>
              </a:gdLst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b="T51" l="T48" r="T50" t="T49"/>
              <a:pathLst>
                <a:path h="51" w="45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/>
            <p:nvPr/>
          </p:nvSpPr>
          <p:spPr bwMode="auto">
            <a:xfrm>
              <a:off x="3367844" y="3135795"/>
              <a:ext cx="87312" cy="206196"/>
            </a:xfrm>
            <a:custGeom>
              <a:gdLst>
                <a:gd fmla="*/ 92873192 w 69" name="T0"/>
                <a:gd fmla="*/ 1811599 h 46" name="T1"/>
                <a:gd fmla="*/ 0 w 69" name="T2"/>
                <a:gd fmla="*/ 18114643 h 46" name="T3"/>
                <a:gd fmla="*/ 8006221 w 69" name="T4"/>
                <a:gd fmla="*/ 48910485 h 46" name="T5"/>
                <a:gd fmla="*/ 19215183 w 69" name="T6"/>
                <a:gd fmla="*/ 47098886 h 46" name="T7"/>
                <a:gd fmla="*/ 16012443 w 69" name="T8"/>
                <a:gd fmla="*/ 76081768 h 46" name="T9"/>
                <a:gd fmla="*/ 27221407 w 69" name="T10"/>
                <a:gd fmla="*/ 76081768 h 46" name="T11"/>
                <a:gd fmla="*/ 32024886 w 69" name="T12"/>
                <a:gd fmla="*/ 72459918 h 46" name="T13"/>
                <a:gd fmla="*/ 35227626 w 69" name="T14"/>
                <a:gd fmla="*/ 74270170 h 46" name="T15"/>
                <a:gd fmla="*/ 51240074 w 69" name="T16"/>
                <a:gd fmla="*/ 72459918 h 46" name="T17"/>
                <a:gd fmla="*/ 62449034 w 69" name="T18"/>
                <a:gd fmla="*/ 74270170 h 46" name="T19"/>
                <a:gd fmla="*/ 68853250 w 69" name="T20"/>
                <a:gd fmla="*/ 81516563 h 46" name="T21"/>
                <a:gd fmla="*/ 84865707 w 69" name="T22"/>
                <a:gd fmla="*/ 74270170 h 46" name="T23"/>
                <a:gd fmla="*/ 91271189 w 69" name="T24"/>
                <a:gd fmla="*/ 81516563 h 46" name="T25"/>
                <a:gd fmla="*/ 94473929 w 69" name="T26"/>
                <a:gd fmla="*/ 76081768 h 46" name="T27"/>
                <a:gd fmla="*/ 108885629 w 69" name="T28"/>
                <a:gd fmla="*/ 50722083 h 46" name="T29"/>
                <a:gd fmla="*/ 108885629 w 69" name="T30"/>
                <a:gd fmla="*/ 28984238 h 46" name="T31"/>
                <a:gd fmla="*/ 96074667 w 69" name="T32"/>
                <a:gd fmla="*/ 18114643 h 46" name="T33"/>
                <a:gd fmla="*/ 96074667 w 69" name="T34"/>
                <a:gd fmla="*/ 0 h 46" name="T35"/>
                <a:gd fmla="*/ 78461472 w 69" name="T36"/>
                <a:gd fmla="*/ 3623198 h 46" name="T37"/>
                <a:gd fmla="*/ 92873192 w 69" name="T38"/>
                <a:gd fmla="*/ 1811599 h 46" name="T39"/>
                <a:gd fmla="*/ 92873192 w 69" name="T40"/>
                <a:gd fmla="*/ 1811599 h 4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w 69" name="T63"/>
                <a:gd fmla="*/ 0 h 46" name="T64"/>
                <a:gd fmla="*/ 69 w 69" name="T65"/>
                <a:gd fmla="*/ 46 h 46" name="T66"/>
              </a:gdLst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b="T66" l="T63" r="T65" t="T64"/>
              <a:pathLst>
                <a:path h="46" w="69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/>
            <p:nvPr/>
          </p:nvSpPr>
          <p:spPr bwMode="auto">
            <a:xfrm>
              <a:off x="3301170" y="3222313"/>
              <a:ext cx="136524" cy="206196"/>
            </a:xfrm>
            <a:custGeom>
              <a:gdLst>
                <a:gd fmla="*/ 34514522 w 109" name="T0"/>
                <a:gd fmla="*/ 12801014 h 54" name="T1"/>
                <a:gd fmla="*/ 69027792 w 109" name="T2"/>
                <a:gd fmla="*/ 9144353 h 54" name="T3"/>
                <a:gd fmla="*/ 95697775 w 109" name="T4"/>
                <a:gd fmla="*/ 0 h 54" name="T5"/>
                <a:gd fmla="*/ 133348604 w 109" name="T6"/>
                <a:gd fmla="*/ 0 h 54" name="T7"/>
                <a:gd fmla="*/ 169431313 w 109" name="T8"/>
                <a:gd fmla="*/ 0 h 54" name="T9"/>
                <a:gd fmla="*/ 155312840 w 109" name="T10"/>
                <a:gd fmla="*/ 21945364 h 54" name="T11"/>
                <a:gd fmla="*/ 141193153 w 109" name="T12"/>
                <a:gd fmla="*/ 34746378 h 54" name="T13"/>
                <a:gd fmla="*/ 123935896 w 109" name="T14"/>
                <a:gd fmla="*/ 36574707 h 54" name="T15"/>
                <a:gd fmla="*/ 103542324 w 109" name="T16"/>
                <a:gd fmla="*/ 60348405 h 54" name="T17"/>
                <a:gd fmla="*/ 95697775 w 109" name="T18"/>
                <a:gd fmla="*/ 80465435 h 54" name="T19"/>
                <a:gd fmla="*/ 89422637 w 109" name="T20"/>
                <a:gd fmla="*/ 96924475 h 54" name="T21"/>
                <a:gd fmla="*/ 80009910 w 109" name="T22"/>
                <a:gd fmla="*/ 85951774 h 54" name="T23"/>
                <a:gd fmla="*/ 0 w 109" name="T24"/>
                <a:gd fmla="*/ 69492755 h 54" name="T25"/>
                <a:gd fmla="*/ 21962993 w 109" name="T26"/>
                <a:gd fmla="*/ 49377078 h 54" name="T27"/>
                <a:gd fmla="*/ 36082680 w 109" name="T28"/>
                <a:gd fmla="*/ 60348405 h 54" name="T29"/>
                <a:gd fmla="*/ 31375701 w 109" name="T30"/>
                <a:gd fmla="*/ 38404388 h 54" name="T31"/>
                <a:gd fmla="*/ 34514522 w 109" name="T32"/>
                <a:gd fmla="*/ 12801014 h 54" name="T33"/>
                <a:gd fmla="*/ 34514522 w 109" name="T34"/>
                <a:gd fmla="*/ 12801014 h 54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w 109" name="T54"/>
                <a:gd fmla="*/ 0 h 54" name="T55"/>
                <a:gd fmla="*/ 109 w 109" name="T56"/>
                <a:gd fmla="*/ 54 h 54" name="T57"/>
              </a:gdLst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b="T57" l="T54" r="T56" t="T55"/>
              <a:pathLst>
                <a:path h="54" w="109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/>
            <p:nvPr/>
          </p:nvSpPr>
          <p:spPr bwMode="auto">
            <a:xfrm>
              <a:off x="3324982" y="3182625"/>
              <a:ext cx="117475" cy="206196"/>
            </a:xfrm>
            <a:custGeom>
              <a:gdLst>
                <a:gd fmla="*/ 68810669 w 95" name="T0"/>
                <a:gd fmla="*/ 6786359 h 39" name="T1"/>
                <a:gd fmla="*/ 81044160 w 95" name="T2"/>
                <a:gd fmla="*/ 6786359 h 39" name="T3"/>
                <a:gd fmla="*/ 91747984 w 95" name="T4"/>
                <a:gd fmla="*/ 3393179 h 39" name="T5"/>
                <a:gd fmla="*/ 93276395 w 95" name="T6"/>
                <a:gd fmla="*/ 6786359 h 39" name="T7"/>
                <a:gd fmla="*/ 97864102 w 95" name="T8"/>
                <a:gd fmla="*/ 1697241 h 39" name="T9"/>
                <a:gd fmla="*/ 140679397 w 95" name="T10"/>
                <a:gd fmla="*/ 0 h 39" name="T11"/>
                <a:gd fmla="*/ 143737456 w 95" name="T12"/>
                <a:gd fmla="*/ 10179537 h 39" name="T13"/>
                <a:gd fmla="*/ 137621339 w 95" name="T14"/>
                <a:gd fmla="*/ 35630335 h 39" name="T15"/>
                <a:gd fmla="*/ 126917515 w 95" name="T16"/>
                <a:gd fmla="*/ 64473011 h 39" name="T17"/>
                <a:gd fmla="*/ 103980219 w 95" name="T18"/>
                <a:gd fmla="*/ 49203058 h 39" name="T19"/>
                <a:gd fmla="*/ 64222963 w 95" name="T20"/>
                <a:gd fmla="*/ 42416691 h 39" name="T21"/>
                <a:gd fmla="*/ 27523775 w 95" name="T22"/>
                <a:gd fmla="*/ 50900298 h 39" name="T23"/>
                <a:gd fmla="*/ 22937305 w 95" name="T24"/>
                <a:gd fmla="*/ 50900298 h 39" name="T25"/>
                <a:gd fmla="*/ 1529648 w 95" name="T26"/>
                <a:gd fmla="*/ 54293476 h 39" name="T27"/>
                <a:gd fmla="*/ 0 w 95" name="T28"/>
                <a:gd fmla="*/ 37326272 h 39" name="T29"/>
                <a:gd fmla="*/ 13761888 w 95" name="T30"/>
                <a:gd fmla="*/ 8483599 h 39" name="T31"/>
                <a:gd fmla="*/ 30583070 w 95" name="T32"/>
                <a:gd fmla="*/ 3393179 h 39" name="T33"/>
                <a:gd fmla="*/ 65752611 w 95" name="T34"/>
                <a:gd fmla="*/ 30539916 h 39" name="T35"/>
                <a:gd fmla="*/ 68810669 w 95" name="T36"/>
                <a:gd fmla="*/ 6786359 h 39" name="T37"/>
                <a:gd fmla="*/ 68810669 w 95" name="T38"/>
                <a:gd fmla="*/ 6786359 h 39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w 95" name="T60"/>
                <a:gd fmla="*/ 0 h 39" name="T61"/>
                <a:gd fmla="*/ 95 w 95" name="T62"/>
                <a:gd fmla="*/ 39 h 39" name="T63"/>
              </a:gdLst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b="T63" l="T60" r="T62" t="T61"/>
              <a:pathLst>
                <a:path h="39" w="95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/>
            <p:nvPr/>
          </p:nvSpPr>
          <p:spPr bwMode="auto">
            <a:xfrm>
              <a:off x="3201158" y="3432658"/>
              <a:ext cx="57150" cy="206196"/>
            </a:xfrm>
            <a:custGeom>
              <a:gdLst>
                <a:gd fmla="*/ 0 w 47" name="T0"/>
                <a:gd fmla="*/ 42676691 h 25" name="T1"/>
                <a:gd fmla="*/ 0 w 47" name="T2"/>
                <a:gd fmla="*/ 42676691 h 25" name="T3"/>
                <a:gd fmla="*/ 0 w 47" name="T4"/>
                <a:gd fmla="*/ 12446704 h 25" name="T5"/>
                <a:gd fmla="*/ 47314124 w 47" name="T6"/>
                <a:gd fmla="*/ 0 h 25" name="T7"/>
                <a:gd fmla="*/ 59141738 w 47" name="T8"/>
                <a:gd fmla="*/ 8890311 h 25" name="T9"/>
                <a:gd fmla="*/ 68013361 w 47" name="T10"/>
                <a:gd fmla="*/ 17781956 h 25" name="T11"/>
                <a:gd fmla="*/ 48792728 w 47" name="T12"/>
                <a:gd fmla="*/ 24894741 h 25" name="T13"/>
                <a:gd fmla="*/ 28092265 w 47" name="T14"/>
                <a:gd fmla="*/ 37341439 h 25" name="T15"/>
                <a:gd fmla="*/ 10350231 w 47" name="T16"/>
                <a:gd fmla="*/ 37341439 h 25" name="T17"/>
                <a:gd fmla="*/ 0 w 47" name="T18"/>
                <a:gd fmla="*/ 42676691 h 25" name="T19"/>
                <a:gd fmla="*/ 0 w 47" name="T20"/>
                <a:gd fmla="*/ 42676691 h 25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47" name="T33"/>
                <a:gd fmla="*/ 0 h 25" name="T34"/>
                <a:gd fmla="*/ 47 w 47" name="T35"/>
                <a:gd fmla="*/ 25 h 25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25" w="47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/>
            <p:nvPr/>
          </p:nvSpPr>
          <p:spPr bwMode="auto">
            <a:xfrm>
              <a:off x="3320220" y="3535053"/>
              <a:ext cx="42862" cy="206196"/>
            </a:xfrm>
            <a:custGeom>
              <a:gdLst>
                <a:gd fmla="*/ 0 w 32" name="T0"/>
                <a:gd fmla="*/ 12903200 h 20" name="T1"/>
                <a:gd fmla="*/ 10765308 w 32" name="T2"/>
                <a:gd fmla="*/ 30645098 h 20" name="T3"/>
                <a:gd fmla="*/ 55620095 w 32" name="T4"/>
                <a:gd fmla="*/ 17741898 h 20" name="T5"/>
                <a:gd fmla="*/ 46648337 w 32" name="T6"/>
                <a:gd fmla="*/ 0 h 20" name="T7"/>
                <a:gd fmla="*/ 3588436 w 32" name="T8"/>
                <a:gd fmla="*/ 14516099 h 20" name="T9"/>
                <a:gd fmla="*/ 0 w 32" name="T10"/>
                <a:gd fmla="*/ 12903200 h 20" name="T11"/>
                <a:gd fmla="*/ 0 w 32" name="T12"/>
                <a:gd fmla="*/ 12903200 h 20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32" name="T21"/>
                <a:gd fmla="*/ 0 h 20" name="T22"/>
                <a:gd fmla="*/ 32 w 32" name="T23"/>
                <a:gd fmla="*/ 20 h 20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0" w="32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/>
            <p:nvPr/>
          </p:nvSpPr>
          <p:spPr bwMode="auto">
            <a:xfrm>
              <a:off x="3283708" y="3485840"/>
              <a:ext cx="73025" cy="206196"/>
            </a:xfrm>
            <a:custGeom>
              <a:gdLst>
                <a:gd fmla="*/ 25363600 w 58" name="T0"/>
                <a:gd fmla="*/ 23155799 h 79" name="T1"/>
                <a:gd fmla="*/ 34874474 w 58" name="T2"/>
                <a:gd fmla="*/ 0 h 79" name="T3"/>
                <a:gd fmla="*/ 90357122 w 58" name="T4"/>
                <a:gd fmla="*/ 52927169 h 79" name="T5"/>
                <a:gd fmla="*/ 80846228 w 58" name="T6"/>
                <a:gd fmla="*/ 89315408 h 79" name="T7"/>
                <a:gd fmla="*/ 88771976 w 58" name="T8"/>
                <a:gd fmla="*/ 109163411 h 79" name="T9"/>
                <a:gd fmla="*/ 31704183 w 58" name="T10"/>
                <a:gd fmla="*/ 129011413 h 79" name="T11"/>
                <a:gd fmla="*/ 0 w 58" name="T12"/>
                <a:gd fmla="*/ 104201732 h 79" name="T13"/>
                <a:gd fmla="*/ 41215057 w 58" name="T14"/>
                <a:gd fmla="*/ 100893946 h 79" name="T15"/>
                <a:gd fmla="*/ 49142055 w 58" name="T16"/>
                <a:gd fmla="*/ 72775172 h 79" name="T17"/>
                <a:gd fmla="*/ 25363600 w 58" name="T18"/>
                <a:gd fmla="*/ 23155799 h 79" name="T19"/>
                <a:gd fmla="*/ 25363600 w 58" name="T20"/>
                <a:gd fmla="*/ 23155799 h 7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58" name="T33"/>
                <a:gd fmla="*/ 0 h 79" name="T34"/>
                <a:gd fmla="*/ 58 w 58" name="T35"/>
                <a:gd fmla="*/ 79 h 7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79" w="57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/>
            <p:nvPr/>
          </p:nvSpPr>
          <p:spPr bwMode="auto">
            <a:xfrm>
              <a:off x="3197984" y="3473140"/>
              <a:ext cx="117475" cy="206196"/>
            </a:xfrm>
            <a:custGeom>
              <a:gdLst>
                <a:gd fmla="*/ 4891812 w 92" name="T0"/>
                <a:gd fmla="*/ 24317568 h 65" name="T1"/>
                <a:gd fmla="*/ 35870734 w 92" name="T2"/>
                <a:gd fmla="*/ 18705924 h 65" name="T3"/>
                <a:gd fmla="*/ 58696640 w 92" name="T4"/>
                <a:gd fmla="*/ 1871003 h 65" name="T5"/>
                <a:gd fmla="*/ 78262605 w 92" name="T6"/>
                <a:gd fmla="*/ 0 h 65" name="T7"/>
                <a:gd fmla="*/ 99459194 w 92" name="T8"/>
                <a:gd fmla="*/ 18705924 h 65" name="T9"/>
                <a:gd fmla="*/ 148373469 w 92" name="T10"/>
                <a:gd fmla="*/ 7482644 h 65" name="T11"/>
                <a:gd fmla="*/ 130438108 w 92" name="T12"/>
                <a:gd fmla="*/ 54246776 h 65" name="T13"/>
                <a:gd fmla="*/ 83154416 w 92" name="T14"/>
                <a:gd fmla="*/ 57987413 h 65" name="T15"/>
                <a:gd fmla="*/ 99459194 w 92" name="T16"/>
                <a:gd fmla="*/ 93529637 h 65" name="T17"/>
                <a:gd fmla="*/ 99459194 w 92" name="T18"/>
                <a:gd fmla="*/ 119716830 h 65" name="T19"/>
                <a:gd fmla="*/ 55436709 w 92" name="T20"/>
                <a:gd fmla="*/ 87917977 h 65" name="T21"/>
                <a:gd fmla="*/ 17935367 w 92" name="T22"/>
                <a:gd fmla="*/ 41152485 h 65" name="T23"/>
                <a:gd fmla="*/ 0 w 92" name="T24"/>
                <a:gd fmla="*/ 44894500 h 65" name="T25"/>
                <a:gd fmla="*/ 4891812 w 92" name="T26"/>
                <a:gd fmla="*/ 24317568 h 65" name="T27"/>
                <a:gd fmla="*/ 4891812 w 92" name="T28"/>
                <a:gd fmla="*/ 24317568 h 65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w 92" name="T45"/>
                <a:gd fmla="*/ 0 h 65" name="T46"/>
                <a:gd fmla="*/ 92 w 92" name="T47"/>
                <a:gd fmla="*/ 65 h 65" name="T48"/>
              </a:gdLst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b="T48" l="T45" r="T47" t="T46"/>
              <a:pathLst>
                <a:path h="65" w="92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/>
            <p:nvPr/>
          </p:nvGrpSpPr>
          <p:grpSpPr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/>
              <p:nvPr/>
            </p:nvSpPr>
            <p:spPr bwMode="auto">
              <a:xfrm>
                <a:off x="2963" y="2959"/>
                <a:ext cx="278" cy="158"/>
              </a:xfrm>
              <a:custGeom>
                <a:gdLst>
                  <a:gd fmla="*/ 0 w 278" name="T0"/>
                  <a:gd fmla="*/ 141 h 265" name="T1"/>
                  <a:gd fmla="*/ 0 w 278" name="T2"/>
                  <a:gd fmla="*/ 141 h 265" name="T3"/>
                  <a:gd fmla="*/ 1 w 278" name="T4"/>
                  <a:gd fmla="*/ 146 h 265" name="T5"/>
                  <a:gd fmla="*/ 52 w 278" name="T6"/>
                  <a:gd fmla="*/ 179 h 265" name="T7"/>
                  <a:gd fmla="*/ 161 w 278" name="T8"/>
                  <a:gd fmla="*/ 251 h 265" name="T9"/>
                  <a:gd fmla="*/ 162 w 278" name="T10"/>
                  <a:gd fmla="*/ 264 h 265" name="T11"/>
                  <a:gd fmla="*/ 173 w 278" name="T12"/>
                  <a:gd fmla="*/ 262 h 265" name="T13"/>
                  <a:gd fmla="*/ 194 w 278" name="T14"/>
                  <a:gd fmla="*/ 257 h 265" name="T15"/>
                  <a:gd fmla="*/ 277 w 278" name="T16"/>
                  <a:gd fmla="*/ 200 h 265" name="T17"/>
                  <a:gd fmla="*/ 245 w 278" name="T18"/>
                  <a:gd fmla="*/ 162 h 265" name="T19"/>
                  <a:gd fmla="*/ 245 w 278" name="T20"/>
                  <a:gd fmla="*/ 101 h 265" name="T21"/>
                  <a:gd fmla="*/ 241 w 278" name="T22"/>
                  <a:gd fmla="*/ 74 h 265" name="T23"/>
                  <a:gd fmla="*/ 218 w 278" name="T24"/>
                  <a:gd fmla="*/ 46 h 265" name="T25"/>
                  <a:gd fmla="*/ 230 w 278" name="T26"/>
                  <a:gd fmla="*/ 37 h 265" name="T27"/>
                  <a:gd fmla="*/ 236 w 278" name="T28"/>
                  <a:gd fmla="*/ 0 h 265" name="T29"/>
                  <a:gd fmla="*/ 138 w 278" name="T30"/>
                  <a:gd fmla="*/ 6 h 265" name="T31"/>
                  <a:gd fmla="*/ 88 w 278" name="T32"/>
                  <a:gd fmla="*/ 28 h 265" name="T33"/>
                  <a:gd fmla="*/ 100 w 278" name="T34"/>
                  <a:gd fmla="*/ 73 h 265" name="T35"/>
                  <a:gd fmla="*/ 79 w 278" name="T36"/>
                  <a:gd fmla="*/ 74 h 265" name="T37"/>
                  <a:gd fmla="*/ 67 w 278" name="T38"/>
                  <a:gd fmla="*/ 79 h 265" name="T39"/>
                  <a:gd fmla="*/ 69 w 278" name="T40"/>
                  <a:gd fmla="*/ 91 h 265" name="T41"/>
                  <a:gd fmla="*/ 7 w 278" name="T42"/>
                  <a:gd fmla="*/ 118 h 265" name="T43"/>
                  <a:gd fmla="*/ 0 w 278" name="T44"/>
                  <a:gd fmla="*/ 141 h 265" name="T45"/>
                  <a:gd fmla="*/ 0 w 278" name="T46"/>
                  <a:gd fmla="*/ 141 h 265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w 278" name="T72"/>
                  <a:gd fmla="*/ 0 h 265" name="T73"/>
                  <a:gd fmla="*/ 278 w 278" name="T74"/>
                  <a:gd fmla="*/ 265 h 265" name="T75"/>
                </a:gdLst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b="T75" l="T72" r="T74" t="T73"/>
                <a:pathLst>
                  <a:path h="265" w="278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/>
              <p:nvPr/>
            </p:nvSpPr>
            <p:spPr bwMode="auto">
              <a:xfrm>
                <a:off x="3608" y="2884"/>
                <a:ext cx="136" cy="158"/>
              </a:xfrm>
              <a:custGeom>
                <a:gdLst>
                  <a:gd fmla="*/ 0 w 136" name="T0"/>
                  <a:gd fmla="*/ 60 h 125" name="T1"/>
                  <a:gd fmla="*/ 0 w 136" name="T2"/>
                  <a:gd fmla="*/ 60 h 125" name="T3"/>
                  <a:gd fmla="*/ 6 w 136" name="T4"/>
                  <a:gd fmla="*/ 78 h 125" name="T5"/>
                  <a:gd fmla="*/ 68 w 136" name="T6"/>
                  <a:gd fmla="*/ 105 h 125" name="T7"/>
                  <a:gd fmla="*/ 68 w 136" name="T8"/>
                  <a:gd fmla="*/ 115 h 125" name="T9"/>
                  <a:gd fmla="*/ 83 w 136" name="T10"/>
                  <a:gd fmla="*/ 122 h 125" name="T11"/>
                  <a:gd fmla="*/ 108 w 136" name="T12"/>
                  <a:gd fmla="*/ 124 h 125" name="T13"/>
                  <a:gd fmla="*/ 128 w 136" name="T14"/>
                  <a:gd fmla="*/ 111 h 125" name="T15"/>
                  <a:gd fmla="*/ 135 w 136" name="T16"/>
                  <a:gd fmla="*/ 110 h 125" name="T17"/>
                  <a:gd fmla="*/ 117 w 136" name="T18"/>
                  <a:gd fmla="*/ 75 h 125" name="T19"/>
                  <a:gd fmla="*/ 92 w 136" name="T20"/>
                  <a:gd fmla="*/ 54 h 125" name="T21"/>
                  <a:gd fmla="*/ 104 w 136" name="T22"/>
                  <a:gd fmla="*/ 22 h 125" name="T23"/>
                  <a:gd fmla="*/ 93 w 136" name="T24"/>
                  <a:gd fmla="*/ 18 h 125" name="T25"/>
                  <a:gd fmla="*/ 83 w 136" name="T26"/>
                  <a:gd fmla="*/ 0 h 125" name="T27"/>
                  <a:gd fmla="*/ 53 w 136" name="T28"/>
                  <a:gd fmla="*/ 2 h 125" name="T29"/>
                  <a:gd fmla="*/ 38 w 136" name="T30"/>
                  <a:gd fmla="*/ 13 h 125" name="T31"/>
                  <a:gd fmla="*/ 33 w 136" name="T32"/>
                  <a:gd fmla="*/ 42 h 125" name="T33"/>
                  <a:gd fmla="*/ 0 w 136" name="T34"/>
                  <a:gd fmla="*/ 60 h 125" name="T35"/>
                  <a:gd fmla="*/ 0 w 136" name="T36"/>
                  <a:gd fmla="*/ 60 h 125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136" name="T57"/>
                  <a:gd fmla="*/ 0 h 125" name="T58"/>
                  <a:gd fmla="*/ 136 w 136" name="T59"/>
                  <a:gd fmla="*/ 125 h 125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125" w="136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/>
              <p:nvPr/>
            </p:nvSpPr>
            <p:spPr bwMode="auto">
              <a:xfrm>
                <a:off x="3553" y="3019"/>
                <a:ext cx="288" cy="158"/>
              </a:xfrm>
              <a:custGeom>
                <a:gdLst>
                  <a:gd fmla="*/ 0 w 288" name="T0"/>
                  <a:gd fmla="*/ 62 h 240" name="T1"/>
                  <a:gd fmla="*/ 0 w 288" name="T2"/>
                  <a:gd fmla="*/ 62 h 240" name="T3"/>
                  <a:gd fmla="*/ 4 w 288" name="T4"/>
                  <a:gd fmla="*/ 41 h 240" name="T5"/>
                  <a:gd fmla="*/ 19 w 288" name="T6"/>
                  <a:gd fmla="*/ 46 h 240" name="T7"/>
                  <a:gd fmla="*/ 38 w 288" name="T8"/>
                  <a:gd fmla="*/ 33 h 240" name="T9"/>
                  <a:gd fmla="*/ 46 w 288" name="T10"/>
                  <a:gd fmla="*/ 24 h 240" name="T11"/>
                  <a:gd fmla="*/ 30 w 288" name="T12"/>
                  <a:gd fmla="*/ 10 h 240" name="T13"/>
                  <a:gd fmla="*/ 61 w 288" name="T14"/>
                  <a:gd fmla="*/ 0 h 240" name="T15"/>
                  <a:gd fmla="*/ 123 w 288" name="T16"/>
                  <a:gd fmla="*/ 27 h 240" name="T17"/>
                  <a:gd fmla="*/ 123 w 288" name="T18"/>
                  <a:gd fmla="*/ 37 h 240" name="T19"/>
                  <a:gd fmla="*/ 138 w 288" name="T20"/>
                  <a:gd fmla="*/ 44 h 240" name="T21"/>
                  <a:gd fmla="*/ 151 w 288" name="T22"/>
                  <a:gd fmla="*/ 51 h 240" name="T23"/>
                  <a:gd fmla="*/ 163 w 288" name="T24"/>
                  <a:gd fmla="*/ 46 h 240" name="T25"/>
                  <a:gd fmla="*/ 187 w 288" name="T26"/>
                  <a:gd fmla="*/ 54 h 240" name="T27"/>
                  <a:gd fmla="*/ 220 w 288" name="T28"/>
                  <a:gd fmla="*/ 108 h 240" name="T29"/>
                  <a:gd fmla="*/ 224 w 288" name="T30"/>
                  <a:gd fmla="*/ 112 h 240" name="T31"/>
                  <a:gd fmla="*/ 237 w 288" name="T32"/>
                  <a:gd fmla="*/ 133 h 240" name="T33"/>
                  <a:gd fmla="*/ 280 w 288" name="T34"/>
                  <a:gd fmla="*/ 139 h 240" name="T35"/>
                  <a:gd fmla="*/ 287 w 288" name="T36"/>
                  <a:gd fmla="*/ 149 h 240" name="T37"/>
                  <a:gd fmla="*/ 277 w 288" name="T38"/>
                  <a:gd fmla="*/ 177 h 240" name="T39"/>
                  <a:gd fmla="*/ 237 w 288" name="T40"/>
                  <a:gd fmla="*/ 191 h 240" name="T41"/>
                  <a:gd fmla="*/ 193 w 288" name="T42"/>
                  <a:gd fmla="*/ 200 h 240" name="T43"/>
                  <a:gd fmla="*/ 159 w 288" name="T44"/>
                  <a:gd fmla="*/ 239 h 240" name="T45"/>
                  <a:gd fmla="*/ 159 w 288" name="T46"/>
                  <a:gd fmla="*/ 224 h 240" name="T47"/>
                  <a:gd fmla="*/ 134 w 288" name="T48"/>
                  <a:gd fmla="*/ 214 h 240" name="T49"/>
                  <a:gd fmla="*/ 109 w 288" name="T50"/>
                  <a:gd fmla="*/ 227 h 240" name="T51"/>
                  <a:gd fmla="*/ 84 w 288" name="T52"/>
                  <a:gd fmla="*/ 184 h 240" name="T53"/>
                  <a:gd fmla="*/ 64 w 288" name="T54"/>
                  <a:gd fmla="*/ 167 h 240" name="T55"/>
                  <a:gd fmla="*/ 51 w 288" name="T56"/>
                  <a:gd fmla="*/ 122 h 240" name="T57"/>
                  <a:gd fmla="*/ 0 w 288" name="T58"/>
                  <a:gd fmla="*/ 62 h 240" name="T59"/>
                  <a:gd fmla="*/ 0 w 288" name="T60"/>
                  <a:gd fmla="*/ 62 h 240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w 288" name="T93"/>
                  <a:gd fmla="*/ 0 h 240" name="T94"/>
                  <a:gd fmla="*/ 288 w 288" name="T95"/>
                  <a:gd fmla="*/ 240 h 240" name="T96"/>
                </a:gdLst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b="T96" l="T93" r="T95" t="T94"/>
                <a:pathLst>
                  <a:path h="240" w="288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/>
              <p:nvPr/>
            </p:nvSpPr>
            <p:spPr bwMode="auto">
              <a:xfrm>
                <a:off x="3564" y="2861"/>
                <a:ext cx="98" cy="158"/>
              </a:xfrm>
              <a:custGeom>
                <a:gdLst>
                  <a:gd fmla="*/ 0 w 98" name="T0"/>
                  <a:gd fmla="*/ 68 h 75" name="T1"/>
                  <a:gd fmla="*/ 0 w 98" name="T2"/>
                  <a:gd fmla="*/ 68 h 75" name="T3"/>
                  <a:gd fmla="*/ 1 w 98" name="T4"/>
                  <a:gd fmla="*/ 61 h 75" name="T5"/>
                  <a:gd fmla="*/ 15 w 98" name="T6"/>
                  <a:gd fmla="*/ 45 h 75" name="T7"/>
                  <a:gd fmla="*/ 8 w 98" name="T8"/>
                  <a:gd fmla="*/ 38 h 75" name="T9"/>
                  <a:gd fmla="*/ 7 w 98" name="T10"/>
                  <a:gd fmla="*/ 19 h 75" name="T11"/>
                  <a:gd fmla="*/ 15 w 98" name="T12"/>
                  <a:gd fmla="*/ 3 h 75" name="T13"/>
                  <a:gd fmla="*/ 97 w 98" name="T14"/>
                  <a:gd fmla="*/ 0 h 75" name="T15"/>
                  <a:gd fmla="*/ 82 w 98" name="T16"/>
                  <a:gd fmla="*/ 11 h 75" name="T17"/>
                  <a:gd fmla="*/ 77 w 98" name="T18"/>
                  <a:gd fmla="*/ 40 h 75" name="T19"/>
                  <a:gd fmla="*/ 44 w 98" name="T20"/>
                  <a:gd fmla="*/ 58 h 75" name="T21"/>
                  <a:gd fmla="*/ 14 w 98" name="T22"/>
                  <a:gd fmla="*/ 74 h 75" name="T23"/>
                  <a:gd fmla="*/ 0 w 98" name="T24"/>
                  <a:gd fmla="*/ 68 h 75" name="T25"/>
                  <a:gd fmla="*/ 0 w 98" name="T26"/>
                  <a:gd fmla="*/ 68 h 75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98" name="T42"/>
                  <a:gd fmla="*/ 0 h 75" name="T43"/>
                  <a:gd fmla="*/ 98 w 98" name="T44"/>
                  <a:gd fmla="*/ 75 h 75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75" w="98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/>
              <p:nvPr/>
            </p:nvSpPr>
            <p:spPr bwMode="auto">
              <a:xfrm>
                <a:off x="3777" y="3014"/>
                <a:ext cx="72" cy="158"/>
              </a:xfrm>
              <a:custGeom>
                <a:gdLst>
                  <a:gd fmla="*/ 0 w 72" name="T0"/>
                  <a:gd fmla="*/ 22 h 50" name="T1"/>
                  <a:gd fmla="*/ 0 w 72" name="T2"/>
                  <a:gd fmla="*/ 22 h 50" name="T3"/>
                  <a:gd fmla="*/ 4 w 72" name="T4"/>
                  <a:gd fmla="*/ 21 h 50" name="T5"/>
                  <a:gd fmla="*/ 10 w 72" name="T6"/>
                  <a:gd fmla="*/ 29 h 50" name="T7"/>
                  <a:gd fmla="*/ 40 w 72" name="T8"/>
                  <a:gd fmla="*/ 28 h 50" name="T9"/>
                  <a:gd fmla="*/ 67 w 72" name="T10"/>
                  <a:gd fmla="*/ 0 h 50" name="T11"/>
                  <a:gd fmla="*/ 71 w 72" name="T12"/>
                  <a:gd fmla="*/ 17 h 50" name="T13"/>
                  <a:gd fmla="*/ 63 w 72" name="T14"/>
                  <a:gd fmla="*/ 18 h 50" name="T15"/>
                  <a:gd fmla="*/ 67 w 72" name="T16"/>
                  <a:gd fmla="*/ 28 h 50" name="T17"/>
                  <a:gd fmla="*/ 56 w 72" name="T18"/>
                  <a:gd fmla="*/ 49 h 50" name="T19"/>
                  <a:gd fmla="*/ 13 w 72" name="T20"/>
                  <a:gd fmla="*/ 43 h 50" name="T21"/>
                  <a:gd fmla="*/ 0 w 72" name="T22"/>
                  <a:gd fmla="*/ 22 h 50" name="T23"/>
                  <a:gd fmla="*/ 0 w 72" name="T24"/>
                  <a:gd fmla="*/ 22 h 50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72" name="T39"/>
                  <a:gd fmla="*/ 0 h 50" name="T40"/>
                  <a:gd fmla="*/ 72 w 72" name="T41"/>
                  <a:gd fmla="*/ 50 h 50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0" w="72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/>
              <p:nvPr/>
            </p:nvSpPr>
            <p:spPr bwMode="auto">
              <a:xfrm>
                <a:off x="3673" y="3135"/>
                <a:ext cx="132" cy="158"/>
              </a:xfrm>
              <a:custGeom>
                <a:gdLst>
                  <a:gd fmla="*/ 0 w 132" name="T0"/>
                  <a:gd fmla="*/ 88 h 89" name="T1"/>
                  <a:gd fmla="*/ 0 w 132" name="T2"/>
                  <a:gd fmla="*/ 88 h 89" name="T3"/>
                  <a:gd fmla="*/ 35 w 132" name="T4"/>
                  <a:gd fmla="*/ 68 h 89" name="T5"/>
                  <a:gd fmla="*/ 29 w 132" name="T6"/>
                  <a:gd fmla="*/ 59 h 89" name="T7"/>
                  <a:gd fmla="*/ 39 w 132" name="T8"/>
                  <a:gd fmla="*/ 48 h 89" name="T9"/>
                  <a:gd fmla="*/ 73 w 132" name="T10"/>
                  <a:gd fmla="*/ 9 h 89" name="T11"/>
                  <a:gd fmla="*/ 117 w 132" name="T12"/>
                  <a:gd fmla="*/ 0 h 89" name="T13"/>
                  <a:gd fmla="*/ 131 w 132" name="T14"/>
                  <a:gd fmla="*/ 34 h 89" name="T15"/>
                  <a:gd fmla="*/ 120 w 132" name="T16"/>
                  <a:gd fmla="*/ 48 h 89" name="T17"/>
                  <a:gd fmla="*/ 70 w 132" name="T18"/>
                  <a:gd fmla="*/ 71 h 89" name="T19"/>
                  <a:gd fmla="*/ 0 w 132" name="T20"/>
                  <a:gd fmla="*/ 88 h 89" name="T21"/>
                  <a:gd fmla="*/ 0 w 132" name="T22"/>
                  <a:gd fmla="*/ 88 h 89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132" name="T36"/>
                  <a:gd fmla="*/ 0 h 89" name="T37"/>
                  <a:gd fmla="*/ 132 w 132" name="T38"/>
                  <a:gd fmla="*/ 89 h 89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89" w="132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/>
              <p:nvPr/>
            </p:nvSpPr>
            <p:spPr bwMode="auto">
              <a:xfrm>
                <a:off x="3662" y="3146"/>
                <a:ext cx="51" cy="158"/>
              </a:xfrm>
              <a:custGeom>
                <a:gdLst>
                  <a:gd fmla="*/ 0 w 51" name="T0"/>
                  <a:gd fmla="*/ 13 h 66" name="T1"/>
                  <a:gd fmla="*/ 0 w 51" name="T2"/>
                  <a:gd fmla="*/ 13 h 66" name="T3"/>
                  <a:gd fmla="*/ 11 w 51" name="T4"/>
                  <a:gd fmla="*/ 65 h 66" name="T5"/>
                  <a:gd fmla="*/ 46 w 51" name="T6"/>
                  <a:gd fmla="*/ 45 h 66" name="T7"/>
                  <a:gd fmla="*/ 40 w 51" name="T8"/>
                  <a:gd fmla="*/ 36 h 66" name="T9"/>
                  <a:gd fmla="*/ 50 w 51" name="T10"/>
                  <a:gd fmla="*/ 25 h 66" name="T11"/>
                  <a:gd fmla="*/ 50 w 51" name="T12"/>
                  <a:gd fmla="*/ 10 h 66" name="T13"/>
                  <a:gd fmla="*/ 25 w 51" name="T14"/>
                  <a:gd fmla="*/ 0 h 66" name="T15"/>
                  <a:gd fmla="*/ 0 w 51" name="T16"/>
                  <a:gd fmla="*/ 13 h 66" name="T17"/>
                  <a:gd fmla="*/ 0 w 51" name="T18"/>
                  <a:gd fmla="*/ 13 h 6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51" name="T30"/>
                  <a:gd fmla="*/ 0 h 66" name="T31"/>
                  <a:gd fmla="*/ 51 w 51" name="T32"/>
                  <a:gd fmla="*/ 66 h 66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66" w="51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/>
              <p:nvPr/>
            </p:nvSpPr>
            <p:spPr bwMode="auto">
              <a:xfrm>
                <a:off x="3238" y="3513"/>
                <a:ext cx="174" cy="158"/>
              </a:xfrm>
              <a:custGeom>
                <a:gdLst>
                  <a:gd fmla="*/ 0 w 174" name="T0"/>
                  <a:gd fmla="*/ 159 h 170" name="T1"/>
                  <a:gd fmla="*/ 0 w 174" name="T2"/>
                  <a:gd fmla="*/ 159 h 170" name="T3"/>
                  <a:gd fmla="*/ 23 w 174" name="T4"/>
                  <a:gd fmla="*/ 153 h 170" name="T5"/>
                  <a:gd fmla="*/ 134 w 174" name="T6"/>
                  <a:gd fmla="*/ 169 h 170" name="T7"/>
                  <a:gd fmla="*/ 159 w 174" name="T8"/>
                  <a:gd fmla="*/ 162 h 170" name="T9"/>
                  <a:gd fmla="*/ 142 w 174" name="T10"/>
                  <a:gd fmla="*/ 149 h 170" name="T11"/>
                  <a:gd fmla="*/ 142 w 174" name="T12"/>
                  <a:gd fmla="*/ 98 h 170" name="T13"/>
                  <a:gd fmla="*/ 173 w 174" name="T14"/>
                  <a:gd fmla="*/ 98 h 170" name="T15"/>
                  <a:gd fmla="*/ 170 w 174" name="T16"/>
                  <a:gd fmla="*/ 70 h 170" name="T17"/>
                  <a:gd fmla="*/ 142 w 174" name="T18"/>
                  <a:gd fmla="*/ 73 h 170" name="T19"/>
                  <a:gd fmla="*/ 139 w 174" name="T20"/>
                  <a:gd fmla="*/ 24 h 170" name="T21"/>
                  <a:gd fmla="*/ 127 w 174" name="T22"/>
                  <a:gd fmla="*/ 15 h 170" name="T23"/>
                  <a:gd fmla="*/ 109 w 174" name="T24"/>
                  <a:gd fmla="*/ 16 h 170" name="T25"/>
                  <a:gd fmla="*/ 105 w 174" name="T26"/>
                  <a:gd fmla="*/ 30 h 170" name="T27"/>
                  <a:gd fmla="*/ 86 w 174" name="T28"/>
                  <a:gd fmla="*/ 32 h 170" name="T29"/>
                  <a:gd fmla="*/ 63 w 174" name="T30"/>
                  <a:gd fmla="*/ 0 h 170" name="T31"/>
                  <a:gd fmla="*/ 11 w 174" name="T32"/>
                  <a:gd fmla="*/ 7 h 170" name="T33"/>
                  <a:gd fmla="*/ 30 w 174" name="T34"/>
                  <a:gd fmla="*/ 71 h 170" name="T35"/>
                  <a:gd fmla="*/ 0 w 174" name="T36"/>
                  <a:gd fmla="*/ 159 h 170" name="T37"/>
                  <a:gd fmla="*/ 0 w 174" name="T38"/>
                  <a:gd fmla="*/ 159 h 170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74" name="T60"/>
                  <a:gd fmla="*/ 0 h 170" name="T61"/>
                  <a:gd fmla="*/ 174 w 174" name="T62"/>
                  <a:gd fmla="*/ 170 h 170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70" w="174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/>
              <p:nvPr/>
            </p:nvSpPr>
            <p:spPr bwMode="auto">
              <a:xfrm>
                <a:off x="3243" y="3422"/>
                <a:ext cx="15" cy="158"/>
              </a:xfrm>
              <a:custGeom>
                <a:gdLst>
                  <a:gd fmla="*/ 0 w 15" name="T0"/>
                  <a:gd fmla="*/ 4 h 15" name="T1"/>
                  <a:gd fmla="*/ 0 w 15" name="T2"/>
                  <a:gd fmla="*/ 4 h 15" name="T3"/>
                  <a:gd fmla="*/ 5 w 15" name="T4"/>
                  <a:gd fmla="*/ 14 h 15" name="T5"/>
                  <a:gd fmla="*/ 14 w 15" name="T6"/>
                  <a:gd fmla="*/ 0 h 15" name="T7"/>
                  <a:gd fmla="*/ 0 w 15" name="T8"/>
                  <a:gd fmla="*/ 4 h 15" name="T9"/>
                  <a:gd fmla="*/ 0 w 15" name="T10"/>
                  <a:gd fmla="*/ 4 h 15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5" name="T18"/>
                  <a:gd fmla="*/ 0 h 15" name="T19"/>
                  <a:gd fmla="*/ 15 w 15" name="T20"/>
                  <a:gd fmla="*/ 15 h 15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5" w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/>
              <p:nvPr/>
            </p:nvSpPr>
            <p:spPr bwMode="auto">
              <a:xfrm>
                <a:off x="3352" y="3657"/>
                <a:ext cx="128" cy="158"/>
              </a:xfrm>
              <a:custGeom>
                <a:gdLst>
                  <a:gd fmla="*/ 0 w 128" name="T0"/>
                  <a:gd fmla="*/ 98 h 128" name="T1"/>
                  <a:gd fmla="*/ 0 w 128" name="T2"/>
                  <a:gd fmla="*/ 98 h 128" name="T3"/>
                  <a:gd fmla="*/ 0 w 128" name="T4"/>
                  <a:gd fmla="*/ 59 h 128" name="T5"/>
                  <a:gd fmla="*/ 14 w 128" name="T6"/>
                  <a:gd fmla="*/ 59 h 128" name="T7"/>
                  <a:gd fmla="*/ 14 w 128" name="T8"/>
                  <a:gd fmla="*/ 10 h 128" name="T9"/>
                  <a:gd fmla="*/ 40 w 128" name="T10"/>
                  <a:gd fmla="*/ 4 h 128" name="T11"/>
                  <a:gd fmla="*/ 48 w 128" name="T12"/>
                  <a:gd fmla="*/ 13 h 128" name="T13"/>
                  <a:gd fmla="*/ 71 w 128" name="T14"/>
                  <a:gd fmla="*/ 0 h 128" name="T15"/>
                  <a:gd fmla="*/ 109 w 128" name="T16"/>
                  <a:gd fmla="*/ 53 h 128" name="T17"/>
                  <a:gd fmla="*/ 127 w 128" name="T18"/>
                  <a:gd fmla="*/ 62 h 128" name="T19"/>
                  <a:gd fmla="*/ 76 w 128" name="T20"/>
                  <a:gd fmla="*/ 109 h 128" name="T21"/>
                  <a:gd fmla="*/ 46 w 128" name="T22"/>
                  <a:gd fmla="*/ 109 h 128" name="T23"/>
                  <a:gd fmla="*/ 30 w 128" name="T24"/>
                  <a:gd fmla="*/ 126 h 128" name="T25"/>
                  <a:gd fmla="*/ 11 w 128" name="T26"/>
                  <a:gd fmla="*/ 127 h 128" name="T27"/>
                  <a:gd fmla="*/ 11 w 128" name="T28"/>
                  <a:gd fmla="*/ 112 h 128" name="T29"/>
                  <a:gd fmla="*/ 0 w 128" name="T30"/>
                  <a:gd fmla="*/ 98 h 128" name="T31"/>
                  <a:gd fmla="*/ 0 w 128" name="T32"/>
                  <a:gd fmla="*/ 98 h 128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28" name="T51"/>
                  <a:gd fmla="*/ 0 h 128" name="T52"/>
                  <a:gd fmla="*/ 128 w 128" name="T53"/>
                  <a:gd fmla="*/ 128 h 128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28" w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/>
              <p:nvPr/>
            </p:nvSpPr>
            <p:spPr bwMode="auto">
              <a:xfrm>
                <a:off x="3477" y="3396"/>
                <a:ext cx="25" cy="158"/>
              </a:xfrm>
              <a:custGeom>
                <a:gdLst>
                  <a:gd fmla="*/ 0 w 25" name="T0"/>
                  <a:gd fmla="*/ 4 h 28" name="T1"/>
                  <a:gd fmla="*/ 0 w 25" name="T2"/>
                  <a:gd fmla="*/ 4 h 28" name="T3"/>
                  <a:gd fmla="*/ 3 w 25" name="T4"/>
                  <a:gd fmla="*/ 14 h 28" name="T5"/>
                  <a:gd fmla="*/ 9 w 25" name="T6"/>
                  <a:gd fmla="*/ 27 h 28" name="T7"/>
                  <a:gd fmla="*/ 24 w 25" name="T8"/>
                  <a:gd fmla="*/ 11 h 28" name="T9"/>
                  <a:gd fmla="*/ 23 w 25" name="T10"/>
                  <a:gd fmla="*/ 0 h 28" name="T11"/>
                  <a:gd fmla="*/ 0 w 25" name="T12"/>
                  <a:gd fmla="*/ 4 h 28" name="T13"/>
                  <a:gd fmla="*/ 0 w 25" name="T14"/>
                  <a:gd fmla="*/ 4 h 2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25" name="T24"/>
                  <a:gd fmla="*/ 0 h 28" name="T25"/>
                  <a:gd fmla="*/ 25 w 25" name="T26"/>
                  <a:gd fmla="*/ 28 h 2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8" w="25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/>
              <p:nvPr/>
            </p:nvSpPr>
            <p:spPr bwMode="auto">
              <a:xfrm>
                <a:off x="3195" y="3254"/>
                <a:ext cx="106" cy="158"/>
              </a:xfrm>
              <a:custGeom>
                <a:gdLst>
                  <a:gd fmla="*/ 0 w 106" name="T0"/>
                  <a:gd fmla="*/ 109 h 153" name="T1"/>
                  <a:gd fmla="*/ 0 w 106" name="T2"/>
                  <a:gd fmla="*/ 109 h 153" name="T3"/>
                  <a:gd fmla="*/ 14 w 106" name="T4"/>
                  <a:gd fmla="*/ 80 h 153" name="T5"/>
                  <a:gd fmla="*/ 40 w 106" name="T6"/>
                  <a:gd fmla="*/ 84 h 153" name="T7"/>
                  <a:gd fmla="*/ 68 w 106" name="T8"/>
                  <a:gd fmla="*/ 25 h 153" name="T9"/>
                  <a:gd fmla="*/ 82 w 106" name="T10"/>
                  <a:gd fmla="*/ 14 h 153" name="T11"/>
                  <a:gd fmla="*/ 77 w 106" name="T12"/>
                  <a:gd fmla="*/ 2 h 153" name="T13"/>
                  <a:gd fmla="*/ 84 w 106" name="T14"/>
                  <a:gd fmla="*/ 0 h 153" name="T15"/>
                  <a:gd fmla="*/ 94 w 106" name="T16"/>
                  <a:gd fmla="*/ 37 h 153" name="T17"/>
                  <a:gd fmla="*/ 77 w 106" name="T18"/>
                  <a:gd fmla="*/ 44 h 153" name="T19"/>
                  <a:gd fmla="*/ 96 w 106" name="T20"/>
                  <a:gd fmla="*/ 73 h 153" name="T21"/>
                  <a:gd fmla="*/ 84 w 106" name="T22"/>
                  <a:gd fmla="*/ 107 h 153" name="T23"/>
                  <a:gd fmla="*/ 105 w 106" name="T24"/>
                  <a:gd fmla="*/ 134 h 153" name="T25"/>
                  <a:gd fmla="*/ 103 w 106" name="T26"/>
                  <a:gd fmla="*/ 152 h 153" name="T27"/>
                  <a:gd fmla="*/ 67 w 106" name="T28"/>
                  <a:gd fmla="*/ 144 h 153" name="T29"/>
                  <a:gd fmla="*/ 39 w 106" name="T30"/>
                  <a:gd fmla="*/ 143 h 153" name="T31"/>
                  <a:gd fmla="*/ 17 w 106" name="T32"/>
                  <a:gd fmla="*/ 144 h 153" name="T33"/>
                  <a:gd fmla="*/ 16 w 106" name="T34"/>
                  <a:gd fmla="*/ 119 h 153" name="T35"/>
                  <a:gd fmla="*/ 0 w 106" name="T36"/>
                  <a:gd fmla="*/ 109 h 153" name="T37"/>
                  <a:gd fmla="*/ 0 w 106" name="T38"/>
                  <a:gd fmla="*/ 109 h 153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06" name="T60"/>
                  <a:gd fmla="*/ 0 h 153" name="T61"/>
                  <a:gd fmla="*/ 106 w 106" name="T62"/>
                  <a:gd fmla="*/ 153 h 153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53" w="105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/>
              <p:nvPr/>
            </p:nvSpPr>
            <p:spPr bwMode="auto">
              <a:xfrm>
                <a:off x="3279" y="3257"/>
                <a:ext cx="178" cy="158"/>
              </a:xfrm>
              <a:custGeom>
                <a:gdLst>
                  <a:gd fmla="*/ 0 w 178" name="T0"/>
                  <a:gd fmla="*/ 83 h 111" name="T1"/>
                  <a:gd fmla="*/ 0 w 178" name="T2"/>
                  <a:gd fmla="*/ 83 h 111" name="T3"/>
                  <a:gd fmla="*/ 12 w 178" name="T4"/>
                  <a:gd fmla="*/ 49 h 111" name="T5"/>
                  <a:gd fmla="*/ 56 w 178" name="T6"/>
                  <a:gd fmla="*/ 40 h 111" name="T7"/>
                  <a:gd fmla="*/ 61 w 178" name="T8"/>
                  <a:gd fmla="*/ 29 h 111" name="T9"/>
                  <a:gd fmla="*/ 81 w 178" name="T10"/>
                  <a:gd fmla="*/ 25 h 111" name="T11"/>
                  <a:gd fmla="*/ 111 w 178" name="T12"/>
                  <a:gd fmla="*/ 0 h 111" name="T13"/>
                  <a:gd fmla="*/ 121 w 178" name="T14"/>
                  <a:gd fmla="*/ 29 h 111" name="T15"/>
                  <a:gd fmla="*/ 144 w 178" name="T16"/>
                  <a:gd fmla="*/ 40 h 111" name="T17"/>
                  <a:gd fmla="*/ 177 w 178" name="T18"/>
                  <a:gd fmla="*/ 80 h 111" name="T19"/>
                  <a:gd fmla="*/ 95 w 178" name="T20"/>
                  <a:gd fmla="*/ 91 h 111" name="T21"/>
                  <a:gd fmla="*/ 68 w 178" name="T22"/>
                  <a:gd fmla="*/ 80 h 111" name="T23"/>
                  <a:gd fmla="*/ 56 w 178" name="T24"/>
                  <a:gd fmla="*/ 99 h 111" name="T25"/>
                  <a:gd fmla="*/ 33 w 178" name="T26"/>
                  <a:gd fmla="*/ 99 h 111" name="T27"/>
                  <a:gd fmla="*/ 21 w 178" name="T28"/>
                  <a:gd fmla="*/ 110 h 111" name="T29"/>
                  <a:gd fmla="*/ 0 w 178" name="T30"/>
                  <a:gd fmla="*/ 83 h 111" name="T31"/>
                  <a:gd fmla="*/ 0 w 178" name="T32"/>
                  <a:gd fmla="*/ 83 h 111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78" name="T51"/>
                  <a:gd fmla="*/ 0 h 111" name="T52"/>
                  <a:gd fmla="*/ 178 w 178" name="T53"/>
                  <a:gd fmla="*/ 111 h 111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10" w="178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/>
              <p:nvPr/>
            </p:nvSpPr>
            <p:spPr bwMode="auto">
              <a:xfrm>
                <a:off x="3263" y="3139"/>
                <a:ext cx="147" cy="158"/>
              </a:xfrm>
              <a:custGeom>
                <a:gdLst>
                  <a:gd fmla="*/ 0 w 147" name="T0"/>
                  <a:gd fmla="*/ 128 h 224" name="T1"/>
                  <a:gd fmla="*/ 0 w 147" name="T2"/>
                  <a:gd fmla="*/ 128 h 224" name="T3"/>
                  <a:gd fmla="*/ 21 w 147" name="T4"/>
                  <a:gd fmla="*/ 139 h 224" name="T5"/>
                  <a:gd fmla="*/ 16 w 147" name="T6"/>
                  <a:gd fmla="*/ 150 h 224" name="T7"/>
                  <a:gd fmla="*/ 26 w 147" name="T8"/>
                  <a:gd fmla="*/ 187 h 224" name="T9"/>
                  <a:gd fmla="*/ 9 w 147" name="T10"/>
                  <a:gd fmla="*/ 194 h 224" name="T11"/>
                  <a:gd fmla="*/ 28 w 147" name="T12"/>
                  <a:gd fmla="*/ 223 h 224" name="T13"/>
                  <a:gd fmla="*/ 72 w 147" name="T14"/>
                  <a:gd fmla="*/ 214 h 224" name="T15"/>
                  <a:gd fmla="*/ 77 w 147" name="T16"/>
                  <a:gd fmla="*/ 203 h 224" name="T17"/>
                  <a:gd fmla="*/ 97 w 147" name="T18"/>
                  <a:gd fmla="*/ 199 h 224" name="T19"/>
                  <a:gd fmla="*/ 127 w 147" name="T20"/>
                  <a:gd fmla="*/ 174 h 224" name="T21"/>
                  <a:gd fmla="*/ 117 w 147" name="T22"/>
                  <a:gd fmla="*/ 147 h 224" name="T23"/>
                  <a:gd fmla="*/ 131 w 147" name="T24"/>
                  <a:gd fmla="*/ 111 h 224" name="T25"/>
                  <a:gd fmla="*/ 145 w 147" name="T26"/>
                  <a:gd fmla="*/ 108 h 224" name="T27"/>
                  <a:gd fmla="*/ 146 w 147" name="T28"/>
                  <a:gd fmla="*/ 56 h 224" name="T29"/>
                  <a:gd fmla="*/ 36 w 147" name="T30"/>
                  <a:gd fmla="*/ 0 h 224" name="T31"/>
                  <a:gd fmla="*/ 22 w 147" name="T32"/>
                  <a:gd fmla="*/ 5 h 224" name="T33"/>
                  <a:gd fmla="*/ 22 w 147" name="T34"/>
                  <a:gd fmla="*/ 27 h 224" name="T35"/>
                  <a:gd fmla="*/ 36 w 147" name="T36"/>
                  <a:gd fmla="*/ 43 h 224" name="T37"/>
                  <a:gd fmla="*/ 28 w 147" name="T38"/>
                  <a:gd fmla="*/ 92 h 224" name="T39"/>
                  <a:gd fmla="*/ 0 w 147" name="T40"/>
                  <a:gd fmla="*/ 128 h 224" name="T41"/>
                  <a:gd fmla="*/ 0 w 147" name="T42"/>
                  <a:gd fmla="*/ 128 h 224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47" name="T66"/>
                  <a:gd fmla="*/ 0 h 224" name="T67"/>
                  <a:gd fmla="*/ 147 w 147" name="T68"/>
                  <a:gd fmla="*/ 224 h 224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24" w="147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/>
              <p:nvPr/>
            </p:nvSpPr>
            <p:spPr bwMode="auto">
              <a:xfrm>
                <a:off x="3232" y="3360"/>
                <a:ext cx="104" cy="158"/>
              </a:xfrm>
              <a:custGeom>
                <a:gdLst>
                  <a:gd fmla="*/ 0 w 104" name="T0"/>
                  <a:gd fmla="*/ 104 h 119" name="T1"/>
                  <a:gd fmla="*/ 0 w 104" name="T2"/>
                  <a:gd fmla="*/ 104 h 119" name="T3"/>
                  <a:gd fmla="*/ 11 w 104" name="T4"/>
                  <a:gd fmla="*/ 118 h 119" name="T5"/>
                  <a:gd fmla="*/ 25 w 104" name="T6"/>
                  <a:gd fmla="*/ 114 h 119" name="T7"/>
                  <a:gd fmla="*/ 46 w 104" name="T8"/>
                  <a:gd fmla="*/ 115 h 119" name="T9"/>
                  <a:gd fmla="*/ 65 w 104" name="T10"/>
                  <a:gd fmla="*/ 103 h 119" name="T11"/>
                  <a:gd fmla="*/ 70 w 104" name="T12"/>
                  <a:gd fmla="*/ 79 h 119" name="T13"/>
                  <a:gd fmla="*/ 90 w 104" name="T14"/>
                  <a:gd fmla="*/ 59 h 119" name="T15"/>
                  <a:gd fmla="*/ 103 w 104" name="T16"/>
                  <a:gd fmla="*/ 0 h 119" name="T17"/>
                  <a:gd fmla="*/ 80 w 104" name="T18"/>
                  <a:gd fmla="*/ 0 h 119" name="T19"/>
                  <a:gd fmla="*/ 68 w 104" name="T20"/>
                  <a:gd fmla="*/ 11 h 119" name="T21"/>
                  <a:gd fmla="*/ 66 w 104" name="T22"/>
                  <a:gd fmla="*/ 29 h 119" name="T23"/>
                  <a:gd fmla="*/ 30 w 104" name="T24"/>
                  <a:gd fmla="*/ 21 h 119" name="T25"/>
                  <a:gd fmla="*/ 29 w 104" name="T26"/>
                  <a:gd fmla="*/ 33 h 119" name="T27"/>
                  <a:gd fmla="*/ 43 w 104" name="T28"/>
                  <a:gd fmla="*/ 35 h 119" name="T29"/>
                  <a:gd fmla="*/ 39 w 104" name="T30"/>
                  <a:gd fmla="*/ 81 h 119" name="T31"/>
                  <a:gd fmla="*/ 21 w 104" name="T32"/>
                  <a:gd fmla="*/ 76 h 119" name="T33"/>
                  <a:gd fmla="*/ 0 w 104" name="T34"/>
                  <a:gd fmla="*/ 104 h 119" name="T35"/>
                  <a:gd fmla="*/ 0 w 104" name="T36"/>
                  <a:gd fmla="*/ 104 h 119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104" name="T57"/>
                  <a:gd fmla="*/ 0 h 119" name="T58"/>
                  <a:gd fmla="*/ 104 w 104" name="T59"/>
                  <a:gd fmla="*/ 119 h 119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119" w="104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/>
              <p:nvPr/>
            </p:nvSpPr>
            <p:spPr bwMode="auto">
              <a:xfrm>
                <a:off x="3248" y="3406"/>
                <a:ext cx="260" cy="158"/>
              </a:xfrm>
              <a:custGeom>
                <a:gdLst>
                  <a:gd fmla="*/ 0 w 260" name="T0"/>
                  <a:gd fmla="*/ 147 h 250" name="T1"/>
                  <a:gd fmla="*/ 0 w 260" name="T2"/>
                  <a:gd fmla="*/ 147 h 250" name="T3"/>
                  <a:gd fmla="*/ 1 w 260" name="T4"/>
                  <a:gd fmla="*/ 154 h 250" name="T5"/>
                  <a:gd fmla="*/ 53 w 260" name="T6"/>
                  <a:gd fmla="*/ 147 h 250" name="T7"/>
                  <a:gd fmla="*/ 76 w 260" name="T8"/>
                  <a:gd fmla="*/ 179 h 250" name="T9"/>
                  <a:gd fmla="*/ 95 w 260" name="T10"/>
                  <a:gd fmla="*/ 177 h 250" name="T11"/>
                  <a:gd fmla="*/ 99 w 260" name="T12"/>
                  <a:gd fmla="*/ 163 h 250" name="T13"/>
                  <a:gd fmla="*/ 117 w 260" name="T14"/>
                  <a:gd fmla="*/ 162 h 250" name="T15"/>
                  <a:gd fmla="*/ 129 w 260" name="T16"/>
                  <a:gd fmla="*/ 171 h 250" name="T17"/>
                  <a:gd fmla="*/ 132 w 260" name="T18"/>
                  <a:gd fmla="*/ 220 h 250" name="T19"/>
                  <a:gd fmla="*/ 160 w 260" name="T20"/>
                  <a:gd fmla="*/ 217 h 250" name="T21"/>
                  <a:gd fmla="*/ 238 w 260" name="T22"/>
                  <a:gd fmla="*/ 249 h 250" name="T23"/>
                  <a:gd fmla="*/ 238 w 260" name="T24"/>
                  <a:gd fmla="*/ 235 h 250" name="T25"/>
                  <a:gd fmla="*/ 222 w 260" name="T26"/>
                  <a:gd fmla="*/ 228 h 250" name="T27"/>
                  <a:gd fmla="*/ 225 w 260" name="T28"/>
                  <a:gd fmla="*/ 192 h 250" name="T29"/>
                  <a:gd fmla="*/ 250 w 260" name="T30"/>
                  <a:gd fmla="*/ 180 h 250" name="T31"/>
                  <a:gd fmla="*/ 234 w 260" name="T32"/>
                  <a:gd fmla="*/ 156 h 250" name="T33"/>
                  <a:gd fmla="*/ 232 w 260" name="T34"/>
                  <a:gd fmla="*/ 115 h 250" name="T35"/>
                  <a:gd fmla="*/ 229 w 260" name="T36"/>
                  <a:gd fmla="*/ 105 h 250" name="T37"/>
                  <a:gd fmla="*/ 238 w 260" name="T38"/>
                  <a:gd fmla="*/ 87 h 250" name="T39"/>
                  <a:gd fmla="*/ 250 w 260" name="T40"/>
                  <a:gd fmla="*/ 52 h 250" name="T41"/>
                  <a:gd fmla="*/ 259 w 260" name="T42"/>
                  <a:gd fmla="*/ 39 h 250" name="T43"/>
                  <a:gd fmla="*/ 254 w 260" name="T44"/>
                  <a:gd fmla="*/ 20 h 250" name="T45"/>
                  <a:gd fmla="*/ 208 w 260" name="T46"/>
                  <a:gd fmla="*/ 0 h 250" name="T47"/>
                  <a:gd fmla="*/ 126 w 260" name="T48"/>
                  <a:gd fmla="*/ 11 h 250" name="T49"/>
                  <a:gd fmla="*/ 99 w 260" name="T50"/>
                  <a:gd fmla="*/ 0 h 250" name="T51"/>
                  <a:gd fmla="*/ 87 w 260" name="T52"/>
                  <a:gd fmla="*/ 19 h 250" name="T53"/>
                  <a:gd fmla="*/ 74 w 260" name="T54"/>
                  <a:gd fmla="*/ 78 h 250" name="T55"/>
                  <a:gd fmla="*/ 54 w 260" name="T56"/>
                  <a:gd fmla="*/ 98 h 250" name="T57"/>
                  <a:gd fmla="*/ 49 w 260" name="T58"/>
                  <a:gd fmla="*/ 122 h 250" name="T59"/>
                  <a:gd fmla="*/ 30 w 260" name="T60"/>
                  <a:gd fmla="*/ 134 h 250" name="T61"/>
                  <a:gd fmla="*/ 9 w 260" name="T62"/>
                  <a:gd fmla="*/ 133 h 250" name="T63"/>
                  <a:gd fmla="*/ 0 w 260" name="T64"/>
                  <a:gd fmla="*/ 147 h 250" name="T65"/>
                  <a:gd fmla="*/ 0 w 260" name="T66"/>
                  <a:gd fmla="*/ 147 h 250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260" name="T102"/>
                  <a:gd fmla="*/ 0 h 250" name="T103"/>
                  <a:gd fmla="*/ 260 w 260" name="T104"/>
                  <a:gd fmla="*/ 250 h 250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250" w="26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/>
              <p:nvPr/>
            </p:nvSpPr>
            <p:spPr bwMode="auto">
              <a:xfrm>
                <a:off x="3522" y="2855"/>
                <a:ext cx="33" cy="158"/>
              </a:xfrm>
              <a:custGeom>
                <a:gdLst>
                  <a:gd fmla="*/ 0 w 33" name="T0"/>
                  <a:gd fmla="*/ 9 h 18" name="T1"/>
                  <a:gd fmla="*/ 0 w 33" name="T2"/>
                  <a:gd fmla="*/ 9 h 18" name="T3"/>
                  <a:gd fmla="*/ 11 w 33" name="T4"/>
                  <a:gd fmla="*/ 17 h 18" name="T5"/>
                  <a:gd fmla="*/ 32 w 33" name="T6"/>
                  <a:gd fmla="*/ 0 h 18" name="T7"/>
                  <a:gd fmla="*/ 0 w 33" name="T8"/>
                  <a:gd fmla="*/ 9 h 18" name="T9"/>
                  <a:gd fmla="*/ 0 w 33" name="T10"/>
                  <a:gd fmla="*/ 9 h 1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33" name="T18"/>
                  <a:gd fmla="*/ 0 h 18" name="T19"/>
                  <a:gd fmla="*/ 33 w 33" name="T20"/>
                  <a:gd fmla="*/ 18 h 1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8" w="33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/>
              <p:nvPr/>
            </p:nvSpPr>
            <p:spPr bwMode="auto">
              <a:xfrm>
                <a:off x="3093" y="3224"/>
                <a:ext cx="38" cy="158"/>
              </a:xfrm>
              <a:custGeom>
                <a:gdLst>
                  <a:gd fmla="*/ 0 w 38" name="T0"/>
                  <a:gd fmla="*/ 21 h 85" name="T1"/>
                  <a:gd fmla="*/ 0 w 38" name="T2"/>
                  <a:gd fmla="*/ 21 h 85" name="T3"/>
                  <a:gd fmla="*/ 14 w 38" name="T4"/>
                  <a:gd fmla="*/ 84 h 85" name="T5"/>
                  <a:gd fmla="*/ 26 w 38" name="T6"/>
                  <a:gd fmla="*/ 83 h 85" name="T7"/>
                  <a:gd fmla="*/ 37 w 38" name="T8"/>
                  <a:gd fmla="*/ 10 h 85" name="T9"/>
                  <a:gd fmla="*/ 26 w 38" name="T10"/>
                  <a:gd fmla="*/ 0 h 85" name="T11"/>
                  <a:gd fmla="*/ 19 w 38" name="T12"/>
                  <a:gd fmla="*/ 7 h 85" name="T13"/>
                  <a:gd fmla="*/ 0 w 38" name="T14"/>
                  <a:gd fmla="*/ 21 h 85" name="T15"/>
                  <a:gd fmla="*/ 0 w 38" name="T16"/>
                  <a:gd fmla="*/ 21 h 85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38" name="T27"/>
                  <a:gd fmla="*/ 0 h 85" name="T28"/>
                  <a:gd fmla="*/ 38 w 38" name="T29"/>
                  <a:gd fmla="*/ 85 h 85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85" w="38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/>
              <p:nvPr/>
            </p:nvSpPr>
            <p:spPr bwMode="auto">
              <a:xfrm>
                <a:off x="3209" y="3329"/>
                <a:ext cx="26" cy="158"/>
              </a:xfrm>
              <a:custGeom>
                <a:gdLst>
                  <a:gd fmla="*/ 0 w 26" name="T0"/>
                  <a:gd fmla="*/ 17 h 18" name="T1"/>
                  <a:gd fmla="*/ 0 w 26" name="T2"/>
                  <a:gd fmla="*/ 17 h 18" name="T3"/>
                  <a:gd fmla="*/ 3 w 26" name="T4"/>
                  <a:gd fmla="*/ 1 h 18" name="T5"/>
                  <a:gd fmla="*/ 25 w 26" name="T6"/>
                  <a:gd fmla="*/ 0 h 18" name="T7"/>
                  <a:gd fmla="*/ 25 w 26" name="T8"/>
                  <a:gd fmla="*/ 15 h 18" name="T9"/>
                  <a:gd fmla="*/ 0 w 26" name="T10"/>
                  <a:gd fmla="*/ 17 h 18" name="T11"/>
                  <a:gd fmla="*/ 0 w 26" name="T12"/>
                  <a:gd fmla="*/ 17 h 1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6" name="T21"/>
                  <a:gd fmla="*/ 0 h 18" name="T22"/>
                  <a:gd fmla="*/ 26 w 26" name="T23"/>
                  <a:gd fmla="*/ 18 h 1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8" w="26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/>
              <p:nvPr/>
            </p:nvSpPr>
            <p:spPr bwMode="auto">
              <a:xfrm>
                <a:off x="3530" y="3204"/>
                <a:ext cx="207" cy="158"/>
              </a:xfrm>
              <a:custGeom>
                <a:gdLst>
                  <a:gd fmla="*/ 0 w 207" name="T0"/>
                  <a:gd fmla="*/ 140 h 201" name="T1"/>
                  <a:gd fmla="*/ 0 w 207" name="T2"/>
                  <a:gd fmla="*/ 140 h 201" name="T3"/>
                  <a:gd fmla="*/ 16 w 207" name="T4"/>
                  <a:gd fmla="*/ 129 h 201" name="T5"/>
                  <a:gd fmla="*/ 17 w 207" name="T6"/>
                  <a:gd fmla="*/ 105 h 201" name="T7"/>
                  <a:gd fmla="*/ 44 w 207" name="T8"/>
                  <a:gd fmla="*/ 72 h 201" name="T9"/>
                  <a:gd fmla="*/ 55 w 207" name="T10"/>
                  <a:gd fmla="*/ 13 h 201" name="T11"/>
                  <a:gd fmla="*/ 76 w 207" name="T12"/>
                  <a:gd fmla="*/ 0 h 201" name="T13"/>
                  <a:gd fmla="*/ 92 w 207" name="T14"/>
                  <a:gd fmla="*/ 40 h 201" name="T15"/>
                  <a:gd fmla="*/ 137 w 207" name="T16"/>
                  <a:gd fmla="*/ 74 h 201" name="T17"/>
                  <a:gd fmla="*/ 121 w 207" name="T18"/>
                  <a:gd fmla="*/ 95 h 201" name="T19"/>
                  <a:gd fmla="*/ 136 w 207" name="T20"/>
                  <a:gd fmla="*/ 100 h 201" name="T21"/>
                  <a:gd fmla="*/ 152 w 207" name="T22"/>
                  <a:gd fmla="*/ 124 h 201" name="T23"/>
                  <a:gd fmla="*/ 206 w 207" name="T24"/>
                  <a:gd fmla="*/ 138 h 201" name="T25"/>
                  <a:gd fmla="*/ 165 w 207" name="T26"/>
                  <a:gd fmla="*/ 179 h 201" name="T27"/>
                  <a:gd fmla="*/ 122 w 207" name="T28"/>
                  <a:gd fmla="*/ 194 h 201" name="T29"/>
                  <a:gd fmla="*/ 83 w 207" name="T30"/>
                  <a:gd fmla="*/ 200 h 201" name="T31"/>
                  <a:gd fmla="*/ 39 w 207" name="T32"/>
                  <a:gd fmla="*/ 185 h 201" name="T33"/>
                  <a:gd fmla="*/ 24 w 207" name="T34"/>
                  <a:gd fmla="*/ 156 h 201" name="T35"/>
                  <a:gd fmla="*/ 0 w 207" name="T36"/>
                  <a:gd fmla="*/ 140 h 201" name="T37"/>
                  <a:gd fmla="*/ 0 w 207" name="T38"/>
                  <a:gd fmla="*/ 140 h 201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207" name="T60"/>
                  <a:gd fmla="*/ 0 h 201" name="T61"/>
                  <a:gd fmla="*/ 207 w 207" name="T62"/>
                  <a:gd fmla="*/ 201 h 201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201" w="206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/>
              <p:nvPr/>
            </p:nvSpPr>
            <p:spPr bwMode="auto">
              <a:xfrm>
                <a:off x="3651" y="3191"/>
                <a:ext cx="22" cy="158"/>
              </a:xfrm>
              <a:custGeom>
                <a:gdLst>
                  <a:gd fmla="*/ 0 w 22" name="T0"/>
                  <a:gd fmla="*/ 21 h 27" name="T1"/>
                  <a:gd fmla="*/ 0 w 22" name="T2"/>
                  <a:gd fmla="*/ 21 h 27" name="T3"/>
                  <a:gd fmla="*/ 15 w 22" name="T4"/>
                  <a:gd fmla="*/ 26 h 27" name="T5"/>
                  <a:gd fmla="*/ 21 w 22" name="T6"/>
                  <a:gd fmla="*/ 18 h 27" name="T7"/>
                  <a:gd fmla="*/ 10 w 22" name="T8"/>
                  <a:gd fmla="*/ 16 h 27" name="T9"/>
                  <a:gd fmla="*/ 21 w 22" name="T10"/>
                  <a:gd fmla="*/ 10 h 27" name="T11"/>
                  <a:gd fmla="*/ 16 w 22" name="T12"/>
                  <a:gd fmla="*/ 0 h 27" name="T13"/>
                  <a:gd fmla="*/ 0 w 22" name="T14"/>
                  <a:gd fmla="*/ 21 h 27" name="T15"/>
                  <a:gd fmla="*/ 0 w 22" name="T16"/>
                  <a:gd fmla="*/ 21 h 27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22" name="T27"/>
                  <a:gd fmla="*/ 0 h 27" name="T28"/>
                  <a:gd fmla="*/ 22 w 22" name="T29"/>
                  <a:gd fmla="*/ 27 h 27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27" w="22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/>
              <p:nvPr/>
            </p:nvSpPr>
            <p:spPr bwMode="auto">
              <a:xfrm>
                <a:off x="3199" y="3363"/>
                <a:ext cx="77" cy="158"/>
              </a:xfrm>
              <a:custGeom>
                <a:gdLst>
                  <a:gd fmla="*/ 0 w 77" name="T0"/>
                  <a:gd fmla="*/ 40 h 85" name="T1"/>
                  <a:gd fmla="*/ 0 w 77" name="T2"/>
                  <a:gd fmla="*/ 40 h 85" name="T3"/>
                  <a:gd fmla="*/ 9 w 77" name="T4"/>
                  <a:gd fmla="*/ 27 h 85" name="T5"/>
                  <a:gd fmla="*/ 14 w 77" name="T6"/>
                  <a:gd fmla="*/ 28 h 85" name="T7"/>
                  <a:gd fmla="*/ 10 w 77" name="T8"/>
                  <a:gd fmla="*/ 17 h 85" name="T9"/>
                  <a:gd fmla="*/ 35 w 77" name="T10"/>
                  <a:gd fmla="*/ 15 h 85" name="T11"/>
                  <a:gd fmla="*/ 35 w 77" name="T12"/>
                  <a:gd fmla="*/ 0 h 85" name="T13"/>
                  <a:gd fmla="*/ 63 w 77" name="T14"/>
                  <a:gd fmla="*/ 1 h 85" name="T15"/>
                  <a:gd fmla="*/ 62 w 77" name="T16"/>
                  <a:gd fmla="*/ 13 h 85" name="T17"/>
                  <a:gd fmla="*/ 76 w 77" name="T18"/>
                  <a:gd fmla="*/ 15 h 85" name="T19"/>
                  <a:gd fmla="*/ 72 w 77" name="T20"/>
                  <a:gd fmla="*/ 61 h 85" name="T21"/>
                  <a:gd fmla="*/ 54 w 77" name="T22"/>
                  <a:gd fmla="*/ 56 h 85" name="T23"/>
                  <a:gd fmla="*/ 33 w 77" name="T24"/>
                  <a:gd fmla="*/ 84 h 85" name="T25"/>
                  <a:gd fmla="*/ 0 w 77" name="T26"/>
                  <a:gd fmla="*/ 40 h 85" name="T27"/>
                  <a:gd fmla="*/ 0 w 77" name="T28"/>
                  <a:gd fmla="*/ 40 h 85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77" name="T45"/>
                  <a:gd fmla="*/ 0 h 85" name="T46"/>
                  <a:gd fmla="*/ 77 w 77" name="T47"/>
                  <a:gd fmla="*/ 85 h 85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5" w="77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/>
              <p:nvPr/>
            </p:nvSpPr>
            <p:spPr bwMode="auto">
              <a:xfrm>
                <a:off x="2852" y="3169"/>
                <a:ext cx="42" cy="158"/>
              </a:xfrm>
              <a:custGeom>
                <a:gdLst>
                  <a:gd fmla="*/ 0 w 42" name="T0"/>
                  <a:gd fmla="*/ 7 h 8" name="T1"/>
                  <a:gd fmla="*/ 0 w 42" name="T2"/>
                  <a:gd fmla="*/ 7 h 8" name="T3"/>
                  <a:gd fmla="*/ 2 w 42" name="T4"/>
                  <a:gd fmla="*/ 0 h 8" name="T5"/>
                  <a:gd fmla="*/ 41 w 42" name="T6"/>
                  <a:gd fmla="*/ 2 h 8" name="T7"/>
                  <a:gd fmla="*/ 0 w 42" name="T8"/>
                  <a:gd fmla="*/ 7 h 8" name="T9"/>
                  <a:gd fmla="*/ 0 w 42" name="T10"/>
                  <a:gd fmla="*/ 7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42" name="T18"/>
                  <a:gd fmla="*/ 0 h 8" name="T19"/>
                  <a:gd fmla="*/ 42 w 42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42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/>
              <p:nvPr/>
            </p:nvSpPr>
            <p:spPr bwMode="auto">
              <a:xfrm>
                <a:off x="3039" y="3243"/>
                <a:ext cx="59" cy="158"/>
              </a:xfrm>
              <a:custGeom>
                <a:gdLst>
                  <a:gd fmla="*/ 0 w 59" name="T0"/>
                  <a:gd fmla="*/ 83 h 89" name="T1"/>
                  <a:gd fmla="*/ 0 w 59" name="T2"/>
                  <a:gd fmla="*/ 83 h 89" name="T3"/>
                  <a:gd fmla="*/ 5 w 59" name="T4"/>
                  <a:gd fmla="*/ 23 h 89" name="T5"/>
                  <a:gd fmla="*/ 3 w 59" name="T6"/>
                  <a:gd fmla="*/ 4 h 89" name="T7"/>
                  <a:gd fmla="*/ 39 w 59" name="T8"/>
                  <a:gd fmla="*/ 0 h 89" name="T9"/>
                  <a:gd fmla="*/ 58 w 59" name="T10"/>
                  <a:gd fmla="*/ 70 h 89" name="T11"/>
                  <a:gd fmla="*/ 15 w 59" name="T12"/>
                  <a:gd fmla="*/ 88 h 89" name="T13"/>
                  <a:gd fmla="*/ 0 w 59" name="T14"/>
                  <a:gd fmla="*/ 83 h 89" name="T15"/>
                  <a:gd fmla="*/ 0 w 59" name="T16"/>
                  <a:gd fmla="*/ 83 h 89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59" name="T27"/>
                  <a:gd fmla="*/ 0 h 89" name="T28"/>
                  <a:gd fmla="*/ 59 w 59" name="T29"/>
                  <a:gd fmla="*/ 89 h 89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89" w="5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/>
              <p:nvPr/>
            </p:nvSpPr>
            <p:spPr bwMode="auto">
              <a:xfrm>
                <a:off x="2876" y="3214"/>
                <a:ext cx="101" cy="158"/>
              </a:xfrm>
              <a:custGeom>
                <a:gdLst>
                  <a:gd fmla="*/ 0 w 101" name="T0"/>
                  <a:gd fmla="*/ 25 h 74" name="T1"/>
                  <a:gd fmla="*/ 0 w 101" name="T2"/>
                  <a:gd fmla="*/ 25 h 74" name="T3"/>
                  <a:gd fmla="*/ 17 w 101" name="T4"/>
                  <a:gd fmla="*/ 14 h 74" name="T5"/>
                  <a:gd fmla="*/ 17 w 101" name="T6"/>
                  <a:gd fmla="*/ 0 h 74" name="T7"/>
                  <a:gd fmla="*/ 50 w 101" name="T8"/>
                  <a:gd fmla="*/ 3 h 74" name="T9"/>
                  <a:gd fmla="*/ 59 w 101" name="T10"/>
                  <a:gd fmla="*/ 10 h 74" name="T11"/>
                  <a:gd fmla="*/ 82 w 101" name="T12"/>
                  <a:gd fmla="*/ 2 h 74" name="T13"/>
                  <a:gd fmla="*/ 96 w 101" name="T14"/>
                  <a:gd fmla="*/ 35 h 74" name="T15"/>
                  <a:gd fmla="*/ 100 w 101" name="T16"/>
                  <a:gd fmla="*/ 59 h 74" name="T17"/>
                  <a:gd fmla="*/ 91 w 101" name="T18"/>
                  <a:gd fmla="*/ 58 h 74" name="T19"/>
                  <a:gd fmla="*/ 89 w 101" name="T20"/>
                  <a:gd fmla="*/ 71 h 74" name="T21"/>
                  <a:gd fmla="*/ 75 w 101" name="T22"/>
                  <a:gd fmla="*/ 73 h 74" name="T23"/>
                  <a:gd fmla="*/ 74 w 101" name="T24"/>
                  <a:gd fmla="*/ 59 h 74" name="T25"/>
                  <a:gd fmla="*/ 66 w 101" name="T26"/>
                  <a:gd fmla="*/ 59 h 74" name="T27"/>
                  <a:gd fmla="*/ 52 w 101" name="T28"/>
                  <a:gd fmla="*/ 38 h 74" name="T29"/>
                  <a:gd fmla="*/ 23 w 101" name="T30"/>
                  <a:gd fmla="*/ 50 h 74" name="T31"/>
                  <a:gd fmla="*/ 0 w 101" name="T32"/>
                  <a:gd fmla="*/ 25 h 74" name="T33"/>
                  <a:gd fmla="*/ 0 w 101" name="T34"/>
                  <a:gd fmla="*/ 25 h 74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101" name="T54"/>
                  <a:gd fmla="*/ 0 h 74" name="T55"/>
                  <a:gd fmla="*/ 101 w 101" name="T56"/>
                  <a:gd fmla="*/ 74 h 74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74" w="100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/>
              <p:nvPr/>
            </p:nvSpPr>
            <p:spPr bwMode="auto">
              <a:xfrm>
                <a:off x="3691" y="2947"/>
                <a:ext cx="26" cy="158"/>
              </a:xfrm>
              <a:custGeom>
                <a:gdLst>
                  <a:gd fmla="*/ 0 w 26" name="T0"/>
                  <a:gd fmla="*/ 0 h 8" name="T1"/>
                  <a:gd fmla="*/ 0 w 26" name="T2"/>
                  <a:gd fmla="*/ 0 h 8" name="T3"/>
                  <a:gd fmla="*/ 13 w 26" name="T4"/>
                  <a:gd fmla="*/ 7 h 8" name="T5"/>
                  <a:gd fmla="*/ 25 w 26" name="T6"/>
                  <a:gd fmla="*/ 2 h 8" name="T7"/>
                  <a:gd fmla="*/ 0 w 26" name="T8"/>
                  <a:gd fmla="*/ 0 h 8" name="T9"/>
                  <a:gd fmla="*/ 0 w 26" name="T10"/>
                  <a:gd fmla="*/ 0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6" name="T18"/>
                  <a:gd fmla="*/ 0 h 8" name="T19"/>
                  <a:gd fmla="*/ 26 w 26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26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/>
              <p:nvPr/>
            </p:nvSpPr>
            <p:spPr bwMode="auto">
              <a:xfrm>
                <a:off x="3544" y="2913"/>
                <a:ext cx="22" cy="158"/>
              </a:xfrm>
              <a:custGeom>
                <a:gdLst>
                  <a:gd fmla="*/ 0 w 22" name="T0"/>
                  <a:gd fmla="*/ 28 h 58" name="T1"/>
                  <a:gd fmla="*/ 0 w 22" name="T2"/>
                  <a:gd fmla="*/ 28 h 58" name="T3"/>
                  <a:gd fmla="*/ 11 w 22" name="T4"/>
                  <a:gd fmla="*/ 57 h 58" name="T5"/>
                  <a:gd fmla="*/ 13 w 22" name="T6"/>
                  <a:gd fmla="*/ 56 h 58" name="T7"/>
                  <a:gd fmla="*/ 19 w 22" name="T8"/>
                  <a:gd fmla="*/ 25 h 58" name="T9"/>
                  <a:gd fmla="*/ 11 w 22" name="T10"/>
                  <a:gd fmla="*/ 28 h 58" name="T11"/>
                  <a:gd fmla="*/ 13 w 22" name="T12"/>
                  <a:gd fmla="*/ 14 h 58" name="T13"/>
                  <a:gd fmla="*/ 20 w 22" name="T14"/>
                  <a:gd fmla="*/ 7 h 58" name="T15"/>
                  <a:gd fmla="*/ 21 w 22" name="T16"/>
                  <a:gd fmla="*/ 0 h 58" name="T17"/>
                  <a:gd fmla="*/ 14 w 22" name="T18"/>
                  <a:gd fmla="*/ 1 h 58" name="T19"/>
                  <a:gd fmla="*/ 0 w 22" name="T20"/>
                  <a:gd fmla="*/ 28 h 58" name="T21"/>
                  <a:gd fmla="*/ 0 w 22" name="T22"/>
                  <a:gd fmla="*/ 28 h 58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22" name="T36"/>
                  <a:gd fmla="*/ 0 h 58" name="T37"/>
                  <a:gd fmla="*/ 22 w 22" name="T38"/>
                  <a:gd fmla="*/ 58 h 58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57" w="22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/>
              <p:nvPr/>
            </p:nvSpPr>
            <p:spPr bwMode="auto">
              <a:xfrm>
                <a:off x="2964" y="3248"/>
                <a:ext cx="81" cy="158"/>
              </a:xfrm>
              <a:custGeom>
                <a:gdLst>
                  <a:gd fmla="*/ 0 w 81" name="T0"/>
                  <a:gd fmla="*/ 57 h 87" name="T1"/>
                  <a:gd fmla="*/ 0 w 81" name="T2"/>
                  <a:gd fmla="*/ 57 h 87" name="T3"/>
                  <a:gd fmla="*/ 1 w 81" name="T4"/>
                  <a:gd fmla="*/ 44 h 87" name="T5"/>
                  <a:gd fmla="*/ 3 w 81" name="T6"/>
                  <a:gd fmla="*/ 31 h 87" name="T7"/>
                  <a:gd fmla="*/ 12 w 81" name="T8"/>
                  <a:gd fmla="*/ 32 h 87" name="T9"/>
                  <a:gd fmla="*/ 8 w 81" name="T10"/>
                  <a:gd fmla="*/ 8 h 87" name="T11"/>
                  <a:gd fmla="*/ 32 w 81" name="T12"/>
                  <a:gd fmla="*/ 0 h 87" name="T13"/>
                  <a:gd fmla="*/ 46 w 81" name="T14"/>
                  <a:gd fmla="*/ 5 h 87" name="T15"/>
                  <a:gd fmla="*/ 53 w 81" name="T16"/>
                  <a:gd fmla="*/ 14 h 87" name="T17"/>
                  <a:gd fmla="*/ 80 w 81" name="T18"/>
                  <a:gd fmla="*/ 17 h 87" name="T19"/>
                  <a:gd fmla="*/ 75 w 81" name="T20"/>
                  <a:gd fmla="*/ 77 h 87" name="T21"/>
                  <a:gd fmla="*/ 13 w 81" name="T22"/>
                  <a:gd fmla="*/ 86 h 87" name="T23"/>
                  <a:gd fmla="*/ 15 w 81" name="T24"/>
                  <a:gd fmla="*/ 66 h 87" name="T25"/>
                  <a:gd fmla="*/ 0 w 81" name="T26"/>
                  <a:gd fmla="*/ 57 h 87" name="T27"/>
                  <a:gd fmla="*/ 0 w 81" name="T28"/>
                  <a:gd fmla="*/ 57 h 87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81" name="T45"/>
                  <a:gd fmla="*/ 0 h 87" name="T46"/>
                  <a:gd fmla="*/ 81 w 81" name="T47"/>
                  <a:gd fmla="*/ 87 h 87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7" w="81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/>
              <p:nvPr/>
            </p:nvSpPr>
            <p:spPr bwMode="auto">
              <a:xfrm>
                <a:off x="3555" y="2914"/>
                <a:ext cx="60" cy="158"/>
              </a:xfrm>
              <a:custGeom>
                <a:gdLst>
                  <a:gd fmla="*/ 0 w 60" name="T0"/>
                  <a:gd fmla="*/ 31 h 65" name="T1"/>
                  <a:gd fmla="*/ 0 w 60" name="T2"/>
                  <a:gd fmla="*/ 31 h 65" name="T3"/>
                  <a:gd fmla="*/ 2 w 60" name="T4"/>
                  <a:gd fmla="*/ 17 h 65" name="T5"/>
                  <a:gd fmla="*/ 9 w 60" name="T6"/>
                  <a:gd fmla="*/ 10 h 65" name="T7"/>
                  <a:gd fmla="*/ 23 w 60" name="T8"/>
                  <a:gd fmla="*/ 16 h 65" name="T9"/>
                  <a:gd fmla="*/ 53 w 60" name="T10"/>
                  <a:gd fmla="*/ 0 h 65" name="T11"/>
                  <a:gd fmla="*/ 59 w 60" name="T12"/>
                  <a:gd fmla="*/ 18 h 65" name="T13"/>
                  <a:gd fmla="*/ 28 w 60" name="T14"/>
                  <a:gd fmla="*/ 28 h 65" name="T15"/>
                  <a:gd fmla="*/ 44 w 60" name="T16"/>
                  <a:gd fmla="*/ 42 h 65" name="T17"/>
                  <a:gd fmla="*/ 36 w 60" name="T18"/>
                  <a:gd fmla="*/ 51 h 65" name="T19"/>
                  <a:gd fmla="*/ 17 w 60" name="T20"/>
                  <a:gd fmla="*/ 64 h 65" name="T21"/>
                  <a:gd fmla="*/ 2 w 60" name="T22"/>
                  <a:gd fmla="*/ 59 h 65" name="T23"/>
                  <a:gd fmla="*/ 2 w 60" name="T24"/>
                  <a:gd fmla="*/ 59 h 65" name="T25"/>
                  <a:gd fmla="*/ 8 w 60" name="T26"/>
                  <a:gd fmla="*/ 28 h 65" name="T27"/>
                  <a:gd fmla="*/ 0 w 60" name="T28"/>
                  <a:gd fmla="*/ 31 h 65" name="T29"/>
                  <a:gd fmla="*/ 0 w 60" name="T30"/>
                  <a:gd fmla="*/ 31 h 65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60" name="T48"/>
                  <a:gd fmla="*/ 0 h 65" name="T49"/>
                  <a:gd fmla="*/ 60 w 60" name="T50"/>
                  <a:gd fmla="*/ 65 h 65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65" w="60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/>
              <p:nvPr/>
            </p:nvSpPr>
            <p:spPr bwMode="auto">
              <a:xfrm>
                <a:off x="3544" y="3351"/>
                <a:ext cx="109" cy="158"/>
              </a:xfrm>
              <a:custGeom>
                <a:gdLst>
                  <a:gd fmla="*/ 0 w 109" name="T0"/>
                  <a:gd fmla="*/ 8 h 126" name="T1"/>
                  <a:gd fmla="*/ 0 w 109" name="T2"/>
                  <a:gd fmla="*/ 8 h 126" name="T3"/>
                  <a:gd fmla="*/ 15 w 109" name="T4"/>
                  <a:gd fmla="*/ 34 h 126" name="T5"/>
                  <a:gd fmla="*/ 0 w 109" name="T6"/>
                  <a:gd fmla="*/ 59 h 126" name="T7"/>
                  <a:gd fmla="*/ 11 w 109" name="T8"/>
                  <a:gd fmla="*/ 66 h 126" name="T9"/>
                  <a:gd fmla="*/ 3 w 109" name="T10"/>
                  <a:gd fmla="*/ 75 h 126" name="T11"/>
                  <a:gd fmla="*/ 74 w 109" name="T12"/>
                  <a:gd fmla="*/ 125 h 126" name="T13"/>
                  <a:gd fmla="*/ 104 w 109" name="T14"/>
                  <a:gd fmla="*/ 85 h 126" name="T15"/>
                  <a:gd fmla="*/ 97 w 109" name="T16"/>
                  <a:gd fmla="*/ 74 h 126" name="T17"/>
                  <a:gd fmla="*/ 97 w 109" name="T18"/>
                  <a:gd fmla="*/ 23 h 126" name="T19"/>
                  <a:gd fmla="*/ 108 w 109" name="T20"/>
                  <a:gd fmla="*/ 9 h 126" name="T21"/>
                  <a:gd fmla="*/ 69 w 109" name="T22"/>
                  <a:gd fmla="*/ 15 h 126" name="T23"/>
                  <a:gd fmla="*/ 25 w 109" name="T24"/>
                  <a:gd fmla="*/ 0 h 126" name="T25"/>
                  <a:gd fmla="*/ 0 w 109" name="T26"/>
                  <a:gd fmla="*/ 8 h 126" name="T27"/>
                  <a:gd fmla="*/ 0 w 109" name="T28"/>
                  <a:gd fmla="*/ 8 h 12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09" name="T45"/>
                  <a:gd fmla="*/ 0 h 126" name="T46"/>
                  <a:gd fmla="*/ 109 w 109" name="T47"/>
                  <a:gd fmla="*/ 126 h 12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25" w="109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/>
              <p:nvPr/>
            </p:nvSpPr>
            <p:spPr bwMode="auto">
              <a:xfrm>
                <a:off x="3716" y="2943"/>
                <a:ext cx="25" cy="158"/>
              </a:xfrm>
              <a:custGeom>
                <a:gdLst>
                  <a:gd fmla="*/ 0 w 25" name="T0"/>
                  <a:gd fmla="*/ 13 h 22" name="T1"/>
                  <a:gd fmla="*/ 0 w 25" name="T2"/>
                  <a:gd fmla="*/ 13 h 22" name="T3"/>
                  <a:gd fmla="*/ 20 w 25" name="T4"/>
                  <a:gd fmla="*/ 0 h 22" name="T5"/>
                  <a:gd fmla="*/ 24 w 25" name="T6"/>
                  <a:gd fmla="*/ 21 h 22" name="T7"/>
                  <a:gd fmla="*/ 0 w 25" name="T8"/>
                  <a:gd fmla="*/ 13 h 22" name="T9"/>
                  <a:gd fmla="*/ 0 w 25" name="T10"/>
                  <a:gd fmla="*/ 13 h 22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5" name="T18"/>
                  <a:gd fmla="*/ 0 h 22" name="T19"/>
                  <a:gd fmla="*/ 25 w 25" name="T20"/>
                  <a:gd fmla="*/ 22 h 22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2" w="25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/>
              <p:nvPr/>
            </p:nvSpPr>
            <p:spPr bwMode="auto">
              <a:xfrm>
                <a:off x="3558" y="2874"/>
                <a:ext cx="22" cy="158"/>
              </a:xfrm>
              <a:custGeom>
                <a:gdLst>
                  <a:gd fmla="*/ 0 w 22" name="T0"/>
                  <a:gd fmla="*/ 24 h 25" name="T1"/>
                  <a:gd fmla="*/ 0 w 22" name="T2"/>
                  <a:gd fmla="*/ 24 h 25" name="T3"/>
                  <a:gd fmla="*/ 7 w 22" name="T4"/>
                  <a:gd fmla="*/ 23 h 25" name="T5"/>
                  <a:gd fmla="*/ 21 w 22" name="T6"/>
                  <a:gd fmla="*/ 7 h 25" name="T7"/>
                  <a:gd fmla="*/ 14 w 22" name="T8"/>
                  <a:gd fmla="*/ 0 h 25" name="T9"/>
                  <a:gd fmla="*/ 0 w 22" name="T10"/>
                  <a:gd fmla="*/ 24 h 25" name="T11"/>
                  <a:gd fmla="*/ 0 w 22" name="T12"/>
                  <a:gd fmla="*/ 24 h 25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2" name="T21"/>
                  <a:gd fmla="*/ 0 h 25" name="T22"/>
                  <a:gd fmla="*/ 22 w 22" name="T23"/>
                  <a:gd fmla="*/ 25 h 25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5" w="22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/>
              <p:nvPr/>
            </p:nvSpPr>
            <p:spPr bwMode="auto">
              <a:xfrm>
                <a:off x="2925" y="3264"/>
                <a:ext cx="55" cy="158"/>
              </a:xfrm>
              <a:custGeom>
                <a:gdLst>
                  <a:gd fmla="*/ 0 w 55" name="T0"/>
                  <a:gd fmla="*/ 20 h 55" name="T1"/>
                  <a:gd fmla="*/ 0 w 55" name="T2"/>
                  <a:gd fmla="*/ 20 h 55" name="T3"/>
                  <a:gd fmla="*/ 17 w 55" name="T4"/>
                  <a:gd fmla="*/ 0 h 55" name="T5"/>
                  <a:gd fmla="*/ 25 w 55" name="T6"/>
                  <a:gd fmla="*/ 0 h 55" name="T7"/>
                  <a:gd fmla="*/ 26 w 55" name="T8"/>
                  <a:gd fmla="*/ 14 h 55" name="T9"/>
                  <a:gd fmla="*/ 40 w 55" name="T10"/>
                  <a:gd fmla="*/ 12 h 55" name="T11"/>
                  <a:gd fmla="*/ 39 w 55" name="T12"/>
                  <a:gd fmla="*/ 25 h 55" name="T13"/>
                  <a:gd fmla="*/ 54 w 55" name="T14"/>
                  <a:gd fmla="*/ 34 h 55" name="T15"/>
                  <a:gd fmla="*/ 52 w 55" name="T16"/>
                  <a:gd fmla="*/ 54 h 55" name="T17"/>
                  <a:gd fmla="*/ 0 w 55" name="T18"/>
                  <a:gd fmla="*/ 20 h 55" name="T19"/>
                  <a:gd fmla="*/ 0 w 55" name="T20"/>
                  <a:gd fmla="*/ 20 h 55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55" name="T33"/>
                  <a:gd fmla="*/ 0 h 55" name="T34"/>
                  <a:gd fmla="*/ 55 w 55" name="T35"/>
                  <a:gd fmla="*/ 55 h 55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55" w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/>
              <p:nvPr/>
            </p:nvSpPr>
            <p:spPr bwMode="auto">
              <a:xfrm>
                <a:off x="3208" y="2985"/>
                <a:ext cx="214" cy="158"/>
              </a:xfrm>
              <a:custGeom>
                <a:gdLst>
                  <a:gd fmla="*/ 0 w 214" name="T0"/>
                  <a:gd fmla="*/ 103 h 199" name="T1"/>
                  <a:gd fmla="*/ 0 w 214" name="T2"/>
                  <a:gd fmla="*/ 103 h 199" name="T3"/>
                  <a:gd fmla="*/ 0 w 214" name="T4"/>
                  <a:gd fmla="*/ 42 h 199" name="T5"/>
                  <a:gd fmla="*/ 27 w 214" name="T6"/>
                  <a:gd fmla="*/ 0 h 199" name="T7"/>
                  <a:gd fmla="*/ 78 w 214" name="T8"/>
                  <a:gd fmla="*/ 12 h 199" name="T9"/>
                  <a:gd fmla="*/ 87 w 214" name="T10"/>
                  <a:gd fmla="*/ 27 h 199" name="T11"/>
                  <a:gd fmla="*/ 129 w 214" name="T12"/>
                  <a:gd fmla="*/ 42 h 199" name="T13"/>
                  <a:gd fmla="*/ 143 w 214" name="T14"/>
                  <a:gd fmla="*/ 37 h 199" name="T15"/>
                  <a:gd fmla="*/ 144 w 214" name="T16"/>
                  <a:gd fmla="*/ 15 h 199" name="T17"/>
                  <a:gd fmla="*/ 157 w 214" name="T18"/>
                  <a:gd fmla="*/ 5 h 199" name="T19"/>
                  <a:gd fmla="*/ 213 w 214" name="T20"/>
                  <a:gd fmla="*/ 22 h 199" name="T21"/>
                  <a:gd fmla="*/ 207 w 214" name="T22"/>
                  <a:gd fmla="*/ 46 h 199" name="T23"/>
                  <a:gd fmla="*/ 213 w 214" name="T24"/>
                  <a:gd fmla="*/ 162 h 199" name="T25"/>
                  <a:gd fmla="*/ 213 w 214" name="T26"/>
                  <a:gd fmla="*/ 190 h 199" name="T27"/>
                  <a:gd fmla="*/ 201 w 214" name="T28"/>
                  <a:gd fmla="*/ 190 h 199" name="T29"/>
                  <a:gd fmla="*/ 201 w 214" name="T30"/>
                  <a:gd fmla="*/ 198 h 199" name="T31"/>
                  <a:gd fmla="*/ 91 w 214" name="T32"/>
                  <a:gd fmla="*/ 142 h 199" name="T33"/>
                  <a:gd fmla="*/ 77 w 214" name="T34"/>
                  <a:gd fmla="*/ 147 h 199" name="T35"/>
                  <a:gd fmla="*/ 32 w 214" name="T36"/>
                  <a:gd fmla="*/ 141 h 199" name="T37"/>
                  <a:gd fmla="*/ 0 w 214" name="T38"/>
                  <a:gd fmla="*/ 103 h 199" name="T39"/>
                  <a:gd fmla="*/ 0 w 214" name="T40"/>
                  <a:gd fmla="*/ 103 h 199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14" name="T63"/>
                  <a:gd fmla="*/ 0 h 199" name="T64"/>
                  <a:gd fmla="*/ 214 w 214" name="T65"/>
                  <a:gd fmla="*/ 199 h 199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99" w="214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/>
              <p:nvPr/>
            </p:nvSpPr>
            <p:spPr bwMode="auto">
              <a:xfrm>
                <a:off x="3668" y="3611"/>
                <a:ext cx="97" cy="158"/>
              </a:xfrm>
              <a:custGeom>
                <a:gdLst>
                  <a:gd fmla="*/ 0 w 97" name="T0"/>
                  <a:gd fmla="*/ 135 h 190" name="T1"/>
                  <a:gd fmla="*/ 0 w 97" name="T2"/>
                  <a:gd fmla="*/ 135 h 190" name="T3"/>
                  <a:gd fmla="*/ 9 w 97" name="T4"/>
                  <a:gd fmla="*/ 173 h 190" name="T5"/>
                  <a:gd fmla="*/ 27 w 97" name="T6"/>
                  <a:gd fmla="*/ 189 h 190" name="T7"/>
                  <a:gd fmla="*/ 57 w 97" name="T8"/>
                  <a:gd fmla="*/ 173 h 190" name="T9"/>
                  <a:gd fmla="*/ 90 w 97" name="T10"/>
                  <a:gd fmla="*/ 43 h 190" name="T11"/>
                  <a:gd fmla="*/ 96 w 97" name="T12"/>
                  <a:gd fmla="*/ 48 h 190" name="T13"/>
                  <a:gd fmla="*/ 82 w 97" name="T14"/>
                  <a:gd fmla="*/ 0 h 190" name="T15"/>
                  <a:gd fmla="*/ 64 w 97" name="T16"/>
                  <a:gd fmla="*/ 20 h 190" name="T17"/>
                  <a:gd fmla="*/ 65 w 97" name="T18"/>
                  <a:gd fmla="*/ 34 h 190" name="T19"/>
                  <a:gd fmla="*/ 44 w 97" name="T20"/>
                  <a:gd fmla="*/ 49 h 190" name="T21"/>
                  <a:gd fmla="*/ 17 w 97" name="T22"/>
                  <a:gd fmla="*/ 56 h 190" name="T23"/>
                  <a:gd fmla="*/ 10 w 97" name="T24"/>
                  <a:gd fmla="*/ 73 h 190" name="T25"/>
                  <a:gd fmla="*/ 17 w 97" name="T26"/>
                  <a:gd fmla="*/ 106 h 190" name="T27"/>
                  <a:gd fmla="*/ 0 w 97" name="T28"/>
                  <a:gd fmla="*/ 135 h 190" name="T29"/>
                  <a:gd fmla="*/ 0 w 97" name="T30"/>
                  <a:gd fmla="*/ 135 h 190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97" name="T48"/>
                  <a:gd fmla="*/ 0 h 190" name="T49"/>
                  <a:gd fmla="*/ 97 w 97" name="T50"/>
                  <a:gd fmla="*/ 190 h 190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90" w="97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/>
              <p:nvPr/>
            </p:nvSpPr>
            <p:spPr bwMode="auto">
              <a:xfrm>
                <a:off x="3527" y="3532"/>
                <a:ext cx="45" cy="158"/>
              </a:xfrm>
              <a:custGeom>
                <a:gdLst>
                  <a:gd fmla="*/ 0 w 45" name="T0"/>
                  <a:gd fmla="*/ 58 h 107" name="T1"/>
                  <a:gd fmla="*/ 0 w 45" name="T2"/>
                  <a:gd fmla="*/ 58 h 107" name="T3"/>
                  <a:gd fmla="*/ 6 w 45" name="T4"/>
                  <a:gd fmla="*/ 64 h 107" name="T5"/>
                  <a:gd fmla="*/ 23 w 45" name="T6"/>
                  <a:gd fmla="*/ 70 h 107" name="T7"/>
                  <a:gd fmla="*/ 21 w 45" name="T8"/>
                  <a:gd fmla="*/ 90 h 107" name="T9"/>
                  <a:gd fmla="*/ 36 w 45" name="T10"/>
                  <a:gd fmla="*/ 106 h 107" name="T11"/>
                  <a:gd fmla="*/ 44 w 45" name="T12"/>
                  <a:gd fmla="*/ 76 h 107" name="T13"/>
                  <a:gd fmla="*/ 30 w 45" name="T14"/>
                  <a:gd fmla="*/ 56 h 107" name="T15"/>
                  <a:gd fmla="*/ 34 w 45" name="T16"/>
                  <a:gd fmla="*/ 67 h 107" name="T17"/>
                  <a:gd fmla="*/ 26 w 45" name="T18"/>
                  <a:gd fmla="*/ 67 h 107" name="T19"/>
                  <a:gd fmla="*/ 17 w 45" name="T20"/>
                  <a:gd fmla="*/ 39 h 107" name="T21"/>
                  <a:gd fmla="*/ 16 w 45" name="T22"/>
                  <a:gd fmla="*/ 3 h 107" name="T23"/>
                  <a:gd fmla="*/ 3 w 45" name="T24"/>
                  <a:gd fmla="*/ 0 h 107" name="T25"/>
                  <a:gd fmla="*/ 14 w 45" name="T26"/>
                  <a:gd fmla="*/ 17 h 107" name="T27"/>
                  <a:gd fmla="*/ 0 w 45" name="T28"/>
                  <a:gd fmla="*/ 58 h 107" name="T29"/>
                  <a:gd fmla="*/ 0 w 45" name="T30"/>
                  <a:gd fmla="*/ 58 h 107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45" name="T48"/>
                  <a:gd fmla="*/ 0 h 107" name="T49"/>
                  <a:gd fmla="*/ 45 w 45" name="T50"/>
                  <a:gd fmla="*/ 107 h 107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07" w="45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/>
              <p:nvPr/>
            </p:nvSpPr>
            <p:spPr bwMode="auto">
              <a:xfrm>
                <a:off x="2916" y="3109"/>
                <a:ext cx="221" cy="158"/>
              </a:xfrm>
              <a:custGeom>
                <a:gdLst>
                  <a:gd fmla="*/ 0 w 221" name="T0"/>
                  <a:gd fmla="*/ 143 h 208" name="T1"/>
                  <a:gd fmla="*/ 0 w 221" name="T2"/>
                  <a:gd fmla="*/ 143 h 208" name="T3"/>
                  <a:gd fmla="*/ 9 w 221" name="T4"/>
                  <a:gd fmla="*/ 129 h 208" name="T5"/>
                  <a:gd fmla="*/ 20 w 221" name="T6"/>
                  <a:gd fmla="*/ 138 h 208" name="T7"/>
                  <a:gd fmla="*/ 89 w 221" name="T8"/>
                  <a:gd fmla="*/ 134 h 208" name="T9"/>
                  <a:gd fmla="*/ 75 w 221" name="T10"/>
                  <a:gd fmla="*/ 0 h 208" name="T11"/>
                  <a:gd fmla="*/ 99 w 221" name="T12"/>
                  <a:gd fmla="*/ 0 h 208" name="T13"/>
                  <a:gd fmla="*/ 208 w 221" name="T14"/>
                  <a:gd fmla="*/ 72 h 208" name="T15"/>
                  <a:gd fmla="*/ 209 w 221" name="T16"/>
                  <a:gd fmla="*/ 85 h 208" name="T17"/>
                  <a:gd fmla="*/ 220 w 221" name="T18"/>
                  <a:gd fmla="*/ 83 h 208" name="T19"/>
                  <a:gd fmla="*/ 220 w 221" name="T20"/>
                  <a:gd fmla="*/ 126 h 208" name="T21"/>
                  <a:gd fmla="*/ 211 w 221" name="T22"/>
                  <a:gd fmla="*/ 135 h 208" name="T23"/>
                  <a:gd fmla="*/ 167 w 221" name="T24"/>
                  <a:gd fmla="*/ 141 h 208" name="T25"/>
                  <a:gd fmla="*/ 111 w 221" name="T26"/>
                  <a:gd fmla="*/ 165 h 208" name="T27"/>
                  <a:gd fmla="*/ 94 w 221" name="T28"/>
                  <a:gd fmla="*/ 204 h 208" name="T29"/>
                  <a:gd fmla="*/ 80 w 221" name="T30"/>
                  <a:gd fmla="*/ 199 h 208" name="T31"/>
                  <a:gd fmla="*/ 56 w 221" name="T32"/>
                  <a:gd fmla="*/ 207 h 208" name="T33"/>
                  <a:gd fmla="*/ 42 w 221" name="T34"/>
                  <a:gd fmla="*/ 174 h 208" name="T35"/>
                  <a:gd fmla="*/ 19 w 221" name="T36"/>
                  <a:gd fmla="*/ 182 h 208" name="T37"/>
                  <a:gd fmla="*/ 10 w 221" name="T38"/>
                  <a:gd fmla="*/ 175 h 208" name="T39"/>
                  <a:gd fmla="*/ 0 w 221" name="T40"/>
                  <a:gd fmla="*/ 143 h 208" name="T41"/>
                  <a:gd fmla="*/ 0 w 221" name="T42"/>
                  <a:gd fmla="*/ 143 h 208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221" name="T66"/>
                  <a:gd fmla="*/ 0 h 208" name="T67"/>
                  <a:gd fmla="*/ 221 w 221" name="T68"/>
                  <a:gd fmla="*/ 208 h 208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08" w="221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/>
              <p:nvPr/>
            </p:nvSpPr>
            <p:spPr bwMode="auto">
              <a:xfrm>
                <a:off x="2849" y="3061"/>
                <a:ext cx="167" cy="158"/>
              </a:xfrm>
              <a:custGeom>
                <a:gdLst>
                  <a:gd fmla="*/ 0 w 167" name="T0"/>
                  <a:gd fmla="*/ 89 h 177" name="T1"/>
                  <a:gd fmla="*/ 0 w 167" name="T2"/>
                  <a:gd fmla="*/ 89 h 177" name="T3"/>
                  <a:gd fmla="*/ 10 w 167" name="T4"/>
                  <a:gd fmla="*/ 99 h 177" name="T5"/>
                  <a:gd fmla="*/ 13 w 167" name="T6"/>
                  <a:gd fmla="*/ 125 h 177" name="T7"/>
                  <a:gd fmla="*/ 5 w 167" name="T8"/>
                  <a:gd fmla="*/ 158 h 177" name="T9"/>
                  <a:gd fmla="*/ 36 w 167" name="T10"/>
                  <a:gd fmla="*/ 151 h 177" name="T11"/>
                  <a:gd fmla="*/ 67 w 167" name="T12"/>
                  <a:gd fmla="*/ 176 h 177" name="T13"/>
                  <a:gd fmla="*/ 76 w 167" name="T14"/>
                  <a:gd fmla="*/ 162 h 177" name="T15"/>
                  <a:gd fmla="*/ 87 w 167" name="T16"/>
                  <a:gd fmla="*/ 171 h 177" name="T17"/>
                  <a:gd fmla="*/ 156 w 167" name="T18"/>
                  <a:gd fmla="*/ 167 h 177" name="T19"/>
                  <a:gd fmla="*/ 142 w 167" name="T20"/>
                  <a:gd fmla="*/ 33 h 177" name="T21"/>
                  <a:gd fmla="*/ 166 w 167" name="T22"/>
                  <a:gd fmla="*/ 33 h 177" name="T23"/>
                  <a:gd fmla="*/ 115 w 167" name="T24"/>
                  <a:gd fmla="*/ 0 h 177" name="T25"/>
                  <a:gd fmla="*/ 114 w 167" name="T26"/>
                  <a:gd fmla="*/ 18 h 177" name="T27"/>
                  <a:gd fmla="*/ 70 w 167" name="T28"/>
                  <a:gd fmla="*/ 17 h 177" name="T29"/>
                  <a:gd fmla="*/ 70 w 167" name="T30"/>
                  <a:gd fmla="*/ 54 h 177" name="T31"/>
                  <a:gd fmla="*/ 54 w 167" name="T32"/>
                  <a:gd fmla="*/ 60 h 177" name="T33"/>
                  <a:gd fmla="*/ 55 w 167" name="T34"/>
                  <a:gd fmla="*/ 83 h 177" name="T35"/>
                  <a:gd fmla="*/ 0 w 167" name="T36"/>
                  <a:gd fmla="*/ 89 h 177" name="T37"/>
                  <a:gd fmla="*/ 0 w 167" name="T38"/>
                  <a:gd fmla="*/ 89 h 177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67" name="T60"/>
                  <a:gd fmla="*/ 0 h 177" name="T61"/>
                  <a:gd fmla="*/ 167 w 167" name="T62"/>
                  <a:gd fmla="*/ 177 h 177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77" w="16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/>
              <p:nvPr/>
            </p:nvSpPr>
            <p:spPr bwMode="auto">
              <a:xfrm>
                <a:off x="2903" y="2907"/>
                <a:ext cx="161" cy="158"/>
              </a:xfrm>
              <a:custGeom>
                <a:gdLst>
                  <a:gd fmla="*/ 0 w 161" name="T0"/>
                  <a:gd fmla="*/ 119 h 122" name="T1"/>
                  <a:gd fmla="*/ 0 w 161" name="T2"/>
                  <a:gd fmla="*/ 119 h 122" name="T3"/>
                  <a:gd fmla="*/ 40 w 161" name="T4"/>
                  <a:gd fmla="*/ 96 h 122" name="T5"/>
                  <a:gd fmla="*/ 54 w 161" name="T6"/>
                  <a:gd fmla="*/ 48 h 122" name="T7"/>
                  <a:gd fmla="*/ 88 w 161" name="T8"/>
                  <a:gd fmla="*/ 24 h 122" name="T9"/>
                  <a:gd fmla="*/ 99 w 161" name="T10"/>
                  <a:gd fmla="*/ 0 h 122" name="T11"/>
                  <a:gd fmla="*/ 148 w 161" name="T12"/>
                  <a:gd fmla="*/ 8 h 122" name="T13"/>
                  <a:gd fmla="*/ 160 w 161" name="T14"/>
                  <a:gd fmla="*/ 53 h 122" name="T15"/>
                  <a:gd fmla="*/ 139 w 161" name="T16"/>
                  <a:gd fmla="*/ 54 h 122" name="T17"/>
                  <a:gd fmla="*/ 127 w 161" name="T18"/>
                  <a:gd fmla="*/ 59 h 122" name="T19"/>
                  <a:gd fmla="*/ 129 w 161" name="T20"/>
                  <a:gd fmla="*/ 71 h 122" name="T21"/>
                  <a:gd fmla="*/ 67 w 161" name="T22"/>
                  <a:gd fmla="*/ 98 h 122" name="T23"/>
                  <a:gd fmla="*/ 60 w 161" name="T24"/>
                  <a:gd fmla="*/ 121 h 122" name="T25"/>
                  <a:gd fmla="*/ 0 w 161" name="T26"/>
                  <a:gd fmla="*/ 119 h 122" name="T27"/>
                  <a:gd fmla="*/ 0 w 161" name="T28"/>
                  <a:gd fmla="*/ 119 h 122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61" name="T45"/>
                  <a:gd fmla="*/ 0 h 122" name="T46"/>
                  <a:gd fmla="*/ 161 w 161" name="T47"/>
                  <a:gd fmla="*/ 122 h 122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22" w="161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/>
              <p:nvPr/>
            </p:nvSpPr>
            <p:spPr bwMode="auto">
              <a:xfrm>
                <a:off x="3489" y="3607"/>
                <a:ext cx="145" cy="158"/>
              </a:xfrm>
              <a:custGeom>
                <a:gdLst>
                  <a:gd fmla="*/ 0 w 145" name="T0"/>
                  <a:gd fmla="*/ 63 h 228" name="T1"/>
                  <a:gd fmla="*/ 0 w 145" name="T2"/>
                  <a:gd fmla="*/ 63 h 228" name="T3"/>
                  <a:gd fmla="*/ 4 w 145" name="T4"/>
                  <a:gd fmla="*/ 70 h 228" name="T5"/>
                  <a:gd fmla="*/ 38 w 145" name="T6"/>
                  <a:gd fmla="*/ 81 h 228" name="T7"/>
                  <a:gd fmla="*/ 41 w 145" name="T8"/>
                  <a:gd fmla="*/ 95 h 228" name="T9"/>
                  <a:gd fmla="*/ 39 w 145" name="T10"/>
                  <a:gd fmla="*/ 131 h 228" name="T11"/>
                  <a:gd fmla="*/ 21 w 145" name="T12"/>
                  <a:gd fmla="*/ 168 h 228" name="T13"/>
                  <a:gd fmla="*/ 26 w 145" name="T14"/>
                  <a:gd fmla="*/ 213 h 228" name="T15"/>
                  <a:gd fmla="*/ 28 w 145" name="T16"/>
                  <a:gd fmla="*/ 227 h 228" name="T17"/>
                  <a:gd fmla="*/ 39 w 145" name="T18"/>
                  <a:gd fmla="*/ 227 h 228" name="T19"/>
                  <a:gd fmla="*/ 39 w 145" name="T20"/>
                  <a:gd fmla="*/ 212 h 228" name="T21"/>
                  <a:gd fmla="*/ 74 w 145" name="T22"/>
                  <a:gd fmla="*/ 191 h 228" name="T23"/>
                  <a:gd fmla="*/ 64 w 145" name="T24"/>
                  <a:gd fmla="*/ 131 h 228" name="T25"/>
                  <a:gd fmla="*/ 143 w 145" name="T26"/>
                  <a:gd fmla="*/ 70 h 228" name="T27"/>
                  <a:gd fmla="*/ 144 w 145" name="T28"/>
                  <a:gd fmla="*/ 0 h 228" name="T29"/>
                  <a:gd fmla="*/ 124 w 145" name="T30"/>
                  <a:gd fmla="*/ 12 h 228" name="T31"/>
                  <a:gd fmla="*/ 69 w 145" name="T32"/>
                  <a:gd fmla="*/ 15 h 228" name="T33"/>
                  <a:gd fmla="*/ 68 w 145" name="T34"/>
                  <a:gd fmla="*/ 41 h 228" name="T35"/>
                  <a:gd fmla="*/ 82 w 145" name="T36"/>
                  <a:gd fmla="*/ 61 h 228" name="T37"/>
                  <a:gd fmla="*/ 74 w 145" name="T38"/>
                  <a:gd fmla="*/ 91 h 228" name="T39"/>
                  <a:gd fmla="*/ 59 w 145" name="T40"/>
                  <a:gd fmla="*/ 75 h 228" name="T41"/>
                  <a:gd fmla="*/ 61 w 145" name="T42"/>
                  <a:gd fmla="*/ 55 h 228" name="T43"/>
                  <a:gd fmla="*/ 44 w 145" name="T44"/>
                  <a:gd fmla="*/ 49 h 228" name="T45"/>
                  <a:gd fmla="*/ 0 w 145" name="T46"/>
                  <a:gd fmla="*/ 63 h 228" name="T47"/>
                  <a:gd fmla="*/ 0 w 145" name="T48"/>
                  <a:gd fmla="*/ 63 h 228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w 145" name="T75"/>
                  <a:gd fmla="*/ 0 h 228" name="T76"/>
                  <a:gd fmla="*/ 145 w 145" name="T77"/>
                  <a:gd fmla="*/ 228 h 228" name="T78"/>
                </a:gdLst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b="T78" l="T75" r="T77" t="T76"/>
                <a:pathLst>
                  <a:path h="228" w="145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/>
              <p:nvPr/>
            </p:nvSpPr>
            <p:spPr bwMode="auto">
              <a:xfrm>
                <a:off x="3083" y="3109"/>
                <a:ext cx="217" cy="158"/>
              </a:xfrm>
              <a:custGeom>
                <a:gdLst>
                  <a:gd fmla="*/ 0 w 217" name="T0"/>
                  <a:gd fmla="*/ 120 h 166" name="T1"/>
                  <a:gd fmla="*/ 0 w 217" name="T2"/>
                  <a:gd fmla="*/ 120 h 166" name="T3"/>
                  <a:gd fmla="*/ 3 w 217" name="T4"/>
                  <a:gd fmla="*/ 133 h 166" name="T5"/>
                  <a:gd fmla="*/ 29 w 217" name="T6"/>
                  <a:gd fmla="*/ 162 h 166" name="T7"/>
                  <a:gd fmla="*/ 36 w 217" name="T8"/>
                  <a:gd fmla="*/ 155 h 166" name="T9"/>
                  <a:gd fmla="*/ 47 w 217" name="T10"/>
                  <a:gd fmla="*/ 165 h 166" name="T11"/>
                  <a:gd fmla="*/ 63 w 217" name="T12"/>
                  <a:gd fmla="*/ 136 h 166" name="T13"/>
                  <a:gd fmla="*/ 125 w 217" name="T14"/>
                  <a:gd fmla="*/ 151 h 166" name="T15"/>
                  <a:gd fmla="*/ 178 w 217" name="T16"/>
                  <a:gd fmla="*/ 136 h 166" name="T17"/>
                  <a:gd fmla="*/ 180 w 217" name="T18"/>
                  <a:gd fmla="*/ 129 h 166" name="T19"/>
                  <a:gd fmla="*/ 208 w 217" name="T20"/>
                  <a:gd fmla="*/ 93 h 166" name="T21"/>
                  <a:gd fmla="*/ 216 w 217" name="T22"/>
                  <a:gd fmla="*/ 44 h 166" name="T23"/>
                  <a:gd fmla="*/ 202 w 217" name="T24"/>
                  <a:gd fmla="*/ 28 h 166" name="T25"/>
                  <a:gd fmla="*/ 202 w 217" name="T26"/>
                  <a:gd fmla="*/ 6 h 166" name="T27"/>
                  <a:gd fmla="*/ 157 w 217" name="T28"/>
                  <a:gd fmla="*/ 0 h 166" name="T29"/>
                  <a:gd fmla="*/ 74 w 217" name="T30"/>
                  <a:gd fmla="*/ 57 h 166" name="T31"/>
                  <a:gd fmla="*/ 53 w 217" name="T32"/>
                  <a:gd fmla="*/ 62 h 166" name="T33"/>
                  <a:gd fmla="*/ 53 w 217" name="T34"/>
                  <a:gd fmla="*/ 105 h 166" name="T35"/>
                  <a:gd fmla="*/ 44 w 217" name="T36"/>
                  <a:gd fmla="*/ 114 h 166" name="T37"/>
                  <a:gd fmla="*/ 0 w 217" name="T38"/>
                  <a:gd fmla="*/ 120 h 166" name="T39"/>
                  <a:gd fmla="*/ 0 w 217" name="T40"/>
                  <a:gd fmla="*/ 120 h 16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17" name="T63"/>
                  <a:gd fmla="*/ 0 h 166" name="T64"/>
                  <a:gd fmla="*/ 217 w 217" name="T65"/>
                  <a:gd fmla="*/ 166 h 166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66" w="21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/>
              <p:nvPr/>
            </p:nvSpPr>
            <p:spPr bwMode="auto">
              <a:xfrm>
                <a:off x="3119" y="3228"/>
                <a:ext cx="159" cy="158"/>
              </a:xfrm>
              <a:custGeom>
                <a:gdLst>
                  <a:gd fmla="*/ 0 w 159" name="T0"/>
                  <a:gd fmla="*/ 102 h 132" name="T1"/>
                  <a:gd fmla="*/ 0 w 159" name="T2"/>
                  <a:gd fmla="*/ 102 h 132" name="T3"/>
                  <a:gd fmla="*/ 11 w 159" name="T4"/>
                  <a:gd fmla="*/ 29 h 132" name="T5"/>
                  <a:gd fmla="*/ 27 w 159" name="T6"/>
                  <a:gd fmla="*/ 0 h 132" name="T7"/>
                  <a:gd fmla="*/ 89 w 159" name="T8"/>
                  <a:gd fmla="*/ 15 h 132" name="T9"/>
                  <a:gd fmla="*/ 142 w 159" name="T10"/>
                  <a:gd fmla="*/ 0 h 132" name="T11"/>
                  <a:gd fmla="*/ 153 w 159" name="T12"/>
                  <a:gd fmla="*/ 17 h 132" name="T13"/>
                  <a:gd fmla="*/ 158 w 159" name="T14"/>
                  <a:gd fmla="*/ 29 h 132" name="T15"/>
                  <a:gd fmla="*/ 144 w 159" name="T16"/>
                  <a:gd fmla="*/ 40 h 132" name="T17"/>
                  <a:gd fmla="*/ 116 w 159" name="T18"/>
                  <a:gd fmla="*/ 99 h 132" name="T19"/>
                  <a:gd fmla="*/ 90 w 159" name="T20"/>
                  <a:gd fmla="*/ 95 h 132" name="T21"/>
                  <a:gd fmla="*/ 76 w 159" name="T22"/>
                  <a:gd fmla="*/ 124 h 132" name="T23"/>
                  <a:gd fmla="*/ 45 w 159" name="T24"/>
                  <a:gd fmla="*/ 131 h 132" name="T25"/>
                  <a:gd fmla="*/ 27 w 159" name="T26"/>
                  <a:gd fmla="*/ 106 h 132" name="T27"/>
                  <a:gd fmla="*/ 0 w 159" name="T28"/>
                  <a:gd fmla="*/ 102 h 132" name="T29"/>
                  <a:gd fmla="*/ 0 w 159" name="T30"/>
                  <a:gd fmla="*/ 102 h 132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159" name="T48"/>
                  <a:gd fmla="*/ 0 h 132" name="T49"/>
                  <a:gd fmla="*/ 159 w 159" name="T50"/>
                  <a:gd fmla="*/ 132 h 132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32" w="159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/>
              <p:nvPr/>
            </p:nvSpPr>
            <p:spPr bwMode="auto">
              <a:xfrm>
                <a:off x="2852" y="3190"/>
                <a:ext cx="42" cy="158"/>
              </a:xfrm>
              <a:custGeom>
                <a:gdLst>
                  <a:gd fmla="*/ 0 w 42" name="T0"/>
                  <a:gd fmla="*/ 3 h 26" name="T1"/>
                  <a:gd fmla="*/ 0 w 42" name="T2"/>
                  <a:gd fmla="*/ 3 h 26" name="T3"/>
                  <a:gd fmla="*/ 12 w 42" name="T4"/>
                  <a:gd fmla="*/ 14 h 26" name="T5"/>
                  <a:gd fmla="*/ 25 w 42" name="T6"/>
                  <a:gd fmla="*/ 11 h 26" name="T7"/>
                  <a:gd fmla="*/ 18 w 42" name="T8"/>
                  <a:gd fmla="*/ 14 h 26" name="T9"/>
                  <a:gd fmla="*/ 24 w 42" name="T10"/>
                  <a:gd fmla="*/ 25 h 26" name="T11"/>
                  <a:gd fmla="*/ 41 w 42" name="T12"/>
                  <a:gd fmla="*/ 14 h 26" name="T13"/>
                  <a:gd fmla="*/ 41 w 42" name="T14"/>
                  <a:gd fmla="*/ 0 h 26" name="T15"/>
                  <a:gd fmla="*/ 0 w 42" name="T16"/>
                  <a:gd fmla="*/ 3 h 26" name="T17"/>
                  <a:gd fmla="*/ 0 w 42" name="T18"/>
                  <a:gd fmla="*/ 3 h 2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42" name="T30"/>
                  <a:gd fmla="*/ 0 h 26" name="T31"/>
                  <a:gd fmla="*/ 42 w 42" name="T32"/>
                  <a:gd fmla="*/ 26 h 26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26" w="42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/>
              <p:nvPr/>
            </p:nvSpPr>
            <p:spPr bwMode="auto">
              <a:xfrm>
                <a:off x="3773" y="3001"/>
                <a:ext cx="9" cy="158"/>
              </a:xfrm>
              <a:custGeom>
                <a:gdLst>
                  <a:gd fmla="*/ 0 w 9" name="T0"/>
                  <a:gd fmla="*/ 18 h 23" name="T1"/>
                  <a:gd fmla="*/ 0 w 9" name="T2"/>
                  <a:gd fmla="*/ 18 h 23" name="T3"/>
                  <a:gd fmla="*/ 4 w 9" name="T4"/>
                  <a:gd fmla="*/ 22 h 23" name="T5"/>
                  <a:gd fmla="*/ 8 w 9" name="T6"/>
                  <a:gd fmla="*/ 21 h 23" name="T7"/>
                  <a:gd fmla="*/ 5 w 9" name="T8"/>
                  <a:gd fmla="*/ 0 h 23" name="T9"/>
                  <a:gd fmla="*/ 0 w 9" name="T10"/>
                  <a:gd fmla="*/ 18 h 23" name="T11"/>
                  <a:gd fmla="*/ 0 w 9" name="T12"/>
                  <a:gd fmla="*/ 18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9" name="T21"/>
                  <a:gd fmla="*/ 0 h 23" name="T22"/>
                  <a:gd fmla="*/ 9 w 9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9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/>
              <p:nvPr/>
            </p:nvSpPr>
            <p:spPr bwMode="auto">
              <a:xfrm>
                <a:off x="3477" y="3376"/>
                <a:ext cx="24" cy="158"/>
              </a:xfrm>
              <a:custGeom>
                <a:gdLst>
                  <a:gd fmla="*/ 0 w 24" name="T0"/>
                  <a:gd fmla="*/ 22 h 23" name="T1"/>
                  <a:gd fmla="*/ 0 w 24" name="T2"/>
                  <a:gd fmla="*/ 22 h 23" name="T3"/>
                  <a:gd fmla="*/ 9 w 24" name="T4"/>
                  <a:gd fmla="*/ 4 h 23" name="T5"/>
                  <a:gd fmla="*/ 20 w 24" name="T6"/>
                  <a:gd fmla="*/ 0 h 23" name="T7"/>
                  <a:gd fmla="*/ 23 w 24" name="T8"/>
                  <a:gd fmla="*/ 18 h 23" name="T9"/>
                  <a:gd fmla="*/ 0 w 24" name="T10"/>
                  <a:gd fmla="*/ 22 h 23" name="T11"/>
                  <a:gd fmla="*/ 0 w 24" name="T12"/>
                  <a:gd fmla="*/ 22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4" name="T21"/>
                  <a:gd fmla="*/ 0 h 23" name="T22"/>
                  <a:gd fmla="*/ 24 w 24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24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/>
              <p:nvPr/>
            </p:nvSpPr>
            <p:spPr bwMode="auto">
              <a:xfrm>
                <a:off x="2841" y="3152"/>
                <a:ext cx="86" cy="158"/>
              </a:xfrm>
              <a:custGeom>
                <a:gdLst>
                  <a:gd fmla="*/ 0 w 86" name="T0"/>
                  <a:gd fmla="*/ 25 h 58" name="T1"/>
                  <a:gd fmla="*/ 0 w 86" name="T2"/>
                  <a:gd fmla="*/ 25 h 58" name="T3"/>
                  <a:gd fmla="*/ 13 w 86" name="T4"/>
                  <a:gd fmla="*/ 42 h 58" name="T5"/>
                  <a:gd fmla="*/ 52 w 86" name="T6"/>
                  <a:gd fmla="*/ 44 h 58" name="T7"/>
                  <a:gd fmla="*/ 11 w 86" name="T8"/>
                  <a:gd fmla="*/ 49 h 58" name="T9"/>
                  <a:gd fmla="*/ 11 w 86" name="T10"/>
                  <a:gd fmla="*/ 57 h 58" name="T11"/>
                  <a:gd fmla="*/ 52 w 86" name="T12"/>
                  <a:gd fmla="*/ 54 h 58" name="T13"/>
                  <a:gd fmla="*/ 85 w 86" name="T14"/>
                  <a:gd fmla="*/ 57 h 58" name="T15"/>
                  <a:gd fmla="*/ 75 w 86" name="T16"/>
                  <a:gd fmla="*/ 25 h 58" name="T17"/>
                  <a:gd fmla="*/ 44 w 86" name="T18"/>
                  <a:gd fmla="*/ 0 h 58" name="T19"/>
                  <a:gd fmla="*/ 13 w 86" name="T20"/>
                  <a:gd fmla="*/ 7 h 58" name="T21"/>
                  <a:gd fmla="*/ 0 w 86" name="T22"/>
                  <a:gd fmla="*/ 25 h 58" name="T23"/>
                  <a:gd fmla="*/ 0 w 86" name="T24"/>
                  <a:gd fmla="*/ 25 h 58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86" name="T39"/>
                  <a:gd fmla="*/ 0 h 58" name="T40"/>
                  <a:gd fmla="*/ 86 w 86" name="T41"/>
                  <a:gd fmla="*/ 58 h 58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7" w="86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/>
              <p:nvPr/>
            </p:nvSpPr>
            <p:spPr bwMode="auto">
              <a:xfrm>
                <a:off x="2899" y="3236"/>
                <a:ext cx="44" cy="158"/>
              </a:xfrm>
              <a:custGeom>
                <a:gdLst>
                  <a:gd fmla="*/ 0 w 44" name="T0"/>
                  <a:gd fmla="*/ 12 h 42" name="T1"/>
                  <a:gd fmla="*/ 0 w 44" name="T2"/>
                  <a:gd fmla="*/ 12 h 42" name="T3"/>
                  <a:gd fmla="*/ 5 w 44" name="T4"/>
                  <a:gd fmla="*/ 28 h 42" name="T5"/>
                  <a:gd fmla="*/ 26 w 44" name="T6"/>
                  <a:gd fmla="*/ 41 h 42" name="T7"/>
                  <a:gd fmla="*/ 43 w 44" name="T8"/>
                  <a:gd fmla="*/ 21 h 42" name="T9"/>
                  <a:gd fmla="*/ 29 w 44" name="T10"/>
                  <a:gd fmla="*/ 0 h 42" name="T11"/>
                  <a:gd fmla="*/ 0 w 44" name="T12"/>
                  <a:gd fmla="*/ 12 h 42" name="T13"/>
                  <a:gd fmla="*/ 0 w 44" name="T14"/>
                  <a:gd fmla="*/ 12 h 42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44" name="T24"/>
                  <a:gd fmla="*/ 0 h 42" name="T25"/>
                  <a:gd fmla="*/ 44 w 44" name="T26"/>
                  <a:gd fmla="*/ 42 h 42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42" w="44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/>
              <p:nvPr/>
            </p:nvSpPr>
            <p:spPr bwMode="auto">
              <a:xfrm>
                <a:off x="3641" y="3281"/>
                <a:ext cx="140" cy="158"/>
              </a:xfrm>
              <a:custGeom>
                <a:gdLst>
                  <a:gd fmla="*/ 0 w 140" name="T0"/>
                  <a:gd fmla="*/ 174 h 186" name="T1"/>
                  <a:gd fmla="*/ 0 w 140" name="T2"/>
                  <a:gd fmla="*/ 174 h 186" name="T3"/>
                  <a:gd fmla="*/ 0 w 140" name="T4"/>
                  <a:gd fmla="*/ 123 h 186" name="T5"/>
                  <a:gd fmla="*/ 11 w 140" name="T6"/>
                  <a:gd fmla="*/ 109 h 186" name="T7"/>
                  <a:gd fmla="*/ 54 w 140" name="T8"/>
                  <a:gd fmla="*/ 94 h 186" name="T9"/>
                  <a:gd fmla="*/ 95 w 140" name="T10"/>
                  <a:gd fmla="*/ 53 h 186" name="T11"/>
                  <a:gd fmla="*/ 41 w 140" name="T12"/>
                  <a:gd fmla="*/ 39 h 186" name="T13"/>
                  <a:gd fmla="*/ 25 w 140" name="T14"/>
                  <a:gd fmla="*/ 15 h 186" name="T15"/>
                  <a:gd fmla="*/ 31 w 140" name="T16"/>
                  <a:gd fmla="*/ 7 h 186" name="T17"/>
                  <a:gd fmla="*/ 52 w 140" name="T18"/>
                  <a:gd fmla="*/ 21 h 186" name="T19"/>
                  <a:gd fmla="*/ 133 w 140" name="T20"/>
                  <a:gd fmla="*/ 0 h 186" name="T21"/>
                  <a:gd fmla="*/ 139 w 140" name="T22"/>
                  <a:gd fmla="*/ 21 h 186" name="T23"/>
                  <a:gd fmla="*/ 90 w 140" name="T24"/>
                  <a:gd fmla="*/ 108 h 186" name="T25"/>
                  <a:gd fmla="*/ 7 w 140" name="T26"/>
                  <a:gd fmla="*/ 185 h 186" name="T27"/>
                  <a:gd fmla="*/ 0 w 140" name="T28"/>
                  <a:gd fmla="*/ 174 h 186" name="T29"/>
                  <a:gd fmla="*/ 0 w 140" name="T30"/>
                  <a:gd fmla="*/ 174 h 18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140" name="T48"/>
                  <a:gd fmla="*/ 0 h 186" name="T49"/>
                  <a:gd fmla="*/ 140 w 140" name="T50"/>
                  <a:gd fmla="*/ 186 h 186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86" w="140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/>
              <p:nvPr/>
            </p:nvSpPr>
            <p:spPr bwMode="auto">
              <a:xfrm>
                <a:off x="3423" y="3613"/>
                <a:ext cx="108" cy="158"/>
              </a:xfrm>
              <a:custGeom>
                <a:gdLst>
                  <a:gd fmla="*/ 0 w 108" name="T0"/>
                  <a:gd fmla="*/ 30 h 99" name="T1"/>
                  <a:gd fmla="*/ 0 w 108" name="T2"/>
                  <a:gd fmla="*/ 30 h 99" name="T3"/>
                  <a:gd fmla="*/ 0 w 108" name="T4"/>
                  <a:gd fmla="*/ 30 h 99" name="T5"/>
                  <a:gd fmla="*/ 24 w 108" name="T6"/>
                  <a:gd fmla="*/ 31 h 99" name="T7"/>
                  <a:gd fmla="*/ 48 w 108" name="T8"/>
                  <a:gd fmla="*/ 13 h 99" name="T9"/>
                  <a:gd fmla="*/ 49 w 108" name="T10"/>
                  <a:gd fmla="*/ 5 h 99" name="T11"/>
                  <a:gd fmla="*/ 70 w 108" name="T12"/>
                  <a:gd fmla="*/ 0 h 99" name="T13"/>
                  <a:gd fmla="*/ 104 w 108" name="T14"/>
                  <a:gd fmla="*/ 11 h 99" name="T15"/>
                  <a:gd fmla="*/ 107 w 108" name="T16"/>
                  <a:gd fmla="*/ 25 h 99" name="T17"/>
                  <a:gd fmla="*/ 105 w 108" name="T18"/>
                  <a:gd fmla="*/ 61 h 99" name="T19"/>
                  <a:gd fmla="*/ 87 w 108" name="T20"/>
                  <a:gd fmla="*/ 98 h 99" name="T21"/>
                  <a:gd fmla="*/ 56 w 108" name="T22"/>
                  <a:gd fmla="*/ 92 h 99" name="T23"/>
                  <a:gd fmla="*/ 38 w 108" name="T24"/>
                  <a:gd fmla="*/ 83 h 99" name="T25"/>
                  <a:gd fmla="*/ 0 w 108" name="T26"/>
                  <a:gd fmla="*/ 30 h 99" name="T27"/>
                  <a:gd fmla="*/ 0 w 108" name="T28"/>
                  <a:gd fmla="*/ 30 h 99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08" name="T45"/>
                  <a:gd fmla="*/ 0 h 99" name="T46"/>
                  <a:gd fmla="*/ 108 w 108" name="T47"/>
                  <a:gd fmla="*/ 99 h 99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99" w="108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/>
              <p:nvPr/>
            </p:nvSpPr>
            <p:spPr bwMode="auto">
              <a:xfrm>
                <a:off x="3238" y="3669"/>
                <a:ext cx="186" cy="158"/>
              </a:xfrm>
              <a:custGeom>
                <a:gdLst>
                  <a:gd fmla="*/ 0 w 186" name="T0"/>
                  <a:gd fmla="*/ 6 h 175" name="T1"/>
                  <a:gd fmla="*/ 0 w 186" name="T2"/>
                  <a:gd fmla="*/ 6 h 175" name="T3"/>
                  <a:gd fmla="*/ 23 w 186" name="T4"/>
                  <a:gd fmla="*/ 0 h 175" name="T5"/>
                  <a:gd fmla="*/ 134 w 186" name="T6"/>
                  <a:gd fmla="*/ 16 h 175" name="T7"/>
                  <a:gd fmla="*/ 159 w 186" name="T8"/>
                  <a:gd fmla="*/ 9 h 175" name="T9"/>
                  <a:gd fmla="*/ 185 w 186" name="T10"/>
                  <a:gd fmla="*/ 12 h 175" name="T11"/>
                  <a:gd fmla="*/ 185 w 186" name="T12"/>
                  <a:gd fmla="*/ 12 h 175" name="T13"/>
                  <a:gd fmla="*/ 162 w 186" name="T14"/>
                  <a:gd fmla="*/ 25 h 175" name="T15"/>
                  <a:gd fmla="*/ 154 w 186" name="T16"/>
                  <a:gd fmla="*/ 16 h 175" name="T17"/>
                  <a:gd fmla="*/ 128 w 186" name="T18"/>
                  <a:gd fmla="*/ 22 h 175" name="T19"/>
                  <a:gd fmla="*/ 128 w 186" name="T20"/>
                  <a:gd fmla="*/ 71 h 175" name="T21"/>
                  <a:gd fmla="*/ 114 w 186" name="T22"/>
                  <a:gd fmla="*/ 71 h 175" name="T23"/>
                  <a:gd fmla="*/ 114 w 186" name="T24"/>
                  <a:gd fmla="*/ 110 h 175" name="T25"/>
                  <a:gd fmla="*/ 114 w 186" name="T26"/>
                  <a:gd fmla="*/ 165 h 175" name="T27"/>
                  <a:gd fmla="*/ 102 w 186" name="T28"/>
                  <a:gd fmla="*/ 174 h 175" name="T29"/>
                  <a:gd fmla="*/ 84 w 186" name="T30"/>
                  <a:gd fmla="*/ 174 h 175" name="T31"/>
                  <a:gd fmla="*/ 75 w 186" name="T32"/>
                  <a:gd fmla="*/ 162 h 175" name="T33"/>
                  <a:gd fmla="*/ 67 w 186" name="T34"/>
                  <a:gd fmla="*/ 168 h 175" name="T35"/>
                  <a:gd fmla="*/ 49 w 186" name="T36"/>
                  <a:gd fmla="*/ 149 h 175" name="T37"/>
                  <a:gd fmla="*/ 39 w 186" name="T38"/>
                  <a:gd fmla="*/ 88 h 175" name="T39"/>
                  <a:gd fmla="*/ 39 w 186" name="T40"/>
                  <a:gd fmla="*/ 81 h 175" name="T41"/>
                  <a:gd fmla="*/ 0 w 186" name="T42"/>
                  <a:gd fmla="*/ 6 h 175" name="T43"/>
                  <a:gd fmla="*/ 0 w 186" name="T44"/>
                  <a:gd fmla="*/ 6 h 175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w 186" name="T69"/>
                  <a:gd fmla="*/ 0 h 175" name="T70"/>
                  <a:gd fmla="*/ 186 w 186" name="T71"/>
                  <a:gd fmla="*/ 175 h 175" name="T72"/>
                </a:gdLst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b="T72" l="T69" r="T71" t="T70"/>
                <a:pathLst>
                  <a:path h="175" w="186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/>
              <p:nvPr/>
            </p:nvSpPr>
            <p:spPr bwMode="auto">
              <a:xfrm>
                <a:off x="2849" y="3014"/>
                <a:ext cx="116" cy="158"/>
              </a:xfrm>
              <a:custGeom>
                <a:gdLst>
                  <a:gd fmla="*/ 0 w 116" name="T0"/>
                  <a:gd fmla="*/ 96 h 97" name="T1"/>
                  <a:gd fmla="*/ 0 w 116" name="T2"/>
                  <a:gd fmla="*/ 96 h 97" name="T3"/>
                  <a:gd fmla="*/ 54 w 116" name="T4"/>
                  <a:gd fmla="*/ 0 h 97" name="T5"/>
                  <a:gd fmla="*/ 114 w 116" name="T6"/>
                  <a:gd fmla="*/ 2 h 97" name="T7"/>
                  <a:gd fmla="*/ 115 w 116" name="T8"/>
                  <a:gd fmla="*/ 7 h 97" name="T9"/>
                  <a:gd fmla="*/ 114 w 116" name="T10"/>
                  <a:gd fmla="*/ 25 h 97" name="T11"/>
                  <a:gd fmla="*/ 70 w 116" name="T12"/>
                  <a:gd fmla="*/ 24 h 97" name="T13"/>
                  <a:gd fmla="*/ 70 w 116" name="T14"/>
                  <a:gd fmla="*/ 61 h 97" name="T15"/>
                  <a:gd fmla="*/ 54 w 116" name="T16"/>
                  <a:gd fmla="*/ 67 h 97" name="T17"/>
                  <a:gd fmla="*/ 55 w 116" name="T18"/>
                  <a:gd fmla="*/ 90 h 97" name="T19"/>
                  <a:gd fmla="*/ 0 w 116" name="T20"/>
                  <a:gd fmla="*/ 96 h 97" name="T21"/>
                  <a:gd fmla="*/ 0 w 116" name="T22"/>
                  <a:gd fmla="*/ 96 h 97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116" name="T36"/>
                  <a:gd fmla="*/ 0 h 97" name="T37"/>
                  <a:gd fmla="*/ 116 w 116" name="T38"/>
                  <a:gd fmla="*/ 97 h 97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97" w="115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/>
              <p:nvPr/>
            </p:nvSpPr>
            <p:spPr bwMode="auto">
              <a:xfrm>
                <a:off x="3380" y="3167"/>
                <a:ext cx="227" cy="158"/>
              </a:xfrm>
              <a:custGeom>
                <a:gdLst>
                  <a:gd fmla="*/ 0 w 227" name="T0"/>
                  <a:gd fmla="*/ 142 h 270" name="T1"/>
                  <a:gd fmla="*/ 0 w 227" name="T2"/>
                  <a:gd fmla="*/ 142 h 270" name="T3"/>
                  <a:gd fmla="*/ 10 w 227" name="T4"/>
                  <a:gd fmla="*/ 169 h 270" name="T5"/>
                  <a:gd fmla="*/ 20 w 227" name="T6"/>
                  <a:gd fmla="*/ 198 h 270" name="T7"/>
                  <a:gd fmla="*/ 43 w 227" name="T8"/>
                  <a:gd fmla="*/ 209 h 270" name="T9"/>
                  <a:gd fmla="*/ 76 w 227" name="T10"/>
                  <a:gd fmla="*/ 249 h 270" name="T11"/>
                  <a:gd fmla="*/ 122 w 227" name="T12"/>
                  <a:gd fmla="*/ 269 h 270" name="T13"/>
                  <a:gd fmla="*/ 164 w 227" name="T14"/>
                  <a:gd fmla="*/ 264 h 270" name="T15"/>
                  <a:gd fmla="*/ 189 w 227" name="T16"/>
                  <a:gd fmla="*/ 256 h 270" name="T17"/>
                  <a:gd fmla="*/ 174 w 227" name="T18"/>
                  <a:gd fmla="*/ 227 h 270" name="T19"/>
                  <a:gd fmla="*/ 150 w 227" name="T20"/>
                  <a:gd fmla="*/ 211 h 270" name="T21"/>
                  <a:gd fmla="*/ 166 w 227" name="T22"/>
                  <a:gd fmla="*/ 200 h 270" name="T23"/>
                  <a:gd fmla="*/ 167 w 227" name="T24"/>
                  <a:gd fmla="*/ 176 h 270" name="T25"/>
                  <a:gd fmla="*/ 194 w 227" name="T26"/>
                  <a:gd fmla="*/ 143 h 270" name="T27"/>
                  <a:gd fmla="*/ 205 w 227" name="T28"/>
                  <a:gd fmla="*/ 84 h 270" name="T29"/>
                  <a:gd fmla="*/ 226 w 227" name="T30"/>
                  <a:gd fmla="*/ 71 h 270" name="T31"/>
                  <a:gd fmla="*/ 210 w 227" name="T32"/>
                  <a:gd fmla="*/ 59 h 270" name="T33"/>
                  <a:gd fmla="*/ 203 w 227" name="T34"/>
                  <a:gd fmla="*/ 16 h 270" name="T35"/>
                  <a:gd fmla="*/ 185 w 227" name="T36"/>
                  <a:gd fmla="*/ 0 h 270" name="T37"/>
                  <a:gd fmla="*/ 164 w 227" name="T38"/>
                  <a:gd fmla="*/ 18 h 270" name="T39"/>
                  <a:gd fmla="*/ 41 w 227" name="T40"/>
                  <a:gd fmla="*/ 15 h 270" name="T41"/>
                  <a:gd fmla="*/ 41 w 227" name="T42"/>
                  <a:gd fmla="*/ 43 h 270" name="T43"/>
                  <a:gd fmla="*/ 29 w 227" name="T44"/>
                  <a:gd fmla="*/ 43 h 270" name="T45"/>
                  <a:gd fmla="*/ 29 w 227" name="T46"/>
                  <a:gd fmla="*/ 51 h 270" name="T47"/>
                  <a:gd fmla="*/ 28 w 227" name="T48"/>
                  <a:gd fmla="*/ 103 h 270" name="T49"/>
                  <a:gd fmla="*/ 14 w 227" name="T50"/>
                  <a:gd fmla="*/ 106 h 270" name="T51"/>
                  <a:gd fmla="*/ 0 w 227" name="T52"/>
                  <a:gd fmla="*/ 142 h 270" name="T53"/>
                  <a:gd fmla="*/ 0 w 227" name="T54"/>
                  <a:gd fmla="*/ 142 h 270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27" name="T84"/>
                  <a:gd fmla="*/ 0 h 270" name="T85"/>
                  <a:gd fmla="*/ 227 w 227" name="T86"/>
                  <a:gd fmla="*/ 270 h 270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270" w="226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/>
              <p:nvPr/>
            </p:nvSpPr>
            <p:spPr bwMode="auto">
              <a:xfrm>
                <a:off x="3501" y="3718"/>
                <a:ext cx="17" cy="158"/>
              </a:xfrm>
              <a:custGeom>
                <a:gdLst>
                  <a:gd fmla="*/ 0 w 17" name="T0"/>
                  <a:gd fmla="*/ 12 h 23" name="T1"/>
                  <a:gd fmla="*/ 0 w 17" name="T2"/>
                  <a:gd fmla="*/ 12 h 23" name="T3"/>
                  <a:gd fmla="*/ 9 w 17" name="T4"/>
                  <a:gd fmla="*/ 22 h 23" name="T5"/>
                  <a:gd fmla="*/ 16 w 17" name="T6"/>
                  <a:gd fmla="*/ 14 h 23" name="T7"/>
                  <a:gd fmla="*/ 14 w 17" name="T8"/>
                  <a:gd fmla="*/ 0 h 23" name="T9"/>
                  <a:gd fmla="*/ 0 w 17" name="T10"/>
                  <a:gd fmla="*/ 12 h 23" name="T11"/>
                  <a:gd fmla="*/ 0 w 17" name="T12"/>
                  <a:gd fmla="*/ 12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7" name="T21"/>
                  <a:gd fmla="*/ 0 h 23" name="T22"/>
                  <a:gd fmla="*/ 17 w 17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17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/>
              <p:nvPr/>
            </p:nvSpPr>
            <p:spPr bwMode="auto">
              <a:xfrm>
                <a:off x="3486" y="3436"/>
                <a:ext cx="148" cy="158"/>
              </a:xfrm>
              <a:custGeom>
                <a:gdLst>
                  <a:gd fmla="*/ 0 w 148" name="T0"/>
                  <a:gd fmla="*/ 46 h 146" name="T1"/>
                  <a:gd fmla="*/ 0 w 148" name="T2"/>
                  <a:gd fmla="*/ 46 h 146" name="T3"/>
                  <a:gd fmla="*/ 1 w 148" name="T4"/>
                  <a:gd fmla="*/ 74 h 146" name="T5"/>
                  <a:gd fmla="*/ 19 w 148" name="T6"/>
                  <a:gd fmla="*/ 103 h 146" name="T7"/>
                  <a:gd fmla="*/ 44 w 148" name="T8"/>
                  <a:gd fmla="*/ 115 h 146" name="T9"/>
                  <a:gd fmla="*/ 57 w 148" name="T10"/>
                  <a:gd fmla="*/ 118 h 146" name="T11"/>
                  <a:gd fmla="*/ 72 w 148" name="T12"/>
                  <a:gd fmla="*/ 145 h 146" name="T13"/>
                  <a:gd fmla="*/ 127 w 148" name="T14"/>
                  <a:gd fmla="*/ 142 h 146" name="T15"/>
                  <a:gd fmla="*/ 147 w 148" name="T16"/>
                  <a:gd fmla="*/ 130 h 146" name="T17"/>
                  <a:gd fmla="*/ 126 w 148" name="T18"/>
                  <a:gd fmla="*/ 72 h 146" name="T19"/>
                  <a:gd fmla="*/ 132 w 148" name="T20"/>
                  <a:gd fmla="*/ 50 h 146" name="T21"/>
                  <a:gd fmla="*/ 61 w 148" name="T22"/>
                  <a:gd fmla="*/ 0 h 146" name="T23"/>
                  <a:gd fmla="*/ 43 w 148" name="T24"/>
                  <a:gd fmla="*/ 25 h 146" name="T25"/>
                  <a:gd fmla="*/ 35 w 148" name="T26"/>
                  <a:gd fmla="*/ 18 h 146" name="T27"/>
                  <a:gd fmla="*/ 29 w 148" name="T28"/>
                  <a:gd fmla="*/ 24 h 146" name="T29"/>
                  <a:gd fmla="*/ 29 w 148" name="T30"/>
                  <a:gd fmla="*/ 0 h 146" name="T31"/>
                  <a:gd fmla="*/ 11 w 148" name="T32"/>
                  <a:gd fmla="*/ 1 h 146" name="T33"/>
                  <a:gd fmla="*/ 14 w 148" name="T34"/>
                  <a:gd fmla="*/ 19 h 146" name="T35"/>
                  <a:gd fmla="*/ 15 w 148" name="T36"/>
                  <a:gd fmla="*/ 30 h 146" name="T37"/>
                  <a:gd fmla="*/ 0 w 148" name="T38"/>
                  <a:gd fmla="*/ 46 h 146" name="T39"/>
                  <a:gd fmla="*/ 0 w 148" name="T40"/>
                  <a:gd fmla="*/ 46 h 14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148" name="T63"/>
                  <a:gd fmla="*/ 0 h 146" name="T64"/>
                  <a:gd fmla="*/ 148 w 148" name="T65"/>
                  <a:gd fmla="*/ 146 h 146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46" w="148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/>
              <p:nvPr/>
            </p:nvSpPr>
            <p:spPr bwMode="auto">
              <a:xfrm>
                <a:off x="3078" y="3234"/>
                <a:ext cx="30" cy="158"/>
              </a:xfrm>
              <a:custGeom>
                <a:gdLst>
                  <a:gd fmla="*/ 0 w 30" name="T0"/>
                  <a:gd fmla="*/ 0 h 71" name="T1"/>
                  <a:gd fmla="*/ 0 w 30" name="T2"/>
                  <a:gd fmla="*/ 0 h 71" name="T3"/>
                  <a:gd fmla="*/ 15 w 30" name="T4"/>
                  <a:gd fmla="*/ 4 h 71" name="T5"/>
                  <a:gd fmla="*/ 29 w 30" name="T6"/>
                  <a:gd fmla="*/ 67 h 71" name="T7"/>
                  <a:gd fmla="*/ 19 w 30" name="T8"/>
                  <a:gd fmla="*/ 70 h 71" name="T9"/>
                  <a:gd fmla="*/ 0 w 30" name="T10"/>
                  <a:gd fmla="*/ 0 h 71" name="T11"/>
                  <a:gd fmla="*/ 0 w 30" name="T12"/>
                  <a:gd fmla="*/ 0 h 71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0" name="T21"/>
                  <a:gd fmla="*/ 0 h 71" name="T22"/>
                  <a:gd fmla="*/ 30 w 30" name="T23"/>
                  <a:gd fmla="*/ 71 h 71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71" w="30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/>
              <p:nvPr/>
            </p:nvSpPr>
            <p:spPr bwMode="auto">
              <a:xfrm>
                <a:off x="3486" y="3333"/>
                <a:ext cx="74" cy="158"/>
              </a:xfrm>
              <a:custGeom>
                <a:gdLst>
                  <a:gd fmla="*/ 0 w 74" name="T0"/>
                  <a:gd fmla="*/ 72 h 73" name="T1"/>
                  <a:gd fmla="*/ 0 w 74" name="T2"/>
                  <a:gd fmla="*/ 72 h 73" name="T3"/>
                  <a:gd fmla="*/ 11 w 74" name="T4"/>
                  <a:gd fmla="*/ 68 h 73" name="T5"/>
                  <a:gd fmla="*/ 29 w 74" name="T6"/>
                  <a:gd fmla="*/ 67 h 73" name="T7"/>
                  <a:gd fmla="*/ 29 w 74" name="T8"/>
                  <a:gd fmla="*/ 57 h 73" name="T9"/>
                  <a:gd fmla="*/ 58 w 74" name="T10"/>
                  <a:gd fmla="*/ 51 h 73" name="T11"/>
                  <a:gd fmla="*/ 73 w 74" name="T12"/>
                  <a:gd fmla="*/ 26 h 73" name="T13"/>
                  <a:gd fmla="*/ 58 w 74" name="T14"/>
                  <a:gd fmla="*/ 0 h 73" name="T15"/>
                  <a:gd fmla="*/ 16 w 74" name="T16"/>
                  <a:gd fmla="*/ 5 h 73" name="T17"/>
                  <a:gd fmla="*/ 21 w 74" name="T18"/>
                  <a:gd fmla="*/ 24 h 73" name="T19"/>
                  <a:gd fmla="*/ 12 w 74" name="T20"/>
                  <a:gd fmla="*/ 37 h 73" name="T21"/>
                  <a:gd fmla="*/ 0 w 74" name="T22"/>
                  <a:gd fmla="*/ 72 h 73" name="T23"/>
                  <a:gd fmla="*/ 0 w 74" name="T24"/>
                  <a:gd fmla="*/ 72 h 73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74" name="T39"/>
                  <a:gd fmla="*/ 0 h 73" name="T40"/>
                  <a:gd fmla="*/ 74 w 74" name="T41"/>
                  <a:gd fmla="*/ 73 h 73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73" w="74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/>
              <p:nvPr/>
            </p:nvSpPr>
            <p:spPr bwMode="auto">
              <a:xfrm>
                <a:off x="3415" y="2979"/>
                <a:ext cx="154" cy="158"/>
              </a:xfrm>
              <a:custGeom>
                <a:gdLst>
                  <a:gd fmla="*/ 0 w 154" name="T0"/>
                  <a:gd fmla="*/ 24 h 144" name="T1"/>
                  <a:gd fmla="*/ 0 w 154" name="T2"/>
                  <a:gd fmla="*/ 24 h 144" name="T3"/>
                  <a:gd fmla="*/ 6 w 154" name="T4"/>
                  <a:gd fmla="*/ 140 h 144" name="T5"/>
                  <a:gd fmla="*/ 129 w 154" name="T6"/>
                  <a:gd fmla="*/ 143 h 144" name="T7"/>
                  <a:gd fmla="*/ 150 w 154" name="T8"/>
                  <a:gd fmla="*/ 125 h 144" name="T9"/>
                  <a:gd fmla="*/ 153 w 154" name="T10"/>
                  <a:gd fmla="*/ 113 h 144" name="T11"/>
                  <a:gd fmla="*/ 107 w 154" name="T12"/>
                  <a:gd fmla="*/ 30 h 144" name="T13"/>
                  <a:gd fmla="*/ 129 w 154" name="T14"/>
                  <a:gd fmla="*/ 57 h 144" name="T15"/>
                  <a:gd fmla="*/ 140 w 154" name="T16"/>
                  <a:gd fmla="*/ 34 h 144" name="T17"/>
                  <a:gd fmla="*/ 129 w 154" name="T18"/>
                  <a:gd fmla="*/ 5 h 144" name="T19"/>
                  <a:gd fmla="*/ 100 w 154" name="T20"/>
                  <a:gd fmla="*/ 10 h 144" name="T21"/>
                  <a:gd fmla="*/ 100 w 154" name="T22"/>
                  <a:gd fmla="*/ 2 h 144" name="T23"/>
                  <a:gd fmla="*/ 85 w 154" name="T24"/>
                  <a:gd fmla="*/ 2 h 144" name="T25"/>
                  <a:gd fmla="*/ 59 w 154" name="T26"/>
                  <a:gd fmla="*/ 12 h 144" name="T27"/>
                  <a:gd fmla="*/ 6 w 154" name="T28"/>
                  <a:gd fmla="*/ 0 h 144" name="T29"/>
                  <a:gd fmla="*/ 0 w 154" name="T30"/>
                  <a:gd fmla="*/ 24 h 144" name="T31"/>
                  <a:gd fmla="*/ 0 w 154" name="T32"/>
                  <a:gd fmla="*/ 24 h 144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54" name="T51"/>
                  <a:gd fmla="*/ 0 h 144" name="T52"/>
                  <a:gd fmla="*/ 154 w 154" name="T53"/>
                  <a:gd fmla="*/ 144 h 144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44" w="15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/>
              <p:nvPr/>
            </p:nvSpPr>
            <p:spPr bwMode="auto">
              <a:xfrm>
                <a:off x="3010" y="3184"/>
                <a:ext cx="103" cy="158"/>
              </a:xfrm>
              <a:custGeom>
                <a:gdLst>
                  <a:gd fmla="*/ 0 w 103" name="T0"/>
                  <a:gd fmla="*/ 63 h 76" name="T1"/>
                  <a:gd fmla="*/ 0 w 103" name="T2"/>
                  <a:gd fmla="*/ 63 h 76" name="T3"/>
                  <a:gd fmla="*/ 7 w 103" name="T4"/>
                  <a:gd fmla="*/ 72 h 76" name="T5"/>
                  <a:gd fmla="*/ 34 w 103" name="T6"/>
                  <a:gd fmla="*/ 75 h 76" name="T7"/>
                  <a:gd fmla="*/ 32 w 103" name="T8"/>
                  <a:gd fmla="*/ 56 h 76" name="T9"/>
                  <a:gd fmla="*/ 68 w 103" name="T10"/>
                  <a:gd fmla="*/ 52 h 76" name="T11"/>
                  <a:gd fmla="*/ 83 w 103" name="T12"/>
                  <a:gd fmla="*/ 56 h 76" name="T13"/>
                  <a:gd fmla="*/ 102 w 103" name="T14"/>
                  <a:gd fmla="*/ 42 h 76" name="T15"/>
                  <a:gd fmla="*/ 76 w 103" name="T16"/>
                  <a:gd fmla="*/ 13 h 76" name="T17"/>
                  <a:gd fmla="*/ 73 w 103" name="T18"/>
                  <a:gd fmla="*/ 0 h 76" name="T19"/>
                  <a:gd fmla="*/ 17 w 103" name="T20"/>
                  <a:gd fmla="*/ 24 h 76" name="T21"/>
                  <a:gd fmla="*/ 0 w 103" name="T22"/>
                  <a:gd fmla="*/ 63 h 76" name="T23"/>
                  <a:gd fmla="*/ 0 w 103" name="T24"/>
                  <a:gd fmla="*/ 63 h 7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03" name="T39"/>
                  <a:gd fmla="*/ 0 h 76" name="T40"/>
                  <a:gd fmla="*/ 103 w 103" name="T41"/>
                  <a:gd fmla="*/ 76 h 76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76" w="103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/>
              <p:nvPr/>
            </p:nvSpPr>
            <p:spPr bwMode="auto">
              <a:xfrm>
                <a:off x="3380" y="3528"/>
                <a:ext cx="162" cy="158"/>
              </a:xfrm>
              <a:custGeom>
                <a:gdLst>
                  <a:gd fmla="*/ 0 w 162" name="T0"/>
                  <a:gd fmla="*/ 65 h 134" name="T1"/>
                  <a:gd fmla="*/ 0 w 162" name="T2"/>
                  <a:gd fmla="*/ 65 h 134" name="T3"/>
                  <a:gd fmla="*/ 0 w 162" name="T4"/>
                  <a:gd fmla="*/ 116 h 134" name="T5"/>
                  <a:gd fmla="*/ 17 w 162" name="T6"/>
                  <a:gd fmla="*/ 129 h 134" name="T7"/>
                  <a:gd fmla="*/ 43 w 162" name="T8"/>
                  <a:gd fmla="*/ 132 h 134" name="T9"/>
                  <a:gd fmla="*/ 67 w 162" name="T10"/>
                  <a:gd fmla="*/ 133 h 134" name="T11"/>
                  <a:gd fmla="*/ 91 w 162" name="T12"/>
                  <a:gd fmla="*/ 115 h 134" name="T13"/>
                  <a:gd fmla="*/ 92 w 162" name="T14"/>
                  <a:gd fmla="*/ 107 h 134" name="T15"/>
                  <a:gd fmla="*/ 113 w 162" name="T16"/>
                  <a:gd fmla="*/ 102 h 134" name="T17"/>
                  <a:gd fmla="*/ 109 w 162" name="T18"/>
                  <a:gd fmla="*/ 95 h 134" name="T19"/>
                  <a:gd fmla="*/ 153 w 162" name="T20"/>
                  <a:gd fmla="*/ 81 h 134" name="T21"/>
                  <a:gd fmla="*/ 147 w 162" name="T22"/>
                  <a:gd fmla="*/ 75 h 134" name="T23"/>
                  <a:gd fmla="*/ 161 w 162" name="T24"/>
                  <a:gd fmla="*/ 34 h 134" name="T25"/>
                  <a:gd fmla="*/ 150 w 162" name="T26"/>
                  <a:gd fmla="*/ 17 h 134" name="T27"/>
                  <a:gd fmla="*/ 125 w 162" name="T28"/>
                  <a:gd fmla="*/ 5 h 134" name="T29"/>
                  <a:gd fmla="*/ 118 w 162" name="T30"/>
                  <a:gd fmla="*/ 0 h 134" name="T31"/>
                  <a:gd fmla="*/ 93 w 162" name="T32"/>
                  <a:gd fmla="*/ 12 h 134" name="T33"/>
                  <a:gd fmla="*/ 90 w 162" name="T34"/>
                  <a:gd fmla="*/ 48 h 134" name="T35"/>
                  <a:gd fmla="*/ 106 w 162" name="T36"/>
                  <a:gd fmla="*/ 55 h 134" name="T37"/>
                  <a:gd fmla="*/ 106 w 162" name="T38"/>
                  <a:gd fmla="*/ 69 h 134" name="T39"/>
                  <a:gd fmla="*/ 28 w 162" name="T40"/>
                  <a:gd fmla="*/ 37 h 134" name="T41"/>
                  <a:gd fmla="*/ 31 w 162" name="T42"/>
                  <a:gd fmla="*/ 65 h 134" name="T43"/>
                  <a:gd fmla="*/ 0 w 162" name="T44"/>
                  <a:gd fmla="*/ 65 h 134" name="T45"/>
                  <a:gd fmla="*/ 0 w 162" name="T46"/>
                  <a:gd fmla="*/ 65 h 134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w 162" name="T72"/>
                  <a:gd fmla="*/ 0 h 134" name="T73"/>
                  <a:gd fmla="*/ 162 w 162" name="T74"/>
                  <a:gd fmla="*/ 134 h 134" name="T75"/>
                </a:gdLst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b="T75" l="T72" r="T74" t="T73"/>
                <a:pathLst>
                  <a:path h="134" w="162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/>
              <p:nvPr/>
            </p:nvSpPr>
            <p:spPr bwMode="auto">
              <a:xfrm>
                <a:off x="3305" y="3745"/>
                <a:ext cx="224" cy="158"/>
              </a:xfrm>
              <a:custGeom>
                <a:gdLst>
                  <a:gd fmla="*/ 0 w 224" name="T0"/>
                  <a:gd fmla="*/ 94 h 180" name="T1"/>
                  <a:gd fmla="*/ 0 w 224" name="T2"/>
                  <a:gd fmla="*/ 94 h 180" name="T3"/>
                  <a:gd fmla="*/ 8 w 224" name="T4"/>
                  <a:gd fmla="*/ 88 h 180" name="T5"/>
                  <a:gd fmla="*/ 17 w 224" name="T6"/>
                  <a:gd fmla="*/ 100 h 180" name="T7"/>
                  <a:gd fmla="*/ 35 w 224" name="T8"/>
                  <a:gd fmla="*/ 100 h 180" name="T9"/>
                  <a:gd fmla="*/ 47 w 224" name="T10"/>
                  <a:gd fmla="*/ 91 h 180" name="T11"/>
                  <a:gd fmla="*/ 47 w 224" name="T12"/>
                  <a:gd fmla="*/ 36 h 180" name="T13"/>
                  <a:gd fmla="*/ 58 w 224" name="T14"/>
                  <a:gd fmla="*/ 50 h 180" name="T15"/>
                  <a:gd fmla="*/ 58 w 224" name="T16"/>
                  <a:gd fmla="*/ 65 h 180" name="T17"/>
                  <a:gd fmla="*/ 77 w 224" name="T18"/>
                  <a:gd fmla="*/ 64 h 180" name="T19"/>
                  <a:gd fmla="*/ 93 w 224" name="T20"/>
                  <a:gd fmla="*/ 47 h 180" name="T21"/>
                  <a:gd fmla="*/ 123 w 224" name="T22"/>
                  <a:gd fmla="*/ 47 h 180" name="T23"/>
                  <a:gd fmla="*/ 174 w 224" name="T24"/>
                  <a:gd fmla="*/ 0 h 180" name="T25"/>
                  <a:gd fmla="*/ 205 w 224" name="T26"/>
                  <a:gd fmla="*/ 6 h 180" name="T27"/>
                  <a:gd fmla="*/ 210 w 224" name="T28"/>
                  <a:gd fmla="*/ 51 h 180" name="T29"/>
                  <a:gd fmla="*/ 196 w 224" name="T30"/>
                  <a:gd fmla="*/ 63 h 180" name="T31"/>
                  <a:gd fmla="*/ 205 w 224" name="T32"/>
                  <a:gd fmla="*/ 73 h 180" name="T33"/>
                  <a:gd fmla="*/ 212 w 224" name="T34"/>
                  <a:gd fmla="*/ 65 h 180" name="T35"/>
                  <a:gd fmla="*/ 223 w 224" name="T36"/>
                  <a:gd fmla="*/ 65 h 180" name="T37"/>
                  <a:gd fmla="*/ 217 w 224" name="T38"/>
                  <a:gd fmla="*/ 91 h 180" name="T39"/>
                  <a:gd fmla="*/ 184 w 224" name="T40"/>
                  <a:gd fmla="*/ 132 h 180" name="T41"/>
                  <a:gd fmla="*/ 144 w 224" name="T42"/>
                  <a:gd fmla="*/ 167 h 180" name="T43"/>
                  <a:gd fmla="*/ 114 w 224" name="T44"/>
                  <a:gd fmla="*/ 178 h 180" name="T45"/>
                  <a:gd fmla="*/ 26 w 224" name="T46"/>
                  <a:gd fmla="*/ 179 h 180" name="T47"/>
                  <a:gd fmla="*/ 19 w 224" name="T48"/>
                  <a:gd fmla="*/ 159 h 180" name="T49"/>
                  <a:gd fmla="*/ 22 w 224" name="T50"/>
                  <a:gd fmla="*/ 143 h 180" name="T51"/>
                  <a:gd fmla="*/ 0 w 224" name="T52"/>
                  <a:gd fmla="*/ 94 h 180" name="T53"/>
                  <a:gd fmla="*/ 0 w 224" name="T54"/>
                  <a:gd fmla="*/ 94 h 180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24" name="T84"/>
                  <a:gd fmla="*/ 0 h 180" name="T85"/>
                  <a:gd fmla="*/ 224 w 224" name="T86"/>
                  <a:gd fmla="*/ 180 h 180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180" w="224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/>
              <p:nvPr/>
            </p:nvSpPr>
            <p:spPr bwMode="auto">
              <a:xfrm>
                <a:off x="3449" y="3768"/>
                <a:ext cx="32" cy="158"/>
              </a:xfrm>
              <a:custGeom>
                <a:gdLst>
                  <a:gd fmla="*/ 0 w 32" name="T0"/>
                  <a:gd fmla="*/ 16 h 33" name="T1"/>
                  <a:gd fmla="*/ 0 w 32" name="T2"/>
                  <a:gd fmla="*/ 16 h 33" name="T3"/>
                  <a:gd fmla="*/ 11 w 32" name="T4"/>
                  <a:gd fmla="*/ 32 h 33" name="T5"/>
                  <a:gd fmla="*/ 31 w 32" name="T6"/>
                  <a:gd fmla="*/ 16 h 33" name="T7"/>
                  <a:gd fmla="*/ 22 w 32" name="T8"/>
                  <a:gd fmla="*/ 0 h 33" name="T9"/>
                  <a:gd fmla="*/ 0 w 32" name="T10"/>
                  <a:gd fmla="*/ 16 h 33" name="T11"/>
                  <a:gd fmla="*/ 0 w 32" name="T12"/>
                  <a:gd fmla="*/ 16 h 3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2" name="T21"/>
                  <a:gd fmla="*/ 0 h 33" name="T22"/>
                  <a:gd fmla="*/ 32 w 32" name="T23"/>
                  <a:gd fmla="*/ 33 h 3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33" w="32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/>
              <p:nvPr/>
            </p:nvSpPr>
            <p:spPr bwMode="auto">
              <a:xfrm>
                <a:off x="3201" y="2876"/>
                <a:ext cx="43" cy="158"/>
              </a:xfrm>
              <a:custGeom>
                <a:gdLst>
                  <a:gd fmla="*/ 2 w 43" name="T0"/>
                  <a:gd fmla="*/ 25 h 27" name="T1"/>
                  <a:gd fmla="*/ 11 w 43" name="T2"/>
                  <a:gd fmla="*/ 26 h 27" name="T3"/>
                  <a:gd fmla="*/ 15 w 43" name="T4"/>
                  <a:gd fmla="*/ 25 h 27" name="T5"/>
                  <a:gd fmla="*/ 20 w 43" name="T6"/>
                  <a:gd fmla="*/ 22 h 27" name="T7"/>
                  <a:gd fmla="*/ 29 w 43" name="T8"/>
                  <a:gd fmla="*/ 20 h 27" name="T9"/>
                  <a:gd fmla="*/ 37 w 43" name="T10"/>
                  <a:gd fmla="*/ 18 h 27" name="T11"/>
                  <a:gd fmla="*/ 40 w 43" name="T12"/>
                  <a:gd fmla="*/ 11 h 27" name="T13"/>
                  <a:gd fmla="*/ 42 w 43" name="T14"/>
                  <a:gd fmla="*/ 7 h 27" name="T15"/>
                  <a:gd fmla="*/ 33 w 43" name="T16"/>
                  <a:gd fmla="*/ 0 h 27" name="T17"/>
                  <a:gd fmla="*/ 0 w 43" name="T18"/>
                  <a:gd fmla="*/ 7 h 27" name="T19"/>
                  <a:gd fmla="*/ 0 w 43" name="T20"/>
                  <a:gd fmla="*/ 25 h 27" name="T21"/>
                  <a:gd fmla="*/ 2 w 43" name="T22"/>
                  <a:gd fmla="*/ 25 h 27" name="T23"/>
                  <a:gd fmla="*/ 2 w 43" name="T24"/>
                  <a:gd fmla="*/ 25 h 27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43" name="T39"/>
                  <a:gd fmla="*/ 0 h 27" name="T40"/>
                  <a:gd fmla="*/ 43 w 43" name="T41"/>
                  <a:gd fmla="*/ 27 h 27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27" w="43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/>
              <p:nvPr/>
            </p:nvSpPr>
            <p:spPr bwMode="auto">
              <a:xfrm>
                <a:off x="3181" y="2877"/>
                <a:ext cx="55" cy="158"/>
              </a:xfrm>
              <a:custGeom>
                <a:gdLst>
                  <a:gd fmla="*/ 0 w 55" name="T0"/>
                  <a:gd fmla="*/ 47 h 103" name="T1"/>
                  <a:gd fmla="*/ 0 w 55" name="T2"/>
                  <a:gd fmla="*/ 47 h 103" name="T3"/>
                  <a:gd fmla="*/ 12 w 55" name="T4"/>
                  <a:gd fmla="*/ 38 h 103" name="T5"/>
                  <a:gd fmla="*/ 18 w 55" name="T6"/>
                  <a:gd fmla="*/ 1 h 103" name="T7"/>
                  <a:gd fmla="*/ 51 w 55" name="T8"/>
                  <a:gd fmla="*/ 0 h 103" name="T9"/>
                  <a:gd fmla="*/ 42 w 55" name="T10"/>
                  <a:gd fmla="*/ 12 h 103" name="T11"/>
                  <a:gd fmla="*/ 52 w 55" name="T12"/>
                  <a:gd fmla="*/ 28 h 103" name="T13"/>
                  <a:gd fmla="*/ 33 w 55" name="T14"/>
                  <a:gd fmla="*/ 47 h 103" name="T15"/>
                  <a:gd fmla="*/ 54 w 55" name="T16"/>
                  <a:gd fmla="*/ 60 h 103" name="T17"/>
                  <a:gd fmla="*/ 27 w 55" name="T18"/>
                  <a:gd fmla="*/ 102 h 103" name="T19"/>
                  <a:gd fmla="*/ 23 w 55" name="T20"/>
                  <a:gd fmla="*/ 75 h 103" name="T21"/>
                  <a:gd fmla="*/ 0 w 55" name="T22"/>
                  <a:gd fmla="*/ 47 h 103" name="T23"/>
                  <a:gd fmla="*/ 0 w 55" name="T24"/>
                  <a:gd fmla="*/ 47 h 103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55" name="T39"/>
                  <a:gd fmla="*/ 0 h 103" name="T40"/>
                  <a:gd fmla="*/ 55 w 55" name="T41"/>
                  <a:gd fmla="*/ 103 h 103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03" w="55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/>
            <p:nvPr/>
          </p:nvSpPr>
          <p:spPr bwMode="auto">
            <a:xfrm>
              <a:off x="3169412" y="3347724"/>
              <a:ext cx="114299" cy="206196"/>
            </a:xfrm>
            <a:custGeom>
              <a:gdLst>
                <a:gd fmla="*/ 0 w 90" name="T0"/>
                <a:gd fmla="*/ 23633520 h 43" name="T1"/>
                <a:gd fmla="*/ 0 w 90" name="T2"/>
                <a:gd fmla="*/ 23633520 h 43" name="T3"/>
                <a:gd fmla="*/ 38709597 w 90" name="T4"/>
                <a:gd fmla="*/ 66175857 h 43" name="T5"/>
                <a:gd fmla="*/ 104838504 w 90" name="T6"/>
                <a:gd fmla="*/ 64600540 h 43" name="T7"/>
                <a:gd fmla="*/ 143548091 w 90" name="T8"/>
                <a:gd fmla="*/ 40965765 h 43" name="T9"/>
                <a:gd fmla="*/ 59677300 w 90" name="T10"/>
                <a:gd fmla="*/ 9453155 h 43" name="T11"/>
                <a:gd fmla="*/ 48387003 w 90" name="T12"/>
                <a:gd fmla="*/ 0 h 43" name="T13"/>
                <a:gd fmla="*/ 0 w 90" name="T14"/>
                <a:gd fmla="*/ 23633520 h 43" name="T15"/>
                <a:gd fmla="*/ 0 w 90" name="T16"/>
                <a:gd fmla="*/ 23633520 h 43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90" name="T27"/>
                <a:gd fmla="*/ 0 h 43" name="T28"/>
                <a:gd fmla="*/ 90 w 90" name="T29"/>
                <a:gd fmla="*/ 43 h 43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43" w="90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/>
            <p:nvPr/>
          </p:nvSpPr>
          <p:spPr bwMode="auto">
            <a:xfrm>
              <a:off x="3328166" y="3224677"/>
              <a:ext cx="96837" cy="206196"/>
            </a:xfrm>
            <a:custGeom>
              <a:gdLst>
                <a:gd fmla="*/ 0 w 78" name="T0"/>
                <a:gd fmla="*/ 12590929 h 58" name="T1"/>
                <a:gd fmla="*/ 33909086 w 78" name="T2"/>
                <a:gd fmla="*/ 8993902 h 58" name="T3"/>
                <a:gd fmla="*/ 60110943 w 78" name="T4"/>
                <a:gd fmla="*/ 0 h 58" name="T5"/>
                <a:gd fmla="*/ 95561981 w 78" name="T6"/>
                <a:gd fmla="*/ 7195391 h 58" name="T7"/>
                <a:gd fmla="*/ 118682426 w 78" name="T8"/>
                <a:gd fmla="*/ 21584828 h 58" name="T9"/>
                <a:gd fmla="*/ 104809911 w 78" name="T10"/>
                <a:gd fmla="*/ 34175757 h 58" name="T11"/>
                <a:gd fmla="*/ 87854752 w 78" name="T12"/>
                <a:gd fmla="*/ 35974269 h 58" name="T13"/>
                <a:gd fmla="*/ 67818172 w 78" name="T14"/>
                <a:gd fmla="*/ 55760591 h 58" name="T15"/>
                <a:gd fmla="*/ 53946898 w 78" name="T16"/>
                <a:gd fmla="*/ 102528622 h 58" name="T17"/>
                <a:gd fmla="*/ 44697726 w 78" name="T18"/>
                <a:gd fmla="*/ 82742290 h 58" name="T19"/>
                <a:gd fmla="*/ 18495865 w 78" name="T20"/>
                <a:gd fmla="*/ 80943778 h 58" name="T21"/>
                <a:gd fmla="*/ 35449787 w 78" name="T22"/>
                <a:gd fmla="*/ 43169657 h 58" name="T23"/>
                <a:gd fmla="*/ 0 w 78" name="T24"/>
                <a:gd fmla="*/ 30578733 h 58" name="T25"/>
                <a:gd fmla="*/ 0 w 78" name="T26"/>
                <a:gd fmla="*/ 12590929 h 58" name="T27"/>
                <a:gd fmla="*/ 0 w 78" name="T28"/>
                <a:gd fmla="*/ 12590929 h 58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w 78" name="T45"/>
                <a:gd fmla="*/ 0 h 58" name="T46"/>
                <a:gd fmla="*/ 78 w 78" name="T47"/>
                <a:gd fmla="*/ 58 h 58" name="T48"/>
              </a:gdLst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b="T48" l="T45" r="T47" t="T46"/>
              <a:pathLst>
                <a:path h="57" w="7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/>
            <p:nvPr/>
          </p:nvSpPr>
          <p:spPr bwMode="auto">
            <a:xfrm>
              <a:off x="3301191" y="3230233"/>
              <a:ext cx="55563" cy="206196"/>
            </a:xfrm>
            <a:custGeom>
              <a:gdLst>
                <a:gd fmla="*/ 67080589 w 45" name="T0"/>
                <a:gd fmla="*/ 15534291 h 29" name="T1"/>
                <a:gd fmla="*/ 51835342 w 45" name="T2"/>
                <a:gd fmla="*/ 48329201 h 29" name="T3"/>
                <a:gd fmla="*/ 0 w 45" name="T4"/>
                <a:gd fmla="*/ 39698886 h 29" name="T5"/>
                <a:gd fmla="*/ 21343603 w 45" name="T6"/>
                <a:gd fmla="*/ 18986938 h 29" name="T7"/>
                <a:gd fmla="*/ 35065190 w 45" name="T8"/>
                <a:gd fmla="*/ 0 h 29" name="T9"/>
                <a:gd fmla="*/ 67080589 w 45" name="T10"/>
                <a:gd fmla="*/ 15534291 h 29" name="T11"/>
                <a:gd fmla="*/ 67080589 w 45" name="T12"/>
                <a:gd fmla="*/ 15534291 h 29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45" name="T21"/>
                <a:gd fmla="*/ 0 h 29" name="T22"/>
                <a:gd fmla="*/ 45 w 45" name="T23"/>
                <a:gd fmla="*/ 29 h 29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8" w="45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1134706" y="682724"/>
            <a:ext cx="3351073" cy="461665"/>
            <a:chOff x="1134706" y="682724"/>
            <a:chExt cx="3351073" cy="461665"/>
          </a:xfrm>
        </p:grpSpPr>
        <p:sp>
          <p:nvSpPr>
            <p:cNvPr id="365" name="矩形 364"/>
            <p:cNvSpPr/>
            <p:nvPr/>
          </p:nvSpPr>
          <p:spPr>
            <a:xfrm>
              <a:off x="1838901" y="682724"/>
              <a:ext cx="2621280" cy="45720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altLang="en-US" b="1" lang="zh-CN" smtClean="0" sz="240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charset="-122" panose="020b0503020204020204" pitchFamily="34" typeface="微软雅黑"/>
                  <a:ea charset="-122" panose="020b0503020204020204" pitchFamily="34" typeface="微软雅黑"/>
                </a:rPr>
                <a:t>点击此处输入标题</a:t>
              </a:r>
            </a:p>
          </p:txBody>
        </p:sp>
        <p:sp>
          <p:nvSpPr>
            <p:cNvPr id="366" name="椭圆 365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aphicFrame>
        <p:nvGraphicFramePr>
          <p:cNvPr id="18" name="图表 17"/>
          <p:cNvGraphicFramePr/>
          <p:nvPr>
            <p:extLst>
              <p:ext uri="{D42A27DB-BD31-4B8C-83A1-F6EECF244321}">
                <p14:modId val="2700833240"/>
              </p:ext>
            </p:extLst>
          </p:nvPr>
        </p:nvGraphicFramePr>
        <p:xfrm>
          <a:off x="1041238" y="2508194"/>
          <a:ext cx="2039128" cy="1903632"/>
        </p:xfrm>
        <a:graphic>
          <a:graphicData uri="http://schemas.openxmlformats.org/drawingml/2006/chart">
            <c:chart xmlns:c="http://schemas.openxmlformats.org/drawingml/2006/chart" r:id="rId2"/>
          </a:graphicData>
        </a:graphic>
      </p:graphicFrame>
      <p:graphicFrame>
        <p:nvGraphicFramePr>
          <p:cNvPr id="367" name="图表 366"/>
          <p:cNvGraphicFramePr/>
          <p:nvPr>
            <p:extLst>
              <p:ext uri="{D42A27DB-BD31-4B8C-83A1-F6EECF244321}">
                <p14:modId val="1089580358"/>
              </p:ext>
            </p:extLst>
          </p:nvPr>
        </p:nvGraphicFramePr>
        <p:xfrm>
          <a:off x="3517783" y="2508194"/>
          <a:ext cx="2039128" cy="1903632"/>
        </p:xfrm>
        <a:graphic>
          <a:graphicData uri="http://schemas.openxmlformats.org/drawingml/2006/chart">
            <c:chart xmlns:c="http://schemas.openxmlformats.org/drawingml/2006/chart" r:id="rId3"/>
          </a:graphicData>
        </a:graphic>
      </p:graphicFrame>
      <p:graphicFrame>
        <p:nvGraphicFramePr>
          <p:cNvPr id="368" name="图表 367"/>
          <p:cNvGraphicFramePr/>
          <p:nvPr>
            <p:extLst>
              <p:ext uri="{D42A27DB-BD31-4B8C-83A1-F6EECF244321}">
                <p14:modId val="3838147119"/>
              </p:ext>
            </p:extLst>
          </p:nvPr>
        </p:nvGraphicFramePr>
        <p:xfrm>
          <a:off x="5879836" y="2484269"/>
          <a:ext cx="2039128" cy="1903632"/>
        </p:xfrm>
        <a:graphic>
          <a:graphicData uri="http://schemas.openxmlformats.org/drawingml/2006/chart">
            <c:chart xmlns:c="http://schemas.openxmlformats.org/drawingml/2006/chart" r:id="rId4"/>
          </a:graphicData>
        </a:graphic>
      </p:graphicFrame>
      <p:graphicFrame>
        <p:nvGraphicFramePr>
          <p:cNvPr id="369" name="图表 368"/>
          <p:cNvGraphicFramePr/>
          <p:nvPr>
            <p:extLst>
              <p:ext uri="{D42A27DB-BD31-4B8C-83A1-F6EECF244321}">
                <p14:modId val="3978461139"/>
              </p:ext>
            </p:extLst>
          </p:nvPr>
        </p:nvGraphicFramePr>
        <p:xfrm>
          <a:off x="8475330" y="2469891"/>
          <a:ext cx="2039128" cy="1903632"/>
        </p:xfrm>
        <a:graphic>
          <a:graphicData uri="http://schemas.openxmlformats.org/drawingml/2006/chart">
            <c:chart xmlns:c="http://schemas.openxmlformats.org/drawingml/2006/chart" r:id="rId5"/>
          </a:graphicData>
        </a:graphic>
      </p:graphicFrame>
    </p:spTree>
    <p:extLst>
      <p:ext uri="{BB962C8B-B14F-4D97-AF65-F5344CB8AC3E}">
        <p14:creationId val="2543083860"/>
      </p:ext>
    </p:extLst>
  </p:cSld>
  <p:clrMapOvr>
    <a:masterClrMapping/>
  </p:clrMapOvr>
  <p:transition/>
  <p:timing/>
</p:sld>
</file>

<file path=ppt/slides/slide7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9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/>
            <p:nvPr/>
          </p:nvGrpSpPr>
          <p:grpSpPr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/>
              <p:nvPr/>
            </p:nvSpPr>
            <p:spPr bwMode="auto">
              <a:xfrm>
                <a:off x="4449" y="3297"/>
                <a:ext cx="52" cy="154"/>
              </a:xfrm>
              <a:custGeom>
                <a:gdLst>
                  <a:gd fmla="*/ 0 w 52" name="T0"/>
                  <a:gd fmla="*/ 0 h 69" name="T1"/>
                  <a:gd fmla="*/ 0 w 52" name="T2"/>
                  <a:gd fmla="*/ 0 h 69" name="T3"/>
                  <a:gd fmla="*/ 10 w 52" name="T4"/>
                  <a:gd fmla="*/ 0 h 69" name="T5"/>
                  <a:gd fmla="*/ 13 w 52" name="T6"/>
                  <a:gd fmla="*/ 13 h 69" name="T7"/>
                  <a:gd fmla="*/ 26 w 52" name="T8"/>
                  <a:gd fmla="*/ 5 h 69" name="T9"/>
                  <a:gd fmla="*/ 43 w 52" name="T10"/>
                  <a:gd fmla="*/ 21 h 69" name="T11"/>
                  <a:gd fmla="*/ 51 w 52" name="T12"/>
                  <a:gd fmla="*/ 68 h 69" name="T13"/>
                  <a:gd fmla="*/ 50 w 52" name="T14"/>
                  <a:gd fmla="*/ 68 h 69" name="T15"/>
                  <a:gd fmla="*/ 16 w 52" name="T16"/>
                  <a:gd fmla="*/ 48 h 69" name="T17"/>
                  <a:gd fmla="*/ 0 w 52" name="T18"/>
                  <a:gd fmla="*/ 0 h 69" name="T19"/>
                  <a:gd fmla="*/ 0 w 52" name="T20"/>
                  <a:gd fmla="*/ 0 h 69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52" name="T33"/>
                  <a:gd fmla="*/ 0 h 69" name="T34"/>
                  <a:gd fmla="*/ 52 w 52" name="T35"/>
                  <a:gd fmla="*/ 69 h 69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69" w="52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/>
              <p:nvPr/>
            </p:nvSpPr>
            <p:spPr bwMode="auto">
              <a:xfrm>
                <a:off x="4577" y="3299"/>
                <a:ext cx="132" cy="154"/>
              </a:xfrm>
              <a:custGeom>
                <a:gdLst>
                  <a:gd fmla="*/ 0 w 132" name="T0"/>
                  <a:gd fmla="*/ 72 h 83" name="T1"/>
                  <a:gd fmla="*/ 0 w 132" name="T2"/>
                  <a:gd fmla="*/ 72 h 83" name="T3"/>
                  <a:gd fmla="*/ 12 w 132" name="T4"/>
                  <a:gd fmla="*/ 82 h 83" name="T5"/>
                  <a:gd fmla="*/ 53 w 132" name="T6"/>
                  <a:gd fmla="*/ 79 h 83" name="T7"/>
                  <a:gd fmla="*/ 66 w 132" name="T8"/>
                  <a:gd fmla="*/ 73 h 83" name="T9"/>
                  <a:gd fmla="*/ 84 w 132" name="T10"/>
                  <a:gd fmla="*/ 36 h 83" name="T11"/>
                  <a:gd fmla="*/ 108 w 132" name="T12"/>
                  <a:gd fmla="*/ 37 h 83" name="T13"/>
                  <a:gd fmla="*/ 131 w 132" name="T14"/>
                  <a:gd fmla="*/ 25 h 83" name="T15"/>
                  <a:gd fmla="*/ 109 w 132" name="T16"/>
                  <a:gd fmla="*/ 14 h 83" name="T17"/>
                  <a:gd fmla="*/ 102 w 132" name="T18"/>
                  <a:gd fmla="*/ 0 h 83" name="T19"/>
                  <a:gd fmla="*/ 75 w 132" name="T20"/>
                  <a:gd fmla="*/ 26 h 83" name="T21"/>
                  <a:gd fmla="*/ 67 w 132" name="T22"/>
                  <a:gd fmla="*/ 40 h 83" name="T23"/>
                  <a:gd fmla="*/ 59 w 132" name="T24"/>
                  <a:gd fmla="*/ 32 h 83" name="T25"/>
                  <a:gd fmla="*/ 43 w 132" name="T26"/>
                  <a:gd fmla="*/ 52 h 83" name="T27"/>
                  <a:gd fmla="*/ 26 w 132" name="T28"/>
                  <a:gd fmla="*/ 55 h 83" name="T29"/>
                  <a:gd fmla="*/ 20 w 132" name="T30"/>
                  <a:gd fmla="*/ 73 h 83" name="T31"/>
                  <a:gd fmla="*/ 0 w 132" name="T32"/>
                  <a:gd fmla="*/ 72 h 83" name="T33"/>
                  <a:gd fmla="*/ 0 w 132" name="T34"/>
                  <a:gd fmla="*/ 72 h 83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132" name="T54"/>
                  <a:gd fmla="*/ 0 h 83" name="T55"/>
                  <a:gd fmla="*/ 132 w 132" name="T56"/>
                  <a:gd fmla="*/ 83 h 83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83" w="132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/>
            <p:nvPr/>
          </p:nvGrpSpPr>
          <p:grpSpPr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/>
              <p:nvPr/>
            </p:nvSpPr>
            <p:spPr bwMode="auto">
              <a:xfrm>
                <a:off x="4380" y="3351"/>
                <a:ext cx="149" cy="160"/>
              </a:xfrm>
              <a:custGeom>
                <a:gdLst>
                  <a:gd fmla="*/ 0 w 149" name="T0"/>
                  <a:gd fmla="*/ 0 h 156" name="T1"/>
                  <a:gd fmla="*/ 0 w 149" name="T2"/>
                  <a:gd fmla="*/ 0 h 156" name="T3"/>
                  <a:gd fmla="*/ 33 w 149" name="T4"/>
                  <a:gd fmla="*/ 7 h 156" name="T5"/>
                  <a:gd fmla="*/ 74 w 149" name="T6"/>
                  <a:gd fmla="*/ 47 h 156" name="T7"/>
                  <a:gd fmla="*/ 108 w 149" name="T8"/>
                  <a:gd fmla="*/ 62 h 156" name="T9"/>
                  <a:gd fmla="*/ 104 w 149" name="T10"/>
                  <a:gd fmla="*/ 73 h 156" name="T11"/>
                  <a:gd fmla="*/ 115 w 149" name="T12"/>
                  <a:gd fmla="*/ 72 h 156" name="T13"/>
                  <a:gd fmla="*/ 114 w 149" name="T14"/>
                  <a:gd fmla="*/ 87 h 156" name="T15"/>
                  <a:gd fmla="*/ 148 w 149" name="T16"/>
                  <a:gd fmla="*/ 116 h 156" name="T17"/>
                  <a:gd fmla="*/ 144 w 149" name="T18"/>
                  <a:gd fmla="*/ 154 h 156" name="T19"/>
                  <a:gd fmla="*/ 129 w 149" name="T20"/>
                  <a:gd fmla="*/ 155 h 156" name="T21"/>
                  <a:gd fmla="*/ 99 w 149" name="T22"/>
                  <a:gd fmla="*/ 133 h 156" name="T23"/>
                  <a:gd fmla="*/ 50 w 149" name="T24"/>
                  <a:gd fmla="*/ 54 h 156" name="T25"/>
                  <a:gd fmla="*/ 0 w 149" name="T26"/>
                  <a:gd fmla="*/ 0 h 156" name="T27"/>
                  <a:gd fmla="*/ 0 w 149" name="T28"/>
                  <a:gd fmla="*/ 0 h 15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49" name="T45"/>
                  <a:gd fmla="*/ 0 h 156" name="T46"/>
                  <a:gd fmla="*/ 149 w 149" name="T47"/>
                  <a:gd fmla="*/ 156 h 15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56" w="149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/>
              <p:nvPr/>
            </p:nvSpPr>
            <p:spPr bwMode="auto">
              <a:xfrm>
                <a:off x="4519" y="3450"/>
                <a:ext cx="125" cy="160"/>
              </a:xfrm>
              <a:custGeom>
                <a:gdLst>
                  <a:gd fmla="*/ 0 w 125" name="T0"/>
                  <a:gd fmla="*/ 11 h 40" name="T1"/>
                  <a:gd fmla="*/ 0 w 125" name="T2"/>
                  <a:gd fmla="*/ 11 h 40" name="T3"/>
                  <a:gd fmla="*/ 8 w 125" name="T4"/>
                  <a:gd fmla="*/ 0 h 40" name="T5"/>
                  <a:gd fmla="*/ 95 w 125" name="T6"/>
                  <a:gd fmla="*/ 12 h 40" name="T7"/>
                  <a:gd fmla="*/ 104 w 125" name="T8"/>
                  <a:gd fmla="*/ 22 h 40" name="T9"/>
                  <a:gd fmla="*/ 122 w 125" name="T10"/>
                  <a:gd fmla="*/ 26 h 40" name="T11"/>
                  <a:gd fmla="*/ 124 w 125" name="T12"/>
                  <a:gd fmla="*/ 39 h 40" name="T13"/>
                  <a:gd fmla="*/ 22 w 125" name="T14"/>
                  <a:gd fmla="*/ 21 h 40" name="T15"/>
                  <a:gd fmla="*/ 0 w 125" name="T16"/>
                  <a:gd fmla="*/ 11 h 40" name="T17"/>
                  <a:gd fmla="*/ 0 w 125" name="T18"/>
                  <a:gd fmla="*/ 11 h 40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125" name="T30"/>
                  <a:gd fmla="*/ 0 h 40" name="T31"/>
                  <a:gd fmla="*/ 125 w 125" name="T32"/>
                  <a:gd fmla="*/ 40 h 40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40" w="125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/>
              <p:nvPr/>
            </p:nvSpPr>
            <p:spPr bwMode="auto">
              <a:xfrm>
                <a:off x="4568" y="3349"/>
                <a:ext cx="136" cy="160"/>
              </a:xfrm>
              <a:custGeom>
                <a:gdLst>
                  <a:gd fmla="*/ 0 w 136" name="T0"/>
                  <a:gd fmla="*/ 52 h 116" name="T1"/>
                  <a:gd fmla="*/ 0 w 136" name="T2"/>
                  <a:gd fmla="*/ 52 h 116" name="T3"/>
                  <a:gd fmla="*/ 9 w 136" name="T4"/>
                  <a:gd fmla="*/ 36 h 116" name="T5"/>
                  <a:gd fmla="*/ 21 w 136" name="T6"/>
                  <a:gd fmla="*/ 46 h 116" name="T7"/>
                  <a:gd fmla="*/ 62 w 136" name="T8"/>
                  <a:gd fmla="*/ 43 h 116" name="T9"/>
                  <a:gd fmla="*/ 75 w 136" name="T10"/>
                  <a:gd fmla="*/ 37 h 116" name="T11"/>
                  <a:gd fmla="*/ 93 w 136" name="T12"/>
                  <a:gd fmla="*/ 0 h 116" name="T13"/>
                  <a:gd fmla="*/ 117 w 136" name="T14"/>
                  <a:gd fmla="*/ 1 h 116" name="T15"/>
                  <a:gd fmla="*/ 112 w 136" name="T16"/>
                  <a:gd fmla="*/ 11 h 116" name="T17"/>
                  <a:gd fmla="*/ 135 w 136" name="T18"/>
                  <a:gd fmla="*/ 46 h 116" name="T19"/>
                  <a:gd fmla="*/ 122 w 136" name="T20"/>
                  <a:gd fmla="*/ 43 h 116" name="T21"/>
                  <a:gd fmla="*/ 99 w 136" name="T22"/>
                  <a:gd fmla="*/ 82 h 116" name="T23"/>
                  <a:gd fmla="*/ 95 w 136" name="T24"/>
                  <a:gd fmla="*/ 107 h 116" name="T25"/>
                  <a:gd fmla="*/ 81 w 136" name="T26"/>
                  <a:gd fmla="*/ 115 h 116" name="T27"/>
                  <a:gd fmla="*/ 55 w 136" name="T28"/>
                  <a:gd fmla="*/ 100 h 116" name="T29"/>
                  <a:gd fmla="*/ 40 w 136" name="T30"/>
                  <a:gd fmla="*/ 107 h 116" name="T31"/>
                  <a:gd fmla="*/ 37 w 136" name="T32"/>
                  <a:gd fmla="*/ 95 h 116" name="T33"/>
                  <a:gd fmla="*/ 17 w 136" name="T34"/>
                  <a:gd fmla="*/ 97 h 116" name="T35"/>
                  <a:gd fmla="*/ 0 w 136" name="T36"/>
                  <a:gd fmla="*/ 52 h 116" name="T37"/>
                  <a:gd fmla="*/ 0 w 136" name="T38"/>
                  <a:gd fmla="*/ 52 h 11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36" name="T60"/>
                  <a:gd fmla="*/ 0 h 116" name="T61"/>
                  <a:gd fmla="*/ 136 w 136" name="T62"/>
                  <a:gd fmla="*/ 116 h 116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15" w="13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/>
              <p:nvPr/>
            </p:nvSpPr>
            <p:spPr bwMode="auto">
              <a:xfrm>
                <a:off x="4674" y="3469"/>
                <a:ext cx="34" cy="160"/>
              </a:xfrm>
              <a:custGeom>
                <a:gdLst>
                  <a:gd fmla="*/ 0 w 34" name="T0"/>
                  <a:gd fmla="*/ 2 h 9" name="T1"/>
                  <a:gd fmla="*/ 0 w 34" name="T2"/>
                  <a:gd fmla="*/ 2 h 9" name="T3"/>
                  <a:gd fmla="*/ 4 w 34" name="T4"/>
                  <a:gd fmla="*/ 8 h 9" name="T5"/>
                  <a:gd fmla="*/ 33 w 34" name="T6"/>
                  <a:gd fmla="*/ 3 h 9" name="T7"/>
                  <a:gd fmla="*/ 11 w 34" name="T8"/>
                  <a:gd fmla="*/ 0 h 9" name="T9"/>
                  <a:gd fmla="*/ 0 w 34" name="T10"/>
                  <a:gd fmla="*/ 2 h 9" name="T11"/>
                  <a:gd fmla="*/ 0 w 34" name="T12"/>
                  <a:gd fmla="*/ 2 h 9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4" name="T21"/>
                  <a:gd fmla="*/ 0 h 9" name="T22"/>
                  <a:gd fmla="*/ 34 w 34" name="T23"/>
                  <a:gd fmla="*/ 9 h 9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9" w="34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/>
              <p:nvPr/>
            </p:nvSpPr>
            <p:spPr bwMode="auto">
              <a:xfrm>
                <a:off x="4703" y="3376"/>
                <a:ext cx="85" cy="160"/>
              </a:xfrm>
              <a:custGeom>
                <a:gdLst>
                  <a:gd fmla="*/ 0 w 85" name="T0"/>
                  <a:gd fmla="*/ 60 h 101" name="T1"/>
                  <a:gd fmla="*/ 0 w 85" name="T2"/>
                  <a:gd fmla="*/ 60 h 101" name="T3"/>
                  <a:gd fmla="*/ 10 w 85" name="T4"/>
                  <a:gd fmla="*/ 78 h 101" name="T5"/>
                  <a:gd fmla="*/ 7 w 85" name="T6"/>
                  <a:gd fmla="*/ 96 h 101" name="T7"/>
                  <a:gd fmla="*/ 21 w 85" name="T8"/>
                  <a:gd fmla="*/ 100 h 101" name="T9"/>
                  <a:gd fmla="*/ 19 w 85" name="T10"/>
                  <a:gd fmla="*/ 63 h 101" name="T11"/>
                  <a:gd fmla="*/ 28 w 85" name="T12"/>
                  <a:gd fmla="*/ 60 h 101" name="T13"/>
                  <a:gd fmla="*/ 30 w 85" name="T14"/>
                  <a:gd fmla="*/ 74 h 101" name="T15"/>
                  <a:gd fmla="*/ 37 w 85" name="T16"/>
                  <a:gd fmla="*/ 90 h 101" name="T17"/>
                  <a:gd fmla="*/ 53 w 85" name="T18"/>
                  <a:gd fmla="*/ 83 h 101" name="T19"/>
                  <a:gd fmla="*/ 34 w 85" name="T20"/>
                  <a:gd fmla="*/ 48 h 101" name="T21"/>
                  <a:gd fmla="*/ 62 w 85" name="T22"/>
                  <a:gd fmla="*/ 33 h 101" name="T23"/>
                  <a:gd fmla="*/ 25 w 85" name="T24"/>
                  <a:gd fmla="*/ 43 h 101" name="T25"/>
                  <a:gd fmla="*/ 19 w 85" name="T26"/>
                  <a:gd fmla="*/ 21 h 101" name="T27"/>
                  <a:gd fmla="*/ 74 w 85" name="T28"/>
                  <a:gd fmla="*/ 19 h 101" name="T29"/>
                  <a:gd fmla="*/ 84 w 85" name="T30"/>
                  <a:gd fmla="*/ 0 h 101" name="T31"/>
                  <a:gd fmla="*/ 68 w 85" name="T32"/>
                  <a:gd fmla="*/ 12 h 101" name="T33"/>
                  <a:gd fmla="*/ 28 w 85" name="T34"/>
                  <a:gd fmla="*/ 6 h 101" name="T35"/>
                  <a:gd fmla="*/ 15 w 85" name="T36"/>
                  <a:gd fmla="*/ 14 h 101" name="T37"/>
                  <a:gd fmla="*/ 0 w 85" name="T38"/>
                  <a:gd fmla="*/ 60 h 101" name="T39"/>
                  <a:gd fmla="*/ 0 w 85" name="T40"/>
                  <a:gd fmla="*/ 60 h 101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85" name="T63"/>
                  <a:gd fmla="*/ 0 h 101" name="T64"/>
                  <a:gd fmla="*/ 85 w 85" name="T65"/>
                  <a:gd fmla="*/ 101 h 101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00" w="85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/>
              <p:nvPr/>
            </p:nvSpPr>
            <p:spPr bwMode="auto">
              <a:xfrm>
                <a:off x="4769" y="3478"/>
                <a:ext cx="48" cy="160"/>
              </a:xfrm>
              <a:custGeom>
                <a:gdLst>
                  <a:gd fmla="*/ 0 w 48" name="T0"/>
                  <a:gd fmla="*/ 15 h 26" name="T1"/>
                  <a:gd fmla="*/ 0 w 48" name="T2"/>
                  <a:gd fmla="*/ 15 h 26" name="T3"/>
                  <a:gd fmla="*/ 2 w 48" name="T4"/>
                  <a:gd fmla="*/ 25 h 26" name="T5"/>
                  <a:gd fmla="*/ 47 w 48" name="T6"/>
                  <a:gd fmla="*/ 0 h 26" name="T7"/>
                  <a:gd fmla="*/ 14 w 48" name="T8"/>
                  <a:gd fmla="*/ 7 h 26" name="T9"/>
                  <a:gd fmla="*/ 0 w 48" name="T10"/>
                  <a:gd fmla="*/ 15 h 26" name="T11"/>
                  <a:gd fmla="*/ 0 w 48" name="T12"/>
                  <a:gd fmla="*/ 15 h 2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8" name="T21"/>
                  <a:gd fmla="*/ 0 h 26" name="T22"/>
                  <a:gd fmla="*/ 48 w 48" name="T23"/>
                  <a:gd fmla="*/ 26 h 26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6" w="48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/>
              <p:nvPr/>
            </p:nvSpPr>
            <p:spPr bwMode="auto">
              <a:xfrm>
                <a:off x="4819" y="3341"/>
                <a:ext cx="17" cy="160"/>
              </a:xfrm>
              <a:custGeom>
                <a:gdLst>
                  <a:gd fmla="*/ 0 w 17" name="T0"/>
                  <a:gd fmla="*/ 14 h 42" name="T1"/>
                  <a:gd fmla="*/ 0 w 17" name="T2"/>
                  <a:gd fmla="*/ 14 h 42" name="T3"/>
                  <a:gd fmla="*/ 3 w 17" name="T4"/>
                  <a:gd fmla="*/ 33 h 42" name="T5"/>
                  <a:gd fmla="*/ 13 w 17" name="T6"/>
                  <a:gd fmla="*/ 41 h 42" name="T7"/>
                  <a:gd fmla="*/ 7 w 17" name="T8"/>
                  <a:gd fmla="*/ 24 h 42" name="T9"/>
                  <a:gd fmla="*/ 16 w 17" name="T10"/>
                  <a:gd fmla="*/ 21 h 42" name="T11"/>
                  <a:gd fmla="*/ 15 w 17" name="T12"/>
                  <a:gd fmla="*/ 8 h 42" name="T13"/>
                  <a:gd fmla="*/ 3 w 17" name="T14"/>
                  <a:gd fmla="*/ 17 h 42" name="T15"/>
                  <a:gd fmla="*/ 8 w 17" name="T16"/>
                  <a:gd fmla="*/ 0 h 42" name="T17"/>
                  <a:gd fmla="*/ 0 w 17" name="T18"/>
                  <a:gd fmla="*/ 14 h 42" name="T19"/>
                  <a:gd fmla="*/ 0 w 17" name="T20"/>
                  <a:gd fmla="*/ 14 h 42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17" name="T33"/>
                  <a:gd fmla="*/ 0 h 42" name="T34"/>
                  <a:gd fmla="*/ 17 w 17" name="T35"/>
                  <a:gd fmla="*/ 42 h 42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42" w="17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/>
              <p:nvPr/>
            </p:nvSpPr>
            <p:spPr bwMode="auto">
              <a:xfrm>
                <a:off x="4826" y="3393"/>
                <a:ext cx="40" cy="160"/>
              </a:xfrm>
              <a:custGeom>
                <a:gdLst>
                  <a:gd fmla="*/ 0 w 40" name="T0"/>
                  <a:gd fmla="*/ 5 h 14" name="T1"/>
                  <a:gd fmla="*/ 0 w 40" name="T2"/>
                  <a:gd fmla="*/ 5 h 14" name="T3"/>
                  <a:gd fmla="*/ 22 w 40" name="T4"/>
                  <a:gd fmla="*/ 0 h 14" name="T5"/>
                  <a:gd fmla="*/ 39 w 40" name="T6"/>
                  <a:gd fmla="*/ 13 h 14" name="T7"/>
                  <a:gd fmla="*/ 0 w 40" name="T8"/>
                  <a:gd fmla="*/ 5 h 14" name="T9"/>
                  <a:gd fmla="*/ 0 w 40" name="T10"/>
                  <a:gd fmla="*/ 5 h 14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40" name="T18"/>
                  <a:gd fmla="*/ 0 h 14" name="T19"/>
                  <a:gd fmla="*/ 40 w 40" name="T20"/>
                  <a:gd fmla="*/ 14 h 14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4" w="40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/>
              <p:nvPr/>
            </p:nvSpPr>
            <p:spPr bwMode="auto">
              <a:xfrm>
                <a:off x="4865" y="3414"/>
                <a:ext cx="144" cy="160"/>
              </a:xfrm>
              <a:custGeom>
                <a:gdLst>
                  <a:gd fmla="*/ 0 w 144" name="T0"/>
                  <a:gd fmla="*/ 15 h 119" name="T1"/>
                  <a:gd fmla="*/ 0 w 144" name="T2"/>
                  <a:gd fmla="*/ 15 h 119" name="T3"/>
                  <a:gd fmla="*/ 21 w 144" name="T4"/>
                  <a:gd fmla="*/ 26 h 119" name="T5"/>
                  <a:gd fmla="*/ 42 w 144" name="T6"/>
                  <a:gd fmla="*/ 23 h 119" name="T7"/>
                  <a:gd fmla="*/ 16 w 144" name="T8"/>
                  <a:gd fmla="*/ 32 h 119" name="T9"/>
                  <a:gd fmla="*/ 28 w 144" name="T10"/>
                  <a:gd fmla="*/ 51 h 119" name="T11"/>
                  <a:gd fmla="*/ 41 w 144" name="T12"/>
                  <a:gd fmla="*/ 35 h 119" name="T13"/>
                  <a:gd fmla="*/ 49 w 144" name="T14"/>
                  <a:gd fmla="*/ 51 h 119" name="T15"/>
                  <a:gd fmla="*/ 100 w 144" name="T16"/>
                  <a:gd fmla="*/ 69 h 119" name="T17"/>
                  <a:gd fmla="*/ 113 w 144" name="T18"/>
                  <a:gd fmla="*/ 98 h 119" name="T19"/>
                  <a:gd fmla="*/ 103 w 144" name="T20"/>
                  <a:gd fmla="*/ 97 h 119" name="T21"/>
                  <a:gd fmla="*/ 95 w 144" name="T22"/>
                  <a:gd fmla="*/ 110 h 119" name="T23"/>
                  <a:gd fmla="*/ 126 w 144" name="T24"/>
                  <a:gd fmla="*/ 104 h 119" name="T25"/>
                  <a:gd fmla="*/ 143 w 144" name="T26"/>
                  <a:gd fmla="*/ 118 h 119" name="T27"/>
                  <a:gd fmla="*/ 141 w 144" name="T28"/>
                  <a:gd fmla="*/ 30 h 119" name="T29"/>
                  <a:gd fmla="*/ 97 w 144" name="T30"/>
                  <a:gd fmla="*/ 15 h 119" name="T31"/>
                  <a:gd fmla="*/ 61 w 144" name="T32"/>
                  <a:gd fmla="*/ 41 h 119" name="T33"/>
                  <a:gd fmla="*/ 47 w 144" name="T34"/>
                  <a:gd fmla="*/ 27 h 119" name="T35"/>
                  <a:gd fmla="*/ 43 w 144" name="T36"/>
                  <a:gd fmla="*/ 6 h 119" name="T37"/>
                  <a:gd fmla="*/ 21 w 144" name="T38"/>
                  <a:gd fmla="*/ 0 h 119" name="T39"/>
                  <a:gd fmla="*/ 0 w 144" name="T40"/>
                  <a:gd fmla="*/ 15 h 119" name="T41"/>
                  <a:gd fmla="*/ 0 w 144" name="T42"/>
                  <a:gd fmla="*/ 15 h 119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44" name="T66"/>
                  <a:gd fmla="*/ 0 h 119" name="T67"/>
                  <a:gd fmla="*/ 144 w 144" name="T68"/>
                  <a:gd fmla="*/ 119 h 119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119" w="144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/>
              <p:nvPr/>
            </p:nvSpPr>
            <p:spPr bwMode="auto">
              <a:xfrm>
                <a:off x="4871" y="3452"/>
                <a:ext cx="7" cy="160"/>
              </a:xfrm>
              <a:custGeom>
                <a:gdLst>
                  <a:gd fmla="*/ 0 w 7" name="T0"/>
                  <a:gd fmla="*/ 10 h 11" name="T1"/>
                  <a:gd fmla="*/ 0 w 7" name="T2"/>
                  <a:gd fmla="*/ 10 h 11" name="T3"/>
                  <a:gd fmla="*/ 3 w 7" name="T4"/>
                  <a:gd fmla="*/ 0 h 11" name="T5"/>
                  <a:gd fmla="*/ 6 w 7" name="T6"/>
                  <a:gd fmla="*/ 6 h 11" name="T7"/>
                  <a:gd fmla="*/ 0 w 7" name="T8"/>
                  <a:gd fmla="*/ 10 h 11" name="T9"/>
                  <a:gd fmla="*/ 0 w 7" name="T10"/>
                  <a:gd fmla="*/ 10 h 11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7" name="T18"/>
                  <a:gd fmla="*/ 0 h 11" name="T19"/>
                  <a:gd fmla="*/ 7 w 7" name="T20"/>
                  <a:gd fmla="*/ 11 h 11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1" w="7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/>
            <p:nvPr/>
          </p:nvSpPr>
          <p:spPr bwMode="auto">
            <a:xfrm>
              <a:off x="3998079" y="3687453"/>
              <a:ext cx="242885" cy="206196"/>
            </a:xfrm>
            <a:custGeom>
              <a:gdLst>
                <a:gd fmla="*/ 0 w 194" name="T0"/>
                <a:gd fmla="*/ 111880299 h 139" name="T1"/>
                <a:gd fmla="*/ 0 w 194" name="T2"/>
                <a:gd fmla="*/ 111880299 h 139" name="T3"/>
                <a:gd fmla="*/ 3134995 w 194" name="T4"/>
                <a:gd fmla="*/ 172905343 h 139" name="T5"/>
                <a:gd fmla="*/ 25079963 w 194" name="T6"/>
                <a:gd fmla="*/ 191552270 h 139" name="T7"/>
                <a:gd fmla="*/ 6269991 w 194" name="T8"/>
                <a:gd fmla="*/ 222064121 h 139" name="T9"/>
                <a:gd fmla="*/ 40754933 w 194" name="T10"/>
                <a:gd fmla="*/ 233930347 h 139" name="T11"/>
                <a:gd fmla="*/ 119129815 w 194" name="T12"/>
                <a:gd fmla="*/ 222064121 h 139" name="T13"/>
                <a:gd fmla="*/ 133237289 w 194" name="T14"/>
                <a:gd fmla="*/ 188161920 h 139" name="T15"/>
                <a:gd fmla="*/ 186530976 w 194" name="T16"/>
                <a:gd fmla="*/ 169514952 h 139" name="T17"/>
                <a:gd fmla="*/ 191233467 w 194" name="T18"/>
                <a:gd fmla="*/ 140696975 h 139" name="T19"/>
                <a:gd fmla="*/ 210043431 w 194" name="T20"/>
                <a:gd fmla="*/ 133916274 h 139" name="T21"/>
                <a:gd fmla="*/ 202205946 w 194" name="T22"/>
                <a:gd fmla="*/ 118659698 h 139" name="T23"/>
                <a:gd fmla="*/ 221015911 w 194" name="T24"/>
                <a:gd fmla="*/ 116965824 h 139" name="T25"/>
                <a:gd fmla="*/ 235123384 w 194" name="T26"/>
                <a:gd fmla="*/ 88147847 h 139" name="T27"/>
                <a:gd fmla="*/ 228853396 w 194" name="T28"/>
                <a:gd fmla="*/ 59329849 h 139" name="T29"/>
                <a:gd fmla="*/ 300958260 w 194" name="T30"/>
                <a:gd fmla="*/ 38989039 h 139" name="T31"/>
                <a:gd fmla="*/ 302525758 w 194" name="T32"/>
                <a:gd fmla="*/ 32208338 h 139" name="T33"/>
                <a:gd fmla="*/ 275878308 w 194" name="T34"/>
                <a:gd fmla="*/ 27122813 h 139" name="T35"/>
                <a:gd fmla="*/ 238258378 w 194" name="T36"/>
                <a:gd fmla="*/ 47463623 h 139" name="T37"/>
                <a:gd fmla="*/ 219448414 w 194" name="T38"/>
                <a:gd fmla="*/ 0 h 139" name="T39"/>
                <a:gd fmla="*/ 188098473 w 194" name="T40"/>
                <a:gd fmla="*/ 35598688 h 139" name="T41"/>
                <a:gd fmla="*/ 94049862 w 194" name="T42"/>
                <a:gd fmla="*/ 32208338 h 139" name="T43"/>
                <a:gd fmla="*/ 47024931 w 194" name="T44"/>
                <a:gd fmla="*/ 86452672 h 139" name="T45"/>
                <a:gd fmla="*/ 14107478 w 194" name="T46"/>
                <a:gd fmla="*/ 69500900 h 139" name="T47"/>
                <a:gd fmla="*/ 0 w 194" name="T48"/>
                <a:gd fmla="*/ 111880299 h 139" name="T49"/>
                <a:gd fmla="*/ 0 w 194" name="T50"/>
                <a:gd fmla="*/ 111880299 h 139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194" name="T78"/>
                <a:gd fmla="*/ 0 h 139" name="T79"/>
                <a:gd fmla="*/ 194 w 194" name="T80"/>
                <a:gd fmla="*/ 139 h 139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139" w="194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/>
            <p:nvPr/>
          </p:nvGrpSpPr>
          <p:grpSpPr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/>
              <p:nvPr/>
            </p:nvSpPr>
            <p:spPr bwMode="auto">
              <a:xfrm>
                <a:off x="4623" y="3703"/>
                <a:ext cx="552" cy="158"/>
              </a:xfrm>
              <a:custGeom>
                <a:gdLst>
                  <a:gd fmla="*/ 0 w 552" name="T0"/>
                  <a:gd fmla="*/ 218 h 414" name="T1"/>
                  <a:gd fmla="*/ 4 w 552" name="T2"/>
                  <a:gd fmla="*/ 209 h 414" name="T3"/>
                  <a:gd fmla="*/ 3 w 552" name="T4"/>
                  <a:gd fmla="*/ 192 h 414" name="T5"/>
                  <a:gd fmla="*/ 14 w 552" name="T6"/>
                  <a:gd fmla="*/ 165 h 414" name="T7"/>
                  <a:gd fmla="*/ 106 w 552" name="T8"/>
                  <a:gd fmla="*/ 123 h 414" name="T9"/>
                  <a:gd fmla="*/ 125 w 552" name="T10"/>
                  <a:gd fmla="*/ 88 h 414" name="T11"/>
                  <a:gd fmla="*/ 141 w 552" name="T12"/>
                  <a:gd fmla="*/ 94 h 414" name="T13"/>
                  <a:gd fmla="*/ 154 w 552" name="T14"/>
                  <a:gd fmla="*/ 80 h 414" name="T15"/>
                  <a:gd fmla="*/ 175 w 552" name="T16"/>
                  <a:gd fmla="*/ 46 h 414" name="T17"/>
                  <a:gd fmla="*/ 202 w 552" name="T18"/>
                  <a:gd fmla="*/ 68 h 414" name="T19"/>
                  <a:gd fmla="*/ 226 w 552" name="T20"/>
                  <a:gd fmla="*/ 63 h 414" name="T21"/>
                  <a:gd fmla="*/ 233 w 552" name="T22"/>
                  <a:gd fmla="*/ 28 h 414" name="T23"/>
                  <a:gd fmla="*/ 257 w 552" name="T24"/>
                  <a:gd fmla="*/ 6 h 414" name="T25"/>
                  <a:gd fmla="*/ 306 w 552" name="T26"/>
                  <a:gd fmla="*/ 59 h 414" name="T27"/>
                  <a:gd fmla="*/ 384 w 552" name="T28"/>
                  <a:gd fmla="*/ 82 h 414" name="T29"/>
                  <a:gd fmla="*/ 405 w 552" name="T30"/>
                  <a:gd fmla="*/ 0 h 414" name="T31"/>
                  <a:gd fmla="*/ 440 w 552" name="T32"/>
                  <a:gd fmla="*/ 59 h 414" name="T33"/>
                  <a:gd fmla="*/ 488 w 552" name="T34"/>
                  <a:gd fmla="*/ 133 h 414" name="T35"/>
                  <a:gd fmla="*/ 512 w 552" name="T36"/>
                  <a:gd fmla="*/ 163 h 414" name="T37"/>
                  <a:gd fmla="*/ 543 w 552" name="T38"/>
                  <a:gd fmla="*/ 204 h 414" name="T39"/>
                  <a:gd fmla="*/ 545 w 552" name="T40"/>
                  <a:gd fmla="*/ 290 h 414" name="T41"/>
                  <a:gd fmla="*/ 503 w 552" name="T42"/>
                  <a:gd fmla="*/ 388 h 414" name="T43"/>
                  <a:gd fmla="*/ 453 w 552" name="T44"/>
                  <a:gd fmla="*/ 406 h 414" name="T45"/>
                  <a:gd fmla="*/ 435 w 552" name="T46"/>
                  <a:gd fmla="*/ 392 h 414" name="T47"/>
                  <a:gd fmla="*/ 387 w 552" name="T48"/>
                  <a:gd fmla="*/ 401 h 414" name="T49"/>
                  <a:gd fmla="*/ 357 w 552" name="T50"/>
                  <a:gd fmla="*/ 354 h 414" name="T51"/>
                  <a:gd fmla="*/ 341 w 552" name="T52"/>
                  <a:gd fmla="*/ 337 h 414" name="T53"/>
                  <a:gd fmla="*/ 324 w 552" name="T54"/>
                  <a:gd fmla="*/ 352 h 414" name="T55"/>
                  <a:gd fmla="*/ 312 w 552" name="T56"/>
                  <a:gd fmla="*/ 349 h 414" name="T57"/>
                  <a:gd fmla="*/ 288 w 552" name="T58"/>
                  <a:gd fmla="*/ 312 h 414" name="T59"/>
                  <a:gd fmla="*/ 175 w 552" name="T60"/>
                  <a:gd fmla="*/ 308 h 414" name="T61"/>
                  <a:gd fmla="*/ 94 w 552" name="T62"/>
                  <a:gd fmla="*/ 331 h 414" name="T63"/>
                  <a:gd fmla="*/ 27 w 552" name="T64"/>
                  <a:gd fmla="*/ 337 h 414" name="T65"/>
                  <a:gd fmla="*/ 0 w 552" name="T66"/>
                  <a:gd fmla="*/ 218 h 414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552" name="T102"/>
                  <a:gd fmla="*/ 0 h 414" name="T103"/>
                  <a:gd fmla="*/ 552 w 552" name="T104"/>
                  <a:gd fmla="*/ 414 h 414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412" w="552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/>
              <p:nvPr/>
            </p:nvSpPr>
            <p:spPr bwMode="auto">
              <a:xfrm>
                <a:off x="5055" y="3957"/>
                <a:ext cx="49" cy="158"/>
              </a:xfrm>
              <a:custGeom>
                <a:gdLst>
                  <a:gd fmla="*/ 0 w 49" name="T0"/>
                  <a:gd fmla="*/ 8 h 48" name="T1"/>
                  <a:gd fmla="*/ 0 w 49" name="T2"/>
                  <a:gd fmla="*/ 8 h 48" name="T3"/>
                  <a:gd fmla="*/ 1 w 49" name="T4"/>
                  <a:gd fmla="*/ 0 h 48" name="T5"/>
                  <a:gd fmla="*/ 25 w 49" name="T6"/>
                  <a:gd fmla="*/ 7 h 48" name="T7"/>
                  <a:gd fmla="*/ 44 w 49" name="T8"/>
                  <a:gd fmla="*/ 1 h 48" name="T9"/>
                  <a:gd fmla="*/ 48 w 49" name="T10"/>
                  <a:gd fmla="*/ 13 h 48" name="T11"/>
                  <a:gd fmla="*/ 48 w 49" name="T12"/>
                  <a:gd fmla="*/ 27 h 48" name="T13"/>
                  <a:gd fmla="*/ 30 w 49" name="T14"/>
                  <a:gd fmla="*/ 47 h 48" name="T15"/>
                  <a:gd fmla="*/ 18 w 49" name="T16"/>
                  <a:gd fmla="*/ 46 h 48" name="T17"/>
                  <a:gd fmla="*/ 0 w 49" name="T18"/>
                  <a:gd fmla="*/ 8 h 48" name="T19"/>
                  <a:gd fmla="*/ 0 w 49" name="T20"/>
                  <a:gd fmla="*/ 8 h 48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49" name="T33"/>
                  <a:gd fmla="*/ 0 h 48" name="T34"/>
                  <a:gd fmla="*/ 49 w 49" name="T35"/>
                  <a:gd fmla="*/ 48 h 48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48" w="49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/>
            <p:nvPr/>
          </p:nvSpPr>
          <p:spPr bwMode="auto">
            <a:xfrm>
              <a:off x="4463213" y="3885891"/>
              <a:ext cx="82550" cy="206196"/>
            </a:xfrm>
            <a:custGeom>
              <a:gdLst>
                <a:gd fmla="*/ 0 w 66" name="T0"/>
                <a:gd fmla="*/ 43327448 h 82" name="T1"/>
                <a:gd fmla="*/ 0 w 66" name="T2"/>
                <a:gd fmla="*/ 43327448 h 82" name="T3"/>
                <a:gd fmla="*/ 14079776 w 66" name="T4"/>
                <a:gd fmla="*/ 57191119 h 82" name="T5"/>
                <a:gd fmla="*/ 21902016 w 66" name="T6"/>
                <a:gd fmla="*/ 123048514 h 82" name="T7"/>
                <a:gd fmla="*/ 46932174 w 66" name="T8"/>
                <a:gd fmla="*/ 117849802 h 82" name="T9"/>
                <a:gd fmla="*/ 62575392 w 66" name="T10"/>
                <a:gd fmla="*/ 90119827 h 82" name="T11"/>
                <a:gd fmla="*/ 79784558 w 66" name="T12"/>
                <a:gd fmla="*/ 97052321 h 82" name="T13"/>
                <a:gd fmla="*/ 92299652 w 66" name="T14"/>
                <a:gd fmla="*/ 140379749 h 82" name="T15"/>
                <a:gd fmla="*/ 101685332 w 66" name="T16"/>
                <a:gd fmla="*/ 116116020 h 82" name="T17"/>
                <a:gd fmla="*/ 90734955 w 66" name="T18"/>
                <a:gd fmla="*/ 69323642 h 82" name="T19"/>
                <a:gd fmla="*/ 79784558 w 66" name="T20"/>
                <a:gd fmla="*/ 86653580 h 82" name="T21"/>
                <a:gd fmla="*/ 67269483 w 66" name="T22"/>
                <a:gd fmla="*/ 65857395 h 82" name="T23"/>
                <a:gd fmla="*/ 92299652 w 66" name="T24"/>
                <a:gd fmla="*/ 36394944 h 82" name="T25"/>
                <a:gd fmla="*/ 43802780 w 66" name="T26"/>
                <a:gd fmla="*/ 32928697 h 82" name="T27"/>
                <a:gd fmla="*/ 12515079 w 66" name="T28"/>
                <a:gd fmla="*/ 0 h 82" name="T29"/>
                <a:gd fmla="*/ 3129395 w 66" name="T30"/>
                <a:gd fmla="*/ 19063705 h 82" name="T31"/>
                <a:gd fmla="*/ 14079776 w 66" name="T32"/>
                <a:gd fmla="*/ 32928697 h 82" name="T33"/>
                <a:gd fmla="*/ 0 w 66" name="T34"/>
                <a:gd fmla="*/ 43327448 h 82" name="T35"/>
                <a:gd fmla="*/ 0 w 66" name="T36"/>
                <a:gd fmla="*/ 43327448 h 82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66" name="T57"/>
                <a:gd fmla="*/ 0 h 82" name="T58"/>
                <a:gd fmla="*/ 66 w 66" name="T59"/>
                <a:gd fmla="*/ 82 h 82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82" w="66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/>
            <p:nvPr/>
          </p:nvSpPr>
          <p:spPr bwMode="auto">
            <a:xfrm>
              <a:off x="4480676" y="3815247"/>
              <a:ext cx="50799" cy="206196"/>
            </a:xfrm>
            <a:custGeom>
              <a:gdLst>
                <a:gd fmla="*/ 0 w 42" name="T0"/>
                <a:gd fmla="*/ 27013506 h 24" name="T1"/>
                <a:gd fmla="*/ 0 w 42" name="T2"/>
                <a:gd fmla="*/ 27013506 h 24" name="T3"/>
                <a:gd fmla="*/ 7315200 w 42" name="T4"/>
                <a:gd fmla="*/ 44379820 h 24" name="T5"/>
                <a:gd fmla="*/ 59980283 w 42" name="T6"/>
                <a:gd fmla="*/ 36662076 h 24" name="T7"/>
                <a:gd fmla="*/ 57054446 w 42" name="T8"/>
                <a:gd fmla="*/ 13507447 h 24" name="T9"/>
                <a:gd fmla="*/ 19018550 w 42" name="T10"/>
                <a:gd fmla="*/ 0 h 24" name="T11"/>
                <a:gd fmla="*/ 0 w 42" name="T12"/>
                <a:gd fmla="*/ 27013506 h 24" name="T13"/>
                <a:gd fmla="*/ 0 w 42" name="T14"/>
                <a:gd fmla="*/ 27013506 h 24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42" name="T24"/>
                <a:gd fmla="*/ 0 h 24" name="T25"/>
                <a:gd fmla="*/ 42 w 42" name="T26"/>
                <a:gd fmla="*/ 24 h 24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24" w="42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/>
            <p:nvPr/>
          </p:nvSpPr>
          <p:spPr bwMode="auto">
            <a:xfrm>
              <a:off x="4907711" y="4233555"/>
              <a:ext cx="22225" cy="206196"/>
            </a:xfrm>
            <a:custGeom>
              <a:gdLst>
                <a:gd fmla="*/ 0 w 17" name="T0"/>
                <a:gd fmla="*/ 9677400 h 15" name="T1"/>
                <a:gd fmla="*/ 0 w 17" name="T2"/>
                <a:gd fmla="*/ 9677400 h 15" name="T3"/>
                <a:gd fmla="*/ 13673603 w 17" name="T4"/>
                <a:gd fmla="*/ 22580604 h 15" name="T5"/>
                <a:gd fmla="*/ 27347207 w 17" name="T6"/>
                <a:gd fmla="*/ 0 h 15" name="T7"/>
                <a:gd fmla="*/ 0 w 17" name="T8"/>
                <a:gd fmla="*/ 9677400 h 15" name="T9"/>
                <a:gd fmla="*/ 0 w 17" name="T10"/>
                <a:gd fmla="*/ 9677400 h 15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7" name="T18"/>
                <a:gd fmla="*/ 0 h 15" name="T19"/>
                <a:gd fmla="*/ 17 w 17" name="T20"/>
                <a:gd fmla="*/ 15 h 15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5" w="17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/>
            <p:nvPr/>
          </p:nvSpPr>
          <p:spPr bwMode="auto">
            <a:xfrm>
              <a:off x="4536237" y="3967648"/>
              <a:ext cx="153987" cy="206196"/>
            </a:xfrm>
            <a:custGeom>
              <a:gdLst>
                <a:gd fmla="*/ 0 w 124" name="T0"/>
                <a:gd fmla="*/ 180866331 h 254" name="T1"/>
                <a:gd fmla="*/ 0 w 124" name="T2"/>
                <a:gd fmla="*/ 180866331 h 254" name="T3"/>
                <a:gd fmla="*/ 9252940 w 124" name="T4"/>
                <a:gd fmla="*/ 156518251 h 254" name="T5"/>
                <a:gd fmla="*/ 63228222 w 124" name="T6"/>
                <a:gd fmla="*/ 41738375 h 254" name="T7"/>
                <a:gd fmla="*/ 101782356 w 124" name="T8"/>
                <a:gd fmla="*/ 26086159 h 254" name="T9"/>
                <a:gd fmla="*/ 109494173 w 124" name="T10"/>
                <a:gd fmla="*/ 0 h 254" name="T11"/>
                <a:gd fmla="*/ 135710623 w 124" name="T12"/>
                <a:gd fmla="*/ 15652222 h 254" name="T13"/>
                <a:gd fmla="*/ 137252987 w 124" name="T14"/>
                <a:gd fmla="*/ 38259519 h 254" name="T15"/>
                <a:gd fmla="*/ 114120021 w 124" name="T16"/>
                <a:gd fmla="*/ 107823492 h 254" name="T17"/>
                <a:gd fmla="*/ 138794108 w 124" name="T18"/>
                <a:gd fmla="*/ 102606526 h 254" name="T19"/>
                <a:gd fmla="*/ 151131773 w 124" name="T20"/>
                <a:gd fmla="*/ 149561857 h 254" name="T21"/>
                <a:gd fmla="*/ 189685926 w 124" name="T22"/>
                <a:gd fmla="*/ 163474645 h 254" name="T23"/>
                <a:gd fmla="*/ 169637687 w 124" name="T24"/>
                <a:gd fmla="*/ 186083297 h 254" name="T25"/>
                <a:gd fmla="*/ 124915322 w 124" name="T26"/>
                <a:gd fmla="*/ 215648302 h 254" name="T27"/>
                <a:gd fmla="*/ 114120021 w 124" name="T28"/>
                <a:gd fmla="*/ 243473879 h 254" name="T29"/>
                <a:gd fmla="*/ 138794108 w 124" name="T30"/>
                <a:gd fmla="*/ 297385605 h 254" name="T31"/>
                <a:gd fmla="*/ 129541170 w 124" name="T32"/>
                <a:gd fmla="*/ 328688719 h 254" name="T33"/>
                <a:gd fmla="*/ 158842347 w 124" name="T34"/>
                <a:gd fmla="*/ 398252743 h 254" name="T35"/>
                <a:gd fmla="*/ 137252987 w 124" name="T36"/>
                <a:gd fmla="*/ 439991109 h 254" name="T37"/>
                <a:gd fmla="*/ 115662384 w 124" name="T38"/>
                <a:gd fmla="*/ 290429210 h 254" name="T39"/>
                <a:gd fmla="*/ 97156508 w 124" name="T40"/>
                <a:gd fmla="*/ 266081171 h 254" name="T41"/>
                <a:gd fmla="*/ 66312948 w 124" name="T42"/>
                <a:gd fmla="*/ 306081427 h 254" name="T43"/>
                <a:gd fmla="*/ 43179983 w 124" name="T44"/>
                <a:gd fmla="*/ 299125033 h 254" name="T45"/>
                <a:gd fmla="*/ 47807072 w 124" name="T46"/>
                <a:gd fmla="*/ 243473879 h 254" name="T47"/>
                <a:gd fmla="*/ 0 w 124" name="T48"/>
                <a:gd fmla="*/ 180866331 h 254" name="T49"/>
                <a:gd fmla="*/ 0 w 124" name="T50"/>
                <a:gd fmla="*/ 180866331 h 254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124" name="T78"/>
                <a:gd fmla="*/ 0 h 254" name="T79"/>
                <a:gd fmla="*/ 124 w 124" name="T80"/>
                <a:gd fmla="*/ 254 h 254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254" w="12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/>
            <p:nvPr/>
          </p:nvSpPr>
          <p:spPr bwMode="auto">
            <a:xfrm>
              <a:off x="4710861" y="4090681"/>
              <a:ext cx="87312" cy="206196"/>
            </a:xfrm>
            <a:custGeom>
              <a:gdLst>
                <a:gd fmla="*/ 0 w 70" name="T0"/>
                <a:gd fmla="*/ 18383734 h 59" name="T1"/>
                <a:gd fmla="*/ 0 w 70" name="T2"/>
                <a:gd fmla="*/ 18383734 h 59" name="T3"/>
                <a:gd fmla="*/ 7779587 w 70" name="T4"/>
                <a:gd fmla="*/ 62808929 h 59" name="T5"/>
                <a:gd fmla="*/ 21782099 w 70" name="T6"/>
                <a:gd fmla="*/ 85788301 h 59" name="T7"/>
                <a:gd fmla="*/ 43562951 w 70" name="T8"/>
                <a:gd fmla="*/ 88851637 h 59" name="T9"/>
                <a:gd fmla="*/ 107352573 w 70" name="T10"/>
                <a:gd fmla="*/ 47489774 h 59" name="T11"/>
                <a:gd fmla="*/ 104240490 w 70" name="T12"/>
                <a:gd fmla="*/ 0 h 59" name="T13"/>
                <a:gd fmla="*/ 56010037 w 70" name="T14"/>
                <a:gd fmla="*/ 7660199 h 59" name="T15"/>
                <a:gd fmla="*/ 15557927 w 70" name="T16"/>
                <a:gd fmla="*/ 6127912 h 59" name="T17"/>
                <a:gd fmla="*/ 0 w 70" name="T18"/>
                <a:gd fmla="*/ 18383734 h 59" name="T19"/>
                <a:gd fmla="*/ 0 w 70" name="T20"/>
                <a:gd fmla="*/ 18383734 h 5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70" name="T33"/>
                <a:gd fmla="*/ 0 h 59" name="T34"/>
                <a:gd fmla="*/ 70 w 70" name="T35"/>
                <a:gd fmla="*/ 59 h 5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59" w="70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/>
            <p:nvPr/>
          </p:nvSpPr>
          <p:spPr bwMode="auto">
            <a:xfrm>
              <a:off x="4326689" y="4172436"/>
              <a:ext cx="31750" cy="206196"/>
            </a:xfrm>
            <a:custGeom>
              <a:gdLst>
                <a:gd fmla="*/ 0 w 26" name="T0"/>
                <a:gd fmla="*/ 0 h 51" name="T1"/>
                <a:gd fmla="*/ 0 w 26" name="T2"/>
                <a:gd fmla="*/ 0 h 51" name="T3"/>
                <a:gd fmla="*/ 7456366 w 26" name="T4"/>
                <a:gd fmla="*/ 81436595 h 51" name="T5"/>
                <a:gd fmla="*/ 37280604 w 26" name="T6"/>
                <a:gd fmla="*/ 66777986 h 51" name="T7"/>
                <a:gd fmla="*/ 22367878 w 26" name="T8"/>
                <a:gd fmla="*/ 19545242 h 51" name="T9"/>
                <a:gd fmla="*/ 0 w 26" name="T10"/>
                <a:gd fmla="*/ 0 h 51" name="T11"/>
                <a:gd fmla="*/ 0 w 26" name="T12"/>
                <a:gd fmla="*/ 0 h 51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26" name="T21"/>
                <a:gd fmla="*/ 0 h 51" name="T22"/>
                <a:gd fmla="*/ 26 w 26" name="T23"/>
                <a:gd fmla="*/ 51 h 51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51" w="26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/>
            <p:nvPr/>
          </p:nvGrpSpPr>
          <p:grpSpPr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/>
              <p:nvPr/>
            </p:nvSpPr>
            <p:spPr bwMode="auto">
              <a:xfrm>
                <a:off x="4086" y="2810"/>
                <a:ext cx="835" cy="157"/>
              </a:xfrm>
              <a:custGeom>
                <a:gdLst>
                  <a:gd fmla="*/ 0 w 835" name="T0"/>
                  <a:gd fmla="*/ 250 h 526" name="T1"/>
                  <a:gd fmla="*/ 35 w 835" name="T2"/>
                  <a:gd fmla="*/ 226 h 526" name="T3"/>
                  <a:gd fmla="*/ 95 w 835" name="T4"/>
                  <a:gd fmla="*/ 177 h 526" name="T5"/>
                  <a:gd fmla="*/ 118 w 835" name="T6"/>
                  <a:gd fmla="*/ 145 h 526" name="T7"/>
                  <a:gd fmla="*/ 162 w 835" name="T8"/>
                  <a:gd fmla="*/ 114 h 526" name="T9"/>
                  <a:gd fmla="*/ 192 w 835" name="T10"/>
                  <a:gd fmla="*/ 81 h 526" name="T11"/>
                  <a:gd fmla="*/ 225 w 835" name="T12"/>
                  <a:gd fmla="*/ 106 h 526" name="T13"/>
                  <a:gd fmla="*/ 293 w 835" name="T14"/>
                  <a:gd fmla="*/ 160 h 526" name="T15"/>
                  <a:gd fmla="*/ 368 w 835" name="T16"/>
                  <a:gd fmla="*/ 185 h 526" name="T17"/>
                  <a:gd fmla="*/ 499 w 835" name="T18"/>
                  <a:gd fmla="*/ 187 h 526" name="T19"/>
                  <a:gd fmla="*/ 522 w 835" name="T20"/>
                  <a:gd fmla="*/ 151 h 526" name="T21"/>
                  <a:gd fmla="*/ 588 w 835" name="T22"/>
                  <a:gd fmla="*/ 123 h 526" name="T23"/>
                  <a:gd fmla="*/ 607 w 835" name="T24"/>
                  <a:gd fmla="*/ 98 h 526" name="T25"/>
                  <a:gd fmla="*/ 572 w 835" name="T26"/>
                  <a:gd fmla="*/ 78 h 526" name="T27"/>
                  <a:gd fmla="*/ 602 w 835" name="T28"/>
                  <a:gd fmla="*/ 72 h 526" name="T29"/>
                  <a:gd fmla="*/ 642 w 835" name="T30"/>
                  <a:gd fmla="*/ 28 h 526" name="T31"/>
                  <a:gd fmla="*/ 681 w 835" name="T32"/>
                  <a:gd fmla="*/ 0 h 526" name="T33"/>
                  <a:gd fmla="*/ 734 w 835" name="T34"/>
                  <a:gd fmla="*/ 69 h 526" name="T35"/>
                  <a:gd fmla="*/ 783 w 835" name="T36"/>
                  <a:gd fmla="*/ 104 h 526" name="T37"/>
                  <a:gd fmla="*/ 811 w 835" name="T38"/>
                  <a:gd fmla="*/ 147 h 526" name="T39"/>
                  <a:gd fmla="*/ 785 w 835" name="T40"/>
                  <a:gd fmla="*/ 177 h 526" name="T41"/>
                  <a:gd fmla="*/ 770 w 835" name="T42"/>
                  <a:gd fmla="*/ 185 h 526" name="T43"/>
                  <a:gd fmla="*/ 744 w 835" name="T44"/>
                  <a:gd fmla="*/ 210 h 526" name="T45"/>
                  <a:gd fmla="*/ 691 w 835" name="T46"/>
                  <a:gd fmla="*/ 232 h 526" name="T47"/>
                  <a:gd fmla="*/ 663 w 835" name="T48"/>
                  <a:gd fmla="*/ 226 h 526" name="T49"/>
                  <a:gd fmla="*/ 602 w 835" name="T50"/>
                  <a:gd fmla="*/ 247 h 526" name="T51"/>
                  <a:gd fmla="*/ 618 w 835" name="T52"/>
                  <a:gd fmla="*/ 276 h 526" name="T53"/>
                  <a:gd fmla="*/ 668 w 835" name="T54"/>
                  <a:gd fmla="*/ 274 h 526" name="T55"/>
                  <a:gd fmla="*/ 622 w 835" name="T56"/>
                  <a:gd fmla="*/ 312 h 526" name="T57"/>
                  <a:gd fmla="*/ 633 w 835" name="T58"/>
                  <a:gd fmla="*/ 355 h 526" name="T59"/>
                  <a:gd fmla="*/ 634 w 835" name="T60"/>
                  <a:gd fmla="*/ 382 h 526" name="T61"/>
                  <a:gd fmla="*/ 613 w 835" name="T62"/>
                  <a:gd fmla="*/ 463 h 526" name="T63"/>
                  <a:gd fmla="*/ 552 w 835" name="T64"/>
                  <a:gd fmla="*/ 493 h 526" name="T65"/>
                  <a:gd fmla="*/ 543 w 835" name="T66"/>
                  <a:gd fmla="*/ 489 h 526" name="T67"/>
                  <a:gd fmla="*/ 499 w 835" name="T68"/>
                  <a:gd fmla="*/ 510 h 526" name="T69"/>
                  <a:gd fmla="*/ 490 w 835" name="T70"/>
                  <a:gd fmla="*/ 506 h 526" name="T71"/>
                  <a:gd fmla="*/ 429 w 835" name="T72"/>
                  <a:gd fmla="*/ 484 h 526" name="T73"/>
                  <a:gd fmla="*/ 380 w 835" name="T74"/>
                  <a:gd fmla="*/ 494 h 526" name="T75"/>
                  <a:gd fmla="*/ 375 w 835" name="T76"/>
                  <a:gd fmla="*/ 506 h 526" name="T77"/>
                  <a:gd fmla="*/ 342 w 835" name="T78"/>
                  <a:gd fmla="*/ 471 h 526" name="T79"/>
                  <a:gd fmla="*/ 341 w 835" name="T80"/>
                  <a:gd fmla="*/ 434 h 526" name="T81"/>
                  <a:gd fmla="*/ 323 w 835" name="T82"/>
                  <a:gd fmla="*/ 412 h 526" name="T83"/>
                  <a:gd fmla="*/ 305 w 835" name="T84"/>
                  <a:gd fmla="*/ 392 h 526" name="T85"/>
                  <a:gd fmla="*/ 220 w 835" name="T86"/>
                  <a:gd fmla="*/ 410 h 526" name="T87"/>
                  <a:gd fmla="*/ 205 w 835" name="T88"/>
                  <a:gd fmla="*/ 414 h 526" name="T89"/>
                  <a:gd fmla="*/ 166 w 835" name="T90"/>
                  <a:gd fmla="*/ 416 h 526" name="T91"/>
                  <a:gd fmla="*/ 100 w 835" name="T92"/>
                  <a:gd fmla="*/ 381 h 526" name="T93"/>
                  <a:gd fmla="*/ 65 w 835" name="T94"/>
                  <a:gd fmla="*/ 347 h 526" name="T95"/>
                  <a:gd fmla="*/ 71 w 835" name="T96"/>
                  <a:gd fmla="*/ 325 h 526" name="T97"/>
                  <a:gd fmla="*/ 75 w 835" name="T98"/>
                  <a:gd fmla="*/ 295 h 526" name="T99"/>
                  <a:gd fmla="*/ 13 w 835" name="T100"/>
                  <a:gd fmla="*/ 278 h 526" name="T101"/>
                  <a:gd fmla="*/ 14 w 835" name="T102"/>
                  <a:gd fmla="*/ 256 h 526" name="T103"/>
                  <a:gd fmla="*/ 0 w 835" name="T104"/>
                  <a:gd fmla="*/ 250 h 52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w 835" name="T159"/>
                  <a:gd fmla="*/ 0 h 526" name="T160"/>
                  <a:gd fmla="*/ 835 w 835" name="T161"/>
                  <a:gd fmla="*/ 526 h 526" name="T162"/>
                </a:gdLst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b="T162" l="T159" r="T161" t="T160"/>
                <a:pathLst>
                  <a:path h="526" w="835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/>
              <p:nvPr/>
            </p:nvSpPr>
            <p:spPr bwMode="auto">
              <a:xfrm>
                <a:off x="4564" y="3089"/>
                <a:ext cx="31" cy="157"/>
              </a:xfrm>
              <a:custGeom>
                <a:gdLst>
                  <a:gd fmla="*/ 0 w 31" name="T0"/>
                  <a:gd fmla="*/ 19 h 26" name="T1"/>
                  <a:gd fmla="*/ 0 w 31" name="T2"/>
                  <a:gd fmla="*/ 19 h 26" name="T3"/>
                  <a:gd fmla="*/ 9 w 31" name="T4"/>
                  <a:gd fmla="*/ 0 h 26" name="T5"/>
                  <a:gd fmla="*/ 30 w 31" name="T6"/>
                  <a:gd fmla="*/ 4 h 26" name="T7"/>
                  <a:gd fmla="*/ 13 w 31" name="T8"/>
                  <a:gd fmla="*/ 25 h 26" name="T9"/>
                  <a:gd fmla="*/ 0 w 31" name="T10"/>
                  <a:gd fmla="*/ 19 h 26" name="T11"/>
                  <a:gd fmla="*/ 0 w 31" name="T12"/>
                  <a:gd fmla="*/ 19 h 2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1" name="T21"/>
                  <a:gd fmla="*/ 0 h 26" name="T22"/>
                  <a:gd fmla="*/ 31 w 31" name="T23"/>
                  <a:gd fmla="*/ 26 h 26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6" w="31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/>
            <p:nvPr/>
          </p:nvSpPr>
          <p:spPr bwMode="auto">
            <a:xfrm>
              <a:off x="5010897" y="3891447"/>
              <a:ext cx="33337" cy="206196"/>
            </a:xfrm>
            <a:custGeom>
              <a:gdLst>
                <a:gd fmla="*/ 0 w 25" name="T0"/>
                <a:gd fmla="*/ 29348570 h 46" name="T1"/>
                <a:gd fmla="*/ 0 w 25" name="T2"/>
                <a:gd fmla="*/ 29348570 h 46" name="T3"/>
                <a:gd fmla="*/ 16003094 w 25" name="T4"/>
                <a:gd fmla="*/ 73372696 h 46" name="T5"/>
                <a:gd fmla="*/ 42676691 w 25" name="T6"/>
                <a:gd fmla="*/ 0 h 46" name="T7"/>
                <a:gd fmla="*/ 19559484 w 25" name="T8"/>
                <a:gd fmla="*/ 1630618 h 46" name="T9"/>
                <a:gd fmla="*/ 0 w 25" name="T10"/>
                <a:gd fmla="*/ 29348570 h 46" name="T11"/>
                <a:gd fmla="*/ 0 w 25" name="T12"/>
                <a:gd fmla="*/ 29348570 h 4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25" name="T21"/>
                <a:gd fmla="*/ 0 h 46" name="T22"/>
                <a:gd fmla="*/ 25 w 25" name="T23"/>
                <a:gd fmla="*/ 46 h 46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46" w="25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/>
            <p:nvPr/>
          </p:nvSpPr>
          <p:spPr bwMode="auto">
            <a:xfrm>
              <a:off x="4126666" y="3908909"/>
              <a:ext cx="498471" cy="206196"/>
            </a:xfrm>
            <a:custGeom>
              <a:gdLst>
                <a:gd fmla="*/ 0 w 401" name="T0"/>
                <a:gd fmla="*/ 310135055 h 399" name="T1"/>
                <a:gd fmla="*/ 64899953 w 401" name="T2"/>
                <a:gd fmla="*/ 294713849 h 399" name="T3"/>
                <a:gd fmla="*/ 50993623 w 401" name="T4"/>
                <a:gd fmla="*/ 203901388 h 399" name="T5"/>
                <a:gd fmla="*/ 140617183 w 401" name="T6"/>
                <a:gd fmla="*/ 128508783 h 399" name="T7"/>
                <a:gd fmla="*/ 152979608 w 401" name="T8"/>
                <a:gd fmla="*/ 94239436 h 399" name="T9"/>
                <a:gd fmla="*/ 125164463 w 401" name="T10"/>
                <a:gd fmla="*/ 32555890 h 399" name="T11"/>
                <a:gd fmla="*/ 202426860 w 401" name="T12"/>
                <a:gd fmla="*/ 13707744 h 399" name="T13"/>
                <a:gd fmla="*/ 258055907 w 401" name="T14"/>
                <a:gd fmla="*/ 11994277 h 399" name="T15"/>
                <a:gd fmla="*/ 242604430 w 401" name="T16"/>
                <a:gd fmla="*/ 83959921 h 399" name="T17"/>
                <a:gd fmla="*/ 230242005 w 401" name="T18"/>
                <a:gd fmla="*/ 130222251 h 399" name="T19"/>
                <a:gd fmla="*/ 251875316 w 401" name="T20"/>
                <a:gd fmla="*/ 185053247 h 399" name="T21"/>
                <a:gd fmla="*/ 418762536 w 401" name="T22"/>
                <a:gd fmla="*/ 243311137 h 399" name="T23"/>
                <a:gd fmla="*/ 435760404 w 401" name="T24"/>
                <a:gd fmla="*/ 203901388 h 399" name="T25"/>
                <a:gd fmla="*/ 446576438 w 401" name="T26"/>
                <a:gd fmla="*/ 236457268 h 399" name="T27"/>
                <a:gd fmla="*/ 499115190 w 401" name="T28"/>
                <a:gd fmla="*/ 209041790 h 399" name="T29"/>
                <a:gd fmla="*/ 596465711 w 401" name="T30"/>
                <a:gd fmla="*/ 191907116 h 399" name="T31"/>
                <a:gd fmla="*/ 610373284 w 401" name="T32"/>
                <a:gd fmla="*/ 226176463 h 399" name="T33"/>
                <a:gd fmla="*/ 517658205 w 401" name="T34"/>
                <a:gd fmla="*/ 354685288 h 399" name="T35"/>
                <a:gd fmla="*/ 496024894 w 401" name="T36"/>
                <a:gd fmla="*/ 325556261 h 399" name="T37"/>
                <a:gd fmla="*/ 508386076 w 401" name="T38"/>
                <a:gd fmla="*/ 275865708 h 399" name="T39"/>
                <a:gd fmla="*/ 429578570 w 401" name="T40"/>
                <a:gd fmla="*/ 239884202 h 399" name="T41"/>
                <a:gd fmla="*/ 431123717 w 401" name="T42"/>
                <a:gd fmla="*/ 272438773 h 399" name="T43"/>
                <a:gd fmla="*/ 431123717 w 401" name="T44"/>
                <a:gd fmla="*/ 296427316 h 399" name="T45"/>
                <a:gd fmla="*/ 420307683 w 401" name="T46"/>
                <a:gd fmla="*/ 351258353 h 399" name="T47"/>
                <a:gd fmla="*/ 256510760 w 401" name="T48"/>
                <a:gd fmla="*/ 505469106 h 399" name="T49"/>
                <a:gd fmla="*/ 194701121 w 401" name="T50"/>
                <a:gd fmla="*/ 681954934 h 399" name="T51"/>
                <a:gd fmla="*/ 128256001 w 401" name="T52"/>
                <a:gd fmla="*/ 507182573 h 399" name="T53"/>
                <a:gd fmla="*/ 97350561 w 401" name="T54"/>
                <a:gd fmla="*/ 346117951 h 399" name="T55"/>
                <a:gd fmla="*/ 78807526 w 401" name="T56"/>
                <a:gd fmla="*/ 371819961 h 399" name="T57"/>
                <a:gd fmla="*/ 18543021 w 401" name="T58"/>
                <a:gd fmla="*/ 344404484 h 399" name="T59"/>
                <a:gd fmla="*/ 18543021 w 401" name="T60"/>
                <a:gd fmla="*/ 330696663 h 399" name="T61"/>
                <a:gd fmla="*/ 0 w 401" name="T62"/>
                <a:gd fmla="*/ 310135055 h 399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401" name="T96"/>
                <a:gd fmla="*/ 0 h 399" name="T97"/>
                <a:gd fmla="*/ 401 w 401" name="T98"/>
                <a:gd fmla="*/ 399 h 399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399" w="401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/>
            <p:nvPr/>
          </p:nvSpPr>
          <p:spPr bwMode="auto">
            <a:xfrm>
              <a:off x="3718680" y="3714440"/>
              <a:ext cx="327023" cy="206196"/>
            </a:xfrm>
            <a:custGeom>
              <a:gdLst>
                <a:gd fmla="*/ 0 w 262" name="T0"/>
                <a:gd fmla="*/ 12162959 h 224" name="T1"/>
                <a:gd fmla="*/ 0 w 262" name="T2"/>
                <a:gd fmla="*/ 12162959 h 224" name="T3"/>
                <a:gd fmla="*/ 10905410 w 262" name="T4"/>
                <a:gd fmla="*/ 0 h 224" name="T5"/>
                <a:gd fmla="*/ 42065151 w 262" name="T6"/>
                <a:gd fmla="*/ 29539366 h 224" name="T7"/>
                <a:gd fmla="*/ 81014809 w 262" name="T8"/>
                <a:gd fmla="*/ 5213449 h 224" name="T9"/>
                <a:gd fmla="*/ 84130302 w 262" name="T10"/>
                <a:gd fmla="*/ 27801989 h 224" name="T11"/>
                <a:gd fmla="*/ 102825638 w 262" name="T12"/>
                <a:gd fmla="*/ 36490190 h 224" name="T13"/>
                <a:gd fmla="*/ 105942360 w 262" name="T14"/>
                <a:gd fmla="*/ 60817427 h 224" name="T15"/>
                <a:gd fmla="*/ 162028369 w 262" name="T16"/>
                <a:gd fmla="*/ 88619426 h 224" name="T17"/>
                <a:gd fmla="*/ 213442456 w 262" name="T18"/>
                <a:gd fmla="*/ 79931205 h 224" name="T19"/>
                <a:gd fmla="*/ 208767998 w 262" name="T20"/>
                <a:gd fmla="*/ 66029556 h 224" name="T21"/>
                <a:gd fmla="*/ 275760660 w 262" name="T22"/>
                <a:gd fmla="*/ 41703638 h 224" name="T23"/>
                <a:gd fmla="*/ 363007722 w 262" name="T24"/>
                <a:gd fmla="*/ 85143335 h 224" name="T25"/>
                <a:gd fmla="*/ 364565459 w 262" name="T26"/>
                <a:gd fmla="*/ 109470581 h 224" name="T27"/>
                <a:gd fmla="*/ 350543333 w 262" name="T28"/>
                <a:gd fmla="*/ 152911586 h 224" name="T29"/>
                <a:gd fmla="*/ 353658806 w 262" name="T30"/>
                <a:gd fmla="*/ 215466409 h 224" name="T31"/>
                <a:gd fmla="*/ 375470864 w 262" name="T32"/>
                <a:gd fmla="*/ 234580188 h 224" name="T33"/>
                <a:gd fmla="*/ 356775527 w 262" name="T34"/>
                <a:gd fmla="*/ 265856920 h 224" name="T35"/>
                <a:gd fmla="*/ 406630590 w 262" name="T36"/>
                <a:gd fmla="*/ 337099903 h 224" name="T37"/>
                <a:gd fmla="*/ 373913127 w 262" name="T38"/>
                <a:gd fmla="*/ 387491814 h 224" name="T39"/>
                <a:gd fmla="*/ 283550592 w 262" name="T40"/>
                <a:gd fmla="*/ 370115413 h 224" name="T41"/>
                <a:gd fmla="*/ 263297519 w 262" name="T42"/>
                <a:gd fmla="*/ 338837280 h 224" name="T43"/>
                <a:gd fmla="*/ 200978066 w 262" name="T44"/>
                <a:gd fmla="*/ 349264258 h 224" name="T45"/>
                <a:gd fmla="*/ 155797422 w 262" name="T46"/>
                <a:gd fmla="*/ 317986125 h 224" name="T47"/>
                <a:gd fmla="*/ 124637696 w 262" name="T48"/>
                <a:gd fmla="*/ 258907414 h 224" name="T49"/>
                <a:gd fmla="*/ 101267901 w 262" name="T50"/>
                <a:gd fmla="*/ 248480518 h 224" name="T51"/>
                <a:gd fmla="*/ 95035706 w 262" name="T52"/>
                <a:gd fmla="*/ 262382167 h 224" name="T53"/>
                <a:gd fmla="*/ 66992682 w 262" name="T54"/>
                <a:gd fmla="*/ 201564761 h 224" name="T55"/>
                <a:gd fmla="*/ 28043015 w 262" name="T56"/>
                <a:gd fmla="*/ 165074540 h 224" name="T57"/>
                <a:gd fmla="*/ 46739609 w 262" name="T58"/>
                <a:gd fmla="*/ 109470581 h 224" name="T59"/>
                <a:gd fmla="*/ 29601999 w 262" name="T60"/>
                <a:gd fmla="*/ 102519757 h 224" name="T61"/>
                <a:gd fmla="*/ 14022131 w 262" name="T62"/>
                <a:gd fmla="*/ 71243004 h 224" name="T63"/>
                <a:gd fmla="*/ 0 w 262" name="T64"/>
                <a:gd fmla="*/ 12162959 h 224" name="T65"/>
                <a:gd fmla="*/ 0 w 262" name="T66"/>
                <a:gd fmla="*/ 12162959 h 224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w 262" name="T102"/>
                <a:gd fmla="*/ 0 h 224" name="T103"/>
                <a:gd fmla="*/ 262 w 262" name="T104"/>
                <a:gd fmla="*/ 224 h 224" name="T105"/>
              </a:gdLst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b="T105" l="T102" r="T104" t="T103"/>
              <a:pathLst>
                <a:path h="224" w="262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/>
            <p:nvPr/>
          </p:nvGrpSpPr>
          <p:grpSpPr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/>
              <p:nvPr/>
            </p:nvSpPr>
            <p:spPr bwMode="auto">
              <a:xfrm>
                <a:off x="4850" y="2894"/>
                <a:ext cx="33" cy="157"/>
              </a:xfrm>
              <a:custGeom>
                <a:gdLst>
                  <a:gd fmla="*/ 0 w 33" name="T0"/>
                  <a:gd fmla="*/ 10 h 38" name="T1"/>
                  <a:gd fmla="*/ 0 w 33" name="T2"/>
                  <a:gd fmla="*/ 10 h 38" name="T3"/>
                  <a:gd fmla="*/ 1 w 33" name="T4"/>
                  <a:gd fmla="*/ 19 h 38" name="T5"/>
                  <a:gd fmla="*/ 8 w 33" name="T6"/>
                  <a:gd fmla="*/ 10 h 38" name="T7"/>
                  <a:gd fmla="*/ 12 w 33" name="T8"/>
                  <a:gd fmla="*/ 15 h 38" name="T9"/>
                  <a:gd fmla="*/ 8 w 33" name="T10"/>
                  <a:gd fmla="*/ 37 h 38" name="T11"/>
                  <a:gd fmla="*/ 23 w 33" name="T12"/>
                  <a:gd fmla="*/ 37 h 38" name="T13"/>
                  <a:gd fmla="*/ 32 w 33" name="T14"/>
                  <a:gd fmla="*/ 14 h 38" name="T15"/>
                  <a:gd fmla="*/ 27 w 33" name="T16"/>
                  <a:gd fmla="*/ 1 h 38" name="T17"/>
                  <a:gd fmla="*/ 12 w 33" name="T18"/>
                  <a:gd fmla="*/ 0 h 38" name="T19"/>
                  <a:gd fmla="*/ 0 w 33" name="T20"/>
                  <a:gd fmla="*/ 10 h 38" name="T21"/>
                  <a:gd fmla="*/ 0 w 33" name="T22"/>
                  <a:gd fmla="*/ 10 h 38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33" name="T36"/>
                  <a:gd fmla="*/ 0 h 38" name="T37"/>
                  <a:gd fmla="*/ 33 w 33" name="T38"/>
                  <a:gd fmla="*/ 38 h 38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38" w="33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/>
              <p:nvPr/>
            </p:nvSpPr>
            <p:spPr bwMode="auto">
              <a:xfrm>
                <a:off x="4866" y="2819"/>
                <a:ext cx="155" cy="157"/>
              </a:xfrm>
              <a:custGeom>
                <a:gdLst>
                  <a:gd fmla="*/ 0 w 155" name="T0"/>
                  <a:gd fmla="*/ 116 h 125" name="T1"/>
                  <a:gd fmla="*/ 0 w 155" name="T2"/>
                  <a:gd fmla="*/ 116 h 125" name="T3"/>
                  <a:gd fmla="*/ 27 w 155" name="T4"/>
                  <a:gd fmla="*/ 93 h 125" name="T5"/>
                  <a:gd fmla="*/ 66 w 155" name="T6"/>
                  <a:gd fmla="*/ 93 h 125" name="T7"/>
                  <a:gd fmla="*/ 82 w 155" name="T8"/>
                  <a:gd fmla="*/ 65 h 125" name="T9"/>
                  <a:gd fmla="*/ 89 w 155" name="T10"/>
                  <a:gd fmla="*/ 63 h 125" name="T11"/>
                  <a:gd fmla="*/ 89 w 155" name="T12"/>
                  <a:gd fmla="*/ 74 h 125" name="T13"/>
                  <a:gd fmla="*/ 107 w 155" name="T14"/>
                  <a:gd fmla="*/ 63 h 125" name="T15"/>
                  <a:gd fmla="*/ 122 w 155" name="T16"/>
                  <a:gd fmla="*/ 42 h 125" name="T17"/>
                  <a:gd fmla="*/ 129 w 155" name="T18"/>
                  <a:gd fmla="*/ 6 h 125" name="T19"/>
                  <a:gd fmla="*/ 141 w 155" name="T20"/>
                  <a:gd fmla="*/ 8 h 125" name="T21"/>
                  <a:gd fmla="*/ 137 w 155" name="T22"/>
                  <a:gd fmla="*/ 0 h 125" name="T23"/>
                  <a:gd fmla="*/ 144 w 155" name="T24"/>
                  <a:gd fmla="*/ 1 h 125" name="T25"/>
                  <a:gd fmla="*/ 154 w 155" name="T26"/>
                  <a:gd fmla="*/ 30 h 125" name="T27"/>
                  <a:gd fmla="*/ 141 w 155" name="T28"/>
                  <a:gd fmla="*/ 51 h 125" name="T29"/>
                  <a:gd fmla="*/ 141 w 155" name="T30"/>
                  <a:gd fmla="*/ 70 h 125" name="T31"/>
                  <a:gd fmla="*/ 131 w 155" name="T32"/>
                  <a:gd fmla="*/ 98 h 125" name="T33"/>
                  <a:gd fmla="*/ 124 w 155" name="T34"/>
                  <a:gd fmla="*/ 102 h 125" name="T35"/>
                  <a:gd fmla="*/ 124 w 155" name="T36"/>
                  <a:gd fmla="*/ 91 h 125" name="T37"/>
                  <a:gd fmla="*/ 101 w 155" name="T38"/>
                  <a:gd fmla="*/ 107 h 125" name="T39"/>
                  <a:gd fmla="*/ 82 w 155" name="T40"/>
                  <a:gd fmla="*/ 100 h 125" name="T41"/>
                  <a:gd fmla="*/ 83 w 155" name="T42"/>
                  <a:gd fmla="*/ 113 h 125" name="T43"/>
                  <a:gd fmla="*/ 67 w 155" name="T44"/>
                  <a:gd fmla="*/ 124 h 125" name="T45"/>
                  <a:gd fmla="*/ 62 w 155" name="T46"/>
                  <a:gd fmla="*/ 106 h 125" name="T47"/>
                  <a:gd fmla="*/ 0 w 155" name="T48"/>
                  <a:gd fmla="*/ 116 h 125" name="T49"/>
                  <a:gd fmla="*/ 0 w 155" name="T50"/>
                  <a:gd fmla="*/ 116 h 125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155" name="T78"/>
                  <a:gd fmla="*/ 0 h 125" name="T79"/>
                  <a:gd fmla="*/ 155 w 155" name="T80"/>
                  <a:gd fmla="*/ 125 h 125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125" w="15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/>
              <p:nvPr/>
            </p:nvSpPr>
            <p:spPr bwMode="auto">
              <a:xfrm>
                <a:off x="4885" y="2881"/>
                <a:ext cx="32" cy="157"/>
              </a:xfrm>
              <a:custGeom>
                <a:gdLst>
                  <a:gd fmla="*/ 0 w 32" name="T0"/>
                  <a:gd fmla="*/ 12 h 23" name="T1"/>
                  <a:gd fmla="*/ 0 w 32" name="T2"/>
                  <a:gd fmla="*/ 12 h 23" name="T3"/>
                  <a:gd fmla="*/ 10 w 32" name="T4"/>
                  <a:gd fmla="*/ 22 h 23" name="T5"/>
                  <a:gd fmla="*/ 28 w 32" name="T6"/>
                  <a:gd fmla="*/ 14 h 23" name="T7"/>
                  <a:gd fmla="*/ 31 w 32" name="T8"/>
                  <a:gd fmla="*/ 0 h 23" name="T9"/>
                  <a:gd fmla="*/ 0 w 32" name="T10"/>
                  <a:gd fmla="*/ 12 h 23" name="T11"/>
                  <a:gd fmla="*/ 0 w 32" name="T12"/>
                  <a:gd fmla="*/ 12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2" name="T21"/>
                  <a:gd fmla="*/ 0 h 23" name="T22"/>
                  <a:gd fmla="*/ 32 w 32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32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/>
              <p:nvPr/>
            </p:nvSpPr>
            <p:spPr bwMode="auto">
              <a:xfrm>
                <a:off x="4990" y="2724"/>
                <a:ext cx="81" cy="157"/>
              </a:xfrm>
              <a:custGeom>
                <a:gdLst>
                  <a:gd fmla="*/ 0 w 81" name="T0"/>
                  <a:gd fmla="*/ 47 h 67" name="T1"/>
                  <a:gd fmla="*/ 0 w 81" name="T2"/>
                  <a:gd fmla="*/ 47 h 67" name="T3"/>
                  <a:gd fmla="*/ 3 w 81" name="T4"/>
                  <a:gd fmla="*/ 66 h 67" name="T5"/>
                  <a:gd fmla="*/ 17 w 81" name="T6"/>
                  <a:gd fmla="*/ 59 h 67" name="T7"/>
                  <a:gd fmla="*/ 8 w 81" name="T8"/>
                  <a:gd fmla="*/ 48 h 67" name="T9"/>
                  <a:gd fmla="*/ 46 w 81" name="T10"/>
                  <a:gd fmla="*/ 58 h 67" name="T11"/>
                  <a:gd fmla="*/ 55 w 81" name="T12"/>
                  <a:gd fmla="*/ 42 h 67" name="T13"/>
                  <a:gd fmla="*/ 80 w 81" name="T14"/>
                  <a:gd fmla="*/ 37 h 67" name="T15"/>
                  <a:gd fmla="*/ 71 w 81" name="T16"/>
                  <a:gd fmla="*/ 27 h 67" name="T17"/>
                  <a:gd fmla="*/ 74 w 81" name="T18"/>
                  <a:gd fmla="*/ 18 h 67" name="T19"/>
                  <a:gd fmla="*/ 53 w 81" name="T20"/>
                  <a:gd fmla="*/ 20 h 67" name="T21"/>
                  <a:gd fmla="*/ 27 w 81" name="T22"/>
                  <a:gd fmla="*/ 0 h 67" name="T23"/>
                  <a:gd fmla="*/ 18 w 81" name="T24"/>
                  <a:gd fmla="*/ 38 h 67" name="T25"/>
                  <a:gd fmla="*/ 7 w 81" name="T26"/>
                  <a:gd fmla="*/ 35 h 67" name="T27"/>
                  <a:gd fmla="*/ 0 w 81" name="T28"/>
                  <a:gd fmla="*/ 47 h 67" name="T29"/>
                  <a:gd fmla="*/ 0 w 81" name="T30"/>
                  <a:gd fmla="*/ 47 h 67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81" name="T48"/>
                  <a:gd fmla="*/ 0 h 67" name="T49"/>
                  <a:gd fmla="*/ 81 w 81" name="T50"/>
                  <a:gd fmla="*/ 67 h 67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67" w="81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/>
            <p:nvPr/>
          </p:nvSpPr>
          <p:spPr bwMode="auto">
            <a:xfrm>
              <a:off x="5083921" y="3560452"/>
              <a:ext cx="109536" cy="206196"/>
            </a:xfrm>
            <a:custGeom>
              <a:gdLst>
                <a:gd fmla="*/ 0 w 87" name="T0"/>
                <a:gd fmla="*/ 82254980 h 84" name="T1"/>
                <a:gd fmla="*/ 0 w 87" name="T2"/>
                <a:gd fmla="*/ 82254980 h 84" name="T3"/>
                <a:gd fmla="*/ 25363482 w 87" name="T4"/>
                <a:gd fmla="*/ 94505205 h 84" name="T5"/>
                <a:gd fmla="*/ 9510832 w 87" name="T6"/>
                <a:gd fmla="*/ 136509117 h 84" name="T7"/>
                <a:gd fmla="*/ 47555429 w 87" name="T8"/>
                <a:gd fmla="*/ 145258884 h 84" name="T9"/>
                <a:gd fmla="*/ 87186425 w 87" name="T10"/>
                <a:gd fmla="*/ 120757154 h 84" name="T11"/>
                <a:gd fmla="*/ 69748624 w 87" name="T12"/>
                <a:gd fmla="*/ 87505655 h 84" name="T13"/>
                <a:gd fmla="*/ 115718915 w 87" name="T14"/>
                <a:gd fmla="*/ 56003032 h 84" name="T15"/>
                <a:gd fmla="*/ 136326972 w 87" name="T16"/>
                <a:gd fmla="*/ 14000427 h 84" name="T17"/>
                <a:gd fmla="*/ 134741833 w 87" name="T18"/>
                <a:gd fmla="*/ 8751093 h 84" name="T19"/>
                <a:gd fmla="*/ 125231004 w 87" name="T20"/>
                <a:gd fmla="*/ 0 h 84" name="T21"/>
                <a:gd fmla="*/ 84014889 w 87" name="T22"/>
                <a:gd fmla="*/ 28002177 h 84" name="T23"/>
                <a:gd fmla="*/ 84014889 w 87" name="T24"/>
                <a:gd fmla="*/ 43752828 h 84" name="T25"/>
                <a:gd fmla="*/ 55482379 w 87" name="T26"/>
                <a:gd fmla="*/ 38502163 h 84" name="T27"/>
                <a:gd fmla="*/ 0 w 87" name="T28"/>
                <a:gd fmla="*/ 82254980 h 84" name="T29"/>
                <a:gd fmla="*/ 0 w 87" name="T30"/>
                <a:gd fmla="*/ 82254980 h 84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w 87" name="T48"/>
                <a:gd fmla="*/ 0 h 84" name="T49"/>
                <a:gd fmla="*/ 87 w 87" name="T50"/>
                <a:gd fmla="*/ 84 h 84" name="T51"/>
              </a:gdLst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b="T51" l="T48" r="T50" t="T49"/>
              <a:pathLst>
                <a:path h="84" w="87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/>
            <p:nvPr/>
          </p:nvSpPr>
          <p:spPr bwMode="auto">
            <a:xfrm>
              <a:off x="5117258" y="3639828"/>
              <a:ext cx="57150" cy="206196"/>
            </a:xfrm>
            <a:custGeom>
              <a:gdLst>
                <a:gd fmla="*/ 0 w 48" name="T0"/>
                <a:gd fmla="*/ 109657851 h 66" name="T1"/>
                <a:gd fmla="*/ 0 w 48" name="T2"/>
                <a:gd fmla="*/ 109657851 h 66" name="T3"/>
                <a:gd fmla="*/ 7087791 w 48" name="T4"/>
                <a:gd fmla="*/ 23618536 h 66" name="T5"/>
                <a:gd fmla="*/ 42527939 w 48" name="T6"/>
                <a:gd fmla="*/ 0 h 66" name="T7"/>
                <a:gd fmla="*/ 66626182 w 48" name="T8"/>
                <a:gd fmla="*/ 67482449 h 66" name="T9"/>
                <a:gd fmla="*/ 42527939 w 48" name="T10"/>
                <a:gd fmla="*/ 99535812 h 66" name="T11"/>
                <a:gd fmla="*/ 0 w 48" name="T12"/>
                <a:gd fmla="*/ 109657851 h 66" name="T13"/>
                <a:gd fmla="*/ 0 w 48" name="T14"/>
                <a:gd fmla="*/ 109657851 h 6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48" name="T24"/>
                <a:gd fmla="*/ 0 h 66" name="T25"/>
                <a:gd fmla="*/ 48 w 48" name="T26"/>
                <a:gd fmla="*/ 66 h 66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66" w="48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/>
            <p:nvPr/>
          </p:nvSpPr>
          <p:spPr bwMode="auto">
            <a:xfrm>
              <a:off x="4674350" y="3984316"/>
              <a:ext cx="122236" cy="206196"/>
            </a:xfrm>
            <a:custGeom>
              <a:gdLst>
                <a:gd fmla="*/ 0 w 99" name="T0"/>
                <a:gd fmla="*/ 42094425 h 115" name="T1"/>
                <a:gd fmla="*/ 0 w 99" name="T2"/>
                <a:gd fmla="*/ 42094425 h 115" name="T3"/>
                <a:gd fmla="*/ 19818444 w 99" name="T4"/>
                <a:gd fmla="*/ 69035380 h 115" name="T5"/>
                <a:gd fmla="*/ 13720178 w 99" name="T6"/>
                <a:gd fmla="*/ 116181404 h 115" name="T7"/>
                <a:gd fmla="*/ 67079713 w 99" name="T8"/>
                <a:gd fmla="*/ 95976345 h 115" name="T9"/>
                <a:gd fmla="*/ 89946687 w 99" name="T10"/>
                <a:gd fmla="*/ 116181404 h 115" name="T11"/>
                <a:gd fmla="*/ 109766361 w 99" name="T12"/>
                <a:gd fmla="*/ 163327409 h 115" name="T13"/>
                <a:gd fmla="*/ 102143220 w 99" name="T14"/>
                <a:gd fmla="*/ 191951392 h 115" name="T15"/>
                <a:gd fmla="*/ 149403240 w 99" name="T16"/>
                <a:gd fmla="*/ 183532509 h 115" name="T17"/>
                <a:gd fmla="*/ 126536285 w 99" name="T18"/>
                <a:gd fmla="*/ 121232994 h 115" name="T19"/>
                <a:gd fmla="*/ 76226495 w 99" name="T20"/>
                <a:gd fmla="*/ 75769967 h 115" name="T21"/>
                <a:gd fmla="*/ 89946687 w 99" name="T22"/>
                <a:gd fmla="*/ 50513318 h 115" name="T23"/>
                <a:gd fmla="*/ 62505087 w 99" name="T24"/>
                <a:gd fmla="*/ 35359838 h 115" name="T25"/>
                <a:gd fmla="*/ 41161773 w 99" name="T26"/>
                <a:gd fmla="*/ 0 h 115" name="T27"/>
                <a:gd fmla="*/ 27441590 w 99" name="T28"/>
                <a:gd fmla="*/ 0 h 115" name="T29"/>
                <a:gd fmla="*/ 28966466 w 99" name="T30"/>
                <a:gd fmla="*/ 26940955 h 115" name="T31"/>
                <a:gd fmla="*/ 19818444 w 99" name="T32"/>
                <a:gd fmla="*/ 20205065 h 115" name="T33"/>
                <a:gd fmla="*/ 0 w 99" name="T34"/>
                <a:gd fmla="*/ 42094425 h 115" name="T35"/>
                <a:gd fmla="*/ 0 w 99" name="T36"/>
                <a:gd fmla="*/ 42094425 h 115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99" name="T57"/>
                <a:gd fmla="*/ 0 h 115" name="T58"/>
                <a:gd fmla="*/ 99 w 99" name="T59"/>
                <a:gd fmla="*/ 115 h 115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115" w="99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/>
            <p:nvPr/>
          </p:nvGrpSpPr>
          <p:grpSpPr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/>
              <p:nvPr/>
            </p:nvSpPr>
            <p:spPr bwMode="auto">
              <a:xfrm>
                <a:off x="1156" y="2451"/>
                <a:ext cx="1166" cy="158"/>
              </a:xfrm>
              <a:custGeom>
                <a:gdLst>
                  <a:gd fmla="*/ 93 w 1166" name="T0"/>
                  <a:gd fmla="*/ 82 h 595" name="T1"/>
                  <a:gd fmla="*/ 110 w 1166" name="T2"/>
                  <a:gd fmla="*/ 69 h 595" name="T3"/>
                  <a:gd fmla="*/ 177 w 1166" name="T4"/>
                  <a:gd fmla="*/ 35 h 595" name="T5"/>
                  <a:gd fmla="*/ 250 w 1166" name="T6"/>
                  <a:gd fmla="*/ 52 h 595" name="T7"/>
                  <a:gd fmla="*/ 347 w 1166" name="T8"/>
                  <a:gd fmla="*/ 95 h 595" name="T9"/>
                  <a:gd fmla="*/ 453 w 1166" name="T10"/>
                  <a:gd fmla="*/ 123 h 595" name="T11"/>
                  <a:gd fmla="*/ 450 w 1166" name="T12"/>
                  <a:gd fmla="*/ 93 h 595" name="T13"/>
                  <a:gd fmla="*/ 515 w 1166" name="T14"/>
                  <a:gd fmla="*/ 93 h 595" name="T15"/>
                  <a:gd fmla="*/ 595 w 1166" name="T16"/>
                  <a:gd fmla="*/ 105 h 595" name="T17"/>
                  <a:gd fmla="*/ 597 w 1166" name="T18"/>
                  <a:gd fmla="*/ 85 h 595" name="T19"/>
                  <a:gd fmla="*/ 624 w 1166" name="T20"/>
                  <a:gd fmla="*/ 114 h 595" name="T21"/>
                  <a:gd fmla="*/ 632 w 1166" name="T22"/>
                  <a:gd fmla="*/ 78 h 595" name="T23"/>
                  <a:gd fmla="*/ 620 w 1166" name="T24"/>
                  <a:gd fmla="*/ 18 h 595" name="T25"/>
                  <a:gd fmla="*/ 676 w 1166" name="T26"/>
                  <a:gd fmla="*/ 44 h 595" name="T27"/>
                  <a:gd fmla="*/ 685 w 1166" name="T28"/>
                  <a:gd fmla="*/ 61 h 595" name="T29"/>
                  <a:gd fmla="*/ 721 w 1166" name="T30"/>
                  <a:gd fmla="*/ 76 h 595" name="T31"/>
                  <a:gd fmla="*/ 743 w 1166" name="T32"/>
                  <a:gd fmla="*/ 109 h 595" name="T33"/>
                  <a:gd fmla="*/ 797 w 1166" name="T34"/>
                  <a:gd fmla="*/ 55 h 595" name="T35"/>
                  <a:gd fmla="*/ 798 w 1166" name="T36"/>
                  <a:gd fmla="*/ 85 h 595" name="T37"/>
                  <a:gd fmla="*/ 783 w 1166" name="T38"/>
                  <a:gd fmla="*/ 137 h 595" name="T39"/>
                  <a:gd fmla="*/ 695 w 1166" name="T40"/>
                  <a:gd fmla="*/ 143 h 595" name="T41"/>
                  <a:gd fmla="*/ 698 w 1166" name="T42"/>
                  <a:gd fmla="*/ 183 h 595" name="T43"/>
                  <a:gd fmla="*/ 689 w 1166" name="T44"/>
                  <a:gd fmla="*/ 208 h 595" name="T45"/>
                  <a:gd fmla="*/ 661 w 1166" name="T46"/>
                  <a:gd fmla="*/ 226 h 595" name="T47"/>
                  <a:gd fmla="*/ 653 w 1166" name="T48"/>
                  <a:gd fmla="*/ 293 h 595" name="T49"/>
                  <a:gd fmla="*/ 759 w 1166" name="T50"/>
                  <a:gd fmla="*/ 359 h 595" name="T51"/>
                  <a:gd fmla="*/ 800 w 1166" name="T52"/>
                  <a:gd fmla="*/ 404 h 595" name="T53"/>
                  <a:gd fmla="*/ 817 w 1166" name="T54"/>
                  <a:gd fmla="*/ 440 h 595" name="T55"/>
                  <a:gd fmla="*/ 836 w 1166" name="T56"/>
                  <a:gd fmla="*/ 375 h 595" name="T57"/>
                  <a:gd fmla="*/ 849 w 1166" name="T58"/>
                  <a:gd fmla="*/ 293 h 595" name="T59"/>
                  <a:gd fmla="*/ 858 w 1166" name="T60"/>
                  <a:gd fmla="*/ 252 h 595" name="T61"/>
                  <a:gd fmla="*/ 900 w 1166" name="T62"/>
                  <a:gd fmla="*/ 225 h 595" name="T63"/>
                  <a:gd fmla="*/ 974 w 1166" name="T64"/>
                  <a:gd fmla="*/ 248 h 595" name="T65"/>
                  <a:gd fmla="*/ 980 w 1166" name="T66"/>
                  <a:gd fmla="*/ 283 h 595" name="T67"/>
                  <a:gd fmla="*/ 978 w 1166" name="T68"/>
                  <a:gd fmla="*/ 312 h 595" name="T69"/>
                  <a:gd fmla="*/ 1022 w 1166" name="T70"/>
                  <a:gd fmla="*/ 300 h 595" name="T71"/>
                  <a:gd fmla="*/ 1061 w 1166" name="T72"/>
                  <a:gd fmla="*/ 285 h 595" name="T73"/>
                  <a:gd fmla="*/ 1058 w 1166" name="T74"/>
                  <a:gd fmla="*/ 300 h 595" name="T75"/>
                  <a:gd fmla="*/ 1079 w 1166" name="T76"/>
                  <a:gd fmla="*/ 316 h 595" name="T77"/>
                  <a:gd fmla="*/ 1082 w 1166" name="T78"/>
                  <a:gd fmla="*/ 336 h 595" name="T79"/>
                  <a:gd fmla="*/ 1118 w 1166" name="T80"/>
                  <a:gd fmla="*/ 362 h 595" name="T81"/>
                  <a:gd fmla="*/ 1144 w 1166" name="T82"/>
                  <a:gd fmla="*/ 381 h 595" name="T83"/>
                  <a:gd fmla="*/ 1156 w 1166" name="T84"/>
                  <a:gd fmla="*/ 400 h 595" name="T85"/>
                  <a:gd fmla="*/ 985 w 1166" name="T86"/>
                  <a:gd fmla="*/ 477 h 595" name="T87"/>
                  <a:gd fmla="*/ 1047 w 1166" name="T88"/>
                  <a:gd fmla="*/ 482 h 595" name="T89"/>
                  <a:gd fmla="*/ 1053 w 1166" name="T90"/>
                  <a:gd fmla="*/ 527 h 595" name="T91"/>
                  <a:gd fmla="*/ 1108 w 1166" name="T92"/>
                  <a:gd fmla="*/ 523 h 595" name="T93"/>
                  <a:gd fmla="*/ 1022 w 1166" name="T94"/>
                  <a:gd fmla="*/ 552 h 595" name="T95"/>
                  <a:gd fmla="*/ 1010 w 1166" name="T96"/>
                  <a:gd fmla="*/ 540 h 595" name="T97"/>
                  <a:gd fmla="*/ 960 w 1166" name="T98"/>
                  <a:gd fmla="*/ 539 h 595" name="T99"/>
                  <a:gd fmla="*/ 846 w 1166" name="T100"/>
                  <a:gd fmla="*/ 574 h 595" name="T101"/>
                  <a:gd fmla="*/ 798 w 1166" name="T102"/>
                  <a:gd fmla="*/ 582 h 595" name="T103"/>
                  <a:gd fmla="*/ 820 w 1166" name="T104"/>
                  <a:gd fmla="*/ 550 h 595" name="T105"/>
                  <a:gd fmla="*/ 770 w 1166" name="T106"/>
                  <a:gd fmla="*/ 518 h 595" name="T107"/>
                  <a:gd fmla="*/ 735 w 1166" name="T108"/>
                  <a:gd fmla="*/ 479 h 595" name="T109"/>
                  <a:gd fmla="*/ 634 w 1166" name="T110"/>
                  <a:gd fmla="*/ 480 h 595" name="T111"/>
                  <a:gd fmla="*/ 244 w 1166" name="T112"/>
                  <a:gd fmla="*/ 462 h 595" name="T113"/>
                  <a:gd fmla="*/ 188 w 1166" name="T114"/>
                  <a:gd fmla="*/ 431 h 595" name="T115"/>
                  <a:gd fmla="*/ 149 w 1166" name="T116"/>
                  <a:gd fmla="*/ 366 h 595" name="T117"/>
                  <a:gd fmla="*/ 48 w 1166" name="T118"/>
                  <a:gd fmla="*/ 291 h 595" name="T119"/>
                  <a:gd fmla="*/ 0 w 1166" name="T120"/>
                  <a:gd fmla="*/ 264 h 595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1166" name="T183"/>
                  <a:gd fmla="*/ 0 h 595" name="T184"/>
                  <a:gd fmla="*/ 1166 w 1166" name="T185"/>
                  <a:gd fmla="*/ 595 h 595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595" w="1166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/>
              <p:nvPr/>
            </p:nvSpPr>
            <p:spPr bwMode="auto">
              <a:xfrm>
                <a:off x="1330" y="2617"/>
                <a:ext cx="69" cy="158"/>
              </a:xfrm>
              <a:custGeom>
                <a:gdLst>
                  <a:gd fmla="*/ 0 w 69" name="T0"/>
                  <a:gd fmla="*/ 0 h 40" name="T1"/>
                  <a:gd fmla="*/ 0 w 69" name="T2"/>
                  <a:gd fmla="*/ 0 h 40" name="T3"/>
                  <a:gd fmla="*/ 37 w 69" name="T4"/>
                  <a:gd fmla="*/ 8 h 40" name="T5"/>
                  <a:gd fmla="*/ 68 w 69" name="T6"/>
                  <a:gd fmla="*/ 39 h 40" name="T7"/>
                  <a:gd fmla="*/ 50 w 69" name="T8"/>
                  <a:gd fmla="*/ 33 h 40" name="T9"/>
                  <a:gd fmla="*/ 0 w 69" name="T10"/>
                  <a:gd fmla="*/ 0 h 40" name="T11"/>
                  <a:gd fmla="*/ 0 w 69" name="T12"/>
                  <a:gd fmla="*/ 0 h 40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69" name="T21"/>
                  <a:gd fmla="*/ 0 h 40" name="T22"/>
                  <a:gd fmla="*/ 69 w 69" name="T23"/>
                  <a:gd fmla="*/ 40 h 40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40" w="69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/>
              <p:nvPr/>
            </p:nvSpPr>
            <p:spPr bwMode="auto">
              <a:xfrm>
                <a:off x="1362" y="2131"/>
                <a:ext cx="144" cy="158"/>
              </a:xfrm>
              <a:custGeom>
                <a:gdLst>
                  <a:gd fmla="*/ 0 w 144" name="T0"/>
                  <a:gd fmla="*/ 66 h 89" name="T1"/>
                  <a:gd fmla="*/ 0 w 144" name="T2"/>
                  <a:gd fmla="*/ 66 h 89" name="T3"/>
                  <a:gd fmla="*/ 6 w 144" name="T4"/>
                  <a:gd fmla="*/ 55 h 89" name="T5"/>
                  <a:gd fmla="*/ 27 w 144" name="T6"/>
                  <a:gd fmla="*/ 18 h 89" name="T7"/>
                  <a:gd fmla="*/ 17 w 144" name="T8"/>
                  <a:gd fmla="*/ 3 h 89" name="T9"/>
                  <a:gd fmla="*/ 61 w 144" name="T10"/>
                  <a:gd fmla="*/ 0 h 89" name="T11"/>
                  <a:gd fmla="*/ 92 w 144" name="T12"/>
                  <a:gd fmla="*/ 14 h 89" name="T13"/>
                  <a:gd fmla="*/ 112 w 144" name="T14"/>
                  <a:gd fmla="*/ 6 h 89" name="T15"/>
                  <a:gd fmla="*/ 143 w 144" name="T16"/>
                  <a:gd fmla="*/ 27 h 89" name="T17"/>
                  <a:gd fmla="*/ 77 w 144" name="T18"/>
                  <a:gd fmla="*/ 59 h 89" name="T19"/>
                  <a:gd fmla="*/ 72 w 144" name="T20"/>
                  <a:gd fmla="*/ 79 h 89" name="T21"/>
                  <a:gd fmla="*/ 39 w 144" name="T22"/>
                  <a:gd fmla="*/ 88 h 89" name="T23"/>
                  <a:gd fmla="*/ 25 w 144" name="T24"/>
                  <a:gd fmla="*/ 73 h 89" name="T25"/>
                  <a:gd fmla="*/ 0 w 144" name="T26"/>
                  <a:gd fmla="*/ 66 h 89" name="T27"/>
                  <a:gd fmla="*/ 0 w 144" name="T28"/>
                  <a:gd fmla="*/ 66 h 89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44" name="T45"/>
                  <a:gd fmla="*/ 0 h 89" name="T46"/>
                  <a:gd fmla="*/ 144 w 144" name="T47"/>
                  <a:gd fmla="*/ 89 h 89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9" w="144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/>
              <p:nvPr/>
            </p:nvSpPr>
            <p:spPr bwMode="auto">
              <a:xfrm>
                <a:off x="1403" y="2029"/>
                <a:ext cx="101" cy="158"/>
              </a:xfrm>
              <a:custGeom>
                <a:gdLst>
                  <a:gd fmla="*/ 0 w 101" name="T0"/>
                  <a:gd fmla="*/ 38 h 51" name="T1"/>
                  <a:gd fmla="*/ 0 w 101" name="T2"/>
                  <a:gd fmla="*/ 38 h 51" name="T3"/>
                  <a:gd fmla="*/ 23 w 101" name="T4"/>
                  <a:gd fmla="*/ 45 h 51" name="T5"/>
                  <a:gd fmla="*/ 29 w 101" name="T6"/>
                  <a:gd fmla="*/ 37 h 51" name="T7"/>
                  <a:gd fmla="*/ 34 w 101" name="T8"/>
                  <a:gd fmla="*/ 50 h 51" name="T9"/>
                  <a:gd fmla="*/ 45 w 101" name="T10"/>
                  <a:gd fmla="*/ 45 h 51" name="T11"/>
                  <a:gd fmla="*/ 43 w 101" name="T12"/>
                  <a:gd fmla="*/ 33 h 51" name="T13"/>
                  <a:gd fmla="*/ 54 w 101" name="T14"/>
                  <a:gd fmla="*/ 39 h 51" name="T15"/>
                  <a:gd fmla="*/ 60 w 101" name="T16"/>
                  <a:gd fmla="*/ 21 h 51" name="T17"/>
                  <a:gd fmla="*/ 69 w 101" name="T18"/>
                  <a:gd fmla="*/ 20 h 51" name="T19"/>
                  <a:gd fmla="*/ 72 w 101" name="T20"/>
                  <a:gd fmla="*/ 37 h 51" name="T21"/>
                  <a:gd fmla="*/ 94 w 101" name="T22"/>
                  <a:gd fmla="*/ 24 h 51" name="T23"/>
                  <a:gd fmla="*/ 87 w 101" name="T24"/>
                  <a:gd fmla="*/ 10 h 51" name="T25"/>
                  <a:gd fmla="*/ 100 w 101" name="T26"/>
                  <a:gd fmla="*/ 7 h 51" name="T27"/>
                  <a:gd fmla="*/ 86 w 101" name="T28"/>
                  <a:gd fmla="*/ 0 h 51" name="T29"/>
                  <a:gd fmla="*/ 50 w 101" name="T30"/>
                  <a:gd fmla="*/ 7 h 51" name="T31"/>
                  <a:gd fmla="*/ 0 w 101" name="T32"/>
                  <a:gd fmla="*/ 38 h 51" name="T33"/>
                  <a:gd fmla="*/ 0 w 101" name="T34"/>
                  <a:gd fmla="*/ 38 h 51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101" name="T54"/>
                  <a:gd fmla="*/ 0 h 51" name="T55"/>
                  <a:gd fmla="*/ 101 w 101" name="T56"/>
                  <a:gd fmla="*/ 51 h 51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51" w="100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/>
              <p:nvPr/>
            </p:nvSpPr>
            <p:spPr bwMode="auto">
              <a:xfrm>
                <a:off x="1457" y="2178"/>
                <a:ext cx="247" cy="158"/>
              </a:xfrm>
              <a:custGeom>
                <a:gdLst>
                  <a:gd fmla="*/ 0 w 247" name="T0"/>
                  <a:gd fmla="*/ 39 h 122" name="T1"/>
                  <a:gd fmla="*/ 0 w 247" name="T2"/>
                  <a:gd fmla="*/ 39 h 122" name="T3"/>
                  <a:gd fmla="*/ 12 w 247" name="T4"/>
                  <a:gd fmla="*/ 29 h 122" name="T5"/>
                  <a:gd fmla="*/ 6 w 247" name="T6"/>
                  <a:gd fmla="*/ 24 h 122" name="T7"/>
                  <a:gd fmla="*/ 35 w 247" name="T8"/>
                  <a:gd fmla="*/ 7 h 122" name="T9"/>
                  <a:gd fmla="*/ 59 w 247" name="T10"/>
                  <a:gd fmla="*/ 0 h 122" name="T11"/>
                  <a:gd fmla="*/ 67 w 247" name="T12"/>
                  <a:gd fmla="*/ 13 h 122" name="T13"/>
                  <a:gd fmla="*/ 59 w 247" name="T14"/>
                  <a:gd fmla="*/ 20 h 122" name="T15"/>
                  <a:gd fmla="*/ 81 w 247" name="T16"/>
                  <a:gd fmla="*/ 10 h 122" name="T17"/>
                  <a:gd fmla="*/ 105 w 247" name="T18"/>
                  <a:gd fmla="*/ 18 h 122" name="T19"/>
                  <a:gd fmla="*/ 96 w 247" name="T20"/>
                  <a:gd fmla="*/ 27 h 122" name="T21"/>
                  <a:gd fmla="*/ 124 w 247" name="T22"/>
                  <a:gd fmla="*/ 21 h 122" name="T23"/>
                  <a:gd fmla="*/ 116 w 247" name="T24"/>
                  <a:gd fmla="*/ 11 h 122" name="T25"/>
                  <a:gd fmla="*/ 127 w 247" name="T26"/>
                  <a:gd fmla="*/ 12 h 122" name="T27"/>
                  <a:gd fmla="*/ 149 w 247" name="T28"/>
                  <a:gd fmla="*/ 44 h 122" name="T29"/>
                  <a:gd fmla="*/ 157 w 247" name="T30"/>
                  <a:gd fmla="*/ 37 h 122" name="T31"/>
                  <a:gd fmla="*/ 148 w 247" name="T32"/>
                  <a:gd fmla="*/ 1 h 122" name="T33"/>
                  <a:gd fmla="*/ 166 w 247" name="T34"/>
                  <a:gd fmla="*/ 2 h 122" name="T35"/>
                  <a:gd fmla="*/ 186 w 247" name="T36"/>
                  <a:gd fmla="*/ 14 h 122" name="T37"/>
                  <a:gd fmla="*/ 197 w 247" name="T38"/>
                  <a:gd fmla="*/ 58 h 122" name="T39"/>
                  <a:gd fmla="*/ 246 w 247" name="T40"/>
                  <a:gd fmla="*/ 80 h 122" name="T41"/>
                  <a:gd fmla="*/ 245 w 247" name="T42"/>
                  <a:gd fmla="*/ 91 h 122" name="T43"/>
                  <a:gd fmla="*/ 232 w 247" name="T44"/>
                  <a:gd fmla="*/ 86 h 122" name="T45"/>
                  <a:gd fmla="*/ 217 w 247" name="T46"/>
                  <a:gd fmla="*/ 94 h 122" name="T47"/>
                  <a:gd fmla="*/ 238 w 247" name="T48"/>
                  <a:gd fmla="*/ 104 h 122" name="T49"/>
                  <a:gd fmla="*/ 219 w 247" name="T50"/>
                  <a:gd fmla="*/ 114 h 122" name="T51"/>
                  <a:gd fmla="*/ 187 w 247" name="T52"/>
                  <a:gd fmla="*/ 109 h 122" name="T53"/>
                  <a:gd fmla="*/ 169 w 247" name="T54"/>
                  <a:gd fmla="*/ 97 h 122" name="T55"/>
                  <a:gd fmla="*/ 128 w 247" name="T56"/>
                  <a:gd fmla="*/ 117 h 122" name="T57"/>
                  <a:gd fmla="*/ 78 w 247" name="T58"/>
                  <a:gd fmla="*/ 121 h 122" name="T59"/>
                  <a:gd fmla="*/ 68 w 247" name="T60"/>
                  <a:gd fmla="*/ 102 h 122" name="T61"/>
                  <a:gd fmla="*/ 40 w 247" name="T62"/>
                  <a:gd fmla="*/ 100 h 122" name="T63"/>
                  <a:gd fmla="*/ 22 w 247" name="T64"/>
                  <a:gd fmla="*/ 84 h 122" name="T65"/>
                  <a:gd fmla="*/ 93 w 247" name="T66"/>
                  <a:gd fmla="*/ 74 h 122" name="T67"/>
                  <a:gd fmla="*/ 19 w 247" name="T68"/>
                  <a:gd fmla="*/ 69 h 122" name="T69"/>
                  <a:gd fmla="*/ 9 w 247" name="T70"/>
                  <a:gd fmla="*/ 59 h 122" name="T71"/>
                  <a:gd fmla="*/ 47 w 247" name="T72"/>
                  <a:gd fmla="*/ 48 h 122" name="T73"/>
                  <a:gd fmla="*/ 12 w 247" name="T74"/>
                  <a:gd fmla="*/ 49 h 122" name="T75"/>
                  <a:gd fmla="*/ 15 w 247" name="T76"/>
                  <a:gd fmla="*/ 44 h 122" name="T77"/>
                  <a:gd fmla="*/ 0 w 247" name="T78"/>
                  <a:gd fmla="*/ 39 h 122" name="T79"/>
                  <a:gd fmla="*/ 0 w 247" name="T80"/>
                  <a:gd fmla="*/ 39 h 122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247" name="T123"/>
                  <a:gd fmla="*/ 0 h 122" name="T124"/>
                  <a:gd fmla="*/ 247 w 247" name="T125"/>
                  <a:gd fmla="*/ 122 h 122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122" w="246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/>
              <p:nvPr/>
            </p:nvSpPr>
            <p:spPr bwMode="auto">
              <a:xfrm>
                <a:off x="1475" y="2056"/>
                <a:ext cx="168" cy="158"/>
              </a:xfrm>
              <a:custGeom>
                <a:gdLst>
                  <a:gd fmla="*/ 0 w 168" name="T0"/>
                  <a:gd fmla="*/ 44 h 68" name="T1"/>
                  <a:gd fmla="*/ 0 w 168" name="T2"/>
                  <a:gd fmla="*/ 44 h 68" name="T3"/>
                  <a:gd fmla="*/ 6 w 168" name="T4"/>
                  <a:gd fmla="*/ 38 h 68" name="T5"/>
                  <a:gd fmla="*/ 34 w 168" name="T6"/>
                  <a:gd fmla="*/ 32 h 68" name="T7"/>
                  <a:gd fmla="*/ 6 w 168" name="T8"/>
                  <a:gd fmla="*/ 33 h 68" name="T9"/>
                  <a:gd fmla="*/ 39 w 168" name="T10"/>
                  <a:gd fmla="*/ 27 h 68" name="T11"/>
                  <a:gd fmla="*/ 12 w 168" name="T12"/>
                  <a:gd fmla="*/ 27 h 68" name="T13"/>
                  <a:gd fmla="*/ 14 w 168" name="T14"/>
                  <a:gd fmla="*/ 19 h 68" name="T15"/>
                  <a:gd fmla="*/ 40 w 168" name="T16"/>
                  <a:gd fmla="*/ 19 h 68" name="T17"/>
                  <a:gd fmla="*/ 22 w 168" name="T18"/>
                  <a:gd fmla="*/ 17 h 68" name="T19"/>
                  <a:gd fmla="*/ 36 w 168" name="T20"/>
                  <a:gd fmla="*/ 10 h 68" name="T21"/>
                  <a:gd fmla="*/ 70 w 168" name="T22"/>
                  <a:gd fmla="*/ 19 h 68" name="T23"/>
                  <a:gd fmla="*/ 87 w 168" name="T24"/>
                  <a:gd fmla="*/ 36 h 68" name="T25"/>
                  <a:gd fmla="*/ 118 w 168" name="T26"/>
                  <a:gd fmla="*/ 37 h 68" name="T27"/>
                  <a:gd fmla="*/ 106 w 168" name="T28"/>
                  <a:gd fmla="*/ 27 h 68" name="T29"/>
                  <a:gd fmla="*/ 113 w 168" name="T30"/>
                  <a:gd fmla="*/ 20 h 68" name="T31"/>
                  <a:gd fmla="*/ 99 w 168" name="T32"/>
                  <a:gd fmla="*/ 12 h 68" name="T33"/>
                  <a:gd fmla="*/ 121 w 168" name="T34"/>
                  <a:gd fmla="*/ 0 h 68" name="T35"/>
                  <a:gd fmla="*/ 131 w 168" name="T36"/>
                  <a:gd fmla="*/ 14 h 68" name="T37"/>
                  <a:gd fmla="*/ 124 w 168" name="T38"/>
                  <a:gd fmla="*/ 21 h 68" name="T39"/>
                  <a:gd fmla="*/ 136 w 168" name="T40"/>
                  <a:gd fmla="*/ 23 h 68" name="T41"/>
                  <a:gd fmla="*/ 132 w 168" name="T42"/>
                  <a:gd fmla="*/ 31 h 68" name="T43"/>
                  <a:gd fmla="*/ 147 w 168" name="T44"/>
                  <a:gd fmla="*/ 33 h 68" name="T45"/>
                  <a:gd fmla="*/ 156 w 168" name="T46"/>
                  <a:gd fmla="*/ 23 h 68" name="T47"/>
                  <a:gd fmla="*/ 167 w 168" name="T48"/>
                  <a:gd fmla="*/ 35 h 68" name="T49"/>
                  <a:gd fmla="*/ 158 w 168" name="T50"/>
                  <a:gd fmla="*/ 50 h 68" name="T51"/>
                  <a:gd fmla="*/ 122 w 168" name="T52"/>
                  <a:gd fmla="*/ 49 h 68" name="T53"/>
                  <a:gd fmla="*/ 67 w 168" name="T54"/>
                  <a:gd fmla="*/ 67 h 68" name="T55"/>
                  <a:gd fmla="*/ 45 w 168" name="T56"/>
                  <a:gd fmla="*/ 57 h 68" name="T57"/>
                  <a:gd fmla="*/ 91 w 168" name="T58"/>
                  <a:gd fmla="*/ 42 h 68" name="T59"/>
                  <a:gd fmla="*/ 51 w 168" name="T60"/>
                  <a:gd fmla="*/ 51 h 68" name="T61"/>
                  <a:gd fmla="*/ 58 w 168" name="T62"/>
                  <a:gd fmla="*/ 39 h 68" name="T63"/>
                  <a:gd fmla="*/ 38 w 168" name="T64"/>
                  <a:gd fmla="*/ 52 h 68" name="T65"/>
                  <a:gd fmla="*/ 14 w 168" name="T66"/>
                  <a:gd fmla="*/ 49 h 68" name="T67"/>
                  <a:gd fmla="*/ 0 w 168" name="T68"/>
                  <a:gd fmla="*/ 44 h 68" name="T69"/>
                  <a:gd fmla="*/ 0 w 168" name="T70"/>
                  <a:gd fmla="*/ 44 h 68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168" name="T108"/>
                  <a:gd fmla="*/ 0 h 68" name="T109"/>
                  <a:gd fmla="*/ 168 w 168" name="T110"/>
                  <a:gd fmla="*/ 68 h 68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68" w="1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/>
              <p:nvPr/>
            </p:nvSpPr>
            <p:spPr bwMode="auto">
              <a:xfrm>
                <a:off x="1641" y="1974"/>
                <a:ext cx="87" cy="158"/>
              </a:xfrm>
              <a:custGeom>
                <a:gdLst>
                  <a:gd fmla="*/ 0 w 87" name="T0"/>
                  <a:gd fmla="*/ 0 h 43" name="T1"/>
                  <a:gd fmla="*/ 0 w 87" name="T2"/>
                  <a:gd fmla="*/ 0 h 43" name="T3"/>
                  <a:gd fmla="*/ 7 w 87" name="T4"/>
                  <a:gd fmla="*/ 15 h 43" name="T5"/>
                  <a:gd fmla="*/ 28 w 87" name="T6"/>
                  <a:gd fmla="*/ 15 h 43" name="T7"/>
                  <a:gd fmla="*/ 21 w 87" name="T8"/>
                  <a:gd fmla="*/ 18 h 43" name="T9"/>
                  <a:gd fmla="*/ 26 w 87" name="T10"/>
                  <a:gd fmla="*/ 23 h 43" name="T11"/>
                  <a:gd fmla="*/ 8 w 87" name="T12"/>
                  <a:gd fmla="*/ 25 h 43" name="T13"/>
                  <a:gd fmla="*/ 38 w 87" name="T14"/>
                  <a:gd fmla="*/ 31 h 43" name="T15"/>
                  <a:gd fmla="*/ 86 w 87" name="T16"/>
                  <a:gd fmla="*/ 42 h 43" name="T17"/>
                  <a:gd fmla="*/ 79 w 87" name="T18"/>
                  <a:gd fmla="*/ 17 h 43" name="T19"/>
                  <a:gd fmla="*/ 44 w 87" name="T20"/>
                  <a:gd fmla="*/ 3 h 43" name="T21"/>
                  <a:gd fmla="*/ 33 w 87" name="T22"/>
                  <a:gd fmla="*/ 9 h 43" name="T23"/>
                  <a:gd fmla="*/ 30 w 87" name="T24"/>
                  <a:gd fmla="*/ 0 h 43" name="T25"/>
                  <a:gd fmla="*/ 0 w 87" name="T26"/>
                  <a:gd fmla="*/ 0 h 43" name="T27"/>
                  <a:gd fmla="*/ 0 w 87" name="T28"/>
                  <a:gd fmla="*/ 0 h 43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87" name="T45"/>
                  <a:gd fmla="*/ 0 h 43" name="T46"/>
                  <a:gd fmla="*/ 87 w 87" name="T47"/>
                  <a:gd fmla="*/ 43 h 43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43" w="87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/>
              <p:nvPr/>
            </p:nvSpPr>
            <p:spPr bwMode="auto">
              <a:xfrm>
                <a:off x="1681" y="2053"/>
                <a:ext cx="70" cy="158"/>
              </a:xfrm>
              <a:custGeom>
                <a:gdLst>
                  <a:gd fmla="*/ 0 w 70" name="T0"/>
                  <a:gd fmla="*/ 28 h 43" name="T1"/>
                  <a:gd fmla="*/ 0 w 70" name="T2"/>
                  <a:gd fmla="*/ 28 h 43" name="T3"/>
                  <a:gd fmla="*/ 8 w 70" name="T4"/>
                  <a:gd fmla="*/ 18 h 43" name="T5"/>
                  <a:gd fmla="*/ 21 w 70" name="T6"/>
                  <a:gd fmla="*/ 19 h 43" name="T7"/>
                  <a:gd fmla="*/ 4 w 70" name="T8"/>
                  <a:gd fmla="*/ 9 h 43" name="T9"/>
                  <a:gd fmla="*/ 8 w 70" name="T10"/>
                  <a:gd fmla="*/ 3 h 43" name="T11"/>
                  <a:gd fmla="*/ 36 w 70" name="T12"/>
                  <a:gd fmla="*/ 17 h 43" name="T13"/>
                  <a:gd fmla="*/ 20 w 70" name="T14"/>
                  <a:gd fmla="*/ 2 h 43" name="T15"/>
                  <a:gd fmla="*/ 62 w 70" name="T16"/>
                  <a:gd fmla="*/ 0 h 43" name="T17"/>
                  <a:gd fmla="*/ 69 w 70" name="T18"/>
                  <a:gd fmla="*/ 31 h 43" name="T19"/>
                  <a:gd fmla="*/ 61 w 70" name="T20"/>
                  <a:gd fmla="*/ 26 h 43" name="T21"/>
                  <a:gd fmla="*/ 60 w 70" name="T22"/>
                  <a:gd fmla="*/ 42 h 43" name="T23"/>
                  <a:gd fmla="*/ 27 w 70" name="T24"/>
                  <a:gd fmla="*/ 41 h 43" name="T25"/>
                  <a:gd fmla="*/ 33 w 70" name="T26"/>
                  <a:gd fmla="*/ 36 h 43" name="T27"/>
                  <a:gd fmla="*/ 24 w 70" name="T28"/>
                  <a:gd fmla="*/ 30 h 43" name="T29"/>
                  <a:gd fmla="*/ 48 w 70" name="T30"/>
                  <a:gd fmla="*/ 22 h 43" name="T31"/>
                  <a:gd fmla="*/ 0 w 70" name="T32"/>
                  <a:gd fmla="*/ 28 h 43" name="T33"/>
                  <a:gd fmla="*/ 0 w 70" name="T34"/>
                  <a:gd fmla="*/ 28 h 43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70" name="T54"/>
                  <a:gd fmla="*/ 0 h 43" name="T55"/>
                  <a:gd fmla="*/ 70 w 70" name="T56"/>
                  <a:gd fmla="*/ 43 h 43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43" w="70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/>
              <p:nvPr/>
            </p:nvSpPr>
            <p:spPr bwMode="auto">
              <a:xfrm>
                <a:off x="1683" y="2138"/>
                <a:ext cx="82" cy="158"/>
              </a:xfrm>
              <a:custGeom>
                <a:gdLst>
                  <a:gd fmla="*/ 0 w 82" name="T0"/>
                  <a:gd fmla="*/ 33 h 67" name="T1"/>
                  <a:gd fmla="*/ 0 w 82" name="T2"/>
                  <a:gd fmla="*/ 33 h 67" name="T3"/>
                  <a:gd fmla="*/ 4 w 82" name="T4"/>
                  <a:gd fmla="*/ 24 h 67" name="T5"/>
                  <a:gd fmla="*/ 31 w 82" name="T6"/>
                  <a:gd fmla="*/ 29 h 67" name="T7"/>
                  <a:gd fmla="*/ 27 w 82" name="T8"/>
                  <a:gd fmla="*/ 19 h 67" name="T9"/>
                  <a:gd fmla="*/ 34 w 82" name="T10"/>
                  <a:gd fmla="*/ 19 h 67" name="T11"/>
                  <a:gd fmla="*/ 16 w 82" name="T12"/>
                  <a:gd fmla="*/ 14 h 67" name="T13"/>
                  <a:gd fmla="*/ 25 w 82" name="T14"/>
                  <a:gd fmla="*/ 11 h 67" name="T15"/>
                  <a:gd fmla="*/ 17 w 82" name="T16"/>
                  <a:gd fmla="*/ 5 h 67" name="T17"/>
                  <a:gd fmla="*/ 68 w 82" name="T18"/>
                  <a:gd fmla="*/ 0 h 67" name="T19"/>
                  <a:gd fmla="*/ 70 w 82" name="T20"/>
                  <a:gd fmla="*/ 14 h 67" name="T21"/>
                  <a:gd fmla="*/ 54 w 82" name="T22"/>
                  <a:gd fmla="*/ 26 h 67" name="T23"/>
                  <a:gd fmla="*/ 78 w 82" name="T24"/>
                  <a:gd fmla="*/ 29 h 67" name="T25"/>
                  <a:gd fmla="*/ 81 w 82" name="T26"/>
                  <a:gd fmla="*/ 53 h 67" name="T27"/>
                  <a:gd fmla="*/ 46 w 82" name="T28"/>
                  <a:gd fmla="*/ 66 h 67" name="T29"/>
                  <a:gd fmla="*/ 31 w 82" name="T30"/>
                  <a:gd fmla="*/ 47 h 67" name="T31"/>
                  <a:gd fmla="*/ 0 w 82" name="T32"/>
                  <a:gd fmla="*/ 33 h 67" name="T33"/>
                  <a:gd fmla="*/ 0 w 82" name="T34"/>
                  <a:gd fmla="*/ 33 h 67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82" name="T54"/>
                  <a:gd fmla="*/ 0 h 67" name="T55"/>
                  <a:gd fmla="*/ 82 w 82" name="T56"/>
                  <a:gd fmla="*/ 67 h 67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67" w="82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/>
              <p:nvPr/>
            </p:nvSpPr>
            <p:spPr bwMode="auto">
              <a:xfrm>
                <a:off x="1740" y="1980"/>
                <a:ext cx="49" cy="158"/>
              </a:xfrm>
              <a:custGeom>
                <a:gdLst>
                  <a:gd fmla="*/ 0 w 49" name="T0"/>
                  <a:gd fmla="*/ 0 h 34" name="T1"/>
                  <a:gd fmla="*/ 0 w 49" name="T2"/>
                  <a:gd fmla="*/ 0 h 34" name="T3"/>
                  <a:gd fmla="*/ 5 w 49" name="T4"/>
                  <a:gd fmla="*/ 20 h 34" name="T5"/>
                  <a:gd fmla="*/ 20 w 49" name="T6"/>
                  <a:gd fmla="*/ 21 h 34" name="T7"/>
                  <a:gd fmla="*/ 7 w 49" name="T8"/>
                  <a:gd fmla="*/ 24 h 34" name="T9"/>
                  <a:gd fmla="*/ 14 w 49" name="T10"/>
                  <a:gd fmla="*/ 33 h 34" name="T11"/>
                  <a:gd fmla="*/ 44 w 49" name="T12"/>
                  <a:gd fmla="*/ 28 h 34" name="T13"/>
                  <a:gd fmla="*/ 48 w 49" name="T14"/>
                  <a:gd fmla="*/ 16 h 34" name="T15"/>
                  <a:gd fmla="*/ 0 w 49" name="T16"/>
                  <a:gd fmla="*/ 0 h 34" name="T17"/>
                  <a:gd fmla="*/ 0 w 49" name="T18"/>
                  <a:gd fmla="*/ 0 h 34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49" name="T30"/>
                  <a:gd fmla="*/ 0 h 34" name="T31"/>
                  <a:gd fmla="*/ 49 w 49" name="T32"/>
                  <a:gd fmla="*/ 34 h 34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34" w="49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/>
              <p:nvPr/>
            </p:nvSpPr>
            <p:spPr bwMode="auto">
              <a:xfrm>
                <a:off x="1757" y="2052"/>
                <a:ext cx="236" cy="158"/>
              </a:xfrm>
              <a:custGeom>
                <a:gdLst>
                  <a:gd fmla="*/ 0 w 236" name="T0"/>
                  <a:gd fmla="*/ 12 h 76" name="T1"/>
                  <a:gd fmla="*/ 0 w 236" name="T2"/>
                  <a:gd fmla="*/ 12 h 76" name="T3"/>
                  <a:gd fmla="*/ 15 w 236" name="T4"/>
                  <a:gd fmla="*/ 0 h 76" name="T5"/>
                  <a:gd fmla="*/ 35 w 236" name="T6"/>
                  <a:gd fmla="*/ 7 h 76" name="T7"/>
                  <a:gd fmla="*/ 49 w 236" name="T8"/>
                  <a:gd fmla="*/ 12 h 76" name="T9"/>
                  <a:gd fmla="*/ 45 w 236" name="T10"/>
                  <a:gd fmla="*/ 21 h 76" name="T11"/>
                  <a:gd fmla="*/ 72 w 236" name="T12"/>
                  <a:gd fmla="*/ 13 h 76" name="T13"/>
                  <a:gd fmla="*/ 89 w 236" name="T14"/>
                  <a:gd fmla="*/ 21 h 76" name="T15"/>
                  <a:gd fmla="*/ 75 w 236" name="T16"/>
                  <a:gd fmla="*/ 21 h 76" name="T17"/>
                  <a:gd fmla="*/ 105 w 236" name="T18"/>
                  <a:gd fmla="*/ 26 h 76" name="T19"/>
                  <a:gd fmla="*/ 72 w 236" name="T20"/>
                  <a:gd fmla="*/ 28 h 76" name="T21"/>
                  <a:gd fmla="*/ 89 w 236" name="T22"/>
                  <a:gd fmla="*/ 34 h 76" name="T23"/>
                  <a:gd fmla="*/ 76 w 236" name="T24"/>
                  <a:gd fmla="*/ 40 h 76" name="T25"/>
                  <a:gd fmla="*/ 93 w 236" name="T26"/>
                  <a:gd fmla="*/ 35 h 76" name="T27"/>
                  <a:gd fmla="*/ 107 w 236" name="T28"/>
                  <a:gd fmla="*/ 49 h 76" name="T29"/>
                  <a:gd fmla="*/ 111 w 236" name="T30"/>
                  <a:gd fmla="*/ 43 h 76" name="T31"/>
                  <a:gd fmla="*/ 154 w 236" name="T32"/>
                  <a:gd fmla="*/ 49 h 76" name="T33"/>
                  <a:gd fmla="*/ 199 w 236" name="T34"/>
                  <a:gd fmla="*/ 35 h 76" name="T35"/>
                  <a:gd fmla="*/ 235 w 236" name="T36"/>
                  <a:gd fmla="*/ 52 h 76" name="T37"/>
                  <a:gd fmla="*/ 224 w 236" name="T38"/>
                  <a:gd fmla="*/ 59 h 76" name="T39"/>
                  <a:gd fmla="*/ 228 w 236" name="T40"/>
                  <a:gd fmla="*/ 72 h 76" name="T41"/>
                  <a:gd fmla="*/ 206 w 236" name="T42"/>
                  <a:gd fmla="*/ 75 h 76" name="T43"/>
                  <a:gd fmla="*/ 182 w 236" name="T44"/>
                  <a:gd fmla="*/ 63 h 76" name="T45"/>
                  <a:gd fmla="*/ 182 w 236" name="T46"/>
                  <a:gd fmla="*/ 72 h 76" name="T47"/>
                  <a:gd fmla="*/ 169 w 236" name="T48"/>
                  <a:gd fmla="*/ 73 h 76" name="T49"/>
                  <a:gd fmla="*/ 116 w 236" name="T50"/>
                  <a:gd fmla="*/ 75 h 76" name="T51"/>
                  <a:gd fmla="*/ 111 w 236" name="T52"/>
                  <a:gd fmla="*/ 64 h 76" name="T53"/>
                  <a:gd fmla="*/ 98 w 236" name="T54"/>
                  <a:gd fmla="*/ 73 h 76" name="T55"/>
                  <a:gd fmla="*/ 82 w 236" name="T56"/>
                  <a:gd fmla="*/ 64 h 76" name="T57"/>
                  <a:gd fmla="*/ 71 w 236" name="T58"/>
                  <a:gd fmla="*/ 71 h 76" name="T59"/>
                  <a:gd fmla="*/ 51 w 236" name="T60"/>
                  <a:gd fmla="*/ 22 h 76" name="T61"/>
                  <a:gd fmla="*/ 26 w 236" name="T62"/>
                  <a:gd fmla="*/ 27 h 76" name="T63"/>
                  <a:gd fmla="*/ 0 w 236" name="T64"/>
                  <a:gd fmla="*/ 12 h 76" name="T65"/>
                  <a:gd fmla="*/ 0 w 236" name="T66"/>
                  <a:gd fmla="*/ 12 h 7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236" name="T102"/>
                  <a:gd fmla="*/ 0 h 76" name="T103"/>
                  <a:gd fmla="*/ 236 w 236" name="T104"/>
                  <a:gd fmla="*/ 76 h 76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76" w="23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/>
              <p:nvPr/>
            </p:nvSpPr>
            <p:spPr bwMode="auto">
              <a:xfrm>
                <a:off x="1767" y="1937"/>
                <a:ext cx="154" cy="158"/>
              </a:xfrm>
              <a:custGeom>
                <a:gdLst>
                  <a:gd fmla="*/ 0 w 154" name="T0"/>
                  <a:gd fmla="*/ 31 h 100" name="T1"/>
                  <a:gd fmla="*/ 0 w 154" name="T2"/>
                  <a:gd fmla="*/ 31 h 100" name="T3"/>
                  <a:gd fmla="*/ 37 w 154" name="T4"/>
                  <a:gd fmla="*/ 26 h 100" name="T5"/>
                  <a:gd fmla="*/ 17 w 154" name="T6"/>
                  <a:gd fmla="*/ 12 h 100" name="T7"/>
                  <a:gd fmla="*/ 50 w 154" name="T8"/>
                  <a:gd fmla="*/ 6 h 100" name="T9"/>
                  <a:gd fmla="*/ 24 w 154" name="T10"/>
                  <a:gd fmla="*/ 0 h 100" name="T11"/>
                  <a:gd fmla="*/ 65 w 154" name="T12"/>
                  <a:gd fmla="*/ 8 h 100" name="T13"/>
                  <a:gd fmla="*/ 77 w 154" name="T14"/>
                  <a:gd fmla="*/ 26 h 100" name="T15"/>
                  <a:gd fmla="*/ 98 w 154" name="T16"/>
                  <a:gd fmla="*/ 27 h 100" name="T17"/>
                  <a:gd fmla="*/ 106 w 154" name="T18"/>
                  <a:gd fmla="*/ 40 h 100" name="T19"/>
                  <a:gd fmla="*/ 108 w 154" name="T20"/>
                  <a:gd fmla="*/ 31 h 100" name="T21"/>
                  <a:gd fmla="*/ 118 w 154" name="T22"/>
                  <a:gd fmla="*/ 31 h 100" name="T23"/>
                  <a:gd fmla="*/ 114 w 154" name="T24"/>
                  <a:gd fmla="*/ 40 h 100" name="T25"/>
                  <a:gd fmla="*/ 126 w 154" name="T26"/>
                  <a:gd fmla="*/ 46 h 100" name="T27"/>
                  <a:gd fmla="*/ 118 w 154" name="T28"/>
                  <a:gd fmla="*/ 55 h 100" name="T29"/>
                  <a:gd fmla="*/ 142 w 154" name="T30"/>
                  <a:gd fmla="*/ 54 h 100" name="T31"/>
                  <a:gd fmla="*/ 153 w 154" name="T32"/>
                  <a:gd fmla="*/ 67 h 100" name="T33"/>
                  <a:gd fmla="*/ 124 w 154" name="T34"/>
                  <a:gd fmla="*/ 71 h 100" name="T35"/>
                  <a:gd fmla="*/ 116 w 154" name="T36"/>
                  <a:gd fmla="*/ 83 h 100" name="T37"/>
                  <a:gd fmla="*/ 110 w 154" name="T38"/>
                  <a:gd fmla="*/ 71 h 100" name="T39"/>
                  <a:gd fmla="*/ 102 w 154" name="T40"/>
                  <a:gd fmla="*/ 99 h 100" name="T41"/>
                  <a:gd fmla="*/ 84 w 154" name="T42"/>
                  <a:gd fmla="*/ 84 h 100" name="T43"/>
                  <a:gd fmla="*/ 93 w 154" name="T44"/>
                  <a:gd fmla="*/ 99 h 100" name="T45"/>
                  <a:gd fmla="*/ 57 w 154" name="T46"/>
                  <a:gd fmla="*/ 97 h 100" name="T47"/>
                  <a:gd fmla="*/ 46 w 154" name="T48"/>
                  <a:gd fmla="*/ 89 h 100" name="T49"/>
                  <a:gd fmla="*/ 63 w 154" name="T50"/>
                  <a:gd fmla="*/ 88 h 100" name="T51"/>
                  <a:gd fmla="*/ 45 w 154" name="T52"/>
                  <a:gd fmla="*/ 85 h 100" name="T53"/>
                  <a:gd fmla="*/ 40 w 154" name="T54"/>
                  <a:gd fmla="*/ 81 h 100" name="T55"/>
                  <a:gd fmla="*/ 50 w 154" name="T56"/>
                  <a:gd fmla="*/ 80 h 100" name="T57"/>
                  <a:gd fmla="*/ 34 w 154" name="T58"/>
                  <a:gd fmla="*/ 74 h 100" name="T59"/>
                  <a:gd fmla="*/ 83 w 154" name="T60"/>
                  <a:gd fmla="*/ 65 h 100" name="T61"/>
                  <a:gd fmla="*/ 24 w 154" name="T62"/>
                  <a:gd fmla="*/ 67 h 100" name="T63"/>
                  <a:gd fmla="*/ 13 w 154" name="T64"/>
                  <a:gd fmla="*/ 57 h 100" name="T65"/>
                  <a:gd fmla="*/ 34 w 154" name="T66"/>
                  <a:gd fmla="*/ 53 h 100" name="T67"/>
                  <a:gd fmla="*/ 2 w 154" name="T68"/>
                  <a:gd fmla="*/ 46 h 100" name="T69"/>
                  <a:gd fmla="*/ 9 w 154" name="T70"/>
                  <a:gd fmla="*/ 45 h 100" name="T71"/>
                  <a:gd fmla="*/ 0 w 154" name="T72"/>
                  <a:gd fmla="*/ 38 h 100" name="T73"/>
                  <a:gd fmla="*/ 37 w 154" name="T74"/>
                  <a:gd fmla="*/ 38 h 100" name="T75"/>
                  <a:gd fmla="*/ 0 w 154" name="T76"/>
                  <a:gd fmla="*/ 31 h 100" name="T77"/>
                  <a:gd fmla="*/ 0 w 154" name="T78"/>
                  <a:gd fmla="*/ 31 h 100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w 154" name="T120"/>
                  <a:gd fmla="*/ 0 h 100" name="T121"/>
                  <a:gd fmla="*/ 154 w 154" name="T122"/>
                  <a:gd fmla="*/ 100 h 100" name="T123"/>
                </a:gdLst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b="T123" l="T120" r="T122" t="T121"/>
                <a:pathLst>
                  <a:path h="100" w="154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/>
              <p:nvPr/>
            </p:nvSpPr>
            <p:spPr bwMode="auto">
              <a:xfrm>
                <a:off x="1767" y="2071"/>
                <a:ext cx="38" cy="158"/>
              </a:xfrm>
              <a:custGeom>
                <a:gdLst>
                  <a:gd fmla="*/ 0 w 38" name="T0"/>
                  <a:gd fmla="*/ 17 h 26" name="T1"/>
                  <a:gd fmla="*/ 0 w 38" name="T2"/>
                  <a:gd fmla="*/ 17 h 26" name="T3"/>
                  <a:gd fmla="*/ 6 w 38" name="T4"/>
                  <a:gd fmla="*/ 0 h 26" name="T5"/>
                  <a:gd fmla="*/ 30 w 38" name="T6"/>
                  <a:gd fmla="*/ 5 h 26" name="T7"/>
                  <a:gd fmla="*/ 37 w 38" name="T8"/>
                  <a:gd fmla="*/ 25 h 26" name="T9"/>
                  <a:gd fmla="*/ 0 w 38" name="T10"/>
                  <a:gd fmla="*/ 17 h 26" name="T11"/>
                  <a:gd fmla="*/ 0 w 38" name="T12"/>
                  <a:gd fmla="*/ 17 h 2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8" name="T21"/>
                  <a:gd fmla="*/ 0 h 26" name="T22"/>
                  <a:gd fmla="*/ 38 w 38" name="T23"/>
                  <a:gd fmla="*/ 26 h 26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6" w="38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/>
              <p:nvPr/>
            </p:nvSpPr>
            <p:spPr bwMode="auto">
              <a:xfrm>
                <a:off x="1767" y="2001"/>
                <a:ext cx="43" cy="158"/>
              </a:xfrm>
              <a:custGeom>
                <a:gdLst>
                  <a:gd fmla="*/ 0 w 43" name="T0"/>
                  <a:gd fmla="*/ 4 h 10" name="T1"/>
                  <a:gd fmla="*/ 0 w 43" name="T2"/>
                  <a:gd fmla="*/ 4 h 10" name="T3"/>
                  <a:gd fmla="*/ 10 w 43" name="T4"/>
                  <a:gd fmla="*/ 9 h 10" name="T5"/>
                  <a:gd fmla="*/ 42 w 43" name="T6"/>
                  <a:gd fmla="*/ 4 h 10" name="T7"/>
                  <a:gd fmla="*/ 11 w 43" name="T8"/>
                  <a:gd fmla="*/ 0 h 10" name="T9"/>
                  <a:gd fmla="*/ 0 w 43" name="T10"/>
                  <a:gd fmla="*/ 4 h 10" name="T11"/>
                  <a:gd fmla="*/ 0 w 43" name="T12"/>
                  <a:gd fmla="*/ 4 h 10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3" name="T21"/>
                  <a:gd fmla="*/ 0 h 10" name="T22"/>
                  <a:gd fmla="*/ 43 w 43" name="T23"/>
                  <a:gd fmla="*/ 10 h 10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0" w="43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/>
              <p:nvPr/>
            </p:nvSpPr>
            <p:spPr bwMode="auto">
              <a:xfrm>
                <a:off x="1774" y="2127"/>
                <a:ext cx="75" cy="158"/>
              </a:xfrm>
              <a:custGeom>
                <a:gdLst>
                  <a:gd fmla="*/ 0 w 75" name="T0"/>
                  <a:gd fmla="*/ 9 h 53" name="T1"/>
                  <a:gd fmla="*/ 0 w 75" name="T2"/>
                  <a:gd fmla="*/ 9 h 53" name="T3"/>
                  <a:gd fmla="*/ 2 w 75" name="T4"/>
                  <a:gd fmla="*/ 33 h 53" name="T5"/>
                  <a:gd fmla="*/ 10 w 75" name="T6"/>
                  <a:gd fmla="*/ 38 h 53" name="T7"/>
                  <a:gd fmla="*/ 7 w 75" name="T8"/>
                  <a:gd fmla="*/ 52 h 53" name="T9"/>
                  <a:gd fmla="*/ 18 w 75" name="T10"/>
                  <a:gd fmla="*/ 52 h 53" name="T11"/>
                  <a:gd fmla="*/ 30 w 75" name="T12"/>
                  <a:gd fmla="*/ 41 h 53" name="T13"/>
                  <a:gd fmla="*/ 18 w 75" name="T14"/>
                  <a:gd fmla="*/ 33 h 53" name="T15"/>
                  <a:gd fmla="*/ 48 w 75" name="T16"/>
                  <a:gd fmla="*/ 33 h 53" name="T17"/>
                  <a:gd fmla="*/ 74 w 75" name="T18"/>
                  <a:gd fmla="*/ 4 h 53" name="T19"/>
                  <a:gd fmla="*/ 6 w 75" name="T20"/>
                  <a:gd fmla="*/ 0 h 53" name="T21"/>
                  <a:gd fmla="*/ 15 w 75" name="T22"/>
                  <a:gd fmla="*/ 10 h 53" name="T23"/>
                  <a:gd fmla="*/ 0 w 75" name="T24"/>
                  <a:gd fmla="*/ 9 h 53" name="T25"/>
                  <a:gd fmla="*/ 0 w 75" name="T26"/>
                  <a:gd fmla="*/ 9 h 53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75" name="T42"/>
                  <a:gd fmla="*/ 0 h 53" name="T43"/>
                  <a:gd fmla="*/ 75 w 75" name="T44"/>
                  <a:gd fmla="*/ 53 h 53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52" w="75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/>
              <p:nvPr/>
            </p:nvSpPr>
            <p:spPr bwMode="auto">
              <a:xfrm>
                <a:off x="1824" y="1936"/>
                <a:ext cx="421" cy="158"/>
              </a:xfrm>
              <a:custGeom>
                <a:gdLst>
                  <a:gd fmla="*/ 37 w 421" name="T0"/>
                  <a:gd fmla="*/ 50 h 214" name="T1"/>
                  <a:gd fmla="*/ 31 w 421" name="T2"/>
                  <a:gd fmla="*/ 58 h 214" name="T3"/>
                  <a:gd fmla="*/ 36 w 421" name="T4"/>
                  <a:gd fmla="*/ 68 h 214" name="T5"/>
                  <a:gd fmla="*/ 66 w 421" name="T6"/>
                  <a:gd fmla="*/ 83 h 214" name="T7"/>
                  <a:gd fmla="*/ 89 w 421" name="T8"/>
                  <a:gd fmla="*/ 71 h 214" name="T9"/>
                  <a:gd fmla="*/ 135 w 421" name="T10"/>
                  <a:gd fmla="*/ 72 h 214" name="T11"/>
                  <a:gd fmla="*/ 166 w 421" name="T12"/>
                  <a:gd fmla="*/ 75 h 214" name="T13"/>
                  <a:gd fmla="*/ 172 w 421" name="T14"/>
                  <a:gd fmla="*/ 74 h 214" name="T15"/>
                  <a:gd fmla="*/ 142 w 421" name="T16"/>
                  <a:gd fmla="*/ 111 h 214" name="T17"/>
                  <a:gd fmla="*/ 111 w 421" name="T18"/>
                  <a:gd fmla="*/ 93 h 214" name="T19"/>
                  <a:gd fmla="*/ 90 w 421" name="T20"/>
                  <a:gd fmla="*/ 103 h 214" name="T21"/>
                  <a:gd fmla="*/ 100 w 421" name="T22"/>
                  <a:gd fmla="*/ 131 h 214" name="T23"/>
                  <a:gd fmla="*/ 132 w 421" name="T24"/>
                  <a:gd fmla="*/ 145 h 214" name="T25"/>
                  <a:gd fmla="*/ 62 w 421" name="T26"/>
                  <a:gd fmla="*/ 157 h 214" name="T27"/>
                  <a:gd fmla="*/ 88 w 421" name="T28"/>
                  <a:gd fmla="*/ 158 h 214" name="T29"/>
                  <a:gd fmla="*/ 109 w 421" name="T30"/>
                  <a:gd fmla="*/ 157 h 214" name="T31"/>
                  <a:gd fmla="*/ 88 w 421" name="T32"/>
                  <a:gd fmla="*/ 167 h 214" name="T33"/>
                  <a:gd fmla="*/ 132 w 421" name="T34"/>
                  <a:gd fmla="*/ 159 h 214" name="T35"/>
                  <a:gd fmla="*/ 51 w 421" name="T36"/>
                  <a:gd fmla="*/ 168 h 214" name="T37"/>
                  <a:gd fmla="*/ 39 w 421" name="T38"/>
                  <a:gd fmla="*/ 207 h 214" name="T39"/>
                  <a:gd fmla="*/ 72 w 421" name="T40"/>
                  <a:gd fmla="*/ 202 h 214" name="T41"/>
                  <a:gd fmla="*/ 93 w 421" name="T42"/>
                  <a:gd fmla="*/ 203 h 214" name="T43"/>
                  <a:gd fmla="*/ 126 w 421" name="T44"/>
                  <a:gd fmla="*/ 207 h 214" name="T45"/>
                  <a:gd fmla="*/ 149 w 421" name="T46"/>
                  <a:gd fmla="*/ 205 h 214" name="T47"/>
                  <a:gd fmla="*/ 191 w 421" name="T48"/>
                  <a:gd fmla="*/ 193 h 214" name="T49"/>
                  <a:gd fmla="*/ 135 w 421" name="T50"/>
                  <a:gd fmla="*/ 184 h 214" name="T51"/>
                  <a:gd fmla="*/ 188 w 421" name="T52"/>
                  <a:gd fmla="*/ 162 h 214" name="T53"/>
                  <a:gd fmla="*/ 204 w 421" name="T54"/>
                  <a:gd fmla="*/ 155 h 214" name="T55"/>
                  <a:gd fmla="*/ 235 w 421" name="T56"/>
                  <a:gd fmla="*/ 142 h 214" name="T57"/>
                  <a:gd fmla="*/ 217 w 421" name="T58"/>
                  <a:gd fmla="*/ 129 h 214" name="T59"/>
                  <a:gd fmla="*/ 237 w 421" name="T60"/>
                  <a:gd fmla="*/ 125 h 214" name="T61"/>
                  <a:gd fmla="*/ 235 w 421" name="T62"/>
                  <a:gd fmla="*/ 108 h 214" name="T63"/>
                  <a:gd fmla="*/ 268 w 421" name="T64"/>
                  <a:gd fmla="*/ 98 h 214" name="T65"/>
                  <a:gd fmla="*/ 305 w 421" name="T66"/>
                  <a:gd fmla="*/ 90 h 214" name="T67"/>
                  <a:gd fmla="*/ 341 w 421" name="T68"/>
                  <a:gd fmla="*/ 53 h 214" name="T69"/>
                  <a:gd fmla="*/ 357 w 421" name="T70"/>
                  <a:gd fmla="*/ 50 h 214" name="T71"/>
                  <a:gd fmla="*/ 393 w 421" name="T72"/>
                  <a:gd fmla="*/ 23 h 214" name="T73"/>
                  <a:gd fmla="*/ 345 w 421" name="T74"/>
                  <a:gd fmla="*/ 6 h 214" name="T75"/>
                  <a:gd fmla="*/ 249 w 421" name="T76"/>
                  <a:gd fmla="*/ 11 h 214" name="T77"/>
                  <a:gd fmla="*/ 219 w 421" name="T78"/>
                  <a:gd fmla="*/ 19 h 214" name="T79"/>
                  <a:gd fmla="*/ 154 w 421" name="T80"/>
                  <a:gd fmla="*/ 7 h 214" name="T81"/>
                  <a:gd fmla="*/ 147 w 421" name="T82"/>
                  <a:gd fmla="*/ 21 h 214" name="T83"/>
                  <a:gd fmla="*/ 117 w 421" name="T84"/>
                  <a:gd fmla="*/ 23 h 214" name="T85"/>
                  <a:gd fmla="*/ 65 w 421" name="T86"/>
                  <a:gd fmla="*/ 33 h 214" name="T87"/>
                  <a:gd fmla="*/ 0 w 421" name="T88"/>
                  <a:gd fmla="*/ 50 h 214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w 421" name="T135"/>
                  <a:gd fmla="*/ 0 h 214" name="T136"/>
                  <a:gd fmla="*/ 421 w 421" name="T137"/>
                  <a:gd fmla="*/ 214 h 214" name="T138"/>
                </a:gdLst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b="T138" l="T135" r="T137" t="T136"/>
                <a:pathLst>
                  <a:path h="214" w="421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/>
              <p:nvPr/>
            </p:nvSpPr>
            <p:spPr bwMode="auto">
              <a:xfrm>
                <a:off x="1851" y="2244"/>
                <a:ext cx="392" cy="158"/>
              </a:xfrm>
              <a:custGeom>
                <a:gdLst>
                  <a:gd fmla="*/ 0 w 392" name="T0"/>
                  <a:gd fmla="*/ 61 h 278" name="T1"/>
                  <a:gd fmla="*/ 19 w 392" name="T2"/>
                  <a:gd fmla="*/ 10 h 278" name="T3"/>
                  <a:gd fmla="*/ 69 w 392" name="T4"/>
                  <a:gd fmla="*/ 4 h 278" name="T5"/>
                  <a:gd fmla="*/ 51 w 392" name="T6"/>
                  <a:gd fmla="*/ 49 h 278" name="T7"/>
                  <a:gd fmla="*/ 47 w 392" name="T8"/>
                  <a:gd fmla="*/ 72 h 278" name="T9"/>
                  <a:gd fmla="*/ 73 w 392" name="T10"/>
                  <a:gd fmla="*/ 56 h 278" name="T11"/>
                  <a:gd fmla="*/ 70 w 392" name="T12"/>
                  <a:gd fmla="*/ 38 h 278" name="T13"/>
                  <a:gd fmla="*/ 82 w 392" name="T14"/>
                  <a:gd fmla="*/ 28 h 278" name="T15"/>
                  <a:gd fmla="*/ 85 w 392" name="T16"/>
                  <a:gd fmla="*/ 23 h 278" name="T17"/>
                  <a:gd fmla="*/ 88 w 392" name="T18"/>
                  <a:gd fmla="*/ 14 h 278" name="T19"/>
                  <a:gd fmla="*/ 116 w 392" name="T20"/>
                  <a:gd fmla="*/ 3 h 278" name="T21"/>
                  <a:gd fmla="*/ 128 w 392" name="T22"/>
                  <a:gd fmla="*/ 21 h 278" name="T23"/>
                  <a:gd fmla="*/ 139 w 392" name="T24"/>
                  <a:gd fmla="*/ 36 h 278" name="T25"/>
                  <a:gd fmla="*/ 170 w 392" name="T26"/>
                  <a:gd fmla="*/ 28 h 278" name="T27"/>
                  <a:gd fmla="*/ 215 w 392" name="T28"/>
                  <a:gd fmla="*/ 49 h 278" name="T29"/>
                  <a:gd fmla="*/ 225 w 392" name="T30"/>
                  <a:gd fmla="*/ 53 h 278" name="T31"/>
                  <a:gd fmla="*/ 231 w 392" name="T32"/>
                  <a:gd fmla="*/ 65 h 278" name="T33"/>
                  <a:gd fmla="*/ 254 w 392" name="T34"/>
                  <a:gd fmla="*/ 60 h 278" name="T35"/>
                  <a:gd fmla="*/ 246 w 392" name="T36"/>
                  <a:gd fmla="*/ 71 h 278" name="T37"/>
                  <a:gd fmla="*/ 262 w 392" name="T38"/>
                  <a:gd fmla="*/ 82 h 278" name="T39"/>
                  <a:gd fmla="*/ 267 w 392" name="T40"/>
                  <a:gd fmla="*/ 85 h 278" name="T41"/>
                  <a:gd fmla="*/ 279 w 392" name="T42"/>
                  <a:gd fmla="*/ 92 h 278" name="T43"/>
                  <a:gd fmla="*/ 287 w 392" name="T44"/>
                  <a:gd fmla="*/ 98 h 278" name="T45"/>
                  <a:gd fmla="*/ 312 w 392" name="T46"/>
                  <a:gd fmla="*/ 99 h 278" name="T47"/>
                  <a:gd fmla="*/ 322 w 392" name="T48"/>
                  <a:gd fmla="*/ 114 h 278" name="T49"/>
                  <a:gd fmla="*/ 305 w 392" name="T50"/>
                  <a:gd fmla="*/ 120 h 278" name="T51"/>
                  <a:gd fmla="*/ 329 w 392" name="T52"/>
                  <a:gd fmla="*/ 146 h 278" name="T53"/>
                  <a:gd fmla="*/ 353 w 392" name="T54"/>
                  <a:gd fmla="*/ 162 h 278" name="T55"/>
                  <a:gd fmla="*/ 367 w 392" name="T56"/>
                  <a:gd fmla="*/ 169 h 278" name="T57"/>
                  <a:gd fmla="*/ 388 w 392" name="T58"/>
                  <a:gd fmla="*/ 184 h 278" name="T59"/>
                  <a:gd fmla="*/ 381 w 392" name="T60"/>
                  <a:gd fmla="*/ 189 h 278" name="T61"/>
                  <a:gd fmla="*/ 364 w 392" name="T62"/>
                  <a:gd fmla="*/ 195 h 278" name="T63"/>
                  <a:gd fmla="*/ 317 w 392" name="T64"/>
                  <a:gd fmla="*/ 178 h 278" name="T65"/>
                  <a:gd fmla="*/ 312 w 392" name="T66"/>
                  <a:gd fmla="*/ 190 h 278" name="T67"/>
                  <a:gd fmla="*/ 310 w 392" name="T68"/>
                  <a:gd fmla="*/ 198 h 278" name="T69"/>
                  <a:gd fmla="*/ 341 w 392" name="T70"/>
                  <a:gd fmla="*/ 220 h 278" name="T71"/>
                  <a:gd fmla="*/ 351 w 392" name="T72"/>
                  <a:gd fmla="*/ 240 h 278" name="T73"/>
                  <a:gd fmla="*/ 290 w 392" name="T74"/>
                  <a:gd fmla="*/ 239 h 278" name="T75"/>
                  <a:gd fmla="*/ 256 w 392" name="T76"/>
                  <a:gd fmla="*/ 256 h 278" name="T77"/>
                  <a:gd fmla="*/ 256 w 392" name="T78"/>
                  <a:gd fmla="*/ 242 h 278" name="T79"/>
                  <a:gd fmla="*/ 227 w 392" name="T80"/>
                  <a:gd fmla="*/ 219 h 278" name="T81"/>
                  <a:gd fmla="*/ 208 w 392" name="T82"/>
                  <a:gd fmla="*/ 224 h 278" name="T83"/>
                  <a:gd fmla="*/ 182 w 392" name="T84"/>
                  <a:gd fmla="*/ 229 h 278" name="T85"/>
                  <a:gd fmla="*/ 173 w 392" name="T86"/>
                  <a:gd fmla="*/ 202 h 278" name="T87"/>
                  <a:gd fmla="*/ 213 w 392" name="T88"/>
                  <a:gd fmla="*/ 186 h 278" name="T89"/>
                  <a:gd fmla="*/ 221 w 392" name="T90"/>
                  <a:gd fmla="*/ 128 h 278" name="T91"/>
                  <a:gd fmla="*/ 215 w 392" name="T92"/>
                  <a:gd fmla="*/ 120 h 278" name="T93"/>
                  <a:gd fmla="*/ 182 w 392" name="T94"/>
                  <a:gd fmla="*/ 119 h 278" name="T95"/>
                  <a:gd fmla="*/ 170 w 392" name="T96"/>
                  <a:gd fmla="*/ 101 h 278" name="T97"/>
                  <a:gd fmla="*/ 148 w 392" name="T98"/>
                  <a:gd fmla="*/ 86 h 278" name="T99"/>
                  <a:gd fmla="*/ 115 w 392" name="T100"/>
                  <a:gd fmla="*/ 95 h 278" name="T101"/>
                  <a:gd fmla="*/ 26 w 392" name="T102"/>
                  <a:gd fmla="*/ 89 h 278" name="T103"/>
                  <a:gd fmla="*/ 39 w 392" name="T104"/>
                  <a:gd fmla="*/ 72 h 278" name="T105"/>
                  <a:gd fmla="*/ 0 w 392" name="T106"/>
                  <a:gd fmla="*/ 61 h 278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392" name="T162"/>
                  <a:gd fmla="*/ 0 h 278" name="T163"/>
                  <a:gd fmla="*/ 392 w 392" name="T164"/>
                  <a:gd fmla="*/ 278 h 278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278" w="392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/>
              <p:nvPr/>
            </p:nvSpPr>
            <p:spPr bwMode="auto">
              <a:xfrm>
                <a:off x="1890" y="2327"/>
                <a:ext cx="92" cy="158"/>
              </a:xfrm>
              <a:custGeom>
                <a:gdLst>
                  <a:gd fmla="*/ 0 w 92" name="T0"/>
                  <a:gd fmla="*/ 50 h 62" name="T1"/>
                  <a:gd fmla="*/ 0 w 92" name="T2"/>
                  <a:gd fmla="*/ 50 h 62" name="T3"/>
                  <a:gd fmla="*/ 14 w 92" name="T4"/>
                  <a:gd fmla="*/ 38 h 62" name="T5"/>
                  <a:gd fmla="*/ 22 w 92" name="T6"/>
                  <a:gd fmla="*/ 0 h 62" name="T7"/>
                  <a:gd fmla="*/ 30 w 92" name="T8"/>
                  <a:gd fmla="*/ 14 h 62" name="T9"/>
                  <a:gd fmla="*/ 51 w 92" name="T10"/>
                  <a:gd fmla="*/ 17 h 62" name="T11"/>
                  <a:gd fmla="*/ 91 w 92" name="T12"/>
                  <a:gd fmla="*/ 45 h 62" name="T13"/>
                  <a:gd fmla="*/ 86 w 92" name="T14"/>
                  <a:gd fmla="*/ 54 h 62" name="T15"/>
                  <a:gd fmla="*/ 49 w 92" name="T16"/>
                  <a:gd fmla="*/ 41 h 62" name="T17"/>
                  <a:gd fmla="*/ 27 w 92" name="T18"/>
                  <a:gd fmla="*/ 61 h 62" name="T19"/>
                  <a:gd fmla="*/ 21 w 92" name="T20"/>
                  <a:gd fmla="*/ 45 h 62" name="T21"/>
                  <a:gd fmla="*/ 0 w 92" name="T22"/>
                  <a:gd fmla="*/ 50 h 62" name="T23"/>
                  <a:gd fmla="*/ 0 w 92" name="T24"/>
                  <a:gd fmla="*/ 50 h 62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92" name="T39"/>
                  <a:gd fmla="*/ 0 h 62" name="T40"/>
                  <a:gd fmla="*/ 92 w 92" name="T41"/>
                  <a:gd fmla="*/ 62 h 62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62" w="9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/>
              <p:nvPr/>
            </p:nvSpPr>
            <p:spPr bwMode="auto">
              <a:xfrm>
                <a:off x="2271" y="2627"/>
                <a:ext cx="92" cy="158"/>
              </a:xfrm>
              <a:custGeom>
                <a:gdLst>
                  <a:gd fmla="*/ 0 w 92" name="T0"/>
                  <a:gd fmla="*/ 69 h 89" name="T1"/>
                  <a:gd fmla="*/ 0 w 92" name="T2"/>
                  <a:gd fmla="*/ 69 h 89" name="T3"/>
                  <a:gd fmla="*/ 37 w 92" name="T4"/>
                  <a:gd fmla="*/ 4 h 89" name="T5"/>
                  <a:gd fmla="*/ 52 w 92" name="T6"/>
                  <a:gd fmla="*/ 0 h 89" name="T7"/>
                  <a:gd fmla="*/ 34 w 92" name="T8"/>
                  <a:gd fmla="*/ 34 h 89" name="T9"/>
                  <a:gd fmla="*/ 46 w 92" name="T10"/>
                  <a:gd fmla="*/ 26 h 89" name="T11"/>
                  <a:gd fmla="*/ 54 w 92" name="T12"/>
                  <a:gd fmla="*/ 41 h 89" name="T13"/>
                  <a:gd fmla="*/ 78 w 92" name="T14"/>
                  <a:gd fmla="*/ 41 h 89" name="T15"/>
                  <a:gd fmla="*/ 73 w 92" name="T16"/>
                  <a:gd fmla="*/ 54 h 89" name="T17"/>
                  <a:gd fmla="*/ 85 w 92" name="T18"/>
                  <a:gd fmla="*/ 53 h 89" name="T19"/>
                  <a:gd fmla="*/ 77 w 92" name="T20"/>
                  <a:gd fmla="*/ 67 h 89" name="T21"/>
                  <a:gd fmla="*/ 88 w 92" name="T22"/>
                  <a:gd fmla="*/ 60 h 89" name="T23"/>
                  <a:gd fmla="*/ 91 w 92" name="T24"/>
                  <a:gd fmla="*/ 73 h 89" name="T25"/>
                  <a:gd fmla="*/ 79 w 92" name="T26"/>
                  <a:gd fmla="*/ 88 h 89" name="T27"/>
                  <a:gd fmla="*/ 78 w 92" name="T28"/>
                  <a:gd fmla="*/ 77 h 89" name="T29"/>
                  <a:gd fmla="*/ 73 w 92" name="T30"/>
                  <a:gd fmla="*/ 83 h 89" name="T31"/>
                  <a:gd fmla="*/ 73 w 92" name="T32"/>
                  <a:gd fmla="*/ 66 h 89" name="T33"/>
                  <a:gd fmla="*/ 50 w 92" name="T34"/>
                  <a:gd fmla="*/ 83 h 89" name="T35"/>
                  <a:gd fmla="*/ 63 w 92" name="T36"/>
                  <a:gd fmla="*/ 71 h 89" name="T37"/>
                  <a:gd fmla="*/ 45 w 92" name="T38"/>
                  <a:gd fmla="*/ 73 h 89" name="T39"/>
                  <a:gd fmla="*/ 49 w 92" name="T40"/>
                  <a:gd fmla="*/ 66 h 89" name="T41"/>
                  <a:gd fmla="*/ 0 w 92" name="T42"/>
                  <a:gd fmla="*/ 69 h 89" name="T43"/>
                  <a:gd fmla="*/ 0 w 92" name="T44"/>
                  <a:gd fmla="*/ 69 h 89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w 92" name="T69"/>
                  <a:gd fmla="*/ 0 h 89" name="T70"/>
                  <a:gd fmla="*/ 92 w 92" name="T71"/>
                  <a:gd fmla="*/ 89 h 89" name="T72"/>
                </a:gdLst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b="T72" l="T69" r="T71" t="T70"/>
                <a:pathLst>
                  <a:path h="89" w="92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/>
            <p:nvPr/>
          </p:nvSpPr>
          <p:spPr bwMode="auto">
            <a:xfrm>
              <a:off x="1726380" y="2701609"/>
              <a:ext cx="1033456" cy="206196"/>
            </a:xfrm>
            <a:custGeom>
              <a:gdLst>
                <a:gd fmla="*/ 91471449 w 830" name="T0"/>
                <a:gd fmla="*/ 245076928 h 606" name="T1"/>
                <a:gd fmla="*/ 182942897 w 830" name="T2"/>
                <a:gd fmla="*/ 205933045 h 606" name="T3"/>
                <a:gd fmla="*/ 148834854 w 830" name="T4"/>
                <a:gd fmla="*/ 199125753 h 606" name="T5"/>
                <a:gd fmla="*/ 243406691 w 830" name="T6"/>
                <a:gd fmla="*/ 132750054 h 606" name="T7"/>
                <a:gd fmla="*/ 275964501 w 830" name="T8"/>
                <a:gd fmla="*/ 88500049 h 606" name="T9"/>
                <a:gd fmla="*/ 410846402 w 830" name="T10"/>
                <a:gd fmla="*/ 86798879 h 606" name="T11"/>
                <a:gd fmla="*/ 455807010 w 830" name="T12"/>
                <a:gd fmla="*/ 76586617 h 606" name="T13"/>
                <a:gd fmla="*/ 576735842 w 830" name="T14"/>
                <a:gd fmla="*/ 86798879 h 606" name="T15"/>
                <a:gd fmla="*/ 561231411 w 830" name="T16"/>
                <a:gd fmla="*/ 44250025 h 606" name="T17"/>
                <a:gd fmla="*/ 607742213 w 830" name="T18"/>
                <a:gd fmla="*/ 39143894 h 606" name="T19"/>
                <a:gd fmla="*/ 617044622 w 830" name="T20"/>
                <a:gd fmla="*/ 15317063 h 606" name="T21"/>
                <a:gd fmla="*/ 702315412 w 830" name="T22"/>
                <a:gd fmla="*/ 20423184 h 606" name="T23"/>
                <a:gd fmla="*/ 976729641 w 830" name="T24"/>
                <a:gd fmla="*/ 15317063 h 606" name="T25"/>
                <a:gd fmla="*/ 767429787 w 830" name="T26"/>
                <a:gd fmla="*/ 39143894 h 606" name="T27"/>
                <a:gd fmla="*/ 1021690249 w 830" name="T28"/>
                <a:gd fmla="*/ 39143894 h 606" name="T29"/>
                <a:gd fmla="*/ 883708037 w 830" name="T30"/>
                <a:gd fmla="*/ 85096383 h 606" name="T31"/>
                <a:gd fmla="*/ 992232826 w 830" name="T32"/>
                <a:gd fmla="*/ 97009816 h 606" name="T33"/>
                <a:gd fmla="*/ 1017038421 w 830" name="T34"/>
                <a:gd fmla="*/ 171893978 h 606" name="T35"/>
                <a:gd fmla="*/ 1172075258 w 830" name="T36"/>
                <a:gd fmla="*/ 97009816 h 606" name="T37"/>
                <a:gd fmla="*/ 1227888469 w 830" name="T38"/>
                <a:gd fmla="*/ 151472062 h 606" name="T39"/>
                <a:gd fmla="*/ 1114711852 w 830" name="T40"/>
                <a:gd fmla="*/ 209336691 h 606" name="T41"/>
                <a:gd fmla="*/ 1141067641 w 830" name="T42"/>
                <a:gd fmla="*/ 234865991 h 606" name="T43"/>
                <a:gd fmla="*/ 1137967253 w 830" name="T44"/>
                <a:gd fmla="*/ 311452587 h 606" name="T45"/>
                <a:gd fmla="*/ 1158122266 w 830" name="T46"/>
                <a:gd fmla="*/ 354000198 h 606" name="T47"/>
                <a:gd fmla="*/ 1085254430 w 830" name="T48"/>
                <a:gd fmla="*/ 384635619 h 606" name="T49"/>
                <a:gd fmla="*/ 1128664844 w 830" name="T50"/>
                <a:gd fmla="*/ 437395390 h 606" name="T51"/>
                <a:gd fmla="*/ 1105409443 w 830" name="T52"/>
                <a:gd fmla="*/ 442501511 h 606" name="T53"/>
                <a:gd fmla="*/ 1066650856 w 830" name="T54"/>
                <a:gd fmla="*/ 473135628 h 606" name="T55"/>
                <a:gd fmla="*/ 1030992658 w 830" name="T56"/>
                <a:gd fmla="*/ 496962453 h 606" name="T57"/>
                <a:gd fmla="*/ 1018589860 w 830" name="T58"/>
                <a:gd fmla="*/ 546318578 h 606" name="T59"/>
                <a:gd fmla="*/ 1052696620 w 830" name="T60"/>
                <a:gd fmla="*/ 595674703 h 606" name="T61"/>
                <a:gd fmla="*/ 1086804624 w 830" name="T62"/>
                <a:gd fmla="*/ 641625878 h 606" name="T63"/>
                <a:gd fmla="*/ 1021690249 w 830" name="T64"/>
                <a:gd fmla="*/ 604184470 h 606" name="T65"/>
                <a:gd fmla="*/ 930218839 w 830" name="T66"/>
                <a:gd fmla="*/ 641625878 h 606" name="T67"/>
                <a:gd fmla="*/ 1071301438 w 830" name="T68"/>
                <a:gd fmla="*/ 662049057 h 606" name="T69"/>
                <a:gd fmla="*/ 855800809 w 830" name="T70"/>
                <a:gd fmla="*/ 714808992 h 606" name="T71"/>
                <a:gd fmla="*/ 786034606 w 830" name="T72"/>
                <a:gd fmla="*/ 805011475 h 606" name="T73"/>
                <a:gd fmla="*/ 759678817 w 830" name="T74"/>
                <a:gd fmla="*/ 806712646 h 606" name="T75"/>
                <a:gd fmla="*/ 696113390 w 830" name="T76"/>
                <a:gd fmla="*/ 857771246 h 606" name="T77"/>
                <a:gd fmla="*/ 686810981 w 830" name="T78"/>
                <a:gd fmla="*/ 900318776 h 606" name="T79"/>
                <a:gd fmla="*/ 654253171 w 830" name="T80"/>
                <a:gd fmla="*/ 924146905 h 606" name="T81"/>
                <a:gd fmla="*/ 638749829 w 830" name="T82"/>
                <a:gd fmla="*/ 1014348084 h 606" name="T83"/>
                <a:gd fmla="*/ 586037006 w 830" name="T84"/>
                <a:gd fmla="*/ 1002434672 h 606" name="T85"/>
                <a:gd fmla="*/ 524023019 w 830" name="T86"/>
                <a:gd fmla="*/ 982011493 h 606" name="T87"/>
                <a:gd fmla="*/ 455807010 w 830" name="T88"/>
                <a:gd fmla="*/ 905424897 h 606" name="T89"/>
                <a:gd fmla="*/ 443404213 w 830" name="T90"/>
                <a:gd fmla="*/ 885001717 h 606" name="T91"/>
                <a:gd fmla="*/ 406195820 w 830" name="T92"/>
                <a:gd fmla="*/ 769271238 h 606" name="T93"/>
                <a:gd fmla="*/ 462009031 w 830" name="T94"/>
                <a:gd fmla="*/ 723318758 h 606" name="T95"/>
                <a:gd fmla="*/ 479062411 w 830" name="T96"/>
                <a:gd fmla="*/ 658645412 h 606" name="T97"/>
                <a:gd fmla="*/ 458907398 w 830" name="T98"/>
                <a:gd fmla="*/ 636521062 h 606" name="T99"/>
                <a:gd fmla="*/ 434101803 w 830" name="T100"/>
                <a:gd fmla="*/ 610991761 h 606" name="T101"/>
                <a:gd fmla="*/ 410846402 w 830" name="T102"/>
                <a:gd fmla="*/ 575251524 h 606" name="T103"/>
                <a:gd fmla="*/ 386040807 w 830" name="T104"/>
                <a:gd fmla="*/ 575251524 h 606" name="T105"/>
                <a:gd fmla="*/ 378288592 w 830" name="T106"/>
                <a:gd fmla="*/ 513981986 h 606" name="T107"/>
                <a:gd fmla="*/ 306972117 w 830" name="T108"/>
                <a:gd fmla="*/ 410164919 h 606" name="T109"/>
                <a:gd fmla="*/ 128679841 w 830" name="T110"/>
                <a:gd fmla="*/ 384635619 h 606" name="T111"/>
                <a:gd fmla="*/ 103874246 w 830" name="T112"/>
                <a:gd fmla="*/ 364212440 h 606" name="T113"/>
                <a:gd fmla="*/ 155036875 w 830" name="T114"/>
                <a:gd fmla="*/ 335279412 h 606" name="T115"/>
                <a:gd fmla="*/ 0 w 830" name="T116"/>
                <a:gd fmla="*/ 289326933 h 60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w 830" name="T177"/>
                <a:gd fmla="*/ 0 h 606" name="T178"/>
                <a:gd fmla="*/ 830 w 830" name="T179"/>
                <a:gd fmla="*/ 606 h 606" name="T180"/>
              </a:gdLst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b="T180" l="T177" r="T179" t="T178"/>
              <a:pathLst>
                <a:path h="606" w="830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/>
            <p:nvPr/>
          </p:nvSpPr>
          <p:spPr bwMode="auto">
            <a:xfrm>
              <a:off x="2551876" y="2964343"/>
              <a:ext cx="188912" cy="206196"/>
            </a:xfrm>
            <a:custGeom>
              <a:gdLst>
                <a:gd fmla="*/ 0 w 151" name="T0"/>
                <a:gd fmla="*/ 40104274 h 70" name="T1"/>
                <a:gd fmla="*/ 0 w 151" name="T2"/>
                <a:gd fmla="*/ 40104274 h 70" name="T3"/>
                <a:gd fmla="*/ 15652254 w 151" name="T4"/>
                <a:gd fmla="*/ 35091241 h 70" name="T5"/>
                <a:gd fmla="*/ 6260402 w 151" name="T6"/>
                <a:gd fmla="*/ 25065175 h 70" name="T7"/>
                <a:gd fmla="*/ 26607957 w 151" name="T8"/>
                <a:gd fmla="*/ 31749650 h 70" name="T9"/>
                <a:gd fmla="*/ 17217354 w 151" name="T10"/>
                <a:gd fmla="*/ 13367662 h 70" name="T11"/>
                <a:gd fmla="*/ 40695106 w 151" name="T12"/>
                <a:gd fmla="*/ 23395026 h 70" name="T13"/>
                <a:gd fmla="*/ 29739408 w 151" name="T14"/>
                <a:gd fmla="*/ 1671443 h 70" name="T15"/>
                <a:gd fmla="*/ 65737964 w 151" name="T16"/>
                <a:gd fmla="*/ 18381988 h 70" name="T17"/>
                <a:gd fmla="*/ 68868163 w 151" name="T18"/>
                <a:gd fmla="*/ 48460201 h 70" name="T19"/>
                <a:gd fmla="*/ 87650631 w 151" name="T20"/>
                <a:gd fmla="*/ 15039104 h 70" name="T21"/>
                <a:gd fmla="*/ 106433080 w 151" name="T22"/>
                <a:gd fmla="*/ 28408059 h 70" name="T23"/>
                <a:gd fmla="*/ 122085329 w 151" name="T24"/>
                <a:gd fmla="*/ 11697513 h 70" name="T25"/>
                <a:gd fmla="*/ 134607378 w 151" name="T26"/>
                <a:gd fmla="*/ 31749650 h 70" name="T27"/>
                <a:gd fmla="*/ 131477179 w 151" name="T28"/>
                <a:gd fmla="*/ 13367662 h 70" name="T29"/>
                <a:gd fmla="*/ 170607214 w 151" name="T30"/>
                <a:gd fmla="*/ 13367662 h 70" name="T31"/>
                <a:gd fmla="*/ 175302514 w 151" name="T32"/>
                <a:gd fmla="*/ 0 h 70" name="T33"/>
                <a:gd fmla="*/ 192519862 w 151" name="T34"/>
                <a:gd fmla="*/ 11697513 h 70" name="T35"/>
                <a:gd fmla="*/ 214432511 w 151" name="T36"/>
                <a:gd fmla="*/ 6684477 h 70" name="T37"/>
                <a:gd fmla="*/ 198780262 w 151" name="T38"/>
                <a:gd fmla="*/ 15039104 h 70" name="T39"/>
                <a:gd fmla="*/ 234780059 w 151" name="T40"/>
                <a:gd fmla="*/ 51801792 h 70" name="T41"/>
                <a:gd fmla="*/ 203475561 w 151" name="T42"/>
                <a:gd fmla="*/ 83551432 h 70" name="T43"/>
                <a:gd fmla="*/ 117390029 w 151" name="T44"/>
                <a:gd fmla="*/ 115301092 h 70" name="T45"/>
                <a:gd fmla="*/ 39130007 w 151" name="T46"/>
                <a:gd fmla="*/ 100261993 h 70" name="T47"/>
                <a:gd fmla="*/ 57912465 w 151" name="T48"/>
                <a:gd fmla="*/ 70183775 h 70" name="T49"/>
                <a:gd fmla="*/ 12522054 w 151" name="T50"/>
                <a:gd fmla="*/ 60157709 h 70" name="T51"/>
                <a:gd fmla="*/ 56347365 w 151" name="T52"/>
                <a:gd fmla="*/ 58486267 h 70" name="T53"/>
                <a:gd fmla="*/ 40695106 w 151" name="T54"/>
                <a:gd fmla="*/ 48460201 h 70" name="T55"/>
                <a:gd fmla="*/ 56347365 w 151" name="T56"/>
                <a:gd fmla="*/ 40104274 h 70" name="T57"/>
                <a:gd fmla="*/ 0 w 151" name="T58"/>
                <a:gd fmla="*/ 40104274 h 70" name="T59"/>
                <a:gd fmla="*/ 0 w 151" name="T60"/>
                <a:gd fmla="*/ 40104274 h 70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w 151" name="T93"/>
                <a:gd fmla="*/ 0 h 70" name="T94"/>
                <a:gd fmla="*/ 151 w 151" name="T95"/>
                <a:gd fmla="*/ 70 h 70" name="T96"/>
              </a:gdLst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b="T96" l="T93" r="T95" t="T94"/>
              <a:pathLst>
                <a:path h="70" w="151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/>
            <p:nvPr/>
          </p:nvSpPr>
          <p:spPr bwMode="auto">
            <a:xfrm>
              <a:off x="975499" y="3884304"/>
              <a:ext cx="515933" cy="206196"/>
            </a:xfrm>
            <a:custGeom>
              <a:gdLst>
                <a:gd fmla="*/ 0 w 412" name="T0"/>
                <a:gd fmla="*/ 5082858 h 261" name="T1"/>
                <a:gd fmla="*/ 0 w 412" name="T2"/>
                <a:gd fmla="*/ 5082858 h 261" name="T3"/>
                <a:gd fmla="*/ 29795363 w 412" name="T4"/>
                <a:gd fmla="*/ 72852125 h 261" name="T5"/>
                <a:gd fmla="*/ 65864618 w 412" name="T6"/>
                <a:gd fmla="*/ 105042701 h 261" name="T7"/>
                <a:gd fmla="*/ 64295518 w 412" name="T8"/>
                <a:gd fmla="*/ 123679407 h 261" name="T9"/>
                <a:gd fmla="*/ 45477599 w 412" name="T10"/>
                <a:gd fmla="*/ 127067544 h 261" name="T11"/>
                <a:gd fmla="*/ 86250404 w 412" name="T12"/>
                <a:gd fmla="*/ 142316113 h 261" name="T13"/>
                <a:gd fmla="*/ 108205270 w 412" name="T14"/>
                <a:gd fmla="*/ 174506710 h 261" name="T15"/>
                <a:gd fmla="*/ 106637423 w 412" name="T16"/>
                <a:gd fmla="*/ 199919690 h 261" name="T17"/>
                <a:gd fmla="*/ 152115002 w 412" name="T18"/>
                <a:gd fmla="*/ 242275958 h 261" name="T19"/>
                <a:gd fmla="*/ 163092435 w 412" name="T20"/>
                <a:gd fmla="*/ 228722108 h 261" name="T21"/>
                <a:gd fmla="*/ 53318085 w 412" name="T22"/>
                <a:gd fmla="*/ 62686412 h 261" name="T23"/>
                <a:gd fmla="*/ 47045445 w 412" name="T24"/>
                <a:gd fmla="*/ 18636711 h 261" name="T25"/>
                <a:gd fmla="*/ 70568158 w 412" name="T26"/>
                <a:gd fmla="*/ 28802429 h 261" name="T27"/>
                <a:gd fmla="*/ 111340964 w 412" name="T28"/>
                <a:gd fmla="*/ 101654564 h 261" name="T29"/>
                <a:gd fmla="*/ 169365114 w 412" name="T30"/>
                <a:gd fmla="*/ 155869963 h 261" name="T31"/>
                <a:gd fmla="*/ 166228168 w 412" name="T32"/>
                <a:gd fmla="*/ 176200127 h 261" name="T33"/>
                <a:gd fmla="*/ 246205893 w 412" name="T34"/>
                <a:gd fmla="*/ 250746952 h 261" name="T35"/>
                <a:gd fmla="*/ 255615479 w 412" name="T36"/>
                <a:gd fmla="*/ 282937507 h 261" name="T37"/>
                <a:gd fmla="*/ 246205893 w 412" name="T38"/>
                <a:gd fmla="*/ 303267631 h 261" name="T39"/>
                <a:gd fmla="*/ 265023813 w 412" name="T40"/>
                <a:gd fmla="*/ 332070050 h 261" name="T41"/>
                <a:gd fmla="*/ 417138854 w 412" name="T42"/>
                <a:gd fmla="*/ 410005092 h 261" name="T43"/>
                <a:gd fmla="*/ 484571299 w 412" name="T44"/>
                <a:gd fmla="*/ 403227517 h 261" name="T45"/>
                <a:gd fmla="*/ 528479779 w 412" name="T46"/>
                <a:gd fmla="*/ 440500929 h 261" name="T47"/>
                <a:gd fmla="*/ 545729852 w 412" name="T48"/>
                <a:gd fmla="*/ 404922236 h 261" name="T49"/>
                <a:gd fmla="*/ 567684718 w 412" name="T50"/>
                <a:gd fmla="*/ 403227517 h 261" name="T51"/>
                <a:gd fmla="*/ 545729852 w 412" name="T52"/>
                <a:gd fmla="*/ 372731680 h 261" name="T53"/>
                <a:gd fmla="*/ 594344377 w 412" name="T54"/>
                <a:gd fmla="*/ 360872550 h 261" name="T55"/>
                <a:gd fmla="*/ 613162297 w 412" name="T56"/>
                <a:gd fmla="*/ 347318700 h 261" name="T57"/>
                <a:gd fmla="*/ 617867090 w 412" name="T58"/>
                <a:gd fmla="*/ 340541043 h 261" name="T59"/>
                <a:gd fmla="*/ 624139730 w 412" name="T60"/>
                <a:gd fmla="*/ 357484413 h 261" name="T61"/>
                <a:gd fmla="*/ 644526749 w 412" name="T62"/>
                <a:gd fmla="*/ 282937507 h 261" name="T63"/>
                <a:gd fmla="*/ 617867090 w 412" name="T64"/>
                <a:gd fmla="*/ 272771795 h 261" name="T65"/>
                <a:gd fmla="*/ 569253817 w 412" name="T66"/>
                <a:gd fmla="*/ 282937507 h 261" name="T67"/>
                <a:gd fmla="*/ 544162005 w 412" name="T68"/>
                <a:gd fmla="*/ 347318700 h 261" name="T69"/>
                <a:gd fmla="*/ 481434353 w 412" name="T70"/>
                <a:gd fmla="*/ 354094974 h 261" name="T71"/>
                <a:gd fmla="*/ 454775946 w 412" name="T72"/>
                <a:gd fmla="*/ 338847625 h 261" name="T73"/>
                <a:gd fmla="*/ 414001908 w 412" name="T74"/>
                <a:gd fmla="*/ 259217945 h 261" name="T75"/>
                <a:gd fmla="*/ 412434061 w 412" name="T76"/>
                <a:gd fmla="*/ 199919690 h 261" name="T77"/>
                <a:gd fmla="*/ 426548440 w 412" name="T78"/>
                <a:gd fmla="*/ 171117271 h 261" name="T79"/>
                <a:gd fmla="*/ 384206555 w 412" name="T80"/>
                <a:gd fmla="*/ 155869963 h 261" name="T81"/>
                <a:gd fmla="*/ 330888489 w 412" name="T82"/>
                <a:gd fmla="*/ 72852125 h 261" name="T83"/>
                <a:gd fmla="*/ 285410832 w 412" name="T84"/>
                <a:gd fmla="*/ 89794132 h 261" name="T85"/>
                <a:gd fmla="*/ 227387973 w 412" name="T86"/>
                <a:gd fmla="*/ 22024853 h 261" name="T87"/>
                <a:gd fmla="*/ 130160136 w 412" name="T88"/>
                <a:gd fmla="*/ 35578703 h 261" name="T89"/>
                <a:gd fmla="*/ 48614545 w 412" name="T90"/>
                <a:gd fmla="*/ 0 h 261" name="T91"/>
                <a:gd fmla="*/ 0 w 412" name="T92"/>
                <a:gd fmla="*/ 5082858 h 261" name="T93"/>
                <a:gd fmla="*/ 0 w 412" name="T94"/>
                <a:gd fmla="*/ 5082858 h 261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w 412" name="T144"/>
                <a:gd fmla="*/ 0 h 261" name="T145"/>
                <a:gd fmla="*/ 412 w 412" name="T146"/>
                <a:gd fmla="*/ 261 h 261" name="T147"/>
              </a:gdLst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b="T147" l="T144" r="T146" t="T145"/>
              <a:pathLst>
                <a:path h="261" w="412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/>
            <p:nvPr/>
          </p:nvSpPr>
          <p:spPr bwMode="auto">
            <a:xfrm>
              <a:off x="4461626" y="3413608"/>
              <a:ext cx="541333" cy="206196"/>
            </a:xfrm>
            <a:custGeom>
              <a:gdLst>
                <a:gd fmla="*/ 0 w 434" name="T0"/>
                <a:gd fmla="*/ 97804222 h 183" name="T1"/>
                <a:gd fmla="*/ 0 w 434" name="T2"/>
                <a:gd fmla="*/ 97804222 h 183" name="T3"/>
                <a:gd fmla="*/ 21780710 w 434" name="T4"/>
                <a:gd fmla="*/ 130405179 h 183" name="T5"/>
                <a:gd fmla="*/ 51342202 w 434" name="T6"/>
                <a:gd fmla="*/ 140699736 h 183" name="T7"/>
                <a:gd fmla="*/ 63787960 w 434" name="T8"/>
                <a:gd fmla="*/ 207618979 h 183" name="T9"/>
                <a:gd fmla="*/ 157136156 w 434" name="T10"/>
                <a:gd fmla="*/ 233356025 h 183" name="T11"/>
                <a:gd fmla="*/ 197588027 w 434" name="T12"/>
                <a:gd fmla="*/ 279684804 h 183" name="T13"/>
                <a:gd fmla="*/ 273821727 w 434" name="T14"/>
                <a:gd fmla="*/ 276252848 h 183" name="T15"/>
                <a:gd fmla="*/ 360947101 w 434" name="T16"/>
                <a:gd fmla="*/ 312285761 h 183" name="T17"/>
                <a:gd fmla="*/ 477632633 w 434" name="T18"/>
                <a:gd fmla="*/ 279684804 h 183" name="T19"/>
                <a:gd fmla="*/ 513416994 w 434" name="T20"/>
                <a:gd fmla="*/ 253946448 h 183" name="T21"/>
                <a:gd fmla="*/ 513416994 w 434" name="T22"/>
                <a:gd fmla="*/ 217913535 h 183" name="T23"/>
                <a:gd fmla="*/ 546088045 w 434" name="T24"/>
                <a:gd fmla="*/ 221345491 h 183" name="T25"/>
                <a:gd fmla="*/ 616100113 w 434" name="T26"/>
                <a:gd fmla="*/ 169870047 h 183" name="T27"/>
                <a:gd fmla="*/ 673665330 w 434" name="T28"/>
                <a:gd fmla="*/ 166438092 h 183" name="T29"/>
                <a:gd fmla="*/ 645660348 w 434" name="T30"/>
                <a:gd fmla="*/ 126973224 h 183" name="T31"/>
                <a:gd fmla="*/ 591207349 w 434" name="T32"/>
                <a:gd fmla="*/ 137269090 h 183" name="T33"/>
                <a:gd fmla="*/ 591207349 w 434" name="T34"/>
                <a:gd fmla="*/ 92656289 h 183" name="T35"/>
                <a:gd fmla="*/ 605209762 w 434" name="T36"/>
                <a:gd fmla="*/ 68633890 h 183" name="T37"/>
                <a:gd fmla="*/ 566314585 w 434" name="T38"/>
                <a:gd fmla="*/ 61771289 h 183" name="T39"/>
                <a:gd fmla="*/ 465186875 w 434" name="T40"/>
                <a:gd fmla="*/ 89224334 h 183" name="T41"/>
                <a:gd fmla="*/ 378061578 w 434" name="T42"/>
                <a:gd fmla="*/ 49759445 h 183" name="T43"/>
                <a:gd fmla="*/ 320496438 w 434" name="T44"/>
                <a:gd fmla="*/ 54907378 h 183" name="T45"/>
                <a:gd fmla="*/ 300271146 w 434" name="T46"/>
                <a:gd fmla="*/ 22306411 h 183" name="T47"/>
                <a:gd fmla="*/ 244261492 w 434" name="T48"/>
                <a:gd fmla="*/ 0 h 183" name="T49"/>
                <a:gd fmla="*/ 214701257 w 434" name="T50"/>
                <a:gd fmla="*/ 24022389 h 183" name="T51"/>
                <a:gd fmla="*/ 213145849 w 434" name="T52"/>
                <a:gd fmla="*/ 68633890 h 183" name="T53"/>
                <a:gd fmla="*/ 85569928 w 434" name="T54"/>
                <a:gd fmla="*/ 48043467 h 183" name="T55"/>
                <a:gd fmla="*/ 0 w 434" name="T56"/>
                <a:gd fmla="*/ 97804222 h 183" name="T57"/>
                <a:gd fmla="*/ 0 w 434" name="T58"/>
                <a:gd fmla="*/ 97804222 h 183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w 434" name="T90"/>
                <a:gd fmla="*/ 0 h 183" name="T91"/>
                <a:gd fmla="*/ 434 w 434" name="T92"/>
                <a:gd fmla="*/ 183 h 183" name="T93"/>
              </a:gdLst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b="T93" l="T90" r="T92" t="T91"/>
              <a:pathLst>
                <a:path h="183" w="432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/>
            <p:nvPr/>
          </p:nvSpPr>
          <p:spPr bwMode="auto">
            <a:xfrm>
              <a:off x="3853617" y="3941454"/>
              <a:ext cx="126999" cy="206196"/>
            </a:xfrm>
            <a:custGeom>
              <a:gdLst>
                <a:gd fmla="*/ 0 w 105" name="T0"/>
                <a:gd fmla="*/ 143570889 h 119" name="T1"/>
                <a:gd fmla="*/ 0 w 105" name="T2"/>
                <a:gd fmla="*/ 143570889 h 119" name="T3"/>
                <a:gd fmla="*/ 20480870 w 105" name="T4"/>
                <a:gd fmla="*/ 201682754 h 119" name="T5"/>
                <a:gd fmla="*/ 57054450 w 105" name="T6"/>
                <a:gd fmla="*/ 193136590 h 119" name="T7"/>
                <a:gd fmla="*/ 114110109 w 105" name="T8"/>
                <a:gd fmla="*/ 141860872 h 119" name="T9"/>
                <a:gd fmla="*/ 112646586 w 105" name="T10"/>
                <a:gd fmla="*/ 117932397 h 119" name="T11"/>
                <a:gd fmla="*/ 150683680 w 105" name="T12"/>
                <a:gd fmla="*/ 73494155 h 119" name="T13"/>
                <a:gd fmla="*/ 152145994 w 105" name="T14"/>
                <a:gd fmla="*/ 59820554 h 119" name="T15"/>
                <a:gd fmla="*/ 131665133 w 105" name="T16"/>
                <a:gd fmla="*/ 34183359 h 119" name="T17"/>
                <a:gd fmla="*/ 84850527 w 105" name="T18"/>
                <a:gd fmla="*/ 0 h 119" name="T19"/>
                <a:gd fmla="*/ 73147160 w 105" name="T20"/>
                <a:gd fmla="*/ 1708710 h 119" name="T21"/>
                <a:gd fmla="*/ 78998834 w 105" name="T22"/>
                <a:gd fmla="*/ 18801043 h 119" name="T23"/>
                <a:gd fmla="*/ 62907334 w 105" name="T24"/>
                <a:gd fmla="*/ 54693117 h 119" name="T25"/>
                <a:gd fmla="*/ 73147160 w 105" name="T26"/>
                <a:gd fmla="*/ 71785445 h 119" name="T27"/>
                <a:gd fmla="*/ 58517973 w 105" name="T28"/>
                <a:gd fmla="*/ 119642415 h 119" name="T29"/>
                <a:gd fmla="*/ 0 w 105" name="T30"/>
                <a:gd fmla="*/ 143570889 h 119" name="T31"/>
                <a:gd fmla="*/ 0 w 105" name="T32"/>
                <a:gd fmla="*/ 143570889 h 119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w 105" name="T51"/>
                <a:gd fmla="*/ 0 h 119" name="T52"/>
                <a:gd fmla="*/ 105 w 105" name="T53"/>
                <a:gd fmla="*/ 119 h 119" name="T54"/>
              </a:gdLst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b="T54" l="T51" r="T53" t="T52"/>
              <a:pathLst>
                <a:path h="119" w="105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/>
            <p:nvPr/>
          </p:nvSpPr>
          <p:spPr bwMode="auto">
            <a:xfrm>
              <a:off x="4329864" y="3798578"/>
              <a:ext cx="138112" cy="206196"/>
            </a:xfrm>
            <a:custGeom>
              <a:gdLst>
                <a:gd fmla="*/ 0 w 111" name="T0"/>
                <a:gd fmla="*/ 39317863 h 57" name="T1"/>
                <a:gd fmla="*/ 0 w 111" name="T2"/>
                <a:gd fmla="*/ 39317863 h 57" name="T3"/>
                <a:gd fmla="*/ 21675035 w 111" name="T4"/>
                <a:gd fmla="*/ 0 h 57" name="T5"/>
                <a:gd fmla="*/ 88246756 w 111" name="T6"/>
                <a:gd fmla="*/ 25020341 h 57" name="T7"/>
                <a:gd fmla="*/ 123855015 w 111" name="T8"/>
                <a:gd fmla="*/ 62549509 h 57" name="T9"/>
                <a:gd fmla="*/ 170300826 w 111" name="T10"/>
                <a:gd fmla="*/ 62549509 h 57" name="T11"/>
                <a:gd fmla="*/ 167203860 w 111" name="T12"/>
                <a:gd fmla="*/ 100080026 h 57" name="T13"/>
                <a:gd fmla="*/ 57283304 w 111" name="T14"/>
                <a:gd fmla="*/ 76847032 h 57" name="T15"/>
                <a:gd fmla="*/ 0 w 111" name="T16"/>
                <a:gd fmla="*/ 39317863 h 57" name="T17"/>
                <a:gd fmla="*/ 0 w 111" name="T18"/>
                <a:gd fmla="*/ 39317863 h 57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111" name="T30"/>
                <a:gd fmla="*/ 0 h 57" name="T31"/>
                <a:gd fmla="*/ 111 w 111" name="T32"/>
                <a:gd fmla="*/ 57 h 57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57" w="110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/>
            <p:nvPr/>
          </p:nvGrpSpPr>
          <p:grpSpPr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/>
              <p:nvPr/>
            </p:nvSpPr>
            <p:spPr bwMode="auto">
              <a:xfrm>
                <a:off x="5352" y="3983"/>
                <a:ext cx="106" cy="158"/>
              </a:xfrm>
              <a:custGeom>
                <a:gdLst>
                  <a:gd fmla="*/ 0 w 106" name="T0"/>
                  <a:gd fmla="*/ 87 h 100" name="T1"/>
                  <a:gd fmla="*/ 0 w 106" name="T2"/>
                  <a:gd fmla="*/ 87 h 100" name="T3"/>
                  <a:gd fmla="*/ 22 w 106" name="T4"/>
                  <a:gd fmla="*/ 56 h 100" name="T5"/>
                  <a:gd fmla="*/ 60 w 106" name="T6"/>
                  <a:gd fmla="*/ 34 h 100" name="T7"/>
                  <a:gd fmla="*/ 79 w 106" name="T8"/>
                  <a:gd fmla="*/ 0 h 100" name="T9"/>
                  <a:gd fmla="*/ 91 w 106" name="T10"/>
                  <a:gd fmla="*/ 10 h 100" name="T11"/>
                  <a:gd fmla="*/ 104 w 106" name="T12"/>
                  <a:gd fmla="*/ 6 h 100" name="T13"/>
                  <a:gd fmla="*/ 105 w 106" name="T14"/>
                  <a:gd fmla="*/ 18 h 100" name="T15"/>
                  <a:gd fmla="*/ 85 w 106" name="T16"/>
                  <a:gd fmla="*/ 41 h 100" name="T17"/>
                  <a:gd fmla="*/ 90 w 106" name="T18"/>
                  <a:gd fmla="*/ 52 h 100" name="T19"/>
                  <a:gd fmla="*/ 67 w 106" name="T20"/>
                  <a:gd fmla="*/ 56 h 100" name="T21"/>
                  <a:gd fmla="*/ 57 w 106" name="T22"/>
                  <a:gd fmla="*/ 89 h 100" name="T23"/>
                  <a:gd fmla="*/ 34 w 106" name="T24"/>
                  <a:gd fmla="*/ 99 h 100" name="T25"/>
                  <a:gd fmla="*/ 0 w 106" name="T26"/>
                  <a:gd fmla="*/ 87 h 100" name="T27"/>
                  <a:gd fmla="*/ 0 w 106" name="T28"/>
                  <a:gd fmla="*/ 87 h 100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06" name="T45"/>
                  <a:gd fmla="*/ 0 h 100" name="T46"/>
                  <a:gd fmla="*/ 106 w 106" name="T47"/>
                  <a:gd fmla="*/ 100 h 100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00" w="105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/>
              <p:nvPr/>
            </p:nvSpPr>
            <p:spPr bwMode="auto">
              <a:xfrm>
                <a:off x="5435" y="3891"/>
                <a:ext cx="80" cy="158"/>
              </a:xfrm>
              <a:custGeom>
                <a:gdLst>
                  <a:gd fmla="*/ 0 w 80" name="T0"/>
                  <a:gd fmla="*/ 0 h 110" name="T1"/>
                  <a:gd fmla="*/ 0 w 80" name="T2"/>
                  <a:gd fmla="*/ 0 h 110" name="T3"/>
                  <a:gd fmla="*/ 22 w 80" name="T4"/>
                  <a:gd fmla="*/ 13 h 110" name="T5"/>
                  <a:gd fmla="*/ 28 w 80" name="T6"/>
                  <a:gd fmla="*/ 37 h 110" name="T7"/>
                  <a:gd fmla="*/ 37 w 80" name="T8"/>
                  <a:gd fmla="*/ 43 h 110" name="T9"/>
                  <a:gd fmla="*/ 43 w 80" name="T10"/>
                  <a:gd fmla="*/ 33 h 110" name="T11"/>
                  <a:gd fmla="*/ 47 w 80" name="T12"/>
                  <a:gd fmla="*/ 50 h 110" name="T13"/>
                  <a:gd fmla="*/ 79 w 80" name="T14"/>
                  <a:gd fmla="*/ 50 h 110" name="T15"/>
                  <a:gd fmla="*/ 73 w 80" name="T16"/>
                  <a:gd fmla="*/ 74 h 110" name="T17"/>
                  <a:gd fmla="*/ 57 w 80" name="T18"/>
                  <a:gd fmla="*/ 77 h 110" name="T19"/>
                  <a:gd fmla="*/ 43 w 80" name="T20"/>
                  <a:gd fmla="*/ 108 h 110" name="T21"/>
                  <a:gd fmla="*/ 28 w 80" name="T22"/>
                  <a:gd fmla="*/ 109 h 110" name="T23"/>
                  <a:gd fmla="*/ 35 w 80" name="T24"/>
                  <a:gd fmla="*/ 98 h 110" name="T25"/>
                  <a:gd fmla="*/ 15 w 80" name="T26"/>
                  <a:gd fmla="*/ 75 h 110" name="T27"/>
                  <a:gd fmla="*/ 31 w 80" name="T28"/>
                  <a:gd fmla="*/ 56 h 110" name="T29"/>
                  <a:gd fmla="*/ 28 w 80" name="T30"/>
                  <a:gd fmla="*/ 40 h 110" name="T31"/>
                  <a:gd fmla="*/ 0 w 80" name="T32"/>
                  <a:gd fmla="*/ 0 h 110" name="T33"/>
                  <a:gd fmla="*/ 0 w 80" name="T34"/>
                  <a:gd fmla="*/ 0 h 110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80" name="T54"/>
                  <a:gd fmla="*/ 0 h 110" name="T55"/>
                  <a:gd fmla="*/ 80 w 80" name="T56"/>
                  <a:gd fmla="*/ 110 h 110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110" w="8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/>
            <p:nvPr/>
          </p:nvSpPr>
          <p:spPr bwMode="auto">
            <a:xfrm>
              <a:off x="4002841" y="3755717"/>
              <a:ext cx="287336" cy="206196"/>
            </a:xfrm>
            <a:custGeom>
              <a:gdLst>
                <a:gd fmla="*/ 0 w 230" name="T0"/>
                <a:gd fmla="*/ 184855067 h 199" name="T1"/>
                <a:gd fmla="*/ 0 w 230" name="T2"/>
                <a:gd fmla="*/ 184855067 h 199" name="T3"/>
                <a:gd fmla="*/ 34336892 w 230" name="T4"/>
                <a:gd fmla="*/ 196837704 h 199" name="T5"/>
                <a:gd fmla="*/ 112372904 w 230" name="T6"/>
                <a:gd fmla="*/ 184855067 h 199" name="T7"/>
                <a:gd fmla="*/ 126419980 w 230" name="T8"/>
                <a:gd fmla="*/ 150623590 h 199" name="T9"/>
                <a:gd fmla="*/ 179485088 w 230" name="T10"/>
                <a:gd fmla="*/ 131794665 h 199" name="T11"/>
                <a:gd fmla="*/ 184167446 w 230" name="T12"/>
                <a:gd fmla="*/ 102696964 h 199" name="T13"/>
                <a:gd fmla="*/ 202895633 w 230" name="T14"/>
                <a:gd fmla="*/ 95850677 h 199" name="T15"/>
                <a:gd fmla="*/ 195092534 w 230" name="T16"/>
                <a:gd fmla="*/ 80446837 h 199" name="T17"/>
                <a:gd fmla="*/ 213821969 w 230" name="T18"/>
                <a:gd fmla="*/ 78734284 h 199" name="T19"/>
                <a:gd fmla="*/ 227867797 w 230" name="T20"/>
                <a:gd fmla="*/ 49636583 h 199" name="T21"/>
                <a:gd fmla="*/ 221625068 w 230" name="T22"/>
                <a:gd fmla="*/ 20538866 h 199" name="T23"/>
                <a:gd fmla="*/ 293419571 w 230" name="T24"/>
                <a:gd fmla="*/ 0 h 199" name="T25"/>
                <a:gd fmla="*/ 357409805 w 230" name="T26"/>
                <a:gd fmla="*/ 42790286 h 199" name="T27"/>
                <a:gd fmla="*/ 340240740 w 230" name="T28"/>
                <a:gd fmla="*/ 61617913 h 199" name="T29"/>
                <a:gd fmla="*/ 279372495 w 230" name="T30"/>
                <a:gd fmla="*/ 61617913 h 199" name="T31"/>
                <a:gd fmla="*/ 279372495 w 230" name="T32"/>
                <a:gd fmla="*/ 99274475 h 199" name="T33"/>
                <a:gd fmla="*/ 307465399 w 230" name="T34"/>
                <a:gd fmla="*/ 123237133 h 199" name="T35"/>
                <a:gd fmla="*/ 290297582 w 230" name="T36"/>
                <a:gd fmla="*/ 135218463 h 199" name="T37"/>
                <a:gd fmla="*/ 294979941 w 230" name="T38"/>
                <a:gd fmla="*/ 157469877 h 199" name="T39"/>
                <a:gd fmla="*/ 232550156 w 230" name="T40"/>
                <a:gd fmla="*/ 234492937 h 199" name="T41"/>
                <a:gd fmla="*/ 204457252 w 230" name="T42"/>
                <a:gd fmla="*/ 232781693 h 199" name="T43"/>
                <a:gd fmla="*/ 184167446 w 230" name="T44"/>
                <a:gd fmla="*/ 251609309 h 199" name="T45"/>
                <a:gd fmla="*/ 218503079 w 230" name="T46"/>
                <a:gd fmla="*/ 323497286 h 199" name="T47"/>
                <a:gd fmla="*/ 170120370 w 230" name="T48"/>
                <a:gd fmla="*/ 323497286 h 199" name="T49"/>
                <a:gd fmla="*/ 152952514 w 230" name="T50"/>
                <a:gd fmla="*/ 338902414 h 199" name="T51"/>
                <a:gd fmla="*/ 117055263 w 230" name="T52"/>
                <a:gd fmla="*/ 296110830 h 199" name="T53"/>
                <a:gd fmla="*/ 17167821 w 230" name="T54"/>
                <a:gd fmla="*/ 304669670 h 199" name="T55"/>
                <a:gd fmla="*/ 49943099 w 230" name="T56"/>
                <a:gd fmla="*/ 255031799 h 199" name="T57"/>
                <a:gd fmla="*/ 0 w 230" name="T58"/>
                <a:gd fmla="*/ 184855067 h 199" name="T59"/>
                <a:gd fmla="*/ 0 w 230" name="T60"/>
                <a:gd fmla="*/ 184855067 h 199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w 230" name="T93"/>
                <a:gd fmla="*/ 0 h 199" name="T94"/>
                <a:gd fmla="*/ 230 w 230" name="T95"/>
                <a:gd fmla="*/ 199 h 199" name="T96"/>
              </a:gdLst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b="T96" l="T93" r="T95" t="T94"/>
              <a:pathLst>
                <a:path h="199" w="230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/>
            <p:nvPr/>
          </p:nvGrpSpPr>
          <p:grpSpPr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/>
              <p:nvPr/>
            </p:nvSpPr>
            <p:spPr bwMode="auto">
              <a:xfrm>
                <a:off x="5006" y="3437"/>
                <a:ext cx="136" cy="162"/>
              </a:xfrm>
              <a:custGeom>
                <a:gdLst>
                  <a:gd fmla="*/ 0 w 136" name="T0"/>
                  <a:gd fmla="*/ 0 h 107" name="T1"/>
                  <a:gd fmla="*/ 0 w 136" name="T2"/>
                  <a:gd fmla="*/ 0 h 107" name="T3"/>
                  <a:gd fmla="*/ 2 w 136" name="T4"/>
                  <a:gd fmla="*/ 88 h 107" name="T5"/>
                  <a:gd fmla="*/ 24 w 136" name="T6"/>
                  <a:gd fmla="*/ 91 h 107" name="T7"/>
                  <a:gd fmla="*/ 46 w 136" name="T8"/>
                  <a:gd fmla="*/ 67 h 107" name="T9"/>
                  <a:gd fmla="*/ 70 w 136" name="T10"/>
                  <a:gd fmla="*/ 78 h 107" name="T11"/>
                  <a:gd fmla="*/ 93 w 136" name="T12"/>
                  <a:gd fmla="*/ 101 h 107" name="T13"/>
                  <a:gd fmla="*/ 135 w 136" name="T14"/>
                  <a:gd fmla="*/ 106 h 107" name="T15"/>
                  <a:gd fmla="*/ 87 w 136" name="T16"/>
                  <a:gd fmla="*/ 67 h 107" name="T17"/>
                  <a:gd fmla="*/ 90 w 136" name="T18"/>
                  <a:gd fmla="*/ 47 h 107" name="T19"/>
                  <a:gd fmla="*/ 67 w 136" name="T20"/>
                  <a:gd fmla="*/ 41 h 107" name="T21"/>
                  <a:gd fmla="*/ 46 w 136" name="T22"/>
                  <a:gd fmla="*/ 16 h 107" name="T23"/>
                  <a:gd fmla="*/ 0 w 136" name="T24"/>
                  <a:gd fmla="*/ 0 h 107" name="T25"/>
                  <a:gd fmla="*/ 0 w 136" name="T26"/>
                  <a:gd fmla="*/ 0 h 107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136" name="T42"/>
                  <a:gd fmla="*/ 0 h 107" name="T43"/>
                  <a:gd fmla="*/ 136 w 136" name="T44"/>
                  <a:gd fmla="*/ 107 h 107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107" w="136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/>
              <p:nvPr/>
            </p:nvSpPr>
            <p:spPr bwMode="auto">
              <a:xfrm>
                <a:off x="5105" y="3420"/>
                <a:ext cx="57" cy="162"/>
              </a:xfrm>
              <a:custGeom>
                <a:gdLst>
                  <a:gd fmla="*/ 0 w 57" name="T0"/>
                  <a:gd fmla="*/ 18 h 28" name="T1"/>
                  <a:gd fmla="*/ 0 w 57" name="T2"/>
                  <a:gd fmla="*/ 18 h 28" name="T3"/>
                  <a:gd fmla="*/ 33 w 57" name="T4"/>
                  <a:gd fmla="*/ 27 h 28" name="T5"/>
                  <a:gd fmla="*/ 56 w 57" name="T6"/>
                  <a:gd fmla="*/ 8 h 28" name="T7"/>
                  <a:gd fmla="*/ 47 w 57" name="T8"/>
                  <a:gd fmla="*/ 0 h 28" name="T9"/>
                  <a:gd fmla="*/ 40 w 57" name="T10"/>
                  <a:gd fmla="*/ 10 h 28" name="T11"/>
                  <a:gd fmla="*/ 0 w 57" name="T12"/>
                  <a:gd fmla="*/ 18 h 28" name="T13"/>
                  <a:gd fmla="*/ 0 w 57" name="T14"/>
                  <a:gd fmla="*/ 18 h 2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7" name="T24"/>
                  <a:gd fmla="*/ 0 h 28" name="T25"/>
                  <a:gd fmla="*/ 57 w 57" name="T26"/>
                  <a:gd fmla="*/ 28 h 2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8" w="57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/>
              <p:nvPr/>
            </p:nvSpPr>
            <p:spPr bwMode="auto">
              <a:xfrm>
                <a:off x="5139" y="3399"/>
                <a:ext cx="31" cy="162"/>
              </a:xfrm>
              <a:custGeom>
                <a:gdLst>
                  <a:gd fmla="*/ 0 w 31" name="T0"/>
                  <a:gd fmla="*/ 0 h 28" name="T1"/>
                  <a:gd fmla="*/ 0 w 31" name="T2"/>
                  <a:gd fmla="*/ 0 h 28" name="T3"/>
                  <a:gd fmla="*/ 23 w 31" name="T4"/>
                  <a:gd fmla="*/ 12 h 28" name="T5"/>
                  <a:gd fmla="*/ 30 w 31" name="T6"/>
                  <a:gd fmla="*/ 27 h 28" name="T7"/>
                  <a:gd fmla="*/ 29 w 31" name="T8"/>
                  <a:gd fmla="*/ 16 h 28" name="T9"/>
                  <a:gd fmla="*/ 0 w 31" name="T10"/>
                  <a:gd fmla="*/ 0 h 28" name="T11"/>
                  <a:gd fmla="*/ 0 w 31" name="T12"/>
                  <a:gd fmla="*/ 0 h 2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1" name="T21"/>
                  <a:gd fmla="*/ 0 h 28" name="T22"/>
                  <a:gd fmla="*/ 31 w 31" name="T23"/>
                  <a:gd fmla="*/ 28 h 2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8" w="31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/>
            <p:nvPr/>
          </p:nvGrpSpPr>
          <p:grpSpPr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/>
              <p:nvPr/>
            </p:nvSpPr>
            <p:spPr bwMode="auto">
              <a:xfrm>
                <a:off x="4680" y="3216"/>
                <a:ext cx="32" cy="157"/>
              </a:xfrm>
              <a:custGeom>
                <a:gdLst>
                  <a:gd fmla="*/ 0 w 32" name="T0"/>
                  <a:gd fmla="*/ 39 h 40" name="T1"/>
                  <a:gd fmla="*/ 0 w 32" name="T2"/>
                  <a:gd fmla="*/ 39 h 40" name="T3"/>
                  <a:gd fmla="*/ 22 w 32" name="T4"/>
                  <a:gd fmla="*/ 21 h 40" name="T5"/>
                  <a:gd fmla="*/ 31 w 32" name="T6"/>
                  <a:gd fmla="*/ 0 h 40" name="T7"/>
                  <a:gd fmla="*/ 0 w 32" name="T8"/>
                  <a:gd fmla="*/ 39 h 40" name="T9"/>
                  <a:gd fmla="*/ 0 w 32" name="T10"/>
                  <a:gd fmla="*/ 39 h 40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32" name="T18"/>
                  <a:gd fmla="*/ 0 h 40" name="T19"/>
                  <a:gd fmla="*/ 32 w 32" name="T20"/>
                  <a:gd fmla="*/ 40 h 40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40" w="32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/>
              <p:nvPr/>
            </p:nvSpPr>
            <p:spPr bwMode="auto">
              <a:xfrm>
                <a:off x="4717" y="3138"/>
                <a:ext cx="57" cy="157"/>
              </a:xfrm>
              <a:custGeom>
                <a:gdLst>
                  <a:gd fmla="*/ 0 w 57" name="T0"/>
                  <a:gd fmla="*/ 33 h 84" name="T1"/>
                  <a:gd fmla="*/ 0 w 57" name="T2"/>
                  <a:gd fmla="*/ 33 h 84" name="T3"/>
                  <a:gd fmla="*/ 11 w 57" name="T4"/>
                  <a:gd fmla="*/ 0 h 84" name="T5"/>
                  <a:gd fmla="*/ 30 w 57" name="T6"/>
                  <a:gd fmla="*/ 1 h 84" name="T7"/>
                  <a:gd fmla="*/ 35 w 57" name="T8"/>
                  <a:gd fmla="*/ 23 h 84" name="T9"/>
                  <a:gd fmla="*/ 20 w 57" name="T10"/>
                  <a:gd fmla="*/ 45 h 84" name="T11"/>
                  <a:gd fmla="*/ 23 w 57" name="T12"/>
                  <a:gd fmla="*/ 58 h 84" name="T13"/>
                  <a:gd fmla="*/ 53 w 57" name="T14"/>
                  <a:gd fmla="*/ 66 h 84" name="T15"/>
                  <a:gd fmla="*/ 56 w 57" name="T16"/>
                  <a:gd fmla="*/ 83 h 84" name="T17"/>
                  <a:gd fmla="*/ 38 w 57" name="T18"/>
                  <a:gd fmla="*/ 66 h 84" name="T19"/>
                  <a:gd fmla="*/ 38 w 57" name="T20"/>
                  <a:gd fmla="*/ 74 h 84" name="T21"/>
                  <a:gd fmla="*/ 11 w 57" name="T22"/>
                  <a:gd fmla="*/ 66 h 84" name="T23"/>
                  <a:gd fmla="*/ 0 w 57" name="T24"/>
                  <a:gd fmla="*/ 33 h 84" name="T25"/>
                  <a:gd fmla="*/ 0 w 57" name="T26"/>
                  <a:gd fmla="*/ 33 h 84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57" name="T42"/>
                  <a:gd fmla="*/ 0 h 84" name="T43"/>
                  <a:gd fmla="*/ 57 w 57" name="T44"/>
                  <a:gd fmla="*/ 84 h 84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84" w="57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/>
              <p:nvPr/>
            </p:nvSpPr>
            <p:spPr bwMode="auto">
              <a:xfrm>
                <a:off x="4722" y="3176"/>
                <a:ext cx="17" cy="157"/>
              </a:xfrm>
              <a:custGeom>
                <a:gdLst>
                  <a:gd fmla="*/ 0 w 17" name="T0"/>
                  <a:gd fmla="*/ 0 h 18" name="T1"/>
                  <a:gd fmla="*/ 0 w 17" name="T2"/>
                  <a:gd fmla="*/ 0 h 18" name="T3"/>
                  <a:gd fmla="*/ 8 w 17" name="T4"/>
                  <a:gd fmla="*/ 0 h 18" name="T5"/>
                  <a:gd fmla="*/ 16 w 17" name="T6"/>
                  <a:gd fmla="*/ 3 h 18" name="T7"/>
                  <a:gd fmla="*/ 12 w 17" name="T8"/>
                  <a:gd fmla="*/ 17 h 18" name="T9"/>
                  <a:gd fmla="*/ 0 w 17" name="T10"/>
                  <a:gd fmla="*/ 0 h 18" name="T11"/>
                  <a:gd fmla="*/ 0 w 17" name="T12"/>
                  <a:gd fmla="*/ 0 h 1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7" name="T21"/>
                  <a:gd fmla="*/ 0 h 18" name="T22"/>
                  <a:gd fmla="*/ 17 w 17" name="T23"/>
                  <a:gd fmla="*/ 18 h 1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8" w="17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/>
              <p:nvPr/>
            </p:nvSpPr>
            <p:spPr bwMode="auto">
              <a:xfrm>
                <a:off x="4744" y="3199"/>
                <a:ext cx="15" cy="157"/>
              </a:xfrm>
              <a:custGeom>
                <a:gdLst>
                  <a:gd fmla="*/ 0 w 15" name="T0"/>
                  <a:gd fmla="*/ 0 h 22" name="T1"/>
                  <a:gd fmla="*/ 0 w 15" name="T2"/>
                  <a:gd fmla="*/ 0 h 22" name="T3"/>
                  <a:gd fmla="*/ 1 w 15" name="T4"/>
                  <a:gd fmla="*/ 21 h 22" name="T5"/>
                  <a:gd fmla="*/ 14 w 15" name="T6"/>
                  <a:gd fmla="*/ 12 h 22" name="T7"/>
                  <a:gd fmla="*/ 0 w 15" name="T8"/>
                  <a:gd fmla="*/ 0 h 22" name="T9"/>
                  <a:gd fmla="*/ 0 w 15" name="T10"/>
                  <a:gd fmla="*/ 0 h 22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5" name="T18"/>
                  <a:gd fmla="*/ 0 h 22" name="T19"/>
                  <a:gd fmla="*/ 15 w 15" name="T20"/>
                  <a:gd fmla="*/ 22 h 22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2" w="15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/>
              <p:nvPr/>
            </p:nvSpPr>
            <p:spPr bwMode="auto">
              <a:xfrm>
                <a:off x="4745" y="3247"/>
                <a:ext cx="60" cy="157"/>
              </a:xfrm>
              <a:custGeom>
                <a:gdLst>
                  <a:gd fmla="*/ 0 w 60" name="T0"/>
                  <a:gd fmla="*/ 38 h 57" name="T1"/>
                  <a:gd fmla="*/ 0 w 60" name="T2"/>
                  <a:gd fmla="*/ 38 h 57" name="T3"/>
                  <a:gd fmla="*/ 13 w 60" name="T4"/>
                  <a:gd fmla="*/ 18 h 57" name="T5"/>
                  <a:gd fmla="*/ 28 w 60" name="T6"/>
                  <a:gd fmla="*/ 22 h 57" name="T7"/>
                  <a:gd fmla="*/ 49 w 60" name="T8"/>
                  <a:gd fmla="*/ 0 h 57" name="T9"/>
                  <a:gd fmla="*/ 59 w 60" name="T10"/>
                  <a:gd fmla="*/ 13 h 57" name="T11"/>
                  <a:gd fmla="*/ 58 w 60" name="T12"/>
                  <a:gd fmla="*/ 46 h 57" name="T13"/>
                  <a:gd fmla="*/ 53 w 60" name="T14"/>
                  <a:gd fmla="*/ 32 h 57" name="T15"/>
                  <a:gd fmla="*/ 47 w 60" name="T16"/>
                  <a:gd fmla="*/ 56 h 57" name="T17"/>
                  <a:gd fmla="*/ 32 w 60" name="T18"/>
                  <a:gd fmla="*/ 50 h 57" name="T19"/>
                  <a:gd fmla="*/ 23 w 60" name="T20"/>
                  <a:gd fmla="*/ 25 h 57" name="T21"/>
                  <a:gd fmla="*/ 0 w 60" name="T22"/>
                  <a:gd fmla="*/ 38 h 57" name="T23"/>
                  <a:gd fmla="*/ 0 w 60" name="T24"/>
                  <a:gd fmla="*/ 38 h 57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60" name="T39"/>
                  <a:gd fmla="*/ 0 h 57" name="T40"/>
                  <a:gd fmla="*/ 60 w 60" name="T41"/>
                  <a:gd fmla="*/ 57 h 57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7" w="60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/>
              <p:nvPr/>
            </p:nvSpPr>
            <p:spPr bwMode="auto">
              <a:xfrm>
                <a:off x="4752" y="3216"/>
                <a:ext cx="14" cy="157"/>
              </a:xfrm>
              <a:custGeom>
                <a:gdLst>
                  <a:gd fmla="*/ 0 w 14" name="T0"/>
                  <a:gd fmla="*/ 14 h 24" name="T1"/>
                  <a:gd fmla="*/ 0 w 14" name="T2"/>
                  <a:gd fmla="*/ 14 h 24" name="T3"/>
                  <a:gd fmla="*/ 3 w 14" name="T4"/>
                  <a:gd fmla="*/ 10 h 24" name="T5"/>
                  <a:gd fmla="*/ 13 w 14" name="T6"/>
                  <a:gd fmla="*/ 0 h 24" name="T7"/>
                  <a:gd fmla="*/ 9 w 14" name="T8"/>
                  <a:gd fmla="*/ 23 h 24" name="T9"/>
                  <a:gd fmla="*/ 0 w 14" name="T10"/>
                  <a:gd fmla="*/ 14 h 24" name="T11"/>
                  <a:gd fmla="*/ 0 w 14" name="T12"/>
                  <a:gd fmla="*/ 14 h 24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4" name="T21"/>
                  <a:gd fmla="*/ 0 h 24" name="T22"/>
                  <a:gd fmla="*/ 14 w 14" name="T23"/>
                  <a:gd fmla="*/ 24 h 24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4" w="1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/>
            <p:nvPr/>
          </p:nvSpPr>
          <p:spPr bwMode="auto">
            <a:xfrm>
              <a:off x="3423408" y="3035780"/>
              <a:ext cx="2782868" cy="206196"/>
            </a:xfrm>
            <a:custGeom>
              <a:gdLst>
                <a:gd fmla="*/ 37309631 w 2232" name="T0"/>
                <a:gd fmla="*/ 710412683 h 748" name="T1"/>
                <a:gd fmla="*/ 66845385 w 2232" name="T2"/>
                <a:gd fmla="*/ 442943307 h 748" name="T3"/>
                <a:gd fmla="*/ 129026444 w 2232" name="T4"/>
                <a:gd fmla="*/ 374798509 h 748" name="T5"/>
                <a:gd fmla="*/ 167890879 w 2232" name="T6"/>
                <a:gd fmla="*/ 560493703 h 748" name="T7"/>
                <a:gd fmla="*/ 300026834 w 2232" name="T8"/>
                <a:gd fmla="*/ 560493703 h 748" name="T9"/>
                <a:gd fmla="*/ 421280687 w 2232" name="T10"/>
                <a:gd fmla="*/ 431017413 h 748" name="T11"/>
                <a:gd fmla="*/ 592281039 w 2232" name="T12"/>
                <a:gd fmla="*/ 420796150 h 748" name="T13"/>
                <a:gd fmla="*/ 879870995 w 2232" name="T14"/>
                <a:gd fmla="*/ 419092823 h 748" name="T15"/>
                <a:gd fmla="*/ 881425770 w 2232" name="T16"/>
                <a:gd fmla="*/ 270877252 h 748" name="T17"/>
                <a:gd fmla="*/ 990243836 w 2232" name="T18"/>
                <a:gd fmla="*/ 408870255 h 748" name="T19"/>
                <a:gd fmla="*/ 1008898646 w 2232" name="T20"/>
                <a:gd fmla="*/ 398648993 h 748" name="T21"/>
                <a:gd fmla="*/ 1089734496 w 2232" name="T22"/>
                <a:gd fmla="*/ 417389497 h 748" name="T23"/>
                <a:gd fmla="*/ 1035326087 w 2232" name="T24"/>
                <a:gd fmla="*/ 238507527 h 748" name="T25"/>
                <a:gd fmla="*/ 1094397576 w 2232" name="T26"/>
                <a:gd fmla="*/ 247026768 h 748" name="T27"/>
                <a:gd fmla="*/ 1139479826 w 2232" name="T28"/>
                <a:gd fmla="*/ 195917844 h 748" name="T29"/>
                <a:gd fmla="*/ 1400642498 w 2232" name="T30"/>
                <a:gd fmla="*/ 78367386 h 748" name="T31"/>
                <a:gd fmla="*/ 1576305929 w 2232" name="T32"/>
                <a:gd fmla="*/ 56220229 h 748" name="T33"/>
                <a:gd fmla="*/ 1786169430 w 2232" name="T34"/>
                <a:gd fmla="*/ 47700987 h 748" name="T35"/>
                <a:gd fmla="*/ 1699115726 w 2232" name="T36"/>
                <a:gd fmla="*/ 223174980 h 748" name="T37"/>
                <a:gd fmla="*/ 1835914761 w 2232" name="T38"/>
                <a:gd fmla="*/ 209545759 h 748" name="T39"/>
                <a:gd fmla="*/ 2044223487 w 2232" name="T40"/>
                <a:gd fmla="*/ 218065001 h 748" name="T41"/>
                <a:gd fmla="*/ 2147483647 w 2232" name="T42"/>
                <a:gd fmla="*/ 284506472 h 748" name="T43"/>
                <a:gd fmla="*/ 2147483647 w 2232" name="T44"/>
                <a:gd fmla="*/ 267469294 h 748" name="T45"/>
                <a:gd fmla="*/ 2147483647 w 2232" name="T46"/>
                <a:gd fmla="*/ 371390551 h 748" name="T47"/>
                <a:gd fmla="*/ 2147483647 w 2232" name="T48"/>
                <a:gd fmla="*/ 361169288 h 748" name="T49"/>
                <a:gd fmla="*/ 2147483647 w 2232" name="T50"/>
                <a:gd fmla="*/ 459979180 h 748" name="T51"/>
                <a:gd fmla="*/ 2147483647 w 2232" name="T52"/>
                <a:gd fmla="*/ 562197029 h 748" name="T53"/>
                <a:gd fmla="*/ 2147483647 w 2232" name="T54"/>
                <a:gd fmla="*/ 492348905 h 748" name="T55"/>
                <a:gd fmla="*/ 2147483647 w 2232" name="T56"/>
                <a:gd fmla="*/ 613305954 h 748" name="T57"/>
                <a:gd fmla="*/ 2147483647 w 2232" name="T58"/>
                <a:gd fmla="*/ 725746535 h 748" name="T59"/>
                <a:gd fmla="*/ 2147483647 w 2232" name="T60"/>
                <a:gd fmla="*/ 850110236 h 748" name="T61"/>
                <a:gd fmla="*/ 2147483647 w 2232" name="T62"/>
                <a:gd fmla="*/ 982994484 h 748" name="T63"/>
                <a:gd fmla="*/ 2147483647 w 2232" name="T64"/>
                <a:gd fmla="*/ 689970157 h 748" name="T65"/>
                <a:gd fmla="*/ 2147483647 w 2232" name="T66"/>
                <a:gd fmla="*/ 662711553 h 748" name="T67"/>
                <a:gd fmla="*/ 2147483647 w 2232" name="T68"/>
                <a:gd fmla="*/ 747893692 h 748" name="T69"/>
                <a:gd fmla="*/ 2147483647 w 2232" name="T70"/>
                <a:gd fmla="*/ 919959665 h 748" name="T71"/>
                <a:gd fmla="*/ 2147483647 w 2232" name="T72"/>
                <a:gd fmla="*/ 974475243 h 748" name="T73"/>
                <a:gd fmla="*/ 2147483647 w 2232" name="T74"/>
                <a:gd fmla="*/ 1257278307 h 748" name="T75"/>
                <a:gd fmla="*/ 2135941517 w 2232" name="T76"/>
                <a:gd fmla="*/ 1051139282 h 748" name="T77"/>
                <a:gd fmla="*/ 1898097047 w 2232" name="T78"/>
                <a:gd fmla="*/ 1042621346 h 748" name="T79"/>
                <a:gd fmla="*/ 1507907035 w 2232" name="T80"/>
                <a:gd fmla="*/ 998327031 h 748" name="T81"/>
                <a:gd fmla="*/ 1147252456 w 2232" name="T82"/>
                <a:gd fmla="*/ 1042621346 h 748" name="T83"/>
                <a:gd fmla="*/ 1016671276 w 2232" name="T84"/>
                <a:gd fmla="*/ 1001733684 h 748" name="T85"/>
                <a:gd fmla="*/ 778825559 w 2232" name="T86"/>
                <a:gd fmla="*/ 877368677 h 748" name="T87"/>
                <a:gd fmla="*/ 620262008 w 2232" name="T88"/>
                <a:gd fmla="*/ 916553013 h 748" name="T89"/>
                <a:gd fmla="*/ 645134673 w 2232" name="T90"/>
                <a:gd fmla="*/ 1001733684 h 748" name="T91"/>
                <a:gd fmla="*/ 553416642 w 2232" name="T92"/>
                <a:gd fmla="*/ 993215747 h 748" name="T93"/>
                <a:gd fmla="*/ 415062832 w 2232" name="T94"/>
                <a:gd fmla="*/ 1013659578 h 748" name="T95"/>
                <a:gd fmla="*/ 401072348 w 2232" name="T96"/>
                <a:gd fmla="*/ 1097136923 h 748" name="T97"/>
                <a:gd fmla="*/ 452372453 w 2232" name="T98"/>
                <a:gd fmla="*/ 1161875068 h 748" name="T99"/>
                <a:gd fmla="*/ 411953282 w 2232" name="T100"/>
                <a:gd fmla="*/ 1253870349 h 748" name="T101"/>
                <a:gd fmla="*/ 290699429 w 2232" name="T102"/>
                <a:gd fmla="*/ 1206169383 h 748" name="T103"/>
                <a:gd fmla="*/ 272044619 w 2232" name="T104"/>
                <a:gd fmla="*/ 1092025639 h 748" name="T105"/>
                <a:gd fmla="*/ 138353849 w 2232" name="T106"/>
                <a:gd fmla="*/ 1000030358 h 748" name="T107"/>
                <a:gd fmla="*/ 93272845 w 2232" name="T108"/>
                <a:gd fmla="*/ 954032717 h 748" name="T109"/>
                <a:gd fmla="*/ 6217857 w 2232" name="T110"/>
                <a:gd fmla="*/ 880776635 h 748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w 2232" name="T168"/>
                <a:gd fmla="*/ 0 h 748" name="T169"/>
                <a:gd fmla="*/ 2232 w 2232" name="T170"/>
                <a:gd fmla="*/ 748 h 748" name="T171"/>
              </a:gdLst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b="T171" l="T168" r="T170" t="T169"/>
              <a:pathLst>
                <a:path h="748" w="2232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/>
            <p:nvPr/>
          </p:nvSpPr>
          <p:spPr bwMode="auto">
            <a:xfrm>
              <a:off x="3761542" y="2439672"/>
              <a:ext cx="85724" cy="206196"/>
            </a:xfrm>
            <a:custGeom>
              <a:gdLst>
                <a:gd fmla="*/ 0 w 69" name="T0"/>
                <a:gd fmla="*/ 37227388 h 31" name="T1"/>
                <a:gd fmla="*/ 0 w 69" name="T2"/>
                <a:gd fmla="*/ 37227388 h 31" name="T3"/>
                <a:gd fmla="*/ 21608912 w 69" name="T4"/>
                <a:gd fmla="*/ 24818262 h 31" name="T5"/>
                <a:gd fmla="*/ 6174684 w 69" name="T6"/>
                <a:gd fmla="*/ 15954786 h 31" name="T7"/>
                <a:gd fmla="*/ 80263432 w 69" name="T8"/>
                <a:gd fmla="*/ 0 h 31" name="T9"/>
                <a:gd fmla="*/ 94155865 w 69" name="T10"/>
                <a:gd fmla="*/ 1772162 h 31" name="T11"/>
                <a:gd fmla="*/ 78720382 w 69" name="T12"/>
                <a:gd fmla="*/ 14182624 h 31" name="T13"/>
                <a:gd fmla="*/ 104960937 w 69" name="T14"/>
                <a:gd fmla="*/ 14182624 h 31" name="T15"/>
                <a:gd fmla="*/ 37044375 w 69" name="T16"/>
                <a:gd fmla="*/ 42546536 h 31" name="T17"/>
                <a:gd fmla="*/ 21608912 w 69" name="T18"/>
                <a:gd fmla="*/ 53183511 h 31" name="T19"/>
                <a:gd fmla="*/ 24696253 w 69" name="T20"/>
                <a:gd fmla="*/ 39000881 h 31" name="T21"/>
                <a:gd fmla="*/ 0 w 69" name="T22"/>
                <a:gd fmla="*/ 37227388 h 31" name="T23"/>
                <a:gd fmla="*/ 0 w 69" name="T24"/>
                <a:gd fmla="*/ 37227388 h 31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69" name="T39"/>
                <a:gd fmla="*/ 0 h 31" name="T40"/>
                <a:gd fmla="*/ 69 w 69" name="T41"/>
                <a:gd fmla="*/ 31 h 31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31" w="69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/>
            <p:nvPr/>
          </p:nvSpPr>
          <p:spPr bwMode="auto">
            <a:xfrm>
              <a:off x="3786942" y="2840517"/>
              <a:ext cx="34925" cy="206196"/>
            </a:xfrm>
            <a:custGeom>
              <a:gdLst>
                <a:gd fmla="*/ 0 w 28" name="T0"/>
                <a:gd fmla="*/ 24956500 h 16" name="T1"/>
                <a:gd fmla="*/ 0 w 28" name="T2"/>
                <a:gd fmla="*/ 24956500 h 16" name="T3"/>
                <a:gd fmla="*/ 12447022 w 28" name="T4"/>
                <a:gd fmla="*/ 0 h 16" name="T5"/>
                <a:gd fmla="*/ 42007299 w 28" name="T6"/>
                <a:gd fmla="*/ 13310219 h 16" name="T7"/>
                <a:gd fmla="*/ 0 w 28" name="T8"/>
                <a:gd fmla="*/ 24956500 h 16" name="T9"/>
                <a:gd fmla="*/ 0 w 28" name="T10"/>
                <a:gd fmla="*/ 24956500 h 1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28" name="T18"/>
                <a:gd fmla="*/ 0 h 16" name="T19"/>
                <a:gd fmla="*/ 28 w 28" name="T20"/>
                <a:gd fmla="*/ 16 h 1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6" w="28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/>
            <p:nvPr/>
          </p:nvSpPr>
          <p:spPr bwMode="auto">
            <a:xfrm>
              <a:off x="3842505" y="2750824"/>
              <a:ext cx="106362" cy="206196"/>
            </a:xfrm>
            <a:custGeom>
              <a:gdLst>
                <a:gd fmla="*/ 0 w 84" name="T0"/>
                <a:gd fmla="*/ 47622488 h 63" name="T1"/>
                <a:gd fmla="*/ 0 w 84" name="T2"/>
                <a:gd fmla="*/ 47622488 h 63" name="T3"/>
                <a:gd fmla="*/ 11222458 w 84" name="T4"/>
                <a:gd fmla="*/ 69846223 h 63" name="T5"/>
                <a:gd fmla="*/ 25652236 w 84" name="T6"/>
                <a:gd fmla="*/ 61908725 h 63" name="T7"/>
                <a:gd fmla="*/ 41686311 w 84" name="T8"/>
                <a:gd fmla="*/ 76194962 h 63" name="T9"/>
                <a:gd fmla="*/ 54511791 w 84" name="T10"/>
                <a:gd fmla="*/ 69846223 h 63" name="T11"/>
                <a:gd fmla="*/ 49702711 w 84" name="T12"/>
                <a:gd fmla="*/ 95243717 h 63" name="T13"/>
                <a:gd fmla="*/ 133074048 w 84" name="T14"/>
                <a:gd fmla="*/ 98418716 h 63" name="T15"/>
                <a:gd fmla="*/ 101007183 w 84" name="T16"/>
                <a:gd fmla="*/ 80957460 h 63" name="T17"/>
                <a:gd fmla="*/ 84974383 w 84" name="T18"/>
                <a:gd fmla="*/ 50796228 h 63" name="T19"/>
                <a:gd fmla="*/ 86578676 w 84" name="T20"/>
                <a:gd fmla="*/ 17461241 h 63" name="T21"/>
                <a:gd fmla="*/ 107420556 w 84" name="T22"/>
                <a:gd fmla="*/ 0 h 63" name="T23"/>
                <a:gd fmla="*/ 35272928 w 84" name="T24"/>
                <a:gd fmla="*/ 6350001 h 63" name="T25"/>
                <a:gd fmla="*/ 17635831 w 84" name="T26"/>
                <a:gd fmla="*/ 47622488 h 63" name="T27"/>
                <a:gd fmla="*/ 0 w 84" name="T28"/>
                <a:gd fmla="*/ 47622488 h 63" name="T29"/>
                <a:gd fmla="*/ 0 w 84" name="T30"/>
                <a:gd fmla="*/ 47622488 h 63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w 84" name="T48"/>
                <a:gd fmla="*/ 0 h 63" name="T49"/>
                <a:gd fmla="*/ 84 w 84" name="T50"/>
                <a:gd fmla="*/ 63 h 63" name="T51"/>
              </a:gdLst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b="T51" l="T48" r="T50" t="T49"/>
              <a:pathLst>
                <a:path h="62" w="84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/>
            <p:nvPr/>
          </p:nvSpPr>
          <p:spPr bwMode="auto">
            <a:xfrm>
              <a:off x="3880605" y="2642873"/>
              <a:ext cx="261935" cy="206196"/>
            </a:xfrm>
            <a:custGeom>
              <a:gdLst>
                <a:gd fmla="*/ 0 w 211" name="T0"/>
                <a:gd fmla="*/ 154608593 h 103" name="T1"/>
                <a:gd fmla="*/ 0 w 211" name="T2"/>
                <a:gd fmla="*/ 154608593 h 103" name="T3"/>
                <a:gd fmla="*/ 30821668 w 211" name="T4"/>
                <a:gd fmla="*/ 158122454 h 103" name="T5"/>
                <a:gd fmla="*/ 10787834 w 211" name="T6"/>
                <a:gd fmla="*/ 173934207 h 103" name="T7"/>
                <a:gd fmla="*/ 64725751 w 211" name="T8"/>
                <a:gd fmla="*/ 179205661 h 103" name="T9"/>
                <a:gd fmla="*/ 66267578 w 211" name="T10"/>
                <a:gd fmla="*/ 158122454 h 103" name="T11"/>
                <a:gd fmla="*/ 81678427 w 211" name="T12"/>
                <a:gd fmla="*/ 163392583 h 103" name="T13"/>
                <a:gd fmla="*/ 66267578 w 211" name="T14"/>
                <a:gd fmla="*/ 151094733 h 103" name="T15"/>
                <a:gd fmla="*/ 87842014 w 211" name="T16"/>
                <a:gd fmla="*/ 154608593 h 103" name="T17"/>
                <a:gd fmla="*/ 81678427 w 211" name="T18"/>
                <a:gd fmla="*/ 131767835 h 103" name="T19"/>
                <a:gd fmla="*/ 94006842 w 211" name="T20"/>
                <a:gd fmla="*/ 145823279 h 103" name="T21"/>
                <a:gd fmla="*/ 107877085 w 211" name="T22"/>
                <a:gd fmla="*/ 133525428 h 103" name="T23"/>
                <a:gd fmla="*/ 98629843 w 211" name="T24"/>
                <a:gd fmla="*/ 117713717 h 103" name="T25"/>
                <a:gd fmla="*/ 130993329 w 211" name="T26"/>
                <a:gd fmla="*/ 119469985 h 103" name="T27"/>
                <a:gd fmla="*/ 123287914 w 211" name="T28"/>
                <a:gd fmla="*/ 110685996 h 103" name="T29"/>
                <a:gd fmla="*/ 137156916 w 211" name="T30"/>
                <a:gd fmla="*/ 114199856 h 103" name="T31"/>
                <a:gd fmla="*/ 146404158 w 211" name="T32"/>
                <a:gd fmla="*/ 94872959 h 103" name="T33"/>
                <a:gd fmla="*/ 306677318 w 211" name="T34"/>
                <a:gd fmla="*/ 38652480 h 103" name="T35"/>
                <a:gd fmla="*/ 323629975 w 211" name="T36"/>
                <a:gd fmla="*/ 15811716 h 103" name="T37"/>
                <a:gd fmla="*/ 292807075 w 211" name="T38"/>
                <a:gd fmla="*/ 0 h 103" name="T39"/>
                <a:gd fmla="*/ 225000171 w 211" name="T40"/>
                <a:gd fmla="*/ 36894887 h 103" name="T41"/>
                <a:gd fmla="*/ 154109573 w 211" name="T42"/>
                <a:gd fmla="*/ 36894887 h 103" name="T43"/>
                <a:gd fmla="*/ 80136580 w 211" name="T44"/>
                <a:gd fmla="*/ 84331356 h 103" name="T45"/>
                <a:gd fmla="*/ 40068911 w 211" name="T46"/>
                <a:gd fmla="*/ 91359098 h 103" name="T47"/>
                <a:gd fmla="*/ 41609507 w 211" name="T48"/>
                <a:gd fmla="*/ 110685996 h 103" name="T49"/>
                <a:gd fmla="*/ 63185164 w 211" name="T50"/>
                <a:gd fmla="*/ 114199856 h 103" name="T51"/>
                <a:gd fmla="*/ 38527083 w 211" name="T52"/>
                <a:gd fmla="*/ 114199856 h 103" name="T53"/>
                <a:gd fmla="*/ 49314921 w 211" name="T54"/>
                <a:gd fmla="*/ 122983846 h 103" name="T55"/>
                <a:gd fmla="*/ 30821668 w 211" name="T56"/>
                <a:gd fmla="*/ 133525428 h 103" name="T57"/>
                <a:gd fmla="*/ 52397336 w 211" name="T58"/>
                <a:gd fmla="*/ 142309418 h 103" name="T59"/>
                <a:gd fmla="*/ 0 w 211" name="T60"/>
                <a:gd fmla="*/ 154608593 h 103" name="T61"/>
                <a:gd fmla="*/ 0 w 211" name="T62"/>
                <a:gd fmla="*/ 154608593 h 103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211" name="T96"/>
                <a:gd fmla="*/ 0 h 103" name="T97"/>
                <a:gd fmla="*/ 211 w 211" name="T98"/>
                <a:gd fmla="*/ 103 h 103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103" w="211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/>
            <p:nvPr/>
          </p:nvSpPr>
          <p:spPr bwMode="auto">
            <a:xfrm>
              <a:off x="4031416" y="2414272"/>
              <a:ext cx="50799" cy="206196"/>
            </a:xfrm>
            <a:custGeom>
              <a:gdLst>
                <a:gd fmla="*/ 0 w 41" name="T0"/>
                <a:gd fmla="*/ 20480869 h 21" name="T1"/>
                <a:gd fmla="*/ 0 w 41" name="T2"/>
                <a:gd fmla="*/ 20480869 h 21" name="T3"/>
                <a:gd fmla="*/ 18421813 w 41" name="T4"/>
                <a:gd fmla="*/ 29258380 h 21" name="T5"/>
                <a:gd fmla="*/ 61407284 w 41" name="T6"/>
                <a:gd fmla="*/ 19018550 h 21" name="T7"/>
                <a:gd fmla="*/ 35309714 w 41" name="T8"/>
                <a:gd fmla="*/ 0 h 21" name="T9"/>
                <a:gd fmla="*/ 0 w 41" name="T10"/>
                <a:gd fmla="*/ 20480869 h 21" name="T11"/>
                <a:gd fmla="*/ 0 w 41" name="T12"/>
                <a:gd fmla="*/ 20480869 h 21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41" name="T21"/>
                <a:gd fmla="*/ 0 h 21" name="T22"/>
                <a:gd fmla="*/ 41 w 41" name="T23"/>
                <a:gd fmla="*/ 21 h 21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1" w="4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/>
            <p:nvPr/>
          </p:nvSpPr>
          <p:spPr bwMode="auto">
            <a:xfrm>
              <a:off x="4515602" y="2462690"/>
              <a:ext cx="47625" cy="206196"/>
            </a:xfrm>
            <a:custGeom>
              <a:gdLst>
                <a:gd fmla="*/ 0 w 38" name="T0"/>
                <a:gd fmla="*/ 0 h 14" name="T1"/>
                <a:gd fmla="*/ 0 w 38" name="T2"/>
                <a:gd fmla="*/ 0 h 14" name="T3"/>
                <a:gd fmla="*/ 25132214 w 38" name="T4"/>
                <a:gd fmla="*/ 15557395 h 14" name="T5"/>
                <a:gd fmla="*/ 17277847 w 38" name="T6"/>
                <a:gd fmla="*/ 20224737 h 14" name="T7"/>
                <a:gd fmla="*/ 39268060 w 38" name="T8"/>
                <a:gd fmla="*/ 20224737 h 14" name="T9"/>
                <a:gd fmla="*/ 58117536 w 38" name="T10"/>
                <a:gd fmla="*/ 9334686 h 14" name="T11"/>
                <a:gd fmla="*/ 0 w 38" name="T12"/>
                <a:gd fmla="*/ 0 h 14" name="T13"/>
                <a:gd fmla="*/ 0 w 38" name="T14"/>
                <a:gd fmla="*/ 0 h 14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38" name="T24"/>
                <a:gd fmla="*/ 0 h 14" name="T25"/>
                <a:gd fmla="*/ 38 w 38" name="T26"/>
                <a:gd fmla="*/ 14 h 14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14" w="38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/>
            <p:nvPr/>
          </p:nvSpPr>
          <p:spPr bwMode="auto">
            <a:xfrm>
              <a:off x="4525126" y="2430940"/>
              <a:ext cx="109536" cy="206196"/>
            </a:xfrm>
            <a:custGeom>
              <a:gdLst>
                <a:gd fmla="*/ 0 w 88" name="T0"/>
                <a:gd fmla="*/ 51992477 h 38" name="T1"/>
                <a:gd fmla="*/ 0 w 88" name="T2"/>
                <a:gd fmla="*/ 51992477 h 38" name="T3"/>
                <a:gd fmla="*/ 35635620 w 88" name="T4"/>
                <a:gd fmla="*/ 16772225 h 38" name="T5"/>
                <a:gd fmla="*/ 86764515 w 88" name="T6"/>
                <a:gd fmla="*/ 0 h 38" name="T7"/>
                <a:gd fmla="*/ 134795229 w 88" name="T8"/>
                <a:gd fmla="*/ 30188970 h 38" name="T9"/>
                <a:gd fmla="*/ 119301972 w 88" name="T10"/>
                <a:gd fmla="*/ 35220247 h 38" name="T11"/>
                <a:gd fmla="*/ 122400126 w 88" name="T12"/>
                <a:gd fmla="*/ 48638292 h 38" name="T13"/>
                <a:gd fmla="*/ 52678585 w 88" name="T14"/>
                <a:gd fmla="*/ 62055032 h 38" name="T15"/>
                <a:gd fmla="*/ 0 w 88" name="T16"/>
                <a:gd fmla="*/ 51992477 h 38" name="T17"/>
                <a:gd fmla="*/ 0 w 88" name="T18"/>
                <a:gd fmla="*/ 51992477 h 38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88" name="T30"/>
                <a:gd fmla="*/ 0 h 38" name="T31"/>
                <a:gd fmla="*/ 88 w 88" name="T32"/>
                <a:gd fmla="*/ 38 h 38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38" w="8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/>
            <p:nvPr/>
          </p:nvSpPr>
          <p:spPr bwMode="auto">
            <a:xfrm>
              <a:off x="4547350" y="2478565"/>
              <a:ext cx="120649" cy="206196"/>
            </a:xfrm>
            <a:custGeom>
              <a:gdLst>
                <a:gd fmla="*/ 0 w 98" name="T0"/>
                <a:gd fmla="*/ 32371164 h 45" name="T1"/>
                <a:gd fmla="*/ 0 w 98" name="T2"/>
                <a:gd fmla="*/ 32371164 h 45" name="T3"/>
                <a:gd fmla="*/ 27281675 w 98" name="T4"/>
                <a:gd fmla="*/ 37482673 h 45" name="T5"/>
                <a:gd fmla="*/ 45470282 w 98" name="T6"/>
                <a:gd fmla="*/ 63040231 h 45" name="T7"/>
                <a:gd fmla="*/ 60626625 w 98" name="T8"/>
                <a:gd fmla="*/ 54520614 h 45" name="T9"/>
                <a:gd fmla="*/ 121253251 w 98" name="T10"/>
                <a:gd fmla="*/ 74966652 h 45" name="T11"/>
                <a:gd fmla="*/ 142472871 w 98" name="T12"/>
                <a:gd fmla="*/ 66447034 h 45" name="T13"/>
                <a:gd fmla="*/ 125799785 w 98" name="T14"/>
                <a:gd fmla="*/ 47705703 h 45" name="T15"/>
                <a:gd fmla="*/ 137925106 w 98" name="T16"/>
                <a:gd fmla="*/ 52817212 h 45" name="T17"/>
                <a:gd fmla="*/ 147019404 w 98" name="T18"/>
                <a:gd fmla="*/ 22149450 h 45" name="T19"/>
                <a:gd fmla="*/ 115189975 w 98" name="T20"/>
                <a:gd fmla="*/ 6814914 h 45" name="T21"/>
                <a:gd fmla="*/ 83361776 w 98" name="T22"/>
                <a:gd fmla="*/ 28964361 h 45" name="T23"/>
                <a:gd fmla="*/ 109127929 w 98" name="T24"/>
                <a:gd fmla="*/ 17037935 h 45" name="T25"/>
                <a:gd fmla="*/ 93971586 w 98" name="T26"/>
                <a:gd fmla="*/ 0 h 45" name="T27"/>
                <a:gd fmla="*/ 42438028 w 98" name="T28"/>
                <a:gd fmla="*/ 6814914 h 45" name="T29"/>
                <a:gd fmla="*/ 0 w 98" name="T30"/>
                <a:gd fmla="*/ 32371164 h 45" name="T31"/>
                <a:gd fmla="*/ 0 w 98" name="T32"/>
                <a:gd fmla="*/ 32371164 h 45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w 98" name="T51"/>
                <a:gd fmla="*/ 0 h 45" name="T52"/>
                <a:gd fmla="*/ 98 w 98" name="T53"/>
                <a:gd fmla="*/ 45 h 45" name="T54"/>
              </a:gdLst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b="T54" l="T51" r="T53" t="T52"/>
              <a:pathLst>
                <a:path h="45" w="98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/>
            <p:nvPr/>
          </p:nvSpPr>
          <p:spPr bwMode="auto">
            <a:xfrm>
              <a:off x="4661649" y="2508728"/>
              <a:ext cx="101599" cy="206196"/>
            </a:xfrm>
            <a:custGeom>
              <a:gdLst>
                <a:gd fmla="*/ 0 w 82" name="T0"/>
                <a:gd fmla="*/ 61957319 h 46" name="T1"/>
                <a:gd fmla="*/ 0 w 82" name="T2"/>
                <a:gd fmla="*/ 61957319 h 46" name="T3"/>
                <a:gd fmla="*/ 9210906 w 82" name="T4"/>
                <a:gd fmla="*/ 73370170 h 46" name="T5"/>
                <a:gd fmla="*/ 113603665 w 82" name="T6"/>
                <a:gd fmla="*/ 58696140 h 46" name="T7"/>
                <a:gd fmla="*/ 124349719 w 82" name="T8"/>
                <a:gd fmla="*/ 34239839 h 46" name="T9"/>
                <a:gd fmla="*/ 95181857 w 82" name="T10"/>
                <a:gd fmla="*/ 14674035 h 46" name="T11"/>
                <a:gd fmla="*/ 70618188 w 82" name="T12"/>
                <a:gd fmla="*/ 22825711 h 46" name="T13"/>
                <a:gd fmla="*/ 73688489 w 82" name="T14"/>
                <a:gd fmla="*/ 6522361 h 46" name="T15"/>
                <a:gd fmla="*/ 59872134 w 82" name="T16"/>
                <a:gd fmla="*/ 0 h 46" name="T17"/>
                <a:gd fmla="*/ 12281210 w 82" name="T18"/>
                <a:gd fmla="*/ 53804371 h 46" name="T19"/>
                <a:gd fmla="*/ 0 w 82" name="T20"/>
                <a:gd fmla="*/ 61957319 h 46" name="T21"/>
                <a:gd fmla="*/ 0 w 82" name="T22"/>
                <a:gd fmla="*/ 61957319 h 4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w 82" name="T36"/>
                <a:gd fmla="*/ 0 h 46" name="T37"/>
                <a:gd fmla="*/ 82 w 82" name="T38"/>
                <a:gd fmla="*/ 46 h 46" name="T39"/>
              </a:gdLst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b="T39" l="T36" r="T38" t="T37"/>
              <a:pathLst>
                <a:path h="46" w="82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/>
            <p:nvPr/>
          </p:nvSpPr>
          <p:spPr bwMode="auto">
            <a:xfrm>
              <a:off x="5293470" y="2630172"/>
              <a:ext cx="114299" cy="206196"/>
            </a:xfrm>
            <a:custGeom>
              <a:gdLst>
                <a:gd fmla="*/ 0 w 92" name="T0"/>
                <a:gd fmla="*/ 40628330 h 43" name="T1"/>
                <a:gd fmla="*/ 0 w 92" name="T2"/>
                <a:gd fmla="*/ 40628330 h 43" name="T3"/>
                <a:gd fmla="*/ 27783597 w 92" name="T4"/>
                <a:gd fmla="*/ 1766334 h 43" name="T5"/>
                <a:gd fmla="*/ 47849462 w 92" name="T6"/>
                <a:gd fmla="*/ 0 h 43" name="T7"/>
                <a:gd fmla="*/ 80263441 w 92" name="T8"/>
                <a:gd fmla="*/ 28262669 h 43" name="T9"/>
                <a:gd fmla="*/ 84895093 w 92" name="T10"/>
                <a:gd fmla="*/ 7065335 h 43" name="T11"/>
                <a:gd fmla="*/ 120396413 w 92" name="T12"/>
                <a:gd fmla="*/ 24730003 h 43" name="T13"/>
                <a:gd fmla="*/ 117309072 w 92" name="T14"/>
                <a:gd fmla="*/ 51226339 h 43" name="T15"/>
                <a:gd fmla="*/ 140462268 w 92" name="T16"/>
                <a:gd fmla="*/ 61824337 h 43" name="T17"/>
                <a:gd fmla="*/ 66372268 w 92" name="T18"/>
                <a:gd fmla="*/ 65358332 h 43" name="T19"/>
                <a:gd fmla="*/ 61741877 w 92" name="T20"/>
                <a:gd fmla="*/ 54759005 h 43" name="T21"/>
                <a:gd fmla="*/ 49393754 w 92" name="T22"/>
                <a:gd fmla="*/ 74189998 h 43" name="T23"/>
                <a:gd fmla="*/ 0 w 92" name="T24"/>
                <a:gd fmla="*/ 40628330 h 43" name="T25"/>
                <a:gd fmla="*/ 0 w 92" name="T26"/>
                <a:gd fmla="*/ 40628330 h 43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92" name="T42"/>
                <a:gd fmla="*/ 0 h 43" name="T43"/>
                <a:gd fmla="*/ 92 w 92" name="T44"/>
                <a:gd fmla="*/ 43 h 43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43" w="92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/>
            <p:nvPr/>
          </p:nvSpPr>
          <p:spPr bwMode="auto">
            <a:xfrm>
              <a:off x="5372844" y="2623823"/>
              <a:ext cx="69849" cy="206196"/>
            </a:xfrm>
            <a:custGeom>
              <a:gdLst>
                <a:gd fmla="*/ 0 w 57" name="T0"/>
                <a:gd fmla="*/ 0 h 30" name="T1"/>
                <a:gd fmla="*/ 0 w 57" name="T2"/>
                <a:gd fmla="*/ 0 h 30" name="T3"/>
                <a:gd fmla="*/ 28531889 w 57" name="T4"/>
                <a:gd fmla="*/ 20821862 h 30" name="T5"/>
                <a:gd fmla="*/ 21023629 w 57" name="T6"/>
                <a:gd fmla="*/ 39751953 h 30" name="T7"/>
                <a:gd fmla="*/ 34538987 w 57" name="T8"/>
                <a:gd fmla="*/ 54894382 h 30" name="T9"/>
                <a:gd fmla="*/ 60068552 w 57" name="T10"/>
                <a:gd fmla="*/ 54894382 h 30" name="T11"/>
                <a:gd fmla="*/ 84095739 w 57" name="T12"/>
                <a:gd fmla="*/ 34072515 h 30" name="T13"/>
                <a:gd fmla="*/ 0 w 57" name="T14"/>
                <a:gd fmla="*/ 0 h 30" name="T15"/>
                <a:gd fmla="*/ 0 w 57" name="T16"/>
                <a:gd fmla="*/ 0 h 30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57" name="T27"/>
                <a:gd fmla="*/ 0 h 30" name="T28"/>
                <a:gd fmla="*/ 57 w 57" name="T29"/>
                <a:gd fmla="*/ 30 h 30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30" w="57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/>
            <p:nvPr/>
          </p:nvSpPr>
          <p:spPr bwMode="auto">
            <a:xfrm>
              <a:off x="5379193" y="3342171"/>
              <a:ext cx="52387" cy="206196"/>
            </a:xfrm>
            <a:custGeom>
              <a:gdLst>
                <a:gd fmla="*/ 0 w 43" name="T0"/>
                <a:gd fmla="*/ 65259437 h 149" name="T1"/>
                <a:gd fmla="*/ 0 w 43" name="T2"/>
                <a:gd fmla="*/ 65259437 h 149" name="T3"/>
                <a:gd fmla="*/ 10389683 w 43" name="T4"/>
                <a:gd fmla="*/ 96172434 h 149" name="T5"/>
                <a:gd fmla="*/ 10389683 w 43" name="T6"/>
                <a:gd fmla="*/ 254170820 h 149" name="T7"/>
                <a:gd fmla="*/ 20779367 w 43" name="T8"/>
                <a:gd fmla="*/ 235278901 h 149" name="T9"/>
                <a:gd fmla="*/ 37107049 w 43" name="T10"/>
                <a:gd fmla="*/ 247301269 h 149" name="T11"/>
                <a:gd fmla="*/ 19295470 w 43" name="T12"/>
                <a:gd fmla="*/ 204365925 h 149" name="T13"/>
                <a:gd fmla="*/ 29685153 w 43" name="T14"/>
                <a:gd fmla="*/ 159715118 h 149" name="T15"/>
                <a:gd fmla="*/ 62339309 w 43" name="T16"/>
                <a:gd fmla="*/ 173454260 h 149" name="T17"/>
                <a:gd fmla="*/ 31169045 w 43" name="T18"/>
                <a:gd fmla="*/ 89302883 h 149" name="T19"/>
                <a:gd fmla="*/ 20779367 w 43" name="T20"/>
                <a:gd fmla="*/ 0 h 149" name="T21"/>
                <a:gd fmla="*/ 0 w 43" name="T22"/>
                <a:gd fmla="*/ 65259437 h 149" name="T23"/>
                <a:gd fmla="*/ 0 w 43" name="T24"/>
                <a:gd fmla="*/ 65259437 h 149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43" name="T39"/>
                <a:gd fmla="*/ 0 h 149" name="T40"/>
                <a:gd fmla="*/ 43 w 43" name="T41"/>
                <a:gd fmla="*/ 149 h 149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149" w="43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/>
            <p:nvPr/>
          </p:nvSpPr>
          <p:spPr bwMode="auto">
            <a:xfrm>
              <a:off x="5456981" y="2641284"/>
              <a:ext cx="79374" cy="206196"/>
            </a:xfrm>
            <a:custGeom>
              <a:gdLst>
                <a:gd fmla="*/ 0 w 64" name="T0"/>
                <a:gd fmla="*/ 0 h 22" name="T1"/>
                <a:gd fmla="*/ 0 w 64" name="T2"/>
                <a:gd fmla="*/ 0 h 22" name="T3"/>
                <a:gd fmla="*/ 16920514 w 64" name="T4"/>
                <a:gd fmla="*/ 23618538 h 22" name="T5"/>
                <a:gd fmla="*/ 61526777 w 64" name="T6"/>
                <a:gd fmla="*/ 35427802 h 22" name="T7"/>
                <a:gd fmla="*/ 96905705 w 64" name="T8"/>
                <a:gd fmla="*/ 28680208 h 22" name="T9"/>
                <a:gd fmla="*/ 0 w 64" name="T10"/>
                <a:gd fmla="*/ 0 h 22" name="T11"/>
                <a:gd fmla="*/ 0 w 64" name="T12"/>
                <a:gd fmla="*/ 0 h 22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64" name="T21"/>
                <a:gd fmla="*/ 0 h 22" name="T22"/>
                <a:gd fmla="*/ 64 w 64" name="T23"/>
                <a:gd fmla="*/ 22 h 22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2" w="64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/>
            <p:nvPr/>
          </p:nvGrpSpPr>
          <p:grpSpPr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/>
              <p:nvPr/>
            </p:nvSpPr>
            <p:spPr bwMode="auto">
              <a:xfrm>
                <a:off x="3227" y="1979"/>
                <a:ext cx="146" cy="158"/>
              </a:xfrm>
              <a:custGeom>
                <a:gdLst>
                  <a:gd fmla="*/ 0 w 146" name="T0"/>
                  <a:gd fmla="*/ 13 h 104" name="T1"/>
                  <a:gd fmla="*/ 0 w 146" name="T2"/>
                  <a:gd fmla="*/ 13 h 104" name="T3"/>
                  <a:gd fmla="*/ 1 w 146" name="T4"/>
                  <a:gd fmla="*/ 25 h 104" name="T5"/>
                  <a:gd fmla="*/ 16 w 146" name="T6"/>
                  <a:gd fmla="*/ 25 h 104" name="T7"/>
                  <a:gd fmla="*/ 12 w 146" name="T8"/>
                  <a:gd fmla="*/ 31 h 104" name="T9"/>
                  <a:gd fmla="*/ 22 w 146" name="T10"/>
                  <a:gd fmla="*/ 35 h 104" name="T11"/>
                  <a:gd fmla="*/ 8 w 146" name="T12"/>
                  <a:gd fmla="*/ 34 h 104" name="T13"/>
                  <a:gd fmla="*/ 34 w 146" name="T14"/>
                  <a:gd fmla="*/ 45 h 104" name="T15"/>
                  <a:gd fmla="*/ 23 w 146" name="T16"/>
                  <a:gd fmla="*/ 49 h 104" name="T17"/>
                  <a:gd fmla="*/ 31 w 146" name="T18"/>
                  <a:gd fmla="*/ 57 h 104" name="T19"/>
                  <a:gd fmla="*/ 53 w 146" name="T20"/>
                  <a:gd fmla="*/ 52 h 104" name="T21"/>
                  <a:gd fmla="*/ 53 w 146" name="T22"/>
                  <a:gd fmla="*/ 42 h 104" name="T23"/>
                  <a:gd fmla="*/ 64 w 146" name="T24"/>
                  <a:gd fmla="*/ 38 h 104" name="T25"/>
                  <a:gd fmla="*/ 66 w 146" name="T26"/>
                  <a:gd fmla="*/ 50 h 104" name="T27"/>
                  <a:gd fmla="*/ 80 w 146" name="T28"/>
                  <a:gd fmla="*/ 42 h 104" name="T29"/>
                  <a:gd fmla="*/ 77 w 146" name="T30"/>
                  <a:gd fmla="*/ 50 h 104" name="T31"/>
                  <a:gd fmla="*/ 90 w 146" name="T32"/>
                  <a:gd fmla="*/ 50 h 104" name="T33"/>
                  <a:gd fmla="*/ 40 w 146" name="T34"/>
                  <a:gd fmla="*/ 62 h 104" name="T35"/>
                  <a:gd fmla="*/ 43 w 146" name="T36"/>
                  <a:gd fmla="*/ 71 h 104" name="T37"/>
                  <a:gd fmla="*/ 84 w 146" name="T38"/>
                  <a:gd fmla="*/ 64 h 104" name="T39"/>
                  <a:gd fmla="*/ 55 w 146" name="T40"/>
                  <a:gd fmla="*/ 73 h 104" name="T41"/>
                  <a:gd fmla="*/ 72 w 146" name="T42"/>
                  <a:gd fmla="*/ 78 h 104" name="T43"/>
                  <a:gd fmla="*/ 44 w 146" name="T44"/>
                  <a:gd fmla="*/ 82 h 104" name="T45"/>
                  <a:gd fmla="*/ 86 w 146" name="T46"/>
                  <a:gd fmla="*/ 103 h 104" name="T47"/>
                  <a:gd fmla="*/ 113 w 146" name="T48"/>
                  <a:gd fmla="*/ 50 h 104" name="T49"/>
                  <a:gd fmla="*/ 145 w 146" name="T50"/>
                  <a:gd fmla="*/ 37 h 104" name="T51"/>
                  <a:gd fmla="*/ 109 w 146" name="T52"/>
                  <a:gd fmla="*/ 28 h 104" name="T53"/>
                  <a:gd fmla="*/ 104 w 146" name="T54"/>
                  <a:gd fmla="*/ 15 h 104" name="T55"/>
                  <a:gd fmla="*/ 94 w 146" name="T56"/>
                  <a:gd fmla="*/ 23 h 104" name="T57"/>
                  <a:gd fmla="*/ 99 w 146" name="T58"/>
                  <a:gd fmla="*/ 10 h 104" name="T59"/>
                  <a:gd fmla="*/ 75 w 146" name="T60"/>
                  <a:gd fmla="*/ 0 h 104" name="T61"/>
                  <a:gd fmla="*/ 67 w 146" name="T62"/>
                  <a:gd fmla="*/ 10 h 104" name="T63"/>
                  <a:gd fmla="*/ 78 w 146" name="T64"/>
                  <a:gd fmla="*/ 35 h 104" name="T65"/>
                  <a:gd fmla="*/ 51 w 146" name="T66"/>
                  <a:gd fmla="*/ 10 h 104" name="T67"/>
                  <a:gd fmla="*/ 43 w 146" name="T68"/>
                  <a:gd fmla="*/ 15 h 104" name="T69"/>
                  <a:gd fmla="*/ 48 w 146" name="T70"/>
                  <a:gd fmla="*/ 28 h 104" name="T71"/>
                  <a:gd fmla="*/ 22 w 146" name="T72"/>
                  <a:gd fmla="*/ 16 h 104" name="T73"/>
                  <a:gd fmla="*/ 40 w 146" name="T74"/>
                  <a:gd fmla="*/ 9 h 104" name="T75"/>
                  <a:gd fmla="*/ 0 w 146" name="T76"/>
                  <a:gd fmla="*/ 13 h 104" name="T77"/>
                  <a:gd fmla="*/ 0 w 146" name="T78"/>
                  <a:gd fmla="*/ 13 h 104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w 146" name="T120"/>
                  <a:gd fmla="*/ 0 h 104" name="T121"/>
                  <a:gd fmla="*/ 146 w 146" name="T122"/>
                  <a:gd fmla="*/ 104 h 104" name="T123"/>
                </a:gdLst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b="T123" l="T120" r="T122" t="T121"/>
                <a:pathLst>
                  <a:path h="104" w="146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/>
              <p:nvPr/>
            </p:nvSpPr>
            <p:spPr bwMode="auto">
              <a:xfrm>
                <a:off x="3320" y="1935"/>
                <a:ext cx="132" cy="158"/>
              </a:xfrm>
              <a:custGeom>
                <a:gdLst>
                  <a:gd fmla="*/ 0 w 132" name="T0"/>
                  <a:gd fmla="*/ 11 h 44" name="T1"/>
                  <a:gd fmla="*/ 0 w 132" name="T2"/>
                  <a:gd fmla="*/ 11 h 44" name="T3"/>
                  <a:gd fmla="*/ 19 w 132" name="T4"/>
                  <a:gd fmla="*/ 15 h 44" name="T5"/>
                  <a:gd fmla="*/ 7 w 132" name="T6"/>
                  <a:gd fmla="*/ 20 h 44" name="T7"/>
                  <a:gd fmla="*/ 12 w 132" name="T8"/>
                  <a:gd fmla="*/ 24 h 44" name="T9"/>
                  <a:gd fmla="*/ 60 w 132" name="T10"/>
                  <a:gd fmla="*/ 23 h 44" name="T11"/>
                  <a:gd fmla="*/ 30 w 132" name="T12"/>
                  <a:gd fmla="*/ 29 h 44" name="T13"/>
                  <a:gd fmla="*/ 78 w 132" name="T14"/>
                  <a:gd fmla="*/ 43 h 44" name="T15"/>
                  <a:gd fmla="*/ 110 w 132" name="T16"/>
                  <a:gd fmla="*/ 35 h 44" name="T17"/>
                  <a:gd fmla="*/ 131 w 132" name="T18"/>
                  <a:gd fmla="*/ 20 h 44" name="T19"/>
                  <a:gd fmla="*/ 125 w 132" name="T20"/>
                  <a:gd fmla="*/ 12 h 44" name="T21"/>
                  <a:gd fmla="*/ 94 w 132" name="T22"/>
                  <a:gd fmla="*/ 13 h 44" name="T23"/>
                  <a:gd fmla="*/ 99 w 132" name="T24"/>
                  <a:gd fmla="*/ 5 h 44" name="T25"/>
                  <a:gd fmla="*/ 74 w 132" name="T26"/>
                  <a:gd fmla="*/ 13 h 44" name="T27"/>
                  <a:gd fmla="*/ 71 w 132" name="T28"/>
                  <a:gd fmla="*/ 0 h 44" name="T29"/>
                  <a:gd fmla="*/ 65 w 132" name="T30"/>
                  <a:gd fmla="*/ 17 h 44" name="T31"/>
                  <a:gd fmla="*/ 30 w 132" name="T32"/>
                  <a:gd fmla="*/ 0 h 44" name="T33"/>
                  <a:gd fmla="*/ 31 w 132" name="T34"/>
                  <a:gd fmla="*/ 10 h 44" name="T35"/>
                  <a:gd fmla="*/ 20 w 132" name="T36"/>
                  <a:gd fmla="*/ 5 h 44" name="T37"/>
                  <a:gd fmla="*/ 25 w 132" name="T38"/>
                  <a:gd fmla="*/ 15 h 44" name="T39"/>
                  <a:gd fmla="*/ 0 w 132" name="T40"/>
                  <a:gd fmla="*/ 11 h 44" name="T41"/>
                  <a:gd fmla="*/ 0 w 132" name="T42"/>
                  <a:gd fmla="*/ 11 h 44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32" name="T66"/>
                  <a:gd fmla="*/ 0 h 44" name="T67"/>
                  <a:gd fmla="*/ 132 w 132" name="T68"/>
                  <a:gd fmla="*/ 44 h 44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44" w="132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/>
              <p:nvPr/>
            </p:nvSpPr>
            <p:spPr bwMode="auto">
              <a:xfrm>
                <a:off x="3365" y="1997"/>
                <a:ext cx="57" cy="158"/>
              </a:xfrm>
              <a:custGeom>
                <a:gdLst>
                  <a:gd fmla="*/ 0 w 57" name="T0"/>
                  <a:gd fmla="*/ 22 h 29" name="T1"/>
                  <a:gd fmla="*/ 0 w 57" name="T2"/>
                  <a:gd fmla="*/ 22 h 29" name="T3"/>
                  <a:gd fmla="*/ 5 w 57" name="T4"/>
                  <a:gd fmla="*/ 8 h 29" name="T5"/>
                  <a:gd fmla="*/ 28 w 57" name="T6"/>
                  <a:gd fmla="*/ 0 h 29" name="T7"/>
                  <a:gd fmla="*/ 32 w 57" name="T8"/>
                  <a:gd fmla="*/ 8 h 29" name="T9"/>
                  <a:gd fmla="*/ 56 w 57" name="T10"/>
                  <a:gd fmla="*/ 14 h 29" name="T11"/>
                  <a:gd fmla="*/ 22 w 57" name="T12"/>
                  <a:gd fmla="*/ 28 h 29" name="T13"/>
                  <a:gd fmla="*/ 28 w 57" name="T14"/>
                  <a:gd fmla="*/ 21 h 29" name="T15"/>
                  <a:gd fmla="*/ 0 w 57" name="T16"/>
                  <a:gd fmla="*/ 22 h 29" name="T17"/>
                  <a:gd fmla="*/ 0 w 57" name="T18"/>
                  <a:gd fmla="*/ 22 h 29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57" name="T30"/>
                  <a:gd fmla="*/ 0 h 29" name="T31"/>
                  <a:gd fmla="*/ 57 w 57" name="T32"/>
                  <a:gd fmla="*/ 29 h 29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28" w="57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/>
            <p:nvPr/>
          </p:nvSpPr>
          <p:spPr bwMode="auto">
            <a:xfrm>
              <a:off x="4629900" y="4078775"/>
              <a:ext cx="136524" cy="206196"/>
            </a:xfrm>
            <a:custGeom>
              <a:gdLst>
                <a:gd fmla="*/ 0 w 109" name="T0"/>
                <a:gd fmla="*/ 56982790 h 209" name="T1"/>
                <a:gd fmla="*/ 0 w 109" name="T2"/>
                <a:gd fmla="*/ 56982790 h 209" name="T3"/>
                <a:gd fmla="*/ 10982123 w 109" name="T4"/>
                <a:gd fmla="*/ 29354730 h 209" name="T5"/>
                <a:gd fmla="*/ 56477515 w 109" name="T6"/>
                <a:gd fmla="*/ 0 h 209" name="T7"/>
                <a:gd fmla="*/ 76872341 w 109" name="T8"/>
                <a:gd fmla="*/ 27628059 h 209" name="T9"/>
                <a:gd fmla="*/ 70597203 w 109" name="T10"/>
                <a:gd fmla="*/ 75977484 h 209" name="T11"/>
                <a:gd fmla="*/ 125505307 w 109" name="T12"/>
                <a:gd fmla="*/ 55256119 h 209" name="T13"/>
                <a:gd fmla="*/ 149037702 w 109" name="T14"/>
                <a:gd fmla="*/ 75977484 h 209" name="T15"/>
                <a:gd fmla="*/ 169431313 w 109" name="T16"/>
                <a:gd fmla="*/ 124325605 h 209" name="T17"/>
                <a:gd fmla="*/ 161587978 w 109" name="T18"/>
                <a:gd fmla="*/ 153680325 h 209" name="T19"/>
                <a:gd fmla="*/ 120798327 w 109" name="T20"/>
                <a:gd fmla="*/ 151953654 h 209" name="T21"/>
                <a:gd fmla="*/ 105110482 w 109" name="T22"/>
                <a:gd fmla="*/ 165768336 h 209" name="T23"/>
                <a:gd fmla="*/ 112955031 w 109" name="T24"/>
                <a:gd fmla="*/ 215843148 h 209" name="T25"/>
                <a:gd fmla="*/ 58045674 w 109" name="T26"/>
                <a:gd fmla="*/ 172675061 h 209" name="T27"/>
                <a:gd fmla="*/ 34514522 w 109" name="T28"/>
                <a:gd fmla="*/ 250377881 h 209" name="T29"/>
                <a:gd fmla="*/ 61183243 w 109" name="T30"/>
                <a:gd fmla="*/ 319448661 h 209" name="T31"/>
                <a:gd fmla="*/ 98835344 w 109" name="T32"/>
                <a:gd fmla="*/ 345348807 h 209" name="T33"/>
                <a:gd fmla="*/ 78440499 w 109" name="T34"/>
                <a:gd fmla="*/ 359163489 h 209" name="T35"/>
                <a:gd fmla="*/ 73734772 w 109" name="T36"/>
                <a:gd fmla="*/ 336715370 h 209" name="T37"/>
                <a:gd fmla="*/ 58045674 w 109" name="T38"/>
                <a:gd fmla="*/ 336715370 h 209" name="T39"/>
                <a:gd fmla="*/ 15687850 w 109" name="T40"/>
                <a:gd fmla="*/ 298727295 h 209" name="T41"/>
                <a:gd fmla="*/ 23532404 w 109" name="T42"/>
                <a:gd fmla="*/ 252104552 h 209" name="T43"/>
                <a:gd fmla="*/ 45495397 w 109" name="T44"/>
                <a:gd fmla="*/ 210663135 h 209" name="T45"/>
                <a:gd fmla="*/ 15687850 w 109" name="T46"/>
                <a:gd fmla="*/ 141593628 h 209" name="T47"/>
                <a:gd fmla="*/ 25100562 w 109" name="T48"/>
                <a:gd fmla="*/ 110512237 h 209" name="T49"/>
                <a:gd fmla="*/ 0 w 109" name="T50"/>
                <a:gd fmla="*/ 56982790 h 209" name="T51"/>
                <a:gd fmla="*/ 0 w 109" name="T52"/>
                <a:gd fmla="*/ 56982790 h 209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w 109" name="T81"/>
                <a:gd fmla="*/ 0 h 209" name="T82"/>
                <a:gd fmla="*/ 109 w 109" name="T83"/>
                <a:gd fmla="*/ 209 h 209" name="T84"/>
              </a:gdLst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b="T84" l="T81" r="T83" t="T82"/>
              <a:pathLst>
                <a:path h="209" w="1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/>
            <p:nvPr/>
          </p:nvSpPr>
          <p:spPr bwMode="auto">
            <a:xfrm>
              <a:off x="3415470" y="3585060"/>
              <a:ext cx="315911" cy="206196"/>
            </a:xfrm>
            <a:custGeom>
              <a:gdLst>
                <a:gd fmla="*/ 0 w 252" name="T0"/>
                <a:gd fmla="*/ 55671680 h 99" name="T1"/>
                <a:gd fmla="*/ 0 w 252" name="T2"/>
                <a:gd fmla="*/ 55671680 h 99" name="T3"/>
                <a:gd fmla="*/ 17287462 w 252" name="T4"/>
                <a:gd fmla="*/ 97848223 h 99" name="T5"/>
                <a:gd fmla="*/ 1572043 w 252" name="T6"/>
                <a:gd fmla="*/ 102908575 h 99" name="T7"/>
                <a:gd fmla="*/ 17287462 w 252" name="T8"/>
                <a:gd fmla="*/ 109657442 h 99" name="T9"/>
                <a:gd fmla="*/ 23573131 w 252" name="T10"/>
                <a:gd fmla="*/ 136650313 h 99" name="T11"/>
                <a:gd fmla="*/ 45575473 w 252" name="T12"/>
                <a:gd fmla="*/ 133275879 h 99" name="T13"/>
                <a:gd fmla="*/ 23573131 w 252" name="T14"/>
                <a:gd fmla="*/ 145085098 h 99" name="T15"/>
                <a:gd fmla="*/ 48718305 w 252" name="T16"/>
                <a:gd fmla="*/ 140023447 h 99" name="T17"/>
                <a:gd fmla="*/ 75435513 w 252" name="T18"/>
                <a:gd fmla="*/ 156894316 h 99" name="T19"/>
                <a:gd fmla="*/ 100580697 w 252" name="T20"/>
                <a:gd fmla="*/ 138336230 h 99" name="T21"/>
                <a:gd fmla="*/ 139869232 w 252" name="T22"/>
                <a:gd fmla="*/ 161954668 h 99" name="T23"/>
                <a:gd fmla="*/ 207447058 w 252" name="T24"/>
                <a:gd fmla="*/ 138336230 h 99" name="T25"/>
                <a:gd fmla="*/ 205876268 w 252" name="T26"/>
                <a:gd fmla="*/ 165329101 h 99" name="T27"/>
                <a:gd fmla="*/ 218448850 w 252" name="T28"/>
                <a:gd fmla="*/ 138336230 h 99" name="T29"/>
                <a:gd fmla="*/ 347317583 w 252" name="T30"/>
                <a:gd fmla="*/ 133275879 h 99" name="T31"/>
                <a:gd fmla="*/ 394463826 w 252" name="T32"/>
                <a:gd fmla="*/ 129901445 h 99" name="T33"/>
                <a:gd fmla="*/ 380320454 w 252" name="T34"/>
                <a:gd fmla="*/ 72542549 h 99" name="T35"/>
                <a:gd fmla="*/ 391320994 w 252" name="T36"/>
                <a:gd fmla="*/ 60733330 h 99" name="T37"/>
                <a:gd fmla="*/ 350460415 w 252" name="T38"/>
                <a:gd fmla="*/ 11809224 h 99" name="T39"/>
                <a:gd fmla="*/ 323743129 w 252" name="T40"/>
                <a:gd fmla="*/ 11809224 h 99" name="T41"/>
                <a:gd fmla="*/ 253022511 w 252" name="T42"/>
                <a:gd fmla="*/ 32053232 h 99" name="T43"/>
                <a:gd fmla="*/ 190159600 w 252" name="T44"/>
                <a:gd fmla="*/ 0 h 99" name="T45"/>
                <a:gd fmla="*/ 150871025 w 252" name="T46"/>
                <a:gd fmla="*/ 1687217 h 99" name="T47"/>
                <a:gd fmla="*/ 102152740 w 252" name="T48"/>
                <a:gd fmla="*/ 30366016 h 99" name="T49"/>
                <a:gd fmla="*/ 61290888 w 252" name="T50"/>
                <a:gd fmla="*/ 21931231 h 99" name="T51"/>
                <a:gd fmla="*/ 73863470 w 252" name="T52"/>
                <a:gd fmla="*/ 37114883 h 99" name="T53"/>
                <a:gd fmla="*/ 0 w 252" name="T54"/>
                <a:gd fmla="*/ 55671680 h 99" name="T55"/>
                <a:gd fmla="*/ 0 w 252" name="T56"/>
                <a:gd fmla="*/ 55671680 h 99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w 252" name="T87"/>
                <a:gd fmla="*/ 0 h 99" name="T88"/>
                <a:gd fmla="*/ 252 w 252" name="T89"/>
                <a:gd fmla="*/ 99 h 99" name="T90"/>
              </a:gdLst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b="T90" l="T87" r="T89" t="T88"/>
              <a:pathLst>
                <a:path h="99" w="251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/>
            <p:nvPr/>
          </p:nvSpPr>
          <p:spPr bwMode="auto">
            <a:xfrm>
              <a:off x="110317" y="3000856"/>
              <a:ext cx="506410" cy="206196"/>
            </a:xfrm>
            <a:custGeom>
              <a:gdLst>
                <a:gd fmla="*/ 0 w 408" name="T0"/>
                <a:gd fmla="*/ 228607924 h 355" name="T1"/>
                <a:gd fmla="*/ 24649159 w 408" name="T2"/>
                <a:gd fmla="*/ 243848794 h 355" name="T3"/>
                <a:gd fmla="*/ 103220134 w 408" name="T4"/>
                <a:gd fmla="*/ 264168652 h 355" name="T5"/>
                <a:gd fmla="*/ 152519673 w 408" name="T6"/>
                <a:gd fmla="*/ 260782660 h 355" name="T7"/>
                <a:gd fmla="*/ 146357076 w 408" name="T8"/>
                <a:gd fmla="*/ 304810972 h 355" name="T9"/>
                <a:gd fmla="*/ 38514693 w 408" name="T10"/>
                <a:gd fmla="*/ 379319803 h 355" name="T11"/>
                <a:gd fmla="*/ 43136961 w 408" name="T12"/>
                <a:gd fmla="*/ 382707097 h 355" name="T13"/>
                <a:gd fmla="*/ 90894939 w 408" name="T14"/>
                <a:gd fmla="*/ 401333959 h 355" name="T15"/>
                <a:gd fmla="*/ 87814261 w 408" name="T16"/>
                <a:gd fmla="*/ 440281982 h 355" name="T17"/>
                <a:gd fmla="*/ 137113800 w 408" name="T18"/>
                <a:gd fmla="*/ 401333959 h 355" name="T19"/>
                <a:gd fmla="*/ 134031881 w 408" name="T20"/>
                <a:gd fmla="*/ 460603141 h 355" name="T21"/>
                <a:gd fmla="*/ 164843666 w 408" name="T22"/>
                <a:gd fmla="*/ 453829855 h 355" name="T23"/>
                <a:gd fmla="*/ 198737332 w 408" name="T24"/>
                <a:gd fmla="*/ 465683431 h 355" name="T25"/>
                <a:gd fmla="*/ 237252015 w 408" name="T26"/>
                <a:gd fmla="*/ 462296138 h 355" name="T27"/>
                <a:gd fmla="*/ 164843666 w 408" name="T28"/>
                <a:gd fmla="*/ 552045758 h 355" name="T29"/>
                <a:gd fmla="*/ 124788605 w 408" name="T30"/>
                <a:gd fmla="*/ 568979624 h 355" name="T31"/>
                <a:gd fmla="*/ 134031881 w 408" name="T32"/>
                <a:gd fmla="*/ 577447208 h 355" name="T33"/>
                <a:gd fmla="*/ 197196993 w 408" name="T34"/>
                <a:gd fmla="*/ 558819044 h 355" name="T35"/>
                <a:gd fmla="*/ 212602866 w 408" name="T36"/>
                <a:gd fmla="*/ 546965468 h 355" name="T37"/>
                <a:gd fmla="*/ 306578444 w 408" name="T38"/>
                <a:gd fmla="*/ 469069424 h 355" name="T39"/>
                <a:gd fmla="*/ 360500319 w 408" name="T40"/>
                <a:gd fmla="*/ 384400093 h 355" name="T41"/>
                <a:gd fmla="*/ 363580997 w 408" name="T42"/>
                <a:gd fmla="*/ 384400093 h 355" name="T43"/>
                <a:gd fmla="*/ 375906192 w 408" name="T44"/>
                <a:gd fmla="*/ 392867677 h 355" name="T45"/>
                <a:gd fmla="*/ 348175124 w 408" name="T46"/>
                <a:gd fmla="*/ 404721253 h 355" name="T47"/>
                <a:gd fmla="*/ 357418400 w 408" name="T48"/>
                <a:gd fmla="*/ 436895989 h 355" name="T49"/>
                <a:gd fmla="*/ 406717939 w 408" name="T50"/>
                <a:gd fmla="*/ 430121402 h 355" name="T51"/>
                <a:gd fmla="*/ 406717939 w 408" name="T52"/>
                <a:gd fmla="*/ 403026956 h 355" name="T53"/>
                <a:gd fmla="*/ 419043134 w 408" name="T54"/>
                <a:gd fmla="*/ 399640963 h 355" name="T55"/>
                <a:gd fmla="*/ 445232622 w 408" name="T56"/>
                <a:gd fmla="*/ 406414249 h 355" name="T57"/>
                <a:gd fmla="*/ 582346383 w 408" name="T58"/>
                <a:gd fmla="*/ 440281982 h 355" name="T59"/>
                <a:gd fmla="*/ 606995532 w 408" name="T60"/>
                <a:gd fmla="*/ 433508695 h 355" name="T61"/>
                <a:gd fmla="*/ 616238808 w 408" name="T62"/>
                <a:gd fmla="*/ 460603141 h 355" name="T63"/>
                <a:gd fmla="*/ 606995532 w 408" name="T64"/>
                <a:gd fmla="*/ 421655119 h 355" name="T65"/>
                <a:gd fmla="*/ 566940510 w 408" name="T66"/>
                <a:gd fmla="*/ 67735485 h 355" name="T67"/>
                <a:gd fmla="*/ 332769251 w 408" name="T68"/>
                <a:gd fmla="*/ 22014166 h 355" name="T69"/>
                <a:gd fmla="*/ 264983083 w 408" name="T70"/>
                <a:gd fmla="*/ 25401460 h 355" name="T71"/>
                <a:gd fmla="*/ 263442744 w 408" name="T72"/>
                <a:gd fmla="*/ 8467586 h 355" name="T73"/>
                <a:gd fmla="*/ 212602866 w 408" name="T74"/>
                <a:gd fmla="*/ 22014166 h 355" name="T75"/>
                <a:gd fmla="*/ 171006263 w 408" name="T76"/>
                <a:gd fmla="*/ 45721329 h 355" name="T77"/>
                <a:gd fmla="*/ 127869283 w 408" name="T78"/>
                <a:gd fmla="*/ 44028332 h 355" name="T79"/>
                <a:gd fmla="*/ 117085668 w 408" name="T80"/>
                <a:gd fmla="*/ 55881908 h 355" name="T81"/>
                <a:gd fmla="*/ 38514693 w 408" name="T82"/>
                <a:gd fmla="*/ 103297535 h 355" name="T83"/>
                <a:gd fmla="*/ 24649159 w 408" name="T84"/>
                <a:gd fmla="*/ 121924397 h 355" name="T85"/>
                <a:gd fmla="*/ 180249539 w 408" name="T86"/>
                <a:gd fmla="*/ 194740192 h 355" name="T87"/>
                <a:gd fmla="*/ 127869283 w 408" name="T88"/>
                <a:gd fmla="*/ 203206474 h 355" name="T89"/>
                <a:gd fmla="*/ 130951202 w 408" name="T90"/>
                <a:gd fmla="*/ 213367054 h 355" name="T91"/>
                <a:gd fmla="*/ 90894939 w 408" name="T92"/>
                <a:gd fmla="*/ 189659902 h 355" name="T93"/>
                <a:gd fmla="*/ 0 w 408" name="T94"/>
                <a:gd fmla="*/ 228607924 h 355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w 408" name="T144"/>
                <a:gd fmla="*/ 0 h 355" name="T145"/>
                <a:gd fmla="*/ 408 w 408" name="T146"/>
                <a:gd fmla="*/ 355 h 355" name="T147"/>
              </a:gdLst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b="T147" l="T144" r="T146" t="T145"/>
              <a:pathLst>
                <a:path h="355" w="408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/>
            <p:nvPr/>
          </p:nvSpPr>
          <p:spPr bwMode="auto">
            <a:xfrm>
              <a:off x="334154" y="3171513"/>
              <a:ext cx="44450" cy="206196"/>
            </a:xfrm>
            <a:custGeom>
              <a:gdLst>
                <a:gd fmla="*/ 0 w 36" name="T0"/>
                <a:gd fmla="*/ 15183716 h 22" name="T1"/>
                <a:gd fmla="*/ 0 w 36" name="T2"/>
                <a:gd fmla="*/ 15183716 h 22" name="T3"/>
                <a:gd fmla="*/ 15245114 w 36" name="T4"/>
                <a:gd fmla="*/ 35427802 h 22" name="T5"/>
                <a:gd fmla="*/ 53358518 w 36" name="T6"/>
                <a:gd fmla="*/ 6747597 h 22" name="T7"/>
                <a:gd fmla="*/ 16769995 w 36" name="T8"/>
                <a:gd fmla="*/ 0 h 22" name="T9"/>
                <a:gd fmla="*/ 21343409 w 36" name="T10"/>
                <a:gd fmla="*/ 13496492 h 22" name="T11"/>
                <a:gd fmla="*/ 0 w 36" name="T12"/>
                <a:gd fmla="*/ 15183716 h 22" name="T13"/>
                <a:gd fmla="*/ 0 w 36" name="T14"/>
                <a:gd fmla="*/ 15183716 h 22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36" name="T24"/>
                <a:gd fmla="*/ 0 h 22" name="T25"/>
                <a:gd fmla="*/ 36 w 36" name="T26"/>
                <a:gd fmla="*/ 22 h 22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22" w="36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/>
            <p:nvPr/>
          </p:nvSpPr>
          <p:spPr bwMode="auto">
            <a:xfrm>
              <a:off x="616726" y="3169927"/>
              <a:ext cx="139699" cy="206196"/>
            </a:xfrm>
            <a:custGeom>
              <a:gdLst>
                <a:gd fmla="*/ 0 w 110" name="T0"/>
                <a:gd fmla="*/ 17289607 h 99" name="T1"/>
                <a:gd fmla="*/ 0 w 110" name="T2"/>
                <a:gd fmla="*/ 17289607 h 99" name="T3"/>
                <a:gd fmla="*/ 6451601 w 110" name="T4"/>
                <a:gd fmla="*/ 41495580 h 99" name="T5"/>
                <a:gd fmla="*/ 30645101 w 110" name="T6"/>
                <a:gd fmla="*/ 51868825 h 99" name="T7"/>
                <a:gd fmla="*/ 41935408 w 110" name="T8"/>
                <a:gd fmla="*/ 43223367 h 99" name="T9"/>
                <a:gd fmla="*/ 20967704 w 110" name="T10"/>
                <a:gd fmla="*/ 31121030 h 99" name="T11"/>
                <a:gd fmla="*/ 41935408 w 110" name="T12"/>
                <a:gd fmla="*/ 31121030 h 99" name="T13"/>
                <a:gd fmla="*/ 59677303 w 110" name="T14"/>
                <a:gd fmla="*/ 51868825 h 99" name="T15"/>
                <a:gd fmla="*/ 54838605 w 110" name="T16"/>
                <a:gd fmla="*/ 15560515 h 99" name="T17"/>
                <a:gd fmla="*/ 69354701 w 110" name="T18"/>
                <a:gd fmla="*/ 48410642 h 99" name="T19"/>
                <a:gd fmla="*/ 106451410 w 110" name="T20"/>
                <a:gd fmla="*/ 67429335 h 99" name="T21"/>
                <a:gd fmla="*/ 99999812 w 110" name="T22"/>
                <a:gd fmla="*/ 89906232 h 99" name="T23"/>
                <a:gd fmla="*/ 141935200 w 110" name="T24"/>
                <a:gd fmla="*/ 119298160 h 99" name="T25"/>
                <a:gd fmla="*/ 130644903 w 110" name="T26"/>
                <a:gd fmla="*/ 143504128 h 99" name="T27"/>
                <a:gd fmla="*/ 153225497 w 110" name="T28"/>
                <a:gd fmla="*/ 124485435 h 99" name="T29"/>
                <a:gd fmla="*/ 156451296 w 110" name="T30"/>
                <a:gd fmla="*/ 169437873 h 99" name="T31"/>
                <a:gd fmla="*/ 174193231 w 110" name="T32"/>
                <a:gd fmla="*/ 160793729 h 99" name="T33"/>
                <a:gd fmla="*/ 175806131 w 110" name="T34"/>
                <a:gd fmla="*/ 127943618 h 99" name="T35"/>
                <a:gd fmla="*/ 133870703 w 110" name="T36"/>
                <a:gd fmla="*/ 108924925 h 99" name="T37"/>
                <a:gd fmla="*/ 56451504 w 110" name="T38"/>
                <a:gd fmla="*/ 0 h 99" name="T39"/>
                <a:gd fmla="*/ 11290302 w 110" name="T40"/>
                <a:gd fmla="*/ 31121030 h 99" name="T41"/>
                <a:gd fmla="*/ 0 w 110" name="T42"/>
                <a:gd fmla="*/ 17289607 h 99" name="T43"/>
                <a:gd fmla="*/ 0 w 110" name="T44"/>
                <a:gd fmla="*/ 17289607 h 99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w 110" name="T69"/>
                <a:gd fmla="*/ 0 h 99" name="T70"/>
                <a:gd fmla="*/ 110 w 110" name="T71"/>
                <a:gd fmla="*/ 99 h 99" name="T72"/>
              </a:gdLst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b="T72" l="T69" r="T71" t="T70"/>
              <a:pathLst>
                <a:path h="99" w="110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/>
            <p:nvPr/>
          </p:nvSpPr>
          <p:spPr bwMode="auto">
            <a:xfrm>
              <a:off x="648476" y="3158814"/>
              <a:ext cx="25400" cy="206196"/>
            </a:xfrm>
            <a:custGeom>
              <a:gdLst>
                <a:gd fmla="*/ 0 w 20" name="T0"/>
                <a:gd fmla="*/ 0 h 16" name="T1"/>
                <a:gd fmla="*/ 0 w 20" name="T2"/>
                <a:gd fmla="*/ 0 h 16" name="T3"/>
                <a:gd fmla="*/ 9677399 w 20" name="T4"/>
                <a:gd fmla="*/ 28942503 h 16" name="T5"/>
                <a:gd fmla="*/ 11290301 w 20" name="T6"/>
                <a:gd fmla="*/ 13505854 h 16" name="T7"/>
                <a:gd fmla="*/ 30645098 w 20" name="T8"/>
                <a:gd fmla="*/ 27013096 h 16" name="T9"/>
                <a:gd fmla="*/ 12903200 w 20" name="T10"/>
                <a:gd fmla="*/ 13505854 h 16" name="T11"/>
                <a:gd fmla="*/ 29032199 w 20" name="T12"/>
                <a:gd fmla="*/ 3858815 h 16" name="T13"/>
                <a:gd fmla="*/ 0 w 20" name="T14"/>
                <a:gd fmla="*/ 0 h 16" name="T15"/>
                <a:gd fmla="*/ 0 w 20" name="T16"/>
                <a:gd fmla="*/ 0 h 1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20" name="T27"/>
                <a:gd fmla="*/ 0 h 16" name="T28"/>
                <a:gd fmla="*/ 20 w 20" name="T29"/>
                <a:gd fmla="*/ 16 h 16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16" w="20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/>
            <p:nvPr/>
          </p:nvSpPr>
          <p:spPr bwMode="auto">
            <a:xfrm>
              <a:off x="658001" y="3181833"/>
              <a:ext cx="15875" cy="206196"/>
            </a:xfrm>
            <a:custGeom>
              <a:gdLst>
                <a:gd fmla="*/ 0 w 12" name="T0"/>
                <a:gd fmla="*/ 0 h 25" name="T1"/>
                <a:gd fmla="*/ 0 w 12" name="T2"/>
                <a:gd fmla="*/ 0 h 25" name="T3"/>
                <a:gd fmla="*/ 17500864 w 12" name="T4"/>
                <a:gd fmla="*/ 7112783 h 25" name="T5"/>
                <a:gd fmla="*/ 19251082 w 12" name="T6"/>
                <a:gd fmla="*/ 42676691 h 25" name="T7"/>
                <a:gd fmla="*/ 0 w 12" name="T8"/>
                <a:gd fmla="*/ 0 h 25" name="T9"/>
                <a:gd fmla="*/ 0 w 12" name="T10"/>
                <a:gd fmla="*/ 0 h 25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2" name="T18"/>
                <a:gd fmla="*/ 0 h 25" name="T19"/>
                <a:gd fmla="*/ 12 w 12" name="T20"/>
                <a:gd fmla="*/ 25 h 25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25" w="12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/>
            <p:nvPr/>
          </p:nvSpPr>
          <p:spPr bwMode="auto">
            <a:xfrm>
              <a:off x="673876" y="3160401"/>
              <a:ext cx="20637" cy="206196"/>
            </a:xfrm>
            <a:custGeom>
              <a:gdLst>
                <a:gd fmla="*/ 0 w 15" name="T0"/>
                <a:gd fmla="*/ 0 h 16" name="T1"/>
                <a:gd fmla="*/ 0 w 15" name="T2"/>
                <a:gd fmla="*/ 0 h 16" name="T3"/>
                <a:gd fmla="*/ 5677928 w 15" name="T4"/>
                <a:gd fmla="*/ 28942503 h 16" name="T5"/>
                <a:gd fmla="*/ 20821357 w 15" name="T6"/>
                <a:gd fmla="*/ 28942503 h 16" name="T7"/>
                <a:gd fmla="*/ 13250332 w 15" name="T8"/>
                <a:gd fmla="*/ 3858815 h 16" name="T9"/>
                <a:gd fmla="*/ 26499288 w 15" name="T10"/>
                <a:gd fmla="*/ 21224870 h 16" name="T11"/>
                <a:gd fmla="*/ 15142056 w 15" name="T12"/>
                <a:gd fmla="*/ 0 h 16" name="T13"/>
                <a:gd fmla="*/ 0 w 15" name="T14"/>
                <a:gd fmla="*/ 0 h 16" name="T15"/>
                <a:gd fmla="*/ 0 w 15" name="T16"/>
                <a:gd fmla="*/ 0 h 1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15" name="T27"/>
                <a:gd fmla="*/ 0 h 16" name="T28"/>
                <a:gd fmla="*/ 15 w 15" name="T29"/>
                <a:gd fmla="*/ 16 h 16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16" w="15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/>
            <p:nvPr/>
          </p:nvSpPr>
          <p:spPr bwMode="auto">
            <a:xfrm>
              <a:off x="689752" y="3185007"/>
              <a:ext cx="14287" cy="206196"/>
            </a:xfrm>
            <a:custGeom>
              <a:gdLst>
                <a:gd fmla="*/ 0 w 13" name="T0"/>
                <a:gd fmla="*/ 0 h 11" name="T1"/>
                <a:gd fmla="*/ 0 w 13" name="T2"/>
                <a:gd fmla="*/ 0 h 11" name="T3"/>
                <a:gd fmla="*/ 14493612 w 13" name="T4"/>
                <a:gd fmla="*/ 16869050 h 11" name="T5"/>
                <a:gd fmla="*/ 14493612 w 13" name="T6"/>
                <a:gd fmla="*/ 1687165 h 11" name="T7"/>
                <a:gd fmla="*/ 0 w 13" name="T8"/>
                <a:gd fmla="*/ 0 h 11" name="T9"/>
                <a:gd fmla="*/ 0 w 13" name="T10"/>
                <a:gd fmla="*/ 0 h 11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3" name="T18"/>
                <a:gd fmla="*/ 0 h 11" name="T19"/>
                <a:gd fmla="*/ 13 w 13" name="T20"/>
                <a:gd fmla="*/ 11 h 11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1" w="13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/>
            <p:nvPr/>
          </p:nvSpPr>
          <p:spPr bwMode="auto">
            <a:xfrm>
              <a:off x="694513" y="3212789"/>
              <a:ext cx="22225" cy="206196"/>
            </a:xfrm>
            <a:custGeom>
              <a:gdLst>
                <a:gd fmla="*/ 0 w 19" name="T0"/>
                <a:gd fmla="*/ 0 h 26" name="T1"/>
                <a:gd fmla="*/ 0 w 19" name="T2"/>
                <a:gd fmla="*/ 0 h 26" name="T3"/>
                <a:gd fmla="*/ 19155607 w 19" name="T4"/>
                <a:gd fmla="*/ 14434772 h 26" name="T5"/>
                <a:gd fmla="*/ 24628808 w 19" name="T6"/>
                <a:gd fmla="*/ 45109675 h 26" name="T7"/>
                <a:gd fmla="*/ 0 w 19" name="T8"/>
                <a:gd fmla="*/ 0 h 26" name="T9"/>
                <a:gd fmla="*/ 0 w 19" name="T10"/>
                <a:gd fmla="*/ 0 h 2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9" name="T18"/>
                <a:gd fmla="*/ 0 h 26" name="T19"/>
                <a:gd fmla="*/ 19 w 19" name="T20"/>
                <a:gd fmla="*/ 26 h 2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26" w="19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/>
            <p:nvPr/>
          </p:nvSpPr>
          <p:spPr bwMode="auto">
            <a:xfrm>
              <a:off x="727851" y="3215171"/>
              <a:ext cx="14287" cy="206196"/>
            </a:xfrm>
            <a:custGeom>
              <a:gdLst>
                <a:gd fmla="*/ 0 w 10" name="T0"/>
                <a:gd fmla="*/ 10841576 h 15" name="T1"/>
                <a:gd fmla="*/ 0 w 10" name="T2"/>
                <a:gd fmla="*/ 10841576 h 15" name="T3"/>
                <a:gd fmla="*/ 8165020 w 10" name="T4"/>
                <a:gd fmla="*/ 0 h 15" name="T5"/>
                <a:gd fmla="*/ 18370223 w 10" name="T6"/>
                <a:gd fmla="*/ 18973045 h 15" name="T7"/>
                <a:gd fmla="*/ 0 w 10" name="T8"/>
                <a:gd fmla="*/ 10841576 h 15" name="T9"/>
                <a:gd fmla="*/ 0 w 10" name="T10"/>
                <a:gd fmla="*/ 10841576 h 15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0" name="T18"/>
                <a:gd fmla="*/ 0 h 15" name="T19"/>
                <a:gd fmla="*/ 10 w 10" name="T20"/>
                <a:gd fmla="*/ 15 h 15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5" w="10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/>
            <p:nvPr/>
          </p:nvSpPr>
          <p:spPr bwMode="auto">
            <a:xfrm>
              <a:off x="846912" y="3610460"/>
              <a:ext cx="982657" cy="206196"/>
            </a:xfrm>
            <a:custGeom>
              <a:gdLst>
                <a:gd fmla="*/ 0 w 787" name="T0"/>
                <a:gd fmla="*/ 35986208 h 382" name="T1"/>
                <a:gd fmla="*/ 31180509 w 787" name="T2"/>
                <a:gd fmla="*/ 94251414 h 382" name="T3"/>
                <a:gd fmla="*/ 6235603 w 787" name="T4"/>
                <a:gd fmla="*/ 260475223 h 382" name="T5"/>
                <a:gd fmla="*/ 57684942 w 787" name="T6"/>
                <a:gd fmla="*/ 322166221 h 382" name="T7"/>
                <a:gd fmla="*/ 88865460 w 787" name="T8"/>
                <a:gd fmla="*/ 414704110 h 382" name="T9"/>
                <a:gd fmla="*/ 162140632 w 787" name="T10"/>
                <a:gd fmla="*/ 469540844 h 382" name="T11"/>
                <a:gd fmla="*/ 291542490 w 787" name="T12"/>
                <a:gd fmla="*/ 500386343 h 382" name="T13"/>
                <a:gd fmla="*/ 445888036 w 787" name="T14"/>
                <a:gd fmla="*/ 555223077 h 382" name="T15"/>
                <a:gd fmla="*/ 544108107 w 787" name="T16"/>
                <a:gd fmla="*/ 622056083 h 382" name="T17"/>
                <a:gd fmla="*/ 581525455 w 787" name="T18"/>
                <a:gd fmla="*/ 589497017 h 382" name="T19"/>
                <a:gd fmla="*/ 629855728 w 787" name="T20"/>
                <a:gd fmla="*/ 538087416 h 382" name="T21"/>
                <a:gd fmla="*/ 748343529 w 787" name="T22"/>
                <a:gd fmla="*/ 555223077 h 382" name="T23"/>
                <a:gd fmla="*/ 728075955 w 787" name="T24"/>
                <a:gd fmla="*/ 524377578 h 382" name="T25"/>
                <a:gd fmla="*/ 776406228 w 787" name="T26"/>
                <a:gd fmla="*/ 508954173 h 382" name="T27"/>
                <a:gd fmla="*/ 866831174 w 787" name="T28"/>
                <a:gd fmla="*/ 531231842 h 382" name="T29"/>
                <a:gd fmla="*/ 893335597 w 787" name="T30"/>
                <a:gd fmla="*/ 596351282 h 382" name="T31"/>
                <a:gd fmla="*/ 938548070 w 787" name="T32"/>
                <a:gd fmla="*/ 651188016 h 382" name="T33"/>
                <a:gd fmla="*/ 916720971 w 787" name="T34"/>
                <a:gd fmla="*/ 508954173 h 382" name="T35"/>
                <a:gd fmla="*/ 1041444217 w 787" name="T36"/>
                <a:gd fmla="*/ 387285743 h 382" name="T37"/>
                <a:gd fmla="*/ 1039885941 w 787" name="T38"/>
                <a:gd fmla="*/ 375289471 h 382" name="T39"/>
                <a:gd fmla="*/ 1028971767 w 787" name="T40"/>
                <a:gd fmla="*/ 325593353 h 382" name="T41"/>
                <a:gd fmla="*/ 1028971767 w 787" name="T42"/>
                <a:gd fmla="*/ 320452655 h 382" name="T43"/>
                <a:gd fmla="*/ 1036768141 w 787" name="T44"/>
                <a:gd fmla="*/ 282752891 h 382" name="T45"/>
                <a:gd fmla="*/ 1055476190 w 787" name="T46"/>
                <a:gd fmla="*/ 308457692 h 382" name="T47"/>
                <a:gd fmla="*/ 1057035715 w 787" name="T48"/>
                <a:gd fmla="*/ 296461420 h 382" name="T49"/>
                <a:gd fmla="*/ 1164609186 w 787" name="T50"/>
                <a:gd fmla="*/ 222775459 h 382" name="T51"/>
                <a:gd fmla="*/ 1158373586 w 787" name="T52"/>
                <a:gd fmla="*/ 167937375 h 382" name="T53"/>
                <a:gd fmla="*/ 1225411908 w 787" name="T54"/>
                <a:gd fmla="*/ 123383347 h 382" name="T55"/>
                <a:gd fmla="*/ 1209821659 w 787" name="T56"/>
                <a:gd fmla="*/ 71973725 h 382" name="T57"/>
                <a:gd fmla="*/ 1147459412 w 787" name="T58"/>
                <a:gd fmla="*/ 121669781 h 382" name="T59"/>
                <a:gd fmla="*/ 1032090816 w 787" name="T60"/>
                <a:gd fmla="*/ 171365816 h 382" name="T61"/>
                <a:gd fmla="*/ 974405894 w 787" name="T62"/>
                <a:gd fmla="*/ 190215085 h 382" name="T63"/>
                <a:gd fmla="*/ 885540472 w 787" name="T64"/>
                <a:gd fmla="*/ 226202591 h 382" name="T65"/>
                <a:gd fmla="*/ 888658272 w 787" name="T66"/>
                <a:gd fmla="*/ 203924923 h 382" name="T67"/>
                <a:gd fmla="*/ 898012922 w 787" name="T68"/>
                <a:gd fmla="*/ 185074386 h 382" name="T69"/>
                <a:gd fmla="*/ 866831174 w 787" name="T70"/>
                <a:gd fmla="*/ 167937375 h 382" name="T71"/>
                <a:gd fmla="*/ 841886275 w 787" name="T72"/>
                <a:gd fmla="*/ 109673509 h 382" name="T73"/>
                <a:gd fmla="*/ 807587976 w 787" name="T74"/>
                <a:gd fmla="*/ 217633452 h 382" name="T75"/>
                <a:gd fmla="*/ 781083553 w 787" name="T76"/>
                <a:gd fmla="*/ 183360820 h 382" name="T77"/>
                <a:gd fmla="*/ 782643077 w 787" name="T78"/>
                <a:gd fmla="*/ 133664744 h 382" name="T79"/>
                <a:gd fmla="*/ 865272898 w 787" name="T80"/>
                <a:gd fmla="*/ 101105678 h 382" name="T81"/>
                <a:gd fmla="*/ 851240924 w 787" name="T82"/>
                <a:gd fmla="*/ 85682254 h 382" name="T83"/>
                <a:gd fmla="*/ 782643077 w 787" name="T84"/>
                <a:gd fmla="*/ 58263887 h 382" name="T85"/>
                <a:gd fmla="*/ 692218131 w 787" name="T86"/>
                <a:gd fmla="*/ 83968688 h 382" name="T87"/>
                <a:gd fmla="*/ 639210377 w 787" name="T88"/>
                <a:gd fmla="*/ 20564108 h 382" name="T89"/>
                <a:gd fmla="*/ 625178404 w 787" name="T90"/>
                <a:gd fmla="*/ 13709843 h 382" name="T91"/>
                <a:gd fmla="*/ 51448093 w 787" name="T92"/>
                <a:gd fmla="*/ 39414649 h 382" name="T93"/>
                <a:gd fmla="*/ 42094692 w 787" name="T94"/>
                <a:gd fmla="*/ 37699774 h 382" name="T95"/>
                <a:gd fmla="*/ 0 w 787" name="T96"/>
                <a:gd fmla="*/ 35986208 h 382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w 787" name="T147"/>
                <a:gd fmla="*/ 0 h 382" name="T148"/>
                <a:gd fmla="*/ 787 w 787" name="T149"/>
                <a:gd fmla="*/ 382 h 382" name="T150"/>
              </a:gdLst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b="T150" l="T147" r="T149" t="T148"/>
              <a:pathLst>
                <a:path h="382" w="787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/>
            <p:nvPr/>
          </p:nvSpPr>
          <p:spPr bwMode="auto">
            <a:xfrm>
              <a:off x="6165001" y="3011175"/>
              <a:ext cx="55563" cy="206196"/>
            </a:xfrm>
            <a:custGeom>
              <a:gdLst>
                <a:gd fmla="*/ 0 w 43" name="T0"/>
                <a:gd fmla="*/ 7406368 h 14" name="T1"/>
                <a:gd fmla="*/ 0 w 43" name="T2"/>
                <a:gd fmla="*/ 7406368 h 14" name="T3"/>
                <a:gd fmla="*/ 41742022 w 43" name="T4"/>
                <a:gd fmla="*/ 0 h 14" name="T5"/>
                <a:gd fmla="*/ 70126962 w 43" name="T6"/>
                <a:gd fmla="*/ 11108871 h 14" name="T7"/>
                <a:gd fmla="*/ 55099114 w 43" name="T8"/>
                <a:gd fmla="*/ 24069679 h 14" name="T9"/>
                <a:gd fmla="*/ 0 w 43" name="T10"/>
                <a:gd fmla="*/ 7406368 h 14" name="T11"/>
                <a:gd fmla="*/ 0 w 43" name="T12"/>
                <a:gd fmla="*/ 7406368 h 14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43" name="T21"/>
                <a:gd fmla="*/ 0 h 14" name="T22"/>
                <a:gd fmla="*/ 43 w 43" name="T23"/>
                <a:gd fmla="*/ 14 h 14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14" w="43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/>
            <p:nvPr/>
          </p:nvGrpSpPr>
          <p:grpSpPr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/>
              <p:nvPr/>
            </p:nvSpPr>
            <p:spPr bwMode="auto">
              <a:xfrm>
                <a:off x="2163" y="3101"/>
                <a:ext cx="21" cy="158"/>
              </a:xfrm>
              <a:custGeom>
                <a:gdLst>
                  <a:gd fmla="*/ 0 w 21" name="T0"/>
                  <a:gd fmla="*/ 0 h 8" name="T1"/>
                  <a:gd fmla="*/ 0 w 21" name="T2"/>
                  <a:gd fmla="*/ 0 h 8" name="T3"/>
                  <a:gd fmla="*/ 2 w 21" name="T4"/>
                  <a:gd fmla="*/ 7 h 8" name="T5"/>
                  <a:gd fmla="*/ 20 w 21" name="T6"/>
                  <a:gd fmla="*/ 4 h 8" name="T7"/>
                  <a:gd fmla="*/ 0 w 21" name="T8"/>
                  <a:gd fmla="*/ 0 h 8" name="T9"/>
                  <a:gd fmla="*/ 0 w 21" name="T10"/>
                  <a:gd fmla="*/ 0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1" name="T18"/>
                  <a:gd fmla="*/ 0 h 8" name="T19"/>
                  <a:gd fmla="*/ 21 w 21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21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/>
              <p:nvPr/>
            </p:nvSpPr>
            <p:spPr bwMode="auto">
              <a:xfrm>
                <a:off x="2079" y="3891"/>
                <a:ext cx="270" cy="158"/>
              </a:xfrm>
              <a:custGeom>
                <a:gdLst>
                  <a:gd fmla="*/ 0 w 270" name="T0"/>
                  <a:gd fmla="*/ 444 h 481" name="T1"/>
                  <a:gd fmla="*/ 0 w 270" name="T2"/>
                  <a:gd fmla="*/ 444 h 481" name="T3"/>
                  <a:gd fmla="*/ 3 w 270" name="T4"/>
                  <a:gd fmla="*/ 455 h 481" name="T5"/>
                  <a:gd fmla="*/ 14 w 270" name="T6"/>
                  <a:gd fmla="*/ 451 h 481" name="T7"/>
                  <a:gd fmla="*/ 18 w 270" name="T8"/>
                  <a:gd fmla="*/ 475 h 481" name="T9"/>
                  <a:gd fmla="*/ 68 w 270" name="T10"/>
                  <a:gd fmla="*/ 480 h 481" name="T11"/>
                  <a:gd fmla="*/ 54 w 270" name="T12"/>
                  <a:gd fmla="*/ 468 h 481" name="T13"/>
                  <a:gd fmla="*/ 64 w 270" name="T14"/>
                  <a:gd fmla="*/ 435 h 481" name="T15"/>
                  <a:gd fmla="*/ 74 w 270" name="T16"/>
                  <a:gd fmla="*/ 442 h 481" name="T17"/>
                  <a:gd fmla="*/ 105 w 270" name="T18"/>
                  <a:gd fmla="*/ 396 h 481" name="T19"/>
                  <a:gd fmla="*/ 81 w 270" name="T20"/>
                  <a:gd fmla="*/ 370 h 481" name="T21"/>
                  <a:gd fmla="*/ 108 w 270" name="T22"/>
                  <a:gd fmla="*/ 354 h 481" name="T23"/>
                  <a:gd fmla="*/ 112 w 270" name="T24"/>
                  <a:gd fmla="*/ 331 h 481" name="T25"/>
                  <a:gd fmla="*/ 124 w 270" name="T26"/>
                  <a:gd fmla="*/ 320 h 481" name="T27"/>
                  <a:gd fmla="*/ 113 w 270" name="T28"/>
                  <a:gd fmla="*/ 316 h 481" name="T29"/>
                  <a:gd fmla="*/ 134 w 270" name="T30"/>
                  <a:gd fmla="*/ 316 h 481" name="T31"/>
                  <a:gd fmla="*/ 131 w 270" name="T32"/>
                  <a:gd fmla="*/ 305 h 481" name="T33"/>
                  <a:gd fmla="*/ 122 w 270" name="T34"/>
                  <a:gd fmla="*/ 312 h 481" name="T35"/>
                  <a:gd fmla="*/ 113 w 270" name="T36"/>
                  <a:gd fmla="*/ 304 h 481" name="T37"/>
                  <a:gd fmla="*/ 112 w 270" name="T38"/>
                  <a:gd fmla="*/ 287 h 481" name="T39"/>
                  <a:gd fmla="*/ 149 w 270" name="T40"/>
                  <a:gd fmla="*/ 288 h 481" name="T41"/>
                  <a:gd fmla="*/ 152 w 270" name="T42"/>
                  <a:gd fmla="*/ 253 h 481" name="T43"/>
                  <a:gd fmla="*/ 210 w 270" name="T44"/>
                  <a:gd fmla="*/ 247 h 481" name="T45"/>
                  <a:gd fmla="*/ 227 w 270" name="T46"/>
                  <a:gd fmla="*/ 223 h 481" name="T47"/>
                  <a:gd fmla="*/ 204 w 270" name="T48"/>
                  <a:gd fmla="*/ 178 h 481" name="T49"/>
                  <a:gd fmla="*/ 216 w 270" name="T50"/>
                  <a:gd fmla="*/ 122 h 481" name="T51"/>
                  <a:gd fmla="*/ 269 w 270" name="T52"/>
                  <a:gd fmla="*/ 76 h 481" name="T53"/>
                  <a:gd fmla="*/ 267 w 270" name="T54"/>
                  <a:gd fmla="*/ 55 h 481" name="T55"/>
                  <a:gd fmla="*/ 256 w 270" name="T56"/>
                  <a:gd fmla="*/ 55 h 481" name="T57"/>
                  <a:gd fmla="*/ 242 w 270" name="T58"/>
                  <a:gd fmla="*/ 79 h 481" name="T59"/>
                  <a:gd fmla="*/ 205 w 270" name="T60"/>
                  <a:gd fmla="*/ 78 h 481" name="T61"/>
                  <a:gd fmla="*/ 213 w 270" name="T62"/>
                  <a:gd fmla="*/ 50 h 481" name="T63"/>
                  <a:gd fmla="*/ 147 w 270" name="T64"/>
                  <a:gd fmla="*/ 7 h 481" name="T65"/>
                  <a:gd fmla="*/ 125 w 270" name="T66"/>
                  <a:gd fmla="*/ 3 h 481" name="T67"/>
                  <a:gd fmla="*/ 123 w 270" name="T68"/>
                  <a:gd fmla="*/ 12 h 481" name="T69"/>
                  <a:gd fmla="*/ 98 w 270" name="T70"/>
                  <a:gd fmla="*/ 0 h 481" name="T71"/>
                  <a:gd fmla="*/ 84 w 270" name="T72"/>
                  <a:gd fmla="*/ 15 h 481" name="T73"/>
                  <a:gd fmla="*/ 82 w 270" name="T74"/>
                  <a:gd fmla="*/ 32 h 481" name="T75"/>
                  <a:gd fmla="*/ 67 w 270" name="T76"/>
                  <a:gd fmla="*/ 39 h 481" name="T77"/>
                  <a:gd fmla="*/ 68 w 270" name="T78"/>
                  <a:gd fmla="*/ 73 h 481" name="T79"/>
                  <a:gd fmla="*/ 51 w 270" name="T80"/>
                  <a:gd fmla="*/ 91 h 481" name="T81"/>
                  <a:gd fmla="*/ 39 w 270" name="T82"/>
                  <a:gd fmla="*/ 138 h 481" name="T83"/>
                  <a:gd fmla="*/ 48 w 270" name="T84"/>
                  <a:gd fmla="*/ 182 h 481" name="T85"/>
                  <a:gd fmla="*/ 31 w 270" name="T86"/>
                  <a:gd fmla="*/ 220 h 481" name="T87"/>
                  <a:gd fmla="*/ 18 w 270" name="T88"/>
                  <a:gd fmla="*/ 313 h 481" name="T89"/>
                  <a:gd fmla="*/ 28 w 270" name="T90"/>
                  <a:gd fmla="*/ 348 h 481" name="T91"/>
                  <a:gd fmla="*/ 19 w 270" name="T92"/>
                  <a:gd fmla="*/ 351 h 481" name="T93"/>
                  <a:gd fmla="*/ 23 w 270" name="T94"/>
                  <a:gd fmla="*/ 381 h 481" name="T95"/>
                  <a:gd fmla="*/ 0 w 270" name="T96"/>
                  <a:gd fmla="*/ 444 h 481" name="T97"/>
                  <a:gd fmla="*/ 0 w 270" name="T98"/>
                  <a:gd fmla="*/ 444 h 481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270" name="T150"/>
                  <a:gd fmla="*/ 0 h 481" name="T151"/>
                  <a:gd fmla="*/ 270 w 270" name="T152"/>
                  <a:gd fmla="*/ 481 h 481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481" w="270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/>
              <p:nvPr/>
            </p:nvSpPr>
            <p:spPr bwMode="auto">
              <a:xfrm>
                <a:off x="2143" y="4159"/>
                <a:ext cx="49" cy="158"/>
              </a:xfrm>
              <a:custGeom>
                <a:gdLst>
                  <a:gd fmla="*/ 0 w 49" name="T0"/>
                  <a:gd fmla="*/ 0 h 42" name="T1"/>
                  <a:gd fmla="*/ 0 w 49" name="T2"/>
                  <a:gd fmla="*/ 0 h 42" name="T3"/>
                  <a:gd fmla="*/ 2 w 49" name="T4"/>
                  <a:gd fmla="*/ 41 h 42" name="T5"/>
                  <a:gd fmla="*/ 48 w 49" name="T6"/>
                  <a:gd fmla="*/ 37 h 42" name="T7"/>
                  <a:gd fmla="*/ 11 w 49" name="T8"/>
                  <a:gd fmla="*/ 20 h 42" name="T9"/>
                  <a:gd fmla="*/ 0 w 49" name="T10"/>
                  <a:gd fmla="*/ 0 h 42" name="T11"/>
                  <a:gd fmla="*/ 0 w 49" name="T12"/>
                  <a:gd fmla="*/ 0 h 42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9" name="T21"/>
                  <a:gd fmla="*/ 0 h 42" name="T22"/>
                  <a:gd fmla="*/ 49 w 49" name="T23"/>
                  <a:gd fmla="*/ 42 h 42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42" w="49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/>
              <p:nvPr/>
            </p:nvSpPr>
            <p:spPr bwMode="auto">
              <a:xfrm>
                <a:off x="2129" y="3574"/>
                <a:ext cx="165" cy="158"/>
              </a:xfrm>
              <a:custGeom>
                <a:gdLst>
                  <a:gd fmla="*/ 0 w 165" name="T0"/>
                  <a:gd fmla="*/ 18 h 185" name="T1"/>
                  <a:gd fmla="*/ 0 w 165" name="T2"/>
                  <a:gd fmla="*/ 18 h 185" name="T3"/>
                  <a:gd fmla="*/ 13 w 165" name="T4"/>
                  <a:gd fmla="*/ 38 h 185" name="T5"/>
                  <a:gd fmla="*/ 4 w 165" name="T6"/>
                  <a:gd fmla="*/ 80 h 185" name="T7"/>
                  <a:gd fmla="*/ 13 w 165" name="T8"/>
                  <a:gd fmla="*/ 84 h 185" name="T9"/>
                  <a:gd fmla="*/ 9 w 165" name="T10"/>
                  <a:gd fmla="*/ 91 h 185" name="T11"/>
                  <a:gd fmla="*/ 1 w 165" name="T12"/>
                  <a:gd fmla="*/ 108 h 185" name="T13"/>
                  <a:gd fmla="*/ 16 w 165" name="T14"/>
                  <a:gd fmla="*/ 133 h 185" name="T15"/>
                  <a:gd fmla="*/ 24 w 165" name="T16"/>
                  <a:gd fmla="*/ 183 h 185" name="T17"/>
                  <a:gd fmla="*/ 34 w 165" name="T18"/>
                  <a:gd fmla="*/ 184 h 185" name="T19"/>
                  <a:gd fmla="*/ 48 w 165" name="T20"/>
                  <a:gd fmla="*/ 169 h 185" name="T21"/>
                  <a:gd fmla="*/ 73 w 165" name="T22"/>
                  <a:gd fmla="*/ 181 h 185" name="T23"/>
                  <a:gd fmla="*/ 75 w 165" name="T24"/>
                  <a:gd fmla="*/ 172 h 185" name="T25"/>
                  <a:gd fmla="*/ 97 w 165" name="T26"/>
                  <a:gd fmla="*/ 176 h 185" name="T27"/>
                  <a:gd fmla="*/ 106 w 165" name="T28"/>
                  <a:gd fmla="*/ 139 h 185" name="T29"/>
                  <a:gd fmla="*/ 145 w 165" name="T30"/>
                  <a:gd fmla="*/ 133 h 185" name="T31"/>
                  <a:gd fmla="*/ 159 w 165" name="T32"/>
                  <a:gd fmla="*/ 145 h 185" name="T33"/>
                  <a:gd fmla="*/ 164 w 165" name="T34"/>
                  <a:gd fmla="*/ 117 h 185" name="T35"/>
                  <a:gd fmla="*/ 155 w 165" name="T36"/>
                  <a:gd fmla="*/ 93 h 185" name="T37"/>
                  <a:gd fmla="*/ 132 w 165" name="T38"/>
                  <a:gd fmla="*/ 91 h 185" name="T39"/>
                  <a:gd fmla="*/ 122 w 165" name="T40"/>
                  <a:gd fmla="*/ 55 h 185" name="T41"/>
                  <a:gd fmla="*/ 62 w 165" name="T42"/>
                  <a:gd fmla="*/ 31 h 185" name="T43"/>
                  <a:gd fmla="*/ 58 w 165" name="T44"/>
                  <a:gd fmla="*/ 0 h 185" name="T45"/>
                  <a:gd fmla="*/ 17 w 165" name="T46"/>
                  <a:gd fmla="*/ 19 h 185" name="T47"/>
                  <a:gd fmla="*/ 0 w 165" name="T48"/>
                  <a:gd fmla="*/ 18 h 185" name="T49"/>
                  <a:gd fmla="*/ 0 w 165" name="T50"/>
                  <a:gd fmla="*/ 18 h 185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165" name="T78"/>
                  <a:gd fmla="*/ 0 h 185" name="T79"/>
                  <a:gd fmla="*/ 165 w 165" name="T80"/>
                  <a:gd fmla="*/ 185 h 185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185" w="16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/>
              <p:nvPr/>
            </p:nvSpPr>
            <p:spPr bwMode="auto">
              <a:xfrm>
                <a:off x="2073" y="3553"/>
                <a:ext cx="533" cy="158"/>
              </a:xfrm>
              <a:custGeom>
                <a:gdLst>
                  <a:gd fmla="*/ 0 w 533" name="T0"/>
                  <a:gd fmla="*/ 172 h 544" name="T1"/>
                  <a:gd fmla="*/ 30 w 533" name="T2"/>
                  <a:gd fmla="*/ 205 h 544" name="T3"/>
                  <a:gd fmla="*/ 45 w 533" name="T4"/>
                  <a:gd fmla="*/ 218 h 544" name="T5"/>
                  <a:gd fmla="*/ 73 w 533" name="T6"/>
                  <a:gd fmla="*/ 219 h 544" name="T7"/>
                  <a:gd fmla="*/ 118 w 533" name="T8"/>
                  <a:gd fmla="*/ 231 h 544" name="T9"/>
                  <a:gd fmla="*/ 188 w 533" name="T10"/>
                  <a:gd fmla="*/ 291 h 544" name="T11"/>
                  <a:gd fmla="*/ 220 w 533" name="T12"/>
                  <a:gd fmla="*/ 317 h 544" name="T13"/>
                  <a:gd fmla="*/ 218 w 533" name="T14"/>
                  <a:gd fmla="*/ 372 h 544" name="T15"/>
                  <a:gd fmla="*/ 250 w 533" name="T16"/>
                  <a:gd fmla="*/ 396 h 544" name="T17"/>
                  <a:gd fmla="*/ 262 w 533" name="T18"/>
                  <a:gd fmla="*/ 424 h 544" name="T19"/>
                  <a:gd fmla="*/ 275 w 533" name="T20"/>
                  <a:gd fmla="*/ 445 h 544" name="T21"/>
                  <a:gd fmla="*/ 232 w 533" name="T22"/>
                  <a:gd fmla="*/ 488 h 544" name="T23"/>
                  <a:gd fmla="*/ 281 w 533" name="T24"/>
                  <a:gd fmla="*/ 529 h 544" name="T25"/>
                  <a:gd fmla="*/ 343 w 533" name="T26"/>
                  <a:gd fmla="*/ 462 h 544" name="T27"/>
                  <a:gd fmla="*/ 399 w 533" name="T28"/>
                  <a:gd fmla="*/ 384 h 544" name="T29"/>
                  <a:gd fmla="*/ 445 w 533" name="T30"/>
                  <a:gd fmla="*/ 371 h 544" name="T31"/>
                  <a:gd fmla="*/ 475 w 533" name="T32"/>
                  <a:gd fmla="*/ 249 h 544" name="T33"/>
                  <a:gd fmla="*/ 532 w 533" name="T34"/>
                  <a:gd fmla="*/ 166 h 544" name="T35"/>
                  <a:gd fmla="*/ 502 w 533" name="T36"/>
                  <a:gd fmla="*/ 137 h 544" name="T37"/>
                  <a:gd fmla="*/ 401 w 533" name="T38"/>
                  <a:gd fmla="*/ 106 h 544" name="T39"/>
                  <a:gd fmla="*/ 365 w 533" name="T40"/>
                  <a:gd fmla="*/ 78 h 544" name="T41"/>
                  <a:gd fmla="*/ 334 w 533" name="T42"/>
                  <a:gd fmla="*/ 102 h 544" name="T43"/>
                  <a:gd fmla="*/ 305 w 533" name="T44"/>
                  <a:gd fmla="*/ 98 h 544" name="T45"/>
                  <a:gd fmla="*/ 306 w 533" name="T46"/>
                  <a:gd fmla="*/ 75 h 544" name="T47"/>
                  <a:gd fmla="*/ 305 w 533" name="T48"/>
                  <a:gd fmla="*/ 15 h 544" name="T49"/>
                  <a:gd fmla="*/ 265 w 533" name="T50"/>
                  <a:gd fmla="*/ 39 h 544" name="T51"/>
                  <a:gd fmla="*/ 198 w 533" name="T52"/>
                  <a:gd fmla="*/ 49 h 544" name="T53"/>
                  <a:gd fmla="*/ 194 w 533" name="T54"/>
                  <a:gd fmla="*/ 9 h 544" name="T55"/>
                  <a:gd fmla="*/ 147 w 533" name="T56"/>
                  <a:gd fmla="*/ 16 h 544" name="T57"/>
                  <a:gd fmla="*/ 131 w 533" name="T58"/>
                  <a:gd fmla="*/ 37 h 544" name="T59"/>
                  <a:gd fmla="*/ 111 w 533" name="T60"/>
                  <a:gd fmla="*/ 59 h 544" name="T61"/>
                  <a:gd fmla="*/ 87 w 533" name="T62"/>
                  <a:gd fmla="*/ 42 h 544" name="T63"/>
                  <a:gd fmla="*/ 65 w 533" name="T64"/>
                  <a:gd fmla="*/ 61 h 544" name="T65"/>
                  <a:gd fmla="*/ 59 w 533" name="T66"/>
                  <a:gd fmla="*/ 87 h 544" name="T67"/>
                  <a:gd fmla="*/ 19 w 533" name="T68"/>
                  <a:gd fmla="*/ 140 h 544" name="T69"/>
                  <a:gd fmla="*/ 0 w 533" name="T70"/>
                  <a:gd fmla="*/ 172 h 544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533" name="T108"/>
                  <a:gd fmla="*/ 0 h 544" name="T109"/>
                  <a:gd fmla="*/ 533 w 533" name="T110"/>
                  <a:gd fmla="*/ 544 h 544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544" w="533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/>
              <p:nvPr/>
            </p:nvSpPr>
            <p:spPr bwMode="auto">
              <a:xfrm>
                <a:off x="1863" y="3116"/>
                <a:ext cx="13" cy="158"/>
              </a:xfrm>
              <a:custGeom>
                <a:gdLst>
                  <a:gd fmla="*/ 0 w 13" name="T0"/>
                  <a:gd fmla="*/ 8 h 37" name="T1"/>
                  <a:gd fmla="*/ 0 w 13" name="T2"/>
                  <a:gd fmla="*/ 8 h 37" name="T3"/>
                  <a:gd fmla="*/ 5 w 13" name="T4"/>
                  <a:gd fmla="*/ 36 h 37" name="T5"/>
                  <a:gd fmla="*/ 12 w 13" name="T6"/>
                  <a:gd fmla="*/ 0 h 37" name="T7"/>
                  <a:gd fmla="*/ 0 w 13" name="T8"/>
                  <a:gd fmla="*/ 8 h 37" name="T9"/>
                  <a:gd fmla="*/ 0 w 13" name="T10"/>
                  <a:gd fmla="*/ 8 h 37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3" name="T18"/>
                  <a:gd fmla="*/ 0 h 37" name="T19"/>
                  <a:gd fmla="*/ 13 w 13" name="T20"/>
                  <a:gd fmla="*/ 37 h 37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37" w="13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/>
              <p:nvPr/>
            </p:nvSpPr>
            <p:spPr bwMode="auto">
              <a:xfrm>
                <a:off x="2049" y="3875"/>
                <a:ext cx="115" cy="158"/>
              </a:xfrm>
              <a:custGeom>
                <a:gdLst>
                  <a:gd fmla="*/ 0 w 115" name="T0"/>
                  <a:gd fmla="*/ 445 h 571" name="T1"/>
                  <a:gd fmla="*/ 0 w 115" name="T2"/>
                  <a:gd fmla="*/ 445 h 571" name="T3"/>
                  <a:gd fmla="*/ 9 w 115" name="T4"/>
                  <a:gd fmla="*/ 430 h 571" name="T5"/>
                  <a:gd fmla="*/ 24 w 115" name="T6"/>
                  <a:gd fmla="*/ 441 h 571" name="T7"/>
                  <a:gd fmla="*/ 39 w 115" name="T8"/>
                  <a:gd fmla="*/ 412 h 571" name="T9"/>
                  <a:gd fmla="*/ 33 w 115" name="T10"/>
                  <a:gd fmla="*/ 400 h 571" name="T11"/>
                  <a:gd fmla="*/ 45 w 115" name="T12"/>
                  <a:gd fmla="*/ 360 h 571" name="T13"/>
                  <a:gd fmla="*/ 24 w 115" name="T14"/>
                  <a:gd fmla="*/ 357 h 571" name="T15"/>
                  <a:gd fmla="*/ 27 w 115" name="T16"/>
                  <a:gd fmla="*/ 292 h 571" name="T17"/>
                  <a:gd fmla="*/ 55 w 115" name="T18"/>
                  <a:gd fmla="*/ 224 h 571" name="T19"/>
                  <a:gd fmla="*/ 54 w 115" name="T20"/>
                  <a:gd fmla="*/ 166 h 571" name="T21"/>
                  <a:gd fmla="*/ 74 w 115" name="T22"/>
                  <a:gd fmla="*/ 58 h 571" name="T23"/>
                  <a:gd fmla="*/ 68 w 115" name="T24"/>
                  <a:gd fmla="*/ 9 h 571" name="T25"/>
                  <a:gd fmla="*/ 81 w 115" name="T26"/>
                  <a:gd fmla="*/ 0 h 571" name="T27"/>
                  <a:gd fmla="*/ 96 w 115" name="T28"/>
                  <a:gd fmla="*/ 25 h 571" name="T29"/>
                  <a:gd fmla="*/ 104 w 115" name="T30"/>
                  <a:gd fmla="*/ 75 h 571" name="T31"/>
                  <a:gd fmla="*/ 114 w 115" name="T32"/>
                  <a:gd fmla="*/ 76 h 571" name="T33"/>
                  <a:gd fmla="*/ 112 w 115" name="T34"/>
                  <a:gd fmla="*/ 93 h 571" name="T35"/>
                  <a:gd fmla="*/ 97 w 115" name="T36"/>
                  <a:gd fmla="*/ 100 h 571" name="T37"/>
                  <a:gd fmla="*/ 98 w 115" name="T38"/>
                  <a:gd fmla="*/ 134 h 571" name="T39"/>
                  <a:gd fmla="*/ 81 w 115" name="T40"/>
                  <a:gd fmla="*/ 152 h 571" name="T41"/>
                  <a:gd fmla="*/ 69 w 115" name="T42"/>
                  <a:gd fmla="*/ 199 h 571" name="T43"/>
                  <a:gd fmla="*/ 78 w 115" name="T44"/>
                  <a:gd fmla="*/ 243 h 571" name="T45"/>
                  <a:gd fmla="*/ 61 w 115" name="T46"/>
                  <a:gd fmla="*/ 281 h 571" name="T47"/>
                  <a:gd fmla="*/ 48 w 115" name="T48"/>
                  <a:gd fmla="*/ 374 h 571" name="T49"/>
                  <a:gd fmla="*/ 58 w 115" name="T50"/>
                  <a:gd fmla="*/ 409 h 571" name="T51"/>
                  <a:gd fmla="*/ 49 w 115" name="T52"/>
                  <a:gd fmla="*/ 412 h 571" name="T53"/>
                  <a:gd fmla="*/ 53 w 115" name="T54"/>
                  <a:gd fmla="*/ 442 h 571" name="T55"/>
                  <a:gd fmla="*/ 30 w 115" name="T56"/>
                  <a:gd fmla="*/ 505 h 571" name="T57"/>
                  <a:gd fmla="*/ 33 w 115" name="T58"/>
                  <a:gd fmla="*/ 516 h 571" name="T59"/>
                  <a:gd fmla="*/ 44 w 115" name="T60"/>
                  <a:gd fmla="*/ 512 h 571" name="T61"/>
                  <a:gd fmla="*/ 48 w 115" name="T62"/>
                  <a:gd fmla="*/ 536 h 571" name="T63"/>
                  <a:gd fmla="*/ 98 w 115" name="T64"/>
                  <a:gd fmla="*/ 541 h 571" name="T65"/>
                  <a:gd fmla="*/ 65 w 115" name="T66"/>
                  <a:gd fmla="*/ 551 h 571" name="T67"/>
                  <a:gd fmla="*/ 61 w 115" name="T68"/>
                  <a:gd fmla="*/ 570 h 571" name="T69"/>
                  <a:gd fmla="*/ 46 w 115" name="T70"/>
                  <a:gd fmla="*/ 565 h 571" name="T71"/>
                  <a:gd fmla="*/ 62 w 115" name="T72"/>
                  <a:gd fmla="*/ 553 h 571" name="T73"/>
                  <a:gd fmla="*/ 38 w 115" name="T74"/>
                  <a:gd fmla="*/ 548 h 571" name="T75"/>
                  <a:gd fmla="*/ 35 w 115" name="T76"/>
                  <a:gd fmla="*/ 527 h 571" name="T77"/>
                  <a:gd fmla="*/ 29 w 115" name="T78"/>
                  <a:gd fmla="*/ 537 h 571" name="T79"/>
                  <a:gd fmla="*/ 20 w 115" name="T80"/>
                  <a:gd fmla="*/ 518 h 571" name="T81"/>
                  <a:gd fmla="*/ 25 w 115" name="T82"/>
                  <a:gd fmla="*/ 513 h 571" name="T83"/>
                  <a:gd fmla="*/ 14 w 115" name="T84"/>
                  <a:gd fmla="*/ 504 h 571" name="T85"/>
                  <a:gd fmla="*/ 24 w 115" name="T86"/>
                  <a:gd fmla="*/ 494 h 571" name="T87"/>
                  <a:gd fmla="*/ 15 w 115" name="T88"/>
                  <a:gd fmla="*/ 466 h 571" name="T89"/>
                  <a:gd fmla="*/ 32 w 115" name="T90"/>
                  <a:gd fmla="*/ 469 h 571" name="T91"/>
                  <a:gd fmla="*/ 15 w 115" name="T92"/>
                  <a:gd fmla="*/ 455 h 571" name="T93"/>
                  <a:gd fmla="*/ 19 w 115" name="T94"/>
                  <a:gd fmla="*/ 444 h 571" name="T95"/>
                  <a:gd fmla="*/ 0 w 115" name="T96"/>
                  <a:gd fmla="*/ 445 h 571" name="T97"/>
                  <a:gd fmla="*/ 0 w 115" name="T98"/>
                  <a:gd fmla="*/ 445 h 571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115" name="T150"/>
                  <a:gd fmla="*/ 0 h 571" name="T151"/>
                  <a:gd fmla="*/ 115 w 115" name="T152"/>
                  <a:gd fmla="*/ 571 h 571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571" w="115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/>
              <p:nvPr/>
            </p:nvSpPr>
            <p:spPr bwMode="auto">
              <a:xfrm>
                <a:off x="2055" y="4078"/>
                <a:ext cx="10" cy="158"/>
              </a:xfrm>
              <a:custGeom>
                <a:gdLst>
                  <a:gd fmla="*/ 0 w 10" name="T0"/>
                  <a:gd fmla="*/ 9 h 22" name="T1"/>
                  <a:gd fmla="*/ 0 w 10" name="T2"/>
                  <a:gd fmla="*/ 9 h 22" name="T3"/>
                  <a:gd fmla="*/ 4 w 10" name="T4"/>
                  <a:gd fmla="*/ 0 h 22" name="T5"/>
                  <a:gd fmla="*/ 9 w 10" name="T6"/>
                  <a:gd fmla="*/ 21 h 22" name="T7"/>
                  <a:gd fmla="*/ 0 w 10" name="T8"/>
                  <a:gd fmla="*/ 9 h 22" name="T9"/>
                  <a:gd fmla="*/ 0 w 10" name="T10"/>
                  <a:gd fmla="*/ 9 h 22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0" name="T18"/>
                  <a:gd fmla="*/ 0 h 22" name="T19"/>
                  <a:gd fmla="*/ 10 w 10" name="T20"/>
                  <a:gd fmla="*/ 22 h 22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2" w="10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/>
              <p:nvPr/>
            </p:nvSpPr>
            <p:spPr bwMode="auto">
              <a:xfrm>
                <a:off x="2065" y="3965"/>
                <a:ext cx="9" cy="158"/>
              </a:xfrm>
              <a:custGeom>
                <a:gdLst>
                  <a:gd fmla="*/ 0 w 9" name="T0"/>
                  <a:gd fmla="*/ 23 h 28" name="T1"/>
                  <a:gd fmla="*/ 0 w 9" name="T2"/>
                  <a:gd fmla="*/ 23 h 28" name="T3"/>
                  <a:gd fmla="*/ 8 w 9" name="T4"/>
                  <a:gd fmla="*/ 0 h 28" name="T5"/>
                  <a:gd fmla="*/ 8 w 9" name="T6"/>
                  <a:gd fmla="*/ 27 h 28" name="T7"/>
                  <a:gd fmla="*/ 0 w 9" name="T8"/>
                  <a:gd fmla="*/ 23 h 28" name="T9"/>
                  <a:gd fmla="*/ 0 w 9" name="T10"/>
                  <a:gd fmla="*/ 23 h 2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9" name="T18"/>
                  <a:gd fmla="*/ 0 h 28" name="T19"/>
                  <a:gd fmla="*/ 9 w 9" name="T20"/>
                  <a:gd fmla="*/ 28 h 2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8" w="9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/>
              <p:nvPr/>
            </p:nvSpPr>
            <p:spPr bwMode="auto">
              <a:xfrm>
                <a:off x="2074" y="4159"/>
                <a:ext cx="19" cy="158"/>
              </a:xfrm>
              <a:custGeom>
                <a:gdLst>
                  <a:gd fmla="*/ 0 w 19" name="T0"/>
                  <a:gd fmla="*/ 0 h 13" name="T1"/>
                  <a:gd fmla="*/ 0 w 19" name="T2"/>
                  <a:gd fmla="*/ 0 h 13" name="T3"/>
                  <a:gd fmla="*/ 18 w 19" name="T4"/>
                  <a:gd fmla="*/ 3 h 13" name="T5"/>
                  <a:gd fmla="*/ 18 w 19" name="T6"/>
                  <a:gd fmla="*/ 12 h 13" name="T7"/>
                  <a:gd fmla="*/ 0 w 19" name="T8"/>
                  <a:gd fmla="*/ 0 h 13" name="T9"/>
                  <a:gd fmla="*/ 0 w 19" name="T10"/>
                  <a:gd fmla="*/ 0 h 13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9" name="T18"/>
                  <a:gd fmla="*/ 0 h 13" name="T19"/>
                  <a:gd fmla="*/ 19 w 19" name="T20"/>
                  <a:gd fmla="*/ 13 h 13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3" w="19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/>
              <p:nvPr/>
            </p:nvSpPr>
            <p:spPr bwMode="auto">
              <a:xfrm>
                <a:off x="2078" y="4139"/>
                <a:ext cx="28" cy="158"/>
              </a:xfrm>
              <a:custGeom>
                <a:gdLst>
                  <a:gd fmla="*/ 0 w 28" name="T0"/>
                  <a:gd fmla="*/ 5 h 28" name="T1"/>
                  <a:gd fmla="*/ 0 w 28" name="T2"/>
                  <a:gd fmla="*/ 5 h 28" name="T3"/>
                  <a:gd fmla="*/ 7 w 28" name="T4"/>
                  <a:gd fmla="*/ 0 h 28" name="T5"/>
                  <a:gd fmla="*/ 6 w 28" name="T6"/>
                  <a:gd fmla="*/ 13 h 28" name="T7"/>
                  <a:gd fmla="*/ 27 w 28" name="T8"/>
                  <a:gd fmla="*/ 17 h 28" name="T9"/>
                  <a:gd fmla="*/ 14 w 28" name="T10"/>
                  <a:gd fmla="*/ 27 h 28" name="T11"/>
                  <a:gd fmla="*/ 0 w 28" name="T12"/>
                  <a:gd fmla="*/ 5 h 28" name="T13"/>
                  <a:gd fmla="*/ 0 w 28" name="T14"/>
                  <a:gd fmla="*/ 5 h 2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28" name="T24"/>
                  <a:gd fmla="*/ 0 h 28" name="T25"/>
                  <a:gd fmla="*/ 28 w 28" name="T26"/>
                  <a:gd fmla="*/ 28 h 2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8" w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/>
              <p:nvPr/>
            </p:nvSpPr>
            <p:spPr bwMode="auto">
              <a:xfrm>
                <a:off x="2097" y="4165"/>
                <a:ext cx="16" cy="158"/>
              </a:xfrm>
              <a:custGeom>
                <a:gdLst>
                  <a:gd fmla="*/ 0 w 16" name="T0"/>
                  <a:gd fmla="*/ 5 h 8" name="T1"/>
                  <a:gd fmla="*/ 0 w 16" name="T2"/>
                  <a:gd fmla="*/ 5 h 8" name="T3"/>
                  <a:gd fmla="*/ 4 w 16" name="T4"/>
                  <a:gd fmla="*/ 0 h 8" name="T5"/>
                  <a:gd fmla="*/ 15 w 16" name="T6"/>
                  <a:gd fmla="*/ 7 h 8" name="T7"/>
                  <a:gd fmla="*/ 0 w 16" name="T8"/>
                  <a:gd fmla="*/ 5 h 8" name="T9"/>
                  <a:gd fmla="*/ 0 w 16" name="T10"/>
                  <a:gd fmla="*/ 5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6" name="T18"/>
                  <a:gd fmla="*/ 0 h 8" name="T19"/>
                  <a:gd fmla="*/ 16 w 16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16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/>
              <p:nvPr/>
            </p:nvSpPr>
            <p:spPr bwMode="auto">
              <a:xfrm>
                <a:off x="2107" y="4159"/>
                <a:ext cx="39" cy="158"/>
              </a:xfrm>
              <a:custGeom>
                <a:gdLst>
                  <a:gd fmla="*/ 0 w 39" name="T0"/>
                  <a:gd fmla="*/ 34 h 42" name="T1"/>
                  <a:gd fmla="*/ 0 w 39" name="T2"/>
                  <a:gd fmla="*/ 34 h 42" name="T3"/>
                  <a:gd fmla="*/ 6 w 39" name="T4"/>
                  <a:gd fmla="*/ 27 h 42" name="T5"/>
                  <a:gd fmla="*/ 26 w 39" name="T6"/>
                  <a:gd fmla="*/ 31 h 42" name="T7"/>
                  <a:gd fmla="*/ 17 w 39" name="T8"/>
                  <a:gd fmla="*/ 21 h 42" name="T9"/>
                  <a:gd fmla="*/ 27 w 39" name="T10"/>
                  <a:gd fmla="*/ 14 h 42" name="T11"/>
                  <a:gd fmla="*/ 12 w 39" name="T12"/>
                  <a:gd fmla="*/ 12 h 42" name="T13"/>
                  <a:gd fmla="*/ 12 w 39" name="T14"/>
                  <a:gd fmla="*/ 2 h 42" name="T15"/>
                  <a:gd fmla="*/ 36 w 39" name="T16"/>
                  <a:gd fmla="*/ 0 h 42" name="T17"/>
                  <a:gd fmla="*/ 38 w 39" name="T18"/>
                  <a:gd fmla="*/ 41 h 42" name="T19"/>
                  <a:gd fmla="*/ 0 w 39" name="T20"/>
                  <a:gd fmla="*/ 34 h 42" name="T21"/>
                  <a:gd fmla="*/ 0 w 39" name="T22"/>
                  <a:gd fmla="*/ 34 h 42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39" name="T36"/>
                  <a:gd fmla="*/ 0 h 42" name="T37"/>
                  <a:gd fmla="*/ 39 w 39" name="T38"/>
                  <a:gd fmla="*/ 42 h 42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42" w="39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/>
              <p:nvPr/>
            </p:nvSpPr>
            <p:spPr bwMode="auto">
              <a:xfrm>
                <a:off x="2126" y="4191"/>
                <a:ext cx="29" cy="158"/>
              </a:xfrm>
              <a:custGeom>
                <a:gdLst>
                  <a:gd fmla="*/ 0 w 29" name="T0"/>
                  <a:gd fmla="*/ 0 h 9" name="T1"/>
                  <a:gd fmla="*/ 0 w 29" name="T2"/>
                  <a:gd fmla="*/ 0 h 9" name="T3"/>
                  <a:gd fmla="*/ 25 w 29" name="T4"/>
                  <a:gd fmla="*/ 2 h 9" name="T5"/>
                  <a:gd fmla="*/ 28 w 29" name="T6"/>
                  <a:gd fmla="*/ 8 h 9" name="T7"/>
                  <a:gd fmla="*/ 0 w 29" name="T8"/>
                  <a:gd fmla="*/ 0 h 9" name="T9"/>
                  <a:gd fmla="*/ 0 w 29" name="T10"/>
                  <a:gd fmla="*/ 0 h 9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9" name="T18"/>
                  <a:gd fmla="*/ 0 h 9" name="T19"/>
                  <a:gd fmla="*/ 29 w 29" name="T20"/>
                  <a:gd fmla="*/ 9 h 9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9" w="28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/>
              <p:nvPr/>
            </p:nvSpPr>
            <p:spPr bwMode="auto">
              <a:xfrm>
                <a:off x="2153" y="4184"/>
                <a:ext cx="14" cy="158"/>
              </a:xfrm>
              <a:custGeom>
                <a:gdLst>
                  <a:gd fmla="*/ 0 w 14" name="T0"/>
                  <a:gd fmla="*/ 6 h 7" name="T1"/>
                  <a:gd fmla="*/ 0 w 14" name="T2"/>
                  <a:gd fmla="*/ 6 h 7" name="T3"/>
                  <a:gd fmla="*/ 3 w 14" name="T4"/>
                  <a:gd fmla="*/ 0 h 7" name="T5"/>
                  <a:gd fmla="*/ 13 w 14" name="T6"/>
                  <a:gd fmla="*/ 6 h 7" name="T7"/>
                  <a:gd fmla="*/ 0 w 14" name="T8"/>
                  <a:gd fmla="*/ 6 h 7" name="T9"/>
                  <a:gd fmla="*/ 0 w 14" name="T10"/>
                  <a:gd fmla="*/ 6 h 7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4" name="T18"/>
                  <a:gd fmla="*/ 0 h 7" name="T19"/>
                  <a:gd fmla="*/ 14 w 14" name="T20"/>
                  <a:gd fmla="*/ 7 h 7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7" w="14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/>
              <p:nvPr/>
            </p:nvSpPr>
            <p:spPr bwMode="auto">
              <a:xfrm>
                <a:off x="2005" y="3295"/>
                <a:ext cx="164" cy="158"/>
              </a:xfrm>
              <a:custGeom>
                <a:gdLst>
                  <a:gd fmla="*/ 0 w 164" name="T0"/>
                  <a:gd fmla="*/ 150 h 226" name="T1"/>
                  <a:gd fmla="*/ 0 w 164" name="T2"/>
                  <a:gd fmla="*/ 150 h 226" name="T3"/>
                  <a:gd fmla="*/ 20 w 164" name="T4"/>
                  <a:gd fmla="*/ 166 h 226" name="T5"/>
                  <a:gd fmla="*/ 49 w 164" name="T6"/>
                  <a:gd fmla="*/ 170 h 226" name="T7"/>
                  <a:gd fmla="*/ 78 w 164" name="T8"/>
                  <a:gd fmla="*/ 200 h 226" name="T9"/>
                  <a:gd fmla="*/ 117 w 164" name="T10"/>
                  <a:gd fmla="*/ 203 h 226" name="T11"/>
                  <a:gd fmla="*/ 111 w 164" name="T12"/>
                  <a:gd fmla="*/ 219 h 226" name="T13"/>
                  <a:gd fmla="*/ 121 w 164" name="T14"/>
                  <a:gd fmla="*/ 225 h 226" name="T15"/>
                  <a:gd fmla="*/ 127 w 164" name="T16"/>
                  <a:gd fmla="*/ 186 h 226" name="T17"/>
                  <a:gd fmla="*/ 120 w 164" name="T18"/>
                  <a:gd fmla="*/ 162 h 226" name="T19"/>
                  <a:gd fmla="*/ 133 w 164" name="T20"/>
                  <a:gd fmla="*/ 160 h 226" name="T21"/>
                  <a:gd fmla="*/ 123 w 164" name="T22"/>
                  <a:gd fmla="*/ 146 h 226" name="T23"/>
                  <a:gd fmla="*/ 155 w 164" name="T24"/>
                  <a:gd fmla="*/ 141 h 226" name="T25"/>
                  <a:gd fmla="*/ 163 w 164" name="T26"/>
                  <a:gd fmla="*/ 151 h 226" name="T27"/>
                  <a:gd fmla="*/ 151 w 164" name="T28"/>
                  <a:gd fmla="*/ 131 h 226" name="T29"/>
                  <a:gd fmla="*/ 155 w 164" name="T30"/>
                  <a:gd fmla="*/ 84 h 226" name="T31"/>
                  <a:gd fmla="*/ 128 w 164" name="T32"/>
                  <a:gd fmla="*/ 86 h 226" name="T33"/>
                  <a:gd fmla="*/ 120 w 164" name="T34"/>
                  <a:gd fmla="*/ 74 h 226" name="T35"/>
                  <a:gd fmla="*/ 93 w 164" name="T36"/>
                  <a:gd fmla="*/ 71 h 226" name="T37"/>
                  <a:gd fmla="*/ 76 w 164" name="T38"/>
                  <a:gd fmla="*/ 44 h 226" name="T39"/>
                  <a:gd fmla="*/ 102 w 164" name="T40"/>
                  <a:gd fmla="*/ 8 h 226" name="T41"/>
                  <a:gd fmla="*/ 98 w 164" name="T42"/>
                  <a:gd fmla="*/ 0 h 226" name="T43"/>
                  <a:gd fmla="*/ 52 w 164" name="T44"/>
                  <a:gd fmla="*/ 20 h 226" name="T45"/>
                  <a:gd fmla="*/ 27 w 164" name="T46"/>
                  <a:gd fmla="*/ 60 h 226" name="T47"/>
                  <a:gd fmla="*/ 19 w 164" name="T48"/>
                  <a:gd fmla="*/ 50 h 226" name="T49"/>
                  <a:gd fmla="*/ 13 w 164" name="T50"/>
                  <a:gd fmla="*/ 70 h 226" name="T51"/>
                  <a:gd fmla="*/ 19 w 164" name="T52"/>
                  <a:gd fmla="*/ 115 h 226" name="T53"/>
                  <a:gd fmla="*/ 25 w 164" name="T54"/>
                  <a:gd fmla="*/ 115 h 226" name="T55"/>
                  <a:gd fmla="*/ 0 w 164" name="T56"/>
                  <a:gd fmla="*/ 150 h 226" name="T57"/>
                  <a:gd fmla="*/ 0 w 164" name="T58"/>
                  <a:gd fmla="*/ 150 h 22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164" name="T90"/>
                  <a:gd fmla="*/ 0 h 226" name="T91"/>
                  <a:gd fmla="*/ 164 w 164" name="T92"/>
                  <a:gd fmla="*/ 226 h 226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226" w="164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/>
              <p:nvPr/>
            </p:nvSpPr>
            <p:spPr bwMode="auto">
              <a:xfrm>
                <a:off x="1911" y="3220"/>
                <a:ext cx="44" cy="158"/>
              </a:xfrm>
              <a:custGeom>
                <a:gdLst>
                  <a:gd fmla="*/ 0 w 44" name="T0"/>
                  <a:gd fmla="*/ 0 h 37" name="T1"/>
                  <a:gd fmla="*/ 0 w 44" name="T2"/>
                  <a:gd fmla="*/ 0 h 37" name="T3"/>
                  <a:gd fmla="*/ 1 w 44" name="T4"/>
                  <a:gd fmla="*/ 14 h 37" name="T5"/>
                  <a:gd fmla="*/ 10 w 44" name="T6"/>
                  <a:gd fmla="*/ 12 h 37" name="T7"/>
                  <a:gd fmla="*/ 37 w 44" name="T8"/>
                  <a:gd fmla="*/ 36 h 37" name="T9"/>
                  <a:gd fmla="*/ 43 w 44" name="T10"/>
                  <a:gd fmla="*/ 18 h 37" name="T11"/>
                  <a:gd fmla="*/ 28 w 44" name="T12"/>
                  <a:gd fmla="*/ 1 h 37" name="T13"/>
                  <a:gd fmla="*/ 0 w 44" name="T14"/>
                  <a:gd fmla="*/ 0 h 37" name="T15"/>
                  <a:gd fmla="*/ 0 w 44" name="T16"/>
                  <a:gd fmla="*/ 0 h 37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44" name="T27"/>
                  <a:gd fmla="*/ 0 h 37" name="T28"/>
                  <a:gd fmla="*/ 44 w 44" name="T29"/>
                  <a:gd fmla="*/ 37 h 37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37" w="44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/>
              <p:nvPr/>
            </p:nvSpPr>
            <p:spPr bwMode="auto">
              <a:xfrm>
                <a:off x="1921" y="3056"/>
                <a:ext cx="148" cy="158"/>
              </a:xfrm>
              <a:custGeom>
                <a:gdLst>
                  <a:gd fmla="*/ 0 w 148" name="T0"/>
                  <a:gd fmla="*/ 18 h 47" name="T1"/>
                  <a:gd fmla="*/ 0 w 148" name="T2"/>
                  <a:gd fmla="*/ 18 h 47" name="T3"/>
                  <a:gd fmla="*/ 20 w 148" name="T4"/>
                  <a:gd fmla="*/ 2 h 47" name="T5"/>
                  <a:gd fmla="*/ 58 w 148" name="T6"/>
                  <a:gd fmla="*/ 0 h 47" name="T7"/>
                  <a:gd fmla="*/ 147 w 148" name="T8"/>
                  <a:gd fmla="*/ 39 h 47" name="T9"/>
                  <a:gd fmla="*/ 99 w 148" name="T10"/>
                  <a:gd fmla="*/ 46 h 47" name="T11"/>
                  <a:gd fmla="*/ 107 w 148" name="T12"/>
                  <a:gd fmla="*/ 37 h 47" name="T13"/>
                  <a:gd fmla="*/ 84 w 148" name="T14"/>
                  <a:gd fmla="*/ 22 h 47" name="T15"/>
                  <a:gd fmla="*/ 40 w 148" name="T16"/>
                  <a:gd fmla="*/ 14 h 47" name="T17"/>
                  <a:gd fmla="*/ 42 w 148" name="T18"/>
                  <a:gd fmla="*/ 7 h 47" name="T19"/>
                  <a:gd fmla="*/ 0 w 148" name="T20"/>
                  <a:gd fmla="*/ 18 h 47" name="T21"/>
                  <a:gd fmla="*/ 0 w 148" name="T22"/>
                  <a:gd fmla="*/ 18 h 47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148" name="T36"/>
                  <a:gd fmla="*/ 0 h 47" name="T37"/>
                  <a:gd fmla="*/ 148 w 148" name="T38"/>
                  <a:gd fmla="*/ 47 h 47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47" w="148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/>
              <p:nvPr/>
            </p:nvSpPr>
            <p:spPr bwMode="auto">
              <a:xfrm>
                <a:off x="2100" y="3092"/>
                <a:ext cx="47" cy="158"/>
              </a:xfrm>
              <a:custGeom>
                <a:gdLst>
                  <a:gd fmla="*/ 0 w 47" name="T0"/>
                  <a:gd fmla="*/ 0 h 27" name="T1"/>
                  <a:gd fmla="*/ 0 w 47" name="T2"/>
                  <a:gd fmla="*/ 0 h 27" name="T3"/>
                  <a:gd fmla="*/ 0 w 47" name="T4"/>
                  <a:gd fmla="*/ 26 h 27" name="T5"/>
                  <a:gd fmla="*/ 46 w 47" name="T6"/>
                  <a:gd fmla="*/ 17 h 27" name="T7"/>
                  <a:gd fmla="*/ 26 w 47" name="T8"/>
                  <a:gd fmla="*/ 3 h 27" name="T9"/>
                  <a:gd fmla="*/ 0 w 47" name="T10"/>
                  <a:gd fmla="*/ 0 h 27" name="T11"/>
                  <a:gd fmla="*/ 0 w 47" name="T12"/>
                  <a:gd fmla="*/ 0 h 27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7" name="T21"/>
                  <a:gd fmla="*/ 0 h 27" name="T22"/>
                  <a:gd fmla="*/ 47 w 47" name="T23"/>
                  <a:gd fmla="*/ 27 h 27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7" w="4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/>
              <p:nvPr/>
            </p:nvSpPr>
            <p:spPr bwMode="auto">
              <a:xfrm>
                <a:off x="1978" y="3375"/>
                <a:ext cx="77" cy="158"/>
              </a:xfrm>
              <a:custGeom>
                <a:gdLst>
                  <a:gd fmla="*/ 0 w 77" name="T0"/>
                  <a:gd fmla="*/ 32 h 86" name="T1"/>
                  <a:gd fmla="*/ 0 w 77" name="T2"/>
                  <a:gd fmla="*/ 32 h 86" name="T3"/>
                  <a:gd fmla="*/ 1 w 77" name="T4"/>
                  <a:gd fmla="*/ 49 h 86" name="T5"/>
                  <a:gd fmla="*/ 14 w 77" name="T6"/>
                  <a:gd fmla="*/ 53 h 86" name="T7"/>
                  <a:gd fmla="*/ 7 w 77" name="T8"/>
                  <a:gd fmla="*/ 67 h 86" name="T9"/>
                  <a:gd fmla="*/ 4 w 77" name="T10"/>
                  <a:gd fmla="*/ 81 h 86" name="T11"/>
                  <a:gd fmla="*/ 22 w 77" name="T12"/>
                  <a:gd fmla="*/ 85 h 86" name="T13"/>
                  <a:gd fmla="*/ 38 w 77" name="T14"/>
                  <a:gd fmla="*/ 61 h 86" name="T15"/>
                  <a:gd fmla="*/ 69 w 77" name="T16"/>
                  <a:gd fmla="*/ 42 h 86" name="T17"/>
                  <a:gd fmla="*/ 76 w 77" name="T18"/>
                  <a:gd fmla="*/ 20 h 86" name="T19"/>
                  <a:gd fmla="*/ 47 w 77" name="T20"/>
                  <a:gd fmla="*/ 16 h 86" name="T21"/>
                  <a:gd fmla="*/ 27 w 77" name="T22"/>
                  <a:gd fmla="*/ 0 h 86" name="T23"/>
                  <a:gd fmla="*/ 9 w 77" name="T24"/>
                  <a:gd fmla="*/ 8 h 86" name="T25"/>
                  <a:gd fmla="*/ 0 w 77" name="T26"/>
                  <a:gd fmla="*/ 32 h 86" name="T27"/>
                  <a:gd fmla="*/ 0 w 77" name="T28"/>
                  <a:gd fmla="*/ 32 h 8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77" name="T45"/>
                  <a:gd fmla="*/ 0 h 86" name="T46"/>
                  <a:gd fmla="*/ 77 w 77" name="T47"/>
                  <a:gd fmla="*/ 86 h 8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6" w="77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/>
              <p:nvPr/>
            </p:nvSpPr>
            <p:spPr bwMode="auto">
              <a:xfrm>
                <a:off x="1851" y="3161"/>
                <a:ext cx="33" cy="158"/>
              </a:xfrm>
              <a:custGeom>
                <a:gdLst>
                  <a:gd fmla="*/ 0 w 33" name="T0"/>
                  <a:gd fmla="*/ 11 h 15" name="T1"/>
                  <a:gd fmla="*/ 0 w 33" name="T2"/>
                  <a:gd fmla="*/ 11 h 15" name="T3"/>
                  <a:gd fmla="*/ 9 w 33" name="T4"/>
                  <a:gd fmla="*/ 0 h 15" name="T5"/>
                  <a:gd fmla="*/ 32 w 33" name="T6"/>
                  <a:gd fmla="*/ 14 h 15" name="T7"/>
                  <a:gd fmla="*/ 0 w 33" name="T8"/>
                  <a:gd fmla="*/ 11 h 15" name="T9"/>
                  <a:gd fmla="*/ 0 w 33" name="T10"/>
                  <a:gd fmla="*/ 11 h 15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33" name="T18"/>
                  <a:gd fmla="*/ 0 h 15" name="T19"/>
                  <a:gd fmla="*/ 33 w 33" name="T20"/>
                  <a:gd fmla="*/ 15 h 15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5" w="33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/>
              <p:nvPr/>
            </p:nvSpPr>
            <p:spPr bwMode="auto">
              <a:xfrm>
                <a:off x="2250" y="4122"/>
                <a:ext cx="22" cy="158"/>
              </a:xfrm>
              <a:custGeom>
                <a:gdLst>
                  <a:gd fmla="*/ 0 w 22" name="T0"/>
                  <a:gd fmla="*/ 12 h 13" name="T1"/>
                  <a:gd fmla="*/ 0 w 22" name="T2"/>
                  <a:gd fmla="*/ 12 h 13" name="T3"/>
                  <a:gd fmla="*/ 12 w 22" name="T4"/>
                  <a:gd fmla="*/ 5 h 13" name="T5"/>
                  <a:gd fmla="*/ 6 w 22" name="T6"/>
                  <a:gd fmla="*/ 0 h 13" name="T7"/>
                  <a:gd fmla="*/ 21 w 22" name="T8"/>
                  <a:gd fmla="*/ 1 h 13" name="T9"/>
                  <a:gd fmla="*/ 0 w 22" name="T10"/>
                  <a:gd fmla="*/ 12 h 13" name="T11"/>
                  <a:gd fmla="*/ 0 w 22" name="T12"/>
                  <a:gd fmla="*/ 12 h 1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2" name="T21"/>
                  <a:gd fmla="*/ 0 h 13" name="T22"/>
                  <a:gd fmla="*/ 22 w 22" name="T23"/>
                  <a:gd fmla="*/ 13 h 1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3" w="22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charset="0" typeface="Lato Light"/>
                  <a:ea typeface="+mn-ea"/>
                </a:endParaRPr>
              </a:p>
            </p:txBody>
          </p:sp>
          <p:sp>
            <p:nvSpPr>
              <p:cNvPr id="298" name="Freeform 209"/>
              <p:cNvSpPr/>
              <p:nvPr/>
            </p:nvSpPr>
            <p:spPr bwMode="auto">
              <a:xfrm>
                <a:off x="2267" y="4121"/>
                <a:ext cx="25" cy="158"/>
              </a:xfrm>
              <a:custGeom>
                <a:gdLst>
                  <a:gd fmla="*/ 0 w 25" name="T0"/>
                  <a:gd fmla="*/ 15 h 16" name="T1"/>
                  <a:gd fmla="*/ 0 w 25" name="T2"/>
                  <a:gd fmla="*/ 15 h 16" name="T3"/>
                  <a:gd fmla="*/ 11 w 25" name="T4"/>
                  <a:gd fmla="*/ 0 h 16" name="T5"/>
                  <a:gd fmla="*/ 24 w 25" name="T6"/>
                  <a:gd fmla="*/ 5 h 16" name="T7"/>
                  <a:gd fmla="*/ 0 w 25" name="T8"/>
                  <a:gd fmla="*/ 15 h 16" name="T9"/>
                  <a:gd fmla="*/ 0 w 25" name="T10"/>
                  <a:gd fmla="*/ 15 h 16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5" name="T18"/>
                  <a:gd fmla="*/ 0 h 16" name="T19"/>
                  <a:gd fmla="*/ 25 w 25" name="T20"/>
                  <a:gd fmla="*/ 16 h 16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6" w="25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/>
              <p:nvPr/>
            </p:nvSpPr>
            <p:spPr bwMode="auto">
              <a:xfrm>
                <a:off x="2338" y="3299"/>
                <a:ext cx="41" cy="158"/>
              </a:xfrm>
              <a:custGeom>
                <a:gdLst>
                  <a:gd fmla="*/ 0 w 41" name="T0"/>
                  <a:gd fmla="*/ 45 h 48" name="T1"/>
                  <a:gd fmla="*/ 0 w 41" name="T2"/>
                  <a:gd fmla="*/ 45 h 48" name="T3"/>
                  <a:gd fmla="*/ 6 w 41" name="T4"/>
                  <a:gd fmla="*/ 0 h 48" name="T5"/>
                  <a:gd fmla="*/ 40 w 41" name="T6"/>
                  <a:gd fmla="*/ 21 h 48" name="T7"/>
                  <a:gd fmla="*/ 20 w 41" name="T8"/>
                  <a:gd fmla="*/ 47 h 48" name="T9"/>
                  <a:gd fmla="*/ 0 w 41" name="T10"/>
                  <a:gd fmla="*/ 45 h 48" name="T11"/>
                  <a:gd fmla="*/ 0 w 41" name="T12"/>
                  <a:gd fmla="*/ 45 h 4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1" name="T21"/>
                  <a:gd fmla="*/ 0 h 48" name="T22"/>
                  <a:gd fmla="*/ 41 w 41" name="T23"/>
                  <a:gd fmla="*/ 48 h 4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48" w="41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/>
              <p:nvPr/>
            </p:nvSpPr>
            <p:spPr bwMode="auto">
              <a:xfrm>
                <a:off x="1821" y="3135"/>
                <a:ext cx="55" cy="158"/>
              </a:xfrm>
              <a:custGeom>
                <a:gdLst>
                  <a:gd fmla="*/ 0 w 55" name="T0"/>
                  <a:gd fmla="*/ 47 h 60" name="T1"/>
                  <a:gd fmla="*/ 0 w 55" name="T2"/>
                  <a:gd fmla="*/ 47 h 60" name="T3"/>
                  <a:gd fmla="*/ 11 w 55" name="T4"/>
                  <a:gd fmla="*/ 26 h 60" name="T5"/>
                  <a:gd fmla="*/ 25 w 55" name="T6"/>
                  <a:gd fmla="*/ 25 h 60" name="T7"/>
                  <a:gd fmla="*/ 11 w 55" name="T8"/>
                  <a:gd fmla="*/ 7 h 60" name="T9"/>
                  <a:gd fmla="*/ 42 w 55" name="T10"/>
                  <a:gd fmla="*/ 0 h 60" name="T11"/>
                  <a:gd fmla="*/ 47 w 55" name="T12"/>
                  <a:gd fmla="*/ 28 h 60" name="T13"/>
                  <a:gd fmla="*/ 54 w 55" name="T14"/>
                  <a:gd fmla="*/ 30 h 60" name="T15"/>
                  <a:gd fmla="*/ 39 w 55" name="T16"/>
                  <a:gd fmla="*/ 48 h 60" name="T17"/>
                  <a:gd fmla="*/ 30 w 55" name="T18"/>
                  <a:gd fmla="*/ 59 h 60" name="T19"/>
                  <a:gd fmla="*/ 0 w 55" name="T20"/>
                  <a:gd fmla="*/ 47 h 60" name="T21"/>
                  <a:gd fmla="*/ 0 w 55" name="T22"/>
                  <a:gd fmla="*/ 47 h 60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55" name="T36"/>
                  <a:gd fmla="*/ 0 h 60" name="T37"/>
                  <a:gd fmla="*/ 55 w 55" name="T38"/>
                  <a:gd fmla="*/ 60 h 60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60" w="55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/>
              <p:nvPr/>
            </p:nvSpPr>
            <p:spPr bwMode="auto">
              <a:xfrm>
                <a:off x="2245" y="3284"/>
                <a:ext cx="66" cy="158"/>
              </a:xfrm>
              <a:custGeom>
                <a:gdLst>
                  <a:gd fmla="*/ 0 w 66" name="T0"/>
                  <a:gd fmla="*/ 31 h 94" name="T1"/>
                  <a:gd fmla="*/ 0 w 66" name="T2"/>
                  <a:gd fmla="*/ 31 h 94" name="T3"/>
                  <a:gd fmla="*/ 9 w 66" name="T4"/>
                  <a:gd fmla="*/ 44 h 94" name="T5"/>
                  <a:gd fmla="*/ 22 w 66" name="T6"/>
                  <a:gd fmla="*/ 53 h 94" name="T7"/>
                  <a:gd fmla="*/ 19 w 66" name="T8"/>
                  <a:gd fmla="*/ 79 h 94" name="T9"/>
                  <a:gd fmla="*/ 26 w 66" name="T10"/>
                  <a:gd fmla="*/ 93 h 94" name="T11"/>
                  <a:gd fmla="*/ 65 w 66" name="T12"/>
                  <a:gd fmla="*/ 87 h 94" name="T13"/>
                  <a:gd fmla="*/ 43 w 66" name="T14"/>
                  <a:gd fmla="*/ 59 h 94" name="T15"/>
                  <a:gd fmla="*/ 58 w 66" name="T16"/>
                  <a:gd fmla="*/ 34 h 94" name="T17"/>
                  <a:gd fmla="*/ 19 w 66" name="T18"/>
                  <a:gd fmla="*/ 0 h 94" name="T19"/>
                  <a:gd fmla="*/ 6 w 66" name="T20"/>
                  <a:gd fmla="*/ 10 h 94" name="T21"/>
                  <a:gd fmla="*/ 11 w 66" name="T22"/>
                  <a:gd fmla="*/ 19 h 94" name="T23"/>
                  <a:gd fmla="*/ 0 w 66" name="T24"/>
                  <a:gd fmla="*/ 31 h 94" name="T25"/>
                  <a:gd fmla="*/ 0 w 66" name="T26"/>
                  <a:gd fmla="*/ 31 h 94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66" name="T42"/>
                  <a:gd fmla="*/ 0 h 94" name="T43"/>
                  <a:gd fmla="*/ 66 w 66" name="T44"/>
                  <a:gd fmla="*/ 94 h 94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94" w="66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/>
              <p:nvPr/>
            </p:nvSpPr>
            <p:spPr bwMode="auto">
              <a:xfrm>
                <a:off x="2065" y="3092"/>
                <a:ext cx="36" cy="158"/>
              </a:xfrm>
              <a:custGeom>
                <a:gdLst>
                  <a:gd fmla="*/ 0 w 36" name="T0"/>
                  <a:gd fmla="*/ 19 h 27" name="T1"/>
                  <a:gd fmla="*/ 0 w 36" name="T2"/>
                  <a:gd fmla="*/ 19 h 27" name="T3"/>
                  <a:gd fmla="*/ 27 w 36" name="T4"/>
                  <a:gd fmla="*/ 19 h 27" name="T5"/>
                  <a:gd fmla="*/ 14 w 36" name="T6"/>
                  <a:gd fmla="*/ 2 h 27" name="T7"/>
                  <a:gd fmla="*/ 35 w 36" name="T8"/>
                  <a:gd fmla="*/ 0 h 27" name="T9"/>
                  <a:gd fmla="*/ 35 w 36" name="T10"/>
                  <a:gd fmla="*/ 26 h 27" name="T11"/>
                  <a:gd fmla="*/ 0 w 36" name="T12"/>
                  <a:gd fmla="*/ 19 h 27" name="T13"/>
                  <a:gd fmla="*/ 0 w 36" name="T14"/>
                  <a:gd fmla="*/ 19 h 27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36" name="T24"/>
                  <a:gd fmla="*/ 0 h 27" name="T25"/>
                  <a:gd fmla="*/ 36 w 36" name="T26"/>
                  <a:gd fmla="*/ 27 h 27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7" w="36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/>
              <p:nvPr/>
            </p:nvSpPr>
            <p:spPr bwMode="auto">
              <a:xfrm>
                <a:off x="1860" y="3154"/>
                <a:ext cx="85" cy="158"/>
              </a:xfrm>
              <a:custGeom>
                <a:gdLst>
                  <a:gd fmla="*/ 0 w 85" name="T0"/>
                  <a:gd fmla="*/ 20 h 42" name="T1"/>
                  <a:gd fmla="*/ 0 w 85" name="T2"/>
                  <a:gd fmla="*/ 20 h 42" name="T3"/>
                  <a:gd fmla="*/ 15 w 85" name="T4"/>
                  <a:gd fmla="*/ 2 h 42" name="T5"/>
                  <a:gd fmla="*/ 60 w 85" name="T6"/>
                  <a:gd fmla="*/ 0 h 42" name="T7"/>
                  <a:gd fmla="*/ 84 w 85" name="T8"/>
                  <a:gd fmla="*/ 13 h 42" name="T9"/>
                  <a:gd fmla="*/ 64 w 85" name="T10"/>
                  <a:gd fmla="*/ 15 h 42" name="T11"/>
                  <a:gd fmla="*/ 29 w 85" name="T12"/>
                  <a:gd fmla="*/ 41 h 42" name="T13"/>
                  <a:gd fmla="*/ 23 w 85" name="T14"/>
                  <a:gd fmla="*/ 34 h 42" name="T15"/>
                  <a:gd fmla="*/ 0 w 85" name="T16"/>
                  <a:gd fmla="*/ 20 h 42" name="T17"/>
                  <a:gd fmla="*/ 0 w 85" name="T18"/>
                  <a:gd fmla="*/ 20 h 42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85" name="T30"/>
                  <a:gd fmla="*/ 0 h 42" name="T31"/>
                  <a:gd fmla="*/ 85 w 85" name="T32"/>
                  <a:gd fmla="*/ 42 h 42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42" w="85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/>
              <p:nvPr/>
            </p:nvSpPr>
            <p:spPr bwMode="auto">
              <a:xfrm>
                <a:off x="1889" y="3175"/>
                <a:ext cx="56" cy="158"/>
              </a:xfrm>
              <a:custGeom>
                <a:gdLst>
                  <a:gd fmla="*/ 0 w 56" name="T0"/>
                  <a:gd fmla="*/ 28 h 57" name="T1"/>
                  <a:gd fmla="*/ 0 w 56" name="T2"/>
                  <a:gd fmla="*/ 28 h 57" name="T3"/>
                  <a:gd fmla="*/ 22 w 56" name="T4"/>
                  <a:gd fmla="*/ 55 h 57" name="T5"/>
                  <a:gd fmla="*/ 50 w 56" name="T6"/>
                  <a:gd fmla="*/ 56 h 57" name="T7"/>
                  <a:gd fmla="*/ 55 w 56" name="T8"/>
                  <a:gd fmla="*/ 0 h 57" name="T9"/>
                  <a:gd fmla="*/ 35 w 56" name="T10"/>
                  <a:gd fmla="*/ 2 h 57" name="T11"/>
                  <a:gd fmla="*/ 0 w 56" name="T12"/>
                  <a:gd fmla="*/ 28 h 57" name="T13"/>
                  <a:gd fmla="*/ 0 w 56" name="T14"/>
                  <a:gd fmla="*/ 28 h 57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6" name="T24"/>
                  <a:gd fmla="*/ 0 h 57" name="T25"/>
                  <a:gd fmla="*/ 56 w 56" name="T26"/>
                  <a:gd fmla="*/ 57 h 57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57" w="56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/>
              <p:nvPr/>
            </p:nvSpPr>
            <p:spPr bwMode="auto">
              <a:xfrm>
                <a:off x="1948" y="3237"/>
                <a:ext cx="77" cy="158"/>
              </a:xfrm>
              <a:custGeom>
                <a:gdLst>
                  <a:gd fmla="*/ 0 w 77" name="T0"/>
                  <a:gd fmla="*/ 18 h 35" name="T1"/>
                  <a:gd fmla="*/ 0 w 77" name="T2"/>
                  <a:gd fmla="*/ 18 h 35" name="T3"/>
                  <a:gd fmla="*/ 6 w 77" name="T4"/>
                  <a:gd fmla="*/ 0 h 35" name="T5"/>
                  <a:gd fmla="*/ 22 w 77" name="T6"/>
                  <a:gd fmla="*/ 11 h 35" name="T7"/>
                  <a:gd fmla="*/ 51 w 77" name="T8"/>
                  <a:gd fmla="*/ 0 h 35" name="T9"/>
                  <a:gd fmla="*/ 76 w 77" name="T10"/>
                  <a:gd fmla="*/ 13 h 35" name="T11"/>
                  <a:gd fmla="*/ 70 w 77" name="T12"/>
                  <a:gd fmla="*/ 33 h 35" name="T13"/>
                  <a:gd fmla="*/ 67 w 77" name="T14"/>
                  <a:gd fmla="*/ 17 h 35" name="T15"/>
                  <a:gd fmla="*/ 51 w 77" name="T16"/>
                  <a:gd fmla="*/ 11 h 35" name="T17"/>
                  <a:gd fmla="*/ 36 w 77" name="T18"/>
                  <a:gd fmla="*/ 21 h 35" name="T19"/>
                  <a:gd fmla="*/ 39 w 77" name="T20"/>
                  <a:gd fmla="*/ 30 h 35" name="T21"/>
                  <a:gd fmla="*/ 33 w 77" name="T22"/>
                  <a:gd fmla="*/ 34 h 35" name="T23"/>
                  <a:gd fmla="*/ 0 w 77" name="T24"/>
                  <a:gd fmla="*/ 18 h 35" name="T25"/>
                  <a:gd fmla="*/ 0 w 77" name="T26"/>
                  <a:gd fmla="*/ 18 h 35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77" name="T42"/>
                  <a:gd fmla="*/ 0 h 35" name="T43"/>
                  <a:gd fmla="*/ 77 w 77" name="T44"/>
                  <a:gd fmla="*/ 35 h 35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35" w="77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/>
              <p:nvPr/>
            </p:nvSpPr>
            <p:spPr bwMode="auto">
              <a:xfrm>
                <a:off x="2226" y="3672"/>
                <a:ext cx="112" cy="158"/>
              </a:xfrm>
              <a:custGeom>
                <a:gdLst>
                  <a:gd fmla="*/ 0 w 112" name="T0"/>
                  <a:gd fmla="*/ 43 h 116" name="T1"/>
                  <a:gd fmla="*/ 0 w 112" name="T2"/>
                  <a:gd fmla="*/ 43 h 116" name="T3"/>
                  <a:gd fmla="*/ 9 w 112" name="T4"/>
                  <a:gd fmla="*/ 6 h 116" name="T5"/>
                  <a:gd fmla="*/ 48 w 112" name="T6"/>
                  <a:gd fmla="*/ 0 h 116" name="T7"/>
                  <a:gd fmla="*/ 62 w 112" name="T8"/>
                  <a:gd fmla="*/ 12 h 116" name="T9"/>
                  <a:gd fmla="*/ 65 w 112" name="T10"/>
                  <a:gd fmla="*/ 39 h 116" name="T11"/>
                  <a:gd fmla="*/ 93 w 112" name="T12"/>
                  <a:gd fmla="*/ 44 h 116" name="T13"/>
                  <a:gd fmla="*/ 97 w 112" name="T14"/>
                  <a:gd fmla="*/ 63 h 116" name="T15"/>
                  <a:gd fmla="*/ 111 w 112" name="T16"/>
                  <a:gd fmla="*/ 66 h 116" name="T17"/>
                  <a:gd fmla="*/ 109 w 112" name="T18"/>
                  <a:gd fmla="*/ 91 h 116" name="T19"/>
                  <a:gd fmla="*/ 95 w 112" name="T20"/>
                  <a:gd fmla="*/ 115 h 116" name="T21"/>
                  <a:gd fmla="*/ 58 w 112" name="T22"/>
                  <a:gd fmla="*/ 114 h 116" name="T23"/>
                  <a:gd fmla="*/ 66 w 112" name="T24"/>
                  <a:gd fmla="*/ 86 h 116" name="T25"/>
                  <a:gd fmla="*/ 0 w 112" name="T26"/>
                  <a:gd fmla="*/ 43 h 116" name="T27"/>
                  <a:gd fmla="*/ 0 w 112" name="T28"/>
                  <a:gd fmla="*/ 43 h 11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12" name="T45"/>
                  <a:gd fmla="*/ 0 h 116" name="T46"/>
                  <a:gd fmla="*/ 112 w 112" name="T47"/>
                  <a:gd fmla="*/ 116 h 11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15" w="112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/>
              <p:nvPr/>
            </p:nvSpPr>
            <p:spPr bwMode="auto">
              <a:xfrm>
                <a:off x="1971" y="3476"/>
                <a:ext cx="172" cy="158"/>
              </a:xfrm>
              <a:custGeom>
                <a:gdLst>
                  <a:gd fmla="*/ 0 w 172" name="T0"/>
                  <a:gd fmla="*/ 58 h 247" name="T1"/>
                  <a:gd fmla="*/ 0 w 172" name="T2"/>
                  <a:gd fmla="*/ 58 h 247" name="T3"/>
                  <a:gd fmla="*/ 3 w 172" name="T4"/>
                  <a:gd fmla="*/ 78 h 247" name="T5"/>
                  <a:gd fmla="*/ 34 w 172" name="T6"/>
                  <a:gd fmla="*/ 112 h 247" name="T7"/>
                  <a:gd fmla="*/ 68 w 172" name="T8"/>
                  <a:gd fmla="*/ 193 h 247" name="T9"/>
                  <a:gd fmla="*/ 146 w 172" name="T10"/>
                  <a:gd fmla="*/ 246 h 247" name="T11"/>
                  <a:gd fmla="*/ 159 w 172" name="T12"/>
                  <a:gd fmla="*/ 237 h 247" name="T13"/>
                  <a:gd fmla="*/ 167 w 172" name="T14"/>
                  <a:gd fmla="*/ 220 h 247" name="T15"/>
                  <a:gd fmla="*/ 155 w 172" name="T16"/>
                  <a:gd fmla="*/ 213 h 247" name="T17"/>
                  <a:gd fmla="*/ 162 w 172" name="T18"/>
                  <a:gd fmla="*/ 209 h 247" name="T19"/>
                  <a:gd fmla="*/ 171 w 172" name="T20"/>
                  <a:gd fmla="*/ 167 h 247" name="T21"/>
                  <a:gd fmla="*/ 158 w 172" name="T22"/>
                  <a:gd fmla="*/ 147 h 247" name="T23"/>
                  <a:gd fmla="*/ 147 w 172" name="T24"/>
                  <a:gd fmla="*/ 147 h 247" name="T25"/>
                  <a:gd fmla="*/ 147 w 172" name="T26"/>
                  <a:gd fmla="*/ 125 h 247" name="T27"/>
                  <a:gd fmla="*/ 132 w 172" name="T28"/>
                  <a:gd fmla="*/ 134 h 247" name="T29"/>
                  <a:gd fmla="*/ 113 w 172" name="T30"/>
                  <a:gd fmla="*/ 126 h 247" name="T31"/>
                  <a:gd fmla="*/ 102 w 172" name="T32"/>
                  <a:gd fmla="*/ 101 h 247" name="T33"/>
                  <a:gd fmla="*/ 121 w 172" name="T34"/>
                  <a:gd fmla="*/ 69 h 247" name="T35"/>
                  <a:gd fmla="*/ 155 w 172" name="T36"/>
                  <a:gd fmla="*/ 55 h 247" name="T37"/>
                  <a:gd fmla="*/ 145 w 172" name="T38"/>
                  <a:gd fmla="*/ 49 h 247" name="T39"/>
                  <a:gd fmla="*/ 151 w 172" name="T40"/>
                  <a:gd fmla="*/ 33 h 247" name="T41"/>
                  <a:gd fmla="*/ 112 w 172" name="T42"/>
                  <a:gd fmla="*/ 30 h 247" name="T43"/>
                  <a:gd fmla="*/ 83 w 172" name="T44"/>
                  <a:gd fmla="*/ 0 h 247" name="T45"/>
                  <a:gd fmla="*/ 76 w 172" name="T46"/>
                  <a:gd fmla="*/ 22 h 247" name="T47"/>
                  <a:gd fmla="*/ 45 w 172" name="T48"/>
                  <a:gd fmla="*/ 41 h 247" name="T49"/>
                  <a:gd fmla="*/ 29 w 172" name="T50"/>
                  <a:gd fmla="*/ 65 h 247" name="T51"/>
                  <a:gd fmla="*/ 11 w 172" name="T52"/>
                  <a:gd fmla="*/ 61 h 247" name="T53"/>
                  <a:gd fmla="*/ 14 w 172" name="T54"/>
                  <a:gd fmla="*/ 47 h 247" name="T55"/>
                  <a:gd fmla="*/ 0 w 172" name="T56"/>
                  <a:gd fmla="*/ 58 h 247" name="T57"/>
                  <a:gd fmla="*/ 0 w 172" name="T58"/>
                  <a:gd fmla="*/ 58 h 247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172" name="T90"/>
                  <a:gd fmla="*/ 0 h 247" name="T91"/>
                  <a:gd fmla="*/ 172 w 172" name="T92"/>
                  <a:gd fmla="*/ 247 h 247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246" w="172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/>
              <p:nvPr/>
            </p:nvSpPr>
            <p:spPr bwMode="auto">
              <a:xfrm>
                <a:off x="2288" y="3298"/>
                <a:ext cx="57" cy="158"/>
              </a:xfrm>
              <a:custGeom>
                <a:gdLst>
                  <a:gd fmla="*/ 0 w 57" name="T0"/>
                  <a:gd fmla="*/ 25 h 54" name="T1"/>
                  <a:gd fmla="*/ 0 w 57" name="T2"/>
                  <a:gd fmla="*/ 25 h 54" name="T3"/>
                  <a:gd fmla="*/ 15 w 57" name="T4"/>
                  <a:gd fmla="*/ 0 h 54" name="T5"/>
                  <a:gd fmla="*/ 56 w 57" name="T6"/>
                  <a:gd fmla="*/ 4 h 54" name="T7"/>
                  <a:gd fmla="*/ 50 w 57" name="T8"/>
                  <a:gd fmla="*/ 49 h 54" name="T9"/>
                  <a:gd fmla="*/ 22 w 57" name="T10"/>
                  <a:gd fmla="*/ 53 h 54" name="T11"/>
                  <a:gd fmla="*/ 0 w 57" name="T12"/>
                  <a:gd fmla="*/ 25 h 54" name="T13"/>
                  <a:gd fmla="*/ 0 w 57" name="T14"/>
                  <a:gd fmla="*/ 25 h 54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7" name="T24"/>
                  <a:gd fmla="*/ 0 h 54" name="T25"/>
                  <a:gd fmla="*/ 57 w 57" name="T26"/>
                  <a:gd fmla="*/ 54 h 54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54" w="57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/>
              <p:nvPr/>
            </p:nvSpPr>
            <p:spPr bwMode="auto">
              <a:xfrm>
                <a:off x="2235" y="3210"/>
                <a:ext cx="14" cy="158"/>
              </a:xfrm>
              <a:custGeom>
                <a:gdLst>
                  <a:gd fmla="*/ 0 w 14" name="T0"/>
                  <a:gd fmla="*/ 10 h 11" name="T1"/>
                  <a:gd fmla="*/ 0 w 14" name="T2"/>
                  <a:gd fmla="*/ 10 h 11" name="T3"/>
                  <a:gd fmla="*/ 12 w 14" name="T4"/>
                  <a:gd fmla="*/ 8 h 11" name="T5"/>
                  <a:gd fmla="*/ 13 w 14" name="T6"/>
                  <a:gd fmla="*/ 0 h 11" name="T7"/>
                  <a:gd fmla="*/ 0 w 14" name="T8"/>
                  <a:gd fmla="*/ 10 h 11" name="T9"/>
                  <a:gd fmla="*/ 0 w 14" name="T10"/>
                  <a:gd fmla="*/ 10 h 11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4" name="T18"/>
                  <a:gd fmla="*/ 0 h 11" name="T19"/>
                  <a:gd fmla="*/ 14 w 14" name="T20"/>
                  <a:gd fmla="*/ 11 h 11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1" w="14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/>
              <p:nvPr/>
            </p:nvSpPr>
            <p:spPr bwMode="auto">
              <a:xfrm>
                <a:off x="2283" y="3806"/>
                <a:ext cx="72" cy="158"/>
              </a:xfrm>
              <a:custGeom>
                <a:gdLst>
                  <a:gd fmla="*/ 0 w 72" name="T0"/>
                  <a:gd fmla="*/ 59 h 74" name="T1"/>
                  <a:gd fmla="*/ 0 w 72" name="T2"/>
                  <a:gd fmla="*/ 59 h 74" name="T3"/>
                  <a:gd fmla="*/ 12 w 72" name="T4"/>
                  <a:gd fmla="*/ 3 h 74" name="T5"/>
                  <a:gd fmla="*/ 22 w 72" name="T6"/>
                  <a:gd fmla="*/ 0 h 74" name="T7"/>
                  <a:gd fmla="*/ 63 w 72" name="T8"/>
                  <a:gd fmla="*/ 29 h 74" name="T9"/>
                  <a:gd fmla="*/ 71 w 72" name="T10"/>
                  <a:gd fmla="*/ 41 h 74" name="T11"/>
                  <a:gd fmla="*/ 68 w 72" name="T12"/>
                  <a:gd fmla="*/ 55 h 74" name="T13"/>
                  <a:gd fmla="*/ 49 w 72" name="T14"/>
                  <a:gd fmla="*/ 73 h 74" name="T15"/>
                  <a:gd fmla="*/ 0 w 72" name="T16"/>
                  <a:gd fmla="*/ 59 h 74" name="T17"/>
                  <a:gd fmla="*/ 0 w 72" name="T18"/>
                  <a:gd fmla="*/ 59 h 74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72" name="T30"/>
                  <a:gd fmla="*/ 0 h 74" name="T31"/>
                  <a:gd fmla="*/ 72 w 72" name="T32"/>
                  <a:gd fmla="*/ 74 h 74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74" w="72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/>
              <p:nvPr/>
            </p:nvSpPr>
            <p:spPr bwMode="auto">
              <a:xfrm>
                <a:off x="2081" y="3263"/>
                <a:ext cx="184" cy="158"/>
              </a:xfrm>
              <a:custGeom>
                <a:gdLst>
                  <a:gd fmla="*/ 0 w 184" name="T0"/>
                  <a:gd fmla="*/ 42 h 157" name="T1"/>
                  <a:gd fmla="*/ 0 w 184" name="T2"/>
                  <a:gd fmla="*/ 42 h 157" name="T3"/>
                  <a:gd fmla="*/ 17 w 184" name="T4"/>
                  <a:gd fmla="*/ 69 h 157" name="T5"/>
                  <a:gd fmla="*/ 44 w 184" name="T6"/>
                  <a:gd fmla="*/ 72 h 157" name="T7"/>
                  <a:gd fmla="*/ 52 w 184" name="T8"/>
                  <a:gd fmla="*/ 84 h 157" name="T9"/>
                  <a:gd fmla="*/ 79 w 184" name="T10"/>
                  <a:gd fmla="*/ 82 h 157" name="T11"/>
                  <a:gd fmla="*/ 75 w 184" name="T12"/>
                  <a:gd fmla="*/ 129 h 157" name="T13"/>
                  <a:gd fmla="*/ 87 w 184" name="T14"/>
                  <a:gd fmla="*/ 149 h 157" name="T15"/>
                  <a:gd fmla="*/ 103 w 184" name="T16"/>
                  <a:gd fmla="*/ 156 h 157" name="T17"/>
                  <a:gd fmla="*/ 136 w 184" name="T18"/>
                  <a:gd fmla="*/ 137 h 157" name="T19"/>
                  <a:gd fmla="*/ 123 w 184" name="T20"/>
                  <a:gd fmla="*/ 134 h 157" name="T21"/>
                  <a:gd fmla="*/ 116 w 184" name="T22"/>
                  <a:gd fmla="*/ 108 h 157" name="T23"/>
                  <a:gd fmla="*/ 139 w 184" name="T24"/>
                  <a:gd fmla="*/ 113 h 157" name="T25"/>
                  <a:gd fmla="*/ 173 w 184" name="T26"/>
                  <a:gd fmla="*/ 97 h 157" name="T27"/>
                  <a:gd fmla="*/ 164 w 184" name="T28"/>
                  <a:gd fmla="*/ 84 h 157" name="T29"/>
                  <a:gd fmla="*/ 175 w 184" name="T30"/>
                  <a:gd fmla="*/ 72 h 157" name="T31"/>
                  <a:gd fmla="*/ 170 w 184" name="T32"/>
                  <a:gd fmla="*/ 63 h 157" name="T33"/>
                  <a:gd fmla="*/ 183 w 184" name="T34"/>
                  <a:gd fmla="*/ 53 h 157" name="T35"/>
                  <a:gd fmla="*/ 167 w 184" name="T36"/>
                  <a:gd fmla="*/ 51 h 157" name="T37"/>
                  <a:gd fmla="*/ 167 w 184" name="T38"/>
                  <a:gd fmla="*/ 39 h 157" name="T39"/>
                  <a:gd fmla="*/ 141 w 184" name="T40"/>
                  <a:gd fmla="*/ 25 h 157" name="T41"/>
                  <a:gd fmla="*/ 152 w 184" name="T42"/>
                  <a:gd fmla="*/ 21 h 157" name="T43"/>
                  <a:gd fmla="*/ 72 w 184" name="T44"/>
                  <a:gd fmla="*/ 24 h 157" name="T45"/>
                  <a:gd fmla="*/ 46 w 184" name="T46"/>
                  <a:gd fmla="*/ 0 h 157" name="T47"/>
                  <a:gd fmla="*/ 47 w 184" name="T48"/>
                  <a:gd fmla="*/ 11 h 157" name="T49"/>
                  <a:gd fmla="*/ 24 w 184" name="T50"/>
                  <a:gd fmla="*/ 20 h 157" name="T51"/>
                  <a:gd fmla="*/ 31 w 184" name="T52"/>
                  <a:gd fmla="*/ 39 h 157" name="T53"/>
                  <a:gd fmla="*/ 22 w 184" name="T54"/>
                  <a:gd fmla="*/ 46 h 157" name="T55"/>
                  <a:gd fmla="*/ 17 w 184" name="T56"/>
                  <a:gd fmla="*/ 29 h 157" name="T57"/>
                  <a:gd fmla="*/ 26 w 184" name="T58"/>
                  <a:gd fmla="*/ 6 h 157" name="T59"/>
                  <a:gd fmla="*/ 0 w 184" name="T60"/>
                  <a:gd fmla="*/ 42 h 157" name="T61"/>
                  <a:gd fmla="*/ 0 w 184" name="T62"/>
                  <a:gd fmla="*/ 42 h 157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84" name="T96"/>
                  <a:gd fmla="*/ 0 h 157" name="T97"/>
                  <a:gd fmla="*/ 184 w 184" name="T98"/>
                  <a:gd fmla="*/ 157 h 157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57" w="184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/>
            <p:nvPr/>
          </p:nvSpPr>
          <p:spPr bwMode="auto">
            <a:xfrm>
              <a:off x="4706100" y="4029563"/>
              <a:ext cx="119061" cy="206196"/>
            </a:xfrm>
            <a:custGeom>
              <a:gdLst>
                <a:gd fmla="*/ 0 w 95" name="T0"/>
                <a:gd fmla="*/ 17056038 h 203" name="T1"/>
                <a:gd fmla="*/ 0 w 95" name="T2"/>
                <a:gd fmla="*/ 17056038 h 203" name="T3"/>
                <a:gd fmla="*/ 21990127 w 95" name="T4"/>
                <a:gd fmla="*/ 52872417 h 203" name="T5"/>
                <a:gd fmla="*/ 50262967 w 95" name="T6"/>
                <a:gd fmla="*/ 68222847 h 203" name="T7"/>
                <a:gd fmla="*/ 36127169 w 95" name="T8"/>
                <a:gd fmla="*/ 93806917 h 203" name="T9"/>
                <a:gd fmla="*/ 87960510 w 95" name="T10"/>
                <a:gd fmla="*/ 139856901 h 203" name="T11"/>
                <a:gd fmla="*/ 111520992 w 95" name="T12"/>
                <a:gd fmla="*/ 202962959 h 203" name="T13"/>
                <a:gd fmla="*/ 114662975 w 95" name="T14"/>
                <a:gd fmla="*/ 255835356 h 203" name="T15"/>
                <a:gd fmla="*/ 50262967 w 95" name="T16"/>
                <a:gd fmla="*/ 301886645 h 203" name="T17"/>
                <a:gd fmla="*/ 59687661 w 95" name="T18"/>
                <a:gd fmla="*/ 344525504 h 203" name="T19"/>
                <a:gd fmla="*/ 80106161 w 95" name="T20"/>
                <a:gd fmla="*/ 315530166 h 203" name="T21"/>
                <a:gd fmla="*/ 92672857 w 95" name="T22"/>
                <a:gd fmla="*/ 324058182 h 203" name="T23"/>
                <a:gd fmla="*/ 97385204 w 95" name="T24"/>
                <a:gd fmla="*/ 303592249 h 203" name="T25"/>
                <a:gd fmla="*/ 147648151 w 95" name="T26"/>
                <a:gd fmla="*/ 272891389 h 203" name="T27"/>
                <a:gd fmla="*/ 141365440 w 95" name="T28"/>
                <a:gd fmla="*/ 185906926 h 203" name="T29"/>
                <a:gd fmla="*/ 72253084 w 95" name="T30"/>
                <a:gd fmla="*/ 105744835 h 203" name="T31"/>
                <a:gd fmla="*/ 80106161 w 95" name="T32"/>
                <a:gd fmla="*/ 78456467 h 203" name="T33"/>
                <a:gd fmla="*/ 120945686 w 95" name="T34"/>
                <a:gd fmla="*/ 39227581 h 203" name="T35"/>
                <a:gd fmla="*/ 62828390 w 95" name="T36"/>
                <a:gd fmla="*/ 0 h 203" name="T37"/>
                <a:gd fmla="*/ 0 w 95" name="T38"/>
                <a:gd fmla="*/ 17056038 h 203" name="T39"/>
                <a:gd fmla="*/ 0 w 95" name="T40"/>
                <a:gd fmla="*/ 17056038 h 203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w 95" name="T63"/>
                <a:gd fmla="*/ 0 h 203" name="T64"/>
                <a:gd fmla="*/ 95 w 95" name="T65"/>
                <a:gd fmla="*/ 203 h 203" name="T66"/>
              </a:gdLst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b="T66" l="T63" r="T65" t="T64"/>
              <a:pathLst>
                <a:path h="203" w="95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/>
            <p:nvPr/>
          </p:nvSpPr>
          <p:spPr bwMode="auto">
            <a:xfrm>
              <a:off x="3628193" y="3503304"/>
              <a:ext cx="126999" cy="206196"/>
            </a:xfrm>
            <a:custGeom>
              <a:gdLst>
                <a:gd fmla="*/ 0 w 102" name="T0"/>
                <a:gd fmla="*/ 3439837 h 46" name="T1"/>
                <a:gd fmla="*/ 37206018 w 102" name="T2"/>
                <a:gd fmla="*/ 0 h 46" name="T3"/>
                <a:gd fmla="*/ 72863135 w 102" name="T4"/>
                <a:gd fmla="*/ 15478608 h 46" name="T5"/>
                <a:gd fmla="*/ 86814474 w 102" name="T6"/>
                <a:gd fmla="*/ 32676478 h 46" name="T7"/>
                <a:gd fmla="*/ 105418723 w 102" name="T8"/>
                <a:gd fmla="*/ 32676478 h 46" name="T9"/>
                <a:gd fmla="*/ 119371288 w 102" name="T10"/>
                <a:gd fmla="*/ 24077546 h 46" name="T11"/>
                <a:gd fmla="*/ 128672167 w 102" name="T12"/>
                <a:gd fmla="*/ 22356972 h 46" name="T13"/>
                <a:gd fmla="*/ 137974292 w 102" name="T14"/>
                <a:gd fmla="*/ 39556149 h 46" name="T15"/>
                <a:gd fmla="*/ 155027149 w 102" name="T16"/>
                <a:gd fmla="*/ 44715256 h 46" name="T17"/>
                <a:gd fmla="*/ 150376710 w 102" name="T18"/>
                <a:gd fmla="*/ 51593615 h 46" name="T19"/>
                <a:gd fmla="*/ 156577296 w 102" name="T20"/>
                <a:gd fmla="*/ 65352956 h 46" name="T21"/>
                <a:gd fmla="*/ 155027149 w 102" name="T22"/>
                <a:gd fmla="*/ 75671151 h 46" name="T23"/>
                <a:gd fmla="*/ 137974292 w 102" name="T24"/>
                <a:gd fmla="*/ 60192548 h 46" name="T25"/>
                <a:gd fmla="*/ 128672167 w 102" name="T26"/>
                <a:gd fmla="*/ 55033451 h 46" name="T27"/>
                <a:gd fmla="*/ 119371288 w 102" name="T28"/>
                <a:gd fmla="*/ 55033451 h 46" name="T29"/>
                <a:gd fmla="*/ 114719603 w 102" name="T30"/>
                <a:gd fmla="*/ 72231316 h 46" name="T31"/>
                <a:gd fmla="*/ 103868576 w 102" name="T32"/>
                <a:gd fmla="*/ 67072218 h 46" name="T33"/>
                <a:gd fmla="*/ 83714181 w 102" name="T34"/>
                <a:gd fmla="*/ 77391724 h 46" name="T35"/>
                <a:gd fmla="*/ 58910570 w 102" name="T36"/>
                <a:gd fmla="*/ 75671151 h 46" name="T37"/>
                <a:gd fmla="*/ 58910570 w 102" name="T38"/>
                <a:gd fmla="*/ 44715256 h 46" name="T39"/>
                <a:gd fmla="*/ 20153156 w 102" name="T40"/>
                <a:gd fmla="*/ 17197870 h 46" name="T41"/>
                <a:gd fmla="*/ 0 w 102" name="T42"/>
                <a:gd fmla="*/ 3439837 h 46" name="T43"/>
                <a:gd fmla="*/ 0 w 102" name="T44"/>
                <a:gd fmla="*/ 3439837 h 4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w 102" name="T69"/>
                <a:gd fmla="*/ 0 h 46" name="T70"/>
                <a:gd fmla="*/ 102 w 102" name="T71"/>
                <a:gd fmla="*/ 46 h 46" name="T72"/>
              </a:gdLst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b="T72" l="T69" r="T71" t="T70"/>
              <a:pathLst>
                <a:path h="46" w="102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/>
            <p:nvPr/>
          </p:nvSpPr>
          <p:spPr bwMode="auto">
            <a:xfrm>
              <a:off x="3718681" y="3551723"/>
              <a:ext cx="104774" cy="206196"/>
            </a:xfrm>
            <a:custGeom>
              <a:gdLst>
                <a:gd fmla="*/ 48621765 w 85" name="T0"/>
                <a:gd fmla="*/ 3439855 h 69" name="T1"/>
                <a:gd fmla="*/ 54698713 w 85" name="T2"/>
                <a:gd fmla="*/ 3439855 h 69" name="T3"/>
                <a:gd fmla="*/ 74451875 w 85" name="T4"/>
                <a:gd fmla="*/ 10319564 h 69" name="T5"/>
                <a:gd fmla="*/ 92683970 w 85" name="T6"/>
                <a:gd fmla="*/ 25796947 h 69" name="T7"/>
                <a:gd fmla="*/ 103320478 w 85" name="T8"/>
                <a:gd fmla="*/ 44715498 h 69" name="T9"/>
                <a:gd fmla="*/ 127630734 w 85" name="T10"/>
                <a:gd fmla="*/ 65353310 h 69" name="T11"/>
                <a:gd fmla="*/ 115475606 w 85" name="T12"/>
                <a:gd fmla="*/ 70512435 h 69" name="T13"/>
                <a:gd fmla="*/ 106358952 w 85" name="T14"/>
                <a:gd fmla="*/ 84271851 h 69" name="T15"/>
                <a:gd fmla="*/ 104840331 w 85" name="T16"/>
                <a:gd fmla="*/ 91150268 h 69" name="T17"/>
                <a:gd fmla="*/ 100282004 w 85" name="T18"/>
                <a:gd fmla="*/ 116948516 h 69" name="T19"/>
                <a:gd fmla="*/ 82048695 w 85" name="T20"/>
                <a:gd fmla="*/ 110068809 h 69" name="T21"/>
                <a:gd fmla="*/ 79010202 w 85" name="T22"/>
                <a:gd fmla="*/ 87710414 h 69" name="T23"/>
                <a:gd fmla="*/ 60776893 w 85" name="T24"/>
                <a:gd fmla="*/ 96310704 h 69" name="T25"/>
                <a:gd fmla="*/ 44063438 w 85" name="T26"/>
                <a:gd fmla="*/ 108348226 h 69" name="T27"/>
                <a:gd fmla="*/ 33426921 w 85" name="T28"/>
                <a:gd fmla="*/ 106628955 h 69" name="T29"/>
                <a:gd fmla="*/ 24310266 w 85" name="T30"/>
                <a:gd fmla="*/ 94590122 h 69" name="T31"/>
                <a:gd fmla="*/ 18233314 w 85" name="T32"/>
                <a:gd fmla="*/ 84271851 h 69" name="T33"/>
                <a:gd fmla="*/ 25830119 w 85" name="T34"/>
                <a:gd fmla="*/ 73952289 h 69" name="T35"/>
                <a:gd fmla="*/ 30388447 w 85" name="T36"/>
                <a:gd fmla="*/ 82551268 h 69" name="T37"/>
                <a:gd fmla="*/ 53180092 w 85" name="T38"/>
                <a:gd fmla="*/ 94590122 h 69" name="T39"/>
                <a:gd fmla="*/ 57738419 w 85" name="T40"/>
                <a:gd fmla="*/ 84271851 h 69" name="T41"/>
                <a:gd fmla="*/ 36466627 w 85" name="T42"/>
                <a:gd fmla="*/ 65353310 h 69" name="T43"/>
                <a:gd fmla="*/ 30388447 w 85" name="T44"/>
                <a:gd fmla="*/ 49874623 h 69" name="T45"/>
                <a:gd fmla="*/ 22791646 w 85" name="T46"/>
                <a:gd fmla="*/ 44715498 h 69" name="T47"/>
                <a:gd fmla="*/ 22791646 w 85" name="T48"/>
                <a:gd fmla="*/ 34395926 h 69" name="T49"/>
                <a:gd fmla="*/ 13674986 w 85" name="T50"/>
                <a:gd fmla="*/ 30957384 h 69" name="T51"/>
                <a:gd fmla="*/ 0 w 85" name="T52"/>
                <a:gd fmla="*/ 29236801 h 69" name="T53"/>
                <a:gd fmla="*/ 4558328 w 85" name="T54"/>
                <a:gd fmla="*/ 17197963 h 69" name="T55"/>
                <a:gd fmla="*/ 6078183 w 85" name="T56"/>
                <a:gd fmla="*/ 10319564 h 69" name="T57"/>
                <a:gd fmla="*/ 16713460 w 85" name="T58"/>
                <a:gd fmla="*/ 10319564 h 69" name="T59"/>
                <a:gd fmla="*/ 22791646 w 85" name="T60"/>
                <a:gd fmla="*/ 15478692 h 69" name="T61"/>
                <a:gd fmla="*/ 39505101 w 85" name="T62"/>
                <a:gd fmla="*/ 30957384 h 69" name="T63"/>
                <a:gd fmla="*/ 41023731 w 85" name="T64"/>
                <a:gd fmla="*/ 20637817 h 69" name="T65"/>
                <a:gd fmla="*/ 34946774 w 85" name="T66"/>
                <a:gd fmla="*/ 8598982 h 69" name="T67"/>
                <a:gd fmla="*/ 39505101 w 85" name="T68"/>
                <a:gd fmla="*/ 0 h 69" name="T69"/>
                <a:gd fmla="*/ 48621765 w 85" name="T70"/>
                <a:gd fmla="*/ 3439855 h 69" name="T71"/>
                <a:gd fmla="*/ 48621765 w 85" name="T72"/>
                <a:gd fmla="*/ 3439855 h 69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w 85" name="T111"/>
                <a:gd fmla="*/ 0 h 69" name="T112"/>
                <a:gd fmla="*/ 85 w 85" name="T113"/>
                <a:gd fmla="*/ 69 h 69" name="T114"/>
              </a:gdLst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b="T114" l="T111" r="T113" t="T112"/>
              <a:pathLst>
                <a:path h="69" w="85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/>
            <p:nvPr/>
          </p:nvSpPr>
          <p:spPr bwMode="auto">
            <a:xfrm>
              <a:off x="3694868" y="3551722"/>
              <a:ext cx="74613" cy="206196"/>
            </a:xfrm>
            <a:custGeom>
              <a:gdLst>
                <a:gd fmla="*/ 0 w 57" name="T0"/>
                <a:gd fmla="*/ 10017957 h 43" name="T1"/>
                <a:gd fmla="*/ 11994369 w 57" name="T2"/>
                <a:gd fmla="*/ 21705362 h 43" name="T3"/>
                <a:gd fmla="*/ 25702218 w 57" name="T4"/>
                <a:gd fmla="*/ 38401091 h 43" name="T5"/>
                <a:gd fmla="*/ 47977476 w 57" name="T6"/>
                <a:gd fmla="*/ 61775897 h 43" name="T7"/>
                <a:gd fmla="*/ 61685320 w 57" name="T8"/>
                <a:gd fmla="*/ 48419056 h 43" name="T9"/>
                <a:gd fmla="*/ 63398800 w 57" name="T10"/>
                <a:gd fmla="*/ 60106454 h 43" name="T11"/>
                <a:gd fmla="*/ 73679684 w 57" name="T12"/>
                <a:gd fmla="*/ 61775897 h 43" name="T13"/>
                <a:gd fmla="*/ 89101029 w 57" name="T14"/>
                <a:gd fmla="*/ 70124408 h 43" name="T15"/>
                <a:gd fmla="*/ 95954951 w 57" name="T16"/>
                <a:gd fmla="*/ 60106454 h 43" name="T17"/>
                <a:gd fmla="*/ 71966203 w 57" name="T18"/>
                <a:gd fmla="*/ 41739979 h 43" name="T19"/>
                <a:gd fmla="*/ 66825762 w 57" name="T20"/>
                <a:gd fmla="*/ 26713693 h 43" name="T21"/>
                <a:gd fmla="*/ 56544878 w 57" name="T22"/>
                <a:gd fmla="*/ 21705362 h 43" name="T23"/>
                <a:gd fmla="*/ 56544878 w 57" name="T24"/>
                <a:gd fmla="*/ 11687403 h 43" name="T25"/>
                <a:gd fmla="*/ 46263995 w 57" name="T26"/>
                <a:gd fmla="*/ 8348513 h 43" name="T27"/>
                <a:gd fmla="*/ 30842660 w 57" name="T28"/>
                <a:gd fmla="*/ 5008332 h 43" name="T29"/>
                <a:gd fmla="*/ 17134811 w 57" name="T30"/>
                <a:gd fmla="*/ 0 h 43" name="T31"/>
                <a:gd fmla="*/ 5140443 w 57" name="T32"/>
                <a:gd fmla="*/ 1669444 h 43" name="T33"/>
                <a:gd fmla="*/ 0 w 57" name="T34"/>
                <a:gd fmla="*/ 10017957 h 43" name="T35"/>
                <a:gd fmla="*/ 0 w 57" name="T36"/>
                <a:gd fmla="*/ 10017957 h 43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57" name="T57"/>
                <a:gd fmla="*/ 0 h 43" name="T58"/>
                <a:gd fmla="*/ 57 w 57" name="T59"/>
                <a:gd fmla="*/ 43 h 43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43" w="57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/>
            <p:nvPr/>
          </p:nvSpPr>
          <p:spPr bwMode="auto">
            <a:xfrm>
              <a:off x="3736143" y="3378684"/>
              <a:ext cx="711195" cy="206196"/>
            </a:xfrm>
            <a:custGeom>
              <a:gdLst>
                <a:gd fmla="*/ 837896752 w 572" name="T0"/>
                <a:gd fmla="*/ 173329062 h 246" name="T1"/>
                <a:gd fmla="*/ 749778861 w 572" name="T2"/>
                <a:gd fmla="*/ 163032328 h 246" name="T3"/>
                <a:gd fmla="*/ 717313589 w 572" name="T4"/>
                <a:gd fmla="*/ 130426133 h 246" name="T5"/>
                <a:gd fmla="*/ 675574125 w 572" name="T6"/>
                <a:gd fmla="*/ 135574479 h 246" name="T7"/>
                <a:gd fmla="*/ 635379996 w 572" name="T8"/>
                <a:gd fmla="*/ 121845555 h 246" name="T9"/>
                <a:gd fmla="*/ 562720752 w 572" name="T10"/>
                <a:gd fmla="*/ 70362068 h 246" name="T11"/>
                <a:gd fmla="*/ 471510634 w 572" name="T12"/>
                <a:gd fmla="*/ 51483487 h 246" name="T13"/>
                <a:gd fmla="*/ 408126826 w 572" name="T14"/>
                <a:gd fmla="*/ 30890090 h 246" name="T15"/>
                <a:gd fmla="*/ 344743018 w 572" name="T16"/>
                <a:gd fmla="*/ 17161161 h 246" name="T17"/>
                <a:gd fmla="*/ 284452602 w 572" name="T18"/>
                <a:gd fmla="*/ 36038437 h 246" name="T19"/>
                <a:gd fmla="*/ 216431076 w 572" name="T20"/>
                <a:gd fmla="*/ 36038437 h 246" name="T21"/>
                <a:gd fmla="*/ 216431076 w 572" name="T22"/>
                <a:gd fmla="*/ 84090992 h 246" name="T23"/>
                <a:gd fmla="*/ 242711894 w 572" name="T24"/>
                <a:gd fmla="*/ 106400515 h 246" name="T25"/>
                <a:gd fmla="*/ 242711894 w 572" name="T26"/>
                <a:gd fmla="*/ 139006710 h 246" name="T27"/>
                <a:gd fmla="*/ 216431076 w 572" name="T28"/>
                <a:gd fmla="*/ 140722826 h 246" name="T29"/>
                <a:gd fmla="*/ 177782595 w 572" name="T30"/>
                <a:gd fmla="*/ 123561671 h 246" name="T31"/>
                <a:gd fmla="*/ 151501738 w 572" name="T32"/>
                <a:gd fmla="*/ 130426133 h 246" name="T33"/>
                <a:gd fmla="*/ 120583201 w 572" name="T34"/>
                <a:gd fmla="*/ 118413324 h 246" name="T35"/>
                <a:gd fmla="*/ 46378446 w 572" name="T36"/>
                <a:gd fmla="*/ 116697208 h 246" name="T37"/>
                <a:gd fmla="*/ 30918546 w 572" name="T38"/>
                <a:gd fmla="*/ 133858364 h 246" name="T39"/>
                <a:gd fmla="*/ 27826320 w 572" name="T40"/>
                <a:gd fmla="*/ 156167866 h 246" name="T41"/>
                <a:gd fmla="*/ 4637720 w 572" name="T42"/>
                <a:gd fmla="*/ 145871173 h 246" name="T43"/>
                <a:gd fmla="*/ 0 w 572" name="T44"/>
                <a:gd fmla="*/ 192206333 h 246" name="T45"/>
                <a:gd fmla="*/ 12367668 w 572" name="T46"/>
                <a:gd fmla="*/ 224813839 h 246" name="T47"/>
                <a:gd fmla="*/ 40193983 w 572" name="T48"/>
                <a:gd fmla="*/ 223097723 h 246" name="T49"/>
                <a:gd fmla="*/ 66474811 w 572" name="T50"/>
                <a:gd fmla="*/ 269432843 h 246" name="T51"/>
                <a:gd fmla="*/ 160777174 w 572" name="T52"/>
                <a:gd fmla="*/ 252271688 h 246" name="T53"/>
                <a:gd fmla="*/ 153047229 w 572" name="T54"/>
                <a:gd fmla="*/ 302039039 h 246" name="T55"/>
                <a:gd fmla="*/ 105123311 w 572" name="T56"/>
                <a:gd fmla="*/ 327780772 h 246" name="T57"/>
                <a:gd fmla="*/ 157684948 w 572" name="T58"/>
                <a:gd fmla="*/ 375833399 h 246" name="T59"/>
                <a:gd fmla="*/ 194787976 w 572" name="T60"/>
                <a:gd fmla="*/ 380981746 h 246" name="T61"/>
                <a:gd fmla="*/ 222614286 w 572" name="T62"/>
                <a:gd fmla="*/ 387846208 h 246" name="T63"/>
                <a:gd fmla="*/ 222614286 w 572" name="T64"/>
                <a:gd fmla="*/ 293458461 h 246" name="T65"/>
                <a:gd fmla="*/ 259717276 w 572" name="T66"/>
                <a:gd fmla="*/ 264284497 h 246" name="T67"/>
                <a:gd fmla="*/ 272084939 w 572" name="T68"/>
                <a:gd fmla="*/ 252271688 h 246" name="T69"/>
                <a:gd fmla="*/ 290635812 w 572" name="T70"/>
                <a:gd fmla="*/ 260852265 h 246" name="T71"/>
                <a:gd fmla="*/ 299911249 w 572" name="T72"/>
                <a:gd fmla="*/ 267716728 h 246" name="T73"/>
                <a:gd fmla="*/ 323101084 w 572" name="T74"/>
                <a:gd fmla="*/ 307187385 h 246" name="T75"/>
                <a:gd fmla="*/ 343197526 w 572" name="T76"/>
                <a:gd fmla="*/ 332929119 h 246" name="T77"/>
                <a:gd fmla="*/ 394213671 w 572" name="T78"/>
                <a:gd fmla="*/ 332929119 h 246" name="T79"/>
                <a:gd fmla="*/ 414311279 w 572" name="T80"/>
                <a:gd fmla="*/ 398142901 h 246" name="T81"/>
                <a:gd fmla="*/ 435954379 w 572" name="T82"/>
                <a:gd fmla="*/ 420452403 h 246" name="T83"/>
                <a:gd fmla="*/ 486969280 w 572" name="T84"/>
                <a:gd fmla="*/ 410155710 h 246" name="T85"/>
                <a:gd fmla="*/ 547260862 w 572" name="T86"/>
                <a:gd fmla="*/ 410155710 h 246" name="T87"/>
                <a:gd fmla="*/ 544169878 w 572" name="T88"/>
                <a:gd fmla="*/ 382697861 h 246" name="T89"/>
                <a:gd fmla="*/ 554990807 w 572" name="T90"/>
                <a:gd fmla="*/ 368968937 h 246" name="T91"/>
                <a:gd fmla="*/ 592093796 w 572" name="T92"/>
                <a:gd fmla="*/ 374117284 h 246" name="T93"/>
                <a:gd fmla="*/ 644655433 w 572" name="T94"/>
                <a:gd fmla="*/ 360388359 h 246" name="T95"/>
                <a:gd fmla="*/ 732773479 w 572" name="T96"/>
                <a:gd fmla="*/ 379265630 h 246" name="T97"/>
                <a:gd fmla="*/ 732773479 w 572" name="T98"/>
                <a:gd fmla="*/ 319200194 h 246" name="T99"/>
                <a:gd fmla="*/ 799248270 w 572" name="T100"/>
                <a:gd fmla="*/ 252271688 h 246" name="T101"/>
                <a:gd fmla="*/ 861086587 w 572" name="T102"/>
                <a:gd fmla="*/ 216233261 h 24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w 572" name="T156"/>
                <a:gd fmla="*/ 0 h 246" name="T157"/>
                <a:gd fmla="*/ 572 w 572" name="T158"/>
                <a:gd fmla="*/ 246 h 246" name="T159"/>
              </a:gdLst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b="T159" l="T156" r="T158" t="T157"/>
              <a:pathLst>
                <a:path h="246" w="572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/>
            <p:nvPr/>
          </p:nvSpPr>
          <p:spPr bwMode="auto">
            <a:xfrm>
              <a:off x="3907591" y="3526322"/>
              <a:ext cx="312736" cy="206196"/>
            </a:xfrm>
            <a:custGeom>
              <a:gdLst>
                <a:gd fmla="*/ 37557332 w 250" name="T0"/>
                <a:gd fmla="*/ 114387181 h 153" name="T1"/>
                <a:gd fmla="*/ 43817105 w 250" name="T2"/>
                <a:gd fmla="*/ 95883169 h 153" name="T3"/>
                <a:gd fmla="*/ 53205497 w 250" name="T4"/>
                <a:gd fmla="*/ 87472254 h 153" name="T5"/>
                <a:gd fmla="*/ 70419843 w 250" name="T6"/>
                <a:gd fmla="*/ 90836620 h 153" name="T7"/>
                <a:gd fmla="*/ 89197899 w 250" name="T8"/>
                <a:gd fmla="*/ 97565352 h 153" name="T9"/>
                <a:gd fmla="*/ 93892720 w 250" name="T10"/>
                <a:gd fmla="*/ 102611900 h 153" name="T11"/>
                <a:gd fmla="*/ 106412245 w 250" name="T12"/>
                <a:gd fmla="*/ 114387181 h 153" name="T13"/>
                <a:gd fmla="*/ 115800637 w 250" name="T14"/>
                <a:gd fmla="*/ 144665176 h 153" name="T15"/>
                <a:gd fmla="*/ 129885103 w 250" name="T16"/>
                <a:gd fmla="*/ 141300810 h 153" name="T17"/>
                <a:gd fmla="*/ 151793020 w 250" name="T18"/>
                <a:gd fmla="*/ 144665176 h 153" name="T19"/>
                <a:gd fmla="*/ 183090619 w 250" name="T20"/>
                <a:gd fmla="*/ 178308874 h 153" name="T21"/>
                <a:gd fmla="*/ 215953120 w 250" name="T22"/>
                <a:gd fmla="*/ 198495069 h 153" name="T23"/>
                <a:gd fmla="*/ 247250681 w 250" name="T24"/>
                <a:gd fmla="*/ 220362150 h 153" name="T25"/>
                <a:gd fmla="*/ 259770205 w 250" name="T26"/>
                <a:gd fmla="*/ 255687991 h 153" name="T27"/>
                <a:gd fmla="*/ 278548241 w 250" name="T28"/>
                <a:gd fmla="*/ 227090881 h 153" name="T29"/>
                <a:gd fmla="*/ 281678122 w 250" name="T30"/>
                <a:gd fmla="*/ 201859435 h 153" name="T31"/>
                <a:gd fmla="*/ 269159849 w 250" name="T32"/>
                <a:gd fmla="*/ 163169188 h 153" name="T33"/>
                <a:gd fmla="*/ 295762587 w 250" name="T34"/>
                <a:gd fmla="*/ 154758273 h 153" name="T35"/>
                <a:gd fmla="*/ 328625167 w 250" name="T36"/>
                <a:gd fmla="*/ 163169188 h 153" name="T37"/>
                <a:gd fmla="*/ 381830644 w 250" name="T38"/>
                <a:gd fmla="*/ 158122639 h 153" name="T39"/>
                <a:gd fmla="*/ 381830644 w 250" name="T40"/>
                <a:gd fmla="*/ 136254261 h 153" name="T41"/>
                <a:gd fmla="*/ 317670504 w 250" name="T42"/>
                <a:gd fmla="*/ 136254261 h 153" name="T43"/>
                <a:gd fmla="*/ 286372944 w 250" name="T44"/>
                <a:gd fmla="*/ 132889895 h 153" name="T45"/>
                <a:gd fmla="*/ 258205265 w 250" name="T46"/>
                <a:gd fmla="*/ 144665176 h 153" name="T47"/>
                <a:gd fmla="*/ 239427229 w 250" name="T48"/>
                <a:gd fmla="*/ 141300810 h 153" name="T49"/>
                <a:gd fmla="*/ 223777823 w 250" name="T50"/>
                <a:gd fmla="*/ 142982993 h 153" name="T51"/>
                <a:gd fmla="*/ 204999787 w 250" name="T52"/>
                <a:gd fmla="*/ 132889895 h 153" name="T53"/>
                <a:gd fmla="*/ 204999787 w 250" name="T54"/>
                <a:gd fmla="*/ 124480278 h 153" name="T55"/>
                <a:gd fmla="*/ 201869906 w 250" name="T56"/>
                <a:gd fmla="*/ 95883169 h 153" name="T57"/>
                <a:gd fmla="*/ 140839687 w 250" name="T58"/>
                <a:gd fmla="*/ 72332588 h 153" name="T59"/>
                <a:gd fmla="*/ 109542126 w 250" name="T60"/>
                <a:gd fmla="*/ 50464210 h 153" name="T61"/>
                <a:gd fmla="*/ 70419843 w 250" name="T62"/>
                <a:gd fmla="*/ 60557308 h 153" name="T63"/>
                <a:gd fmla="*/ 45382045 w 250" name="T64"/>
                <a:gd fmla="*/ 26914936 h 153" name="T65"/>
                <a:gd fmla="*/ 46946986 w 250" name="T66"/>
                <a:gd fmla="*/ 0 h 153" name="T67"/>
                <a:gd fmla="*/ 28167689 w 250" name="T68"/>
                <a:gd fmla="*/ 117751546 h 153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250" name="T105"/>
                <a:gd fmla="*/ 0 h 153" name="T106"/>
                <a:gd fmla="*/ 250 w 250" name="T107"/>
                <a:gd fmla="*/ 153 h 153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153" w="250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/>
            <p:nvPr/>
          </p:nvSpPr>
          <p:spPr bwMode="auto">
            <a:xfrm>
              <a:off x="3864730" y="3577123"/>
              <a:ext cx="239711" cy="206196"/>
            </a:xfrm>
            <a:custGeom>
              <a:gdLst>
                <a:gd fmla="*/ 0 w 191" name="T0"/>
                <a:gd fmla="*/ 32855643 h 134" name="T1"/>
                <a:gd fmla="*/ 1575071 w 191" name="T2"/>
                <a:gd fmla="*/ 63983358 h 134" name="T3"/>
                <a:gd fmla="*/ 17325780 w 191" name="T4"/>
                <a:gd fmla="*/ 44960360 h 134" name="T5"/>
                <a:gd fmla="*/ 39378027 w 191" name="T6"/>
                <a:gd fmla="*/ 69171089 h 134" name="T7"/>
                <a:gd fmla="*/ 29927604 w 191" name="T8"/>
                <a:gd fmla="*/ 83005040 h 134" name="T9"/>
                <a:gd fmla="*/ 3150142 w 191" name="T10"/>
                <a:gd fmla="*/ 69171089 h 134" name="T11"/>
                <a:gd fmla="*/ 0 w 191" name="T12"/>
                <a:gd fmla="*/ 89922036 h 134" name="T13"/>
                <a:gd fmla="*/ 3150142 w 191" name="T14"/>
                <a:gd fmla="*/ 102026743 h 134" name="T15"/>
                <a:gd fmla="*/ 17325780 w 191" name="T16"/>
                <a:gd fmla="*/ 103755986 h 134" name="T17"/>
                <a:gd fmla="*/ 11025498 w 191" name="T18"/>
                <a:gd fmla="*/ 117589937 h 134" name="T19"/>
                <a:gd fmla="*/ 23627322 w 191" name="T20"/>
                <a:gd fmla="*/ 126236156 h 134" name="T21"/>
                <a:gd fmla="*/ 23627322 w 191" name="T22"/>
                <a:gd fmla="*/ 167738009 h 134" name="T23"/>
                <a:gd fmla="*/ 64580420 w 191" name="T24"/>
                <a:gd fmla="*/ 155633302 h 134" name="T25"/>
                <a:gd fmla="*/ 88206497 w 191" name="T26"/>
                <a:gd fmla="*/ 143528595 h 134" name="T27"/>
                <a:gd fmla="*/ 141760149 w 191" name="T28"/>
                <a:gd fmla="*/ 171196496 h 134" name="T29"/>
                <a:gd fmla="*/ 173262853 w 191" name="T30"/>
                <a:gd fmla="*/ 186761047 h 134" name="T31"/>
                <a:gd fmla="*/ 181138205 w 191" name="T32"/>
                <a:gd fmla="*/ 195407266 h 134" name="T33"/>
                <a:gd fmla="*/ 184288346 w 191" name="T34"/>
                <a:gd fmla="*/ 214428948 h 134" name="T35"/>
                <a:gd fmla="*/ 215791011 w 191" name="T36"/>
                <a:gd fmla="*/ 229992143 h 134" name="T37"/>
                <a:gd fmla="*/ 261469310 w 191" name="T38"/>
                <a:gd fmla="*/ 174655025 h 134" name="T39"/>
                <a:gd fmla="*/ 291396905 w 191" name="T40"/>
                <a:gd fmla="*/ 174655025 h 134" name="T41"/>
                <a:gd fmla="*/ 296122116 w 191" name="T42"/>
                <a:gd fmla="*/ 152174814 h 134" name="T43"/>
                <a:gd fmla="*/ 299272257 w 191" name="T44"/>
                <a:gd fmla="*/ 141799351 h 134" name="T45"/>
                <a:gd fmla="*/ 289821834 w 191" name="T46"/>
                <a:gd fmla="*/ 127965400 h 134" name="T47"/>
                <a:gd fmla="*/ 267769592 w 191" name="T48"/>
                <a:gd fmla="*/ 119319181 h 134" name="T49"/>
                <a:gd fmla="*/ 266194522 w 191" name="T50"/>
                <a:gd fmla="*/ 107214474 h 134" name="T51"/>
                <a:gd fmla="*/ 234691857 w 191" name="T52"/>
                <a:gd fmla="*/ 98568255 h 134" name="T53"/>
                <a:gd fmla="*/ 215791011 w 191" name="T54"/>
                <a:gd fmla="*/ 77817308 h 134" name="T55"/>
                <a:gd fmla="*/ 207915658 w 191" name="T56"/>
                <a:gd fmla="*/ 65712601 h 134" name="T57"/>
                <a:gd fmla="*/ 193738769 w 191" name="T58"/>
                <a:gd fmla="*/ 53606580 h 134" name="T59"/>
                <a:gd fmla="*/ 184288346 w 191" name="T60"/>
                <a:gd fmla="*/ 60524870 h 134" name="T61"/>
                <a:gd fmla="*/ 177988064 w 191" name="T62"/>
                <a:gd fmla="*/ 65712601 h 134" name="T63"/>
                <a:gd fmla="*/ 166962571 w 191" name="T64"/>
                <a:gd fmla="*/ 63983358 h 134" name="T65"/>
                <a:gd fmla="*/ 157512109 w 191" name="T66"/>
                <a:gd fmla="*/ 44960360 h 134" name="T67"/>
                <a:gd fmla="*/ 157512109 w 191" name="T68"/>
                <a:gd fmla="*/ 32855643 h 134" name="T69"/>
                <a:gd fmla="*/ 146485360 w 191" name="T70"/>
                <a:gd fmla="*/ 29397156 h 134" name="T71"/>
                <a:gd fmla="*/ 143335219 w 191" name="T72"/>
                <a:gd fmla="*/ 19021687 h 134" name="T73"/>
                <a:gd fmla="*/ 130734655 w 191" name="T74"/>
                <a:gd fmla="*/ 8646222 h 134" name="T75"/>
                <a:gd fmla="*/ 121284232 w 191" name="T76"/>
                <a:gd fmla="*/ 8646222 h 134" name="T77"/>
                <a:gd fmla="*/ 114983950 w 191" name="T78"/>
                <a:gd fmla="*/ 0 h 134" name="T79"/>
                <a:gd fmla="*/ 103957202 w 191" name="T80"/>
                <a:gd fmla="*/ 5187733 h 134" name="T81"/>
                <a:gd fmla="*/ 107108598 w 191" name="T82"/>
                <a:gd fmla="*/ 19021687 h 134" name="T83"/>
                <a:gd fmla="*/ 102382131 w 191" name="T84"/>
                <a:gd fmla="*/ 15563200 h 134" name="T85"/>
                <a:gd fmla="*/ 94506779 w 191" name="T86"/>
                <a:gd fmla="*/ 13833956 h 134" name="T87"/>
                <a:gd fmla="*/ 88206497 w 191" name="T88"/>
                <a:gd fmla="*/ 32855643 h 134" name="T89"/>
                <a:gd fmla="*/ 75605913 w 191" name="T90"/>
                <a:gd fmla="*/ 36314131 h 134" name="T91"/>
                <a:gd fmla="*/ 64580420 w 191" name="T92"/>
                <a:gd fmla="*/ 32855643 h 134" name="T93"/>
                <a:gd fmla="*/ 55128742 w 191" name="T94"/>
                <a:gd fmla="*/ 41501862 h 134" name="T95"/>
                <a:gd fmla="*/ 45678319 w 191" name="T96"/>
                <a:gd fmla="*/ 32855643 h 134" name="T97"/>
                <a:gd fmla="*/ 31502675 w 191" name="T98"/>
                <a:gd fmla="*/ 24209424 h 134" name="T99"/>
                <a:gd fmla="*/ 0 w 191" name="T100"/>
                <a:gd fmla="*/ 32855643 h 134" name="T101"/>
                <a:gd fmla="*/ 0 w 191" name="T102"/>
                <a:gd fmla="*/ 32855643 h 134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w 191" name="T156"/>
                <a:gd fmla="*/ 0 h 134" name="T157"/>
                <a:gd fmla="*/ 191 w 191" name="T158"/>
                <a:gd fmla="*/ 134 h 134" name="T159"/>
              </a:gdLst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b="T159" l="T156" r="T158" t="T157"/>
              <a:pathLst>
                <a:path h="134" w="191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/>
            <p:nvPr/>
          </p:nvSpPr>
          <p:spPr bwMode="auto">
            <a:xfrm>
              <a:off x="4134602" y="3532673"/>
              <a:ext cx="196849" cy="206196"/>
            </a:xfrm>
            <a:custGeom>
              <a:gdLst>
                <a:gd fmla="*/ 62060649 w 160" name="T0"/>
                <a:gd fmla="*/ 82551268 h 69" name="T1"/>
                <a:gd fmla="*/ 43896322 w 160" name="T2"/>
                <a:gd fmla="*/ 82551268 h 69" name="T3"/>
                <a:gd fmla="*/ 9082166 w 160" name="T4"/>
                <a:gd fmla="*/ 87710414 h 69" name="T5"/>
                <a:gd fmla="*/ 0 w 160" name="T6"/>
                <a:gd fmla="*/ 99749247 h 69" name="T7"/>
                <a:gd fmla="*/ 9082166 w 160" name="T8"/>
                <a:gd fmla="*/ 104909684 h 69" name="T9"/>
                <a:gd fmla="*/ 16649818 w 160" name="T10"/>
                <a:gd fmla="*/ 110068809 h 69" name="T11"/>
                <a:gd fmla="*/ 65087217 w 160" name="T12"/>
                <a:gd fmla="*/ 108348226 h 69" name="T13"/>
                <a:gd fmla="*/ 96874808 w 160" name="T14"/>
                <a:gd fmla="*/ 108348226 h 69" name="T15"/>
                <a:gd fmla="*/ 112011337 w 160" name="T16"/>
                <a:gd fmla="*/ 116948516 h 69" name="T17"/>
                <a:gd fmla="*/ 116552418 w 160" name="T18"/>
                <a:gd fmla="*/ 101469830 h 69" name="T19"/>
                <a:gd fmla="*/ 130175663 w 160" name="T20"/>
                <a:gd fmla="*/ 99749247 h 69" name="T21"/>
                <a:gd fmla="*/ 149853274 w 160" name="T22"/>
                <a:gd fmla="*/ 94590122 h 69" name="T23"/>
                <a:gd fmla="*/ 166503125 w 160" name="T24"/>
                <a:gd fmla="*/ 91150268 h 69" name="T25"/>
                <a:gd fmla="*/ 196777413 w 160" name="T26"/>
                <a:gd fmla="*/ 72233018 h 69" name="T27"/>
                <a:gd fmla="*/ 230078269 w 160" name="T28"/>
                <a:gd fmla="*/ 53314477 h 69" name="T29"/>
                <a:gd fmla="*/ 240673716 w 160" name="T30"/>
                <a:gd fmla="*/ 42996227 h 69" name="T31"/>
                <a:gd fmla="*/ 236132635 w 160" name="T32"/>
                <a:gd fmla="*/ 25796947 h 69" name="T33"/>
                <a:gd fmla="*/ 220996106 w 160" name="T34"/>
                <a:gd fmla="*/ 25796947 h 69" name="T35"/>
                <a:gd fmla="*/ 205859577 w 160" name="T36"/>
                <a:gd fmla="*/ 17197963 h 69" name="T37"/>
                <a:gd fmla="*/ 189208534 w 160" name="T38"/>
                <a:gd fmla="*/ 10319564 h 69" name="T39"/>
                <a:gd fmla="*/ 149853274 w 160" name="T40"/>
                <a:gd fmla="*/ 6879710 h 69" name="T41"/>
                <a:gd fmla="*/ 98388092 w 160" name="T42"/>
                <a:gd fmla="*/ 0 h 69" name="T43"/>
                <a:gd fmla="*/ 89305928 w 160" name="T44"/>
                <a:gd fmla="*/ 1719272 h 69" name="T45"/>
                <a:gd fmla="*/ 92333726 w 160" name="T46"/>
                <a:gd fmla="*/ 10319564 h 69" name="T47"/>
                <a:gd fmla="*/ 98388092 w 160" name="T48"/>
                <a:gd fmla="*/ 20637817 h 69" name="T49"/>
                <a:gd fmla="*/ 83251563 w 160" name="T50"/>
                <a:gd fmla="*/ 22357093 h 69" name="T51"/>
                <a:gd fmla="*/ 80224976 w 160" name="T52"/>
                <a:gd fmla="*/ 17197963 h 69" name="T53"/>
                <a:gd fmla="*/ 63573933 w 160" name="T54"/>
                <a:gd fmla="*/ 15478692 h 69" name="T55"/>
                <a:gd fmla="*/ 40868524 w 160" name="T56"/>
                <a:gd fmla="*/ 17197963 h 69" name="T57"/>
                <a:gd fmla="*/ 51465202 w 160" name="T58"/>
                <a:gd fmla="*/ 22357093 h 69" name="T59"/>
                <a:gd fmla="*/ 52978486 w 160" name="T60"/>
                <a:gd fmla="*/ 29236801 h 69" name="T61"/>
                <a:gd fmla="*/ 46924120 w 160" name="T62"/>
                <a:gd fmla="*/ 37835780 h 69" name="T63"/>
                <a:gd fmla="*/ 46924120 w 160" name="T64"/>
                <a:gd fmla="*/ 49874623 h 69" name="T65"/>
                <a:gd fmla="*/ 54491769 w 160" name="T66"/>
                <a:gd fmla="*/ 56754331 h 69" name="T67"/>
                <a:gd fmla="*/ 83251563 w 160" name="T68"/>
                <a:gd fmla="*/ 56754331 h 69" name="T69"/>
                <a:gd fmla="*/ 93847010 w 160" name="T70"/>
                <a:gd fmla="*/ 56754331 h 69" name="T71"/>
                <a:gd fmla="*/ 102929173 w 160" name="T72"/>
                <a:gd fmla="*/ 67072582 h 69" name="T73"/>
                <a:gd fmla="*/ 93847010 w 160" name="T74"/>
                <a:gd fmla="*/ 80831997 h 69" name="T75"/>
                <a:gd fmla="*/ 83251563 w 160" name="T76"/>
                <a:gd fmla="*/ 80831997 h 69" name="T77"/>
                <a:gd fmla="*/ 72656096 w 160" name="T78"/>
                <a:gd fmla="*/ 79111414 h 69" name="T79"/>
                <a:gd fmla="*/ 68115014 w 160" name="T80"/>
                <a:gd fmla="*/ 80831997 h 69" name="T81"/>
                <a:gd fmla="*/ 62060649 w 160" name="T82"/>
                <a:gd fmla="*/ 82551268 h 69" name="T83"/>
                <a:gd fmla="*/ 62060649 w 160" name="T84"/>
                <a:gd fmla="*/ 82551268 h 69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w 160" name="T129"/>
                <a:gd fmla="*/ 0 h 69" name="T130"/>
                <a:gd fmla="*/ 160 w 160" name="T131"/>
                <a:gd fmla="*/ 69 h 69" name="T132"/>
              </a:gdLst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b="T132" l="T129" r="T131" t="T130"/>
              <a:pathLst>
                <a:path h="69" w="160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/>
            <p:nvPr/>
          </p:nvSpPr>
          <p:spPr bwMode="auto">
            <a:xfrm>
              <a:off x="4115552" y="3589822"/>
              <a:ext cx="126999" cy="206196"/>
            </a:xfrm>
            <a:custGeom>
              <a:gdLst>
                <a:gd fmla="*/ 0 w 102" name="T0"/>
                <a:gd fmla="*/ 102674656 h 71" name="T1"/>
                <a:gd fmla="*/ 1550147 w 102" name="T2"/>
                <a:gd fmla="*/ 107894661 h 71" name="T3"/>
                <a:gd fmla="*/ 12402423 w 102" name="T4"/>
                <a:gd fmla="*/ 109635982 h 71" name="T5"/>
                <a:gd fmla="*/ 40307556 w 102" name="T6"/>
                <a:gd fmla="*/ 111375984 h 71" name="T7"/>
                <a:gd fmla="*/ 72863135 w 102" name="T8"/>
                <a:gd fmla="*/ 73090648 h 71" name="T9"/>
                <a:gd fmla="*/ 82164034 w 102" name="T10"/>
                <a:gd fmla="*/ 97453332 h 71" name="T11"/>
                <a:gd fmla="*/ 91466159 w 102" name="T12"/>
                <a:gd fmla="*/ 121817314 h 71" name="T13"/>
                <a:gd fmla="*/ 111619309 w 102" name="T14"/>
                <a:gd fmla="*/ 111375984 h 71" name="T15"/>
                <a:gd fmla="*/ 133322607 w 102" name="T16"/>
                <a:gd fmla="*/ 102674656 h 71" name="T17"/>
                <a:gd fmla="*/ 155027149 w 102" name="T18"/>
                <a:gd fmla="*/ 109635982 h 71" name="T19"/>
                <a:gd fmla="*/ 156577296 w 102" name="T20"/>
                <a:gd fmla="*/ 73090648 h 71" name="T21"/>
                <a:gd fmla="*/ 141074585 w 102" name="T22"/>
                <a:gd fmla="*/ 66129322 h 71" name="T23"/>
                <a:gd fmla="*/ 131772460 w 102" name="T24"/>
                <a:gd fmla="*/ 67869323 h 71" name="T25"/>
                <a:gd fmla="*/ 137974292 w 102" name="T26"/>
                <a:gd fmla="*/ 45246662 h 71" name="T27"/>
                <a:gd fmla="*/ 119371288 w 102" name="T28"/>
                <a:gd fmla="*/ 40025327 h 71" name="T29"/>
                <a:gd fmla="*/ 103868576 w 102" name="T30"/>
                <a:gd fmla="*/ 38285326 h 71" name="T31"/>
                <a:gd fmla="*/ 82164034 w 102" name="T32"/>
                <a:gd fmla="*/ 38285326 h 71" name="T33"/>
                <a:gd fmla="*/ 65111157 w 102" name="T34"/>
                <a:gd fmla="*/ 38285326 h 71" name="T35"/>
                <a:gd fmla="*/ 43407859 w 102" name="T36"/>
                <a:gd fmla="*/ 38285326 h 71" name="T37"/>
                <a:gd fmla="*/ 26354992 w 102" name="T38"/>
                <a:gd fmla="*/ 34805322 h 71" name="T39"/>
                <a:gd fmla="*/ 23253454 w 102" name="T40"/>
                <a:gd fmla="*/ 31324000 h 71" name="T41"/>
                <a:gd fmla="*/ 26354992 w 102" name="T42"/>
                <a:gd fmla="*/ 22622672 h 71" name="T43"/>
                <a:gd fmla="*/ 34105725 w 102" name="T44"/>
                <a:gd fmla="*/ 17402661 h 71" name="T45"/>
                <a:gd fmla="*/ 63561010 w 102" name="T46"/>
                <a:gd fmla="*/ 10441332 h 71" name="T47"/>
                <a:gd fmla="*/ 62010864 w 102" name="T48"/>
                <a:gd fmla="*/ 0 h 71" name="T49"/>
                <a:gd fmla="*/ 40307556 w 102" name="T50"/>
                <a:gd fmla="*/ 3480005 h 71" name="T51"/>
                <a:gd fmla="*/ 20153156 w 102" name="T52"/>
                <a:gd fmla="*/ 1740002 h 71" name="T53"/>
                <a:gd fmla="*/ 7750735 w 102" name="T54"/>
                <a:gd fmla="*/ 13921338 h 71" name="T55"/>
                <a:gd fmla="*/ 3100294 w 102" name="T56"/>
                <a:gd fmla="*/ 38285326 h 71" name="T57"/>
                <a:gd fmla="*/ 4650441 w 102" name="T58"/>
                <a:gd fmla="*/ 45246662 h 71" name="T59"/>
                <a:gd fmla="*/ 3100294 w 102" name="T60"/>
                <a:gd fmla="*/ 46986664 h 71" name="T61"/>
                <a:gd fmla="*/ 17052863 w 102" name="T62"/>
                <a:gd fmla="*/ 50466668 h 71" name="T63"/>
                <a:gd fmla="*/ 23253454 w 102" name="T64"/>
                <a:gd fmla="*/ 64389320 h 71" name="T65"/>
                <a:gd fmla="*/ 20153156 w 102" name="T66"/>
                <a:gd fmla="*/ 80050655 h 71" name="T67"/>
                <a:gd fmla="*/ 15502716 w 102" name="T68"/>
                <a:gd fmla="*/ 81791976 h 71" name="T69"/>
                <a:gd fmla="*/ 10852276 w 102" name="T70"/>
                <a:gd fmla="*/ 88752004 h 71" name="T71"/>
                <a:gd fmla="*/ 0 w 102" name="T72"/>
                <a:gd fmla="*/ 102674656 h 71" name="T73"/>
                <a:gd fmla="*/ 0 w 102" name="T74"/>
                <a:gd fmla="*/ 102674656 h 71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102" name="T114"/>
                <a:gd fmla="*/ 0 h 71" name="T115"/>
                <a:gd fmla="*/ 102 w 102" name="T116"/>
                <a:gd fmla="*/ 71 h 71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71" w="102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/>
            <p:nvPr/>
          </p:nvSpPr>
          <p:spPr bwMode="auto">
            <a:xfrm>
              <a:off x="3263070" y="3487427"/>
              <a:ext cx="61912" cy="206196"/>
            </a:xfrm>
            <a:custGeom>
              <a:gdLst>
                <a:gd fmla="*/ 0 w 48" name="T0"/>
                <a:gd fmla="*/ 20152825 h 49" name="T1"/>
                <a:gd fmla="*/ 46584378 w 48" name="T2"/>
                <a:gd fmla="*/ 18473316 h 49" name="T3"/>
                <a:gd fmla="*/ 51574823 w 48" name="T4"/>
                <a:gd fmla="*/ 0 h 49" name="T5"/>
                <a:gd fmla="*/ 78194824 w 48" name="T6"/>
                <a:gd fmla="*/ 48703209 h 49" name="T7"/>
                <a:gd fmla="*/ 71540469 w 48" name="T8"/>
                <a:gd fmla="*/ 75572772 h 49" name="T9"/>
                <a:gd fmla="*/ 29946545 w 48" name="T10"/>
                <a:gd fmla="*/ 80611301 h 49" name="T11"/>
                <a:gd fmla="*/ 14973917 w 48" name="T12"/>
                <a:gd fmla="*/ 75572772 h 49" name="T13"/>
                <a:gd fmla="*/ 13310006 w 48" name="T14"/>
                <a:gd fmla="*/ 48703209 h 49" name="T15"/>
                <a:gd fmla="*/ 0 w 48" name="T16"/>
                <a:gd fmla="*/ 21832340 h 49" name="T17"/>
                <a:gd fmla="*/ 0 w 48" name="T18"/>
                <a:gd fmla="*/ 20152825 h 49" name="T19"/>
                <a:gd fmla="*/ 0 w 48" name="T20"/>
                <a:gd fmla="*/ 20152825 h 4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48" name="T33"/>
                <a:gd fmla="*/ 0 h 49" name="T34"/>
                <a:gd fmla="*/ 48 w 48" name="T35"/>
                <a:gd fmla="*/ 49 h 4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49" w="48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/>
            <p:nvPr/>
          </p:nvSpPr>
          <p:spPr bwMode="auto">
            <a:xfrm>
              <a:off x="3294819" y="3542197"/>
              <a:ext cx="31750" cy="206196"/>
            </a:xfrm>
            <a:custGeom>
              <a:gdLst>
                <a:gd fmla="*/ 0 w 25" name="T0"/>
                <a:gd fmla="*/ 60733038 h 47" name="T1"/>
                <a:gd fmla="*/ 0 w 25" name="T2"/>
                <a:gd fmla="*/ 60733038 h 47" name="T3"/>
                <a:gd fmla="*/ 1612900 w 25" name="T4"/>
                <a:gd fmla="*/ 19087337 h 47" name="T5"/>
                <a:gd fmla="*/ 19354799 w 25" name="T6"/>
                <a:gd fmla="*/ 0 h 47" name="T7"/>
                <a:gd fmla="*/ 38709598 w 25" name="T8"/>
                <a:gd fmla="*/ 46850265 h 47" name="T9"/>
                <a:gd fmla="*/ 20967704 w 25" name="T10"/>
                <a:gd fmla="*/ 79820370 h 47" name="T11"/>
                <a:gd fmla="*/ 0 w 25" name="T12"/>
                <a:gd fmla="*/ 60733038 h 47" name="T13"/>
                <a:gd fmla="*/ 0 w 25" name="T14"/>
                <a:gd fmla="*/ 60733038 h 47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25" name="T24"/>
                <a:gd fmla="*/ 0 h 47" name="T25"/>
                <a:gd fmla="*/ 25 w 25" name="T26"/>
                <a:gd fmla="*/ 47 h 47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47" w="25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/>
            <p:nvPr/>
          </p:nvSpPr>
          <p:spPr bwMode="auto">
            <a:xfrm>
              <a:off x="3128133" y="3399321"/>
              <a:ext cx="130174" cy="206196"/>
            </a:xfrm>
            <a:custGeom>
              <a:gdLst>
                <a:gd fmla="*/ 0 w 105" name="T0"/>
                <a:gd fmla="*/ 42239311 h 41" name="T1"/>
                <a:gd fmla="*/ 0 w 105" name="T2"/>
                <a:gd fmla="*/ 42239311 h 41" name="T3"/>
                <a:gd fmla="*/ 1537305 w 105" name="T4"/>
                <a:gd fmla="*/ 45911833 h 41" name="T5"/>
                <a:gd fmla="*/ 3074610 w 105" name="T6"/>
                <a:gd fmla="*/ 58766978 h 41" name="T7"/>
                <a:gd fmla="*/ 19981242 w 105" name="T8"/>
                <a:gd fmla="*/ 62440845 h 41" name="T9"/>
                <a:gd fmla="*/ 53795752 w 105" name="T10"/>
                <a:gd fmla="*/ 55094467 h 41" name="T11"/>
                <a:gd fmla="*/ 89146332 w 105" name="T12"/>
                <a:gd fmla="*/ 73459734 h 41" name="T13"/>
                <a:gd fmla="*/ 138331392 w 105" name="T14"/>
                <a:gd fmla="*/ 60604589 h 41" name="T15"/>
                <a:gd fmla="*/ 159848693 w 105" name="T16"/>
                <a:gd fmla="*/ 23874044 h 41" name="T17"/>
                <a:gd fmla="*/ 152163412 w 105" name="T18"/>
                <a:gd fmla="*/ 0 h 41" name="T19"/>
                <a:gd fmla="*/ 89146332 w 105" name="T20"/>
                <a:gd fmla="*/ 1836256 h 41" name="T21"/>
                <a:gd fmla="*/ 70702380 w 105" name="T22"/>
                <a:gd fmla="*/ 40403056 h 41" name="T23"/>
                <a:gd fmla="*/ 0 w 105" name="T24"/>
                <a:gd fmla="*/ 42239311 h 41" name="T25"/>
                <a:gd fmla="*/ 0 w 105" name="T26"/>
                <a:gd fmla="*/ 42239311 h 41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105" name="T42"/>
                <a:gd fmla="*/ 0 h 41" name="T43"/>
                <a:gd fmla="*/ 105 w 105" name="T44"/>
                <a:gd fmla="*/ 41 h 41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41" w="105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/>
            <p:nvPr/>
          </p:nvSpPr>
          <p:spPr bwMode="auto">
            <a:xfrm>
              <a:off x="3017010" y="3334233"/>
              <a:ext cx="57150" cy="206196"/>
            </a:xfrm>
            <a:custGeom>
              <a:gdLst>
                <a:gd fmla="*/ 0 w 45" name="T0"/>
                <a:gd fmla="*/ 11676657 h 33" name="T1"/>
                <a:gd fmla="*/ 0 w 45" name="T2"/>
                <a:gd fmla="*/ 11676657 h 33" name="T3"/>
                <a:gd fmla="*/ 16128999 w 45" name="T4"/>
                <a:gd fmla="*/ 1946109 h 33" name="T5"/>
                <a:gd fmla="*/ 48387003 w 45" name="T6"/>
                <a:gd fmla="*/ 0 h 33" name="T7"/>
                <a:gd fmla="*/ 69354696 w 45" name="T8"/>
                <a:gd fmla="*/ 25300818 h 33" name="T9"/>
                <a:gd fmla="*/ 70967596 w 45" name="T10"/>
                <a:gd fmla="*/ 44761905 h 33" name="T11"/>
                <a:gd fmla="*/ 62903099 w 45" name="T12"/>
                <a:gd fmla="*/ 62278289 h 33" name="T13"/>
                <a:gd fmla="*/ 0 w 45" name="T14"/>
                <a:gd fmla="*/ 11676657 h 33" name="T15"/>
                <a:gd fmla="*/ 0 w 45" name="T16"/>
                <a:gd fmla="*/ 11676657 h 33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45" name="T27"/>
                <a:gd fmla="*/ 0 h 33" name="T28"/>
                <a:gd fmla="*/ 45 w 45" name="T29"/>
                <a:gd fmla="*/ 33 h 33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33" w="45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/>
            <p:nvPr/>
          </p:nvSpPr>
          <p:spPr bwMode="auto">
            <a:xfrm>
              <a:off x="3348794" y="3507272"/>
              <a:ext cx="107950" cy="206196"/>
            </a:xfrm>
            <a:custGeom>
              <a:gdLst>
                <a:gd fmla="*/ 0 w 86" name="T0"/>
                <a:gd fmla="*/ 53237874 h 48" name="T1"/>
                <a:gd fmla="*/ 0 w 86" name="T2"/>
                <a:gd fmla="*/ 53237874 h 48" name="T3"/>
                <a:gd fmla="*/ 7877839 w 86" name="T4"/>
                <a:gd fmla="*/ 0 h 48" name="T5"/>
                <a:gd fmla="*/ 133927029 w 86" name="T6"/>
                <a:gd fmla="*/ 11645907 h 48" name="T7"/>
                <a:gd fmla="*/ 110292264 w 86" name="T8"/>
                <a:gd fmla="*/ 44918452 h 48" name="T9"/>
                <a:gd fmla="*/ 119746672 w 86" name="T10"/>
                <a:gd fmla="*/ 63219891 h 48" name="T11"/>
                <a:gd fmla="*/ 86658754 w 86" name="T12"/>
                <a:gd fmla="*/ 64883776 h 48" name="T13"/>
                <a:gd fmla="*/ 66175857 w 86" name="T14"/>
                <a:gd fmla="*/ 78192272 h 48" name="T15"/>
                <a:gd fmla="*/ 12605046 w 86" name="T16"/>
                <a:gd fmla="*/ 78192272 h 48" name="T17"/>
                <a:gd fmla="*/ 0 w 86" name="T18"/>
                <a:gd fmla="*/ 53237874 h 48" name="T19"/>
                <a:gd fmla="*/ 0 w 86" name="T20"/>
                <a:gd fmla="*/ 53237874 h 48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86" name="T33"/>
                <a:gd fmla="*/ 0 h 48" name="T34"/>
                <a:gd fmla="*/ 86 w 86" name="T35"/>
                <a:gd fmla="*/ 48 h 48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48" w="86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/>
            <p:nvPr/>
          </p:nvSpPr>
          <p:spPr bwMode="auto">
            <a:xfrm>
              <a:off x="3251958" y="3376302"/>
              <a:ext cx="98425" cy="206196"/>
            </a:xfrm>
            <a:custGeom>
              <a:gdLst>
                <a:gd fmla="*/ 0 w 79" name="T0"/>
                <a:gd fmla="*/ 25637190 h 34" name="T1"/>
                <a:gd fmla="*/ 7760624 w 79" name="T2"/>
                <a:gd fmla="*/ 47856961 h 34" name="T3"/>
                <a:gd fmla="*/ 37253235 w 79" name="T4"/>
                <a:gd fmla="*/ 56403123 h 34" name="T5"/>
                <a:gd fmla="*/ 85373103 w 79" name="T6"/>
                <a:gd fmla="*/ 34183352 h 34" name="T7"/>
                <a:gd fmla="*/ 114865707 w 79" name="T8"/>
                <a:gd fmla="*/ 39310788 h 34" name="T9"/>
                <a:gd fmla="*/ 121073955 w 79" name="T10"/>
                <a:gd fmla="*/ 17092330 h 34" name="T11"/>
                <a:gd fmla="*/ 68298222 w 79" name="T12"/>
                <a:gd fmla="*/ 11963587 h 34" name="T13"/>
                <a:gd fmla="*/ 37253235 w 79" name="T14"/>
                <a:gd fmla="*/ 0 h 34" name="T15"/>
                <a:gd fmla="*/ 1552374 w 79" name="T16"/>
                <a:gd fmla="*/ 23928480 h 34" name="T17"/>
                <a:gd fmla="*/ 0 w 79" name="T18"/>
                <a:gd fmla="*/ 25637190 h 34" name="T19"/>
                <a:gd fmla="*/ 0 w 79" name="T20"/>
                <a:gd fmla="*/ 25637190 h 34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79" name="T33"/>
                <a:gd fmla="*/ 0 h 34" name="T34"/>
                <a:gd fmla="*/ 79 w 79" name="T35"/>
                <a:gd fmla="*/ 34 h 34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34" w="79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/>
            <p:nvPr/>
          </p:nvGrpSpPr>
          <p:grpSpPr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/>
              <p:nvPr/>
            </p:nvSpPr>
            <p:spPr bwMode="auto">
              <a:xfrm>
                <a:off x="3191" y="2497"/>
                <a:ext cx="37" cy="155"/>
              </a:xfrm>
              <a:custGeom>
                <a:gdLst>
                  <a:gd fmla="*/ 0 w 37" name="T0"/>
                  <a:gd fmla="*/ 41 h 55" name="T1"/>
                  <a:gd fmla="*/ 0 w 37" name="T2"/>
                  <a:gd fmla="*/ 41 h 55" name="T3"/>
                  <a:gd fmla="*/ 3 w 37" name="T4"/>
                  <a:gd fmla="*/ 15 h 55" name="T5"/>
                  <a:gd fmla="*/ 31 w 37" name="T6"/>
                  <a:gd fmla="*/ 0 h 55" name="T7"/>
                  <a:gd fmla="*/ 26 w 37" name="T8"/>
                  <a:gd fmla="*/ 21 h 55" name="T9"/>
                  <a:gd fmla="*/ 36 w 37" name="T10"/>
                  <a:gd fmla="*/ 27 h 55" name="T11"/>
                  <a:gd fmla="*/ 18 w 37" name="T12"/>
                  <a:gd fmla="*/ 39 h 55" name="T13"/>
                  <a:gd fmla="*/ 18 w 37" name="T14"/>
                  <a:gd fmla="*/ 54 h 55" name="T15"/>
                  <a:gd fmla="*/ 7 w 37" name="T16"/>
                  <a:gd fmla="*/ 54 h 55" name="T17"/>
                  <a:gd fmla="*/ 0 w 37" name="T18"/>
                  <a:gd fmla="*/ 41 h 55" name="T19"/>
                  <a:gd fmla="*/ 0 w 37" name="T20"/>
                  <a:gd fmla="*/ 41 h 55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37" name="T33"/>
                  <a:gd fmla="*/ 0 h 55" name="T34"/>
                  <a:gd fmla="*/ 37 w 37" name="T35"/>
                  <a:gd fmla="*/ 55 h 55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55" w="37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/>
              <p:nvPr/>
            </p:nvSpPr>
            <p:spPr bwMode="auto">
              <a:xfrm>
                <a:off x="3216" y="2514"/>
                <a:ext cx="13" cy="155"/>
              </a:xfrm>
              <a:custGeom>
                <a:gdLst>
                  <a:gd fmla="*/ 0 w 13" name="T0"/>
                  <a:gd fmla="*/ 6 h 7" name="T1"/>
                  <a:gd fmla="*/ 0 w 13" name="T2"/>
                  <a:gd fmla="*/ 6 h 7" name="T3"/>
                  <a:gd fmla="*/ 10 w 13" name="T4"/>
                  <a:gd fmla="*/ 0 h 7" name="T5"/>
                  <a:gd fmla="*/ 12 w 13" name="T6"/>
                  <a:gd fmla="*/ 4 h 7" name="T7"/>
                  <a:gd fmla="*/ 0 w 13" name="T8"/>
                  <a:gd fmla="*/ 6 h 7" name="T9"/>
                  <a:gd fmla="*/ 0 w 13" name="T10"/>
                  <a:gd fmla="*/ 6 h 7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3" name="T18"/>
                  <a:gd fmla="*/ 0 h 7" name="T19"/>
                  <a:gd fmla="*/ 13 w 13" name="T20"/>
                  <a:gd fmla="*/ 7 h 7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7" w="13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/>
              <p:nvPr/>
            </p:nvSpPr>
            <p:spPr bwMode="auto">
              <a:xfrm>
                <a:off x="3232" y="2510"/>
                <a:ext cx="22" cy="155"/>
              </a:xfrm>
              <a:custGeom>
                <a:gdLst>
                  <a:gd fmla="*/ 0 w 22" name="T0"/>
                  <a:gd fmla="*/ 12 h 24" name="T1"/>
                  <a:gd fmla="*/ 0 w 22" name="T2"/>
                  <a:gd fmla="*/ 12 h 24" name="T3"/>
                  <a:gd fmla="*/ 16 w 22" name="T4"/>
                  <a:gd fmla="*/ 23 h 24" name="T5"/>
                  <a:gd fmla="*/ 21 w 22" name="T6"/>
                  <a:gd fmla="*/ 11 h 24" name="T7"/>
                  <a:gd fmla="*/ 17 w 22" name="T8"/>
                  <a:gd fmla="*/ 0 h 24" name="T9"/>
                  <a:gd fmla="*/ 0 w 22" name="T10"/>
                  <a:gd fmla="*/ 12 h 24" name="T11"/>
                  <a:gd fmla="*/ 0 w 22" name="T12"/>
                  <a:gd fmla="*/ 12 h 24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2" name="T21"/>
                  <a:gd fmla="*/ 0 h 24" name="T22"/>
                  <a:gd fmla="*/ 22 w 22" name="T23"/>
                  <a:gd fmla="*/ 24 h 24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4" w="22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/>
            <p:nvPr/>
          </p:nvSpPr>
          <p:spPr bwMode="auto">
            <a:xfrm>
              <a:off x="3318633" y="2957993"/>
              <a:ext cx="185736" cy="206196"/>
            </a:xfrm>
            <a:custGeom>
              <a:gdLst>
                <a:gd fmla="*/ 0 w 149" name="T0"/>
                <a:gd fmla="*/ 39536435 h 224" name="T1"/>
                <a:gd fmla="*/ 0 w 149" name="T2"/>
                <a:gd fmla="*/ 39536435 h 224" name="T3"/>
                <a:gd fmla="*/ 15539579 w 149" name="T4"/>
                <a:gd fmla="*/ 27504408 h 224" name="T5"/>
                <a:gd fmla="*/ 38847698 w 149" name="T6"/>
                <a:gd fmla="*/ 51569784 h 224" name="T7"/>
                <a:gd fmla="*/ 83910746 w 149" name="T8"/>
                <a:gd fmla="*/ 55007506 h 224" name="T9"/>
                <a:gd fmla="*/ 108773316 w 149" name="T10"/>
                <a:gd fmla="*/ 41256607 h 224" name="T11"/>
                <a:gd fmla="*/ 116543103 w 149" name="T12"/>
                <a:gd fmla="*/ 8595619 h 224" name="T13"/>
                <a:gd fmla="*/ 158498456 w 149" name="T14"/>
                <a:gd fmla="*/ 0 h 224" name="T15"/>
                <a:gd fmla="*/ 180253400 w 149" name="T16"/>
                <a:gd fmla="*/ 12033343 h 224" name="T17"/>
                <a:gd fmla="*/ 177144488 w 149" name="T18"/>
                <a:gd fmla="*/ 39536435 h 224" name="T19"/>
                <a:gd fmla="*/ 169375947 w 149" name="T20"/>
                <a:gd fmla="*/ 67040844 h 224" name="T21"/>
                <a:gd fmla="*/ 198899392 w 149" name="T22"/>
                <a:gd fmla="*/ 99701845 h 224" name="T23"/>
                <a:gd fmla="*/ 181806609 w 149" name="T24"/>
                <a:gd fmla="*/ 123768522 h 224" name="T25"/>
                <a:gd fmla="*/ 203561514 w 149" name="T26"/>
                <a:gd fmla="*/ 166742669 h 224" name="T27"/>
                <a:gd fmla="*/ 194238517 w 149" name="T28"/>
                <a:gd fmla="*/ 204561585 h 224" name="T29"/>
                <a:gd fmla="*/ 229977293 w 149" name="T30"/>
                <a:gd fmla="*/ 283635746 h 224" name="T31"/>
                <a:gd fmla="*/ 149174213 w 149" name="T32"/>
                <a:gd fmla="*/ 359270956 h 224" name="T33"/>
                <a:gd fmla="*/ 51278369 w 149" name="T34"/>
                <a:gd fmla="*/ 383337633 h 224" name="T35"/>
                <a:gd fmla="*/ 46617494 w 149" name="T36"/>
                <a:gd fmla="*/ 367866572 h 224" name="T37"/>
                <a:gd fmla="*/ 15539579 w 149" name="T38"/>
                <a:gd fmla="*/ 357552095 h 224" name="T39"/>
                <a:gd fmla="*/ 10877457 w 149" name="T40"/>
                <a:gd fmla="*/ 281916885 h 224" name="T41"/>
                <a:gd fmla="*/ 104111194 w 149" name="T42"/>
                <a:gd fmla="*/ 201123863 h 224" name="T43"/>
                <a:gd fmla="*/ 73033274 w 149" name="T44"/>
                <a:gd fmla="*/ 161586086 h 224" name="T45"/>
                <a:gd fmla="*/ 62155821 w 149" name="T46"/>
                <a:gd fmla="*/ 80793043 h 224" name="T47"/>
                <a:gd fmla="*/ 0 w 149" name="T48"/>
                <a:gd fmla="*/ 39536435 h 224" name="T49"/>
                <a:gd fmla="*/ 0 w 149" name="T50"/>
                <a:gd fmla="*/ 39536435 h 224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149" name="T78"/>
                <a:gd fmla="*/ 0 h 224" name="T79"/>
                <a:gd fmla="*/ 149 w 149" name="T80"/>
                <a:gd fmla="*/ 224 h 224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224" w="149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/>
            <p:nvPr/>
          </p:nvGrpSpPr>
          <p:grpSpPr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/>
              <p:nvPr/>
            </p:nvSpPr>
            <p:spPr bwMode="auto">
              <a:xfrm>
                <a:off x="3019" y="2666"/>
                <a:ext cx="172" cy="158"/>
              </a:xfrm>
              <a:custGeom>
                <a:gdLst>
                  <a:gd fmla="*/ 0 w 172" name="T0"/>
                  <a:gd fmla="*/ 45 h 150" name="T1"/>
                  <a:gd fmla="*/ 0 w 172" name="T2"/>
                  <a:gd fmla="*/ 45 h 150" name="T3"/>
                  <a:gd fmla="*/ 5 w 172" name="T4"/>
                  <a:gd fmla="*/ 58 h 150" name="T5"/>
                  <a:gd fmla="*/ 41 w 172" name="T6"/>
                  <a:gd fmla="*/ 67 h 150" name="T7"/>
                  <a:gd fmla="*/ 35 w 172" name="T8"/>
                  <a:gd fmla="*/ 75 h 150" name="T9"/>
                  <a:gd fmla="*/ 48 w 172" name="T10"/>
                  <a:gd fmla="*/ 84 h 150" name="T11"/>
                  <a:gd fmla="*/ 53 w 172" name="T12"/>
                  <a:gd fmla="*/ 101 h 150" name="T13"/>
                  <a:gd fmla="*/ 38 w 172" name="T14"/>
                  <a:gd fmla="*/ 133 h 150" name="T15"/>
                  <a:gd fmla="*/ 81 w 172" name="T16"/>
                  <a:gd fmla="*/ 145 h 150" name="T17"/>
                  <a:gd fmla="*/ 85 w 172" name="T18"/>
                  <a:gd fmla="*/ 147 h 150" name="T19"/>
                  <a:gd fmla="*/ 105 w 172" name="T20"/>
                  <a:gd fmla="*/ 149 h 150" name="T21"/>
                  <a:gd fmla="*/ 105 w 172" name="T22"/>
                  <a:gd fmla="*/ 137 h 150" name="T23"/>
                  <a:gd fmla="*/ 117 w 172" name="T24"/>
                  <a:gd fmla="*/ 130 h 150" name="T25"/>
                  <a:gd fmla="*/ 145 w 172" name="T26"/>
                  <a:gd fmla="*/ 138 h 150" name="T27"/>
                  <a:gd fmla="*/ 163 w 172" name="T28"/>
                  <a:gd fmla="*/ 125 h 150" name="T29"/>
                  <a:gd fmla="*/ 153 w 172" name="T30"/>
                  <a:gd fmla="*/ 107 h 150" name="T31"/>
                  <a:gd fmla="*/ 157 w 172" name="T32"/>
                  <a:gd fmla="*/ 90 h 150" name="T33"/>
                  <a:gd fmla="*/ 143 w 172" name="T34"/>
                  <a:gd fmla="*/ 80 h 150" name="T35"/>
                  <a:gd fmla="*/ 163 w 172" name="T36"/>
                  <a:gd fmla="*/ 60 h 150" name="T37"/>
                  <a:gd fmla="*/ 171 w 172" name="T38"/>
                  <a:gd fmla="*/ 38 h 150" name="T39"/>
                  <a:gd fmla="*/ 146 w 172" name="T40"/>
                  <a:gd fmla="*/ 28 h 150" name="T41"/>
                  <a:gd fmla="*/ 139 w 172" name="T42"/>
                  <a:gd fmla="*/ 26 h 150" name="T43"/>
                  <a:gd fmla="*/ 100 w 172" name="T44"/>
                  <a:gd fmla="*/ 0 h 150" name="T45"/>
                  <a:gd fmla="*/ 86 w 172" name="T46"/>
                  <a:gd fmla="*/ 4 h 150" name="T47"/>
                  <a:gd fmla="*/ 71 w 172" name="T48"/>
                  <a:gd fmla="*/ 29 h 150" name="T49"/>
                  <a:gd fmla="*/ 38 w 172" name="T50"/>
                  <a:gd fmla="*/ 25 h 150" name="T51"/>
                  <a:gd fmla="*/ 43 w 172" name="T52"/>
                  <a:gd fmla="*/ 44 h 150" name="T53"/>
                  <a:gd fmla="*/ 0 w 172" name="T54"/>
                  <a:gd fmla="*/ 45 h 150" name="T55"/>
                  <a:gd fmla="*/ 0 w 172" name="T56"/>
                  <a:gd fmla="*/ 45 h 150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w 172" name="T87"/>
                  <a:gd fmla="*/ 0 h 150" name="T88"/>
                  <a:gd fmla="*/ 172 w 172" name="T89"/>
                  <a:gd fmla="*/ 150 h 150" name="T90"/>
                </a:gdLst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b="T90" l="T87" r="T89" t="T88"/>
                <a:pathLst>
                  <a:path h="150" w="172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/>
              <p:nvPr/>
            </p:nvSpPr>
            <p:spPr bwMode="auto">
              <a:xfrm>
                <a:off x="3198" y="2743"/>
                <a:ext cx="11" cy="158"/>
              </a:xfrm>
              <a:custGeom>
                <a:gdLst>
                  <a:gd fmla="*/ 0 w 11" name="T0"/>
                  <a:gd fmla="*/ 14 h 29" name="T1"/>
                  <a:gd fmla="*/ 0 w 11" name="T2"/>
                  <a:gd fmla="*/ 14 h 29" name="T3"/>
                  <a:gd fmla="*/ 9 w 11" name="T4"/>
                  <a:gd fmla="*/ 28 h 29" name="T5"/>
                  <a:gd fmla="*/ 10 w 11" name="T6"/>
                  <a:gd fmla="*/ 0 h 29" name="T7"/>
                  <a:gd fmla="*/ 0 w 11" name="T8"/>
                  <a:gd fmla="*/ 14 h 29" name="T9"/>
                  <a:gd fmla="*/ 0 w 11" name="T10"/>
                  <a:gd fmla="*/ 14 h 29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1" name="T18"/>
                  <a:gd fmla="*/ 0 h 29" name="T19"/>
                  <a:gd fmla="*/ 11 w 11" name="T20"/>
                  <a:gd fmla="*/ 29 h 29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8" w="11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/>
            <p:nvPr/>
          </p:nvSpPr>
          <p:spPr bwMode="auto">
            <a:xfrm>
              <a:off x="3070984" y="3316770"/>
              <a:ext cx="144461" cy="206196"/>
            </a:xfrm>
            <a:custGeom>
              <a:gdLst>
                <a:gd fmla="*/ 0 w 119" name="T0"/>
                <a:gd fmla="*/ 91405696 h 133" name="T1"/>
                <a:gd fmla="*/ 0 w 119" name="T2"/>
                <a:gd fmla="*/ 91405696 h 133" name="T3"/>
                <a:gd fmla="*/ 0 w 119" name="T4"/>
                <a:gd fmla="*/ 128645278 h 133" name="T5"/>
                <a:gd fmla="*/ 1473755 w 119" name="T6"/>
                <a:gd fmla="*/ 145571769 h 133" name="T7"/>
                <a:gd fmla="*/ 4421266 w 119" name="T8"/>
                <a:gd fmla="*/ 164192211 h 133" name="T9"/>
                <a:gd fmla="*/ 41263940 w 119" name="T10"/>
                <a:gd fmla="*/ 181118743 h 133" name="T11"/>
                <a:gd fmla="*/ 29473892 w 119" name="T12"/>
                <a:gd fmla="*/ 218358325 h 133" name="T13"/>
                <a:gd fmla="*/ 69264067 w 119" name="T14"/>
                <a:gd fmla="*/ 223436272 h 133" name="T15"/>
                <a:gd fmla="*/ 137055594 w 119" name="T16"/>
                <a:gd fmla="*/ 221743623 h 133" name="T17"/>
                <a:gd fmla="*/ 154739438 w 119" name="T18"/>
                <a:gd fmla="*/ 186196690 h 133" name="T19"/>
                <a:gd fmla="*/ 119370536 w 119" name="T20"/>
                <a:gd fmla="*/ 140493822 h 133" name="T21"/>
                <a:gd fmla="*/ 162108250 w 119" name="T22"/>
                <a:gd fmla="*/ 115104085 h 133" name="T23"/>
                <a:gd fmla="*/ 173898288 w 119" name="T24"/>
                <a:gd fmla="*/ 123567330 h 133" name="T25"/>
                <a:gd fmla="*/ 162108250 w 119" name="T26"/>
                <a:gd fmla="*/ 33854294 h 133" name="T27"/>
                <a:gd fmla="*/ 129686820 w 119" name="T28"/>
                <a:gd fmla="*/ 11848549 h 133" name="T29"/>
                <a:gd fmla="*/ 94317918 w 119" name="T30"/>
                <a:gd fmla="*/ 27083697 h 133" name="T31"/>
                <a:gd fmla="*/ 100212937 w 119" name="T32"/>
                <a:gd fmla="*/ 16926496 h 133" name="T33"/>
                <a:gd fmla="*/ 69264067 w 119" name="T34"/>
                <a:gd fmla="*/ 0 h 133" name="T35"/>
                <a:gd fmla="*/ 53053978 w 119" name="T36"/>
                <a:gd fmla="*/ 0 h 133" name="T37"/>
                <a:gd fmla="*/ 53053978 w 119" name="T38"/>
                <a:gd fmla="*/ 49088146 h 133" name="T39"/>
                <a:gd fmla="*/ 33895156 w 119" name="T40"/>
                <a:gd fmla="*/ 35546943 h 133" name="T41"/>
                <a:gd fmla="*/ 23578873 w 119" name="T42"/>
                <a:gd fmla="*/ 50780795 h 133" name="T43"/>
                <a:gd fmla="*/ 20632577 w 119" name="T44"/>
                <a:gd fmla="*/ 81249781 h 133" name="T45"/>
                <a:gd fmla="*/ 0 w 119" name="T46"/>
                <a:gd fmla="*/ 91405696 h 133" name="T47"/>
                <a:gd fmla="*/ 0 w 119" name="T48"/>
                <a:gd fmla="*/ 91405696 h 133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w 119" name="T75"/>
                <a:gd fmla="*/ 0 h 133" name="T76"/>
                <a:gd fmla="*/ 119 w 119" name="T77"/>
                <a:gd fmla="*/ 133 h 133" name="T78"/>
              </a:gdLst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b="T78" l="T75" r="T77" t="T76"/>
              <a:pathLst>
                <a:path h="133" w="119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/>
            <p:nvPr/>
          </p:nvGrpSpPr>
          <p:grpSpPr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/>
              <p:nvPr/>
            </p:nvSpPr>
            <p:spPr bwMode="auto">
              <a:xfrm>
                <a:off x="3356" y="2792"/>
                <a:ext cx="86" cy="158"/>
              </a:xfrm>
              <a:custGeom>
                <a:gdLst>
                  <a:gd fmla="*/ 0 w 86" name="T0"/>
                  <a:gd fmla="*/ 34 h 86" name="T1"/>
                  <a:gd fmla="*/ 0 w 86" name="T2"/>
                  <a:gd fmla="*/ 34 h 86" name="T3"/>
                  <a:gd fmla="*/ 11 w 86" name="T4"/>
                  <a:gd fmla="*/ 15 h 86" name="T5"/>
                  <a:gd fmla="*/ 38 w 86" name="T6"/>
                  <a:gd fmla="*/ 8 h 86" name="T7"/>
                  <a:gd fmla="*/ 72 w 86" name="T8"/>
                  <a:gd fmla="*/ 8 h 86" name="T9"/>
                  <a:gd fmla="*/ 85 w 86" name="T10"/>
                  <a:gd fmla="*/ 0 h 86" name="T11"/>
                  <a:gd fmla="*/ 80 w 86" name="T12"/>
                  <a:gd fmla="*/ 18 h 86" name="T13"/>
                  <a:gd fmla="*/ 57 w 86" name="T14"/>
                  <a:gd fmla="*/ 14 h 86" name="T15"/>
                  <a:gd fmla="*/ 46 w 86" name="T16"/>
                  <a:gd fmla="*/ 29 h 86" name="T17"/>
                  <a:gd fmla="*/ 33 w 86" name="T18"/>
                  <a:gd fmla="*/ 21 h 86" name="T19"/>
                  <a:gd fmla="*/ 42 w 86" name="T20"/>
                  <a:gd fmla="*/ 43 h 86" name="T21"/>
                  <a:gd fmla="*/ 31 w 86" name="T22"/>
                  <a:gd fmla="*/ 48 h 86" name="T23"/>
                  <a:gd fmla="*/ 52 w 86" name="T24"/>
                  <a:gd fmla="*/ 57 h 86" name="T25"/>
                  <a:gd fmla="*/ 52 w 86" name="T26"/>
                  <a:gd fmla="*/ 66 h 86" name="T27"/>
                  <a:gd fmla="*/ 35 w 86" name="T28"/>
                  <a:gd fmla="*/ 69 h 86" name="T29"/>
                  <a:gd fmla="*/ 41 w 86" name="T30"/>
                  <a:gd fmla="*/ 85 h 86" name="T31"/>
                  <a:gd fmla="*/ 20 w 86" name="T32"/>
                  <a:gd fmla="*/ 80 h 86" name="T33"/>
                  <a:gd fmla="*/ 14 w 86" name="T34"/>
                  <a:gd fmla="*/ 65 h 86" name="T35"/>
                  <a:gd fmla="*/ 41 w 86" name="T36"/>
                  <a:gd fmla="*/ 58 h 86" name="T37"/>
                  <a:gd fmla="*/ 14 w 86" name="T38"/>
                  <a:gd fmla="*/ 56 h 86" name="T39"/>
                  <a:gd fmla="*/ 0 w 86" name="T40"/>
                  <a:gd fmla="*/ 34 h 86" name="T41"/>
                  <a:gd fmla="*/ 0 w 86" name="T42"/>
                  <a:gd fmla="*/ 34 h 8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86" name="T66"/>
                  <a:gd fmla="*/ 0 h 86" name="T67"/>
                  <a:gd fmla="*/ 86 w 86" name="T68"/>
                  <a:gd fmla="*/ 86 h 86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86" w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/>
              <p:nvPr/>
            </p:nvSpPr>
            <p:spPr bwMode="auto">
              <a:xfrm>
                <a:off x="3401" y="2851"/>
                <a:ext cx="41" cy="158"/>
              </a:xfrm>
              <a:custGeom>
                <a:gdLst>
                  <a:gd fmla="*/ 0 w 41" name="T0"/>
                  <a:gd fmla="*/ 6 h 7" name="T1"/>
                  <a:gd fmla="*/ 0 w 41" name="T2"/>
                  <a:gd fmla="*/ 6 h 7" name="T3"/>
                  <a:gd fmla="*/ 3 w 41" name="T4"/>
                  <a:gd fmla="*/ 0 h 7" name="T5"/>
                  <a:gd fmla="*/ 40 w 41" name="T6"/>
                  <a:gd fmla="*/ 6 h 7" name="T7"/>
                  <a:gd fmla="*/ 13 w 41" name="T8"/>
                  <a:gd fmla="*/ 6 h 7" name="T9"/>
                  <a:gd fmla="*/ 0 w 41" name="T10"/>
                  <a:gd fmla="*/ 6 h 7" name="T11"/>
                  <a:gd fmla="*/ 0 w 41" name="T12"/>
                  <a:gd fmla="*/ 6 h 7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1" name="T21"/>
                  <a:gd fmla="*/ 0 h 7" name="T22"/>
                  <a:gd fmla="*/ 41 w 41" name="T23"/>
                  <a:gd fmla="*/ 7 h 7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7" w="41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/>
            <p:nvPr/>
          </p:nvSpPr>
          <p:spPr bwMode="auto">
            <a:xfrm>
              <a:off x="3239258" y="3412021"/>
              <a:ext cx="117475" cy="206196"/>
            </a:xfrm>
            <a:custGeom>
              <a:gdLst>
                <a:gd fmla="*/ 0 w 93" name="T0"/>
                <a:gd fmla="*/ 44700470 h 49" name="T1"/>
                <a:gd fmla="*/ 0 w 93" name="T2"/>
                <a:gd fmla="*/ 44700470 h 49" name="T3"/>
                <a:gd fmla="*/ 22337937 w 93" name="T4"/>
                <a:gd fmla="*/ 12771562 h 49" name="T5"/>
                <a:gd fmla="*/ 52655329 w 93" name="T6"/>
                <a:gd fmla="*/ 20754422 h 49" name="T7"/>
                <a:gd fmla="*/ 102118623 w 93" name="T8"/>
                <a:gd fmla="*/ 0 h 49" name="T9"/>
                <a:gd fmla="*/ 132434743 w 93" name="T10"/>
                <a:gd fmla="*/ 4789967 h 49" name="T11"/>
                <a:gd fmla="*/ 146795741 w 93" name="T12"/>
                <a:gd fmla="*/ 15964451 h 49" name="T13"/>
                <a:gd fmla="*/ 90949660 w 93" name="T14"/>
                <a:gd fmla="*/ 67050695 h 49" name="T15"/>
                <a:gd fmla="*/ 43081751 w 93" name="T16"/>
                <a:gd fmla="*/ 76629363 h 49" name="T17"/>
                <a:gd fmla="*/ 0 w 93" name="T18"/>
                <a:gd fmla="*/ 44700470 h 49" name="T19"/>
                <a:gd fmla="*/ 0 w 93" name="T20"/>
                <a:gd fmla="*/ 44700470 h 4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93" name="T33"/>
                <a:gd fmla="*/ 0 h 49" name="T34"/>
                <a:gd fmla="*/ 93 w 93" name="T35"/>
                <a:gd fmla="*/ 49 h 4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49" w="93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/>
            <p:nvPr/>
          </p:nvGrpSpPr>
          <p:grpSpPr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/>
              <p:nvPr/>
            </p:nvSpPr>
            <p:spPr bwMode="auto">
              <a:xfrm>
                <a:off x="3172" y="2737"/>
                <a:ext cx="161" cy="157"/>
              </a:xfrm>
              <a:custGeom>
                <a:gdLst>
                  <a:gd fmla="*/ 0 w 161" name="T0"/>
                  <a:gd fmla="*/ 37 h 151" name="T1"/>
                  <a:gd fmla="*/ 0 w 161" name="T2"/>
                  <a:gd fmla="*/ 37 h 151" name="T3"/>
                  <a:gd fmla="*/ 4 w 161" name="T4"/>
                  <a:gd fmla="*/ 20 h 151" name="T5"/>
                  <a:gd fmla="*/ 23 w 161" name="T6"/>
                  <a:gd fmla="*/ 11 h 151" name="T7"/>
                  <a:gd fmla="*/ 31 w 161" name="T8"/>
                  <a:gd fmla="*/ 19 h 151" name="T9"/>
                  <a:gd fmla="*/ 50 w 161" name="T10"/>
                  <a:gd fmla="*/ 4 h 151" name="T11"/>
                  <a:gd fmla="*/ 72 w 161" name="T12"/>
                  <a:gd fmla="*/ 0 h 151" name="T13"/>
                  <a:gd fmla="*/ 95 w 161" name="T14"/>
                  <a:gd fmla="*/ 10 h 151" name="T15"/>
                  <a:gd fmla="*/ 95 w 161" name="T16"/>
                  <a:gd fmla="*/ 27 h 151" name="T17"/>
                  <a:gd fmla="*/ 76 w 161" name="T18"/>
                  <a:gd fmla="*/ 29 h 151" name="T19"/>
                  <a:gd fmla="*/ 78 w 161" name="T20"/>
                  <a:gd fmla="*/ 50 h 151" name="T21"/>
                  <a:gd fmla="*/ 108 w 161" name="T22"/>
                  <a:gd fmla="*/ 83 h 151" name="T23"/>
                  <a:gd fmla="*/ 127 w 161" name="T24"/>
                  <a:gd fmla="*/ 86 h 151" name="T25"/>
                  <a:gd fmla="*/ 126 w 161" name="T26"/>
                  <a:gd fmla="*/ 93 h 151" name="T27"/>
                  <a:gd fmla="*/ 160 w 161" name="T28"/>
                  <a:gd fmla="*/ 115 h 151" name="T29"/>
                  <a:gd fmla="*/ 136 w 161" name="T30"/>
                  <a:gd fmla="*/ 112 h 151" name="T31"/>
                  <a:gd fmla="*/ 141 w 161" name="T32"/>
                  <a:gd fmla="*/ 133 h 151" name="T33"/>
                  <a:gd fmla="*/ 127 w 161" name="T34"/>
                  <a:gd fmla="*/ 150 h 151" name="T35"/>
                  <a:gd fmla="*/ 121 w 161" name="T36"/>
                  <a:gd fmla="*/ 116 h 151" name="T37"/>
                  <a:gd fmla="*/ 61 w 161" name="T38"/>
                  <a:gd fmla="*/ 78 h 151" name="T39"/>
                  <a:gd fmla="*/ 47 w 161" name="T40"/>
                  <a:gd fmla="*/ 53 h 151" name="T41"/>
                  <a:gd fmla="*/ 28 w 161" name="T42"/>
                  <a:gd fmla="*/ 45 h 151" name="T43"/>
                  <a:gd fmla="*/ 10 w 161" name="T44"/>
                  <a:gd fmla="*/ 55 h 151" name="T45"/>
                  <a:gd fmla="*/ 0 w 161" name="T46"/>
                  <a:gd fmla="*/ 37 h 151" name="T47"/>
                  <a:gd fmla="*/ 0 w 161" name="T48"/>
                  <a:gd fmla="*/ 37 h 151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w 161" name="T75"/>
                  <a:gd fmla="*/ 0 h 151" name="T76"/>
                  <a:gd fmla="*/ 161 w 161" name="T77"/>
                  <a:gd fmla="*/ 151 h 151" name="T78"/>
                </a:gdLst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b="T78" l="T75" r="T77" t="T76"/>
                <a:pathLst>
                  <a:path h="151" w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/>
              <p:nvPr/>
            </p:nvSpPr>
            <p:spPr bwMode="auto">
              <a:xfrm>
                <a:off x="3192" y="2777"/>
                <a:ext cx="21" cy="157"/>
              </a:xfrm>
              <a:custGeom>
                <a:gdLst>
                  <a:gd fmla="*/ 0 w 21" name="T0"/>
                  <a:gd fmla="*/ 6 h 38" name="T1"/>
                  <a:gd fmla="*/ 0 w 21" name="T2"/>
                  <a:gd fmla="*/ 6 h 38" name="T3"/>
                  <a:gd fmla="*/ 4 w 21" name="T4"/>
                  <a:gd fmla="*/ 34 h 38" name="T5"/>
                  <a:gd fmla="*/ 12 w 21" name="T6"/>
                  <a:gd fmla="*/ 37 h 38" name="T7"/>
                  <a:gd fmla="*/ 20 w 21" name="T8"/>
                  <a:gd fmla="*/ 15 h 38" name="T9"/>
                  <a:gd fmla="*/ 13 w 21" name="T10"/>
                  <a:gd fmla="*/ 0 h 38" name="T11"/>
                  <a:gd fmla="*/ 0 w 21" name="T12"/>
                  <a:gd fmla="*/ 6 h 38" name="T13"/>
                  <a:gd fmla="*/ 0 w 21" name="T14"/>
                  <a:gd fmla="*/ 6 h 3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21" name="T24"/>
                  <a:gd fmla="*/ 0 h 38" name="T25"/>
                  <a:gd fmla="*/ 21 w 21" name="T26"/>
                  <a:gd fmla="*/ 38 h 3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38" w="21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/>
              <p:nvPr/>
            </p:nvSpPr>
            <p:spPr bwMode="auto">
              <a:xfrm>
                <a:off x="3251" y="2819"/>
                <a:ext cx="43" cy="157"/>
              </a:xfrm>
              <a:custGeom>
                <a:gdLst>
                  <a:gd fmla="*/ 0 w 43" name="T0"/>
                  <a:gd fmla="*/ 5 h 25" name="T1"/>
                  <a:gd fmla="*/ 0 w 43" name="T2"/>
                  <a:gd fmla="*/ 5 h 25" name="T3"/>
                  <a:gd fmla="*/ 35 w 43" name="T4"/>
                  <a:gd fmla="*/ 24 h 25" name="T5"/>
                  <a:gd fmla="*/ 42 w 43" name="T6"/>
                  <a:gd fmla="*/ 0 h 25" name="T7"/>
                  <a:gd fmla="*/ 0 w 43" name="T8"/>
                  <a:gd fmla="*/ 5 h 25" name="T9"/>
                  <a:gd fmla="*/ 0 w 43" name="T10"/>
                  <a:gd fmla="*/ 5 h 25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43" name="T18"/>
                  <a:gd fmla="*/ 0 h 25" name="T19"/>
                  <a:gd fmla="*/ 43 w 43" name="T20"/>
                  <a:gd fmla="*/ 25 h 25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5" w="43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/>
            <p:nvPr/>
          </p:nvSpPr>
          <p:spPr bwMode="auto">
            <a:xfrm>
              <a:off x="3064635" y="3351696"/>
              <a:ext cx="9525" cy="206196"/>
            </a:xfrm>
            <a:custGeom>
              <a:gdLst>
                <a:gd fmla="*/ 0 w 8" name="T0"/>
                <a:gd fmla="*/ 19058317 h 12" name="T1"/>
                <a:gd fmla="*/ 0 w 8" name="T2"/>
                <a:gd fmla="*/ 19058317 h 12" name="T3"/>
                <a:gd fmla="*/ 7087790 w 8" name="T4"/>
                <a:gd fmla="*/ 0 h 12" name="T5"/>
                <a:gd fmla="*/ 9922669 w 8" name="T6"/>
                <a:gd fmla="*/ 23292851 h 12" name="T7"/>
                <a:gd fmla="*/ 0 w 8" name="T8"/>
                <a:gd fmla="*/ 19058317 h 12" name="T9"/>
                <a:gd fmla="*/ 0 w 8" name="T10"/>
                <a:gd fmla="*/ 19058317 h 12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8" name="T18"/>
                <a:gd fmla="*/ 0 h 12" name="T19"/>
                <a:gd fmla="*/ 8 w 8" name="T20"/>
                <a:gd fmla="*/ 12 h 12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2" w="8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/>
            <p:nvPr/>
          </p:nvSpPr>
          <p:spPr bwMode="auto">
            <a:xfrm>
              <a:off x="3028122" y="3300103"/>
              <a:ext cx="63500" cy="206196"/>
            </a:xfrm>
            <a:custGeom>
              <a:gdLst>
                <a:gd fmla="*/ 0 w 50" name="T0"/>
                <a:gd fmla="*/ 62062469 h 47" name="T1"/>
                <a:gd fmla="*/ 0 w 50" name="T2"/>
                <a:gd fmla="*/ 62062469 h 47" name="T3"/>
                <a:gd fmla="*/ 30645101 w 50" name="T4"/>
                <a:gd fmla="*/ 52936036 h 47" name="T5"/>
                <a:gd fmla="*/ 14516101 w 50" name="T6"/>
                <a:gd fmla="*/ 41982954 h 47" name="T7"/>
                <a:gd fmla="*/ 29032201 w 50" name="T8"/>
                <a:gd fmla="*/ 12777012 h 47" name="T9"/>
                <a:gd fmla="*/ 41935407 w 50" name="T10"/>
                <a:gd fmla="*/ 32856521 h 47" name="T11"/>
                <a:gd fmla="*/ 41935407 w 50" name="T12"/>
                <a:gd fmla="*/ 0 h 47" name="T13"/>
                <a:gd fmla="*/ 79032096 w 50" name="T14"/>
                <a:gd fmla="*/ 0 h 47" name="T15"/>
                <a:gd fmla="*/ 75806297 w 50" name="T16"/>
                <a:gd fmla="*/ 32856521 h 47" name="T17"/>
                <a:gd fmla="*/ 53225704 w 50" name="T18"/>
                <a:gd fmla="*/ 43809592 h 47" name="T19"/>
                <a:gd fmla="*/ 53225704 w 50" name="T20"/>
                <a:gd fmla="*/ 83967260 h 47" name="T21"/>
                <a:gd fmla="*/ 32258000 w 50" name="T22"/>
                <a:gd fmla="*/ 60237182 h 47" name="T23"/>
                <a:gd fmla="*/ 0 w 50" name="T24"/>
                <a:gd fmla="*/ 62062469 h 47" name="T25"/>
                <a:gd fmla="*/ 0 w 50" name="T26"/>
                <a:gd fmla="*/ 62062469 h 47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50" name="T42"/>
                <a:gd fmla="*/ 0 h 47" name="T43"/>
                <a:gd fmla="*/ 50 w 50" name="T44"/>
                <a:gd fmla="*/ 47 h 47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47" w="50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/>
            <p:nvPr/>
          </p:nvSpPr>
          <p:spPr bwMode="auto">
            <a:xfrm>
              <a:off x="3051934" y="2963550"/>
              <a:ext cx="441322" cy="206196"/>
            </a:xfrm>
            <a:custGeom>
              <a:gdLst>
                <a:gd fmla="*/ 0 w 354" name="T0"/>
                <a:gd fmla="*/ 360167831 h 285" name="T1"/>
                <a:gd fmla="*/ 51288450 w 354" name="T2"/>
                <a:gd fmla="*/ 366963865 h 285" name="T3"/>
                <a:gd fmla="*/ 1554611 w 354" name="T4"/>
                <a:gd fmla="*/ 389049022 h 285" name="T5"/>
                <a:gd fmla="*/ 9325172 w 354" name="T6"/>
                <a:gd fmla="*/ 423027891 h 285" name="T7"/>
                <a:gd fmla="*/ 6217197 w 354" name="T8"/>
                <a:gd fmla="*/ 436618657 h 285" name="T9"/>
                <a:gd fmla="*/ 13987759 w 354" name="T10"/>
                <a:gd fmla="*/ 468897865 h 285" name="T11"/>
                <a:gd fmla="*/ 108795341 w 354" name="T12"/>
                <a:gd fmla="*/ 451909083 h 285" name="T13"/>
                <a:gd fmla="*/ 130553653 w 354" name="T14"/>
                <a:gd fmla="*/ 451909083 h 285" name="T15"/>
                <a:gd fmla="*/ 150758602 w 354" name="T16"/>
                <a:gd fmla="*/ 385652309 h 285" name="T17"/>
                <a:gd fmla="*/ 150758602 w 354" name="T18"/>
                <a:gd fmla="*/ 358469474 h 285" name="T19"/>
                <a:gd fmla="*/ 191168538 w 354" name="T20"/>
                <a:gd fmla="*/ 273524176 h 285" name="T21"/>
                <a:gd fmla="*/ 202048317 w 354" name="T22"/>
                <a:gd fmla="*/ 200471367 h 285" name="T23"/>
                <a:gd fmla="*/ 245566189 w 354" name="T24"/>
                <a:gd fmla="*/ 130815232 h 285" name="T25"/>
                <a:gd fmla="*/ 279758891 w 354" name="T26"/>
                <a:gd fmla="*/ 105332058 h 285" name="T27"/>
                <a:gd fmla="*/ 320167542 w 354" name="T28"/>
                <a:gd fmla="*/ 83246880 h 285" name="T29"/>
                <a:gd fmla="*/ 345035153 w 354" name="T30"/>
                <a:gd fmla="*/ 71354472 h 285" name="T31"/>
                <a:gd fmla="*/ 413420557 w 354" name="T32"/>
                <a:gd fmla="*/ 98536023 h 285" name="T33"/>
                <a:gd fmla="*/ 446058649 w 354" name="T34"/>
                <a:gd fmla="*/ 52666029 h 285" name="T35"/>
                <a:gd fmla="*/ 509781469 w 354" name="T36"/>
                <a:gd fmla="*/ 56064046 h 285" name="T37"/>
                <a:gd fmla="*/ 547083392 w 354" name="T38"/>
                <a:gd fmla="*/ 52666029 h 285" name="T39"/>
                <a:gd fmla="*/ 526878443 w 354" name="T40"/>
                <a:gd fmla="*/ 50967672 h 285" name="T41"/>
                <a:gd fmla="*/ 548636756 w 354" name="T42"/>
                <a:gd fmla="*/ 27182845 h 285" name="T43"/>
                <a:gd fmla="*/ 484913936 w 354" name="T44"/>
                <a:gd fmla="*/ 27182845 h 285" name="T45"/>
                <a:gd fmla="*/ 477143377 w 354" name="T46"/>
                <a:gd fmla="*/ 0 h 285" name="T47"/>
                <a:gd fmla="*/ 458493039 w 354" name="T48"/>
                <a:gd fmla="*/ 28881201 h 285" name="T49"/>
                <a:gd fmla="*/ 422745726 w 354" name="T50"/>
                <a:gd fmla="*/ 44171637 h 285" name="T51"/>
                <a:gd fmla="*/ 422745726 w 354" name="T52"/>
                <a:gd fmla="*/ 5096375 h 285" name="T53"/>
                <a:gd fmla="*/ 349697737 w 354" name="T54"/>
                <a:gd fmla="*/ 32279219 h 285" name="T55"/>
                <a:gd fmla="*/ 345035153 w 354" name="T56"/>
                <a:gd fmla="*/ 44171637 h 285" name="T57"/>
                <a:gd fmla="*/ 323276762 w 354" name="T58"/>
                <a:gd fmla="*/ 49268012 h 285" name="T59"/>
                <a:gd fmla="*/ 298409229 w 354" name="T60"/>
                <a:gd fmla="*/ 54364386 h 285" name="T61"/>
                <a:gd fmla="*/ 276649670 w 354" name="T62"/>
                <a:gd fmla="*/ 67956455 h 285" name="T63"/>
                <a:gd fmla="*/ 244011578 w 354" name="T64"/>
                <a:gd fmla="*/ 107031718 h 285" name="T65"/>
                <a:gd fmla="*/ 223806630 w 354" name="T66"/>
                <a:gd fmla="*/ 122320840 h 285" name="T67"/>
                <a:gd fmla="*/ 230023825 w 354" name="T68"/>
                <a:gd fmla="*/ 142707640 h 285" name="T69"/>
                <a:gd fmla="*/ 155421186 w 354" name="T70"/>
                <a:gd fmla="*/ 232750576 h 285" name="T71"/>
                <a:gd fmla="*/ 108795341 w 354" name="T72"/>
                <a:gd fmla="*/ 293910976 h 285" name="T73"/>
                <a:gd fmla="*/ 76155983 w 354" name="T74"/>
                <a:gd fmla="*/ 299007350 h 285" name="T75"/>
                <a:gd fmla="*/ 51288450 w 354" name="T76"/>
                <a:gd fmla="*/ 329588201 h 285" name="T77"/>
                <a:gd fmla="*/ 31084738 w 354" name="T78"/>
                <a:gd fmla="*/ 344877405 h 285" name="T79"/>
                <a:gd fmla="*/ 29530127 w 354" name="T80"/>
                <a:gd fmla="*/ 351673440 h 285" name="T81"/>
                <a:gd fmla="*/ 0 w 354" name="T82"/>
                <a:gd fmla="*/ 360167831 h 285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w 354" name="T126"/>
                <a:gd fmla="*/ 0 h 285" name="T127"/>
                <a:gd fmla="*/ 354 w 354" name="T128"/>
                <a:gd fmla="*/ 285 h 285" name="T129"/>
              </a:gdLst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b="T129" l="T126" r="T128" t="T127"/>
              <a:pathLst>
                <a:path h="285" w="354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/>
            <p:nvPr/>
          </p:nvSpPr>
          <p:spPr bwMode="auto">
            <a:xfrm>
              <a:off x="3207508" y="3302484"/>
              <a:ext cx="169861" cy="206196"/>
            </a:xfrm>
            <a:custGeom>
              <a:gdLst>
                <a:gd fmla="*/ 0 w 137" name="T0"/>
                <a:gd fmla="*/ 32364034 h 103" name="T1"/>
                <a:gd fmla="*/ 0 w 137" name="T2"/>
                <a:gd fmla="*/ 32364034 h 103" name="T3"/>
                <a:gd fmla="*/ 12298256 w 137" name="T4"/>
                <a:gd fmla="*/ 129457475 h 103" name="T5"/>
                <a:gd fmla="*/ 122981312 w 137" name="T6"/>
                <a:gd fmla="*/ 178003552 h 103" name="T7"/>
                <a:gd fmla="*/ 175249229 w 137" name="T8"/>
                <a:gd fmla="*/ 183398003 h 103" name="T9"/>
                <a:gd fmla="*/ 209069110 w 137" name="T10"/>
                <a:gd fmla="*/ 134851926 h 103" name="T11"/>
                <a:gd fmla="*/ 192159789 w 137" name="T12"/>
                <a:gd fmla="*/ 79113269 h 103" name="T13"/>
                <a:gd fmla="*/ 204458040 w 137" name="T14"/>
                <a:gd fmla="*/ 66526217 h 103" name="T15"/>
                <a:gd fmla="*/ 196770858 w 137" name="T16"/>
                <a:gd fmla="*/ 23374623 h 103" name="T17"/>
                <a:gd fmla="*/ 116832806 w 137" name="T18"/>
                <a:gd fmla="*/ 8990754 h 103" name="T19"/>
                <a:gd fmla="*/ 66102345 w 137" name="T20"/>
                <a:gd fmla="*/ 0 h 103" name="T21"/>
                <a:gd fmla="*/ 0 w 137" name="T22"/>
                <a:gd fmla="*/ 32364034 h 103" name="T23"/>
                <a:gd fmla="*/ 0 w 137" name="T24"/>
                <a:gd fmla="*/ 32364034 h 103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137" name="T39"/>
                <a:gd fmla="*/ 0 h 103" name="T40"/>
                <a:gd fmla="*/ 137 w 137" name="T41"/>
                <a:gd fmla="*/ 103 h 103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103" w="137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/>
            <p:nvPr/>
          </p:nvSpPr>
          <p:spPr bwMode="auto">
            <a:xfrm>
              <a:off x="2812223" y="3577122"/>
              <a:ext cx="53975" cy="206196"/>
            </a:xfrm>
            <a:custGeom>
              <a:gdLst>
                <a:gd fmla="*/ 0 w 44" name="T0"/>
                <a:gd fmla="*/ 82664452 h 77" name="T1"/>
                <a:gd fmla="*/ 0 w 44" name="T2"/>
                <a:gd fmla="*/ 82664452 h 77" name="T3"/>
                <a:gd fmla="*/ 10533713 w 44" name="T4"/>
                <a:gd fmla="*/ 0 h 77" name="T5"/>
                <a:gd fmla="*/ 64706208 w 44" name="T6"/>
                <a:gd fmla="*/ 5061646 h 77" name="T7"/>
                <a:gd fmla="*/ 40629686 w 44" name="T8"/>
                <a:gd fmla="*/ 59046043 h 77" name="T9"/>
                <a:gd fmla="*/ 40629686 w 44" name="T10"/>
                <a:gd fmla="*/ 124839645 h 77" name="T11"/>
                <a:gd fmla="*/ 9028545 w 44" name="T12"/>
                <a:gd fmla="*/ 128214075 h 77" name="T13"/>
                <a:gd fmla="*/ 13542818 w 44" name="T14"/>
                <a:gd fmla="*/ 87726116 h 77" name="T15"/>
                <a:gd fmla="*/ 0 w 44" name="T16"/>
                <a:gd fmla="*/ 82664452 h 77" name="T17"/>
                <a:gd fmla="*/ 0 w 44" name="T18"/>
                <a:gd fmla="*/ 82664452 h 77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44" name="T30"/>
                <a:gd fmla="*/ 0 h 77" name="T31"/>
                <a:gd fmla="*/ 44 w 44" name="T32"/>
                <a:gd fmla="*/ 77 h 77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77" w="44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/>
            <p:nvPr/>
          </p:nvSpPr>
          <p:spPr bwMode="auto">
            <a:xfrm>
              <a:off x="3310695" y="3437421"/>
              <a:ext cx="161924" cy="206196"/>
            </a:xfrm>
            <a:custGeom>
              <a:gdLst>
                <a:gd fmla="*/ 0 w 130" name="T0"/>
                <a:gd fmla="*/ 62420472 h 77" name="T1"/>
                <a:gd fmla="*/ 0 w 130" name="T2"/>
                <a:gd fmla="*/ 62420472 h 77" name="T3"/>
                <a:gd fmla="*/ 54300920 w 130" name="T4"/>
                <a:gd fmla="*/ 116404870 h 77" name="T5"/>
                <a:gd fmla="*/ 178417678 w 130" name="T6"/>
                <a:gd fmla="*/ 128214075 h 77" name="T7"/>
                <a:gd fmla="*/ 200138038 w 130" name="T8"/>
                <a:gd fmla="*/ 82664452 h 77" name="T9"/>
                <a:gd fmla="*/ 169109486 w 130" name="T10"/>
                <a:gd fmla="*/ 80977237 h 77" name="T11"/>
                <a:gd fmla="*/ 166006755 w 130" name="T12"/>
                <a:gd fmla="*/ 42175184 h 77" name="T13"/>
                <a:gd fmla="*/ 138079649 w 130" name="T14"/>
                <a:gd fmla="*/ 0 h 77" name="T15"/>
                <a:gd fmla="*/ 54300920 w 130" name="T16"/>
                <a:gd fmla="*/ 8434777 h 77" name="T17"/>
                <a:gd fmla="*/ 0 w 130" name="T18"/>
                <a:gd fmla="*/ 62420472 h 77" name="T19"/>
                <a:gd fmla="*/ 0 w 130" name="T20"/>
                <a:gd fmla="*/ 62420472 h 77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130" name="T33"/>
                <a:gd fmla="*/ 0 h 77" name="T34"/>
                <a:gd fmla="*/ 130 w 130" name="T35"/>
                <a:gd fmla="*/ 77 h 77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77" w="130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/>
            <p:nvPr/>
          </p:nvSpPr>
          <p:spPr bwMode="auto">
            <a:xfrm>
              <a:off x="2813811" y="3566804"/>
              <a:ext cx="209548" cy="206196"/>
            </a:xfrm>
            <a:custGeom>
              <a:gdLst>
                <a:gd fmla="*/ 0 w 168" name="T0"/>
                <a:gd fmla="*/ 16931599 h 122" name="T1"/>
                <a:gd fmla="*/ 0 w 168" name="T2"/>
                <a:gd fmla="*/ 16931599 h 122" name="T3"/>
                <a:gd fmla="*/ 7779543 w 168" name="T4"/>
                <a:gd fmla="*/ 50796104 h 122" name="T5"/>
                <a:gd fmla="*/ 63788014 w 168" name="T6"/>
                <a:gd fmla="*/ 55876103 h 122" name="T7"/>
                <a:gd fmla="*/ 38895220 w 168" name="T8"/>
                <a:gd fmla="*/ 110058005 h 122" name="T9"/>
                <a:gd fmla="*/ 38895220 w 168" name="T10"/>
                <a:gd fmla="*/ 176092824 h 122" name="T11"/>
                <a:gd fmla="*/ 77790439 w 168" name="T12"/>
                <a:gd fmla="*/ 204877315 h 122" name="T13"/>
                <a:gd fmla="*/ 154025470 w 168" name="T14"/>
                <a:gd fmla="*/ 186251520 h 122" name="T15"/>
                <a:gd fmla="*/ 197588194 w 168" name="T16"/>
                <a:gd fmla="*/ 137149597 h 122" name="T17"/>
                <a:gd fmla="*/ 188253243 w 168" name="T18"/>
                <a:gd fmla="*/ 116830903 h 122" name="T19"/>
                <a:gd fmla="*/ 211590619 w 168" name="T20"/>
                <a:gd fmla="*/ 79580595 h 122" name="T21"/>
                <a:gd fmla="*/ 259820779 w 168" name="T22"/>
                <a:gd fmla="*/ 52489003 h 122" name="T23"/>
                <a:gd fmla="*/ 259820779 w 168" name="T24"/>
                <a:gd fmla="*/ 35557399 h 122" name="T25"/>
                <a:gd fmla="*/ 228703863 w 168" name="T26"/>
                <a:gd fmla="*/ 32170299 h 122" name="T27"/>
                <a:gd fmla="*/ 222480978 w 168" name="T28"/>
                <a:gd fmla="*/ 28784501 h 122" name="T29"/>
                <a:gd fmla="*/ 155580879 w 168" name="T30"/>
                <a:gd fmla="*/ 8465800 h 122" name="T31"/>
                <a:gd fmla="*/ 21780729 w 168" name="T32"/>
                <a:gd fmla="*/ 0 h 122" name="T33"/>
                <a:gd fmla="*/ 0 w 168" name="T34"/>
                <a:gd fmla="*/ 16931599 h 122" name="T35"/>
                <a:gd fmla="*/ 0 w 168" name="T36"/>
                <a:gd fmla="*/ 16931599 h 122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168" name="T57"/>
                <a:gd fmla="*/ 0 h 122" name="T58"/>
                <a:gd fmla="*/ 168 w 168" name="T59"/>
                <a:gd fmla="*/ 122 h 122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122" w="168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/>
            <p:nvPr/>
          </p:nvSpPr>
          <p:spPr bwMode="auto">
            <a:xfrm>
              <a:off x="3158296" y="3029432"/>
              <a:ext cx="219073" cy="206196"/>
            </a:xfrm>
            <a:custGeom>
              <a:gdLst>
                <a:gd fmla="*/ 0 w 176" name="T0"/>
                <a:gd fmla="*/ 367778835 h 289" name="T1"/>
                <a:gd fmla="*/ 0 w 176" name="T2"/>
                <a:gd fmla="*/ 367778835 h 289" name="T3"/>
                <a:gd fmla="*/ 10845458 w 176" name="T4"/>
                <a:gd fmla="*/ 423707939 h 289" name="T5"/>
                <a:gd fmla="*/ 34086076 w 176" name="T6"/>
                <a:gd fmla="*/ 449130614 h 289" name="T7"/>
                <a:gd fmla="*/ 32537615 w 176" name="T8"/>
                <a:gd fmla="*/ 488112135 h 289" name="T9"/>
                <a:gd fmla="*/ 99161316 w 176" name="T10"/>
                <a:gd fmla="*/ 462689460 h 289" name="T11"/>
                <a:gd fmla="*/ 116204349 w 176" name="T12"/>
                <a:gd fmla="*/ 384727719 h 289" name="T13"/>
                <a:gd fmla="*/ 102259483 w 176" name="T14"/>
                <a:gd fmla="*/ 383032700 h 289" name="T15"/>
                <a:gd fmla="*/ 151840122 w 176" name="T16"/>
                <a:gd fmla="*/ 359305044 h 289" name="T17"/>
                <a:gd fmla="*/ 105358896 w 176" name="T18"/>
                <a:gd fmla="*/ 352524970 h 289" name="T19"/>
                <a:gd fmla="*/ 140994668 w 176" name="T20"/>
                <a:gd fmla="*/ 359305044 h 289" name="T21"/>
                <a:gd fmla="*/ 159587408 w 176" name="T22"/>
                <a:gd fmla="*/ 338967344 h 289" name="T23"/>
                <a:gd fmla="*/ 131697676 w 176" name="T24"/>
                <a:gd fmla="*/ 313544669 h 289" name="T25"/>
                <a:gd fmla="*/ 103809190 w 176" name="T26"/>
                <a:gd fmla="*/ 330492251 h 289" name="T27"/>
                <a:gd fmla="*/ 127049803 w 176" name="T28"/>
                <a:gd fmla="*/ 315239687 h 289" name="T29"/>
                <a:gd fmla="*/ 127049803 w 176" name="T30"/>
                <a:gd fmla="*/ 245750435 h 289" name="T31"/>
                <a:gd fmla="*/ 218463833 w 176" name="T32"/>
                <a:gd fmla="*/ 177957503 h 289" name="T33"/>
                <a:gd fmla="*/ 212266253 w 176" name="T34"/>
                <a:gd fmla="*/ 164398616 h 289" name="T35"/>
                <a:gd fmla="*/ 227759580 w 176" name="T36"/>
                <a:gd fmla="*/ 130502150 h 289" name="T37"/>
                <a:gd fmla="*/ 271142639 w 176" name="T38"/>
                <a:gd fmla="*/ 120333341 h 289" name="T39"/>
                <a:gd fmla="*/ 260297185 w 176" name="T40"/>
                <a:gd fmla="*/ 40676550 h 289" name="T41"/>
                <a:gd fmla="*/ 198321387 w 176" name="T42"/>
                <a:gd fmla="*/ 0 h 289" name="T43"/>
                <a:gd fmla="*/ 189025640 w 176" name="T44"/>
                <a:gd fmla="*/ 0 h 289" name="T45"/>
                <a:gd fmla="*/ 187475934 w 176" name="T46"/>
                <a:gd fmla="*/ 25422685 h 289" name="T47"/>
                <a:gd fmla="*/ 148740710 w 176" name="T48"/>
                <a:gd fmla="*/ 22032648 h 289" name="T49"/>
                <a:gd fmla="*/ 140994668 w 176" name="T50"/>
                <a:gd fmla="*/ 40676550 h 289" name="T51"/>
                <a:gd fmla="*/ 114654643 w 176" name="T52"/>
                <a:gd fmla="*/ 47455333 h 289" name="T53"/>
                <a:gd fmla="*/ 106907357 w 176" name="T54"/>
                <a:gd fmla="*/ 77961762 h 289" name="T55"/>
                <a:gd fmla="*/ 71271565 w 176" name="T56"/>
                <a:gd fmla="*/ 116943304 h 289" name="T57"/>
                <a:gd fmla="*/ 52678825 w 176" name="T58"/>
                <a:gd fmla="*/ 169483672 h 289" name="T59"/>
                <a:gd fmla="*/ 60426111 w 176" name="T60"/>
                <a:gd fmla="*/ 189821332 h 289" name="T61"/>
                <a:gd fmla="*/ 21690917 w 176" name="T62"/>
                <a:gd fmla="*/ 206770215 h 289" name="T63"/>
                <a:gd fmla="*/ 20142450 w 176" name="T64"/>
                <a:gd fmla="*/ 274563147 h 289" name="T65"/>
                <a:gd fmla="*/ 30987909 w 176" name="T66"/>
                <a:gd fmla="*/ 289817012 h 289" name="T67"/>
                <a:gd fmla="*/ 20142450 w 176" name="T68"/>
                <a:gd fmla="*/ 301680841 h 289" name="T69"/>
                <a:gd fmla="*/ 24790329 w 176" name="T70"/>
                <a:gd fmla="*/ 332187269 h 289" name="T71"/>
                <a:gd fmla="*/ 0 w 176" name="T72"/>
                <a:gd fmla="*/ 367778835 h 289" name="T73"/>
                <a:gd fmla="*/ 0 w 176" name="T74"/>
                <a:gd fmla="*/ 367778835 h 289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176" name="T114"/>
                <a:gd fmla="*/ 0 h 289" name="T115"/>
                <a:gd fmla="*/ 176 w 176" name="T116"/>
                <a:gd fmla="*/ 289 h 289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289" w="176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/>
            <p:nvPr/>
          </p:nvSpPr>
          <p:spPr bwMode="auto">
            <a:xfrm>
              <a:off x="3070984" y="3420753"/>
              <a:ext cx="76199" cy="206196"/>
            </a:xfrm>
            <a:custGeom>
              <a:gdLst>
                <a:gd fmla="*/ 0 w 61" name="T0"/>
                <a:gd fmla="*/ 35455227 h 31" name="T1"/>
                <a:gd fmla="*/ 0 w 61" name="T2"/>
                <a:gd fmla="*/ 35455227 h 31" name="T3"/>
                <a:gd fmla="*/ 21846919 w 61" name="T4"/>
                <a:gd fmla="*/ 53183511 h 31" name="T5"/>
                <a:gd fmla="*/ 51494967 w 61" name="T6"/>
                <a:gd fmla="*/ 37227388 h 31" name="T7"/>
                <a:gd fmla="*/ 63978023 w 61" name="T8"/>
                <a:gd fmla="*/ 51410018 h 31" name="T9"/>
                <a:gd fmla="*/ 93627330 w 61" name="T10"/>
                <a:gd fmla="*/ 24818262 h 31" name="T11"/>
                <a:gd fmla="*/ 76462328 w 61" name="T12"/>
                <a:gd fmla="*/ 21272602 h 31" name="T13"/>
                <a:gd fmla="*/ 74902102 w 61" name="T14"/>
                <a:gd fmla="*/ 8863474 h 31" name="T15"/>
                <a:gd fmla="*/ 73340627 w 61" name="T16"/>
                <a:gd fmla="*/ 5317818 h 31" name="T17"/>
                <a:gd fmla="*/ 31209523 w 61" name="T18"/>
                <a:gd fmla="*/ 0 h 31" name="T19"/>
                <a:gd fmla="*/ 0 w 61" name="T20"/>
                <a:gd fmla="*/ 35455227 h 31" name="T21"/>
                <a:gd fmla="*/ 0 w 61" name="T22"/>
                <a:gd fmla="*/ 35455227 h 31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w 61" name="T36"/>
                <a:gd fmla="*/ 0 h 31" name="T37"/>
                <a:gd fmla="*/ 61 w 61" name="T38"/>
                <a:gd fmla="*/ 31 h 31" name="T39"/>
              </a:gdLst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b="T39" l="T36" r="T38" t="T37"/>
              <a:pathLst>
                <a:path h="31" w="6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/>
            <p:nvPr/>
          </p:nvSpPr>
          <p:spPr bwMode="auto">
            <a:xfrm>
              <a:off x="3412294" y="3546166"/>
              <a:ext cx="47625" cy="206196"/>
            </a:xfrm>
            <a:custGeom>
              <a:gdLst>
                <a:gd fmla="*/ 0 w 39" name="T0"/>
                <a:gd fmla="*/ 30645102 h 30" name="T1"/>
                <a:gd fmla="*/ 0 w 39" name="T2"/>
                <a:gd fmla="*/ 30645102 h 30" name="T3"/>
                <a:gd fmla="*/ 7456365 w 39" name="T4"/>
                <a:gd fmla="*/ 1612900 h 30" name="T5"/>
                <a:gd fmla="*/ 38771629 w 39" name="T6"/>
                <a:gd fmla="*/ 0 h 30" name="T7"/>
                <a:gd fmla="*/ 56666420 w 39" name="T8"/>
                <a:gd fmla="*/ 22580604 h 30" name="T9"/>
                <a:gd fmla="*/ 31315267 w 39" name="T10"/>
                <a:gd fmla="*/ 22580604 h 30" name="T11"/>
                <a:gd fmla="*/ 2982058 w 39" name="T12"/>
                <a:gd fmla="*/ 46774108 h 30" name="T13"/>
                <a:gd fmla="*/ 14912730 w 39" name="T14"/>
                <a:gd fmla="*/ 32258002 h 30" name="T15"/>
                <a:gd fmla="*/ 0 w 39" name="T16"/>
                <a:gd fmla="*/ 30645102 h 30" name="T17"/>
                <a:gd fmla="*/ 0 w 39" name="T18"/>
                <a:gd fmla="*/ 30645102 h 30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39" name="T30"/>
                <a:gd fmla="*/ 0 h 30" name="T31"/>
                <a:gd fmla="*/ 39 w 39" name="T32"/>
                <a:gd fmla="*/ 30 h 30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30" w="39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/>
            <p:nvPr/>
          </p:nvGrpSpPr>
          <p:grpSpPr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/>
              <p:nvPr/>
            </p:nvSpPr>
            <p:spPr bwMode="auto">
              <a:xfrm>
                <a:off x="2942" y="2550"/>
                <a:ext cx="57" cy="158"/>
              </a:xfrm>
              <a:custGeom>
                <a:gdLst>
                  <a:gd fmla="*/ 0 w 57" name="T0"/>
                  <a:gd fmla="*/ 54 h 66" name="T1"/>
                  <a:gd fmla="*/ 0 w 57" name="T2"/>
                  <a:gd fmla="*/ 54 h 66" name="T3"/>
                  <a:gd fmla="*/ 7 w 57" name="T4"/>
                  <a:gd fmla="*/ 60 h 66" name="T5"/>
                  <a:gd fmla="*/ 2 w 57" name="T6"/>
                  <a:gd fmla="*/ 65 h 66" name="T7"/>
                  <a:gd fmla="*/ 52 w 57" name="T8"/>
                  <a:gd fmla="*/ 55 h 66" name="T9"/>
                  <a:gd fmla="*/ 56 w 57" name="T10"/>
                  <a:gd fmla="*/ 21 h 66" name="T11"/>
                  <a:gd fmla="*/ 49 w 57" name="T12"/>
                  <a:gd fmla="*/ 13 h 66" name="T13"/>
                  <a:gd fmla="*/ 34 w 57" name="T14"/>
                  <a:gd fmla="*/ 17 h 66" name="T15"/>
                  <a:gd fmla="*/ 29 w 57" name="T16"/>
                  <a:gd fmla="*/ 12 h 66" name="T17"/>
                  <a:gd fmla="*/ 36 w 57" name="T18"/>
                  <a:gd fmla="*/ 4 h 66" name="T19"/>
                  <a:gd fmla="*/ 29 w 57" name="T20"/>
                  <a:gd fmla="*/ 0 h 66" name="T21"/>
                  <a:gd fmla="*/ 23 w 57" name="T22"/>
                  <a:gd fmla="*/ 17 h 66" name="T23"/>
                  <a:gd fmla="*/ 2 w 57" name="T24"/>
                  <a:gd fmla="*/ 21 h 66" name="T25"/>
                  <a:gd fmla="*/ 9 w 57" name="T26"/>
                  <a:gd fmla="*/ 25 h 66" name="T27"/>
                  <a:gd fmla="*/ 5 w 57" name="T28"/>
                  <a:gd fmla="*/ 34 h 66" name="T29"/>
                  <a:gd fmla="*/ 18 w 57" name="T30"/>
                  <a:gd fmla="*/ 36 h 66" name="T31"/>
                  <a:gd fmla="*/ 6 w 57" name="T32"/>
                  <a:gd fmla="*/ 49 h 66" name="T33"/>
                  <a:gd fmla="*/ 20 w 57" name="T34"/>
                  <a:gd fmla="*/ 46 h 66" name="T35"/>
                  <a:gd fmla="*/ 0 w 57" name="T36"/>
                  <a:gd fmla="*/ 54 h 66" name="T37"/>
                  <a:gd fmla="*/ 0 w 57" name="T38"/>
                  <a:gd fmla="*/ 54 h 6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57" name="T60"/>
                  <a:gd fmla="*/ 0 h 66" name="T61"/>
                  <a:gd fmla="*/ 57 w 57" name="T62"/>
                  <a:gd fmla="*/ 66 h 66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66" w="57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/>
              <p:nvPr/>
            </p:nvSpPr>
            <p:spPr bwMode="auto">
              <a:xfrm>
                <a:off x="2971" y="2526"/>
                <a:ext cx="36" cy="158"/>
              </a:xfrm>
              <a:custGeom>
                <a:gdLst>
                  <a:gd fmla="*/ 0 w 36" name="T0"/>
                  <a:gd fmla="*/ 16 h 26" name="T1"/>
                  <a:gd fmla="*/ 0 w 36" name="T2"/>
                  <a:gd fmla="*/ 16 h 26" name="T3"/>
                  <a:gd fmla="*/ 5 w 36" name="T4"/>
                  <a:gd fmla="*/ 21 h 26" name="T5"/>
                  <a:gd fmla="*/ 20 w 36" name="T6"/>
                  <a:gd fmla="*/ 17 h 26" name="T7"/>
                  <a:gd fmla="*/ 27 w 36" name="T8"/>
                  <a:gd fmla="*/ 25 h 26" name="T9"/>
                  <a:gd fmla="*/ 35 w 36" name="T10"/>
                  <a:gd fmla="*/ 16 h 26" name="T11"/>
                  <a:gd fmla="*/ 27 w 36" name="T12"/>
                  <a:gd fmla="*/ 4 h 26" name="T13"/>
                  <a:gd fmla="*/ 11 w 36" name="T14"/>
                  <a:gd fmla="*/ 0 h 26" name="T15"/>
                  <a:gd fmla="*/ 7 w 36" name="T16"/>
                  <a:gd fmla="*/ 8 h 26" name="T17"/>
                  <a:gd fmla="*/ 0 w 36" name="T18"/>
                  <a:gd fmla="*/ 16 h 26" name="T19"/>
                  <a:gd fmla="*/ 0 w 36" name="T20"/>
                  <a:gd fmla="*/ 16 h 2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36" name="T33"/>
                  <a:gd fmla="*/ 0 h 26" name="T34"/>
                  <a:gd fmla="*/ 36 w 36" name="T35"/>
                  <a:gd fmla="*/ 26 h 26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26" w="3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/>
              <p:nvPr/>
            </p:nvSpPr>
            <p:spPr bwMode="auto">
              <a:xfrm>
                <a:off x="2987" y="2462"/>
                <a:ext cx="10" cy="158"/>
              </a:xfrm>
              <a:custGeom>
                <a:gdLst>
                  <a:gd fmla="*/ 0 w 10" name="T0"/>
                  <a:gd fmla="*/ 12 h 13" name="T1"/>
                  <a:gd fmla="*/ 0 w 10" name="T2"/>
                  <a:gd fmla="*/ 12 h 13" name="T3"/>
                  <a:gd fmla="*/ 0 w 10" name="T4"/>
                  <a:gd fmla="*/ 3 h 13" name="T5"/>
                  <a:gd fmla="*/ 9 w 10" name="T6"/>
                  <a:gd fmla="*/ 0 h 13" name="T7"/>
                  <a:gd fmla="*/ 0 w 10" name="T8"/>
                  <a:gd fmla="*/ 12 h 13" name="T9"/>
                  <a:gd fmla="*/ 0 w 10" name="T10"/>
                  <a:gd fmla="*/ 12 h 13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0" name="T18"/>
                  <a:gd fmla="*/ 0 h 13" name="T19"/>
                  <a:gd fmla="*/ 10 w 10" name="T20"/>
                  <a:gd fmla="*/ 13 h 13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3" w="10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/>
              <p:nvPr/>
            </p:nvSpPr>
            <p:spPr bwMode="auto">
              <a:xfrm>
                <a:off x="2991" y="2472"/>
                <a:ext cx="9" cy="158"/>
              </a:xfrm>
              <a:custGeom>
                <a:gdLst>
                  <a:gd fmla="*/ 0 w 9" name="T0"/>
                  <a:gd fmla="*/ 6 h 8" name="T1"/>
                  <a:gd fmla="*/ 0 w 9" name="T2"/>
                  <a:gd fmla="*/ 6 h 8" name="T3"/>
                  <a:gd fmla="*/ 4 w 9" name="T4"/>
                  <a:gd fmla="*/ 0 h 8" name="T5"/>
                  <a:gd fmla="*/ 8 w 9" name="T6"/>
                  <a:gd fmla="*/ 7 h 8" name="T7"/>
                  <a:gd fmla="*/ 0 w 9" name="T8"/>
                  <a:gd fmla="*/ 6 h 8" name="T9"/>
                  <a:gd fmla="*/ 0 w 9" name="T10"/>
                  <a:gd fmla="*/ 6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9" name="T18"/>
                  <a:gd fmla="*/ 0 h 8" name="T19"/>
                  <a:gd fmla="*/ 9 w 9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9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/>
              <p:nvPr/>
            </p:nvSpPr>
            <p:spPr bwMode="auto">
              <a:xfrm>
                <a:off x="2999" y="2531"/>
                <a:ext cx="106" cy="158"/>
              </a:xfrm>
              <a:custGeom>
                <a:gdLst>
                  <a:gd fmla="*/ 0 w 106" name="T0"/>
                  <a:gd fmla="*/ 37 h 161" name="T1"/>
                  <a:gd fmla="*/ 0 w 106" name="T2"/>
                  <a:gd fmla="*/ 37 h 161" name="T3"/>
                  <a:gd fmla="*/ 4 w 106" name="T4"/>
                  <a:gd fmla="*/ 16 h 161" name="T5"/>
                  <a:gd fmla="*/ 16 w 106" name="T6"/>
                  <a:gd fmla="*/ 0 h 161" name="T7"/>
                  <a:gd fmla="*/ 40 w 106" name="T8"/>
                  <a:gd fmla="*/ 0 h 161" name="T9"/>
                  <a:gd fmla="*/ 26 w 106" name="T10"/>
                  <a:gd fmla="*/ 19 h 161" name="T11"/>
                  <a:gd fmla="*/ 58 w 106" name="T12"/>
                  <a:gd fmla="*/ 23 h 161" name="T13"/>
                  <a:gd fmla="*/ 38 w 106" name="T14"/>
                  <a:gd fmla="*/ 49 h 161" name="T15"/>
                  <a:gd fmla="*/ 62 w 106" name="T16"/>
                  <a:gd fmla="*/ 58 h 161" name="T17"/>
                  <a:gd fmla="*/ 85 w 106" name="T18"/>
                  <a:gd fmla="*/ 91 h 161" name="T19"/>
                  <a:gd fmla="*/ 78 w 106" name="T20"/>
                  <a:gd fmla="*/ 93 h 161" name="T21"/>
                  <a:gd fmla="*/ 88 w 106" name="T22"/>
                  <a:gd fmla="*/ 101 h 161" name="T23"/>
                  <a:gd fmla="*/ 82 w 106" name="T24"/>
                  <a:gd fmla="*/ 110 h 161" name="T25"/>
                  <a:gd fmla="*/ 105 w 106" name="T26"/>
                  <a:gd fmla="*/ 111 h 161" name="T27"/>
                  <a:gd fmla="*/ 91 w 106" name="T28"/>
                  <a:gd fmla="*/ 133 h 161" name="T29"/>
                  <a:gd fmla="*/ 101 w 106" name="T30"/>
                  <a:gd fmla="*/ 139 h 161" name="T31"/>
                  <a:gd fmla="*/ 6 w 106" name="T32"/>
                  <a:gd fmla="*/ 160 h 161" name="T33"/>
                  <a:gd fmla="*/ 48 w 106" name="T34"/>
                  <a:gd fmla="*/ 130 h 161" name="T35"/>
                  <a:gd fmla="*/ 36 w 106" name="T36"/>
                  <a:gd fmla="*/ 135 h 161" name="T37"/>
                  <a:gd fmla="*/ 12 w 106" name="T38"/>
                  <a:gd fmla="*/ 126 h 161" name="T39"/>
                  <a:gd fmla="*/ 30 w 106" name="T40"/>
                  <a:gd fmla="*/ 115 h 161" name="T41"/>
                  <a:gd fmla="*/ 19 w 106" name="T42"/>
                  <a:gd fmla="*/ 110 h 161" name="T43"/>
                  <a:gd fmla="*/ 43 w 106" name="T44"/>
                  <a:gd fmla="*/ 98 h 161" name="T45"/>
                  <a:gd fmla="*/ 45 w 106" name="T46"/>
                  <a:gd fmla="*/ 83 h 161" name="T47"/>
                  <a:gd fmla="*/ 33 w 106" name="T48"/>
                  <a:gd fmla="*/ 79 h 161" name="T49"/>
                  <a:gd fmla="*/ 40 w 106" name="T50"/>
                  <a:gd fmla="*/ 70 h 161" name="T51"/>
                  <a:gd fmla="*/ 15 w 106" name="T52"/>
                  <a:gd fmla="*/ 74 h 161" name="T53"/>
                  <a:gd fmla="*/ 16 w 106" name="T54"/>
                  <a:gd fmla="*/ 51 h 161" name="T55"/>
                  <a:gd fmla="*/ 4 w 106" name="T56"/>
                  <a:gd fmla="*/ 62 h 161" name="T57"/>
                  <a:gd fmla="*/ 11 w 106" name="T58"/>
                  <a:gd fmla="*/ 38 h 161" name="T59"/>
                  <a:gd fmla="*/ 0 w 106" name="T60"/>
                  <a:gd fmla="*/ 37 h 161" name="T61"/>
                  <a:gd fmla="*/ 0 w 106" name="T62"/>
                  <a:gd fmla="*/ 37 h 161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06" name="T96"/>
                  <a:gd fmla="*/ 0 h 161" name="T97"/>
                  <a:gd fmla="*/ 106 w 106" name="T98"/>
                  <a:gd fmla="*/ 161 h 161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61" w="105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/>
            <p:nvPr/>
          </p:nvSpPr>
          <p:spPr bwMode="auto">
            <a:xfrm>
              <a:off x="3364669" y="3265970"/>
              <a:ext cx="136524" cy="206196"/>
            </a:xfrm>
            <a:custGeom>
              <a:gdLst>
                <a:gd fmla="*/ 54908105 w 109" name="T0"/>
                <a:gd fmla="*/ 8289855 h 90" name="T1"/>
                <a:gd fmla="*/ 64320812 w 109" name="T2"/>
                <a:gd fmla="*/ 4974170 h 90" name="T3"/>
                <a:gd fmla="*/ 76872341 w 109" name="T4"/>
                <a:gd fmla="*/ 0 h 90" name="T5"/>
                <a:gd fmla="*/ 105110482 w 109" name="T6"/>
                <a:gd fmla="*/ 21553883 h 90" name="T7"/>
                <a:gd fmla="*/ 130211035 w 109" name="T8"/>
                <a:gd fmla="*/ 24870854 h 90" name="T9"/>
                <a:gd fmla="*/ 141193153 w 109" name="T10"/>
                <a:gd fmla="*/ 41450558 h 90" name="T11"/>
                <a:gd fmla="*/ 150605860 w 109" name="T12"/>
                <a:gd fmla="*/ 64662927 h 90" name="T13"/>
                <a:gd fmla="*/ 153743429 w 109" name="T14"/>
                <a:gd fmla="*/ 72952779 h 90" name="T15"/>
                <a:gd fmla="*/ 163156136 w 109" name="T16"/>
                <a:gd fmla="*/ 81243919 h 90" name="T17"/>
                <a:gd fmla="*/ 169431313 w 109" name="T18"/>
                <a:gd fmla="*/ 87875306 h 90" name="T19"/>
                <a:gd fmla="*/ 169431313 w 109" name="T20"/>
                <a:gd fmla="*/ 96165158 h 90" name="T21"/>
                <a:gd fmla="*/ 158450409 w 109" name="T22"/>
                <a:gd fmla="*/ 96165158 h 90" name="T23"/>
                <a:gd fmla="*/ 142762563 w 109" name="T24"/>
                <a:gd fmla="*/ 96165158 h 90" name="T25"/>
                <a:gd fmla="*/ 150605860 w 109" name="T26"/>
                <a:gd fmla="*/ 104456297 h 90" name="T27"/>
                <a:gd fmla="*/ 155312840 w 109" name="T28"/>
                <a:gd fmla="*/ 111087664 h 90" name="T29"/>
                <a:gd fmla="*/ 158450409 w 109" name="T30"/>
                <a:gd fmla="*/ 122694487 h 90" name="T31"/>
                <a:gd fmla="*/ 150605860 w 109" name="T32"/>
                <a:gd fmla="*/ 127668656 h 90" name="T33"/>
                <a:gd fmla="*/ 138055584 w 109" name="T34"/>
                <a:gd fmla="*/ 127668656 h 90" name="T35"/>
                <a:gd fmla="*/ 134918014 w 109" name="T36"/>
                <a:gd fmla="*/ 127668656 h 90" name="T37"/>
                <a:gd fmla="*/ 130211035 w 109" name="T38"/>
                <a:gd fmla="*/ 134300023 h 90" name="T39"/>
                <a:gd fmla="*/ 130211035 w 109" name="T40"/>
                <a:gd fmla="*/ 144248360 h 90" name="T41"/>
                <a:gd fmla="*/ 120798327 w 109" name="T42"/>
                <a:gd fmla="*/ 147564044 h 90" name="T43"/>
                <a:gd fmla="*/ 111385620 w 109" name="T44"/>
                <a:gd fmla="*/ 142589875 h 90" name="T45"/>
                <a:gd fmla="*/ 98835344 w 109" name="T46"/>
                <a:gd fmla="*/ 139274191 h 90" name="T47"/>
                <a:gd fmla="*/ 86285068 w 109" name="T48"/>
                <a:gd fmla="*/ 134300023 h 90" name="T49"/>
                <a:gd fmla="*/ 75302930 w 109" name="T50"/>
                <a:gd fmla="*/ 135958508 h 90" name="T51"/>
                <a:gd fmla="*/ 39220249 w 109" name="T52"/>
                <a:gd fmla="*/ 122694487 h 90" name="T53"/>
                <a:gd fmla="*/ 25100562 w 109" name="T54"/>
                <a:gd fmla="*/ 126010170 h 90" name="T55"/>
                <a:gd fmla="*/ 14119692 w 109" name="T56"/>
                <a:gd fmla="*/ 122694487 h 90" name="T57"/>
                <a:gd fmla="*/ 7844551 w 109" name="T58"/>
                <a:gd fmla="*/ 134300023 h 90" name="T59"/>
                <a:gd fmla="*/ 0 w 109" name="T60"/>
                <a:gd fmla="*/ 109430466 h 90" name="T61"/>
                <a:gd fmla="*/ 9412710 w 109" name="T62"/>
                <a:gd fmla="*/ 96165158 h 90" name="T63"/>
                <a:gd fmla="*/ 7844551 w 109" name="T64"/>
                <a:gd fmla="*/ 66321412 h 90" name="T65"/>
                <a:gd fmla="*/ 23532404 w 109" name="T66"/>
                <a:gd fmla="*/ 24870854 h 90" name="T67"/>
                <a:gd fmla="*/ 37652091 w 109" name="T68"/>
                <a:gd fmla="*/ 19896680 h 90" name="T69"/>
                <a:gd fmla="*/ 45495397 w 109" name="T70"/>
                <a:gd fmla="*/ 8289855 h 90" name="T71"/>
                <a:gd fmla="*/ 54908105 w 109" name="T72"/>
                <a:gd fmla="*/ 8289855 h 90" name="T73"/>
                <a:gd fmla="*/ 54908105 w 109" name="T74"/>
                <a:gd fmla="*/ 8289855 h 90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109" name="T114"/>
                <a:gd fmla="*/ 0 h 90" name="T115"/>
                <a:gd fmla="*/ 109 w 109" name="T116"/>
                <a:gd fmla="*/ 90 h 90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90" w="109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/>
            <p:nvPr/>
          </p:nvSpPr>
          <p:spPr bwMode="auto">
            <a:xfrm>
              <a:off x="3269159" y="3521992"/>
              <a:ext cx="300036" cy="206196"/>
            </a:xfrm>
            <a:custGeom>
              <a:gdLst>
                <a:gd fmla="*/ 190643677 w 241" name="T0"/>
                <a:gd fmla="*/ 8625115 h 139" name="T1"/>
                <a:gd fmla="*/ 207693550 w 241" name="T2"/>
                <a:gd fmla="*/ 0 h 139" name="T3"/>
                <a:gd fmla="*/ 230943376 w 241" name="T4"/>
                <a:gd fmla="*/ 15525734 h 139" name="T5"/>
                <a:gd fmla="*/ 240243307 w 241" name="T6"/>
                <a:gd fmla="*/ 34500462 h 139" name="T7"/>
                <a:gd fmla="*/ 266591866 w 241" name="T8"/>
                <a:gd fmla="*/ 51750698 h 139" name="T9"/>
                <a:gd fmla="*/ 302240355 w 241" name="T10"/>
                <a:gd fmla="*/ 77626037 h 139" name="T11"/>
                <a:gd fmla="*/ 325490182 w 241" name="T12"/>
                <a:gd fmla="*/ 77626037 h 139" name="T13"/>
                <a:gd fmla="*/ 361138749 w 241" name="T14"/>
                <a:gd fmla="*/ 87976981 h 139" name="T15"/>
                <a:gd fmla="*/ 351838818 w 241" name="T16"/>
                <a:gd fmla="*/ 129376735 h 139" name="T17"/>
                <a:gd fmla="*/ 320840216 w 241" name="T18"/>
                <a:gd fmla="*/ 165602997 h 139" name="T19"/>
                <a:gd fmla="*/ 272791819 w 241" name="T20"/>
                <a:gd fmla="*/ 194928685 h 139" name="T21"/>
                <a:gd fmla="*/ 274341808 w 241" name="T22"/>
                <a:gd fmla="*/ 210453100 h 139" name="T23"/>
                <a:gd fmla="*/ 251091981 w 241" name="T24"/>
                <a:gd fmla="*/ 238054249 h 139" name="T25"/>
                <a:gd fmla="*/ 246442016 w 241" name="T26"/>
                <a:gd fmla="*/ 191478377 h 139" name="T27"/>
                <a:gd fmla="*/ 206143561 w 241" name="T28"/>
                <a:gd fmla="*/ 186302258 h 139" name="T29"/>
                <a:gd fmla="*/ 206143561 w 241" name="T30"/>
                <a:gd fmla="*/ 170777802 h 139" name="T31"/>
                <a:gd fmla="*/ 158095125 w 241" name="T32"/>
                <a:gd fmla="*/ 210453100 h 139" name="T33"/>
                <a:gd fmla="*/ 141045253 w 241" name="T34"/>
                <a:gd fmla="*/ 188028069 h 139" name="T35"/>
                <a:gd fmla="*/ 154995149 w 241" name="T36"/>
                <a:gd fmla="*/ 174228151 h 139" name="T37"/>
                <a:gd fmla="*/ 164295118 w 241" name="T38"/>
                <a:gd fmla="*/ 160426878 h 139" name="T39"/>
                <a:gd fmla="*/ 145695218 w 241" name="T40"/>
                <a:gd fmla="*/ 136277350 h 139" name="T41"/>
                <a:gd fmla="*/ 113146705 w 241" name="T42"/>
                <a:gd fmla="*/ 122477432 h 139" name="T43"/>
                <a:gd fmla="*/ 55798359 w 241" name="T44"/>
                <a:gd fmla="*/ 129376735 h 139" name="T45"/>
                <a:gd fmla="*/ 13949901 w 241" name="T46"/>
                <a:gd fmla="*/ 132827043 h 139" name="T47"/>
                <a:gd fmla="*/ 9299933 w 241" name="T48"/>
                <a:gd fmla="*/ 98326591 h 139" name="T49"/>
                <a:gd fmla="*/ 40298464 w 241" name="T50"/>
                <a:gd fmla="*/ 53475195 h 139" name="T51"/>
                <a:gd fmla="*/ 32548522 w 241" name="T52"/>
                <a:gd fmla="*/ 20700539 h 139" name="T53"/>
                <a:gd fmla="*/ 49598405 w 241" name="T54"/>
                <a:gd fmla="*/ 18974728 h 139" name="T55"/>
                <a:gd fmla="*/ 80596929 w 241" name="T56"/>
                <a:gd fmla="*/ 22425041 h 139" name="T57"/>
                <a:gd fmla="*/ 110046729 w 241" name="T58"/>
                <a:gd fmla="*/ 25875349 h 139" name="T59"/>
                <a:gd fmla="*/ 134845299 w 241" name="T60"/>
                <a:gd fmla="*/ 36224959 h 139" name="T61"/>
                <a:gd fmla="*/ 153445160 w 241" name="T62"/>
                <a:gd fmla="*/ 37950770 h 139" name="T63"/>
                <a:gd fmla="*/ 158095125 w 241" name="T64"/>
                <a:gd fmla="*/ 20700539 h 139" name="T65"/>
                <a:gd fmla="*/ 178245014 w 241" name="T66"/>
                <a:gd fmla="*/ 18974728 h 139" name="T67"/>
                <a:gd fmla="*/ 184444968 w 241" name="T68"/>
                <a:gd fmla="*/ 12075426 h 139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241" name="T105"/>
                <a:gd fmla="*/ 0 h 139" name="T106"/>
                <a:gd fmla="*/ 241 w 241" name="T107"/>
                <a:gd fmla="*/ 139 h 139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139" w="241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/>
            <p:nvPr/>
          </p:nvSpPr>
          <p:spPr bwMode="auto">
            <a:xfrm>
              <a:off x="3421819" y="3416783"/>
              <a:ext cx="55563" cy="206196"/>
            </a:xfrm>
            <a:custGeom>
              <a:gdLst>
                <a:gd fmla="*/ 15245252 w 45" name="T0"/>
                <a:gd fmla="*/ 21173698 h 51" name="T1"/>
                <a:gd fmla="*/ 22868498 w 45" name="T2"/>
                <a:gd fmla="*/ 34203856 h 51" name="T3"/>
                <a:gd fmla="*/ 27441949 w 45" name="T4"/>
                <a:gd fmla="*/ 42347396 h 51" name="T5"/>
                <a:gd fmla="*/ 32015399 w 45" name="T6"/>
                <a:gd fmla="*/ 79808144 h 51" name="T7"/>
                <a:gd fmla="*/ 38113745 w 45" name="T8"/>
                <a:gd fmla="*/ 81436595 h 51" name="T9"/>
                <a:gd fmla="*/ 44212101 w 45" name="T10"/>
                <a:gd fmla="*/ 61891357 h 51" name="T11"/>
                <a:gd fmla="*/ 45736996 w 45" name="T12"/>
                <a:gd fmla="*/ 52119377 h 51" name="T13"/>
                <a:gd fmla="*/ 64032034 w 45" name="T14"/>
                <a:gd fmla="*/ 45604298 h 51" name="T15"/>
                <a:gd fmla="*/ 67080589 w 45" name="T16"/>
                <a:gd fmla="*/ 37460758 h 51" name="T17"/>
                <a:gd fmla="*/ 59458583 w 45" name="T18"/>
                <a:gd fmla="*/ 34203856 h 51" name="T19"/>
                <a:gd fmla="*/ 50310447 w 45" name="T20"/>
                <a:gd fmla="*/ 13030163 h 51" name="T21"/>
                <a:gd fmla="*/ 35065190 w 45" name="T22"/>
                <a:gd fmla="*/ 0 h 51" name="T23"/>
                <a:gd fmla="*/ 16770147 w 45" name="T24"/>
                <a:gd fmla="*/ 0 h 51" name="T25"/>
                <a:gd fmla="*/ 0 w 45" name="T26"/>
                <a:gd fmla="*/ 1628451 h 51" name="T27"/>
                <a:gd fmla="*/ 15245252 w 45" name="T28"/>
                <a:gd fmla="*/ 21173698 h 51" name="T29"/>
                <a:gd fmla="*/ 15245252 w 45" name="T30"/>
                <a:gd fmla="*/ 21173698 h 51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w 45" name="T48"/>
                <a:gd fmla="*/ 0 h 51" name="T49"/>
                <a:gd fmla="*/ 45 w 45" name="T50"/>
                <a:gd fmla="*/ 51 h 51" name="T51"/>
              </a:gdLst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b="T51" l="T48" r="T50" t="T49"/>
              <a:pathLst>
                <a:path h="51" w="45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/>
            <p:nvPr/>
          </p:nvSpPr>
          <p:spPr bwMode="auto">
            <a:xfrm>
              <a:off x="3367844" y="3135795"/>
              <a:ext cx="87312" cy="206196"/>
            </a:xfrm>
            <a:custGeom>
              <a:gdLst>
                <a:gd fmla="*/ 92873192 w 69" name="T0"/>
                <a:gd fmla="*/ 1811599 h 46" name="T1"/>
                <a:gd fmla="*/ 0 w 69" name="T2"/>
                <a:gd fmla="*/ 18114643 h 46" name="T3"/>
                <a:gd fmla="*/ 8006221 w 69" name="T4"/>
                <a:gd fmla="*/ 48910485 h 46" name="T5"/>
                <a:gd fmla="*/ 19215183 w 69" name="T6"/>
                <a:gd fmla="*/ 47098886 h 46" name="T7"/>
                <a:gd fmla="*/ 16012443 w 69" name="T8"/>
                <a:gd fmla="*/ 76081768 h 46" name="T9"/>
                <a:gd fmla="*/ 27221407 w 69" name="T10"/>
                <a:gd fmla="*/ 76081768 h 46" name="T11"/>
                <a:gd fmla="*/ 32024886 w 69" name="T12"/>
                <a:gd fmla="*/ 72459918 h 46" name="T13"/>
                <a:gd fmla="*/ 35227626 w 69" name="T14"/>
                <a:gd fmla="*/ 74270170 h 46" name="T15"/>
                <a:gd fmla="*/ 51240074 w 69" name="T16"/>
                <a:gd fmla="*/ 72459918 h 46" name="T17"/>
                <a:gd fmla="*/ 62449034 w 69" name="T18"/>
                <a:gd fmla="*/ 74270170 h 46" name="T19"/>
                <a:gd fmla="*/ 68853250 w 69" name="T20"/>
                <a:gd fmla="*/ 81516563 h 46" name="T21"/>
                <a:gd fmla="*/ 84865707 w 69" name="T22"/>
                <a:gd fmla="*/ 74270170 h 46" name="T23"/>
                <a:gd fmla="*/ 91271189 w 69" name="T24"/>
                <a:gd fmla="*/ 81516563 h 46" name="T25"/>
                <a:gd fmla="*/ 94473929 w 69" name="T26"/>
                <a:gd fmla="*/ 76081768 h 46" name="T27"/>
                <a:gd fmla="*/ 108885629 w 69" name="T28"/>
                <a:gd fmla="*/ 50722083 h 46" name="T29"/>
                <a:gd fmla="*/ 108885629 w 69" name="T30"/>
                <a:gd fmla="*/ 28984238 h 46" name="T31"/>
                <a:gd fmla="*/ 96074667 w 69" name="T32"/>
                <a:gd fmla="*/ 18114643 h 46" name="T33"/>
                <a:gd fmla="*/ 96074667 w 69" name="T34"/>
                <a:gd fmla="*/ 0 h 46" name="T35"/>
                <a:gd fmla="*/ 78461472 w 69" name="T36"/>
                <a:gd fmla="*/ 3623198 h 46" name="T37"/>
                <a:gd fmla="*/ 92873192 w 69" name="T38"/>
                <a:gd fmla="*/ 1811599 h 46" name="T39"/>
                <a:gd fmla="*/ 92873192 w 69" name="T40"/>
                <a:gd fmla="*/ 1811599 h 4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w 69" name="T63"/>
                <a:gd fmla="*/ 0 h 46" name="T64"/>
                <a:gd fmla="*/ 69 w 69" name="T65"/>
                <a:gd fmla="*/ 46 h 46" name="T66"/>
              </a:gdLst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b="T66" l="T63" r="T65" t="T64"/>
              <a:pathLst>
                <a:path h="46" w="69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/>
            <p:nvPr/>
          </p:nvSpPr>
          <p:spPr bwMode="auto">
            <a:xfrm>
              <a:off x="3301170" y="3222313"/>
              <a:ext cx="136524" cy="206196"/>
            </a:xfrm>
            <a:custGeom>
              <a:gdLst>
                <a:gd fmla="*/ 34514522 w 109" name="T0"/>
                <a:gd fmla="*/ 12801014 h 54" name="T1"/>
                <a:gd fmla="*/ 69027792 w 109" name="T2"/>
                <a:gd fmla="*/ 9144353 h 54" name="T3"/>
                <a:gd fmla="*/ 95697775 w 109" name="T4"/>
                <a:gd fmla="*/ 0 h 54" name="T5"/>
                <a:gd fmla="*/ 133348604 w 109" name="T6"/>
                <a:gd fmla="*/ 0 h 54" name="T7"/>
                <a:gd fmla="*/ 169431313 w 109" name="T8"/>
                <a:gd fmla="*/ 0 h 54" name="T9"/>
                <a:gd fmla="*/ 155312840 w 109" name="T10"/>
                <a:gd fmla="*/ 21945364 h 54" name="T11"/>
                <a:gd fmla="*/ 141193153 w 109" name="T12"/>
                <a:gd fmla="*/ 34746378 h 54" name="T13"/>
                <a:gd fmla="*/ 123935896 w 109" name="T14"/>
                <a:gd fmla="*/ 36574707 h 54" name="T15"/>
                <a:gd fmla="*/ 103542324 w 109" name="T16"/>
                <a:gd fmla="*/ 60348405 h 54" name="T17"/>
                <a:gd fmla="*/ 95697775 w 109" name="T18"/>
                <a:gd fmla="*/ 80465435 h 54" name="T19"/>
                <a:gd fmla="*/ 89422637 w 109" name="T20"/>
                <a:gd fmla="*/ 96924475 h 54" name="T21"/>
                <a:gd fmla="*/ 80009910 w 109" name="T22"/>
                <a:gd fmla="*/ 85951774 h 54" name="T23"/>
                <a:gd fmla="*/ 0 w 109" name="T24"/>
                <a:gd fmla="*/ 69492755 h 54" name="T25"/>
                <a:gd fmla="*/ 21962993 w 109" name="T26"/>
                <a:gd fmla="*/ 49377078 h 54" name="T27"/>
                <a:gd fmla="*/ 36082680 w 109" name="T28"/>
                <a:gd fmla="*/ 60348405 h 54" name="T29"/>
                <a:gd fmla="*/ 31375701 w 109" name="T30"/>
                <a:gd fmla="*/ 38404388 h 54" name="T31"/>
                <a:gd fmla="*/ 34514522 w 109" name="T32"/>
                <a:gd fmla="*/ 12801014 h 54" name="T33"/>
                <a:gd fmla="*/ 34514522 w 109" name="T34"/>
                <a:gd fmla="*/ 12801014 h 54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w 109" name="T54"/>
                <a:gd fmla="*/ 0 h 54" name="T55"/>
                <a:gd fmla="*/ 109 w 109" name="T56"/>
                <a:gd fmla="*/ 54 h 54" name="T57"/>
              </a:gdLst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b="T57" l="T54" r="T56" t="T55"/>
              <a:pathLst>
                <a:path h="54" w="109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/>
            <p:nvPr/>
          </p:nvSpPr>
          <p:spPr bwMode="auto">
            <a:xfrm>
              <a:off x="3324982" y="3182625"/>
              <a:ext cx="117475" cy="206196"/>
            </a:xfrm>
            <a:custGeom>
              <a:gdLst>
                <a:gd fmla="*/ 68810669 w 95" name="T0"/>
                <a:gd fmla="*/ 6786359 h 39" name="T1"/>
                <a:gd fmla="*/ 81044160 w 95" name="T2"/>
                <a:gd fmla="*/ 6786359 h 39" name="T3"/>
                <a:gd fmla="*/ 91747984 w 95" name="T4"/>
                <a:gd fmla="*/ 3393179 h 39" name="T5"/>
                <a:gd fmla="*/ 93276395 w 95" name="T6"/>
                <a:gd fmla="*/ 6786359 h 39" name="T7"/>
                <a:gd fmla="*/ 97864102 w 95" name="T8"/>
                <a:gd fmla="*/ 1697241 h 39" name="T9"/>
                <a:gd fmla="*/ 140679397 w 95" name="T10"/>
                <a:gd fmla="*/ 0 h 39" name="T11"/>
                <a:gd fmla="*/ 143737456 w 95" name="T12"/>
                <a:gd fmla="*/ 10179537 h 39" name="T13"/>
                <a:gd fmla="*/ 137621339 w 95" name="T14"/>
                <a:gd fmla="*/ 35630335 h 39" name="T15"/>
                <a:gd fmla="*/ 126917515 w 95" name="T16"/>
                <a:gd fmla="*/ 64473011 h 39" name="T17"/>
                <a:gd fmla="*/ 103980219 w 95" name="T18"/>
                <a:gd fmla="*/ 49203058 h 39" name="T19"/>
                <a:gd fmla="*/ 64222963 w 95" name="T20"/>
                <a:gd fmla="*/ 42416691 h 39" name="T21"/>
                <a:gd fmla="*/ 27523775 w 95" name="T22"/>
                <a:gd fmla="*/ 50900298 h 39" name="T23"/>
                <a:gd fmla="*/ 22937305 w 95" name="T24"/>
                <a:gd fmla="*/ 50900298 h 39" name="T25"/>
                <a:gd fmla="*/ 1529648 w 95" name="T26"/>
                <a:gd fmla="*/ 54293476 h 39" name="T27"/>
                <a:gd fmla="*/ 0 w 95" name="T28"/>
                <a:gd fmla="*/ 37326272 h 39" name="T29"/>
                <a:gd fmla="*/ 13761888 w 95" name="T30"/>
                <a:gd fmla="*/ 8483599 h 39" name="T31"/>
                <a:gd fmla="*/ 30583070 w 95" name="T32"/>
                <a:gd fmla="*/ 3393179 h 39" name="T33"/>
                <a:gd fmla="*/ 65752611 w 95" name="T34"/>
                <a:gd fmla="*/ 30539916 h 39" name="T35"/>
                <a:gd fmla="*/ 68810669 w 95" name="T36"/>
                <a:gd fmla="*/ 6786359 h 39" name="T37"/>
                <a:gd fmla="*/ 68810669 w 95" name="T38"/>
                <a:gd fmla="*/ 6786359 h 39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w 95" name="T60"/>
                <a:gd fmla="*/ 0 h 39" name="T61"/>
                <a:gd fmla="*/ 95 w 95" name="T62"/>
                <a:gd fmla="*/ 39 h 39" name="T63"/>
              </a:gdLst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b="T63" l="T60" r="T62" t="T61"/>
              <a:pathLst>
                <a:path h="39" w="95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/>
            <p:nvPr/>
          </p:nvSpPr>
          <p:spPr bwMode="auto">
            <a:xfrm>
              <a:off x="3201158" y="3432658"/>
              <a:ext cx="57150" cy="206196"/>
            </a:xfrm>
            <a:custGeom>
              <a:gdLst>
                <a:gd fmla="*/ 0 w 47" name="T0"/>
                <a:gd fmla="*/ 42676691 h 25" name="T1"/>
                <a:gd fmla="*/ 0 w 47" name="T2"/>
                <a:gd fmla="*/ 42676691 h 25" name="T3"/>
                <a:gd fmla="*/ 0 w 47" name="T4"/>
                <a:gd fmla="*/ 12446704 h 25" name="T5"/>
                <a:gd fmla="*/ 47314124 w 47" name="T6"/>
                <a:gd fmla="*/ 0 h 25" name="T7"/>
                <a:gd fmla="*/ 59141738 w 47" name="T8"/>
                <a:gd fmla="*/ 8890311 h 25" name="T9"/>
                <a:gd fmla="*/ 68013361 w 47" name="T10"/>
                <a:gd fmla="*/ 17781956 h 25" name="T11"/>
                <a:gd fmla="*/ 48792728 w 47" name="T12"/>
                <a:gd fmla="*/ 24894741 h 25" name="T13"/>
                <a:gd fmla="*/ 28092265 w 47" name="T14"/>
                <a:gd fmla="*/ 37341439 h 25" name="T15"/>
                <a:gd fmla="*/ 10350231 w 47" name="T16"/>
                <a:gd fmla="*/ 37341439 h 25" name="T17"/>
                <a:gd fmla="*/ 0 w 47" name="T18"/>
                <a:gd fmla="*/ 42676691 h 25" name="T19"/>
                <a:gd fmla="*/ 0 w 47" name="T20"/>
                <a:gd fmla="*/ 42676691 h 25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47" name="T33"/>
                <a:gd fmla="*/ 0 h 25" name="T34"/>
                <a:gd fmla="*/ 47 w 47" name="T35"/>
                <a:gd fmla="*/ 25 h 25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25" w="47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/>
            <p:nvPr/>
          </p:nvSpPr>
          <p:spPr bwMode="auto">
            <a:xfrm>
              <a:off x="3320220" y="3535053"/>
              <a:ext cx="42862" cy="206196"/>
            </a:xfrm>
            <a:custGeom>
              <a:gdLst>
                <a:gd fmla="*/ 0 w 32" name="T0"/>
                <a:gd fmla="*/ 12903200 h 20" name="T1"/>
                <a:gd fmla="*/ 10765308 w 32" name="T2"/>
                <a:gd fmla="*/ 30645098 h 20" name="T3"/>
                <a:gd fmla="*/ 55620095 w 32" name="T4"/>
                <a:gd fmla="*/ 17741898 h 20" name="T5"/>
                <a:gd fmla="*/ 46648337 w 32" name="T6"/>
                <a:gd fmla="*/ 0 h 20" name="T7"/>
                <a:gd fmla="*/ 3588436 w 32" name="T8"/>
                <a:gd fmla="*/ 14516099 h 20" name="T9"/>
                <a:gd fmla="*/ 0 w 32" name="T10"/>
                <a:gd fmla="*/ 12903200 h 20" name="T11"/>
                <a:gd fmla="*/ 0 w 32" name="T12"/>
                <a:gd fmla="*/ 12903200 h 20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32" name="T21"/>
                <a:gd fmla="*/ 0 h 20" name="T22"/>
                <a:gd fmla="*/ 32 w 32" name="T23"/>
                <a:gd fmla="*/ 20 h 20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0" w="32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/>
            <p:nvPr/>
          </p:nvSpPr>
          <p:spPr bwMode="auto">
            <a:xfrm>
              <a:off x="3283708" y="3485840"/>
              <a:ext cx="73025" cy="206196"/>
            </a:xfrm>
            <a:custGeom>
              <a:gdLst>
                <a:gd fmla="*/ 25363600 w 58" name="T0"/>
                <a:gd fmla="*/ 23155799 h 79" name="T1"/>
                <a:gd fmla="*/ 34874474 w 58" name="T2"/>
                <a:gd fmla="*/ 0 h 79" name="T3"/>
                <a:gd fmla="*/ 90357122 w 58" name="T4"/>
                <a:gd fmla="*/ 52927169 h 79" name="T5"/>
                <a:gd fmla="*/ 80846228 w 58" name="T6"/>
                <a:gd fmla="*/ 89315408 h 79" name="T7"/>
                <a:gd fmla="*/ 88771976 w 58" name="T8"/>
                <a:gd fmla="*/ 109163411 h 79" name="T9"/>
                <a:gd fmla="*/ 31704183 w 58" name="T10"/>
                <a:gd fmla="*/ 129011413 h 79" name="T11"/>
                <a:gd fmla="*/ 0 w 58" name="T12"/>
                <a:gd fmla="*/ 104201732 h 79" name="T13"/>
                <a:gd fmla="*/ 41215057 w 58" name="T14"/>
                <a:gd fmla="*/ 100893946 h 79" name="T15"/>
                <a:gd fmla="*/ 49142055 w 58" name="T16"/>
                <a:gd fmla="*/ 72775172 h 79" name="T17"/>
                <a:gd fmla="*/ 25363600 w 58" name="T18"/>
                <a:gd fmla="*/ 23155799 h 79" name="T19"/>
                <a:gd fmla="*/ 25363600 w 58" name="T20"/>
                <a:gd fmla="*/ 23155799 h 7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58" name="T33"/>
                <a:gd fmla="*/ 0 h 79" name="T34"/>
                <a:gd fmla="*/ 58 w 58" name="T35"/>
                <a:gd fmla="*/ 79 h 7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79" w="57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/>
            <p:nvPr/>
          </p:nvSpPr>
          <p:spPr bwMode="auto">
            <a:xfrm>
              <a:off x="3197984" y="3473140"/>
              <a:ext cx="117475" cy="206196"/>
            </a:xfrm>
            <a:custGeom>
              <a:gdLst>
                <a:gd fmla="*/ 4891812 w 92" name="T0"/>
                <a:gd fmla="*/ 24317568 h 65" name="T1"/>
                <a:gd fmla="*/ 35870734 w 92" name="T2"/>
                <a:gd fmla="*/ 18705924 h 65" name="T3"/>
                <a:gd fmla="*/ 58696640 w 92" name="T4"/>
                <a:gd fmla="*/ 1871003 h 65" name="T5"/>
                <a:gd fmla="*/ 78262605 w 92" name="T6"/>
                <a:gd fmla="*/ 0 h 65" name="T7"/>
                <a:gd fmla="*/ 99459194 w 92" name="T8"/>
                <a:gd fmla="*/ 18705924 h 65" name="T9"/>
                <a:gd fmla="*/ 148373469 w 92" name="T10"/>
                <a:gd fmla="*/ 7482644 h 65" name="T11"/>
                <a:gd fmla="*/ 130438108 w 92" name="T12"/>
                <a:gd fmla="*/ 54246776 h 65" name="T13"/>
                <a:gd fmla="*/ 83154416 w 92" name="T14"/>
                <a:gd fmla="*/ 57987413 h 65" name="T15"/>
                <a:gd fmla="*/ 99459194 w 92" name="T16"/>
                <a:gd fmla="*/ 93529637 h 65" name="T17"/>
                <a:gd fmla="*/ 99459194 w 92" name="T18"/>
                <a:gd fmla="*/ 119716830 h 65" name="T19"/>
                <a:gd fmla="*/ 55436709 w 92" name="T20"/>
                <a:gd fmla="*/ 87917977 h 65" name="T21"/>
                <a:gd fmla="*/ 17935367 w 92" name="T22"/>
                <a:gd fmla="*/ 41152485 h 65" name="T23"/>
                <a:gd fmla="*/ 0 w 92" name="T24"/>
                <a:gd fmla="*/ 44894500 h 65" name="T25"/>
                <a:gd fmla="*/ 4891812 w 92" name="T26"/>
                <a:gd fmla="*/ 24317568 h 65" name="T27"/>
                <a:gd fmla="*/ 4891812 w 92" name="T28"/>
                <a:gd fmla="*/ 24317568 h 65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w 92" name="T45"/>
                <a:gd fmla="*/ 0 h 65" name="T46"/>
                <a:gd fmla="*/ 92 w 92" name="T47"/>
                <a:gd fmla="*/ 65 h 65" name="T48"/>
              </a:gdLst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b="T48" l="T45" r="T47" t="T46"/>
              <a:pathLst>
                <a:path h="65" w="92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/>
            <p:nvPr/>
          </p:nvGrpSpPr>
          <p:grpSpPr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/>
              <p:nvPr/>
            </p:nvSpPr>
            <p:spPr bwMode="auto">
              <a:xfrm>
                <a:off x="2963" y="2959"/>
                <a:ext cx="278" cy="158"/>
              </a:xfrm>
              <a:custGeom>
                <a:gdLst>
                  <a:gd fmla="*/ 0 w 278" name="T0"/>
                  <a:gd fmla="*/ 141 h 265" name="T1"/>
                  <a:gd fmla="*/ 0 w 278" name="T2"/>
                  <a:gd fmla="*/ 141 h 265" name="T3"/>
                  <a:gd fmla="*/ 1 w 278" name="T4"/>
                  <a:gd fmla="*/ 146 h 265" name="T5"/>
                  <a:gd fmla="*/ 52 w 278" name="T6"/>
                  <a:gd fmla="*/ 179 h 265" name="T7"/>
                  <a:gd fmla="*/ 161 w 278" name="T8"/>
                  <a:gd fmla="*/ 251 h 265" name="T9"/>
                  <a:gd fmla="*/ 162 w 278" name="T10"/>
                  <a:gd fmla="*/ 264 h 265" name="T11"/>
                  <a:gd fmla="*/ 173 w 278" name="T12"/>
                  <a:gd fmla="*/ 262 h 265" name="T13"/>
                  <a:gd fmla="*/ 194 w 278" name="T14"/>
                  <a:gd fmla="*/ 257 h 265" name="T15"/>
                  <a:gd fmla="*/ 277 w 278" name="T16"/>
                  <a:gd fmla="*/ 200 h 265" name="T17"/>
                  <a:gd fmla="*/ 245 w 278" name="T18"/>
                  <a:gd fmla="*/ 162 h 265" name="T19"/>
                  <a:gd fmla="*/ 245 w 278" name="T20"/>
                  <a:gd fmla="*/ 101 h 265" name="T21"/>
                  <a:gd fmla="*/ 241 w 278" name="T22"/>
                  <a:gd fmla="*/ 74 h 265" name="T23"/>
                  <a:gd fmla="*/ 218 w 278" name="T24"/>
                  <a:gd fmla="*/ 46 h 265" name="T25"/>
                  <a:gd fmla="*/ 230 w 278" name="T26"/>
                  <a:gd fmla="*/ 37 h 265" name="T27"/>
                  <a:gd fmla="*/ 236 w 278" name="T28"/>
                  <a:gd fmla="*/ 0 h 265" name="T29"/>
                  <a:gd fmla="*/ 138 w 278" name="T30"/>
                  <a:gd fmla="*/ 6 h 265" name="T31"/>
                  <a:gd fmla="*/ 88 w 278" name="T32"/>
                  <a:gd fmla="*/ 28 h 265" name="T33"/>
                  <a:gd fmla="*/ 100 w 278" name="T34"/>
                  <a:gd fmla="*/ 73 h 265" name="T35"/>
                  <a:gd fmla="*/ 79 w 278" name="T36"/>
                  <a:gd fmla="*/ 74 h 265" name="T37"/>
                  <a:gd fmla="*/ 67 w 278" name="T38"/>
                  <a:gd fmla="*/ 79 h 265" name="T39"/>
                  <a:gd fmla="*/ 69 w 278" name="T40"/>
                  <a:gd fmla="*/ 91 h 265" name="T41"/>
                  <a:gd fmla="*/ 7 w 278" name="T42"/>
                  <a:gd fmla="*/ 118 h 265" name="T43"/>
                  <a:gd fmla="*/ 0 w 278" name="T44"/>
                  <a:gd fmla="*/ 141 h 265" name="T45"/>
                  <a:gd fmla="*/ 0 w 278" name="T46"/>
                  <a:gd fmla="*/ 141 h 265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w 278" name="T72"/>
                  <a:gd fmla="*/ 0 h 265" name="T73"/>
                  <a:gd fmla="*/ 278 w 278" name="T74"/>
                  <a:gd fmla="*/ 265 h 265" name="T75"/>
                </a:gdLst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b="T75" l="T72" r="T74" t="T73"/>
                <a:pathLst>
                  <a:path h="265" w="278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/>
              <p:nvPr/>
            </p:nvSpPr>
            <p:spPr bwMode="auto">
              <a:xfrm>
                <a:off x="3608" y="2884"/>
                <a:ext cx="136" cy="158"/>
              </a:xfrm>
              <a:custGeom>
                <a:gdLst>
                  <a:gd fmla="*/ 0 w 136" name="T0"/>
                  <a:gd fmla="*/ 60 h 125" name="T1"/>
                  <a:gd fmla="*/ 0 w 136" name="T2"/>
                  <a:gd fmla="*/ 60 h 125" name="T3"/>
                  <a:gd fmla="*/ 6 w 136" name="T4"/>
                  <a:gd fmla="*/ 78 h 125" name="T5"/>
                  <a:gd fmla="*/ 68 w 136" name="T6"/>
                  <a:gd fmla="*/ 105 h 125" name="T7"/>
                  <a:gd fmla="*/ 68 w 136" name="T8"/>
                  <a:gd fmla="*/ 115 h 125" name="T9"/>
                  <a:gd fmla="*/ 83 w 136" name="T10"/>
                  <a:gd fmla="*/ 122 h 125" name="T11"/>
                  <a:gd fmla="*/ 108 w 136" name="T12"/>
                  <a:gd fmla="*/ 124 h 125" name="T13"/>
                  <a:gd fmla="*/ 128 w 136" name="T14"/>
                  <a:gd fmla="*/ 111 h 125" name="T15"/>
                  <a:gd fmla="*/ 135 w 136" name="T16"/>
                  <a:gd fmla="*/ 110 h 125" name="T17"/>
                  <a:gd fmla="*/ 117 w 136" name="T18"/>
                  <a:gd fmla="*/ 75 h 125" name="T19"/>
                  <a:gd fmla="*/ 92 w 136" name="T20"/>
                  <a:gd fmla="*/ 54 h 125" name="T21"/>
                  <a:gd fmla="*/ 104 w 136" name="T22"/>
                  <a:gd fmla="*/ 22 h 125" name="T23"/>
                  <a:gd fmla="*/ 93 w 136" name="T24"/>
                  <a:gd fmla="*/ 18 h 125" name="T25"/>
                  <a:gd fmla="*/ 83 w 136" name="T26"/>
                  <a:gd fmla="*/ 0 h 125" name="T27"/>
                  <a:gd fmla="*/ 53 w 136" name="T28"/>
                  <a:gd fmla="*/ 2 h 125" name="T29"/>
                  <a:gd fmla="*/ 38 w 136" name="T30"/>
                  <a:gd fmla="*/ 13 h 125" name="T31"/>
                  <a:gd fmla="*/ 33 w 136" name="T32"/>
                  <a:gd fmla="*/ 42 h 125" name="T33"/>
                  <a:gd fmla="*/ 0 w 136" name="T34"/>
                  <a:gd fmla="*/ 60 h 125" name="T35"/>
                  <a:gd fmla="*/ 0 w 136" name="T36"/>
                  <a:gd fmla="*/ 60 h 125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136" name="T57"/>
                  <a:gd fmla="*/ 0 h 125" name="T58"/>
                  <a:gd fmla="*/ 136 w 136" name="T59"/>
                  <a:gd fmla="*/ 125 h 125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125" w="136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/>
              <p:nvPr/>
            </p:nvSpPr>
            <p:spPr bwMode="auto">
              <a:xfrm>
                <a:off x="3553" y="3019"/>
                <a:ext cx="288" cy="158"/>
              </a:xfrm>
              <a:custGeom>
                <a:gdLst>
                  <a:gd fmla="*/ 0 w 288" name="T0"/>
                  <a:gd fmla="*/ 62 h 240" name="T1"/>
                  <a:gd fmla="*/ 0 w 288" name="T2"/>
                  <a:gd fmla="*/ 62 h 240" name="T3"/>
                  <a:gd fmla="*/ 4 w 288" name="T4"/>
                  <a:gd fmla="*/ 41 h 240" name="T5"/>
                  <a:gd fmla="*/ 19 w 288" name="T6"/>
                  <a:gd fmla="*/ 46 h 240" name="T7"/>
                  <a:gd fmla="*/ 38 w 288" name="T8"/>
                  <a:gd fmla="*/ 33 h 240" name="T9"/>
                  <a:gd fmla="*/ 46 w 288" name="T10"/>
                  <a:gd fmla="*/ 24 h 240" name="T11"/>
                  <a:gd fmla="*/ 30 w 288" name="T12"/>
                  <a:gd fmla="*/ 10 h 240" name="T13"/>
                  <a:gd fmla="*/ 61 w 288" name="T14"/>
                  <a:gd fmla="*/ 0 h 240" name="T15"/>
                  <a:gd fmla="*/ 123 w 288" name="T16"/>
                  <a:gd fmla="*/ 27 h 240" name="T17"/>
                  <a:gd fmla="*/ 123 w 288" name="T18"/>
                  <a:gd fmla="*/ 37 h 240" name="T19"/>
                  <a:gd fmla="*/ 138 w 288" name="T20"/>
                  <a:gd fmla="*/ 44 h 240" name="T21"/>
                  <a:gd fmla="*/ 151 w 288" name="T22"/>
                  <a:gd fmla="*/ 51 h 240" name="T23"/>
                  <a:gd fmla="*/ 163 w 288" name="T24"/>
                  <a:gd fmla="*/ 46 h 240" name="T25"/>
                  <a:gd fmla="*/ 187 w 288" name="T26"/>
                  <a:gd fmla="*/ 54 h 240" name="T27"/>
                  <a:gd fmla="*/ 220 w 288" name="T28"/>
                  <a:gd fmla="*/ 108 h 240" name="T29"/>
                  <a:gd fmla="*/ 224 w 288" name="T30"/>
                  <a:gd fmla="*/ 112 h 240" name="T31"/>
                  <a:gd fmla="*/ 237 w 288" name="T32"/>
                  <a:gd fmla="*/ 133 h 240" name="T33"/>
                  <a:gd fmla="*/ 280 w 288" name="T34"/>
                  <a:gd fmla="*/ 139 h 240" name="T35"/>
                  <a:gd fmla="*/ 287 w 288" name="T36"/>
                  <a:gd fmla="*/ 149 h 240" name="T37"/>
                  <a:gd fmla="*/ 277 w 288" name="T38"/>
                  <a:gd fmla="*/ 177 h 240" name="T39"/>
                  <a:gd fmla="*/ 237 w 288" name="T40"/>
                  <a:gd fmla="*/ 191 h 240" name="T41"/>
                  <a:gd fmla="*/ 193 w 288" name="T42"/>
                  <a:gd fmla="*/ 200 h 240" name="T43"/>
                  <a:gd fmla="*/ 159 w 288" name="T44"/>
                  <a:gd fmla="*/ 239 h 240" name="T45"/>
                  <a:gd fmla="*/ 159 w 288" name="T46"/>
                  <a:gd fmla="*/ 224 h 240" name="T47"/>
                  <a:gd fmla="*/ 134 w 288" name="T48"/>
                  <a:gd fmla="*/ 214 h 240" name="T49"/>
                  <a:gd fmla="*/ 109 w 288" name="T50"/>
                  <a:gd fmla="*/ 227 h 240" name="T51"/>
                  <a:gd fmla="*/ 84 w 288" name="T52"/>
                  <a:gd fmla="*/ 184 h 240" name="T53"/>
                  <a:gd fmla="*/ 64 w 288" name="T54"/>
                  <a:gd fmla="*/ 167 h 240" name="T55"/>
                  <a:gd fmla="*/ 51 w 288" name="T56"/>
                  <a:gd fmla="*/ 122 h 240" name="T57"/>
                  <a:gd fmla="*/ 0 w 288" name="T58"/>
                  <a:gd fmla="*/ 62 h 240" name="T59"/>
                  <a:gd fmla="*/ 0 w 288" name="T60"/>
                  <a:gd fmla="*/ 62 h 240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w 288" name="T93"/>
                  <a:gd fmla="*/ 0 h 240" name="T94"/>
                  <a:gd fmla="*/ 288 w 288" name="T95"/>
                  <a:gd fmla="*/ 240 h 240" name="T96"/>
                </a:gdLst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b="T96" l="T93" r="T95" t="T94"/>
                <a:pathLst>
                  <a:path h="240" w="288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/>
              <p:nvPr/>
            </p:nvSpPr>
            <p:spPr bwMode="auto">
              <a:xfrm>
                <a:off x="3564" y="2861"/>
                <a:ext cx="98" cy="158"/>
              </a:xfrm>
              <a:custGeom>
                <a:gdLst>
                  <a:gd fmla="*/ 0 w 98" name="T0"/>
                  <a:gd fmla="*/ 68 h 75" name="T1"/>
                  <a:gd fmla="*/ 0 w 98" name="T2"/>
                  <a:gd fmla="*/ 68 h 75" name="T3"/>
                  <a:gd fmla="*/ 1 w 98" name="T4"/>
                  <a:gd fmla="*/ 61 h 75" name="T5"/>
                  <a:gd fmla="*/ 15 w 98" name="T6"/>
                  <a:gd fmla="*/ 45 h 75" name="T7"/>
                  <a:gd fmla="*/ 8 w 98" name="T8"/>
                  <a:gd fmla="*/ 38 h 75" name="T9"/>
                  <a:gd fmla="*/ 7 w 98" name="T10"/>
                  <a:gd fmla="*/ 19 h 75" name="T11"/>
                  <a:gd fmla="*/ 15 w 98" name="T12"/>
                  <a:gd fmla="*/ 3 h 75" name="T13"/>
                  <a:gd fmla="*/ 97 w 98" name="T14"/>
                  <a:gd fmla="*/ 0 h 75" name="T15"/>
                  <a:gd fmla="*/ 82 w 98" name="T16"/>
                  <a:gd fmla="*/ 11 h 75" name="T17"/>
                  <a:gd fmla="*/ 77 w 98" name="T18"/>
                  <a:gd fmla="*/ 40 h 75" name="T19"/>
                  <a:gd fmla="*/ 44 w 98" name="T20"/>
                  <a:gd fmla="*/ 58 h 75" name="T21"/>
                  <a:gd fmla="*/ 14 w 98" name="T22"/>
                  <a:gd fmla="*/ 74 h 75" name="T23"/>
                  <a:gd fmla="*/ 0 w 98" name="T24"/>
                  <a:gd fmla="*/ 68 h 75" name="T25"/>
                  <a:gd fmla="*/ 0 w 98" name="T26"/>
                  <a:gd fmla="*/ 68 h 75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98" name="T42"/>
                  <a:gd fmla="*/ 0 h 75" name="T43"/>
                  <a:gd fmla="*/ 98 w 98" name="T44"/>
                  <a:gd fmla="*/ 75 h 75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75" w="98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/>
              <p:nvPr/>
            </p:nvSpPr>
            <p:spPr bwMode="auto">
              <a:xfrm>
                <a:off x="3777" y="3014"/>
                <a:ext cx="72" cy="158"/>
              </a:xfrm>
              <a:custGeom>
                <a:gdLst>
                  <a:gd fmla="*/ 0 w 72" name="T0"/>
                  <a:gd fmla="*/ 22 h 50" name="T1"/>
                  <a:gd fmla="*/ 0 w 72" name="T2"/>
                  <a:gd fmla="*/ 22 h 50" name="T3"/>
                  <a:gd fmla="*/ 4 w 72" name="T4"/>
                  <a:gd fmla="*/ 21 h 50" name="T5"/>
                  <a:gd fmla="*/ 10 w 72" name="T6"/>
                  <a:gd fmla="*/ 29 h 50" name="T7"/>
                  <a:gd fmla="*/ 40 w 72" name="T8"/>
                  <a:gd fmla="*/ 28 h 50" name="T9"/>
                  <a:gd fmla="*/ 67 w 72" name="T10"/>
                  <a:gd fmla="*/ 0 h 50" name="T11"/>
                  <a:gd fmla="*/ 71 w 72" name="T12"/>
                  <a:gd fmla="*/ 17 h 50" name="T13"/>
                  <a:gd fmla="*/ 63 w 72" name="T14"/>
                  <a:gd fmla="*/ 18 h 50" name="T15"/>
                  <a:gd fmla="*/ 67 w 72" name="T16"/>
                  <a:gd fmla="*/ 28 h 50" name="T17"/>
                  <a:gd fmla="*/ 56 w 72" name="T18"/>
                  <a:gd fmla="*/ 49 h 50" name="T19"/>
                  <a:gd fmla="*/ 13 w 72" name="T20"/>
                  <a:gd fmla="*/ 43 h 50" name="T21"/>
                  <a:gd fmla="*/ 0 w 72" name="T22"/>
                  <a:gd fmla="*/ 22 h 50" name="T23"/>
                  <a:gd fmla="*/ 0 w 72" name="T24"/>
                  <a:gd fmla="*/ 22 h 50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72" name="T39"/>
                  <a:gd fmla="*/ 0 h 50" name="T40"/>
                  <a:gd fmla="*/ 72 w 72" name="T41"/>
                  <a:gd fmla="*/ 50 h 50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0" w="72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/>
              <p:nvPr/>
            </p:nvSpPr>
            <p:spPr bwMode="auto">
              <a:xfrm>
                <a:off x="3673" y="3135"/>
                <a:ext cx="132" cy="158"/>
              </a:xfrm>
              <a:custGeom>
                <a:gdLst>
                  <a:gd fmla="*/ 0 w 132" name="T0"/>
                  <a:gd fmla="*/ 88 h 89" name="T1"/>
                  <a:gd fmla="*/ 0 w 132" name="T2"/>
                  <a:gd fmla="*/ 88 h 89" name="T3"/>
                  <a:gd fmla="*/ 35 w 132" name="T4"/>
                  <a:gd fmla="*/ 68 h 89" name="T5"/>
                  <a:gd fmla="*/ 29 w 132" name="T6"/>
                  <a:gd fmla="*/ 59 h 89" name="T7"/>
                  <a:gd fmla="*/ 39 w 132" name="T8"/>
                  <a:gd fmla="*/ 48 h 89" name="T9"/>
                  <a:gd fmla="*/ 73 w 132" name="T10"/>
                  <a:gd fmla="*/ 9 h 89" name="T11"/>
                  <a:gd fmla="*/ 117 w 132" name="T12"/>
                  <a:gd fmla="*/ 0 h 89" name="T13"/>
                  <a:gd fmla="*/ 131 w 132" name="T14"/>
                  <a:gd fmla="*/ 34 h 89" name="T15"/>
                  <a:gd fmla="*/ 120 w 132" name="T16"/>
                  <a:gd fmla="*/ 48 h 89" name="T17"/>
                  <a:gd fmla="*/ 70 w 132" name="T18"/>
                  <a:gd fmla="*/ 71 h 89" name="T19"/>
                  <a:gd fmla="*/ 0 w 132" name="T20"/>
                  <a:gd fmla="*/ 88 h 89" name="T21"/>
                  <a:gd fmla="*/ 0 w 132" name="T22"/>
                  <a:gd fmla="*/ 88 h 89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132" name="T36"/>
                  <a:gd fmla="*/ 0 h 89" name="T37"/>
                  <a:gd fmla="*/ 132 w 132" name="T38"/>
                  <a:gd fmla="*/ 89 h 89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89" w="132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/>
              <p:nvPr/>
            </p:nvSpPr>
            <p:spPr bwMode="auto">
              <a:xfrm>
                <a:off x="3662" y="3146"/>
                <a:ext cx="51" cy="158"/>
              </a:xfrm>
              <a:custGeom>
                <a:gdLst>
                  <a:gd fmla="*/ 0 w 51" name="T0"/>
                  <a:gd fmla="*/ 13 h 66" name="T1"/>
                  <a:gd fmla="*/ 0 w 51" name="T2"/>
                  <a:gd fmla="*/ 13 h 66" name="T3"/>
                  <a:gd fmla="*/ 11 w 51" name="T4"/>
                  <a:gd fmla="*/ 65 h 66" name="T5"/>
                  <a:gd fmla="*/ 46 w 51" name="T6"/>
                  <a:gd fmla="*/ 45 h 66" name="T7"/>
                  <a:gd fmla="*/ 40 w 51" name="T8"/>
                  <a:gd fmla="*/ 36 h 66" name="T9"/>
                  <a:gd fmla="*/ 50 w 51" name="T10"/>
                  <a:gd fmla="*/ 25 h 66" name="T11"/>
                  <a:gd fmla="*/ 50 w 51" name="T12"/>
                  <a:gd fmla="*/ 10 h 66" name="T13"/>
                  <a:gd fmla="*/ 25 w 51" name="T14"/>
                  <a:gd fmla="*/ 0 h 66" name="T15"/>
                  <a:gd fmla="*/ 0 w 51" name="T16"/>
                  <a:gd fmla="*/ 13 h 66" name="T17"/>
                  <a:gd fmla="*/ 0 w 51" name="T18"/>
                  <a:gd fmla="*/ 13 h 6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51" name="T30"/>
                  <a:gd fmla="*/ 0 h 66" name="T31"/>
                  <a:gd fmla="*/ 51 w 51" name="T32"/>
                  <a:gd fmla="*/ 66 h 66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66" w="51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/>
              <p:nvPr/>
            </p:nvSpPr>
            <p:spPr bwMode="auto">
              <a:xfrm>
                <a:off x="3238" y="3513"/>
                <a:ext cx="174" cy="158"/>
              </a:xfrm>
              <a:custGeom>
                <a:gdLst>
                  <a:gd fmla="*/ 0 w 174" name="T0"/>
                  <a:gd fmla="*/ 159 h 170" name="T1"/>
                  <a:gd fmla="*/ 0 w 174" name="T2"/>
                  <a:gd fmla="*/ 159 h 170" name="T3"/>
                  <a:gd fmla="*/ 23 w 174" name="T4"/>
                  <a:gd fmla="*/ 153 h 170" name="T5"/>
                  <a:gd fmla="*/ 134 w 174" name="T6"/>
                  <a:gd fmla="*/ 169 h 170" name="T7"/>
                  <a:gd fmla="*/ 159 w 174" name="T8"/>
                  <a:gd fmla="*/ 162 h 170" name="T9"/>
                  <a:gd fmla="*/ 142 w 174" name="T10"/>
                  <a:gd fmla="*/ 149 h 170" name="T11"/>
                  <a:gd fmla="*/ 142 w 174" name="T12"/>
                  <a:gd fmla="*/ 98 h 170" name="T13"/>
                  <a:gd fmla="*/ 173 w 174" name="T14"/>
                  <a:gd fmla="*/ 98 h 170" name="T15"/>
                  <a:gd fmla="*/ 170 w 174" name="T16"/>
                  <a:gd fmla="*/ 70 h 170" name="T17"/>
                  <a:gd fmla="*/ 142 w 174" name="T18"/>
                  <a:gd fmla="*/ 73 h 170" name="T19"/>
                  <a:gd fmla="*/ 139 w 174" name="T20"/>
                  <a:gd fmla="*/ 24 h 170" name="T21"/>
                  <a:gd fmla="*/ 127 w 174" name="T22"/>
                  <a:gd fmla="*/ 15 h 170" name="T23"/>
                  <a:gd fmla="*/ 109 w 174" name="T24"/>
                  <a:gd fmla="*/ 16 h 170" name="T25"/>
                  <a:gd fmla="*/ 105 w 174" name="T26"/>
                  <a:gd fmla="*/ 30 h 170" name="T27"/>
                  <a:gd fmla="*/ 86 w 174" name="T28"/>
                  <a:gd fmla="*/ 32 h 170" name="T29"/>
                  <a:gd fmla="*/ 63 w 174" name="T30"/>
                  <a:gd fmla="*/ 0 h 170" name="T31"/>
                  <a:gd fmla="*/ 11 w 174" name="T32"/>
                  <a:gd fmla="*/ 7 h 170" name="T33"/>
                  <a:gd fmla="*/ 30 w 174" name="T34"/>
                  <a:gd fmla="*/ 71 h 170" name="T35"/>
                  <a:gd fmla="*/ 0 w 174" name="T36"/>
                  <a:gd fmla="*/ 159 h 170" name="T37"/>
                  <a:gd fmla="*/ 0 w 174" name="T38"/>
                  <a:gd fmla="*/ 159 h 170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74" name="T60"/>
                  <a:gd fmla="*/ 0 h 170" name="T61"/>
                  <a:gd fmla="*/ 174 w 174" name="T62"/>
                  <a:gd fmla="*/ 170 h 170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70" w="174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/>
              <p:nvPr/>
            </p:nvSpPr>
            <p:spPr bwMode="auto">
              <a:xfrm>
                <a:off x="3243" y="3422"/>
                <a:ext cx="15" cy="158"/>
              </a:xfrm>
              <a:custGeom>
                <a:gdLst>
                  <a:gd fmla="*/ 0 w 15" name="T0"/>
                  <a:gd fmla="*/ 4 h 15" name="T1"/>
                  <a:gd fmla="*/ 0 w 15" name="T2"/>
                  <a:gd fmla="*/ 4 h 15" name="T3"/>
                  <a:gd fmla="*/ 5 w 15" name="T4"/>
                  <a:gd fmla="*/ 14 h 15" name="T5"/>
                  <a:gd fmla="*/ 14 w 15" name="T6"/>
                  <a:gd fmla="*/ 0 h 15" name="T7"/>
                  <a:gd fmla="*/ 0 w 15" name="T8"/>
                  <a:gd fmla="*/ 4 h 15" name="T9"/>
                  <a:gd fmla="*/ 0 w 15" name="T10"/>
                  <a:gd fmla="*/ 4 h 15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5" name="T18"/>
                  <a:gd fmla="*/ 0 h 15" name="T19"/>
                  <a:gd fmla="*/ 15 w 15" name="T20"/>
                  <a:gd fmla="*/ 15 h 15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5" w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/>
              <p:nvPr/>
            </p:nvSpPr>
            <p:spPr bwMode="auto">
              <a:xfrm>
                <a:off x="3352" y="3657"/>
                <a:ext cx="128" cy="158"/>
              </a:xfrm>
              <a:custGeom>
                <a:gdLst>
                  <a:gd fmla="*/ 0 w 128" name="T0"/>
                  <a:gd fmla="*/ 98 h 128" name="T1"/>
                  <a:gd fmla="*/ 0 w 128" name="T2"/>
                  <a:gd fmla="*/ 98 h 128" name="T3"/>
                  <a:gd fmla="*/ 0 w 128" name="T4"/>
                  <a:gd fmla="*/ 59 h 128" name="T5"/>
                  <a:gd fmla="*/ 14 w 128" name="T6"/>
                  <a:gd fmla="*/ 59 h 128" name="T7"/>
                  <a:gd fmla="*/ 14 w 128" name="T8"/>
                  <a:gd fmla="*/ 10 h 128" name="T9"/>
                  <a:gd fmla="*/ 40 w 128" name="T10"/>
                  <a:gd fmla="*/ 4 h 128" name="T11"/>
                  <a:gd fmla="*/ 48 w 128" name="T12"/>
                  <a:gd fmla="*/ 13 h 128" name="T13"/>
                  <a:gd fmla="*/ 71 w 128" name="T14"/>
                  <a:gd fmla="*/ 0 h 128" name="T15"/>
                  <a:gd fmla="*/ 109 w 128" name="T16"/>
                  <a:gd fmla="*/ 53 h 128" name="T17"/>
                  <a:gd fmla="*/ 127 w 128" name="T18"/>
                  <a:gd fmla="*/ 62 h 128" name="T19"/>
                  <a:gd fmla="*/ 76 w 128" name="T20"/>
                  <a:gd fmla="*/ 109 h 128" name="T21"/>
                  <a:gd fmla="*/ 46 w 128" name="T22"/>
                  <a:gd fmla="*/ 109 h 128" name="T23"/>
                  <a:gd fmla="*/ 30 w 128" name="T24"/>
                  <a:gd fmla="*/ 126 h 128" name="T25"/>
                  <a:gd fmla="*/ 11 w 128" name="T26"/>
                  <a:gd fmla="*/ 127 h 128" name="T27"/>
                  <a:gd fmla="*/ 11 w 128" name="T28"/>
                  <a:gd fmla="*/ 112 h 128" name="T29"/>
                  <a:gd fmla="*/ 0 w 128" name="T30"/>
                  <a:gd fmla="*/ 98 h 128" name="T31"/>
                  <a:gd fmla="*/ 0 w 128" name="T32"/>
                  <a:gd fmla="*/ 98 h 128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28" name="T51"/>
                  <a:gd fmla="*/ 0 h 128" name="T52"/>
                  <a:gd fmla="*/ 128 w 128" name="T53"/>
                  <a:gd fmla="*/ 128 h 128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28" w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/>
              <p:nvPr/>
            </p:nvSpPr>
            <p:spPr bwMode="auto">
              <a:xfrm>
                <a:off x="3477" y="3396"/>
                <a:ext cx="25" cy="158"/>
              </a:xfrm>
              <a:custGeom>
                <a:gdLst>
                  <a:gd fmla="*/ 0 w 25" name="T0"/>
                  <a:gd fmla="*/ 4 h 28" name="T1"/>
                  <a:gd fmla="*/ 0 w 25" name="T2"/>
                  <a:gd fmla="*/ 4 h 28" name="T3"/>
                  <a:gd fmla="*/ 3 w 25" name="T4"/>
                  <a:gd fmla="*/ 14 h 28" name="T5"/>
                  <a:gd fmla="*/ 9 w 25" name="T6"/>
                  <a:gd fmla="*/ 27 h 28" name="T7"/>
                  <a:gd fmla="*/ 24 w 25" name="T8"/>
                  <a:gd fmla="*/ 11 h 28" name="T9"/>
                  <a:gd fmla="*/ 23 w 25" name="T10"/>
                  <a:gd fmla="*/ 0 h 28" name="T11"/>
                  <a:gd fmla="*/ 0 w 25" name="T12"/>
                  <a:gd fmla="*/ 4 h 28" name="T13"/>
                  <a:gd fmla="*/ 0 w 25" name="T14"/>
                  <a:gd fmla="*/ 4 h 2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25" name="T24"/>
                  <a:gd fmla="*/ 0 h 28" name="T25"/>
                  <a:gd fmla="*/ 25 w 25" name="T26"/>
                  <a:gd fmla="*/ 28 h 2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8" w="25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/>
              <p:nvPr/>
            </p:nvSpPr>
            <p:spPr bwMode="auto">
              <a:xfrm>
                <a:off x="3195" y="3254"/>
                <a:ext cx="106" cy="158"/>
              </a:xfrm>
              <a:custGeom>
                <a:gdLst>
                  <a:gd fmla="*/ 0 w 106" name="T0"/>
                  <a:gd fmla="*/ 109 h 153" name="T1"/>
                  <a:gd fmla="*/ 0 w 106" name="T2"/>
                  <a:gd fmla="*/ 109 h 153" name="T3"/>
                  <a:gd fmla="*/ 14 w 106" name="T4"/>
                  <a:gd fmla="*/ 80 h 153" name="T5"/>
                  <a:gd fmla="*/ 40 w 106" name="T6"/>
                  <a:gd fmla="*/ 84 h 153" name="T7"/>
                  <a:gd fmla="*/ 68 w 106" name="T8"/>
                  <a:gd fmla="*/ 25 h 153" name="T9"/>
                  <a:gd fmla="*/ 82 w 106" name="T10"/>
                  <a:gd fmla="*/ 14 h 153" name="T11"/>
                  <a:gd fmla="*/ 77 w 106" name="T12"/>
                  <a:gd fmla="*/ 2 h 153" name="T13"/>
                  <a:gd fmla="*/ 84 w 106" name="T14"/>
                  <a:gd fmla="*/ 0 h 153" name="T15"/>
                  <a:gd fmla="*/ 94 w 106" name="T16"/>
                  <a:gd fmla="*/ 37 h 153" name="T17"/>
                  <a:gd fmla="*/ 77 w 106" name="T18"/>
                  <a:gd fmla="*/ 44 h 153" name="T19"/>
                  <a:gd fmla="*/ 96 w 106" name="T20"/>
                  <a:gd fmla="*/ 73 h 153" name="T21"/>
                  <a:gd fmla="*/ 84 w 106" name="T22"/>
                  <a:gd fmla="*/ 107 h 153" name="T23"/>
                  <a:gd fmla="*/ 105 w 106" name="T24"/>
                  <a:gd fmla="*/ 134 h 153" name="T25"/>
                  <a:gd fmla="*/ 103 w 106" name="T26"/>
                  <a:gd fmla="*/ 152 h 153" name="T27"/>
                  <a:gd fmla="*/ 67 w 106" name="T28"/>
                  <a:gd fmla="*/ 144 h 153" name="T29"/>
                  <a:gd fmla="*/ 39 w 106" name="T30"/>
                  <a:gd fmla="*/ 143 h 153" name="T31"/>
                  <a:gd fmla="*/ 17 w 106" name="T32"/>
                  <a:gd fmla="*/ 144 h 153" name="T33"/>
                  <a:gd fmla="*/ 16 w 106" name="T34"/>
                  <a:gd fmla="*/ 119 h 153" name="T35"/>
                  <a:gd fmla="*/ 0 w 106" name="T36"/>
                  <a:gd fmla="*/ 109 h 153" name="T37"/>
                  <a:gd fmla="*/ 0 w 106" name="T38"/>
                  <a:gd fmla="*/ 109 h 153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06" name="T60"/>
                  <a:gd fmla="*/ 0 h 153" name="T61"/>
                  <a:gd fmla="*/ 106 w 106" name="T62"/>
                  <a:gd fmla="*/ 153 h 153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53" w="105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/>
              <p:nvPr/>
            </p:nvSpPr>
            <p:spPr bwMode="auto">
              <a:xfrm>
                <a:off x="3279" y="3257"/>
                <a:ext cx="178" cy="158"/>
              </a:xfrm>
              <a:custGeom>
                <a:gdLst>
                  <a:gd fmla="*/ 0 w 178" name="T0"/>
                  <a:gd fmla="*/ 83 h 111" name="T1"/>
                  <a:gd fmla="*/ 0 w 178" name="T2"/>
                  <a:gd fmla="*/ 83 h 111" name="T3"/>
                  <a:gd fmla="*/ 12 w 178" name="T4"/>
                  <a:gd fmla="*/ 49 h 111" name="T5"/>
                  <a:gd fmla="*/ 56 w 178" name="T6"/>
                  <a:gd fmla="*/ 40 h 111" name="T7"/>
                  <a:gd fmla="*/ 61 w 178" name="T8"/>
                  <a:gd fmla="*/ 29 h 111" name="T9"/>
                  <a:gd fmla="*/ 81 w 178" name="T10"/>
                  <a:gd fmla="*/ 25 h 111" name="T11"/>
                  <a:gd fmla="*/ 111 w 178" name="T12"/>
                  <a:gd fmla="*/ 0 h 111" name="T13"/>
                  <a:gd fmla="*/ 121 w 178" name="T14"/>
                  <a:gd fmla="*/ 29 h 111" name="T15"/>
                  <a:gd fmla="*/ 144 w 178" name="T16"/>
                  <a:gd fmla="*/ 40 h 111" name="T17"/>
                  <a:gd fmla="*/ 177 w 178" name="T18"/>
                  <a:gd fmla="*/ 80 h 111" name="T19"/>
                  <a:gd fmla="*/ 95 w 178" name="T20"/>
                  <a:gd fmla="*/ 91 h 111" name="T21"/>
                  <a:gd fmla="*/ 68 w 178" name="T22"/>
                  <a:gd fmla="*/ 80 h 111" name="T23"/>
                  <a:gd fmla="*/ 56 w 178" name="T24"/>
                  <a:gd fmla="*/ 99 h 111" name="T25"/>
                  <a:gd fmla="*/ 33 w 178" name="T26"/>
                  <a:gd fmla="*/ 99 h 111" name="T27"/>
                  <a:gd fmla="*/ 21 w 178" name="T28"/>
                  <a:gd fmla="*/ 110 h 111" name="T29"/>
                  <a:gd fmla="*/ 0 w 178" name="T30"/>
                  <a:gd fmla="*/ 83 h 111" name="T31"/>
                  <a:gd fmla="*/ 0 w 178" name="T32"/>
                  <a:gd fmla="*/ 83 h 111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78" name="T51"/>
                  <a:gd fmla="*/ 0 h 111" name="T52"/>
                  <a:gd fmla="*/ 178 w 178" name="T53"/>
                  <a:gd fmla="*/ 111 h 111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10" w="178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/>
              <p:nvPr/>
            </p:nvSpPr>
            <p:spPr bwMode="auto">
              <a:xfrm>
                <a:off x="3263" y="3139"/>
                <a:ext cx="147" cy="158"/>
              </a:xfrm>
              <a:custGeom>
                <a:gdLst>
                  <a:gd fmla="*/ 0 w 147" name="T0"/>
                  <a:gd fmla="*/ 128 h 224" name="T1"/>
                  <a:gd fmla="*/ 0 w 147" name="T2"/>
                  <a:gd fmla="*/ 128 h 224" name="T3"/>
                  <a:gd fmla="*/ 21 w 147" name="T4"/>
                  <a:gd fmla="*/ 139 h 224" name="T5"/>
                  <a:gd fmla="*/ 16 w 147" name="T6"/>
                  <a:gd fmla="*/ 150 h 224" name="T7"/>
                  <a:gd fmla="*/ 26 w 147" name="T8"/>
                  <a:gd fmla="*/ 187 h 224" name="T9"/>
                  <a:gd fmla="*/ 9 w 147" name="T10"/>
                  <a:gd fmla="*/ 194 h 224" name="T11"/>
                  <a:gd fmla="*/ 28 w 147" name="T12"/>
                  <a:gd fmla="*/ 223 h 224" name="T13"/>
                  <a:gd fmla="*/ 72 w 147" name="T14"/>
                  <a:gd fmla="*/ 214 h 224" name="T15"/>
                  <a:gd fmla="*/ 77 w 147" name="T16"/>
                  <a:gd fmla="*/ 203 h 224" name="T17"/>
                  <a:gd fmla="*/ 97 w 147" name="T18"/>
                  <a:gd fmla="*/ 199 h 224" name="T19"/>
                  <a:gd fmla="*/ 127 w 147" name="T20"/>
                  <a:gd fmla="*/ 174 h 224" name="T21"/>
                  <a:gd fmla="*/ 117 w 147" name="T22"/>
                  <a:gd fmla="*/ 147 h 224" name="T23"/>
                  <a:gd fmla="*/ 131 w 147" name="T24"/>
                  <a:gd fmla="*/ 111 h 224" name="T25"/>
                  <a:gd fmla="*/ 145 w 147" name="T26"/>
                  <a:gd fmla="*/ 108 h 224" name="T27"/>
                  <a:gd fmla="*/ 146 w 147" name="T28"/>
                  <a:gd fmla="*/ 56 h 224" name="T29"/>
                  <a:gd fmla="*/ 36 w 147" name="T30"/>
                  <a:gd fmla="*/ 0 h 224" name="T31"/>
                  <a:gd fmla="*/ 22 w 147" name="T32"/>
                  <a:gd fmla="*/ 5 h 224" name="T33"/>
                  <a:gd fmla="*/ 22 w 147" name="T34"/>
                  <a:gd fmla="*/ 27 h 224" name="T35"/>
                  <a:gd fmla="*/ 36 w 147" name="T36"/>
                  <a:gd fmla="*/ 43 h 224" name="T37"/>
                  <a:gd fmla="*/ 28 w 147" name="T38"/>
                  <a:gd fmla="*/ 92 h 224" name="T39"/>
                  <a:gd fmla="*/ 0 w 147" name="T40"/>
                  <a:gd fmla="*/ 128 h 224" name="T41"/>
                  <a:gd fmla="*/ 0 w 147" name="T42"/>
                  <a:gd fmla="*/ 128 h 224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47" name="T66"/>
                  <a:gd fmla="*/ 0 h 224" name="T67"/>
                  <a:gd fmla="*/ 147 w 147" name="T68"/>
                  <a:gd fmla="*/ 224 h 224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24" w="147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/>
              <p:nvPr/>
            </p:nvSpPr>
            <p:spPr bwMode="auto">
              <a:xfrm>
                <a:off x="3232" y="3360"/>
                <a:ext cx="104" cy="158"/>
              </a:xfrm>
              <a:custGeom>
                <a:gdLst>
                  <a:gd fmla="*/ 0 w 104" name="T0"/>
                  <a:gd fmla="*/ 104 h 119" name="T1"/>
                  <a:gd fmla="*/ 0 w 104" name="T2"/>
                  <a:gd fmla="*/ 104 h 119" name="T3"/>
                  <a:gd fmla="*/ 11 w 104" name="T4"/>
                  <a:gd fmla="*/ 118 h 119" name="T5"/>
                  <a:gd fmla="*/ 25 w 104" name="T6"/>
                  <a:gd fmla="*/ 114 h 119" name="T7"/>
                  <a:gd fmla="*/ 46 w 104" name="T8"/>
                  <a:gd fmla="*/ 115 h 119" name="T9"/>
                  <a:gd fmla="*/ 65 w 104" name="T10"/>
                  <a:gd fmla="*/ 103 h 119" name="T11"/>
                  <a:gd fmla="*/ 70 w 104" name="T12"/>
                  <a:gd fmla="*/ 79 h 119" name="T13"/>
                  <a:gd fmla="*/ 90 w 104" name="T14"/>
                  <a:gd fmla="*/ 59 h 119" name="T15"/>
                  <a:gd fmla="*/ 103 w 104" name="T16"/>
                  <a:gd fmla="*/ 0 h 119" name="T17"/>
                  <a:gd fmla="*/ 80 w 104" name="T18"/>
                  <a:gd fmla="*/ 0 h 119" name="T19"/>
                  <a:gd fmla="*/ 68 w 104" name="T20"/>
                  <a:gd fmla="*/ 11 h 119" name="T21"/>
                  <a:gd fmla="*/ 66 w 104" name="T22"/>
                  <a:gd fmla="*/ 29 h 119" name="T23"/>
                  <a:gd fmla="*/ 30 w 104" name="T24"/>
                  <a:gd fmla="*/ 21 h 119" name="T25"/>
                  <a:gd fmla="*/ 29 w 104" name="T26"/>
                  <a:gd fmla="*/ 33 h 119" name="T27"/>
                  <a:gd fmla="*/ 43 w 104" name="T28"/>
                  <a:gd fmla="*/ 35 h 119" name="T29"/>
                  <a:gd fmla="*/ 39 w 104" name="T30"/>
                  <a:gd fmla="*/ 81 h 119" name="T31"/>
                  <a:gd fmla="*/ 21 w 104" name="T32"/>
                  <a:gd fmla="*/ 76 h 119" name="T33"/>
                  <a:gd fmla="*/ 0 w 104" name="T34"/>
                  <a:gd fmla="*/ 104 h 119" name="T35"/>
                  <a:gd fmla="*/ 0 w 104" name="T36"/>
                  <a:gd fmla="*/ 104 h 119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104" name="T57"/>
                  <a:gd fmla="*/ 0 h 119" name="T58"/>
                  <a:gd fmla="*/ 104 w 104" name="T59"/>
                  <a:gd fmla="*/ 119 h 119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119" w="104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/>
              <p:nvPr/>
            </p:nvSpPr>
            <p:spPr bwMode="auto">
              <a:xfrm>
                <a:off x="3248" y="3406"/>
                <a:ext cx="260" cy="158"/>
              </a:xfrm>
              <a:custGeom>
                <a:gdLst>
                  <a:gd fmla="*/ 0 w 260" name="T0"/>
                  <a:gd fmla="*/ 147 h 250" name="T1"/>
                  <a:gd fmla="*/ 0 w 260" name="T2"/>
                  <a:gd fmla="*/ 147 h 250" name="T3"/>
                  <a:gd fmla="*/ 1 w 260" name="T4"/>
                  <a:gd fmla="*/ 154 h 250" name="T5"/>
                  <a:gd fmla="*/ 53 w 260" name="T6"/>
                  <a:gd fmla="*/ 147 h 250" name="T7"/>
                  <a:gd fmla="*/ 76 w 260" name="T8"/>
                  <a:gd fmla="*/ 179 h 250" name="T9"/>
                  <a:gd fmla="*/ 95 w 260" name="T10"/>
                  <a:gd fmla="*/ 177 h 250" name="T11"/>
                  <a:gd fmla="*/ 99 w 260" name="T12"/>
                  <a:gd fmla="*/ 163 h 250" name="T13"/>
                  <a:gd fmla="*/ 117 w 260" name="T14"/>
                  <a:gd fmla="*/ 162 h 250" name="T15"/>
                  <a:gd fmla="*/ 129 w 260" name="T16"/>
                  <a:gd fmla="*/ 171 h 250" name="T17"/>
                  <a:gd fmla="*/ 132 w 260" name="T18"/>
                  <a:gd fmla="*/ 220 h 250" name="T19"/>
                  <a:gd fmla="*/ 160 w 260" name="T20"/>
                  <a:gd fmla="*/ 217 h 250" name="T21"/>
                  <a:gd fmla="*/ 238 w 260" name="T22"/>
                  <a:gd fmla="*/ 249 h 250" name="T23"/>
                  <a:gd fmla="*/ 238 w 260" name="T24"/>
                  <a:gd fmla="*/ 235 h 250" name="T25"/>
                  <a:gd fmla="*/ 222 w 260" name="T26"/>
                  <a:gd fmla="*/ 228 h 250" name="T27"/>
                  <a:gd fmla="*/ 225 w 260" name="T28"/>
                  <a:gd fmla="*/ 192 h 250" name="T29"/>
                  <a:gd fmla="*/ 250 w 260" name="T30"/>
                  <a:gd fmla="*/ 180 h 250" name="T31"/>
                  <a:gd fmla="*/ 234 w 260" name="T32"/>
                  <a:gd fmla="*/ 156 h 250" name="T33"/>
                  <a:gd fmla="*/ 232 w 260" name="T34"/>
                  <a:gd fmla="*/ 115 h 250" name="T35"/>
                  <a:gd fmla="*/ 229 w 260" name="T36"/>
                  <a:gd fmla="*/ 105 h 250" name="T37"/>
                  <a:gd fmla="*/ 238 w 260" name="T38"/>
                  <a:gd fmla="*/ 87 h 250" name="T39"/>
                  <a:gd fmla="*/ 250 w 260" name="T40"/>
                  <a:gd fmla="*/ 52 h 250" name="T41"/>
                  <a:gd fmla="*/ 259 w 260" name="T42"/>
                  <a:gd fmla="*/ 39 h 250" name="T43"/>
                  <a:gd fmla="*/ 254 w 260" name="T44"/>
                  <a:gd fmla="*/ 20 h 250" name="T45"/>
                  <a:gd fmla="*/ 208 w 260" name="T46"/>
                  <a:gd fmla="*/ 0 h 250" name="T47"/>
                  <a:gd fmla="*/ 126 w 260" name="T48"/>
                  <a:gd fmla="*/ 11 h 250" name="T49"/>
                  <a:gd fmla="*/ 99 w 260" name="T50"/>
                  <a:gd fmla="*/ 0 h 250" name="T51"/>
                  <a:gd fmla="*/ 87 w 260" name="T52"/>
                  <a:gd fmla="*/ 19 h 250" name="T53"/>
                  <a:gd fmla="*/ 74 w 260" name="T54"/>
                  <a:gd fmla="*/ 78 h 250" name="T55"/>
                  <a:gd fmla="*/ 54 w 260" name="T56"/>
                  <a:gd fmla="*/ 98 h 250" name="T57"/>
                  <a:gd fmla="*/ 49 w 260" name="T58"/>
                  <a:gd fmla="*/ 122 h 250" name="T59"/>
                  <a:gd fmla="*/ 30 w 260" name="T60"/>
                  <a:gd fmla="*/ 134 h 250" name="T61"/>
                  <a:gd fmla="*/ 9 w 260" name="T62"/>
                  <a:gd fmla="*/ 133 h 250" name="T63"/>
                  <a:gd fmla="*/ 0 w 260" name="T64"/>
                  <a:gd fmla="*/ 147 h 250" name="T65"/>
                  <a:gd fmla="*/ 0 w 260" name="T66"/>
                  <a:gd fmla="*/ 147 h 250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260" name="T102"/>
                  <a:gd fmla="*/ 0 h 250" name="T103"/>
                  <a:gd fmla="*/ 260 w 260" name="T104"/>
                  <a:gd fmla="*/ 250 h 250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250" w="26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/>
              <p:nvPr/>
            </p:nvSpPr>
            <p:spPr bwMode="auto">
              <a:xfrm>
                <a:off x="3522" y="2855"/>
                <a:ext cx="33" cy="158"/>
              </a:xfrm>
              <a:custGeom>
                <a:gdLst>
                  <a:gd fmla="*/ 0 w 33" name="T0"/>
                  <a:gd fmla="*/ 9 h 18" name="T1"/>
                  <a:gd fmla="*/ 0 w 33" name="T2"/>
                  <a:gd fmla="*/ 9 h 18" name="T3"/>
                  <a:gd fmla="*/ 11 w 33" name="T4"/>
                  <a:gd fmla="*/ 17 h 18" name="T5"/>
                  <a:gd fmla="*/ 32 w 33" name="T6"/>
                  <a:gd fmla="*/ 0 h 18" name="T7"/>
                  <a:gd fmla="*/ 0 w 33" name="T8"/>
                  <a:gd fmla="*/ 9 h 18" name="T9"/>
                  <a:gd fmla="*/ 0 w 33" name="T10"/>
                  <a:gd fmla="*/ 9 h 1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33" name="T18"/>
                  <a:gd fmla="*/ 0 h 18" name="T19"/>
                  <a:gd fmla="*/ 33 w 33" name="T20"/>
                  <a:gd fmla="*/ 18 h 1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8" w="33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/>
              <p:nvPr/>
            </p:nvSpPr>
            <p:spPr bwMode="auto">
              <a:xfrm>
                <a:off x="3093" y="3224"/>
                <a:ext cx="38" cy="158"/>
              </a:xfrm>
              <a:custGeom>
                <a:gdLst>
                  <a:gd fmla="*/ 0 w 38" name="T0"/>
                  <a:gd fmla="*/ 21 h 85" name="T1"/>
                  <a:gd fmla="*/ 0 w 38" name="T2"/>
                  <a:gd fmla="*/ 21 h 85" name="T3"/>
                  <a:gd fmla="*/ 14 w 38" name="T4"/>
                  <a:gd fmla="*/ 84 h 85" name="T5"/>
                  <a:gd fmla="*/ 26 w 38" name="T6"/>
                  <a:gd fmla="*/ 83 h 85" name="T7"/>
                  <a:gd fmla="*/ 37 w 38" name="T8"/>
                  <a:gd fmla="*/ 10 h 85" name="T9"/>
                  <a:gd fmla="*/ 26 w 38" name="T10"/>
                  <a:gd fmla="*/ 0 h 85" name="T11"/>
                  <a:gd fmla="*/ 19 w 38" name="T12"/>
                  <a:gd fmla="*/ 7 h 85" name="T13"/>
                  <a:gd fmla="*/ 0 w 38" name="T14"/>
                  <a:gd fmla="*/ 21 h 85" name="T15"/>
                  <a:gd fmla="*/ 0 w 38" name="T16"/>
                  <a:gd fmla="*/ 21 h 85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38" name="T27"/>
                  <a:gd fmla="*/ 0 h 85" name="T28"/>
                  <a:gd fmla="*/ 38 w 38" name="T29"/>
                  <a:gd fmla="*/ 85 h 85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85" w="38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/>
              <p:nvPr/>
            </p:nvSpPr>
            <p:spPr bwMode="auto">
              <a:xfrm>
                <a:off x="3209" y="3329"/>
                <a:ext cx="26" cy="158"/>
              </a:xfrm>
              <a:custGeom>
                <a:gdLst>
                  <a:gd fmla="*/ 0 w 26" name="T0"/>
                  <a:gd fmla="*/ 17 h 18" name="T1"/>
                  <a:gd fmla="*/ 0 w 26" name="T2"/>
                  <a:gd fmla="*/ 17 h 18" name="T3"/>
                  <a:gd fmla="*/ 3 w 26" name="T4"/>
                  <a:gd fmla="*/ 1 h 18" name="T5"/>
                  <a:gd fmla="*/ 25 w 26" name="T6"/>
                  <a:gd fmla="*/ 0 h 18" name="T7"/>
                  <a:gd fmla="*/ 25 w 26" name="T8"/>
                  <a:gd fmla="*/ 15 h 18" name="T9"/>
                  <a:gd fmla="*/ 0 w 26" name="T10"/>
                  <a:gd fmla="*/ 17 h 18" name="T11"/>
                  <a:gd fmla="*/ 0 w 26" name="T12"/>
                  <a:gd fmla="*/ 17 h 1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6" name="T21"/>
                  <a:gd fmla="*/ 0 h 18" name="T22"/>
                  <a:gd fmla="*/ 26 w 26" name="T23"/>
                  <a:gd fmla="*/ 18 h 1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8" w="26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/>
              <p:nvPr/>
            </p:nvSpPr>
            <p:spPr bwMode="auto">
              <a:xfrm>
                <a:off x="3530" y="3204"/>
                <a:ext cx="207" cy="158"/>
              </a:xfrm>
              <a:custGeom>
                <a:gdLst>
                  <a:gd fmla="*/ 0 w 207" name="T0"/>
                  <a:gd fmla="*/ 140 h 201" name="T1"/>
                  <a:gd fmla="*/ 0 w 207" name="T2"/>
                  <a:gd fmla="*/ 140 h 201" name="T3"/>
                  <a:gd fmla="*/ 16 w 207" name="T4"/>
                  <a:gd fmla="*/ 129 h 201" name="T5"/>
                  <a:gd fmla="*/ 17 w 207" name="T6"/>
                  <a:gd fmla="*/ 105 h 201" name="T7"/>
                  <a:gd fmla="*/ 44 w 207" name="T8"/>
                  <a:gd fmla="*/ 72 h 201" name="T9"/>
                  <a:gd fmla="*/ 55 w 207" name="T10"/>
                  <a:gd fmla="*/ 13 h 201" name="T11"/>
                  <a:gd fmla="*/ 76 w 207" name="T12"/>
                  <a:gd fmla="*/ 0 h 201" name="T13"/>
                  <a:gd fmla="*/ 92 w 207" name="T14"/>
                  <a:gd fmla="*/ 40 h 201" name="T15"/>
                  <a:gd fmla="*/ 137 w 207" name="T16"/>
                  <a:gd fmla="*/ 74 h 201" name="T17"/>
                  <a:gd fmla="*/ 121 w 207" name="T18"/>
                  <a:gd fmla="*/ 95 h 201" name="T19"/>
                  <a:gd fmla="*/ 136 w 207" name="T20"/>
                  <a:gd fmla="*/ 100 h 201" name="T21"/>
                  <a:gd fmla="*/ 152 w 207" name="T22"/>
                  <a:gd fmla="*/ 124 h 201" name="T23"/>
                  <a:gd fmla="*/ 206 w 207" name="T24"/>
                  <a:gd fmla="*/ 138 h 201" name="T25"/>
                  <a:gd fmla="*/ 165 w 207" name="T26"/>
                  <a:gd fmla="*/ 179 h 201" name="T27"/>
                  <a:gd fmla="*/ 122 w 207" name="T28"/>
                  <a:gd fmla="*/ 194 h 201" name="T29"/>
                  <a:gd fmla="*/ 83 w 207" name="T30"/>
                  <a:gd fmla="*/ 200 h 201" name="T31"/>
                  <a:gd fmla="*/ 39 w 207" name="T32"/>
                  <a:gd fmla="*/ 185 h 201" name="T33"/>
                  <a:gd fmla="*/ 24 w 207" name="T34"/>
                  <a:gd fmla="*/ 156 h 201" name="T35"/>
                  <a:gd fmla="*/ 0 w 207" name="T36"/>
                  <a:gd fmla="*/ 140 h 201" name="T37"/>
                  <a:gd fmla="*/ 0 w 207" name="T38"/>
                  <a:gd fmla="*/ 140 h 201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207" name="T60"/>
                  <a:gd fmla="*/ 0 h 201" name="T61"/>
                  <a:gd fmla="*/ 207 w 207" name="T62"/>
                  <a:gd fmla="*/ 201 h 201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201" w="206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/>
              <p:nvPr/>
            </p:nvSpPr>
            <p:spPr bwMode="auto">
              <a:xfrm>
                <a:off x="3651" y="3191"/>
                <a:ext cx="22" cy="158"/>
              </a:xfrm>
              <a:custGeom>
                <a:gdLst>
                  <a:gd fmla="*/ 0 w 22" name="T0"/>
                  <a:gd fmla="*/ 21 h 27" name="T1"/>
                  <a:gd fmla="*/ 0 w 22" name="T2"/>
                  <a:gd fmla="*/ 21 h 27" name="T3"/>
                  <a:gd fmla="*/ 15 w 22" name="T4"/>
                  <a:gd fmla="*/ 26 h 27" name="T5"/>
                  <a:gd fmla="*/ 21 w 22" name="T6"/>
                  <a:gd fmla="*/ 18 h 27" name="T7"/>
                  <a:gd fmla="*/ 10 w 22" name="T8"/>
                  <a:gd fmla="*/ 16 h 27" name="T9"/>
                  <a:gd fmla="*/ 21 w 22" name="T10"/>
                  <a:gd fmla="*/ 10 h 27" name="T11"/>
                  <a:gd fmla="*/ 16 w 22" name="T12"/>
                  <a:gd fmla="*/ 0 h 27" name="T13"/>
                  <a:gd fmla="*/ 0 w 22" name="T14"/>
                  <a:gd fmla="*/ 21 h 27" name="T15"/>
                  <a:gd fmla="*/ 0 w 22" name="T16"/>
                  <a:gd fmla="*/ 21 h 27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22" name="T27"/>
                  <a:gd fmla="*/ 0 h 27" name="T28"/>
                  <a:gd fmla="*/ 22 w 22" name="T29"/>
                  <a:gd fmla="*/ 27 h 27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27" w="22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/>
              <p:nvPr/>
            </p:nvSpPr>
            <p:spPr bwMode="auto">
              <a:xfrm>
                <a:off x="3199" y="3363"/>
                <a:ext cx="77" cy="158"/>
              </a:xfrm>
              <a:custGeom>
                <a:gdLst>
                  <a:gd fmla="*/ 0 w 77" name="T0"/>
                  <a:gd fmla="*/ 40 h 85" name="T1"/>
                  <a:gd fmla="*/ 0 w 77" name="T2"/>
                  <a:gd fmla="*/ 40 h 85" name="T3"/>
                  <a:gd fmla="*/ 9 w 77" name="T4"/>
                  <a:gd fmla="*/ 27 h 85" name="T5"/>
                  <a:gd fmla="*/ 14 w 77" name="T6"/>
                  <a:gd fmla="*/ 28 h 85" name="T7"/>
                  <a:gd fmla="*/ 10 w 77" name="T8"/>
                  <a:gd fmla="*/ 17 h 85" name="T9"/>
                  <a:gd fmla="*/ 35 w 77" name="T10"/>
                  <a:gd fmla="*/ 15 h 85" name="T11"/>
                  <a:gd fmla="*/ 35 w 77" name="T12"/>
                  <a:gd fmla="*/ 0 h 85" name="T13"/>
                  <a:gd fmla="*/ 63 w 77" name="T14"/>
                  <a:gd fmla="*/ 1 h 85" name="T15"/>
                  <a:gd fmla="*/ 62 w 77" name="T16"/>
                  <a:gd fmla="*/ 13 h 85" name="T17"/>
                  <a:gd fmla="*/ 76 w 77" name="T18"/>
                  <a:gd fmla="*/ 15 h 85" name="T19"/>
                  <a:gd fmla="*/ 72 w 77" name="T20"/>
                  <a:gd fmla="*/ 61 h 85" name="T21"/>
                  <a:gd fmla="*/ 54 w 77" name="T22"/>
                  <a:gd fmla="*/ 56 h 85" name="T23"/>
                  <a:gd fmla="*/ 33 w 77" name="T24"/>
                  <a:gd fmla="*/ 84 h 85" name="T25"/>
                  <a:gd fmla="*/ 0 w 77" name="T26"/>
                  <a:gd fmla="*/ 40 h 85" name="T27"/>
                  <a:gd fmla="*/ 0 w 77" name="T28"/>
                  <a:gd fmla="*/ 40 h 85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77" name="T45"/>
                  <a:gd fmla="*/ 0 h 85" name="T46"/>
                  <a:gd fmla="*/ 77 w 77" name="T47"/>
                  <a:gd fmla="*/ 85 h 85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5" w="77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/>
              <p:nvPr/>
            </p:nvSpPr>
            <p:spPr bwMode="auto">
              <a:xfrm>
                <a:off x="2852" y="3169"/>
                <a:ext cx="42" cy="158"/>
              </a:xfrm>
              <a:custGeom>
                <a:gdLst>
                  <a:gd fmla="*/ 0 w 42" name="T0"/>
                  <a:gd fmla="*/ 7 h 8" name="T1"/>
                  <a:gd fmla="*/ 0 w 42" name="T2"/>
                  <a:gd fmla="*/ 7 h 8" name="T3"/>
                  <a:gd fmla="*/ 2 w 42" name="T4"/>
                  <a:gd fmla="*/ 0 h 8" name="T5"/>
                  <a:gd fmla="*/ 41 w 42" name="T6"/>
                  <a:gd fmla="*/ 2 h 8" name="T7"/>
                  <a:gd fmla="*/ 0 w 42" name="T8"/>
                  <a:gd fmla="*/ 7 h 8" name="T9"/>
                  <a:gd fmla="*/ 0 w 42" name="T10"/>
                  <a:gd fmla="*/ 7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42" name="T18"/>
                  <a:gd fmla="*/ 0 h 8" name="T19"/>
                  <a:gd fmla="*/ 42 w 42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42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/>
              <p:nvPr/>
            </p:nvSpPr>
            <p:spPr bwMode="auto">
              <a:xfrm>
                <a:off x="3039" y="3243"/>
                <a:ext cx="59" cy="158"/>
              </a:xfrm>
              <a:custGeom>
                <a:gdLst>
                  <a:gd fmla="*/ 0 w 59" name="T0"/>
                  <a:gd fmla="*/ 83 h 89" name="T1"/>
                  <a:gd fmla="*/ 0 w 59" name="T2"/>
                  <a:gd fmla="*/ 83 h 89" name="T3"/>
                  <a:gd fmla="*/ 5 w 59" name="T4"/>
                  <a:gd fmla="*/ 23 h 89" name="T5"/>
                  <a:gd fmla="*/ 3 w 59" name="T6"/>
                  <a:gd fmla="*/ 4 h 89" name="T7"/>
                  <a:gd fmla="*/ 39 w 59" name="T8"/>
                  <a:gd fmla="*/ 0 h 89" name="T9"/>
                  <a:gd fmla="*/ 58 w 59" name="T10"/>
                  <a:gd fmla="*/ 70 h 89" name="T11"/>
                  <a:gd fmla="*/ 15 w 59" name="T12"/>
                  <a:gd fmla="*/ 88 h 89" name="T13"/>
                  <a:gd fmla="*/ 0 w 59" name="T14"/>
                  <a:gd fmla="*/ 83 h 89" name="T15"/>
                  <a:gd fmla="*/ 0 w 59" name="T16"/>
                  <a:gd fmla="*/ 83 h 89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59" name="T27"/>
                  <a:gd fmla="*/ 0 h 89" name="T28"/>
                  <a:gd fmla="*/ 59 w 59" name="T29"/>
                  <a:gd fmla="*/ 89 h 89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89" w="5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/>
              <p:nvPr/>
            </p:nvSpPr>
            <p:spPr bwMode="auto">
              <a:xfrm>
                <a:off x="2876" y="3214"/>
                <a:ext cx="101" cy="158"/>
              </a:xfrm>
              <a:custGeom>
                <a:gdLst>
                  <a:gd fmla="*/ 0 w 101" name="T0"/>
                  <a:gd fmla="*/ 25 h 74" name="T1"/>
                  <a:gd fmla="*/ 0 w 101" name="T2"/>
                  <a:gd fmla="*/ 25 h 74" name="T3"/>
                  <a:gd fmla="*/ 17 w 101" name="T4"/>
                  <a:gd fmla="*/ 14 h 74" name="T5"/>
                  <a:gd fmla="*/ 17 w 101" name="T6"/>
                  <a:gd fmla="*/ 0 h 74" name="T7"/>
                  <a:gd fmla="*/ 50 w 101" name="T8"/>
                  <a:gd fmla="*/ 3 h 74" name="T9"/>
                  <a:gd fmla="*/ 59 w 101" name="T10"/>
                  <a:gd fmla="*/ 10 h 74" name="T11"/>
                  <a:gd fmla="*/ 82 w 101" name="T12"/>
                  <a:gd fmla="*/ 2 h 74" name="T13"/>
                  <a:gd fmla="*/ 96 w 101" name="T14"/>
                  <a:gd fmla="*/ 35 h 74" name="T15"/>
                  <a:gd fmla="*/ 100 w 101" name="T16"/>
                  <a:gd fmla="*/ 59 h 74" name="T17"/>
                  <a:gd fmla="*/ 91 w 101" name="T18"/>
                  <a:gd fmla="*/ 58 h 74" name="T19"/>
                  <a:gd fmla="*/ 89 w 101" name="T20"/>
                  <a:gd fmla="*/ 71 h 74" name="T21"/>
                  <a:gd fmla="*/ 75 w 101" name="T22"/>
                  <a:gd fmla="*/ 73 h 74" name="T23"/>
                  <a:gd fmla="*/ 74 w 101" name="T24"/>
                  <a:gd fmla="*/ 59 h 74" name="T25"/>
                  <a:gd fmla="*/ 66 w 101" name="T26"/>
                  <a:gd fmla="*/ 59 h 74" name="T27"/>
                  <a:gd fmla="*/ 52 w 101" name="T28"/>
                  <a:gd fmla="*/ 38 h 74" name="T29"/>
                  <a:gd fmla="*/ 23 w 101" name="T30"/>
                  <a:gd fmla="*/ 50 h 74" name="T31"/>
                  <a:gd fmla="*/ 0 w 101" name="T32"/>
                  <a:gd fmla="*/ 25 h 74" name="T33"/>
                  <a:gd fmla="*/ 0 w 101" name="T34"/>
                  <a:gd fmla="*/ 25 h 74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101" name="T54"/>
                  <a:gd fmla="*/ 0 h 74" name="T55"/>
                  <a:gd fmla="*/ 101 w 101" name="T56"/>
                  <a:gd fmla="*/ 74 h 74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74" w="100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/>
              <p:nvPr/>
            </p:nvSpPr>
            <p:spPr bwMode="auto">
              <a:xfrm>
                <a:off x="3691" y="2947"/>
                <a:ext cx="26" cy="158"/>
              </a:xfrm>
              <a:custGeom>
                <a:gdLst>
                  <a:gd fmla="*/ 0 w 26" name="T0"/>
                  <a:gd fmla="*/ 0 h 8" name="T1"/>
                  <a:gd fmla="*/ 0 w 26" name="T2"/>
                  <a:gd fmla="*/ 0 h 8" name="T3"/>
                  <a:gd fmla="*/ 13 w 26" name="T4"/>
                  <a:gd fmla="*/ 7 h 8" name="T5"/>
                  <a:gd fmla="*/ 25 w 26" name="T6"/>
                  <a:gd fmla="*/ 2 h 8" name="T7"/>
                  <a:gd fmla="*/ 0 w 26" name="T8"/>
                  <a:gd fmla="*/ 0 h 8" name="T9"/>
                  <a:gd fmla="*/ 0 w 26" name="T10"/>
                  <a:gd fmla="*/ 0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6" name="T18"/>
                  <a:gd fmla="*/ 0 h 8" name="T19"/>
                  <a:gd fmla="*/ 26 w 26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26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/>
              <p:nvPr/>
            </p:nvSpPr>
            <p:spPr bwMode="auto">
              <a:xfrm>
                <a:off x="3544" y="2913"/>
                <a:ext cx="22" cy="158"/>
              </a:xfrm>
              <a:custGeom>
                <a:gdLst>
                  <a:gd fmla="*/ 0 w 22" name="T0"/>
                  <a:gd fmla="*/ 28 h 58" name="T1"/>
                  <a:gd fmla="*/ 0 w 22" name="T2"/>
                  <a:gd fmla="*/ 28 h 58" name="T3"/>
                  <a:gd fmla="*/ 11 w 22" name="T4"/>
                  <a:gd fmla="*/ 57 h 58" name="T5"/>
                  <a:gd fmla="*/ 13 w 22" name="T6"/>
                  <a:gd fmla="*/ 56 h 58" name="T7"/>
                  <a:gd fmla="*/ 19 w 22" name="T8"/>
                  <a:gd fmla="*/ 25 h 58" name="T9"/>
                  <a:gd fmla="*/ 11 w 22" name="T10"/>
                  <a:gd fmla="*/ 28 h 58" name="T11"/>
                  <a:gd fmla="*/ 13 w 22" name="T12"/>
                  <a:gd fmla="*/ 14 h 58" name="T13"/>
                  <a:gd fmla="*/ 20 w 22" name="T14"/>
                  <a:gd fmla="*/ 7 h 58" name="T15"/>
                  <a:gd fmla="*/ 21 w 22" name="T16"/>
                  <a:gd fmla="*/ 0 h 58" name="T17"/>
                  <a:gd fmla="*/ 14 w 22" name="T18"/>
                  <a:gd fmla="*/ 1 h 58" name="T19"/>
                  <a:gd fmla="*/ 0 w 22" name="T20"/>
                  <a:gd fmla="*/ 28 h 58" name="T21"/>
                  <a:gd fmla="*/ 0 w 22" name="T22"/>
                  <a:gd fmla="*/ 28 h 58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22" name="T36"/>
                  <a:gd fmla="*/ 0 h 58" name="T37"/>
                  <a:gd fmla="*/ 22 w 22" name="T38"/>
                  <a:gd fmla="*/ 58 h 58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57" w="22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/>
              <p:nvPr/>
            </p:nvSpPr>
            <p:spPr bwMode="auto">
              <a:xfrm>
                <a:off x="2964" y="3248"/>
                <a:ext cx="81" cy="158"/>
              </a:xfrm>
              <a:custGeom>
                <a:gdLst>
                  <a:gd fmla="*/ 0 w 81" name="T0"/>
                  <a:gd fmla="*/ 57 h 87" name="T1"/>
                  <a:gd fmla="*/ 0 w 81" name="T2"/>
                  <a:gd fmla="*/ 57 h 87" name="T3"/>
                  <a:gd fmla="*/ 1 w 81" name="T4"/>
                  <a:gd fmla="*/ 44 h 87" name="T5"/>
                  <a:gd fmla="*/ 3 w 81" name="T6"/>
                  <a:gd fmla="*/ 31 h 87" name="T7"/>
                  <a:gd fmla="*/ 12 w 81" name="T8"/>
                  <a:gd fmla="*/ 32 h 87" name="T9"/>
                  <a:gd fmla="*/ 8 w 81" name="T10"/>
                  <a:gd fmla="*/ 8 h 87" name="T11"/>
                  <a:gd fmla="*/ 32 w 81" name="T12"/>
                  <a:gd fmla="*/ 0 h 87" name="T13"/>
                  <a:gd fmla="*/ 46 w 81" name="T14"/>
                  <a:gd fmla="*/ 5 h 87" name="T15"/>
                  <a:gd fmla="*/ 53 w 81" name="T16"/>
                  <a:gd fmla="*/ 14 h 87" name="T17"/>
                  <a:gd fmla="*/ 80 w 81" name="T18"/>
                  <a:gd fmla="*/ 17 h 87" name="T19"/>
                  <a:gd fmla="*/ 75 w 81" name="T20"/>
                  <a:gd fmla="*/ 77 h 87" name="T21"/>
                  <a:gd fmla="*/ 13 w 81" name="T22"/>
                  <a:gd fmla="*/ 86 h 87" name="T23"/>
                  <a:gd fmla="*/ 15 w 81" name="T24"/>
                  <a:gd fmla="*/ 66 h 87" name="T25"/>
                  <a:gd fmla="*/ 0 w 81" name="T26"/>
                  <a:gd fmla="*/ 57 h 87" name="T27"/>
                  <a:gd fmla="*/ 0 w 81" name="T28"/>
                  <a:gd fmla="*/ 57 h 87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81" name="T45"/>
                  <a:gd fmla="*/ 0 h 87" name="T46"/>
                  <a:gd fmla="*/ 81 w 81" name="T47"/>
                  <a:gd fmla="*/ 87 h 87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7" w="81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/>
              <p:nvPr/>
            </p:nvSpPr>
            <p:spPr bwMode="auto">
              <a:xfrm>
                <a:off x="3555" y="2914"/>
                <a:ext cx="60" cy="158"/>
              </a:xfrm>
              <a:custGeom>
                <a:gdLst>
                  <a:gd fmla="*/ 0 w 60" name="T0"/>
                  <a:gd fmla="*/ 31 h 65" name="T1"/>
                  <a:gd fmla="*/ 0 w 60" name="T2"/>
                  <a:gd fmla="*/ 31 h 65" name="T3"/>
                  <a:gd fmla="*/ 2 w 60" name="T4"/>
                  <a:gd fmla="*/ 17 h 65" name="T5"/>
                  <a:gd fmla="*/ 9 w 60" name="T6"/>
                  <a:gd fmla="*/ 10 h 65" name="T7"/>
                  <a:gd fmla="*/ 23 w 60" name="T8"/>
                  <a:gd fmla="*/ 16 h 65" name="T9"/>
                  <a:gd fmla="*/ 53 w 60" name="T10"/>
                  <a:gd fmla="*/ 0 h 65" name="T11"/>
                  <a:gd fmla="*/ 59 w 60" name="T12"/>
                  <a:gd fmla="*/ 18 h 65" name="T13"/>
                  <a:gd fmla="*/ 28 w 60" name="T14"/>
                  <a:gd fmla="*/ 28 h 65" name="T15"/>
                  <a:gd fmla="*/ 44 w 60" name="T16"/>
                  <a:gd fmla="*/ 42 h 65" name="T17"/>
                  <a:gd fmla="*/ 36 w 60" name="T18"/>
                  <a:gd fmla="*/ 51 h 65" name="T19"/>
                  <a:gd fmla="*/ 17 w 60" name="T20"/>
                  <a:gd fmla="*/ 64 h 65" name="T21"/>
                  <a:gd fmla="*/ 2 w 60" name="T22"/>
                  <a:gd fmla="*/ 59 h 65" name="T23"/>
                  <a:gd fmla="*/ 2 w 60" name="T24"/>
                  <a:gd fmla="*/ 59 h 65" name="T25"/>
                  <a:gd fmla="*/ 8 w 60" name="T26"/>
                  <a:gd fmla="*/ 28 h 65" name="T27"/>
                  <a:gd fmla="*/ 0 w 60" name="T28"/>
                  <a:gd fmla="*/ 31 h 65" name="T29"/>
                  <a:gd fmla="*/ 0 w 60" name="T30"/>
                  <a:gd fmla="*/ 31 h 65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60" name="T48"/>
                  <a:gd fmla="*/ 0 h 65" name="T49"/>
                  <a:gd fmla="*/ 60 w 60" name="T50"/>
                  <a:gd fmla="*/ 65 h 65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65" w="60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/>
              <p:nvPr/>
            </p:nvSpPr>
            <p:spPr bwMode="auto">
              <a:xfrm>
                <a:off x="3544" y="3351"/>
                <a:ext cx="109" cy="158"/>
              </a:xfrm>
              <a:custGeom>
                <a:gdLst>
                  <a:gd fmla="*/ 0 w 109" name="T0"/>
                  <a:gd fmla="*/ 8 h 126" name="T1"/>
                  <a:gd fmla="*/ 0 w 109" name="T2"/>
                  <a:gd fmla="*/ 8 h 126" name="T3"/>
                  <a:gd fmla="*/ 15 w 109" name="T4"/>
                  <a:gd fmla="*/ 34 h 126" name="T5"/>
                  <a:gd fmla="*/ 0 w 109" name="T6"/>
                  <a:gd fmla="*/ 59 h 126" name="T7"/>
                  <a:gd fmla="*/ 11 w 109" name="T8"/>
                  <a:gd fmla="*/ 66 h 126" name="T9"/>
                  <a:gd fmla="*/ 3 w 109" name="T10"/>
                  <a:gd fmla="*/ 75 h 126" name="T11"/>
                  <a:gd fmla="*/ 74 w 109" name="T12"/>
                  <a:gd fmla="*/ 125 h 126" name="T13"/>
                  <a:gd fmla="*/ 104 w 109" name="T14"/>
                  <a:gd fmla="*/ 85 h 126" name="T15"/>
                  <a:gd fmla="*/ 97 w 109" name="T16"/>
                  <a:gd fmla="*/ 74 h 126" name="T17"/>
                  <a:gd fmla="*/ 97 w 109" name="T18"/>
                  <a:gd fmla="*/ 23 h 126" name="T19"/>
                  <a:gd fmla="*/ 108 w 109" name="T20"/>
                  <a:gd fmla="*/ 9 h 126" name="T21"/>
                  <a:gd fmla="*/ 69 w 109" name="T22"/>
                  <a:gd fmla="*/ 15 h 126" name="T23"/>
                  <a:gd fmla="*/ 25 w 109" name="T24"/>
                  <a:gd fmla="*/ 0 h 126" name="T25"/>
                  <a:gd fmla="*/ 0 w 109" name="T26"/>
                  <a:gd fmla="*/ 8 h 126" name="T27"/>
                  <a:gd fmla="*/ 0 w 109" name="T28"/>
                  <a:gd fmla="*/ 8 h 12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09" name="T45"/>
                  <a:gd fmla="*/ 0 h 126" name="T46"/>
                  <a:gd fmla="*/ 109 w 109" name="T47"/>
                  <a:gd fmla="*/ 126 h 12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25" w="109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/>
              <p:nvPr/>
            </p:nvSpPr>
            <p:spPr bwMode="auto">
              <a:xfrm>
                <a:off x="3716" y="2943"/>
                <a:ext cx="25" cy="158"/>
              </a:xfrm>
              <a:custGeom>
                <a:gdLst>
                  <a:gd fmla="*/ 0 w 25" name="T0"/>
                  <a:gd fmla="*/ 13 h 22" name="T1"/>
                  <a:gd fmla="*/ 0 w 25" name="T2"/>
                  <a:gd fmla="*/ 13 h 22" name="T3"/>
                  <a:gd fmla="*/ 20 w 25" name="T4"/>
                  <a:gd fmla="*/ 0 h 22" name="T5"/>
                  <a:gd fmla="*/ 24 w 25" name="T6"/>
                  <a:gd fmla="*/ 21 h 22" name="T7"/>
                  <a:gd fmla="*/ 0 w 25" name="T8"/>
                  <a:gd fmla="*/ 13 h 22" name="T9"/>
                  <a:gd fmla="*/ 0 w 25" name="T10"/>
                  <a:gd fmla="*/ 13 h 22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5" name="T18"/>
                  <a:gd fmla="*/ 0 h 22" name="T19"/>
                  <a:gd fmla="*/ 25 w 25" name="T20"/>
                  <a:gd fmla="*/ 22 h 22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2" w="25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/>
              <p:nvPr/>
            </p:nvSpPr>
            <p:spPr bwMode="auto">
              <a:xfrm>
                <a:off x="3558" y="2874"/>
                <a:ext cx="22" cy="158"/>
              </a:xfrm>
              <a:custGeom>
                <a:gdLst>
                  <a:gd fmla="*/ 0 w 22" name="T0"/>
                  <a:gd fmla="*/ 24 h 25" name="T1"/>
                  <a:gd fmla="*/ 0 w 22" name="T2"/>
                  <a:gd fmla="*/ 24 h 25" name="T3"/>
                  <a:gd fmla="*/ 7 w 22" name="T4"/>
                  <a:gd fmla="*/ 23 h 25" name="T5"/>
                  <a:gd fmla="*/ 21 w 22" name="T6"/>
                  <a:gd fmla="*/ 7 h 25" name="T7"/>
                  <a:gd fmla="*/ 14 w 22" name="T8"/>
                  <a:gd fmla="*/ 0 h 25" name="T9"/>
                  <a:gd fmla="*/ 0 w 22" name="T10"/>
                  <a:gd fmla="*/ 24 h 25" name="T11"/>
                  <a:gd fmla="*/ 0 w 22" name="T12"/>
                  <a:gd fmla="*/ 24 h 25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2" name="T21"/>
                  <a:gd fmla="*/ 0 h 25" name="T22"/>
                  <a:gd fmla="*/ 22 w 22" name="T23"/>
                  <a:gd fmla="*/ 25 h 25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5" w="22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/>
              <p:nvPr/>
            </p:nvSpPr>
            <p:spPr bwMode="auto">
              <a:xfrm>
                <a:off x="2925" y="3264"/>
                <a:ext cx="55" cy="158"/>
              </a:xfrm>
              <a:custGeom>
                <a:gdLst>
                  <a:gd fmla="*/ 0 w 55" name="T0"/>
                  <a:gd fmla="*/ 20 h 55" name="T1"/>
                  <a:gd fmla="*/ 0 w 55" name="T2"/>
                  <a:gd fmla="*/ 20 h 55" name="T3"/>
                  <a:gd fmla="*/ 17 w 55" name="T4"/>
                  <a:gd fmla="*/ 0 h 55" name="T5"/>
                  <a:gd fmla="*/ 25 w 55" name="T6"/>
                  <a:gd fmla="*/ 0 h 55" name="T7"/>
                  <a:gd fmla="*/ 26 w 55" name="T8"/>
                  <a:gd fmla="*/ 14 h 55" name="T9"/>
                  <a:gd fmla="*/ 40 w 55" name="T10"/>
                  <a:gd fmla="*/ 12 h 55" name="T11"/>
                  <a:gd fmla="*/ 39 w 55" name="T12"/>
                  <a:gd fmla="*/ 25 h 55" name="T13"/>
                  <a:gd fmla="*/ 54 w 55" name="T14"/>
                  <a:gd fmla="*/ 34 h 55" name="T15"/>
                  <a:gd fmla="*/ 52 w 55" name="T16"/>
                  <a:gd fmla="*/ 54 h 55" name="T17"/>
                  <a:gd fmla="*/ 0 w 55" name="T18"/>
                  <a:gd fmla="*/ 20 h 55" name="T19"/>
                  <a:gd fmla="*/ 0 w 55" name="T20"/>
                  <a:gd fmla="*/ 20 h 55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55" name="T33"/>
                  <a:gd fmla="*/ 0 h 55" name="T34"/>
                  <a:gd fmla="*/ 55 w 55" name="T35"/>
                  <a:gd fmla="*/ 55 h 55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55" w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/>
              <p:nvPr/>
            </p:nvSpPr>
            <p:spPr bwMode="auto">
              <a:xfrm>
                <a:off x="3208" y="2985"/>
                <a:ext cx="214" cy="158"/>
              </a:xfrm>
              <a:custGeom>
                <a:gdLst>
                  <a:gd fmla="*/ 0 w 214" name="T0"/>
                  <a:gd fmla="*/ 103 h 199" name="T1"/>
                  <a:gd fmla="*/ 0 w 214" name="T2"/>
                  <a:gd fmla="*/ 103 h 199" name="T3"/>
                  <a:gd fmla="*/ 0 w 214" name="T4"/>
                  <a:gd fmla="*/ 42 h 199" name="T5"/>
                  <a:gd fmla="*/ 27 w 214" name="T6"/>
                  <a:gd fmla="*/ 0 h 199" name="T7"/>
                  <a:gd fmla="*/ 78 w 214" name="T8"/>
                  <a:gd fmla="*/ 12 h 199" name="T9"/>
                  <a:gd fmla="*/ 87 w 214" name="T10"/>
                  <a:gd fmla="*/ 27 h 199" name="T11"/>
                  <a:gd fmla="*/ 129 w 214" name="T12"/>
                  <a:gd fmla="*/ 42 h 199" name="T13"/>
                  <a:gd fmla="*/ 143 w 214" name="T14"/>
                  <a:gd fmla="*/ 37 h 199" name="T15"/>
                  <a:gd fmla="*/ 144 w 214" name="T16"/>
                  <a:gd fmla="*/ 15 h 199" name="T17"/>
                  <a:gd fmla="*/ 157 w 214" name="T18"/>
                  <a:gd fmla="*/ 5 h 199" name="T19"/>
                  <a:gd fmla="*/ 213 w 214" name="T20"/>
                  <a:gd fmla="*/ 22 h 199" name="T21"/>
                  <a:gd fmla="*/ 207 w 214" name="T22"/>
                  <a:gd fmla="*/ 46 h 199" name="T23"/>
                  <a:gd fmla="*/ 213 w 214" name="T24"/>
                  <a:gd fmla="*/ 162 h 199" name="T25"/>
                  <a:gd fmla="*/ 213 w 214" name="T26"/>
                  <a:gd fmla="*/ 190 h 199" name="T27"/>
                  <a:gd fmla="*/ 201 w 214" name="T28"/>
                  <a:gd fmla="*/ 190 h 199" name="T29"/>
                  <a:gd fmla="*/ 201 w 214" name="T30"/>
                  <a:gd fmla="*/ 198 h 199" name="T31"/>
                  <a:gd fmla="*/ 91 w 214" name="T32"/>
                  <a:gd fmla="*/ 142 h 199" name="T33"/>
                  <a:gd fmla="*/ 77 w 214" name="T34"/>
                  <a:gd fmla="*/ 147 h 199" name="T35"/>
                  <a:gd fmla="*/ 32 w 214" name="T36"/>
                  <a:gd fmla="*/ 141 h 199" name="T37"/>
                  <a:gd fmla="*/ 0 w 214" name="T38"/>
                  <a:gd fmla="*/ 103 h 199" name="T39"/>
                  <a:gd fmla="*/ 0 w 214" name="T40"/>
                  <a:gd fmla="*/ 103 h 199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14" name="T63"/>
                  <a:gd fmla="*/ 0 h 199" name="T64"/>
                  <a:gd fmla="*/ 214 w 214" name="T65"/>
                  <a:gd fmla="*/ 199 h 199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99" w="214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/>
              <p:nvPr/>
            </p:nvSpPr>
            <p:spPr bwMode="auto">
              <a:xfrm>
                <a:off x="3668" y="3611"/>
                <a:ext cx="97" cy="158"/>
              </a:xfrm>
              <a:custGeom>
                <a:gdLst>
                  <a:gd fmla="*/ 0 w 97" name="T0"/>
                  <a:gd fmla="*/ 135 h 190" name="T1"/>
                  <a:gd fmla="*/ 0 w 97" name="T2"/>
                  <a:gd fmla="*/ 135 h 190" name="T3"/>
                  <a:gd fmla="*/ 9 w 97" name="T4"/>
                  <a:gd fmla="*/ 173 h 190" name="T5"/>
                  <a:gd fmla="*/ 27 w 97" name="T6"/>
                  <a:gd fmla="*/ 189 h 190" name="T7"/>
                  <a:gd fmla="*/ 57 w 97" name="T8"/>
                  <a:gd fmla="*/ 173 h 190" name="T9"/>
                  <a:gd fmla="*/ 90 w 97" name="T10"/>
                  <a:gd fmla="*/ 43 h 190" name="T11"/>
                  <a:gd fmla="*/ 96 w 97" name="T12"/>
                  <a:gd fmla="*/ 48 h 190" name="T13"/>
                  <a:gd fmla="*/ 82 w 97" name="T14"/>
                  <a:gd fmla="*/ 0 h 190" name="T15"/>
                  <a:gd fmla="*/ 64 w 97" name="T16"/>
                  <a:gd fmla="*/ 20 h 190" name="T17"/>
                  <a:gd fmla="*/ 65 w 97" name="T18"/>
                  <a:gd fmla="*/ 34 h 190" name="T19"/>
                  <a:gd fmla="*/ 44 w 97" name="T20"/>
                  <a:gd fmla="*/ 49 h 190" name="T21"/>
                  <a:gd fmla="*/ 17 w 97" name="T22"/>
                  <a:gd fmla="*/ 56 h 190" name="T23"/>
                  <a:gd fmla="*/ 10 w 97" name="T24"/>
                  <a:gd fmla="*/ 73 h 190" name="T25"/>
                  <a:gd fmla="*/ 17 w 97" name="T26"/>
                  <a:gd fmla="*/ 106 h 190" name="T27"/>
                  <a:gd fmla="*/ 0 w 97" name="T28"/>
                  <a:gd fmla="*/ 135 h 190" name="T29"/>
                  <a:gd fmla="*/ 0 w 97" name="T30"/>
                  <a:gd fmla="*/ 135 h 190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97" name="T48"/>
                  <a:gd fmla="*/ 0 h 190" name="T49"/>
                  <a:gd fmla="*/ 97 w 97" name="T50"/>
                  <a:gd fmla="*/ 190 h 190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90" w="97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/>
              <p:nvPr/>
            </p:nvSpPr>
            <p:spPr bwMode="auto">
              <a:xfrm>
                <a:off x="3527" y="3532"/>
                <a:ext cx="45" cy="158"/>
              </a:xfrm>
              <a:custGeom>
                <a:gdLst>
                  <a:gd fmla="*/ 0 w 45" name="T0"/>
                  <a:gd fmla="*/ 58 h 107" name="T1"/>
                  <a:gd fmla="*/ 0 w 45" name="T2"/>
                  <a:gd fmla="*/ 58 h 107" name="T3"/>
                  <a:gd fmla="*/ 6 w 45" name="T4"/>
                  <a:gd fmla="*/ 64 h 107" name="T5"/>
                  <a:gd fmla="*/ 23 w 45" name="T6"/>
                  <a:gd fmla="*/ 70 h 107" name="T7"/>
                  <a:gd fmla="*/ 21 w 45" name="T8"/>
                  <a:gd fmla="*/ 90 h 107" name="T9"/>
                  <a:gd fmla="*/ 36 w 45" name="T10"/>
                  <a:gd fmla="*/ 106 h 107" name="T11"/>
                  <a:gd fmla="*/ 44 w 45" name="T12"/>
                  <a:gd fmla="*/ 76 h 107" name="T13"/>
                  <a:gd fmla="*/ 30 w 45" name="T14"/>
                  <a:gd fmla="*/ 56 h 107" name="T15"/>
                  <a:gd fmla="*/ 34 w 45" name="T16"/>
                  <a:gd fmla="*/ 67 h 107" name="T17"/>
                  <a:gd fmla="*/ 26 w 45" name="T18"/>
                  <a:gd fmla="*/ 67 h 107" name="T19"/>
                  <a:gd fmla="*/ 17 w 45" name="T20"/>
                  <a:gd fmla="*/ 39 h 107" name="T21"/>
                  <a:gd fmla="*/ 16 w 45" name="T22"/>
                  <a:gd fmla="*/ 3 h 107" name="T23"/>
                  <a:gd fmla="*/ 3 w 45" name="T24"/>
                  <a:gd fmla="*/ 0 h 107" name="T25"/>
                  <a:gd fmla="*/ 14 w 45" name="T26"/>
                  <a:gd fmla="*/ 17 h 107" name="T27"/>
                  <a:gd fmla="*/ 0 w 45" name="T28"/>
                  <a:gd fmla="*/ 58 h 107" name="T29"/>
                  <a:gd fmla="*/ 0 w 45" name="T30"/>
                  <a:gd fmla="*/ 58 h 107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45" name="T48"/>
                  <a:gd fmla="*/ 0 h 107" name="T49"/>
                  <a:gd fmla="*/ 45 w 45" name="T50"/>
                  <a:gd fmla="*/ 107 h 107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07" w="45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/>
              <p:nvPr/>
            </p:nvSpPr>
            <p:spPr bwMode="auto">
              <a:xfrm>
                <a:off x="2916" y="3109"/>
                <a:ext cx="221" cy="158"/>
              </a:xfrm>
              <a:custGeom>
                <a:gdLst>
                  <a:gd fmla="*/ 0 w 221" name="T0"/>
                  <a:gd fmla="*/ 143 h 208" name="T1"/>
                  <a:gd fmla="*/ 0 w 221" name="T2"/>
                  <a:gd fmla="*/ 143 h 208" name="T3"/>
                  <a:gd fmla="*/ 9 w 221" name="T4"/>
                  <a:gd fmla="*/ 129 h 208" name="T5"/>
                  <a:gd fmla="*/ 20 w 221" name="T6"/>
                  <a:gd fmla="*/ 138 h 208" name="T7"/>
                  <a:gd fmla="*/ 89 w 221" name="T8"/>
                  <a:gd fmla="*/ 134 h 208" name="T9"/>
                  <a:gd fmla="*/ 75 w 221" name="T10"/>
                  <a:gd fmla="*/ 0 h 208" name="T11"/>
                  <a:gd fmla="*/ 99 w 221" name="T12"/>
                  <a:gd fmla="*/ 0 h 208" name="T13"/>
                  <a:gd fmla="*/ 208 w 221" name="T14"/>
                  <a:gd fmla="*/ 72 h 208" name="T15"/>
                  <a:gd fmla="*/ 209 w 221" name="T16"/>
                  <a:gd fmla="*/ 85 h 208" name="T17"/>
                  <a:gd fmla="*/ 220 w 221" name="T18"/>
                  <a:gd fmla="*/ 83 h 208" name="T19"/>
                  <a:gd fmla="*/ 220 w 221" name="T20"/>
                  <a:gd fmla="*/ 126 h 208" name="T21"/>
                  <a:gd fmla="*/ 211 w 221" name="T22"/>
                  <a:gd fmla="*/ 135 h 208" name="T23"/>
                  <a:gd fmla="*/ 167 w 221" name="T24"/>
                  <a:gd fmla="*/ 141 h 208" name="T25"/>
                  <a:gd fmla="*/ 111 w 221" name="T26"/>
                  <a:gd fmla="*/ 165 h 208" name="T27"/>
                  <a:gd fmla="*/ 94 w 221" name="T28"/>
                  <a:gd fmla="*/ 204 h 208" name="T29"/>
                  <a:gd fmla="*/ 80 w 221" name="T30"/>
                  <a:gd fmla="*/ 199 h 208" name="T31"/>
                  <a:gd fmla="*/ 56 w 221" name="T32"/>
                  <a:gd fmla="*/ 207 h 208" name="T33"/>
                  <a:gd fmla="*/ 42 w 221" name="T34"/>
                  <a:gd fmla="*/ 174 h 208" name="T35"/>
                  <a:gd fmla="*/ 19 w 221" name="T36"/>
                  <a:gd fmla="*/ 182 h 208" name="T37"/>
                  <a:gd fmla="*/ 10 w 221" name="T38"/>
                  <a:gd fmla="*/ 175 h 208" name="T39"/>
                  <a:gd fmla="*/ 0 w 221" name="T40"/>
                  <a:gd fmla="*/ 143 h 208" name="T41"/>
                  <a:gd fmla="*/ 0 w 221" name="T42"/>
                  <a:gd fmla="*/ 143 h 208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221" name="T66"/>
                  <a:gd fmla="*/ 0 h 208" name="T67"/>
                  <a:gd fmla="*/ 221 w 221" name="T68"/>
                  <a:gd fmla="*/ 208 h 208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08" w="221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/>
              <p:nvPr/>
            </p:nvSpPr>
            <p:spPr bwMode="auto">
              <a:xfrm>
                <a:off x="2849" y="3061"/>
                <a:ext cx="167" cy="158"/>
              </a:xfrm>
              <a:custGeom>
                <a:gdLst>
                  <a:gd fmla="*/ 0 w 167" name="T0"/>
                  <a:gd fmla="*/ 89 h 177" name="T1"/>
                  <a:gd fmla="*/ 0 w 167" name="T2"/>
                  <a:gd fmla="*/ 89 h 177" name="T3"/>
                  <a:gd fmla="*/ 10 w 167" name="T4"/>
                  <a:gd fmla="*/ 99 h 177" name="T5"/>
                  <a:gd fmla="*/ 13 w 167" name="T6"/>
                  <a:gd fmla="*/ 125 h 177" name="T7"/>
                  <a:gd fmla="*/ 5 w 167" name="T8"/>
                  <a:gd fmla="*/ 158 h 177" name="T9"/>
                  <a:gd fmla="*/ 36 w 167" name="T10"/>
                  <a:gd fmla="*/ 151 h 177" name="T11"/>
                  <a:gd fmla="*/ 67 w 167" name="T12"/>
                  <a:gd fmla="*/ 176 h 177" name="T13"/>
                  <a:gd fmla="*/ 76 w 167" name="T14"/>
                  <a:gd fmla="*/ 162 h 177" name="T15"/>
                  <a:gd fmla="*/ 87 w 167" name="T16"/>
                  <a:gd fmla="*/ 171 h 177" name="T17"/>
                  <a:gd fmla="*/ 156 w 167" name="T18"/>
                  <a:gd fmla="*/ 167 h 177" name="T19"/>
                  <a:gd fmla="*/ 142 w 167" name="T20"/>
                  <a:gd fmla="*/ 33 h 177" name="T21"/>
                  <a:gd fmla="*/ 166 w 167" name="T22"/>
                  <a:gd fmla="*/ 33 h 177" name="T23"/>
                  <a:gd fmla="*/ 115 w 167" name="T24"/>
                  <a:gd fmla="*/ 0 h 177" name="T25"/>
                  <a:gd fmla="*/ 114 w 167" name="T26"/>
                  <a:gd fmla="*/ 18 h 177" name="T27"/>
                  <a:gd fmla="*/ 70 w 167" name="T28"/>
                  <a:gd fmla="*/ 17 h 177" name="T29"/>
                  <a:gd fmla="*/ 70 w 167" name="T30"/>
                  <a:gd fmla="*/ 54 h 177" name="T31"/>
                  <a:gd fmla="*/ 54 w 167" name="T32"/>
                  <a:gd fmla="*/ 60 h 177" name="T33"/>
                  <a:gd fmla="*/ 55 w 167" name="T34"/>
                  <a:gd fmla="*/ 83 h 177" name="T35"/>
                  <a:gd fmla="*/ 0 w 167" name="T36"/>
                  <a:gd fmla="*/ 89 h 177" name="T37"/>
                  <a:gd fmla="*/ 0 w 167" name="T38"/>
                  <a:gd fmla="*/ 89 h 177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67" name="T60"/>
                  <a:gd fmla="*/ 0 h 177" name="T61"/>
                  <a:gd fmla="*/ 167 w 167" name="T62"/>
                  <a:gd fmla="*/ 177 h 177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77" w="16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/>
              <p:nvPr/>
            </p:nvSpPr>
            <p:spPr bwMode="auto">
              <a:xfrm>
                <a:off x="2903" y="2907"/>
                <a:ext cx="161" cy="158"/>
              </a:xfrm>
              <a:custGeom>
                <a:gdLst>
                  <a:gd fmla="*/ 0 w 161" name="T0"/>
                  <a:gd fmla="*/ 119 h 122" name="T1"/>
                  <a:gd fmla="*/ 0 w 161" name="T2"/>
                  <a:gd fmla="*/ 119 h 122" name="T3"/>
                  <a:gd fmla="*/ 40 w 161" name="T4"/>
                  <a:gd fmla="*/ 96 h 122" name="T5"/>
                  <a:gd fmla="*/ 54 w 161" name="T6"/>
                  <a:gd fmla="*/ 48 h 122" name="T7"/>
                  <a:gd fmla="*/ 88 w 161" name="T8"/>
                  <a:gd fmla="*/ 24 h 122" name="T9"/>
                  <a:gd fmla="*/ 99 w 161" name="T10"/>
                  <a:gd fmla="*/ 0 h 122" name="T11"/>
                  <a:gd fmla="*/ 148 w 161" name="T12"/>
                  <a:gd fmla="*/ 8 h 122" name="T13"/>
                  <a:gd fmla="*/ 160 w 161" name="T14"/>
                  <a:gd fmla="*/ 53 h 122" name="T15"/>
                  <a:gd fmla="*/ 139 w 161" name="T16"/>
                  <a:gd fmla="*/ 54 h 122" name="T17"/>
                  <a:gd fmla="*/ 127 w 161" name="T18"/>
                  <a:gd fmla="*/ 59 h 122" name="T19"/>
                  <a:gd fmla="*/ 129 w 161" name="T20"/>
                  <a:gd fmla="*/ 71 h 122" name="T21"/>
                  <a:gd fmla="*/ 67 w 161" name="T22"/>
                  <a:gd fmla="*/ 98 h 122" name="T23"/>
                  <a:gd fmla="*/ 60 w 161" name="T24"/>
                  <a:gd fmla="*/ 121 h 122" name="T25"/>
                  <a:gd fmla="*/ 0 w 161" name="T26"/>
                  <a:gd fmla="*/ 119 h 122" name="T27"/>
                  <a:gd fmla="*/ 0 w 161" name="T28"/>
                  <a:gd fmla="*/ 119 h 122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61" name="T45"/>
                  <a:gd fmla="*/ 0 h 122" name="T46"/>
                  <a:gd fmla="*/ 161 w 161" name="T47"/>
                  <a:gd fmla="*/ 122 h 122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22" w="161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/>
              <p:nvPr/>
            </p:nvSpPr>
            <p:spPr bwMode="auto">
              <a:xfrm>
                <a:off x="3489" y="3607"/>
                <a:ext cx="145" cy="158"/>
              </a:xfrm>
              <a:custGeom>
                <a:gdLst>
                  <a:gd fmla="*/ 0 w 145" name="T0"/>
                  <a:gd fmla="*/ 63 h 228" name="T1"/>
                  <a:gd fmla="*/ 0 w 145" name="T2"/>
                  <a:gd fmla="*/ 63 h 228" name="T3"/>
                  <a:gd fmla="*/ 4 w 145" name="T4"/>
                  <a:gd fmla="*/ 70 h 228" name="T5"/>
                  <a:gd fmla="*/ 38 w 145" name="T6"/>
                  <a:gd fmla="*/ 81 h 228" name="T7"/>
                  <a:gd fmla="*/ 41 w 145" name="T8"/>
                  <a:gd fmla="*/ 95 h 228" name="T9"/>
                  <a:gd fmla="*/ 39 w 145" name="T10"/>
                  <a:gd fmla="*/ 131 h 228" name="T11"/>
                  <a:gd fmla="*/ 21 w 145" name="T12"/>
                  <a:gd fmla="*/ 168 h 228" name="T13"/>
                  <a:gd fmla="*/ 26 w 145" name="T14"/>
                  <a:gd fmla="*/ 213 h 228" name="T15"/>
                  <a:gd fmla="*/ 28 w 145" name="T16"/>
                  <a:gd fmla="*/ 227 h 228" name="T17"/>
                  <a:gd fmla="*/ 39 w 145" name="T18"/>
                  <a:gd fmla="*/ 227 h 228" name="T19"/>
                  <a:gd fmla="*/ 39 w 145" name="T20"/>
                  <a:gd fmla="*/ 212 h 228" name="T21"/>
                  <a:gd fmla="*/ 74 w 145" name="T22"/>
                  <a:gd fmla="*/ 191 h 228" name="T23"/>
                  <a:gd fmla="*/ 64 w 145" name="T24"/>
                  <a:gd fmla="*/ 131 h 228" name="T25"/>
                  <a:gd fmla="*/ 143 w 145" name="T26"/>
                  <a:gd fmla="*/ 70 h 228" name="T27"/>
                  <a:gd fmla="*/ 144 w 145" name="T28"/>
                  <a:gd fmla="*/ 0 h 228" name="T29"/>
                  <a:gd fmla="*/ 124 w 145" name="T30"/>
                  <a:gd fmla="*/ 12 h 228" name="T31"/>
                  <a:gd fmla="*/ 69 w 145" name="T32"/>
                  <a:gd fmla="*/ 15 h 228" name="T33"/>
                  <a:gd fmla="*/ 68 w 145" name="T34"/>
                  <a:gd fmla="*/ 41 h 228" name="T35"/>
                  <a:gd fmla="*/ 82 w 145" name="T36"/>
                  <a:gd fmla="*/ 61 h 228" name="T37"/>
                  <a:gd fmla="*/ 74 w 145" name="T38"/>
                  <a:gd fmla="*/ 91 h 228" name="T39"/>
                  <a:gd fmla="*/ 59 w 145" name="T40"/>
                  <a:gd fmla="*/ 75 h 228" name="T41"/>
                  <a:gd fmla="*/ 61 w 145" name="T42"/>
                  <a:gd fmla="*/ 55 h 228" name="T43"/>
                  <a:gd fmla="*/ 44 w 145" name="T44"/>
                  <a:gd fmla="*/ 49 h 228" name="T45"/>
                  <a:gd fmla="*/ 0 w 145" name="T46"/>
                  <a:gd fmla="*/ 63 h 228" name="T47"/>
                  <a:gd fmla="*/ 0 w 145" name="T48"/>
                  <a:gd fmla="*/ 63 h 228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w 145" name="T75"/>
                  <a:gd fmla="*/ 0 h 228" name="T76"/>
                  <a:gd fmla="*/ 145 w 145" name="T77"/>
                  <a:gd fmla="*/ 228 h 228" name="T78"/>
                </a:gdLst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b="T78" l="T75" r="T77" t="T76"/>
                <a:pathLst>
                  <a:path h="228" w="145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/>
              <p:nvPr/>
            </p:nvSpPr>
            <p:spPr bwMode="auto">
              <a:xfrm>
                <a:off x="3083" y="3109"/>
                <a:ext cx="217" cy="158"/>
              </a:xfrm>
              <a:custGeom>
                <a:gdLst>
                  <a:gd fmla="*/ 0 w 217" name="T0"/>
                  <a:gd fmla="*/ 120 h 166" name="T1"/>
                  <a:gd fmla="*/ 0 w 217" name="T2"/>
                  <a:gd fmla="*/ 120 h 166" name="T3"/>
                  <a:gd fmla="*/ 3 w 217" name="T4"/>
                  <a:gd fmla="*/ 133 h 166" name="T5"/>
                  <a:gd fmla="*/ 29 w 217" name="T6"/>
                  <a:gd fmla="*/ 162 h 166" name="T7"/>
                  <a:gd fmla="*/ 36 w 217" name="T8"/>
                  <a:gd fmla="*/ 155 h 166" name="T9"/>
                  <a:gd fmla="*/ 47 w 217" name="T10"/>
                  <a:gd fmla="*/ 165 h 166" name="T11"/>
                  <a:gd fmla="*/ 63 w 217" name="T12"/>
                  <a:gd fmla="*/ 136 h 166" name="T13"/>
                  <a:gd fmla="*/ 125 w 217" name="T14"/>
                  <a:gd fmla="*/ 151 h 166" name="T15"/>
                  <a:gd fmla="*/ 178 w 217" name="T16"/>
                  <a:gd fmla="*/ 136 h 166" name="T17"/>
                  <a:gd fmla="*/ 180 w 217" name="T18"/>
                  <a:gd fmla="*/ 129 h 166" name="T19"/>
                  <a:gd fmla="*/ 208 w 217" name="T20"/>
                  <a:gd fmla="*/ 93 h 166" name="T21"/>
                  <a:gd fmla="*/ 216 w 217" name="T22"/>
                  <a:gd fmla="*/ 44 h 166" name="T23"/>
                  <a:gd fmla="*/ 202 w 217" name="T24"/>
                  <a:gd fmla="*/ 28 h 166" name="T25"/>
                  <a:gd fmla="*/ 202 w 217" name="T26"/>
                  <a:gd fmla="*/ 6 h 166" name="T27"/>
                  <a:gd fmla="*/ 157 w 217" name="T28"/>
                  <a:gd fmla="*/ 0 h 166" name="T29"/>
                  <a:gd fmla="*/ 74 w 217" name="T30"/>
                  <a:gd fmla="*/ 57 h 166" name="T31"/>
                  <a:gd fmla="*/ 53 w 217" name="T32"/>
                  <a:gd fmla="*/ 62 h 166" name="T33"/>
                  <a:gd fmla="*/ 53 w 217" name="T34"/>
                  <a:gd fmla="*/ 105 h 166" name="T35"/>
                  <a:gd fmla="*/ 44 w 217" name="T36"/>
                  <a:gd fmla="*/ 114 h 166" name="T37"/>
                  <a:gd fmla="*/ 0 w 217" name="T38"/>
                  <a:gd fmla="*/ 120 h 166" name="T39"/>
                  <a:gd fmla="*/ 0 w 217" name="T40"/>
                  <a:gd fmla="*/ 120 h 16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17" name="T63"/>
                  <a:gd fmla="*/ 0 h 166" name="T64"/>
                  <a:gd fmla="*/ 217 w 217" name="T65"/>
                  <a:gd fmla="*/ 166 h 166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66" w="21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/>
              <p:nvPr/>
            </p:nvSpPr>
            <p:spPr bwMode="auto">
              <a:xfrm>
                <a:off x="3119" y="3228"/>
                <a:ext cx="159" cy="158"/>
              </a:xfrm>
              <a:custGeom>
                <a:gdLst>
                  <a:gd fmla="*/ 0 w 159" name="T0"/>
                  <a:gd fmla="*/ 102 h 132" name="T1"/>
                  <a:gd fmla="*/ 0 w 159" name="T2"/>
                  <a:gd fmla="*/ 102 h 132" name="T3"/>
                  <a:gd fmla="*/ 11 w 159" name="T4"/>
                  <a:gd fmla="*/ 29 h 132" name="T5"/>
                  <a:gd fmla="*/ 27 w 159" name="T6"/>
                  <a:gd fmla="*/ 0 h 132" name="T7"/>
                  <a:gd fmla="*/ 89 w 159" name="T8"/>
                  <a:gd fmla="*/ 15 h 132" name="T9"/>
                  <a:gd fmla="*/ 142 w 159" name="T10"/>
                  <a:gd fmla="*/ 0 h 132" name="T11"/>
                  <a:gd fmla="*/ 153 w 159" name="T12"/>
                  <a:gd fmla="*/ 17 h 132" name="T13"/>
                  <a:gd fmla="*/ 158 w 159" name="T14"/>
                  <a:gd fmla="*/ 29 h 132" name="T15"/>
                  <a:gd fmla="*/ 144 w 159" name="T16"/>
                  <a:gd fmla="*/ 40 h 132" name="T17"/>
                  <a:gd fmla="*/ 116 w 159" name="T18"/>
                  <a:gd fmla="*/ 99 h 132" name="T19"/>
                  <a:gd fmla="*/ 90 w 159" name="T20"/>
                  <a:gd fmla="*/ 95 h 132" name="T21"/>
                  <a:gd fmla="*/ 76 w 159" name="T22"/>
                  <a:gd fmla="*/ 124 h 132" name="T23"/>
                  <a:gd fmla="*/ 45 w 159" name="T24"/>
                  <a:gd fmla="*/ 131 h 132" name="T25"/>
                  <a:gd fmla="*/ 27 w 159" name="T26"/>
                  <a:gd fmla="*/ 106 h 132" name="T27"/>
                  <a:gd fmla="*/ 0 w 159" name="T28"/>
                  <a:gd fmla="*/ 102 h 132" name="T29"/>
                  <a:gd fmla="*/ 0 w 159" name="T30"/>
                  <a:gd fmla="*/ 102 h 132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159" name="T48"/>
                  <a:gd fmla="*/ 0 h 132" name="T49"/>
                  <a:gd fmla="*/ 159 w 159" name="T50"/>
                  <a:gd fmla="*/ 132 h 132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32" w="159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/>
              <p:nvPr/>
            </p:nvSpPr>
            <p:spPr bwMode="auto">
              <a:xfrm>
                <a:off x="2852" y="3190"/>
                <a:ext cx="42" cy="158"/>
              </a:xfrm>
              <a:custGeom>
                <a:gdLst>
                  <a:gd fmla="*/ 0 w 42" name="T0"/>
                  <a:gd fmla="*/ 3 h 26" name="T1"/>
                  <a:gd fmla="*/ 0 w 42" name="T2"/>
                  <a:gd fmla="*/ 3 h 26" name="T3"/>
                  <a:gd fmla="*/ 12 w 42" name="T4"/>
                  <a:gd fmla="*/ 14 h 26" name="T5"/>
                  <a:gd fmla="*/ 25 w 42" name="T6"/>
                  <a:gd fmla="*/ 11 h 26" name="T7"/>
                  <a:gd fmla="*/ 18 w 42" name="T8"/>
                  <a:gd fmla="*/ 14 h 26" name="T9"/>
                  <a:gd fmla="*/ 24 w 42" name="T10"/>
                  <a:gd fmla="*/ 25 h 26" name="T11"/>
                  <a:gd fmla="*/ 41 w 42" name="T12"/>
                  <a:gd fmla="*/ 14 h 26" name="T13"/>
                  <a:gd fmla="*/ 41 w 42" name="T14"/>
                  <a:gd fmla="*/ 0 h 26" name="T15"/>
                  <a:gd fmla="*/ 0 w 42" name="T16"/>
                  <a:gd fmla="*/ 3 h 26" name="T17"/>
                  <a:gd fmla="*/ 0 w 42" name="T18"/>
                  <a:gd fmla="*/ 3 h 2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42" name="T30"/>
                  <a:gd fmla="*/ 0 h 26" name="T31"/>
                  <a:gd fmla="*/ 42 w 42" name="T32"/>
                  <a:gd fmla="*/ 26 h 26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26" w="42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/>
              <p:nvPr/>
            </p:nvSpPr>
            <p:spPr bwMode="auto">
              <a:xfrm>
                <a:off x="3773" y="3001"/>
                <a:ext cx="9" cy="158"/>
              </a:xfrm>
              <a:custGeom>
                <a:gdLst>
                  <a:gd fmla="*/ 0 w 9" name="T0"/>
                  <a:gd fmla="*/ 18 h 23" name="T1"/>
                  <a:gd fmla="*/ 0 w 9" name="T2"/>
                  <a:gd fmla="*/ 18 h 23" name="T3"/>
                  <a:gd fmla="*/ 4 w 9" name="T4"/>
                  <a:gd fmla="*/ 22 h 23" name="T5"/>
                  <a:gd fmla="*/ 8 w 9" name="T6"/>
                  <a:gd fmla="*/ 21 h 23" name="T7"/>
                  <a:gd fmla="*/ 5 w 9" name="T8"/>
                  <a:gd fmla="*/ 0 h 23" name="T9"/>
                  <a:gd fmla="*/ 0 w 9" name="T10"/>
                  <a:gd fmla="*/ 18 h 23" name="T11"/>
                  <a:gd fmla="*/ 0 w 9" name="T12"/>
                  <a:gd fmla="*/ 18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9" name="T21"/>
                  <a:gd fmla="*/ 0 h 23" name="T22"/>
                  <a:gd fmla="*/ 9 w 9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9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/>
              <p:nvPr/>
            </p:nvSpPr>
            <p:spPr bwMode="auto">
              <a:xfrm>
                <a:off x="3477" y="3376"/>
                <a:ext cx="24" cy="158"/>
              </a:xfrm>
              <a:custGeom>
                <a:gdLst>
                  <a:gd fmla="*/ 0 w 24" name="T0"/>
                  <a:gd fmla="*/ 22 h 23" name="T1"/>
                  <a:gd fmla="*/ 0 w 24" name="T2"/>
                  <a:gd fmla="*/ 22 h 23" name="T3"/>
                  <a:gd fmla="*/ 9 w 24" name="T4"/>
                  <a:gd fmla="*/ 4 h 23" name="T5"/>
                  <a:gd fmla="*/ 20 w 24" name="T6"/>
                  <a:gd fmla="*/ 0 h 23" name="T7"/>
                  <a:gd fmla="*/ 23 w 24" name="T8"/>
                  <a:gd fmla="*/ 18 h 23" name="T9"/>
                  <a:gd fmla="*/ 0 w 24" name="T10"/>
                  <a:gd fmla="*/ 22 h 23" name="T11"/>
                  <a:gd fmla="*/ 0 w 24" name="T12"/>
                  <a:gd fmla="*/ 22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4" name="T21"/>
                  <a:gd fmla="*/ 0 h 23" name="T22"/>
                  <a:gd fmla="*/ 24 w 24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24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/>
              <p:nvPr/>
            </p:nvSpPr>
            <p:spPr bwMode="auto">
              <a:xfrm>
                <a:off x="2841" y="3152"/>
                <a:ext cx="86" cy="158"/>
              </a:xfrm>
              <a:custGeom>
                <a:gdLst>
                  <a:gd fmla="*/ 0 w 86" name="T0"/>
                  <a:gd fmla="*/ 25 h 58" name="T1"/>
                  <a:gd fmla="*/ 0 w 86" name="T2"/>
                  <a:gd fmla="*/ 25 h 58" name="T3"/>
                  <a:gd fmla="*/ 13 w 86" name="T4"/>
                  <a:gd fmla="*/ 42 h 58" name="T5"/>
                  <a:gd fmla="*/ 52 w 86" name="T6"/>
                  <a:gd fmla="*/ 44 h 58" name="T7"/>
                  <a:gd fmla="*/ 11 w 86" name="T8"/>
                  <a:gd fmla="*/ 49 h 58" name="T9"/>
                  <a:gd fmla="*/ 11 w 86" name="T10"/>
                  <a:gd fmla="*/ 57 h 58" name="T11"/>
                  <a:gd fmla="*/ 52 w 86" name="T12"/>
                  <a:gd fmla="*/ 54 h 58" name="T13"/>
                  <a:gd fmla="*/ 85 w 86" name="T14"/>
                  <a:gd fmla="*/ 57 h 58" name="T15"/>
                  <a:gd fmla="*/ 75 w 86" name="T16"/>
                  <a:gd fmla="*/ 25 h 58" name="T17"/>
                  <a:gd fmla="*/ 44 w 86" name="T18"/>
                  <a:gd fmla="*/ 0 h 58" name="T19"/>
                  <a:gd fmla="*/ 13 w 86" name="T20"/>
                  <a:gd fmla="*/ 7 h 58" name="T21"/>
                  <a:gd fmla="*/ 0 w 86" name="T22"/>
                  <a:gd fmla="*/ 25 h 58" name="T23"/>
                  <a:gd fmla="*/ 0 w 86" name="T24"/>
                  <a:gd fmla="*/ 25 h 58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86" name="T39"/>
                  <a:gd fmla="*/ 0 h 58" name="T40"/>
                  <a:gd fmla="*/ 86 w 86" name="T41"/>
                  <a:gd fmla="*/ 58 h 58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7" w="86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/>
              <p:nvPr/>
            </p:nvSpPr>
            <p:spPr bwMode="auto">
              <a:xfrm>
                <a:off x="2899" y="3236"/>
                <a:ext cx="44" cy="158"/>
              </a:xfrm>
              <a:custGeom>
                <a:gdLst>
                  <a:gd fmla="*/ 0 w 44" name="T0"/>
                  <a:gd fmla="*/ 12 h 42" name="T1"/>
                  <a:gd fmla="*/ 0 w 44" name="T2"/>
                  <a:gd fmla="*/ 12 h 42" name="T3"/>
                  <a:gd fmla="*/ 5 w 44" name="T4"/>
                  <a:gd fmla="*/ 28 h 42" name="T5"/>
                  <a:gd fmla="*/ 26 w 44" name="T6"/>
                  <a:gd fmla="*/ 41 h 42" name="T7"/>
                  <a:gd fmla="*/ 43 w 44" name="T8"/>
                  <a:gd fmla="*/ 21 h 42" name="T9"/>
                  <a:gd fmla="*/ 29 w 44" name="T10"/>
                  <a:gd fmla="*/ 0 h 42" name="T11"/>
                  <a:gd fmla="*/ 0 w 44" name="T12"/>
                  <a:gd fmla="*/ 12 h 42" name="T13"/>
                  <a:gd fmla="*/ 0 w 44" name="T14"/>
                  <a:gd fmla="*/ 12 h 42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44" name="T24"/>
                  <a:gd fmla="*/ 0 h 42" name="T25"/>
                  <a:gd fmla="*/ 44 w 44" name="T26"/>
                  <a:gd fmla="*/ 42 h 42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42" w="44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/>
              <p:nvPr/>
            </p:nvSpPr>
            <p:spPr bwMode="auto">
              <a:xfrm>
                <a:off x="3641" y="3281"/>
                <a:ext cx="140" cy="158"/>
              </a:xfrm>
              <a:custGeom>
                <a:gdLst>
                  <a:gd fmla="*/ 0 w 140" name="T0"/>
                  <a:gd fmla="*/ 174 h 186" name="T1"/>
                  <a:gd fmla="*/ 0 w 140" name="T2"/>
                  <a:gd fmla="*/ 174 h 186" name="T3"/>
                  <a:gd fmla="*/ 0 w 140" name="T4"/>
                  <a:gd fmla="*/ 123 h 186" name="T5"/>
                  <a:gd fmla="*/ 11 w 140" name="T6"/>
                  <a:gd fmla="*/ 109 h 186" name="T7"/>
                  <a:gd fmla="*/ 54 w 140" name="T8"/>
                  <a:gd fmla="*/ 94 h 186" name="T9"/>
                  <a:gd fmla="*/ 95 w 140" name="T10"/>
                  <a:gd fmla="*/ 53 h 186" name="T11"/>
                  <a:gd fmla="*/ 41 w 140" name="T12"/>
                  <a:gd fmla="*/ 39 h 186" name="T13"/>
                  <a:gd fmla="*/ 25 w 140" name="T14"/>
                  <a:gd fmla="*/ 15 h 186" name="T15"/>
                  <a:gd fmla="*/ 31 w 140" name="T16"/>
                  <a:gd fmla="*/ 7 h 186" name="T17"/>
                  <a:gd fmla="*/ 52 w 140" name="T18"/>
                  <a:gd fmla="*/ 21 h 186" name="T19"/>
                  <a:gd fmla="*/ 133 w 140" name="T20"/>
                  <a:gd fmla="*/ 0 h 186" name="T21"/>
                  <a:gd fmla="*/ 139 w 140" name="T22"/>
                  <a:gd fmla="*/ 21 h 186" name="T23"/>
                  <a:gd fmla="*/ 90 w 140" name="T24"/>
                  <a:gd fmla="*/ 108 h 186" name="T25"/>
                  <a:gd fmla="*/ 7 w 140" name="T26"/>
                  <a:gd fmla="*/ 185 h 186" name="T27"/>
                  <a:gd fmla="*/ 0 w 140" name="T28"/>
                  <a:gd fmla="*/ 174 h 186" name="T29"/>
                  <a:gd fmla="*/ 0 w 140" name="T30"/>
                  <a:gd fmla="*/ 174 h 18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140" name="T48"/>
                  <a:gd fmla="*/ 0 h 186" name="T49"/>
                  <a:gd fmla="*/ 140 w 140" name="T50"/>
                  <a:gd fmla="*/ 186 h 186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86" w="140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/>
              <p:nvPr/>
            </p:nvSpPr>
            <p:spPr bwMode="auto">
              <a:xfrm>
                <a:off x="3423" y="3613"/>
                <a:ext cx="108" cy="158"/>
              </a:xfrm>
              <a:custGeom>
                <a:gdLst>
                  <a:gd fmla="*/ 0 w 108" name="T0"/>
                  <a:gd fmla="*/ 30 h 99" name="T1"/>
                  <a:gd fmla="*/ 0 w 108" name="T2"/>
                  <a:gd fmla="*/ 30 h 99" name="T3"/>
                  <a:gd fmla="*/ 0 w 108" name="T4"/>
                  <a:gd fmla="*/ 30 h 99" name="T5"/>
                  <a:gd fmla="*/ 24 w 108" name="T6"/>
                  <a:gd fmla="*/ 31 h 99" name="T7"/>
                  <a:gd fmla="*/ 48 w 108" name="T8"/>
                  <a:gd fmla="*/ 13 h 99" name="T9"/>
                  <a:gd fmla="*/ 49 w 108" name="T10"/>
                  <a:gd fmla="*/ 5 h 99" name="T11"/>
                  <a:gd fmla="*/ 70 w 108" name="T12"/>
                  <a:gd fmla="*/ 0 h 99" name="T13"/>
                  <a:gd fmla="*/ 104 w 108" name="T14"/>
                  <a:gd fmla="*/ 11 h 99" name="T15"/>
                  <a:gd fmla="*/ 107 w 108" name="T16"/>
                  <a:gd fmla="*/ 25 h 99" name="T17"/>
                  <a:gd fmla="*/ 105 w 108" name="T18"/>
                  <a:gd fmla="*/ 61 h 99" name="T19"/>
                  <a:gd fmla="*/ 87 w 108" name="T20"/>
                  <a:gd fmla="*/ 98 h 99" name="T21"/>
                  <a:gd fmla="*/ 56 w 108" name="T22"/>
                  <a:gd fmla="*/ 92 h 99" name="T23"/>
                  <a:gd fmla="*/ 38 w 108" name="T24"/>
                  <a:gd fmla="*/ 83 h 99" name="T25"/>
                  <a:gd fmla="*/ 0 w 108" name="T26"/>
                  <a:gd fmla="*/ 30 h 99" name="T27"/>
                  <a:gd fmla="*/ 0 w 108" name="T28"/>
                  <a:gd fmla="*/ 30 h 99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08" name="T45"/>
                  <a:gd fmla="*/ 0 h 99" name="T46"/>
                  <a:gd fmla="*/ 108 w 108" name="T47"/>
                  <a:gd fmla="*/ 99 h 99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99" w="108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/>
              <p:nvPr/>
            </p:nvSpPr>
            <p:spPr bwMode="auto">
              <a:xfrm>
                <a:off x="3238" y="3669"/>
                <a:ext cx="186" cy="158"/>
              </a:xfrm>
              <a:custGeom>
                <a:gdLst>
                  <a:gd fmla="*/ 0 w 186" name="T0"/>
                  <a:gd fmla="*/ 6 h 175" name="T1"/>
                  <a:gd fmla="*/ 0 w 186" name="T2"/>
                  <a:gd fmla="*/ 6 h 175" name="T3"/>
                  <a:gd fmla="*/ 23 w 186" name="T4"/>
                  <a:gd fmla="*/ 0 h 175" name="T5"/>
                  <a:gd fmla="*/ 134 w 186" name="T6"/>
                  <a:gd fmla="*/ 16 h 175" name="T7"/>
                  <a:gd fmla="*/ 159 w 186" name="T8"/>
                  <a:gd fmla="*/ 9 h 175" name="T9"/>
                  <a:gd fmla="*/ 185 w 186" name="T10"/>
                  <a:gd fmla="*/ 12 h 175" name="T11"/>
                  <a:gd fmla="*/ 185 w 186" name="T12"/>
                  <a:gd fmla="*/ 12 h 175" name="T13"/>
                  <a:gd fmla="*/ 162 w 186" name="T14"/>
                  <a:gd fmla="*/ 25 h 175" name="T15"/>
                  <a:gd fmla="*/ 154 w 186" name="T16"/>
                  <a:gd fmla="*/ 16 h 175" name="T17"/>
                  <a:gd fmla="*/ 128 w 186" name="T18"/>
                  <a:gd fmla="*/ 22 h 175" name="T19"/>
                  <a:gd fmla="*/ 128 w 186" name="T20"/>
                  <a:gd fmla="*/ 71 h 175" name="T21"/>
                  <a:gd fmla="*/ 114 w 186" name="T22"/>
                  <a:gd fmla="*/ 71 h 175" name="T23"/>
                  <a:gd fmla="*/ 114 w 186" name="T24"/>
                  <a:gd fmla="*/ 110 h 175" name="T25"/>
                  <a:gd fmla="*/ 114 w 186" name="T26"/>
                  <a:gd fmla="*/ 165 h 175" name="T27"/>
                  <a:gd fmla="*/ 102 w 186" name="T28"/>
                  <a:gd fmla="*/ 174 h 175" name="T29"/>
                  <a:gd fmla="*/ 84 w 186" name="T30"/>
                  <a:gd fmla="*/ 174 h 175" name="T31"/>
                  <a:gd fmla="*/ 75 w 186" name="T32"/>
                  <a:gd fmla="*/ 162 h 175" name="T33"/>
                  <a:gd fmla="*/ 67 w 186" name="T34"/>
                  <a:gd fmla="*/ 168 h 175" name="T35"/>
                  <a:gd fmla="*/ 49 w 186" name="T36"/>
                  <a:gd fmla="*/ 149 h 175" name="T37"/>
                  <a:gd fmla="*/ 39 w 186" name="T38"/>
                  <a:gd fmla="*/ 88 h 175" name="T39"/>
                  <a:gd fmla="*/ 39 w 186" name="T40"/>
                  <a:gd fmla="*/ 81 h 175" name="T41"/>
                  <a:gd fmla="*/ 0 w 186" name="T42"/>
                  <a:gd fmla="*/ 6 h 175" name="T43"/>
                  <a:gd fmla="*/ 0 w 186" name="T44"/>
                  <a:gd fmla="*/ 6 h 175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w 186" name="T69"/>
                  <a:gd fmla="*/ 0 h 175" name="T70"/>
                  <a:gd fmla="*/ 186 w 186" name="T71"/>
                  <a:gd fmla="*/ 175 h 175" name="T72"/>
                </a:gdLst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b="T72" l="T69" r="T71" t="T70"/>
                <a:pathLst>
                  <a:path h="175" w="186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/>
              <p:nvPr/>
            </p:nvSpPr>
            <p:spPr bwMode="auto">
              <a:xfrm>
                <a:off x="2849" y="3014"/>
                <a:ext cx="116" cy="158"/>
              </a:xfrm>
              <a:custGeom>
                <a:gdLst>
                  <a:gd fmla="*/ 0 w 116" name="T0"/>
                  <a:gd fmla="*/ 96 h 97" name="T1"/>
                  <a:gd fmla="*/ 0 w 116" name="T2"/>
                  <a:gd fmla="*/ 96 h 97" name="T3"/>
                  <a:gd fmla="*/ 54 w 116" name="T4"/>
                  <a:gd fmla="*/ 0 h 97" name="T5"/>
                  <a:gd fmla="*/ 114 w 116" name="T6"/>
                  <a:gd fmla="*/ 2 h 97" name="T7"/>
                  <a:gd fmla="*/ 115 w 116" name="T8"/>
                  <a:gd fmla="*/ 7 h 97" name="T9"/>
                  <a:gd fmla="*/ 114 w 116" name="T10"/>
                  <a:gd fmla="*/ 25 h 97" name="T11"/>
                  <a:gd fmla="*/ 70 w 116" name="T12"/>
                  <a:gd fmla="*/ 24 h 97" name="T13"/>
                  <a:gd fmla="*/ 70 w 116" name="T14"/>
                  <a:gd fmla="*/ 61 h 97" name="T15"/>
                  <a:gd fmla="*/ 54 w 116" name="T16"/>
                  <a:gd fmla="*/ 67 h 97" name="T17"/>
                  <a:gd fmla="*/ 55 w 116" name="T18"/>
                  <a:gd fmla="*/ 90 h 97" name="T19"/>
                  <a:gd fmla="*/ 0 w 116" name="T20"/>
                  <a:gd fmla="*/ 96 h 97" name="T21"/>
                  <a:gd fmla="*/ 0 w 116" name="T22"/>
                  <a:gd fmla="*/ 96 h 97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116" name="T36"/>
                  <a:gd fmla="*/ 0 h 97" name="T37"/>
                  <a:gd fmla="*/ 116 w 116" name="T38"/>
                  <a:gd fmla="*/ 97 h 97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97" w="115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/>
              <p:nvPr/>
            </p:nvSpPr>
            <p:spPr bwMode="auto">
              <a:xfrm>
                <a:off x="3380" y="3167"/>
                <a:ext cx="227" cy="158"/>
              </a:xfrm>
              <a:custGeom>
                <a:gdLst>
                  <a:gd fmla="*/ 0 w 227" name="T0"/>
                  <a:gd fmla="*/ 142 h 270" name="T1"/>
                  <a:gd fmla="*/ 0 w 227" name="T2"/>
                  <a:gd fmla="*/ 142 h 270" name="T3"/>
                  <a:gd fmla="*/ 10 w 227" name="T4"/>
                  <a:gd fmla="*/ 169 h 270" name="T5"/>
                  <a:gd fmla="*/ 20 w 227" name="T6"/>
                  <a:gd fmla="*/ 198 h 270" name="T7"/>
                  <a:gd fmla="*/ 43 w 227" name="T8"/>
                  <a:gd fmla="*/ 209 h 270" name="T9"/>
                  <a:gd fmla="*/ 76 w 227" name="T10"/>
                  <a:gd fmla="*/ 249 h 270" name="T11"/>
                  <a:gd fmla="*/ 122 w 227" name="T12"/>
                  <a:gd fmla="*/ 269 h 270" name="T13"/>
                  <a:gd fmla="*/ 164 w 227" name="T14"/>
                  <a:gd fmla="*/ 264 h 270" name="T15"/>
                  <a:gd fmla="*/ 189 w 227" name="T16"/>
                  <a:gd fmla="*/ 256 h 270" name="T17"/>
                  <a:gd fmla="*/ 174 w 227" name="T18"/>
                  <a:gd fmla="*/ 227 h 270" name="T19"/>
                  <a:gd fmla="*/ 150 w 227" name="T20"/>
                  <a:gd fmla="*/ 211 h 270" name="T21"/>
                  <a:gd fmla="*/ 166 w 227" name="T22"/>
                  <a:gd fmla="*/ 200 h 270" name="T23"/>
                  <a:gd fmla="*/ 167 w 227" name="T24"/>
                  <a:gd fmla="*/ 176 h 270" name="T25"/>
                  <a:gd fmla="*/ 194 w 227" name="T26"/>
                  <a:gd fmla="*/ 143 h 270" name="T27"/>
                  <a:gd fmla="*/ 205 w 227" name="T28"/>
                  <a:gd fmla="*/ 84 h 270" name="T29"/>
                  <a:gd fmla="*/ 226 w 227" name="T30"/>
                  <a:gd fmla="*/ 71 h 270" name="T31"/>
                  <a:gd fmla="*/ 210 w 227" name="T32"/>
                  <a:gd fmla="*/ 59 h 270" name="T33"/>
                  <a:gd fmla="*/ 203 w 227" name="T34"/>
                  <a:gd fmla="*/ 16 h 270" name="T35"/>
                  <a:gd fmla="*/ 185 w 227" name="T36"/>
                  <a:gd fmla="*/ 0 h 270" name="T37"/>
                  <a:gd fmla="*/ 164 w 227" name="T38"/>
                  <a:gd fmla="*/ 18 h 270" name="T39"/>
                  <a:gd fmla="*/ 41 w 227" name="T40"/>
                  <a:gd fmla="*/ 15 h 270" name="T41"/>
                  <a:gd fmla="*/ 41 w 227" name="T42"/>
                  <a:gd fmla="*/ 43 h 270" name="T43"/>
                  <a:gd fmla="*/ 29 w 227" name="T44"/>
                  <a:gd fmla="*/ 43 h 270" name="T45"/>
                  <a:gd fmla="*/ 29 w 227" name="T46"/>
                  <a:gd fmla="*/ 51 h 270" name="T47"/>
                  <a:gd fmla="*/ 28 w 227" name="T48"/>
                  <a:gd fmla="*/ 103 h 270" name="T49"/>
                  <a:gd fmla="*/ 14 w 227" name="T50"/>
                  <a:gd fmla="*/ 106 h 270" name="T51"/>
                  <a:gd fmla="*/ 0 w 227" name="T52"/>
                  <a:gd fmla="*/ 142 h 270" name="T53"/>
                  <a:gd fmla="*/ 0 w 227" name="T54"/>
                  <a:gd fmla="*/ 142 h 270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27" name="T84"/>
                  <a:gd fmla="*/ 0 h 270" name="T85"/>
                  <a:gd fmla="*/ 227 w 227" name="T86"/>
                  <a:gd fmla="*/ 270 h 270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270" w="226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/>
              <p:nvPr/>
            </p:nvSpPr>
            <p:spPr bwMode="auto">
              <a:xfrm>
                <a:off x="3501" y="3718"/>
                <a:ext cx="17" cy="158"/>
              </a:xfrm>
              <a:custGeom>
                <a:gdLst>
                  <a:gd fmla="*/ 0 w 17" name="T0"/>
                  <a:gd fmla="*/ 12 h 23" name="T1"/>
                  <a:gd fmla="*/ 0 w 17" name="T2"/>
                  <a:gd fmla="*/ 12 h 23" name="T3"/>
                  <a:gd fmla="*/ 9 w 17" name="T4"/>
                  <a:gd fmla="*/ 22 h 23" name="T5"/>
                  <a:gd fmla="*/ 16 w 17" name="T6"/>
                  <a:gd fmla="*/ 14 h 23" name="T7"/>
                  <a:gd fmla="*/ 14 w 17" name="T8"/>
                  <a:gd fmla="*/ 0 h 23" name="T9"/>
                  <a:gd fmla="*/ 0 w 17" name="T10"/>
                  <a:gd fmla="*/ 12 h 23" name="T11"/>
                  <a:gd fmla="*/ 0 w 17" name="T12"/>
                  <a:gd fmla="*/ 12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7" name="T21"/>
                  <a:gd fmla="*/ 0 h 23" name="T22"/>
                  <a:gd fmla="*/ 17 w 17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17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/>
              <p:nvPr/>
            </p:nvSpPr>
            <p:spPr bwMode="auto">
              <a:xfrm>
                <a:off x="3486" y="3436"/>
                <a:ext cx="148" cy="158"/>
              </a:xfrm>
              <a:custGeom>
                <a:gdLst>
                  <a:gd fmla="*/ 0 w 148" name="T0"/>
                  <a:gd fmla="*/ 46 h 146" name="T1"/>
                  <a:gd fmla="*/ 0 w 148" name="T2"/>
                  <a:gd fmla="*/ 46 h 146" name="T3"/>
                  <a:gd fmla="*/ 1 w 148" name="T4"/>
                  <a:gd fmla="*/ 74 h 146" name="T5"/>
                  <a:gd fmla="*/ 19 w 148" name="T6"/>
                  <a:gd fmla="*/ 103 h 146" name="T7"/>
                  <a:gd fmla="*/ 44 w 148" name="T8"/>
                  <a:gd fmla="*/ 115 h 146" name="T9"/>
                  <a:gd fmla="*/ 57 w 148" name="T10"/>
                  <a:gd fmla="*/ 118 h 146" name="T11"/>
                  <a:gd fmla="*/ 72 w 148" name="T12"/>
                  <a:gd fmla="*/ 145 h 146" name="T13"/>
                  <a:gd fmla="*/ 127 w 148" name="T14"/>
                  <a:gd fmla="*/ 142 h 146" name="T15"/>
                  <a:gd fmla="*/ 147 w 148" name="T16"/>
                  <a:gd fmla="*/ 130 h 146" name="T17"/>
                  <a:gd fmla="*/ 126 w 148" name="T18"/>
                  <a:gd fmla="*/ 72 h 146" name="T19"/>
                  <a:gd fmla="*/ 132 w 148" name="T20"/>
                  <a:gd fmla="*/ 50 h 146" name="T21"/>
                  <a:gd fmla="*/ 61 w 148" name="T22"/>
                  <a:gd fmla="*/ 0 h 146" name="T23"/>
                  <a:gd fmla="*/ 43 w 148" name="T24"/>
                  <a:gd fmla="*/ 25 h 146" name="T25"/>
                  <a:gd fmla="*/ 35 w 148" name="T26"/>
                  <a:gd fmla="*/ 18 h 146" name="T27"/>
                  <a:gd fmla="*/ 29 w 148" name="T28"/>
                  <a:gd fmla="*/ 24 h 146" name="T29"/>
                  <a:gd fmla="*/ 29 w 148" name="T30"/>
                  <a:gd fmla="*/ 0 h 146" name="T31"/>
                  <a:gd fmla="*/ 11 w 148" name="T32"/>
                  <a:gd fmla="*/ 1 h 146" name="T33"/>
                  <a:gd fmla="*/ 14 w 148" name="T34"/>
                  <a:gd fmla="*/ 19 h 146" name="T35"/>
                  <a:gd fmla="*/ 15 w 148" name="T36"/>
                  <a:gd fmla="*/ 30 h 146" name="T37"/>
                  <a:gd fmla="*/ 0 w 148" name="T38"/>
                  <a:gd fmla="*/ 46 h 146" name="T39"/>
                  <a:gd fmla="*/ 0 w 148" name="T40"/>
                  <a:gd fmla="*/ 46 h 14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148" name="T63"/>
                  <a:gd fmla="*/ 0 h 146" name="T64"/>
                  <a:gd fmla="*/ 148 w 148" name="T65"/>
                  <a:gd fmla="*/ 146 h 146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46" w="148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/>
              <p:nvPr/>
            </p:nvSpPr>
            <p:spPr bwMode="auto">
              <a:xfrm>
                <a:off x="3078" y="3234"/>
                <a:ext cx="30" cy="158"/>
              </a:xfrm>
              <a:custGeom>
                <a:gdLst>
                  <a:gd fmla="*/ 0 w 30" name="T0"/>
                  <a:gd fmla="*/ 0 h 71" name="T1"/>
                  <a:gd fmla="*/ 0 w 30" name="T2"/>
                  <a:gd fmla="*/ 0 h 71" name="T3"/>
                  <a:gd fmla="*/ 15 w 30" name="T4"/>
                  <a:gd fmla="*/ 4 h 71" name="T5"/>
                  <a:gd fmla="*/ 29 w 30" name="T6"/>
                  <a:gd fmla="*/ 67 h 71" name="T7"/>
                  <a:gd fmla="*/ 19 w 30" name="T8"/>
                  <a:gd fmla="*/ 70 h 71" name="T9"/>
                  <a:gd fmla="*/ 0 w 30" name="T10"/>
                  <a:gd fmla="*/ 0 h 71" name="T11"/>
                  <a:gd fmla="*/ 0 w 30" name="T12"/>
                  <a:gd fmla="*/ 0 h 71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0" name="T21"/>
                  <a:gd fmla="*/ 0 h 71" name="T22"/>
                  <a:gd fmla="*/ 30 w 30" name="T23"/>
                  <a:gd fmla="*/ 71 h 71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71" w="30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/>
              <p:nvPr/>
            </p:nvSpPr>
            <p:spPr bwMode="auto">
              <a:xfrm>
                <a:off x="3486" y="3333"/>
                <a:ext cx="74" cy="158"/>
              </a:xfrm>
              <a:custGeom>
                <a:gdLst>
                  <a:gd fmla="*/ 0 w 74" name="T0"/>
                  <a:gd fmla="*/ 72 h 73" name="T1"/>
                  <a:gd fmla="*/ 0 w 74" name="T2"/>
                  <a:gd fmla="*/ 72 h 73" name="T3"/>
                  <a:gd fmla="*/ 11 w 74" name="T4"/>
                  <a:gd fmla="*/ 68 h 73" name="T5"/>
                  <a:gd fmla="*/ 29 w 74" name="T6"/>
                  <a:gd fmla="*/ 67 h 73" name="T7"/>
                  <a:gd fmla="*/ 29 w 74" name="T8"/>
                  <a:gd fmla="*/ 57 h 73" name="T9"/>
                  <a:gd fmla="*/ 58 w 74" name="T10"/>
                  <a:gd fmla="*/ 51 h 73" name="T11"/>
                  <a:gd fmla="*/ 73 w 74" name="T12"/>
                  <a:gd fmla="*/ 26 h 73" name="T13"/>
                  <a:gd fmla="*/ 58 w 74" name="T14"/>
                  <a:gd fmla="*/ 0 h 73" name="T15"/>
                  <a:gd fmla="*/ 16 w 74" name="T16"/>
                  <a:gd fmla="*/ 5 h 73" name="T17"/>
                  <a:gd fmla="*/ 21 w 74" name="T18"/>
                  <a:gd fmla="*/ 24 h 73" name="T19"/>
                  <a:gd fmla="*/ 12 w 74" name="T20"/>
                  <a:gd fmla="*/ 37 h 73" name="T21"/>
                  <a:gd fmla="*/ 0 w 74" name="T22"/>
                  <a:gd fmla="*/ 72 h 73" name="T23"/>
                  <a:gd fmla="*/ 0 w 74" name="T24"/>
                  <a:gd fmla="*/ 72 h 73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74" name="T39"/>
                  <a:gd fmla="*/ 0 h 73" name="T40"/>
                  <a:gd fmla="*/ 74 w 74" name="T41"/>
                  <a:gd fmla="*/ 73 h 73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73" w="74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/>
              <p:nvPr/>
            </p:nvSpPr>
            <p:spPr bwMode="auto">
              <a:xfrm>
                <a:off x="3415" y="2979"/>
                <a:ext cx="154" cy="158"/>
              </a:xfrm>
              <a:custGeom>
                <a:gdLst>
                  <a:gd fmla="*/ 0 w 154" name="T0"/>
                  <a:gd fmla="*/ 24 h 144" name="T1"/>
                  <a:gd fmla="*/ 0 w 154" name="T2"/>
                  <a:gd fmla="*/ 24 h 144" name="T3"/>
                  <a:gd fmla="*/ 6 w 154" name="T4"/>
                  <a:gd fmla="*/ 140 h 144" name="T5"/>
                  <a:gd fmla="*/ 129 w 154" name="T6"/>
                  <a:gd fmla="*/ 143 h 144" name="T7"/>
                  <a:gd fmla="*/ 150 w 154" name="T8"/>
                  <a:gd fmla="*/ 125 h 144" name="T9"/>
                  <a:gd fmla="*/ 153 w 154" name="T10"/>
                  <a:gd fmla="*/ 113 h 144" name="T11"/>
                  <a:gd fmla="*/ 107 w 154" name="T12"/>
                  <a:gd fmla="*/ 30 h 144" name="T13"/>
                  <a:gd fmla="*/ 129 w 154" name="T14"/>
                  <a:gd fmla="*/ 57 h 144" name="T15"/>
                  <a:gd fmla="*/ 140 w 154" name="T16"/>
                  <a:gd fmla="*/ 34 h 144" name="T17"/>
                  <a:gd fmla="*/ 129 w 154" name="T18"/>
                  <a:gd fmla="*/ 5 h 144" name="T19"/>
                  <a:gd fmla="*/ 100 w 154" name="T20"/>
                  <a:gd fmla="*/ 10 h 144" name="T21"/>
                  <a:gd fmla="*/ 100 w 154" name="T22"/>
                  <a:gd fmla="*/ 2 h 144" name="T23"/>
                  <a:gd fmla="*/ 85 w 154" name="T24"/>
                  <a:gd fmla="*/ 2 h 144" name="T25"/>
                  <a:gd fmla="*/ 59 w 154" name="T26"/>
                  <a:gd fmla="*/ 12 h 144" name="T27"/>
                  <a:gd fmla="*/ 6 w 154" name="T28"/>
                  <a:gd fmla="*/ 0 h 144" name="T29"/>
                  <a:gd fmla="*/ 0 w 154" name="T30"/>
                  <a:gd fmla="*/ 24 h 144" name="T31"/>
                  <a:gd fmla="*/ 0 w 154" name="T32"/>
                  <a:gd fmla="*/ 24 h 144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54" name="T51"/>
                  <a:gd fmla="*/ 0 h 144" name="T52"/>
                  <a:gd fmla="*/ 154 w 154" name="T53"/>
                  <a:gd fmla="*/ 144 h 144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44" w="15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/>
              <p:nvPr/>
            </p:nvSpPr>
            <p:spPr bwMode="auto">
              <a:xfrm>
                <a:off x="3010" y="3184"/>
                <a:ext cx="103" cy="158"/>
              </a:xfrm>
              <a:custGeom>
                <a:gdLst>
                  <a:gd fmla="*/ 0 w 103" name="T0"/>
                  <a:gd fmla="*/ 63 h 76" name="T1"/>
                  <a:gd fmla="*/ 0 w 103" name="T2"/>
                  <a:gd fmla="*/ 63 h 76" name="T3"/>
                  <a:gd fmla="*/ 7 w 103" name="T4"/>
                  <a:gd fmla="*/ 72 h 76" name="T5"/>
                  <a:gd fmla="*/ 34 w 103" name="T6"/>
                  <a:gd fmla="*/ 75 h 76" name="T7"/>
                  <a:gd fmla="*/ 32 w 103" name="T8"/>
                  <a:gd fmla="*/ 56 h 76" name="T9"/>
                  <a:gd fmla="*/ 68 w 103" name="T10"/>
                  <a:gd fmla="*/ 52 h 76" name="T11"/>
                  <a:gd fmla="*/ 83 w 103" name="T12"/>
                  <a:gd fmla="*/ 56 h 76" name="T13"/>
                  <a:gd fmla="*/ 102 w 103" name="T14"/>
                  <a:gd fmla="*/ 42 h 76" name="T15"/>
                  <a:gd fmla="*/ 76 w 103" name="T16"/>
                  <a:gd fmla="*/ 13 h 76" name="T17"/>
                  <a:gd fmla="*/ 73 w 103" name="T18"/>
                  <a:gd fmla="*/ 0 h 76" name="T19"/>
                  <a:gd fmla="*/ 17 w 103" name="T20"/>
                  <a:gd fmla="*/ 24 h 76" name="T21"/>
                  <a:gd fmla="*/ 0 w 103" name="T22"/>
                  <a:gd fmla="*/ 63 h 76" name="T23"/>
                  <a:gd fmla="*/ 0 w 103" name="T24"/>
                  <a:gd fmla="*/ 63 h 7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03" name="T39"/>
                  <a:gd fmla="*/ 0 h 76" name="T40"/>
                  <a:gd fmla="*/ 103 w 103" name="T41"/>
                  <a:gd fmla="*/ 76 h 76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76" w="103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/>
              <p:nvPr/>
            </p:nvSpPr>
            <p:spPr bwMode="auto">
              <a:xfrm>
                <a:off x="3380" y="3528"/>
                <a:ext cx="162" cy="158"/>
              </a:xfrm>
              <a:custGeom>
                <a:gdLst>
                  <a:gd fmla="*/ 0 w 162" name="T0"/>
                  <a:gd fmla="*/ 65 h 134" name="T1"/>
                  <a:gd fmla="*/ 0 w 162" name="T2"/>
                  <a:gd fmla="*/ 65 h 134" name="T3"/>
                  <a:gd fmla="*/ 0 w 162" name="T4"/>
                  <a:gd fmla="*/ 116 h 134" name="T5"/>
                  <a:gd fmla="*/ 17 w 162" name="T6"/>
                  <a:gd fmla="*/ 129 h 134" name="T7"/>
                  <a:gd fmla="*/ 43 w 162" name="T8"/>
                  <a:gd fmla="*/ 132 h 134" name="T9"/>
                  <a:gd fmla="*/ 67 w 162" name="T10"/>
                  <a:gd fmla="*/ 133 h 134" name="T11"/>
                  <a:gd fmla="*/ 91 w 162" name="T12"/>
                  <a:gd fmla="*/ 115 h 134" name="T13"/>
                  <a:gd fmla="*/ 92 w 162" name="T14"/>
                  <a:gd fmla="*/ 107 h 134" name="T15"/>
                  <a:gd fmla="*/ 113 w 162" name="T16"/>
                  <a:gd fmla="*/ 102 h 134" name="T17"/>
                  <a:gd fmla="*/ 109 w 162" name="T18"/>
                  <a:gd fmla="*/ 95 h 134" name="T19"/>
                  <a:gd fmla="*/ 153 w 162" name="T20"/>
                  <a:gd fmla="*/ 81 h 134" name="T21"/>
                  <a:gd fmla="*/ 147 w 162" name="T22"/>
                  <a:gd fmla="*/ 75 h 134" name="T23"/>
                  <a:gd fmla="*/ 161 w 162" name="T24"/>
                  <a:gd fmla="*/ 34 h 134" name="T25"/>
                  <a:gd fmla="*/ 150 w 162" name="T26"/>
                  <a:gd fmla="*/ 17 h 134" name="T27"/>
                  <a:gd fmla="*/ 125 w 162" name="T28"/>
                  <a:gd fmla="*/ 5 h 134" name="T29"/>
                  <a:gd fmla="*/ 118 w 162" name="T30"/>
                  <a:gd fmla="*/ 0 h 134" name="T31"/>
                  <a:gd fmla="*/ 93 w 162" name="T32"/>
                  <a:gd fmla="*/ 12 h 134" name="T33"/>
                  <a:gd fmla="*/ 90 w 162" name="T34"/>
                  <a:gd fmla="*/ 48 h 134" name="T35"/>
                  <a:gd fmla="*/ 106 w 162" name="T36"/>
                  <a:gd fmla="*/ 55 h 134" name="T37"/>
                  <a:gd fmla="*/ 106 w 162" name="T38"/>
                  <a:gd fmla="*/ 69 h 134" name="T39"/>
                  <a:gd fmla="*/ 28 w 162" name="T40"/>
                  <a:gd fmla="*/ 37 h 134" name="T41"/>
                  <a:gd fmla="*/ 31 w 162" name="T42"/>
                  <a:gd fmla="*/ 65 h 134" name="T43"/>
                  <a:gd fmla="*/ 0 w 162" name="T44"/>
                  <a:gd fmla="*/ 65 h 134" name="T45"/>
                  <a:gd fmla="*/ 0 w 162" name="T46"/>
                  <a:gd fmla="*/ 65 h 134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w 162" name="T72"/>
                  <a:gd fmla="*/ 0 h 134" name="T73"/>
                  <a:gd fmla="*/ 162 w 162" name="T74"/>
                  <a:gd fmla="*/ 134 h 134" name="T75"/>
                </a:gdLst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b="T75" l="T72" r="T74" t="T73"/>
                <a:pathLst>
                  <a:path h="134" w="162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/>
              <p:nvPr/>
            </p:nvSpPr>
            <p:spPr bwMode="auto">
              <a:xfrm>
                <a:off x="3305" y="3745"/>
                <a:ext cx="224" cy="158"/>
              </a:xfrm>
              <a:custGeom>
                <a:gdLst>
                  <a:gd fmla="*/ 0 w 224" name="T0"/>
                  <a:gd fmla="*/ 94 h 180" name="T1"/>
                  <a:gd fmla="*/ 0 w 224" name="T2"/>
                  <a:gd fmla="*/ 94 h 180" name="T3"/>
                  <a:gd fmla="*/ 8 w 224" name="T4"/>
                  <a:gd fmla="*/ 88 h 180" name="T5"/>
                  <a:gd fmla="*/ 17 w 224" name="T6"/>
                  <a:gd fmla="*/ 100 h 180" name="T7"/>
                  <a:gd fmla="*/ 35 w 224" name="T8"/>
                  <a:gd fmla="*/ 100 h 180" name="T9"/>
                  <a:gd fmla="*/ 47 w 224" name="T10"/>
                  <a:gd fmla="*/ 91 h 180" name="T11"/>
                  <a:gd fmla="*/ 47 w 224" name="T12"/>
                  <a:gd fmla="*/ 36 h 180" name="T13"/>
                  <a:gd fmla="*/ 58 w 224" name="T14"/>
                  <a:gd fmla="*/ 50 h 180" name="T15"/>
                  <a:gd fmla="*/ 58 w 224" name="T16"/>
                  <a:gd fmla="*/ 65 h 180" name="T17"/>
                  <a:gd fmla="*/ 77 w 224" name="T18"/>
                  <a:gd fmla="*/ 64 h 180" name="T19"/>
                  <a:gd fmla="*/ 93 w 224" name="T20"/>
                  <a:gd fmla="*/ 47 h 180" name="T21"/>
                  <a:gd fmla="*/ 123 w 224" name="T22"/>
                  <a:gd fmla="*/ 47 h 180" name="T23"/>
                  <a:gd fmla="*/ 174 w 224" name="T24"/>
                  <a:gd fmla="*/ 0 h 180" name="T25"/>
                  <a:gd fmla="*/ 205 w 224" name="T26"/>
                  <a:gd fmla="*/ 6 h 180" name="T27"/>
                  <a:gd fmla="*/ 210 w 224" name="T28"/>
                  <a:gd fmla="*/ 51 h 180" name="T29"/>
                  <a:gd fmla="*/ 196 w 224" name="T30"/>
                  <a:gd fmla="*/ 63 h 180" name="T31"/>
                  <a:gd fmla="*/ 205 w 224" name="T32"/>
                  <a:gd fmla="*/ 73 h 180" name="T33"/>
                  <a:gd fmla="*/ 212 w 224" name="T34"/>
                  <a:gd fmla="*/ 65 h 180" name="T35"/>
                  <a:gd fmla="*/ 223 w 224" name="T36"/>
                  <a:gd fmla="*/ 65 h 180" name="T37"/>
                  <a:gd fmla="*/ 217 w 224" name="T38"/>
                  <a:gd fmla="*/ 91 h 180" name="T39"/>
                  <a:gd fmla="*/ 184 w 224" name="T40"/>
                  <a:gd fmla="*/ 132 h 180" name="T41"/>
                  <a:gd fmla="*/ 144 w 224" name="T42"/>
                  <a:gd fmla="*/ 167 h 180" name="T43"/>
                  <a:gd fmla="*/ 114 w 224" name="T44"/>
                  <a:gd fmla="*/ 178 h 180" name="T45"/>
                  <a:gd fmla="*/ 26 w 224" name="T46"/>
                  <a:gd fmla="*/ 179 h 180" name="T47"/>
                  <a:gd fmla="*/ 19 w 224" name="T48"/>
                  <a:gd fmla="*/ 159 h 180" name="T49"/>
                  <a:gd fmla="*/ 22 w 224" name="T50"/>
                  <a:gd fmla="*/ 143 h 180" name="T51"/>
                  <a:gd fmla="*/ 0 w 224" name="T52"/>
                  <a:gd fmla="*/ 94 h 180" name="T53"/>
                  <a:gd fmla="*/ 0 w 224" name="T54"/>
                  <a:gd fmla="*/ 94 h 180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24" name="T84"/>
                  <a:gd fmla="*/ 0 h 180" name="T85"/>
                  <a:gd fmla="*/ 224 w 224" name="T86"/>
                  <a:gd fmla="*/ 180 h 180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180" w="224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/>
              <p:nvPr/>
            </p:nvSpPr>
            <p:spPr bwMode="auto">
              <a:xfrm>
                <a:off x="3449" y="3768"/>
                <a:ext cx="32" cy="158"/>
              </a:xfrm>
              <a:custGeom>
                <a:gdLst>
                  <a:gd fmla="*/ 0 w 32" name="T0"/>
                  <a:gd fmla="*/ 16 h 33" name="T1"/>
                  <a:gd fmla="*/ 0 w 32" name="T2"/>
                  <a:gd fmla="*/ 16 h 33" name="T3"/>
                  <a:gd fmla="*/ 11 w 32" name="T4"/>
                  <a:gd fmla="*/ 32 h 33" name="T5"/>
                  <a:gd fmla="*/ 31 w 32" name="T6"/>
                  <a:gd fmla="*/ 16 h 33" name="T7"/>
                  <a:gd fmla="*/ 22 w 32" name="T8"/>
                  <a:gd fmla="*/ 0 h 33" name="T9"/>
                  <a:gd fmla="*/ 0 w 32" name="T10"/>
                  <a:gd fmla="*/ 16 h 33" name="T11"/>
                  <a:gd fmla="*/ 0 w 32" name="T12"/>
                  <a:gd fmla="*/ 16 h 3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2" name="T21"/>
                  <a:gd fmla="*/ 0 h 33" name="T22"/>
                  <a:gd fmla="*/ 32 w 32" name="T23"/>
                  <a:gd fmla="*/ 33 h 3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33" w="32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/>
              <p:nvPr/>
            </p:nvSpPr>
            <p:spPr bwMode="auto">
              <a:xfrm>
                <a:off x="3201" y="2876"/>
                <a:ext cx="43" cy="158"/>
              </a:xfrm>
              <a:custGeom>
                <a:gdLst>
                  <a:gd fmla="*/ 2 w 43" name="T0"/>
                  <a:gd fmla="*/ 25 h 27" name="T1"/>
                  <a:gd fmla="*/ 11 w 43" name="T2"/>
                  <a:gd fmla="*/ 26 h 27" name="T3"/>
                  <a:gd fmla="*/ 15 w 43" name="T4"/>
                  <a:gd fmla="*/ 25 h 27" name="T5"/>
                  <a:gd fmla="*/ 20 w 43" name="T6"/>
                  <a:gd fmla="*/ 22 h 27" name="T7"/>
                  <a:gd fmla="*/ 29 w 43" name="T8"/>
                  <a:gd fmla="*/ 20 h 27" name="T9"/>
                  <a:gd fmla="*/ 37 w 43" name="T10"/>
                  <a:gd fmla="*/ 18 h 27" name="T11"/>
                  <a:gd fmla="*/ 40 w 43" name="T12"/>
                  <a:gd fmla="*/ 11 h 27" name="T13"/>
                  <a:gd fmla="*/ 42 w 43" name="T14"/>
                  <a:gd fmla="*/ 7 h 27" name="T15"/>
                  <a:gd fmla="*/ 33 w 43" name="T16"/>
                  <a:gd fmla="*/ 0 h 27" name="T17"/>
                  <a:gd fmla="*/ 0 w 43" name="T18"/>
                  <a:gd fmla="*/ 7 h 27" name="T19"/>
                  <a:gd fmla="*/ 0 w 43" name="T20"/>
                  <a:gd fmla="*/ 25 h 27" name="T21"/>
                  <a:gd fmla="*/ 2 w 43" name="T22"/>
                  <a:gd fmla="*/ 25 h 27" name="T23"/>
                  <a:gd fmla="*/ 2 w 43" name="T24"/>
                  <a:gd fmla="*/ 25 h 27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43" name="T39"/>
                  <a:gd fmla="*/ 0 h 27" name="T40"/>
                  <a:gd fmla="*/ 43 w 43" name="T41"/>
                  <a:gd fmla="*/ 27 h 27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27" w="43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/>
              <p:nvPr/>
            </p:nvSpPr>
            <p:spPr bwMode="auto">
              <a:xfrm>
                <a:off x="3181" y="2877"/>
                <a:ext cx="55" cy="158"/>
              </a:xfrm>
              <a:custGeom>
                <a:gdLst>
                  <a:gd fmla="*/ 0 w 55" name="T0"/>
                  <a:gd fmla="*/ 47 h 103" name="T1"/>
                  <a:gd fmla="*/ 0 w 55" name="T2"/>
                  <a:gd fmla="*/ 47 h 103" name="T3"/>
                  <a:gd fmla="*/ 12 w 55" name="T4"/>
                  <a:gd fmla="*/ 38 h 103" name="T5"/>
                  <a:gd fmla="*/ 18 w 55" name="T6"/>
                  <a:gd fmla="*/ 1 h 103" name="T7"/>
                  <a:gd fmla="*/ 51 w 55" name="T8"/>
                  <a:gd fmla="*/ 0 h 103" name="T9"/>
                  <a:gd fmla="*/ 42 w 55" name="T10"/>
                  <a:gd fmla="*/ 12 h 103" name="T11"/>
                  <a:gd fmla="*/ 52 w 55" name="T12"/>
                  <a:gd fmla="*/ 28 h 103" name="T13"/>
                  <a:gd fmla="*/ 33 w 55" name="T14"/>
                  <a:gd fmla="*/ 47 h 103" name="T15"/>
                  <a:gd fmla="*/ 54 w 55" name="T16"/>
                  <a:gd fmla="*/ 60 h 103" name="T17"/>
                  <a:gd fmla="*/ 27 w 55" name="T18"/>
                  <a:gd fmla="*/ 102 h 103" name="T19"/>
                  <a:gd fmla="*/ 23 w 55" name="T20"/>
                  <a:gd fmla="*/ 75 h 103" name="T21"/>
                  <a:gd fmla="*/ 0 w 55" name="T22"/>
                  <a:gd fmla="*/ 47 h 103" name="T23"/>
                  <a:gd fmla="*/ 0 w 55" name="T24"/>
                  <a:gd fmla="*/ 47 h 103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55" name="T39"/>
                  <a:gd fmla="*/ 0 h 103" name="T40"/>
                  <a:gd fmla="*/ 55 w 55" name="T41"/>
                  <a:gd fmla="*/ 103 h 103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03" w="55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/>
            <p:nvPr/>
          </p:nvSpPr>
          <p:spPr bwMode="auto">
            <a:xfrm>
              <a:off x="3169412" y="3347724"/>
              <a:ext cx="114299" cy="206196"/>
            </a:xfrm>
            <a:custGeom>
              <a:gdLst>
                <a:gd fmla="*/ 0 w 90" name="T0"/>
                <a:gd fmla="*/ 23633520 h 43" name="T1"/>
                <a:gd fmla="*/ 0 w 90" name="T2"/>
                <a:gd fmla="*/ 23633520 h 43" name="T3"/>
                <a:gd fmla="*/ 38709597 w 90" name="T4"/>
                <a:gd fmla="*/ 66175857 h 43" name="T5"/>
                <a:gd fmla="*/ 104838504 w 90" name="T6"/>
                <a:gd fmla="*/ 64600540 h 43" name="T7"/>
                <a:gd fmla="*/ 143548091 w 90" name="T8"/>
                <a:gd fmla="*/ 40965765 h 43" name="T9"/>
                <a:gd fmla="*/ 59677300 w 90" name="T10"/>
                <a:gd fmla="*/ 9453155 h 43" name="T11"/>
                <a:gd fmla="*/ 48387003 w 90" name="T12"/>
                <a:gd fmla="*/ 0 h 43" name="T13"/>
                <a:gd fmla="*/ 0 w 90" name="T14"/>
                <a:gd fmla="*/ 23633520 h 43" name="T15"/>
                <a:gd fmla="*/ 0 w 90" name="T16"/>
                <a:gd fmla="*/ 23633520 h 43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90" name="T27"/>
                <a:gd fmla="*/ 0 h 43" name="T28"/>
                <a:gd fmla="*/ 90 w 90" name="T29"/>
                <a:gd fmla="*/ 43 h 43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43" w="90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/>
            <p:nvPr/>
          </p:nvSpPr>
          <p:spPr bwMode="auto">
            <a:xfrm>
              <a:off x="3328166" y="3224677"/>
              <a:ext cx="96837" cy="206196"/>
            </a:xfrm>
            <a:custGeom>
              <a:gdLst>
                <a:gd fmla="*/ 0 w 78" name="T0"/>
                <a:gd fmla="*/ 12590929 h 58" name="T1"/>
                <a:gd fmla="*/ 33909086 w 78" name="T2"/>
                <a:gd fmla="*/ 8993902 h 58" name="T3"/>
                <a:gd fmla="*/ 60110943 w 78" name="T4"/>
                <a:gd fmla="*/ 0 h 58" name="T5"/>
                <a:gd fmla="*/ 95561981 w 78" name="T6"/>
                <a:gd fmla="*/ 7195391 h 58" name="T7"/>
                <a:gd fmla="*/ 118682426 w 78" name="T8"/>
                <a:gd fmla="*/ 21584828 h 58" name="T9"/>
                <a:gd fmla="*/ 104809911 w 78" name="T10"/>
                <a:gd fmla="*/ 34175757 h 58" name="T11"/>
                <a:gd fmla="*/ 87854752 w 78" name="T12"/>
                <a:gd fmla="*/ 35974269 h 58" name="T13"/>
                <a:gd fmla="*/ 67818172 w 78" name="T14"/>
                <a:gd fmla="*/ 55760591 h 58" name="T15"/>
                <a:gd fmla="*/ 53946898 w 78" name="T16"/>
                <a:gd fmla="*/ 102528622 h 58" name="T17"/>
                <a:gd fmla="*/ 44697726 w 78" name="T18"/>
                <a:gd fmla="*/ 82742290 h 58" name="T19"/>
                <a:gd fmla="*/ 18495865 w 78" name="T20"/>
                <a:gd fmla="*/ 80943778 h 58" name="T21"/>
                <a:gd fmla="*/ 35449787 w 78" name="T22"/>
                <a:gd fmla="*/ 43169657 h 58" name="T23"/>
                <a:gd fmla="*/ 0 w 78" name="T24"/>
                <a:gd fmla="*/ 30578733 h 58" name="T25"/>
                <a:gd fmla="*/ 0 w 78" name="T26"/>
                <a:gd fmla="*/ 12590929 h 58" name="T27"/>
                <a:gd fmla="*/ 0 w 78" name="T28"/>
                <a:gd fmla="*/ 12590929 h 58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w 78" name="T45"/>
                <a:gd fmla="*/ 0 h 58" name="T46"/>
                <a:gd fmla="*/ 78 w 78" name="T47"/>
                <a:gd fmla="*/ 58 h 58" name="T48"/>
              </a:gdLst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b="T48" l="T45" r="T47" t="T46"/>
              <a:pathLst>
                <a:path h="57" w="7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/>
            <p:nvPr/>
          </p:nvSpPr>
          <p:spPr bwMode="auto">
            <a:xfrm>
              <a:off x="3301191" y="3230233"/>
              <a:ext cx="55563" cy="206196"/>
            </a:xfrm>
            <a:custGeom>
              <a:gdLst>
                <a:gd fmla="*/ 67080589 w 45" name="T0"/>
                <a:gd fmla="*/ 15534291 h 29" name="T1"/>
                <a:gd fmla="*/ 51835342 w 45" name="T2"/>
                <a:gd fmla="*/ 48329201 h 29" name="T3"/>
                <a:gd fmla="*/ 0 w 45" name="T4"/>
                <a:gd fmla="*/ 39698886 h 29" name="T5"/>
                <a:gd fmla="*/ 21343603 w 45" name="T6"/>
                <a:gd fmla="*/ 18986938 h 29" name="T7"/>
                <a:gd fmla="*/ 35065190 w 45" name="T8"/>
                <a:gd fmla="*/ 0 h 29" name="T9"/>
                <a:gd fmla="*/ 67080589 w 45" name="T10"/>
                <a:gd fmla="*/ 15534291 h 29" name="T11"/>
                <a:gd fmla="*/ 67080589 w 45" name="T12"/>
                <a:gd fmla="*/ 15534291 h 29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45" name="T21"/>
                <a:gd fmla="*/ 0 h 29" name="T22"/>
                <a:gd fmla="*/ 45 w 45" name="T23"/>
                <a:gd fmla="*/ 29 h 29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8" w="45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1134706" y="682724"/>
            <a:ext cx="3351073" cy="461665"/>
            <a:chOff x="1134706" y="682724"/>
            <a:chExt cx="3351073" cy="461665"/>
          </a:xfrm>
        </p:grpSpPr>
        <p:sp>
          <p:nvSpPr>
            <p:cNvPr id="365" name="矩形 364"/>
            <p:cNvSpPr/>
            <p:nvPr/>
          </p:nvSpPr>
          <p:spPr>
            <a:xfrm>
              <a:off x="1838901" y="682724"/>
              <a:ext cx="2621280" cy="45720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altLang="en-US" b="1" lang="zh-CN" smtClean="0" sz="240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charset="-122" panose="020b0503020204020204" pitchFamily="34" typeface="微软雅黑"/>
                  <a:ea charset="-122" panose="020b0503020204020204" pitchFamily="34" typeface="微软雅黑"/>
                </a:rPr>
                <a:t>点击此处输入标题</a:t>
              </a:r>
            </a:p>
          </p:txBody>
        </p:sp>
        <p:sp>
          <p:nvSpPr>
            <p:cNvPr id="366" name="椭圆 365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graphicFrame>
        <p:nvGraphicFramePr>
          <p:cNvPr id="13" name="图表 12"/>
          <p:cNvGraphicFramePr/>
          <p:nvPr>
            <p:extLst>
              <p:ext uri="{D42A27DB-BD31-4B8C-83A1-F6EECF244321}">
                <p14:modId val="1433576056"/>
              </p:ext>
            </p:extLst>
          </p:nvPr>
        </p:nvGraphicFramePr>
        <p:xfrm>
          <a:off x="2093851" y="1298052"/>
          <a:ext cx="7210981" cy="4750708"/>
        </p:xfrm>
        <a:graphic>
          <a:graphicData uri="http://schemas.openxmlformats.org/drawingml/2006/chart">
            <c:chart xmlns:c="http://schemas.openxmlformats.org/drawingml/2006/chart" r:id="rId2"/>
          </a:graphicData>
        </a:graphic>
      </p:graphicFrame>
      <p:sp>
        <p:nvSpPr>
          <p:cNvPr id="14" name="椭圆 13"/>
          <p:cNvSpPr/>
          <p:nvPr/>
        </p:nvSpPr>
        <p:spPr>
          <a:xfrm>
            <a:off x="8327122" y="1457299"/>
            <a:ext cx="1016223" cy="101622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r>
              <a:rPr altLang="en-US" lang="zh-CN" smtClean="0">
                <a:solidFill>
                  <a:schemeClr val="tx1"/>
                </a:solidFill>
              </a:rPr>
              <a:t>输入内容</a:t>
            </a:r>
          </a:p>
        </p:txBody>
      </p:sp>
      <p:sp>
        <p:nvSpPr>
          <p:cNvPr id="370" name="椭圆 369"/>
          <p:cNvSpPr/>
          <p:nvPr/>
        </p:nvSpPr>
        <p:spPr>
          <a:xfrm>
            <a:off x="8323454" y="2772430"/>
            <a:ext cx="1016223" cy="101622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r>
              <a:rPr altLang="en-US" lang="zh-CN" smtClean="0">
                <a:solidFill>
                  <a:schemeClr val="tx1"/>
                </a:solidFill>
              </a:rPr>
              <a:t>输入内容</a:t>
            </a:r>
          </a:p>
        </p:txBody>
      </p:sp>
      <p:sp>
        <p:nvSpPr>
          <p:cNvPr id="371" name="椭圆 370"/>
          <p:cNvSpPr/>
          <p:nvPr/>
        </p:nvSpPr>
        <p:spPr>
          <a:xfrm>
            <a:off x="8308573" y="3855811"/>
            <a:ext cx="1016223" cy="101622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r>
              <a:rPr altLang="en-US" lang="zh-CN" smtClean="0">
                <a:solidFill>
                  <a:schemeClr val="tx1"/>
                </a:solidFill>
              </a:rPr>
              <a:t>输入内容</a:t>
            </a:r>
          </a:p>
        </p:txBody>
      </p:sp>
    </p:spTree>
    <p:extLst>
      <p:ext uri="{BB962C8B-B14F-4D97-AF65-F5344CB8AC3E}">
        <p14:creationId val="98397508"/>
      </p:ext>
    </p:extLst>
  </p:cSld>
  <p:clrMapOvr>
    <a:masterClrMapping/>
  </p:clrMapOvr>
  <p:transition/>
  <p:timing/>
</p:sld>
</file>

<file path=ppt/slides/slide8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9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/>
            <p:nvPr/>
          </p:nvGrpSpPr>
          <p:grpSpPr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/>
              <p:nvPr/>
            </p:nvSpPr>
            <p:spPr bwMode="auto">
              <a:xfrm>
                <a:off x="4449" y="3297"/>
                <a:ext cx="52" cy="154"/>
              </a:xfrm>
              <a:custGeom>
                <a:gdLst>
                  <a:gd fmla="*/ 0 w 52" name="T0"/>
                  <a:gd fmla="*/ 0 h 69" name="T1"/>
                  <a:gd fmla="*/ 0 w 52" name="T2"/>
                  <a:gd fmla="*/ 0 h 69" name="T3"/>
                  <a:gd fmla="*/ 10 w 52" name="T4"/>
                  <a:gd fmla="*/ 0 h 69" name="T5"/>
                  <a:gd fmla="*/ 13 w 52" name="T6"/>
                  <a:gd fmla="*/ 13 h 69" name="T7"/>
                  <a:gd fmla="*/ 26 w 52" name="T8"/>
                  <a:gd fmla="*/ 5 h 69" name="T9"/>
                  <a:gd fmla="*/ 43 w 52" name="T10"/>
                  <a:gd fmla="*/ 21 h 69" name="T11"/>
                  <a:gd fmla="*/ 51 w 52" name="T12"/>
                  <a:gd fmla="*/ 68 h 69" name="T13"/>
                  <a:gd fmla="*/ 50 w 52" name="T14"/>
                  <a:gd fmla="*/ 68 h 69" name="T15"/>
                  <a:gd fmla="*/ 16 w 52" name="T16"/>
                  <a:gd fmla="*/ 48 h 69" name="T17"/>
                  <a:gd fmla="*/ 0 w 52" name="T18"/>
                  <a:gd fmla="*/ 0 h 69" name="T19"/>
                  <a:gd fmla="*/ 0 w 52" name="T20"/>
                  <a:gd fmla="*/ 0 h 69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52" name="T33"/>
                  <a:gd fmla="*/ 0 h 69" name="T34"/>
                  <a:gd fmla="*/ 52 w 52" name="T35"/>
                  <a:gd fmla="*/ 69 h 69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69" w="52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/>
              <p:nvPr/>
            </p:nvSpPr>
            <p:spPr bwMode="auto">
              <a:xfrm>
                <a:off x="4577" y="3299"/>
                <a:ext cx="132" cy="154"/>
              </a:xfrm>
              <a:custGeom>
                <a:gdLst>
                  <a:gd fmla="*/ 0 w 132" name="T0"/>
                  <a:gd fmla="*/ 72 h 83" name="T1"/>
                  <a:gd fmla="*/ 0 w 132" name="T2"/>
                  <a:gd fmla="*/ 72 h 83" name="T3"/>
                  <a:gd fmla="*/ 12 w 132" name="T4"/>
                  <a:gd fmla="*/ 82 h 83" name="T5"/>
                  <a:gd fmla="*/ 53 w 132" name="T6"/>
                  <a:gd fmla="*/ 79 h 83" name="T7"/>
                  <a:gd fmla="*/ 66 w 132" name="T8"/>
                  <a:gd fmla="*/ 73 h 83" name="T9"/>
                  <a:gd fmla="*/ 84 w 132" name="T10"/>
                  <a:gd fmla="*/ 36 h 83" name="T11"/>
                  <a:gd fmla="*/ 108 w 132" name="T12"/>
                  <a:gd fmla="*/ 37 h 83" name="T13"/>
                  <a:gd fmla="*/ 131 w 132" name="T14"/>
                  <a:gd fmla="*/ 25 h 83" name="T15"/>
                  <a:gd fmla="*/ 109 w 132" name="T16"/>
                  <a:gd fmla="*/ 14 h 83" name="T17"/>
                  <a:gd fmla="*/ 102 w 132" name="T18"/>
                  <a:gd fmla="*/ 0 h 83" name="T19"/>
                  <a:gd fmla="*/ 75 w 132" name="T20"/>
                  <a:gd fmla="*/ 26 h 83" name="T21"/>
                  <a:gd fmla="*/ 67 w 132" name="T22"/>
                  <a:gd fmla="*/ 40 h 83" name="T23"/>
                  <a:gd fmla="*/ 59 w 132" name="T24"/>
                  <a:gd fmla="*/ 32 h 83" name="T25"/>
                  <a:gd fmla="*/ 43 w 132" name="T26"/>
                  <a:gd fmla="*/ 52 h 83" name="T27"/>
                  <a:gd fmla="*/ 26 w 132" name="T28"/>
                  <a:gd fmla="*/ 55 h 83" name="T29"/>
                  <a:gd fmla="*/ 20 w 132" name="T30"/>
                  <a:gd fmla="*/ 73 h 83" name="T31"/>
                  <a:gd fmla="*/ 0 w 132" name="T32"/>
                  <a:gd fmla="*/ 72 h 83" name="T33"/>
                  <a:gd fmla="*/ 0 w 132" name="T34"/>
                  <a:gd fmla="*/ 72 h 83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132" name="T54"/>
                  <a:gd fmla="*/ 0 h 83" name="T55"/>
                  <a:gd fmla="*/ 132 w 132" name="T56"/>
                  <a:gd fmla="*/ 83 h 83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83" w="132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/>
            <p:nvPr/>
          </p:nvGrpSpPr>
          <p:grpSpPr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/>
              <p:nvPr/>
            </p:nvSpPr>
            <p:spPr bwMode="auto">
              <a:xfrm>
                <a:off x="4380" y="3351"/>
                <a:ext cx="149" cy="160"/>
              </a:xfrm>
              <a:custGeom>
                <a:gdLst>
                  <a:gd fmla="*/ 0 w 149" name="T0"/>
                  <a:gd fmla="*/ 0 h 156" name="T1"/>
                  <a:gd fmla="*/ 0 w 149" name="T2"/>
                  <a:gd fmla="*/ 0 h 156" name="T3"/>
                  <a:gd fmla="*/ 33 w 149" name="T4"/>
                  <a:gd fmla="*/ 7 h 156" name="T5"/>
                  <a:gd fmla="*/ 74 w 149" name="T6"/>
                  <a:gd fmla="*/ 47 h 156" name="T7"/>
                  <a:gd fmla="*/ 108 w 149" name="T8"/>
                  <a:gd fmla="*/ 62 h 156" name="T9"/>
                  <a:gd fmla="*/ 104 w 149" name="T10"/>
                  <a:gd fmla="*/ 73 h 156" name="T11"/>
                  <a:gd fmla="*/ 115 w 149" name="T12"/>
                  <a:gd fmla="*/ 72 h 156" name="T13"/>
                  <a:gd fmla="*/ 114 w 149" name="T14"/>
                  <a:gd fmla="*/ 87 h 156" name="T15"/>
                  <a:gd fmla="*/ 148 w 149" name="T16"/>
                  <a:gd fmla="*/ 116 h 156" name="T17"/>
                  <a:gd fmla="*/ 144 w 149" name="T18"/>
                  <a:gd fmla="*/ 154 h 156" name="T19"/>
                  <a:gd fmla="*/ 129 w 149" name="T20"/>
                  <a:gd fmla="*/ 155 h 156" name="T21"/>
                  <a:gd fmla="*/ 99 w 149" name="T22"/>
                  <a:gd fmla="*/ 133 h 156" name="T23"/>
                  <a:gd fmla="*/ 50 w 149" name="T24"/>
                  <a:gd fmla="*/ 54 h 156" name="T25"/>
                  <a:gd fmla="*/ 0 w 149" name="T26"/>
                  <a:gd fmla="*/ 0 h 156" name="T27"/>
                  <a:gd fmla="*/ 0 w 149" name="T28"/>
                  <a:gd fmla="*/ 0 h 15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49" name="T45"/>
                  <a:gd fmla="*/ 0 h 156" name="T46"/>
                  <a:gd fmla="*/ 149 w 149" name="T47"/>
                  <a:gd fmla="*/ 156 h 15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56" w="149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/>
              <p:nvPr/>
            </p:nvSpPr>
            <p:spPr bwMode="auto">
              <a:xfrm>
                <a:off x="4519" y="3450"/>
                <a:ext cx="125" cy="160"/>
              </a:xfrm>
              <a:custGeom>
                <a:gdLst>
                  <a:gd fmla="*/ 0 w 125" name="T0"/>
                  <a:gd fmla="*/ 11 h 40" name="T1"/>
                  <a:gd fmla="*/ 0 w 125" name="T2"/>
                  <a:gd fmla="*/ 11 h 40" name="T3"/>
                  <a:gd fmla="*/ 8 w 125" name="T4"/>
                  <a:gd fmla="*/ 0 h 40" name="T5"/>
                  <a:gd fmla="*/ 95 w 125" name="T6"/>
                  <a:gd fmla="*/ 12 h 40" name="T7"/>
                  <a:gd fmla="*/ 104 w 125" name="T8"/>
                  <a:gd fmla="*/ 22 h 40" name="T9"/>
                  <a:gd fmla="*/ 122 w 125" name="T10"/>
                  <a:gd fmla="*/ 26 h 40" name="T11"/>
                  <a:gd fmla="*/ 124 w 125" name="T12"/>
                  <a:gd fmla="*/ 39 h 40" name="T13"/>
                  <a:gd fmla="*/ 22 w 125" name="T14"/>
                  <a:gd fmla="*/ 21 h 40" name="T15"/>
                  <a:gd fmla="*/ 0 w 125" name="T16"/>
                  <a:gd fmla="*/ 11 h 40" name="T17"/>
                  <a:gd fmla="*/ 0 w 125" name="T18"/>
                  <a:gd fmla="*/ 11 h 40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125" name="T30"/>
                  <a:gd fmla="*/ 0 h 40" name="T31"/>
                  <a:gd fmla="*/ 125 w 125" name="T32"/>
                  <a:gd fmla="*/ 40 h 40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40" w="125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/>
              <p:nvPr/>
            </p:nvSpPr>
            <p:spPr bwMode="auto">
              <a:xfrm>
                <a:off x="4568" y="3349"/>
                <a:ext cx="136" cy="160"/>
              </a:xfrm>
              <a:custGeom>
                <a:gdLst>
                  <a:gd fmla="*/ 0 w 136" name="T0"/>
                  <a:gd fmla="*/ 52 h 116" name="T1"/>
                  <a:gd fmla="*/ 0 w 136" name="T2"/>
                  <a:gd fmla="*/ 52 h 116" name="T3"/>
                  <a:gd fmla="*/ 9 w 136" name="T4"/>
                  <a:gd fmla="*/ 36 h 116" name="T5"/>
                  <a:gd fmla="*/ 21 w 136" name="T6"/>
                  <a:gd fmla="*/ 46 h 116" name="T7"/>
                  <a:gd fmla="*/ 62 w 136" name="T8"/>
                  <a:gd fmla="*/ 43 h 116" name="T9"/>
                  <a:gd fmla="*/ 75 w 136" name="T10"/>
                  <a:gd fmla="*/ 37 h 116" name="T11"/>
                  <a:gd fmla="*/ 93 w 136" name="T12"/>
                  <a:gd fmla="*/ 0 h 116" name="T13"/>
                  <a:gd fmla="*/ 117 w 136" name="T14"/>
                  <a:gd fmla="*/ 1 h 116" name="T15"/>
                  <a:gd fmla="*/ 112 w 136" name="T16"/>
                  <a:gd fmla="*/ 11 h 116" name="T17"/>
                  <a:gd fmla="*/ 135 w 136" name="T18"/>
                  <a:gd fmla="*/ 46 h 116" name="T19"/>
                  <a:gd fmla="*/ 122 w 136" name="T20"/>
                  <a:gd fmla="*/ 43 h 116" name="T21"/>
                  <a:gd fmla="*/ 99 w 136" name="T22"/>
                  <a:gd fmla="*/ 82 h 116" name="T23"/>
                  <a:gd fmla="*/ 95 w 136" name="T24"/>
                  <a:gd fmla="*/ 107 h 116" name="T25"/>
                  <a:gd fmla="*/ 81 w 136" name="T26"/>
                  <a:gd fmla="*/ 115 h 116" name="T27"/>
                  <a:gd fmla="*/ 55 w 136" name="T28"/>
                  <a:gd fmla="*/ 100 h 116" name="T29"/>
                  <a:gd fmla="*/ 40 w 136" name="T30"/>
                  <a:gd fmla="*/ 107 h 116" name="T31"/>
                  <a:gd fmla="*/ 37 w 136" name="T32"/>
                  <a:gd fmla="*/ 95 h 116" name="T33"/>
                  <a:gd fmla="*/ 17 w 136" name="T34"/>
                  <a:gd fmla="*/ 97 h 116" name="T35"/>
                  <a:gd fmla="*/ 0 w 136" name="T36"/>
                  <a:gd fmla="*/ 52 h 116" name="T37"/>
                  <a:gd fmla="*/ 0 w 136" name="T38"/>
                  <a:gd fmla="*/ 52 h 11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36" name="T60"/>
                  <a:gd fmla="*/ 0 h 116" name="T61"/>
                  <a:gd fmla="*/ 136 w 136" name="T62"/>
                  <a:gd fmla="*/ 116 h 116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15" w="13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/>
              <p:nvPr/>
            </p:nvSpPr>
            <p:spPr bwMode="auto">
              <a:xfrm>
                <a:off x="4674" y="3469"/>
                <a:ext cx="34" cy="160"/>
              </a:xfrm>
              <a:custGeom>
                <a:gdLst>
                  <a:gd fmla="*/ 0 w 34" name="T0"/>
                  <a:gd fmla="*/ 2 h 9" name="T1"/>
                  <a:gd fmla="*/ 0 w 34" name="T2"/>
                  <a:gd fmla="*/ 2 h 9" name="T3"/>
                  <a:gd fmla="*/ 4 w 34" name="T4"/>
                  <a:gd fmla="*/ 8 h 9" name="T5"/>
                  <a:gd fmla="*/ 33 w 34" name="T6"/>
                  <a:gd fmla="*/ 3 h 9" name="T7"/>
                  <a:gd fmla="*/ 11 w 34" name="T8"/>
                  <a:gd fmla="*/ 0 h 9" name="T9"/>
                  <a:gd fmla="*/ 0 w 34" name="T10"/>
                  <a:gd fmla="*/ 2 h 9" name="T11"/>
                  <a:gd fmla="*/ 0 w 34" name="T12"/>
                  <a:gd fmla="*/ 2 h 9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4" name="T21"/>
                  <a:gd fmla="*/ 0 h 9" name="T22"/>
                  <a:gd fmla="*/ 34 w 34" name="T23"/>
                  <a:gd fmla="*/ 9 h 9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9" w="34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/>
              <p:nvPr/>
            </p:nvSpPr>
            <p:spPr bwMode="auto">
              <a:xfrm>
                <a:off x="4703" y="3376"/>
                <a:ext cx="85" cy="160"/>
              </a:xfrm>
              <a:custGeom>
                <a:gdLst>
                  <a:gd fmla="*/ 0 w 85" name="T0"/>
                  <a:gd fmla="*/ 60 h 101" name="T1"/>
                  <a:gd fmla="*/ 0 w 85" name="T2"/>
                  <a:gd fmla="*/ 60 h 101" name="T3"/>
                  <a:gd fmla="*/ 10 w 85" name="T4"/>
                  <a:gd fmla="*/ 78 h 101" name="T5"/>
                  <a:gd fmla="*/ 7 w 85" name="T6"/>
                  <a:gd fmla="*/ 96 h 101" name="T7"/>
                  <a:gd fmla="*/ 21 w 85" name="T8"/>
                  <a:gd fmla="*/ 100 h 101" name="T9"/>
                  <a:gd fmla="*/ 19 w 85" name="T10"/>
                  <a:gd fmla="*/ 63 h 101" name="T11"/>
                  <a:gd fmla="*/ 28 w 85" name="T12"/>
                  <a:gd fmla="*/ 60 h 101" name="T13"/>
                  <a:gd fmla="*/ 30 w 85" name="T14"/>
                  <a:gd fmla="*/ 74 h 101" name="T15"/>
                  <a:gd fmla="*/ 37 w 85" name="T16"/>
                  <a:gd fmla="*/ 90 h 101" name="T17"/>
                  <a:gd fmla="*/ 53 w 85" name="T18"/>
                  <a:gd fmla="*/ 83 h 101" name="T19"/>
                  <a:gd fmla="*/ 34 w 85" name="T20"/>
                  <a:gd fmla="*/ 48 h 101" name="T21"/>
                  <a:gd fmla="*/ 62 w 85" name="T22"/>
                  <a:gd fmla="*/ 33 h 101" name="T23"/>
                  <a:gd fmla="*/ 25 w 85" name="T24"/>
                  <a:gd fmla="*/ 43 h 101" name="T25"/>
                  <a:gd fmla="*/ 19 w 85" name="T26"/>
                  <a:gd fmla="*/ 21 h 101" name="T27"/>
                  <a:gd fmla="*/ 74 w 85" name="T28"/>
                  <a:gd fmla="*/ 19 h 101" name="T29"/>
                  <a:gd fmla="*/ 84 w 85" name="T30"/>
                  <a:gd fmla="*/ 0 h 101" name="T31"/>
                  <a:gd fmla="*/ 68 w 85" name="T32"/>
                  <a:gd fmla="*/ 12 h 101" name="T33"/>
                  <a:gd fmla="*/ 28 w 85" name="T34"/>
                  <a:gd fmla="*/ 6 h 101" name="T35"/>
                  <a:gd fmla="*/ 15 w 85" name="T36"/>
                  <a:gd fmla="*/ 14 h 101" name="T37"/>
                  <a:gd fmla="*/ 0 w 85" name="T38"/>
                  <a:gd fmla="*/ 60 h 101" name="T39"/>
                  <a:gd fmla="*/ 0 w 85" name="T40"/>
                  <a:gd fmla="*/ 60 h 101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85" name="T63"/>
                  <a:gd fmla="*/ 0 h 101" name="T64"/>
                  <a:gd fmla="*/ 85 w 85" name="T65"/>
                  <a:gd fmla="*/ 101 h 101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00" w="85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/>
              <p:nvPr/>
            </p:nvSpPr>
            <p:spPr bwMode="auto">
              <a:xfrm>
                <a:off x="4769" y="3478"/>
                <a:ext cx="48" cy="160"/>
              </a:xfrm>
              <a:custGeom>
                <a:gdLst>
                  <a:gd fmla="*/ 0 w 48" name="T0"/>
                  <a:gd fmla="*/ 15 h 26" name="T1"/>
                  <a:gd fmla="*/ 0 w 48" name="T2"/>
                  <a:gd fmla="*/ 15 h 26" name="T3"/>
                  <a:gd fmla="*/ 2 w 48" name="T4"/>
                  <a:gd fmla="*/ 25 h 26" name="T5"/>
                  <a:gd fmla="*/ 47 w 48" name="T6"/>
                  <a:gd fmla="*/ 0 h 26" name="T7"/>
                  <a:gd fmla="*/ 14 w 48" name="T8"/>
                  <a:gd fmla="*/ 7 h 26" name="T9"/>
                  <a:gd fmla="*/ 0 w 48" name="T10"/>
                  <a:gd fmla="*/ 15 h 26" name="T11"/>
                  <a:gd fmla="*/ 0 w 48" name="T12"/>
                  <a:gd fmla="*/ 15 h 2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8" name="T21"/>
                  <a:gd fmla="*/ 0 h 26" name="T22"/>
                  <a:gd fmla="*/ 48 w 48" name="T23"/>
                  <a:gd fmla="*/ 26 h 26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6" w="48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/>
              <p:nvPr/>
            </p:nvSpPr>
            <p:spPr bwMode="auto">
              <a:xfrm>
                <a:off x="4819" y="3341"/>
                <a:ext cx="17" cy="160"/>
              </a:xfrm>
              <a:custGeom>
                <a:gdLst>
                  <a:gd fmla="*/ 0 w 17" name="T0"/>
                  <a:gd fmla="*/ 14 h 42" name="T1"/>
                  <a:gd fmla="*/ 0 w 17" name="T2"/>
                  <a:gd fmla="*/ 14 h 42" name="T3"/>
                  <a:gd fmla="*/ 3 w 17" name="T4"/>
                  <a:gd fmla="*/ 33 h 42" name="T5"/>
                  <a:gd fmla="*/ 13 w 17" name="T6"/>
                  <a:gd fmla="*/ 41 h 42" name="T7"/>
                  <a:gd fmla="*/ 7 w 17" name="T8"/>
                  <a:gd fmla="*/ 24 h 42" name="T9"/>
                  <a:gd fmla="*/ 16 w 17" name="T10"/>
                  <a:gd fmla="*/ 21 h 42" name="T11"/>
                  <a:gd fmla="*/ 15 w 17" name="T12"/>
                  <a:gd fmla="*/ 8 h 42" name="T13"/>
                  <a:gd fmla="*/ 3 w 17" name="T14"/>
                  <a:gd fmla="*/ 17 h 42" name="T15"/>
                  <a:gd fmla="*/ 8 w 17" name="T16"/>
                  <a:gd fmla="*/ 0 h 42" name="T17"/>
                  <a:gd fmla="*/ 0 w 17" name="T18"/>
                  <a:gd fmla="*/ 14 h 42" name="T19"/>
                  <a:gd fmla="*/ 0 w 17" name="T20"/>
                  <a:gd fmla="*/ 14 h 42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17" name="T33"/>
                  <a:gd fmla="*/ 0 h 42" name="T34"/>
                  <a:gd fmla="*/ 17 w 17" name="T35"/>
                  <a:gd fmla="*/ 42 h 42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42" w="17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/>
              <p:nvPr/>
            </p:nvSpPr>
            <p:spPr bwMode="auto">
              <a:xfrm>
                <a:off x="4826" y="3393"/>
                <a:ext cx="40" cy="160"/>
              </a:xfrm>
              <a:custGeom>
                <a:gdLst>
                  <a:gd fmla="*/ 0 w 40" name="T0"/>
                  <a:gd fmla="*/ 5 h 14" name="T1"/>
                  <a:gd fmla="*/ 0 w 40" name="T2"/>
                  <a:gd fmla="*/ 5 h 14" name="T3"/>
                  <a:gd fmla="*/ 22 w 40" name="T4"/>
                  <a:gd fmla="*/ 0 h 14" name="T5"/>
                  <a:gd fmla="*/ 39 w 40" name="T6"/>
                  <a:gd fmla="*/ 13 h 14" name="T7"/>
                  <a:gd fmla="*/ 0 w 40" name="T8"/>
                  <a:gd fmla="*/ 5 h 14" name="T9"/>
                  <a:gd fmla="*/ 0 w 40" name="T10"/>
                  <a:gd fmla="*/ 5 h 14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40" name="T18"/>
                  <a:gd fmla="*/ 0 h 14" name="T19"/>
                  <a:gd fmla="*/ 40 w 40" name="T20"/>
                  <a:gd fmla="*/ 14 h 14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4" w="40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/>
              <p:nvPr/>
            </p:nvSpPr>
            <p:spPr bwMode="auto">
              <a:xfrm>
                <a:off x="4865" y="3414"/>
                <a:ext cx="144" cy="160"/>
              </a:xfrm>
              <a:custGeom>
                <a:gdLst>
                  <a:gd fmla="*/ 0 w 144" name="T0"/>
                  <a:gd fmla="*/ 15 h 119" name="T1"/>
                  <a:gd fmla="*/ 0 w 144" name="T2"/>
                  <a:gd fmla="*/ 15 h 119" name="T3"/>
                  <a:gd fmla="*/ 21 w 144" name="T4"/>
                  <a:gd fmla="*/ 26 h 119" name="T5"/>
                  <a:gd fmla="*/ 42 w 144" name="T6"/>
                  <a:gd fmla="*/ 23 h 119" name="T7"/>
                  <a:gd fmla="*/ 16 w 144" name="T8"/>
                  <a:gd fmla="*/ 32 h 119" name="T9"/>
                  <a:gd fmla="*/ 28 w 144" name="T10"/>
                  <a:gd fmla="*/ 51 h 119" name="T11"/>
                  <a:gd fmla="*/ 41 w 144" name="T12"/>
                  <a:gd fmla="*/ 35 h 119" name="T13"/>
                  <a:gd fmla="*/ 49 w 144" name="T14"/>
                  <a:gd fmla="*/ 51 h 119" name="T15"/>
                  <a:gd fmla="*/ 100 w 144" name="T16"/>
                  <a:gd fmla="*/ 69 h 119" name="T17"/>
                  <a:gd fmla="*/ 113 w 144" name="T18"/>
                  <a:gd fmla="*/ 98 h 119" name="T19"/>
                  <a:gd fmla="*/ 103 w 144" name="T20"/>
                  <a:gd fmla="*/ 97 h 119" name="T21"/>
                  <a:gd fmla="*/ 95 w 144" name="T22"/>
                  <a:gd fmla="*/ 110 h 119" name="T23"/>
                  <a:gd fmla="*/ 126 w 144" name="T24"/>
                  <a:gd fmla="*/ 104 h 119" name="T25"/>
                  <a:gd fmla="*/ 143 w 144" name="T26"/>
                  <a:gd fmla="*/ 118 h 119" name="T27"/>
                  <a:gd fmla="*/ 141 w 144" name="T28"/>
                  <a:gd fmla="*/ 30 h 119" name="T29"/>
                  <a:gd fmla="*/ 97 w 144" name="T30"/>
                  <a:gd fmla="*/ 15 h 119" name="T31"/>
                  <a:gd fmla="*/ 61 w 144" name="T32"/>
                  <a:gd fmla="*/ 41 h 119" name="T33"/>
                  <a:gd fmla="*/ 47 w 144" name="T34"/>
                  <a:gd fmla="*/ 27 h 119" name="T35"/>
                  <a:gd fmla="*/ 43 w 144" name="T36"/>
                  <a:gd fmla="*/ 6 h 119" name="T37"/>
                  <a:gd fmla="*/ 21 w 144" name="T38"/>
                  <a:gd fmla="*/ 0 h 119" name="T39"/>
                  <a:gd fmla="*/ 0 w 144" name="T40"/>
                  <a:gd fmla="*/ 15 h 119" name="T41"/>
                  <a:gd fmla="*/ 0 w 144" name="T42"/>
                  <a:gd fmla="*/ 15 h 119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44" name="T66"/>
                  <a:gd fmla="*/ 0 h 119" name="T67"/>
                  <a:gd fmla="*/ 144 w 144" name="T68"/>
                  <a:gd fmla="*/ 119 h 119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119" w="144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/>
              <p:nvPr/>
            </p:nvSpPr>
            <p:spPr bwMode="auto">
              <a:xfrm>
                <a:off x="4871" y="3452"/>
                <a:ext cx="7" cy="160"/>
              </a:xfrm>
              <a:custGeom>
                <a:gdLst>
                  <a:gd fmla="*/ 0 w 7" name="T0"/>
                  <a:gd fmla="*/ 10 h 11" name="T1"/>
                  <a:gd fmla="*/ 0 w 7" name="T2"/>
                  <a:gd fmla="*/ 10 h 11" name="T3"/>
                  <a:gd fmla="*/ 3 w 7" name="T4"/>
                  <a:gd fmla="*/ 0 h 11" name="T5"/>
                  <a:gd fmla="*/ 6 w 7" name="T6"/>
                  <a:gd fmla="*/ 6 h 11" name="T7"/>
                  <a:gd fmla="*/ 0 w 7" name="T8"/>
                  <a:gd fmla="*/ 10 h 11" name="T9"/>
                  <a:gd fmla="*/ 0 w 7" name="T10"/>
                  <a:gd fmla="*/ 10 h 11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7" name="T18"/>
                  <a:gd fmla="*/ 0 h 11" name="T19"/>
                  <a:gd fmla="*/ 7 w 7" name="T20"/>
                  <a:gd fmla="*/ 11 h 11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1" w="7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/>
            <p:nvPr/>
          </p:nvSpPr>
          <p:spPr bwMode="auto">
            <a:xfrm>
              <a:off x="3998079" y="3687453"/>
              <a:ext cx="242885" cy="206196"/>
            </a:xfrm>
            <a:custGeom>
              <a:gdLst>
                <a:gd fmla="*/ 0 w 194" name="T0"/>
                <a:gd fmla="*/ 111880299 h 139" name="T1"/>
                <a:gd fmla="*/ 0 w 194" name="T2"/>
                <a:gd fmla="*/ 111880299 h 139" name="T3"/>
                <a:gd fmla="*/ 3134995 w 194" name="T4"/>
                <a:gd fmla="*/ 172905343 h 139" name="T5"/>
                <a:gd fmla="*/ 25079963 w 194" name="T6"/>
                <a:gd fmla="*/ 191552270 h 139" name="T7"/>
                <a:gd fmla="*/ 6269991 w 194" name="T8"/>
                <a:gd fmla="*/ 222064121 h 139" name="T9"/>
                <a:gd fmla="*/ 40754933 w 194" name="T10"/>
                <a:gd fmla="*/ 233930347 h 139" name="T11"/>
                <a:gd fmla="*/ 119129815 w 194" name="T12"/>
                <a:gd fmla="*/ 222064121 h 139" name="T13"/>
                <a:gd fmla="*/ 133237289 w 194" name="T14"/>
                <a:gd fmla="*/ 188161920 h 139" name="T15"/>
                <a:gd fmla="*/ 186530976 w 194" name="T16"/>
                <a:gd fmla="*/ 169514952 h 139" name="T17"/>
                <a:gd fmla="*/ 191233467 w 194" name="T18"/>
                <a:gd fmla="*/ 140696975 h 139" name="T19"/>
                <a:gd fmla="*/ 210043431 w 194" name="T20"/>
                <a:gd fmla="*/ 133916274 h 139" name="T21"/>
                <a:gd fmla="*/ 202205946 w 194" name="T22"/>
                <a:gd fmla="*/ 118659698 h 139" name="T23"/>
                <a:gd fmla="*/ 221015911 w 194" name="T24"/>
                <a:gd fmla="*/ 116965824 h 139" name="T25"/>
                <a:gd fmla="*/ 235123384 w 194" name="T26"/>
                <a:gd fmla="*/ 88147847 h 139" name="T27"/>
                <a:gd fmla="*/ 228853396 w 194" name="T28"/>
                <a:gd fmla="*/ 59329849 h 139" name="T29"/>
                <a:gd fmla="*/ 300958260 w 194" name="T30"/>
                <a:gd fmla="*/ 38989039 h 139" name="T31"/>
                <a:gd fmla="*/ 302525758 w 194" name="T32"/>
                <a:gd fmla="*/ 32208338 h 139" name="T33"/>
                <a:gd fmla="*/ 275878308 w 194" name="T34"/>
                <a:gd fmla="*/ 27122813 h 139" name="T35"/>
                <a:gd fmla="*/ 238258378 w 194" name="T36"/>
                <a:gd fmla="*/ 47463623 h 139" name="T37"/>
                <a:gd fmla="*/ 219448414 w 194" name="T38"/>
                <a:gd fmla="*/ 0 h 139" name="T39"/>
                <a:gd fmla="*/ 188098473 w 194" name="T40"/>
                <a:gd fmla="*/ 35598688 h 139" name="T41"/>
                <a:gd fmla="*/ 94049862 w 194" name="T42"/>
                <a:gd fmla="*/ 32208338 h 139" name="T43"/>
                <a:gd fmla="*/ 47024931 w 194" name="T44"/>
                <a:gd fmla="*/ 86452672 h 139" name="T45"/>
                <a:gd fmla="*/ 14107478 w 194" name="T46"/>
                <a:gd fmla="*/ 69500900 h 139" name="T47"/>
                <a:gd fmla="*/ 0 w 194" name="T48"/>
                <a:gd fmla="*/ 111880299 h 139" name="T49"/>
                <a:gd fmla="*/ 0 w 194" name="T50"/>
                <a:gd fmla="*/ 111880299 h 139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194" name="T78"/>
                <a:gd fmla="*/ 0 h 139" name="T79"/>
                <a:gd fmla="*/ 194 w 194" name="T80"/>
                <a:gd fmla="*/ 139 h 139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139" w="194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/>
            <p:nvPr/>
          </p:nvGrpSpPr>
          <p:grpSpPr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/>
              <p:nvPr/>
            </p:nvSpPr>
            <p:spPr bwMode="auto">
              <a:xfrm>
                <a:off x="4623" y="3703"/>
                <a:ext cx="552" cy="158"/>
              </a:xfrm>
              <a:custGeom>
                <a:gdLst>
                  <a:gd fmla="*/ 0 w 552" name="T0"/>
                  <a:gd fmla="*/ 218 h 414" name="T1"/>
                  <a:gd fmla="*/ 4 w 552" name="T2"/>
                  <a:gd fmla="*/ 209 h 414" name="T3"/>
                  <a:gd fmla="*/ 3 w 552" name="T4"/>
                  <a:gd fmla="*/ 192 h 414" name="T5"/>
                  <a:gd fmla="*/ 14 w 552" name="T6"/>
                  <a:gd fmla="*/ 165 h 414" name="T7"/>
                  <a:gd fmla="*/ 106 w 552" name="T8"/>
                  <a:gd fmla="*/ 123 h 414" name="T9"/>
                  <a:gd fmla="*/ 125 w 552" name="T10"/>
                  <a:gd fmla="*/ 88 h 414" name="T11"/>
                  <a:gd fmla="*/ 141 w 552" name="T12"/>
                  <a:gd fmla="*/ 94 h 414" name="T13"/>
                  <a:gd fmla="*/ 154 w 552" name="T14"/>
                  <a:gd fmla="*/ 80 h 414" name="T15"/>
                  <a:gd fmla="*/ 175 w 552" name="T16"/>
                  <a:gd fmla="*/ 46 h 414" name="T17"/>
                  <a:gd fmla="*/ 202 w 552" name="T18"/>
                  <a:gd fmla="*/ 68 h 414" name="T19"/>
                  <a:gd fmla="*/ 226 w 552" name="T20"/>
                  <a:gd fmla="*/ 63 h 414" name="T21"/>
                  <a:gd fmla="*/ 233 w 552" name="T22"/>
                  <a:gd fmla="*/ 28 h 414" name="T23"/>
                  <a:gd fmla="*/ 257 w 552" name="T24"/>
                  <a:gd fmla="*/ 6 h 414" name="T25"/>
                  <a:gd fmla="*/ 306 w 552" name="T26"/>
                  <a:gd fmla="*/ 59 h 414" name="T27"/>
                  <a:gd fmla="*/ 384 w 552" name="T28"/>
                  <a:gd fmla="*/ 82 h 414" name="T29"/>
                  <a:gd fmla="*/ 405 w 552" name="T30"/>
                  <a:gd fmla="*/ 0 h 414" name="T31"/>
                  <a:gd fmla="*/ 440 w 552" name="T32"/>
                  <a:gd fmla="*/ 59 h 414" name="T33"/>
                  <a:gd fmla="*/ 488 w 552" name="T34"/>
                  <a:gd fmla="*/ 133 h 414" name="T35"/>
                  <a:gd fmla="*/ 512 w 552" name="T36"/>
                  <a:gd fmla="*/ 163 h 414" name="T37"/>
                  <a:gd fmla="*/ 543 w 552" name="T38"/>
                  <a:gd fmla="*/ 204 h 414" name="T39"/>
                  <a:gd fmla="*/ 545 w 552" name="T40"/>
                  <a:gd fmla="*/ 290 h 414" name="T41"/>
                  <a:gd fmla="*/ 503 w 552" name="T42"/>
                  <a:gd fmla="*/ 388 h 414" name="T43"/>
                  <a:gd fmla="*/ 453 w 552" name="T44"/>
                  <a:gd fmla="*/ 406 h 414" name="T45"/>
                  <a:gd fmla="*/ 435 w 552" name="T46"/>
                  <a:gd fmla="*/ 392 h 414" name="T47"/>
                  <a:gd fmla="*/ 387 w 552" name="T48"/>
                  <a:gd fmla="*/ 401 h 414" name="T49"/>
                  <a:gd fmla="*/ 357 w 552" name="T50"/>
                  <a:gd fmla="*/ 354 h 414" name="T51"/>
                  <a:gd fmla="*/ 341 w 552" name="T52"/>
                  <a:gd fmla="*/ 337 h 414" name="T53"/>
                  <a:gd fmla="*/ 324 w 552" name="T54"/>
                  <a:gd fmla="*/ 352 h 414" name="T55"/>
                  <a:gd fmla="*/ 312 w 552" name="T56"/>
                  <a:gd fmla="*/ 349 h 414" name="T57"/>
                  <a:gd fmla="*/ 288 w 552" name="T58"/>
                  <a:gd fmla="*/ 312 h 414" name="T59"/>
                  <a:gd fmla="*/ 175 w 552" name="T60"/>
                  <a:gd fmla="*/ 308 h 414" name="T61"/>
                  <a:gd fmla="*/ 94 w 552" name="T62"/>
                  <a:gd fmla="*/ 331 h 414" name="T63"/>
                  <a:gd fmla="*/ 27 w 552" name="T64"/>
                  <a:gd fmla="*/ 337 h 414" name="T65"/>
                  <a:gd fmla="*/ 0 w 552" name="T66"/>
                  <a:gd fmla="*/ 218 h 414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552" name="T102"/>
                  <a:gd fmla="*/ 0 h 414" name="T103"/>
                  <a:gd fmla="*/ 552 w 552" name="T104"/>
                  <a:gd fmla="*/ 414 h 414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412" w="552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/>
              <p:nvPr/>
            </p:nvSpPr>
            <p:spPr bwMode="auto">
              <a:xfrm>
                <a:off x="5055" y="3957"/>
                <a:ext cx="49" cy="158"/>
              </a:xfrm>
              <a:custGeom>
                <a:gdLst>
                  <a:gd fmla="*/ 0 w 49" name="T0"/>
                  <a:gd fmla="*/ 8 h 48" name="T1"/>
                  <a:gd fmla="*/ 0 w 49" name="T2"/>
                  <a:gd fmla="*/ 8 h 48" name="T3"/>
                  <a:gd fmla="*/ 1 w 49" name="T4"/>
                  <a:gd fmla="*/ 0 h 48" name="T5"/>
                  <a:gd fmla="*/ 25 w 49" name="T6"/>
                  <a:gd fmla="*/ 7 h 48" name="T7"/>
                  <a:gd fmla="*/ 44 w 49" name="T8"/>
                  <a:gd fmla="*/ 1 h 48" name="T9"/>
                  <a:gd fmla="*/ 48 w 49" name="T10"/>
                  <a:gd fmla="*/ 13 h 48" name="T11"/>
                  <a:gd fmla="*/ 48 w 49" name="T12"/>
                  <a:gd fmla="*/ 27 h 48" name="T13"/>
                  <a:gd fmla="*/ 30 w 49" name="T14"/>
                  <a:gd fmla="*/ 47 h 48" name="T15"/>
                  <a:gd fmla="*/ 18 w 49" name="T16"/>
                  <a:gd fmla="*/ 46 h 48" name="T17"/>
                  <a:gd fmla="*/ 0 w 49" name="T18"/>
                  <a:gd fmla="*/ 8 h 48" name="T19"/>
                  <a:gd fmla="*/ 0 w 49" name="T20"/>
                  <a:gd fmla="*/ 8 h 48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49" name="T33"/>
                  <a:gd fmla="*/ 0 h 48" name="T34"/>
                  <a:gd fmla="*/ 49 w 49" name="T35"/>
                  <a:gd fmla="*/ 48 h 48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48" w="49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/>
            <p:nvPr/>
          </p:nvSpPr>
          <p:spPr bwMode="auto">
            <a:xfrm>
              <a:off x="4463213" y="3885891"/>
              <a:ext cx="82550" cy="206196"/>
            </a:xfrm>
            <a:custGeom>
              <a:gdLst>
                <a:gd fmla="*/ 0 w 66" name="T0"/>
                <a:gd fmla="*/ 43327448 h 82" name="T1"/>
                <a:gd fmla="*/ 0 w 66" name="T2"/>
                <a:gd fmla="*/ 43327448 h 82" name="T3"/>
                <a:gd fmla="*/ 14079776 w 66" name="T4"/>
                <a:gd fmla="*/ 57191119 h 82" name="T5"/>
                <a:gd fmla="*/ 21902016 w 66" name="T6"/>
                <a:gd fmla="*/ 123048514 h 82" name="T7"/>
                <a:gd fmla="*/ 46932174 w 66" name="T8"/>
                <a:gd fmla="*/ 117849802 h 82" name="T9"/>
                <a:gd fmla="*/ 62575392 w 66" name="T10"/>
                <a:gd fmla="*/ 90119827 h 82" name="T11"/>
                <a:gd fmla="*/ 79784558 w 66" name="T12"/>
                <a:gd fmla="*/ 97052321 h 82" name="T13"/>
                <a:gd fmla="*/ 92299652 w 66" name="T14"/>
                <a:gd fmla="*/ 140379749 h 82" name="T15"/>
                <a:gd fmla="*/ 101685332 w 66" name="T16"/>
                <a:gd fmla="*/ 116116020 h 82" name="T17"/>
                <a:gd fmla="*/ 90734955 w 66" name="T18"/>
                <a:gd fmla="*/ 69323642 h 82" name="T19"/>
                <a:gd fmla="*/ 79784558 w 66" name="T20"/>
                <a:gd fmla="*/ 86653580 h 82" name="T21"/>
                <a:gd fmla="*/ 67269483 w 66" name="T22"/>
                <a:gd fmla="*/ 65857395 h 82" name="T23"/>
                <a:gd fmla="*/ 92299652 w 66" name="T24"/>
                <a:gd fmla="*/ 36394944 h 82" name="T25"/>
                <a:gd fmla="*/ 43802780 w 66" name="T26"/>
                <a:gd fmla="*/ 32928697 h 82" name="T27"/>
                <a:gd fmla="*/ 12515079 w 66" name="T28"/>
                <a:gd fmla="*/ 0 h 82" name="T29"/>
                <a:gd fmla="*/ 3129395 w 66" name="T30"/>
                <a:gd fmla="*/ 19063705 h 82" name="T31"/>
                <a:gd fmla="*/ 14079776 w 66" name="T32"/>
                <a:gd fmla="*/ 32928697 h 82" name="T33"/>
                <a:gd fmla="*/ 0 w 66" name="T34"/>
                <a:gd fmla="*/ 43327448 h 82" name="T35"/>
                <a:gd fmla="*/ 0 w 66" name="T36"/>
                <a:gd fmla="*/ 43327448 h 82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66" name="T57"/>
                <a:gd fmla="*/ 0 h 82" name="T58"/>
                <a:gd fmla="*/ 66 w 66" name="T59"/>
                <a:gd fmla="*/ 82 h 82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82" w="66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/>
            <p:nvPr/>
          </p:nvSpPr>
          <p:spPr bwMode="auto">
            <a:xfrm>
              <a:off x="4480676" y="3815247"/>
              <a:ext cx="50799" cy="206196"/>
            </a:xfrm>
            <a:custGeom>
              <a:gdLst>
                <a:gd fmla="*/ 0 w 42" name="T0"/>
                <a:gd fmla="*/ 27013506 h 24" name="T1"/>
                <a:gd fmla="*/ 0 w 42" name="T2"/>
                <a:gd fmla="*/ 27013506 h 24" name="T3"/>
                <a:gd fmla="*/ 7315200 w 42" name="T4"/>
                <a:gd fmla="*/ 44379820 h 24" name="T5"/>
                <a:gd fmla="*/ 59980283 w 42" name="T6"/>
                <a:gd fmla="*/ 36662076 h 24" name="T7"/>
                <a:gd fmla="*/ 57054446 w 42" name="T8"/>
                <a:gd fmla="*/ 13507447 h 24" name="T9"/>
                <a:gd fmla="*/ 19018550 w 42" name="T10"/>
                <a:gd fmla="*/ 0 h 24" name="T11"/>
                <a:gd fmla="*/ 0 w 42" name="T12"/>
                <a:gd fmla="*/ 27013506 h 24" name="T13"/>
                <a:gd fmla="*/ 0 w 42" name="T14"/>
                <a:gd fmla="*/ 27013506 h 24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42" name="T24"/>
                <a:gd fmla="*/ 0 h 24" name="T25"/>
                <a:gd fmla="*/ 42 w 42" name="T26"/>
                <a:gd fmla="*/ 24 h 24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24" w="42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/>
            <p:nvPr/>
          </p:nvSpPr>
          <p:spPr bwMode="auto">
            <a:xfrm>
              <a:off x="4907711" y="4233555"/>
              <a:ext cx="22225" cy="206196"/>
            </a:xfrm>
            <a:custGeom>
              <a:gdLst>
                <a:gd fmla="*/ 0 w 17" name="T0"/>
                <a:gd fmla="*/ 9677400 h 15" name="T1"/>
                <a:gd fmla="*/ 0 w 17" name="T2"/>
                <a:gd fmla="*/ 9677400 h 15" name="T3"/>
                <a:gd fmla="*/ 13673603 w 17" name="T4"/>
                <a:gd fmla="*/ 22580604 h 15" name="T5"/>
                <a:gd fmla="*/ 27347207 w 17" name="T6"/>
                <a:gd fmla="*/ 0 h 15" name="T7"/>
                <a:gd fmla="*/ 0 w 17" name="T8"/>
                <a:gd fmla="*/ 9677400 h 15" name="T9"/>
                <a:gd fmla="*/ 0 w 17" name="T10"/>
                <a:gd fmla="*/ 9677400 h 15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7" name="T18"/>
                <a:gd fmla="*/ 0 h 15" name="T19"/>
                <a:gd fmla="*/ 17 w 17" name="T20"/>
                <a:gd fmla="*/ 15 h 15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5" w="17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/>
            <p:nvPr/>
          </p:nvSpPr>
          <p:spPr bwMode="auto">
            <a:xfrm>
              <a:off x="4536237" y="3967648"/>
              <a:ext cx="153987" cy="206196"/>
            </a:xfrm>
            <a:custGeom>
              <a:gdLst>
                <a:gd fmla="*/ 0 w 124" name="T0"/>
                <a:gd fmla="*/ 180866331 h 254" name="T1"/>
                <a:gd fmla="*/ 0 w 124" name="T2"/>
                <a:gd fmla="*/ 180866331 h 254" name="T3"/>
                <a:gd fmla="*/ 9252940 w 124" name="T4"/>
                <a:gd fmla="*/ 156518251 h 254" name="T5"/>
                <a:gd fmla="*/ 63228222 w 124" name="T6"/>
                <a:gd fmla="*/ 41738375 h 254" name="T7"/>
                <a:gd fmla="*/ 101782356 w 124" name="T8"/>
                <a:gd fmla="*/ 26086159 h 254" name="T9"/>
                <a:gd fmla="*/ 109494173 w 124" name="T10"/>
                <a:gd fmla="*/ 0 h 254" name="T11"/>
                <a:gd fmla="*/ 135710623 w 124" name="T12"/>
                <a:gd fmla="*/ 15652222 h 254" name="T13"/>
                <a:gd fmla="*/ 137252987 w 124" name="T14"/>
                <a:gd fmla="*/ 38259519 h 254" name="T15"/>
                <a:gd fmla="*/ 114120021 w 124" name="T16"/>
                <a:gd fmla="*/ 107823492 h 254" name="T17"/>
                <a:gd fmla="*/ 138794108 w 124" name="T18"/>
                <a:gd fmla="*/ 102606526 h 254" name="T19"/>
                <a:gd fmla="*/ 151131773 w 124" name="T20"/>
                <a:gd fmla="*/ 149561857 h 254" name="T21"/>
                <a:gd fmla="*/ 189685926 w 124" name="T22"/>
                <a:gd fmla="*/ 163474645 h 254" name="T23"/>
                <a:gd fmla="*/ 169637687 w 124" name="T24"/>
                <a:gd fmla="*/ 186083297 h 254" name="T25"/>
                <a:gd fmla="*/ 124915322 w 124" name="T26"/>
                <a:gd fmla="*/ 215648302 h 254" name="T27"/>
                <a:gd fmla="*/ 114120021 w 124" name="T28"/>
                <a:gd fmla="*/ 243473879 h 254" name="T29"/>
                <a:gd fmla="*/ 138794108 w 124" name="T30"/>
                <a:gd fmla="*/ 297385605 h 254" name="T31"/>
                <a:gd fmla="*/ 129541170 w 124" name="T32"/>
                <a:gd fmla="*/ 328688719 h 254" name="T33"/>
                <a:gd fmla="*/ 158842347 w 124" name="T34"/>
                <a:gd fmla="*/ 398252743 h 254" name="T35"/>
                <a:gd fmla="*/ 137252987 w 124" name="T36"/>
                <a:gd fmla="*/ 439991109 h 254" name="T37"/>
                <a:gd fmla="*/ 115662384 w 124" name="T38"/>
                <a:gd fmla="*/ 290429210 h 254" name="T39"/>
                <a:gd fmla="*/ 97156508 w 124" name="T40"/>
                <a:gd fmla="*/ 266081171 h 254" name="T41"/>
                <a:gd fmla="*/ 66312948 w 124" name="T42"/>
                <a:gd fmla="*/ 306081427 h 254" name="T43"/>
                <a:gd fmla="*/ 43179983 w 124" name="T44"/>
                <a:gd fmla="*/ 299125033 h 254" name="T45"/>
                <a:gd fmla="*/ 47807072 w 124" name="T46"/>
                <a:gd fmla="*/ 243473879 h 254" name="T47"/>
                <a:gd fmla="*/ 0 w 124" name="T48"/>
                <a:gd fmla="*/ 180866331 h 254" name="T49"/>
                <a:gd fmla="*/ 0 w 124" name="T50"/>
                <a:gd fmla="*/ 180866331 h 254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124" name="T78"/>
                <a:gd fmla="*/ 0 h 254" name="T79"/>
                <a:gd fmla="*/ 124 w 124" name="T80"/>
                <a:gd fmla="*/ 254 h 254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254" w="12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/>
            <p:nvPr/>
          </p:nvSpPr>
          <p:spPr bwMode="auto">
            <a:xfrm>
              <a:off x="4710861" y="4090681"/>
              <a:ext cx="87312" cy="206196"/>
            </a:xfrm>
            <a:custGeom>
              <a:gdLst>
                <a:gd fmla="*/ 0 w 70" name="T0"/>
                <a:gd fmla="*/ 18383734 h 59" name="T1"/>
                <a:gd fmla="*/ 0 w 70" name="T2"/>
                <a:gd fmla="*/ 18383734 h 59" name="T3"/>
                <a:gd fmla="*/ 7779587 w 70" name="T4"/>
                <a:gd fmla="*/ 62808929 h 59" name="T5"/>
                <a:gd fmla="*/ 21782099 w 70" name="T6"/>
                <a:gd fmla="*/ 85788301 h 59" name="T7"/>
                <a:gd fmla="*/ 43562951 w 70" name="T8"/>
                <a:gd fmla="*/ 88851637 h 59" name="T9"/>
                <a:gd fmla="*/ 107352573 w 70" name="T10"/>
                <a:gd fmla="*/ 47489774 h 59" name="T11"/>
                <a:gd fmla="*/ 104240490 w 70" name="T12"/>
                <a:gd fmla="*/ 0 h 59" name="T13"/>
                <a:gd fmla="*/ 56010037 w 70" name="T14"/>
                <a:gd fmla="*/ 7660199 h 59" name="T15"/>
                <a:gd fmla="*/ 15557927 w 70" name="T16"/>
                <a:gd fmla="*/ 6127912 h 59" name="T17"/>
                <a:gd fmla="*/ 0 w 70" name="T18"/>
                <a:gd fmla="*/ 18383734 h 59" name="T19"/>
                <a:gd fmla="*/ 0 w 70" name="T20"/>
                <a:gd fmla="*/ 18383734 h 5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70" name="T33"/>
                <a:gd fmla="*/ 0 h 59" name="T34"/>
                <a:gd fmla="*/ 70 w 70" name="T35"/>
                <a:gd fmla="*/ 59 h 5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59" w="70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/>
            <p:nvPr/>
          </p:nvSpPr>
          <p:spPr bwMode="auto">
            <a:xfrm>
              <a:off x="4326689" y="4172436"/>
              <a:ext cx="31750" cy="206196"/>
            </a:xfrm>
            <a:custGeom>
              <a:gdLst>
                <a:gd fmla="*/ 0 w 26" name="T0"/>
                <a:gd fmla="*/ 0 h 51" name="T1"/>
                <a:gd fmla="*/ 0 w 26" name="T2"/>
                <a:gd fmla="*/ 0 h 51" name="T3"/>
                <a:gd fmla="*/ 7456366 w 26" name="T4"/>
                <a:gd fmla="*/ 81436595 h 51" name="T5"/>
                <a:gd fmla="*/ 37280604 w 26" name="T6"/>
                <a:gd fmla="*/ 66777986 h 51" name="T7"/>
                <a:gd fmla="*/ 22367878 w 26" name="T8"/>
                <a:gd fmla="*/ 19545242 h 51" name="T9"/>
                <a:gd fmla="*/ 0 w 26" name="T10"/>
                <a:gd fmla="*/ 0 h 51" name="T11"/>
                <a:gd fmla="*/ 0 w 26" name="T12"/>
                <a:gd fmla="*/ 0 h 51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26" name="T21"/>
                <a:gd fmla="*/ 0 h 51" name="T22"/>
                <a:gd fmla="*/ 26 w 26" name="T23"/>
                <a:gd fmla="*/ 51 h 51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51" w="26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/>
            <p:nvPr/>
          </p:nvGrpSpPr>
          <p:grpSpPr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/>
              <p:nvPr/>
            </p:nvSpPr>
            <p:spPr bwMode="auto">
              <a:xfrm>
                <a:off x="4086" y="2810"/>
                <a:ext cx="835" cy="157"/>
              </a:xfrm>
              <a:custGeom>
                <a:gdLst>
                  <a:gd fmla="*/ 0 w 835" name="T0"/>
                  <a:gd fmla="*/ 250 h 526" name="T1"/>
                  <a:gd fmla="*/ 35 w 835" name="T2"/>
                  <a:gd fmla="*/ 226 h 526" name="T3"/>
                  <a:gd fmla="*/ 95 w 835" name="T4"/>
                  <a:gd fmla="*/ 177 h 526" name="T5"/>
                  <a:gd fmla="*/ 118 w 835" name="T6"/>
                  <a:gd fmla="*/ 145 h 526" name="T7"/>
                  <a:gd fmla="*/ 162 w 835" name="T8"/>
                  <a:gd fmla="*/ 114 h 526" name="T9"/>
                  <a:gd fmla="*/ 192 w 835" name="T10"/>
                  <a:gd fmla="*/ 81 h 526" name="T11"/>
                  <a:gd fmla="*/ 225 w 835" name="T12"/>
                  <a:gd fmla="*/ 106 h 526" name="T13"/>
                  <a:gd fmla="*/ 293 w 835" name="T14"/>
                  <a:gd fmla="*/ 160 h 526" name="T15"/>
                  <a:gd fmla="*/ 368 w 835" name="T16"/>
                  <a:gd fmla="*/ 185 h 526" name="T17"/>
                  <a:gd fmla="*/ 499 w 835" name="T18"/>
                  <a:gd fmla="*/ 187 h 526" name="T19"/>
                  <a:gd fmla="*/ 522 w 835" name="T20"/>
                  <a:gd fmla="*/ 151 h 526" name="T21"/>
                  <a:gd fmla="*/ 588 w 835" name="T22"/>
                  <a:gd fmla="*/ 123 h 526" name="T23"/>
                  <a:gd fmla="*/ 607 w 835" name="T24"/>
                  <a:gd fmla="*/ 98 h 526" name="T25"/>
                  <a:gd fmla="*/ 572 w 835" name="T26"/>
                  <a:gd fmla="*/ 78 h 526" name="T27"/>
                  <a:gd fmla="*/ 602 w 835" name="T28"/>
                  <a:gd fmla="*/ 72 h 526" name="T29"/>
                  <a:gd fmla="*/ 642 w 835" name="T30"/>
                  <a:gd fmla="*/ 28 h 526" name="T31"/>
                  <a:gd fmla="*/ 681 w 835" name="T32"/>
                  <a:gd fmla="*/ 0 h 526" name="T33"/>
                  <a:gd fmla="*/ 734 w 835" name="T34"/>
                  <a:gd fmla="*/ 69 h 526" name="T35"/>
                  <a:gd fmla="*/ 783 w 835" name="T36"/>
                  <a:gd fmla="*/ 104 h 526" name="T37"/>
                  <a:gd fmla="*/ 811 w 835" name="T38"/>
                  <a:gd fmla="*/ 147 h 526" name="T39"/>
                  <a:gd fmla="*/ 785 w 835" name="T40"/>
                  <a:gd fmla="*/ 177 h 526" name="T41"/>
                  <a:gd fmla="*/ 770 w 835" name="T42"/>
                  <a:gd fmla="*/ 185 h 526" name="T43"/>
                  <a:gd fmla="*/ 744 w 835" name="T44"/>
                  <a:gd fmla="*/ 210 h 526" name="T45"/>
                  <a:gd fmla="*/ 691 w 835" name="T46"/>
                  <a:gd fmla="*/ 232 h 526" name="T47"/>
                  <a:gd fmla="*/ 663 w 835" name="T48"/>
                  <a:gd fmla="*/ 226 h 526" name="T49"/>
                  <a:gd fmla="*/ 602 w 835" name="T50"/>
                  <a:gd fmla="*/ 247 h 526" name="T51"/>
                  <a:gd fmla="*/ 618 w 835" name="T52"/>
                  <a:gd fmla="*/ 276 h 526" name="T53"/>
                  <a:gd fmla="*/ 668 w 835" name="T54"/>
                  <a:gd fmla="*/ 274 h 526" name="T55"/>
                  <a:gd fmla="*/ 622 w 835" name="T56"/>
                  <a:gd fmla="*/ 312 h 526" name="T57"/>
                  <a:gd fmla="*/ 633 w 835" name="T58"/>
                  <a:gd fmla="*/ 355 h 526" name="T59"/>
                  <a:gd fmla="*/ 634 w 835" name="T60"/>
                  <a:gd fmla="*/ 382 h 526" name="T61"/>
                  <a:gd fmla="*/ 613 w 835" name="T62"/>
                  <a:gd fmla="*/ 463 h 526" name="T63"/>
                  <a:gd fmla="*/ 552 w 835" name="T64"/>
                  <a:gd fmla="*/ 493 h 526" name="T65"/>
                  <a:gd fmla="*/ 543 w 835" name="T66"/>
                  <a:gd fmla="*/ 489 h 526" name="T67"/>
                  <a:gd fmla="*/ 499 w 835" name="T68"/>
                  <a:gd fmla="*/ 510 h 526" name="T69"/>
                  <a:gd fmla="*/ 490 w 835" name="T70"/>
                  <a:gd fmla="*/ 506 h 526" name="T71"/>
                  <a:gd fmla="*/ 429 w 835" name="T72"/>
                  <a:gd fmla="*/ 484 h 526" name="T73"/>
                  <a:gd fmla="*/ 380 w 835" name="T74"/>
                  <a:gd fmla="*/ 494 h 526" name="T75"/>
                  <a:gd fmla="*/ 375 w 835" name="T76"/>
                  <a:gd fmla="*/ 506 h 526" name="T77"/>
                  <a:gd fmla="*/ 342 w 835" name="T78"/>
                  <a:gd fmla="*/ 471 h 526" name="T79"/>
                  <a:gd fmla="*/ 341 w 835" name="T80"/>
                  <a:gd fmla="*/ 434 h 526" name="T81"/>
                  <a:gd fmla="*/ 323 w 835" name="T82"/>
                  <a:gd fmla="*/ 412 h 526" name="T83"/>
                  <a:gd fmla="*/ 305 w 835" name="T84"/>
                  <a:gd fmla="*/ 392 h 526" name="T85"/>
                  <a:gd fmla="*/ 220 w 835" name="T86"/>
                  <a:gd fmla="*/ 410 h 526" name="T87"/>
                  <a:gd fmla="*/ 205 w 835" name="T88"/>
                  <a:gd fmla="*/ 414 h 526" name="T89"/>
                  <a:gd fmla="*/ 166 w 835" name="T90"/>
                  <a:gd fmla="*/ 416 h 526" name="T91"/>
                  <a:gd fmla="*/ 100 w 835" name="T92"/>
                  <a:gd fmla="*/ 381 h 526" name="T93"/>
                  <a:gd fmla="*/ 65 w 835" name="T94"/>
                  <a:gd fmla="*/ 347 h 526" name="T95"/>
                  <a:gd fmla="*/ 71 w 835" name="T96"/>
                  <a:gd fmla="*/ 325 h 526" name="T97"/>
                  <a:gd fmla="*/ 75 w 835" name="T98"/>
                  <a:gd fmla="*/ 295 h 526" name="T99"/>
                  <a:gd fmla="*/ 13 w 835" name="T100"/>
                  <a:gd fmla="*/ 278 h 526" name="T101"/>
                  <a:gd fmla="*/ 14 w 835" name="T102"/>
                  <a:gd fmla="*/ 256 h 526" name="T103"/>
                  <a:gd fmla="*/ 0 w 835" name="T104"/>
                  <a:gd fmla="*/ 250 h 52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w 835" name="T159"/>
                  <a:gd fmla="*/ 0 h 526" name="T160"/>
                  <a:gd fmla="*/ 835 w 835" name="T161"/>
                  <a:gd fmla="*/ 526 h 526" name="T162"/>
                </a:gdLst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b="T162" l="T159" r="T161" t="T160"/>
                <a:pathLst>
                  <a:path h="526" w="835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/>
              <p:nvPr/>
            </p:nvSpPr>
            <p:spPr bwMode="auto">
              <a:xfrm>
                <a:off x="4564" y="3089"/>
                <a:ext cx="31" cy="157"/>
              </a:xfrm>
              <a:custGeom>
                <a:gdLst>
                  <a:gd fmla="*/ 0 w 31" name="T0"/>
                  <a:gd fmla="*/ 19 h 26" name="T1"/>
                  <a:gd fmla="*/ 0 w 31" name="T2"/>
                  <a:gd fmla="*/ 19 h 26" name="T3"/>
                  <a:gd fmla="*/ 9 w 31" name="T4"/>
                  <a:gd fmla="*/ 0 h 26" name="T5"/>
                  <a:gd fmla="*/ 30 w 31" name="T6"/>
                  <a:gd fmla="*/ 4 h 26" name="T7"/>
                  <a:gd fmla="*/ 13 w 31" name="T8"/>
                  <a:gd fmla="*/ 25 h 26" name="T9"/>
                  <a:gd fmla="*/ 0 w 31" name="T10"/>
                  <a:gd fmla="*/ 19 h 26" name="T11"/>
                  <a:gd fmla="*/ 0 w 31" name="T12"/>
                  <a:gd fmla="*/ 19 h 2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1" name="T21"/>
                  <a:gd fmla="*/ 0 h 26" name="T22"/>
                  <a:gd fmla="*/ 31 w 31" name="T23"/>
                  <a:gd fmla="*/ 26 h 26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6" w="31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/>
            <p:nvPr/>
          </p:nvSpPr>
          <p:spPr bwMode="auto">
            <a:xfrm>
              <a:off x="5010897" y="3891447"/>
              <a:ext cx="33337" cy="206196"/>
            </a:xfrm>
            <a:custGeom>
              <a:gdLst>
                <a:gd fmla="*/ 0 w 25" name="T0"/>
                <a:gd fmla="*/ 29348570 h 46" name="T1"/>
                <a:gd fmla="*/ 0 w 25" name="T2"/>
                <a:gd fmla="*/ 29348570 h 46" name="T3"/>
                <a:gd fmla="*/ 16003094 w 25" name="T4"/>
                <a:gd fmla="*/ 73372696 h 46" name="T5"/>
                <a:gd fmla="*/ 42676691 w 25" name="T6"/>
                <a:gd fmla="*/ 0 h 46" name="T7"/>
                <a:gd fmla="*/ 19559484 w 25" name="T8"/>
                <a:gd fmla="*/ 1630618 h 46" name="T9"/>
                <a:gd fmla="*/ 0 w 25" name="T10"/>
                <a:gd fmla="*/ 29348570 h 46" name="T11"/>
                <a:gd fmla="*/ 0 w 25" name="T12"/>
                <a:gd fmla="*/ 29348570 h 4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25" name="T21"/>
                <a:gd fmla="*/ 0 h 46" name="T22"/>
                <a:gd fmla="*/ 25 w 25" name="T23"/>
                <a:gd fmla="*/ 46 h 46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46" w="25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/>
            <p:nvPr/>
          </p:nvSpPr>
          <p:spPr bwMode="auto">
            <a:xfrm>
              <a:off x="4126666" y="3908909"/>
              <a:ext cx="498471" cy="206196"/>
            </a:xfrm>
            <a:custGeom>
              <a:gdLst>
                <a:gd fmla="*/ 0 w 401" name="T0"/>
                <a:gd fmla="*/ 310135055 h 399" name="T1"/>
                <a:gd fmla="*/ 64899953 w 401" name="T2"/>
                <a:gd fmla="*/ 294713849 h 399" name="T3"/>
                <a:gd fmla="*/ 50993623 w 401" name="T4"/>
                <a:gd fmla="*/ 203901388 h 399" name="T5"/>
                <a:gd fmla="*/ 140617183 w 401" name="T6"/>
                <a:gd fmla="*/ 128508783 h 399" name="T7"/>
                <a:gd fmla="*/ 152979608 w 401" name="T8"/>
                <a:gd fmla="*/ 94239436 h 399" name="T9"/>
                <a:gd fmla="*/ 125164463 w 401" name="T10"/>
                <a:gd fmla="*/ 32555890 h 399" name="T11"/>
                <a:gd fmla="*/ 202426860 w 401" name="T12"/>
                <a:gd fmla="*/ 13707744 h 399" name="T13"/>
                <a:gd fmla="*/ 258055907 w 401" name="T14"/>
                <a:gd fmla="*/ 11994277 h 399" name="T15"/>
                <a:gd fmla="*/ 242604430 w 401" name="T16"/>
                <a:gd fmla="*/ 83959921 h 399" name="T17"/>
                <a:gd fmla="*/ 230242005 w 401" name="T18"/>
                <a:gd fmla="*/ 130222251 h 399" name="T19"/>
                <a:gd fmla="*/ 251875316 w 401" name="T20"/>
                <a:gd fmla="*/ 185053247 h 399" name="T21"/>
                <a:gd fmla="*/ 418762536 w 401" name="T22"/>
                <a:gd fmla="*/ 243311137 h 399" name="T23"/>
                <a:gd fmla="*/ 435760404 w 401" name="T24"/>
                <a:gd fmla="*/ 203901388 h 399" name="T25"/>
                <a:gd fmla="*/ 446576438 w 401" name="T26"/>
                <a:gd fmla="*/ 236457268 h 399" name="T27"/>
                <a:gd fmla="*/ 499115190 w 401" name="T28"/>
                <a:gd fmla="*/ 209041790 h 399" name="T29"/>
                <a:gd fmla="*/ 596465711 w 401" name="T30"/>
                <a:gd fmla="*/ 191907116 h 399" name="T31"/>
                <a:gd fmla="*/ 610373284 w 401" name="T32"/>
                <a:gd fmla="*/ 226176463 h 399" name="T33"/>
                <a:gd fmla="*/ 517658205 w 401" name="T34"/>
                <a:gd fmla="*/ 354685288 h 399" name="T35"/>
                <a:gd fmla="*/ 496024894 w 401" name="T36"/>
                <a:gd fmla="*/ 325556261 h 399" name="T37"/>
                <a:gd fmla="*/ 508386076 w 401" name="T38"/>
                <a:gd fmla="*/ 275865708 h 399" name="T39"/>
                <a:gd fmla="*/ 429578570 w 401" name="T40"/>
                <a:gd fmla="*/ 239884202 h 399" name="T41"/>
                <a:gd fmla="*/ 431123717 w 401" name="T42"/>
                <a:gd fmla="*/ 272438773 h 399" name="T43"/>
                <a:gd fmla="*/ 431123717 w 401" name="T44"/>
                <a:gd fmla="*/ 296427316 h 399" name="T45"/>
                <a:gd fmla="*/ 420307683 w 401" name="T46"/>
                <a:gd fmla="*/ 351258353 h 399" name="T47"/>
                <a:gd fmla="*/ 256510760 w 401" name="T48"/>
                <a:gd fmla="*/ 505469106 h 399" name="T49"/>
                <a:gd fmla="*/ 194701121 w 401" name="T50"/>
                <a:gd fmla="*/ 681954934 h 399" name="T51"/>
                <a:gd fmla="*/ 128256001 w 401" name="T52"/>
                <a:gd fmla="*/ 507182573 h 399" name="T53"/>
                <a:gd fmla="*/ 97350561 w 401" name="T54"/>
                <a:gd fmla="*/ 346117951 h 399" name="T55"/>
                <a:gd fmla="*/ 78807526 w 401" name="T56"/>
                <a:gd fmla="*/ 371819961 h 399" name="T57"/>
                <a:gd fmla="*/ 18543021 w 401" name="T58"/>
                <a:gd fmla="*/ 344404484 h 399" name="T59"/>
                <a:gd fmla="*/ 18543021 w 401" name="T60"/>
                <a:gd fmla="*/ 330696663 h 399" name="T61"/>
                <a:gd fmla="*/ 0 w 401" name="T62"/>
                <a:gd fmla="*/ 310135055 h 399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401" name="T96"/>
                <a:gd fmla="*/ 0 h 399" name="T97"/>
                <a:gd fmla="*/ 401 w 401" name="T98"/>
                <a:gd fmla="*/ 399 h 399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399" w="401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/>
            <p:nvPr/>
          </p:nvSpPr>
          <p:spPr bwMode="auto">
            <a:xfrm>
              <a:off x="3718680" y="3714440"/>
              <a:ext cx="327023" cy="206196"/>
            </a:xfrm>
            <a:custGeom>
              <a:gdLst>
                <a:gd fmla="*/ 0 w 262" name="T0"/>
                <a:gd fmla="*/ 12162959 h 224" name="T1"/>
                <a:gd fmla="*/ 0 w 262" name="T2"/>
                <a:gd fmla="*/ 12162959 h 224" name="T3"/>
                <a:gd fmla="*/ 10905410 w 262" name="T4"/>
                <a:gd fmla="*/ 0 h 224" name="T5"/>
                <a:gd fmla="*/ 42065151 w 262" name="T6"/>
                <a:gd fmla="*/ 29539366 h 224" name="T7"/>
                <a:gd fmla="*/ 81014809 w 262" name="T8"/>
                <a:gd fmla="*/ 5213449 h 224" name="T9"/>
                <a:gd fmla="*/ 84130302 w 262" name="T10"/>
                <a:gd fmla="*/ 27801989 h 224" name="T11"/>
                <a:gd fmla="*/ 102825638 w 262" name="T12"/>
                <a:gd fmla="*/ 36490190 h 224" name="T13"/>
                <a:gd fmla="*/ 105942360 w 262" name="T14"/>
                <a:gd fmla="*/ 60817427 h 224" name="T15"/>
                <a:gd fmla="*/ 162028369 w 262" name="T16"/>
                <a:gd fmla="*/ 88619426 h 224" name="T17"/>
                <a:gd fmla="*/ 213442456 w 262" name="T18"/>
                <a:gd fmla="*/ 79931205 h 224" name="T19"/>
                <a:gd fmla="*/ 208767998 w 262" name="T20"/>
                <a:gd fmla="*/ 66029556 h 224" name="T21"/>
                <a:gd fmla="*/ 275760660 w 262" name="T22"/>
                <a:gd fmla="*/ 41703638 h 224" name="T23"/>
                <a:gd fmla="*/ 363007722 w 262" name="T24"/>
                <a:gd fmla="*/ 85143335 h 224" name="T25"/>
                <a:gd fmla="*/ 364565459 w 262" name="T26"/>
                <a:gd fmla="*/ 109470581 h 224" name="T27"/>
                <a:gd fmla="*/ 350543333 w 262" name="T28"/>
                <a:gd fmla="*/ 152911586 h 224" name="T29"/>
                <a:gd fmla="*/ 353658806 w 262" name="T30"/>
                <a:gd fmla="*/ 215466409 h 224" name="T31"/>
                <a:gd fmla="*/ 375470864 w 262" name="T32"/>
                <a:gd fmla="*/ 234580188 h 224" name="T33"/>
                <a:gd fmla="*/ 356775527 w 262" name="T34"/>
                <a:gd fmla="*/ 265856920 h 224" name="T35"/>
                <a:gd fmla="*/ 406630590 w 262" name="T36"/>
                <a:gd fmla="*/ 337099903 h 224" name="T37"/>
                <a:gd fmla="*/ 373913127 w 262" name="T38"/>
                <a:gd fmla="*/ 387491814 h 224" name="T39"/>
                <a:gd fmla="*/ 283550592 w 262" name="T40"/>
                <a:gd fmla="*/ 370115413 h 224" name="T41"/>
                <a:gd fmla="*/ 263297519 w 262" name="T42"/>
                <a:gd fmla="*/ 338837280 h 224" name="T43"/>
                <a:gd fmla="*/ 200978066 w 262" name="T44"/>
                <a:gd fmla="*/ 349264258 h 224" name="T45"/>
                <a:gd fmla="*/ 155797422 w 262" name="T46"/>
                <a:gd fmla="*/ 317986125 h 224" name="T47"/>
                <a:gd fmla="*/ 124637696 w 262" name="T48"/>
                <a:gd fmla="*/ 258907414 h 224" name="T49"/>
                <a:gd fmla="*/ 101267901 w 262" name="T50"/>
                <a:gd fmla="*/ 248480518 h 224" name="T51"/>
                <a:gd fmla="*/ 95035706 w 262" name="T52"/>
                <a:gd fmla="*/ 262382167 h 224" name="T53"/>
                <a:gd fmla="*/ 66992682 w 262" name="T54"/>
                <a:gd fmla="*/ 201564761 h 224" name="T55"/>
                <a:gd fmla="*/ 28043015 w 262" name="T56"/>
                <a:gd fmla="*/ 165074540 h 224" name="T57"/>
                <a:gd fmla="*/ 46739609 w 262" name="T58"/>
                <a:gd fmla="*/ 109470581 h 224" name="T59"/>
                <a:gd fmla="*/ 29601999 w 262" name="T60"/>
                <a:gd fmla="*/ 102519757 h 224" name="T61"/>
                <a:gd fmla="*/ 14022131 w 262" name="T62"/>
                <a:gd fmla="*/ 71243004 h 224" name="T63"/>
                <a:gd fmla="*/ 0 w 262" name="T64"/>
                <a:gd fmla="*/ 12162959 h 224" name="T65"/>
                <a:gd fmla="*/ 0 w 262" name="T66"/>
                <a:gd fmla="*/ 12162959 h 224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w 262" name="T102"/>
                <a:gd fmla="*/ 0 h 224" name="T103"/>
                <a:gd fmla="*/ 262 w 262" name="T104"/>
                <a:gd fmla="*/ 224 h 224" name="T105"/>
              </a:gdLst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b="T105" l="T102" r="T104" t="T103"/>
              <a:pathLst>
                <a:path h="224" w="262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/>
            <p:nvPr/>
          </p:nvGrpSpPr>
          <p:grpSpPr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/>
              <p:nvPr/>
            </p:nvSpPr>
            <p:spPr bwMode="auto">
              <a:xfrm>
                <a:off x="4850" y="2894"/>
                <a:ext cx="33" cy="157"/>
              </a:xfrm>
              <a:custGeom>
                <a:gdLst>
                  <a:gd fmla="*/ 0 w 33" name="T0"/>
                  <a:gd fmla="*/ 10 h 38" name="T1"/>
                  <a:gd fmla="*/ 0 w 33" name="T2"/>
                  <a:gd fmla="*/ 10 h 38" name="T3"/>
                  <a:gd fmla="*/ 1 w 33" name="T4"/>
                  <a:gd fmla="*/ 19 h 38" name="T5"/>
                  <a:gd fmla="*/ 8 w 33" name="T6"/>
                  <a:gd fmla="*/ 10 h 38" name="T7"/>
                  <a:gd fmla="*/ 12 w 33" name="T8"/>
                  <a:gd fmla="*/ 15 h 38" name="T9"/>
                  <a:gd fmla="*/ 8 w 33" name="T10"/>
                  <a:gd fmla="*/ 37 h 38" name="T11"/>
                  <a:gd fmla="*/ 23 w 33" name="T12"/>
                  <a:gd fmla="*/ 37 h 38" name="T13"/>
                  <a:gd fmla="*/ 32 w 33" name="T14"/>
                  <a:gd fmla="*/ 14 h 38" name="T15"/>
                  <a:gd fmla="*/ 27 w 33" name="T16"/>
                  <a:gd fmla="*/ 1 h 38" name="T17"/>
                  <a:gd fmla="*/ 12 w 33" name="T18"/>
                  <a:gd fmla="*/ 0 h 38" name="T19"/>
                  <a:gd fmla="*/ 0 w 33" name="T20"/>
                  <a:gd fmla="*/ 10 h 38" name="T21"/>
                  <a:gd fmla="*/ 0 w 33" name="T22"/>
                  <a:gd fmla="*/ 10 h 38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33" name="T36"/>
                  <a:gd fmla="*/ 0 h 38" name="T37"/>
                  <a:gd fmla="*/ 33 w 33" name="T38"/>
                  <a:gd fmla="*/ 38 h 38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38" w="33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/>
              <p:nvPr/>
            </p:nvSpPr>
            <p:spPr bwMode="auto">
              <a:xfrm>
                <a:off x="4866" y="2819"/>
                <a:ext cx="155" cy="157"/>
              </a:xfrm>
              <a:custGeom>
                <a:gdLst>
                  <a:gd fmla="*/ 0 w 155" name="T0"/>
                  <a:gd fmla="*/ 116 h 125" name="T1"/>
                  <a:gd fmla="*/ 0 w 155" name="T2"/>
                  <a:gd fmla="*/ 116 h 125" name="T3"/>
                  <a:gd fmla="*/ 27 w 155" name="T4"/>
                  <a:gd fmla="*/ 93 h 125" name="T5"/>
                  <a:gd fmla="*/ 66 w 155" name="T6"/>
                  <a:gd fmla="*/ 93 h 125" name="T7"/>
                  <a:gd fmla="*/ 82 w 155" name="T8"/>
                  <a:gd fmla="*/ 65 h 125" name="T9"/>
                  <a:gd fmla="*/ 89 w 155" name="T10"/>
                  <a:gd fmla="*/ 63 h 125" name="T11"/>
                  <a:gd fmla="*/ 89 w 155" name="T12"/>
                  <a:gd fmla="*/ 74 h 125" name="T13"/>
                  <a:gd fmla="*/ 107 w 155" name="T14"/>
                  <a:gd fmla="*/ 63 h 125" name="T15"/>
                  <a:gd fmla="*/ 122 w 155" name="T16"/>
                  <a:gd fmla="*/ 42 h 125" name="T17"/>
                  <a:gd fmla="*/ 129 w 155" name="T18"/>
                  <a:gd fmla="*/ 6 h 125" name="T19"/>
                  <a:gd fmla="*/ 141 w 155" name="T20"/>
                  <a:gd fmla="*/ 8 h 125" name="T21"/>
                  <a:gd fmla="*/ 137 w 155" name="T22"/>
                  <a:gd fmla="*/ 0 h 125" name="T23"/>
                  <a:gd fmla="*/ 144 w 155" name="T24"/>
                  <a:gd fmla="*/ 1 h 125" name="T25"/>
                  <a:gd fmla="*/ 154 w 155" name="T26"/>
                  <a:gd fmla="*/ 30 h 125" name="T27"/>
                  <a:gd fmla="*/ 141 w 155" name="T28"/>
                  <a:gd fmla="*/ 51 h 125" name="T29"/>
                  <a:gd fmla="*/ 141 w 155" name="T30"/>
                  <a:gd fmla="*/ 70 h 125" name="T31"/>
                  <a:gd fmla="*/ 131 w 155" name="T32"/>
                  <a:gd fmla="*/ 98 h 125" name="T33"/>
                  <a:gd fmla="*/ 124 w 155" name="T34"/>
                  <a:gd fmla="*/ 102 h 125" name="T35"/>
                  <a:gd fmla="*/ 124 w 155" name="T36"/>
                  <a:gd fmla="*/ 91 h 125" name="T37"/>
                  <a:gd fmla="*/ 101 w 155" name="T38"/>
                  <a:gd fmla="*/ 107 h 125" name="T39"/>
                  <a:gd fmla="*/ 82 w 155" name="T40"/>
                  <a:gd fmla="*/ 100 h 125" name="T41"/>
                  <a:gd fmla="*/ 83 w 155" name="T42"/>
                  <a:gd fmla="*/ 113 h 125" name="T43"/>
                  <a:gd fmla="*/ 67 w 155" name="T44"/>
                  <a:gd fmla="*/ 124 h 125" name="T45"/>
                  <a:gd fmla="*/ 62 w 155" name="T46"/>
                  <a:gd fmla="*/ 106 h 125" name="T47"/>
                  <a:gd fmla="*/ 0 w 155" name="T48"/>
                  <a:gd fmla="*/ 116 h 125" name="T49"/>
                  <a:gd fmla="*/ 0 w 155" name="T50"/>
                  <a:gd fmla="*/ 116 h 125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155" name="T78"/>
                  <a:gd fmla="*/ 0 h 125" name="T79"/>
                  <a:gd fmla="*/ 155 w 155" name="T80"/>
                  <a:gd fmla="*/ 125 h 125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125" w="15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/>
              <p:nvPr/>
            </p:nvSpPr>
            <p:spPr bwMode="auto">
              <a:xfrm>
                <a:off x="4885" y="2881"/>
                <a:ext cx="32" cy="157"/>
              </a:xfrm>
              <a:custGeom>
                <a:gdLst>
                  <a:gd fmla="*/ 0 w 32" name="T0"/>
                  <a:gd fmla="*/ 12 h 23" name="T1"/>
                  <a:gd fmla="*/ 0 w 32" name="T2"/>
                  <a:gd fmla="*/ 12 h 23" name="T3"/>
                  <a:gd fmla="*/ 10 w 32" name="T4"/>
                  <a:gd fmla="*/ 22 h 23" name="T5"/>
                  <a:gd fmla="*/ 28 w 32" name="T6"/>
                  <a:gd fmla="*/ 14 h 23" name="T7"/>
                  <a:gd fmla="*/ 31 w 32" name="T8"/>
                  <a:gd fmla="*/ 0 h 23" name="T9"/>
                  <a:gd fmla="*/ 0 w 32" name="T10"/>
                  <a:gd fmla="*/ 12 h 23" name="T11"/>
                  <a:gd fmla="*/ 0 w 32" name="T12"/>
                  <a:gd fmla="*/ 12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2" name="T21"/>
                  <a:gd fmla="*/ 0 h 23" name="T22"/>
                  <a:gd fmla="*/ 32 w 32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32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/>
              <p:nvPr/>
            </p:nvSpPr>
            <p:spPr bwMode="auto">
              <a:xfrm>
                <a:off x="4990" y="2724"/>
                <a:ext cx="81" cy="157"/>
              </a:xfrm>
              <a:custGeom>
                <a:gdLst>
                  <a:gd fmla="*/ 0 w 81" name="T0"/>
                  <a:gd fmla="*/ 47 h 67" name="T1"/>
                  <a:gd fmla="*/ 0 w 81" name="T2"/>
                  <a:gd fmla="*/ 47 h 67" name="T3"/>
                  <a:gd fmla="*/ 3 w 81" name="T4"/>
                  <a:gd fmla="*/ 66 h 67" name="T5"/>
                  <a:gd fmla="*/ 17 w 81" name="T6"/>
                  <a:gd fmla="*/ 59 h 67" name="T7"/>
                  <a:gd fmla="*/ 8 w 81" name="T8"/>
                  <a:gd fmla="*/ 48 h 67" name="T9"/>
                  <a:gd fmla="*/ 46 w 81" name="T10"/>
                  <a:gd fmla="*/ 58 h 67" name="T11"/>
                  <a:gd fmla="*/ 55 w 81" name="T12"/>
                  <a:gd fmla="*/ 42 h 67" name="T13"/>
                  <a:gd fmla="*/ 80 w 81" name="T14"/>
                  <a:gd fmla="*/ 37 h 67" name="T15"/>
                  <a:gd fmla="*/ 71 w 81" name="T16"/>
                  <a:gd fmla="*/ 27 h 67" name="T17"/>
                  <a:gd fmla="*/ 74 w 81" name="T18"/>
                  <a:gd fmla="*/ 18 h 67" name="T19"/>
                  <a:gd fmla="*/ 53 w 81" name="T20"/>
                  <a:gd fmla="*/ 20 h 67" name="T21"/>
                  <a:gd fmla="*/ 27 w 81" name="T22"/>
                  <a:gd fmla="*/ 0 h 67" name="T23"/>
                  <a:gd fmla="*/ 18 w 81" name="T24"/>
                  <a:gd fmla="*/ 38 h 67" name="T25"/>
                  <a:gd fmla="*/ 7 w 81" name="T26"/>
                  <a:gd fmla="*/ 35 h 67" name="T27"/>
                  <a:gd fmla="*/ 0 w 81" name="T28"/>
                  <a:gd fmla="*/ 47 h 67" name="T29"/>
                  <a:gd fmla="*/ 0 w 81" name="T30"/>
                  <a:gd fmla="*/ 47 h 67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81" name="T48"/>
                  <a:gd fmla="*/ 0 h 67" name="T49"/>
                  <a:gd fmla="*/ 81 w 81" name="T50"/>
                  <a:gd fmla="*/ 67 h 67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67" w="81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/>
            <p:nvPr/>
          </p:nvSpPr>
          <p:spPr bwMode="auto">
            <a:xfrm>
              <a:off x="5083921" y="3560452"/>
              <a:ext cx="109536" cy="206196"/>
            </a:xfrm>
            <a:custGeom>
              <a:gdLst>
                <a:gd fmla="*/ 0 w 87" name="T0"/>
                <a:gd fmla="*/ 82254980 h 84" name="T1"/>
                <a:gd fmla="*/ 0 w 87" name="T2"/>
                <a:gd fmla="*/ 82254980 h 84" name="T3"/>
                <a:gd fmla="*/ 25363482 w 87" name="T4"/>
                <a:gd fmla="*/ 94505205 h 84" name="T5"/>
                <a:gd fmla="*/ 9510832 w 87" name="T6"/>
                <a:gd fmla="*/ 136509117 h 84" name="T7"/>
                <a:gd fmla="*/ 47555429 w 87" name="T8"/>
                <a:gd fmla="*/ 145258884 h 84" name="T9"/>
                <a:gd fmla="*/ 87186425 w 87" name="T10"/>
                <a:gd fmla="*/ 120757154 h 84" name="T11"/>
                <a:gd fmla="*/ 69748624 w 87" name="T12"/>
                <a:gd fmla="*/ 87505655 h 84" name="T13"/>
                <a:gd fmla="*/ 115718915 w 87" name="T14"/>
                <a:gd fmla="*/ 56003032 h 84" name="T15"/>
                <a:gd fmla="*/ 136326972 w 87" name="T16"/>
                <a:gd fmla="*/ 14000427 h 84" name="T17"/>
                <a:gd fmla="*/ 134741833 w 87" name="T18"/>
                <a:gd fmla="*/ 8751093 h 84" name="T19"/>
                <a:gd fmla="*/ 125231004 w 87" name="T20"/>
                <a:gd fmla="*/ 0 h 84" name="T21"/>
                <a:gd fmla="*/ 84014889 w 87" name="T22"/>
                <a:gd fmla="*/ 28002177 h 84" name="T23"/>
                <a:gd fmla="*/ 84014889 w 87" name="T24"/>
                <a:gd fmla="*/ 43752828 h 84" name="T25"/>
                <a:gd fmla="*/ 55482379 w 87" name="T26"/>
                <a:gd fmla="*/ 38502163 h 84" name="T27"/>
                <a:gd fmla="*/ 0 w 87" name="T28"/>
                <a:gd fmla="*/ 82254980 h 84" name="T29"/>
                <a:gd fmla="*/ 0 w 87" name="T30"/>
                <a:gd fmla="*/ 82254980 h 84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w 87" name="T48"/>
                <a:gd fmla="*/ 0 h 84" name="T49"/>
                <a:gd fmla="*/ 87 w 87" name="T50"/>
                <a:gd fmla="*/ 84 h 84" name="T51"/>
              </a:gdLst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b="T51" l="T48" r="T50" t="T49"/>
              <a:pathLst>
                <a:path h="84" w="87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/>
            <p:nvPr/>
          </p:nvSpPr>
          <p:spPr bwMode="auto">
            <a:xfrm>
              <a:off x="5117258" y="3639828"/>
              <a:ext cx="57150" cy="206196"/>
            </a:xfrm>
            <a:custGeom>
              <a:gdLst>
                <a:gd fmla="*/ 0 w 48" name="T0"/>
                <a:gd fmla="*/ 109657851 h 66" name="T1"/>
                <a:gd fmla="*/ 0 w 48" name="T2"/>
                <a:gd fmla="*/ 109657851 h 66" name="T3"/>
                <a:gd fmla="*/ 7087791 w 48" name="T4"/>
                <a:gd fmla="*/ 23618536 h 66" name="T5"/>
                <a:gd fmla="*/ 42527939 w 48" name="T6"/>
                <a:gd fmla="*/ 0 h 66" name="T7"/>
                <a:gd fmla="*/ 66626182 w 48" name="T8"/>
                <a:gd fmla="*/ 67482449 h 66" name="T9"/>
                <a:gd fmla="*/ 42527939 w 48" name="T10"/>
                <a:gd fmla="*/ 99535812 h 66" name="T11"/>
                <a:gd fmla="*/ 0 w 48" name="T12"/>
                <a:gd fmla="*/ 109657851 h 66" name="T13"/>
                <a:gd fmla="*/ 0 w 48" name="T14"/>
                <a:gd fmla="*/ 109657851 h 6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48" name="T24"/>
                <a:gd fmla="*/ 0 h 66" name="T25"/>
                <a:gd fmla="*/ 48 w 48" name="T26"/>
                <a:gd fmla="*/ 66 h 66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66" w="48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/>
            <p:nvPr/>
          </p:nvSpPr>
          <p:spPr bwMode="auto">
            <a:xfrm>
              <a:off x="4674350" y="3984316"/>
              <a:ext cx="122236" cy="206196"/>
            </a:xfrm>
            <a:custGeom>
              <a:gdLst>
                <a:gd fmla="*/ 0 w 99" name="T0"/>
                <a:gd fmla="*/ 42094425 h 115" name="T1"/>
                <a:gd fmla="*/ 0 w 99" name="T2"/>
                <a:gd fmla="*/ 42094425 h 115" name="T3"/>
                <a:gd fmla="*/ 19818444 w 99" name="T4"/>
                <a:gd fmla="*/ 69035380 h 115" name="T5"/>
                <a:gd fmla="*/ 13720178 w 99" name="T6"/>
                <a:gd fmla="*/ 116181404 h 115" name="T7"/>
                <a:gd fmla="*/ 67079713 w 99" name="T8"/>
                <a:gd fmla="*/ 95976345 h 115" name="T9"/>
                <a:gd fmla="*/ 89946687 w 99" name="T10"/>
                <a:gd fmla="*/ 116181404 h 115" name="T11"/>
                <a:gd fmla="*/ 109766361 w 99" name="T12"/>
                <a:gd fmla="*/ 163327409 h 115" name="T13"/>
                <a:gd fmla="*/ 102143220 w 99" name="T14"/>
                <a:gd fmla="*/ 191951392 h 115" name="T15"/>
                <a:gd fmla="*/ 149403240 w 99" name="T16"/>
                <a:gd fmla="*/ 183532509 h 115" name="T17"/>
                <a:gd fmla="*/ 126536285 w 99" name="T18"/>
                <a:gd fmla="*/ 121232994 h 115" name="T19"/>
                <a:gd fmla="*/ 76226495 w 99" name="T20"/>
                <a:gd fmla="*/ 75769967 h 115" name="T21"/>
                <a:gd fmla="*/ 89946687 w 99" name="T22"/>
                <a:gd fmla="*/ 50513318 h 115" name="T23"/>
                <a:gd fmla="*/ 62505087 w 99" name="T24"/>
                <a:gd fmla="*/ 35359838 h 115" name="T25"/>
                <a:gd fmla="*/ 41161773 w 99" name="T26"/>
                <a:gd fmla="*/ 0 h 115" name="T27"/>
                <a:gd fmla="*/ 27441590 w 99" name="T28"/>
                <a:gd fmla="*/ 0 h 115" name="T29"/>
                <a:gd fmla="*/ 28966466 w 99" name="T30"/>
                <a:gd fmla="*/ 26940955 h 115" name="T31"/>
                <a:gd fmla="*/ 19818444 w 99" name="T32"/>
                <a:gd fmla="*/ 20205065 h 115" name="T33"/>
                <a:gd fmla="*/ 0 w 99" name="T34"/>
                <a:gd fmla="*/ 42094425 h 115" name="T35"/>
                <a:gd fmla="*/ 0 w 99" name="T36"/>
                <a:gd fmla="*/ 42094425 h 115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99" name="T57"/>
                <a:gd fmla="*/ 0 h 115" name="T58"/>
                <a:gd fmla="*/ 99 w 99" name="T59"/>
                <a:gd fmla="*/ 115 h 115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115" w="99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/>
            <p:nvPr/>
          </p:nvGrpSpPr>
          <p:grpSpPr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/>
              <p:nvPr/>
            </p:nvSpPr>
            <p:spPr bwMode="auto">
              <a:xfrm>
                <a:off x="1156" y="2451"/>
                <a:ext cx="1166" cy="158"/>
              </a:xfrm>
              <a:custGeom>
                <a:gdLst>
                  <a:gd fmla="*/ 93 w 1166" name="T0"/>
                  <a:gd fmla="*/ 82 h 595" name="T1"/>
                  <a:gd fmla="*/ 110 w 1166" name="T2"/>
                  <a:gd fmla="*/ 69 h 595" name="T3"/>
                  <a:gd fmla="*/ 177 w 1166" name="T4"/>
                  <a:gd fmla="*/ 35 h 595" name="T5"/>
                  <a:gd fmla="*/ 250 w 1166" name="T6"/>
                  <a:gd fmla="*/ 52 h 595" name="T7"/>
                  <a:gd fmla="*/ 347 w 1166" name="T8"/>
                  <a:gd fmla="*/ 95 h 595" name="T9"/>
                  <a:gd fmla="*/ 453 w 1166" name="T10"/>
                  <a:gd fmla="*/ 123 h 595" name="T11"/>
                  <a:gd fmla="*/ 450 w 1166" name="T12"/>
                  <a:gd fmla="*/ 93 h 595" name="T13"/>
                  <a:gd fmla="*/ 515 w 1166" name="T14"/>
                  <a:gd fmla="*/ 93 h 595" name="T15"/>
                  <a:gd fmla="*/ 595 w 1166" name="T16"/>
                  <a:gd fmla="*/ 105 h 595" name="T17"/>
                  <a:gd fmla="*/ 597 w 1166" name="T18"/>
                  <a:gd fmla="*/ 85 h 595" name="T19"/>
                  <a:gd fmla="*/ 624 w 1166" name="T20"/>
                  <a:gd fmla="*/ 114 h 595" name="T21"/>
                  <a:gd fmla="*/ 632 w 1166" name="T22"/>
                  <a:gd fmla="*/ 78 h 595" name="T23"/>
                  <a:gd fmla="*/ 620 w 1166" name="T24"/>
                  <a:gd fmla="*/ 18 h 595" name="T25"/>
                  <a:gd fmla="*/ 676 w 1166" name="T26"/>
                  <a:gd fmla="*/ 44 h 595" name="T27"/>
                  <a:gd fmla="*/ 685 w 1166" name="T28"/>
                  <a:gd fmla="*/ 61 h 595" name="T29"/>
                  <a:gd fmla="*/ 721 w 1166" name="T30"/>
                  <a:gd fmla="*/ 76 h 595" name="T31"/>
                  <a:gd fmla="*/ 743 w 1166" name="T32"/>
                  <a:gd fmla="*/ 109 h 595" name="T33"/>
                  <a:gd fmla="*/ 797 w 1166" name="T34"/>
                  <a:gd fmla="*/ 55 h 595" name="T35"/>
                  <a:gd fmla="*/ 798 w 1166" name="T36"/>
                  <a:gd fmla="*/ 85 h 595" name="T37"/>
                  <a:gd fmla="*/ 783 w 1166" name="T38"/>
                  <a:gd fmla="*/ 137 h 595" name="T39"/>
                  <a:gd fmla="*/ 695 w 1166" name="T40"/>
                  <a:gd fmla="*/ 143 h 595" name="T41"/>
                  <a:gd fmla="*/ 698 w 1166" name="T42"/>
                  <a:gd fmla="*/ 183 h 595" name="T43"/>
                  <a:gd fmla="*/ 689 w 1166" name="T44"/>
                  <a:gd fmla="*/ 208 h 595" name="T45"/>
                  <a:gd fmla="*/ 661 w 1166" name="T46"/>
                  <a:gd fmla="*/ 226 h 595" name="T47"/>
                  <a:gd fmla="*/ 653 w 1166" name="T48"/>
                  <a:gd fmla="*/ 293 h 595" name="T49"/>
                  <a:gd fmla="*/ 759 w 1166" name="T50"/>
                  <a:gd fmla="*/ 359 h 595" name="T51"/>
                  <a:gd fmla="*/ 800 w 1166" name="T52"/>
                  <a:gd fmla="*/ 404 h 595" name="T53"/>
                  <a:gd fmla="*/ 817 w 1166" name="T54"/>
                  <a:gd fmla="*/ 440 h 595" name="T55"/>
                  <a:gd fmla="*/ 836 w 1166" name="T56"/>
                  <a:gd fmla="*/ 375 h 595" name="T57"/>
                  <a:gd fmla="*/ 849 w 1166" name="T58"/>
                  <a:gd fmla="*/ 293 h 595" name="T59"/>
                  <a:gd fmla="*/ 858 w 1166" name="T60"/>
                  <a:gd fmla="*/ 252 h 595" name="T61"/>
                  <a:gd fmla="*/ 900 w 1166" name="T62"/>
                  <a:gd fmla="*/ 225 h 595" name="T63"/>
                  <a:gd fmla="*/ 974 w 1166" name="T64"/>
                  <a:gd fmla="*/ 248 h 595" name="T65"/>
                  <a:gd fmla="*/ 980 w 1166" name="T66"/>
                  <a:gd fmla="*/ 283 h 595" name="T67"/>
                  <a:gd fmla="*/ 978 w 1166" name="T68"/>
                  <a:gd fmla="*/ 312 h 595" name="T69"/>
                  <a:gd fmla="*/ 1022 w 1166" name="T70"/>
                  <a:gd fmla="*/ 300 h 595" name="T71"/>
                  <a:gd fmla="*/ 1061 w 1166" name="T72"/>
                  <a:gd fmla="*/ 285 h 595" name="T73"/>
                  <a:gd fmla="*/ 1058 w 1166" name="T74"/>
                  <a:gd fmla="*/ 300 h 595" name="T75"/>
                  <a:gd fmla="*/ 1079 w 1166" name="T76"/>
                  <a:gd fmla="*/ 316 h 595" name="T77"/>
                  <a:gd fmla="*/ 1082 w 1166" name="T78"/>
                  <a:gd fmla="*/ 336 h 595" name="T79"/>
                  <a:gd fmla="*/ 1118 w 1166" name="T80"/>
                  <a:gd fmla="*/ 362 h 595" name="T81"/>
                  <a:gd fmla="*/ 1144 w 1166" name="T82"/>
                  <a:gd fmla="*/ 381 h 595" name="T83"/>
                  <a:gd fmla="*/ 1156 w 1166" name="T84"/>
                  <a:gd fmla="*/ 400 h 595" name="T85"/>
                  <a:gd fmla="*/ 985 w 1166" name="T86"/>
                  <a:gd fmla="*/ 477 h 595" name="T87"/>
                  <a:gd fmla="*/ 1047 w 1166" name="T88"/>
                  <a:gd fmla="*/ 482 h 595" name="T89"/>
                  <a:gd fmla="*/ 1053 w 1166" name="T90"/>
                  <a:gd fmla="*/ 527 h 595" name="T91"/>
                  <a:gd fmla="*/ 1108 w 1166" name="T92"/>
                  <a:gd fmla="*/ 523 h 595" name="T93"/>
                  <a:gd fmla="*/ 1022 w 1166" name="T94"/>
                  <a:gd fmla="*/ 552 h 595" name="T95"/>
                  <a:gd fmla="*/ 1010 w 1166" name="T96"/>
                  <a:gd fmla="*/ 540 h 595" name="T97"/>
                  <a:gd fmla="*/ 960 w 1166" name="T98"/>
                  <a:gd fmla="*/ 539 h 595" name="T99"/>
                  <a:gd fmla="*/ 846 w 1166" name="T100"/>
                  <a:gd fmla="*/ 574 h 595" name="T101"/>
                  <a:gd fmla="*/ 798 w 1166" name="T102"/>
                  <a:gd fmla="*/ 582 h 595" name="T103"/>
                  <a:gd fmla="*/ 820 w 1166" name="T104"/>
                  <a:gd fmla="*/ 550 h 595" name="T105"/>
                  <a:gd fmla="*/ 770 w 1166" name="T106"/>
                  <a:gd fmla="*/ 518 h 595" name="T107"/>
                  <a:gd fmla="*/ 735 w 1166" name="T108"/>
                  <a:gd fmla="*/ 479 h 595" name="T109"/>
                  <a:gd fmla="*/ 634 w 1166" name="T110"/>
                  <a:gd fmla="*/ 480 h 595" name="T111"/>
                  <a:gd fmla="*/ 244 w 1166" name="T112"/>
                  <a:gd fmla="*/ 462 h 595" name="T113"/>
                  <a:gd fmla="*/ 188 w 1166" name="T114"/>
                  <a:gd fmla="*/ 431 h 595" name="T115"/>
                  <a:gd fmla="*/ 149 w 1166" name="T116"/>
                  <a:gd fmla="*/ 366 h 595" name="T117"/>
                  <a:gd fmla="*/ 48 w 1166" name="T118"/>
                  <a:gd fmla="*/ 291 h 595" name="T119"/>
                  <a:gd fmla="*/ 0 w 1166" name="T120"/>
                  <a:gd fmla="*/ 264 h 595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1166" name="T183"/>
                  <a:gd fmla="*/ 0 h 595" name="T184"/>
                  <a:gd fmla="*/ 1166 w 1166" name="T185"/>
                  <a:gd fmla="*/ 595 h 595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595" w="1166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/>
              <p:nvPr/>
            </p:nvSpPr>
            <p:spPr bwMode="auto">
              <a:xfrm>
                <a:off x="1330" y="2617"/>
                <a:ext cx="69" cy="158"/>
              </a:xfrm>
              <a:custGeom>
                <a:gdLst>
                  <a:gd fmla="*/ 0 w 69" name="T0"/>
                  <a:gd fmla="*/ 0 h 40" name="T1"/>
                  <a:gd fmla="*/ 0 w 69" name="T2"/>
                  <a:gd fmla="*/ 0 h 40" name="T3"/>
                  <a:gd fmla="*/ 37 w 69" name="T4"/>
                  <a:gd fmla="*/ 8 h 40" name="T5"/>
                  <a:gd fmla="*/ 68 w 69" name="T6"/>
                  <a:gd fmla="*/ 39 h 40" name="T7"/>
                  <a:gd fmla="*/ 50 w 69" name="T8"/>
                  <a:gd fmla="*/ 33 h 40" name="T9"/>
                  <a:gd fmla="*/ 0 w 69" name="T10"/>
                  <a:gd fmla="*/ 0 h 40" name="T11"/>
                  <a:gd fmla="*/ 0 w 69" name="T12"/>
                  <a:gd fmla="*/ 0 h 40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69" name="T21"/>
                  <a:gd fmla="*/ 0 h 40" name="T22"/>
                  <a:gd fmla="*/ 69 w 69" name="T23"/>
                  <a:gd fmla="*/ 40 h 40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40" w="69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/>
              <p:nvPr/>
            </p:nvSpPr>
            <p:spPr bwMode="auto">
              <a:xfrm>
                <a:off x="1362" y="2131"/>
                <a:ext cx="144" cy="158"/>
              </a:xfrm>
              <a:custGeom>
                <a:gdLst>
                  <a:gd fmla="*/ 0 w 144" name="T0"/>
                  <a:gd fmla="*/ 66 h 89" name="T1"/>
                  <a:gd fmla="*/ 0 w 144" name="T2"/>
                  <a:gd fmla="*/ 66 h 89" name="T3"/>
                  <a:gd fmla="*/ 6 w 144" name="T4"/>
                  <a:gd fmla="*/ 55 h 89" name="T5"/>
                  <a:gd fmla="*/ 27 w 144" name="T6"/>
                  <a:gd fmla="*/ 18 h 89" name="T7"/>
                  <a:gd fmla="*/ 17 w 144" name="T8"/>
                  <a:gd fmla="*/ 3 h 89" name="T9"/>
                  <a:gd fmla="*/ 61 w 144" name="T10"/>
                  <a:gd fmla="*/ 0 h 89" name="T11"/>
                  <a:gd fmla="*/ 92 w 144" name="T12"/>
                  <a:gd fmla="*/ 14 h 89" name="T13"/>
                  <a:gd fmla="*/ 112 w 144" name="T14"/>
                  <a:gd fmla="*/ 6 h 89" name="T15"/>
                  <a:gd fmla="*/ 143 w 144" name="T16"/>
                  <a:gd fmla="*/ 27 h 89" name="T17"/>
                  <a:gd fmla="*/ 77 w 144" name="T18"/>
                  <a:gd fmla="*/ 59 h 89" name="T19"/>
                  <a:gd fmla="*/ 72 w 144" name="T20"/>
                  <a:gd fmla="*/ 79 h 89" name="T21"/>
                  <a:gd fmla="*/ 39 w 144" name="T22"/>
                  <a:gd fmla="*/ 88 h 89" name="T23"/>
                  <a:gd fmla="*/ 25 w 144" name="T24"/>
                  <a:gd fmla="*/ 73 h 89" name="T25"/>
                  <a:gd fmla="*/ 0 w 144" name="T26"/>
                  <a:gd fmla="*/ 66 h 89" name="T27"/>
                  <a:gd fmla="*/ 0 w 144" name="T28"/>
                  <a:gd fmla="*/ 66 h 89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44" name="T45"/>
                  <a:gd fmla="*/ 0 h 89" name="T46"/>
                  <a:gd fmla="*/ 144 w 144" name="T47"/>
                  <a:gd fmla="*/ 89 h 89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9" w="144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/>
              <p:nvPr/>
            </p:nvSpPr>
            <p:spPr bwMode="auto">
              <a:xfrm>
                <a:off x="1403" y="2029"/>
                <a:ext cx="101" cy="158"/>
              </a:xfrm>
              <a:custGeom>
                <a:gdLst>
                  <a:gd fmla="*/ 0 w 101" name="T0"/>
                  <a:gd fmla="*/ 38 h 51" name="T1"/>
                  <a:gd fmla="*/ 0 w 101" name="T2"/>
                  <a:gd fmla="*/ 38 h 51" name="T3"/>
                  <a:gd fmla="*/ 23 w 101" name="T4"/>
                  <a:gd fmla="*/ 45 h 51" name="T5"/>
                  <a:gd fmla="*/ 29 w 101" name="T6"/>
                  <a:gd fmla="*/ 37 h 51" name="T7"/>
                  <a:gd fmla="*/ 34 w 101" name="T8"/>
                  <a:gd fmla="*/ 50 h 51" name="T9"/>
                  <a:gd fmla="*/ 45 w 101" name="T10"/>
                  <a:gd fmla="*/ 45 h 51" name="T11"/>
                  <a:gd fmla="*/ 43 w 101" name="T12"/>
                  <a:gd fmla="*/ 33 h 51" name="T13"/>
                  <a:gd fmla="*/ 54 w 101" name="T14"/>
                  <a:gd fmla="*/ 39 h 51" name="T15"/>
                  <a:gd fmla="*/ 60 w 101" name="T16"/>
                  <a:gd fmla="*/ 21 h 51" name="T17"/>
                  <a:gd fmla="*/ 69 w 101" name="T18"/>
                  <a:gd fmla="*/ 20 h 51" name="T19"/>
                  <a:gd fmla="*/ 72 w 101" name="T20"/>
                  <a:gd fmla="*/ 37 h 51" name="T21"/>
                  <a:gd fmla="*/ 94 w 101" name="T22"/>
                  <a:gd fmla="*/ 24 h 51" name="T23"/>
                  <a:gd fmla="*/ 87 w 101" name="T24"/>
                  <a:gd fmla="*/ 10 h 51" name="T25"/>
                  <a:gd fmla="*/ 100 w 101" name="T26"/>
                  <a:gd fmla="*/ 7 h 51" name="T27"/>
                  <a:gd fmla="*/ 86 w 101" name="T28"/>
                  <a:gd fmla="*/ 0 h 51" name="T29"/>
                  <a:gd fmla="*/ 50 w 101" name="T30"/>
                  <a:gd fmla="*/ 7 h 51" name="T31"/>
                  <a:gd fmla="*/ 0 w 101" name="T32"/>
                  <a:gd fmla="*/ 38 h 51" name="T33"/>
                  <a:gd fmla="*/ 0 w 101" name="T34"/>
                  <a:gd fmla="*/ 38 h 51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101" name="T54"/>
                  <a:gd fmla="*/ 0 h 51" name="T55"/>
                  <a:gd fmla="*/ 101 w 101" name="T56"/>
                  <a:gd fmla="*/ 51 h 51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51" w="100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/>
              <p:nvPr/>
            </p:nvSpPr>
            <p:spPr bwMode="auto">
              <a:xfrm>
                <a:off x="1457" y="2178"/>
                <a:ext cx="247" cy="158"/>
              </a:xfrm>
              <a:custGeom>
                <a:gdLst>
                  <a:gd fmla="*/ 0 w 247" name="T0"/>
                  <a:gd fmla="*/ 39 h 122" name="T1"/>
                  <a:gd fmla="*/ 0 w 247" name="T2"/>
                  <a:gd fmla="*/ 39 h 122" name="T3"/>
                  <a:gd fmla="*/ 12 w 247" name="T4"/>
                  <a:gd fmla="*/ 29 h 122" name="T5"/>
                  <a:gd fmla="*/ 6 w 247" name="T6"/>
                  <a:gd fmla="*/ 24 h 122" name="T7"/>
                  <a:gd fmla="*/ 35 w 247" name="T8"/>
                  <a:gd fmla="*/ 7 h 122" name="T9"/>
                  <a:gd fmla="*/ 59 w 247" name="T10"/>
                  <a:gd fmla="*/ 0 h 122" name="T11"/>
                  <a:gd fmla="*/ 67 w 247" name="T12"/>
                  <a:gd fmla="*/ 13 h 122" name="T13"/>
                  <a:gd fmla="*/ 59 w 247" name="T14"/>
                  <a:gd fmla="*/ 20 h 122" name="T15"/>
                  <a:gd fmla="*/ 81 w 247" name="T16"/>
                  <a:gd fmla="*/ 10 h 122" name="T17"/>
                  <a:gd fmla="*/ 105 w 247" name="T18"/>
                  <a:gd fmla="*/ 18 h 122" name="T19"/>
                  <a:gd fmla="*/ 96 w 247" name="T20"/>
                  <a:gd fmla="*/ 27 h 122" name="T21"/>
                  <a:gd fmla="*/ 124 w 247" name="T22"/>
                  <a:gd fmla="*/ 21 h 122" name="T23"/>
                  <a:gd fmla="*/ 116 w 247" name="T24"/>
                  <a:gd fmla="*/ 11 h 122" name="T25"/>
                  <a:gd fmla="*/ 127 w 247" name="T26"/>
                  <a:gd fmla="*/ 12 h 122" name="T27"/>
                  <a:gd fmla="*/ 149 w 247" name="T28"/>
                  <a:gd fmla="*/ 44 h 122" name="T29"/>
                  <a:gd fmla="*/ 157 w 247" name="T30"/>
                  <a:gd fmla="*/ 37 h 122" name="T31"/>
                  <a:gd fmla="*/ 148 w 247" name="T32"/>
                  <a:gd fmla="*/ 1 h 122" name="T33"/>
                  <a:gd fmla="*/ 166 w 247" name="T34"/>
                  <a:gd fmla="*/ 2 h 122" name="T35"/>
                  <a:gd fmla="*/ 186 w 247" name="T36"/>
                  <a:gd fmla="*/ 14 h 122" name="T37"/>
                  <a:gd fmla="*/ 197 w 247" name="T38"/>
                  <a:gd fmla="*/ 58 h 122" name="T39"/>
                  <a:gd fmla="*/ 246 w 247" name="T40"/>
                  <a:gd fmla="*/ 80 h 122" name="T41"/>
                  <a:gd fmla="*/ 245 w 247" name="T42"/>
                  <a:gd fmla="*/ 91 h 122" name="T43"/>
                  <a:gd fmla="*/ 232 w 247" name="T44"/>
                  <a:gd fmla="*/ 86 h 122" name="T45"/>
                  <a:gd fmla="*/ 217 w 247" name="T46"/>
                  <a:gd fmla="*/ 94 h 122" name="T47"/>
                  <a:gd fmla="*/ 238 w 247" name="T48"/>
                  <a:gd fmla="*/ 104 h 122" name="T49"/>
                  <a:gd fmla="*/ 219 w 247" name="T50"/>
                  <a:gd fmla="*/ 114 h 122" name="T51"/>
                  <a:gd fmla="*/ 187 w 247" name="T52"/>
                  <a:gd fmla="*/ 109 h 122" name="T53"/>
                  <a:gd fmla="*/ 169 w 247" name="T54"/>
                  <a:gd fmla="*/ 97 h 122" name="T55"/>
                  <a:gd fmla="*/ 128 w 247" name="T56"/>
                  <a:gd fmla="*/ 117 h 122" name="T57"/>
                  <a:gd fmla="*/ 78 w 247" name="T58"/>
                  <a:gd fmla="*/ 121 h 122" name="T59"/>
                  <a:gd fmla="*/ 68 w 247" name="T60"/>
                  <a:gd fmla="*/ 102 h 122" name="T61"/>
                  <a:gd fmla="*/ 40 w 247" name="T62"/>
                  <a:gd fmla="*/ 100 h 122" name="T63"/>
                  <a:gd fmla="*/ 22 w 247" name="T64"/>
                  <a:gd fmla="*/ 84 h 122" name="T65"/>
                  <a:gd fmla="*/ 93 w 247" name="T66"/>
                  <a:gd fmla="*/ 74 h 122" name="T67"/>
                  <a:gd fmla="*/ 19 w 247" name="T68"/>
                  <a:gd fmla="*/ 69 h 122" name="T69"/>
                  <a:gd fmla="*/ 9 w 247" name="T70"/>
                  <a:gd fmla="*/ 59 h 122" name="T71"/>
                  <a:gd fmla="*/ 47 w 247" name="T72"/>
                  <a:gd fmla="*/ 48 h 122" name="T73"/>
                  <a:gd fmla="*/ 12 w 247" name="T74"/>
                  <a:gd fmla="*/ 49 h 122" name="T75"/>
                  <a:gd fmla="*/ 15 w 247" name="T76"/>
                  <a:gd fmla="*/ 44 h 122" name="T77"/>
                  <a:gd fmla="*/ 0 w 247" name="T78"/>
                  <a:gd fmla="*/ 39 h 122" name="T79"/>
                  <a:gd fmla="*/ 0 w 247" name="T80"/>
                  <a:gd fmla="*/ 39 h 122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247" name="T123"/>
                  <a:gd fmla="*/ 0 h 122" name="T124"/>
                  <a:gd fmla="*/ 247 w 247" name="T125"/>
                  <a:gd fmla="*/ 122 h 122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122" w="246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/>
              <p:nvPr/>
            </p:nvSpPr>
            <p:spPr bwMode="auto">
              <a:xfrm>
                <a:off x="1475" y="2056"/>
                <a:ext cx="168" cy="158"/>
              </a:xfrm>
              <a:custGeom>
                <a:gdLst>
                  <a:gd fmla="*/ 0 w 168" name="T0"/>
                  <a:gd fmla="*/ 44 h 68" name="T1"/>
                  <a:gd fmla="*/ 0 w 168" name="T2"/>
                  <a:gd fmla="*/ 44 h 68" name="T3"/>
                  <a:gd fmla="*/ 6 w 168" name="T4"/>
                  <a:gd fmla="*/ 38 h 68" name="T5"/>
                  <a:gd fmla="*/ 34 w 168" name="T6"/>
                  <a:gd fmla="*/ 32 h 68" name="T7"/>
                  <a:gd fmla="*/ 6 w 168" name="T8"/>
                  <a:gd fmla="*/ 33 h 68" name="T9"/>
                  <a:gd fmla="*/ 39 w 168" name="T10"/>
                  <a:gd fmla="*/ 27 h 68" name="T11"/>
                  <a:gd fmla="*/ 12 w 168" name="T12"/>
                  <a:gd fmla="*/ 27 h 68" name="T13"/>
                  <a:gd fmla="*/ 14 w 168" name="T14"/>
                  <a:gd fmla="*/ 19 h 68" name="T15"/>
                  <a:gd fmla="*/ 40 w 168" name="T16"/>
                  <a:gd fmla="*/ 19 h 68" name="T17"/>
                  <a:gd fmla="*/ 22 w 168" name="T18"/>
                  <a:gd fmla="*/ 17 h 68" name="T19"/>
                  <a:gd fmla="*/ 36 w 168" name="T20"/>
                  <a:gd fmla="*/ 10 h 68" name="T21"/>
                  <a:gd fmla="*/ 70 w 168" name="T22"/>
                  <a:gd fmla="*/ 19 h 68" name="T23"/>
                  <a:gd fmla="*/ 87 w 168" name="T24"/>
                  <a:gd fmla="*/ 36 h 68" name="T25"/>
                  <a:gd fmla="*/ 118 w 168" name="T26"/>
                  <a:gd fmla="*/ 37 h 68" name="T27"/>
                  <a:gd fmla="*/ 106 w 168" name="T28"/>
                  <a:gd fmla="*/ 27 h 68" name="T29"/>
                  <a:gd fmla="*/ 113 w 168" name="T30"/>
                  <a:gd fmla="*/ 20 h 68" name="T31"/>
                  <a:gd fmla="*/ 99 w 168" name="T32"/>
                  <a:gd fmla="*/ 12 h 68" name="T33"/>
                  <a:gd fmla="*/ 121 w 168" name="T34"/>
                  <a:gd fmla="*/ 0 h 68" name="T35"/>
                  <a:gd fmla="*/ 131 w 168" name="T36"/>
                  <a:gd fmla="*/ 14 h 68" name="T37"/>
                  <a:gd fmla="*/ 124 w 168" name="T38"/>
                  <a:gd fmla="*/ 21 h 68" name="T39"/>
                  <a:gd fmla="*/ 136 w 168" name="T40"/>
                  <a:gd fmla="*/ 23 h 68" name="T41"/>
                  <a:gd fmla="*/ 132 w 168" name="T42"/>
                  <a:gd fmla="*/ 31 h 68" name="T43"/>
                  <a:gd fmla="*/ 147 w 168" name="T44"/>
                  <a:gd fmla="*/ 33 h 68" name="T45"/>
                  <a:gd fmla="*/ 156 w 168" name="T46"/>
                  <a:gd fmla="*/ 23 h 68" name="T47"/>
                  <a:gd fmla="*/ 167 w 168" name="T48"/>
                  <a:gd fmla="*/ 35 h 68" name="T49"/>
                  <a:gd fmla="*/ 158 w 168" name="T50"/>
                  <a:gd fmla="*/ 50 h 68" name="T51"/>
                  <a:gd fmla="*/ 122 w 168" name="T52"/>
                  <a:gd fmla="*/ 49 h 68" name="T53"/>
                  <a:gd fmla="*/ 67 w 168" name="T54"/>
                  <a:gd fmla="*/ 67 h 68" name="T55"/>
                  <a:gd fmla="*/ 45 w 168" name="T56"/>
                  <a:gd fmla="*/ 57 h 68" name="T57"/>
                  <a:gd fmla="*/ 91 w 168" name="T58"/>
                  <a:gd fmla="*/ 42 h 68" name="T59"/>
                  <a:gd fmla="*/ 51 w 168" name="T60"/>
                  <a:gd fmla="*/ 51 h 68" name="T61"/>
                  <a:gd fmla="*/ 58 w 168" name="T62"/>
                  <a:gd fmla="*/ 39 h 68" name="T63"/>
                  <a:gd fmla="*/ 38 w 168" name="T64"/>
                  <a:gd fmla="*/ 52 h 68" name="T65"/>
                  <a:gd fmla="*/ 14 w 168" name="T66"/>
                  <a:gd fmla="*/ 49 h 68" name="T67"/>
                  <a:gd fmla="*/ 0 w 168" name="T68"/>
                  <a:gd fmla="*/ 44 h 68" name="T69"/>
                  <a:gd fmla="*/ 0 w 168" name="T70"/>
                  <a:gd fmla="*/ 44 h 68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168" name="T108"/>
                  <a:gd fmla="*/ 0 h 68" name="T109"/>
                  <a:gd fmla="*/ 168 w 168" name="T110"/>
                  <a:gd fmla="*/ 68 h 68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68" w="1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/>
              <p:nvPr/>
            </p:nvSpPr>
            <p:spPr bwMode="auto">
              <a:xfrm>
                <a:off x="1641" y="1974"/>
                <a:ext cx="87" cy="158"/>
              </a:xfrm>
              <a:custGeom>
                <a:gdLst>
                  <a:gd fmla="*/ 0 w 87" name="T0"/>
                  <a:gd fmla="*/ 0 h 43" name="T1"/>
                  <a:gd fmla="*/ 0 w 87" name="T2"/>
                  <a:gd fmla="*/ 0 h 43" name="T3"/>
                  <a:gd fmla="*/ 7 w 87" name="T4"/>
                  <a:gd fmla="*/ 15 h 43" name="T5"/>
                  <a:gd fmla="*/ 28 w 87" name="T6"/>
                  <a:gd fmla="*/ 15 h 43" name="T7"/>
                  <a:gd fmla="*/ 21 w 87" name="T8"/>
                  <a:gd fmla="*/ 18 h 43" name="T9"/>
                  <a:gd fmla="*/ 26 w 87" name="T10"/>
                  <a:gd fmla="*/ 23 h 43" name="T11"/>
                  <a:gd fmla="*/ 8 w 87" name="T12"/>
                  <a:gd fmla="*/ 25 h 43" name="T13"/>
                  <a:gd fmla="*/ 38 w 87" name="T14"/>
                  <a:gd fmla="*/ 31 h 43" name="T15"/>
                  <a:gd fmla="*/ 86 w 87" name="T16"/>
                  <a:gd fmla="*/ 42 h 43" name="T17"/>
                  <a:gd fmla="*/ 79 w 87" name="T18"/>
                  <a:gd fmla="*/ 17 h 43" name="T19"/>
                  <a:gd fmla="*/ 44 w 87" name="T20"/>
                  <a:gd fmla="*/ 3 h 43" name="T21"/>
                  <a:gd fmla="*/ 33 w 87" name="T22"/>
                  <a:gd fmla="*/ 9 h 43" name="T23"/>
                  <a:gd fmla="*/ 30 w 87" name="T24"/>
                  <a:gd fmla="*/ 0 h 43" name="T25"/>
                  <a:gd fmla="*/ 0 w 87" name="T26"/>
                  <a:gd fmla="*/ 0 h 43" name="T27"/>
                  <a:gd fmla="*/ 0 w 87" name="T28"/>
                  <a:gd fmla="*/ 0 h 43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87" name="T45"/>
                  <a:gd fmla="*/ 0 h 43" name="T46"/>
                  <a:gd fmla="*/ 87 w 87" name="T47"/>
                  <a:gd fmla="*/ 43 h 43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43" w="87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/>
              <p:nvPr/>
            </p:nvSpPr>
            <p:spPr bwMode="auto">
              <a:xfrm>
                <a:off x="1681" y="2053"/>
                <a:ext cx="70" cy="158"/>
              </a:xfrm>
              <a:custGeom>
                <a:gdLst>
                  <a:gd fmla="*/ 0 w 70" name="T0"/>
                  <a:gd fmla="*/ 28 h 43" name="T1"/>
                  <a:gd fmla="*/ 0 w 70" name="T2"/>
                  <a:gd fmla="*/ 28 h 43" name="T3"/>
                  <a:gd fmla="*/ 8 w 70" name="T4"/>
                  <a:gd fmla="*/ 18 h 43" name="T5"/>
                  <a:gd fmla="*/ 21 w 70" name="T6"/>
                  <a:gd fmla="*/ 19 h 43" name="T7"/>
                  <a:gd fmla="*/ 4 w 70" name="T8"/>
                  <a:gd fmla="*/ 9 h 43" name="T9"/>
                  <a:gd fmla="*/ 8 w 70" name="T10"/>
                  <a:gd fmla="*/ 3 h 43" name="T11"/>
                  <a:gd fmla="*/ 36 w 70" name="T12"/>
                  <a:gd fmla="*/ 17 h 43" name="T13"/>
                  <a:gd fmla="*/ 20 w 70" name="T14"/>
                  <a:gd fmla="*/ 2 h 43" name="T15"/>
                  <a:gd fmla="*/ 62 w 70" name="T16"/>
                  <a:gd fmla="*/ 0 h 43" name="T17"/>
                  <a:gd fmla="*/ 69 w 70" name="T18"/>
                  <a:gd fmla="*/ 31 h 43" name="T19"/>
                  <a:gd fmla="*/ 61 w 70" name="T20"/>
                  <a:gd fmla="*/ 26 h 43" name="T21"/>
                  <a:gd fmla="*/ 60 w 70" name="T22"/>
                  <a:gd fmla="*/ 42 h 43" name="T23"/>
                  <a:gd fmla="*/ 27 w 70" name="T24"/>
                  <a:gd fmla="*/ 41 h 43" name="T25"/>
                  <a:gd fmla="*/ 33 w 70" name="T26"/>
                  <a:gd fmla="*/ 36 h 43" name="T27"/>
                  <a:gd fmla="*/ 24 w 70" name="T28"/>
                  <a:gd fmla="*/ 30 h 43" name="T29"/>
                  <a:gd fmla="*/ 48 w 70" name="T30"/>
                  <a:gd fmla="*/ 22 h 43" name="T31"/>
                  <a:gd fmla="*/ 0 w 70" name="T32"/>
                  <a:gd fmla="*/ 28 h 43" name="T33"/>
                  <a:gd fmla="*/ 0 w 70" name="T34"/>
                  <a:gd fmla="*/ 28 h 43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70" name="T54"/>
                  <a:gd fmla="*/ 0 h 43" name="T55"/>
                  <a:gd fmla="*/ 70 w 70" name="T56"/>
                  <a:gd fmla="*/ 43 h 43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43" w="70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/>
              <p:nvPr/>
            </p:nvSpPr>
            <p:spPr bwMode="auto">
              <a:xfrm>
                <a:off x="1683" y="2138"/>
                <a:ext cx="82" cy="158"/>
              </a:xfrm>
              <a:custGeom>
                <a:gdLst>
                  <a:gd fmla="*/ 0 w 82" name="T0"/>
                  <a:gd fmla="*/ 33 h 67" name="T1"/>
                  <a:gd fmla="*/ 0 w 82" name="T2"/>
                  <a:gd fmla="*/ 33 h 67" name="T3"/>
                  <a:gd fmla="*/ 4 w 82" name="T4"/>
                  <a:gd fmla="*/ 24 h 67" name="T5"/>
                  <a:gd fmla="*/ 31 w 82" name="T6"/>
                  <a:gd fmla="*/ 29 h 67" name="T7"/>
                  <a:gd fmla="*/ 27 w 82" name="T8"/>
                  <a:gd fmla="*/ 19 h 67" name="T9"/>
                  <a:gd fmla="*/ 34 w 82" name="T10"/>
                  <a:gd fmla="*/ 19 h 67" name="T11"/>
                  <a:gd fmla="*/ 16 w 82" name="T12"/>
                  <a:gd fmla="*/ 14 h 67" name="T13"/>
                  <a:gd fmla="*/ 25 w 82" name="T14"/>
                  <a:gd fmla="*/ 11 h 67" name="T15"/>
                  <a:gd fmla="*/ 17 w 82" name="T16"/>
                  <a:gd fmla="*/ 5 h 67" name="T17"/>
                  <a:gd fmla="*/ 68 w 82" name="T18"/>
                  <a:gd fmla="*/ 0 h 67" name="T19"/>
                  <a:gd fmla="*/ 70 w 82" name="T20"/>
                  <a:gd fmla="*/ 14 h 67" name="T21"/>
                  <a:gd fmla="*/ 54 w 82" name="T22"/>
                  <a:gd fmla="*/ 26 h 67" name="T23"/>
                  <a:gd fmla="*/ 78 w 82" name="T24"/>
                  <a:gd fmla="*/ 29 h 67" name="T25"/>
                  <a:gd fmla="*/ 81 w 82" name="T26"/>
                  <a:gd fmla="*/ 53 h 67" name="T27"/>
                  <a:gd fmla="*/ 46 w 82" name="T28"/>
                  <a:gd fmla="*/ 66 h 67" name="T29"/>
                  <a:gd fmla="*/ 31 w 82" name="T30"/>
                  <a:gd fmla="*/ 47 h 67" name="T31"/>
                  <a:gd fmla="*/ 0 w 82" name="T32"/>
                  <a:gd fmla="*/ 33 h 67" name="T33"/>
                  <a:gd fmla="*/ 0 w 82" name="T34"/>
                  <a:gd fmla="*/ 33 h 67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82" name="T54"/>
                  <a:gd fmla="*/ 0 h 67" name="T55"/>
                  <a:gd fmla="*/ 82 w 82" name="T56"/>
                  <a:gd fmla="*/ 67 h 67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67" w="82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/>
              <p:nvPr/>
            </p:nvSpPr>
            <p:spPr bwMode="auto">
              <a:xfrm>
                <a:off x="1740" y="1980"/>
                <a:ext cx="49" cy="158"/>
              </a:xfrm>
              <a:custGeom>
                <a:gdLst>
                  <a:gd fmla="*/ 0 w 49" name="T0"/>
                  <a:gd fmla="*/ 0 h 34" name="T1"/>
                  <a:gd fmla="*/ 0 w 49" name="T2"/>
                  <a:gd fmla="*/ 0 h 34" name="T3"/>
                  <a:gd fmla="*/ 5 w 49" name="T4"/>
                  <a:gd fmla="*/ 20 h 34" name="T5"/>
                  <a:gd fmla="*/ 20 w 49" name="T6"/>
                  <a:gd fmla="*/ 21 h 34" name="T7"/>
                  <a:gd fmla="*/ 7 w 49" name="T8"/>
                  <a:gd fmla="*/ 24 h 34" name="T9"/>
                  <a:gd fmla="*/ 14 w 49" name="T10"/>
                  <a:gd fmla="*/ 33 h 34" name="T11"/>
                  <a:gd fmla="*/ 44 w 49" name="T12"/>
                  <a:gd fmla="*/ 28 h 34" name="T13"/>
                  <a:gd fmla="*/ 48 w 49" name="T14"/>
                  <a:gd fmla="*/ 16 h 34" name="T15"/>
                  <a:gd fmla="*/ 0 w 49" name="T16"/>
                  <a:gd fmla="*/ 0 h 34" name="T17"/>
                  <a:gd fmla="*/ 0 w 49" name="T18"/>
                  <a:gd fmla="*/ 0 h 34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49" name="T30"/>
                  <a:gd fmla="*/ 0 h 34" name="T31"/>
                  <a:gd fmla="*/ 49 w 49" name="T32"/>
                  <a:gd fmla="*/ 34 h 34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34" w="49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/>
              <p:nvPr/>
            </p:nvSpPr>
            <p:spPr bwMode="auto">
              <a:xfrm>
                <a:off x="1757" y="2052"/>
                <a:ext cx="236" cy="158"/>
              </a:xfrm>
              <a:custGeom>
                <a:gdLst>
                  <a:gd fmla="*/ 0 w 236" name="T0"/>
                  <a:gd fmla="*/ 12 h 76" name="T1"/>
                  <a:gd fmla="*/ 0 w 236" name="T2"/>
                  <a:gd fmla="*/ 12 h 76" name="T3"/>
                  <a:gd fmla="*/ 15 w 236" name="T4"/>
                  <a:gd fmla="*/ 0 h 76" name="T5"/>
                  <a:gd fmla="*/ 35 w 236" name="T6"/>
                  <a:gd fmla="*/ 7 h 76" name="T7"/>
                  <a:gd fmla="*/ 49 w 236" name="T8"/>
                  <a:gd fmla="*/ 12 h 76" name="T9"/>
                  <a:gd fmla="*/ 45 w 236" name="T10"/>
                  <a:gd fmla="*/ 21 h 76" name="T11"/>
                  <a:gd fmla="*/ 72 w 236" name="T12"/>
                  <a:gd fmla="*/ 13 h 76" name="T13"/>
                  <a:gd fmla="*/ 89 w 236" name="T14"/>
                  <a:gd fmla="*/ 21 h 76" name="T15"/>
                  <a:gd fmla="*/ 75 w 236" name="T16"/>
                  <a:gd fmla="*/ 21 h 76" name="T17"/>
                  <a:gd fmla="*/ 105 w 236" name="T18"/>
                  <a:gd fmla="*/ 26 h 76" name="T19"/>
                  <a:gd fmla="*/ 72 w 236" name="T20"/>
                  <a:gd fmla="*/ 28 h 76" name="T21"/>
                  <a:gd fmla="*/ 89 w 236" name="T22"/>
                  <a:gd fmla="*/ 34 h 76" name="T23"/>
                  <a:gd fmla="*/ 76 w 236" name="T24"/>
                  <a:gd fmla="*/ 40 h 76" name="T25"/>
                  <a:gd fmla="*/ 93 w 236" name="T26"/>
                  <a:gd fmla="*/ 35 h 76" name="T27"/>
                  <a:gd fmla="*/ 107 w 236" name="T28"/>
                  <a:gd fmla="*/ 49 h 76" name="T29"/>
                  <a:gd fmla="*/ 111 w 236" name="T30"/>
                  <a:gd fmla="*/ 43 h 76" name="T31"/>
                  <a:gd fmla="*/ 154 w 236" name="T32"/>
                  <a:gd fmla="*/ 49 h 76" name="T33"/>
                  <a:gd fmla="*/ 199 w 236" name="T34"/>
                  <a:gd fmla="*/ 35 h 76" name="T35"/>
                  <a:gd fmla="*/ 235 w 236" name="T36"/>
                  <a:gd fmla="*/ 52 h 76" name="T37"/>
                  <a:gd fmla="*/ 224 w 236" name="T38"/>
                  <a:gd fmla="*/ 59 h 76" name="T39"/>
                  <a:gd fmla="*/ 228 w 236" name="T40"/>
                  <a:gd fmla="*/ 72 h 76" name="T41"/>
                  <a:gd fmla="*/ 206 w 236" name="T42"/>
                  <a:gd fmla="*/ 75 h 76" name="T43"/>
                  <a:gd fmla="*/ 182 w 236" name="T44"/>
                  <a:gd fmla="*/ 63 h 76" name="T45"/>
                  <a:gd fmla="*/ 182 w 236" name="T46"/>
                  <a:gd fmla="*/ 72 h 76" name="T47"/>
                  <a:gd fmla="*/ 169 w 236" name="T48"/>
                  <a:gd fmla="*/ 73 h 76" name="T49"/>
                  <a:gd fmla="*/ 116 w 236" name="T50"/>
                  <a:gd fmla="*/ 75 h 76" name="T51"/>
                  <a:gd fmla="*/ 111 w 236" name="T52"/>
                  <a:gd fmla="*/ 64 h 76" name="T53"/>
                  <a:gd fmla="*/ 98 w 236" name="T54"/>
                  <a:gd fmla="*/ 73 h 76" name="T55"/>
                  <a:gd fmla="*/ 82 w 236" name="T56"/>
                  <a:gd fmla="*/ 64 h 76" name="T57"/>
                  <a:gd fmla="*/ 71 w 236" name="T58"/>
                  <a:gd fmla="*/ 71 h 76" name="T59"/>
                  <a:gd fmla="*/ 51 w 236" name="T60"/>
                  <a:gd fmla="*/ 22 h 76" name="T61"/>
                  <a:gd fmla="*/ 26 w 236" name="T62"/>
                  <a:gd fmla="*/ 27 h 76" name="T63"/>
                  <a:gd fmla="*/ 0 w 236" name="T64"/>
                  <a:gd fmla="*/ 12 h 76" name="T65"/>
                  <a:gd fmla="*/ 0 w 236" name="T66"/>
                  <a:gd fmla="*/ 12 h 7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236" name="T102"/>
                  <a:gd fmla="*/ 0 h 76" name="T103"/>
                  <a:gd fmla="*/ 236 w 236" name="T104"/>
                  <a:gd fmla="*/ 76 h 76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76" w="23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/>
              <p:nvPr/>
            </p:nvSpPr>
            <p:spPr bwMode="auto">
              <a:xfrm>
                <a:off x="1767" y="1937"/>
                <a:ext cx="154" cy="158"/>
              </a:xfrm>
              <a:custGeom>
                <a:gdLst>
                  <a:gd fmla="*/ 0 w 154" name="T0"/>
                  <a:gd fmla="*/ 31 h 100" name="T1"/>
                  <a:gd fmla="*/ 0 w 154" name="T2"/>
                  <a:gd fmla="*/ 31 h 100" name="T3"/>
                  <a:gd fmla="*/ 37 w 154" name="T4"/>
                  <a:gd fmla="*/ 26 h 100" name="T5"/>
                  <a:gd fmla="*/ 17 w 154" name="T6"/>
                  <a:gd fmla="*/ 12 h 100" name="T7"/>
                  <a:gd fmla="*/ 50 w 154" name="T8"/>
                  <a:gd fmla="*/ 6 h 100" name="T9"/>
                  <a:gd fmla="*/ 24 w 154" name="T10"/>
                  <a:gd fmla="*/ 0 h 100" name="T11"/>
                  <a:gd fmla="*/ 65 w 154" name="T12"/>
                  <a:gd fmla="*/ 8 h 100" name="T13"/>
                  <a:gd fmla="*/ 77 w 154" name="T14"/>
                  <a:gd fmla="*/ 26 h 100" name="T15"/>
                  <a:gd fmla="*/ 98 w 154" name="T16"/>
                  <a:gd fmla="*/ 27 h 100" name="T17"/>
                  <a:gd fmla="*/ 106 w 154" name="T18"/>
                  <a:gd fmla="*/ 40 h 100" name="T19"/>
                  <a:gd fmla="*/ 108 w 154" name="T20"/>
                  <a:gd fmla="*/ 31 h 100" name="T21"/>
                  <a:gd fmla="*/ 118 w 154" name="T22"/>
                  <a:gd fmla="*/ 31 h 100" name="T23"/>
                  <a:gd fmla="*/ 114 w 154" name="T24"/>
                  <a:gd fmla="*/ 40 h 100" name="T25"/>
                  <a:gd fmla="*/ 126 w 154" name="T26"/>
                  <a:gd fmla="*/ 46 h 100" name="T27"/>
                  <a:gd fmla="*/ 118 w 154" name="T28"/>
                  <a:gd fmla="*/ 55 h 100" name="T29"/>
                  <a:gd fmla="*/ 142 w 154" name="T30"/>
                  <a:gd fmla="*/ 54 h 100" name="T31"/>
                  <a:gd fmla="*/ 153 w 154" name="T32"/>
                  <a:gd fmla="*/ 67 h 100" name="T33"/>
                  <a:gd fmla="*/ 124 w 154" name="T34"/>
                  <a:gd fmla="*/ 71 h 100" name="T35"/>
                  <a:gd fmla="*/ 116 w 154" name="T36"/>
                  <a:gd fmla="*/ 83 h 100" name="T37"/>
                  <a:gd fmla="*/ 110 w 154" name="T38"/>
                  <a:gd fmla="*/ 71 h 100" name="T39"/>
                  <a:gd fmla="*/ 102 w 154" name="T40"/>
                  <a:gd fmla="*/ 99 h 100" name="T41"/>
                  <a:gd fmla="*/ 84 w 154" name="T42"/>
                  <a:gd fmla="*/ 84 h 100" name="T43"/>
                  <a:gd fmla="*/ 93 w 154" name="T44"/>
                  <a:gd fmla="*/ 99 h 100" name="T45"/>
                  <a:gd fmla="*/ 57 w 154" name="T46"/>
                  <a:gd fmla="*/ 97 h 100" name="T47"/>
                  <a:gd fmla="*/ 46 w 154" name="T48"/>
                  <a:gd fmla="*/ 89 h 100" name="T49"/>
                  <a:gd fmla="*/ 63 w 154" name="T50"/>
                  <a:gd fmla="*/ 88 h 100" name="T51"/>
                  <a:gd fmla="*/ 45 w 154" name="T52"/>
                  <a:gd fmla="*/ 85 h 100" name="T53"/>
                  <a:gd fmla="*/ 40 w 154" name="T54"/>
                  <a:gd fmla="*/ 81 h 100" name="T55"/>
                  <a:gd fmla="*/ 50 w 154" name="T56"/>
                  <a:gd fmla="*/ 80 h 100" name="T57"/>
                  <a:gd fmla="*/ 34 w 154" name="T58"/>
                  <a:gd fmla="*/ 74 h 100" name="T59"/>
                  <a:gd fmla="*/ 83 w 154" name="T60"/>
                  <a:gd fmla="*/ 65 h 100" name="T61"/>
                  <a:gd fmla="*/ 24 w 154" name="T62"/>
                  <a:gd fmla="*/ 67 h 100" name="T63"/>
                  <a:gd fmla="*/ 13 w 154" name="T64"/>
                  <a:gd fmla="*/ 57 h 100" name="T65"/>
                  <a:gd fmla="*/ 34 w 154" name="T66"/>
                  <a:gd fmla="*/ 53 h 100" name="T67"/>
                  <a:gd fmla="*/ 2 w 154" name="T68"/>
                  <a:gd fmla="*/ 46 h 100" name="T69"/>
                  <a:gd fmla="*/ 9 w 154" name="T70"/>
                  <a:gd fmla="*/ 45 h 100" name="T71"/>
                  <a:gd fmla="*/ 0 w 154" name="T72"/>
                  <a:gd fmla="*/ 38 h 100" name="T73"/>
                  <a:gd fmla="*/ 37 w 154" name="T74"/>
                  <a:gd fmla="*/ 38 h 100" name="T75"/>
                  <a:gd fmla="*/ 0 w 154" name="T76"/>
                  <a:gd fmla="*/ 31 h 100" name="T77"/>
                  <a:gd fmla="*/ 0 w 154" name="T78"/>
                  <a:gd fmla="*/ 31 h 100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w 154" name="T120"/>
                  <a:gd fmla="*/ 0 h 100" name="T121"/>
                  <a:gd fmla="*/ 154 w 154" name="T122"/>
                  <a:gd fmla="*/ 100 h 100" name="T123"/>
                </a:gdLst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b="T123" l="T120" r="T122" t="T121"/>
                <a:pathLst>
                  <a:path h="100" w="154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/>
              <p:nvPr/>
            </p:nvSpPr>
            <p:spPr bwMode="auto">
              <a:xfrm>
                <a:off x="1767" y="2071"/>
                <a:ext cx="38" cy="158"/>
              </a:xfrm>
              <a:custGeom>
                <a:gdLst>
                  <a:gd fmla="*/ 0 w 38" name="T0"/>
                  <a:gd fmla="*/ 17 h 26" name="T1"/>
                  <a:gd fmla="*/ 0 w 38" name="T2"/>
                  <a:gd fmla="*/ 17 h 26" name="T3"/>
                  <a:gd fmla="*/ 6 w 38" name="T4"/>
                  <a:gd fmla="*/ 0 h 26" name="T5"/>
                  <a:gd fmla="*/ 30 w 38" name="T6"/>
                  <a:gd fmla="*/ 5 h 26" name="T7"/>
                  <a:gd fmla="*/ 37 w 38" name="T8"/>
                  <a:gd fmla="*/ 25 h 26" name="T9"/>
                  <a:gd fmla="*/ 0 w 38" name="T10"/>
                  <a:gd fmla="*/ 17 h 26" name="T11"/>
                  <a:gd fmla="*/ 0 w 38" name="T12"/>
                  <a:gd fmla="*/ 17 h 2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8" name="T21"/>
                  <a:gd fmla="*/ 0 h 26" name="T22"/>
                  <a:gd fmla="*/ 38 w 38" name="T23"/>
                  <a:gd fmla="*/ 26 h 26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6" w="38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/>
              <p:nvPr/>
            </p:nvSpPr>
            <p:spPr bwMode="auto">
              <a:xfrm>
                <a:off x="1767" y="2001"/>
                <a:ext cx="43" cy="158"/>
              </a:xfrm>
              <a:custGeom>
                <a:gdLst>
                  <a:gd fmla="*/ 0 w 43" name="T0"/>
                  <a:gd fmla="*/ 4 h 10" name="T1"/>
                  <a:gd fmla="*/ 0 w 43" name="T2"/>
                  <a:gd fmla="*/ 4 h 10" name="T3"/>
                  <a:gd fmla="*/ 10 w 43" name="T4"/>
                  <a:gd fmla="*/ 9 h 10" name="T5"/>
                  <a:gd fmla="*/ 42 w 43" name="T6"/>
                  <a:gd fmla="*/ 4 h 10" name="T7"/>
                  <a:gd fmla="*/ 11 w 43" name="T8"/>
                  <a:gd fmla="*/ 0 h 10" name="T9"/>
                  <a:gd fmla="*/ 0 w 43" name="T10"/>
                  <a:gd fmla="*/ 4 h 10" name="T11"/>
                  <a:gd fmla="*/ 0 w 43" name="T12"/>
                  <a:gd fmla="*/ 4 h 10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3" name="T21"/>
                  <a:gd fmla="*/ 0 h 10" name="T22"/>
                  <a:gd fmla="*/ 43 w 43" name="T23"/>
                  <a:gd fmla="*/ 10 h 10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0" w="43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/>
              <p:nvPr/>
            </p:nvSpPr>
            <p:spPr bwMode="auto">
              <a:xfrm>
                <a:off x="1774" y="2127"/>
                <a:ext cx="75" cy="158"/>
              </a:xfrm>
              <a:custGeom>
                <a:gdLst>
                  <a:gd fmla="*/ 0 w 75" name="T0"/>
                  <a:gd fmla="*/ 9 h 53" name="T1"/>
                  <a:gd fmla="*/ 0 w 75" name="T2"/>
                  <a:gd fmla="*/ 9 h 53" name="T3"/>
                  <a:gd fmla="*/ 2 w 75" name="T4"/>
                  <a:gd fmla="*/ 33 h 53" name="T5"/>
                  <a:gd fmla="*/ 10 w 75" name="T6"/>
                  <a:gd fmla="*/ 38 h 53" name="T7"/>
                  <a:gd fmla="*/ 7 w 75" name="T8"/>
                  <a:gd fmla="*/ 52 h 53" name="T9"/>
                  <a:gd fmla="*/ 18 w 75" name="T10"/>
                  <a:gd fmla="*/ 52 h 53" name="T11"/>
                  <a:gd fmla="*/ 30 w 75" name="T12"/>
                  <a:gd fmla="*/ 41 h 53" name="T13"/>
                  <a:gd fmla="*/ 18 w 75" name="T14"/>
                  <a:gd fmla="*/ 33 h 53" name="T15"/>
                  <a:gd fmla="*/ 48 w 75" name="T16"/>
                  <a:gd fmla="*/ 33 h 53" name="T17"/>
                  <a:gd fmla="*/ 74 w 75" name="T18"/>
                  <a:gd fmla="*/ 4 h 53" name="T19"/>
                  <a:gd fmla="*/ 6 w 75" name="T20"/>
                  <a:gd fmla="*/ 0 h 53" name="T21"/>
                  <a:gd fmla="*/ 15 w 75" name="T22"/>
                  <a:gd fmla="*/ 10 h 53" name="T23"/>
                  <a:gd fmla="*/ 0 w 75" name="T24"/>
                  <a:gd fmla="*/ 9 h 53" name="T25"/>
                  <a:gd fmla="*/ 0 w 75" name="T26"/>
                  <a:gd fmla="*/ 9 h 53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75" name="T42"/>
                  <a:gd fmla="*/ 0 h 53" name="T43"/>
                  <a:gd fmla="*/ 75 w 75" name="T44"/>
                  <a:gd fmla="*/ 53 h 53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52" w="75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/>
              <p:nvPr/>
            </p:nvSpPr>
            <p:spPr bwMode="auto">
              <a:xfrm>
                <a:off x="1824" y="1936"/>
                <a:ext cx="421" cy="158"/>
              </a:xfrm>
              <a:custGeom>
                <a:gdLst>
                  <a:gd fmla="*/ 37 w 421" name="T0"/>
                  <a:gd fmla="*/ 50 h 214" name="T1"/>
                  <a:gd fmla="*/ 31 w 421" name="T2"/>
                  <a:gd fmla="*/ 58 h 214" name="T3"/>
                  <a:gd fmla="*/ 36 w 421" name="T4"/>
                  <a:gd fmla="*/ 68 h 214" name="T5"/>
                  <a:gd fmla="*/ 66 w 421" name="T6"/>
                  <a:gd fmla="*/ 83 h 214" name="T7"/>
                  <a:gd fmla="*/ 89 w 421" name="T8"/>
                  <a:gd fmla="*/ 71 h 214" name="T9"/>
                  <a:gd fmla="*/ 135 w 421" name="T10"/>
                  <a:gd fmla="*/ 72 h 214" name="T11"/>
                  <a:gd fmla="*/ 166 w 421" name="T12"/>
                  <a:gd fmla="*/ 75 h 214" name="T13"/>
                  <a:gd fmla="*/ 172 w 421" name="T14"/>
                  <a:gd fmla="*/ 74 h 214" name="T15"/>
                  <a:gd fmla="*/ 142 w 421" name="T16"/>
                  <a:gd fmla="*/ 111 h 214" name="T17"/>
                  <a:gd fmla="*/ 111 w 421" name="T18"/>
                  <a:gd fmla="*/ 93 h 214" name="T19"/>
                  <a:gd fmla="*/ 90 w 421" name="T20"/>
                  <a:gd fmla="*/ 103 h 214" name="T21"/>
                  <a:gd fmla="*/ 100 w 421" name="T22"/>
                  <a:gd fmla="*/ 131 h 214" name="T23"/>
                  <a:gd fmla="*/ 132 w 421" name="T24"/>
                  <a:gd fmla="*/ 145 h 214" name="T25"/>
                  <a:gd fmla="*/ 62 w 421" name="T26"/>
                  <a:gd fmla="*/ 157 h 214" name="T27"/>
                  <a:gd fmla="*/ 88 w 421" name="T28"/>
                  <a:gd fmla="*/ 158 h 214" name="T29"/>
                  <a:gd fmla="*/ 109 w 421" name="T30"/>
                  <a:gd fmla="*/ 157 h 214" name="T31"/>
                  <a:gd fmla="*/ 88 w 421" name="T32"/>
                  <a:gd fmla="*/ 167 h 214" name="T33"/>
                  <a:gd fmla="*/ 132 w 421" name="T34"/>
                  <a:gd fmla="*/ 159 h 214" name="T35"/>
                  <a:gd fmla="*/ 51 w 421" name="T36"/>
                  <a:gd fmla="*/ 168 h 214" name="T37"/>
                  <a:gd fmla="*/ 39 w 421" name="T38"/>
                  <a:gd fmla="*/ 207 h 214" name="T39"/>
                  <a:gd fmla="*/ 72 w 421" name="T40"/>
                  <a:gd fmla="*/ 202 h 214" name="T41"/>
                  <a:gd fmla="*/ 93 w 421" name="T42"/>
                  <a:gd fmla="*/ 203 h 214" name="T43"/>
                  <a:gd fmla="*/ 126 w 421" name="T44"/>
                  <a:gd fmla="*/ 207 h 214" name="T45"/>
                  <a:gd fmla="*/ 149 w 421" name="T46"/>
                  <a:gd fmla="*/ 205 h 214" name="T47"/>
                  <a:gd fmla="*/ 191 w 421" name="T48"/>
                  <a:gd fmla="*/ 193 h 214" name="T49"/>
                  <a:gd fmla="*/ 135 w 421" name="T50"/>
                  <a:gd fmla="*/ 184 h 214" name="T51"/>
                  <a:gd fmla="*/ 188 w 421" name="T52"/>
                  <a:gd fmla="*/ 162 h 214" name="T53"/>
                  <a:gd fmla="*/ 204 w 421" name="T54"/>
                  <a:gd fmla="*/ 155 h 214" name="T55"/>
                  <a:gd fmla="*/ 235 w 421" name="T56"/>
                  <a:gd fmla="*/ 142 h 214" name="T57"/>
                  <a:gd fmla="*/ 217 w 421" name="T58"/>
                  <a:gd fmla="*/ 129 h 214" name="T59"/>
                  <a:gd fmla="*/ 237 w 421" name="T60"/>
                  <a:gd fmla="*/ 125 h 214" name="T61"/>
                  <a:gd fmla="*/ 235 w 421" name="T62"/>
                  <a:gd fmla="*/ 108 h 214" name="T63"/>
                  <a:gd fmla="*/ 268 w 421" name="T64"/>
                  <a:gd fmla="*/ 98 h 214" name="T65"/>
                  <a:gd fmla="*/ 305 w 421" name="T66"/>
                  <a:gd fmla="*/ 90 h 214" name="T67"/>
                  <a:gd fmla="*/ 341 w 421" name="T68"/>
                  <a:gd fmla="*/ 53 h 214" name="T69"/>
                  <a:gd fmla="*/ 357 w 421" name="T70"/>
                  <a:gd fmla="*/ 50 h 214" name="T71"/>
                  <a:gd fmla="*/ 393 w 421" name="T72"/>
                  <a:gd fmla="*/ 23 h 214" name="T73"/>
                  <a:gd fmla="*/ 345 w 421" name="T74"/>
                  <a:gd fmla="*/ 6 h 214" name="T75"/>
                  <a:gd fmla="*/ 249 w 421" name="T76"/>
                  <a:gd fmla="*/ 11 h 214" name="T77"/>
                  <a:gd fmla="*/ 219 w 421" name="T78"/>
                  <a:gd fmla="*/ 19 h 214" name="T79"/>
                  <a:gd fmla="*/ 154 w 421" name="T80"/>
                  <a:gd fmla="*/ 7 h 214" name="T81"/>
                  <a:gd fmla="*/ 147 w 421" name="T82"/>
                  <a:gd fmla="*/ 21 h 214" name="T83"/>
                  <a:gd fmla="*/ 117 w 421" name="T84"/>
                  <a:gd fmla="*/ 23 h 214" name="T85"/>
                  <a:gd fmla="*/ 65 w 421" name="T86"/>
                  <a:gd fmla="*/ 33 h 214" name="T87"/>
                  <a:gd fmla="*/ 0 w 421" name="T88"/>
                  <a:gd fmla="*/ 50 h 214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w 421" name="T135"/>
                  <a:gd fmla="*/ 0 h 214" name="T136"/>
                  <a:gd fmla="*/ 421 w 421" name="T137"/>
                  <a:gd fmla="*/ 214 h 214" name="T138"/>
                </a:gdLst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b="T138" l="T135" r="T137" t="T136"/>
                <a:pathLst>
                  <a:path h="214" w="421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/>
              <p:nvPr/>
            </p:nvSpPr>
            <p:spPr bwMode="auto">
              <a:xfrm>
                <a:off x="1851" y="2244"/>
                <a:ext cx="392" cy="158"/>
              </a:xfrm>
              <a:custGeom>
                <a:gdLst>
                  <a:gd fmla="*/ 0 w 392" name="T0"/>
                  <a:gd fmla="*/ 61 h 278" name="T1"/>
                  <a:gd fmla="*/ 19 w 392" name="T2"/>
                  <a:gd fmla="*/ 10 h 278" name="T3"/>
                  <a:gd fmla="*/ 69 w 392" name="T4"/>
                  <a:gd fmla="*/ 4 h 278" name="T5"/>
                  <a:gd fmla="*/ 51 w 392" name="T6"/>
                  <a:gd fmla="*/ 49 h 278" name="T7"/>
                  <a:gd fmla="*/ 47 w 392" name="T8"/>
                  <a:gd fmla="*/ 72 h 278" name="T9"/>
                  <a:gd fmla="*/ 73 w 392" name="T10"/>
                  <a:gd fmla="*/ 56 h 278" name="T11"/>
                  <a:gd fmla="*/ 70 w 392" name="T12"/>
                  <a:gd fmla="*/ 38 h 278" name="T13"/>
                  <a:gd fmla="*/ 82 w 392" name="T14"/>
                  <a:gd fmla="*/ 28 h 278" name="T15"/>
                  <a:gd fmla="*/ 85 w 392" name="T16"/>
                  <a:gd fmla="*/ 23 h 278" name="T17"/>
                  <a:gd fmla="*/ 88 w 392" name="T18"/>
                  <a:gd fmla="*/ 14 h 278" name="T19"/>
                  <a:gd fmla="*/ 116 w 392" name="T20"/>
                  <a:gd fmla="*/ 3 h 278" name="T21"/>
                  <a:gd fmla="*/ 128 w 392" name="T22"/>
                  <a:gd fmla="*/ 21 h 278" name="T23"/>
                  <a:gd fmla="*/ 139 w 392" name="T24"/>
                  <a:gd fmla="*/ 36 h 278" name="T25"/>
                  <a:gd fmla="*/ 170 w 392" name="T26"/>
                  <a:gd fmla="*/ 28 h 278" name="T27"/>
                  <a:gd fmla="*/ 215 w 392" name="T28"/>
                  <a:gd fmla="*/ 49 h 278" name="T29"/>
                  <a:gd fmla="*/ 225 w 392" name="T30"/>
                  <a:gd fmla="*/ 53 h 278" name="T31"/>
                  <a:gd fmla="*/ 231 w 392" name="T32"/>
                  <a:gd fmla="*/ 65 h 278" name="T33"/>
                  <a:gd fmla="*/ 254 w 392" name="T34"/>
                  <a:gd fmla="*/ 60 h 278" name="T35"/>
                  <a:gd fmla="*/ 246 w 392" name="T36"/>
                  <a:gd fmla="*/ 71 h 278" name="T37"/>
                  <a:gd fmla="*/ 262 w 392" name="T38"/>
                  <a:gd fmla="*/ 82 h 278" name="T39"/>
                  <a:gd fmla="*/ 267 w 392" name="T40"/>
                  <a:gd fmla="*/ 85 h 278" name="T41"/>
                  <a:gd fmla="*/ 279 w 392" name="T42"/>
                  <a:gd fmla="*/ 92 h 278" name="T43"/>
                  <a:gd fmla="*/ 287 w 392" name="T44"/>
                  <a:gd fmla="*/ 98 h 278" name="T45"/>
                  <a:gd fmla="*/ 312 w 392" name="T46"/>
                  <a:gd fmla="*/ 99 h 278" name="T47"/>
                  <a:gd fmla="*/ 322 w 392" name="T48"/>
                  <a:gd fmla="*/ 114 h 278" name="T49"/>
                  <a:gd fmla="*/ 305 w 392" name="T50"/>
                  <a:gd fmla="*/ 120 h 278" name="T51"/>
                  <a:gd fmla="*/ 329 w 392" name="T52"/>
                  <a:gd fmla="*/ 146 h 278" name="T53"/>
                  <a:gd fmla="*/ 353 w 392" name="T54"/>
                  <a:gd fmla="*/ 162 h 278" name="T55"/>
                  <a:gd fmla="*/ 367 w 392" name="T56"/>
                  <a:gd fmla="*/ 169 h 278" name="T57"/>
                  <a:gd fmla="*/ 388 w 392" name="T58"/>
                  <a:gd fmla="*/ 184 h 278" name="T59"/>
                  <a:gd fmla="*/ 381 w 392" name="T60"/>
                  <a:gd fmla="*/ 189 h 278" name="T61"/>
                  <a:gd fmla="*/ 364 w 392" name="T62"/>
                  <a:gd fmla="*/ 195 h 278" name="T63"/>
                  <a:gd fmla="*/ 317 w 392" name="T64"/>
                  <a:gd fmla="*/ 178 h 278" name="T65"/>
                  <a:gd fmla="*/ 312 w 392" name="T66"/>
                  <a:gd fmla="*/ 190 h 278" name="T67"/>
                  <a:gd fmla="*/ 310 w 392" name="T68"/>
                  <a:gd fmla="*/ 198 h 278" name="T69"/>
                  <a:gd fmla="*/ 341 w 392" name="T70"/>
                  <a:gd fmla="*/ 220 h 278" name="T71"/>
                  <a:gd fmla="*/ 351 w 392" name="T72"/>
                  <a:gd fmla="*/ 240 h 278" name="T73"/>
                  <a:gd fmla="*/ 290 w 392" name="T74"/>
                  <a:gd fmla="*/ 239 h 278" name="T75"/>
                  <a:gd fmla="*/ 256 w 392" name="T76"/>
                  <a:gd fmla="*/ 256 h 278" name="T77"/>
                  <a:gd fmla="*/ 256 w 392" name="T78"/>
                  <a:gd fmla="*/ 242 h 278" name="T79"/>
                  <a:gd fmla="*/ 227 w 392" name="T80"/>
                  <a:gd fmla="*/ 219 h 278" name="T81"/>
                  <a:gd fmla="*/ 208 w 392" name="T82"/>
                  <a:gd fmla="*/ 224 h 278" name="T83"/>
                  <a:gd fmla="*/ 182 w 392" name="T84"/>
                  <a:gd fmla="*/ 229 h 278" name="T85"/>
                  <a:gd fmla="*/ 173 w 392" name="T86"/>
                  <a:gd fmla="*/ 202 h 278" name="T87"/>
                  <a:gd fmla="*/ 213 w 392" name="T88"/>
                  <a:gd fmla="*/ 186 h 278" name="T89"/>
                  <a:gd fmla="*/ 221 w 392" name="T90"/>
                  <a:gd fmla="*/ 128 h 278" name="T91"/>
                  <a:gd fmla="*/ 215 w 392" name="T92"/>
                  <a:gd fmla="*/ 120 h 278" name="T93"/>
                  <a:gd fmla="*/ 182 w 392" name="T94"/>
                  <a:gd fmla="*/ 119 h 278" name="T95"/>
                  <a:gd fmla="*/ 170 w 392" name="T96"/>
                  <a:gd fmla="*/ 101 h 278" name="T97"/>
                  <a:gd fmla="*/ 148 w 392" name="T98"/>
                  <a:gd fmla="*/ 86 h 278" name="T99"/>
                  <a:gd fmla="*/ 115 w 392" name="T100"/>
                  <a:gd fmla="*/ 95 h 278" name="T101"/>
                  <a:gd fmla="*/ 26 w 392" name="T102"/>
                  <a:gd fmla="*/ 89 h 278" name="T103"/>
                  <a:gd fmla="*/ 39 w 392" name="T104"/>
                  <a:gd fmla="*/ 72 h 278" name="T105"/>
                  <a:gd fmla="*/ 0 w 392" name="T106"/>
                  <a:gd fmla="*/ 61 h 278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392" name="T162"/>
                  <a:gd fmla="*/ 0 h 278" name="T163"/>
                  <a:gd fmla="*/ 392 w 392" name="T164"/>
                  <a:gd fmla="*/ 278 h 278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278" w="392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/>
              <p:nvPr/>
            </p:nvSpPr>
            <p:spPr bwMode="auto">
              <a:xfrm>
                <a:off x="1890" y="2327"/>
                <a:ext cx="92" cy="158"/>
              </a:xfrm>
              <a:custGeom>
                <a:gdLst>
                  <a:gd fmla="*/ 0 w 92" name="T0"/>
                  <a:gd fmla="*/ 50 h 62" name="T1"/>
                  <a:gd fmla="*/ 0 w 92" name="T2"/>
                  <a:gd fmla="*/ 50 h 62" name="T3"/>
                  <a:gd fmla="*/ 14 w 92" name="T4"/>
                  <a:gd fmla="*/ 38 h 62" name="T5"/>
                  <a:gd fmla="*/ 22 w 92" name="T6"/>
                  <a:gd fmla="*/ 0 h 62" name="T7"/>
                  <a:gd fmla="*/ 30 w 92" name="T8"/>
                  <a:gd fmla="*/ 14 h 62" name="T9"/>
                  <a:gd fmla="*/ 51 w 92" name="T10"/>
                  <a:gd fmla="*/ 17 h 62" name="T11"/>
                  <a:gd fmla="*/ 91 w 92" name="T12"/>
                  <a:gd fmla="*/ 45 h 62" name="T13"/>
                  <a:gd fmla="*/ 86 w 92" name="T14"/>
                  <a:gd fmla="*/ 54 h 62" name="T15"/>
                  <a:gd fmla="*/ 49 w 92" name="T16"/>
                  <a:gd fmla="*/ 41 h 62" name="T17"/>
                  <a:gd fmla="*/ 27 w 92" name="T18"/>
                  <a:gd fmla="*/ 61 h 62" name="T19"/>
                  <a:gd fmla="*/ 21 w 92" name="T20"/>
                  <a:gd fmla="*/ 45 h 62" name="T21"/>
                  <a:gd fmla="*/ 0 w 92" name="T22"/>
                  <a:gd fmla="*/ 50 h 62" name="T23"/>
                  <a:gd fmla="*/ 0 w 92" name="T24"/>
                  <a:gd fmla="*/ 50 h 62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92" name="T39"/>
                  <a:gd fmla="*/ 0 h 62" name="T40"/>
                  <a:gd fmla="*/ 92 w 92" name="T41"/>
                  <a:gd fmla="*/ 62 h 62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62" w="9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/>
              <p:nvPr/>
            </p:nvSpPr>
            <p:spPr bwMode="auto">
              <a:xfrm>
                <a:off x="2271" y="2627"/>
                <a:ext cx="92" cy="158"/>
              </a:xfrm>
              <a:custGeom>
                <a:gdLst>
                  <a:gd fmla="*/ 0 w 92" name="T0"/>
                  <a:gd fmla="*/ 69 h 89" name="T1"/>
                  <a:gd fmla="*/ 0 w 92" name="T2"/>
                  <a:gd fmla="*/ 69 h 89" name="T3"/>
                  <a:gd fmla="*/ 37 w 92" name="T4"/>
                  <a:gd fmla="*/ 4 h 89" name="T5"/>
                  <a:gd fmla="*/ 52 w 92" name="T6"/>
                  <a:gd fmla="*/ 0 h 89" name="T7"/>
                  <a:gd fmla="*/ 34 w 92" name="T8"/>
                  <a:gd fmla="*/ 34 h 89" name="T9"/>
                  <a:gd fmla="*/ 46 w 92" name="T10"/>
                  <a:gd fmla="*/ 26 h 89" name="T11"/>
                  <a:gd fmla="*/ 54 w 92" name="T12"/>
                  <a:gd fmla="*/ 41 h 89" name="T13"/>
                  <a:gd fmla="*/ 78 w 92" name="T14"/>
                  <a:gd fmla="*/ 41 h 89" name="T15"/>
                  <a:gd fmla="*/ 73 w 92" name="T16"/>
                  <a:gd fmla="*/ 54 h 89" name="T17"/>
                  <a:gd fmla="*/ 85 w 92" name="T18"/>
                  <a:gd fmla="*/ 53 h 89" name="T19"/>
                  <a:gd fmla="*/ 77 w 92" name="T20"/>
                  <a:gd fmla="*/ 67 h 89" name="T21"/>
                  <a:gd fmla="*/ 88 w 92" name="T22"/>
                  <a:gd fmla="*/ 60 h 89" name="T23"/>
                  <a:gd fmla="*/ 91 w 92" name="T24"/>
                  <a:gd fmla="*/ 73 h 89" name="T25"/>
                  <a:gd fmla="*/ 79 w 92" name="T26"/>
                  <a:gd fmla="*/ 88 h 89" name="T27"/>
                  <a:gd fmla="*/ 78 w 92" name="T28"/>
                  <a:gd fmla="*/ 77 h 89" name="T29"/>
                  <a:gd fmla="*/ 73 w 92" name="T30"/>
                  <a:gd fmla="*/ 83 h 89" name="T31"/>
                  <a:gd fmla="*/ 73 w 92" name="T32"/>
                  <a:gd fmla="*/ 66 h 89" name="T33"/>
                  <a:gd fmla="*/ 50 w 92" name="T34"/>
                  <a:gd fmla="*/ 83 h 89" name="T35"/>
                  <a:gd fmla="*/ 63 w 92" name="T36"/>
                  <a:gd fmla="*/ 71 h 89" name="T37"/>
                  <a:gd fmla="*/ 45 w 92" name="T38"/>
                  <a:gd fmla="*/ 73 h 89" name="T39"/>
                  <a:gd fmla="*/ 49 w 92" name="T40"/>
                  <a:gd fmla="*/ 66 h 89" name="T41"/>
                  <a:gd fmla="*/ 0 w 92" name="T42"/>
                  <a:gd fmla="*/ 69 h 89" name="T43"/>
                  <a:gd fmla="*/ 0 w 92" name="T44"/>
                  <a:gd fmla="*/ 69 h 89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w 92" name="T69"/>
                  <a:gd fmla="*/ 0 h 89" name="T70"/>
                  <a:gd fmla="*/ 92 w 92" name="T71"/>
                  <a:gd fmla="*/ 89 h 89" name="T72"/>
                </a:gdLst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b="T72" l="T69" r="T71" t="T70"/>
                <a:pathLst>
                  <a:path h="89" w="92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/>
            <p:nvPr/>
          </p:nvSpPr>
          <p:spPr bwMode="auto">
            <a:xfrm>
              <a:off x="1726380" y="2701609"/>
              <a:ext cx="1033456" cy="206196"/>
            </a:xfrm>
            <a:custGeom>
              <a:gdLst>
                <a:gd fmla="*/ 91471449 w 830" name="T0"/>
                <a:gd fmla="*/ 245076928 h 606" name="T1"/>
                <a:gd fmla="*/ 182942897 w 830" name="T2"/>
                <a:gd fmla="*/ 205933045 h 606" name="T3"/>
                <a:gd fmla="*/ 148834854 w 830" name="T4"/>
                <a:gd fmla="*/ 199125753 h 606" name="T5"/>
                <a:gd fmla="*/ 243406691 w 830" name="T6"/>
                <a:gd fmla="*/ 132750054 h 606" name="T7"/>
                <a:gd fmla="*/ 275964501 w 830" name="T8"/>
                <a:gd fmla="*/ 88500049 h 606" name="T9"/>
                <a:gd fmla="*/ 410846402 w 830" name="T10"/>
                <a:gd fmla="*/ 86798879 h 606" name="T11"/>
                <a:gd fmla="*/ 455807010 w 830" name="T12"/>
                <a:gd fmla="*/ 76586617 h 606" name="T13"/>
                <a:gd fmla="*/ 576735842 w 830" name="T14"/>
                <a:gd fmla="*/ 86798879 h 606" name="T15"/>
                <a:gd fmla="*/ 561231411 w 830" name="T16"/>
                <a:gd fmla="*/ 44250025 h 606" name="T17"/>
                <a:gd fmla="*/ 607742213 w 830" name="T18"/>
                <a:gd fmla="*/ 39143894 h 606" name="T19"/>
                <a:gd fmla="*/ 617044622 w 830" name="T20"/>
                <a:gd fmla="*/ 15317063 h 606" name="T21"/>
                <a:gd fmla="*/ 702315412 w 830" name="T22"/>
                <a:gd fmla="*/ 20423184 h 606" name="T23"/>
                <a:gd fmla="*/ 976729641 w 830" name="T24"/>
                <a:gd fmla="*/ 15317063 h 606" name="T25"/>
                <a:gd fmla="*/ 767429787 w 830" name="T26"/>
                <a:gd fmla="*/ 39143894 h 606" name="T27"/>
                <a:gd fmla="*/ 1021690249 w 830" name="T28"/>
                <a:gd fmla="*/ 39143894 h 606" name="T29"/>
                <a:gd fmla="*/ 883708037 w 830" name="T30"/>
                <a:gd fmla="*/ 85096383 h 606" name="T31"/>
                <a:gd fmla="*/ 992232826 w 830" name="T32"/>
                <a:gd fmla="*/ 97009816 h 606" name="T33"/>
                <a:gd fmla="*/ 1017038421 w 830" name="T34"/>
                <a:gd fmla="*/ 171893978 h 606" name="T35"/>
                <a:gd fmla="*/ 1172075258 w 830" name="T36"/>
                <a:gd fmla="*/ 97009816 h 606" name="T37"/>
                <a:gd fmla="*/ 1227888469 w 830" name="T38"/>
                <a:gd fmla="*/ 151472062 h 606" name="T39"/>
                <a:gd fmla="*/ 1114711852 w 830" name="T40"/>
                <a:gd fmla="*/ 209336691 h 606" name="T41"/>
                <a:gd fmla="*/ 1141067641 w 830" name="T42"/>
                <a:gd fmla="*/ 234865991 h 606" name="T43"/>
                <a:gd fmla="*/ 1137967253 w 830" name="T44"/>
                <a:gd fmla="*/ 311452587 h 606" name="T45"/>
                <a:gd fmla="*/ 1158122266 w 830" name="T46"/>
                <a:gd fmla="*/ 354000198 h 606" name="T47"/>
                <a:gd fmla="*/ 1085254430 w 830" name="T48"/>
                <a:gd fmla="*/ 384635619 h 606" name="T49"/>
                <a:gd fmla="*/ 1128664844 w 830" name="T50"/>
                <a:gd fmla="*/ 437395390 h 606" name="T51"/>
                <a:gd fmla="*/ 1105409443 w 830" name="T52"/>
                <a:gd fmla="*/ 442501511 h 606" name="T53"/>
                <a:gd fmla="*/ 1066650856 w 830" name="T54"/>
                <a:gd fmla="*/ 473135628 h 606" name="T55"/>
                <a:gd fmla="*/ 1030992658 w 830" name="T56"/>
                <a:gd fmla="*/ 496962453 h 606" name="T57"/>
                <a:gd fmla="*/ 1018589860 w 830" name="T58"/>
                <a:gd fmla="*/ 546318578 h 606" name="T59"/>
                <a:gd fmla="*/ 1052696620 w 830" name="T60"/>
                <a:gd fmla="*/ 595674703 h 606" name="T61"/>
                <a:gd fmla="*/ 1086804624 w 830" name="T62"/>
                <a:gd fmla="*/ 641625878 h 606" name="T63"/>
                <a:gd fmla="*/ 1021690249 w 830" name="T64"/>
                <a:gd fmla="*/ 604184470 h 606" name="T65"/>
                <a:gd fmla="*/ 930218839 w 830" name="T66"/>
                <a:gd fmla="*/ 641625878 h 606" name="T67"/>
                <a:gd fmla="*/ 1071301438 w 830" name="T68"/>
                <a:gd fmla="*/ 662049057 h 606" name="T69"/>
                <a:gd fmla="*/ 855800809 w 830" name="T70"/>
                <a:gd fmla="*/ 714808992 h 606" name="T71"/>
                <a:gd fmla="*/ 786034606 w 830" name="T72"/>
                <a:gd fmla="*/ 805011475 h 606" name="T73"/>
                <a:gd fmla="*/ 759678817 w 830" name="T74"/>
                <a:gd fmla="*/ 806712646 h 606" name="T75"/>
                <a:gd fmla="*/ 696113390 w 830" name="T76"/>
                <a:gd fmla="*/ 857771246 h 606" name="T77"/>
                <a:gd fmla="*/ 686810981 w 830" name="T78"/>
                <a:gd fmla="*/ 900318776 h 606" name="T79"/>
                <a:gd fmla="*/ 654253171 w 830" name="T80"/>
                <a:gd fmla="*/ 924146905 h 606" name="T81"/>
                <a:gd fmla="*/ 638749829 w 830" name="T82"/>
                <a:gd fmla="*/ 1014348084 h 606" name="T83"/>
                <a:gd fmla="*/ 586037006 w 830" name="T84"/>
                <a:gd fmla="*/ 1002434672 h 606" name="T85"/>
                <a:gd fmla="*/ 524023019 w 830" name="T86"/>
                <a:gd fmla="*/ 982011493 h 606" name="T87"/>
                <a:gd fmla="*/ 455807010 w 830" name="T88"/>
                <a:gd fmla="*/ 905424897 h 606" name="T89"/>
                <a:gd fmla="*/ 443404213 w 830" name="T90"/>
                <a:gd fmla="*/ 885001717 h 606" name="T91"/>
                <a:gd fmla="*/ 406195820 w 830" name="T92"/>
                <a:gd fmla="*/ 769271238 h 606" name="T93"/>
                <a:gd fmla="*/ 462009031 w 830" name="T94"/>
                <a:gd fmla="*/ 723318758 h 606" name="T95"/>
                <a:gd fmla="*/ 479062411 w 830" name="T96"/>
                <a:gd fmla="*/ 658645412 h 606" name="T97"/>
                <a:gd fmla="*/ 458907398 w 830" name="T98"/>
                <a:gd fmla="*/ 636521062 h 606" name="T99"/>
                <a:gd fmla="*/ 434101803 w 830" name="T100"/>
                <a:gd fmla="*/ 610991761 h 606" name="T101"/>
                <a:gd fmla="*/ 410846402 w 830" name="T102"/>
                <a:gd fmla="*/ 575251524 h 606" name="T103"/>
                <a:gd fmla="*/ 386040807 w 830" name="T104"/>
                <a:gd fmla="*/ 575251524 h 606" name="T105"/>
                <a:gd fmla="*/ 378288592 w 830" name="T106"/>
                <a:gd fmla="*/ 513981986 h 606" name="T107"/>
                <a:gd fmla="*/ 306972117 w 830" name="T108"/>
                <a:gd fmla="*/ 410164919 h 606" name="T109"/>
                <a:gd fmla="*/ 128679841 w 830" name="T110"/>
                <a:gd fmla="*/ 384635619 h 606" name="T111"/>
                <a:gd fmla="*/ 103874246 w 830" name="T112"/>
                <a:gd fmla="*/ 364212440 h 606" name="T113"/>
                <a:gd fmla="*/ 155036875 w 830" name="T114"/>
                <a:gd fmla="*/ 335279412 h 606" name="T115"/>
                <a:gd fmla="*/ 0 w 830" name="T116"/>
                <a:gd fmla="*/ 289326933 h 60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w 830" name="T177"/>
                <a:gd fmla="*/ 0 h 606" name="T178"/>
                <a:gd fmla="*/ 830 w 830" name="T179"/>
                <a:gd fmla="*/ 606 h 606" name="T180"/>
              </a:gdLst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b="T180" l="T177" r="T179" t="T178"/>
              <a:pathLst>
                <a:path h="606" w="830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/>
            <p:nvPr/>
          </p:nvSpPr>
          <p:spPr bwMode="auto">
            <a:xfrm>
              <a:off x="2551876" y="2964343"/>
              <a:ext cx="188912" cy="206196"/>
            </a:xfrm>
            <a:custGeom>
              <a:gdLst>
                <a:gd fmla="*/ 0 w 151" name="T0"/>
                <a:gd fmla="*/ 40104274 h 70" name="T1"/>
                <a:gd fmla="*/ 0 w 151" name="T2"/>
                <a:gd fmla="*/ 40104274 h 70" name="T3"/>
                <a:gd fmla="*/ 15652254 w 151" name="T4"/>
                <a:gd fmla="*/ 35091241 h 70" name="T5"/>
                <a:gd fmla="*/ 6260402 w 151" name="T6"/>
                <a:gd fmla="*/ 25065175 h 70" name="T7"/>
                <a:gd fmla="*/ 26607957 w 151" name="T8"/>
                <a:gd fmla="*/ 31749650 h 70" name="T9"/>
                <a:gd fmla="*/ 17217354 w 151" name="T10"/>
                <a:gd fmla="*/ 13367662 h 70" name="T11"/>
                <a:gd fmla="*/ 40695106 w 151" name="T12"/>
                <a:gd fmla="*/ 23395026 h 70" name="T13"/>
                <a:gd fmla="*/ 29739408 w 151" name="T14"/>
                <a:gd fmla="*/ 1671443 h 70" name="T15"/>
                <a:gd fmla="*/ 65737964 w 151" name="T16"/>
                <a:gd fmla="*/ 18381988 h 70" name="T17"/>
                <a:gd fmla="*/ 68868163 w 151" name="T18"/>
                <a:gd fmla="*/ 48460201 h 70" name="T19"/>
                <a:gd fmla="*/ 87650631 w 151" name="T20"/>
                <a:gd fmla="*/ 15039104 h 70" name="T21"/>
                <a:gd fmla="*/ 106433080 w 151" name="T22"/>
                <a:gd fmla="*/ 28408059 h 70" name="T23"/>
                <a:gd fmla="*/ 122085329 w 151" name="T24"/>
                <a:gd fmla="*/ 11697513 h 70" name="T25"/>
                <a:gd fmla="*/ 134607378 w 151" name="T26"/>
                <a:gd fmla="*/ 31749650 h 70" name="T27"/>
                <a:gd fmla="*/ 131477179 w 151" name="T28"/>
                <a:gd fmla="*/ 13367662 h 70" name="T29"/>
                <a:gd fmla="*/ 170607214 w 151" name="T30"/>
                <a:gd fmla="*/ 13367662 h 70" name="T31"/>
                <a:gd fmla="*/ 175302514 w 151" name="T32"/>
                <a:gd fmla="*/ 0 h 70" name="T33"/>
                <a:gd fmla="*/ 192519862 w 151" name="T34"/>
                <a:gd fmla="*/ 11697513 h 70" name="T35"/>
                <a:gd fmla="*/ 214432511 w 151" name="T36"/>
                <a:gd fmla="*/ 6684477 h 70" name="T37"/>
                <a:gd fmla="*/ 198780262 w 151" name="T38"/>
                <a:gd fmla="*/ 15039104 h 70" name="T39"/>
                <a:gd fmla="*/ 234780059 w 151" name="T40"/>
                <a:gd fmla="*/ 51801792 h 70" name="T41"/>
                <a:gd fmla="*/ 203475561 w 151" name="T42"/>
                <a:gd fmla="*/ 83551432 h 70" name="T43"/>
                <a:gd fmla="*/ 117390029 w 151" name="T44"/>
                <a:gd fmla="*/ 115301092 h 70" name="T45"/>
                <a:gd fmla="*/ 39130007 w 151" name="T46"/>
                <a:gd fmla="*/ 100261993 h 70" name="T47"/>
                <a:gd fmla="*/ 57912465 w 151" name="T48"/>
                <a:gd fmla="*/ 70183775 h 70" name="T49"/>
                <a:gd fmla="*/ 12522054 w 151" name="T50"/>
                <a:gd fmla="*/ 60157709 h 70" name="T51"/>
                <a:gd fmla="*/ 56347365 w 151" name="T52"/>
                <a:gd fmla="*/ 58486267 h 70" name="T53"/>
                <a:gd fmla="*/ 40695106 w 151" name="T54"/>
                <a:gd fmla="*/ 48460201 h 70" name="T55"/>
                <a:gd fmla="*/ 56347365 w 151" name="T56"/>
                <a:gd fmla="*/ 40104274 h 70" name="T57"/>
                <a:gd fmla="*/ 0 w 151" name="T58"/>
                <a:gd fmla="*/ 40104274 h 70" name="T59"/>
                <a:gd fmla="*/ 0 w 151" name="T60"/>
                <a:gd fmla="*/ 40104274 h 70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w 151" name="T93"/>
                <a:gd fmla="*/ 0 h 70" name="T94"/>
                <a:gd fmla="*/ 151 w 151" name="T95"/>
                <a:gd fmla="*/ 70 h 70" name="T96"/>
              </a:gdLst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b="T96" l="T93" r="T95" t="T94"/>
              <a:pathLst>
                <a:path h="70" w="151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/>
            <p:nvPr/>
          </p:nvSpPr>
          <p:spPr bwMode="auto">
            <a:xfrm>
              <a:off x="975499" y="3884304"/>
              <a:ext cx="515933" cy="206196"/>
            </a:xfrm>
            <a:custGeom>
              <a:gdLst>
                <a:gd fmla="*/ 0 w 412" name="T0"/>
                <a:gd fmla="*/ 5082858 h 261" name="T1"/>
                <a:gd fmla="*/ 0 w 412" name="T2"/>
                <a:gd fmla="*/ 5082858 h 261" name="T3"/>
                <a:gd fmla="*/ 29795363 w 412" name="T4"/>
                <a:gd fmla="*/ 72852125 h 261" name="T5"/>
                <a:gd fmla="*/ 65864618 w 412" name="T6"/>
                <a:gd fmla="*/ 105042701 h 261" name="T7"/>
                <a:gd fmla="*/ 64295518 w 412" name="T8"/>
                <a:gd fmla="*/ 123679407 h 261" name="T9"/>
                <a:gd fmla="*/ 45477599 w 412" name="T10"/>
                <a:gd fmla="*/ 127067544 h 261" name="T11"/>
                <a:gd fmla="*/ 86250404 w 412" name="T12"/>
                <a:gd fmla="*/ 142316113 h 261" name="T13"/>
                <a:gd fmla="*/ 108205270 w 412" name="T14"/>
                <a:gd fmla="*/ 174506710 h 261" name="T15"/>
                <a:gd fmla="*/ 106637423 w 412" name="T16"/>
                <a:gd fmla="*/ 199919690 h 261" name="T17"/>
                <a:gd fmla="*/ 152115002 w 412" name="T18"/>
                <a:gd fmla="*/ 242275958 h 261" name="T19"/>
                <a:gd fmla="*/ 163092435 w 412" name="T20"/>
                <a:gd fmla="*/ 228722108 h 261" name="T21"/>
                <a:gd fmla="*/ 53318085 w 412" name="T22"/>
                <a:gd fmla="*/ 62686412 h 261" name="T23"/>
                <a:gd fmla="*/ 47045445 w 412" name="T24"/>
                <a:gd fmla="*/ 18636711 h 261" name="T25"/>
                <a:gd fmla="*/ 70568158 w 412" name="T26"/>
                <a:gd fmla="*/ 28802429 h 261" name="T27"/>
                <a:gd fmla="*/ 111340964 w 412" name="T28"/>
                <a:gd fmla="*/ 101654564 h 261" name="T29"/>
                <a:gd fmla="*/ 169365114 w 412" name="T30"/>
                <a:gd fmla="*/ 155869963 h 261" name="T31"/>
                <a:gd fmla="*/ 166228168 w 412" name="T32"/>
                <a:gd fmla="*/ 176200127 h 261" name="T33"/>
                <a:gd fmla="*/ 246205893 w 412" name="T34"/>
                <a:gd fmla="*/ 250746952 h 261" name="T35"/>
                <a:gd fmla="*/ 255615479 w 412" name="T36"/>
                <a:gd fmla="*/ 282937507 h 261" name="T37"/>
                <a:gd fmla="*/ 246205893 w 412" name="T38"/>
                <a:gd fmla="*/ 303267631 h 261" name="T39"/>
                <a:gd fmla="*/ 265023813 w 412" name="T40"/>
                <a:gd fmla="*/ 332070050 h 261" name="T41"/>
                <a:gd fmla="*/ 417138854 w 412" name="T42"/>
                <a:gd fmla="*/ 410005092 h 261" name="T43"/>
                <a:gd fmla="*/ 484571299 w 412" name="T44"/>
                <a:gd fmla="*/ 403227517 h 261" name="T45"/>
                <a:gd fmla="*/ 528479779 w 412" name="T46"/>
                <a:gd fmla="*/ 440500929 h 261" name="T47"/>
                <a:gd fmla="*/ 545729852 w 412" name="T48"/>
                <a:gd fmla="*/ 404922236 h 261" name="T49"/>
                <a:gd fmla="*/ 567684718 w 412" name="T50"/>
                <a:gd fmla="*/ 403227517 h 261" name="T51"/>
                <a:gd fmla="*/ 545729852 w 412" name="T52"/>
                <a:gd fmla="*/ 372731680 h 261" name="T53"/>
                <a:gd fmla="*/ 594344377 w 412" name="T54"/>
                <a:gd fmla="*/ 360872550 h 261" name="T55"/>
                <a:gd fmla="*/ 613162297 w 412" name="T56"/>
                <a:gd fmla="*/ 347318700 h 261" name="T57"/>
                <a:gd fmla="*/ 617867090 w 412" name="T58"/>
                <a:gd fmla="*/ 340541043 h 261" name="T59"/>
                <a:gd fmla="*/ 624139730 w 412" name="T60"/>
                <a:gd fmla="*/ 357484413 h 261" name="T61"/>
                <a:gd fmla="*/ 644526749 w 412" name="T62"/>
                <a:gd fmla="*/ 282937507 h 261" name="T63"/>
                <a:gd fmla="*/ 617867090 w 412" name="T64"/>
                <a:gd fmla="*/ 272771795 h 261" name="T65"/>
                <a:gd fmla="*/ 569253817 w 412" name="T66"/>
                <a:gd fmla="*/ 282937507 h 261" name="T67"/>
                <a:gd fmla="*/ 544162005 w 412" name="T68"/>
                <a:gd fmla="*/ 347318700 h 261" name="T69"/>
                <a:gd fmla="*/ 481434353 w 412" name="T70"/>
                <a:gd fmla="*/ 354094974 h 261" name="T71"/>
                <a:gd fmla="*/ 454775946 w 412" name="T72"/>
                <a:gd fmla="*/ 338847625 h 261" name="T73"/>
                <a:gd fmla="*/ 414001908 w 412" name="T74"/>
                <a:gd fmla="*/ 259217945 h 261" name="T75"/>
                <a:gd fmla="*/ 412434061 w 412" name="T76"/>
                <a:gd fmla="*/ 199919690 h 261" name="T77"/>
                <a:gd fmla="*/ 426548440 w 412" name="T78"/>
                <a:gd fmla="*/ 171117271 h 261" name="T79"/>
                <a:gd fmla="*/ 384206555 w 412" name="T80"/>
                <a:gd fmla="*/ 155869963 h 261" name="T81"/>
                <a:gd fmla="*/ 330888489 w 412" name="T82"/>
                <a:gd fmla="*/ 72852125 h 261" name="T83"/>
                <a:gd fmla="*/ 285410832 w 412" name="T84"/>
                <a:gd fmla="*/ 89794132 h 261" name="T85"/>
                <a:gd fmla="*/ 227387973 w 412" name="T86"/>
                <a:gd fmla="*/ 22024853 h 261" name="T87"/>
                <a:gd fmla="*/ 130160136 w 412" name="T88"/>
                <a:gd fmla="*/ 35578703 h 261" name="T89"/>
                <a:gd fmla="*/ 48614545 w 412" name="T90"/>
                <a:gd fmla="*/ 0 h 261" name="T91"/>
                <a:gd fmla="*/ 0 w 412" name="T92"/>
                <a:gd fmla="*/ 5082858 h 261" name="T93"/>
                <a:gd fmla="*/ 0 w 412" name="T94"/>
                <a:gd fmla="*/ 5082858 h 261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w 412" name="T144"/>
                <a:gd fmla="*/ 0 h 261" name="T145"/>
                <a:gd fmla="*/ 412 w 412" name="T146"/>
                <a:gd fmla="*/ 261 h 261" name="T147"/>
              </a:gdLst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b="T147" l="T144" r="T146" t="T145"/>
              <a:pathLst>
                <a:path h="261" w="412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/>
            <p:nvPr/>
          </p:nvSpPr>
          <p:spPr bwMode="auto">
            <a:xfrm>
              <a:off x="4461626" y="3413608"/>
              <a:ext cx="541333" cy="206196"/>
            </a:xfrm>
            <a:custGeom>
              <a:gdLst>
                <a:gd fmla="*/ 0 w 434" name="T0"/>
                <a:gd fmla="*/ 97804222 h 183" name="T1"/>
                <a:gd fmla="*/ 0 w 434" name="T2"/>
                <a:gd fmla="*/ 97804222 h 183" name="T3"/>
                <a:gd fmla="*/ 21780710 w 434" name="T4"/>
                <a:gd fmla="*/ 130405179 h 183" name="T5"/>
                <a:gd fmla="*/ 51342202 w 434" name="T6"/>
                <a:gd fmla="*/ 140699736 h 183" name="T7"/>
                <a:gd fmla="*/ 63787960 w 434" name="T8"/>
                <a:gd fmla="*/ 207618979 h 183" name="T9"/>
                <a:gd fmla="*/ 157136156 w 434" name="T10"/>
                <a:gd fmla="*/ 233356025 h 183" name="T11"/>
                <a:gd fmla="*/ 197588027 w 434" name="T12"/>
                <a:gd fmla="*/ 279684804 h 183" name="T13"/>
                <a:gd fmla="*/ 273821727 w 434" name="T14"/>
                <a:gd fmla="*/ 276252848 h 183" name="T15"/>
                <a:gd fmla="*/ 360947101 w 434" name="T16"/>
                <a:gd fmla="*/ 312285761 h 183" name="T17"/>
                <a:gd fmla="*/ 477632633 w 434" name="T18"/>
                <a:gd fmla="*/ 279684804 h 183" name="T19"/>
                <a:gd fmla="*/ 513416994 w 434" name="T20"/>
                <a:gd fmla="*/ 253946448 h 183" name="T21"/>
                <a:gd fmla="*/ 513416994 w 434" name="T22"/>
                <a:gd fmla="*/ 217913535 h 183" name="T23"/>
                <a:gd fmla="*/ 546088045 w 434" name="T24"/>
                <a:gd fmla="*/ 221345491 h 183" name="T25"/>
                <a:gd fmla="*/ 616100113 w 434" name="T26"/>
                <a:gd fmla="*/ 169870047 h 183" name="T27"/>
                <a:gd fmla="*/ 673665330 w 434" name="T28"/>
                <a:gd fmla="*/ 166438092 h 183" name="T29"/>
                <a:gd fmla="*/ 645660348 w 434" name="T30"/>
                <a:gd fmla="*/ 126973224 h 183" name="T31"/>
                <a:gd fmla="*/ 591207349 w 434" name="T32"/>
                <a:gd fmla="*/ 137269090 h 183" name="T33"/>
                <a:gd fmla="*/ 591207349 w 434" name="T34"/>
                <a:gd fmla="*/ 92656289 h 183" name="T35"/>
                <a:gd fmla="*/ 605209762 w 434" name="T36"/>
                <a:gd fmla="*/ 68633890 h 183" name="T37"/>
                <a:gd fmla="*/ 566314585 w 434" name="T38"/>
                <a:gd fmla="*/ 61771289 h 183" name="T39"/>
                <a:gd fmla="*/ 465186875 w 434" name="T40"/>
                <a:gd fmla="*/ 89224334 h 183" name="T41"/>
                <a:gd fmla="*/ 378061578 w 434" name="T42"/>
                <a:gd fmla="*/ 49759445 h 183" name="T43"/>
                <a:gd fmla="*/ 320496438 w 434" name="T44"/>
                <a:gd fmla="*/ 54907378 h 183" name="T45"/>
                <a:gd fmla="*/ 300271146 w 434" name="T46"/>
                <a:gd fmla="*/ 22306411 h 183" name="T47"/>
                <a:gd fmla="*/ 244261492 w 434" name="T48"/>
                <a:gd fmla="*/ 0 h 183" name="T49"/>
                <a:gd fmla="*/ 214701257 w 434" name="T50"/>
                <a:gd fmla="*/ 24022389 h 183" name="T51"/>
                <a:gd fmla="*/ 213145849 w 434" name="T52"/>
                <a:gd fmla="*/ 68633890 h 183" name="T53"/>
                <a:gd fmla="*/ 85569928 w 434" name="T54"/>
                <a:gd fmla="*/ 48043467 h 183" name="T55"/>
                <a:gd fmla="*/ 0 w 434" name="T56"/>
                <a:gd fmla="*/ 97804222 h 183" name="T57"/>
                <a:gd fmla="*/ 0 w 434" name="T58"/>
                <a:gd fmla="*/ 97804222 h 183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w 434" name="T90"/>
                <a:gd fmla="*/ 0 h 183" name="T91"/>
                <a:gd fmla="*/ 434 w 434" name="T92"/>
                <a:gd fmla="*/ 183 h 183" name="T93"/>
              </a:gdLst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b="T93" l="T90" r="T92" t="T91"/>
              <a:pathLst>
                <a:path h="183" w="432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/>
            <p:nvPr/>
          </p:nvSpPr>
          <p:spPr bwMode="auto">
            <a:xfrm>
              <a:off x="3853617" y="3941454"/>
              <a:ext cx="126999" cy="206196"/>
            </a:xfrm>
            <a:custGeom>
              <a:gdLst>
                <a:gd fmla="*/ 0 w 105" name="T0"/>
                <a:gd fmla="*/ 143570889 h 119" name="T1"/>
                <a:gd fmla="*/ 0 w 105" name="T2"/>
                <a:gd fmla="*/ 143570889 h 119" name="T3"/>
                <a:gd fmla="*/ 20480870 w 105" name="T4"/>
                <a:gd fmla="*/ 201682754 h 119" name="T5"/>
                <a:gd fmla="*/ 57054450 w 105" name="T6"/>
                <a:gd fmla="*/ 193136590 h 119" name="T7"/>
                <a:gd fmla="*/ 114110109 w 105" name="T8"/>
                <a:gd fmla="*/ 141860872 h 119" name="T9"/>
                <a:gd fmla="*/ 112646586 w 105" name="T10"/>
                <a:gd fmla="*/ 117932397 h 119" name="T11"/>
                <a:gd fmla="*/ 150683680 w 105" name="T12"/>
                <a:gd fmla="*/ 73494155 h 119" name="T13"/>
                <a:gd fmla="*/ 152145994 w 105" name="T14"/>
                <a:gd fmla="*/ 59820554 h 119" name="T15"/>
                <a:gd fmla="*/ 131665133 w 105" name="T16"/>
                <a:gd fmla="*/ 34183359 h 119" name="T17"/>
                <a:gd fmla="*/ 84850527 w 105" name="T18"/>
                <a:gd fmla="*/ 0 h 119" name="T19"/>
                <a:gd fmla="*/ 73147160 w 105" name="T20"/>
                <a:gd fmla="*/ 1708710 h 119" name="T21"/>
                <a:gd fmla="*/ 78998834 w 105" name="T22"/>
                <a:gd fmla="*/ 18801043 h 119" name="T23"/>
                <a:gd fmla="*/ 62907334 w 105" name="T24"/>
                <a:gd fmla="*/ 54693117 h 119" name="T25"/>
                <a:gd fmla="*/ 73147160 w 105" name="T26"/>
                <a:gd fmla="*/ 71785445 h 119" name="T27"/>
                <a:gd fmla="*/ 58517973 w 105" name="T28"/>
                <a:gd fmla="*/ 119642415 h 119" name="T29"/>
                <a:gd fmla="*/ 0 w 105" name="T30"/>
                <a:gd fmla="*/ 143570889 h 119" name="T31"/>
                <a:gd fmla="*/ 0 w 105" name="T32"/>
                <a:gd fmla="*/ 143570889 h 119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w 105" name="T51"/>
                <a:gd fmla="*/ 0 h 119" name="T52"/>
                <a:gd fmla="*/ 105 w 105" name="T53"/>
                <a:gd fmla="*/ 119 h 119" name="T54"/>
              </a:gdLst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b="T54" l="T51" r="T53" t="T52"/>
              <a:pathLst>
                <a:path h="119" w="105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/>
            <p:nvPr/>
          </p:nvSpPr>
          <p:spPr bwMode="auto">
            <a:xfrm>
              <a:off x="4329864" y="3798578"/>
              <a:ext cx="138112" cy="206196"/>
            </a:xfrm>
            <a:custGeom>
              <a:gdLst>
                <a:gd fmla="*/ 0 w 111" name="T0"/>
                <a:gd fmla="*/ 39317863 h 57" name="T1"/>
                <a:gd fmla="*/ 0 w 111" name="T2"/>
                <a:gd fmla="*/ 39317863 h 57" name="T3"/>
                <a:gd fmla="*/ 21675035 w 111" name="T4"/>
                <a:gd fmla="*/ 0 h 57" name="T5"/>
                <a:gd fmla="*/ 88246756 w 111" name="T6"/>
                <a:gd fmla="*/ 25020341 h 57" name="T7"/>
                <a:gd fmla="*/ 123855015 w 111" name="T8"/>
                <a:gd fmla="*/ 62549509 h 57" name="T9"/>
                <a:gd fmla="*/ 170300826 w 111" name="T10"/>
                <a:gd fmla="*/ 62549509 h 57" name="T11"/>
                <a:gd fmla="*/ 167203860 w 111" name="T12"/>
                <a:gd fmla="*/ 100080026 h 57" name="T13"/>
                <a:gd fmla="*/ 57283304 w 111" name="T14"/>
                <a:gd fmla="*/ 76847032 h 57" name="T15"/>
                <a:gd fmla="*/ 0 w 111" name="T16"/>
                <a:gd fmla="*/ 39317863 h 57" name="T17"/>
                <a:gd fmla="*/ 0 w 111" name="T18"/>
                <a:gd fmla="*/ 39317863 h 57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111" name="T30"/>
                <a:gd fmla="*/ 0 h 57" name="T31"/>
                <a:gd fmla="*/ 111 w 111" name="T32"/>
                <a:gd fmla="*/ 57 h 57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57" w="110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/>
            <p:nvPr/>
          </p:nvGrpSpPr>
          <p:grpSpPr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/>
              <p:nvPr/>
            </p:nvSpPr>
            <p:spPr bwMode="auto">
              <a:xfrm>
                <a:off x="5352" y="3983"/>
                <a:ext cx="106" cy="158"/>
              </a:xfrm>
              <a:custGeom>
                <a:gdLst>
                  <a:gd fmla="*/ 0 w 106" name="T0"/>
                  <a:gd fmla="*/ 87 h 100" name="T1"/>
                  <a:gd fmla="*/ 0 w 106" name="T2"/>
                  <a:gd fmla="*/ 87 h 100" name="T3"/>
                  <a:gd fmla="*/ 22 w 106" name="T4"/>
                  <a:gd fmla="*/ 56 h 100" name="T5"/>
                  <a:gd fmla="*/ 60 w 106" name="T6"/>
                  <a:gd fmla="*/ 34 h 100" name="T7"/>
                  <a:gd fmla="*/ 79 w 106" name="T8"/>
                  <a:gd fmla="*/ 0 h 100" name="T9"/>
                  <a:gd fmla="*/ 91 w 106" name="T10"/>
                  <a:gd fmla="*/ 10 h 100" name="T11"/>
                  <a:gd fmla="*/ 104 w 106" name="T12"/>
                  <a:gd fmla="*/ 6 h 100" name="T13"/>
                  <a:gd fmla="*/ 105 w 106" name="T14"/>
                  <a:gd fmla="*/ 18 h 100" name="T15"/>
                  <a:gd fmla="*/ 85 w 106" name="T16"/>
                  <a:gd fmla="*/ 41 h 100" name="T17"/>
                  <a:gd fmla="*/ 90 w 106" name="T18"/>
                  <a:gd fmla="*/ 52 h 100" name="T19"/>
                  <a:gd fmla="*/ 67 w 106" name="T20"/>
                  <a:gd fmla="*/ 56 h 100" name="T21"/>
                  <a:gd fmla="*/ 57 w 106" name="T22"/>
                  <a:gd fmla="*/ 89 h 100" name="T23"/>
                  <a:gd fmla="*/ 34 w 106" name="T24"/>
                  <a:gd fmla="*/ 99 h 100" name="T25"/>
                  <a:gd fmla="*/ 0 w 106" name="T26"/>
                  <a:gd fmla="*/ 87 h 100" name="T27"/>
                  <a:gd fmla="*/ 0 w 106" name="T28"/>
                  <a:gd fmla="*/ 87 h 100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06" name="T45"/>
                  <a:gd fmla="*/ 0 h 100" name="T46"/>
                  <a:gd fmla="*/ 106 w 106" name="T47"/>
                  <a:gd fmla="*/ 100 h 100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00" w="105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/>
              <p:nvPr/>
            </p:nvSpPr>
            <p:spPr bwMode="auto">
              <a:xfrm>
                <a:off x="5435" y="3891"/>
                <a:ext cx="80" cy="158"/>
              </a:xfrm>
              <a:custGeom>
                <a:gdLst>
                  <a:gd fmla="*/ 0 w 80" name="T0"/>
                  <a:gd fmla="*/ 0 h 110" name="T1"/>
                  <a:gd fmla="*/ 0 w 80" name="T2"/>
                  <a:gd fmla="*/ 0 h 110" name="T3"/>
                  <a:gd fmla="*/ 22 w 80" name="T4"/>
                  <a:gd fmla="*/ 13 h 110" name="T5"/>
                  <a:gd fmla="*/ 28 w 80" name="T6"/>
                  <a:gd fmla="*/ 37 h 110" name="T7"/>
                  <a:gd fmla="*/ 37 w 80" name="T8"/>
                  <a:gd fmla="*/ 43 h 110" name="T9"/>
                  <a:gd fmla="*/ 43 w 80" name="T10"/>
                  <a:gd fmla="*/ 33 h 110" name="T11"/>
                  <a:gd fmla="*/ 47 w 80" name="T12"/>
                  <a:gd fmla="*/ 50 h 110" name="T13"/>
                  <a:gd fmla="*/ 79 w 80" name="T14"/>
                  <a:gd fmla="*/ 50 h 110" name="T15"/>
                  <a:gd fmla="*/ 73 w 80" name="T16"/>
                  <a:gd fmla="*/ 74 h 110" name="T17"/>
                  <a:gd fmla="*/ 57 w 80" name="T18"/>
                  <a:gd fmla="*/ 77 h 110" name="T19"/>
                  <a:gd fmla="*/ 43 w 80" name="T20"/>
                  <a:gd fmla="*/ 108 h 110" name="T21"/>
                  <a:gd fmla="*/ 28 w 80" name="T22"/>
                  <a:gd fmla="*/ 109 h 110" name="T23"/>
                  <a:gd fmla="*/ 35 w 80" name="T24"/>
                  <a:gd fmla="*/ 98 h 110" name="T25"/>
                  <a:gd fmla="*/ 15 w 80" name="T26"/>
                  <a:gd fmla="*/ 75 h 110" name="T27"/>
                  <a:gd fmla="*/ 31 w 80" name="T28"/>
                  <a:gd fmla="*/ 56 h 110" name="T29"/>
                  <a:gd fmla="*/ 28 w 80" name="T30"/>
                  <a:gd fmla="*/ 40 h 110" name="T31"/>
                  <a:gd fmla="*/ 0 w 80" name="T32"/>
                  <a:gd fmla="*/ 0 h 110" name="T33"/>
                  <a:gd fmla="*/ 0 w 80" name="T34"/>
                  <a:gd fmla="*/ 0 h 110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80" name="T54"/>
                  <a:gd fmla="*/ 0 h 110" name="T55"/>
                  <a:gd fmla="*/ 80 w 80" name="T56"/>
                  <a:gd fmla="*/ 110 h 110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110" w="8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/>
            <p:nvPr/>
          </p:nvSpPr>
          <p:spPr bwMode="auto">
            <a:xfrm>
              <a:off x="4002841" y="3755717"/>
              <a:ext cx="287336" cy="206196"/>
            </a:xfrm>
            <a:custGeom>
              <a:gdLst>
                <a:gd fmla="*/ 0 w 230" name="T0"/>
                <a:gd fmla="*/ 184855067 h 199" name="T1"/>
                <a:gd fmla="*/ 0 w 230" name="T2"/>
                <a:gd fmla="*/ 184855067 h 199" name="T3"/>
                <a:gd fmla="*/ 34336892 w 230" name="T4"/>
                <a:gd fmla="*/ 196837704 h 199" name="T5"/>
                <a:gd fmla="*/ 112372904 w 230" name="T6"/>
                <a:gd fmla="*/ 184855067 h 199" name="T7"/>
                <a:gd fmla="*/ 126419980 w 230" name="T8"/>
                <a:gd fmla="*/ 150623590 h 199" name="T9"/>
                <a:gd fmla="*/ 179485088 w 230" name="T10"/>
                <a:gd fmla="*/ 131794665 h 199" name="T11"/>
                <a:gd fmla="*/ 184167446 w 230" name="T12"/>
                <a:gd fmla="*/ 102696964 h 199" name="T13"/>
                <a:gd fmla="*/ 202895633 w 230" name="T14"/>
                <a:gd fmla="*/ 95850677 h 199" name="T15"/>
                <a:gd fmla="*/ 195092534 w 230" name="T16"/>
                <a:gd fmla="*/ 80446837 h 199" name="T17"/>
                <a:gd fmla="*/ 213821969 w 230" name="T18"/>
                <a:gd fmla="*/ 78734284 h 199" name="T19"/>
                <a:gd fmla="*/ 227867797 w 230" name="T20"/>
                <a:gd fmla="*/ 49636583 h 199" name="T21"/>
                <a:gd fmla="*/ 221625068 w 230" name="T22"/>
                <a:gd fmla="*/ 20538866 h 199" name="T23"/>
                <a:gd fmla="*/ 293419571 w 230" name="T24"/>
                <a:gd fmla="*/ 0 h 199" name="T25"/>
                <a:gd fmla="*/ 357409805 w 230" name="T26"/>
                <a:gd fmla="*/ 42790286 h 199" name="T27"/>
                <a:gd fmla="*/ 340240740 w 230" name="T28"/>
                <a:gd fmla="*/ 61617913 h 199" name="T29"/>
                <a:gd fmla="*/ 279372495 w 230" name="T30"/>
                <a:gd fmla="*/ 61617913 h 199" name="T31"/>
                <a:gd fmla="*/ 279372495 w 230" name="T32"/>
                <a:gd fmla="*/ 99274475 h 199" name="T33"/>
                <a:gd fmla="*/ 307465399 w 230" name="T34"/>
                <a:gd fmla="*/ 123237133 h 199" name="T35"/>
                <a:gd fmla="*/ 290297582 w 230" name="T36"/>
                <a:gd fmla="*/ 135218463 h 199" name="T37"/>
                <a:gd fmla="*/ 294979941 w 230" name="T38"/>
                <a:gd fmla="*/ 157469877 h 199" name="T39"/>
                <a:gd fmla="*/ 232550156 w 230" name="T40"/>
                <a:gd fmla="*/ 234492937 h 199" name="T41"/>
                <a:gd fmla="*/ 204457252 w 230" name="T42"/>
                <a:gd fmla="*/ 232781693 h 199" name="T43"/>
                <a:gd fmla="*/ 184167446 w 230" name="T44"/>
                <a:gd fmla="*/ 251609309 h 199" name="T45"/>
                <a:gd fmla="*/ 218503079 w 230" name="T46"/>
                <a:gd fmla="*/ 323497286 h 199" name="T47"/>
                <a:gd fmla="*/ 170120370 w 230" name="T48"/>
                <a:gd fmla="*/ 323497286 h 199" name="T49"/>
                <a:gd fmla="*/ 152952514 w 230" name="T50"/>
                <a:gd fmla="*/ 338902414 h 199" name="T51"/>
                <a:gd fmla="*/ 117055263 w 230" name="T52"/>
                <a:gd fmla="*/ 296110830 h 199" name="T53"/>
                <a:gd fmla="*/ 17167821 w 230" name="T54"/>
                <a:gd fmla="*/ 304669670 h 199" name="T55"/>
                <a:gd fmla="*/ 49943099 w 230" name="T56"/>
                <a:gd fmla="*/ 255031799 h 199" name="T57"/>
                <a:gd fmla="*/ 0 w 230" name="T58"/>
                <a:gd fmla="*/ 184855067 h 199" name="T59"/>
                <a:gd fmla="*/ 0 w 230" name="T60"/>
                <a:gd fmla="*/ 184855067 h 199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w 230" name="T93"/>
                <a:gd fmla="*/ 0 h 199" name="T94"/>
                <a:gd fmla="*/ 230 w 230" name="T95"/>
                <a:gd fmla="*/ 199 h 199" name="T96"/>
              </a:gdLst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b="T96" l="T93" r="T95" t="T94"/>
              <a:pathLst>
                <a:path h="199" w="230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/>
            <p:nvPr/>
          </p:nvGrpSpPr>
          <p:grpSpPr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/>
              <p:nvPr/>
            </p:nvSpPr>
            <p:spPr bwMode="auto">
              <a:xfrm>
                <a:off x="5006" y="3437"/>
                <a:ext cx="136" cy="162"/>
              </a:xfrm>
              <a:custGeom>
                <a:gdLst>
                  <a:gd fmla="*/ 0 w 136" name="T0"/>
                  <a:gd fmla="*/ 0 h 107" name="T1"/>
                  <a:gd fmla="*/ 0 w 136" name="T2"/>
                  <a:gd fmla="*/ 0 h 107" name="T3"/>
                  <a:gd fmla="*/ 2 w 136" name="T4"/>
                  <a:gd fmla="*/ 88 h 107" name="T5"/>
                  <a:gd fmla="*/ 24 w 136" name="T6"/>
                  <a:gd fmla="*/ 91 h 107" name="T7"/>
                  <a:gd fmla="*/ 46 w 136" name="T8"/>
                  <a:gd fmla="*/ 67 h 107" name="T9"/>
                  <a:gd fmla="*/ 70 w 136" name="T10"/>
                  <a:gd fmla="*/ 78 h 107" name="T11"/>
                  <a:gd fmla="*/ 93 w 136" name="T12"/>
                  <a:gd fmla="*/ 101 h 107" name="T13"/>
                  <a:gd fmla="*/ 135 w 136" name="T14"/>
                  <a:gd fmla="*/ 106 h 107" name="T15"/>
                  <a:gd fmla="*/ 87 w 136" name="T16"/>
                  <a:gd fmla="*/ 67 h 107" name="T17"/>
                  <a:gd fmla="*/ 90 w 136" name="T18"/>
                  <a:gd fmla="*/ 47 h 107" name="T19"/>
                  <a:gd fmla="*/ 67 w 136" name="T20"/>
                  <a:gd fmla="*/ 41 h 107" name="T21"/>
                  <a:gd fmla="*/ 46 w 136" name="T22"/>
                  <a:gd fmla="*/ 16 h 107" name="T23"/>
                  <a:gd fmla="*/ 0 w 136" name="T24"/>
                  <a:gd fmla="*/ 0 h 107" name="T25"/>
                  <a:gd fmla="*/ 0 w 136" name="T26"/>
                  <a:gd fmla="*/ 0 h 107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136" name="T42"/>
                  <a:gd fmla="*/ 0 h 107" name="T43"/>
                  <a:gd fmla="*/ 136 w 136" name="T44"/>
                  <a:gd fmla="*/ 107 h 107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107" w="136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/>
              <p:nvPr/>
            </p:nvSpPr>
            <p:spPr bwMode="auto">
              <a:xfrm>
                <a:off x="5105" y="3420"/>
                <a:ext cx="57" cy="162"/>
              </a:xfrm>
              <a:custGeom>
                <a:gdLst>
                  <a:gd fmla="*/ 0 w 57" name="T0"/>
                  <a:gd fmla="*/ 18 h 28" name="T1"/>
                  <a:gd fmla="*/ 0 w 57" name="T2"/>
                  <a:gd fmla="*/ 18 h 28" name="T3"/>
                  <a:gd fmla="*/ 33 w 57" name="T4"/>
                  <a:gd fmla="*/ 27 h 28" name="T5"/>
                  <a:gd fmla="*/ 56 w 57" name="T6"/>
                  <a:gd fmla="*/ 8 h 28" name="T7"/>
                  <a:gd fmla="*/ 47 w 57" name="T8"/>
                  <a:gd fmla="*/ 0 h 28" name="T9"/>
                  <a:gd fmla="*/ 40 w 57" name="T10"/>
                  <a:gd fmla="*/ 10 h 28" name="T11"/>
                  <a:gd fmla="*/ 0 w 57" name="T12"/>
                  <a:gd fmla="*/ 18 h 28" name="T13"/>
                  <a:gd fmla="*/ 0 w 57" name="T14"/>
                  <a:gd fmla="*/ 18 h 2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7" name="T24"/>
                  <a:gd fmla="*/ 0 h 28" name="T25"/>
                  <a:gd fmla="*/ 57 w 57" name="T26"/>
                  <a:gd fmla="*/ 28 h 2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8" w="57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/>
              <p:nvPr/>
            </p:nvSpPr>
            <p:spPr bwMode="auto">
              <a:xfrm>
                <a:off x="5139" y="3399"/>
                <a:ext cx="31" cy="162"/>
              </a:xfrm>
              <a:custGeom>
                <a:gdLst>
                  <a:gd fmla="*/ 0 w 31" name="T0"/>
                  <a:gd fmla="*/ 0 h 28" name="T1"/>
                  <a:gd fmla="*/ 0 w 31" name="T2"/>
                  <a:gd fmla="*/ 0 h 28" name="T3"/>
                  <a:gd fmla="*/ 23 w 31" name="T4"/>
                  <a:gd fmla="*/ 12 h 28" name="T5"/>
                  <a:gd fmla="*/ 30 w 31" name="T6"/>
                  <a:gd fmla="*/ 27 h 28" name="T7"/>
                  <a:gd fmla="*/ 29 w 31" name="T8"/>
                  <a:gd fmla="*/ 16 h 28" name="T9"/>
                  <a:gd fmla="*/ 0 w 31" name="T10"/>
                  <a:gd fmla="*/ 0 h 28" name="T11"/>
                  <a:gd fmla="*/ 0 w 31" name="T12"/>
                  <a:gd fmla="*/ 0 h 2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1" name="T21"/>
                  <a:gd fmla="*/ 0 h 28" name="T22"/>
                  <a:gd fmla="*/ 31 w 31" name="T23"/>
                  <a:gd fmla="*/ 28 h 2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8" w="31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/>
            <p:nvPr/>
          </p:nvGrpSpPr>
          <p:grpSpPr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/>
              <p:nvPr/>
            </p:nvSpPr>
            <p:spPr bwMode="auto">
              <a:xfrm>
                <a:off x="4680" y="3216"/>
                <a:ext cx="32" cy="157"/>
              </a:xfrm>
              <a:custGeom>
                <a:gdLst>
                  <a:gd fmla="*/ 0 w 32" name="T0"/>
                  <a:gd fmla="*/ 39 h 40" name="T1"/>
                  <a:gd fmla="*/ 0 w 32" name="T2"/>
                  <a:gd fmla="*/ 39 h 40" name="T3"/>
                  <a:gd fmla="*/ 22 w 32" name="T4"/>
                  <a:gd fmla="*/ 21 h 40" name="T5"/>
                  <a:gd fmla="*/ 31 w 32" name="T6"/>
                  <a:gd fmla="*/ 0 h 40" name="T7"/>
                  <a:gd fmla="*/ 0 w 32" name="T8"/>
                  <a:gd fmla="*/ 39 h 40" name="T9"/>
                  <a:gd fmla="*/ 0 w 32" name="T10"/>
                  <a:gd fmla="*/ 39 h 40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32" name="T18"/>
                  <a:gd fmla="*/ 0 h 40" name="T19"/>
                  <a:gd fmla="*/ 32 w 32" name="T20"/>
                  <a:gd fmla="*/ 40 h 40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40" w="32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/>
              <p:nvPr/>
            </p:nvSpPr>
            <p:spPr bwMode="auto">
              <a:xfrm>
                <a:off x="4717" y="3138"/>
                <a:ext cx="57" cy="157"/>
              </a:xfrm>
              <a:custGeom>
                <a:gdLst>
                  <a:gd fmla="*/ 0 w 57" name="T0"/>
                  <a:gd fmla="*/ 33 h 84" name="T1"/>
                  <a:gd fmla="*/ 0 w 57" name="T2"/>
                  <a:gd fmla="*/ 33 h 84" name="T3"/>
                  <a:gd fmla="*/ 11 w 57" name="T4"/>
                  <a:gd fmla="*/ 0 h 84" name="T5"/>
                  <a:gd fmla="*/ 30 w 57" name="T6"/>
                  <a:gd fmla="*/ 1 h 84" name="T7"/>
                  <a:gd fmla="*/ 35 w 57" name="T8"/>
                  <a:gd fmla="*/ 23 h 84" name="T9"/>
                  <a:gd fmla="*/ 20 w 57" name="T10"/>
                  <a:gd fmla="*/ 45 h 84" name="T11"/>
                  <a:gd fmla="*/ 23 w 57" name="T12"/>
                  <a:gd fmla="*/ 58 h 84" name="T13"/>
                  <a:gd fmla="*/ 53 w 57" name="T14"/>
                  <a:gd fmla="*/ 66 h 84" name="T15"/>
                  <a:gd fmla="*/ 56 w 57" name="T16"/>
                  <a:gd fmla="*/ 83 h 84" name="T17"/>
                  <a:gd fmla="*/ 38 w 57" name="T18"/>
                  <a:gd fmla="*/ 66 h 84" name="T19"/>
                  <a:gd fmla="*/ 38 w 57" name="T20"/>
                  <a:gd fmla="*/ 74 h 84" name="T21"/>
                  <a:gd fmla="*/ 11 w 57" name="T22"/>
                  <a:gd fmla="*/ 66 h 84" name="T23"/>
                  <a:gd fmla="*/ 0 w 57" name="T24"/>
                  <a:gd fmla="*/ 33 h 84" name="T25"/>
                  <a:gd fmla="*/ 0 w 57" name="T26"/>
                  <a:gd fmla="*/ 33 h 84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57" name="T42"/>
                  <a:gd fmla="*/ 0 h 84" name="T43"/>
                  <a:gd fmla="*/ 57 w 57" name="T44"/>
                  <a:gd fmla="*/ 84 h 84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84" w="57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/>
              <p:nvPr/>
            </p:nvSpPr>
            <p:spPr bwMode="auto">
              <a:xfrm>
                <a:off x="4722" y="3176"/>
                <a:ext cx="17" cy="157"/>
              </a:xfrm>
              <a:custGeom>
                <a:gdLst>
                  <a:gd fmla="*/ 0 w 17" name="T0"/>
                  <a:gd fmla="*/ 0 h 18" name="T1"/>
                  <a:gd fmla="*/ 0 w 17" name="T2"/>
                  <a:gd fmla="*/ 0 h 18" name="T3"/>
                  <a:gd fmla="*/ 8 w 17" name="T4"/>
                  <a:gd fmla="*/ 0 h 18" name="T5"/>
                  <a:gd fmla="*/ 16 w 17" name="T6"/>
                  <a:gd fmla="*/ 3 h 18" name="T7"/>
                  <a:gd fmla="*/ 12 w 17" name="T8"/>
                  <a:gd fmla="*/ 17 h 18" name="T9"/>
                  <a:gd fmla="*/ 0 w 17" name="T10"/>
                  <a:gd fmla="*/ 0 h 18" name="T11"/>
                  <a:gd fmla="*/ 0 w 17" name="T12"/>
                  <a:gd fmla="*/ 0 h 1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7" name="T21"/>
                  <a:gd fmla="*/ 0 h 18" name="T22"/>
                  <a:gd fmla="*/ 17 w 17" name="T23"/>
                  <a:gd fmla="*/ 18 h 1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8" w="17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/>
              <p:nvPr/>
            </p:nvSpPr>
            <p:spPr bwMode="auto">
              <a:xfrm>
                <a:off x="4744" y="3199"/>
                <a:ext cx="15" cy="157"/>
              </a:xfrm>
              <a:custGeom>
                <a:gdLst>
                  <a:gd fmla="*/ 0 w 15" name="T0"/>
                  <a:gd fmla="*/ 0 h 22" name="T1"/>
                  <a:gd fmla="*/ 0 w 15" name="T2"/>
                  <a:gd fmla="*/ 0 h 22" name="T3"/>
                  <a:gd fmla="*/ 1 w 15" name="T4"/>
                  <a:gd fmla="*/ 21 h 22" name="T5"/>
                  <a:gd fmla="*/ 14 w 15" name="T6"/>
                  <a:gd fmla="*/ 12 h 22" name="T7"/>
                  <a:gd fmla="*/ 0 w 15" name="T8"/>
                  <a:gd fmla="*/ 0 h 22" name="T9"/>
                  <a:gd fmla="*/ 0 w 15" name="T10"/>
                  <a:gd fmla="*/ 0 h 22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5" name="T18"/>
                  <a:gd fmla="*/ 0 h 22" name="T19"/>
                  <a:gd fmla="*/ 15 w 15" name="T20"/>
                  <a:gd fmla="*/ 22 h 22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2" w="15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/>
              <p:nvPr/>
            </p:nvSpPr>
            <p:spPr bwMode="auto">
              <a:xfrm>
                <a:off x="4745" y="3247"/>
                <a:ext cx="60" cy="157"/>
              </a:xfrm>
              <a:custGeom>
                <a:gdLst>
                  <a:gd fmla="*/ 0 w 60" name="T0"/>
                  <a:gd fmla="*/ 38 h 57" name="T1"/>
                  <a:gd fmla="*/ 0 w 60" name="T2"/>
                  <a:gd fmla="*/ 38 h 57" name="T3"/>
                  <a:gd fmla="*/ 13 w 60" name="T4"/>
                  <a:gd fmla="*/ 18 h 57" name="T5"/>
                  <a:gd fmla="*/ 28 w 60" name="T6"/>
                  <a:gd fmla="*/ 22 h 57" name="T7"/>
                  <a:gd fmla="*/ 49 w 60" name="T8"/>
                  <a:gd fmla="*/ 0 h 57" name="T9"/>
                  <a:gd fmla="*/ 59 w 60" name="T10"/>
                  <a:gd fmla="*/ 13 h 57" name="T11"/>
                  <a:gd fmla="*/ 58 w 60" name="T12"/>
                  <a:gd fmla="*/ 46 h 57" name="T13"/>
                  <a:gd fmla="*/ 53 w 60" name="T14"/>
                  <a:gd fmla="*/ 32 h 57" name="T15"/>
                  <a:gd fmla="*/ 47 w 60" name="T16"/>
                  <a:gd fmla="*/ 56 h 57" name="T17"/>
                  <a:gd fmla="*/ 32 w 60" name="T18"/>
                  <a:gd fmla="*/ 50 h 57" name="T19"/>
                  <a:gd fmla="*/ 23 w 60" name="T20"/>
                  <a:gd fmla="*/ 25 h 57" name="T21"/>
                  <a:gd fmla="*/ 0 w 60" name="T22"/>
                  <a:gd fmla="*/ 38 h 57" name="T23"/>
                  <a:gd fmla="*/ 0 w 60" name="T24"/>
                  <a:gd fmla="*/ 38 h 57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60" name="T39"/>
                  <a:gd fmla="*/ 0 h 57" name="T40"/>
                  <a:gd fmla="*/ 60 w 60" name="T41"/>
                  <a:gd fmla="*/ 57 h 57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7" w="60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/>
              <p:nvPr/>
            </p:nvSpPr>
            <p:spPr bwMode="auto">
              <a:xfrm>
                <a:off x="4752" y="3216"/>
                <a:ext cx="14" cy="157"/>
              </a:xfrm>
              <a:custGeom>
                <a:gdLst>
                  <a:gd fmla="*/ 0 w 14" name="T0"/>
                  <a:gd fmla="*/ 14 h 24" name="T1"/>
                  <a:gd fmla="*/ 0 w 14" name="T2"/>
                  <a:gd fmla="*/ 14 h 24" name="T3"/>
                  <a:gd fmla="*/ 3 w 14" name="T4"/>
                  <a:gd fmla="*/ 10 h 24" name="T5"/>
                  <a:gd fmla="*/ 13 w 14" name="T6"/>
                  <a:gd fmla="*/ 0 h 24" name="T7"/>
                  <a:gd fmla="*/ 9 w 14" name="T8"/>
                  <a:gd fmla="*/ 23 h 24" name="T9"/>
                  <a:gd fmla="*/ 0 w 14" name="T10"/>
                  <a:gd fmla="*/ 14 h 24" name="T11"/>
                  <a:gd fmla="*/ 0 w 14" name="T12"/>
                  <a:gd fmla="*/ 14 h 24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4" name="T21"/>
                  <a:gd fmla="*/ 0 h 24" name="T22"/>
                  <a:gd fmla="*/ 14 w 14" name="T23"/>
                  <a:gd fmla="*/ 24 h 24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4" w="1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/>
            <p:nvPr/>
          </p:nvSpPr>
          <p:spPr bwMode="auto">
            <a:xfrm>
              <a:off x="3423408" y="3035780"/>
              <a:ext cx="2782868" cy="206196"/>
            </a:xfrm>
            <a:custGeom>
              <a:gdLst>
                <a:gd fmla="*/ 37309631 w 2232" name="T0"/>
                <a:gd fmla="*/ 710412683 h 748" name="T1"/>
                <a:gd fmla="*/ 66845385 w 2232" name="T2"/>
                <a:gd fmla="*/ 442943307 h 748" name="T3"/>
                <a:gd fmla="*/ 129026444 w 2232" name="T4"/>
                <a:gd fmla="*/ 374798509 h 748" name="T5"/>
                <a:gd fmla="*/ 167890879 w 2232" name="T6"/>
                <a:gd fmla="*/ 560493703 h 748" name="T7"/>
                <a:gd fmla="*/ 300026834 w 2232" name="T8"/>
                <a:gd fmla="*/ 560493703 h 748" name="T9"/>
                <a:gd fmla="*/ 421280687 w 2232" name="T10"/>
                <a:gd fmla="*/ 431017413 h 748" name="T11"/>
                <a:gd fmla="*/ 592281039 w 2232" name="T12"/>
                <a:gd fmla="*/ 420796150 h 748" name="T13"/>
                <a:gd fmla="*/ 879870995 w 2232" name="T14"/>
                <a:gd fmla="*/ 419092823 h 748" name="T15"/>
                <a:gd fmla="*/ 881425770 w 2232" name="T16"/>
                <a:gd fmla="*/ 270877252 h 748" name="T17"/>
                <a:gd fmla="*/ 990243836 w 2232" name="T18"/>
                <a:gd fmla="*/ 408870255 h 748" name="T19"/>
                <a:gd fmla="*/ 1008898646 w 2232" name="T20"/>
                <a:gd fmla="*/ 398648993 h 748" name="T21"/>
                <a:gd fmla="*/ 1089734496 w 2232" name="T22"/>
                <a:gd fmla="*/ 417389497 h 748" name="T23"/>
                <a:gd fmla="*/ 1035326087 w 2232" name="T24"/>
                <a:gd fmla="*/ 238507527 h 748" name="T25"/>
                <a:gd fmla="*/ 1094397576 w 2232" name="T26"/>
                <a:gd fmla="*/ 247026768 h 748" name="T27"/>
                <a:gd fmla="*/ 1139479826 w 2232" name="T28"/>
                <a:gd fmla="*/ 195917844 h 748" name="T29"/>
                <a:gd fmla="*/ 1400642498 w 2232" name="T30"/>
                <a:gd fmla="*/ 78367386 h 748" name="T31"/>
                <a:gd fmla="*/ 1576305929 w 2232" name="T32"/>
                <a:gd fmla="*/ 56220229 h 748" name="T33"/>
                <a:gd fmla="*/ 1786169430 w 2232" name="T34"/>
                <a:gd fmla="*/ 47700987 h 748" name="T35"/>
                <a:gd fmla="*/ 1699115726 w 2232" name="T36"/>
                <a:gd fmla="*/ 223174980 h 748" name="T37"/>
                <a:gd fmla="*/ 1835914761 w 2232" name="T38"/>
                <a:gd fmla="*/ 209545759 h 748" name="T39"/>
                <a:gd fmla="*/ 2044223487 w 2232" name="T40"/>
                <a:gd fmla="*/ 218065001 h 748" name="T41"/>
                <a:gd fmla="*/ 2147483647 w 2232" name="T42"/>
                <a:gd fmla="*/ 284506472 h 748" name="T43"/>
                <a:gd fmla="*/ 2147483647 w 2232" name="T44"/>
                <a:gd fmla="*/ 267469294 h 748" name="T45"/>
                <a:gd fmla="*/ 2147483647 w 2232" name="T46"/>
                <a:gd fmla="*/ 371390551 h 748" name="T47"/>
                <a:gd fmla="*/ 2147483647 w 2232" name="T48"/>
                <a:gd fmla="*/ 361169288 h 748" name="T49"/>
                <a:gd fmla="*/ 2147483647 w 2232" name="T50"/>
                <a:gd fmla="*/ 459979180 h 748" name="T51"/>
                <a:gd fmla="*/ 2147483647 w 2232" name="T52"/>
                <a:gd fmla="*/ 562197029 h 748" name="T53"/>
                <a:gd fmla="*/ 2147483647 w 2232" name="T54"/>
                <a:gd fmla="*/ 492348905 h 748" name="T55"/>
                <a:gd fmla="*/ 2147483647 w 2232" name="T56"/>
                <a:gd fmla="*/ 613305954 h 748" name="T57"/>
                <a:gd fmla="*/ 2147483647 w 2232" name="T58"/>
                <a:gd fmla="*/ 725746535 h 748" name="T59"/>
                <a:gd fmla="*/ 2147483647 w 2232" name="T60"/>
                <a:gd fmla="*/ 850110236 h 748" name="T61"/>
                <a:gd fmla="*/ 2147483647 w 2232" name="T62"/>
                <a:gd fmla="*/ 982994484 h 748" name="T63"/>
                <a:gd fmla="*/ 2147483647 w 2232" name="T64"/>
                <a:gd fmla="*/ 689970157 h 748" name="T65"/>
                <a:gd fmla="*/ 2147483647 w 2232" name="T66"/>
                <a:gd fmla="*/ 662711553 h 748" name="T67"/>
                <a:gd fmla="*/ 2147483647 w 2232" name="T68"/>
                <a:gd fmla="*/ 747893692 h 748" name="T69"/>
                <a:gd fmla="*/ 2147483647 w 2232" name="T70"/>
                <a:gd fmla="*/ 919959665 h 748" name="T71"/>
                <a:gd fmla="*/ 2147483647 w 2232" name="T72"/>
                <a:gd fmla="*/ 974475243 h 748" name="T73"/>
                <a:gd fmla="*/ 2147483647 w 2232" name="T74"/>
                <a:gd fmla="*/ 1257278307 h 748" name="T75"/>
                <a:gd fmla="*/ 2135941517 w 2232" name="T76"/>
                <a:gd fmla="*/ 1051139282 h 748" name="T77"/>
                <a:gd fmla="*/ 1898097047 w 2232" name="T78"/>
                <a:gd fmla="*/ 1042621346 h 748" name="T79"/>
                <a:gd fmla="*/ 1507907035 w 2232" name="T80"/>
                <a:gd fmla="*/ 998327031 h 748" name="T81"/>
                <a:gd fmla="*/ 1147252456 w 2232" name="T82"/>
                <a:gd fmla="*/ 1042621346 h 748" name="T83"/>
                <a:gd fmla="*/ 1016671276 w 2232" name="T84"/>
                <a:gd fmla="*/ 1001733684 h 748" name="T85"/>
                <a:gd fmla="*/ 778825559 w 2232" name="T86"/>
                <a:gd fmla="*/ 877368677 h 748" name="T87"/>
                <a:gd fmla="*/ 620262008 w 2232" name="T88"/>
                <a:gd fmla="*/ 916553013 h 748" name="T89"/>
                <a:gd fmla="*/ 645134673 w 2232" name="T90"/>
                <a:gd fmla="*/ 1001733684 h 748" name="T91"/>
                <a:gd fmla="*/ 553416642 w 2232" name="T92"/>
                <a:gd fmla="*/ 993215747 h 748" name="T93"/>
                <a:gd fmla="*/ 415062832 w 2232" name="T94"/>
                <a:gd fmla="*/ 1013659578 h 748" name="T95"/>
                <a:gd fmla="*/ 401072348 w 2232" name="T96"/>
                <a:gd fmla="*/ 1097136923 h 748" name="T97"/>
                <a:gd fmla="*/ 452372453 w 2232" name="T98"/>
                <a:gd fmla="*/ 1161875068 h 748" name="T99"/>
                <a:gd fmla="*/ 411953282 w 2232" name="T100"/>
                <a:gd fmla="*/ 1253870349 h 748" name="T101"/>
                <a:gd fmla="*/ 290699429 w 2232" name="T102"/>
                <a:gd fmla="*/ 1206169383 h 748" name="T103"/>
                <a:gd fmla="*/ 272044619 w 2232" name="T104"/>
                <a:gd fmla="*/ 1092025639 h 748" name="T105"/>
                <a:gd fmla="*/ 138353849 w 2232" name="T106"/>
                <a:gd fmla="*/ 1000030358 h 748" name="T107"/>
                <a:gd fmla="*/ 93272845 w 2232" name="T108"/>
                <a:gd fmla="*/ 954032717 h 748" name="T109"/>
                <a:gd fmla="*/ 6217857 w 2232" name="T110"/>
                <a:gd fmla="*/ 880776635 h 748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w 2232" name="T168"/>
                <a:gd fmla="*/ 0 h 748" name="T169"/>
                <a:gd fmla="*/ 2232 w 2232" name="T170"/>
                <a:gd fmla="*/ 748 h 748" name="T171"/>
              </a:gdLst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b="T171" l="T168" r="T170" t="T169"/>
              <a:pathLst>
                <a:path h="748" w="2232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/>
            <p:nvPr/>
          </p:nvSpPr>
          <p:spPr bwMode="auto">
            <a:xfrm>
              <a:off x="3761542" y="2439672"/>
              <a:ext cx="85724" cy="206196"/>
            </a:xfrm>
            <a:custGeom>
              <a:gdLst>
                <a:gd fmla="*/ 0 w 69" name="T0"/>
                <a:gd fmla="*/ 37227388 h 31" name="T1"/>
                <a:gd fmla="*/ 0 w 69" name="T2"/>
                <a:gd fmla="*/ 37227388 h 31" name="T3"/>
                <a:gd fmla="*/ 21608912 w 69" name="T4"/>
                <a:gd fmla="*/ 24818262 h 31" name="T5"/>
                <a:gd fmla="*/ 6174684 w 69" name="T6"/>
                <a:gd fmla="*/ 15954786 h 31" name="T7"/>
                <a:gd fmla="*/ 80263432 w 69" name="T8"/>
                <a:gd fmla="*/ 0 h 31" name="T9"/>
                <a:gd fmla="*/ 94155865 w 69" name="T10"/>
                <a:gd fmla="*/ 1772162 h 31" name="T11"/>
                <a:gd fmla="*/ 78720382 w 69" name="T12"/>
                <a:gd fmla="*/ 14182624 h 31" name="T13"/>
                <a:gd fmla="*/ 104960937 w 69" name="T14"/>
                <a:gd fmla="*/ 14182624 h 31" name="T15"/>
                <a:gd fmla="*/ 37044375 w 69" name="T16"/>
                <a:gd fmla="*/ 42546536 h 31" name="T17"/>
                <a:gd fmla="*/ 21608912 w 69" name="T18"/>
                <a:gd fmla="*/ 53183511 h 31" name="T19"/>
                <a:gd fmla="*/ 24696253 w 69" name="T20"/>
                <a:gd fmla="*/ 39000881 h 31" name="T21"/>
                <a:gd fmla="*/ 0 w 69" name="T22"/>
                <a:gd fmla="*/ 37227388 h 31" name="T23"/>
                <a:gd fmla="*/ 0 w 69" name="T24"/>
                <a:gd fmla="*/ 37227388 h 31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69" name="T39"/>
                <a:gd fmla="*/ 0 h 31" name="T40"/>
                <a:gd fmla="*/ 69 w 69" name="T41"/>
                <a:gd fmla="*/ 31 h 31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31" w="69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/>
            <p:nvPr/>
          </p:nvSpPr>
          <p:spPr bwMode="auto">
            <a:xfrm>
              <a:off x="3786942" y="2840517"/>
              <a:ext cx="34925" cy="206196"/>
            </a:xfrm>
            <a:custGeom>
              <a:gdLst>
                <a:gd fmla="*/ 0 w 28" name="T0"/>
                <a:gd fmla="*/ 24956500 h 16" name="T1"/>
                <a:gd fmla="*/ 0 w 28" name="T2"/>
                <a:gd fmla="*/ 24956500 h 16" name="T3"/>
                <a:gd fmla="*/ 12447022 w 28" name="T4"/>
                <a:gd fmla="*/ 0 h 16" name="T5"/>
                <a:gd fmla="*/ 42007299 w 28" name="T6"/>
                <a:gd fmla="*/ 13310219 h 16" name="T7"/>
                <a:gd fmla="*/ 0 w 28" name="T8"/>
                <a:gd fmla="*/ 24956500 h 16" name="T9"/>
                <a:gd fmla="*/ 0 w 28" name="T10"/>
                <a:gd fmla="*/ 24956500 h 1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28" name="T18"/>
                <a:gd fmla="*/ 0 h 16" name="T19"/>
                <a:gd fmla="*/ 28 w 28" name="T20"/>
                <a:gd fmla="*/ 16 h 1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6" w="28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/>
            <p:nvPr/>
          </p:nvSpPr>
          <p:spPr bwMode="auto">
            <a:xfrm>
              <a:off x="3842505" y="2750824"/>
              <a:ext cx="106362" cy="206196"/>
            </a:xfrm>
            <a:custGeom>
              <a:gdLst>
                <a:gd fmla="*/ 0 w 84" name="T0"/>
                <a:gd fmla="*/ 47622488 h 63" name="T1"/>
                <a:gd fmla="*/ 0 w 84" name="T2"/>
                <a:gd fmla="*/ 47622488 h 63" name="T3"/>
                <a:gd fmla="*/ 11222458 w 84" name="T4"/>
                <a:gd fmla="*/ 69846223 h 63" name="T5"/>
                <a:gd fmla="*/ 25652236 w 84" name="T6"/>
                <a:gd fmla="*/ 61908725 h 63" name="T7"/>
                <a:gd fmla="*/ 41686311 w 84" name="T8"/>
                <a:gd fmla="*/ 76194962 h 63" name="T9"/>
                <a:gd fmla="*/ 54511791 w 84" name="T10"/>
                <a:gd fmla="*/ 69846223 h 63" name="T11"/>
                <a:gd fmla="*/ 49702711 w 84" name="T12"/>
                <a:gd fmla="*/ 95243717 h 63" name="T13"/>
                <a:gd fmla="*/ 133074048 w 84" name="T14"/>
                <a:gd fmla="*/ 98418716 h 63" name="T15"/>
                <a:gd fmla="*/ 101007183 w 84" name="T16"/>
                <a:gd fmla="*/ 80957460 h 63" name="T17"/>
                <a:gd fmla="*/ 84974383 w 84" name="T18"/>
                <a:gd fmla="*/ 50796228 h 63" name="T19"/>
                <a:gd fmla="*/ 86578676 w 84" name="T20"/>
                <a:gd fmla="*/ 17461241 h 63" name="T21"/>
                <a:gd fmla="*/ 107420556 w 84" name="T22"/>
                <a:gd fmla="*/ 0 h 63" name="T23"/>
                <a:gd fmla="*/ 35272928 w 84" name="T24"/>
                <a:gd fmla="*/ 6350001 h 63" name="T25"/>
                <a:gd fmla="*/ 17635831 w 84" name="T26"/>
                <a:gd fmla="*/ 47622488 h 63" name="T27"/>
                <a:gd fmla="*/ 0 w 84" name="T28"/>
                <a:gd fmla="*/ 47622488 h 63" name="T29"/>
                <a:gd fmla="*/ 0 w 84" name="T30"/>
                <a:gd fmla="*/ 47622488 h 63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w 84" name="T48"/>
                <a:gd fmla="*/ 0 h 63" name="T49"/>
                <a:gd fmla="*/ 84 w 84" name="T50"/>
                <a:gd fmla="*/ 63 h 63" name="T51"/>
              </a:gdLst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b="T51" l="T48" r="T50" t="T49"/>
              <a:pathLst>
                <a:path h="62" w="84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/>
            <p:nvPr/>
          </p:nvSpPr>
          <p:spPr bwMode="auto">
            <a:xfrm>
              <a:off x="3880605" y="2642873"/>
              <a:ext cx="261935" cy="206196"/>
            </a:xfrm>
            <a:custGeom>
              <a:gdLst>
                <a:gd fmla="*/ 0 w 211" name="T0"/>
                <a:gd fmla="*/ 154608593 h 103" name="T1"/>
                <a:gd fmla="*/ 0 w 211" name="T2"/>
                <a:gd fmla="*/ 154608593 h 103" name="T3"/>
                <a:gd fmla="*/ 30821668 w 211" name="T4"/>
                <a:gd fmla="*/ 158122454 h 103" name="T5"/>
                <a:gd fmla="*/ 10787834 w 211" name="T6"/>
                <a:gd fmla="*/ 173934207 h 103" name="T7"/>
                <a:gd fmla="*/ 64725751 w 211" name="T8"/>
                <a:gd fmla="*/ 179205661 h 103" name="T9"/>
                <a:gd fmla="*/ 66267578 w 211" name="T10"/>
                <a:gd fmla="*/ 158122454 h 103" name="T11"/>
                <a:gd fmla="*/ 81678427 w 211" name="T12"/>
                <a:gd fmla="*/ 163392583 h 103" name="T13"/>
                <a:gd fmla="*/ 66267578 w 211" name="T14"/>
                <a:gd fmla="*/ 151094733 h 103" name="T15"/>
                <a:gd fmla="*/ 87842014 w 211" name="T16"/>
                <a:gd fmla="*/ 154608593 h 103" name="T17"/>
                <a:gd fmla="*/ 81678427 w 211" name="T18"/>
                <a:gd fmla="*/ 131767835 h 103" name="T19"/>
                <a:gd fmla="*/ 94006842 w 211" name="T20"/>
                <a:gd fmla="*/ 145823279 h 103" name="T21"/>
                <a:gd fmla="*/ 107877085 w 211" name="T22"/>
                <a:gd fmla="*/ 133525428 h 103" name="T23"/>
                <a:gd fmla="*/ 98629843 w 211" name="T24"/>
                <a:gd fmla="*/ 117713717 h 103" name="T25"/>
                <a:gd fmla="*/ 130993329 w 211" name="T26"/>
                <a:gd fmla="*/ 119469985 h 103" name="T27"/>
                <a:gd fmla="*/ 123287914 w 211" name="T28"/>
                <a:gd fmla="*/ 110685996 h 103" name="T29"/>
                <a:gd fmla="*/ 137156916 w 211" name="T30"/>
                <a:gd fmla="*/ 114199856 h 103" name="T31"/>
                <a:gd fmla="*/ 146404158 w 211" name="T32"/>
                <a:gd fmla="*/ 94872959 h 103" name="T33"/>
                <a:gd fmla="*/ 306677318 w 211" name="T34"/>
                <a:gd fmla="*/ 38652480 h 103" name="T35"/>
                <a:gd fmla="*/ 323629975 w 211" name="T36"/>
                <a:gd fmla="*/ 15811716 h 103" name="T37"/>
                <a:gd fmla="*/ 292807075 w 211" name="T38"/>
                <a:gd fmla="*/ 0 h 103" name="T39"/>
                <a:gd fmla="*/ 225000171 w 211" name="T40"/>
                <a:gd fmla="*/ 36894887 h 103" name="T41"/>
                <a:gd fmla="*/ 154109573 w 211" name="T42"/>
                <a:gd fmla="*/ 36894887 h 103" name="T43"/>
                <a:gd fmla="*/ 80136580 w 211" name="T44"/>
                <a:gd fmla="*/ 84331356 h 103" name="T45"/>
                <a:gd fmla="*/ 40068911 w 211" name="T46"/>
                <a:gd fmla="*/ 91359098 h 103" name="T47"/>
                <a:gd fmla="*/ 41609507 w 211" name="T48"/>
                <a:gd fmla="*/ 110685996 h 103" name="T49"/>
                <a:gd fmla="*/ 63185164 w 211" name="T50"/>
                <a:gd fmla="*/ 114199856 h 103" name="T51"/>
                <a:gd fmla="*/ 38527083 w 211" name="T52"/>
                <a:gd fmla="*/ 114199856 h 103" name="T53"/>
                <a:gd fmla="*/ 49314921 w 211" name="T54"/>
                <a:gd fmla="*/ 122983846 h 103" name="T55"/>
                <a:gd fmla="*/ 30821668 w 211" name="T56"/>
                <a:gd fmla="*/ 133525428 h 103" name="T57"/>
                <a:gd fmla="*/ 52397336 w 211" name="T58"/>
                <a:gd fmla="*/ 142309418 h 103" name="T59"/>
                <a:gd fmla="*/ 0 w 211" name="T60"/>
                <a:gd fmla="*/ 154608593 h 103" name="T61"/>
                <a:gd fmla="*/ 0 w 211" name="T62"/>
                <a:gd fmla="*/ 154608593 h 103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211" name="T96"/>
                <a:gd fmla="*/ 0 h 103" name="T97"/>
                <a:gd fmla="*/ 211 w 211" name="T98"/>
                <a:gd fmla="*/ 103 h 103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103" w="211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/>
            <p:nvPr/>
          </p:nvSpPr>
          <p:spPr bwMode="auto">
            <a:xfrm>
              <a:off x="4031416" y="2414272"/>
              <a:ext cx="50799" cy="206196"/>
            </a:xfrm>
            <a:custGeom>
              <a:gdLst>
                <a:gd fmla="*/ 0 w 41" name="T0"/>
                <a:gd fmla="*/ 20480869 h 21" name="T1"/>
                <a:gd fmla="*/ 0 w 41" name="T2"/>
                <a:gd fmla="*/ 20480869 h 21" name="T3"/>
                <a:gd fmla="*/ 18421813 w 41" name="T4"/>
                <a:gd fmla="*/ 29258380 h 21" name="T5"/>
                <a:gd fmla="*/ 61407284 w 41" name="T6"/>
                <a:gd fmla="*/ 19018550 h 21" name="T7"/>
                <a:gd fmla="*/ 35309714 w 41" name="T8"/>
                <a:gd fmla="*/ 0 h 21" name="T9"/>
                <a:gd fmla="*/ 0 w 41" name="T10"/>
                <a:gd fmla="*/ 20480869 h 21" name="T11"/>
                <a:gd fmla="*/ 0 w 41" name="T12"/>
                <a:gd fmla="*/ 20480869 h 21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41" name="T21"/>
                <a:gd fmla="*/ 0 h 21" name="T22"/>
                <a:gd fmla="*/ 41 w 41" name="T23"/>
                <a:gd fmla="*/ 21 h 21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1" w="4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/>
            <p:nvPr/>
          </p:nvSpPr>
          <p:spPr bwMode="auto">
            <a:xfrm>
              <a:off x="4515602" y="2462690"/>
              <a:ext cx="47625" cy="206196"/>
            </a:xfrm>
            <a:custGeom>
              <a:gdLst>
                <a:gd fmla="*/ 0 w 38" name="T0"/>
                <a:gd fmla="*/ 0 h 14" name="T1"/>
                <a:gd fmla="*/ 0 w 38" name="T2"/>
                <a:gd fmla="*/ 0 h 14" name="T3"/>
                <a:gd fmla="*/ 25132214 w 38" name="T4"/>
                <a:gd fmla="*/ 15557395 h 14" name="T5"/>
                <a:gd fmla="*/ 17277847 w 38" name="T6"/>
                <a:gd fmla="*/ 20224737 h 14" name="T7"/>
                <a:gd fmla="*/ 39268060 w 38" name="T8"/>
                <a:gd fmla="*/ 20224737 h 14" name="T9"/>
                <a:gd fmla="*/ 58117536 w 38" name="T10"/>
                <a:gd fmla="*/ 9334686 h 14" name="T11"/>
                <a:gd fmla="*/ 0 w 38" name="T12"/>
                <a:gd fmla="*/ 0 h 14" name="T13"/>
                <a:gd fmla="*/ 0 w 38" name="T14"/>
                <a:gd fmla="*/ 0 h 14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38" name="T24"/>
                <a:gd fmla="*/ 0 h 14" name="T25"/>
                <a:gd fmla="*/ 38 w 38" name="T26"/>
                <a:gd fmla="*/ 14 h 14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14" w="38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/>
            <p:nvPr/>
          </p:nvSpPr>
          <p:spPr bwMode="auto">
            <a:xfrm>
              <a:off x="4525126" y="2430940"/>
              <a:ext cx="109536" cy="206196"/>
            </a:xfrm>
            <a:custGeom>
              <a:gdLst>
                <a:gd fmla="*/ 0 w 88" name="T0"/>
                <a:gd fmla="*/ 51992477 h 38" name="T1"/>
                <a:gd fmla="*/ 0 w 88" name="T2"/>
                <a:gd fmla="*/ 51992477 h 38" name="T3"/>
                <a:gd fmla="*/ 35635620 w 88" name="T4"/>
                <a:gd fmla="*/ 16772225 h 38" name="T5"/>
                <a:gd fmla="*/ 86764515 w 88" name="T6"/>
                <a:gd fmla="*/ 0 h 38" name="T7"/>
                <a:gd fmla="*/ 134795229 w 88" name="T8"/>
                <a:gd fmla="*/ 30188970 h 38" name="T9"/>
                <a:gd fmla="*/ 119301972 w 88" name="T10"/>
                <a:gd fmla="*/ 35220247 h 38" name="T11"/>
                <a:gd fmla="*/ 122400126 w 88" name="T12"/>
                <a:gd fmla="*/ 48638292 h 38" name="T13"/>
                <a:gd fmla="*/ 52678585 w 88" name="T14"/>
                <a:gd fmla="*/ 62055032 h 38" name="T15"/>
                <a:gd fmla="*/ 0 w 88" name="T16"/>
                <a:gd fmla="*/ 51992477 h 38" name="T17"/>
                <a:gd fmla="*/ 0 w 88" name="T18"/>
                <a:gd fmla="*/ 51992477 h 38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88" name="T30"/>
                <a:gd fmla="*/ 0 h 38" name="T31"/>
                <a:gd fmla="*/ 88 w 88" name="T32"/>
                <a:gd fmla="*/ 38 h 38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38" w="8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/>
            <p:nvPr/>
          </p:nvSpPr>
          <p:spPr bwMode="auto">
            <a:xfrm>
              <a:off x="4547350" y="2478565"/>
              <a:ext cx="120649" cy="206196"/>
            </a:xfrm>
            <a:custGeom>
              <a:gdLst>
                <a:gd fmla="*/ 0 w 98" name="T0"/>
                <a:gd fmla="*/ 32371164 h 45" name="T1"/>
                <a:gd fmla="*/ 0 w 98" name="T2"/>
                <a:gd fmla="*/ 32371164 h 45" name="T3"/>
                <a:gd fmla="*/ 27281675 w 98" name="T4"/>
                <a:gd fmla="*/ 37482673 h 45" name="T5"/>
                <a:gd fmla="*/ 45470282 w 98" name="T6"/>
                <a:gd fmla="*/ 63040231 h 45" name="T7"/>
                <a:gd fmla="*/ 60626625 w 98" name="T8"/>
                <a:gd fmla="*/ 54520614 h 45" name="T9"/>
                <a:gd fmla="*/ 121253251 w 98" name="T10"/>
                <a:gd fmla="*/ 74966652 h 45" name="T11"/>
                <a:gd fmla="*/ 142472871 w 98" name="T12"/>
                <a:gd fmla="*/ 66447034 h 45" name="T13"/>
                <a:gd fmla="*/ 125799785 w 98" name="T14"/>
                <a:gd fmla="*/ 47705703 h 45" name="T15"/>
                <a:gd fmla="*/ 137925106 w 98" name="T16"/>
                <a:gd fmla="*/ 52817212 h 45" name="T17"/>
                <a:gd fmla="*/ 147019404 w 98" name="T18"/>
                <a:gd fmla="*/ 22149450 h 45" name="T19"/>
                <a:gd fmla="*/ 115189975 w 98" name="T20"/>
                <a:gd fmla="*/ 6814914 h 45" name="T21"/>
                <a:gd fmla="*/ 83361776 w 98" name="T22"/>
                <a:gd fmla="*/ 28964361 h 45" name="T23"/>
                <a:gd fmla="*/ 109127929 w 98" name="T24"/>
                <a:gd fmla="*/ 17037935 h 45" name="T25"/>
                <a:gd fmla="*/ 93971586 w 98" name="T26"/>
                <a:gd fmla="*/ 0 h 45" name="T27"/>
                <a:gd fmla="*/ 42438028 w 98" name="T28"/>
                <a:gd fmla="*/ 6814914 h 45" name="T29"/>
                <a:gd fmla="*/ 0 w 98" name="T30"/>
                <a:gd fmla="*/ 32371164 h 45" name="T31"/>
                <a:gd fmla="*/ 0 w 98" name="T32"/>
                <a:gd fmla="*/ 32371164 h 45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w 98" name="T51"/>
                <a:gd fmla="*/ 0 h 45" name="T52"/>
                <a:gd fmla="*/ 98 w 98" name="T53"/>
                <a:gd fmla="*/ 45 h 45" name="T54"/>
              </a:gdLst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b="T54" l="T51" r="T53" t="T52"/>
              <a:pathLst>
                <a:path h="45" w="98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/>
            <p:nvPr/>
          </p:nvSpPr>
          <p:spPr bwMode="auto">
            <a:xfrm>
              <a:off x="4661649" y="2508728"/>
              <a:ext cx="101599" cy="206196"/>
            </a:xfrm>
            <a:custGeom>
              <a:gdLst>
                <a:gd fmla="*/ 0 w 82" name="T0"/>
                <a:gd fmla="*/ 61957319 h 46" name="T1"/>
                <a:gd fmla="*/ 0 w 82" name="T2"/>
                <a:gd fmla="*/ 61957319 h 46" name="T3"/>
                <a:gd fmla="*/ 9210906 w 82" name="T4"/>
                <a:gd fmla="*/ 73370170 h 46" name="T5"/>
                <a:gd fmla="*/ 113603665 w 82" name="T6"/>
                <a:gd fmla="*/ 58696140 h 46" name="T7"/>
                <a:gd fmla="*/ 124349719 w 82" name="T8"/>
                <a:gd fmla="*/ 34239839 h 46" name="T9"/>
                <a:gd fmla="*/ 95181857 w 82" name="T10"/>
                <a:gd fmla="*/ 14674035 h 46" name="T11"/>
                <a:gd fmla="*/ 70618188 w 82" name="T12"/>
                <a:gd fmla="*/ 22825711 h 46" name="T13"/>
                <a:gd fmla="*/ 73688489 w 82" name="T14"/>
                <a:gd fmla="*/ 6522361 h 46" name="T15"/>
                <a:gd fmla="*/ 59872134 w 82" name="T16"/>
                <a:gd fmla="*/ 0 h 46" name="T17"/>
                <a:gd fmla="*/ 12281210 w 82" name="T18"/>
                <a:gd fmla="*/ 53804371 h 46" name="T19"/>
                <a:gd fmla="*/ 0 w 82" name="T20"/>
                <a:gd fmla="*/ 61957319 h 46" name="T21"/>
                <a:gd fmla="*/ 0 w 82" name="T22"/>
                <a:gd fmla="*/ 61957319 h 4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w 82" name="T36"/>
                <a:gd fmla="*/ 0 h 46" name="T37"/>
                <a:gd fmla="*/ 82 w 82" name="T38"/>
                <a:gd fmla="*/ 46 h 46" name="T39"/>
              </a:gdLst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b="T39" l="T36" r="T38" t="T37"/>
              <a:pathLst>
                <a:path h="46" w="82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/>
            <p:nvPr/>
          </p:nvSpPr>
          <p:spPr bwMode="auto">
            <a:xfrm>
              <a:off x="5293470" y="2630172"/>
              <a:ext cx="114299" cy="206196"/>
            </a:xfrm>
            <a:custGeom>
              <a:gdLst>
                <a:gd fmla="*/ 0 w 92" name="T0"/>
                <a:gd fmla="*/ 40628330 h 43" name="T1"/>
                <a:gd fmla="*/ 0 w 92" name="T2"/>
                <a:gd fmla="*/ 40628330 h 43" name="T3"/>
                <a:gd fmla="*/ 27783597 w 92" name="T4"/>
                <a:gd fmla="*/ 1766334 h 43" name="T5"/>
                <a:gd fmla="*/ 47849462 w 92" name="T6"/>
                <a:gd fmla="*/ 0 h 43" name="T7"/>
                <a:gd fmla="*/ 80263441 w 92" name="T8"/>
                <a:gd fmla="*/ 28262669 h 43" name="T9"/>
                <a:gd fmla="*/ 84895093 w 92" name="T10"/>
                <a:gd fmla="*/ 7065335 h 43" name="T11"/>
                <a:gd fmla="*/ 120396413 w 92" name="T12"/>
                <a:gd fmla="*/ 24730003 h 43" name="T13"/>
                <a:gd fmla="*/ 117309072 w 92" name="T14"/>
                <a:gd fmla="*/ 51226339 h 43" name="T15"/>
                <a:gd fmla="*/ 140462268 w 92" name="T16"/>
                <a:gd fmla="*/ 61824337 h 43" name="T17"/>
                <a:gd fmla="*/ 66372268 w 92" name="T18"/>
                <a:gd fmla="*/ 65358332 h 43" name="T19"/>
                <a:gd fmla="*/ 61741877 w 92" name="T20"/>
                <a:gd fmla="*/ 54759005 h 43" name="T21"/>
                <a:gd fmla="*/ 49393754 w 92" name="T22"/>
                <a:gd fmla="*/ 74189998 h 43" name="T23"/>
                <a:gd fmla="*/ 0 w 92" name="T24"/>
                <a:gd fmla="*/ 40628330 h 43" name="T25"/>
                <a:gd fmla="*/ 0 w 92" name="T26"/>
                <a:gd fmla="*/ 40628330 h 43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92" name="T42"/>
                <a:gd fmla="*/ 0 h 43" name="T43"/>
                <a:gd fmla="*/ 92 w 92" name="T44"/>
                <a:gd fmla="*/ 43 h 43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43" w="92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/>
            <p:nvPr/>
          </p:nvSpPr>
          <p:spPr bwMode="auto">
            <a:xfrm>
              <a:off x="5372844" y="2623823"/>
              <a:ext cx="69849" cy="206196"/>
            </a:xfrm>
            <a:custGeom>
              <a:gdLst>
                <a:gd fmla="*/ 0 w 57" name="T0"/>
                <a:gd fmla="*/ 0 h 30" name="T1"/>
                <a:gd fmla="*/ 0 w 57" name="T2"/>
                <a:gd fmla="*/ 0 h 30" name="T3"/>
                <a:gd fmla="*/ 28531889 w 57" name="T4"/>
                <a:gd fmla="*/ 20821862 h 30" name="T5"/>
                <a:gd fmla="*/ 21023629 w 57" name="T6"/>
                <a:gd fmla="*/ 39751953 h 30" name="T7"/>
                <a:gd fmla="*/ 34538987 w 57" name="T8"/>
                <a:gd fmla="*/ 54894382 h 30" name="T9"/>
                <a:gd fmla="*/ 60068552 w 57" name="T10"/>
                <a:gd fmla="*/ 54894382 h 30" name="T11"/>
                <a:gd fmla="*/ 84095739 w 57" name="T12"/>
                <a:gd fmla="*/ 34072515 h 30" name="T13"/>
                <a:gd fmla="*/ 0 w 57" name="T14"/>
                <a:gd fmla="*/ 0 h 30" name="T15"/>
                <a:gd fmla="*/ 0 w 57" name="T16"/>
                <a:gd fmla="*/ 0 h 30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57" name="T27"/>
                <a:gd fmla="*/ 0 h 30" name="T28"/>
                <a:gd fmla="*/ 57 w 57" name="T29"/>
                <a:gd fmla="*/ 30 h 30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30" w="57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/>
            <p:nvPr/>
          </p:nvSpPr>
          <p:spPr bwMode="auto">
            <a:xfrm>
              <a:off x="5379193" y="3342171"/>
              <a:ext cx="52387" cy="206196"/>
            </a:xfrm>
            <a:custGeom>
              <a:gdLst>
                <a:gd fmla="*/ 0 w 43" name="T0"/>
                <a:gd fmla="*/ 65259437 h 149" name="T1"/>
                <a:gd fmla="*/ 0 w 43" name="T2"/>
                <a:gd fmla="*/ 65259437 h 149" name="T3"/>
                <a:gd fmla="*/ 10389683 w 43" name="T4"/>
                <a:gd fmla="*/ 96172434 h 149" name="T5"/>
                <a:gd fmla="*/ 10389683 w 43" name="T6"/>
                <a:gd fmla="*/ 254170820 h 149" name="T7"/>
                <a:gd fmla="*/ 20779367 w 43" name="T8"/>
                <a:gd fmla="*/ 235278901 h 149" name="T9"/>
                <a:gd fmla="*/ 37107049 w 43" name="T10"/>
                <a:gd fmla="*/ 247301269 h 149" name="T11"/>
                <a:gd fmla="*/ 19295470 w 43" name="T12"/>
                <a:gd fmla="*/ 204365925 h 149" name="T13"/>
                <a:gd fmla="*/ 29685153 w 43" name="T14"/>
                <a:gd fmla="*/ 159715118 h 149" name="T15"/>
                <a:gd fmla="*/ 62339309 w 43" name="T16"/>
                <a:gd fmla="*/ 173454260 h 149" name="T17"/>
                <a:gd fmla="*/ 31169045 w 43" name="T18"/>
                <a:gd fmla="*/ 89302883 h 149" name="T19"/>
                <a:gd fmla="*/ 20779367 w 43" name="T20"/>
                <a:gd fmla="*/ 0 h 149" name="T21"/>
                <a:gd fmla="*/ 0 w 43" name="T22"/>
                <a:gd fmla="*/ 65259437 h 149" name="T23"/>
                <a:gd fmla="*/ 0 w 43" name="T24"/>
                <a:gd fmla="*/ 65259437 h 149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43" name="T39"/>
                <a:gd fmla="*/ 0 h 149" name="T40"/>
                <a:gd fmla="*/ 43 w 43" name="T41"/>
                <a:gd fmla="*/ 149 h 149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149" w="43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/>
            <p:nvPr/>
          </p:nvSpPr>
          <p:spPr bwMode="auto">
            <a:xfrm>
              <a:off x="5456981" y="2641284"/>
              <a:ext cx="79374" cy="206196"/>
            </a:xfrm>
            <a:custGeom>
              <a:gdLst>
                <a:gd fmla="*/ 0 w 64" name="T0"/>
                <a:gd fmla="*/ 0 h 22" name="T1"/>
                <a:gd fmla="*/ 0 w 64" name="T2"/>
                <a:gd fmla="*/ 0 h 22" name="T3"/>
                <a:gd fmla="*/ 16920514 w 64" name="T4"/>
                <a:gd fmla="*/ 23618538 h 22" name="T5"/>
                <a:gd fmla="*/ 61526777 w 64" name="T6"/>
                <a:gd fmla="*/ 35427802 h 22" name="T7"/>
                <a:gd fmla="*/ 96905705 w 64" name="T8"/>
                <a:gd fmla="*/ 28680208 h 22" name="T9"/>
                <a:gd fmla="*/ 0 w 64" name="T10"/>
                <a:gd fmla="*/ 0 h 22" name="T11"/>
                <a:gd fmla="*/ 0 w 64" name="T12"/>
                <a:gd fmla="*/ 0 h 22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64" name="T21"/>
                <a:gd fmla="*/ 0 h 22" name="T22"/>
                <a:gd fmla="*/ 64 w 64" name="T23"/>
                <a:gd fmla="*/ 22 h 22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2" w="64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/>
            <p:nvPr/>
          </p:nvGrpSpPr>
          <p:grpSpPr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/>
              <p:nvPr/>
            </p:nvSpPr>
            <p:spPr bwMode="auto">
              <a:xfrm>
                <a:off x="3227" y="1979"/>
                <a:ext cx="146" cy="158"/>
              </a:xfrm>
              <a:custGeom>
                <a:gdLst>
                  <a:gd fmla="*/ 0 w 146" name="T0"/>
                  <a:gd fmla="*/ 13 h 104" name="T1"/>
                  <a:gd fmla="*/ 0 w 146" name="T2"/>
                  <a:gd fmla="*/ 13 h 104" name="T3"/>
                  <a:gd fmla="*/ 1 w 146" name="T4"/>
                  <a:gd fmla="*/ 25 h 104" name="T5"/>
                  <a:gd fmla="*/ 16 w 146" name="T6"/>
                  <a:gd fmla="*/ 25 h 104" name="T7"/>
                  <a:gd fmla="*/ 12 w 146" name="T8"/>
                  <a:gd fmla="*/ 31 h 104" name="T9"/>
                  <a:gd fmla="*/ 22 w 146" name="T10"/>
                  <a:gd fmla="*/ 35 h 104" name="T11"/>
                  <a:gd fmla="*/ 8 w 146" name="T12"/>
                  <a:gd fmla="*/ 34 h 104" name="T13"/>
                  <a:gd fmla="*/ 34 w 146" name="T14"/>
                  <a:gd fmla="*/ 45 h 104" name="T15"/>
                  <a:gd fmla="*/ 23 w 146" name="T16"/>
                  <a:gd fmla="*/ 49 h 104" name="T17"/>
                  <a:gd fmla="*/ 31 w 146" name="T18"/>
                  <a:gd fmla="*/ 57 h 104" name="T19"/>
                  <a:gd fmla="*/ 53 w 146" name="T20"/>
                  <a:gd fmla="*/ 52 h 104" name="T21"/>
                  <a:gd fmla="*/ 53 w 146" name="T22"/>
                  <a:gd fmla="*/ 42 h 104" name="T23"/>
                  <a:gd fmla="*/ 64 w 146" name="T24"/>
                  <a:gd fmla="*/ 38 h 104" name="T25"/>
                  <a:gd fmla="*/ 66 w 146" name="T26"/>
                  <a:gd fmla="*/ 50 h 104" name="T27"/>
                  <a:gd fmla="*/ 80 w 146" name="T28"/>
                  <a:gd fmla="*/ 42 h 104" name="T29"/>
                  <a:gd fmla="*/ 77 w 146" name="T30"/>
                  <a:gd fmla="*/ 50 h 104" name="T31"/>
                  <a:gd fmla="*/ 90 w 146" name="T32"/>
                  <a:gd fmla="*/ 50 h 104" name="T33"/>
                  <a:gd fmla="*/ 40 w 146" name="T34"/>
                  <a:gd fmla="*/ 62 h 104" name="T35"/>
                  <a:gd fmla="*/ 43 w 146" name="T36"/>
                  <a:gd fmla="*/ 71 h 104" name="T37"/>
                  <a:gd fmla="*/ 84 w 146" name="T38"/>
                  <a:gd fmla="*/ 64 h 104" name="T39"/>
                  <a:gd fmla="*/ 55 w 146" name="T40"/>
                  <a:gd fmla="*/ 73 h 104" name="T41"/>
                  <a:gd fmla="*/ 72 w 146" name="T42"/>
                  <a:gd fmla="*/ 78 h 104" name="T43"/>
                  <a:gd fmla="*/ 44 w 146" name="T44"/>
                  <a:gd fmla="*/ 82 h 104" name="T45"/>
                  <a:gd fmla="*/ 86 w 146" name="T46"/>
                  <a:gd fmla="*/ 103 h 104" name="T47"/>
                  <a:gd fmla="*/ 113 w 146" name="T48"/>
                  <a:gd fmla="*/ 50 h 104" name="T49"/>
                  <a:gd fmla="*/ 145 w 146" name="T50"/>
                  <a:gd fmla="*/ 37 h 104" name="T51"/>
                  <a:gd fmla="*/ 109 w 146" name="T52"/>
                  <a:gd fmla="*/ 28 h 104" name="T53"/>
                  <a:gd fmla="*/ 104 w 146" name="T54"/>
                  <a:gd fmla="*/ 15 h 104" name="T55"/>
                  <a:gd fmla="*/ 94 w 146" name="T56"/>
                  <a:gd fmla="*/ 23 h 104" name="T57"/>
                  <a:gd fmla="*/ 99 w 146" name="T58"/>
                  <a:gd fmla="*/ 10 h 104" name="T59"/>
                  <a:gd fmla="*/ 75 w 146" name="T60"/>
                  <a:gd fmla="*/ 0 h 104" name="T61"/>
                  <a:gd fmla="*/ 67 w 146" name="T62"/>
                  <a:gd fmla="*/ 10 h 104" name="T63"/>
                  <a:gd fmla="*/ 78 w 146" name="T64"/>
                  <a:gd fmla="*/ 35 h 104" name="T65"/>
                  <a:gd fmla="*/ 51 w 146" name="T66"/>
                  <a:gd fmla="*/ 10 h 104" name="T67"/>
                  <a:gd fmla="*/ 43 w 146" name="T68"/>
                  <a:gd fmla="*/ 15 h 104" name="T69"/>
                  <a:gd fmla="*/ 48 w 146" name="T70"/>
                  <a:gd fmla="*/ 28 h 104" name="T71"/>
                  <a:gd fmla="*/ 22 w 146" name="T72"/>
                  <a:gd fmla="*/ 16 h 104" name="T73"/>
                  <a:gd fmla="*/ 40 w 146" name="T74"/>
                  <a:gd fmla="*/ 9 h 104" name="T75"/>
                  <a:gd fmla="*/ 0 w 146" name="T76"/>
                  <a:gd fmla="*/ 13 h 104" name="T77"/>
                  <a:gd fmla="*/ 0 w 146" name="T78"/>
                  <a:gd fmla="*/ 13 h 104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w 146" name="T120"/>
                  <a:gd fmla="*/ 0 h 104" name="T121"/>
                  <a:gd fmla="*/ 146 w 146" name="T122"/>
                  <a:gd fmla="*/ 104 h 104" name="T123"/>
                </a:gdLst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b="T123" l="T120" r="T122" t="T121"/>
                <a:pathLst>
                  <a:path h="104" w="146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/>
              <p:nvPr/>
            </p:nvSpPr>
            <p:spPr bwMode="auto">
              <a:xfrm>
                <a:off x="3320" y="1935"/>
                <a:ext cx="132" cy="158"/>
              </a:xfrm>
              <a:custGeom>
                <a:gdLst>
                  <a:gd fmla="*/ 0 w 132" name="T0"/>
                  <a:gd fmla="*/ 11 h 44" name="T1"/>
                  <a:gd fmla="*/ 0 w 132" name="T2"/>
                  <a:gd fmla="*/ 11 h 44" name="T3"/>
                  <a:gd fmla="*/ 19 w 132" name="T4"/>
                  <a:gd fmla="*/ 15 h 44" name="T5"/>
                  <a:gd fmla="*/ 7 w 132" name="T6"/>
                  <a:gd fmla="*/ 20 h 44" name="T7"/>
                  <a:gd fmla="*/ 12 w 132" name="T8"/>
                  <a:gd fmla="*/ 24 h 44" name="T9"/>
                  <a:gd fmla="*/ 60 w 132" name="T10"/>
                  <a:gd fmla="*/ 23 h 44" name="T11"/>
                  <a:gd fmla="*/ 30 w 132" name="T12"/>
                  <a:gd fmla="*/ 29 h 44" name="T13"/>
                  <a:gd fmla="*/ 78 w 132" name="T14"/>
                  <a:gd fmla="*/ 43 h 44" name="T15"/>
                  <a:gd fmla="*/ 110 w 132" name="T16"/>
                  <a:gd fmla="*/ 35 h 44" name="T17"/>
                  <a:gd fmla="*/ 131 w 132" name="T18"/>
                  <a:gd fmla="*/ 20 h 44" name="T19"/>
                  <a:gd fmla="*/ 125 w 132" name="T20"/>
                  <a:gd fmla="*/ 12 h 44" name="T21"/>
                  <a:gd fmla="*/ 94 w 132" name="T22"/>
                  <a:gd fmla="*/ 13 h 44" name="T23"/>
                  <a:gd fmla="*/ 99 w 132" name="T24"/>
                  <a:gd fmla="*/ 5 h 44" name="T25"/>
                  <a:gd fmla="*/ 74 w 132" name="T26"/>
                  <a:gd fmla="*/ 13 h 44" name="T27"/>
                  <a:gd fmla="*/ 71 w 132" name="T28"/>
                  <a:gd fmla="*/ 0 h 44" name="T29"/>
                  <a:gd fmla="*/ 65 w 132" name="T30"/>
                  <a:gd fmla="*/ 17 h 44" name="T31"/>
                  <a:gd fmla="*/ 30 w 132" name="T32"/>
                  <a:gd fmla="*/ 0 h 44" name="T33"/>
                  <a:gd fmla="*/ 31 w 132" name="T34"/>
                  <a:gd fmla="*/ 10 h 44" name="T35"/>
                  <a:gd fmla="*/ 20 w 132" name="T36"/>
                  <a:gd fmla="*/ 5 h 44" name="T37"/>
                  <a:gd fmla="*/ 25 w 132" name="T38"/>
                  <a:gd fmla="*/ 15 h 44" name="T39"/>
                  <a:gd fmla="*/ 0 w 132" name="T40"/>
                  <a:gd fmla="*/ 11 h 44" name="T41"/>
                  <a:gd fmla="*/ 0 w 132" name="T42"/>
                  <a:gd fmla="*/ 11 h 44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32" name="T66"/>
                  <a:gd fmla="*/ 0 h 44" name="T67"/>
                  <a:gd fmla="*/ 132 w 132" name="T68"/>
                  <a:gd fmla="*/ 44 h 44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44" w="132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/>
              <p:nvPr/>
            </p:nvSpPr>
            <p:spPr bwMode="auto">
              <a:xfrm>
                <a:off x="3365" y="1997"/>
                <a:ext cx="57" cy="158"/>
              </a:xfrm>
              <a:custGeom>
                <a:gdLst>
                  <a:gd fmla="*/ 0 w 57" name="T0"/>
                  <a:gd fmla="*/ 22 h 29" name="T1"/>
                  <a:gd fmla="*/ 0 w 57" name="T2"/>
                  <a:gd fmla="*/ 22 h 29" name="T3"/>
                  <a:gd fmla="*/ 5 w 57" name="T4"/>
                  <a:gd fmla="*/ 8 h 29" name="T5"/>
                  <a:gd fmla="*/ 28 w 57" name="T6"/>
                  <a:gd fmla="*/ 0 h 29" name="T7"/>
                  <a:gd fmla="*/ 32 w 57" name="T8"/>
                  <a:gd fmla="*/ 8 h 29" name="T9"/>
                  <a:gd fmla="*/ 56 w 57" name="T10"/>
                  <a:gd fmla="*/ 14 h 29" name="T11"/>
                  <a:gd fmla="*/ 22 w 57" name="T12"/>
                  <a:gd fmla="*/ 28 h 29" name="T13"/>
                  <a:gd fmla="*/ 28 w 57" name="T14"/>
                  <a:gd fmla="*/ 21 h 29" name="T15"/>
                  <a:gd fmla="*/ 0 w 57" name="T16"/>
                  <a:gd fmla="*/ 22 h 29" name="T17"/>
                  <a:gd fmla="*/ 0 w 57" name="T18"/>
                  <a:gd fmla="*/ 22 h 29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57" name="T30"/>
                  <a:gd fmla="*/ 0 h 29" name="T31"/>
                  <a:gd fmla="*/ 57 w 57" name="T32"/>
                  <a:gd fmla="*/ 29 h 29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28" w="57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/>
            <p:nvPr/>
          </p:nvSpPr>
          <p:spPr bwMode="auto">
            <a:xfrm>
              <a:off x="4629900" y="4078775"/>
              <a:ext cx="136524" cy="206196"/>
            </a:xfrm>
            <a:custGeom>
              <a:gdLst>
                <a:gd fmla="*/ 0 w 109" name="T0"/>
                <a:gd fmla="*/ 56982790 h 209" name="T1"/>
                <a:gd fmla="*/ 0 w 109" name="T2"/>
                <a:gd fmla="*/ 56982790 h 209" name="T3"/>
                <a:gd fmla="*/ 10982123 w 109" name="T4"/>
                <a:gd fmla="*/ 29354730 h 209" name="T5"/>
                <a:gd fmla="*/ 56477515 w 109" name="T6"/>
                <a:gd fmla="*/ 0 h 209" name="T7"/>
                <a:gd fmla="*/ 76872341 w 109" name="T8"/>
                <a:gd fmla="*/ 27628059 h 209" name="T9"/>
                <a:gd fmla="*/ 70597203 w 109" name="T10"/>
                <a:gd fmla="*/ 75977484 h 209" name="T11"/>
                <a:gd fmla="*/ 125505307 w 109" name="T12"/>
                <a:gd fmla="*/ 55256119 h 209" name="T13"/>
                <a:gd fmla="*/ 149037702 w 109" name="T14"/>
                <a:gd fmla="*/ 75977484 h 209" name="T15"/>
                <a:gd fmla="*/ 169431313 w 109" name="T16"/>
                <a:gd fmla="*/ 124325605 h 209" name="T17"/>
                <a:gd fmla="*/ 161587978 w 109" name="T18"/>
                <a:gd fmla="*/ 153680325 h 209" name="T19"/>
                <a:gd fmla="*/ 120798327 w 109" name="T20"/>
                <a:gd fmla="*/ 151953654 h 209" name="T21"/>
                <a:gd fmla="*/ 105110482 w 109" name="T22"/>
                <a:gd fmla="*/ 165768336 h 209" name="T23"/>
                <a:gd fmla="*/ 112955031 w 109" name="T24"/>
                <a:gd fmla="*/ 215843148 h 209" name="T25"/>
                <a:gd fmla="*/ 58045674 w 109" name="T26"/>
                <a:gd fmla="*/ 172675061 h 209" name="T27"/>
                <a:gd fmla="*/ 34514522 w 109" name="T28"/>
                <a:gd fmla="*/ 250377881 h 209" name="T29"/>
                <a:gd fmla="*/ 61183243 w 109" name="T30"/>
                <a:gd fmla="*/ 319448661 h 209" name="T31"/>
                <a:gd fmla="*/ 98835344 w 109" name="T32"/>
                <a:gd fmla="*/ 345348807 h 209" name="T33"/>
                <a:gd fmla="*/ 78440499 w 109" name="T34"/>
                <a:gd fmla="*/ 359163489 h 209" name="T35"/>
                <a:gd fmla="*/ 73734772 w 109" name="T36"/>
                <a:gd fmla="*/ 336715370 h 209" name="T37"/>
                <a:gd fmla="*/ 58045674 w 109" name="T38"/>
                <a:gd fmla="*/ 336715370 h 209" name="T39"/>
                <a:gd fmla="*/ 15687850 w 109" name="T40"/>
                <a:gd fmla="*/ 298727295 h 209" name="T41"/>
                <a:gd fmla="*/ 23532404 w 109" name="T42"/>
                <a:gd fmla="*/ 252104552 h 209" name="T43"/>
                <a:gd fmla="*/ 45495397 w 109" name="T44"/>
                <a:gd fmla="*/ 210663135 h 209" name="T45"/>
                <a:gd fmla="*/ 15687850 w 109" name="T46"/>
                <a:gd fmla="*/ 141593628 h 209" name="T47"/>
                <a:gd fmla="*/ 25100562 w 109" name="T48"/>
                <a:gd fmla="*/ 110512237 h 209" name="T49"/>
                <a:gd fmla="*/ 0 w 109" name="T50"/>
                <a:gd fmla="*/ 56982790 h 209" name="T51"/>
                <a:gd fmla="*/ 0 w 109" name="T52"/>
                <a:gd fmla="*/ 56982790 h 209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w 109" name="T81"/>
                <a:gd fmla="*/ 0 h 209" name="T82"/>
                <a:gd fmla="*/ 109 w 109" name="T83"/>
                <a:gd fmla="*/ 209 h 209" name="T84"/>
              </a:gdLst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b="T84" l="T81" r="T83" t="T82"/>
              <a:pathLst>
                <a:path h="209" w="1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/>
            <p:nvPr/>
          </p:nvSpPr>
          <p:spPr bwMode="auto">
            <a:xfrm>
              <a:off x="3415470" y="3585060"/>
              <a:ext cx="315911" cy="206196"/>
            </a:xfrm>
            <a:custGeom>
              <a:gdLst>
                <a:gd fmla="*/ 0 w 252" name="T0"/>
                <a:gd fmla="*/ 55671680 h 99" name="T1"/>
                <a:gd fmla="*/ 0 w 252" name="T2"/>
                <a:gd fmla="*/ 55671680 h 99" name="T3"/>
                <a:gd fmla="*/ 17287462 w 252" name="T4"/>
                <a:gd fmla="*/ 97848223 h 99" name="T5"/>
                <a:gd fmla="*/ 1572043 w 252" name="T6"/>
                <a:gd fmla="*/ 102908575 h 99" name="T7"/>
                <a:gd fmla="*/ 17287462 w 252" name="T8"/>
                <a:gd fmla="*/ 109657442 h 99" name="T9"/>
                <a:gd fmla="*/ 23573131 w 252" name="T10"/>
                <a:gd fmla="*/ 136650313 h 99" name="T11"/>
                <a:gd fmla="*/ 45575473 w 252" name="T12"/>
                <a:gd fmla="*/ 133275879 h 99" name="T13"/>
                <a:gd fmla="*/ 23573131 w 252" name="T14"/>
                <a:gd fmla="*/ 145085098 h 99" name="T15"/>
                <a:gd fmla="*/ 48718305 w 252" name="T16"/>
                <a:gd fmla="*/ 140023447 h 99" name="T17"/>
                <a:gd fmla="*/ 75435513 w 252" name="T18"/>
                <a:gd fmla="*/ 156894316 h 99" name="T19"/>
                <a:gd fmla="*/ 100580697 w 252" name="T20"/>
                <a:gd fmla="*/ 138336230 h 99" name="T21"/>
                <a:gd fmla="*/ 139869232 w 252" name="T22"/>
                <a:gd fmla="*/ 161954668 h 99" name="T23"/>
                <a:gd fmla="*/ 207447058 w 252" name="T24"/>
                <a:gd fmla="*/ 138336230 h 99" name="T25"/>
                <a:gd fmla="*/ 205876268 w 252" name="T26"/>
                <a:gd fmla="*/ 165329101 h 99" name="T27"/>
                <a:gd fmla="*/ 218448850 w 252" name="T28"/>
                <a:gd fmla="*/ 138336230 h 99" name="T29"/>
                <a:gd fmla="*/ 347317583 w 252" name="T30"/>
                <a:gd fmla="*/ 133275879 h 99" name="T31"/>
                <a:gd fmla="*/ 394463826 w 252" name="T32"/>
                <a:gd fmla="*/ 129901445 h 99" name="T33"/>
                <a:gd fmla="*/ 380320454 w 252" name="T34"/>
                <a:gd fmla="*/ 72542549 h 99" name="T35"/>
                <a:gd fmla="*/ 391320994 w 252" name="T36"/>
                <a:gd fmla="*/ 60733330 h 99" name="T37"/>
                <a:gd fmla="*/ 350460415 w 252" name="T38"/>
                <a:gd fmla="*/ 11809224 h 99" name="T39"/>
                <a:gd fmla="*/ 323743129 w 252" name="T40"/>
                <a:gd fmla="*/ 11809224 h 99" name="T41"/>
                <a:gd fmla="*/ 253022511 w 252" name="T42"/>
                <a:gd fmla="*/ 32053232 h 99" name="T43"/>
                <a:gd fmla="*/ 190159600 w 252" name="T44"/>
                <a:gd fmla="*/ 0 h 99" name="T45"/>
                <a:gd fmla="*/ 150871025 w 252" name="T46"/>
                <a:gd fmla="*/ 1687217 h 99" name="T47"/>
                <a:gd fmla="*/ 102152740 w 252" name="T48"/>
                <a:gd fmla="*/ 30366016 h 99" name="T49"/>
                <a:gd fmla="*/ 61290888 w 252" name="T50"/>
                <a:gd fmla="*/ 21931231 h 99" name="T51"/>
                <a:gd fmla="*/ 73863470 w 252" name="T52"/>
                <a:gd fmla="*/ 37114883 h 99" name="T53"/>
                <a:gd fmla="*/ 0 w 252" name="T54"/>
                <a:gd fmla="*/ 55671680 h 99" name="T55"/>
                <a:gd fmla="*/ 0 w 252" name="T56"/>
                <a:gd fmla="*/ 55671680 h 99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w 252" name="T87"/>
                <a:gd fmla="*/ 0 h 99" name="T88"/>
                <a:gd fmla="*/ 252 w 252" name="T89"/>
                <a:gd fmla="*/ 99 h 99" name="T90"/>
              </a:gdLst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b="T90" l="T87" r="T89" t="T88"/>
              <a:pathLst>
                <a:path h="99" w="251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/>
            <p:nvPr/>
          </p:nvSpPr>
          <p:spPr bwMode="auto">
            <a:xfrm>
              <a:off x="110317" y="3000856"/>
              <a:ext cx="506410" cy="206196"/>
            </a:xfrm>
            <a:custGeom>
              <a:gdLst>
                <a:gd fmla="*/ 0 w 408" name="T0"/>
                <a:gd fmla="*/ 228607924 h 355" name="T1"/>
                <a:gd fmla="*/ 24649159 w 408" name="T2"/>
                <a:gd fmla="*/ 243848794 h 355" name="T3"/>
                <a:gd fmla="*/ 103220134 w 408" name="T4"/>
                <a:gd fmla="*/ 264168652 h 355" name="T5"/>
                <a:gd fmla="*/ 152519673 w 408" name="T6"/>
                <a:gd fmla="*/ 260782660 h 355" name="T7"/>
                <a:gd fmla="*/ 146357076 w 408" name="T8"/>
                <a:gd fmla="*/ 304810972 h 355" name="T9"/>
                <a:gd fmla="*/ 38514693 w 408" name="T10"/>
                <a:gd fmla="*/ 379319803 h 355" name="T11"/>
                <a:gd fmla="*/ 43136961 w 408" name="T12"/>
                <a:gd fmla="*/ 382707097 h 355" name="T13"/>
                <a:gd fmla="*/ 90894939 w 408" name="T14"/>
                <a:gd fmla="*/ 401333959 h 355" name="T15"/>
                <a:gd fmla="*/ 87814261 w 408" name="T16"/>
                <a:gd fmla="*/ 440281982 h 355" name="T17"/>
                <a:gd fmla="*/ 137113800 w 408" name="T18"/>
                <a:gd fmla="*/ 401333959 h 355" name="T19"/>
                <a:gd fmla="*/ 134031881 w 408" name="T20"/>
                <a:gd fmla="*/ 460603141 h 355" name="T21"/>
                <a:gd fmla="*/ 164843666 w 408" name="T22"/>
                <a:gd fmla="*/ 453829855 h 355" name="T23"/>
                <a:gd fmla="*/ 198737332 w 408" name="T24"/>
                <a:gd fmla="*/ 465683431 h 355" name="T25"/>
                <a:gd fmla="*/ 237252015 w 408" name="T26"/>
                <a:gd fmla="*/ 462296138 h 355" name="T27"/>
                <a:gd fmla="*/ 164843666 w 408" name="T28"/>
                <a:gd fmla="*/ 552045758 h 355" name="T29"/>
                <a:gd fmla="*/ 124788605 w 408" name="T30"/>
                <a:gd fmla="*/ 568979624 h 355" name="T31"/>
                <a:gd fmla="*/ 134031881 w 408" name="T32"/>
                <a:gd fmla="*/ 577447208 h 355" name="T33"/>
                <a:gd fmla="*/ 197196993 w 408" name="T34"/>
                <a:gd fmla="*/ 558819044 h 355" name="T35"/>
                <a:gd fmla="*/ 212602866 w 408" name="T36"/>
                <a:gd fmla="*/ 546965468 h 355" name="T37"/>
                <a:gd fmla="*/ 306578444 w 408" name="T38"/>
                <a:gd fmla="*/ 469069424 h 355" name="T39"/>
                <a:gd fmla="*/ 360500319 w 408" name="T40"/>
                <a:gd fmla="*/ 384400093 h 355" name="T41"/>
                <a:gd fmla="*/ 363580997 w 408" name="T42"/>
                <a:gd fmla="*/ 384400093 h 355" name="T43"/>
                <a:gd fmla="*/ 375906192 w 408" name="T44"/>
                <a:gd fmla="*/ 392867677 h 355" name="T45"/>
                <a:gd fmla="*/ 348175124 w 408" name="T46"/>
                <a:gd fmla="*/ 404721253 h 355" name="T47"/>
                <a:gd fmla="*/ 357418400 w 408" name="T48"/>
                <a:gd fmla="*/ 436895989 h 355" name="T49"/>
                <a:gd fmla="*/ 406717939 w 408" name="T50"/>
                <a:gd fmla="*/ 430121402 h 355" name="T51"/>
                <a:gd fmla="*/ 406717939 w 408" name="T52"/>
                <a:gd fmla="*/ 403026956 h 355" name="T53"/>
                <a:gd fmla="*/ 419043134 w 408" name="T54"/>
                <a:gd fmla="*/ 399640963 h 355" name="T55"/>
                <a:gd fmla="*/ 445232622 w 408" name="T56"/>
                <a:gd fmla="*/ 406414249 h 355" name="T57"/>
                <a:gd fmla="*/ 582346383 w 408" name="T58"/>
                <a:gd fmla="*/ 440281982 h 355" name="T59"/>
                <a:gd fmla="*/ 606995532 w 408" name="T60"/>
                <a:gd fmla="*/ 433508695 h 355" name="T61"/>
                <a:gd fmla="*/ 616238808 w 408" name="T62"/>
                <a:gd fmla="*/ 460603141 h 355" name="T63"/>
                <a:gd fmla="*/ 606995532 w 408" name="T64"/>
                <a:gd fmla="*/ 421655119 h 355" name="T65"/>
                <a:gd fmla="*/ 566940510 w 408" name="T66"/>
                <a:gd fmla="*/ 67735485 h 355" name="T67"/>
                <a:gd fmla="*/ 332769251 w 408" name="T68"/>
                <a:gd fmla="*/ 22014166 h 355" name="T69"/>
                <a:gd fmla="*/ 264983083 w 408" name="T70"/>
                <a:gd fmla="*/ 25401460 h 355" name="T71"/>
                <a:gd fmla="*/ 263442744 w 408" name="T72"/>
                <a:gd fmla="*/ 8467586 h 355" name="T73"/>
                <a:gd fmla="*/ 212602866 w 408" name="T74"/>
                <a:gd fmla="*/ 22014166 h 355" name="T75"/>
                <a:gd fmla="*/ 171006263 w 408" name="T76"/>
                <a:gd fmla="*/ 45721329 h 355" name="T77"/>
                <a:gd fmla="*/ 127869283 w 408" name="T78"/>
                <a:gd fmla="*/ 44028332 h 355" name="T79"/>
                <a:gd fmla="*/ 117085668 w 408" name="T80"/>
                <a:gd fmla="*/ 55881908 h 355" name="T81"/>
                <a:gd fmla="*/ 38514693 w 408" name="T82"/>
                <a:gd fmla="*/ 103297535 h 355" name="T83"/>
                <a:gd fmla="*/ 24649159 w 408" name="T84"/>
                <a:gd fmla="*/ 121924397 h 355" name="T85"/>
                <a:gd fmla="*/ 180249539 w 408" name="T86"/>
                <a:gd fmla="*/ 194740192 h 355" name="T87"/>
                <a:gd fmla="*/ 127869283 w 408" name="T88"/>
                <a:gd fmla="*/ 203206474 h 355" name="T89"/>
                <a:gd fmla="*/ 130951202 w 408" name="T90"/>
                <a:gd fmla="*/ 213367054 h 355" name="T91"/>
                <a:gd fmla="*/ 90894939 w 408" name="T92"/>
                <a:gd fmla="*/ 189659902 h 355" name="T93"/>
                <a:gd fmla="*/ 0 w 408" name="T94"/>
                <a:gd fmla="*/ 228607924 h 355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w 408" name="T144"/>
                <a:gd fmla="*/ 0 h 355" name="T145"/>
                <a:gd fmla="*/ 408 w 408" name="T146"/>
                <a:gd fmla="*/ 355 h 355" name="T147"/>
              </a:gdLst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b="T147" l="T144" r="T146" t="T145"/>
              <a:pathLst>
                <a:path h="355" w="408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/>
            <p:nvPr/>
          </p:nvSpPr>
          <p:spPr bwMode="auto">
            <a:xfrm>
              <a:off x="334154" y="3171513"/>
              <a:ext cx="44450" cy="206196"/>
            </a:xfrm>
            <a:custGeom>
              <a:gdLst>
                <a:gd fmla="*/ 0 w 36" name="T0"/>
                <a:gd fmla="*/ 15183716 h 22" name="T1"/>
                <a:gd fmla="*/ 0 w 36" name="T2"/>
                <a:gd fmla="*/ 15183716 h 22" name="T3"/>
                <a:gd fmla="*/ 15245114 w 36" name="T4"/>
                <a:gd fmla="*/ 35427802 h 22" name="T5"/>
                <a:gd fmla="*/ 53358518 w 36" name="T6"/>
                <a:gd fmla="*/ 6747597 h 22" name="T7"/>
                <a:gd fmla="*/ 16769995 w 36" name="T8"/>
                <a:gd fmla="*/ 0 h 22" name="T9"/>
                <a:gd fmla="*/ 21343409 w 36" name="T10"/>
                <a:gd fmla="*/ 13496492 h 22" name="T11"/>
                <a:gd fmla="*/ 0 w 36" name="T12"/>
                <a:gd fmla="*/ 15183716 h 22" name="T13"/>
                <a:gd fmla="*/ 0 w 36" name="T14"/>
                <a:gd fmla="*/ 15183716 h 22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36" name="T24"/>
                <a:gd fmla="*/ 0 h 22" name="T25"/>
                <a:gd fmla="*/ 36 w 36" name="T26"/>
                <a:gd fmla="*/ 22 h 22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22" w="36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/>
            <p:nvPr/>
          </p:nvSpPr>
          <p:spPr bwMode="auto">
            <a:xfrm>
              <a:off x="616726" y="3169927"/>
              <a:ext cx="139699" cy="206196"/>
            </a:xfrm>
            <a:custGeom>
              <a:gdLst>
                <a:gd fmla="*/ 0 w 110" name="T0"/>
                <a:gd fmla="*/ 17289607 h 99" name="T1"/>
                <a:gd fmla="*/ 0 w 110" name="T2"/>
                <a:gd fmla="*/ 17289607 h 99" name="T3"/>
                <a:gd fmla="*/ 6451601 w 110" name="T4"/>
                <a:gd fmla="*/ 41495580 h 99" name="T5"/>
                <a:gd fmla="*/ 30645101 w 110" name="T6"/>
                <a:gd fmla="*/ 51868825 h 99" name="T7"/>
                <a:gd fmla="*/ 41935408 w 110" name="T8"/>
                <a:gd fmla="*/ 43223367 h 99" name="T9"/>
                <a:gd fmla="*/ 20967704 w 110" name="T10"/>
                <a:gd fmla="*/ 31121030 h 99" name="T11"/>
                <a:gd fmla="*/ 41935408 w 110" name="T12"/>
                <a:gd fmla="*/ 31121030 h 99" name="T13"/>
                <a:gd fmla="*/ 59677303 w 110" name="T14"/>
                <a:gd fmla="*/ 51868825 h 99" name="T15"/>
                <a:gd fmla="*/ 54838605 w 110" name="T16"/>
                <a:gd fmla="*/ 15560515 h 99" name="T17"/>
                <a:gd fmla="*/ 69354701 w 110" name="T18"/>
                <a:gd fmla="*/ 48410642 h 99" name="T19"/>
                <a:gd fmla="*/ 106451410 w 110" name="T20"/>
                <a:gd fmla="*/ 67429335 h 99" name="T21"/>
                <a:gd fmla="*/ 99999812 w 110" name="T22"/>
                <a:gd fmla="*/ 89906232 h 99" name="T23"/>
                <a:gd fmla="*/ 141935200 w 110" name="T24"/>
                <a:gd fmla="*/ 119298160 h 99" name="T25"/>
                <a:gd fmla="*/ 130644903 w 110" name="T26"/>
                <a:gd fmla="*/ 143504128 h 99" name="T27"/>
                <a:gd fmla="*/ 153225497 w 110" name="T28"/>
                <a:gd fmla="*/ 124485435 h 99" name="T29"/>
                <a:gd fmla="*/ 156451296 w 110" name="T30"/>
                <a:gd fmla="*/ 169437873 h 99" name="T31"/>
                <a:gd fmla="*/ 174193231 w 110" name="T32"/>
                <a:gd fmla="*/ 160793729 h 99" name="T33"/>
                <a:gd fmla="*/ 175806131 w 110" name="T34"/>
                <a:gd fmla="*/ 127943618 h 99" name="T35"/>
                <a:gd fmla="*/ 133870703 w 110" name="T36"/>
                <a:gd fmla="*/ 108924925 h 99" name="T37"/>
                <a:gd fmla="*/ 56451504 w 110" name="T38"/>
                <a:gd fmla="*/ 0 h 99" name="T39"/>
                <a:gd fmla="*/ 11290302 w 110" name="T40"/>
                <a:gd fmla="*/ 31121030 h 99" name="T41"/>
                <a:gd fmla="*/ 0 w 110" name="T42"/>
                <a:gd fmla="*/ 17289607 h 99" name="T43"/>
                <a:gd fmla="*/ 0 w 110" name="T44"/>
                <a:gd fmla="*/ 17289607 h 99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w 110" name="T69"/>
                <a:gd fmla="*/ 0 h 99" name="T70"/>
                <a:gd fmla="*/ 110 w 110" name="T71"/>
                <a:gd fmla="*/ 99 h 99" name="T72"/>
              </a:gdLst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b="T72" l="T69" r="T71" t="T70"/>
              <a:pathLst>
                <a:path h="99" w="110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/>
            <p:nvPr/>
          </p:nvSpPr>
          <p:spPr bwMode="auto">
            <a:xfrm>
              <a:off x="648476" y="3158814"/>
              <a:ext cx="25400" cy="206196"/>
            </a:xfrm>
            <a:custGeom>
              <a:gdLst>
                <a:gd fmla="*/ 0 w 20" name="T0"/>
                <a:gd fmla="*/ 0 h 16" name="T1"/>
                <a:gd fmla="*/ 0 w 20" name="T2"/>
                <a:gd fmla="*/ 0 h 16" name="T3"/>
                <a:gd fmla="*/ 9677399 w 20" name="T4"/>
                <a:gd fmla="*/ 28942503 h 16" name="T5"/>
                <a:gd fmla="*/ 11290301 w 20" name="T6"/>
                <a:gd fmla="*/ 13505854 h 16" name="T7"/>
                <a:gd fmla="*/ 30645098 w 20" name="T8"/>
                <a:gd fmla="*/ 27013096 h 16" name="T9"/>
                <a:gd fmla="*/ 12903200 w 20" name="T10"/>
                <a:gd fmla="*/ 13505854 h 16" name="T11"/>
                <a:gd fmla="*/ 29032199 w 20" name="T12"/>
                <a:gd fmla="*/ 3858815 h 16" name="T13"/>
                <a:gd fmla="*/ 0 w 20" name="T14"/>
                <a:gd fmla="*/ 0 h 16" name="T15"/>
                <a:gd fmla="*/ 0 w 20" name="T16"/>
                <a:gd fmla="*/ 0 h 1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20" name="T27"/>
                <a:gd fmla="*/ 0 h 16" name="T28"/>
                <a:gd fmla="*/ 20 w 20" name="T29"/>
                <a:gd fmla="*/ 16 h 16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16" w="20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/>
            <p:nvPr/>
          </p:nvSpPr>
          <p:spPr bwMode="auto">
            <a:xfrm>
              <a:off x="658001" y="3181833"/>
              <a:ext cx="15875" cy="206196"/>
            </a:xfrm>
            <a:custGeom>
              <a:gdLst>
                <a:gd fmla="*/ 0 w 12" name="T0"/>
                <a:gd fmla="*/ 0 h 25" name="T1"/>
                <a:gd fmla="*/ 0 w 12" name="T2"/>
                <a:gd fmla="*/ 0 h 25" name="T3"/>
                <a:gd fmla="*/ 17500864 w 12" name="T4"/>
                <a:gd fmla="*/ 7112783 h 25" name="T5"/>
                <a:gd fmla="*/ 19251082 w 12" name="T6"/>
                <a:gd fmla="*/ 42676691 h 25" name="T7"/>
                <a:gd fmla="*/ 0 w 12" name="T8"/>
                <a:gd fmla="*/ 0 h 25" name="T9"/>
                <a:gd fmla="*/ 0 w 12" name="T10"/>
                <a:gd fmla="*/ 0 h 25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2" name="T18"/>
                <a:gd fmla="*/ 0 h 25" name="T19"/>
                <a:gd fmla="*/ 12 w 12" name="T20"/>
                <a:gd fmla="*/ 25 h 25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25" w="12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/>
            <p:nvPr/>
          </p:nvSpPr>
          <p:spPr bwMode="auto">
            <a:xfrm>
              <a:off x="673876" y="3160401"/>
              <a:ext cx="20637" cy="206196"/>
            </a:xfrm>
            <a:custGeom>
              <a:gdLst>
                <a:gd fmla="*/ 0 w 15" name="T0"/>
                <a:gd fmla="*/ 0 h 16" name="T1"/>
                <a:gd fmla="*/ 0 w 15" name="T2"/>
                <a:gd fmla="*/ 0 h 16" name="T3"/>
                <a:gd fmla="*/ 5677928 w 15" name="T4"/>
                <a:gd fmla="*/ 28942503 h 16" name="T5"/>
                <a:gd fmla="*/ 20821357 w 15" name="T6"/>
                <a:gd fmla="*/ 28942503 h 16" name="T7"/>
                <a:gd fmla="*/ 13250332 w 15" name="T8"/>
                <a:gd fmla="*/ 3858815 h 16" name="T9"/>
                <a:gd fmla="*/ 26499288 w 15" name="T10"/>
                <a:gd fmla="*/ 21224870 h 16" name="T11"/>
                <a:gd fmla="*/ 15142056 w 15" name="T12"/>
                <a:gd fmla="*/ 0 h 16" name="T13"/>
                <a:gd fmla="*/ 0 w 15" name="T14"/>
                <a:gd fmla="*/ 0 h 16" name="T15"/>
                <a:gd fmla="*/ 0 w 15" name="T16"/>
                <a:gd fmla="*/ 0 h 1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15" name="T27"/>
                <a:gd fmla="*/ 0 h 16" name="T28"/>
                <a:gd fmla="*/ 15 w 15" name="T29"/>
                <a:gd fmla="*/ 16 h 16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16" w="15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/>
            <p:nvPr/>
          </p:nvSpPr>
          <p:spPr bwMode="auto">
            <a:xfrm>
              <a:off x="689752" y="3185007"/>
              <a:ext cx="14287" cy="206196"/>
            </a:xfrm>
            <a:custGeom>
              <a:gdLst>
                <a:gd fmla="*/ 0 w 13" name="T0"/>
                <a:gd fmla="*/ 0 h 11" name="T1"/>
                <a:gd fmla="*/ 0 w 13" name="T2"/>
                <a:gd fmla="*/ 0 h 11" name="T3"/>
                <a:gd fmla="*/ 14493612 w 13" name="T4"/>
                <a:gd fmla="*/ 16869050 h 11" name="T5"/>
                <a:gd fmla="*/ 14493612 w 13" name="T6"/>
                <a:gd fmla="*/ 1687165 h 11" name="T7"/>
                <a:gd fmla="*/ 0 w 13" name="T8"/>
                <a:gd fmla="*/ 0 h 11" name="T9"/>
                <a:gd fmla="*/ 0 w 13" name="T10"/>
                <a:gd fmla="*/ 0 h 11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3" name="T18"/>
                <a:gd fmla="*/ 0 h 11" name="T19"/>
                <a:gd fmla="*/ 13 w 13" name="T20"/>
                <a:gd fmla="*/ 11 h 11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1" w="13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/>
            <p:nvPr/>
          </p:nvSpPr>
          <p:spPr bwMode="auto">
            <a:xfrm>
              <a:off x="694513" y="3212789"/>
              <a:ext cx="22225" cy="206196"/>
            </a:xfrm>
            <a:custGeom>
              <a:gdLst>
                <a:gd fmla="*/ 0 w 19" name="T0"/>
                <a:gd fmla="*/ 0 h 26" name="T1"/>
                <a:gd fmla="*/ 0 w 19" name="T2"/>
                <a:gd fmla="*/ 0 h 26" name="T3"/>
                <a:gd fmla="*/ 19155607 w 19" name="T4"/>
                <a:gd fmla="*/ 14434772 h 26" name="T5"/>
                <a:gd fmla="*/ 24628808 w 19" name="T6"/>
                <a:gd fmla="*/ 45109675 h 26" name="T7"/>
                <a:gd fmla="*/ 0 w 19" name="T8"/>
                <a:gd fmla="*/ 0 h 26" name="T9"/>
                <a:gd fmla="*/ 0 w 19" name="T10"/>
                <a:gd fmla="*/ 0 h 2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9" name="T18"/>
                <a:gd fmla="*/ 0 h 26" name="T19"/>
                <a:gd fmla="*/ 19 w 19" name="T20"/>
                <a:gd fmla="*/ 26 h 2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26" w="19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/>
            <p:nvPr/>
          </p:nvSpPr>
          <p:spPr bwMode="auto">
            <a:xfrm>
              <a:off x="727851" y="3215171"/>
              <a:ext cx="14287" cy="206196"/>
            </a:xfrm>
            <a:custGeom>
              <a:gdLst>
                <a:gd fmla="*/ 0 w 10" name="T0"/>
                <a:gd fmla="*/ 10841576 h 15" name="T1"/>
                <a:gd fmla="*/ 0 w 10" name="T2"/>
                <a:gd fmla="*/ 10841576 h 15" name="T3"/>
                <a:gd fmla="*/ 8165020 w 10" name="T4"/>
                <a:gd fmla="*/ 0 h 15" name="T5"/>
                <a:gd fmla="*/ 18370223 w 10" name="T6"/>
                <a:gd fmla="*/ 18973045 h 15" name="T7"/>
                <a:gd fmla="*/ 0 w 10" name="T8"/>
                <a:gd fmla="*/ 10841576 h 15" name="T9"/>
                <a:gd fmla="*/ 0 w 10" name="T10"/>
                <a:gd fmla="*/ 10841576 h 15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0" name="T18"/>
                <a:gd fmla="*/ 0 h 15" name="T19"/>
                <a:gd fmla="*/ 10 w 10" name="T20"/>
                <a:gd fmla="*/ 15 h 15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5" w="10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/>
            <p:nvPr/>
          </p:nvSpPr>
          <p:spPr bwMode="auto">
            <a:xfrm>
              <a:off x="846912" y="3610460"/>
              <a:ext cx="982657" cy="206196"/>
            </a:xfrm>
            <a:custGeom>
              <a:gdLst>
                <a:gd fmla="*/ 0 w 787" name="T0"/>
                <a:gd fmla="*/ 35986208 h 382" name="T1"/>
                <a:gd fmla="*/ 31180509 w 787" name="T2"/>
                <a:gd fmla="*/ 94251414 h 382" name="T3"/>
                <a:gd fmla="*/ 6235603 w 787" name="T4"/>
                <a:gd fmla="*/ 260475223 h 382" name="T5"/>
                <a:gd fmla="*/ 57684942 w 787" name="T6"/>
                <a:gd fmla="*/ 322166221 h 382" name="T7"/>
                <a:gd fmla="*/ 88865460 w 787" name="T8"/>
                <a:gd fmla="*/ 414704110 h 382" name="T9"/>
                <a:gd fmla="*/ 162140632 w 787" name="T10"/>
                <a:gd fmla="*/ 469540844 h 382" name="T11"/>
                <a:gd fmla="*/ 291542490 w 787" name="T12"/>
                <a:gd fmla="*/ 500386343 h 382" name="T13"/>
                <a:gd fmla="*/ 445888036 w 787" name="T14"/>
                <a:gd fmla="*/ 555223077 h 382" name="T15"/>
                <a:gd fmla="*/ 544108107 w 787" name="T16"/>
                <a:gd fmla="*/ 622056083 h 382" name="T17"/>
                <a:gd fmla="*/ 581525455 w 787" name="T18"/>
                <a:gd fmla="*/ 589497017 h 382" name="T19"/>
                <a:gd fmla="*/ 629855728 w 787" name="T20"/>
                <a:gd fmla="*/ 538087416 h 382" name="T21"/>
                <a:gd fmla="*/ 748343529 w 787" name="T22"/>
                <a:gd fmla="*/ 555223077 h 382" name="T23"/>
                <a:gd fmla="*/ 728075955 w 787" name="T24"/>
                <a:gd fmla="*/ 524377578 h 382" name="T25"/>
                <a:gd fmla="*/ 776406228 w 787" name="T26"/>
                <a:gd fmla="*/ 508954173 h 382" name="T27"/>
                <a:gd fmla="*/ 866831174 w 787" name="T28"/>
                <a:gd fmla="*/ 531231842 h 382" name="T29"/>
                <a:gd fmla="*/ 893335597 w 787" name="T30"/>
                <a:gd fmla="*/ 596351282 h 382" name="T31"/>
                <a:gd fmla="*/ 938548070 w 787" name="T32"/>
                <a:gd fmla="*/ 651188016 h 382" name="T33"/>
                <a:gd fmla="*/ 916720971 w 787" name="T34"/>
                <a:gd fmla="*/ 508954173 h 382" name="T35"/>
                <a:gd fmla="*/ 1041444217 w 787" name="T36"/>
                <a:gd fmla="*/ 387285743 h 382" name="T37"/>
                <a:gd fmla="*/ 1039885941 w 787" name="T38"/>
                <a:gd fmla="*/ 375289471 h 382" name="T39"/>
                <a:gd fmla="*/ 1028971767 w 787" name="T40"/>
                <a:gd fmla="*/ 325593353 h 382" name="T41"/>
                <a:gd fmla="*/ 1028971767 w 787" name="T42"/>
                <a:gd fmla="*/ 320452655 h 382" name="T43"/>
                <a:gd fmla="*/ 1036768141 w 787" name="T44"/>
                <a:gd fmla="*/ 282752891 h 382" name="T45"/>
                <a:gd fmla="*/ 1055476190 w 787" name="T46"/>
                <a:gd fmla="*/ 308457692 h 382" name="T47"/>
                <a:gd fmla="*/ 1057035715 w 787" name="T48"/>
                <a:gd fmla="*/ 296461420 h 382" name="T49"/>
                <a:gd fmla="*/ 1164609186 w 787" name="T50"/>
                <a:gd fmla="*/ 222775459 h 382" name="T51"/>
                <a:gd fmla="*/ 1158373586 w 787" name="T52"/>
                <a:gd fmla="*/ 167937375 h 382" name="T53"/>
                <a:gd fmla="*/ 1225411908 w 787" name="T54"/>
                <a:gd fmla="*/ 123383347 h 382" name="T55"/>
                <a:gd fmla="*/ 1209821659 w 787" name="T56"/>
                <a:gd fmla="*/ 71973725 h 382" name="T57"/>
                <a:gd fmla="*/ 1147459412 w 787" name="T58"/>
                <a:gd fmla="*/ 121669781 h 382" name="T59"/>
                <a:gd fmla="*/ 1032090816 w 787" name="T60"/>
                <a:gd fmla="*/ 171365816 h 382" name="T61"/>
                <a:gd fmla="*/ 974405894 w 787" name="T62"/>
                <a:gd fmla="*/ 190215085 h 382" name="T63"/>
                <a:gd fmla="*/ 885540472 w 787" name="T64"/>
                <a:gd fmla="*/ 226202591 h 382" name="T65"/>
                <a:gd fmla="*/ 888658272 w 787" name="T66"/>
                <a:gd fmla="*/ 203924923 h 382" name="T67"/>
                <a:gd fmla="*/ 898012922 w 787" name="T68"/>
                <a:gd fmla="*/ 185074386 h 382" name="T69"/>
                <a:gd fmla="*/ 866831174 w 787" name="T70"/>
                <a:gd fmla="*/ 167937375 h 382" name="T71"/>
                <a:gd fmla="*/ 841886275 w 787" name="T72"/>
                <a:gd fmla="*/ 109673509 h 382" name="T73"/>
                <a:gd fmla="*/ 807587976 w 787" name="T74"/>
                <a:gd fmla="*/ 217633452 h 382" name="T75"/>
                <a:gd fmla="*/ 781083553 w 787" name="T76"/>
                <a:gd fmla="*/ 183360820 h 382" name="T77"/>
                <a:gd fmla="*/ 782643077 w 787" name="T78"/>
                <a:gd fmla="*/ 133664744 h 382" name="T79"/>
                <a:gd fmla="*/ 865272898 w 787" name="T80"/>
                <a:gd fmla="*/ 101105678 h 382" name="T81"/>
                <a:gd fmla="*/ 851240924 w 787" name="T82"/>
                <a:gd fmla="*/ 85682254 h 382" name="T83"/>
                <a:gd fmla="*/ 782643077 w 787" name="T84"/>
                <a:gd fmla="*/ 58263887 h 382" name="T85"/>
                <a:gd fmla="*/ 692218131 w 787" name="T86"/>
                <a:gd fmla="*/ 83968688 h 382" name="T87"/>
                <a:gd fmla="*/ 639210377 w 787" name="T88"/>
                <a:gd fmla="*/ 20564108 h 382" name="T89"/>
                <a:gd fmla="*/ 625178404 w 787" name="T90"/>
                <a:gd fmla="*/ 13709843 h 382" name="T91"/>
                <a:gd fmla="*/ 51448093 w 787" name="T92"/>
                <a:gd fmla="*/ 39414649 h 382" name="T93"/>
                <a:gd fmla="*/ 42094692 w 787" name="T94"/>
                <a:gd fmla="*/ 37699774 h 382" name="T95"/>
                <a:gd fmla="*/ 0 w 787" name="T96"/>
                <a:gd fmla="*/ 35986208 h 382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w 787" name="T147"/>
                <a:gd fmla="*/ 0 h 382" name="T148"/>
                <a:gd fmla="*/ 787 w 787" name="T149"/>
                <a:gd fmla="*/ 382 h 382" name="T150"/>
              </a:gdLst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b="T150" l="T147" r="T149" t="T148"/>
              <a:pathLst>
                <a:path h="382" w="787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/>
            <p:nvPr/>
          </p:nvSpPr>
          <p:spPr bwMode="auto">
            <a:xfrm>
              <a:off x="6165001" y="3011175"/>
              <a:ext cx="55563" cy="206196"/>
            </a:xfrm>
            <a:custGeom>
              <a:gdLst>
                <a:gd fmla="*/ 0 w 43" name="T0"/>
                <a:gd fmla="*/ 7406368 h 14" name="T1"/>
                <a:gd fmla="*/ 0 w 43" name="T2"/>
                <a:gd fmla="*/ 7406368 h 14" name="T3"/>
                <a:gd fmla="*/ 41742022 w 43" name="T4"/>
                <a:gd fmla="*/ 0 h 14" name="T5"/>
                <a:gd fmla="*/ 70126962 w 43" name="T6"/>
                <a:gd fmla="*/ 11108871 h 14" name="T7"/>
                <a:gd fmla="*/ 55099114 w 43" name="T8"/>
                <a:gd fmla="*/ 24069679 h 14" name="T9"/>
                <a:gd fmla="*/ 0 w 43" name="T10"/>
                <a:gd fmla="*/ 7406368 h 14" name="T11"/>
                <a:gd fmla="*/ 0 w 43" name="T12"/>
                <a:gd fmla="*/ 7406368 h 14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43" name="T21"/>
                <a:gd fmla="*/ 0 h 14" name="T22"/>
                <a:gd fmla="*/ 43 w 43" name="T23"/>
                <a:gd fmla="*/ 14 h 14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14" w="43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/>
            <p:nvPr/>
          </p:nvGrpSpPr>
          <p:grpSpPr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/>
              <p:nvPr/>
            </p:nvSpPr>
            <p:spPr bwMode="auto">
              <a:xfrm>
                <a:off x="2163" y="3101"/>
                <a:ext cx="21" cy="158"/>
              </a:xfrm>
              <a:custGeom>
                <a:gdLst>
                  <a:gd fmla="*/ 0 w 21" name="T0"/>
                  <a:gd fmla="*/ 0 h 8" name="T1"/>
                  <a:gd fmla="*/ 0 w 21" name="T2"/>
                  <a:gd fmla="*/ 0 h 8" name="T3"/>
                  <a:gd fmla="*/ 2 w 21" name="T4"/>
                  <a:gd fmla="*/ 7 h 8" name="T5"/>
                  <a:gd fmla="*/ 20 w 21" name="T6"/>
                  <a:gd fmla="*/ 4 h 8" name="T7"/>
                  <a:gd fmla="*/ 0 w 21" name="T8"/>
                  <a:gd fmla="*/ 0 h 8" name="T9"/>
                  <a:gd fmla="*/ 0 w 21" name="T10"/>
                  <a:gd fmla="*/ 0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1" name="T18"/>
                  <a:gd fmla="*/ 0 h 8" name="T19"/>
                  <a:gd fmla="*/ 21 w 21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21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/>
              <p:nvPr/>
            </p:nvSpPr>
            <p:spPr bwMode="auto">
              <a:xfrm>
                <a:off x="2079" y="3891"/>
                <a:ext cx="270" cy="158"/>
              </a:xfrm>
              <a:custGeom>
                <a:gdLst>
                  <a:gd fmla="*/ 0 w 270" name="T0"/>
                  <a:gd fmla="*/ 444 h 481" name="T1"/>
                  <a:gd fmla="*/ 0 w 270" name="T2"/>
                  <a:gd fmla="*/ 444 h 481" name="T3"/>
                  <a:gd fmla="*/ 3 w 270" name="T4"/>
                  <a:gd fmla="*/ 455 h 481" name="T5"/>
                  <a:gd fmla="*/ 14 w 270" name="T6"/>
                  <a:gd fmla="*/ 451 h 481" name="T7"/>
                  <a:gd fmla="*/ 18 w 270" name="T8"/>
                  <a:gd fmla="*/ 475 h 481" name="T9"/>
                  <a:gd fmla="*/ 68 w 270" name="T10"/>
                  <a:gd fmla="*/ 480 h 481" name="T11"/>
                  <a:gd fmla="*/ 54 w 270" name="T12"/>
                  <a:gd fmla="*/ 468 h 481" name="T13"/>
                  <a:gd fmla="*/ 64 w 270" name="T14"/>
                  <a:gd fmla="*/ 435 h 481" name="T15"/>
                  <a:gd fmla="*/ 74 w 270" name="T16"/>
                  <a:gd fmla="*/ 442 h 481" name="T17"/>
                  <a:gd fmla="*/ 105 w 270" name="T18"/>
                  <a:gd fmla="*/ 396 h 481" name="T19"/>
                  <a:gd fmla="*/ 81 w 270" name="T20"/>
                  <a:gd fmla="*/ 370 h 481" name="T21"/>
                  <a:gd fmla="*/ 108 w 270" name="T22"/>
                  <a:gd fmla="*/ 354 h 481" name="T23"/>
                  <a:gd fmla="*/ 112 w 270" name="T24"/>
                  <a:gd fmla="*/ 331 h 481" name="T25"/>
                  <a:gd fmla="*/ 124 w 270" name="T26"/>
                  <a:gd fmla="*/ 320 h 481" name="T27"/>
                  <a:gd fmla="*/ 113 w 270" name="T28"/>
                  <a:gd fmla="*/ 316 h 481" name="T29"/>
                  <a:gd fmla="*/ 134 w 270" name="T30"/>
                  <a:gd fmla="*/ 316 h 481" name="T31"/>
                  <a:gd fmla="*/ 131 w 270" name="T32"/>
                  <a:gd fmla="*/ 305 h 481" name="T33"/>
                  <a:gd fmla="*/ 122 w 270" name="T34"/>
                  <a:gd fmla="*/ 312 h 481" name="T35"/>
                  <a:gd fmla="*/ 113 w 270" name="T36"/>
                  <a:gd fmla="*/ 304 h 481" name="T37"/>
                  <a:gd fmla="*/ 112 w 270" name="T38"/>
                  <a:gd fmla="*/ 287 h 481" name="T39"/>
                  <a:gd fmla="*/ 149 w 270" name="T40"/>
                  <a:gd fmla="*/ 288 h 481" name="T41"/>
                  <a:gd fmla="*/ 152 w 270" name="T42"/>
                  <a:gd fmla="*/ 253 h 481" name="T43"/>
                  <a:gd fmla="*/ 210 w 270" name="T44"/>
                  <a:gd fmla="*/ 247 h 481" name="T45"/>
                  <a:gd fmla="*/ 227 w 270" name="T46"/>
                  <a:gd fmla="*/ 223 h 481" name="T47"/>
                  <a:gd fmla="*/ 204 w 270" name="T48"/>
                  <a:gd fmla="*/ 178 h 481" name="T49"/>
                  <a:gd fmla="*/ 216 w 270" name="T50"/>
                  <a:gd fmla="*/ 122 h 481" name="T51"/>
                  <a:gd fmla="*/ 269 w 270" name="T52"/>
                  <a:gd fmla="*/ 76 h 481" name="T53"/>
                  <a:gd fmla="*/ 267 w 270" name="T54"/>
                  <a:gd fmla="*/ 55 h 481" name="T55"/>
                  <a:gd fmla="*/ 256 w 270" name="T56"/>
                  <a:gd fmla="*/ 55 h 481" name="T57"/>
                  <a:gd fmla="*/ 242 w 270" name="T58"/>
                  <a:gd fmla="*/ 79 h 481" name="T59"/>
                  <a:gd fmla="*/ 205 w 270" name="T60"/>
                  <a:gd fmla="*/ 78 h 481" name="T61"/>
                  <a:gd fmla="*/ 213 w 270" name="T62"/>
                  <a:gd fmla="*/ 50 h 481" name="T63"/>
                  <a:gd fmla="*/ 147 w 270" name="T64"/>
                  <a:gd fmla="*/ 7 h 481" name="T65"/>
                  <a:gd fmla="*/ 125 w 270" name="T66"/>
                  <a:gd fmla="*/ 3 h 481" name="T67"/>
                  <a:gd fmla="*/ 123 w 270" name="T68"/>
                  <a:gd fmla="*/ 12 h 481" name="T69"/>
                  <a:gd fmla="*/ 98 w 270" name="T70"/>
                  <a:gd fmla="*/ 0 h 481" name="T71"/>
                  <a:gd fmla="*/ 84 w 270" name="T72"/>
                  <a:gd fmla="*/ 15 h 481" name="T73"/>
                  <a:gd fmla="*/ 82 w 270" name="T74"/>
                  <a:gd fmla="*/ 32 h 481" name="T75"/>
                  <a:gd fmla="*/ 67 w 270" name="T76"/>
                  <a:gd fmla="*/ 39 h 481" name="T77"/>
                  <a:gd fmla="*/ 68 w 270" name="T78"/>
                  <a:gd fmla="*/ 73 h 481" name="T79"/>
                  <a:gd fmla="*/ 51 w 270" name="T80"/>
                  <a:gd fmla="*/ 91 h 481" name="T81"/>
                  <a:gd fmla="*/ 39 w 270" name="T82"/>
                  <a:gd fmla="*/ 138 h 481" name="T83"/>
                  <a:gd fmla="*/ 48 w 270" name="T84"/>
                  <a:gd fmla="*/ 182 h 481" name="T85"/>
                  <a:gd fmla="*/ 31 w 270" name="T86"/>
                  <a:gd fmla="*/ 220 h 481" name="T87"/>
                  <a:gd fmla="*/ 18 w 270" name="T88"/>
                  <a:gd fmla="*/ 313 h 481" name="T89"/>
                  <a:gd fmla="*/ 28 w 270" name="T90"/>
                  <a:gd fmla="*/ 348 h 481" name="T91"/>
                  <a:gd fmla="*/ 19 w 270" name="T92"/>
                  <a:gd fmla="*/ 351 h 481" name="T93"/>
                  <a:gd fmla="*/ 23 w 270" name="T94"/>
                  <a:gd fmla="*/ 381 h 481" name="T95"/>
                  <a:gd fmla="*/ 0 w 270" name="T96"/>
                  <a:gd fmla="*/ 444 h 481" name="T97"/>
                  <a:gd fmla="*/ 0 w 270" name="T98"/>
                  <a:gd fmla="*/ 444 h 481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270" name="T150"/>
                  <a:gd fmla="*/ 0 h 481" name="T151"/>
                  <a:gd fmla="*/ 270 w 270" name="T152"/>
                  <a:gd fmla="*/ 481 h 481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481" w="270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/>
              <p:nvPr/>
            </p:nvSpPr>
            <p:spPr bwMode="auto">
              <a:xfrm>
                <a:off x="2143" y="4159"/>
                <a:ext cx="49" cy="158"/>
              </a:xfrm>
              <a:custGeom>
                <a:gdLst>
                  <a:gd fmla="*/ 0 w 49" name="T0"/>
                  <a:gd fmla="*/ 0 h 42" name="T1"/>
                  <a:gd fmla="*/ 0 w 49" name="T2"/>
                  <a:gd fmla="*/ 0 h 42" name="T3"/>
                  <a:gd fmla="*/ 2 w 49" name="T4"/>
                  <a:gd fmla="*/ 41 h 42" name="T5"/>
                  <a:gd fmla="*/ 48 w 49" name="T6"/>
                  <a:gd fmla="*/ 37 h 42" name="T7"/>
                  <a:gd fmla="*/ 11 w 49" name="T8"/>
                  <a:gd fmla="*/ 20 h 42" name="T9"/>
                  <a:gd fmla="*/ 0 w 49" name="T10"/>
                  <a:gd fmla="*/ 0 h 42" name="T11"/>
                  <a:gd fmla="*/ 0 w 49" name="T12"/>
                  <a:gd fmla="*/ 0 h 42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9" name="T21"/>
                  <a:gd fmla="*/ 0 h 42" name="T22"/>
                  <a:gd fmla="*/ 49 w 49" name="T23"/>
                  <a:gd fmla="*/ 42 h 42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42" w="49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/>
              <p:nvPr/>
            </p:nvSpPr>
            <p:spPr bwMode="auto">
              <a:xfrm>
                <a:off x="2129" y="3574"/>
                <a:ext cx="165" cy="158"/>
              </a:xfrm>
              <a:custGeom>
                <a:gdLst>
                  <a:gd fmla="*/ 0 w 165" name="T0"/>
                  <a:gd fmla="*/ 18 h 185" name="T1"/>
                  <a:gd fmla="*/ 0 w 165" name="T2"/>
                  <a:gd fmla="*/ 18 h 185" name="T3"/>
                  <a:gd fmla="*/ 13 w 165" name="T4"/>
                  <a:gd fmla="*/ 38 h 185" name="T5"/>
                  <a:gd fmla="*/ 4 w 165" name="T6"/>
                  <a:gd fmla="*/ 80 h 185" name="T7"/>
                  <a:gd fmla="*/ 13 w 165" name="T8"/>
                  <a:gd fmla="*/ 84 h 185" name="T9"/>
                  <a:gd fmla="*/ 9 w 165" name="T10"/>
                  <a:gd fmla="*/ 91 h 185" name="T11"/>
                  <a:gd fmla="*/ 1 w 165" name="T12"/>
                  <a:gd fmla="*/ 108 h 185" name="T13"/>
                  <a:gd fmla="*/ 16 w 165" name="T14"/>
                  <a:gd fmla="*/ 133 h 185" name="T15"/>
                  <a:gd fmla="*/ 24 w 165" name="T16"/>
                  <a:gd fmla="*/ 183 h 185" name="T17"/>
                  <a:gd fmla="*/ 34 w 165" name="T18"/>
                  <a:gd fmla="*/ 184 h 185" name="T19"/>
                  <a:gd fmla="*/ 48 w 165" name="T20"/>
                  <a:gd fmla="*/ 169 h 185" name="T21"/>
                  <a:gd fmla="*/ 73 w 165" name="T22"/>
                  <a:gd fmla="*/ 181 h 185" name="T23"/>
                  <a:gd fmla="*/ 75 w 165" name="T24"/>
                  <a:gd fmla="*/ 172 h 185" name="T25"/>
                  <a:gd fmla="*/ 97 w 165" name="T26"/>
                  <a:gd fmla="*/ 176 h 185" name="T27"/>
                  <a:gd fmla="*/ 106 w 165" name="T28"/>
                  <a:gd fmla="*/ 139 h 185" name="T29"/>
                  <a:gd fmla="*/ 145 w 165" name="T30"/>
                  <a:gd fmla="*/ 133 h 185" name="T31"/>
                  <a:gd fmla="*/ 159 w 165" name="T32"/>
                  <a:gd fmla="*/ 145 h 185" name="T33"/>
                  <a:gd fmla="*/ 164 w 165" name="T34"/>
                  <a:gd fmla="*/ 117 h 185" name="T35"/>
                  <a:gd fmla="*/ 155 w 165" name="T36"/>
                  <a:gd fmla="*/ 93 h 185" name="T37"/>
                  <a:gd fmla="*/ 132 w 165" name="T38"/>
                  <a:gd fmla="*/ 91 h 185" name="T39"/>
                  <a:gd fmla="*/ 122 w 165" name="T40"/>
                  <a:gd fmla="*/ 55 h 185" name="T41"/>
                  <a:gd fmla="*/ 62 w 165" name="T42"/>
                  <a:gd fmla="*/ 31 h 185" name="T43"/>
                  <a:gd fmla="*/ 58 w 165" name="T44"/>
                  <a:gd fmla="*/ 0 h 185" name="T45"/>
                  <a:gd fmla="*/ 17 w 165" name="T46"/>
                  <a:gd fmla="*/ 19 h 185" name="T47"/>
                  <a:gd fmla="*/ 0 w 165" name="T48"/>
                  <a:gd fmla="*/ 18 h 185" name="T49"/>
                  <a:gd fmla="*/ 0 w 165" name="T50"/>
                  <a:gd fmla="*/ 18 h 185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165" name="T78"/>
                  <a:gd fmla="*/ 0 h 185" name="T79"/>
                  <a:gd fmla="*/ 165 w 165" name="T80"/>
                  <a:gd fmla="*/ 185 h 185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185" w="16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/>
              <p:nvPr/>
            </p:nvSpPr>
            <p:spPr bwMode="auto">
              <a:xfrm>
                <a:off x="2073" y="3553"/>
                <a:ext cx="533" cy="158"/>
              </a:xfrm>
              <a:custGeom>
                <a:gdLst>
                  <a:gd fmla="*/ 0 w 533" name="T0"/>
                  <a:gd fmla="*/ 172 h 544" name="T1"/>
                  <a:gd fmla="*/ 30 w 533" name="T2"/>
                  <a:gd fmla="*/ 205 h 544" name="T3"/>
                  <a:gd fmla="*/ 45 w 533" name="T4"/>
                  <a:gd fmla="*/ 218 h 544" name="T5"/>
                  <a:gd fmla="*/ 73 w 533" name="T6"/>
                  <a:gd fmla="*/ 219 h 544" name="T7"/>
                  <a:gd fmla="*/ 118 w 533" name="T8"/>
                  <a:gd fmla="*/ 231 h 544" name="T9"/>
                  <a:gd fmla="*/ 188 w 533" name="T10"/>
                  <a:gd fmla="*/ 291 h 544" name="T11"/>
                  <a:gd fmla="*/ 220 w 533" name="T12"/>
                  <a:gd fmla="*/ 317 h 544" name="T13"/>
                  <a:gd fmla="*/ 218 w 533" name="T14"/>
                  <a:gd fmla="*/ 372 h 544" name="T15"/>
                  <a:gd fmla="*/ 250 w 533" name="T16"/>
                  <a:gd fmla="*/ 396 h 544" name="T17"/>
                  <a:gd fmla="*/ 262 w 533" name="T18"/>
                  <a:gd fmla="*/ 424 h 544" name="T19"/>
                  <a:gd fmla="*/ 275 w 533" name="T20"/>
                  <a:gd fmla="*/ 445 h 544" name="T21"/>
                  <a:gd fmla="*/ 232 w 533" name="T22"/>
                  <a:gd fmla="*/ 488 h 544" name="T23"/>
                  <a:gd fmla="*/ 281 w 533" name="T24"/>
                  <a:gd fmla="*/ 529 h 544" name="T25"/>
                  <a:gd fmla="*/ 343 w 533" name="T26"/>
                  <a:gd fmla="*/ 462 h 544" name="T27"/>
                  <a:gd fmla="*/ 399 w 533" name="T28"/>
                  <a:gd fmla="*/ 384 h 544" name="T29"/>
                  <a:gd fmla="*/ 445 w 533" name="T30"/>
                  <a:gd fmla="*/ 371 h 544" name="T31"/>
                  <a:gd fmla="*/ 475 w 533" name="T32"/>
                  <a:gd fmla="*/ 249 h 544" name="T33"/>
                  <a:gd fmla="*/ 532 w 533" name="T34"/>
                  <a:gd fmla="*/ 166 h 544" name="T35"/>
                  <a:gd fmla="*/ 502 w 533" name="T36"/>
                  <a:gd fmla="*/ 137 h 544" name="T37"/>
                  <a:gd fmla="*/ 401 w 533" name="T38"/>
                  <a:gd fmla="*/ 106 h 544" name="T39"/>
                  <a:gd fmla="*/ 365 w 533" name="T40"/>
                  <a:gd fmla="*/ 78 h 544" name="T41"/>
                  <a:gd fmla="*/ 334 w 533" name="T42"/>
                  <a:gd fmla="*/ 102 h 544" name="T43"/>
                  <a:gd fmla="*/ 305 w 533" name="T44"/>
                  <a:gd fmla="*/ 98 h 544" name="T45"/>
                  <a:gd fmla="*/ 306 w 533" name="T46"/>
                  <a:gd fmla="*/ 75 h 544" name="T47"/>
                  <a:gd fmla="*/ 305 w 533" name="T48"/>
                  <a:gd fmla="*/ 15 h 544" name="T49"/>
                  <a:gd fmla="*/ 265 w 533" name="T50"/>
                  <a:gd fmla="*/ 39 h 544" name="T51"/>
                  <a:gd fmla="*/ 198 w 533" name="T52"/>
                  <a:gd fmla="*/ 49 h 544" name="T53"/>
                  <a:gd fmla="*/ 194 w 533" name="T54"/>
                  <a:gd fmla="*/ 9 h 544" name="T55"/>
                  <a:gd fmla="*/ 147 w 533" name="T56"/>
                  <a:gd fmla="*/ 16 h 544" name="T57"/>
                  <a:gd fmla="*/ 131 w 533" name="T58"/>
                  <a:gd fmla="*/ 37 h 544" name="T59"/>
                  <a:gd fmla="*/ 111 w 533" name="T60"/>
                  <a:gd fmla="*/ 59 h 544" name="T61"/>
                  <a:gd fmla="*/ 87 w 533" name="T62"/>
                  <a:gd fmla="*/ 42 h 544" name="T63"/>
                  <a:gd fmla="*/ 65 w 533" name="T64"/>
                  <a:gd fmla="*/ 61 h 544" name="T65"/>
                  <a:gd fmla="*/ 59 w 533" name="T66"/>
                  <a:gd fmla="*/ 87 h 544" name="T67"/>
                  <a:gd fmla="*/ 19 w 533" name="T68"/>
                  <a:gd fmla="*/ 140 h 544" name="T69"/>
                  <a:gd fmla="*/ 0 w 533" name="T70"/>
                  <a:gd fmla="*/ 172 h 544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533" name="T108"/>
                  <a:gd fmla="*/ 0 h 544" name="T109"/>
                  <a:gd fmla="*/ 533 w 533" name="T110"/>
                  <a:gd fmla="*/ 544 h 544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544" w="533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/>
              <p:nvPr/>
            </p:nvSpPr>
            <p:spPr bwMode="auto">
              <a:xfrm>
                <a:off x="1863" y="3116"/>
                <a:ext cx="13" cy="158"/>
              </a:xfrm>
              <a:custGeom>
                <a:gdLst>
                  <a:gd fmla="*/ 0 w 13" name="T0"/>
                  <a:gd fmla="*/ 8 h 37" name="T1"/>
                  <a:gd fmla="*/ 0 w 13" name="T2"/>
                  <a:gd fmla="*/ 8 h 37" name="T3"/>
                  <a:gd fmla="*/ 5 w 13" name="T4"/>
                  <a:gd fmla="*/ 36 h 37" name="T5"/>
                  <a:gd fmla="*/ 12 w 13" name="T6"/>
                  <a:gd fmla="*/ 0 h 37" name="T7"/>
                  <a:gd fmla="*/ 0 w 13" name="T8"/>
                  <a:gd fmla="*/ 8 h 37" name="T9"/>
                  <a:gd fmla="*/ 0 w 13" name="T10"/>
                  <a:gd fmla="*/ 8 h 37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3" name="T18"/>
                  <a:gd fmla="*/ 0 h 37" name="T19"/>
                  <a:gd fmla="*/ 13 w 13" name="T20"/>
                  <a:gd fmla="*/ 37 h 37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37" w="13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/>
              <p:nvPr/>
            </p:nvSpPr>
            <p:spPr bwMode="auto">
              <a:xfrm>
                <a:off x="2049" y="3875"/>
                <a:ext cx="115" cy="158"/>
              </a:xfrm>
              <a:custGeom>
                <a:gdLst>
                  <a:gd fmla="*/ 0 w 115" name="T0"/>
                  <a:gd fmla="*/ 445 h 571" name="T1"/>
                  <a:gd fmla="*/ 0 w 115" name="T2"/>
                  <a:gd fmla="*/ 445 h 571" name="T3"/>
                  <a:gd fmla="*/ 9 w 115" name="T4"/>
                  <a:gd fmla="*/ 430 h 571" name="T5"/>
                  <a:gd fmla="*/ 24 w 115" name="T6"/>
                  <a:gd fmla="*/ 441 h 571" name="T7"/>
                  <a:gd fmla="*/ 39 w 115" name="T8"/>
                  <a:gd fmla="*/ 412 h 571" name="T9"/>
                  <a:gd fmla="*/ 33 w 115" name="T10"/>
                  <a:gd fmla="*/ 400 h 571" name="T11"/>
                  <a:gd fmla="*/ 45 w 115" name="T12"/>
                  <a:gd fmla="*/ 360 h 571" name="T13"/>
                  <a:gd fmla="*/ 24 w 115" name="T14"/>
                  <a:gd fmla="*/ 357 h 571" name="T15"/>
                  <a:gd fmla="*/ 27 w 115" name="T16"/>
                  <a:gd fmla="*/ 292 h 571" name="T17"/>
                  <a:gd fmla="*/ 55 w 115" name="T18"/>
                  <a:gd fmla="*/ 224 h 571" name="T19"/>
                  <a:gd fmla="*/ 54 w 115" name="T20"/>
                  <a:gd fmla="*/ 166 h 571" name="T21"/>
                  <a:gd fmla="*/ 74 w 115" name="T22"/>
                  <a:gd fmla="*/ 58 h 571" name="T23"/>
                  <a:gd fmla="*/ 68 w 115" name="T24"/>
                  <a:gd fmla="*/ 9 h 571" name="T25"/>
                  <a:gd fmla="*/ 81 w 115" name="T26"/>
                  <a:gd fmla="*/ 0 h 571" name="T27"/>
                  <a:gd fmla="*/ 96 w 115" name="T28"/>
                  <a:gd fmla="*/ 25 h 571" name="T29"/>
                  <a:gd fmla="*/ 104 w 115" name="T30"/>
                  <a:gd fmla="*/ 75 h 571" name="T31"/>
                  <a:gd fmla="*/ 114 w 115" name="T32"/>
                  <a:gd fmla="*/ 76 h 571" name="T33"/>
                  <a:gd fmla="*/ 112 w 115" name="T34"/>
                  <a:gd fmla="*/ 93 h 571" name="T35"/>
                  <a:gd fmla="*/ 97 w 115" name="T36"/>
                  <a:gd fmla="*/ 100 h 571" name="T37"/>
                  <a:gd fmla="*/ 98 w 115" name="T38"/>
                  <a:gd fmla="*/ 134 h 571" name="T39"/>
                  <a:gd fmla="*/ 81 w 115" name="T40"/>
                  <a:gd fmla="*/ 152 h 571" name="T41"/>
                  <a:gd fmla="*/ 69 w 115" name="T42"/>
                  <a:gd fmla="*/ 199 h 571" name="T43"/>
                  <a:gd fmla="*/ 78 w 115" name="T44"/>
                  <a:gd fmla="*/ 243 h 571" name="T45"/>
                  <a:gd fmla="*/ 61 w 115" name="T46"/>
                  <a:gd fmla="*/ 281 h 571" name="T47"/>
                  <a:gd fmla="*/ 48 w 115" name="T48"/>
                  <a:gd fmla="*/ 374 h 571" name="T49"/>
                  <a:gd fmla="*/ 58 w 115" name="T50"/>
                  <a:gd fmla="*/ 409 h 571" name="T51"/>
                  <a:gd fmla="*/ 49 w 115" name="T52"/>
                  <a:gd fmla="*/ 412 h 571" name="T53"/>
                  <a:gd fmla="*/ 53 w 115" name="T54"/>
                  <a:gd fmla="*/ 442 h 571" name="T55"/>
                  <a:gd fmla="*/ 30 w 115" name="T56"/>
                  <a:gd fmla="*/ 505 h 571" name="T57"/>
                  <a:gd fmla="*/ 33 w 115" name="T58"/>
                  <a:gd fmla="*/ 516 h 571" name="T59"/>
                  <a:gd fmla="*/ 44 w 115" name="T60"/>
                  <a:gd fmla="*/ 512 h 571" name="T61"/>
                  <a:gd fmla="*/ 48 w 115" name="T62"/>
                  <a:gd fmla="*/ 536 h 571" name="T63"/>
                  <a:gd fmla="*/ 98 w 115" name="T64"/>
                  <a:gd fmla="*/ 541 h 571" name="T65"/>
                  <a:gd fmla="*/ 65 w 115" name="T66"/>
                  <a:gd fmla="*/ 551 h 571" name="T67"/>
                  <a:gd fmla="*/ 61 w 115" name="T68"/>
                  <a:gd fmla="*/ 570 h 571" name="T69"/>
                  <a:gd fmla="*/ 46 w 115" name="T70"/>
                  <a:gd fmla="*/ 565 h 571" name="T71"/>
                  <a:gd fmla="*/ 62 w 115" name="T72"/>
                  <a:gd fmla="*/ 553 h 571" name="T73"/>
                  <a:gd fmla="*/ 38 w 115" name="T74"/>
                  <a:gd fmla="*/ 548 h 571" name="T75"/>
                  <a:gd fmla="*/ 35 w 115" name="T76"/>
                  <a:gd fmla="*/ 527 h 571" name="T77"/>
                  <a:gd fmla="*/ 29 w 115" name="T78"/>
                  <a:gd fmla="*/ 537 h 571" name="T79"/>
                  <a:gd fmla="*/ 20 w 115" name="T80"/>
                  <a:gd fmla="*/ 518 h 571" name="T81"/>
                  <a:gd fmla="*/ 25 w 115" name="T82"/>
                  <a:gd fmla="*/ 513 h 571" name="T83"/>
                  <a:gd fmla="*/ 14 w 115" name="T84"/>
                  <a:gd fmla="*/ 504 h 571" name="T85"/>
                  <a:gd fmla="*/ 24 w 115" name="T86"/>
                  <a:gd fmla="*/ 494 h 571" name="T87"/>
                  <a:gd fmla="*/ 15 w 115" name="T88"/>
                  <a:gd fmla="*/ 466 h 571" name="T89"/>
                  <a:gd fmla="*/ 32 w 115" name="T90"/>
                  <a:gd fmla="*/ 469 h 571" name="T91"/>
                  <a:gd fmla="*/ 15 w 115" name="T92"/>
                  <a:gd fmla="*/ 455 h 571" name="T93"/>
                  <a:gd fmla="*/ 19 w 115" name="T94"/>
                  <a:gd fmla="*/ 444 h 571" name="T95"/>
                  <a:gd fmla="*/ 0 w 115" name="T96"/>
                  <a:gd fmla="*/ 445 h 571" name="T97"/>
                  <a:gd fmla="*/ 0 w 115" name="T98"/>
                  <a:gd fmla="*/ 445 h 571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115" name="T150"/>
                  <a:gd fmla="*/ 0 h 571" name="T151"/>
                  <a:gd fmla="*/ 115 w 115" name="T152"/>
                  <a:gd fmla="*/ 571 h 571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571" w="115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/>
              <p:nvPr/>
            </p:nvSpPr>
            <p:spPr bwMode="auto">
              <a:xfrm>
                <a:off x="2055" y="4078"/>
                <a:ext cx="10" cy="158"/>
              </a:xfrm>
              <a:custGeom>
                <a:gdLst>
                  <a:gd fmla="*/ 0 w 10" name="T0"/>
                  <a:gd fmla="*/ 9 h 22" name="T1"/>
                  <a:gd fmla="*/ 0 w 10" name="T2"/>
                  <a:gd fmla="*/ 9 h 22" name="T3"/>
                  <a:gd fmla="*/ 4 w 10" name="T4"/>
                  <a:gd fmla="*/ 0 h 22" name="T5"/>
                  <a:gd fmla="*/ 9 w 10" name="T6"/>
                  <a:gd fmla="*/ 21 h 22" name="T7"/>
                  <a:gd fmla="*/ 0 w 10" name="T8"/>
                  <a:gd fmla="*/ 9 h 22" name="T9"/>
                  <a:gd fmla="*/ 0 w 10" name="T10"/>
                  <a:gd fmla="*/ 9 h 22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0" name="T18"/>
                  <a:gd fmla="*/ 0 h 22" name="T19"/>
                  <a:gd fmla="*/ 10 w 10" name="T20"/>
                  <a:gd fmla="*/ 22 h 22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2" w="10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/>
              <p:nvPr/>
            </p:nvSpPr>
            <p:spPr bwMode="auto">
              <a:xfrm>
                <a:off x="2065" y="3965"/>
                <a:ext cx="9" cy="158"/>
              </a:xfrm>
              <a:custGeom>
                <a:gdLst>
                  <a:gd fmla="*/ 0 w 9" name="T0"/>
                  <a:gd fmla="*/ 23 h 28" name="T1"/>
                  <a:gd fmla="*/ 0 w 9" name="T2"/>
                  <a:gd fmla="*/ 23 h 28" name="T3"/>
                  <a:gd fmla="*/ 8 w 9" name="T4"/>
                  <a:gd fmla="*/ 0 h 28" name="T5"/>
                  <a:gd fmla="*/ 8 w 9" name="T6"/>
                  <a:gd fmla="*/ 27 h 28" name="T7"/>
                  <a:gd fmla="*/ 0 w 9" name="T8"/>
                  <a:gd fmla="*/ 23 h 28" name="T9"/>
                  <a:gd fmla="*/ 0 w 9" name="T10"/>
                  <a:gd fmla="*/ 23 h 2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9" name="T18"/>
                  <a:gd fmla="*/ 0 h 28" name="T19"/>
                  <a:gd fmla="*/ 9 w 9" name="T20"/>
                  <a:gd fmla="*/ 28 h 2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8" w="9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/>
              <p:nvPr/>
            </p:nvSpPr>
            <p:spPr bwMode="auto">
              <a:xfrm>
                <a:off x="2074" y="4159"/>
                <a:ext cx="19" cy="158"/>
              </a:xfrm>
              <a:custGeom>
                <a:gdLst>
                  <a:gd fmla="*/ 0 w 19" name="T0"/>
                  <a:gd fmla="*/ 0 h 13" name="T1"/>
                  <a:gd fmla="*/ 0 w 19" name="T2"/>
                  <a:gd fmla="*/ 0 h 13" name="T3"/>
                  <a:gd fmla="*/ 18 w 19" name="T4"/>
                  <a:gd fmla="*/ 3 h 13" name="T5"/>
                  <a:gd fmla="*/ 18 w 19" name="T6"/>
                  <a:gd fmla="*/ 12 h 13" name="T7"/>
                  <a:gd fmla="*/ 0 w 19" name="T8"/>
                  <a:gd fmla="*/ 0 h 13" name="T9"/>
                  <a:gd fmla="*/ 0 w 19" name="T10"/>
                  <a:gd fmla="*/ 0 h 13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9" name="T18"/>
                  <a:gd fmla="*/ 0 h 13" name="T19"/>
                  <a:gd fmla="*/ 19 w 19" name="T20"/>
                  <a:gd fmla="*/ 13 h 13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3" w="19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/>
              <p:nvPr/>
            </p:nvSpPr>
            <p:spPr bwMode="auto">
              <a:xfrm>
                <a:off x="2078" y="4139"/>
                <a:ext cx="28" cy="158"/>
              </a:xfrm>
              <a:custGeom>
                <a:gdLst>
                  <a:gd fmla="*/ 0 w 28" name="T0"/>
                  <a:gd fmla="*/ 5 h 28" name="T1"/>
                  <a:gd fmla="*/ 0 w 28" name="T2"/>
                  <a:gd fmla="*/ 5 h 28" name="T3"/>
                  <a:gd fmla="*/ 7 w 28" name="T4"/>
                  <a:gd fmla="*/ 0 h 28" name="T5"/>
                  <a:gd fmla="*/ 6 w 28" name="T6"/>
                  <a:gd fmla="*/ 13 h 28" name="T7"/>
                  <a:gd fmla="*/ 27 w 28" name="T8"/>
                  <a:gd fmla="*/ 17 h 28" name="T9"/>
                  <a:gd fmla="*/ 14 w 28" name="T10"/>
                  <a:gd fmla="*/ 27 h 28" name="T11"/>
                  <a:gd fmla="*/ 0 w 28" name="T12"/>
                  <a:gd fmla="*/ 5 h 28" name="T13"/>
                  <a:gd fmla="*/ 0 w 28" name="T14"/>
                  <a:gd fmla="*/ 5 h 2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28" name="T24"/>
                  <a:gd fmla="*/ 0 h 28" name="T25"/>
                  <a:gd fmla="*/ 28 w 28" name="T26"/>
                  <a:gd fmla="*/ 28 h 2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8" w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/>
              <p:nvPr/>
            </p:nvSpPr>
            <p:spPr bwMode="auto">
              <a:xfrm>
                <a:off x="2097" y="4165"/>
                <a:ext cx="16" cy="158"/>
              </a:xfrm>
              <a:custGeom>
                <a:gdLst>
                  <a:gd fmla="*/ 0 w 16" name="T0"/>
                  <a:gd fmla="*/ 5 h 8" name="T1"/>
                  <a:gd fmla="*/ 0 w 16" name="T2"/>
                  <a:gd fmla="*/ 5 h 8" name="T3"/>
                  <a:gd fmla="*/ 4 w 16" name="T4"/>
                  <a:gd fmla="*/ 0 h 8" name="T5"/>
                  <a:gd fmla="*/ 15 w 16" name="T6"/>
                  <a:gd fmla="*/ 7 h 8" name="T7"/>
                  <a:gd fmla="*/ 0 w 16" name="T8"/>
                  <a:gd fmla="*/ 5 h 8" name="T9"/>
                  <a:gd fmla="*/ 0 w 16" name="T10"/>
                  <a:gd fmla="*/ 5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6" name="T18"/>
                  <a:gd fmla="*/ 0 h 8" name="T19"/>
                  <a:gd fmla="*/ 16 w 16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16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/>
              <p:nvPr/>
            </p:nvSpPr>
            <p:spPr bwMode="auto">
              <a:xfrm>
                <a:off x="2107" y="4159"/>
                <a:ext cx="39" cy="158"/>
              </a:xfrm>
              <a:custGeom>
                <a:gdLst>
                  <a:gd fmla="*/ 0 w 39" name="T0"/>
                  <a:gd fmla="*/ 34 h 42" name="T1"/>
                  <a:gd fmla="*/ 0 w 39" name="T2"/>
                  <a:gd fmla="*/ 34 h 42" name="T3"/>
                  <a:gd fmla="*/ 6 w 39" name="T4"/>
                  <a:gd fmla="*/ 27 h 42" name="T5"/>
                  <a:gd fmla="*/ 26 w 39" name="T6"/>
                  <a:gd fmla="*/ 31 h 42" name="T7"/>
                  <a:gd fmla="*/ 17 w 39" name="T8"/>
                  <a:gd fmla="*/ 21 h 42" name="T9"/>
                  <a:gd fmla="*/ 27 w 39" name="T10"/>
                  <a:gd fmla="*/ 14 h 42" name="T11"/>
                  <a:gd fmla="*/ 12 w 39" name="T12"/>
                  <a:gd fmla="*/ 12 h 42" name="T13"/>
                  <a:gd fmla="*/ 12 w 39" name="T14"/>
                  <a:gd fmla="*/ 2 h 42" name="T15"/>
                  <a:gd fmla="*/ 36 w 39" name="T16"/>
                  <a:gd fmla="*/ 0 h 42" name="T17"/>
                  <a:gd fmla="*/ 38 w 39" name="T18"/>
                  <a:gd fmla="*/ 41 h 42" name="T19"/>
                  <a:gd fmla="*/ 0 w 39" name="T20"/>
                  <a:gd fmla="*/ 34 h 42" name="T21"/>
                  <a:gd fmla="*/ 0 w 39" name="T22"/>
                  <a:gd fmla="*/ 34 h 42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39" name="T36"/>
                  <a:gd fmla="*/ 0 h 42" name="T37"/>
                  <a:gd fmla="*/ 39 w 39" name="T38"/>
                  <a:gd fmla="*/ 42 h 42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42" w="39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/>
              <p:nvPr/>
            </p:nvSpPr>
            <p:spPr bwMode="auto">
              <a:xfrm>
                <a:off x="2126" y="4191"/>
                <a:ext cx="29" cy="158"/>
              </a:xfrm>
              <a:custGeom>
                <a:gdLst>
                  <a:gd fmla="*/ 0 w 29" name="T0"/>
                  <a:gd fmla="*/ 0 h 9" name="T1"/>
                  <a:gd fmla="*/ 0 w 29" name="T2"/>
                  <a:gd fmla="*/ 0 h 9" name="T3"/>
                  <a:gd fmla="*/ 25 w 29" name="T4"/>
                  <a:gd fmla="*/ 2 h 9" name="T5"/>
                  <a:gd fmla="*/ 28 w 29" name="T6"/>
                  <a:gd fmla="*/ 8 h 9" name="T7"/>
                  <a:gd fmla="*/ 0 w 29" name="T8"/>
                  <a:gd fmla="*/ 0 h 9" name="T9"/>
                  <a:gd fmla="*/ 0 w 29" name="T10"/>
                  <a:gd fmla="*/ 0 h 9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9" name="T18"/>
                  <a:gd fmla="*/ 0 h 9" name="T19"/>
                  <a:gd fmla="*/ 29 w 29" name="T20"/>
                  <a:gd fmla="*/ 9 h 9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9" w="28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/>
              <p:nvPr/>
            </p:nvSpPr>
            <p:spPr bwMode="auto">
              <a:xfrm>
                <a:off x="2153" y="4184"/>
                <a:ext cx="14" cy="158"/>
              </a:xfrm>
              <a:custGeom>
                <a:gdLst>
                  <a:gd fmla="*/ 0 w 14" name="T0"/>
                  <a:gd fmla="*/ 6 h 7" name="T1"/>
                  <a:gd fmla="*/ 0 w 14" name="T2"/>
                  <a:gd fmla="*/ 6 h 7" name="T3"/>
                  <a:gd fmla="*/ 3 w 14" name="T4"/>
                  <a:gd fmla="*/ 0 h 7" name="T5"/>
                  <a:gd fmla="*/ 13 w 14" name="T6"/>
                  <a:gd fmla="*/ 6 h 7" name="T7"/>
                  <a:gd fmla="*/ 0 w 14" name="T8"/>
                  <a:gd fmla="*/ 6 h 7" name="T9"/>
                  <a:gd fmla="*/ 0 w 14" name="T10"/>
                  <a:gd fmla="*/ 6 h 7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4" name="T18"/>
                  <a:gd fmla="*/ 0 h 7" name="T19"/>
                  <a:gd fmla="*/ 14 w 14" name="T20"/>
                  <a:gd fmla="*/ 7 h 7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7" w="14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/>
              <p:nvPr/>
            </p:nvSpPr>
            <p:spPr bwMode="auto">
              <a:xfrm>
                <a:off x="2005" y="3295"/>
                <a:ext cx="164" cy="158"/>
              </a:xfrm>
              <a:custGeom>
                <a:gdLst>
                  <a:gd fmla="*/ 0 w 164" name="T0"/>
                  <a:gd fmla="*/ 150 h 226" name="T1"/>
                  <a:gd fmla="*/ 0 w 164" name="T2"/>
                  <a:gd fmla="*/ 150 h 226" name="T3"/>
                  <a:gd fmla="*/ 20 w 164" name="T4"/>
                  <a:gd fmla="*/ 166 h 226" name="T5"/>
                  <a:gd fmla="*/ 49 w 164" name="T6"/>
                  <a:gd fmla="*/ 170 h 226" name="T7"/>
                  <a:gd fmla="*/ 78 w 164" name="T8"/>
                  <a:gd fmla="*/ 200 h 226" name="T9"/>
                  <a:gd fmla="*/ 117 w 164" name="T10"/>
                  <a:gd fmla="*/ 203 h 226" name="T11"/>
                  <a:gd fmla="*/ 111 w 164" name="T12"/>
                  <a:gd fmla="*/ 219 h 226" name="T13"/>
                  <a:gd fmla="*/ 121 w 164" name="T14"/>
                  <a:gd fmla="*/ 225 h 226" name="T15"/>
                  <a:gd fmla="*/ 127 w 164" name="T16"/>
                  <a:gd fmla="*/ 186 h 226" name="T17"/>
                  <a:gd fmla="*/ 120 w 164" name="T18"/>
                  <a:gd fmla="*/ 162 h 226" name="T19"/>
                  <a:gd fmla="*/ 133 w 164" name="T20"/>
                  <a:gd fmla="*/ 160 h 226" name="T21"/>
                  <a:gd fmla="*/ 123 w 164" name="T22"/>
                  <a:gd fmla="*/ 146 h 226" name="T23"/>
                  <a:gd fmla="*/ 155 w 164" name="T24"/>
                  <a:gd fmla="*/ 141 h 226" name="T25"/>
                  <a:gd fmla="*/ 163 w 164" name="T26"/>
                  <a:gd fmla="*/ 151 h 226" name="T27"/>
                  <a:gd fmla="*/ 151 w 164" name="T28"/>
                  <a:gd fmla="*/ 131 h 226" name="T29"/>
                  <a:gd fmla="*/ 155 w 164" name="T30"/>
                  <a:gd fmla="*/ 84 h 226" name="T31"/>
                  <a:gd fmla="*/ 128 w 164" name="T32"/>
                  <a:gd fmla="*/ 86 h 226" name="T33"/>
                  <a:gd fmla="*/ 120 w 164" name="T34"/>
                  <a:gd fmla="*/ 74 h 226" name="T35"/>
                  <a:gd fmla="*/ 93 w 164" name="T36"/>
                  <a:gd fmla="*/ 71 h 226" name="T37"/>
                  <a:gd fmla="*/ 76 w 164" name="T38"/>
                  <a:gd fmla="*/ 44 h 226" name="T39"/>
                  <a:gd fmla="*/ 102 w 164" name="T40"/>
                  <a:gd fmla="*/ 8 h 226" name="T41"/>
                  <a:gd fmla="*/ 98 w 164" name="T42"/>
                  <a:gd fmla="*/ 0 h 226" name="T43"/>
                  <a:gd fmla="*/ 52 w 164" name="T44"/>
                  <a:gd fmla="*/ 20 h 226" name="T45"/>
                  <a:gd fmla="*/ 27 w 164" name="T46"/>
                  <a:gd fmla="*/ 60 h 226" name="T47"/>
                  <a:gd fmla="*/ 19 w 164" name="T48"/>
                  <a:gd fmla="*/ 50 h 226" name="T49"/>
                  <a:gd fmla="*/ 13 w 164" name="T50"/>
                  <a:gd fmla="*/ 70 h 226" name="T51"/>
                  <a:gd fmla="*/ 19 w 164" name="T52"/>
                  <a:gd fmla="*/ 115 h 226" name="T53"/>
                  <a:gd fmla="*/ 25 w 164" name="T54"/>
                  <a:gd fmla="*/ 115 h 226" name="T55"/>
                  <a:gd fmla="*/ 0 w 164" name="T56"/>
                  <a:gd fmla="*/ 150 h 226" name="T57"/>
                  <a:gd fmla="*/ 0 w 164" name="T58"/>
                  <a:gd fmla="*/ 150 h 22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164" name="T90"/>
                  <a:gd fmla="*/ 0 h 226" name="T91"/>
                  <a:gd fmla="*/ 164 w 164" name="T92"/>
                  <a:gd fmla="*/ 226 h 226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226" w="164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/>
              <p:nvPr/>
            </p:nvSpPr>
            <p:spPr bwMode="auto">
              <a:xfrm>
                <a:off x="1911" y="3220"/>
                <a:ext cx="44" cy="158"/>
              </a:xfrm>
              <a:custGeom>
                <a:gdLst>
                  <a:gd fmla="*/ 0 w 44" name="T0"/>
                  <a:gd fmla="*/ 0 h 37" name="T1"/>
                  <a:gd fmla="*/ 0 w 44" name="T2"/>
                  <a:gd fmla="*/ 0 h 37" name="T3"/>
                  <a:gd fmla="*/ 1 w 44" name="T4"/>
                  <a:gd fmla="*/ 14 h 37" name="T5"/>
                  <a:gd fmla="*/ 10 w 44" name="T6"/>
                  <a:gd fmla="*/ 12 h 37" name="T7"/>
                  <a:gd fmla="*/ 37 w 44" name="T8"/>
                  <a:gd fmla="*/ 36 h 37" name="T9"/>
                  <a:gd fmla="*/ 43 w 44" name="T10"/>
                  <a:gd fmla="*/ 18 h 37" name="T11"/>
                  <a:gd fmla="*/ 28 w 44" name="T12"/>
                  <a:gd fmla="*/ 1 h 37" name="T13"/>
                  <a:gd fmla="*/ 0 w 44" name="T14"/>
                  <a:gd fmla="*/ 0 h 37" name="T15"/>
                  <a:gd fmla="*/ 0 w 44" name="T16"/>
                  <a:gd fmla="*/ 0 h 37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44" name="T27"/>
                  <a:gd fmla="*/ 0 h 37" name="T28"/>
                  <a:gd fmla="*/ 44 w 44" name="T29"/>
                  <a:gd fmla="*/ 37 h 37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37" w="44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/>
              <p:nvPr/>
            </p:nvSpPr>
            <p:spPr bwMode="auto">
              <a:xfrm>
                <a:off x="1921" y="3056"/>
                <a:ext cx="148" cy="158"/>
              </a:xfrm>
              <a:custGeom>
                <a:gdLst>
                  <a:gd fmla="*/ 0 w 148" name="T0"/>
                  <a:gd fmla="*/ 18 h 47" name="T1"/>
                  <a:gd fmla="*/ 0 w 148" name="T2"/>
                  <a:gd fmla="*/ 18 h 47" name="T3"/>
                  <a:gd fmla="*/ 20 w 148" name="T4"/>
                  <a:gd fmla="*/ 2 h 47" name="T5"/>
                  <a:gd fmla="*/ 58 w 148" name="T6"/>
                  <a:gd fmla="*/ 0 h 47" name="T7"/>
                  <a:gd fmla="*/ 147 w 148" name="T8"/>
                  <a:gd fmla="*/ 39 h 47" name="T9"/>
                  <a:gd fmla="*/ 99 w 148" name="T10"/>
                  <a:gd fmla="*/ 46 h 47" name="T11"/>
                  <a:gd fmla="*/ 107 w 148" name="T12"/>
                  <a:gd fmla="*/ 37 h 47" name="T13"/>
                  <a:gd fmla="*/ 84 w 148" name="T14"/>
                  <a:gd fmla="*/ 22 h 47" name="T15"/>
                  <a:gd fmla="*/ 40 w 148" name="T16"/>
                  <a:gd fmla="*/ 14 h 47" name="T17"/>
                  <a:gd fmla="*/ 42 w 148" name="T18"/>
                  <a:gd fmla="*/ 7 h 47" name="T19"/>
                  <a:gd fmla="*/ 0 w 148" name="T20"/>
                  <a:gd fmla="*/ 18 h 47" name="T21"/>
                  <a:gd fmla="*/ 0 w 148" name="T22"/>
                  <a:gd fmla="*/ 18 h 47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148" name="T36"/>
                  <a:gd fmla="*/ 0 h 47" name="T37"/>
                  <a:gd fmla="*/ 148 w 148" name="T38"/>
                  <a:gd fmla="*/ 47 h 47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47" w="148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/>
              <p:nvPr/>
            </p:nvSpPr>
            <p:spPr bwMode="auto">
              <a:xfrm>
                <a:off x="2100" y="3092"/>
                <a:ext cx="47" cy="158"/>
              </a:xfrm>
              <a:custGeom>
                <a:gdLst>
                  <a:gd fmla="*/ 0 w 47" name="T0"/>
                  <a:gd fmla="*/ 0 h 27" name="T1"/>
                  <a:gd fmla="*/ 0 w 47" name="T2"/>
                  <a:gd fmla="*/ 0 h 27" name="T3"/>
                  <a:gd fmla="*/ 0 w 47" name="T4"/>
                  <a:gd fmla="*/ 26 h 27" name="T5"/>
                  <a:gd fmla="*/ 46 w 47" name="T6"/>
                  <a:gd fmla="*/ 17 h 27" name="T7"/>
                  <a:gd fmla="*/ 26 w 47" name="T8"/>
                  <a:gd fmla="*/ 3 h 27" name="T9"/>
                  <a:gd fmla="*/ 0 w 47" name="T10"/>
                  <a:gd fmla="*/ 0 h 27" name="T11"/>
                  <a:gd fmla="*/ 0 w 47" name="T12"/>
                  <a:gd fmla="*/ 0 h 27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7" name="T21"/>
                  <a:gd fmla="*/ 0 h 27" name="T22"/>
                  <a:gd fmla="*/ 47 w 47" name="T23"/>
                  <a:gd fmla="*/ 27 h 27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7" w="4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/>
              <p:nvPr/>
            </p:nvSpPr>
            <p:spPr bwMode="auto">
              <a:xfrm>
                <a:off x="1978" y="3375"/>
                <a:ext cx="77" cy="158"/>
              </a:xfrm>
              <a:custGeom>
                <a:gdLst>
                  <a:gd fmla="*/ 0 w 77" name="T0"/>
                  <a:gd fmla="*/ 32 h 86" name="T1"/>
                  <a:gd fmla="*/ 0 w 77" name="T2"/>
                  <a:gd fmla="*/ 32 h 86" name="T3"/>
                  <a:gd fmla="*/ 1 w 77" name="T4"/>
                  <a:gd fmla="*/ 49 h 86" name="T5"/>
                  <a:gd fmla="*/ 14 w 77" name="T6"/>
                  <a:gd fmla="*/ 53 h 86" name="T7"/>
                  <a:gd fmla="*/ 7 w 77" name="T8"/>
                  <a:gd fmla="*/ 67 h 86" name="T9"/>
                  <a:gd fmla="*/ 4 w 77" name="T10"/>
                  <a:gd fmla="*/ 81 h 86" name="T11"/>
                  <a:gd fmla="*/ 22 w 77" name="T12"/>
                  <a:gd fmla="*/ 85 h 86" name="T13"/>
                  <a:gd fmla="*/ 38 w 77" name="T14"/>
                  <a:gd fmla="*/ 61 h 86" name="T15"/>
                  <a:gd fmla="*/ 69 w 77" name="T16"/>
                  <a:gd fmla="*/ 42 h 86" name="T17"/>
                  <a:gd fmla="*/ 76 w 77" name="T18"/>
                  <a:gd fmla="*/ 20 h 86" name="T19"/>
                  <a:gd fmla="*/ 47 w 77" name="T20"/>
                  <a:gd fmla="*/ 16 h 86" name="T21"/>
                  <a:gd fmla="*/ 27 w 77" name="T22"/>
                  <a:gd fmla="*/ 0 h 86" name="T23"/>
                  <a:gd fmla="*/ 9 w 77" name="T24"/>
                  <a:gd fmla="*/ 8 h 86" name="T25"/>
                  <a:gd fmla="*/ 0 w 77" name="T26"/>
                  <a:gd fmla="*/ 32 h 86" name="T27"/>
                  <a:gd fmla="*/ 0 w 77" name="T28"/>
                  <a:gd fmla="*/ 32 h 8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77" name="T45"/>
                  <a:gd fmla="*/ 0 h 86" name="T46"/>
                  <a:gd fmla="*/ 77 w 77" name="T47"/>
                  <a:gd fmla="*/ 86 h 8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6" w="77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/>
              <p:nvPr/>
            </p:nvSpPr>
            <p:spPr bwMode="auto">
              <a:xfrm>
                <a:off x="1851" y="3161"/>
                <a:ext cx="33" cy="158"/>
              </a:xfrm>
              <a:custGeom>
                <a:gdLst>
                  <a:gd fmla="*/ 0 w 33" name="T0"/>
                  <a:gd fmla="*/ 11 h 15" name="T1"/>
                  <a:gd fmla="*/ 0 w 33" name="T2"/>
                  <a:gd fmla="*/ 11 h 15" name="T3"/>
                  <a:gd fmla="*/ 9 w 33" name="T4"/>
                  <a:gd fmla="*/ 0 h 15" name="T5"/>
                  <a:gd fmla="*/ 32 w 33" name="T6"/>
                  <a:gd fmla="*/ 14 h 15" name="T7"/>
                  <a:gd fmla="*/ 0 w 33" name="T8"/>
                  <a:gd fmla="*/ 11 h 15" name="T9"/>
                  <a:gd fmla="*/ 0 w 33" name="T10"/>
                  <a:gd fmla="*/ 11 h 15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33" name="T18"/>
                  <a:gd fmla="*/ 0 h 15" name="T19"/>
                  <a:gd fmla="*/ 33 w 33" name="T20"/>
                  <a:gd fmla="*/ 15 h 15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5" w="33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/>
              <p:nvPr/>
            </p:nvSpPr>
            <p:spPr bwMode="auto">
              <a:xfrm>
                <a:off x="2250" y="4122"/>
                <a:ext cx="22" cy="158"/>
              </a:xfrm>
              <a:custGeom>
                <a:gdLst>
                  <a:gd fmla="*/ 0 w 22" name="T0"/>
                  <a:gd fmla="*/ 12 h 13" name="T1"/>
                  <a:gd fmla="*/ 0 w 22" name="T2"/>
                  <a:gd fmla="*/ 12 h 13" name="T3"/>
                  <a:gd fmla="*/ 12 w 22" name="T4"/>
                  <a:gd fmla="*/ 5 h 13" name="T5"/>
                  <a:gd fmla="*/ 6 w 22" name="T6"/>
                  <a:gd fmla="*/ 0 h 13" name="T7"/>
                  <a:gd fmla="*/ 21 w 22" name="T8"/>
                  <a:gd fmla="*/ 1 h 13" name="T9"/>
                  <a:gd fmla="*/ 0 w 22" name="T10"/>
                  <a:gd fmla="*/ 12 h 13" name="T11"/>
                  <a:gd fmla="*/ 0 w 22" name="T12"/>
                  <a:gd fmla="*/ 12 h 1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2" name="T21"/>
                  <a:gd fmla="*/ 0 h 13" name="T22"/>
                  <a:gd fmla="*/ 22 w 22" name="T23"/>
                  <a:gd fmla="*/ 13 h 1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3" w="22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/>
              <p:nvPr/>
            </p:nvSpPr>
            <p:spPr bwMode="auto">
              <a:xfrm>
                <a:off x="2267" y="4121"/>
                <a:ext cx="25" cy="158"/>
              </a:xfrm>
              <a:custGeom>
                <a:gdLst>
                  <a:gd fmla="*/ 0 w 25" name="T0"/>
                  <a:gd fmla="*/ 15 h 16" name="T1"/>
                  <a:gd fmla="*/ 0 w 25" name="T2"/>
                  <a:gd fmla="*/ 15 h 16" name="T3"/>
                  <a:gd fmla="*/ 11 w 25" name="T4"/>
                  <a:gd fmla="*/ 0 h 16" name="T5"/>
                  <a:gd fmla="*/ 24 w 25" name="T6"/>
                  <a:gd fmla="*/ 5 h 16" name="T7"/>
                  <a:gd fmla="*/ 0 w 25" name="T8"/>
                  <a:gd fmla="*/ 15 h 16" name="T9"/>
                  <a:gd fmla="*/ 0 w 25" name="T10"/>
                  <a:gd fmla="*/ 15 h 16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5" name="T18"/>
                  <a:gd fmla="*/ 0 h 16" name="T19"/>
                  <a:gd fmla="*/ 25 w 25" name="T20"/>
                  <a:gd fmla="*/ 16 h 16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6" w="25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/>
              <p:nvPr/>
            </p:nvSpPr>
            <p:spPr bwMode="auto">
              <a:xfrm>
                <a:off x="2338" y="3299"/>
                <a:ext cx="41" cy="158"/>
              </a:xfrm>
              <a:custGeom>
                <a:gdLst>
                  <a:gd fmla="*/ 0 w 41" name="T0"/>
                  <a:gd fmla="*/ 45 h 48" name="T1"/>
                  <a:gd fmla="*/ 0 w 41" name="T2"/>
                  <a:gd fmla="*/ 45 h 48" name="T3"/>
                  <a:gd fmla="*/ 6 w 41" name="T4"/>
                  <a:gd fmla="*/ 0 h 48" name="T5"/>
                  <a:gd fmla="*/ 40 w 41" name="T6"/>
                  <a:gd fmla="*/ 21 h 48" name="T7"/>
                  <a:gd fmla="*/ 20 w 41" name="T8"/>
                  <a:gd fmla="*/ 47 h 48" name="T9"/>
                  <a:gd fmla="*/ 0 w 41" name="T10"/>
                  <a:gd fmla="*/ 45 h 48" name="T11"/>
                  <a:gd fmla="*/ 0 w 41" name="T12"/>
                  <a:gd fmla="*/ 45 h 4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1" name="T21"/>
                  <a:gd fmla="*/ 0 h 48" name="T22"/>
                  <a:gd fmla="*/ 41 w 41" name="T23"/>
                  <a:gd fmla="*/ 48 h 4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48" w="41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/>
              <p:nvPr/>
            </p:nvSpPr>
            <p:spPr bwMode="auto">
              <a:xfrm>
                <a:off x="1821" y="3135"/>
                <a:ext cx="55" cy="158"/>
              </a:xfrm>
              <a:custGeom>
                <a:gdLst>
                  <a:gd fmla="*/ 0 w 55" name="T0"/>
                  <a:gd fmla="*/ 47 h 60" name="T1"/>
                  <a:gd fmla="*/ 0 w 55" name="T2"/>
                  <a:gd fmla="*/ 47 h 60" name="T3"/>
                  <a:gd fmla="*/ 11 w 55" name="T4"/>
                  <a:gd fmla="*/ 26 h 60" name="T5"/>
                  <a:gd fmla="*/ 25 w 55" name="T6"/>
                  <a:gd fmla="*/ 25 h 60" name="T7"/>
                  <a:gd fmla="*/ 11 w 55" name="T8"/>
                  <a:gd fmla="*/ 7 h 60" name="T9"/>
                  <a:gd fmla="*/ 42 w 55" name="T10"/>
                  <a:gd fmla="*/ 0 h 60" name="T11"/>
                  <a:gd fmla="*/ 47 w 55" name="T12"/>
                  <a:gd fmla="*/ 28 h 60" name="T13"/>
                  <a:gd fmla="*/ 54 w 55" name="T14"/>
                  <a:gd fmla="*/ 30 h 60" name="T15"/>
                  <a:gd fmla="*/ 39 w 55" name="T16"/>
                  <a:gd fmla="*/ 48 h 60" name="T17"/>
                  <a:gd fmla="*/ 30 w 55" name="T18"/>
                  <a:gd fmla="*/ 59 h 60" name="T19"/>
                  <a:gd fmla="*/ 0 w 55" name="T20"/>
                  <a:gd fmla="*/ 47 h 60" name="T21"/>
                  <a:gd fmla="*/ 0 w 55" name="T22"/>
                  <a:gd fmla="*/ 47 h 60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55" name="T36"/>
                  <a:gd fmla="*/ 0 h 60" name="T37"/>
                  <a:gd fmla="*/ 55 w 55" name="T38"/>
                  <a:gd fmla="*/ 60 h 60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60" w="55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/>
              <p:nvPr/>
            </p:nvSpPr>
            <p:spPr bwMode="auto">
              <a:xfrm>
                <a:off x="2245" y="3284"/>
                <a:ext cx="66" cy="158"/>
              </a:xfrm>
              <a:custGeom>
                <a:gdLst>
                  <a:gd fmla="*/ 0 w 66" name="T0"/>
                  <a:gd fmla="*/ 31 h 94" name="T1"/>
                  <a:gd fmla="*/ 0 w 66" name="T2"/>
                  <a:gd fmla="*/ 31 h 94" name="T3"/>
                  <a:gd fmla="*/ 9 w 66" name="T4"/>
                  <a:gd fmla="*/ 44 h 94" name="T5"/>
                  <a:gd fmla="*/ 22 w 66" name="T6"/>
                  <a:gd fmla="*/ 53 h 94" name="T7"/>
                  <a:gd fmla="*/ 19 w 66" name="T8"/>
                  <a:gd fmla="*/ 79 h 94" name="T9"/>
                  <a:gd fmla="*/ 26 w 66" name="T10"/>
                  <a:gd fmla="*/ 93 h 94" name="T11"/>
                  <a:gd fmla="*/ 65 w 66" name="T12"/>
                  <a:gd fmla="*/ 87 h 94" name="T13"/>
                  <a:gd fmla="*/ 43 w 66" name="T14"/>
                  <a:gd fmla="*/ 59 h 94" name="T15"/>
                  <a:gd fmla="*/ 58 w 66" name="T16"/>
                  <a:gd fmla="*/ 34 h 94" name="T17"/>
                  <a:gd fmla="*/ 19 w 66" name="T18"/>
                  <a:gd fmla="*/ 0 h 94" name="T19"/>
                  <a:gd fmla="*/ 6 w 66" name="T20"/>
                  <a:gd fmla="*/ 10 h 94" name="T21"/>
                  <a:gd fmla="*/ 11 w 66" name="T22"/>
                  <a:gd fmla="*/ 19 h 94" name="T23"/>
                  <a:gd fmla="*/ 0 w 66" name="T24"/>
                  <a:gd fmla="*/ 31 h 94" name="T25"/>
                  <a:gd fmla="*/ 0 w 66" name="T26"/>
                  <a:gd fmla="*/ 31 h 94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66" name="T42"/>
                  <a:gd fmla="*/ 0 h 94" name="T43"/>
                  <a:gd fmla="*/ 66 w 66" name="T44"/>
                  <a:gd fmla="*/ 94 h 94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94" w="66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/>
              <p:nvPr/>
            </p:nvSpPr>
            <p:spPr bwMode="auto">
              <a:xfrm>
                <a:off x="2065" y="3092"/>
                <a:ext cx="36" cy="158"/>
              </a:xfrm>
              <a:custGeom>
                <a:gdLst>
                  <a:gd fmla="*/ 0 w 36" name="T0"/>
                  <a:gd fmla="*/ 19 h 27" name="T1"/>
                  <a:gd fmla="*/ 0 w 36" name="T2"/>
                  <a:gd fmla="*/ 19 h 27" name="T3"/>
                  <a:gd fmla="*/ 27 w 36" name="T4"/>
                  <a:gd fmla="*/ 19 h 27" name="T5"/>
                  <a:gd fmla="*/ 14 w 36" name="T6"/>
                  <a:gd fmla="*/ 2 h 27" name="T7"/>
                  <a:gd fmla="*/ 35 w 36" name="T8"/>
                  <a:gd fmla="*/ 0 h 27" name="T9"/>
                  <a:gd fmla="*/ 35 w 36" name="T10"/>
                  <a:gd fmla="*/ 26 h 27" name="T11"/>
                  <a:gd fmla="*/ 0 w 36" name="T12"/>
                  <a:gd fmla="*/ 19 h 27" name="T13"/>
                  <a:gd fmla="*/ 0 w 36" name="T14"/>
                  <a:gd fmla="*/ 19 h 27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36" name="T24"/>
                  <a:gd fmla="*/ 0 h 27" name="T25"/>
                  <a:gd fmla="*/ 36 w 36" name="T26"/>
                  <a:gd fmla="*/ 27 h 27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7" w="36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/>
              <p:nvPr/>
            </p:nvSpPr>
            <p:spPr bwMode="auto">
              <a:xfrm>
                <a:off x="1860" y="3154"/>
                <a:ext cx="85" cy="158"/>
              </a:xfrm>
              <a:custGeom>
                <a:gdLst>
                  <a:gd fmla="*/ 0 w 85" name="T0"/>
                  <a:gd fmla="*/ 20 h 42" name="T1"/>
                  <a:gd fmla="*/ 0 w 85" name="T2"/>
                  <a:gd fmla="*/ 20 h 42" name="T3"/>
                  <a:gd fmla="*/ 15 w 85" name="T4"/>
                  <a:gd fmla="*/ 2 h 42" name="T5"/>
                  <a:gd fmla="*/ 60 w 85" name="T6"/>
                  <a:gd fmla="*/ 0 h 42" name="T7"/>
                  <a:gd fmla="*/ 84 w 85" name="T8"/>
                  <a:gd fmla="*/ 13 h 42" name="T9"/>
                  <a:gd fmla="*/ 64 w 85" name="T10"/>
                  <a:gd fmla="*/ 15 h 42" name="T11"/>
                  <a:gd fmla="*/ 29 w 85" name="T12"/>
                  <a:gd fmla="*/ 41 h 42" name="T13"/>
                  <a:gd fmla="*/ 23 w 85" name="T14"/>
                  <a:gd fmla="*/ 34 h 42" name="T15"/>
                  <a:gd fmla="*/ 0 w 85" name="T16"/>
                  <a:gd fmla="*/ 20 h 42" name="T17"/>
                  <a:gd fmla="*/ 0 w 85" name="T18"/>
                  <a:gd fmla="*/ 20 h 42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85" name="T30"/>
                  <a:gd fmla="*/ 0 h 42" name="T31"/>
                  <a:gd fmla="*/ 85 w 85" name="T32"/>
                  <a:gd fmla="*/ 42 h 42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42" w="85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/>
              <p:nvPr/>
            </p:nvSpPr>
            <p:spPr bwMode="auto">
              <a:xfrm>
                <a:off x="1889" y="3175"/>
                <a:ext cx="56" cy="158"/>
              </a:xfrm>
              <a:custGeom>
                <a:gdLst>
                  <a:gd fmla="*/ 0 w 56" name="T0"/>
                  <a:gd fmla="*/ 28 h 57" name="T1"/>
                  <a:gd fmla="*/ 0 w 56" name="T2"/>
                  <a:gd fmla="*/ 28 h 57" name="T3"/>
                  <a:gd fmla="*/ 22 w 56" name="T4"/>
                  <a:gd fmla="*/ 55 h 57" name="T5"/>
                  <a:gd fmla="*/ 50 w 56" name="T6"/>
                  <a:gd fmla="*/ 56 h 57" name="T7"/>
                  <a:gd fmla="*/ 55 w 56" name="T8"/>
                  <a:gd fmla="*/ 0 h 57" name="T9"/>
                  <a:gd fmla="*/ 35 w 56" name="T10"/>
                  <a:gd fmla="*/ 2 h 57" name="T11"/>
                  <a:gd fmla="*/ 0 w 56" name="T12"/>
                  <a:gd fmla="*/ 28 h 57" name="T13"/>
                  <a:gd fmla="*/ 0 w 56" name="T14"/>
                  <a:gd fmla="*/ 28 h 57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6" name="T24"/>
                  <a:gd fmla="*/ 0 h 57" name="T25"/>
                  <a:gd fmla="*/ 56 w 56" name="T26"/>
                  <a:gd fmla="*/ 57 h 57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57" w="56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/>
              <p:nvPr/>
            </p:nvSpPr>
            <p:spPr bwMode="auto">
              <a:xfrm>
                <a:off x="1948" y="3237"/>
                <a:ext cx="77" cy="158"/>
              </a:xfrm>
              <a:custGeom>
                <a:gdLst>
                  <a:gd fmla="*/ 0 w 77" name="T0"/>
                  <a:gd fmla="*/ 18 h 35" name="T1"/>
                  <a:gd fmla="*/ 0 w 77" name="T2"/>
                  <a:gd fmla="*/ 18 h 35" name="T3"/>
                  <a:gd fmla="*/ 6 w 77" name="T4"/>
                  <a:gd fmla="*/ 0 h 35" name="T5"/>
                  <a:gd fmla="*/ 22 w 77" name="T6"/>
                  <a:gd fmla="*/ 11 h 35" name="T7"/>
                  <a:gd fmla="*/ 51 w 77" name="T8"/>
                  <a:gd fmla="*/ 0 h 35" name="T9"/>
                  <a:gd fmla="*/ 76 w 77" name="T10"/>
                  <a:gd fmla="*/ 13 h 35" name="T11"/>
                  <a:gd fmla="*/ 70 w 77" name="T12"/>
                  <a:gd fmla="*/ 33 h 35" name="T13"/>
                  <a:gd fmla="*/ 67 w 77" name="T14"/>
                  <a:gd fmla="*/ 17 h 35" name="T15"/>
                  <a:gd fmla="*/ 51 w 77" name="T16"/>
                  <a:gd fmla="*/ 11 h 35" name="T17"/>
                  <a:gd fmla="*/ 36 w 77" name="T18"/>
                  <a:gd fmla="*/ 21 h 35" name="T19"/>
                  <a:gd fmla="*/ 39 w 77" name="T20"/>
                  <a:gd fmla="*/ 30 h 35" name="T21"/>
                  <a:gd fmla="*/ 33 w 77" name="T22"/>
                  <a:gd fmla="*/ 34 h 35" name="T23"/>
                  <a:gd fmla="*/ 0 w 77" name="T24"/>
                  <a:gd fmla="*/ 18 h 35" name="T25"/>
                  <a:gd fmla="*/ 0 w 77" name="T26"/>
                  <a:gd fmla="*/ 18 h 35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77" name="T42"/>
                  <a:gd fmla="*/ 0 h 35" name="T43"/>
                  <a:gd fmla="*/ 77 w 77" name="T44"/>
                  <a:gd fmla="*/ 35 h 35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35" w="77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/>
              <p:nvPr/>
            </p:nvSpPr>
            <p:spPr bwMode="auto">
              <a:xfrm>
                <a:off x="2226" y="3672"/>
                <a:ext cx="112" cy="158"/>
              </a:xfrm>
              <a:custGeom>
                <a:gdLst>
                  <a:gd fmla="*/ 0 w 112" name="T0"/>
                  <a:gd fmla="*/ 43 h 116" name="T1"/>
                  <a:gd fmla="*/ 0 w 112" name="T2"/>
                  <a:gd fmla="*/ 43 h 116" name="T3"/>
                  <a:gd fmla="*/ 9 w 112" name="T4"/>
                  <a:gd fmla="*/ 6 h 116" name="T5"/>
                  <a:gd fmla="*/ 48 w 112" name="T6"/>
                  <a:gd fmla="*/ 0 h 116" name="T7"/>
                  <a:gd fmla="*/ 62 w 112" name="T8"/>
                  <a:gd fmla="*/ 12 h 116" name="T9"/>
                  <a:gd fmla="*/ 65 w 112" name="T10"/>
                  <a:gd fmla="*/ 39 h 116" name="T11"/>
                  <a:gd fmla="*/ 93 w 112" name="T12"/>
                  <a:gd fmla="*/ 44 h 116" name="T13"/>
                  <a:gd fmla="*/ 97 w 112" name="T14"/>
                  <a:gd fmla="*/ 63 h 116" name="T15"/>
                  <a:gd fmla="*/ 111 w 112" name="T16"/>
                  <a:gd fmla="*/ 66 h 116" name="T17"/>
                  <a:gd fmla="*/ 109 w 112" name="T18"/>
                  <a:gd fmla="*/ 91 h 116" name="T19"/>
                  <a:gd fmla="*/ 95 w 112" name="T20"/>
                  <a:gd fmla="*/ 115 h 116" name="T21"/>
                  <a:gd fmla="*/ 58 w 112" name="T22"/>
                  <a:gd fmla="*/ 114 h 116" name="T23"/>
                  <a:gd fmla="*/ 66 w 112" name="T24"/>
                  <a:gd fmla="*/ 86 h 116" name="T25"/>
                  <a:gd fmla="*/ 0 w 112" name="T26"/>
                  <a:gd fmla="*/ 43 h 116" name="T27"/>
                  <a:gd fmla="*/ 0 w 112" name="T28"/>
                  <a:gd fmla="*/ 43 h 11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12" name="T45"/>
                  <a:gd fmla="*/ 0 h 116" name="T46"/>
                  <a:gd fmla="*/ 112 w 112" name="T47"/>
                  <a:gd fmla="*/ 116 h 11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15" w="112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/>
              <p:nvPr/>
            </p:nvSpPr>
            <p:spPr bwMode="auto">
              <a:xfrm>
                <a:off x="1971" y="3476"/>
                <a:ext cx="172" cy="158"/>
              </a:xfrm>
              <a:custGeom>
                <a:gdLst>
                  <a:gd fmla="*/ 0 w 172" name="T0"/>
                  <a:gd fmla="*/ 58 h 247" name="T1"/>
                  <a:gd fmla="*/ 0 w 172" name="T2"/>
                  <a:gd fmla="*/ 58 h 247" name="T3"/>
                  <a:gd fmla="*/ 3 w 172" name="T4"/>
                  <a:gd fmla="*/ 78 h 247" name="T5"/>
                  <a:gd fmla="*/ 34 w 172" name="T6"/>
                  <a:gd fmla="*/ 112 h 247" name="T7"/>
                  <a:gd fmla="*/ 68 w 172" name="T8"/>
                  <a:gd fmla="*/ 193 h 247" name="T9"/>
                  <a:gd fmla="*/ 146 w 172" name="T10"/>
                  <a:gd fmla="*/ 246 h 247" name="T11"/>
                  <a:gd fmla="*/ 159 w 172" name="T12"/>
                  <a:gd fmla="*/ 237 h 247" name="T13"/>
                  <a:gd fmla="*/ 167 w 172" name="T14"/>
                  <a:gd fmla="*/ 220 h 247" name="T15"/>
                  <a:gd fmla="*/ 155 w 172" name="T16"/>
                  <a:gd fmla="*/ 213 h 247" name="T17"/>
                  <a:gd fmla="*/ 162 w 172" name="T18"/>
                  <a:gd fmla="*/ 209 h 247" name="T19"/>
                  <a:gd fmla="*/ 171 w 172" name="T20"/>
                  <a:gd fmla="*/ 167 h 247" name="T21"/>
                  <a:gd fmla="*/ 158 w 172" name="T22"/>
                  <a:gd fmla="*/ 147 h 247" name="T23"/>
                  <a:gd fmla="*/ 147 w 172" name="T24"/>
                  <a:gd fmla="*/ 147 h 247" name="T25"/>
                  <a:gd fmla="*/ 147 w 172" name="T26"/>
                  <a:gd fmla="*/ 125 h 247" name="T27"/>
                  <a:gd fmla="*/ 132 w 172" name="T28"/>
                  <a:gd fmla="*/ 134 h 247" name="T29"/>
                  <a:gd fmla="*/ 113 w 172" name="T30"/>
                  <a:gd fmla="*/ 126 h 247" name="T31"/>
                  <a:gd fmla="*/ 102 w 172" name="T32"/>
                  <a:gd fmla="*/ 101 h 247" name="T33"/>
                  <a:gd fmla="*/ 121 w 172" name="T34"/>
                  <a:gd fmla="*/ 69 h 247" name="T35"/>
                  <a:gd fmla="*/ 155 w 172" name="T36"/>
                  <a:gd fmla="*/ 55 h 247" name="T37"/>
                  <a:gd fmla="*/ 145 w 172" name="T38"/>
                  <a:gd fmla="*/ 49 h 247" name="T39"/>
                  <a:gd fmla="*/ 151 w 172" name="T40"/>
                  <a:gd fmla="*/ 33 h 247" name="T41"/>
                  <a:gd fmla="*/ 112 w 172" name="T42"/>
                  <a:gd fmla="*/ 30 h 247" name="T43"/>
                  <a:gd fmla="*/ 83 w 172" name="T44"/>
                  <a:gd fmla="*/ 0 h 247" name="T45"/>
                  <a:gd fmla="*/ 76 w 172" name="T46"/>
                  <a:gd fmla="*/ 22 h 247" name="T47"/>
                  <a:gd fmla="*/ 45 w 172" name="T48"/>
                  <a:gd fmla="*/ 41 h 247" name="T49"/>
                  <a:gd fmla="*/ 29 w 172" name="T50"/>
                  <a:gd fmla="*/ 65 h 247" name="T51"/>
                  <a:gd fmla="*/ 11 w 172" name="T52"/>
                  <a:gd fmla="*/ 61 h 247" name="T53"/>
                  <a:gd fmla="*/ 14 w 172" name="T54"/>
                  <a:gd fmla="*/ 47 h 247" name="T55"/>
                  <a:gd fmla="*/ 0 w 172" name="T56"/>
                  <a:gd fmla="*/ 58 h 247" name="T57"/>
                  <a:gd fmla="*/ 0 w 172" name="T58"/>
                  <a:gd fmla="*/ 58 h 247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172" name="T90"/>
                  <a:gd fmla="*/ 0 h 247" name="T91"/>
                  <a:gd fmla="*/ 172 w 172" name="T92"/>
                  <a:gd fmla="*/ 247 h 247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246" w="172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/>
              <p:nvPr/>
            </p:nvSpPr>
            <p:spPr bwMode="auto">
              <a:xfrm>
                <a:off x="2288" y="3298"/>
                <a:ext cx="57" cy="158"/>
              </a:xfrm>
              <a:custGeom>
                <a:gdLst>
                  <a:gd fmla="*/ 0 w 57" name="T0"/>
                  <a:gd fmla="*/ 25 h 54" name="T1"/>
                  <a:gd fmla="*/ 0 w 57" name="T2"/>
                  <a:gd fmla="*/ 25 h 54" name="T3"/>
                  <a:gd fmla="*/ 15 w 57" name="T4"/>
                  <a:gd fmla="*/ 0 h 54" name="T5"/>
                  <a:gd fmla="*/ 56 w 57" name="T6"/>
                  <a:gd fmla="*/ 4 h 54" name="T7"/>
                  <a:gd fmla="*/ 50 w 57" name="T8"/>
                  <a:gd fmla="*/ 49 h 54" name="T9"/>
                  <a:gd fmla="*/ 22 w 57" name="T10"/>
                  <a:gd fmla="*/ 53 h 54" name="T11"/>
                  <a:gd fmla="*/ 0 w 57" name="T12"/>
                  <a:gd fmla="*/ 25 h 54" name="T13"/>
                  <a:gd fmla="*/ 0 w 57" name="T14"/>
                  <a:gd fmla="*/ 25 h 54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7" name="T24"/>
                  <a:gd fmla="*/ 0 h 54" name="T25"/>
                  <a:gd fmla="*/ 57 w 57" name="T26"/>
                  <a:gd fmla="*/ 54 h 54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54" w="57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/>
              <p:nvPr/>
            </p:nvSpPr>
            <p:spPr bwMode="auto">
              <a:xfrm>
                <a:off x="2235" y="3210"/>
                <a:ext cx="14" cy="158"/>
              </a:xfrm>
              <a:custGeom>
                <a:gdLst>
                  <a:gd fmla="*/ 0 w 14" name="T0"/>
                  <a:gd fmla="*/ 10 h 11" name="T1"/>
                  <a:gd fmla="*/ 0 w 14" name="T2"/>
                  <a:gd fmla="*/ 10 h 11" name="T3"/>
                  <a:gd fmla="*/ 12 w 14" name="T4"/>
                  <a:gd fmla="*/ 8 h 11" name="T5"/>
                  <a:gd fmla="*/ 13 w 14" name="T6"/>
                  <a:gd fmla="*/ 0 h 11" name="T7"/>
                  <a:gd fmla="*/ 0 w 14" name="T8"/>
                  <a:gd fmla="*/ 10 h 11" name="T9"/>
                  <a:gd fmla="*/ 0 w 14" name="T10"/>
                  <a:gd fmla="*/ 10 h 11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4" name="T18"/>
                  <a:gd fmla="*/ 0 h 11" name="T19"/>
                  <a:gd fmla="*/ 14 w 14" name="T20"/>
                  <a:gd fmla="*/ 11 h 11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1" w="14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/>
              <p:nvPr/>
            </p:nvSpPr>
            <p:spPr bwMode="auto">
              <a:xfrm>
                <a:off x="2283" y="3806"/>
                <a:ext cx="72" cy="158"/>
              </a:xfrm>
              <a:custGeom>
                <a:gdLst>
                  <a:gd fmla="*/ 0 w 72" name="T0"/>
                  <a:gd fmla="*/ 59 h 74" name="T1"/>
                  <a:gd fmla="*/ 0 w 72" name="T2"/>
                  <a:gd fmla="*/ 59 h 74" name="T3"/>
                  <a:gd fmla="*/ 12 w 72" name="T4"/>
                  <a:gd fmla="*/ 3 h 74" name="T5"/>
                  <a:gd fmla="*/ 22 w 72" name="T6"/>
                  <a:gd fmla="*/ 0 h 74" name="T7"/>
                  <a:gd fmla="*/ 63 w 72" name="T8"/>
                  <a:gd fmla="*/ 29 h 74" name="T9"/>
                  <a:gd fmla="*/ 71 w 72" name="T10"/>
                  <a:gd fmla="*/ 41 h 74" name="T11"/>
                  <a:gd fmla="*/ 68 w 72" name="T12"/>
                  <a:gd fmla="*/ 55 h 74" name="T13"/>
                  <a:gd fmla="*/ 49 w 72" name="T14"/>
                  <a:gd fmla="*/ 73 h 74" name="T15"/>
                  <a:gd fmla="*/ 0 w 72" name="T16"/>
                  <a:gd fmla="*/ 59 h 74" name="T17"/>
                  <a:gd fmla="*/ 0 w 72" name="T18"/>
                  <a:gd fmla="*/ 59 h 74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72" name="T30"/>
                  <a:gd fmla="*/ 0 h 74" name="T31"/>
                  <a:gd fmla="*/ 72 w 72" name="T32"/>
                  <a:gd fmla="*/ 74 h 74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74" w="72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/>
              <p:nvPr/>
            </p:nvSpPr>
            <p:spPr bwMode="auto">
              <a:xfrm>
                <a:off x="2081" y="3263"/>
                <a:ext cx="184" cy="158"/>
              </a:xfrm>
              <a:custGeom>
                <a:gdLst>
                  <a:gd fmla="*/ 0 w 184" name="T0"/>
                  <a:gd fmla="*/ 42 h 157" name="T1"/>
                  <a:gd fmla="*/ 0 w 184" name="T2"/>
                  <a:gd fmla="*/ 42 h 157" name="T3"/>
                  <a:gd fmla="*/ 17 w 184" name="T4"/>
                  <a:gd fmla="*/ 69 h 157" name="T5"/>
                  <a:gd fmla="*/ 44 w 184" name="T6"/>
                  <a:gd fmla="*/ 72 h 157" name="T7"/>
                  <a:gd fmla="*/ 52 w 184" name="T8"/>
                  <a:gd fmla="*/ 84 h 157" name="T9"/>
                  <a:gd fmla="*/ 79 w 184" name="T10"/>
                  <a:gd fmla="*/ 82 h 157" name="T11"/>
                  <a:gd fmla="*/ 75 w 184" name="T12"/>
                  <a:gd fmla="*/ 129 h 157" name="T13"/>
                  <a:gd fmla="*/ 87 w 184" name="T14"/>
                  <a:gd fmla="*/ 149 h 157" name="T15"/>
                  <a:gd fmla="*/ 103 w 184" name="T16"/>
                  <a:gd fmla="*/ 156 h 157" name="T17"/>
                  <a:gd fmla="*/ 136 w 184" name="T18"/>
                  <a:gd fmla="*/ 137 h 157" name="T19"/>
                  <a:gd fmla="*/ 123 w 184" name="T20"/>
                  <a:gd fmla="*/ 134 h 157" name="T21"/>
                  <a:gd fmla="*/ 116 w 184" name="T22"/>
                  <a:gd fmla="*/ 108 h 157" name="T23"/>
                  <a:gd fmla="*/ 139 w 184" name="T24"/>
                  <a:gd fmla="*/ 113 h 157" name="T25"/>
                  <a:gd fmla="*/ 173 w 184" name="T26"/>
                  <a:gd fmla="*/ 97 h 157" name="T27"/>
                  <a:gd fmla="*/ 164 w 184" name="T28"/>
                  <a:gd fmla="*/ 84 h 157" name="T29"/>
                  <a:gd fmla="*/ 175 w 184" name="T30"/>
                  <a:gd fmla="*/ 72 h 157" name="T31"/>
                  <a:gd fmla="*/ 170 w 184" name="T32"/>
                  <a:gd fmla="*/ 63 h 157" name="T33"/>
                  <a:gd fmla="*/ 183 w 184" name="T34"/>
                  <a:gd fmla="*/ 53 h 157" name="T35"/>
                  <a:gd fmla="*/ 167 w 184" name="T36"/>
                  <a:gd fmla="*/ 51 h 157" name="T37"/>
                  <a:gd fmla="*/ 167 w 184" name="T38"/>
                  <a:gd fmla="*/ 39 h 157" name="T39"/>
                  <a:gd fmla="*/ 141 w 184" name="T40"/>
                  <a:gd fmla="*/ 25 h 157" name="T41"/>
                  <a:gd fmla="*/ 152 w 184" name="T42"/>
                  <a:gd fmla="*/ 21 h 157" name="T43"/>
                  <a:gd fmla="*/ 72 w 184" name="T44"/>
                  <a:gd fmla="*/ 24 h 157" name="T45"/>
                  <a:gd fmla="*/ 46 w 184" name="T46"/>
                  <a:gd fmla="*/ 0 h 157" name="T47"/>
                  <a:gd fmla="*/ 47 w 184" name="T48"/>
                  <a:gd fmla="*/ 11 h 157" name="T49"/>
                  <a:gd fmla="*/ 24 w 184" name="T50"/>
                  <a:gd fmla="*/ 20 h 157" name="T51"/>
                  <a:gd fmla="*/ 31 w 184" name="T52"/>
                  <a:gd fmla="*/ 39 h 157" name="T53"/>
                  <a:gd fmla="*/ 22 w 184" name="T54"/>
                  <a:gd fmla="*/ 46 h 157" name="T55"/>
                  <a:gd fmla="*/ 17 w 184" name="T56"/>
                  <a:gd fmla="*/ 29 h 157" name="T57"/>
                  <a:gd fmla="*/ 26 w 184" name="T58"/>
                  <a:gd fmla="*/ 6 h 157" name="T59"/>
                  <a:gd fmla="*/ 0 w 184" name="T60"/>
                  <a:gd fmla="*/ 42 h 157" name="T61"/>
                  <a:gd fmla="*/ 0 w 184" name="T62"/>
                  <a:gd fmla="*/ 42 h 157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84" name="T96"/>
                  <a:gd fmla="*/ 0 h 157" name="T97"/>
                  <a:gd fmla="*/ 184 w 184" name="T98"/>
                  <a:gd fmla="*/ 157 h 157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57" w="184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/>
            <p:nvPr/>
          </p:nvSpPr>
          <p:spPr bwMode="auto">
            <a:xfrm>
              <a:off x="4706100" y="4029563"/>
              <a:ext cx="119061" cy="206196"/>
            </a:xfrm>
            <a:custGeom>
              <a:gdLst>
                <a:gd fmla="*/ 0 w 95" name="T0"/>
                <a:gd fmla="*/ 17056038 h 203" name="T1"/>
                <a:gd fmla="*/ 0 w 95" name="T2"/>
                <a:gd fmla="*/ 17056038 h 203" name="T3"/>
                <a:gd fmla="*/ 21990127 w 95" name="T4"/>
                <a:gd fmla="*/ 52872417 h 203" name="T5"/>
                <a:gd fmla="*/ 50262967 w 95" name="T6"/>
                <a:gd fmla="*/ 68222847 h 203" name="T7"/>
                <a:gd fmla="*/ 36127169 w 95" name="T8"/>
                <a:gd fmla="*/ 93806917 h 203" name="T9"/>
                <a:gd fmla="*/ 87960510 w 95" name="T10"/>
                <a:gd fmla="*/ 139856901 h 203" name="T11"/>
                <a:gd fmla="*/ 111520992 w 95" name="T12"/>
                <a:gd fmla="*/ 202962959 h 203" name="T13"/>
                <a:gd fmla="*/ 114662975 w 95" name="T14"/>
                <a:gd fmla="*/ 255835356 h 203" name="T15"/>
                <a:gd fmla="*/ 50262967 w 95" name="T16"/>
                <a:gd fmla="*/ 301886645 h 203" name="T17"/>
                <a:gd fmla="*/ 59687661 w 95" name="T18"/>
                <a:gd fmla="*/ 344525504 h 203" name="T19"/>
                <a:gd fmla="*/ 80106161 w 95" name="T20"/>
                <a:gd fmla="*/ 315530166 h 203" name="T21"/>
                <a:gd fmla="*/ 92672857 w 95" name="T22"/>
                <a:gd fmla="*/ 324058182 h 203" name="T23"/>
                <a:gd fmla="*/ 97385204 w 95" name="T24"/>
                <a:gd fmla="*/ 303592249 h 203" name="T25"/>
                <a:gd fmla="*/ 147648151 w 95" name="T26"/>
                <a:gd fmla="*/ 272891389 h 203" name="T27"/>
                <a:gd fmla="*/ 141365440 w 95" name="T28"/>
                <a:gd fmla="*/ 185906926 h 203" name="T29"/>
                <a:gd fmla="*/ 72253084 w 95" name="T30"/>
                <a:gd fmla="*/ 105744835 h 203" name="T31"/>
                <a:gd fmla="*/ 80106161 w 95" name="T32"/>
                <a:gd fmla="*/ 78456467 h 203" name="T33"/>
                <a:gd fmla="*/ 120945686 w 95" name="T34"/>
                <a:gd fmla="*/ 39227581 h 203" name="T35"/>
                <a:gd fmla="*/ 62828390 w 95" name="T36"/>
                <a:gd fmla="*/ 0 h 203" name="T37"/>
                <a:gd fmla="*/ 0 w 95" name="T38"/>
                <a:gd fmla="*/ 17056038 h 203" name="T39"/>
                <a:gd fmla="*/ 0 w 95" name="T40"/>
                <a:gd fmla="*/ 17056038 h 203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w 95" name="T63"/>
                <a:gd fmla="*/ 0 h 203" name="T64"/>
                <a:gd fmla="*/ 95 w 95" name="T65"/>
                <a:gd fmla="*/ 203 h 203" name="T66"/>
              </a:gdLst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b="T66" l="T63" r="T65" t="T64"/>
              <a:pathLst>
                <a:path h="203" w="95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/>
            <p:nvPr/>
          </p:nvSpPr>
          <p:spPr bwMode="auto">
            <a:xfrm>
              <a:off x="3628193" y="3503304"/>
              <a:ext cx="126999" cy="206196"/>
            </a:xfrm>
            <a:custGeom>
              <a:gdLst>
                <a:gd fmla="*/ 0 w 102" name="T0"/>
                <a:gd fmla="*/ 3439837 h 46" name="T1"/>
                <a:gd fmla="*/ 37206018 w 102" name="T2"/>
                <a:gd fmla="*/ 0 h 46" name="T3"/>
                <a:gd fmla="*/ 72863135 w 102" name="T4"/>
                <a:gd fmla="*/ 15478608 h 46" name="T5"/>
                <a:gd fmla="*/ 86814474 w 102" name="T6"/>
                <a:gd fmla="*/ 32676478 h 46" name="T7"/>
                <a:gd fmla="*/ 105418723 w 102" name="T8"/>
                <a:gd fmla="*/ 32676478 h 46" name="T9"/>
                <a:gd fmla="*/ 119371288 w 102" name="T10"/>
                <a:gd fmla="*/ 24077546 h 46" name="T11"/>
                <a:gd fmla="*/ 128672167 w 102" name="T12"/>
                <a:gd fmla="*/ 22356972 h 46" name="T13"/>
                <a:gd fmla="*/ 137974292 w 102" name="T14"/>
                <a:gd fmla="*/ 39556149 h 46" name="T15"/>
                <a:gd fmla="*/ 155027149 w 102" name="T16"/>
                <a:gd fmla="*/ 44715256 h 46" name="T17"/>
                <a:gd fmla="*/ 150376710 w 102" name="T18"/>
                <a:gd fmla="*/ 51593615 h 46" name="T19"/>
                <a:gd fmla="*/ 156577296 w 102" name="T20"/>
                <a:gd fmla="*/ 65352956 h 46" name="T21"/>
                <a:gd fmla="*/ 155027149 w 102" name="T22"/>
                <a:gd fmla="*/ 75671151 h 46" name="T23"/>
                <a:gd fmla="*/ 137974292 w 102" name="T24"/>
                <a:gd fmla="*/ 60192548 h 46" name="T25"/>
                <a:gd fmla="*/ 128672167 w 102" name="T26"/>
                <a:gd fmla="*/ 55033451 h 46" name="T27"/>
                <a:gd fmla="*/ 119371288 w 102" name="T28"/>
                <a:gd fmla="*/ 55033451 h 46" name="T29"/>
                <a:gd fmla="*/ 114719603 w 102" name="T30"/>
                <a:gd fmla="*/ 72231316 h 46" name="T31"/>
                <a:gd fmla="*/ 103868576 w 102" name="T32"/>
                <a:gd fmla="*/ 67072218 h 46" name="T33"/>
                <a:gd fmla="*/ 83714181 w 102" name="T34"/>
                <a:gd fmla="*/ 77391724 h 46" name="T35"/>
                <a:gd fmla="*/ 58910570 w 102" name="T36"/>
                <a:gd fmla="*/ 75671151 h 46" name="T37"/>
                <a:gd fmla="*/ 58910570 w 102" name="T38"/>
                <a:gd fmla="*/ 44715256 h 46" name="T39"/>
                <a:gd fmla="*/ 20153156 w 102" name="T40"/>
                <a:gd fmla="*/ 17197870 h 46" name="T41"/>
                <a:gd fmla="*/ 0 w 102" name="T42"/>
                <a:gd fmla="*/ 3439837 h 46" name="T43"/>
                <a:gd fmla="*/ 0 w 102" name="T44"/>
                <a:gd fmla="*/ 3439837 h 4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w 102" name="T69"/>
                <a:gd fmla="*/ 0 h 46" name="T70"/>
                <a:gd fmla="*/ 102 w 102" name="T71"/>
                <a:gd fmla="*/ 46 h 46" name="T72"/>
              </a:gdLst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b="T72" l="T69" r="T71" t="T70"/>
              <a:pathLst>
                <a:path h="46" w="102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/>
            <p:nvPr/>
          </p:nvSpPr>
          <p:spPr bwMode="auto">
            <a:xfrm>
              <a:off x="3718681" y="3551723"/>
              <a:ext cx="104774" cy="206196"/>
            </a:xfrm>
            <a:custGeom>
              <a:gdLst>
                <a:gd fmla="*/ 48621765 w 85" name="T0"/>
                <a:gd fmla="*/ 3439855 h 69" name="T1"/>
                <a:gd fmla="*/ 54698713 w 85" name="T2"/>
                <a:gd fmla="*/ 3439855 h 69" name="T3"/>
                <a:gd fmla="*/ 74451875 w 85" name="T4"/>
                <a:gd fmla="*/ 10319564 h 69" name="T5"/>
                <a:gd fmla="*/ 92683970 w 85" name="T6"/>
                <a:gd fmla="*/ 25796947 h 69" name="T7"/>
                <a:gd fmla="*/ 103320478 w 85" name="T8"/>
                <a:gd fmla="*/ 44715498 h 69" name="T9"/>
                <a:gd fmla="*/ 127630734 w 85" name="T10"/>
                <a:gd fmla="*/ 65353310 h 69" name="T11"/>
                <a:gd fmla="*/ 115475606 w 85" name="T12"/>
                <a:gd fmla="*/ 70512435 h 69" name="T13"/>
                <a:gd fmla="*/ 106358952 w 85" name="T14"/>
                <a:gd fmla="*/ 84271851 h 69" name="T15"/>
                <a:gd fmla="*/ 104840331 w 85" name="T16"/>
                <a:gd fmla="*/ 91150268 h 69" name="T17"/>
                <a:gd fmla="*/ 100282004 w 85" name="T18"/>
                <a:gd fmla="*/ 116948516 h 69" name="T19"/>
                <a:gd fmla="*/ 82048695 w 85" name="T20"/>
                <a:gd fmla="*/ 110068809 h 69" name="T21"/>
                <a:gd fmla="*/ 79010202 w 85" name="T22"/>
                <a:gd fmla="*/ 87710414 h 69" name="T23"/>
                <a:gd fmla="*/ 60776893 w 85" name="T24"/>
                <a:gd fmla="*/ 96310704 h 69" name="T25"/>
                <a:gd fmla="*/ 44063438 w 85" name="T26"/>
                <a:gd fmla="*/ 108348226 h 69" name="T27"/>
                <a:gd fmla="*/ 33426921 w 85" name="T28"/>
                <a:gd fmla="*/ 106628955 h 69" name="T29"/>
                <a:gd fmla="*/ 24310266 w 85" name="T30"/>
                <a:gd fmla="*/ 94590122 h 69" name="T31"/>
                <a:gd fmla="*/ 18233314 w 85" name="T32"/>
                <a:gd fmla="*/ 84271851 h 69" name="T33"/>
                <a:gd fmla="*/ 25830119 w 85" name="T34"/>
                <a:gd fmla="*/ 73952289 h 69" name="T35"/>
                <a:gd fmla="*/ 30388447 w 85" name="T36"/>
                <a:gd fmla="*/ 82551268 h 69" name="T37"/>
                <a:gd fmla="*/ 53180092 w 85" name="T38"/>
                <a:gd fmla="*/ 94590122 h 69" name="T39"/>
                <a:gd fmla="*/ 57738419 w 85" name="T40"/>
                <a:gd fmla="*/ 84271851 h 69" name="T41"/>
                <a:gd fmla="*/ 36466627 w 85" name="T42"/>
                <a:gd fmla="*/ 65353310 h 69" name="T43"/>
                <a:gd fmla="*/ 30388447 w 85" name="T44"/>
                <a:gd fmla="*/ 49874623 h 69" name="T45"/>
                <a:gd fmla="*/ 22791646 w 85" name="T46"/>
                <a:gd fmla="*/ 44715498 h 69" name="T47"/>
                <a:gd fmla="*/ 22791646 w 85" name="T48"/>
                <a:gd fmla="*/ 34395926 h 69" name="T49"/>
                <a:gd fmla="*/ 13674986 w 85" name="T50"/>
                <a:gd fmla="*/ 30957384 h 69" name="T51"/>
                <a:gd fmla="*/ 0 w 85" name="T52"/>
                <a:gd fmla="*/ 29236801 h 69" name="T53"/>
                <a:gd fmla="*/ 4558328 w 85" name="T54"/>
                <a:gd fmla="*/ 17197963 h 69" name="T55"/>
                <a:gd fmla="*/ 6078183 w 85" name="T56"/>
                <a:gd fmla="*/ 10319564 h 69" name="T57"/>
                <a:gd fmla="*/ 16713460 w 85" name="T58"/>
                <a:gd fmla="*/ 10319564 h 69" name="T59"/>
                <a:gd fmla="*/ 22791646 w 85" name="T60"/>
                <a:gd fmla="*/ 15478692 h 69" name="T61"/>
                <a:gd fmla="*/ 39505101 w 85" name="T62"/>
                <a:gd fmla="*/ 30957384 h 69" name="T63"/>
                <a:gd fmla="*/ 41023731 w 85" name="T64"/>
                <a:gd fmla="*/ 20637817 h 69" name="T65"/>
                <a:gd fmla="*/ 34946774 w 85" name="T66"/>
                <a:gd fmla="*/ 8598982 h 69" name="T67"/>
                <a:gd fmla="*/ 39505101 w 85" name="T68"/>
                <a:gd fmla="*/ 0 h 69" name="T69"/>
                <a:gd fmla="*/ 48621765 w 85" name="T70"/>
                <a:gd fmla="*/ 3439855 h 69" name="T71"/>
                <a:gd fmla="*/ 48621765 w 85" name="T72"/>
                <a:gd fmla="*/ 3439855 h 69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w 85" name="T111"/>
                <a:gd fmla="*/ 0 h 69" name="T112"/>
                <a:gd fmla="*/ 85 w 85" name="T113"/>
                <a:gd fmla="*/ 69 h 69" name="T114"/>
              </a:gdLst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b="T114" l="T111" r="T113" t="T112"/>
              <a:pathLst>
                <a:path h="69" w="85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/>
            <p:nvPr/>
          </p:nvSpPr>
          <p:spPr bwMode="auto">
            <a:xfrm>
              <a:off x="3694868" y="3551722"/>
              <a:ext cx="74613" cy="206196"/>
            </a:xfrm>
            <a:custGeom>
              <a:gdLst>
                <a:gd fmla="*/ 0 w 57" name="T0"/>
                <a:gd fmla="*/ 10017957 h 43" name="T1"/>
                <a:gd fmla="*/ 11994369 w 57" name="T2"/>
                <a:gd fmla="*/ 21705362 h 43" name="T3"/>
                <a:gd fmla="*/ 25702218 w 57" name="T4"/>
                <a:gd fmla="*/ 38401091 h 43" name="T5"/>
                <a:gd fmla="*/ 47977476 w 57" name="T6"/>
                <a:gd fmla="*/ 61775897 h 43" name="T7"/>
                <a:gd fmla="*/ 61685320 w 57" name="T8"/>
                <a:gd fmla="*/ 48419056 h 43" name="T9"/>
                <a:gd fmla="*/ 63398800 w 57" name="T10"/>
                <a:gd fmla="*/ 60106454 h 43" name="T11"/>
                <a:gd fmla="*/ 73679684 w 57" name="T12"/>
                <a:gd fmla="*/ 61775897 h 43" name="T13"/>
                <a:gd fmla="*/ 89101029 w 57" name="T14"/>
                <a:gd fmla="*/ 70124408 h 43" name="T15"/>
                <a:gd fmla="*/ 95954951 w 57" name="T16"/>
                <a:gd fmla="*/ 60106454 h 43" name="T17"/>
                <a:gd fmla="*/ 71966203 w 57" name="T18"/>
                <a:gd fmla="*/ 41739979 h 43" name="T19"/>
                <a:gd fmla="*/ 66825762 w 57" name="T20"/>
                <a:gd fmla="*/ 26713693 h 43" name="T21"/>
                <a:gd fmla="*/ 56544878 w 57" name="T22"/>
                <a:gd fmla="*/ 21705362 h 43" name="T23"/>
                <a:gd fmla="*/ 56544878 w 57" name="T24"/>
                <a:gd fmla="*/ 11687403 h 43" name="T25"/>
                <a:gd fmla="*/ 46263995 w 57" name="T26"/>
                <a:gd fmla="*/ 8348513 h 43" name="T27"/>
                <a:gd fmla="*/ 30842660 w 57" name="T28"/>
                <a:gd fmla="*/ 5008332 h 43" name="T29"/>
                <a:gd fmla="*/ 17134811 w 57" name="T30"/>
                <a:gd fmla="*/ 0 h 43" name="T31"/>
                <a:gd fmla="*/ 5140443 w 57" name="T32"/>
                <a:gd fmla="*/ 1669444 h 43" name="T33"/>
                <a:gd fmla="*/ 0 w 57" name="T34"/>
                <a:gd fmla="*/ 10017957 h 43" name="T35"/>
                <a:gd fmla="*/ 0 w 57" name="T36"/>
                <a:gd fmla="*/ 10017957 h 43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57" name="T57"/>
                <a:gd fmla="*/ 0 h 43" name="T58"/>
                <a:gd fmla="*/ 57 w 57" name="T59"/>
                <a:gd fmla="*/ 43 h 43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43" w="57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/>
            <p:nvPr/>
          </p:nvSpPr>
          <p:spPr bwMode="auto">
            <a:xfrm>
              <a:off x="3736143" y="3378684"/>
              <a:ext cx="711195" cy="206196"/>
            </a:xfrm>
            <a:custGeom>
              <a:gdLst>
                <a:gd fmla="*/ 837896752 w 572" name="T0"/>
                <a:gd fmla="*/ 173329062 h 246" name="T1"/>
                <a:gd fmla="*/ 749778861 w 572" name="T2"/>
                <a:gd fmla="*/ 163032328 h 246" name="T3"/>
                <a:gd fmla="*/ 717313589 w 572" name="T4"/>
                <a:gd fmla="*/ 130426133 h 246" name="T5"/>
                <a:gd fmla="*/ 675574125 w 572" name="T6"/>
                <a:gd fmla="*/ 135574479 h 246" name="T7"/>
                <a:gd fmla="*/ 635379996 w 572" name="T8"/>
                <a:gd fmla="*/ 121845555 h 246" name="T9"/>
                <a:gd fmla="*/ 562720752 w 572" name="T10"/>
                <a:gd fmla="*/ 70362068 h 246" name="T11"/>
                <a:gd fmla="*/ 471510634 w 572" name="T12"/>
                <a:gd fmla="*/ 51483487 h 246" name="T13"/>
                <a:gd fmla="*/ 408126826 w 572" name="T14"/>
                <a:gd fmla="*/ 30890090 h 246" name="T15"/>
                <a:gd fmla="*/ 344743018 w 572" name="T16"/>
                <a:gd fmla="*/ 17161161 h 246" name="T17"/>
                <a:gd fmla="*/ 284452602 w 572" name="T18"/>
                <a:gd fmla="*/ 36038437 h 246" name="T19"/>
                <a:gd fmla="*/ 216431076 w 572" name="T20"/>
                <a:gd fmla="*/ 36038437 h 246" name="T21"/>
                <a:gd fmla="*/ 216431076 w 572" name="T22"/>
                <a:gd fmla="*/ 84090992 h 246" name="T23"/>
                <a:gd fmla="*/ 242711894 w 572" name="T24"/>
                <a:gd fmla="*/ 106400515 h 246" name="T25"/>
                <a:gd fmla="*/ 242711894 w 572" name="T26"/>
                <a:gd fmla="*/ 139006710 h 246" name="T27"/>
                <a:gd fmla="*/ 216431076 w 572" name="T28"/>
                <a:gd fmla="*/ 140722826 h 246" name="T29"/>
                <a:gd fmla="*/ 177782595 w 572" name="T30"/>
                <a:gd fmla="*/ 123561671 h 246" name="T31"/>
                <a:gd fmla="*/ 151501738 w 572" name="T32"/>
                <a:gd fmla="*/ 130426133 h 246" name="T33"/>
                <a:gd fmla="*/ 120583201 w 572" name="T34"/>
                <a:gd fmla="*/ 118413324 h 246" name="T35"/>
                <a:gd fmla="*/ 46378446 w 572" name="T36"/>
                <a:gd fmla="*/ 116697208 h 246" name="T37"/>
                <a:gd fmla="*/ 30918546 w 572" name="T38"/>
                <a:gd fmla="*/ 133858364 h 246" name="T39"/>
                <a:gd fmla="*/ 27826320 w 572" name="T40"/>
                <a:gd fmla="*/ 156167866 h 246" name="T41"/>
                <a:gd fmla="*/ 4637720 w 572" name="T42"/>
                <a:gd fmla="*/ 145871173 h 246" name="T43"/>
                <a:gd fmla="*/ 0 w 572" name="T44"/>
                <a:gd fmla="*/ 192206333 h 246" name="T45"/>
                <a:gd fmla="*/ 12367668 w 572" name="T46"/>
                <a:gd fmla="*/ 224813839 h 246" name="T47"/>
                <a:gd fmla="*/ 40193983 w 572" name="T48"/>
                <a:gd fmla="*/ 223097723 h 246" name="T49"/>
                <a:gd fmla="*/ 66474811 w 572" name="T50"/>
                <a:gd fmla="*/ 269432843 h 246" name="T51"/>
                <a:gd fmla="*/ 160777174 w 572" name="T52"/>
                <a:gd fmla="*/ 252271688 h 246" name="T53"/>
                <a:gd fmla="*/ 153047229 w 572" name="T54"/>
                <a:gd fmla="*/ 302039039 h 246" name="T55"/>
                <a:gd fmla="*/ 105123311 w 572" name="T56"/>
                <a:gd fmla="*/ 327780772 h 246" name="T57"/>
                <a:gd fmla="*/ 157684948 w 572" name="T58"/>
                <a:gd fmla="*/ 375833399 h 246" name="T59"/>
                <a:gd fmla="*/ 194787976 w 572" name="T60"/>
                <a:gd fmla="*/ 380981746 h 246" name="T61"/>
                <a:gd fmla="*/ 222614286 w 572" name="T62"/>
                <a:gd fmla="*/ 387846208 h 246" name="T63"/>
                <a:gd fmla="*/ 222614286 w 572" name="T64"/>
                <a:gd fmla="*/ 293458461 h 246" name="T65"/>
                <a:gd fmla="*/ 259717276 w 572" name="T66"/>
                <a:gd fmla="*/ 264284497 h 246" name="T67"/>
                <a:gd fmla="*/ 272084939 w 572" name="T68"/>
                <a:gd fmla="*/ 252271688 h 246" name="T69"/>
                <a:gd fmla="*/ 290635812 w 572" name="T70"/>
                <a:gd fmla="*/ 260852265 h 246" name="T71"/>
                <a:gd fmla="*/ 299911249 w 572" name="T72"/>
                <a:gd fmla="*/ 267716728 h 246" name="T73"/>
                <a:gd fmla="*/ 323101084 w 572" name="T74"/>
                <a:gd fmla="*/ 307187385 h 246" name="T75"/>
                <a:gd fmla="*/ 343197526 w 572" name="T76"/>
                <a:gd fmla="*/ 332929119 h 246" name="T77"/>
                <a:gd fmla="*/ 394213671 w 572" name="T78"/>
                <a:gd fmla="*/ 332929119 h 246" name="T79"/>
                <a:gd fmla="*/ 414311279 w 572" name="T80"/>
                <a:gd fmla="*/ 398142901 h 246" name="T81"/>
                <a:gd fmla="*/ 435954379 w 572" name="T82"/>
                <a:gd fmla="*/ 420452403 h 246" name="T83"/>
                <a:gd fmla="*/ 486969280 w 572" name="T84"/>
                <a:gd fmla="*/ 410155710 h 246" name="T85"/>
                <a:gd fmla="*/ 547260862 w 572" name="T86"/>
                <a:gd fmla="*/ 410155710 h 246" name="T87"/>
                <a:gd fmla="*/ 544169878 w 572" name="T88"/>
                <a:gd fmla="*/ 382697861 h 246" name="T89"/>
                <a:gd fmla="*/ 554990807 w 572" name="T90"/>
                <a:gd fmla="*/ 368968937 h 246" name="T91"/>
                <a:gd fmla="*/ 592093796 w 572" name="T92"/>
                <a:gd fmla="*/ 374117284 h 246" name="T93"/>
                <a:gd fmla="*/ 644655433 w 572" name="T94"/>
                <a:gd fmla="*/ 360388359 h 246" name="T95"/>
                <a:gd fmla="*/ 732773479 w 572" name="T96"/>
                <a:gd fmla="*/ 379265630 h 246" name="T97"/>
                <a:gd fmla="*/ 732773479 w 572" name="T98"/>
                <a:gd fmla="*/ 319200194 h 246" name="T99"/>
                <a:gd fmla="*/ 799248270 w 572" name="T100"/>
                <a:gd fmla="*/ 252271688 h 246" name="T101"/>
                <a:gd fmla="*/ 861086587 w 572" name="T102"/>
                <a:gd fmla="*/ 216233261 h 24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w 572" name="T156"/>
                <a:gd fmla="*/ 0 h 246" name="T157"/>
                <a:gd fmla="*/ 572 w 572" name="T158"/>
                <a:gd fmla="*/ 246 h 246" name="T159"/>
              </a:gdLst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b="T159" l="T156" r="T158" t="T157"/>
              <a:pathLst>
                <a:path h="246" w="572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/>
            <p:nvPr/>
          </p:nvSpPr>
          <p:spPr bwMode="auto">
            <a:xfrm>
              <a:off x="3907591" y="3526322"/>
              <a:ext cx="312736" cy="206196"/>
            </a:xfrm>
            <a:custGeom>
              <a:gdLst>
                <a:gd fmla="*/ 37557332 w 250" name="T0"/>
                <a:gd fmla="*/ 114387181 h 153" name="T1"/>
                <a:gd fmla="*/ 43817105 w 250" name="T2"/>
                <a:gd fmla="*/ 95883169 h 153" name="T3"/>
                <a:gd fmla="*/ 53205497 w 250" name="T4"/>
                <a:gd fmla="*/ 87472254 h 153" name="T5"/>
                <a:gd fmla="*/ 70419843 w 250" name="T6"/>
                <a:gd fmla="*/ 90836620 h 153" name="T7"/>
                <a:gd fmla="*/ 89197899 w 250" name="T8"/>
                <a:gd fmla="*/ 97565352 h 153" name="T9"/>
                <a:gd fmla="*/ 93892720 w 250" name="T10"/>
                <a:gd fmla="*/ 102611900 h 153" name="T11"/>
                <a:gd fmla="*/ 106412245 w 250" name="T12"/>
                <a:gd fmla="*/ 114387181 h 153" name="T13"/>
                <a:gd fmla="*/ 115800637 w 250" name="T14"/>
                <a:gd fmla="*/ 144665176 h 153" name="T15"/>
                <a:gd fmla="*/ 129885103 w 250" name="T16"/>
                <a:gd fmla="*/ 141300810 h 153" name="T17"/>
                <a:gd fmla="*/ 151793020 w 250" name="T18"/>
                <a:gd fmla="*/ 144665176 h 153" name="T19"/>
                <a:gd fmla="*/ 183090619 w 250" name="T20"/>
                <a:gd fmla="*/ 178308874 h 153" name="T21"/>
                <a:gd fmla="*/ 215953120 w 250" name="T22"/>
                <a:gd fmla="*/ 198495069 h 153" name="T23"/>
                <a:gd fmla="*/ 247250681 w 250" name="T24"/>
                <a:gd fmla="*/ 220362150 h 153" name="T25"/>
                <a:gd fmla="*/ 259770205 w 250" name="T26"/>
                <a:gd fmla="*/ 255687991 h 153" name="T27"/>
                <a:gd fmla="*/ 278548241 w 250" name="T28"/>
                <a:gd fmla="*/ 227090881 h 153" name="T29"/>
                <a:gd fmla="*/ 281678122 w 250" name="T30"/>
                <a:gd fmla="*/ 201859435 h 153" name="T31"/>
                <a:gd fmla="*/ 269159849 w 250" name="T32"/>
                <a:gd fmla="*/ 163169188 h 153" name="T33"/>
                <a:gd fmla="*/ 295762587 w 250" name="T34"/>
                <a:gd fmla="*/ 154758273 h 153" name="T35"/>
                <a:gd fmla="*/ 328625167 w 250" name="T36"/>
                <a:gd fmla="*/ 163169188 h 153" name="T37"/>
                <a:gd fmla="*/ 381830644 w 250" name="T38"/>
                <a:gd fmla="*/ 158122639 h 153" name="T39"/>
                <a:gd fmla="*/ 381830644 w 250" name="T40"/>
                <a:gd fmla="*/ 136254261 h 153" name="T41"/>
                <a:gd fmla="*/ 317670504 w 250" name="T42"/>
                <a:gd fmla="*/ 136254261 h 153" name="T43"/>
                <a:gd fmla="*/ 286372944 w 250" name="T44"/>
                <a:gd fmla="*/ 132889895 h 153" name="T45"/>
                <a:gd fmla="*/ 258205265 w 250" name="T46"/>
                <a:gd fmla="*/ 144665176 h 153" name="T47"/>
                <a:gd fmla="*/ 239427229 w 250" name="T48"/>
                <a:gd fmla="*/ 141300810 h 153" name="T49"/>
                <a:gd fmla="*/ 223777823 w 250" name="T50"/>
                <a:gd fmla="*/ 142982993 h 153" name="T51"/>
                <a:gd fmla="*/ 204999787 w 250" name="T52"/>
                <a:gd fmla="*/ 132889895 h 153" name="T53"/>
                <a:gd fmla="*/ 204999787 w 250" name="T54"/>
                <a:gd fmla="*/ 124480278 h 153" name="T55"/>
                <a:gd fmla="*/ 201869906 w 250" name="T56"/>
                <a:gd fmla="*/ 95883169 h 153" name="T57"/>
                <a:gd fmla="*/ 140839687 w 250" name="T58"/>
                <a:gd fmla="*/ 72332588 h 153" name="T59"/>
                <a:gd fmla="*/ 109542126 w 250" name="T60"/>
                <a:gd fmla="*/ 50464210 h 153" name="T61"/>
                <a:gd fmla="*/ 70419843 w 250" name="T62"/>
                <a:gd fmla="*/ 60557308 h 153" name="T63"/>
                <a:gd fmla="*/ 45382045 w 250" name="T64"/>
                <a:gd fmla="*/ 26914936 h 153" name="T65"/>
                <a:gd fmla="*/ 46946986 w 250" name="T66"/>
                <a:gd fmla="*/ 0 h 153" name="T67"/>
                <a:gd fmla="*/ 28167689 w 250" name="T68"/>
                <a:gd fmla="*/ 117751546 h 153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250" name="T105"/>
                <a:gd fmla="*/ 0 h 153" name="T106"/>
                <a:gd fmla="*/ 250 w 250" name="T107"/>
                <a:gd fmla="*/ 153 h 153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153" w="250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/>
            <p:nvPr/>
          </p:nvSpPr>
          <p:spPr bwMode="auto">
            <a:xfrm>
              <a:off x="3864730" y="3577123"/>
              <a:ext cx="239711" cy="206196"/>
            </a:xfrm>
            <a:custGeom>
              <a:gdLst>
                <a:gd fmla="*/ 0 w 191" name="T0"/>
                <a:gd fmla="*/ 32855643 h 134" name="T1"/>
                <a:gd fmla="*/ 1575071 w 191" name="T2"/>
                <a:gd fmla="*/ 63983358 h 134" name="T3"/>
                <a:gd fmla="*/ 17325780 w 191" name="T4"/>
                <a:gd fmla="*/ 44960360 h 134" name="T5"/>
                <a:gd fmla="*/ 39378027 w 191" name="T6"/>
                <a:gd fmla="*/ 69171089 h 134" name="T7"/>
                <a:gd fmla="*/ 29927604 w 191" name="T8"/>
                <a:gd fmla="*/ 83005040 h 134" name="T9"/>
                <a:gd fmla="*/ 3150142 w 191" name="T10"/>
                <a:gd fmla="*/ 69171089 h 134" name="T11"/>
                <a:gd fmla="*/ 0 w 191" name="T12"/>
                <a:gd fmla="*/ 89922036 h 134" name="T13"/>
                <a:gd fmla="*/ 3150142 w 191" name="T14"/>
                <a:gd fmla="*/ 102026743 h 134" name="T15"/>
                <a:gd fmla="*/ 17325780 w 191" name="T16"/>
                <a:gd fmla="*/ 103755986 h 134" name="T17"/>
                <a:gd fmla="*/ 11025498 w 191" name="T18"/>
                <a:gd fmla="*/ 117589937 h 134" name="T19"/>
                <a:gd fmla="*/ 23627322 w 191" name="T20"/>
                <a:gd fmla="*/ 126236156 h 134" name="T21"/>
                <a:gd fmla="*/ 23627322 w 191" name="T22"/>
                <a:gd fmla="*/ 167738009 h 134" name="T23"/>
                <a:gd fmla="*/ 64580420 w 191" name="T24"/>
                <a:gd fmla="*/ 155633302 h 134" name="T25"/>
                <a:gd fmla="*/ 88206497 w 191" name="T26"/>
                <a:gd fmla="*/ 143528595 h 134" name="T27"/>
                <a:gd fmla="*/ 141760149 w 191" name="T28"/>
                <a:gd fmla="*/ 171196496 h 134" name="T29"/>
                <a:gd fmla="*/ 173262853 w 191" name="T30"/>
                <a:gd fmla="*/ 186761047 h 134" name="T31"/>
                <a:gd fmla="*/ 181138205 w 191" name="T32"/>
                <a:gd fmla="*/ 195407266 h 134" name="T33"/>
                <a:gd fmla="*/ 184288346 w 191" name="T34"/>
                <a:gd fmla="*/ 214428948 h 134" name="T35"/>
                <a:gd fmla="*/ 215791011 w 191" name="T36"/>
                <a:gd fmla="*/ 229992143 h 134" name="T37"/>
                <a:gd fmla="*/ 261469310 w 191" name="T38"/>
                <a:gd fmla="*/ 174655025 h 134" name="T39"/>
                <a:gd fmla="*/ 291396905 w 191" name="T40"/>
                <a:gd fmla="*/ 174655025 h 134" name="T41"/>
                <a:gd fmla="*/ 296122116 w 191" name="T42"/>
                <a:gd fmla="*/ 152174814 h 134" name="T43"/>
                <a:gd fmla="*/ 299272257 w 191" name="T44"/>
                <a:gd fmla="*/ 141799351 h 134" name="T45"/>
                <a:gd fmla="*/ 289821834 w 191" name="T46"/>
                <a:gd fmla="*/ 127965400 h 134" name="T47"/>
                <a:gd fmla="*/ 267769592 w 191" name="T48"/>
                <a:gd fmla="*/ 119319181 h 134" name="T49"/>
                <a:gd fmla="*/ 266194522 w 191" name="T50"/>
                <a:gd fmla="*/ 107214474 h 134" name="T51"/>
                <a:gd fmla="*/ 234691857 w 191" name="T52"/>
                <a:gd fmla="*/ 98568255 h 134" name="T53"/>
                <a:gd fmla="*/ 215791011 w 191" name="T54"/>
                <a:gd fmla="*/ 77817308 h 134" name="T55"/>
                <a:gd fmla="*/ 207915658 w 191" name="T56"/>
                <a:gd fmla="*/ 65712601 h 134" name="T57"/>
                <a:gd fmla="*/ 193738769 w 191" name="T58"/>
                <a:gd fmla="*/ 53606580 h 134" name="T59"/>
                <a:gd fmla="*/ 184288346 w 191" name="T60"/>
                <a:gd fmla="*/ 60524870 h 134" name="T61"/>
                <a:gd fmla="*/ 177988064 w 191" name="T62"/>
                <a:gd fmla="*/ 65712601 h 134" name="T63"/>
                <a:gd fmla="*/ 166962571 w 191" name="T64"/>
                <a:gd fmla="*/ 63983358 h 134" name="T65"/>
                <a:gd fmla="*/ 157512109 w 191" name="T66"/>
                <a:gd fmla="*/ 44960360 h 134" name="T67"/>
                <a:gd fmla="*/ 157512109 w 191" name="T68"/>
                <a:gd fmla="*/ 32855643 h 134" name="T69"/>
                <a:gd fmla="*/ 146485360 w 191" name="T70"/>
                <a:gd fmla="*/ 29397156 h 134" name="T71"/>
                <a:gd fmla="*/ 143335219 w 191" name="T72"/>
                <a:gd fmla="*/ 19021687 h 134" name="T73"/>
                <a:gd fmla="*/ 130734655 w 191" name="T74"/>
                <a:gd fmla="*/ 8646222 h 134" name="T75"/>
                <a:gd fmla="*/ 121284232 w 191" name="T76"/>
                <a:gd fmla="*/ 8646222 h 134" name="T77"/>
                <a:gd fmla="*/ 114983950 w 191" name="T78"/>
                <a:gd fmla="*/ 0 h 134" name="T79"/>
                <a:gd fmla="*/ 103957202 w 191" name="T80"/>
                <a:gd fmla="*/ 5187733 h 134" name="T81"/>
                <a:gd fmla="*/ 107108598 w 191" name="T82"/>
                <a:gd fmla="*/ 19021687 h 134" name="T83"/>
                <a:gd fmla="*/ 102382131 w 191" name="T84"/>
                <a:gd fmla="*/ 15563200 h 134" name="T85"/>
                <a:gd fmla="*/ 94506779 w 191" name="T86"/>
                <a:gd fmla="*/ 13833956 h 134" name="T87"/>
                <a:gd fmla="*/ 88206497 w 191" name="T88"/>
                <a:gd fmla="*/ 32855643 h 134" name="T89"/>
                <a:gd fmla="*/ 75605913 w 191" name="T90"/>
                <a:gd fmla="*/ 36314131 h 134" name="T91"/>
                <a:gd fmla="*/ 64580420 w 191" name="T92"/>
                <a:gd fmla="*/ 32855643 h 134" name="T93"/>
                <a:gd fmla="*/ 55128742 w 191" name="T94"/>
                <a:gd fmla="*/ 41501862 h 134" name="T95"/>
                <a:gd fmla="*/ 45678319 w 191" name="T96"/>
                <a:gd fmla="*/ 32855643 h 134" name="T97"/>
                <a:gd fmla="*/ 31502675 w 191" name="T98"/>
                <a:gd fmla="*/ 24209424 h 134" name="T99"/>
                <a:gd fmla="*/ 0 w 191" name="T100"/>
                <a:gd fmla="*/ 32855643 h 134" name="T101"/>
                <a:gd fmla="*/ 0 w 191" name="T102"/>
                <a:gd fmla="*/ 32855643 h 134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w 191" name="T156"/>
                <a:gd fmla="*/ 0 h 134" name="T157"/>
                <a:gd fmla="*/ 191 w 191" name="T158"/>
                <a:gd fmla="*/ 134 h 134" name="T159"/>
              </a:gdLst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b="T159" l="T156" r="T158" t="T157"/>
              <a:pathLst>
                <a:path h="134" w="191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/>
            <p:nvPr/>
          </p:nvSpPr>
          <p:spPr bwMode="auto">
            <a:xfrm>
              <a:off x="4134602" y="3532673"/>
              <a:ext cx="196849" cy="206196"/>
            </a:xfrm>
            <a:custGeom>
              <a:gdLst>
                <a:gd fmla="*/ 62060649 w 160" name="T0"/>
                <a:gd fmla="*/ 82551268 h 69" name="T1"/>
                <a:gd fmla="*/ 43896322 w 160" name="T2"/>
                <a:gd fmla="*/ 82551268 h 69" name="T3"/>
                <a:gd fmla="*/ 9082166 w 160" name="T4"/>
                <a:gd fmla="*/ 87710414 h 69" name="T5"/>
                <a:gd fmla="*/ 0 w 160" name="T6"/>
                <a:gd fmla="*/ 99749247 h 69" name="T7"/>
                <a:gd fmla="*/ 9082166 w 160" name="T8"/>
                <a:gd fmla="*/ 104909684 h 69" name="T9"/>
                <a:gd fmla="*/ 16649818 w 160" name="T10"/>
                <a:gd fmla="*/ 110068809 h 69" name="T11"/>
                <a:gd fmla="*/ 65087217 w 160" name="T12"/>
                <a:gd fmla="*/ 108348226 h 69" name="T13"/>
                <a:gd fmla="*/ 96874808 w 160" name="T14"/>
                <a:gd fmla="*/ 108348226 h 69" name="T15"/>
                <a:gd fmla="*/ 112011337 w 160" name="T16"/>
                <a:gd fmla="*/ 116948516 h 69" name="T17"/>
                <a:gd fmla="*/ 116552418 w 160" name="T18"/>
                <a:gd fmla="*/ 101469830 h 69" name="T19"/>
                <a:gd fmla="*/ 130175663 w 160" name="T20"/>
                <a:gd fmla="*/ 99749247 h 69" name="T21"/>
                <a:gd fmla="*/ 149853274 w 160" name="T22"/>
                <a:gd fmla="*/ 94590122 h 69" name="T23"/>
                <a:gd fmla="*/ 166503125 w 160" name="T24"/>
                <a:gd fmla="*/ 91150268 h 69" name="T25"/>
                <a:gd fmla="*/ 196777413 w 160" name="T26"/>
                <a:gd fmla="*/ 72233018 h 69" name="T27"/>
                <a:gd fmla="*/ 230078269 w 160" name="T28"/>
                <a:gd fmla="*/ 53314477 h 69" name="T29"/>
                <a:gd fmla="*/ 240673716 w 160" name="T30"/>
                <a:gd fmla="*/ 42996227 h 69" name="T31"/>
                <a:gd fmla="*/ 236132635 w 160" name="T32"/>
                <a:gd fmla="*/ 25796947 h 69" name="T33"/>
                <a:gd fmla="*/ 220996106 w 160" name="T34"/>
                <a:gd fmla="*/ 25796947 h 69" name="T35"/>
                <a:gd fmla="*/ 205859577 w 160" name="T36"/>
                <a:gd fmla="*/ 17197963 h 69" name="T37"/>
                <a:gd fmla="*/ 189208534 w 160" name="T38"/>
                <a:gd fmla="*/ 10319564 h 69" name="T39"/>
                <a:gd fmla="*/ 149853274 w 160" name="T40"/>
                <a:gd fmla="*/ 6879710 h 69" name="T41"/>
                <a:gd fmla="*/ 98388092 w 160" name="T42"/>
                <a:gd fmla="*/ 0 h 69" name="T43"/>
                <a:gd fmla="*/ 89305928 w 160" name="T44"/>
                <a:gd fmla="*/ 1719272 h 69" name="T45"/>
                <a:gd fmla="*/ 92333726 w 160" name="T46"/>
                <a:gd fmla="*/ 10319564 h 69" name="T47"/>
                <a:gd fmla="*/ 98388092 w 160" name="T48"/>
                <a:gd fmla="*/ 20637817 h 69" name="T49"/>
                <a:gd fmla="*/ 83251563 w 160" name="T50"/>
                <a:gd fmla="*/ 22357093 h 69" name="T51"/>
                <a:gd fmla="*/ 80224976 w 160" name="T52"/>
                <a:gd fmla="*/ 17197963 h 69" name="T53"/>
                <a:gd fmla="*/ 63573933 w 160" name="T54"/>
                <a:gd fmla="*/ 15478692 h 69" name="T55"/>
                <a:gd fmla="*/ 40868524 w 160" name="T56"/>
                <a:gd fmla="*/ 17197963 h 69" name="T57"/>
                <a:gd fmla="*/ 51465202 w 160" name="T58"/>
                <a:gd fmla="*/ 22357093 h 69" name="T59"/>
                <a:gd fmla="*/ 52978486 w 160" name="T60"/>
                <a:gd fmla="*/ 29236801 h 69" name="T61"/>
                <a:gd fmla="*/ 46924120 w 160" name="T62"/>
                <a:gd fmla="*/ 37835780 h 69" name="T63"/>
                <a:gd fmla="*/ 46924120 w 160" name="T64"/>
                <a:gd fmla="*/ 49874623 h 69" name="T65"/>
                <a:gd fmla="*/ 54491769 w 160" name="T66"/>
                <a:gd fmla="*/ 56754331 h 69" name="T67"/>
                <a:gd fmla="*/ 83251563 w 160" name="T68"/>
                <a:gd fmla="*/ 56754331 h 69" name="T69"/>
                <a:gd fmla="*/ 93847010 w 160" name="T70"/>
                <a:gd fmla="*/ 56754331 h 69" name="T71"/>
                <a:gd fmla="*/ 102929173 w 160" name="T72"/>
                <a:gd fmla="*/ 67072582 h 69" name="T73"/>
                <a:gd fmla="*/ 93847010 w 160" name="T74"/>
                <a:gd fmla="*/ 80831997 h 69" name="T75"/>
                <a:gd fmla="*/ 83251563 w 160" name="T76"/>
                <a:gd fmla="*/ 80831997 h 69" name="T77"/>
                <a:gd fmla="*/ 72656096 w 160" name="T78"/>
                <a:gd fmla="*/ 79111414 h 69" name="T79"/>
                <a:gd fmla="*/ 68115014 w 160" name="T80"/>
                <a:gd fmla="*/ 80831997 h 69" name="T81"/>
                <a:gd fmla="*/ 62060649 w 160" name="T82"/>
                <a:gd fmla="*/ 82551268 h 69" name="T83"/>
                <a:gd fmla="*/ 62060649 w 160" name="T84"/>
                <a:gd fmla="*/ 82551268 h 69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w 160" name="T129"/>
                <a:gd fmla="*/ 0 h 69" name="T130"/>
                <a:gd fmla="*/ 160 w 160" name="T131"/>
                <a:gd fmla="*/ 69 h 69" name="T132"/>
              </a:gdLst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b="T132" l="T129" r="T131" t="T130"/>
              <a:pathLst>
                <a:path h="69" w="160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/>
            <p:nvPr/>
          </p:nvSpPr>
          <p:spPr bwMode="auto">
            <a:xfrm>
              <a:off x="4115552" y="3589822"/>
              <a:ext cx="126999" cy="206196"/>
            </a:xfrm>
            <a:custGeom>
              <a:gdLst>
                <a:gd fmla="*/ 0 w 102" name="T0"/>
                <a:gd fmla="*/ 102674656 h 71" name="T1"/>
                <a:gd fmla="*/ 1550147 w 102" name="T2"/>
                <a:gd fmla="*/ 107894661 h 71" name="T3"/>
                <a:gd fmla="*/ 12402423 w 102" name="T4"/>
                <a:gd fmla="*/ 109635982 h 71" name="T5"/>
                <a:gd fmla="*/ 40307556 w 102" name="T6"/>
                <a:gd fmla="*/ 111375984 h 71" name="T7"/>
                <a:gd fmla="*/ 72863135 w 102" name="T8"/>
                <a:gd fmla="*/ 73090648 h 71" name="T9"/>
                <a:gd fmla="*/ 82164034 w 102" name="T10"/>
                <a:gd fmla="*/ 97453332 h 71" name="T11"/>
                <a:gd fmla="*/ 91466159 w 102" name="T12"/>
                <a:gd fmla="*/ 121817314 h 71" name="T13"/>
                <a:gd fmla="*/ 111619309 w 102" name="T14"/>
                <a:gd fmla="*/ 111375984 h 71" name="T15"/>
                <a:gd fmla="*/ 133322607 w 102" name="T16"/>
                <a:gd fmla="*/ 102674656 h 71" name="T17"/>
                <a:gd fmla="*/ 155027149 w 102" name="T18"/>
                <a:gd fmla="*/ 109635982 h 71" name="T19"/>
                <a:gd fmla="*/ 156577296 w 102" name="T20"/>
                <a:gd fmla="*/ 73090648 h 71" name="T21"/>
                <a:gd fmla="*/ 141074585 w 102" name="T22"/>
                <a:gd fmla="*/ 66129322 h 71" name="T23"/>
                <a:gd fmla="*/ 131772460 w 102" name="T24"/>
                <a:gd fmla="*/ 67869323 h 71" name="T25"/>
                <a:gd fmla="*/ 137974292 w 102" name="T26"/>
                <a:gd fmla="*/ 45246662 h 71" name="T27"/>
                <a:gd fmla="*/ 119371288 w 102" name="T28"/>
                <a:gd fmla="*/ 40025327 h 71" name="T29"/>
                <a:gd fmla="*/ 103868576 w 102" name="T30"/>
                <a:gd fmla="*/ 38285326 h 71" name="T31"/>
                <a:gd fmla="*/ 82164034 w 102" name="T32"/>
                <a:gd fmla="*/ 38285326 h 71" name="T33"/>
                <a:gd fmla="*/ 65111157 w 102" name="T34"/>
                <a:gd fmla="*/ 38285326 h 71" name="T35"/>
                <a:gd fmla="*/ 43407859 w 102" name="T36"/>
                <a:gd fmla="*/ 38285326 h 71" name="T37"/>
                <a:gd fmla="*/ 26354992 w 102" name="T38"/>
                <a:gd fmla="*/ 34805322 h 71" name="T39"/>
                <a:gd fmla="*/ 23253454 w 102" name="T40"/>
                <a:gd fmla="*/ 31324000 h 71" name="T41"/>
                <a:gd fmla="*/ 26354992 w 102" name="T42"/>
                <a:gd fmla="*/ 22622672 h 71" name="T43"/>
                <a:gd fmla="*/ 34105725 w 102" name="T44"/>
                <a:gd fmla="*/ 17402661 h 71" name="T45"/>
                <a:gd fmla="*/ 63561010 w 102" name="T46"/>
                <a:gd fmla="*/ 10441332 h 71" name="T47"/>
                <a:gd fmla="*/ 62010864 w 102" name="T48"/>
                <a:gd fmla="*/ 0 h 71" name="T49"/>
                <a:gd fmla="*/ 40307556 w 102" name="T50"/>
                <a:gd fmla="*/ 3480005 h 71" name="T51"/>
                <a:gd fmla="*/ 20153156 w 102" name="T52"/>
                <a:gd fmla="*/ 1740002 h 71" name="T53"/>
                <a:gd fmla="*/ 7750735 w 102" name="T54"/>
                <a:gd fmla="*/ 13921338 h 71" name="T55"/>
                <a:gd fmla="*/ 3100294 w 102" name="T56"/>
                <a:gd fmla="*/ 38285326 h 71" name="T57"/>
                <a:gd fmla="*/ 4650441 w 102" name="T58"/>
                <a:gd fmla="*/ 45246662 h 71" name="T59"/>
                <a:gd fmla="*/ 3100294 w 102" name="T60"/>
                <a:gd fmla="*/ 46986664 h 71" name="T61"/>
                <a:gd fmla="*/ 17052863 w 102" name="T62"/>
                <a:gd fmla="*/ 50466668 h 71" name="T63"/>
                <a:gd fmla="*/ 23253454 w 102" name="T64"/>
                <a:gd fmla="*/ 64389320 h 71" name="T65"/>
                <a:gd fmla="*/ 20153156 w 102" name="T66"/>
                <a:gd fmla="*/ 80050655 h 71" name="T67"/>
                <a:gd fmla="*/ 15502716 w 102" name="T68"/>
                <a:gd fmla="*/ 81791976 h 71" name="T69"/>
                <a:gd fmla="*/ 10852276 w 102" name="T70"/>
                <a:gd fmla="*/ 88752004 h 71" name="T71"/>
                <a:gd fmla="*/ 0 w 102" name="T72"/>
                <a:gd fmla="*/ 102674656 h 71" name="T73"/>
                <a:gd fmla="*/ 0 w 102" name="T74"/>
                <a:gd fmla="*/ 102674656 h 71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102" name="T114"/>
                <a:gd fmla="*/ 0 h 71" name="T115"/>
                <a:gd fmla="*/ 102 w 102" name="T116"/>
                <a:gd fmla="*/ 71 h 71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71" w="102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/>
            <p:nvPr/>
          </p:nvSpPr>
          <p:spPr bwMode="auto">
            <a:xfrm>
              <a:off x="3263070" y="3487427"/>
              <a:ext cx="61912" cy="206196"/>
            </a:xfrm>
            <a:custGeom>
              <a:gdLst>
                <a:gd fmla="*/ 0 w 48" name="T0"/>
                <a:gd fmla="*/ 20152825 h 49" name="T1"/>
                <a:gd fmla="*/ 46584378 w 48" name="T2"/>
                <a:gd fmla="*/ 18473316 h 49" name="T3"/>
                <a:gd fmla="*/ 51574823 w 48" name="T4"/>
                <a:gd fmla="*/ 0 h 49" name="T5"/>
                <a:gd fmla="*/ 78194824 w 48" name="T6"/>
                <a:gd fmla="*/ 48703209 h 49" name="T7"/>
                <a:gd fmla="*/ 71540469 w 48" name="T8"/>
                <a:gd fmla="*/ 75572772 h 49" name="T9"/>
                <a:gd fmla="*/ 29946545 w 48" name="T10"/>
                <a:gd fmla="*/ 80611301 h 49" name="T11"/>
                <a:gd fmla="*/ 14973917 w 48" name="T12"/>
                <a:gd fmla="*/ 75572772 h 49" name="T13"/>
                <a:gd fmla="*/ 13310006 w 48" name="T14"/>
                <a:gd fmla="*/ 48703209 h 49" name="T15"/>
                <a:gd fmla="*/ 0 w 48" name="T16"/>
                <a:gd fmla="*/ 21832340 h 49" name="T17"/>
                <a:gd fmla="*/ 0 w 48" name="T18"/>
                <a:gd fmla="*/ 20152825 h 49" name="T19"/>
                <a:gd fmla="*/ 0 w 48" name="T20"/>
                <a:gd fmla="*/ 20152825 h 4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48" name="T33"/>
                <a:gd fmla="*/ 0 h 49" name="T34"/>
                <a:gd fmla="*/ 48 w 48" name="T35"/>
                <a:gd fmla="*/ 49 h 4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49" w="48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/>
            <p:nvPr/>
          </p:nvSpPr>
          <p:spPr bwMode="auto">
            <a:xfrm>
              <a:off x="3294819" y="3542197"/>
              <a:ext cx="31750" cy="206196"/>
            </a:xfrm>
            <a:custGeom>
              <a:gdLst>
                <a:gd fmla="*/ 0 w 25" name="T0"/>
                <a:gd fmla="*/ 60733038 h 47" name="T1"/>
                <a:gd fmla="*/ 0 w 25" name="T2"/>
                <a:gd fmla="*/ 60733038 h 47" name="T3"/>
                <a:gd fmla="*/ 1612900 w 25" name="T4"/>
                <a:gd fmla="*/ 19087337 h 47" name="T5"/>
                <a:gd fmla="*/ 19354799 w 25" name="T6"/>
                <a:gd fmla="*/ 0 h 47" name="T7"/>
                <a:gd fmla="*/ 38709598 w 25" name="T8"/>
                <a:gd fmla="*/ 46850265 h 47" name="T9"/>
                <a:gd fmla="*/ 20967704 w 25" name="T10"/>
                <a:gd fmla="*/ 79820370 h 47" name="T11"/>
                <a:gd fmla="*/ 0 w 25" name="T12"/>
                <a:gd fmla="*/ 60733038 h 47" name="T13"/>
                <a:gd fmla="*/ 0 w 25" name="T14"/>
                <a:gd fmla="*/ 60733038 h 47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25" name="T24"/>
                <a:gd fmla="*/ 0 h 47" name="T25"/>
                <a:gd fmla="*/ 25 w 25" name="T26"/>
                <a:gd fmla="*/ 47 h 47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47" w="25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/>
            <p:nvPr/>
          </p:nvSpPr>
          <p:spPr bwMode="auto">
            <a:xfrm>
              <a:off x="3128133" y="3399321"/>
              <a:ext cx="130174" cy="206196"/>
            </a:xfrm>
            <a:custGeom>
              <a:gdLst>
                <a:gd fmla="*/ 0 w 105" name="T0"/>
                <a:gd fmla="*/ 42239311 h 41" name="T1"/>
                <a:gd fmla="*/ 0 w 105" name="T2"/>
                <a:gd fmla="*/ 42239311 h 41" name="T3"/>
                <a:gd fmla="*/ 1537305 w 105" name="T4"/>
                <a:gd fmla="*/ 45911833 h 41" name="T5"/>
                <a:gd fmla="*/ 3074610 w 105" name="T6"/>
                <a:gd fmla="*/ 58766978 h 41" name="T7"/>
                <a:gd fmla="*/ 19981242 w 105" name="T8"/>
                <a:gd fmla="*/ 62440845 h 41" name="T9"/>
                <a:gd fmla="*/ 53795752 w 105" name="T10"/>
                <a:gd fmla="*/ 55094467 h 41" name="T11"/>
                <a:gd fmla="*/ 89146332 w 105" name="T12"/>
                <a:gd fmla="*/ 73459734 h 41" name="T13"/>
                <a:gd fmla="*/ 138331392 w 105" name="T14"/>
                <a:gd fmla="*/ 60604589 h 41" name="T15"/>
                <a:gd fmla="*/ 159848693 w 105" name="T16"/>
                <a:gd fmla="*/ 23874044 h 41" name="T17"/>
                <a:gd fmla="*/ 152163412 w 105" name="T18"/>
                <a:gd fmla="*/ 0 h 41" name="T19"/>
                <a:gd fmla="*/ 89146332 w 105" name="T20"/>
                <a:gd fmla="*/ 1836256 h 41" name="T21"/>
                <a:gd fmla="*/ 70702380 w 105" name="T22"/>
                <a:gd fmla="*/ 40403056 h 41" name="T23"/>
                <a:gd fmla="*/ 0 w 105" name="T24"/>
                <a:gd fmla="*/ 42239311 h 41" name="T25"/>
                <a:gd fmla="*/ 0 w 105" name="T26"/>
                <a:gd fmla="*/ 42239311 h 41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105" name="T42"/>
                <a:gd fmla="*/ 0 h 41" name="T43"/>
                <a:gd fmla="*/ 105 w 105" name="T44"/>
                <a:gd fmla="*/ 41 h 41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41" w="105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/>
            <p:nvPr/>
          </p:nvSpPr>
          <p:spPr bwMode="auto">
            <a:xfrm>
              <a:off x="3017010" y="3334233"/>
              <a:ext cx="57150" cy="206196"/>
            </a:xfrm>
            <a:custGeom>
              <a:gdLst>
                <a:gd fmla="*/ 0 w 45" name="T0"/>
                <a:gd fmla="*/ 11676657 h 33" name="T1"/>
                <a:gd fmla="*/ 0 w 45" name="T2"/>
                <a:gd fmla="*/ 11676657 h 33" name="T3"/>
                <a:gd fmla="*/ 16128999 w 45" name="T4"/>
                <a:gd fmla="*/ 1946109 h 33" name="T5"/>
                <a:gd fmla="*/ 48387003 w 45" name="T6"/>
                <a:gd fmla="*/ 0 h 33" name="T7"/>
                <a:gd fmla="*/ 69354696 w 45" name="T8"/>
                <a:gd fmla="*/ 25300818 h 33" name="T9"/>
                <a:gd fmla="*/ 70967596 w 45" name="T10"/>
                <a:gd fmla="*/ 44761905 h 33" name="T11"/>
                <a:gd fmla="*/ 62903099 w 45" name="T12"/>
                <a:gd fmla="*/ 62278289 h 33" name="T13"/>
                <a:gd fmla="*/ 0 w 45" name="T14"/>
                <a:gd fmla="*/ 11676657 h 33" name="T15"/>
                <a:gd fmla="*/ 0 w 45" name="T16"/>
                <a:gd fmla="*/ 11676657 h 33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45" name="T27"/>
                <a:gd fmla="*/ 0 h 33" name="T28"/>
                <a:gd fmla="*/ 45 w 45" name="T29"/>
                <a:gd fmla="*/ 33 h 33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33" w="45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/>
            <p:nvPr/>
          </p:nvSpPr>
          <p:spPr bwMode="auto">
            <a:xfrm>
              <a:off x="3348794" y="3507272"/>
              <a:ext cx="107950" cy="206196"/>
            </a:xfrm>
            <a:custGeom>
              <a:gdLst>
                <a:gd fmla="*/ 0 w 86" name="T0"/>
                <a:gd fmla="*/ 53237874 h 48" name="T1"/>
                <a:gd fmla="*/ 0 w 86" name="T2"/>
                <a:gd fmla="*/ 53237874 h 48" name="T3"/>
                <a:gd fmla="*/ 7877839 w 86" name="T4"/>
                <a:gd fmla="*/ 0 h 48" name="T5"/>
                <a:gd fmla="*/ 133927029 w 86" name="T6"/>
                <a:gd fmla="*/ 11645907 h 48" name="T7"/>
                <a:gd fmla="*/ 110292264 w 86" name="T8"/>
                <a:gd fmla="*/ 44918452 h 48" name="T9"/>
                <a:gd fmla="*/ 119746672 w 86" name="T10"/>
                <a:gd fmla="*/ 63219891 h 48" name="T11"/>
                <a:gd fmla="*/ 86658754 w 86" name="T12"/>
                <a:gd fmla="*/ 64883776 h 48" name="T13"/>
                <a:gd fmla="*/ 66175857 w 86" name="T14"/>
                <a:gd fmla="*/ 78192272 h 48" name="T15"/>
                <a:gd fmla="*/ 12605046 w 86" name="T16"/>
                <a:gd fmla="*/ 78192272 h 48" name="T17"/>
                <a:gd fmla="*/ 0 w 86" name="T18"/>
                <a:gd fmla="*/ 53237874 h 48" name="T19"/>
                <a:gd fmla="*/ 0 w 86" name="T20"/>
                <a:gd fmla="*/ 53237874 h 48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86" name="T33"/>
                <a:gd fmla="*/ 0 h 48" name="T34"/>
                <a:gd fmla="*/ 86 w 86" name="T35"/>
                <a:gd fmla="*/ 48 h 48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48" w="86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/>
            <p:nvPr/>
          </p:nvSpPr>
          <p:spPr bwMode="auto">
            <a:xfrm>
              <a:off x="3251958" y="3376302"/>
              <a:ext cx="98425" cy="206196"/>
            </a:xfrm>
            <a:custGeom>
              <a:gdLst>
                <a:gd fmla="*/ 0 w 79" name="T0"/>
                <a:gd fmla="*/ 25637190 h 34" name="T1"/>
                <a:gd fmla="*/ 7760624 w 79" name="T2"/>
                <a:gd fmla="*/ 47856961 h 34" name="T3"/>
                <a:gd fmla="*/ 37253235 w 79" name="T4"/>
                <a:gd fmla="*/ 56403123 h 34" name="T5"/>
                <a:gd fmla="*/ 85373103 w 79" name="T6"/>
                <a:gd fmla="*/ 34183352 h 34" name="T7"/>
                <a:gd fmla="*/ 114865707 w 79" name="T8"/>
                <a:gd fmla="*/ 39310788 h 34" name="T9"/>
                <a:gd fmla="*/ 121073955 w 79" name="T10"/>
                <a:gd fmla="*/ 17092330 h 34" name="T11"/>
                <a:gd fmla="*/ 68298222 w 79" name="T12"/>
                <a:gd fmla="*/ 11963587 h 34" name="T13"/>
                <a:gd fmla="*/ 37253235 w 79" name="T14"/>
                <a:gd fmla="*/ 0 h 34" name="T15"/>
                <a:gd fmla="*/ 1552374 w 79" name="T16"/>
                <a:gd fmla="*/ 23928480 h 34" name="T17"/>
                <a:gd fmla="*/ 0 w 79" name="T18"/>
                <a:gd fmla="*/ 25637190 h 34" name="T19"/>
                <a:gd fmla="*/ 0 w 79" name="T20"/>
                <a:gd fmla="*/ 25637190 h 34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79" name="T33"/>
                <a:gd fmla="*/ 0 h 34" name="T34"/>
                <a:gd fmla="*/ 79 w 79" name="T35"/>
                <a:gd fmla="*/ 34 h 34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34" w="79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/>
            <p:nvPr/>
          </p:nvGrpSpPr>
          <p:grpSpPr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/>
              <p:nvPr/>
            </p:nvSpPr>
            <p:spPr bwMode="auto">
              <a:xfrm>
                <a:off x="3191" y="2497"/>
                <a:ext cx="37" cy="155"/>
              </a:xfrm>
              <a:custGeom>
                <a:gdLst>
                  <a:gd fmla="*/ 0 w 37" name="T0"/>
                  <a:gd fmla="*/ 41 h 55" name="T1"/>
                  <a:gd fmla="*/ 0 w 37" name="T2"/>
                  <a:gd fmla="*/ 41 h 55" name="T3"/>
                  <a:gd fmla="*/ 3 w 37" name="T4"/>
                  <a:gd fmla="*/ 15 h 55" name="T5"/>
                  <a:gd fmla="*/ 31 w 37" name="T6"/>
                  <a:gd fmla="*/ 0 h 55" name="T7"/>
                  <a:gd fmla="*/ 26 w 37" name="T8"/>
                  <a:gd fmla="*/ 21 h 55" name="T9"/>
                  <a:gd fmla="*/ 36 w 37" name="T10"/>
                  <a:gd fmla="*/ 27 h 55" name="T11"/>
                  <a:gd fmla="*/ 18 w 37" name="T12"/>
                  <a:gd fmla="*/ 39 h 55" name="T13"/>
                  <a:gd fmla="*/ 18 w 37" name="T14"/>
                  <a:gd fmla="*/ 54 h 55" name="T15"/>
                  <a:gd fmla="*/ 7 w 37" name="T16"/>
                  <a:gd fmla="*/ 54 h 55" name="T17"/>
                  <a:gd fmla="*/ 0 w 37" name="T18"/>
                  <a:gd fmla="*/ 41 h 55" name="T19"/>
                  <a:gd fmla="*/ 0 w 37" name="T20"/>
                  <a:gd fmla="*/ 41 h 55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37" name="T33"/>
                  <a:gd fmla="*/ 0 h 55" name="T34"/>
                  <a:gd fmla="*/ 37 w 37" name="T35"/>
                  <a:gd fmla="*/ 55 h 55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55" w="37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/>
              <p:nvPr/>
            </p:nvSpPr>
            <p:spPr bwMode="auto">
              <a:xfrm>
                <a:off x="3216" y="2514"/>
                <a:ext cx="13" cy="155"/>
              </a:xfrm>
              <a:custGeom>
                <a:gdLst>
                  <a:gd fmla="*/ 0 w 13" name="T0"/>
                  <a:gd fmla="*/ 6 h 7" name="T1"/>
                  <a:gd fmla="*/ 0 w 13" name="T2"/>
                  <a:gd fmla="*/ 6 h 7" name="T3"/>
                  <a:gd fmla="*/ 10 w 13" name="T4"/>
                  <a:gd fmla="*/ 0 h 7" name="T5"/>
                  <a:gd fmla="*/ 12 w 13" name="T6"/>
                  <a:gd fmla="*/ 4 h 7" name="T7"/>
                  <a:gd fmla="*/ 0 w 13" name="T8"/>
                  <a:gd fmla="*/ 6 h 7" name="T9"/>
                  <a:gd fmla="*/ 0 w 13" name="T10"/>
                  <a:gd fmla="*/ 6 h 7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3" name="T18"/>
                  <a:gd fmla="*/ 0 h 7" name="T19"/>
                  <a:gd fmla="*/ 13 w 13" name="T20"/>
                  <a:gd fmla="*/ 7 h 7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7" w="13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/>
              <p:nvPr/>
            </p:nvSpPr>
            <p:spPr bwMode="auto">
              <a:xfrm>
                <a:off x="3232" y="2510"/>
                <a:ext cx="22" cy="155"/>
              </a:xfrm>
              <a:custGeom>
                <a:gdLst>
                  <a:gd fmla="*/ 0 w 22" name="T0"/>
                  <a:gd fmla="*/ 12 h 24" name="T1"/>
                  <a:gd fmla="*/ 0 w 22" name="T2"/>
                  <a:gd fmla="*/ 12 h 24" name="T3"/>
                  <a:gd fmla="*/ 16 w 22" name="T4"/>
                  <a:gd fmla="*/ 23 h 24" name="T5"/>
                  <a:gd fmla="*/ 21 w 22" name="T6"/>
                  <a:gd fmla="*/ 11 h 24" name="T7"/>
                  <a:gd fmla="*/ 17 w 22" name="T8"/>
                  <a:gd fmla="*/ 0 h 24" name="T9"/>
                  <a:gd fmla="*/ 0 w 22" name="T10"/>
                  <a:gd fmla="*/ 12 h 24" name="T11"/>
                  <a:gd fmla="*/ 0 w 22" name="T12"/>
                  <a:gd fmla="*/ 12 h 24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2" name="T21"/>
                  <a:gd fmla="*/ 0 h 24" name="T22"/>
                  <a:gd fmla="*/ 22 w 22" name="T23"/>
                  <a:gd fmla="*/ 24 h 24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4" w="22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/>
            <p:nvPr/>
          </p:nvSpPr>
          <p:spPr bwMode="auto">
            <a:xfrm>
              <a:off x="3318633" y="2957993"/>
              <a:ext cx="185736" cy="206196"/>
            </a:xfrm>
            <a:custGeom>
              <a:gdLst>
                <a:gd fmla="*/ 0 w 149" name="T0"/>
                <a:gd fmla="*/ 39536435 h 224" name="T1"/>
                <a:gd fmla="*/ 0 w 149" name="T2"/>
                <a:gd fmla="*/ 39536435 h 224" name="T3"/>
                <a:gd fmla="*/ 15539579 w 149" name="T4"/>
                <a:gd fmla="*/ 27504408 h 224" name="T5"/>
                <a:gd fmla="*/ 38847698 w 149" name="T6"/>
                <a:gd fmla="*/ 51569784 h 224" name="T7"/>
                <a:gd fmla="*/ 83910746 w 149" name="T8"/>
                <a:gd fmla="*/ 55007506 h 224" name="T9"/>
                <a:gd fmla="*/ 108773316 w 149" name="T10"/>
                <a:gd fmla="*/ 41256607 h 224" name="T11"/>
                <a:gd fmla="*/ 116543103 w 149" name="T12"/>
                <a:gd fmla="*/ 8595619 h 224" name="T13"/>
                <a:gd fmla="*/ 158498456 w 149" name="T14"/>
                <a:gd fmla="*/ 0 h 224" name="T15"/>
                <a:gd fmla="*/ 180253400 w 149" name="T16"/>
                <a:gd fmla="*/ 12033343 h 224" name="T17"/>
                <a:gd fmla="*/ 177144488 w 149" name="T18"/>
                <a:gd fmla="*/ 39536435 h 224" name="T19"/>
                <a:gd fmla="*/ 169375947 w 149" name="T20"/>
                <a:gd fmla="*/ 67040844 h 224" name="T21"/>
                <a:gd fmla="*/ 198899392 w 149" name="T22"/>
                <a:gd fmla="*/ 99701845 h 224" name="T23"/>
                <a:gd fmla="*/ 181806609 w 149" name="T24"/>
                <a:gd fmla="*/ 123768522 h 224" name="T25"/>
                <a:gd fmla="*/ 203561514 w 149" name="T26"/>
                <a:gd fmla="*/ 166742669 h 224" name="T27"/>
                <a:gd fmla="*/ 194238517 w 149" name="T28"/>
                <a:gd fmla="*/ 204561585 h 224" name="T29"/>
                <a:gd fmla="*/ 229977293 w 149" name="T30"/>
                <a:gd fmla="*/ 283635746 h 224" name="T31"/>
                <a:gd fmla="*/ 149174213 w 149" name="T32"/>
                <a:gd fmla="*/ 359270956 h 224" name="T33"/>
                <a:gd fmla="*/ 51278369 w 149" name="T34"/>
                <a:gd fmla="*/ 383337633 h 224" name="T35"/>
                <a:gd fmla="*/ 46617494 w 149" name="T36"/>
                <a:gd fmla="*/ 367866572 h 224" name="T37"/>
                <a:gd fmla="*/ 15539579 w 149" name="T38"/>
                <a:gd fmla="*/ 357552095 h 224" name="T39"/>
                <a:gd fmla="*/ 10877457 w 149" name="T40"/>
                <a:gd fmla="*/ 281916885 h 224" name="T41"/>
                <a:gd fmla="*/ 104111194 w 149" name="T42"/>
                <a:gd fmla="*/ 201123863 h 224" name="T43"/>
                <a:gd fmla="*/ 73033274 w 149" name="T44"/>
                <a:gd fmla="*/ 161586086 h 224" name="T45"/>
                <a:gd fmla="*/ 62155821 w 149" name="T46"/>
                <a:gd fmla="*/ 80793043 h 224" name="T47"/>
                <a:gd fmla="*/ 0 w 149" name="T48"/>
                <a:gd fmla="*/ 39536435 h 224" name="T49"/>
                <a:gd fmla="*/ 0 w 149" name="T50"/>
                <a:gd fmla="*/ 39536435 h 224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149" name="T78"/>
                <a:gd fmla="*/ 0 h 224" name="T79"/>
                <a:gd fmla="*/ 149 w 149" name="T80"/>
                <a:gd fmla="*/ 224 h 224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224" w="149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/>
            <p:nvPr/>
          </p:nvGrpSpPr>
          <p:grpSpPr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/>
              <p:nvPr/>
            </p:nvSpPr>
            <p:spPr bwMode="auto">
              <a:xfrm>
                <a:off x="3019" y="2666"/>
                <a:ext cx="172" cy="158"/>
              </a:xfrm>
              <a:custGeom>
                <a:gdLst>
                  <a:gd fmla="*/ 0 w 172" name="T0"/>
                  <a:gd fmla="*/ 45 h 150" name="T1"/>
                  <a:gd fmla="*/ 0 w 172" name="T2"/>
                  <a:gd fmla="*/ 45 h 150" name="T3"/>
                  <a:gd fmla="*/ 5 w 172" name="T4"/>
                  <a:gd fmla="*/ 58 h 150" name="T5"/>
                  <a:gd fmla="*/ 41 w 172" name="T6"/>
                  <a:gd fmla="*/ 67 h 150" name="T7"/>
                  <a:gd fmla="*/ 35 w 172" name="T8"/>
                  <a:gd fmla="*/ 75 h 150" name="T9"/>
                  <a:gd fmla="*/ 48 w 172" name="T10"/>
                  <a:gd fmla="*/ 84 h 150" name="T11"/>
                  <a:gd fmla="*/ 53 w 172" name="T12"/>
                  <a:gd fmla="*/ 101 h 150" name="T13"/>
                  <a:gd fmla="*/ 38 w 172" name="T14"/>
                  <a:gd fmla="*/ 133 h 150" name="T15"/>
                  <a:gd fmla="*/ 81 w 172" name="T16"/>
                  <a:gd fmla="*/ 145 h 150" name="T17"/>
                  <a:gd fmla="*/ 85 w 172" name="T18"/>
                  <a:gd fmla="*/ 147 h 150" name="T19"/>
                  <a:gd fmla="*/ 105 w 172" name="T20"/>
                  <a:gd fmla="*/ 149 h 150" name="T21"/>
                  <a:gd fmla="*/ 105 w 172" name="T22"/>
                  <a:gd fmla="*/ 137 h 150" name="T23"/>
                  <a:gd fmla="*/ 117 w 172" name="T24"/>
                  <a:gd fmla="*/ 130 h 150" name="T25"/>
                  <a:gd fmla="*/ 145 w 172" name="T26"/>
                  <a:gd fmla="*/ 138 h 150" name="T27"/>
                  <a:gd fmla="*/ 163 w 172" name="T28"/>
                  <a:gd fmla="*/ 125 h 150" name="T29"/>
                  <a:gd fmla="*/ 153 w 172" name="T30"/>
                  <a:gd fmla="*/ 107 h 150" name="T31"/>
                  <a:gd fmla="*/ 157 w 172" name="T32"/>
                  <a:gd fmla="*/ 90 h 150" name="T33"/>
                  <a:gd fmla="*/ 143 w 172" name="T34"/>
                  <a:gd fmla="*/ 80 h 150" name="T35"/>
                  <a:gd fmla="*/ 163 w 172" name="T36"/>
                  <a:gd fmla="*/ 60 h 150" name="T37"/>
                  <a:gd fmla="*/ 171 w 172" name="T38"/>
                  <a:gd fmla="*/ 38 h 150" name="T39"/>
                  <a:gd fmla="*/ 146 w 172" name="T40"/>
                  <a:gd fmla="*/ 28 h 150" name="T41"/>
                  <a:gd fmla="*/ 139 w 172" name="T42"/>
                  <a:gd fmla="*/ 26 h 150" name="T43"/>
                  <a:gd fmla="*/ 100 w 172" name="T44"/>
                  <a:gd fmla="*/ 0 h 150" name="T45"/>
                  <a:gd fmla="*/ 86 w 172" name="T46"/>
                  <a:gd fmla="*/ 4 h 150" name="T47"/>
                  <a:gd fmla="*/ 71 w 172" name="T48"/>
                  <a:gd fmla="*/ 29 h 150" name="T49"/>
                  <a:gd fmla="*/ 38 w 172" name="T50"/>
                  <a:gd fmla="*/ 25 h 150" name="T51"/>
                  <a:gd fmla="*/ 43 w 172" name="T52"/>
                  <a:gd fmla="*/ 44 h 150" name="T53"/>
                  <a:gd fmla="*/ 0 w 172" name="T54"/>
                  <a:gd fmla="*/ 45 h 150" name="T55"/>
                  <a:gd fmla="*/ 0 w 172" name="T56"/>
                  <a:gd fmla="*/ 45 h 150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w 172" name="T87"/>
                  <a:gd fmla="*/ 0 h 150" name="T88"/>
                  <a:gd fmla="*/ 172 w 172" name="T89"/>
                  <a:gd fmla="*/ 150 h 150" name="T90"/>
                </a:gdLst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b="T90" l="T87" r="T89" t="T88"/>
                <a:pathLst>
                  <a:path h="150" w="172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/>
              <p:nvPr/>
            </p:nvSpPr>
            <p:spPr bwMode="auto">
              <a:xfrm>
                <a:off x="3198" y="2743"/>
                <a:ext cx="11" cy="158"/>
              </a:xfrm>
              <a:custGeom>
                <a:gdLst>
                  <a:gd fmla="*/ 0 w 11" name="T0"/>
                  <a:gd fmla="*/ 14 h 29" name="T1"/>
                  <a:gd fmla="*/ 0 w 11" name="T2"/>
                  <a:gd fmla="*/ 14 h 29" name="T3"/>
                  <a:gd fmla="*/ 9 w 11" name="T4"/>
                  <a:gd fmla="*/ 28 h 29" name="T5"/>
                  <a:gd fmla="*/ 10 w 11" name="T6"/>
                  <a:gd fmla="*/ 0 h 29" name="T7"/>
                  <a:gd fmla="*/ 0 w 11" name="T8"/>
                  <a:gd fmla="*/ 14 h 29" name="T9"/>
                  <a:gd fmla="*/ 0 w 11" name="T10"/>
                  <a:gd fmla="*/ 14 h 29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1" name="T18"/>
                  <a:gd fmla="*/ 0 h 29" name="T19"/>
                  <a:gd fmla="*/ 11 w 11" name="T20"/>
                  <a:gd fmla="*/ 29 h 29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8" w="11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/>
            <p:nvPr/>
          </p:nvSpPr>
          <p:spPr bwMode="auto">
            <a:xfrm>
              <a:off x="3070984" y="3316770"/>
              <a:ext cx="144461" cy="206196"/>
            </a:xfrm>
            <a:custGeom>
              <a:gdLst>
                <a:gd fmla="*/ 0 w 119" name="T0"/>
                <a:gd fmla="*/ 91405696 h 133" name="T1"/>
                <a:gd fmla="*/ 0 w 119" name="T2"/>
                <a:gd fmla="*/ 91405696 h 133" name="T3"/>
                <a:gd fmla="*/ 0 w 119" name="T4"/>
                <a:gd fmla="*/ 128645278 h 133" name="T5"/>
                <a:gd fmla="*/ 1473755 w 119" name="T6"/>
                <a:gd fmla="*/ 145571769 h 133" name="T7"/>
                <a:gd fmla="*/ 4421266 w 119" name="T8"/>
                <a:gd fmla="*/ 164192211 h 133" name="T9"/>
                <a:gd fmla="*/ 41263940 w 119" name="T10"/>
                <a:gd fmla="*/ 181118743 h 133" name="T11"/>
                <a:gd fmla="*/ 29473892 w 119" name="T12"/>
                <a:gd fmla="*/ 218358325 h 133" name="T13"/>
                <a:gd fmla="*/ 69264067 w 119" name="T14"/>
                <a:gd fmla="*/ 223436272 h 133" name="T15"/>
                <a:gd fmla="*/ 137055594 w 119" name="T16"/>
                <a:gd fmla="*/ 221743623 h 133" name="T17"/>
                <a:gd fmla="*/ 154739438 w 119" name="T18"/>
                <a:gd fmla="*/ 186196690 h 133" name="T19"/>
                <a:gd fmla="*/ 119370536 w 119" name="T20"/>
                <a:gd fmla="*/ 140493822 h 133" name="T21"/>
                <a:gd fmla="*/ 162108250 w 119" name="T22"/>
                <a:gd fmla="*/ 115104085 h 133" name="T23"/>
                <a:gd fmla="*/ 173898288 w 119" name="T24"/>
                <a:gd fmla="*/ 123567330 h 133" name="T25"/>
                <a:gd fmla="*/ 162108250 w 119" name="T26"/>
                <a:gd fmla="*/ 33854294 h 133" name="T27"/>
                <a:gd fmla="*/ 129686820 w 119" name="T28"/>
                <a:gd fmla="*/ 11848549 h 133" name="T29"/>
                <a:gd fmla="*/ 94317918 w 119" name="T30"/>
                <a:gd fmla="*/ 27083697 h 133" name="T31"/>
                <a:gd fmla="*/ 100212937 w 119" name="T32"/>
                <a:gd fmla="*/ 16926496 h 133" name="T33"/>
                <a:gd fmla="*/ 69264067 w 119" name="T34"/>
                <a:gd fmla="*/ 0 h 133" name="T35"/>
                <a:gd fmla="*/ 53053978 w 119" name="T36"/>
                <a:gd fmla="*/ 0 h 133" name="T37"/>
                <a:gd fmla="*/ 53053978 w 119" name="T38"/>
                <a:gd fmla="*/ 49088146 h 133" name="T39"/>
                <a:gd fmla="*/ 33895156 w 119" name="T40"/>
                <a:gd fmla="*/ 35546943 h 133" name="T41"/>
                <a:gd fmla="*/ 23578873 w 119" name="T42"/>
                <a:gd fmla="*/ 50780795 h 133" name="T43"/>
                <a:gd fmla="*/ 20632577 w 119" name="T44"/>
                <a:gd fmla="*/ 81249781 h 133" name="T45"/>
                <a:gd fmla="*/ 0 w 119" name="T46"/>
                <a:gd fmla="*/ 91405696 h 133" name="T47"/>
                <a:gd fmla="*/ 0 w 119" name="T48"/>
                <a:gd fmla="*/ 91405696 h 133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w 119" name="T75"/>
                <a:gd fmla="*/ 0 h 133" name="T76"/>
                <a:gd fmla="*/ 119 w 119" name="T77"/>
                <a:gd fmla="*/ 133 h 133" name="T78"/>
              </a:gdLst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b="T78" l="T75" r="T77" t="T76"/>
              <a:pathLst>
                <a:path h="133" w="119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/>
            <p:nvPr/>
          </p:nvGrpSpPr>
          <p:grpSpPr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/>
              <p:nvPr/>
            </p:nvSpPr>
            <p:spPr bwMode="auto">
              <a:xfrm>
                <a:off x="3356" y="2792"/>
                <a:ext cx="86" cy="158"/>
              </a:xfrm>
              <a:custGeom>
                <a:gdLst>
                  <a:gd fmla="*/ 0 w 86" name="T0"/>
                  <a:gd fmla="*/ 34 h 86" name="T1"/>
                  <a:gd fmla="*/ 0 w 86" name="T2"/>
                  <a:gd fmla="*/ 34 h 86" name="T3"/>
                  <a:gd fmla="*/ 11 w 86" name="T4"/>
                  <a:gd fmla="*/ 15 h 86" name="T5"/>
                  <a:gd fmla="*/ 38 w 86" name="T6"/>
                  <a:gd fmla="*/ 8 h 86" name="T7"/>
                  <a:gd fmla="*/ 72 w 86" name="T8"/>
                  <a:gd fmla="*/ 8 h 86" name="T9"/>
                  <a:gd fmla="*/ 85 w 86" name="T10"/>
                  <a:gd fmla="*/ 0 h 86" name="T11"/>
                  <a:gd fmla="*/ 80 w 86" name="T12"/>
                  <a:gd fmla="*/ 18 h 86" name="T13"/>
                  <a:gd fmla="*/ 57 w 86" name="T14"/>
                  <a:gd fmla="*/ 14 h 86" name="T15"/>
                  <a:gd fmla="*/ 46 w 86" name="T16"/>
                  <a:gd fmla="*/ 29 h 86" name="T17"/>
                  <a:gd fmla="*/ 33 w 86" name="T18"/>
                  <a:gd fmla="*/ 21 h 86" name="T19"/>
                  <a:gd fmla="*/ 42 w 86" name="T20"/>
                  <a:gd fmla="*/ 43 h 86" name="T21"/>
                  <a:gd fmla="*/ 31 w 86" name="T22"/>
                  <a:gd fmla="*/ 48 h 86" name="T23"/>
                  <a:gd fmla="*/ 52 w 86" name="T24"/>
                  <a:gd fmla="*/ 57 h 86" name="T25"/>
                  <a:gd fmla="*/ 52 w 86" name="T26"/>
                  <a:gd fmla="*/ 66 h 86" name="T27"/>
                  <a:gd fmla="*/ 35 w 86" name="T28"/>
                  <a:gd fmla="*/ 69 h 86" name="T29"/>
                  <a:gd fmla="*/ 41 w 86" name="T30"/>
                  <a:gd fmla="*/ 85 h 86" name="T31"/>
                  <a:gd fmla="*/ 20 w 86" name="T32"/>
                  <a:gd fmla="*/ 80 h 86" name="T33"/>
                  <a:gd fmla="*/ 14 w 86" name="T34"/>
                  <a:gd fmla="*/ 65 h 86" name="T35"/>
                  <a:gd fmla="*/ 41 w 86" name="T36"/>
                  <a:gd fmla="*/ 58 h 86" name="T37"/>
                  <a:gd fmla="*/ 14 w 86" name="T38"/>
                  <a:gd fmla="*/ 56 h 86" name="T39"/>
                  <a:gd fmla="*/ 0 w 86" name="T40"/>
                  <a:gd fmla="*/ 34 h 86" name="T41"/>
                  <a:gd fmla="*/ 0 w 86" name="T42"/>
                  <a:gd fmla="*/ 34 h 8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86" name="T66"/>
                  <a:gd fmla="*/ 0 h 86" name="T67"/>
                  <a:gd fmla="*/ 86 w 86" name="T68"/>
                  <a:gd fmla="*/ 86 h 86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86" w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/>
              <p:nvPr/>
            </p:nvSpPr>
            <p:spPr bwMode="auto">
              <a:xfrm>
                <a:off x="3401" y="2851"/>
                <a:ext cx="41" cy="158"/>
              </a:xfrm>
              <a:custGeom>
                <a:gdLst>
                  <a:gd fmla="*/ 0 w 41" name="T0"/>
                  <a:gd fmla="*/ 6 h 7" name="T1"/>
                  <a:gd fmla="*/ 0 w 41" name="T2"/>
                  <a:gd fmla="*/ 6 h 7" name="T3"/>
                  <a:gd fmla="*/ 3 w 41" name="T4"/>
                  <a:gd fmla="*/ 0 h 7" name="T5"/>
                  <a:gd fmla="*/ 40 w 41" name="T6"/>
                  <a:gd fmla="*/ 6 h 7" name="T7"/>
                  <a:gd fmla="*/ 13 w 41" name="T8"/>
                  <a:gd fmla="*/ 6 h 7" name="T9"/>
                  <a:gd fmla="*/ 0 w 41" name="T10"/>
                  <a:gd fmla="*/ 6 h 7" name="T11"/>
                  <a:gd fmla="*/ 0 w 41" name="T12"/>
                  <a:gd fmla="*/ 6 h 7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1" name="T21"/>
                  <a:gd fmla="*/ 0 h 7" name="T22"/>
                  <a:gd fmla="*/ 41 w 41" name="T23"/>
                  <a:gd fmla="*/ 7 h 7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7" w="41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/>
            <p:nvPr/>
          </p:nvSpPr>
          <p:spPr bwMode="auto">
            <a:xfrm>
              <a:off x="3239258" y="3412021"/>
              <a:ext cx="117475" cy="206196"/>
            </a:xfrm>
            <a:custGeom>
              <a:gdLst>
                <a:gd fmla="*/ 0 w 93" name="T0"/>
                <a:gd fmla="*/ 44700470 h 49" name="T1"/>
                <a:gd fmla="*/ 0 w 93" name="T2"/>
                <a:gd fmla="*/ 44700470 h 49" name="T3"/>
                <a:gd fmla="*/ 22337937 w 93" name="T4"/>
                <a:gd fmla="*/ 12771562 h 49" name="T5"/>
                <a:gd fmla="*/ 52655329 w 93" name="T6"/>
                <a:gd fmla="*/ 20754422 h 49" name="T7"/>
                <a:gd fmla="*/ 102118623 w 93" name="T8"/>
                <a:gd fmla="*/ 0 h 49" name="T9"/>
                <a:gd fmla="*/ 132434743 w 93" name="T10"/>
                <a:gd fmla="*/ 4789967 h 49" name="T11"/>
                <a:gd fmla="*/ 146795741 w 93" name="T12"/>
                <a:gd fmla="*/ 15964451 h 49" name="T13"/>
                <a:gd fmla="*/ 90949660 w 93" name="T14"/>
                <a:gd fmla="*/ 67050695 h 49" name="T15"/>
                <a:gd fmla="*/ 43081751 w 93" name="T16"/>
                <a:gd fmla="*/ 76629363 h 49" name="T17"/>
                <a:gd fmla="*/ 0 w 93" name="T18"/>
                <a:gd fmla="*/ 44700470 h 49" name="T19"/>
                <a:gd fmla="*/ 0 w 93" name="T20"/>
                <a:gd fmla="*/ 44700470 h 4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93" name="T33"/>
                <a:gd fmla="*/ 0 h 49" name="T34"/>
                <a:gd fmla="*/ 93 w 93" name="T35"/>
                <a:gd fmla="*/ 49 h 4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49" w="93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/>
            <p:nvPr/>
          </p:nvGrpSpPr>
          <p:grpSpPr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/>
              <p:nvPr/>
            </p:nvSpPr>
            <p:spPr bwMode="auto">
              <a:xfrm>
                <a:off x="3172" y="2737"/>
                <a:ext cx="161" cy="157"/>
              </a:xfrm>
              <a:custGeom>
                <a:gdLst>
                  <a:gd fmla="*/ 0 w 161" name="T0"/>
                  <a:gd fmla="*/ 37 h 151" name="T1"/>
                  <a:gd fmla="*/ 0 w 161" name="T2"/>
                  <a:gd fmla="*/ 37 h 151" name="T3"/>
                  <a:gd fmla="*/ 4 w 161" name="T4"/>
                  <a:gd fmla="*/ 20 h 151" name="T5"/>
                  <a:gd fmla="*/ 23 w 161" name="T6"/>
                  <a:gd fmla="*/ 11 h 151" name="T7"/>
                  <a:gd fmla="*/ 31 w 161" name="T8"/>
                  <a:gd fmla="*/ 19 h 151" name="T9"/>
                  <a:gd fmla="*/ 50 w 161" name="T10"/>
                  <a:gd fmla="*/ 4 h 151" name="T11"/>
                  <a:gd fmla="*/ 72 w 161" name="T12"/>
                  <a:gd fmla="*/ 0 h 151" name="T13"/>
                  <a:gd fmla="*/ 95 w 161" name="T14"/>
                  <a:gd fmla="*/ 10 h 151" name="T15"/>
                  <a:gd fmla="*/ 95 w 161" name="T16"/>
                  <a:gd fmla="*/ 27 h 151" name="T17"/>
                  <a:gd fmla="*/ 76 w 161" name="T18"/>
                  <a:gd fmla="*/ 29 h 151" name="T19"/>
                  <a:gd fmla="*/ 78 w 161" name="T20"/>
                  <a:gd fmla="*/ 50 h 151" name="T21"/>
                  <a:gd fmla="*/ 108 w 161" name="T22"/>
                  <a:gd fmla="*/ 83 h 151" name="T23"/>
                  <a:gd fmla="*/ 127 w 161" name="T24"/>
                  <a:gd fmla="*/ 86 h 151" name="T25"/>
                  <a:gd fmla="*/ 126 w 161" name="T26"/>
                  <a:gd fmla="*/ 93 h 151" name="T27"/>
                  <a:gd fmla="*/ 160 w 161" name="T28"/>
                  <a:gd fmla="*/ 115 h 151" name="T29"/>
                  <a:gd fmla="*/ 136 w 161" name="T30"/>
                  <a:gd fmla="*/ 112 h 151" name="T31"/>
                  <a:gd fmla="*/ 141 w 161" name="T32"/>
                  <a:gd fmla="*/ 133 h 151" name="T33"/>
                  <a:gd fmla="*/ 127 w 161" name="T34"/>
                  <a:gd fmla="*/ 150 h 151" name="T35"/>
                  <a:gd fmla="*/ 121 w 161" name="T36"/>
                  <a:gd fmla="*/ 116 h 151" name="T37"/>
                  <a:gd fmla="*/ 61 w 161" name="T38"/>
                  <a:gd fmla="*/ 78 h 151" name="T39"/>
                  <a:gd fmla="*/ 47 w 161" name="T40"/>
                  <a:gd fmla="*/ 53 h 151" name="T41"/>
                  <a:gd fmla="*/ 28 w 161" name="T42"/>
                  <a:gd fmla="*/ 45 h 151" name="T43"/>
                  <a:gd fmla="*/ 10 w 161" name="T44"/>
                  <a:gd fmla="*/ 55 h 151" name="T45"/>
                  <a:gd fmla="*/ 0 w 161" name="T46"/>
                  <a:gd fmla="*/ 37 h 151" name="T47"/>
                  <a:gd fmla="*/ 0 w 161" name="T48"/>
                  <a:gd fmla="*/ 37 h 151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w 161" name="T75"/>
                  <a:gd fmla="*/ 0 h 151" name="T76"/>
                  <a:gd fmla="*/ 161 w 161" name="T77"/>
                  <a:gd fmla="*/ 151 h 151" name="T78"/>
                </a:gdLst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b="T78" l="T75" r="T77" t="T76"/>
                <a:pathLst>
                  <a:path h="151" w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/>
              <p:nvPr/>
            </p:nvSpPr>
            <p:spPr bwMode="auto">
              <a:xfrm>
                <a:off x="3192" y="2777"/>
                <a:ext cx="21" cy="157"/>
              </a:xfrm>
              <a:custGeom>
                <a:gdLst>
                  <a:gd fmla="*/ 0 w 21" name="T0"/>
                  <a:gd fmla="*/ 6 h 38" name="T1"/>
                  <a:gd fmla="*/ 0 w 21" name="T2"/>
                  <a:gd fmla="*/ 6 h 38" name="T3"/>
                  <a:gd fmla="*/ 4 w 21" name="T4"/>
                  <a:gd fmla="*/ 34 h 38" name="T5"/>
                  <a:gd fmla="*/ 12 w 21" name="T6"/>
                  <a:gd fmla="*/ 37 h 38" name="T7"/>
                  <a:gd fmla="*/ 20 w 21" name="T8"/>
                  <a:gd fmla="*/ 15 h 38" name="T9"/>
                  <a:gd fmla="*/ 13 w 21" name="T10"/>
                  <a:gd fmla="*/ 0 h 38" name="T11"/>
                  <a:gd fmla="*/ 0 w 21" name="T12"/>
                  <a:gd fmla="*/ 6 h 38" name="T13"/>
                  <a:gd fmla="*/ 0 w 21" name="T14"/>
                  <a:gd fmla="*/ 6 h 3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21" name="T24"/>
                  <a:gd fmla="*/ 0 h 38" name="T25"/>
                  <a:gd fmla="*/ 21 w 21" name="T26"/>
                  <a:gd fmla="*/ 38 h 3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38" w="21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/>
              <p:nvPr/>
            </p:nvSpPr>
            <p:spPr bwMode="auto">
              <a:xfrm>
                <a:off x="3251" y="2819"/>
                <a:ext cx="43" cy="157"/>
              </a:xfrm>
              <a:custGeom>
                <a:gdLst>
                  <a:gd fmla="*/ 0 w 43" name="T0"/>
                  <a:gd fmla="*/ 5 h 25" name="T1"/>
                  <a:gd fmla="*/ 0 w 43" name="T2"/>
                  <a:gd fmla="*/ 5 h 25" name="T3"/>
                  <a:gd fmla="*/ 35 w 43" name="T4"/>
                  <a:gd fmla="*/ 24 h 25" name="T5"/>
                  <a:gd fmla="*/ 42 w 43" name="T6"/>
                  <a:gd fmla="*/ 0 h 25" name="T7"/>
                  <a:gd fmla="*/ 0 w 43" name="T8"/>
                  <a:gd fmla="*/ 5 h 25" name="T9"/>
                  <a:gd fmla="*/ 0 w 43" name="T10"/>
                  <a:gd fmla="*/ 5 h 25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43" name="T18"/>
                  <a:gd fmla="*/ 0 h 25" name="T19"/>
                  <a:gd fmla="*/ 43 w 43" name="T20"/>
                  <a:gd fmla="*/ 25 h 25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5" w="43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/>
            <p:nvPr/>
          </p:nvSpPr>
          <p:spPr bwMode="auto">
            <a:xfrm>
              <a:off x="3064635" y="3351696"/>
              <a:ext cx="9525" cy="206196"/>
            </a:xfrm>
            <a:custGeom>
              <a:gdLst>
                <a:gd fmla="*/ 0 w 8" name="T0"/>
                <a:gd fmla="*/ 19058317 h 12" name="T1"/>
                <a:gd fmla="*/ 0 w 8" name="T2"/>
                <a:gd fmla="*/ 19058317 h 12" name="T3"/>
                <a:gd fmla="*/ 7087790 w 8" name="T4"/>
                <a:gd fmla="*/ 0 h 12" name="T5"/>
                <a:gd fmla="*/ 9922669 w 8" name="T6"/>
                <a:gd fmla="*/ 23292851 h 12" name="T7"/>
                <a:gd fmla="*/ 0 w 8" name="T8"/>
                <a:gd fmla="*/ 19058317 h 12" name="T9"/>
                <a:gd fmla="*/ 0 w 8" name="T10"/>
                <a:gd fmla="*/ 19058317 h 12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8" name="T18"/>
                <a:gd fmla="*/ 0 h 12" name="T19"/>
                <a:gd fmla="*/ 8 w 8" name="T20"/>
                <a:gd fmla="*/ 12 h 12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2" w="8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/>
            <p:nvPr/>
          </p:nvSpPr>
          <p:spPr bwMode="auto">
            <a:xfrm>
              <a:off x="3028122" y="3300103"/>
              <a:ext cx="63500" cy="206196"/>
            </a:xfrm>
            <a:custGeom>
              <a:gdLst>
                <a:gd fmla="*/ 0 w 50" name="T0"/>
                <a:gd fmla="*/ 62062469 h 47" name="T1"/>
                <a:gd fmla="*/ 0 w 50" name="T2"/>
                <a:gd fmla="*/ 62062469 h 47" name="T3"/>
                <a:gd fmla="*/ 30645101 w 50" name="T4"/>
                <a:gd fmla="*/ 52936036 h 47" name="T5"/>
                <a:gd fmla="*/ 14516101 w 50" name="T6"/>
                <a:gd fmla="*/ 41982954 h 47" name="T7"/>
                <a:gd fmla="*/ 29032201 w 50" name="T8"/>
                <a:gd fmla="*/ 12777012 h 47" name="T9"/>
                <a:gd fmla="*/ 41935407 w 50" name="T10"/>
                <a:gd fmla="*/ 32856521 h 47" name="T11"/>
                <a:gd fmla="*/ 41935407 w 50" name="T12"/>
                <a:gd fmla="*/ 0 h 47" name="T13"/>
                <a:gd fmla="*/ 79032096 w 50" name="T14"/>
                <a:gd fmla="*/ 0 h 47" name="T15"/>
                <a:gd fmla="*/ 75806297 w 50" name="T16"/>
                <a:gd fmla="*/ 32856521 h 47" name="T17"/>
                <a:gd fmla="*/ 53225704 w 50" name="T18"/>
                <a:gd fmla="*/ 43809592 h 47" name="T19"/>
                <a:gd fmla="*/ 53225704 w 50" name="T20"/>
                <a:gd fmla="*/ 83967260 h 47" name="T21"/>
                <a:gd fmla="*/ 32258000 w 50" name="T22"/>
                <a:gd fmla="*/ 60237182 h 47" name="T23"/>
                <a:gd fmla="*/ 0 w 50" name="T24"/>
                <a:gd fmla="*/ 62062469 h 47" name="T25"/>
                <a:gd fmla="*/ 0 w 50" name="T26"/>
                <a:gd fmla="*/ 62062469 h 47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50" name="T42"/>
                <a:gd fmla="*/ 0 h 47" name="T43"/>
                <a:gd fmla="*/ 50 w 50" name="T44"/>
                <a:gd fmla="*/ 47 h 47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47" w="50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/>
            <p:nvPr/>
          </p:nvSpPr>
          <p:spPr bwMode="auto">
            <a:xfrm>
              <a:off x="3051934" y="2963550"/>
              <a:ext cx="441322" cy="206196"/>
            </a:xfrm>
            <a:custGeom>
              <a:gdLst>
                <a:gd fmla="*/ 0 w 354" name="T0"/>
                <a:gd fmla="*/ 360167831 h 285" name="T1"/>
                <a:gd fmla="*/ 51288450 w 354" name="T2"/>
                <a:gd fmla="*/ 366963865 h 285" name="T3"/>
                <a:gd fmla="*/ 1554611 w 354" name="T4"/>
                <a:gd fmla="*/ 389049022 h 285" name="T5"/>
                <a:gd fmla="*/ 9325172 w 354" name="T6"/>
                <a:gd fmla="*/ 423027891 h 285" name="T7"/>
                <a:gd fmla="*/ 6217197 w 354" name="T8"/>
                <a:gd fmla="*/ 436618657 h 285" name="T9"/>
                <a:gd fmla="*/ 13987759 w 354" name="T10"/>
                <a:gd fmla="*/ 468897865 h 285" name="T11"/>
                <a:gd fmla="*/ 108795341 w 354" name="T12"/>
                <a:gd fmla="*/ 451909083 h 285" name="T13"/>
                <a:gd fmla="*/ 130553653 w 354" name="T14"/>
                <a:gd fmla="*/ 451909083 h 285" name="T15"/>
                <a:gd fmla="*/ 150758602 w 354" name="T16"/>
                <a:gd fmla="*/ 385652309 h 285" name="T17"/>
                <a:gd fmla="*/ 150758602 w 354" name="T18"/>
                <a:gd fmla="*/ 358469474 h 285" name="T19"/>
                <a:gd fmla="*/ 191168538 w 354" name="T20"/>
                <a:gd fmla="*/ 273524176 h 285" name="T21"/>
                <a:gd fmla="*/ 202048317 w 354" name="T22"/>
                <a:gd fmla="*/ 200471367 h 285" name="T23"/>
                <a:gd fmla="*/ 245566189 w 354" name="T24"/>
                <a:gd fmla="*/ 130815232 h 285" name="T25"/>
                <a:gd fmla="*/ 279758891 w 354" name="T26"/>
                <a:gd fmla="*/ 105332058 h 285" name="T27"/>
                <a:gd fmla="*/ 320167542 w 354" name="T28"/>
                <a:gd fmla="*/ 83246880 h 285" name="T29"/>
                <a:gd fmla="*/ 345035153 w 354" name="T30"/>
                <a:gd fmla="*/ 71354472 h 285" name="T31"/>
                <a:gd fmla="*/ 413420557 w 354" name="T32"/>
                <a:gd fmla="*/ 98536023 h 285" name="T33"/>
                <a:gd fmla="*/ 446058649 w 354" name="T34"/>
                <a:gd fmla="*/ 52666029 h 285" name="T35"/>
                <a:gd fmla="*/ 509781469 w 354" name="T36"/>
                <a:gd fmla="*/ 56064046 h 285" name="T37"/>
                <a:gd fmla="*/ 547083392 w 354" name="T38"/>
                <a:gd fmla="*/ 52666029 h 285" name="T39"/>
                <a:gd fmla="*/ 526878443 w 354" name="T40"/>
                <a:gd fmla="*/ 50967672 h 285" name="T41"/>
                <a:gd fmla="*/ 548636756 w 354" name="T42"/>
                <a:gd fmla="*/ 27182845 h 285" name="T43"/>
                <a:gd fmla="*/ 484913936 w 354" name="T44"/>
                <a:gd fmla="*/ 27182845 h 285" name="T45"/>
                <a:gd fmla="*/ 477143377 w 354" name="T46"/>
                <a:gd fmla="*/ 0 h 285" name="T47"/>
                <a:gd fmla="*/ 458493039 w 354" name="T48"/>
                <a:gd fmla="*/ 28881201 h 285" name="T49"/>
                <a:gd fmla="*/ 422745726 w 354" name="T50"/>
                <a:gd fmla="*/ 44171637 h 285" name="T51"/>
                <a:gd fmla="*/ 422745726 w 354" name="T52"/>
                <a:gd fmla="*/ 5096375 h 285" name="T53"/>
                <a:gd fmla="*/ 349697737 w 354" name="T54"/>
                <a:gd fmla="*/ 32279219 h 285" name="T55"/>
                <a:gd fmla="*/ 345035153 w 354" name="T56"/>
                <a:gd fmla="*/ 44171637 h 285" name="T57"/>
                <a:gd fmla="*/ 323276762 w 354" name="T58"/>
                <a:gd fmla="*/ 49268012 h 285" name="T59"/>
                <a:gd fmla="*/ 298409229 w 354" name="T60"/>
                <a:gd fmla="*/ 54364386 h 285" name="T61"/>
                <a:gd fmla="*/ 276649670 w 354" name="T62"/>
                <a:gd fmla="*/ 67956455 h 285" name="T63"/>
                <a:gd fmla="*/ 244011578 w 354" name="T64"/>
                <a:gd fmla="*/ 107031718 h 285" name="T65"/>
                <a:gd fmla="*/ 223806630 w 354" name="T66"/>
                <a:gd fmla="*/ 122320840 h 285" name="T67"/>
                <a:gd fmla="*/ 230023825 w 354" name="T68"/>
                <a:gd fmla="*/ 142707640 h 285" name="T69"/>
                <a:gd fmla="*/ 155421186 w 354" name="T70"/>
                <a:gd fmla="*/ 232750576 h 285" name="T71"/>
                <a:gd fmla="*/ 108795341 w 354" name="T72"/>
                <a:gd fmla="*/ 293910976 h 285" name="T73"/>
                <a:gd fmla="*/ 76155983 w 354" name="T74"/>
                <a:gd fmla="*/ 299007350 h 285" name="T75"/>
                <a:gd fmla="*/ 51288450 w 354" name="T76"/>
                <a:gd fmla="*/ 329588201 h 285" name="T77"/>
                <a:gd fmla="*/ 31084738 w 354" name="T78"/>
                <a:gd fmla="*/ 344877405 h 285" name="T79"/>
                <a:gd fmla="*/ 29530127 w 354" name="T80"/>
                <a:gd fmla="*/ 351673440 h 285" name="T81"/>
                <a:gd fmla="*/ 0 w 354" name="T82"/>
                <a:gd fmla="*/ 360167831 h 285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w 354" name="T126"/>
                <a:gd fmla="*/ 0 h 285" name="T127"/>
                <a:gd fmla="*/ 354 w 354" name="T128"/>
                <a:gd fmla="*/ 285 h 285" name="T129"/>
              </a:gdLst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b="T129" l="T126" r="T128" t="T127"/>
              <a:pathLst>
                <a:path h="285" w="354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/>
            <p:nvPr/>
          </p:nvSpPr>
          <p:spPr bwMode="auto">
            <a:xfrm>
              <a:off x="3207508" y="3302484"/>
              <a:ext cx="169861" cy="206196"/>
            </a:xfrm>
            <a:custGeom>
              <a:gdLst>
                <a:gd fmla="*/ 0 w 137" name="T0"/>
                <a:gd fmla="*/ 32364034 h 103" name="T1"/>
                <a:gd fmla="*/ 0 w 137" name="T2"/>
                <a:gd fmla="*/ 32364034 h 103" name="T3"/>
                <a:gd fmla="*/ 12298256 w 137" name="T4"/>
                <a:gd fmla="*/ 129457475 h 103" name="T5"/>
                <a:gd fmla="*/ 122981312 w 137" name="T6"/>
                <a:gd fmla="*/ 178003552 h 103" name="T7"/>
                <a:gd fmla="*/ 175249229 w 137" name="T8"/>
                <a:gd fmla="*/ 183398003 h 103" name="T9"/>
                <a:gd fmla="*/ 209069110 w 137" name="T10"/>
                <a:gd fmla="*/ 134851926 h 103" name="T11"/>
                <a:gd fmla="*/ 192159789 w 137" name="T12"/>
                <a:gd fmla="*/ 79113269 h 103" name="T13"/>
                <a:gd fmla="*/ 204458040 w 137" name="T14"/>
                <a:gd fmla="*/ 66526217 h 103" name="T15"/>
                <a:gd fmla="*/ 196770858 w 137" name="T16"/>
                <a:gd fmla="*/ 23374623 h 103" name="T17"/>
                <a:gd fmla="*/ 116832806 w 137" name="T18"/>
                <a:gd fmla="*/ 8990754 h 103" name="T19"/>
                <a:gd fmla="*/ 66102345 w 137" name="T20"/>
                <a:gd fmla="*/ 0 h 103" name="T21"/>
                <a:gd fmla="*/ 0 w 137" name="T22"/>
                <a:gd fmla="*/ 32364034 h 103" name="T23"/>
                <a:gd fmla="*/ 0 w 137" name="T24"/>
                <a:gd fmla="*/ 32364034 h 103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137" name="T39"/>
                <a:gd fmla="*/ 0 h 103" name="T40"/>
                <a:gd fmla="*/ 137 w 137" name="T41"/>
                <a:gd fmla="*/ 103 h 103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103" w="137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/>
            <p:nvPr/>
          </p:nvSpPr>
          <p:spPr bwMode="auto">
            <a:xfrm>
              <a:off x="2812223" y="3577122"/>
              <a:ext cx="53975" cy="206196"/>
            </a:xfrm>
            <a:custGeom>
              <a:gdLst>
                <a:gd fmla="*/ 0 w 44" name="T0"/>
                <a:gd fmla="*/ 82664452 h 77" name="T1"/>
                <a:gd fmla="*/ 0 w 44" name="T2"/>
                <a:gd fmla="*/ 82664452 h 77" name="T3"/>
                <a:gd fmla="*/ 10533713 w 44" name="T4"/>
                <a:gd fmla="*/ 0 h 77" name="T5"/>
                <a:gd fmla="*/ 64706208 w 44" name="T6"/>
                <a:gd fmla="*/ 5061646 h 77" name="T7"/>
                <a:gd fmla="*/ 40629686 w 44" name="T8"/>
                <a:gd fmla="*/ 59046043 h 77" name="T9"/>
                <a:gd fmla="*/ 40629686 w 44" name="T10"/>
                <a:gd fmla="*/ 124839645 h 77" name="T11"/>
                <a:gd fmla="*/ 9028545 w 44" name="T12"/>
                <a:gd fmla="*/ 128214075 h 77" name="T13"/>
                <a:gd fmla="*/ 13542818 w 44" name="T14"/>
                <a:gd fmla="*/ 87726116 h 77" name="T15"/>
                <a:gd fmla="*/ 0 w 44" name="T16"/>
                <a:gd fmla="*/ 82664452 h 77" name="T17"/>
                <a:gd fmla="*/ 0 w 44" name="T18"/>
                <a:gd fmla="*/ 82664452 h 77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44" name="T30"/>
                <a:gd fmla="*/ 0 h 77" name="T31"/>
                <a:gd fmla="*/ 44 w 44" name="T32"/>
                <a:gd fmla="*/ 77 h 77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77" w="44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/>
            <p:nvPr/>
          </p:nvSpPr>
          <p:spPr bwMode="auto">
            <a:xfrm>
              <a:off x="3310695" y="3437421"/>
              <a:ext cx="161924" cy="206196"/>
            </a:xfrm>
            <a:custGeom>
              <a:gdLst>
                <a:gd fmla="*/ 0 w 130" name="T0"/>
                <a:gd fmla="*/ 62420472 h 77" name="T1"/>
                <a:gd fmla="*/ 0 w 130" name="T2"/>
                <a:gd fmla="*/ 62420472 h 77" name="T3"/>
                <a:gd fmla="*/ 54300920 w 130" name="T4"/>
                <a:gd fmla="*/ 116404870 h 77" name="T5"/>
                <a:gd fmla="*/ 178417678 w 130" name="T6"/>
                <a:gd fmla="*/ 128214075 h 77" name="T7"/>
                <a:gd fmla="*/ 200138038 w 130" name="T8"/>
                <a:gd fmla="*/ 82664452 h 77" name="T9"/>
                <a:gd fmla="*/ 169109486 w 130" name="T10"/>
                <a:gd fmla="*/ 80977237 h 77" name="T11"/>
                <a:gd fmla="*/ 166006755 w 130" name="T12"/>
                <a:gd fmla="*/ 42175184 h 77" name="T13"/>
                <a:gd fmla="*/ 138079649 w 130" name="T14"/>
                <a:gd fmla="*/ 0 h 77" name="T15"/>
                <a:gd fmla="*/ 54300920 w 130" name="T16"/>
                <a:gd fmla="*/ 8434777 h 77" name="T17"/>
                <a:gd fmla="*/ 0 w 130" name="T18"/>
                <a:gd fmla="*/ 62420472 h 77" name="T19"/>
                <a:gd fmla="*/ 0 w 130" name="T20"/>
                <a:gd fmla="*/ 62420472 h 77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130" name="T33"/>
                <a:gd fmla="*/ 0 h 77" name="T34"/>
                <a:gd fmla="*/ 130 w 130" name="T35"/>
                <a:gd fmla="*/ 77 h 77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77" w="130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/>
            <p:nvPr/>
          </p:nvSpPr>
          <p:spPr bwMode="auto">
            <a:xfrm>
              <a:off x="2813811" y="3566804"/>
              <a:ext cx="209548" cy="206196"/>
            </a:xfrm>
            <a:custGeom>
              <a:gdLst>
                <a:gd fmla="*/ 0 w 168" name="T0"/>
                <a:gd fmla="*/ 16931599 h 122" name="T1"/>
                <a:gd fmla="*/ 0 w 168" name="T2"/>
                <a:gd fmla="*/ 16931599 h 122" name="T3"/>
                <a:gd fmla="*/ 7779543 w 168" name="T4"/>
                <a:gd fmla="*/ 50796104 h 122" name="T5"/>
                <a:gd fmla="*/ 63788014 w 168" name="T6"/>
                <a:gd fmla="*/ 55876103 h 122" name="T7"/>
                <a:gd fmla="*/ 38895220 w 168" name="T8"/>
                <a:gd fmla="*/ 110058005 h 122" name="T9"/>
                <a:gd fmla="*/ 38895220 w 168" name="T10"/>
                <a:gd fmla="*/ 176092824 h 122" name="T11"/>
                <a:gd fmla="*/ 77790439 w 168" name="T12"/>
                <a:gd fmla="*/ 204877315 h 122" name="T13"/>
                <a:gd fmla="*/ 154025470 w 168" name="T14"/>
                <a:gd fmla="*/ 186251520 h 122" name="T15"/>
                <a:gd fmla="*/ 197588194 w 168" name="T16"/>
                <a:gd fmla="*/ 137149597 h 122" name="T17"/>
                <a:gd fmla="*/ 188253243 w 168" name="T18"/>
                <a:gd fmla="*/ 116830903 h 122" name="T19"/>
                <a:gd fmla="*/ 211590619 w 168" name="T20"/>
                <a:gd fmla="*/ 79580595 h 122" name="T21"/>
                <a:gd fmla="*/ 259820779 w 168" name="T22"/>
                <a:gd fmla="*/ 52489003 h 122" name="T23"/>
                <a:gd fmla="*/ 259820779 w 168" name="T24"/>
                <a:gd fmla="*/ 35557399 h 122" name="T25"/>
                <a:gd fmla="*/ 228703863 w 168" name="T26"/>
                <a:gd fmla="*/ 32170299 h 122" name="T27"/>
                <a:gd fmla="*/ 222480978 w 168" name="T28"/>
                <a:gd fmla="*/ 28784501 h 122" name="T29"/>
                <a:gd fmla="*/ 155580879 w 168" name="T30"/>
                <a:gd fmla="*/ 8465800 h 122" name="T31"/>
                <a:gd fmla="*/ 21780729 w 168" name="T32"/>
                <a:gd fmla="*/ 0 h 122" name="T33"/>
                <a:gd fmla="*/ 0 w 168" name="T34"/>
                <a:gd fmla="*/ 16931599 h 122" name="T35"/>
                <a:gd fmla="*/ 0 w 168" name="T36"/>
                <a:gd fmla="*/ 16931599 h 122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168" name="T57"/>
                <a:gd fmla="*/ 0 h 122" name="T58"/>
                <a:gd fmla="*/ 168 w 168" name="T59"/>
                <a:gd fmla="*/ 122 h 122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122" w="168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/>
            <p:nvPr/>
          </p:nvSpPr>
          <p:spPr bwMode="auto">
            <a:xfrm>
              <a:off x="3158296" y="3029432"/>
              <a:ext cx="219073" cy="206196"/>
            </a:xfrm>
            <a:custGeom>
              <a:gdLst>
                <a:gd fmla="*/ 0 w 176" name="T0"/>
                <a:gd fmla="*/ 367778835 h 289" name="T1"/>
                <a:gd fmla="*/ 0 w 176" name="T2"/>
                <a:gd fmla="*/ 367778835 h 289" name="T3"/>
                <a:gd fmla="*/ 10845458 w 176" name="T4"/>
                <a:gd fmla="*/ 423707939 h 289" name="T5"/>
                <a:gd fmla="*/ 34086076 w 176" name="T6"/>
                <a:gd fmla="*/ 449130614 h 289" name="T7"/>
                <a:gd fmla="*/ 32537615 w 176" name="T8"/>
                <a:gd fmla="*/ 488112135 h 289" name="T9"/>
                <a:gd fmla="*/ 99161316 w 176" name="T10"/>
                <a:gd fmla="*/ 462689460 h 289" name="T11"/>
                <a:gd fmla="*/ 116204349 w 176" name="T12"/>
                <a:gd fmla="*/ 384727719 h 289" name="T13"/>
                <a:gd fmla="*/ 102259483 w 176" name="T14"/>
                <a:gd fmla="*/ 383032700 h 289" name="T15"/>
                <a:gd fmla="*/ 151840122 w 176" name="T16"/>
                <a:gd fmla="*/ 359305044 h 289" name="T17"/>
                <a:gd fmla="*/ 105358896 w 176" name="T18"/>
                <a:gd fmla="*/ 352524970 h 289" name="T19"/>
                <a:gd fmla="*/ 140994668 w 176" name="T20"/>
                <a:gd fmla="*/ 359305044 h 289" name="T21"/>
                <a:gd fmla="*/ 159587408 w 176" name="T22"/>
                <a:gd fmla="*/ 338967344 h 289" name="T23"/>
                <a:gd fmla="*/ 131697676 w 176" name="T24"/>
                <a:gd fmla="*/ 313544669 h 289" name="T25"/>
                <a:gd fmla="*/ 103809190 w 176" name="T26"/>
                <a:gd fmla="*/ 330492251 h 289" name="T27"/>
                <a:gd fmla="*/ 127049803 w 176" name="T28"/>
                <a:gd fmla="*/ 315239687 h 289" name="T29"/>
                <a:gd fmla="*/ 127049803 w 176" name="T30"/>
                <a:gd fmla="*/ 245750435 h 289" name="T31"/>
                <a:gd fmla="*/ 218463833 w 176" name="T32"/>
                <a:gd fmla="*/ 177957503 h 289" name="T33"/>
                <a:gd fmla="*/ 212266253 w 176" name="T34"/>
                <a:gd fmla="*/ 164398616 h 289" name="T35"/>
                <a:gd fmla="*/ 227759580 w 176" name="T36"/>
                <a:gd fmla="*/ 130502150 h 289" name="T37"/>
                <a:gd fmla="*/ 271142639 w 176" name="T38"/>
                <a:gd fmla="*/ 120333341 h 289" name="T39"/>
                <a:gd fmla="*/ 260297185 w 176" name="T40"/>
                <a:gd fmla="*/ 40676550 h 289" name="T41"/>
                <a:gd fmla="*/ 198321387 w 176" name="T42"/>
                <a:gd fmla="*/ 0 h 289" name="T43"/>
                <a:gd fmla="*/ 189025640 w 176" name="T44"/>
                <a:gd fmla="*/ 0 h 289" name="T45"/>
                <a:gd fmla="*/ 187475934 w 176" name="T46"/>
                <a:gd fmla="*/ 25422685 h 289" name="T47"/>
                <a:gd fmla="*/ 148740710 w 176" name="T48"/>
                <a:gd fmla="*/ 22032648 h 289" name="T49"/>
                <a:gd fmla="*/ 140994668 w 176" name="T50"/>
                <a:gd fmla="*/ 40676550 h 289" name="T51"/>
                <a:gd fmla="*/ 114654643 w 176" name="T52"/>
                <a:gd fmla="*/ 47455333 h 289" name="T53"/>
                <a:gd fmla="*/ 106907357 w 176" name="T54"/>
                <a:gd fmla="*/ 77961762 h 289" name="T55"/>
                <a:gd fmla="*/ 71271565 w 176" name="T56"/>
                <a:gd fmla="*/ 116943304 h 289" name="T57"/>
                <a:gd fmla="*/ 52678825 w 176" name="T58"/>
                <a:gd fmla="*/ 169483672 h 289" name="T59"/>
                <a:gd fmla="*/ 60426111 w 176" name="T60"/>
                <a:gd fmla="*/ 189821332 h 289" name="T61"/>
                <a:gd fmla="*/ 21690917 w 176" name="T62"/>
                <a:gd fmla="*/ 206770215 h 289" name="T63"/>
                <a:gd fmla="*/ 20142450 w 176" name="T64"/>
                <a:gd fmla="*/ 274563147 h 289" name="T65"/>
                <a:gd fmla="*/ 30987909 w 176" name="T66"/>
                <a:gd fmla="*/ 289817012 h 289" name="T67"/>
                <a:gd fmla="*/ 20142450 w 176" name="T68"/>
                <a:gd fmla="*/ 301680841 h 289" name="T69"/>
                <a:gd fmla="*/ 24790329 w 176" name="T70"/>
                <a:gd fmla="*/ 332187269 h 289" name="T71"/>
                <a:gd fmla="*/ 0 w 176" name="T72"/>
                <a:gd fmla="*/ 367778835 h 289" name="T73"/>
                <a:gd fmla="*/ 0 w 176" name="T74"/>
                <a:gd fmla="*/ 367778835 h 289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176" name="T114"/>
                <a:gd fmla="*/ 0 h 289" name="T115"/>
                <a:gd fmla="*/ 176 w 176" name="T116"/>
                <a:gd fmla="*/ 289 h 289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289" w="176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/>
            <p:nvPr/>
          </p:nvSpPr>
          <p:spPr bwMode="auto">
            <a:xfrm>
              <a:off x="3070984" y="3420753"/>
              <a:ext cx="76199" cy="206196"/>
            </a:xfrm>
            <a:custGeom>
              <a:gdLst>
                <a:gd fmla="*/ 0 w 61" name="T0"/>
                <a:gd fmla="*/ 35455227 h 31" name="T1"/>
                <a:gd fmla="*/ 0 w 61" name="T2"/>
                <a:gd fmla="*/ 35455227 h 31" name="T3"/>
                <a:gd fmla="*/ 21846919 w 61" name="T4"/>
                <a:gd fmla="*/ 53183511 h 31" name="T5"/>
                <a:gd fmla="*/ 51494967 w 61" name="T6"/>
                <a:gd fmla="*/ 37227388 h 31" name="T7"/>
                <a:gd fmla="*/ 63978023 w 61" name="T8"/>
                <a:gd fmla="*/ 51410018 h 31" name="T9"/>
                <a:gd fmla="*/ 93627330 w 61" name="T10"/>
                <a:gd fmla="*/ 24818262 h 31" name="T11"/>
                <a:gd fmla="*/ 76462328 w 61" name="T12"/>
                <a:gd fmla="*/ 21272602 h 31" name="T13"/>
                <a:gd fmla="*/ 74902102 w 61" name="T14"/>
                <a:gd fmla="*/ 8863474 h 31" name="T15"/>
                <a:gd fmla="*/ 73340627 w 61" name="T16"/>
                <a:gd fmla="*/ 5317818 h 31" name="T17"/>
                <a:gd fmla="*/ 31209523 w 61" name="T18"/>
                <a:gd fmla="*/ 0 h 31" name="T19"/>
                <a:gd fmla="*/ 0 w 61" name="T20"/>
                <a:gd fmla="*/ 35455227 h 31" name="T21"/>
                <a:gd fmla="*/ 0 w 61" name="T22"/>
                <a:gd fmla="*/ 35455227 h 31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w 61" name="T36"/>
                <a:gd fmla="*/ 0 h 31" name="T37"/>
                <a:gd fmla="*/ 61 w 61" name="T38"/>
                <a:gd fmla="*/ 31 h 31" name="T39"/>
              </a:gdLst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b="T39" l="T36" r="T38" t="T37"/>
              <a:pathLst>
                <a:path h="31" w="6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/>
            <p:nvPr/>
          </p:nvSpPr>
          <p:spPr bwMode="auto">
            <a:xfrm>
              <a:off x="3412294" y="3546166"/>
              <a:ext cx="47625" cy="206196"/>
            </a:xfrm>
            <a:custGeom>
              <a:gdLst>
                <a:gd fmla="*/ 0 w 39" name="T0"/>
                <a:gd fmla="*/ 30645102 h 30" name="T1"/>
                <a:gd fmla="*/ 0 w 39" name="T2"/>
                <a:gd fmla="*/ 30645102 h 30" name="T3"/>
                <a:gd fmla="*/ 7456365 w 39" name="T4"/>
                <a:gd fmla="*/ 1612900 h 30" name="T5"/>
                <a:gd fmla="*/ 38771629 w 39" name="T6"/>
                <a:gd fmla="*/ 0 h 30" name="T7"/>
                <a:gd fmla="*/ 56666420 w 39" name="T8"/>
                <a:gd fmla="*/ 22580604 h 30" name="T9"/>
                <a:gd fmla="*/ 31315267 w 39" name="T10"/>
                <a:gd fmla="*/ 22580604 h 30" name="T11"/>
                <a:gd fmla="*/ 2982058 w 39" name="T12"/>
                <a:gd fmla="*/ 46774108 h 30" name="T13"/>
                <a:gd fmla="*/ 14912730 w 39" name="T14"/>
                <a:gd fmla="*/ 32258002 h 30" name="T15"/>
                <a:gd fmla="*/ 0 w 39" name="T16"/>
                <a:gd fmla="*/ 30645102 h 30" name="T17"/>
                <a:gd fmla="*/ 0 w 39" name="T18"/>
                <a:gd fmla="*/ 30645102 h 30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39" name="T30"/>
                <a:gd fmla="*/ 0 h 30" name="T31"/>
                <a:gd fmla="*/ 39 w 39" name="T32"/>
                <a:gd fmla="*/ 30 h 30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30" w="39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/>
            <p:nvPr/>
          </p:nvGrpSpPr>
          <p:grpSpPr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/>
              <p:nvPr/>
            </p:nvSpPr>
            <p:spPr bwMode="auto">
              <a:xfrm>
                <a:off x="2942" y="2550"/>
                <a:ext cx="57" cy="158"/>
              </a:xfrm>
              <a:custGeom>
                <a:gdLst>
                  <a:gd fmla="*/ 0 w 57" name="T0"/>
                  <a:gd fmla="*/ 54 h 66" name="T1"/>
                  <a:gd fmla="*/ 0 w 57" name="T2"/>
                  <a:gd fmla="*/ 54 h 66" name="T3"/>
                  <a:gd fmla="*/ 7 w 57" name="T4"/>
                  <a:gd fmla="*/ 60 h 66" name="T5"/>
                  <a:gd fmla="*/ 2 w 57" name="T6"/>
                  <a:gd fmla="*/ 65 h 66" name="T7"/>
                  <a:gd fmla="*/ 52 w 57" name="T8"/>
                  <a:gd fmla="*/ 55 h 66" name="T9"/>
                  <a:gd fmla="*/ 56 w 57" name="T10"/>
                  <a:gd fmla="*/ 21 h 66" name="T11"/>
                  <a:gd fmla="*/ 49 w 57" name="T12"/>
                  <a:gd fmla="*/ 13 h 66" name="T13"/>
                  <a:gd fmla="*/ 34 w 57" name="T14"/>
                  <a:gd fmla="*/ 17 h 66" name="T15"/>
                  <a:gd fmla="*/ 29 w 57" name="T16"/>
                  <a:gd fmla="*/ 12 h 66" name="T17"/>
                  <a:gd fmla="*/ 36 w 57" name="T18"/>
                  <a:gd fmla="*/ 4 h 66" name="T19"/>
                  <a:gd fmla="*/ 29 w 57" name="T20"/>
                  <a:gd fmla="*/ 0 h 66" name="T21"/>
                  <a:gd fmla="*/ 23 w 57" name="T22"/>
                  <a:gd fmla="*/ 17 h 66" name="T23"/>
                  <a:gd fmla="*/ 2 w 57" name="T24"/>
                  <a:gd fmla="*/ 21 h 66" name="T25"/>
                  <a:gd fmla="*/ 9 w 57" name="T26"/>
                  <a:gd fmla="*/ 25 h 66" name="T27"/>
                  <a:gd fmla="*/ 5 w 57" name="T28"/>
                  <a:gd fmla="*/ 34 h 66" name="T29"/>
                  <a:gd fmla="*/ 18 w 57" name="T30"/>
                  <a:gd fmla="*/ 36 h 66" name="T31"/>
                  <a:gd fmla="*/ 6 w 57" name="T32"/>
                  <a:gd fmla="*/ 49 h 66" name="T33"/>
                  <a:gd fmla="*/ 20 w 57" name="T34"/>
                  <a:gd fmla="*/ 46 h 66" name="T35"/>
                  <a:gd fmla="*/ 0 w 57" name="T36"/>
                  <a:gd fmla="*/ 54 h 66" name="T37"/>
                  <a:gd fmla="*/ 0 w 57" name="T38"/>
                  <a:gd fmla="*/ 54 h 6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57" name="T60"/>
                  <a:gd fmla="*/ 0 h 66" name="T61"/>
                  <a:gd fmla="*/ 57 w 57" name="T62"/>
                  <a:gd fmla="*/ 66 h 66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66" w="57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/>
              <p:nvPr/>
            </p:nvSpPr>
            <p:spPr bwMode="auto">
              <a:xfrm>
                <a:off x="2971" y="2526"/>
                <a:ext cx="36" cy="158"/>
              </a:xfrm>
              <a:custGeom>
                <a:gdLst>
                  <a:gd fmla="*/ 0 w 36" name="T0"/>
                  <a:gd fmla="*/ 16 h 26" name="T1"/>
                  <a:gd fmla="*/ 0 w 36" name="T2"/>
                  <a:gd fmla="*/ 16 h 26" name="T3"/>
                  <a:gd fmla="*/ 5 w 36" name="T4"/>
                  <a:gd fmla="*/ 21 h 26" name="T5"/>
                  <a:gd fmla="*/ 20 w 36" name="T6"/>
                  <a:gd fmla="*/ 17 h 26" name="T7"/>
                  <a:gd fmla="*/ 27 w 36" name="T8"/>
                  <a:gd fmla="*/ 25 h 26" name="T9"/>
                  <a:gd fmla="*/ 35 w 36" name="T10"/>
                  <a:gd fmla="*/ 16 h 26" name="T11"/>
                  <a:gd fmla="*/ 27 w 36" name="T12"/>
                  <a:gd fmla="*/ 4 h 26" name="T13"/>
                  <a:gd fmla="*/ 11 w 36" name="T14"/>
                  <a:gd fmla="*/ 0 h 26" name="T15"/>
                  <a:gd fmla="*/ 7 w 36" name="T16"/>
                  <a:gd fmla="*/ 8 h 26" name="T17"/>
                  <a:gd fmla="*/ 0 w 36" name="T18"/>
                  <a:gd fmla="*/ 16 h 26" name="T19"/>
                  <a:gd fmla="*/ 0 w 36" name="T20"/>
                  <a:gd fmla="*/ 16 h 2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36" name="T33"/>
                  <a:gd fmla="*/ 0 h 26" name="T34"/>
                  <a:gd fmla="*/ 36 w 36" name="T35"/>
                  <a:gd fmla="*/ 26 h 26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26" w="3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/>
              <p:nvPr/>
            </p:nvSpPr>
            <p:spPr bwMode="auto">
              <a:xfrm>
                <a:off x="2987" y="2462"/>
                <a:ext cx="10" cy="158"/>
              </a:xfrm>
              <a:custGeom>
                <a:gdLst>
                  <a:gd fmla="*/ 0 w 10" name="T0"/>
                  <a:gd fmla="*/ 12 h 13" name="T1"/>
                  <a:gd fmla="*/ 0 w 10" name="T2"/>
                  <a:gd fmla="*/ 12 h 13" name="T3"/>
                  <a:gd fmla="*/ 0 w 10" name="T4"/>
                  <a:gd fmla="*/ 3 h 13" name="T5"/>
                  <a:gd fmla="*/ 9 w 10" name="T6"/>
                  <a:gd fmla="*/ 0 h 13" name="T7"/>
                  <a:gd fmla="*/ 0 w 10" name="T8"/>
                  <a:gd fmla="*/ 12 h 13" name="T9"/>
                  <a:gd fmla="*/ 0 w 10" name="T10"/>
                  <a:gd fmla="*/ 12 h 13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0" name="T18"/>
                  <a:gd fmla="*/ 0 h 13" name="T19"/>
                  <a:gd fmla="*/ 10 w 10" name="T20"/>
                  <a:gd fmla="*/ 13 h 13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3" w="10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/>
              <p:nvPr/>
            </p:nvSpPr>
            <p:spPr bwMode="auto">
              <a:xfrm>
                <a:off x="2991" y="2472"/>
                <a:ext cx="9" cy="158"/>
              </a:xfrm>
              <a:custGeom>
                <a:gdLst>
                  <a:gd fmla="*/ 0 w 9" name="T0"/>
                  <a:gd fmla="*/ 6 h 8" name="T1"/>
                  <a:gd fmla="*/ 0 w 9" name="T2"/>
                  <a:gd fmla="*/ 6 h 8" name="T3"/>
                  <a:gd fmla="*/ 4 w 9" name="T4"/>
                  <a:gd fmla="*/ 0 h 8" name="T5"/>
                  <a:gd fmla="*/ 8 w 9" name="T6"/>
                  <a:gd fmla="*/ 7 h 8" name="T7"/>
                  <a:gd fmla="*/ 0 w 9" name="T8"/>
                  <a:gd fmla="*/ 6 h 8" name="T9"/>
                  <a:gd fmla="*/ 0 w 9" name="T10"/>
                  <a:gd fmla="*/ 6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9" name="T18"/>
                  <a:gd fmla="*/ 0 h 8" name="T19"/>
                  <a:gd fmla="*/ 9 w 9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9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/>
              <p:nvPr/>
            </p:nvSpPr>
            <p:spPr bwMode="auto">
              <a:xfrm>
                <a:off x="2999" y="2531"/>
                <a:ext cx="106" cy="158"/>
              </a:xfrm>
              <a:custGeom>
                <a:gdLst>
                  <a:gd fmla="*/ 0 w 106" name="T0"/>
                  <a:gd fmla="*/ 37 h 161" name="T1"/>
                  <a:gd fmla="*/ 0 w 106" name="T2"/>
                  <a:gd fmla="*/ 37 h 161" name="T3"/>
                  <a:gd fmla="*/ 4 w 106" name="T4"/>
                  <a:gd fmla="*/ 16 h 161" name="T5"/>
                  <a:gd fmla="*/ 16 w 106" name="T6"/>
                  <a:gd fmla="*/ 0 h 161" name="T7"/>
                  <a:gd fmla="*/ 40 w 106" name="T8"/>
                  <a:gd fmla="*/ 0 h 161" name="T9"/>
                  <a:gd fmla="*/ 26 w 106" name="T10"/>
                  <a:gd fmla="*/ 19 h 161" name="T11"/>
                  <a:gd fmla="*/ 58 w 106" name="T12"/>
                  <a:gd fmla="*/ 23 h 161" name="T13"/>
                  <a:gd fmla="*/ 38 w 106" name="T14"/>
                  <a:gd fmla="*/ 49 h 161" name="T15"/>
                  <a:gd fmla="*/ 62 w 106" name="T16"/>
                  <a:gd fmla="*/ 58 h 161" name="T17"/>
                  <a:gd fmla="*/ 85 w 106" name="T18"/>
                  <a:gd fmla="*/ 91 h 161" name="T19"/>
                  <a:gd fmla="*/ 78 w 106" name="T20"/>
                  <a:gd fmla="*/ 93 h 161" name="T21"/>
                  <a:gd fmla="*/ 88 w 106" name="T22"/>
                  <a:gd fmla="*/ 101 h 161" name="T23"/>
                  <a:gd fmla="*/ 82 w 106" name="T24"/>
                  <a:gd fmla="*/ 110 h 161" name="T25"/>
                  <a:gd fmla="*/ 105 w 106" name="T26"/>
                  <a:gd fmla="*/ 111 h 161" name="T27"/>
                  <a:gd fmla="*/ 91 w 106" name="T28"/>
                  <a:gd fmla="*/ 133 h 161" name="T29"/>
                  <a:gd fmla="*/ 101 w 106" name="T30"/>
                  <a:gd fmla="*/ 139 h 161" name="T31"/>
                  <a:gd fmla="*/ 6 w 106" name="T32"/>
                  <a:gd fmla="*/ 160 h 161" name="T33"/>
                  <a:gd fmla="*/ 48 w 106" name="T34"/>
                  <a:gd fmla="*/ 130 h 161" name="T35"/>
                  <a:gd fmla="*/ 36 w 106" name="T36"/>
                  <a:gd fmla="*/ 135 h 161" name="T37"/>
                  <a:gd fmla="*/ 12 w 106" name="T38"/>
                  <a:gd fmla="*/ 126 h 161" name="T39"/>
                  <a:gd fmla="*/ 30 w 106" name="T40"/>
                  <a:gd fmla="*/ 115 h 161" name="T41"/>
                  <a:gd fmla="*/ 19 w 106" name="T42"/>
                  <a:gd fmla="*/ 110 h 161" name="T43"/>
                  <a:gd fmla="*/ 43 w 106" name="T44"/>
                  <a:gd fmla="*/ 98 h 161" name="T45"/>
                  <a:gd fmla="*/ 45 w 106" name="T46"/>
                  <a:gd fmla="*/ 83 h 161" name="T47"/>
                  <a:gd fmla="*/ 33 w 106" name="T48"/>
                  <a:gd fmla="*/ 79 h 161" name="T49"/>
                  <a:gd fmla="*/ 40 w 106" name="T50"/>
                  <a:gd fmla="*/ 70 h 161" name="T51"/>
                  <a:gd fmla="*/ 15 w 106" name="T52"/>
                  <a:gd fmla="*/ 74 h 161" name="T53"/>
                  <a:gd fmla="*/ 16 w 106" name="T54"/>
                  <a:gd fmla="*/ 51 h 161" name="T55"/>
                  <a:gd fmla="*/ 4 w 106" name="T56"/>
                  <a:gd fmla="*/ 62 h 161" name="T57"/>
                  <a:gd fmla="*/ 11 w 106" name="T58"/>
                  <a:gd fmla="*/ 38 h 161" name="T59"/>
                  <a:gd fmla="*/ 0 w 106" name="T60"/>
                  <a:gd fmla="*/ 37 h 161" name="T61"/>
                  <a:gd fmla="*/ 0 w 106" name="T62"/>
                  <a:gd fmla="*/ 37 h 161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06" name="T96"/>
                  <a:gd fmla="*/ 0 h 161" name="T97"/>
                  <a:gd fmla="*/ 106 w 106" name="T98"/>
                  <a:gd fmla="*/ 161 h 161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61" w="105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/>
            <p:nvPr/>
          </p:nvSpPr>
          <p:spPr bwMode="auto">
            <a:xfrm>
              <a:off x="3364669" y="3265970"/>
              <a:ext cx="136524" cy="206196"/>
            </a:xfrm>
            <a:custGeom>
              <a:gdLst>
                <a:gd fmla="*/ 54908105 w 109" name="T0"/>
                <a:gd fmla="*/ 8289855 h 90" name="T1"/>
                <a:gd fmla="*/ 64320812 w 109" name="T2"/>
                <a:gd fmla="*/ 4974170 h 90" name="T3"/>
                <a:gd fmla="*/ 76872341 w 109" name="T4"/>
                <a:gd fmla="*/ 0 h 90" name="T5"/>
                <a:gd fmla="*/ 105110482 w 109" name="T6"/>
                <a:gd fmla="*/ 21553883 h 90" name="T7"/>
                <a:gd fmla="*/ 130211035 w 109" name="T8"/>
                <a:gd fmla="*/ 24870854 h 90" name="T9"/>
                <a:gd fmla="*/ 141193153 w 109" name="T10"/>
                <a:gd fmla="*/ 41450558 h 90" name="T11"/>
                <a:gd fmla="*/ 150605860 w 109" name="T12"/>
                <a:gd fmla="*/ 64662927 h 90" name="T13"/>
                <a:gd fmla="*/ 153743429 w 109" name="T14"/>
                <a:gd fmla="*/ 72952779 h 90" name="T15"/>
                <a:gd fmla="*/ 163156136 w 109" name="T16"/>
                <a:gd fmla="*/ 81243919 h 90" name="T17"/>
                <a:gd fmla="*/ 169431313 w 109" name="T18"/>
                <a:gd fmla="*/ 87875306 h 90" name="T19"/>
                <a:gd fmla="*/ 169431313 w 109" name="T20"/>
                <a:gd fmla="*/ 96165158 h 90" name="T21"/>
                <a:gd fmla="*/ 158450409 w 109" name="T22"/>
                <a:gd fmla="*/ 96165158 h 90" name="T23"/>
                <a:gd fmla="*/ 142762563 w 109" name="T24"/>
                <a:gd fmla="*/ 96165158 h 90" name="T25"/>
                <a:gd fmla="*/ 150605860 w 109" name="T26"/>
                <a:gd fmla="*/ 104456297 h 90" name="T27"/>
                <a:gd fmla="*/ 155312840 w 109" name="T28"/>
                <a:gd fmla="*/ 111087664 h 90" name="T29"/>
                <a:gd fmla="*/ 158450409 w 109" name="T30"/>
                <a:gd fmla="*/ 122694487 h 90" name="T31"/>
                <a:gd fmla="*/ 150605860 w 109" name="T32"/>
                <a:gd fmla="*/ 127668656 h 90" name="T33"/>
                <a:gd fmla="*/ 138055584 w 109" name="T34"/>
                <a:gd fmla="*/ 127668656 h 90" name="T35"/>
                <a:gd fmla="*/ 134918014 w 109" name="T36"/>
                <a:gd fmla="*/ 127668656 h 90" name="T37"/>
                <a:gd fmla="*/ 130211035 w 109" name="T38"/>
                <a:gd fmla="*/ 134300023 h 90" name="T39"/>
                <a:gd fmla="*/ 130211035 w 109" name="T40"/>
                <a:gd fmla="*/ 144248360 h 90" name="T41"/>
                <a:gd fmla="*/ 120798327 w 109" name="T42"/>
                <a:gd fmla="*/ 147564044 h 90" name="T43"/>
                <a:gd fmla="*/ 111385620 w 109" name="T44"/>
                <a:gd fmla="*/ 142589875 h 90" name="T45"/>
                <a:gd fmla="*/ 98835344 w 109" name="T46"/>
                <a:gd fmla="*/ 139274191 h 90" name="T47"/>
                <a:gd fmla="*/ 86285068 w 109" name="T48"/>
                <a:gd fmla="*/ 134300023 h 90" name="T49"/>
                <a:gd fmla="*/ 75302930 w 109" name="T50"/>
                <a:gd fmla="*/ 135958508 h 90" name="T51"/>
                <a:gd fmla="*/ 39220249 w 109" name="T52"/>
                <a:gd fmla="*/ 122694487 h 90" name="T53"/>
                <a:gd fmla="*/ 25100562 w 109" name="T54"/>
                <a:gd fmla="*/ 126010170 h 90" name="T55"/>
                <a:gd fmla="*/ 14119692 w 109" name="T56"/>
                <a:gd fmla="*/ 122694487 h 90" name="T57"/>
                <a:gd fmla="*/ 7844551 w 109" name="T58"/>
                <a:gd fmla="*/ 134300023 h 90" name="T59"/>
                <a:gd fmla="*/ 0 w 109" name="T60"/>
                <a:gd fmla="*/ 109430466 h 90" name="T61"/>
                <a:gd fmla="*/ 9412710 w 109" name="T62"/>
                <a:gd fmla="*/ 96165158 h 90" name="T63"/>
                <a:gd fmla="*/ 7844551 w 109" name="T64"/>
                <a:gd fmla="*/ 66321412 h 90" name="T65"/>
                <a:gd fmla="*/ 23532404 w 109" name="T66"/>
                <a:gd fmla="*/ 24870854 h 90" name="T67"/>
                <a:gd fmla="*/ 37652091 w 109" name="T68"/>
                <a:gd fmla="*/ 19896680 h 90" name="T69"/>
                <a:gd fmla="*/ 45495397 w 109" name="T70"/>
                <a:gd fmla="*/ 8289855 h 90" name="T71"/>
                <a:gd fmla="*/ 54908105 w 109" name="T72"/>
                <a:gd fmla="*/ 8289855 h 90" name="T73"/>
                <a:gd fmla="*/ 54908105 w 109" name="T74"/>
                <a:gd fmla="*/ 8289855 h 90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109" name="T114"/>
                <a:gd fmla="*/ 0 h 90" name="T115"/>
                <a:gd fmla="*/ 109 w 109" name="T116"/>
                <a:gd fmla="*/ 90 h 90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90" w="109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/>
            <p:nvPr/>
          </p:nvSpPr>
          <p:spPr bwMode="auto">
            <a:xfrm>
              <a:off x="3269159" y="3521992"/>
              <a:ext cx="300036" cy="206196"/>
            </a:xfrm>
            <a:custGeom>
              <a:gdLst>
                <a:gd fmla="*/ 190643677 w 241" name="T0"/>
                <a:gd fmla="*/ 8625115 h 139" name="T1"/>
                <a:gd fmla="*/ 207693550 w 241" name="T2"/>
                <a:gd fmla="*/ 0 h 139" name="T3"/>
                <a:gd fmla="*/ 230943376 w 241" name="T4"/>
                <a:gd fmla="*/ 15525734 h 139" name="T5"/>
                <a:gd fmla="*/ 240243307 w 241" name="T6"/>
                <a:gd fmla="*/ 34500462 h 139" name="T7"/>
                <a:gd fmla="*/ 266591866 w 241" name="T8"/>
                <a:gd fmla="*/ 51750698 h 139" name="T9"/>
                <a:gd fmla="*/ 302240355 w 241" name="T10"/>
                <a:gd fmla="*/ 77626037 h 139" name="T11"/>
                <a:gd fmla="*/ 325490182 w 241" name="T12"/>
                <a:gd fmla="*/ 77626037 h 139" name="T13"/>
                <a:gd fmla="*/ 361138749 w 241" name="T14"/>
                <a:gd fmla="*/ 87976981 h 139" name="T15"/>
                <a:gd fmla="*/ 351838818 w 241" name="T16"/>
                <a:gd fmla="*/ 129376735 h 139" name="T17"/>
                <a:gd fmla="*/ 320840216 w 241" name="T18"/>
                <a:gd fmla="*/ 165602997 h 139" name="T19"/>
                <a:gd fmla="*/ 272791819 w 241" name="T20"/>
                <a:gd fmla="*/ 194928685 h 139" name="T21"/>
                <a:gd fmla="*/ 274341808 w 241" name="T22"/>
                <a:gd fmla="*/ 210453100 h 139" name="T23"/>
                <a:gd fmla="*/ 251091981 w 241" name="T24"/>
                <a:gd fmla="*/ 238054249 h 139" name="T25"/>
                <a:gd fmla="*/ 246442016 w 241" name="T26"/>
                <a:gd fmla="*/ 191478377 h 139" name="T27"/>
                <a:gd fmla="*/ 206143561 w 241" name="T28"/>
                <a:gd fmla="*/ 186302258 h 139" name="T29"/>
                <a:gd fmla="*/ 206143561 w 241" name="T30"/>
                <a:gd fmla="*/ 170777802 h 139" name="T31"/>
                <a:gd fmla="*/ 158095125 w 241" name="T32"/>
                <a:gd fmla="*/ 210453100 h 139" name="T33"/>
                <a:gd fmla="*/ 141045253 w 241" name="T34"/>
                <a:gd fmla="*/ 188028069 h 139" name="T35"/>
                <a:gd fmla="*/ 154995149 w 241" name="T36"/>
                <a:gd fmla="*/ 174228151 h 139" name="T37"/>
                <a:gd fmla="*/ 164295118 w 241" name="T38"/>
                <a:gd fmla="*/ 160426878 h 139" name="T39"/>
                <a:gd fmla="*/ 145695218 w 241" name="T40"/>
                <a:gd fmla="*/ 136277350 h 139" name="T41"/>
                <a:gd fmla="*/ 113146705 w 241" name="T42"/>
                <a:gd fmla="*/ 122477432 h 139" name="T43"/>
                <a:gd fmla="*/ 55798359 w 241" name="T44"/>
                <a:gd fmla="*/ 129376735 h 139" name="T45"/>
                <a:gd fmla="*/ 13949901 w 241" name="T46"/>
                <a:gd fmla="*/ 132827043 h 139" name="T47"/>
                <a:gd fmla="*/ 9299933 w 241" name="T48"/>
                <a:gd fmla="*/ 98326591 h 139" name="T49"/>
                <a:gd fmla="*/ 40298464 w 241" name="T50"/>
                <a:gd fmla="*/ 53475195 h 139" name="T51"/>
                <a:gd fmla="*/ 32548522 w 241" name="T52"/>
                <a:gd fmla="*/ 20700539 h 139" name="T53"/>
                <a:gd fmla="*/ 49598405 w 241" name="T54"/>
                <a:gd fmla="*/ 18974728 h 139" name="T55"/>
                <a:gd fmla="*/ 80596929 w 241" name="T56"/>
                <a:gd fmla="*/ 22425041 h 139" name="T57"/>
                <a:gd fmla="*/ 110046729 w 241" name="T58"/>
                <a:gd fmla="*/ 25875349 h 139" name="T59"/>
                <a:gd fmla="*/ 134845299 w 241" name="T60"/>
                <a:gd fmla="*/ 36224959 h 139" name="T61"/>
                <a:gd fmla="*/ 153445160 w 241" name="T62"/>
                <a:gd fmla="*/ 37950770 h 139" name="T63"/>
                <a:gd fmla="*/ 158095125 w 241" name="T64"/>
                <a:gd fmla="*/ 20700539 h 139" name="T65"/>
                <a:gd fmla="*/ 178245014 w 241" name="T66"/>
                <a:gd fmla="*/ 18974728 h 139" name="T67"/>
                <a:gd fmla="*/ 184444968 w 241" name="T68"/>
                <a:gd fmla="*/ 12075426 h 139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241" name="T105"/>
                <a:gd fmla="*/ 0 h 139" name="T106"/>
                <a:gd fmla="*/ 241 w 241" name="T107"/>
                <a:gd fmla="*/ 139 h 139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139" w="241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/>
            <p:nvPr/>
          </p:nvSpPr>
          <p:spPr bwMode="auto">
            <a:xfrm>
              <a:off x="3421819" y="3416783"/>
              <a:ext cx="55563" cy="206196"/>
            </a:xfrm>
            <a:custGeom>
              <a:gdLst>
                <a:gd fmla="*/ 15245252 w 45" name="T0"/>
                <a:gd fmla="*/ 21173698 h 51" name="T1"/>
                <a:gd fmla="*/ 22868498 w 45" name="T2"/>
                <a:gd fmla="*/ 34203856 h 51" name="T3"/>
                <a:gd fmla="*/ 27441949 w 45" name="T4"/>
                <a:gd fmla="*/ 42347396 h 51" name="T5"/>
                <a:gd fmla="*/ 32015399 w 45" name="T6"/>
                <a:gd fmla="*/ 79808144 h 51" name="T7"/>
                <a:gd fmla="*/ 38113745 w 45" name="T8"/>
                <a:gd fmla="*/ 81436595 h 51" name="T9"/>
                <a:gd fmla="*/ 44212101 w 45" name="T10"/>
                <a:gd fmla="*/ 61891357 h 51" name="T11"/>
                <a:gd fmla="*/ 45736996 w 45" name="T12"/>
                <a:gd fmla="*/ 52119377 h 51" name="T13"/>
                <a:gd fmla="*/ 64032034 w 45" name="T14"/>
                <a:gd fmla="*/ 45604298 h 51" name="T15"/>
                <a:gd fmla="*/ 67080589 w 45" name="T16"/>
                <a:gd fmla="*/ 37460758 h 51" name="T17"/>
                <a:gd fmla="*/ 59458583 w 45" name="T18"/>
                <a:gd fmla="*/ 34203856 h 51" name="T19"/>
                <a:gd fmla="*/ 50310447 w 45" name="T20"/>
                <a:gd fmla="*/ 13030163 h 51" name="T21"/>
                <a:gd fmla="*/ 35065190 w 45" name="T22"/>
                <a:gd fmla="*/ 0 h 51" name="T23"/>
                <a:gd fmla="*/ 16770147 w 45" name="T24"/>
                <a:gd fmla="*/ 0 h 51" name="T25"/>
                <a:gd fmla="*/ 0 w 45" name="T26"/>
                <a:gd fmla="*/ 1628451 h 51" name="T27"/>
                <a:gd fmla="*/ 15245252 w 45" name="T28"/>
                <a:gd fmla="*/ 21173698 h 51" name="T29"/>
                <a:gd fmla="*/ 15245252 w 45" name="T30"/>
                <a:gd fmla="*/ 21173698 h 51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w 45" name="T48"/>
                <a:gd fmla="*/ 0 h 51" name="T49"/>
                <a:gd fmla="*/ 45 w 45" name="T50"/>
                <a:gd fmla="*/ 51 h 51" name="T51"/>
              </a:gdLst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b="T51" l="T48" r="T50" t="T49"/>
              <a:pathLst>
                <a:path h="51" w="45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/>
            <p:nvPr/>
          </p:nvSpPr>
          <p:spPr bwMode="auto">
            <a:xfrm>
              <a:off x="3367844" y="3135795"/>
              <a:ext cx="87312" cy="206196"/>
            </a:xfrm>
            <a:custGeom>
              <a:gdLst>
                <a:gd fmla="*/ 92873192 w 69" name="T0"/>
                <a:gd fmla="*/ 1811599 h 46" name="T1"/>
                <a:gd fmla="*/ 0 w 69" name="T2"/>
                <a:gd fmla="*/ 18114643 h 46" name="T3"/>
                <a:gd fmla="*/ 8006221 w 69" name="T4"/>
                <a:gd fmla="*/ 48910485 h 46" name="T5"/>
                <a:gd fmla="*/ 19215183 w 69" name="T6"/>
                <a:gd fmla="*/ 47098886 h 46" name="T7"/>
                <a:gd fmla="*/ 16012443 w 69" name="T8"/>
                <a:gd fmla="*/ 76081768 h 46" name="T9"/>
                <a:gd fmla="*/ 27221407 w 69" name="T10"/>
                <a:gd fmla="*/ 76081768 h 46" name="T11"/>
                <a:gd fmla="*/ 32024886 w 69" name="T12"/>
                <a:gd fmla="*/ 72459918 h 46" name="T13"/>
                <a:gd fmla="*/ 35227626 w 69" name="T14"/>
                <a:gd fmla="*/ 74270170 h 46" name="T15"/>
                <a:gd fmla="*/ 51240074 w 69" name="T16"/>
                <a:gd fmla="*/ 72459918 h 46" name="T17"/>
                <a:gd fmla="*/ 62449034 w 69" name="T18"/>
                <a:gd fmla="*/ 74270170 h 46" name="T19"/>
                <a:gd fmla="*/ 68853250 w 69" name="T20"/>
                <a:gd fmla="*/ 81516563 h 46" name="T21"/>
                <a:gd fmla="*/ 84865707 w 69" name="T22"/>
                <a:gd fmla="*/ 74270170 h 46" name="T23"/>
                <a:gd fmla="*/ 91271189 w 69" name="T24"/>
                <a:gd fmla="*/ 81516563 h 46" name="T25"/>
                <a:gd fmla="*/ 94473929 w 69" name="T26"/>
                <a:gd fmla="*/ 76081768 h 46" name="T27"/>
                <a:gd fmla="*/ 108885629 w 69" name="T28"/>
                <a:gd fmla="*/ 50722083 h 46" name="T29"/>
                <a:gd fmla="*/ 108885629 w 69" name="T30"/>
                <a:gd fmla="*/ 28984238 h 46" name="T31"/>
                <a:gd fmla="*/ 96074667 w 69" name="T32"/>
                <a:gd fmla="*/ 18114643 h 46" name="T33"/>
                <a:gd fmla="*/ 96074667 w 69" name="T34"/>
                <a:gd fmla="*/ 0 h 46" name="T35"/>
                <a:gd fmla="*/ 78461472 w 69" name="T36"/>
                <a:gd fmla="*/ 3623198 h 46" name="T37"/>
                <a:gd fmla="*/ 92873192 w 69" name="T38"/>
                <a:gd fmla="*/ 1811599 h 46" name="T39"/>
                <a:gd fmla="*/ 92873192 w 69" name="T40"/>
                <a:gd fmla="*/ 1811599 h 4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w 69" name="T63"/>
                <a:gd fmla="*/ 0 h 46" name="T64"/>
                <a:gd fmla="*/ 69 w 69" name="T65"/>
                <a:gd fmla="*/ 46 h 46" name="T66"/>
              </a:gdLst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b="T66" l="T63" r="T65" t="T64"/>
              <a:pathLst>
                <a:path h="46" w="69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/>
            <p:nvPr/>
          </p:nvSpPr>
          <p:spPr bwMode="auto">
            <a:xfrm>
              <a:off x="3301170" y="3222313"/>
              <a:ext cx="136524" cy="206196"/>
            </a:xfrm>
            <a:custGeom>
              <a:gdLst>
                <a:gd fmla="*/ 34514522 w 109" name="T0"/>
                <a:gd fmla="*/ 12801014 h 54" name="T1"/>
                <a:gd fmla="*/ 69027792 w 109" name="T2"/>
                <a:gd fmla="*/ 9144353 h 54" name="T3"/>
                <a:gd fmla="*/ 95697775 w 109" name="T4"/>
                <a:gd fmla="*/ 0 h 54" name="T5"/>
                <a:gd fmla="*/ 133348604 w 109" name="T6"/>
                <a:gd fmla="*/ 0 h 54" name="T7"/>
                <a:gd fmla="*/ 169431313 w 109" name="T8"/>
                <a:gd fmla="*/ 0 h 54" name="T9"/>
                <a:gd fmla="*/ 155312840 w 109" name="T10"/>
                <a:gd fmla="*/ 21945364 h 54" name="T11"/>
                <a:gd fmla="*/ 141193153 w 109" name="T12"/>
                <a:gd fmla="*/ 34746378 h 54" name="T13"/>
                <a:gd fmla="*/ 123935896 w 109" name="T14"/>
                <a:gd fmla="*/ 36574707 h 54" name="T15"/>
                <a:gd fmla="*/ 103542324 w 109" name="T16"/>
                <a:gd fmla="*/ 60348405 h 54" name="T17"/>
                <a:gd fmla="*/ 95697775 w 109" name="T18"/>
                <a:gd fmla="*/ 80465435 h 54" name="T19"/>
                <a:gd fmla="*/ 89422637 w 109" name="T20"/>
                <a:gd fmla="*/ 96924475 h 54" name="T21"/>
                <a:gd fmla="*/ 80009910 w 109" name="T22"/>
                <a:gd fmla="*/ 85951774 h 54" name="T23"/>
                <a:gd fmla="*/ 0 w 109" name="T24"/>
                <a:gd fmla="*/ 69492755 h 54" name="T25"/>
                <a:gd fmla="*/ 21962993 w 109" name="T26"/>
                <a:gd fmla="*/ 49377078 h 54" name="T27"/>
                <a:gd fmla="*/ 36082680 w 109" name="T28"/>
                <a:gd fmla="*/ 60348405 h 54" name="T29"/>
                <a:gd fmla="*/ 31375701 w 109" name="T30"/>
                <a:gd fmla="*/ 38404388 h 54" name="T31"/>
                <a:gd fmla="*/ 34514522 w 109" name="T32"/>
                <a:gd fmla="*/ 12801014 h 54" name="T33"/>
                <a:gd fmla="*/ 34514522 w 109" name="T34"/>
                <a:gd fmla="*/ 12801014 h 54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w 109" name="T54"/>
                <a:gd fmla="*/ 0 h 54" name="T55"/>
                <a:gd fmla="*/ 109 w 109" name="T56"/>
                <a:gd fmla="*/ 54 h 54" name="T57"/>
              </a:gdLst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b="T57" l="T54" r="T56" t="T55"/>
              <a:pathLst>
                <a:path h="54" w="109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/>
            <p:nvPr/>
          </p:nvSpPr>
          <p:spPr bwMode="auto">
            <a:xfrm>
              <a:off x="3324982" y="3182625"/>
              <a:ext cx="117475" cy="206196"/>
            </a:xfrm>
            <a:custGeom>
              <a:gdLst>
                <a:gd fmla="*/ 68810669 w 95" name="T0"/>
                <a:gd fmla="*/ 6786359 h 39" name="T1"/>
                <a:gd fmla="*/ 81044160 w 95" name="T2"/>
                <a:gd fmla="*/ 6786359 h 39" name="T3"/>
                <a:gd fmla="*/ 91747984 w 95" name="T4"/>
                <a:gd fmla="*/ 3393179 h 39" name="T5"/>
                <a:gd fmla="*/ 93276395 w 95" name="T6"/>
                <a:gd fmla="*/ 6786359 h 39" name="T7"/>
                <a:gd fmla="*/ 97864102 w 95" name="T8"/>
                <a:gd fmla="*/ 1697241 h 39" name="T9"/>
                <a:gd fmla="*/ 140679397 w 95" name="T10"/>
                <a:gd fmla="*/ 0 h 39" name="T11"/>
                <a:gd fmla="*/ 143737456 w 95" name="T12"/>
                <a:gd fmla="*/ 10179537 h 39" name="T13"/>
                <a:gd fmla="*/ 137621339 w 95" name="T14"/>
                <a:gd fmla="*/ 35630335 h 39" name="T15"/>
                <a:gd fmla="*/ 126917515 w 95" name="T16"/>
                <a:gd fmla="*/ 64473011 h 39" name="T17"/>
                <a:gd fmla="*/ 103980219 w 95" name="T18"/>
                <a:gd fmla="*/ 49203058 h 39" name="T19"/>
                <a:gd fmla="*/ 64222963 w 95" name="T20"/>
                <a:gd fmla="*/ 42416691 h 39" name="T21"/>
                <a:gd fmla="*/ 27523775 w 95" name="T22"/>
                <a:gd fmla="*/ 50900298 h 39" name="T23"/>
                <a:gd fmla="*/ 22937305 w 95" name="T24"/>
                <a:gd fmla="*/ 50900298 h 39" name="T25"/>
                <a:gd fmla="*/ 1529648 w 95" name="T26"/>
                <a:gd fmla="*/ 54293476 h 39" name="T27"/>
                <a:gd fmla="*/ 0 w 95" name="T28"/>
                <a:gd fmla="*/ 37326272 h 39" name="T29"/>
                <a:gd fmla="*/ 13761888 w 95" name="T30"/>
                <a:gd fmla="*/ 8483599 h 39" name="T31"/>
                <a:gd fmla="*/ 30583070 w 95" name="T32"/>
                <a:gd fmla="*/ 3393179 h 39" name="T33"/>
                <a:gd fmla="*/ 65752611 w 95" name="T34"/>
                <a:gd fmla="*/ 30539916 h 39" name="T35"/>
                <a:gd fmla="*/ 68810669 w 95" name="T36"/>
                <a:gd fmla="*/ 6786359 h 39" name="T37"/>
                <a:gd fmla="*/ 68810669 w 95" name="T38"/>
                <a:gd fmla="*/ 6786359 h 39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w 95" name="T60"/>
                <a:gd fmla="*/ 0 h 39" name="T61"/>
                <a:gd fmla="*/ 95 w 95" name="T62"/>
                <a:gd fmla="*/ 39 h 39" name="T63"/>
              </a:gdLst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b="T63" l="T60" r="T62" t="T61"/>
              <a:pathLst>
                <a:path h="39" w="95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/>
            <p:nvPr/>
          </p:nvSpPr>
          <p:spPr bwMode="auto">
            <a:xfrm>
              <a:off x="3201158" y="3432658"/>
              <a:ext cx="57150" cy="206196"/>
            </a:xfrm>
            <a:custGeom>
              <a:gdLst>
                <a:gd fmla="*/ 0 w 47" name="T0"/>
                <a:gd fmla="*/ 42676691 h 25" name="T1"/>
                <a:gd fmla="*/ 0 w 47" name="T2"/>
                <a:gd fmla="*/ 42676691 h 25" name="T3"/>
                <a:gd fmla="*/ 0 w 47" name="T4"/>
                <a:gd fmla="*/ 12446704 h 25" name="T5"/>
                <a:gd fmla="*/ 47314124 w 47" name="T6"/>
                <a:gd fmla="*/ 0 h 25" name="T7"/>
                <a:gd fmla="*/ 59141738 w 47" name="T8"/>
                <a:gd fmla="*/ 8890311 h 25" name="T9"/>
                <a:gd fmla="*/ 68013361 w 47" name="T10"/>
                <a:gd fmla="*/ 17781956 h 25" name="T11"/>
                <a:gd fmla="*/ 48792728 w 47" name="T12"/>
                <a:gd fmla="*/ 24894741 h 25" name="T13"/>
                <a:gd fmla="*/ 28092265 w 47" name="T14"/>
                <a:gd fmla="*/ 37341439 h 25" name="T15"/>
                <a:gd fmla="*/ 10350231 w 47" name="T16"/>
                <a:gd fmla="*/ 37341439 h 25" name="T17"/>
                <a:gd fmla="*/ 0 w 47" name="T18"/>
                <a:gd fmla="*/ 42676691 h 25" name="T19"/>
                <a:gd fmla="*/ 0 w 47" name="T20"/>
                <a:gd fmla="*/ 42676691 h 25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47" name="T33"/>
                <a:gd fmla="*/ 0 h 25" name="T34"/>
                <a:gd fmla="*/ 47 w 47" name="T35"/>
                <a:gd fmla="*/ 25 h 25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25" w="47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/>
            <p:nvPr/>
          </p:nvSpPr>
          <p:spPr bwMode="auto">
            <a:xfrm>
              <a:off x="3320220" y="3535053"/>
              <a:ext cx="42862" cy="206196"/>
            </a:xfrm>
            <a:custGeom>
              <a:gdLst>
                <a:gd fmla="*/ 0 w 32" name="T0"/>
                <a:gd fmla="*/ 12903200 h 20" name="T1"/>
                <a:gd fmla="*/ 10765308 w 32" name="T2"/>
                <a:gd fmla="*/ 30645098 h 20" name="T3"/>
                <a:gd fmla="*/ 55620095 w 32" name="T4"/>
                <a:gd fmla="*/ 17741898 h 20" name="T5"/>
                <a:gd fmla="*/ 46648337 w 32" name="T6"/>
                <a:gd fmla="*/ 0 h 20" name="T7"/>
                <a:gd fmla="*/ 3588436 w 32" name="T8"/>
                <a:gd fmla="*/ 14516099 h 20" name="T9"/>
                <a:gd fmla="*/ 0 w 32" name="T10"/>
                <a:gd fmla="*/ 12903200 h 20" name="T11"/>
                <a:gd fmla="*/ 0 w 32" name="T12"/>
                <a:gd fmla="*/ 12903200 h 20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32" name="T21"/>
                <a:gd fmla="*/ 0 h 20" name="T22"/>
                <a:gd fmla="*/ 32 w 32" name="T23"/>
                <a:gd fmla="*/ 20 h 20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0" w="32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/>
            <p:nvPr/>
          </p:nvSpPr>
          <p:spPr bwMode="auto">
            <a:xfrm>
              <a:off x="3283708" y="3485840"/>
              <a:ext cx="73025" cy="206196"/>
            </a:xfrm>
            <a:custGeom>
              <a:gdLst>
                <a:gd fmla="*/ 25363600 w 58" name="T0"/>
                <a:gd fmla="*/ 23155799 h 79" name="T1"/>
                <a:gd fmla="*/ 34874474 w 58" name="T2"/>
                <a:gd fmla="*/ 0 h 79" name="T3"/>
                <a:gd fmla="*/ 90357122 w 58" name="T4"/>
                <a:gd fmla="*/ 52927169 h 79" name="T5"/>
                <a:gd fmla="*/ 80846228 w 58" name="T6"/>
                <a:gd fmla="*/ 89315408 h 79" name="T7"/>
                <a:gd fmla="*/ 88771976 w 58" name="T8"/>
                <a:gd fmla="*/ 109163411 h 79" name="T9"/>
                <a:gd fmla="*/ 31704183 w 58" name="T10"/>
                <a:gd fmla="*/ 129011413 h 79" name="T11"/>
                <a:gd fmla="*/ 0 w 58" name="T12"/>
                <a:gd fmla="*/ 104201732 h 79" name="T13"/>
                <a:gd fmla="*/ 41215057 w 58" name="T14"/>
                <a:gd fmla="*/ 100893946 h 79" name="T15"/>
                <a:gd fmla="*/ 49142055 w 58" name="T16"/>
                <a:gd fmla="*/ 72775172 h 79" name="T17"/>
                <a:gd fmla="*/ 25363600 w 58" name="T18"/>
                <a:gd fmla="*/ 23155799 h 79" name="T19"/>
                <a:gd fmla="*/ 25363600 w 58" name="T20"/>
                <a:gd fmla="*/ 23155799 h 7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58" name="T33"/>
                <a:gd fmla="*/ 0 h 79" name="T34"/>
                <a:gd fmla="*/ 58 w 58" name="T35"/>
                <a:gd fmla="*/ 79 h 7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79" w="57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/>
            <p:nvPr/>
          </p:nvSpPr>
          <p:spPr bwMode="auto">
            <a:xfrm>
              <a:off x="3197984" y="3473140"/>
              <a:ext cx="117475" cy="206196"/>
            </a:xfrm>
            <a:custGeom>
              <a:gdLst>
                <a:gd fmla="*/ 4891812 w 92" name="T0"/>
                <a:gd fmla="*/ 24317568 h 65" name="T1"/>
                <a:gd fmla="*/ 35870734 w 92" name="T2"/>
                <a:gd fmla="*/ 18705924 h 65" name="T3"/>
                <a:gd fmla="*/ 58696640 w 92" name="T4"/>
                <a:gd fmla="*/ 1871003 h 65" name="T5"/>
                <a:gd fmla="*/ 78262605 w 92" name="T6"/>
                <a:gd fmla="*/ 0 h 65" name="T7"/>
                <a:gd fmla="*/ 99459194 w 92" name="T8"/>
                <a:gd fmla="*/ 18705924 h 65" name="T9"/>
                <a:gd fmla="*/ 148373469 w 92" name="T10"/>
                <a:gd fmla="*/ 7482644 h 65" name="T11"/>
                <a:gd fmla="*/ 130438108 w 92" name="T12"/>
                <a:gd fmla="*/ 54246776 h 65" name="T13"/>
                <a:gd fmla="*/ 83154416 w 92" name="T14"/>
                <a:gd fmla="*/ 57987413 h 65" name="T15"/>
                <a:gd fmla="*/ 99459194 w 92" name="T16"/>
                <a:gd fmla="*/ 93529637 h 65" name="T17"/>
                <a:gd fmla="*/ 99459194 w 92" name="T18"/>
                <a:gd fmla="*/ 119716830 h 65" name="T19"/>
                <a:gd fmla="*/ 55436709 w 92" name="T20"/>
                <a:gd fmla="*/ 87917977 h 65" name="T21"/>
                <a:gd fmla="*/ 17935367 w 92" name="T22"/>
                <a:gd fmla="*/ 41152485 h 65" name="T23"/>
                <a:gd fmla="*/ 0 w 92" name="T24"/>
                <a:gd fmla="*/ 44894500 h 65" name="T25"/>
                <a:gd fmla="*/ 4891812 w 92" name="T26"/>
                <a:gd fmla="*/ 24317568 h 65" name="T27"/>
                <a:gd fmla="*/ 4891812 w 92" name="T28"/>
                <a:gd fmla="*/ 24317568 h 65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w 92" name="T45"/>
                <a:gd fmla="*/ 0 h 65" name="T46"/>
                <a:gd fmla="*/ 92 w 92" name="T47"/>
                <a:gd fmla="*/ 65 h 65" name="T48"/>
              </a:gdLst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b="T48" l="T45" r="T47" t="T46"/>
              <a:pathLst>
                <a:path h="65" w="92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/>
            <p:nvPr/>
          </p:nvGrpSpPr>
          <p:grpSpPr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/>
              <p:nvPr/>
            </p:nvSpPr>
            <p:spPr bwMode="auto">
              <a:xfrm>
                <a:off x="2963" y="2959"/>
                <a:ext cx="278" cy="158"/>
              </a:xfrm>
              <a:custGeom>
                <a:gdLst>
                  <a:gd fmla="*/ 0 w 278" name="T0"/>
                  <a:gd fmla="*/ 141 h 265" name="T1"/>
                  <a:gd fmla="*/ 0 w 278" name="T2"/>
                  <a:gd fmla="*/ 141 h 265" name="T3"/>
                  <a:gd fmla="*/ 1 w 278" name="T4"/>
                  <a:gd fmla="*/ 146 h 265" name="T5"/>
                  <a:gd fmla="*/ 52 w 278" name="T6"/>
                  <a:gd fmla="*/ 179 h 265" name="T7"/>
                  <a:gd fmla="*/ 161 w 278" name="T8"/>
                  <a:gd fmla="*/ 251 h 265" name="T9"/>
                  <a:gd fmla="*/ 162 w 278" name="T10"/>
                  <a:gd fmla="*/ 264 h 265" name="T11"/>
                  <a:gd fmla="*/ 173 w 278" name="T12"/>
                  <a:gd fmla="*/ 262 h 265" name="T13"/>
                  <a:gd fmla="*/ 194 w 278" name="T14"/>
                  <a:gd fmla="*/ 257 h 265" name="T15"/>
                  <a:gd fmla="*/ 277 w 278" name="T16"/>
                  <a:gd fmla="*/ 200 h 265" name="T17"/>
                  <a:gd fmla="*/ 245 w 278" name="T18"/>
                  <a:gd fmla="*/ 162 h 265" name="T19"/>
                  <a:gd fmla="*/ 245 w 278" name="T20"/>
                  <a:gd fmla="*/ 101 h 265" name="T21"/>
                  <a:gd fmla="*/ 241 w 278" name="T22"/>
                  <a:gd fmla="*/ 74 h 265" name="T23"/>
                  <a:gd fmla="*/ 218 w 278" name="T24"/>
                  <a:gd fmla="*/ 46 h 265" name="T25"/>
                  <a:gd fmla="*/ 230 w 278" name="T26"/>
                  <a:gd fmla="*/ 37 h 265" name="T27"/>
                  <a:gd fmla="*/ 236 w 278" name="T28"/>
                  <a:gd fmla="*/ 0 h 265" name="T29"/>
                  <a:gd fmla="*/ 138 w 278" name="T30"/>
                  <a:gd fmla="*/ 6 h 265" name="T31"/>
                  <a:gd fmla="*/ 88 w 278" name="T32"/>
                  <a:gd fmla="*/ 28 h 265" name="T33"/>
                  <a:gd fmla="*/ 100 w 278" name="T34"/>
                  <a:gd fmla="*/ 73 h 265" name="T35"/>
                  <a:gd fmla="*/ 79 w 278" name="T36"/>
                  <a:gd fmla="*/ 74 h 265" name="T37"/>
                  <a:gd fmla="*/ 67 w 278" name="T38"/>
                  <a:gd fmla="*/ 79 h 265" name="T39"/>
                  <a:gd fmla="*/ 69 w 278" name="T40"/>
                  <a:gd fmla="*/ 91 h 265" name="T41"/>
                  <a:gd fmla="*/ 7 w 278" name="T42"/>
                  <a:gd fmla="*/ 118 h 265" name="T43"/>
                  <a:gd fmla="*/ 0 w 278" name="T44"/>
                  <a:gd fmla="*/ 141 h 265" name="T45"/>
                  <a:gd fmla="*/ 0 w 278" name="T46"/>
                  <a:gd fmla="*/ 141 h 265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w 278" name="T72"/>
                  <a:gd fmla="*/ 0 h 265" name="T73"/>
                  <a:gd fmla="*/ 278 w 278" name="T74"/>
                  <a:gd fmla="*/ 265 h 265" name="T75"/>
                </a:gdLst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b="T75" l="T72" r="T74" t="T73"/>
                <a:pathLst>
                  <a:path h="265" w="278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/>
              <p:nvPr/>
            </p:nvSpPr>
            <p:spPr bwMode="auto">
              <a:xfrm>
                <a:off x="3608" y="2884"/>
                <a:ext cx="136" cy="158"/>
              </a:xfrm>
              <a:custGeom>
                <a:gdLst>
                  <a:gd fmla="*/ 0 w 136" name="T0"/>
                  <a:gd fmla="*/ 60 h 125" name="T1"/>
                  <a:gd fmla="*/ 0 w 136" name="T2"/>
                  <a:gd fmla="*/ 60 h 125" name="T3"/>
                  <a:gd fmla="*/ 6 w 136" name="T4"/>
                  <a:gd fmla="*/ 78 h 125" name="T5"/>
                  <a:gd fmla="*/ 68 w 136" name="T6"/>
                  <a:gd fmla="*/ 105 h 125" name="T7"/>
                  <a:gd fmla="*/ 68 w 136" name="T8"/>
                  <a:gd fmla="*/ 115 h 125" name="T9"/>
                  <a:gd fmla="*/ 83 w 136" name="T10"/>
                  <a:gd fmla="*/ 122 h 125" name="T11"/>
                  <a:gd fmla="*/ 108 w 136" name="T12"/>
                  <a:gd fmla="*/ 124 h 125" name="T13"/>
                  <a:gd fmla="*/ 128 w 136" name="T14"/>
                  <a:gd fmla="*/ 111 h 125" name="T15"/>
                  <a:gd fmla="*/ 135 w 136" name="T16"/>
                  <a:gd fmla="*/ 110 h 125" name="T17"/>
                  <a:gd fmla="*/ 117 w 136" name="T18"/>
                  <a:gd fmla="*/ 75 h 125" name="T19"/>
                  <a:gd fmla="*/ 92 w 136" name="T20"/>
                  <a:gd fmla="*/ 54 h 125" name="T21"/>
                  <a:gd fmla="*/ 104 w 136" name="T22"/>
                  <a:gd fmla="*/ 22 h 125" name="T23"/>
                  <a:gd fmla="*/ 93 w 136" name="T24"/>
                  <a:gd fmla="*/ 18 h 125" name="T25"/>
                  <a:gd fmla="*/ 83 w 136" name="T26"/>
                  <a:gd fmla="*/ 0 h 125" name="T27"/>
                  <a:gd fmla="*/ 53 w 136" name="T28"/>
                  <a:gd fmla="*/ 2 h 125" name="T29"/>
                  <a:gd fmla="*/ 38 w 136" name="T30"/>
                  <a:gd fmla="*/ 13 h 125" name="T31"/>
                  <a:gd fmla="*/ 33 w 136" name="T32"/>
                  <a:gd fmla="*/ 42 h 125" name="T33"/>
                  <a:gd fmla="*/ 0 w 136" name="T34"/>
                  <a:gd fmla="*/ 60 h 125" name="T35"/>
                  <a:gd fmla="*/ 0 w 136" name="T36"/>
                  <a:gd fmla="*/ 60 h 125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136" name="T57"/>
                  <a:gd fmla="*/ 0 h 125" name="T58"/>
                  <a:gd fmla="*/ 136 w 136" name="T59"/>
                  <a:gd fmla="*/ 125 h 125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125" w="136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/>
              <p:nvPr/>
            </p:nvSpPr>
            <p:spPr bwMode="auto">
              <a:xfrm>
                <a:off x="3553" y="3019"/>
                <a:ext cx="288" cy="158"/>
              </a:xfrm>
              <a:custGeom>
                <a:gdLst>
                  <a:gd fmla="*/ 0 w 288" name="T0"/>
                  <a:gd fmla="*/ 62 h 240" name="T1"/>
                  <a:gd fmla="*/ 0 w 288" name="T2"/>
                  <a:gd fmla="*/ 62 h 240" name="T3"/>
                  <a:gd fmla="*/ 4 w 288" name="T4"/>
                  <a:gd fmla="*/ 41 h 240" name="T5"/>
                  <a:gd fmla="*/ 19 w 288" name="T6"/>
                  <a:gd fmla="*/ 46 h 240" name="T7"/>
                  <a:gd fmla="*/ 38 w 288" name="T8"/>
                  <a:gd fmla="*/ 33 h 240" name="T9"/>
                  <a:gd fmla="*/ 46 w 288" name="T10"/>
                  <a:gd fmla="*/ 24 h 240" name="T11"/>
                  <a:gd fmla="*/ 30 w 288" name="T12"/>
                  <a:gd fmla="*/ 10 h 240" name="T13"/>
                  <a:gd fmla="*/ 61 w 288" name="T14"/>
                  <a:gd fmla="*/ 0 h 240" name="T15"/>
                  <a:gd fmla="*/ 123 w 288" name="T16"/>
                  <a:gd fmla="*/ 27 h 240" name="T17"/>
                  <a:gd fmla="*/ 123 w 288" name="T18"/>
                  <a:gd fmla="*/ 37 h 240" name="T19"/>
                  <a:gd fmla="*/ 138 w 288" name="T20"/>
                  <a:gd fmla="*/ 44 h 240" name="T21"/>
                  <a:gd fmla="*/ 151 w 288" name="T22"/>
                  <a:gd fmla="*/ 51 h 240" name="T23"/>
                  <a:gd fmla="*/ 163 w 288" name="T24"/>
                  <a:gd fmla="*/ 46 h 240" name="T25"/>
                  <a:gd fmla="*/ 187 w 288" name="T26"/>
                  <a:gd fmla="*/ 54 h 240" name="T27"/>
                  <a:gd fmla="*/ 220 w 288" name="T28"/>
                  <a:gd fmla="*/ 108 h 240" name="T29"/>
                  <a:gd fmla="*/ 224 w 288" name="T30"/>
                  <a:gd fmla="*/ 112 h 240" name="T31"/>
                  <a:gd fmla="*/ 237 w 288" name="T32"/>
                  <a:gd fmla="*/ 133 h 240" name="T33"/>
                  <a:gd fmla="*/ 280 w 288" name="T34"/>
                  <a:gd fmla="*/ 139 h 240" name="T35"/>
                  <a:gd fmla="*/ 287 w 288" name="T36"/>
                  <a:gd fmla="*/ 149 h 240" name="T37"/>
                  <a:gd fmla="*/ 277 w 288" name="T38"/>
                  <a:gd fmla="*/ 177 h 240" name="T39"/>
                  <a:gd fmla="*/ 237 w 288" name="T40"/>
                  <a:gd fmla="*/ 191 h 240" name="T41"/>
                  <a:gd fmla="*/ 193 w 288" name="T42"/>
                  <a:gd fmla="*/ 200 h 240" name="T43"/>
                  <a:gd fmla="*/ 159 w 288" name="T44"/>
                  <a:gd fmla="*/ 239 h 240" name="T45"/>
                  <a:gd fmla="*/ 159 w 288" name="T46"/>
                  <a:gd fmla="*/ 224 h 240" name="T47"/>
                  <a:gd fmla="*/ 134 w 288" name="T48"/>
                  <a:gd fmla="*/ 214 h 240" name="T49"/>
                  <a:gd fmla="*/ 109 w 288" name="T50"/>
                  <a:gd fmla="*/ 227 h 240" name="T51"/>
                  <a:gd fmla="*/ 84 w 288" name="T52"/>
                  <a:gd fmla="*/ 184 h 240" name="T53"/>
                  <a:gd fmla="*/ 64 w 288" name="T54"/>
                  <a:gd fmla="*/ 167 h 240" name="T55"/>
                  <a:gd fmla="*/ 51 w 288" name="T56"/>
                  <a:gd fmla="*/ 122 h 240" name="T57"/>
                  <a:gd fmla="*/ 0 w 288" name="T58"/>
                  <a:gd fmla="*/ 62 h 240" name="T59"/>
                  <a:gd fmla="*/ 0 w 288" name="T60"/>
                  <a:gd fmla="*/ 62 h 240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w 288" name="T93"/>
                  <a:gd fmla="*/ 0 h 240" name="T94"/>
                  <a:gd fmla="*/ 288 w 288" name="T95"/>
                  <a:gd fmla="*/ 240 h 240" name="T96"/>
                </a:gdLst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b="T96" l="T93" r="T95" t="T94"/>
                <a:pathLst>
                  <a:path h="240" w="288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/>
              <p:nvPr/>
            </p:nvSpPr>
            <p:spPr bwMode="auto">
              <a:xfrm>
                <a:off x="3564" y="2861"/>
                <a:ext cx="98" cy="158"/>
              </a:xfrm>
              <a:custGeom>
                <a:gdLst>
                  <a:gd fmla="*/ 0 w 98" name="T0"/>
                  <a:gd fmla="*/ 68 h 75" name="T1"/>
                  <a:gd fmla="*/ 0 w 98" name="T2"/>
                  <a:gd fmla="*/ 68 h 75" name="T3"/>
                  <a:gd fmla="*/ 1 w 98" name="T4"/>
                  <a:gd fmla="*/ 61 h 75" name="T5"/>
                  <a:gd fmla="*/ 15 w 98" name="T6"/>
                  <a:gd fmla="*/ 45 h 75" name="T7"/>
                  <a:gd fmla="*/ 8 w 98" name="T8"/>
                  <a:gd fmla="*/ 38 h 75" name="T9"/>
                  <a:gd fmla="*/ 7 w 98" name="T10"/>
                  <a:gd fmla="*/ 19 h 75" name="T11"/>
                  <a:gd fmla="*/ 15 w 98" name="T12"/>
                  <a:gd fmla="*/ 3 h 75" name="T13"/>
                  <a:gd fmla="*/ 97 w 98" name="T14"/>
                  <a:gd fmla="*/ 0 h 75" name="T15"/>
                  <a:gd fmla="*/ 82 w 98" name="T16"/>
                  <a:gd fmla="*/ 11 h 75" name="T17"/>
                  <a:gd fmla="*/ 77 w 98" name="T18"/>
                  <a:gd fmla="*/ 40 h 75" name="T19"/>
                  <a:gd fmla="*/ 44 w 98" name="T20"/>
                  <a:gd fmla="*/ 58 h 75" name="T21"/>
                  <a:gd fmla="*/ 14 w 98" name="T22"/>
                  <a:gd fmla="*/ 74 h 75" name="T23"/>
                  <a:gd fmla="*/ 0 w 98" name="T24"/>
                  <a:gd fmla="*/ 68 h 75" name="T25"/>
                  <a:gd fmla="*/ 0 w 98" name="T26"/>
                  <a:gd fmla="*/ 68 h 75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98" name="T42"/>
                  <a:gd fmla="*/ 0 h 75" name="T43"/>
                  <a:gd fmla="*/ 98 w 98" name="T44"/>
                  <a:gd fmla="*/ 75 h 75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75" w="98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/>
              <p:nvPr/>
            </p:nvSpPr>
            <p:spPr bwMode="auto">
              <a:xfrm>
                <a:off x="3777" y="3014"/>
                <a:ext cx="72" cy="158"/>
              </a:xfrm>
              <a:custGeom>
                <a:gdLst>
                  <a:gd fmla="*/ 0 w 72" name="T0"/>
                  <a:gd fmla="*/ 22 h 50" name="T1"/>
                  <a:gd fmla="*/ 0 w 72" name="T2"/>
                  <a:gd fmla="*/ 22 h 50" name="T3"/>
                  <a:gd fmla="*/ 4 w 72" name="T4"/>
                  <a:gd fmla="*/ 21 h 50" name="T5"/>
                  <a:gd fmla="*/ 10 w 72" name="T6"/>
                  <a:gd fmla="*/ 29 h 50" name="T7"/>
                  <a:gd fmla="*/ 40 w 72" name="T8"/>
                  <a:gd fmla="*/ 28 h 50" name="T9"/>
                  <a:gd fmla="*/ 67 w 72" name="T10"/>
                  <a:gd fmla="*/ 0 h 50" name="T11"/>
                  <a:gd fmla="*/ 71 w 72" name="T12"/>
                  <a:gd fmla="*/ 17 h 50" name="T13"/>
                  <a:gd fmla="*/ 63 w 72" name="T14"/>
                  <a:gd fmla="*/ 18 h 50" name="T15"/>
                  <a:gd fmla="*/ 67 w 72" name="T16"/>
                  <a:gd fmla="*/ 28 h 50" name="T17"/>
                  <a:gd fmla="*/ 56 w 72" name="T18"/>
                  <a:gd fmla="*/ 49 h 50" name="T19"/>
                  <a:gd fmla="*/ 13 w 72" name="T20"/>
                  <a:gd fmla="*/ 43 h 50" name="T21"/>
                  <a:gd fmla="*/ 0 w 72" name="T22"/>
                  <a:gd fmla="*/ 22 h 50" name="T23"/>
                  <a:gd fmla="*/ 0 w 72" name="T24"/>
                  <a:gd fmla="*/ 22 h 50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72" name="T39"/>
                  <a:gd fmla="*/ 0 h 50" name="T40"/>
                  <a:gd fmla="*/ 72 w 72" name="T41"/>
                  <a:gd fmla="*/ 50 h 50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0" w="72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/>
              <p:nvPr/>
            </p:nvSpPr>
            <p:spPr bwMode="auto">
              <a:xfrm>
                <a:off x="3673" y="3135"/>
                <a:ext cx="132" cy="158"/>
              </a:xfrm>
              <a:custGeom>
                <a:gdLst>
                  <a:gd fmla="*/ 0 w 132" name="T0"/>
                  <a:gd fmla="*/ 88 h 89" name="T1"/>
                  <a:gd fmla="*/ 0 w 132" name="T2"/>
                  <a:gd fmla="*/ 88 h 89" name="T3"/>
                  <a:gd fmla="*/ 35 w 132" name="T4"/>
                  <a:gd fmla="*/ 68 h 89" name="T5"/>
                  <a:gd fmla="*/ 29 w 132" name="T6"/>
                  <a:gd fmla="*/ 59 h 89" name="T7"/>
                  <a:gd fmla="*/ 39 w 132" name="T8"/>
                  <a:gd fmla="*/ 48 h 89" name="T9"/>
                  <a:gd fmla="*/ 73 w 132" name="T10"/>
                  <a:gd fmla="*/ 9 h 89" name="T11"/>
                  <a:gd fmla="*/ 117 w 132" name="T12"/>
                  <a:gd fmla="*/ 0 h 89" name="T13"/>
                  <a:gd fmla="*/ 131 w 132" name="T14"/>
                  <a:gd fmla="*/ 34 h 89" name="T15"/>
                  <a:gd fmla="*/ 120 w 132" name="T16"/>
                  <a:gd fmla="*/ 48 h 89" name="T17"/>
                  <a:gd fmla="*/ 70 w 132" name="T18"/>
                  <a:gd fmla="*/ 71 h 89" name="T19"/>
                  <a:gd fmla="*/ 0 w 132" name="T20"/>
                  <a:gd fmla="*/ 88 h 89" name="T21"/>
                  <a:gd fmla="*/ 0 w 132" name="T22"/>
                  <a:gd fmla="*/ 88 h 89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132" name="T36"/>
                  <a:gd fmla="*/ 0 h 89" name="T37"/>
                  <a:gd fmla="*/ 132 w 132" name="T38"/>
                  <a:gd fmla="*/ 89 h 89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89" w="132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/>
              <p:nvPr/>
            </p:nvSpPr>
            <p:spPr bwMode="auto">
              <a:xfrm>
                <a:off x="3662" y="3146"/>
                <a:ext cx="51" cy="158"/>
              </a:xfrm>
              <a:custGeom>
                <a:gdLst>
                  <a:gd fmla="*/ 0 w 51" name="T0"/>
                  <a:gd fmla="*/ 13 h 66" name="T1"/>
                  <a:gd fmla="*/ 0 w 51" name="T2"/>
                  <a:gd fmla="*/ 13 h 66" name="T3"/>
                  <a:gd fmla="*/ 11 w 51" name="T4"/>
                  <a:gd fmla="*/ 65 h 66" name="T5"/>
                  <a:gd fmla="*/ 46 w 51" name="T6"/>
                  <a:gd fmla="*/ 45 h 66" name="T7"/>
                  <a:gd fmla="*/ 40 w 51" name="T8"/>
                  <a:gd fmla="*/ 36 h 66" name="T9"/>
                  <a:gd fmla="*/ 50 w 51" name="T10"/>
                  <a:gd fmla="*/ 25 h 66" name="T11"/>
                  <a:gd fmla="*/ 50 w 51" name="T12"/>
                  <a:gd fmla="*/ 10 h 66" name="T13"/>
                  <a:gd fmla="*/ 25 w 51" name="T14"/>
                  <a:gd fmla="*/ 0 h 66" name="T15"/>
                  <a:gd fmla="*/ 0 w 51" name="T16"/>
                  <a:gd fmla="*/ 13 h 66" name="T17"/>
                  <a:gd fmla="*/ 0 w 51" name="T18"/>
                  <a:gd fmla="*/ 13 h 6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51" name="T30"/>
                  <a:gd fmla="*/ 0 h 66" name="T31"/>
                  <a:gd fmla="*/ 51 w 51" name="T32"/>
                  <a:gd fmla="*/ 66 h 66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66" w="51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/>
              <p:nvPr/>
            </p:nvSpPr>
            <p:spPr bwMode="auto">
              <a:xfrm>
                <a:off x="3238" y="3513"/>
                <a:ext cx="174" cy="158"/>
              </a:xfrm>
              <a:custGeom>
                <a:gdLst>
                  <a:gd fmla="*/ 0 w 174" name="T0"/>
                  <a:gd fmla="*/ 159 h 170" name="T1"/>
                  <a:gd fmla="*/ 0 w 174" name="T2"/>
                  <a:gd fmla="*/ 159 h 170" name="T3"/>
                  <a:gd fmla="*/ 23 w 174" name="T4"/>
                  <a:gd fmla="*/ 153 h 170" name="T5"/>
                  <a:gd fmla="*/ 134 w 174" name="T6"/>
                  <a:gd fmla="*/ 169 h 170" name="T7"/>
                  <a:gd fmla="*/ 159 w 174" name="T8"/>
                  <a:gd fmla="*/ 162 h 170" name="T9"/>
                  <a:gd fmla="*/ 142 w 174" name="T10"/>
                  <a:gd fmla="*/ 149 h 170" name="T11"/>
                  <a:gd fmla="*/ 142 w 174" name="T12"/>
                  <a:gd fmla="*/ 98 h 170" name="T13"/>
                  <a:gd fmla="*/ 173 w 174" name="T14"/>
                  <a:gd fmla="*/ 98 h 170" name="T15"/>
                  <a:gd fmla="*/ 170 w 174" name="T16"/>
                  <a:gd fmla="*/ 70 h 170" name="T17"/>
                  <a:gd fmla="*/ 142 w 174" name="T18"/>
                  <a:gd fmla="*/ 73 h 170" name="T19"/>
                  <a:gd fmla="*/ 139 w 174" name="T20"/>
                  <a:gd fmla="*/ 24 h 170" name="T21"/>
                  <a:gd fmla="*/ 127 w 174" name="T22"/>
                  <a:gd fmla="*/ 15 h 170" name="T23"/>
                  <a:gd fmla="*/ 109 w 174" name="T24"/>
                  <a:gd fmla="*/ 16 h 170" name="T25"/>
                  <a:gd fmla="*/ 105 w 174" name="T26"/>
                  <a:gd fmla="*/ 30 h 170" name="T27"/>
                  <a:gd fmla="*/ 86 w 174" name="T28"/>
                  <a:gd fmla="*/ 32 h 170" name="T29"/>
                  <a:gd fmla="*/ 63 w 174" name="T30"/>
                  <a:gd fmla="*/ 0 h 170" name="T31"/>
                  <a:gd fmla="*/ 11 w 174" name="T32"/>
                  <a:gd fmla="*/ 7 h 170" name="T33"/>
                  <a:gd fmla="*/ 30 w 174" name="T34"/>
                  <a:gd fmla="*/ 71 h 170" name="T35"/>
                  <a:gd fmla="*/ 0 w 174" name="T36"/>
                  <a:gd fmla="*/ 159 h 170" name="T37"/>
                  <a:gd fmla="*/ 0 w 174" name="T38"/>
                  <a:gd fmla="*/ 159 h 170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74" name="T60"/>
                  <a:gd fmla="*/ 0 h 170" name="T61"/>
                  <a:gd fmla="*/ 174 w 174" name="T62"/>
                  <a:gd fmla="*/ 170 h 170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70" w="174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/>
              <p:nvPr/>
            </p:nvSpPr>
            <p:spPr bwMode="auto">
              <a:xfrm>
                <a:off x="3243" y="3422"/>
                <a:ext cx="15" cy="158"/>
              </a:xfrm>
              <a:custGeom>
                <a:gdLst>
                  <a:gd fmla="*/ 0 w 15" name="T0"/>
                  <a:gd fmla="*/ 4 h 15" name="T1"/>
                  <a:gd fmla="*/ 0 w 15" name="T2"/>
                  <a:gd fmla="*/ 4 h 15" name="T3"/>
                  <a:gd fmla="*/ 5 w 15" name="T4"/>
                  <a:gd fmla="*/ 14 h 15" name="T5"/>
                  <a:gd fmla="*/ 14 w 15" name="T6"/>
                  <a:gd fmla="*/ 0 h 15" name="T7"/>
                  <a:gd fmla="*/ 0 w 15" name="T8"/>
                  <a:gd fmla="*/ 4 h 15" name="T9"/>
                  <a:gd fmla="*/ 0 w 15" name="T10"/>
                  <a:gd fmla="*/ 4 h 15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5" name="T18"/>
                  <a:gd fmla="*/ 0 h 15" name="T19"/>
                  <a:gd fmla="*/ 15 w 15" name="T20"/>
                  <a:gd fmla="*/ 15 h 15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5" w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/>
              <p:nvPr/>
            </p:nvSpPr>
            <p:spPr bwMode="auto">
              <a:xfrm>
                <a:off x="3352" y="3657"/>
                <a:ext cx="128" cy="158"/>
              </a:xfrm>
              <a:custGeom>
                <a:gdLst>
                  <a:gd fmla="*/ 0 w 128" name="T0"/>
                  <a:gd fmla="*/ 98 h 128" name="T1"/>
                  <a:gd fmla="*/ 0 w 128" name="T2"/>
                  <a:gd fmla="*/ 98 h 128" name="T3"/>
                  <a:gd fmla="*/ 0 w 128" name="T4"/>
                  <a:gd fmla="*/ 59 h 128" name="T5"/>
                  <a:gd fmla="*/ 14 w 128" name="T6"/>
                  <a:gd fmla="*/ 59 h 128" name="T7"/>
                  <a:gd fmla="*/ 14 w 128" name="T8"/>
                  <a:gd fmla="*/ 10 h 128" name="T9"/>
                  <a:gd fmla="*/ 40 w 128" name="T10"/>
                  <a:gd fmla="*/ 4 h 128" name="T11"/>
                  <a:gd fmla="*/ 48 w 128" name="T12"/>
                  <a:gd fmla="*/ 13 h 128" name="T13"/>
                  <a:gd fmla="*/ 71 w 128" name="T14"/>
                  <a:gd fmla="*/ 0 h 128" name="T15"/>
                  <a:gd fmla="*/ 109 w 128" name="T16"/>
                  <a:gd fmla="*/ 53 h 128" name="T17"/>
                  <a:gd fmla="*/ 127 w 128" name="T18"/>
                  <a:gd fmla="*/ 62 h 128" name="T19"/>
                  <a:gd fmla="*/ 76 w 128" name="T20"/>
                  <a:gd fmla="*/ 109 h 128" name="T21"/>
                  <a:gd fmla="*/ 46 w 128" name="T22"/>
                  <a:gd fmla="*/ 109 h 128" name="T23"/>
                  <a:gd fmla="*/ 30 w 128" name="T24"/>
                  <a:gd fmla="*/ 126 h 128" name="T25"/>
                  <a:gd fmla="*/ 11 w 128" name="T26"/>
                  <a:gd fmla="*/ 127 h 128" name="T27"/>
                  <a:gd fmla="*/ 11 w 128" name="T28"/>
                  <a:gd fmla="*/ 112 h 128" name="T29"/>
                  <a:gd fmla="*/ 0 w 128" name="T30"/>
                  <a:gd fmla="*/ 98 h 128" name="T31"/>
                  <a:gd fmla="*/ 0 w 128" name="T32"/>
                  <a:gd fmla="*/ 98 h 128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28" name="T51"/>
                  <a:gd fmla="*/ 0 h 128" name="T52"/>
                  <a:gd fmla="*/ 128 w 128" name="T53"/>
                  <a:gd fmla="*/ 128 h 128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28" w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/>
              <p:nvPr/>
            </p:nvSpPr>
            <p:spPr bwMode="auto">
              <a:xfrm>
                <a:off x="3477" y="3396"/>
                <a:ext cx="25" cy="158"/>
              </a:xfrm>
              <a:custGeom>
                <a:gdLst>
                  <a:gd fmla="*/ 0 w 25" name="T0"/>
                  <a:gd fmla="*/ 4 h 28" name="T1"/>
                  <a:gd fmla="*/ 0 w 25" name="T2"/>
                  <a:gd fmla="*/ 4 h 28" name="T3"/>
                  <a:gd fmla="*/ 3 w 25" name="T4"/>
                  <a:gd fmla="*/ 14 h 28" name="T5"/>
                  <a:gd fmla="*/ 9 w 25" name="T6"/>
                  <a:gd fmla="*/ 27 h 28" name="T7"/>
                  <a:gd fmla="*/ 24 w 25" name="T8"/>
                  <a:gd fmla="*/ 11 h 28" name="T9"/>
                  <a:gd fmla="*/ 23 w 25" name="T10"/>
                  <a:gd fmla="*/ 0 h 28" name="T11"/>
                  <a:gd fmla="*/ 0 w 25" name="T12"/>
                  <a:gd fmla="*/ 4 h 28" name="T13"/>
                  <a:gd fmla="*/ 0 w 25" name="T14"/>
                  <a:gd fmla="*/ 4 h 2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25" name="T24"/>
                  <a:gd fmla="*/ 0 h 28" name="T25"/>
                  <a:gd fmla="*/ 25 w 25" name="T26"/>
                  <a:gd fmla="*/ 28 h 2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8" w="25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/>
              <p:nvPr/>
            </p:nvSpPr>
            <p:spPr bwMode="auto">
              <a:xfrm>
                <a:off x="3195" y="3254"/>
                <a:ext cx="106" cy="158"/>
              </a:xfrm>
              <a:custGeom>
                <a:gdLst>
                  <a:gd fmla="*/ 0 w 106" name="T0"/>
                  <a:gd fmla="*/ 109 h 153" name="T1"/>
                  <a:gd fmla="*/ 0 w 106" name="T2"/>
                  <a:gd fmla="*/ 109 h 153" name="T3"/>
                  <a:gd fmla="*/ 14 w 106" name="T4"/>
                  <a:gd fmla="*/ 80 h 153" name="T5"/>
                  <a:gd fmla="*/ 40 w 106" name="T6"/>
                  <a:gd fmla="*/ 84 h 153" name="T7"/>
                  <a:gd fmla="*/ 68 w 106" name="T8"/>
                  <a:gd fmla="*/ 25 h 153" name="T9"/>
                  <a:gd fmla="*/ 82 w 106" name="T10"/>
                  <a:gd fmla="*/ 14 h 153" name="T11"/>
                  <a:gd fmla="*/ 77 w 106" name="T12"/>
                  <a:gd fmla="*/ 2 h 153" name="T13"/>
                  <a:gd fmla="*/ 84 w 106" name="T14"/>
                  <a:gd fmla="*/ 0 h 153" name="T15"/>
                  <a:gd fmla="*/ 94 w 106" name="T16"/>
                  <a:gd fmla="*/ 37 h 153" name="T17"/>
                  <a:gd fmla="*/ 77 w 106" name="T18"/>
                  <a:gd fmla="*/ 44 h 153" name="T19"/>
                  <a:gd fmla="*/ 96 w 106" name="T20"/>
                  <a:gd fmla="*/ 73 h 153" name="T21"/>
                  <a:gd fmla="*/ 84 w 106" name="T22"/>
                  <a:gd fmla="*/ 107 h 153" name="T23"/>
                  <a:gd fmla="*/ 105 w 106" name="T24"/>
                  <a:gd fmla="*/ 134 h 153" name="T25"/>
                  <a:gd fmla="*/ 103 w 106" name="T26"/>
                  <a:gd fmla="*/ 152 h 153" name="T27"/>
                  <a:gd fmla="*/ 67 w 106" name="T28"/>
                  <a:gd fmla="*/ 144 h 153" name="T29"/>
                  <a:gd fmla="*/ 39 w 106" name="T30"/>
                  <a:gd fmla="*/ 143 h 153" name="T31"/>
                  <a:gd fmla="*/ 17 w 106" name="T32"/>
                  <a:gd fmla="*/ 144 h 153" name="T33"/>
                  <a:gd fmla="*/ 16 w 106" name="T34"/>
                  <a:gd fmla="*/ 119 h 153" name="T35"/>
                  <a:gd fmla="*/ 0 w 106" name="T36"/>
                  <a:gd fmla="*/ 109 h 153" name="T37"/>
                  <a:gd fmla="*/ 0 w 106" name="T38"/>
                  <a:gd fmla="*/ 109 h 153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06" name="T60"/>
                  <a:gd fmla="*/ 0 h 153" name="T61"/>
                  <a:gd fmla="*/ 106 w 106" name="T62"/>
                  <a:gd fmla="*/ 153 h 153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53" w="105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/>
              <p:nvPr/>
            </p:nvSpPr>
            <p:spPr bwMode="auto">
              <a:xfrm>
                <a:off x="3279" y="3257"/>
                <a:ext cx="178" cy="158"/>
              </a:xfrm>
              <a:custGeom>
                <a:gdLst>
                  <a:gd fmla="*/ 0 w 178" name="T0"/>
                  <a:gd fmla="*/ 83 h 111" name="T1"/>
                  <a:gd fmla="*/ 0 w 178" name="T2"/>
                  <a:gd fmla="*/ 83 h 111" name="T3"/>
                  <a:gd fmla="*/ 12 w 178" name="T4"/>
                  <a:gd fmla="*/ 49 h 111" name="T5"/>
                  <a:gd fmla="*/ 56 w 178" name="T6"/>
                  <a:gd fmla="*/ 40 h 111" name="T7"/>
                  <a:gd fmla="*/ 61 w 178" name="T8"/>
                  <a:gd fmla="*/ 29 h 111" name="T9"/>
                  <a:gd fmla="*/ 81 w 178" name="T10"/>
                  <a:gd fmla="*/ 25 h 111" name="T11"/>
                  <a:gd fmla="*/ 111 w 178" name="T12"/>
                  <a:gd fmla="*/ 0 h 111" name="T13"/>
                  <a:gd fmla="*/ 121 w 178" name="T14"/>
                  <a:gd fmla="*/ 29 h 111" name="T15"/>
                  <a:gd fmla="*/ 144 w 178" name="T16"/>
                  <a:gd fmla="*/ 40 h 111" name="T17"/>
                  <a:gd fmla="*/ 177 w 178" name="T18"/>
                  <a:gd fmla="*/ 80 h 111" name="T19"/>
                  <a:gd fmla="*/ 95 w 178" name="T20"/>
                  <a:gd fmla="*/ 91 h 111" name="T21"/>
                  <a:gd fmla="*/ 68 w 178" name="T22"/>
                  <a:gd fmla="*/ 80 h 111" name="T23"/>
                  <a:gd fmla="*/ 56 w 178" name="T24"/>
                  <a:gd fmla="*/ 99 h 111" name="T25"/>
                  <a:gd fmla="*/ 33 w 178" name="T26"/>
                  <a:gd fmla="*/ 99 h 111" name="T27"/>
                  <a:gd fmla="*/ 21 w 178" name="T28"/>
                  <a:gd fmla="*/ 110 h 111" name="T29"/>
                  <a:gd fmla="*/ 0 w 178" name="T30"/>
                  <a:gd fmla="*/ 83 h 111" name="T31"/>
                  <a:gd fmla="*/ 0 w 178" name="T32"/>
                  <a:gd fmla="*/ 83 h 111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78" name="T51"/>
                  <a:gd fmla="*/ 0 h 111" name="T52"/>
                  <a:gd fmla="*/ 178 w 178" name="T53"/>
                  <a:gd fmla="*/ 111 h 111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10" w="178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/>
              <p:nvPr/>
            </p:nvSpPr>
            <p:spPr bwMode="auto">
              <a:xfrm>
                <a:off x="3263" y="3139"/>
                <a:ext cx="147" cy="158"/>
              </a:xfrm>
              <a:custGeom>
                <a:gdLst>
                  <a:gd fmla="*/ 0 w 147" name="T0"/>
                  <a:gd fmla="*/ 128 h 224" name="T1"/>
                  <a:gd fmla="*/ 0 w 147" name="T2"/>
                  <a:gd fmla="*/ 128 h 224" name="T3"/>
                  <a:gd fmla="*/ 21 w 147" name="T4"/>
                  <a:gd fmla="*/ 139 h 224" name="T5"/>
                  <a:gd fmla="*/ 16 w 147" name="T6"/>
                  <a:gd fmla="*/ 150 h 224" name="T7"/>
                  <a:gd fmla="*/ 26 w 147" name="T8"/>
                  <a:gd fmla="*/ 187 h 224" name="T9"/>
                  <a:gd fmla="*/ 9 w 147" name="T10"/>
                  <a:gd fmla="*/ 194 h 224" name="T11"/>
                  <a:gd fmla="*/ 28 w 147" name="T12"/>
                  <a:gd fmla="*/ 223 h 224" name="T13"/>
                  <a:gd fmla="*/ 72 w 147" name="T14"/>
                  <a:gd fmla="*/ 214 h 224" name="T15"/>
                  <a:gd fmla="*/ 77 w 147" name="T16"/>
                  <a:gd fmla="*/ 203 h 224" name="T17"/>
                  <a:gd fmla="*/ 97 w 147" name="T18"/>
                  <a:gd fmla="*/ 199 h 224" name="T19"/>
                  <a:gd fmla="*/ 127 w 147" name="T20"/>
                  <a:gd fmla="*/ 174 h 224" name="T21"/>
                  <a:gd fmla="*/ 117 w 147" name="T22"/>
                  <a:gd fmla="*/ 147 h 224" name="T23"/>
                  <a:gd fmla="*/ 131 w 147" name="T24"/>
                  <a:gd fmla="*/ 111 h 224" name="T25"/>
                  <a:gd fmla="*/ 145 w 147" name="T26"/>
                  <a:gd fmla="*/ 108 h 224" name="T27"/>
                  <a:gd fmla="*/ 146 w 147" name="T28"/>
                  <a:gd fmla="*/ 56 h 224" name="T29"/>
                  <a:gd fmla="*/ 36 w 147" name="T30"/>
                  <a:gd fmla="*/ 0 h 224" name="T31"/>
                  <a:gd fmla="*/ 22 w 147" name="T32"/>
                  <a:gd fmla="*/ 5 h 224" name="T33"/>
                  <a:gd fmla="*/ 22 w 147" name="T34"/>
                  <a:gd fmla="*/ 27 h 224" name="T35"/>
                  <a:gd fmla="*/ 36 w 147" name="T36"/>
                  <a:gd fmla="*/ 43 h 224" name="T37"/>
                  <a:gd fmla="*/ 28 w 147" name="T38"/>
                  <a:gd fmla="*/ 92 h 224" name="T39"/>
                  <a:gd fmla="*/ 0 w 147" name="T40"/>
                  <a:gd fmla="*/ 128 h 224" name="T41"/>
                  <a:gd fmla="*/ 0 w 147" name="T42"/>
                  <a:gd fmla="*/ 128 h 224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47" name="T66"/>
                  <a:gd fmla="*/ 0 h 224" name="T67"/>
                  <a:gd fmla="*/ 147 w 147" name="T68"/>
                  <a:gd fmla="*/ 224 h 224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24" w="147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/>
              <p:nvPr/>
            </p:nvSpPr>
            <p:spPr bwMode="auto">
              <a:xfrm>
                <a:off x="3232" y="3360"/>
                <a:ext cx="104" cy="158"/>
              </a:xfrm>
              <a:custGeom>
                <a:gdLst>
                  <a:gd fmla="*/ 0 w 104" name="T0"/>
                  <a:gd fmla="*/ 104 h 119" name="T1"/>
                  <a:gd fmla="*/ 0 w 104" name="T2"/>
                  <a:gd fmla="*/ 104 h 119" name="T3"/>
                  <a:gd fmla="*/ 11 w 104" name="T4"/>
                  <a:gd fmla="*/ 118 h 119" name="T5"/>
                  <a:gd fmla="*/ 25 w 104" name="T6"/>
                  <a:gd fmla="*/ 114 h 119" name="T7"/>
                  <a:gd fmla="*/ 46 w 104" name="T8"/>
                  <a:gd fmla="*/ 115 h 119" name="T9"/>
                  <a:gd fmla="*/ 65 w 104" name="T10"/>
                  <a:gd fmla="*/ 103 h 119" name="T11"/>
                  <a:gd fmla="*/ 70 w 104" name="T12"/>
                  <a:gd fmla="*/ 79 h 119" name="T13"/>
                  <a:gd fmla="*/ 90 w 104" name="T14"/>
                  <a:gd fmla="*/ 59 h 119" name="T15"/>
                  <a:gd fmla="*/ 103 w 104" name="T16"/>
                  <a:gd fmla="*/ 0 h 119" name="T17"/>
                  <a:gd fmla="*/ 80 w 104" name="T18"/>
                  <a:gd fmla="*/ 0 h 119" name="T19"/>
                  <a:gd fmla="*/ 68 w 104" name="T20"/>
                  <a:gd fmla="*/ 11 h 119" name="T21"/>
                  <a:gd fmla="*/ 66 w 104" name="T22"/>
                  <a:gd fmla="*/ 29 h 119" name="T23"/>
                  <a:gd fmla="*/ 30 w 104" name="T24"/>
                  <a:gd fmla="*/ 21 h 119" name="T25"/>
                  <a:gd fmla="*/ 29 w 104" name="T26"/>
                  <a:gd fmla="*/ 33 h 119" name="T27"/>
                  <a:gd fmla="*/ 43 w 104" name="T28"/>
                  <a:gd fmla="*/ 35 h 119" name="T29"/>
                  <a:gd fmla="*/ 39 w 104" name="T30"/>
                  <a:gd fmla="*/ 81 h 119" name="T31"/>
                  <a:gd fmla="*/ 21 w 104" name="T32"/>
                  <a:gd fmla="*/ 76 h 119" name="T33"/>
                  <a:gd fmla="*/ 0 w 104" name="T34"/>
                  <a:gd fmla="*/ 104 h 119" name="T35"/>
                  <a:gd fmla="*/ 0 w 104" name="T36"/>
                  <a:gd fmla="*/ 104 h 119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104" name="T57"/>
                  <a:gd fmla="*/ 0 h 119" name="T58"/>
                  <a:gd fmla="*/ 104 w 104" name="T59"/>
                  <a:gd fmla="*/ 119 h 119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119" w="104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/>
              <p:nvPr/>
            </p:nvSpPr>
            <p:spPr bwMode="auto">
              <a:xfrm>
                <a:off x="3248" y="3406"/>
                <a:ext cx="260" cy="158"/>
              </a:xfrm>
              <a:custGeom>
                <a:gdLst>
                  <a:gd fmla="*/ 0 w 260" name="T0"/>
                  <a:gd fmla="*/ 147 h 250" name="T1"/>
                  <a:gd fmla="*/ 0 w 260" name="T2"/>
                  <a:gd fmla="*/ 147 h 250" name="T3"/>
                  <a:gd fmla="*/ 1 w 260" name="T4"/>
                  <a:gd fmla="*/ 154 h 250" name="T5"/>
                  <a:gd fmla="*/ 53 w 260" name="T6"/>
                  <a:gd fmla="*/ 147 h 250" name="T7"/>
                  <a:gd fmla="*/ 76 w 260" name="T8"/>
                  <a:gd fmla="*/ 179 h 250" name="T9"/>
                  <a:gd fmla="*/ 95 w 260" name="T10"/>
                  <a:gd fmla="*/ 177 h 250" name="T11"/>
                  <a:gd fmla="*/ 99 w 260" name="T12"/>
                  <a:gd fmla="*/ 163 h 250" name="T13"/>
                  <a:gd fmla="*/ 117 w 260" name="T14"/>
                  <a:gd fmla="*/ 162 h 250" name="T15"/>
                  <a:gd fmla="*/ 129 w 260" name="T16"/>
                  <a:gd fmla="*/ 171 h 250" name="T17"/>
                  <a:gd fmla="*/ 132 w 260" name="T18"/>
                  <a:gd fmla="*/ 220 h 250" name="T19"/>
                  <a:gd fmla="*/ 160 w 260" name="T20"/>
                  <a:gd fmla="*/ 217 h 250" name="T21"/>
                  <a:gd fmla="*/ 238 w 260" name="T22"/>
                  <a:gd fmla="*/ 249 h 250" name="T23"/>
                  <a:gd fmla="*/ 238 w 260" name="T24"/>
                  <a:gd fmla="*/ 235 h 250" name="T25"/>
                  <a:gd fmla="*/ 222 w 260" name="T26"/>
                  <a:gd fmla="*/ 228 h 250" name="T27"/>
                  <a:gd fmla="*/ 225 w 260" name="T28"/>
                  <a:gd fmla="*/ 192 h 250" name="T29"/>
                  <a:gd fmla="*/ 250 w 260" name="T30"/>
                  <a:gd fmla="*/ 180 h 250" name="T31"/>
                  <a:gd fmla="*/ 234 w 260" name="T32"/>
                  <a:gd fmla="*/ 156 h 250" name="T33"/>
                  <a:gd fmla="*/ 232 w 260" name="T34"/>
                  <a:gd fmla="*/ 115 h 250" name="T35"/>
                  <a:gd fmla="*/ 229 w 260" name="T36"/>
                  <a:gd fmla="*/ 105 h 250" name="T37"/>
                  <a:gd fmla="*/ 238 w 260" name="T38"/>
                  <a:gd fmla="*/ 87 h 250" name="T39"/>
                  <a:gd fmla="*/ 250 w 260" name="T40"/>
                  <a:gd fmla="*/ 52 h 250" name="T41"/>
                  <a:gd fmla="*/ 259 w 260" name="T42"/>
                  <a:gd fmla="*/ 39 h 250" name="T43"/>
                  <a:gd fmla="*/ 254 w 260" name="T44"/>
                  <a:gd fmla="*/ 20 h 250" name="T45"/>
                  <a:gd fmla="*/ 208 w 260" name="T46"/>
                  <a:gd fmla="*/ 0 h 250" name="T47"/>
                  <a:gd fmla="*/ 126 w 260" name="T48"/>
                  <a:gd fmla="*/ 11 h 250" name="T49"/>
                  <a:gd fmla="*/ 99 w 260" name="T50"/>
                  <a:gd fmla="*/ 0 h 250" name="T51"/>
                  <a:gd fmla="*/ 87 w 260" name="T52"/>
                  <a:gd fmla="*/ 19 h 250" name="T53"/>
                  <a:gd fmla="*/ 74 w 260" name="T54"/>
                  <a:gd fmla="*/ 78 h 250" name="T55"/>
                  <a:gd fmla="*/ 54 w 260" name="T56"/>
                  <a:gd fmla="*/ 98 h 250" name="T57"/>
                  <a:gd fmla="*/ 49 w 260" name="T58"/>
                  <a:gd fmla="*/ 122 h 250" name="T59"/>
                  <a:gd fmla="*/ 30 w 260" name="T60"/>
                  <a:gd fmla="*/ 134 h 250" name="T61"/>
                  <a:gd fmla="*/ 9 w 260" name="T62"/>
                  <a:gd fmla="*/ 133 h 250" name="T63"/>
                  <a:gd fmla="*/ 0 w 260" name="T64"/>
                  <a:gd fmla="*/ 147 h 250" name="T65"/>
                  <a:gd fmla="*/ 0 w 260" name="T66"/>
                  <a:gd fmla="*/ 147 h 250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260" name="T102"/>
                  <a:gd fmla="*/ 0 h 250" name="T103"/>
                  <a:gd fmla="*/ 260 w 260" name="T104"/>
                  <a:gd fmla="*/ 250 h 250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250" w="26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/>
              <p:nvPr/>
            </p:nvSpPr>
            <p:spPr bwMode="auto">
              <a:xfrm>
                <a:off x="3522" y="2855"/>
                <a:ext cx="33" cy="158"/>
              </a:xfrm>
              <a:custGeom>
                <a:gdLst>
                  <a:gd fmla="*/ 0 w 33" name="T0"/>
                  <a:gd fmla="*/ 9 h 18" name="T1"/>
                  <a:gd fmla="*/ 0 w 33" name="T2"/>
                  <a:gd fmla="*/ 9 h 18" name="T3"/>
                  <a:gd fmla="*/ 11 w 33" name="T4"/>
                  <a:gd fmla="*/ 17 h 18" name="T5"/>
                  <a:gd fmla="*/ 32 w 33" name="T6"/>
                  <a:gd fmla="*/ 0 h 18" name="T7"/>
                  <a:gd fmla="*/ 0 w 33" name="T8"/>
                  <a:gd fmla="*/ 9 h 18" name="T9"/>
                  <a:gd fmla="*/ 0 w 33" name="T10"/>
                  <a:gd fmla="*/ 9 h 1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33" name="T18"/>
                  <a:gd fmla="*/ 0 h 18" name="T19"/>
                  <a:gd fmla="*/ 33 w 33" name="T20"/>
                  <a:gd fmla="*/ 18 h 1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8" w="33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/>
              <p:nvPr/>
            </p:nvSpPr>
            <p:spPr bwMode="auto">
              <a:xfrm>
                <a:off x="3093" y="3224"/>
                <a:ext cx="38" cy="158"/>
              </a:xfrm>
              <a:custGeom>
                <a:gdLst>
                  <a:gd fmla="*/ 0 w 38" name="T0"/>
                  <a:gd fmla="*/ 21 h 85" name="T1"/>
                  <a:gd fmla="*/ 0 w 38" name="T2"/>
                  <a:gd fmla="*/ 21 h 85" name="T3"/>
                  <a:gd fmla="*/ 14 w 38" name="T4"/>
                  <a:gd fmla="*/ 84 h 85" name="T5"/>
                  <a:gd fmla="*/ 26 w 38" name="T6"/>
                  <a:gd fmla="*/ 83 h 85" name="T7"/>
                  <a:gd fmla="*/ 37 w 38" name="T8"/>
                  <a:gd fmla="*/ 10 h 85" name="T9"/>
                  <a:gd fmla="*/ 26 w 38" name="T10"/>
                  <a:gd fmla="*/ 0 h 85" name="T11"/>
                  <a:gd fmla="*/ 19 w 38" name="T12"/>
                  <a:gd fmla="*/ 7 h 85" name="T13"/>
                  <a:gd fmla="*/ 0 w 38" name="T14"/>
                  <a:gd fmla="*/ 21 h 85" name="T15"/>
                  <a:gd fmla="*/ 0 w 38" name="T16"/>
                  <a:gd fmla="*/ 21 h 85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38" name="T27"/>
                  <a:gd fmla="*/ 0 h 85" name="T28"/>
                  <a:gd fmla="*/ 38 w 38" name="T29"/>
                  <a:gd fmla="*/ 85 h 85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85" w="38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/>
              <p:nvPr/>
            </p:nvSpPr>
            <p:spPr bwMode="auto">
              <a:xfrm>
                <a:off x="3209" y="3329"/>
                <a:ext cx="26" cy="158"/>
              </a:xfrm>
              <a:custGeom>
                <a:gdLst>
                  <a:gd fmla="*/ 0 w 26" name="T0"/>
                  <a:gd fmla="*/ 17 h 18" name="T1"/>
                  <a:gd fmla="*/ 0 w 26" name="T2"/>
                  <a:gd fmla="*/ 17 h 18" name="T3"/>
                  <a:gd fmla="*/ 3 w 26" name="T4"/>
                  <a:gd fmla="*/ 1 h 18" name="T5"/>
                  <a:gd fmla="*/ 25 w 26" name="T6"/>
                  <a:gd fmla="*/ 0 h 18" name="T7"/>
                  <a:gd fmla="*/ 25 w 26" name="T8"/>
                  <a:gd fmla="*/ 15 h 18" name="T9"/>
                  <a:gd fmla="*/ 0 w 26" name="T10"/>
                  <a:gd fmla="*/ 17 h 18" name="T11"/>
                  <a:gd fmla="*/ 0 w 26" name="T12"/>
                  <a:gd fmla="*/ 17 h 1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6" name="T21"/>
                  <a:gd fmla="*/ 0 h 18" name="T22"/>
                  <a:gd fmla="*/ 26 w 26" name="T23"/>
                  <a:gd fmla="*/ 18 h 1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8" w="26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/>
              <p:nvPr/>
            </p:nvSpPr>
            <p:spPr bwMode="auto">
              <a:xfrm>
                <a:off x="3530" y="3204"/>
                <a:ext cx="207" cy="158"/>
              </a:xfrm>
              <a:custGeom>
                <a:gdLst>
                  <a:gd fmla="*/ 0 w 207" name="T0"/>
                  <a:gd fmla="*/ 140 h 201" name="T1"/>
                  <a:gd fmla="*/ 0 w 207" name="T2"/>
                  <a:gd fmla="*/ 140 h 201" name="T3"/>
                  <a:gd fmla="*/ 16 w 207" name="T4"/>
                  <a:gd fmla="*/ 129 h 201" name="T5"/>
                  <a:gd fmla="*/ 17 w 207" name="T6"/>
                  <a:gd fmla="*/ 105 h 201" name="T7"/>
                  <a:gd fmla="*/ 44 w 207" name="T8"/>
                  <a:gd fmla="*/ 72 h 201" name="T9"/>
                  <a:gd fmla="*/ 55 w 207" name="T10"/>
                  <a:gd fmla="*/ 13 h 201" name="T11"/>
                  <a:gd fmla="*/ 76 w 207" name="T12"/>
                  <a:gd fmla="*/ 0 h 201" name="T13"/>
                  <a:gd fmla="*/ 92 w 207" name="T14"/>
                  <a:gd fmla="*/ 40 h 201" name="T15"/>
                  <a:gd fmla="*/ 137 w 207" name="T16"/>
                  <a:gd fmla="*/ 74 h 201" name="T17"/>
                  <a:gd fmla="*/ 121 w 207" name="T18"/>
                  <a:gd fmla="*/ 95 h 201" name="T19"/>
                  <a:gd fmla="*/ 136 w 207" name="T20"/>
                  <a:gd fmla="*/ 100 h 201" name="T21"/>
                  <a:gd fmla="*/ 152 w 207" name="T22"/>
                  <a:gd fmla="*/ 124 h 201" name="T23"/>
                  <a:gd fmla="*/ 206 w 207" name="T24"/>
                  <a:gd fmla="*/ 138 h 201" name="T25"/>
                  <a:gd fmla="*/ 165 w 207" name="T26"/>
                  <a:gd fmla="*/ 179 h 201" name="T27"/>
                  <a:gd fmla="*/ 122 w 207" name="T28"/>
                  <a:gd fmla="*/ 194 h 201" name="T29"/>
                  <a:gd fmla="*/ 83 w 207" name="T30"/>
                  <a:gd fmla="*/ 200 h 201" name="T31"/>
                  <a:gd fmla="*/ 39 w 207" name="T32"/>
                  <a:gd fmla="*/ 185 h 201" name="T33"/>
                  <a:gd fmla="*/ 24 w 207" name="T34"/>
                  <a:gd fmla="*/ 156 h 201" name="T35"/>
                  <a:gd fmla="*/ 0 w 207" name="T36"/>
                  <a:gd fmla="*/ 140 h 201" name="T37"/>
                  <a:gd fmla="*/ 0 w 207" name="T38"/>
                  <a:gd fmla="*/ 140 h 201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207" name="T60"/>
                  <a:gd fmla="*/ 0 h 201" name="T61"/>
                  <a:gd fmla="*/ 207 w 207" name="T62"/>
                  <a:gd fmla="*/ 201 h 201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201" w="206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/>
              <p:nvPr/>
            </p:nvSpPr>
            <p:spPr bwMode="auto">
              <a:xfrm>
                <a:off x="3651" y="3191"/>
                <a:ext cx="22" cy="158"/>
              </a:xfrm>
              <a:custGeom>
                <a:gdLst>
                  <a:gd fmla="*/ 0 w 22" name="T0"/>
                  <a:gd fmla="*/ 21 h 27" name="T1"/>
                  <a:gd fmla="*/ 0 w 22" name="T2"/>
                  <a:gd fmla="*/ 21 h 27" name="T3"/>
                  <a:gd fmla="*/ 15 w 22" name="T4"/>
                  <a:gd fmla="*/ 26 h 27" name="T5"/>
                  <a:gd fmla="*/ 21 w 22" name="T6"/>
                  <a:gd fmla="*/ 18 h 27" name="T7"/>
                  <a:gd fmla="*/ 10 w 22" name="T8"/>
                  <a:gd fmla="*/ 16 h 27" name="T9"/>
                  <a:gd fmla="*/ 21 w 22" name="T10"/>
                  <a:gd fmla="*/ 10 h 27" name="T11"/>
                  <a:gd fmla="*/ 16 w 22" name="T12"/>
                  <a:gd fmla="*/ 0 h 27" name="T13"/>
                  <a:gd fmla="*/ 0 w 22" name="T14"/>
                  <a:gd fmla="*/ 21 h 27" name="T15"/>
                  <a:gd fmla="*/ 0 w 22" name="T16"/>
                  <a:gd fmla="*/ 21 h 27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22" name="T27"/>
                  <a:gd fmla="*/ 0 h 27" name="T28"/>
                  <a:gd fmla="*/ 22 w 22" name="T29"/>
                  <a:gd fmla="*/ 27 h 27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27" w="22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/>
              <p:nvPr/>
            </p:nvSpPr>
            <p:spPr bwMode="auto">
              <a:xfrm>
                <a:off x="3199" y="3363"/>
                <a:ext cx="77" cy="158"/>
              </a:xfrm>
              <a:custGeom>
                <a:gdLst>
                  <a:gd fmla="*/ 0 w 77" name="T0"/>
                  <a:gd fmla="*/ 40 h 85" name="T1"/>
                  <a:gd fmla="*/ 0 w 77" name="T2"/>
                  <a:gd fmla="*/ 40 h 85" name="T3"/>
                  <a:gd fmla="*/ 9 w 77" name="T4"/>
                  <a:gd fmla="*/ 27 h 85" name="T5"/>
                  <a:gd fmla="*/ 14 w 77" name="T6"/>
                  <a:gd fmla="*/ 28 h 85" name="T7"/>
                  <a:gd fmla="*/ 10 w 77" name="T8"/>
                  <a:gd fmla="*/ 17 h 85" name="T9"/>
                  <a:gd fmla="*/ 35 w 77" name="T10"/>
                  <a:gd fmla="*/ 15 h 85" name="T11"/>
                  <a:gd fmla="*/ 35 w 77" name="T12"/>
                  <a:gd fmla="*/ 0 h 85" name="T13"/>
                  <a:gd fmla="*/ 63 w 77" name="T14"/>
                  <a:gd fmla="*/ 1 h 85" name="T15"/>
                  <a:gd fmla="*/ 62 w 77" name="T16"/>
                  <a:gd fmla="*/ 13 h 85" name="T17"/>
                  <a:gd fmla="*/ 76 w 77" name="T18"/>
                  <a:gd fmla="*/ 15 h 85" name="T19"/>
                  <a:gd fmla="*/ 72 w 77" name="T20"/>
                  <a:gd fmla="*/ 61 h 85" name="T21"/>
                  <a:gd fmla="*/ 54 w 77" name="T22"/>
                  <a:gd fmla="*/ 56 h 85" name="T23"/>
                  <a:gd fmla="*/ 33 w 77" name="T24"/>
                  <a:gd fmla="*/ 84 h 85" name="T25"/>
                  <a:gd fmla="*/ 0 w 77" name="T26"/>
                  <a:gd fmla="*/ 40 h 85" name="T27"/>
                  <a:gd fmla="*/ 0 w 77" name="T28"/>
                  <a:gd fmla="*/ 40 h 85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77" name="T45"/>
                  <a:gd fmla="*/ 0 h 85" name="T46"/>
                  <a:gd fmla="*/ 77 w 77" name="T47"/>
                  <a:gd fmla="*/ 85 h 85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5" w="77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/>
              <p:nvPr/>
            </p:nvSpPr>
            <p:spPr bwMode="auto">
              <a:xfrm>
                <a:off x="2852" y="3169"/>
                <a:ext cx="42" cy="158"/>
              </a:xfrm>
              <a:custGeom>
                <a:gdLst>
                  <a:gd fmla="*/ 0 w 42" name="T0"/>
                  <a:gd fmla="*/ 7 h 8" name="T1"/>
                  <a:gd fmla="*/ 0 w 42" name="T2"/>
                  <a:gd fmla="*/ 7 h 8" name="T3"/>
                  <a:gd fmla="*/ 2 w 42" name="T4"/>
                  <a:gd fmla="*/ 0 h 8" name="T5"/>
                  <a:gd fmla="*/ 41 w 42" name="T6"/>
                  <a:gd fmla="*/ 2 h 8" name="T7"/>
                  <a:gd fmla="*/ 0 w 42" name="T8"/>
                  <a:gd fmla="*/ 7 h 8" name="T9"/>
                  <a:gd fmla="*/ 0 w 42" name="T10"/>
                  <a:gd fmla="*/ 7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42" name="T18"/>
                  <a:gd fmla="*/ 0 h 8" name="T19"/>
                  <a:gd fmla="*/ 42 w 42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42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/>
              <p:nvPr/>
            </p:nvSpPr>
            <p:spPr bwMode="auto">
              <a:xfrm>
                <a:off x="3039" y="3243"/>
                <a:ext cx="59" cy="158"/>
              </a:xfrm>
              <a:custGeom>
                <a:gdLst>
                  <a:gd fmla="*/ 0 w 59" name="T0"/>
                  <a:gd fmla="*/ 83 h 89" name="T1"/>
                  <a:gd fmla="*/ 0 w 59" name="T2"/>
                  <a:gd fmla="*/ 83 h 89" name="T3"/>
                  <a:gd fmla="*/ 5 w 59" name="T4"/>
                  <a:gd fmla="*/ 23 h 89" name="T5"/>
                  <a:gd fmla="*/ 3 w 59" name="T6"/>
                  <a:gd fmla="*/ 4 h 89" name="T7"/>
                  <a:gd fmla="*/ 39 w 59" name="T8"/>
                  <a:gd fmla="*/ 0 h 89" name="T9"/>
                  <a:gd fmla="*/ 58 w 59" name="T10"/>
                  <a:gd fmla="*/ 70 h 89" name="T11"/>
                  <a:gd fmla="*/ 15 w 59" name="T12"/>
                  <a:gd fmla="*/ 88 h 89" name="T13"/>
                  <a:gd fmla="*/ 0 w 59" name="T14"/>
                  <a:gd fmla="*/ 83 h 89" name="T15"/>
                  <a:gd fmla="*/ 0 w 59" name="T16"/>
                  <a:gd fmla="*/ 83 h 89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59" name="T27"/>
                  <a:gd fmla="*/ 0 h 89" name="T28"/>
                  <a:gd fmla="*/ 59 w 59" name="T29"/>
                  <a:gd fmla="*/ 89 h 89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89" w="5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/>
              <p:nvPr/>
            </p:nvSpPr>
            <p:spPr bwMode="auto">
              <a:xfrm>
                <a:off x="2876" y="3214"/>
                <a:ext cx="101" cy="158"/>
              </a:xfrm>
              <a:custGeom>
                <a:gdLst>
                  <a:gd fmla="*/ 0 w 101" name="T0"/>
                  <a:gd fmla="*/ 25 h 74" name="T1"/>
                  <a:gd fmla="*/ 0 w 101" name="T2"/>
                  <a:gd fmla="*/ 25 h 74" name="T3"/>
                  <a:gd fmla="*/ 17 w 101" name="T4"/>
                  <a:gd fmla="*/ 14 h 74" name="T5"/>
                  <a:gd fmla="*/ 17 w 101" name="T6"/>
                  <a:gd fmla="*/ 0 h 74" name="T7"/>
                  <a:gd fmla="*/ 50 w 101" name="T8"/>
                  <a:gd fmla="*/ 3 h 74" name="T9"/>
                  <a:gd fmla="*/ 59 w 101" name="T10"/>
                  <a:gd fmla="*/ 10 h 74" name="T11"/>
                  <a:gd fmla="*/ 82 w 101" name="T12"/>
                  <a:gd fmla="*/ 2 h 74" name="T13"/>
                  <a:gd fmla="*/ 96 w 101" name="T14"/>
                  <a:gd fmla="*/ 35 h 74" name="T15"/>
                  <a:gd fmla="*/ 100 w 101" name="T16"/>
                  <a:gd fmla="*/ 59 h 74" name="T17"/>
                  <a:gd fmla="*/ 91 w 101" name="T18"/>
                  <a:gd fmla="*/ 58 h 74" name="T19"/>
                  <a:gd fmla="*/ 89 w 101" name="T20"/>
                  <a:gd fmla="*/ 71 h 74" name="T21"/>
                  <a:gd fmla="*/ 75 w 101" name="T22"/>
                  <a:gd fmla="*/ 73 h 74" name="T23"/>
                  <a:gd fmla="*/ 74 w 101" name="T24"/>
                  <a:gd fmla="*/ 59 h 74" name="T25"/>
                  <a:gd fmla="*/ 66 w 101" name="T26"/>
                  <a:gd fmla="*/ 59 h 74" name="T27"/>
                  <a:gd fmla="*/ 52 w 101" name="T28"/>
                  <a:gd fmla="*/ 38 h 74" name="T29"/>
                  <a:gd fmla="*/ 23 w 101" name="T30"/>
                  <a:gd fmla="*/ 50 h 74" name="T31"/>
                  <a:gd fmla="*/ 0 w 101" name="T32"/>
                  <a:gd fmla="*/ 25 h 74" name="T33"/>
                  <a:gd fmla="*/ 0 w 101" name="T34"/>
                  <a:gd fmla="*/ 25 h 74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101" name="T54"/>
                  <a:gd fmla="*/ 0 h 74" name="T55"/>
                  <a:gd fmla="*/ 101 w 101" name="T56"/>
                  <a:gd fmla="*/ 74 h 74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74" w="100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/>
              <p:nvPr/>
            </p:nvSpPr>
            <p:spPr bwMode="auto">
              <a:xfrm>
                <a:off x="3691" y="2947"/>
                <a:ext cx="26" cy="158"/>
              </a:xfrm>
              <a:custGeom>
                <a:gdLst>
                  <a:gd fmla="*/ 0 w 26" name="T0"/>
                  <a:gd fmla="*/ 0 h 8" name="T1"/>
                  <a:gd fmla="*/ 0 w 26" name="T2"/>
                  <a:gd fmla="*/ 0 h 8" name="T3"/>
                  <a:gd fmla="*/ 13 w 26" name="T4"/>
                  <a:gd fmla="*/ 7 h 8" name="T5"/>
                  <a:gd fmla="*/ 25 w 26" name="T6"/>
                  <a:gd fmla="*/ 2 h 8" name="T7"/>
                  <a:gd fmla="*/ 0 w 26" name="T8"/>
                  <a:gd fmla="*/ 0 h 8" name="T9"/>
                  <a:gd fmla="*/ 0 w 26" name="T10"/>
                  <a:gd fmla="*/ 0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6" name="T18"/>
                  <a:gd fmla="*/ 0 h 8" name="T19"/>
                  <a:gd fmla="*/ 26 w 26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26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/>
              <p:nvPr/>
            </p:nvSpPr>
            <p:spPr bwMode="auto">
              <a:xfrm>
                <a:off x="3544" y="2913"/>
                <a:ext cx="22" cy="158"/>
              </a:xfrm>
              <a:custGeom>
                <a:gdLst>
                  <a:gd fmla="*/ 0 w 22" name="T0"/>
                  <a:gd fmla="*/ 28 h 58" name="T1"/>
                  <a:gd fmla="*/ 0 w 22" name="T2"/>
                  <a:gd fmla="*/ 28 h 58" name="T3"/>
                  <a:gd fmla="*/ 11 w 22" name="T4"/>
                  <a:gd fmla="*/ 57 h 58" name="T5"/>
                  <a:gd fmla="*/ 13 w 22" name="T6"/>
                  <a:gd fmla="*/ 56 h 58" name="T7"/>
                  <a:gd fmla="*/ 19 w 22" name="T8"/>
                  <a:gd fmla="*/ 25 h 58" name="T9"/>
                  <a:gd fmla="*/ 11 w 22" name="T10"/>
                  <a:gd fmla="*/ 28 h 58" name="T11"/>
                  <a:gd fmla="*/ 13 w 22" name="T12"/>
                  <a:gd fmla="*/ 14 h 58" name="T13"/>
                  <a:gd fmla="*/ 20 w 22" name="T14"/>
                  <a:gd fmla="*/ 7 h 58" name="T15"/>
                  <a:gd fmla="*/ 21 w 22" name="T16"/>
                  <a:gd fmla="*/ 0 h 58" name="T17"/>
                  <a:gd fmla="*/ 14 w 22" name="T18"/>
                  <a:gd fmla="*/ 1 h 58" name="T19"/>
                  <a:gd fmla="*/ 0 w 22" name="T20"/>
                  <a:gd fmla="*/ 28 h 58" name="T21"/>
                  <a:gd fmla="*/ 0 w 22" name="T22"/>
                  <a:gd fmla="*/ 28 h 58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22" name="T36"/>
                  <a:gd fmla="*/ 0 h 58" name="T37"/>
                  <a:gd fmla="*/ 22 w 22" name="T38"/>
                  <a:gd fmla="*/ 58 h 58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57" w="22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/>
              <p:nvPr/>
            </p:nvSpPr>
            <p:spPr bwMode="auto">
              <a:xfrm>
                <a:off x="2964" y="3248"/>
                <a:ext cx="81" cy="158"/>
              </a:xfrm>
              <a:custGeom>
                <a:gdLst>
                  <a:gd fmla="*/ 0 w 81" name="T0"/>
                  <a:gd fmla="*/ 57 h 87" name="T1"/>
                  <a:gd fmla="*/ 0 w 81" name="T2"/>
                  <a:gd fmla="*/ 57 h 87" name="T3"/>
                  <a:gd fmla="*/ 1 w 81" name="T4"/>
                  <a:gd fmla="*/ 44 h 87" name="T5"/>
                  <a:gd fmla="*/ 3 w 81" name="T6"/>
                  <a:gd fmla="*/ 31 h 87" name="T7"/>
                  <a:gd fmla="*/ 12 w 81" name="T8"/>
                  <a:gd fmla="*/ 32 h 87" name="T9"/>
                  <a:gd fmla="*/ 8 w 81" name="T10"/>
                  <a:gd fmla="*/ 8 h 87" name="T11"/>
                  <a:gd fmla="*/ 32 w 81" name="T12"/>
                  <a:gd fmla="*/ 0 h 87" name="T13"/>
                  <a:gd fmla="*/ 46 w 81" name="T14"/>
                  <a:gd fmla="*/ 5 h 87" name="T15"/>
                  <a:gd fmla="*/ 53 w 81" name="T16"/>
                  <a:gd fmla="*/ 14 h 87" name="T17"/>
                  <a:gd fmla="*/ 80 w 81" name="T18"/>
                  <a:gd fmla="*/ 17 h 87" name="T19"/>
                  <a:gd fmla="*/ 75 w 81" name="T20"/>
                  <a:gd fmla="*/ 77 h 87" name="T21"/>
                  <a:gd fmla="*/ 13 w 81" name="T22"/>
                  <a:gd fmla="*/ 86 h 87" name="T23"/>
                  <a:gd fmla="*/ 15 w 81" name="T24"/>
                  <a:gd fmla="*/ 66 h 87" name="T25"/>
                  <a:gd fmla="*/ 0 w 81" name="T26"/>
                  <a:gd fmla="*/ 57 h 87" name="T27"/>
                  <a:gd fmla="*/ 0 w 81" name="T28"/>
                  <a:gd fmla="*/ 57 h 87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81" name="T45"/>
                  <a:gd fmla="*/ 0 h 87" name="T46"/>
                  <a:gd fmla="*/ 81 w 81" name="T47"/>
                  <a:gd fmla="*/ 87 h 87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7" w="81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/>
              <p:nvPr/>
            </p:nvSpPr>
            <p:spPr bwMode="auto">
              <a:xfrm>
                <a:off x="3555" y="2914"/>
                <a:ext cx="60" cy="158"/>
              </a:xfrm>
              <a:custGeom>
                <a:gdLst>
                  <a:gd fmla="*/ 0 w 60" name="T0"/>
                  <a:gd fmla="*/ 31 h 65" name="T1"/>
                  <a:gd fmla="*/ 0 w 60" name="T2"/>
                  <a:gd fmla="*/ 31 h 65" name="T3"/>
                  <a:gd fmla="*/ 2 w 60" name="T4"/>
                  <a:gd fmla="*/ 17 h 65" name="T5"/>
                  <a:gd fmla="*/ 9 w 60" name="T6"/>
                  <a:gd fmla="*/ 10 h 65" name="T7"/>
                  <a:gd fmla="*/ 23 w 60" name="T8"/>
                  <a:gd fmla="*/ 16 h 65" name="T9"/>
                  <a:gd fmla="*/ 53 w 60" name="T10"/>
                  <a:gd fmla="*/ 0 h 65" name="T11"/>
                  <a:gd fmla="*/ 59 w 60" name="T12"/>
                  <a:gd fmla="*/ 18 h 65" name="T13"/>
                  <a:gd fmla="*/ 28 w 60" name="T14"/>
                  <a:gd fmla="*/ 28 h 65" name="T15"/>
                  <a:gd fmla="*/ 44 w 60" name="T16"/>
                  <a:gd fmla="*/ 42 h 65" name="T17"/>
                  <a:gd fmla="*/ 36 w 60" name="T18"/>
                  <a:gd fmla="*/ 51 h 65" name="T19"/>
                  <a:gd fmla="*/ 17 w 60" name="T20"/>
                  <a:gd fmla="*/ 64 h 65" name="T21"/>
                  <a:gd fmla="*/ 2 w 60" name="T22"/>
                  <a:gd fmla="*/ 59 h 65" name="T23"/>
                  <a:gd fmla="*/ 2 w 60" name="T24"/>
                  <a:gd fmla="*/ 59 h 65" name="T25"/>
                  <a:gd fmla="*/ 8 w 60" name="T26"/>
                  <a:gd fmla="*/ 28 h 65" name="T27"/>
                  <a:gd fmla="*/ 0 w 60" name="T28"/>
                  <a:gd fmla="*/ 31 h 65" name="T29"/>
                  <a:gd fmla="*/ 0 w 60" name="T30"/>
                  <a:gd fmla="*/ 31 h 65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60" name="T48"/>
                  <a:gd fmla="*/ 0 h 65" name="T49"/>
                  <a:gd fmla="*/ 60 w 60" name="T50"/>
                  <a:gd fmla="*/ 65 h 65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65" w="60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/>
              <p:nvPr/>
            </p:nvSpPr>
            <p:spPr bwMode="auto">
              <a:xfrm>
                <a:off x="3544" y="3351"/>
                <a:ext cx="109" cy="158"/>
              </a:xfrm>
              <a:custGeom>
                <a:gdLst>
                  <a:gd fmla="*/ 0 w 109" name="T0"/>
                  <a:gd fmla="*/ 8 h 126" name="T1"/>
                  <a:gd fmla="*/ 0 w 109" name="T2"/>
                  <a:gd fmla="*/ 8 h 126" name="T3"/>
                  <a:gd fmla="*/ 15 w 109" name="T4"/>
                  <a:gd fmla="*/ 34 h 126" name="T5"/>
                  <a:gd fmla="*/ 0 w 109" name="T6"/>
                  <a:gd fmla="*/ 59 h 126" name="T7"/>
                  <a:gd fmla="*/ 11 w 109" name="T8"/>
                  <a:gd fmla="*/ 66 h 126" name="T9"/>
                  <a:gd fmla="*/ 3 w 109" name="T10"/>
                  <a:gd fmla="*/ 75 h 126" name="T11"/>
                  <a:gd fmla="*/ 74 w 109" name="T12"/>
                  <a:gd fmla="*/ 125 h 126" name="T13"/>
                  <a:gd fmla="*/ 104 w 109" name="T14"/>
                  <a:gd fmla="*/ 85 h 126" name="T15"/>
                  <a:gd fmla="*/ 97 w 109" name="T16"/>
                  <a:gd fmla="*/ 74 h 126" name="T17"/>
                  <a:gd fmla="*/ 97 w 109" name="T18"/>
                  <a:gd fmla="*/ 23 h 126" name="T19"/>
                  <a:gd fmla="*/ 108 w 109" name="T20"/>
                  <a:gd fmla="*/ 9 h 126" name="T21"/>
                  <a:gd fmla="*/ 69 w 109" name="T22"/>
                  <a:gd fmla="*/ 15 h 126" name="T23"/>
                  <a:gd fmla="*/ 25 w 109" name="T24"/>
                  <a:gd fmla="*/ 0 h 126" name="T25"/>
                  <a:gd fmla="*/ 0 w 109" name="T26"/>
                  <a:gd fmla="*/ 8 h 126" name="T27"/>
                  <a:gd fmla="*/ 0 w 109" name="T28"/>
                  <a:gd fmla="*/ 8 h 12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09" name="T45"/>
                  <a:gd fmla="*/ 0 h 126" name="T46"/>
                  <a:gd fmla="*/ 109 w 109" name="T47"/>
                  <a:gd fmla="*/ 126 h 12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25" w="109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/>
              <p:nvPr/>
            </p:nvSpPr>
            <p:spPr bwMode="auto">
              <a:xfrm>
                <a:off x="3716" y="2943"/>
                <a:ext cx="25" cy="158"/>
              </a:xfrm>
              <a:custGeom>
                <a:gdLst>
                  <a:gd fmla="*/ 0 w 25" name="T0"/>
                  <a:gd fmla="*/ 13 h 22" name="T1"/>
                  <a:gd fmla="*/ 0 w 25" name="T2"/>
                  <a:gd fmla="*/ 13 h 22" name="T3"/>
                  <a:gd fmla="*/ 20 w 25" name="T4"/>
                  <a:gd fmla="*/ 0 h 22" name="T5"/>
                  <a:gd fmla="*/ 24 w 25" name="T6"/>
                  <a:gd fmla="*/ 21 h 22" name="T7"/>
                  <a:gd fmla="*/ 0 w 25" name="T8"/>
                  <a:gd fmla="*/ 13 h 22" name="T9"/>
                  <a:gd fmla="*/ 0 w 25" name="T10"/>
                  <a:gd fmla="*/ 13 h 22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5" name="T18"/>
                  <a:gd fmla="*/ 0 h 22" name="T19"/>
                  <a:gd fmla="*/ 25 w 25" name="T20"/>
                  <a:gd fmla="*/ 22 h 22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2" w="25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/>
              <p:nvPr/>
            </p:nvSpPr>
            <p:spPr bwMode="auto">
              <a:xfrm>
                <a:off x="3558" y="2874"/>
                <a:ext cx="22" cy="158"/>
              </a:xfrm>
              <a:custGeom>
                <a:gdLst>
                  <a:gd fmla="*/ 0 w 22" name="T0"/>
                  <a:gd fmla="*/ 24 h 25" name="T1"/>
                  <a:gd fmla="*/ 0 w 22" name="T2"/>
                  <a:gd fmla="*/ 24 h 25" name="T3"/>
                  <a:gd fmla="*/ 7 w 22" name="T4"/>
                  <a:gd fmla="*/ 23 h 25" name="T5"/>
                  <a:gd fmla="*/ 21 w 22" name="T6"/>
                  <a:gd fmla="*/ 7 h 25" name="T7"/>
                  <a:gd fmla="*/ 14 w 22" name="T8"/>
                  <a:gd fmla="*/ 0 h 25" name="T9"/>
                  <a:gd fmla="*/ 0 w 22" name="T10"/>
                  <a:gd fmla="*/ 24 h 25" name="T11"/>
                  <a:gd fmla="*/ 0 w 22" name="T12"/>
                  <a:gd fmla="*/ 24 h 25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2" name="T21"/>
                  <a:gd fmla="*/ 0 h 25" name="T22"/>
                  <a:gd fmla="*/ 22 w 22" name="T23"/>
                  <a:gd fmla="*/ 25 h 25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5" w="22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/>
              <p:nvPr/>
            </p:nvSpPr>
            <p:spPr bwMode="auto">
              <a:xfrm>
                <a:off x="2925" y="3264"/>
                <a:ext cx="55" cy="158"/>
              </a:xfrm>
              <a:custGeom>
                <a:gdLst>
                  <a:gd fmla="*/ 0 w 55" name="T0"/>
                  <a:gd fmla="*/ 20 h 55" name="T1"/>
                  <a:gd fmla="*/ 0 w 55" name="T2"/>
                  <a:gd fmla="*/ 20 h 55" name="T3"/>
                  <a:gd fmla="*/ 17 w 55" name="T4"/>
                  <a:gd fmla="*/ 0 h 55" name="T5"/>
                  <a:gd fmla="*/ 25 w 55" name="T6"/>
                  <a:gd fmla="*/ 0 h 55" name="T7"/>
                  <a:gd fmla="*/ 26 w 55" name="T8"/>
                  <a:gd fmla="*/ 14 h 55" name="T9"/>
                  <a:gd fmla="*/ 40 w 55" name="T10"/>
                  <a:gd fmla="*/ 12 h 55" name="T11"/>
                  <a:gd fmla="*/ 39 w 55" name="T12"/>
                  <a:gd fmla="*/ 25 h 55" name="T13"/>
                  <a:gd fmla="*/ 54 w 55" name="T14"/>
                  <a:gd fmla="*/ 34 h 55" name="T15"/>
                  <a:gd fmla="*/ 52 w 55" name="T16"/>
                  <a:gd fmla="*/ 54 h 55" name="T17"/>
                  <a:gd fmla="*/ 0 w 55" name="T18"/>
                  <a:gd fmla="*/ 20 h 55" name="T19"/>
                  <a:gd fmla="*/ 0 w 55" name="T20"/>
                  <a:gd fmla="*/ 20 h 55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55" name="T33"/>
                  <a:gd fmla="*/ 0 h 55" name="T34"/>
                  <a:gd fmla="*/ 55 w 55" name="T35"/>
                  <a:gd fmla="*/ 55 h 55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55" w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/>
              <p:nvPr/>
            </p:nvSpPr>
            <p:spPr bwMode="auto">
              <a:xfrm>
                <a:off x="3208" y="2985"/>
                <a:ext cx="214" cy="158"/>
              </a:xfrm>
              <a:custGeom>
                <a:gdLst>
                  <a:gd fmla="*/ 0 w 214" name="T0"/>
                  <a:gd fmla="*/ 103 h 199" name="T1"/>
                  <a:gd fmla="*/ 0 w 214" name="T2"/>
                  <a:gd fmla="*/ 103 h 199" name="T3"/>
                  <a:gd fmla="*/ 0 w 214" name="T4"/>
                  <a:gd fmla="*/ 42 h 199" name="T5"/>
                  <a:gd fmla="*/ 27 w 214" name="T6"/>
                  <a:gd fmla="*/ 0 h 199" name="T7"/>
                  <a:gd fmla="*/ 78 w 214" name="T8"/>
                  <a:gd fmla="*/ 12 h 199" name="T9"/>
                  <a:gd fmla="*/ 87 w 214" name="T10"/>
                  <a:gd fmla="*/ 27 h 199" name="T11"/>
                  <a:gd fmla="*/ 129 w 214" name="T12"/>
                  <a:gd fmla="*/ 42 h 199" name="T13"/>
                  <a:gd fmla="*/ 143 w 214" name="T14"/>
                  <a:gd fmla="*/ 37 h 199" name="T15"/>
                  <a:gd fmla="*/ 144 w 214" name="T16"/>
                  <a:gd fmla="*/ 15 h 199" name="T17"/>
                  <a:gd fmla="*/ 157 w 214" name="T18"/>
                  <a:gd fmla="*/ 5 h 199" name="T19"/>
                  <a:gd fmla="*/ 213 w 214" name="T20"/>
                  <a:gd fmla="*/ 22 h 199" name="T21"/>
                  <a:gd fmla="*/ 207 w 214" name="T22"/>
                  <a:gd fmla="*/ 46 h 199" name="T23"/>
                  <a:gd fmla="*/ 213 w 214" name="T24"/>
                  <a:gd fmla="*/ 162 h 199" name="T25"/>
                  <a:gd fmla="*/ 213 w 214" name="T26"/>
                  <a:gd fmla="*/ 190 h 199" name="T27"/>
                  <a:gd fmla="*/ 201 w 214" name="T28"/>
                  <a:gd fmla="*/ 190 h 199" name="T29"/>
                  <a:gd fmla="*/ 201 w 214" name="T30"/>
                  <a:gd fmla="*/ 198 h 199" name="T31"/>
                  <a:gd fmla="*/ 91 w 214" name="T32"/>
                  <a:gd fmla="*/ 142 h 199" name="T33"/>
                  <a:gd fmla="*/ 77 w 214" name="T34"/>
                  <a:gd fmla="*/ 147 h 199" name="T35"/>
                  <a:gd fmla="*/ 32 w 214" name="T36"/>
                  <a:gd fmla="*/ 141 h 199" name="T37"/>
                  <a:gd fmla="*/ 0 w 214" name="T38"/>
                  <a:gd fmla="*/ 103 h 199" name="T39"/>
                  <a:gd fmla="*/ 0 w 214" name="T40"/>
                  <a:gd fmla="*/ 103 h 199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14" name="T63"/>
                  <a:gd fmla="*/ 0 h 199" name="T64"/>
                  <a:gd fmla="*/ 214 w 214" name="T65"/>
                  <a:gd fmla="*/ 199 h 199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99" w="214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/>
              <p:nvPr/>
            </p:nvSpPr>
            <p:spPr bwMode="auto">
              <a:xfrm>
                <a:off x="3668" y="3611"/>
                <a:ext cx="97" cy="158"/>
              </a:xfrm>
              <a:custGeom>
                <a:gdLst>
                  <a:gd fmla="*/ 0 w 97" name="T0"/>
                  <a:gd fmla="*/ 135 h 190" name="T1"/>
                  <a:gd fmla="*/ 0 w 97" name="T2"/>
                  <a:gd fmla="*/ 135 h 190" name="T3"/>
                  <a:gd fmla="*/ 9 w 97" name="T4"/>
                  <a:gd fmla="*/ 173 h 190" name="T5"/>
                  <a:gd fmla="*/ 27 w 97" name="T6"/>
                  <a:gd fmla="*/ 189 h 190" name="T7"/>
                  <a:gd fmla="*/ 57 w 97" name="T8"/>
                  <a:gd fmla="*/ 173 h 190" name="T9"/>
                  <a:gd fmla="*/ 90 w 97" name="T10"/>
                  <a:gd fmla="*/ 43 h 190" name="T11"/>
                  <a:gd fmla="*/ 96 w 97" name="T12"/>
                  <a:gd fmla="*/ 48 h 190" name="T13"/>
                  <a:gd fmla="*/ 82 w 97" name="T14"/>
                  <a:gd fmla="*/ 0 h 190" name="T15"/>
                  <a:gd fmla="*/ 64 w 97" name="T16"/>
                  <a:gd fmla="*/ 20 h 190" name="T17"/>
                  <a:gd fmla="*/ 65 w 97" name="T18"/>
                  <a:gd fmla="*/ 34 h 190" name="T19"/>
                  <a:gd fmla="*/ 44 w 97" name="T20"/>
                  <a:gd fmla="*/ 49 h 190" name="T21"/>
                  <a:gd fmla="*/ 17 w 97" name="T22"/>
                  <a:gd fmla="*/ 56 h 190" name="T23"/>
                  <a:gd fmla="*/ 10 w 97" name="T24"/>
                  <a:gd fmla="*/ 73 h 190" name="T25"/>
                  <a:gd fmla="*/ 17 w 97" name="T26"/>
                  <a:gd fmla="*/ 106 h 190" name="T27"/>
                  <a:gd fmla="*/ 0 w 97" name="T28"/>
                  <a:gd fmla="*/ 135 h 190" name="T29"/>
                  <a:gd fmla="*/ 0 w 97" name="T30"/>
                  <a:gd fmla="*/ 135 h 190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97" name="T48"/>
                  <a:gd fmla="*/ 0 h 190" name="T49"/>
                  <a:gd fmla="*/ 97 w 97" name="T50"/>
                  <a:gd fmla="*/ 190 h 190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90" w="97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/>
              <p:nvPr/>
            </p:nvSpPr>
            <p:spPr bwMode="auto">
              <a:xfrm>
                <a:off x="3527" y="3532"/>
                <a:ext cx="45" cy="158"/>
              </a:xfrm>
              <a:custGeom>
                <a:gdLst>
                  <a:gd fmla="*/ 0 w 45" name="T0"/>
                  <a:gd fmla="*/ 58 h 107" name="T1"/>
                  <a:gd fmla="*/ 0 w 45" name="T2"/>
                  <a:gd fmla="*/ 58 h 107" name="T3"/>
                  <a:gd fmla="*/ 6 w 45" name="T4"/>
                  <a:gd fmla="*/ 64 h 107" name="T5"/>
                  <a:gd fmla="*/ 23 w 45" name="T6"/>
                  <a:gd fmla="*/ 70 h 107" name="T7"/>
                  <a:gd fmla="*/ 21 w 45" name="T8"/>
                  <a:gd fmla="*/ 90 h 107" name="T9"/>
                  <a:gd fmla="*/ 36 w 45" name="T10"/>
                  <a:gd fmla="*/ 106 h 107" name="T11"/>
                  <a:gd fmla="*/ 44 w 45" name="T12"/>
                  <a:gd fmla="*/ 76 h 107" name="T13"/>
                  <a:gd fmla="*/ 30 w 45" name="T14"/>
                  <a:gd fmla="*/ 56 h 107" name="T15"/>
                  <a:gd fmla="*/ 34 w 45" name="T16"/>
                  <a:gd fmla="*/ 67 h 107" name="T17"/>
                  <a:gd fmla="*/ 26 w 45" name="T18"/>
                  <a:gd fmla="*/ 67 h 107" name="T19"/>
                  <a:gd fmla="*/ 17 w 45" name="T20"/>
                  <a:gd fmla="*/ 39 h 107" name="T21"/>
                  <a:gd fmla="*/ 16 w 45" name="T22"/>
                  <a:gd fmla="*/ 3 h 107" name="T23"/>
                  <a:gd fmla="*/ 3 w 45" name="T24"/>
                  <a:gd fmla="*/ 0 h 107" name="T25"/>
                  <a:gd fmla="*/ 14 w 45" name="T26"/>
                  <a:gd fmla="*/ 17 h 107" name="T27"/>
                  <a:gd fmla="*/ 0 w 45" name="T28"/>
                  <a:gd fmla="*/ 58 h 107" name="T29"/>
                  <a:gd fmla="*/ 0 w 45" name="T30"/>
                  <a:gd fmla="*/ 58 h 107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45" name="T48"/>
                  <a:gd fmla="*/ 0 h 107" name="T49"/>
                  <a:gd fmla="*/ 45 w 45" name="T50"/>
                  <a:gd fmla="*/ 107 h 107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07" w="45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/>
              <p:nvPr/>
            </p:nvSpPr>
            <p:spPr bwMode="auto">
              <a:xfrm>
                <a:off x="2916" y="3109"/>
                <a:ext cx="221" cy="158"/>
              </a:xfrm>
              <a:custGeom>
                <a:gdLst>
                  <a:gd fmla="*/ 0 w 221" name="T0"/>
                  <a:gd fmla="*/ 143 h 208" name="T1"/>
                  <a:gd fmla="*/ 0 w 221" name="T2"/>
                  <a:gd fmla="*/ 143 h 208" name="T3"/>
                  <a:gd fmla="*/ 9 w 221" name="T4"/>
                  <a:gd fmla="*/ 129 h 208" name="T5"/>
                  <a:gd fmla="*/ 20 w 221" name="T6"/>
                  <a:gd fmla="*/ 138 h 208" name="T7"/>
                  <a:gd fmla="*/ 89 w 221" name="T8"/>
                  <a:gd fmla="*/ 134 h 208" name="T9"/>
                  <a:gd fmla="*/ 75 w 221" name="T10"/>
                  <a:gd fmla="*/ 0 h 208" name="T11"/>
                  <a:gd fmla="*/ 99 w 221" name="T12"/>
                  <a:gd fmla="*/ 0 h 208" name="T13"/>
                  <a:gd fmla="*/ 208 w 221" name="T14"/>
                  <a:gd fmla="*/ 72 h 208" name="T15"/>
                  <a:gd fmla="*/ 209 w 221" name="T16"/>
                  <a:gd fmla="*/ 85 h 208" name="T17"/>
                  <a:gd fmla="*/ 220 w 221" name="T18"/>
                  <a:gd fmla="*/ 83 h 208" name="T19"/>
                  <a:gd fmla="*/ 220 w 221" name="T20"/>
                  <a:gd fmla="*/ 126 h 208" name="T21"/>
                  <a:gd fmla="*/ 211 w 221" name="T22"/>
                  <a:gd fmla="*/ 135 h 208" name="T23"/>
                  <a:gd fmla="*/ 167 w 221" name="T24"/>
                  <a:gd fmla="*/ 141 h 208" name="T25"/>
                  <a:gd fmla="*/ 111 w 221" name="T26"/>
                  <a:gd fmla="*/ 165 h 208" name="T27"/>
                  <a:gd fmla="*/ 94 w 221" name="T28"/>
                  <a:gd fmla="*/ 204 h 208" name="T29"/>
                  <a:gd fmla="*/ 80 w 221" name="T30"/>
                  <a:gd fmla="*/ 199 h 208" name="T31"/>
                  <a:gd fmla="*/ 56 w 221" name="T32"/>
                  <a:gd fmla="*/ 207 h 208" name="T33"/>
                  <a:gd fmla="*/ 42 w 221" name="T34"/>
                  <a:gd fmla="*/ 174 h 208" name="T35"/>
                  <a:gd fmla="*/ 19 w 221" name="T36"/>
                  <a:gd fmla="*/ 182 h 208" name="T37"/>
                  <a:gd fmla="*/ 10 w 221" name="T38"/>
                  <a:gd fmla="*/ 175 h 208" name="T39"/>
                  <a:gd fmla="*/ 0 w 221" name="T40"/>
                  <a:gd fmla="*/ 143 h 208" name="T41"/>
                  <a:gd fmla="*/ 0 w 221" name="T42"/>
                  <a:gd fmla="*/ 143 h 208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221" name="T66"/>
                  <a:gd fmla="*/ 0 h 208" name="T67"/>
                  <a:gd fmla="*/ 221 w 221" name="T68"/>
                  <a:gd fmla="*/ 208 h 208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08" w="221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/>
              <p:nvPr/>
            </p:nvSpPr>
            <p:spPr bwMode="auto">
              <a:xfrm>
                <a:off x="2849" y="3061"/>
                <a:ext cx="167" cy="158"/>
              </a:xfrm>
              <a:custGeom>
                <a:gdLst>
                  <a:gd fmla="*/ 0 w 167" name="T0"/>
                  <a:gd fmla="*/ 89 h 177" name="T1"/>
                  <a:gd fmla="*/ 0 w 167" name="T2"/>
                  <a:gd fmla="*/ 89 h 177" name="T3"/>
                  <a:gd fmla="*/ 10 w 167" name="T4"/>
                  <a:gd fmla="*/ 99 h 177" name="T5"/>
                  <a:gd fmla="*/ 13 w 167" name="T6"/>
                  <a:gd fmla="*/ 125 h 177" name="T7"/>
                  <a:gd fmla="*/ 5 w 167" name="T8"/>
                  <a:gd fmla="*/ 158 h 177" name="T9"/>
                  <a:gd fmla="*/ 36 w 167" name="T10"/>
                  <a:gd fmla="*/ 151 h 177" name="T11"/>
                  <a:gd fmla="*/ 67 w 167" name="T12"/>
                  <a:gd fmla="*/ 176 h 177" name="T13"/>
                  <a:gd fmla="*/ 76 w 167" name="T14"/>
                  <a:gd fmla="*/ 162 h 177" name="T15"/>
                  <a:gd fmla="*/ 87 w 167" name="T16"/>
                  <a:gd fmla="*/ 171 h 177" name="T17"/>
                  <a:gd fmla="*/ 156 w 167" name="T18"/>
                  <a:gd fmla="*/ 167 h 177" name="T19"/>
                  <a:gd fmla="*/ 142 w 167" name="T20"/>
                  <a:gd fmla="*/ 33 h 177" name="T21"/>
                  <a:gd fmla="*/ 166 w 167" name="T22"/>
                  <a:gd fmla="*/ 33 h 177" name="T23"/>
                  <a:gd fmla="*/ 115 w 167" name="T24"/>
                  <a:gd fmla="*/ 0 h 177" name="T25"/>
                  <a:gd fmla="*/ 114 w 167" name="T26"/>
                  <a:gd fmla="*/ 18 h 177" name="T27"/>
                  <a:gd fmla="*/ 70 w 167" name="T28"/>
                  <a:gd fmla="*/ 17 h 177" name="T29"/>
                  <a:gd fmla="*/ 70 w 167" name="T30"/>
                  <a:gd fmla="*/ 54 h 177" name="T31"/>
                  <a:gd fmla="*/ 54 w 167" name="T32"/>
                  <a:gd fmla="*/ 60 h 177" name="T33"/>
                  <a:gd fmla="*/ 55 w 167" name="T34"/>
                  <a:gd fmla="*/ 83 h 177" name="T35"/>
                  <a:gd fmla="*/ 0 w 167" name="T36"/>
                  <a:gd fmla="*/ 89 h 177" name="T37"/>
                  <a:gd fmla="*/ 0 w 167" name="T38"/>
                  <a:gd fmla="*/ 89 h 177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67" name="T60"/>
                  <a:gd fmla="*/ 0 h 177" name="T61"/>
                  <a:gd fmla="*/ 167 w 167" name="T62"/>
                  <a:gd fmla="*/ 177 h 177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77" w="16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/>
              <p:nvPr/>
            </p:nvSpPr>
            <p:spPr bwMode="auto">
              <a:xfrm>
                <a:off x="2903" y="2907"/>
                <a:ext cx="161" cy="158"/>
              </a:xfrm>
              <a:custGeom>
                <a:gdLst>
                  <a:gd fmla="*/ 0 w 161" name="T0"/>
                  <a:gd fmla="*/ 119 h 122" name="T1"/>
                  <a:gd fmla="*/ 0 w 161" name="T2"/>
                  <a:gd fmla="*/ 119 h 122" name="T3"/>
                  <a:gd fmla="*/ 40 w 161" name="T4"/>
                  <a:gd fmla="*/ 96 h 122" name="T5"/>
                  <a:gd fmla="*/ 54 w 161" name="T6"/>
                  <a:gd fmla="*/ 48 h 122" name="T7"/>
                  <a:gd fmla="*/ 88 w 161" name="T8"/>
                  <a:gd fmla="*/ 24 h 122" name="T9"/>
                  <a:gd fmla="*/ 99 w 161" name="T10"/>
                  <a:gd fmla="*/ 0 h 122" name="T11"/>
                  <a:gd fmla="*/ 148 w 161" name="T12"/>
                  <a:gd fmla="*/ 8 h 122" name="T13"/>
                  <a:gd fmla="*/ 160 w 161" name="T14"/>
                  <a:gd fmla="*/ 53 h 122" name="T15"/>
                  <a:gd fmla="*/ 139 w 161" name="T16"/>
                  <a:gd fmla="*/ 54 h 122" name="T17"/>
                  <a:gd fmla="*/ 127 w 161" name="T18"/>
                  <a:gd fmla="*/ 59 h 122" name="T19"/>
                  <a:gd fmla="*/ 129 w 161" name="T20"/>
                  <a:gd fmla="*/ 71 h 122" name="T21"/>
                  <a:gd fmla="*/ 67 w 161" name="T22"/>
                  <a:gd fmla="*/ 98 h 122" name="T23"/>
                  <a:gd fmla="*/ 60 w 161" name="T24"/>
                  <a:gd fmla="*/ 121 h 122" name="T25"/>
                  <a:gd fmla="*/ 0 w 161" name="T26"/>
                  <a:gd fmla="*/ 119 h 122" name="T27"/>
                  <a:gd fmla="*/ 0 w 161" name="T28"/>
                  <a:gd fmla="*/ 119 h 122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61" name="T45"/>
                  <a:gd fmla="*/ 0 h 122" name="T46"/>
                  <a:gd fmla="*/ 161 w 161" name="T47"/>
                  <a:gd fmla="*/ 122 h 122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22" w="161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/>
              <p:nvPr/>
            </p:nvSpPr>
            <p:spPr bwMode="auto">
              <a:xfrm>
                <a:off x="3489" y="3607"/>
                <a:ext cx="145" cy="158"/>
              </a:xfrm>
              <a:custGeom>
                <a:gdLst>
                  <a:gd fmla="*/ 0 w 145" name="T0"/>
                  <a:gd fmla="*/ 63 h 228" name="T1"/>
                  <a:gd fmla="*/ 0 w 145" name="T2"/>
                  <a:gd fmla="*/ 63 h 228" name="T3"/>
                  <a:gd fmla="*/ 4 w 145" name="T4"/>
                  <a:gd fmla="*/ 70 h 228" name="T5"/>
                  <a:gd fmla="*/ 38 w 145" name="T6"/>
                  <a:gd fmla="*/ 81 h 228" name="T7"/>
                  <a:gd fmla="*/ 41 w 145" name="T8"/>
                  <a:gd fmla="*/ 95 h 228" name="T9"/>
                  <a:gd fmla="*/ 39 w 145" name="T10"/>
                  <a:gd fmla="*/ 131 h 228" name="T11"/>
                  <a:gd fmla="*/ 21 w 145" name="T12"/>
                  <a:gd fmla="*/ 168 h 228" name="T13"/>
                  <a:gd fmla="*/ 26 w 145" name="T14"/>
                  <a:gd fmla="*/ 213 h 228" name="T15"/>
                  <a:gd fmla="*/ 28 w 145" name="T16"/>
                  <a:gd fmla="*/ 227 h 228" name="T17"/>
                  <a:gd fmla="*/ 39 w 145" name="T18"/>
                  <a:gd fmla="*/ 227 h 228" name="T19"/>
                  <a:gd fmla="*/ 39 w 145" name="T20"/>
                  <a:gd fmla="*/ 212 h 228" name="T21"/>
                  <a:gd fmla="*/ 74 w 145" name="T22"/>
                  <a:gd fmla="*/ 191 h 228" name="T23"/>
                  <a:gd fmla="*/ 64 w 145" name="T24"/>
                  <a:gd fmla="*/ 131 h 228" name="T25"/>
                  <a:gd fmla="*/ 143 w 145" name="T26"/>
                  <a:gd fmla="*/ 70 h 228" name="T27"/>
                  <a:gd fmla="*/ 144 w 145" name="T28"/>
                  <a:gd fmla="*/ 0 h 228" name="T29"/>
                  <a:gd fmla="*/ 124 w 145" name="T30"/>
                  <a:gd fmla="*/ 12 h 228" name="T31"/>
                  <a:gd fmla="*/ 69 w 145" name="T32"/>
                  <a:gd fmla="*/ 15 h 228" name="T33"/>
                  <a:gd fmla="*/ 68 w 145" name="T34"/>
                  <a:gd fmla="*/ 41 h 228" name="T35"/>
                  <a:gd fmla="*/ 82 w 145" name="T36"/>
                  <a:gd fmla="*/ 61 h 228" name="T37"/>
                  <a:gd fmla="*/ 74 w 145" name="T38"/>
                  <a:gd fmla="*/ 91 h 228" name="T39"/>
                  <a:gd fmla="*/ 59 w 145" name="T40"/>
                  <a:gd fmla="*/ 75 h 228" name="T41"/>
                  <a:gd fmla="*/ 61 w 145" name="T42"/>
                  <a:gd fmla="*/ 55 h 228" name="T43"/>
                  <a:gd fmla="*/ 44 w 145" name="T44"/>
                  <a:gd fmla="*/ 49 h 228" name="T45"/>
                  <a:gd fmla="*/ 0 w 145" name="T46"/>
                  <a:gd fmla="*/ 63 h 228" name="T47"/>
                  <a:gd fmla="*/ 0 w 145" name="T48"/>
                  <a:gd fmla="*/ 63 h 228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w 145" name="T75"/>
                  <a:gd fmla="*/ 0 h 228" name="T76"/>
                  <a:gd fmla="*/ 145 w 145" name="T77"/>
                  <a:gd fmla="*/ 228 h 228" name="T78"/>
                </a:gdLst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b="T78" l="T75" r="T77" t="T76"/>
                <a:pathLst>
                  <a:path h="228" w="145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/>
              <p:nvPr/>
            </p:nvSpPr>
            <p:spPr bwMode="auto">
              <a:xfrm>
                <a:off x="3083" y="3109"/>
                <a:ext cx="217" cy="158"/>
              </a:xfrm>
              <a:custGeom>
                <a:gdLst>
                  <a:gd fmla="*/ 0 w 217" name="T0"/>
                  <a:gd fmla="*/ 120 h 166" name="T1"/>
                  <a:gd fmla="*/ 0 w 217" name="T2"/>
                  <a:gd fmla="*/ 120 h 166" name="T3"/>
                  <a:gd fmla="*/ 3 w 217" name="T4"/>
                  <a:gd fmla="*/ 133 h 166" name="T5"/>
                  <a:gd fmla="*/ 29 w 217" name="T6"/>
                  <a:gd fmla="*/ 162 h 166" name="T7"/>
                  <a:gd fmla="*/ 36 w 217" name="T8"/>
                  <a:gd fmla="*/ 155 h 166" name="T9"/>
                  <a:gd fmla="*/ 47 w 217" name="T10"/>
                  <a:gd fmla="*/ 165 h 166" name="T11"/>
                  <a:gd fmla="*/ 63 w 217" name="T12"/>
                  <a:gd fmla="*/ 136 h 166" name="T13"/>
                  <a:gd fmla="*/ 125 w 217" name="T14"/>
                  <a:gd fmla="*/ 151 h 166" name="T15"/>
                  <a:gd fmla="*/ 178 w 217" name="T16"/>
                  <a:gd fmla="*/ 136 h 166" name="T17"/>
                  <a:gd fmla="*/ 180 w 217" name="T18"/>
                  <a:gd fmla="*/ 129 h 166" name="T19"/>
                  <a:gd fmla="*/ 208 w 217" name="T20"/>
                  <a:gd fmla="*/ 93 h 166" name="T21"/>
                  <a:gd fmla="*/ 216 w 217" name="T22"/>
                  <a:gd fmla="*/ 44 h 166" name="T23"/>
                  <a:gd fmla="*/ 202 w 217" name="T24"/>
                  <a:gd fmla="*/ 28 h 166" name="T25"/>
                  <a:gd fmla="*/ 202 w 217" name="T26"/>
                  <a:gd fmla="*/ 6 h 166" name="T27"/>
                  <a:gd fmla="*/ 157 w 217" name="T28"/>
                  <a:gd fmla="*/ 0 h 166" name="T29"/>
                  <a:gd fmla="*/ 74 w 217" name="T30"/>
                  <a:gd fmla="*/ 57 h 166" name="T31"/>
                  <a:gd fmla="*/ 53 w 217" name="T32"/>
                  <a:gd fmla="*/ 62 h 166" name="T33"/>
                  <a:gd fmla="*/ 53 w 217" name="T34"/>
                  <a:gd fmla="*/ 105 h 166" name="T35"/>
                  <a:gd fmla="*/ 44 w 217" name="T36"/>
                  <a:gd fmla="*/ 114 h 166" name="T37"/>
                  <a:gd fmla="*/ 0 w 217" name="T38"/>
                  <a:gd fmla="*/ 120 h 166" name="T39"/>
                  <a:gd fmla="*/ 0 w 217" name="T40"/>
                  <a:gd fmla="*/ 120 h 16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17" name="T63"/>
                  <a:gd fmla="*/ 0 h 166" name="T64"/>
                  <a:gd fmla="*/ 217 w 217" name="T65"/>
                  <a:gd fmla="*/ 166 h 166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66" w="21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/>
              <p:nvPr/>
            </p:nvSpPr>
            <p:spPr bwMode="auto">
              <a:xfrm>
                <a:off x="3119" y="3228"/>
                <a:ext cx="159" cy="158"/>
              </a:xfrm>
              <a:custGeom>
                <a:gdLst>
                  <a:gd fmla="*/ 0 w 159" name="T0"/>
                  <a:gd fmla="*/ 102 h 132" name="T1"/>
                  <a:gd fmla="*/ 0 w 159" name="T2"/>
                  <a:gd fmla="*/ 102 h 132" name="T3"/>
                  <a:gd fmla="*/ 11 w 159" name="T4"/>
                  <a:gd fmla="*/ 29 h 132" name="T5"/>
                  <a:gd fmla="*/ 27 w 159" name="T6"/>
                  <a:gd fmla="*/ 0 h 132" name="T7"/>
                  <a:gd fmla="*/ 89 w 159" name="T8"/>
                  <a:gd fmla="*/ 15 h 132" name="T9"/>
                  <a:gd fmla="*/ 142 w 159" name="T10"/>
                  <a:gd fmla="*/ 0 h 132" name="T11"/>
                  <a:gd fmla="*/ 153 w 159" name="T12"/>
                  <a:gd fmla="*/ 17 h 132" name="T13"/>
                  <a:gd fmla="*/ 158 w 159" name="T14"/>
                  <a:gd fmla="*/ 29 h 132" name="T15"/>
                  <a:gd fmla="*/ 144 w 159" name="T16"/>
                  <a:gd fmla="*/ 40 h 132" name="T17"/>
                  <a:gd fmla="*/ 116 w 159" name="T18"/>
                  <a:gd fmla="*/ 99 h 132" name="T19"/>
                  <a:gd fmla="*/ 90 w 159" name="T20"/>
                  <a:gd fmla="*/ 95 h 132" name="T21"/>
                  <a:gd fmla="*/ 76 w 159" name="T22"/>
                  <a:gd fmla="*/ 124 h 132" name="T23"/>
                  <a:gd fmla="*/ 45 w 159" name="T24"/>
                  <a:gd fmla="*/ 131 h 132" name="T25"/>
                  <a:gd fmla="*/ 27 w 159" name="T26"/>
                  <a:gd fmla="*/ 106 h 132" name="T27"/>
                  <a:gd fmla="*/ 0 w 159" name="T28"/>
                  <a:gd fmla="*/ 102 h 132" name="T29"/>
                  <a:gd fmla="*/ 0 w 159" name="T30"/>
                  <a:gd fmla="*/ 102 h 132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159" name="T48"/>
                  <a:gd fmla="*/ 0 h 132" name="T49"/>
                  <a:gd fmla="*/ 159 w 159" name="T50"/>
                  <a:gd fmla="*/ 132 h 132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32" w="159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/>
              <p:nvPr/>
            </p:nvSpPr>
            <p:spPr bwMode="auto">
              <a:xfrm>
                <a:off x="2852" y="3190"/>
                <a:ext cx="42" cy="158"/>
              </a:xfrm>
              <a:custGeom>
                <a:gdLst>
                  <a:gd fmla="*/ 0 w 42" name="T0"/>
                  <a:gd fmla="*/ 3 h 26" name="T1"/>
                  <a:gd fmla="*/ 0 w 42" name="T2"/>
                  <a:gd fmla="*/ 3 h 26" name="T3"/>
                  <a:gd fmla="*/ 12 w 42" name="T4"/>
                  <a:gd fmla="*/ 14 h 26" name="T5"/>
                  <a:gd fmla="*/ 25 w 42" name="T6"/>
                  <a:gd fmla="*/ 11 h 26" name="T7"/>
                  <a:gd fmla="*/ 18 w 42" name="T8"/>
                  <a:gd fmla="*/ 14 h 26" name="T9"/>
                  <a:gd fmla="*/ 24 w 42" name="T10"/>
                  <a:gd fmla="*/ 25 h 26" name="T11"/>
                  <a:gd fmla="*/ 41 w 42" name="T12"/>
                  <a:gd fmla="*/ 14 h 26" name="T13"/>
                  <a:gd fmla="*/ 41 w 42" name="T14"/>
                  <a:gd fmla="*/ 0 h 26" name="T15"/>
                  <a:gd fmla="*/ 0 w 42" name="T16"/>
                  <a:gd fmla="*/ 3 h 26" name="T17"/>
                  <a:gd fmla="*/ 0 w 42" name="T18"/>
                  <a:gd fmla="*/ 3 h 2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42" name="T30"/>
                  <a:gd fmla="*/ 0 h 26" name="T31"/>
                  <a:gd fmla="*/ 42 w 42" name="T32"/>
                  <a:gd fmla="*/ 26 h 26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26" w="42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/>
              <p:nvPr/>
            </p:nvSpPr>
            <p:spPr bwMode="auto">
              <a:xfrm>
                <a:off x="3773" y="3001"/>
                <a:ext cx="9" cy="158"/>
              </a:xfrm>
              <a:custGeom>
                <a:gdLst>
                  <a:gd fmla="*/ 0 w 9" name="T0"/>
                  <a:gd fmla="*/ 18 h 23" name="T1"/>
                  <a:gd fmla="*/ 0 w 9" name="T2"/>
                  <a:gd fmla="*/ 18 h 23" name="T3"/>
                  <a:gd fmla="*/ 4 w 9" name="T4"/>
                  <a:gd fmla="*/ 22 h 23" name="T5"/>
                  <a:gd fmla="*/ 8 w 9" name="T6"/>
                  <a:gd fmla="*/ 21 h 23" name="T7"/>
                  <a:gd fmla="*/ 5 w 9" name="T8"/>
                  <a:gd fmla="*/ 0 h 23" name="T9"/>
                  <a:gd fmla="*/ 0 w 9" name="T10"/>
                  <a:gd fmla="*/ 18 h 23" name="T11"/>
                  <a:gd fmla="*/ 0 w 9" name="T12"/>
                  <a:gd fmla="*/ 18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9" name="T21"/>
                  <a:gd fmla="*/ 0 h 23" name="T22"/>
                  <a:gd fmla="*/ 9 w 9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9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/>
              <p:nvPr/>
            </p:nvSpPr>
            <p:spPr bwMode="auto">
              <a:xfrm>
                <a:off x="3477" y="3376"/>
                <a:ext cx="24" cy="158"/>
              </a:xfrm>
              <a:custGeom>
                <a:gdLst>
                  <a:gd fmla="*/ 0 w 24" name="T0"/>
                  <a:gd fmla="*/ 22 h 23" name="T1"/>
                  <a:gd fmla="*/ 0 w 24" name="T2"/>
                  <a:gd fmla="*/ 22 h 23" name="T3"/>
                  <a:gd fmla="*/ 9 w 24" name="T4"/>
                  <a:gd fmla="*/ 4 h 23" name="T5"/>
                  <a:gd fmla="*/ 20 w 24" name="T6"/>
                  <a:gd fmla="*/ 0 h 23" name="T7"/>
                  <a:gd fmla="*/ 23 w 24" name="T8"/>
                  <a:gd fmla="*/ 18 h 23" name="T9"/>
                  <a:gd fmla="*/ 0 w 24" name="T10"/>
                  <a:gd fmla="*/ 22 h 23" name="T11"/>
                  <a:gd fmla="*/ 0 w 24" name="T12"/>
                  <a:gd fmla="*/ 22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4" name="T21"/>
                  <a:gd fmla="*/ 0 h 23" name="T22"/>
                  <a:gd fmla="*/ 24 w 24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24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/>
              <p:nvPr/>
            </p:nvSpPr>
            <p:spPr bwMode="auto">
              <a:xfrm>
                <a:off x="2841" y="3152"/>
                <a:ext cx="86" cy="158"/>
              </a:xfrm>
              <a:custGeom>
                <a:gdLst>
                  <a:gd fmla="*/ 0 w 86" name="T0"/>
                  <a:gd fmla="*/ 25 h 58" name="T1"/>
                  <a:gd fmla="*/ 0 w 86" name="T2"/>
                  <a:gd fmla="*/ 25 h 58" name="T3"/>
                  <a:gd fmla="*/ 13 w 86" name="T4"/>
                  <a:gd fmla="*/ 42 h 58" name="T5"/>
                  <a:gd fmla="*/ 52 w 86" name="T6"/>
                  <a:gd fmla="*/ 44 h 58" name="T7"/>
                  <a:gd fmla="*/ 11 w 86" name="T8"/>
                  <a:gd fmla="*/ 49 h 58" name="T9"/>
                  <a:gd fmla="*/ 11 w 86" name="T10"/>
                  <a:gd fmla="*/ 57 h 58" name="T11"/>
                  <a:gd fmla="*/ 52 w 86" name="T12"/>
                  <a:gd fmla="*/ 54 h 58" name="T13"/>
                  <a:gd fmla="*/ 85 w 86" name="T14"/>
                  <a:gd fmla="*/ 57 h 58" name="T15"/>
                  <a:gd fmla="*/ 75 w 86" name="T16"/>
                  <a:gd fmla="*/ 25 h 58" name="T17"/>
                  <a:gd fmla="*/ 44 w 86" name="T18"/>
                  <a:gd fmla="*/ 0 h 58" name="T19"/>
                  <a:gd fmla="*/ 13 w 86" name="T20"/>
                  <a:gd fmla="*/ 7 h 58" name="T21"/>
                  <a:gd fmla="*/ 0 w 86" name="T22"/>
                  <a:gd fmla="*/ 25 h 58" name="T23"/>
                  <a:gd fmla="*/ 0 w 86" name="T24"/>
                  <a:gd fmla="*/ 25 h 58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86" name="T39"/>
                  <a:gd fmla="*/ 0 h 58" name="T40"/>
                  <a:gd fmla="*/ 86 w 86" name="T41"/>
                  <a:gd fmla="*/ 58 h 58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7" w="86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/>
              <p:nvPr/>
            </p:nvSpPr>
            <p:spPr bwMode="auto">
              <a:xfrm>
                <a:off x="2899" y="3236"/>
                <a:ext cx="44" cy="158"/>
              </a:xfrm>
              <a:custGeom>
                <a:gdLst>
                  <a:gd fmla="*/ 0 w 44" name="T0"/>
                  <a:gd fmla="*/ 12 h 42" name="T1"/>
                  <a:gd fmla="*/ 0 w 44" name="T2"/>
                  <a:gd fmla="*/ 12 h 42" name="T3"/>
                  <a:gd fmla="*/ 5 w 44" name="T4"/>
                  <a:gd fmla="*/ 28 h 42" name="T5"/>
                  <a:gd fmla="*/ 26 w 44" name="T6"/>
                  <a:gd fmla="*/ 41 h 42" name="T7"/>
                  <a:gd fmla="*/ 43 w 44" name="T8"/>
                  <a:gd fmla="*/ 21 h 42" name="T9"/>
                  <a:gd fmla="*/ 29 w 44" name="T10"/>
                  <a:gd fmla="*/ 0 h 42" name="T11"/>
                  <a:gd fmla="*/ 0 w 44" name="T12"/>
                  <a:gd fmla="*/ 12 h 42" name="T13"/>
                  <a:gd fmla="*/ 0 w 44" name="T14"/>
                  <a:gd fmla="*/ 12 h 42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44" name="T24"/>
                  <a:gd fmla="*/ 0 h 42" name="T25"/>
                  <a:gd fmla="*/ 44 w 44" name="T26"/>
                  <a:gd fmla="*/ 42 h 42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42" w="44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/>
              <p:nvPr/>
            </p:nvSpPr>
            <p:spPr bwMode="auto">
              <a:xfrm>
                <a:off x="3641" y="3281"/>
                <a:ext cx="140" cy="158"/>
              </a:xfrm>
              <a:custGeom>
                <a:gdLst>
                  <a:gd fmla="*/ 0 w 140" name="T0"/>
                  <a:gd fmla="*/ 174 h 186" name="T1"/>
                  <a:gd fmla="*/ 0 w 140" name="T2"/>
                  <a:gd fmla="*/ 174 h 186" name="T3"/>
                  <a:gd fmla="*/ 0 w 140" name="T4"/>
                  <a:gd fmla="*/ 123 h 186" name="T5"/>
                  <a:gd fmla="*/ 11 w 140" name="T6"/>
                  <a:gd fmla="*/ 109 h 186" name="T7"/>
                  <a:gd fmla="*/ 54 w 140" name="T8"/>
                  <a:gd fmla="*/ 94 h 186" name="T9"/>
                  <a:gd fmla="*/ 95 w 140" name="T10"/>
                  <a:gd fmla="*/ 53 h 186" name="T11"/>
                  <a:gd fmla="*/ 41 w 140" name="T12"/>
                  <a:gd fmla="*/ 39 h 186" name="T13"/>
                  <a:gd fmla="*/ 25 w 140" name="T14"/>
                  <a:gd fmla="*/ 15 h 186" name="T15"/>
                  <a:gd fmla="*/ 31 w 140" name="T16"/>
                  <a:gd fmla="*/ 7 h 186" name="T17"/>
                  <a:gd fmla="*/ 52 w 140" name="T18"/>
                  <a:gd fmla="*/ 21 h 186" name="T19"/>
                  <a:gd fmla="*/ 133 w 140" name="T20"/>
                  <a:gd fmla="*/ 0 h 186" name="T21"/>
                  <a:gd fmla="*/ 139 w 140" name="T22"/>
                  <a:gd fmla="*/ 21 h 186" name="T23"/>
                  <a:gd fmla="*/ 90 w 140" name="T24"/>
                  <a:gd fmla="*/ 108 h 186" name="T25"/>
                  <a:gd fmla="*/ 7 w 140" name="T26"/>
                  <a:gd fmla="*/ 185 h 186" name="T27"/>
                  <a:gd fmla="*/ 0 w 140" name="T28"/>
                  <a:gd fmla="*/ 174 h 186" name="T29"/>
                  <a:gd fmla="*/ 0 w 140" name="T30"/>
                  <a:gd fmla="*/ 174 h 18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140" name="T48"/>
                  <a:gd fmla="*/ 0 h 186" name="T49"/>
                  <a:gd fmla="*/ 140 w 140" name="T50"/>
                  <a:gd fmla="*/ 186 h 186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86" w="140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/>
              <p:nvPr/>
            </p:nvSpPr>
            <p:spPr bwMode="auto">
              <a:xfrm>
                <a:off x="3423" y="3613"/>
                <a:ext cx="108" cy="158"/>
              </a:xfrm>
              <a:custGeom>
                <a:gdLst>
                  <a:gd fmla="*/ 0 w 108" name="T0"/>
                  <a:gd fmla="*/ 30 h 99" name="T1"/>
                  <a:gd fmla="*/ 0 w 108" name="T2"/>
                  <a:gd fmla="*/ 30 h 99" name="T3"/>
                  <a:gd fmla="*/ 0 w 108" name="T4"/>
                  <a:gd fmla="*/ 30 h 99" name="T5"/>
                  <a:gd fmla="*/ 24 w 108" name="T6"/>
                  <a:gd fmla="*/ 31 h 99" name="T7"/>
                  <a:gd fmla="*/ 48 w 108" name="T8"/>
                  <a:gd fmla="*/ 13 h 99" name="T9"/>
                  <a:gd fmla="*/ 49 w 108" name="T10"/>
                  <a:gd fmla="*/ 5 h 99" name="T11"/>
                  <a:gd fmla="*/ 70 w 108" name="T12"/>
                  <a:gd fmla="*/ 0 h 99" name="T13"/>
                  <a:gd fmla="*/ 104 w 108" name="T14"/>
                  <a:gd fmla="*/ 11 h 99" name="T15"/>
                  <a:gd fmla="*/ 107 w 108" name="T16"/>
                  <a:gd fmla="*/ 25 h 99" name="T17"/>
                  <a:gd fmla="*/ 105 w 108" name="T18"/>
                  <a:gd fmla="*/ 61 h 99" name="T19"/>
                  <a:gd fmla="*/ 87 w 108" name="T20"/>
                  <a:gd fmla="*/ 98 h 99" name="T21"/>
                  <a:gd fmla="*/ 56 w 108" name="T22"/>
                  <a:gd fmla="*/ 92 h 99" name="T23"/>
                  <a:gd fmla="*/ 38 w 108" name="T24"/>
                  <a:gd fmla="*/ 83 h 99" name="T25"/>
                  <a:gd fmla="*/ 0 w 108" name="T26"/>
                  <a:gd fmla="*/ 30 h 99" name="T27"/>
                  <a:gd fmla="*/ 0 w 108" name="T28"/>
                  <a:gd fmla="*/ 30 h 99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08" name="T45"/>
                  <a:gd fmla="*/ 0 h 99" name="T46"/>
                  <a:gd fmla="*/ 108 w 108" name="T47"/>
                  <a:gd fmla="*/ 99 h 99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99" w="108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/>
              <p:nvPr/>
            </p:nvSpPr>
            <p:spPr bwMode="auto">
              <a:xfrm>
                <a:off x="3238" y="3669"/>
                <a:ext cx="186" cy="158"/>
              </a:xfrm>
              <a:custGeom>
                <a:gdLst>
                  <a:gd fmla="*/ 0 w 186" name="T0"/>
                  <a:gd fmla="*/ 6 h 175" name="T1"/>
                  <a:gd fmla="*/ 0 w 186" name="T2"/>
                  <a:gd fmla="*/ 6 h 175" name="T3"/>
                  <a:gd fmla="*/ 23 w 186" name="T4"/>
                  <a:gd fmla="*/ 0 h 175" name="T5"/>
                  <a:gd fmla="*/ 134 w 186" name="T6"/>
                  <a:gd fmla="*/ 16 h 175" name="T7"/>
                  <a:gd fmla="*/ 159 w 186" name="T8"/>
                  <a:gd fmla="*/ 9 h 175" name="T9"/>
                  <a:gd fmla="*/ 185 w 186" name="T10"/>
                  <a:gd fmla="*/ 12 h 175" name="T11"/>
                  <a:gd fmla="*/ 185 w 186" name="T12"/>
                  <a:gd fmla="*/ 12 h 175" name="T13"/>
                  <a:gd fmla="*/ 162 w 186" name="T14"/>
                  <a:gd fmla="*/ 25 h 175" name="T15"/>
                  <a:gd fmla="*/ 154 w 186" name="T16"/>
                  <a:gd fmla="*/ 16 h 175" name="T17"/>
                  <a:gd fmla="*/ 128 w 186" name="T18"/>
                  <a:gd fmla="*/ 22 h 175" name="T19"/>
                  <a:gd fmla="*/ 128 w 186" name="T20"/>
                  <a:gd fmla="*/ 71 h 175" name="T21"/>
                  <a:gd fmla="*/ 114 w 186" name="T22"/>
                  <a:gd fmla="*/ 71 h 175" name="T23"/>
                  <a:gd fmla="*/ 114 w 186" name="T24"/>
                  <a:gd fmla="*/ 110 h 175" name="T25"/>
                  <a:gd fmla="*/ 114 w 186" name="T26"/>
                  <a:gd fmla="*/ 165 h 175" name="T27"/>
                  <a:gd fmla="*/ 102 w 186" name="T28"/>
                  <a:gd fmla="*/ 174 h 175" name="T29"/>
                  <a:gd fmla="*/ 84 w 186" name="T30"/>
                  <a:gd fmla="*/ 174 h 175" name="T31"/>
                  <a:gd fmla="*/ 75 w 186" name="T32"/>
                  <a:gd fmla="*/ 162 h 175" name="T33"/>
                  <a:gd fmla="*/ 67 w 186" name="T34"/>
                  <a:gd fmla="*/ 168 h 175" name="T35"/>
                  <a:gd fmla="*/ 49 w 186" name="T36"/>
                  <a:gd fmla="*/ 149 h 175" name="T37"/>
                  <a:gd fmla="*/ 39 w 186" name="T38"/>
                  <a:gd fmla="*/ 88 h 175" name="T39"/>
                  <a:gd fmla="*/ 39 w 186" name="T40"/>
                  <a:gd fmla="*/ 81 h 175" name="T41"/>
                  <a:gd fmla="*/ 0 w 186" name="T42"/>
                  <a:gd fmla="*/ 6 h 175" name="T43"/>
                  <a:gd fmla="*/ 0 w 186" name="T44"/>
                  <a:gd fmla="*/ 6 h 175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w 186" name="T69"/>
                  <a:gd fmla="*/ 0 h 175" name="T70"/>
                  <a:gd fmla="*/ 186 w 186" name="T71"/>
                  <a:gd fmla="*/ 175 h 175" name="T72"/>
                </a:gdLst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b="T72" l="T69" r="T71" t="T70"/>
                <a:pathLst>
                  <a:path h="175" w="186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/>
              <p:nvPr/>
            </p:nvSpPr>
            <p:spPr bwMode="auto">
              <a:xfrm>
                <a:off x="2849" y="3014"/>
                <a:ext cx="116" cy="158"/>
              </a:xfrm>
              <a:custGeom>
                <a:gdLst>
                  <a:gd fmla="*/ 0 w 116" name="T0"/>
                  <a:gd fmla="*/ 96 h 97" name="T1"/>
                  <a:gd fmla="*/ 0 w 116" name="T2"/>
                  <a:gd fmla="*/ 96 h 97" name="T3"/>
                  <a:gd fmla="*/ 54 w 116" name="T4"/>
                  <a:gd fmla="*/ 0 h 97" name="T5"/>
                  <a:gd fmla="*/ 114 w 116" name="T6"/>
                  <a:gd fmla="*/ 2 h 97" name="T7"/>
                  <a:gd fmla="*/ 115 w 116" name="T8"/>
                  <a:gd fmla="*/ 7 h 97" name="T9"/>
                  <a:gd fmla="*/ 114 w 116" name="T10"/>
                  <a:gd fmla="*/ 25 h 97" name="T11"/>
                  <a:gd fmla="*/ 70 w 116" name="T12"/>
                  <a:gd fmla="*/ 24 h 97" name="T13"/>
                  <a:gd fmla="*/ 70 w 116" name="T14"/>
                  <a:gd fmla="*/ 61 h 97" name="T15"/>
                  <a:gd fmla="*/ 54 w 116" name="T16"/>
                  <a:gd fmla="*/ 67 h 97" name="T17"/>
                  <a:gd fmla="*/ 55 w 116" name="T18"/>
                  <a:gd fmla="*/ 90 h 97" name="T19"/>
                  <a:gd fmla="*/ 0 w 116" name="T20"/>
                  <a:gd fmla="*/ 96 h 97" name="T21"/>
                  <a:gd fmla="*/ 0 w 116" name="T22"/>
                  <a:gd fmla="*/ 96 h 97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116" name="T36"/>
                  <a:gd fmla="*/ 0 h 97" name="T37"/>
                  <a:gd fmla="*/ 116 w 116" name="T38"/>
                  <a:gd fmla="*/ 97 h 97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97" w="115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/>
              <p:nvPr/>
            </p:nvSpPr>
            <p:spPr bwMode="auto">
              <a:xfrm>
                <a:off x="3380" y="3167"/>
                <a:ext cx="227" cy="158"/>
              </a:xfrm>
              <a:custGeom>
                <a:gdLst>
                  <a:gd fmla="*/ 0 w 227" name="T0"/>
                  <a:gd fmla="*/ 142 h 270" name="T1"/>
                  <a:gd fmla="*/ 0 w 227" name="T2"/>
                  <a:gd fmla="*/ 142 h 270" name="T3"/>
                  <a:gd fmla="*/ 10 w 227" name="T4"/>
                  <a:gd fmla="*/ 169 h 270" name="T5"/>
                  <a:gd fmla="*/ 20 w 227" name="T6"/>
                  <a:gd fmla="*/ 198 h 270" name="T7"/>
                  <a:gd fmla="*/ 43 w 227" name="T8"/>
                  <a:gd fmla="*/ 209 h 270" name="T9"/>
                  <a:gd fmla="*/ 76 w 227" name="T10"/>
                  <a:gd fmla="*/ 249 h 270" name="T11"/>
                  <a:gd fmla="*/ 122 w 227" name="T12"/>
                  <a:gd fmla="*/ 269 h 270" name="T13"/>
                  <a:gd fmla="*/ 164 w 227" name="T14"/>
                  <a:gd fmla="*/ 264 h 270" name="T15"/>
                  <a:gd fmla="*/ 189 w 227" name="T16"/>
                  <a:gd fmla="*/ 256 h 270" name="T17"/>
                  <a:gd fmla="*/ 174 w 227" name="T18"/>
                  <a:gd fmla="*/ 227 h 270" name="T19"/>
                  <a:gd fmla="*/ 150 w 227" name="T20"/>
                  <a:gd fmla="*/ 211 h 270" name="T21"/>
                  <a:gd fmla="*/ 166 w 227" name="T22"/>
                  <a:gd fmla="*/ 200 h 270" name="T23"/>
                  <a:gd fmla="*/ 167 w 227" name="T24"/>
                  <a:gd fmla="*/ 176 h 270" name="T25"/>
                  <a:gd fmla="*/ 194 w 227" name="T26"/>
                  <a:gd fmla="*/ 143 h 270" name="T27"/>
                  <a:gd fmla="*/ 205 w 227" name="T28"/>
                  <a:gd fmla="*/ 84 h 270" name="T29"/>
                  <a:gd fmla="*/ 226 w 227" name="T30"/>
                  <a:gd fmla="*/ 71 h 270" name="T31"/>
                  <a:gd fmla="*/ 210 w 227" name="T32"/>
                  <a:gd fmla="*/ 59 h 270" name="T33"/>
                  <a:gd fmla="*/ 203 w 227" name="T34"/>
                  <a:gd fmla="*/ 16 h 270" name="T35"/>
                  <a:gd fmla="*/ 185 w 227" name="T36"/>
                  <a:gd fmla="*/ 0 h 270" name="T37"/>
                  <a:gd fmla="*/ 164 w 227" name="T38"/>
                  <a:gd fmla="*/ 18 h 270" name="T39"/>
                  <a:gd fmla="*/ 41 w 227" name="T40"/>
                  <a:gd fmla="*/ 15 h 270" name="T41"/>
                  <a:gd fmla="*/ 41 w 227" name="T42"/>
                  <a:gd fmla="*/ 43 h 270" name="T43"/>
                  <a:gd fmla="*/ 29 w 227" name="T44"/>
                  <a:gd fmla="*/ 43 h 270" name="T45"/>
                  <a:gd fmla="*/ 29 w 227" name="T46"/>
                  <a:gd fmla="*/ 51 h 270" name="T47"/>
                  <a:gd fmla="*/ 28 w 227" name="T48"/>
                  <a:gd fmla="*/ 103 h 270" name="T49"/>
                  <a:gd fmla="*/ 14 w 227" name="T50"/>
                  <a:gd fmla="*/ 106 h 270" name="T51"/>
                  <a:gd fmla="*/ 0 w 227" name="T52"/>
                  <a:gd fmla="*/ 142 h 270" name="T53"/>
                  <a:gd fmla="*/ 0 w 227" name="T54"/>
                  <a:gd fmla="*/ 142 h 270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27" name="T84"/>
                  <a:gd fmla="*/ 0 h 270" name="T85"/>
                  <a:gd fmla="*/ 227 w 227" name="T86"/>
                  <a:gd fmla="*/ 270 h 270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270" w="226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/>
              <p:nvPr/>
            </p:nvSpPr>
            <p:spPr bwMode="auto">
              <a:xfrm>
                <a:off x="3501" y="3718"/>
                <a:ext cx="17" cy="158"/>
              </a:xfrm>
              <a:custGeom>
                <a:gdLst>
                  <a:gd fmla="*/ 0 w 17" name="T0"/>
                  <a:gd fmla="*/ 12 h 23" name="T1"/>
                  <a:gd fmla="*/ 0 w 17" name="T2"/>
                  <a:gd fmla="*/ 12 h 23" name="T3"/>
                  <a:gd fmla="*/ 9 w 17" name="T4"/>
                  <a:gd fmla="*/ 22 h 23" name="T5"/>
                  <a:gd fmla="*/ 16 w 17" name="T6"/>
                  <a:gd fmla="*/ 14 h 23" name="T7"/>
                  <a:gd fmla="*/ 14 w 17" name="T8"/>
                  <a:gd fmla="*/ 0 h 23" name="T9"/>
                  <a:gd fmla="*/ 0 w 17" name="T10"/>
                  <a:gd fmla="*/ 12 h 23" name="T11"/>
                  <a:gd fmla="*/ 0 w 17" name="T12"/>
                  <a:gd fmla="*/ 12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7" name="T21"/>
                  <a:gd fmla="*/ 0 h 23" name="T22"/>
                  <a:gd fmla="*/ 17 w 17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17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/>
              <p:nvPr/>
            </p:nvSpPr>
            <p:spPr bwMode="auto">
              <a:xfrm>
                <a:off x="3486" y="3436"/>
                <a:ext cx="148" cy="158"/>
              </a:xfrm>
              <a:custGeom>
                <a:gdLst>
                  <a:gd fmla="*/ 0 w 148" name="T0"/>
                  <a:gd fmla="*/ 46 h 146" name="T1"/>
                  <a:gd fmla="*/ 0 w 148" name="T2"/>
                  <a:gd fmla="*/ 46 h 146" name="T3"/>
                  <a:gd fmla="*/ 1 w 148" name="T4"/>
                  <a:gd fmla="*/ 74 h 146" name="T5"/>
                  <a:gd fmla="*/ 19 w 148" name="T6"/>
                  <a:gd fmla="*/ 103 h 146" name="T7"/>
                  <a:gd fmla="*/ 44 w 148" name="T8"/>
                  <a:gd fmla="*/ 115 h 146" name="T9"/>
                  <a:gd fmla="*/ 57 w 148" name="T10"/>
                  <a:gd fmla="*/ 118 h 146" name="T11"/>
                  <a:gd fmla="*/ 72 w 148" name="T12"/>
                  <a:gd fmla="*/ 145 h 146" name="T13"/>
                  <a:gd fmla="*/ 127 w 148" name="T14"/>
                  <a:gd fmla="*/ 142 h 146" name="T15"/>
                  <a:gd fmla="*/ 147 w 148" name="T16"/>
                  <a:gd fmla="*/ 130 h 146" name="T17"/>
                  <a:gd fmla="*/ 126 w 148" name="T18"/>
                  <a:gd fmla="*/ 72 h 146" name="T19"/>
                  <a:gd fmla="*/ 132 w 148" name="T20"/>
                  <a:gd fmla="*/ 50 h 146" name="T21"/>
                  <a:gd fmla="*/ 61 w 148" name="T22"/>
                  <a:gd fmla="*/ 0 h 146" name="T23"/>
                  <a:gd fmla="*/ 43 w 148" name="T24"/>
                  <a:gd fmla="*/ 25 h 146" name="T25"/>
                  <a:gd fmla="*/ 35 w 148" name="T26"/>
                  <a:gd fmla="*/ 18 h 146" name="T27"/>
                  <a:gd fmla="*/ 29 w 148" name="T28"/>
                  <a:gd fmla="*/ 24 h 146" name="T29"/>
                  <a:gd fmla="*/ 29 w 148" name="T30"/>
                  <a:gd fmla="*/ 0 h 146" name="T31"/>
                  <a:gd fmla="*/ 11 w 148" name="T32"/>
                  <a:gd fmla="*/ 1 h 146" name="T33"/>
                  <a:gd fmla="*/ 14 w 148" name="T34"/>
                  <a:gd fmla="*/ 19 h 146" name="T35"/>
                  <a:gd fmla="*/ 15 w 148" name="T36"/>
                  <a:gd fmla="*/ 30 h 146" name="T37"/>
                  <a:gd fmla="*/ 0 w 148" name="T38"/>
                  <a:gd fmla="*/ 46 h 146" name="T39"/>
                  <a:gd fmla="*/ 0 w 148" name="T40"/>
                  <a:gd fmla="*/ 46 h 14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148" name="T63"/>
                  <a:gd fmla="*/ 0 h 146" name="T64"/>
                  <a:gd fmla="*/ 148 w 148" name="T65"/>
                  <a:gd fmla="*/ 146 h 146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46" w="148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/>
              <p:nvPr/>
            </p:nvSpPr>
            <p:spPr bwMode="auto">
              <a:xfrm>
                <a:off x="3078" y="3234"/>
                <a:ext cx="30" cy="158"/>
              </a:xfrm>
              <a:custGeom>
                <a:gdLst>
                  <a:gd fmla="*/ 0 w 30" name="T0"/>
                  <a:gd fmla="*/ 0 h 71" name="T1"/>
                  <a:gd fmla="*/ 0 w 30" name="T2"/>
                  <a:gd fmla="*/ 0 h 71" name="T3"/>
                  <a:gd fmla="*/ 15 w 30" name="T4"/>
                  <a:gd fmla="*/ 4 h 71" name="T5"/>
                  <a:gd fmla="*/ 29 w 30" name="T6"/>
                  <a:gd fmla="*/ 67 h 71" name="T7"/>
                  <a:gd fmla="*/ 19 w 30" name="T8"/>
                  <a:gd fmla="*/ 70 h 71" name="T9"/>
                  <a:gd fmla="*/ 0 w 30" name="T10"/>
                  <a:gd fmla="*/ 0 h 71" name="T11"/>
                  <a:gd fmla="*/ 0 w 30" name="T12"/>
                  <a:gd fmla="*/ 0 h 71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0" name="T21"/>
                  <a:gd fmla="*/ 0 h 71" name="T22"/>
                  <a:gd fmla="*/ 30 w 30" name="T23"/>
                  <a:gd fmla="*/ 71 h 71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71" w="30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/>
              <p:nvPr/>
            </p:nvSpPr>
            <p:spPr bwMode="auto">
              <a:xfrm>
                <a:off x="3486" y="3333"/>
                <a:ext cx="74" cy="158"/>
              </a:xfrm>
              <a:custGeom>
                <a:gdLst>
                  <a:gd fmla="*/ 0 w 74" name="T0"/>
                  <a:gd fmla="*/ 72 h 73" name="T1"/>
                  <a:gd fmla="*/ 0 w 74" name="T2"/>
                  <a:gd fmla="*/ 72 h 73" name="T3"/>
                  <a:gd fmla="*/ 11 w 74" name="T4"/>
                  <a:gd fmla="*/ 68 h 73" name="T5"/>
                  <a:gd fmla="*/ 29 w 74" name="T6"/>
                  <a:gd fmla="*/ 67 h 73" name="T7"/>
                  <a:gd fmla="*/ 29 w 74" name="T8"/>
                  <a:gd fmla="*/ 57 h 73" name="T9"/>
                  <a:gd fmla="*/ 58 w 74" name="T10"/>
                  <a:gd fmla="*/ 51 h 73" name="T11"/>
                  <a:gd fmla="*/ 73 w 74" name="T12"/>
                  <a:gd fmla="*/ 26 h 73" name="T13"/>
                  <a:gd fmla="*/ 58 w 74" name="T14"/>
                  <a:gd fmla="*/ 0 h 73" name="T15"/>
                  <a:gd fmla="*/ 16 w 74" name="T16"/>
                  <a:gd fmla="*/ 5 h 73" name="T17"/>
                  <a:gd fmla="*/ 21 w 74" name="T18"/>
                  <a:gd fmla="*/ 24 h 73" name="T19"/>
                  <a:gd fmla="*/ 12 w 74" name="T20"/>
                  <a:gd fmla="*/ 37 h 73" name="T21"/>
                  <a:gd fmla="*/ 0 w 74" name="T22"/>
                  <a:gd fmla="*/ 72 h 73" name="T23"/>
                  <a:gd fmla="*/ 0 w 74" name="T24"/>
                  <a:gd fmla="*/ 72 h 73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74" name="T39"/>
                  <a:gd fmla="*/ 0 h 73" name="T40"/>
                  <a:gd fmla="*/ 74 w 74" name="T41"/>
                  <a:gd fmla="*/ 73 h 73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73" w="74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/>
              <p:nvPr/>
            </p:nvSpPr>
            <p:spPr bwMode="auto">
              <a:xfrm>
                <a:off x="3415" y="2979"/>
                <a:ext cx="154" cy="158"/>
              </a:xfrm>
              <a:custGeom>
                <a:gdLst>
                  <a:gd fmla="*/ 0 w 154" name="T0"/>
                  <a:gd fmla="*/ 24 h 144" name="T1"/>
                  <a:gd fmla="*/ 0 w 154" name="T2"/>
                  <a:gd fmla="*/ 24 h 144" name="T3"/>
                  <a:gd fmla="*/ 6 w 154" name="T4"/>
                  <a:gd fmla="*/ 140 h 144" name="T5"/>
                  <a:gd fmla="*/ 129 w 154" name="T6"/>
                  <a:gd fmla="*/ 143 h 144" name="T7"/>
                  <a:gd fmla="*/ 150 w 154" name="T8"/>
                  <a:gd fmla="*/ 125 h 144" name="T9"/>
                  <a:gd fmla="*/ 153 w 154" name="T10"/>
                  <a:gd fmla="*/ 113 h 144" name="T11"/>
                  <a:gd fmla="*/ 107 w 154" name="T12"/>
                  <a:gd fmla="*/ 30 h 144" name="T13"/>
                  <a:gd fmla="*/ 129 w 154" name="T14"/>
                  <a:gd fmla="*/ 57 h 144" name="T15"/>
                  <a:gd fmla="*/ 140 w 154" name="T16"/>
                  <a:gd fmla="*/ 34 h 144" name="T17"/>
                  <a:gd fmla="*/ 129 w 154" name="T18"/>
                  <a:gd fmla="*/ 5 h 144" name="T19"/>
                  <a:gd fmla="*/ 100 w 154" name="T20"/>
                  <a:gd fmla="*/ 10 h 144" name="T21"/>
                  <a:gd fmla="*/ 100 w 154" name="T22"/>
                  <a:gd fmla="*/ 2 h 144" name="T23"/>
                  <a:gd fmla="*/ 85 w 154" name="T24"/>
                  <a:gd fmla="*/ 2 h 144" name="T25"/>
                  <a:gd fmla="*/ 59 w 154" name="T26"/>
                  <a:gd fmla="*/ 12 h 144" name="T27"/>
                  <a:gd fmla="*/ 6 w 154" name="T28"/>
                  <a:gd fmla="*/ 0 h 144" name="T29"/>
                  <a:gd fmla="*/ 0 w 154" name="T30"/>
                  <a:gd fmla="*/ 24 h 144" name="T31"/>
                  <a:gd fmla="*/ 0 w 154" name="T32"/>
                  <a:gd fmla="*/ 24 h 144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54" name="T51"/>
                  <a:gd fmla="*/ 0 h 144" name="T52"/>
                  <a:gd fmla="*/ 154 w 154" name="T53"/>
                  <a:gd fmla="*/ 144 h 144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44" w="15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/>
              <p:nvPr/>
            </p:nvSpPr>
            <p:spPr bwMode="auto">
              <a:xfrm>
                <a:off x="3010" y="3184"/>
                <a:ext cx="103" cy="158"/>
              </a:xfrm>
              <a:custGeom>
                <a:gdLst>
                  <a:gd fmla="*/ 0 w 103" name="T0"/>
                  <a:gd fmla="*/ 63 h 76" name="T1"/>
                  <a:gd fmla="*/ 0 w 103" name="T2"/>
                  <a:gd fmla="*/ 63 h 76" name="T3"/>
                  <a:gd fmla="*/ 7 w 103" name="T4"/>
                  <a:gd fmla="*/ 72 h 76" name="T5"/>
                  <a:gd fmla="*/ 34 w 103" name="T6"/>
                  <a:gd fmla="*/ 75 h 76" name="T7"/>
                  <a:gd fmla="*/ 32 w 103" name="T8"/>
                  <a:gd fmla="*/ 56 h 76" name="T9"/>
                  <a:gd fmla="*/ 68 w 103" name="T10"/>
                  <a:gd fmla="*/ 52 h 76" name="T11"/>
                  <a:gd fmla="*/ 83 w 103" name="T12"/>
                  <a:gd fmla="*/ 56 h 76" name="T13"/>
                  <a:gd fmla="*/ 102 w 103" name="T14"/>
                  <a:gd fmla="*/ 42 h 76" name="T15"/>
                  <a:gd fmla="*/ 76 w 103" name="T16"/>
                  <a:gd fmla="*/ 13 h 76" name="T17"/>
                  <a:gd fmla="*/ 73 w 103" name="T18"/>
                  <a:gd fmla="*/ 0 h 76" name="T19"/>
                  <a:gd fmla="*/ 17 w 103" name="T20"/>
                  <a:gd fmla="*/ 24 h 76" name="T21"/>
                  <a:gd fmla="*/ 0 w 103" name="T22"/>
                  <a:gd fmla="*/ 63 h 76" name="T23"/>
                  <a:gd fmla="*/ 0 w 103" name="T24"/>
                  <a:gd fmla="*/ 63 h 7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03" name="T39"/>
                  <a:gd fmla="*/ 0 h 76" name="T40"/>
                  <a:gd fmla="*/ 103 w 103" name="T41"/>
                  <a:gd fmla="*/ 76 h 76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76" w="103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/>
              <p:nvPr/>
            </p:nvSpPr>
            <p:spPr bwMode="auto">
              <a:xfrm>
                <a:off x="3380" y="3528"/>
                <a:ext cx="162" cy="158"/>
              </a:xfrm>
              <a:custGeom>
                <a:gdLst>
                  <a:gd fmla="*/ 0 w 162" name="T0"/>
                  <a:gd fmla="*/ 65 h 134" name="T1"/>
                  <a:gd fmla="*/ 0 w 162" name="T2"/>
                  <a:gd fmla="*/ 65 h 134" name="T3"/>
                  <a:gd fmla="*/ 0 w 162" name="T4"/>
                  <a:gd fmla="*/ 116 h 134" name="T5"/>
                  <a:gd fmla="*/ 17 w 162" name="T6"/>
                  <a:gd fmla="*/ 129 h 134" name="T7"/>
                  <a:gd fmla="*/ 43 w 162" name="T8"/>
                  <a:gd fmla="*/ 132 h 134" name="T9"/>
                  <a:gd fmla="*/ 67 w 162" name="T10"/>
                  <a:gd fmla="*/ 133 h 134" name="T11"/>
                  <a:gd fmla="*/ 91 w 162" name="T12"/>
                  <a:gd fmla="*/ 115 h 134" name="T13"/>
                  <a:gd fmla="*/ 92 w 162" name="T14"/>
                  <a:gd fmla="*/ 107 h 134" name="T15"/>
                  <a:gd fmla="*/ 113 w 162" name="T16"/>
                  <a:gd fmla="*/ 102 h 134" name="T17"/>
                  <a:gd fmla="*/ 109 w 162" name="T18"/>
                  <a:gd fmla="*/ 95 h 134" name="T19"/>
                  <a:gd fmla="*/ 153 w 162" name="T20"/>
                  <a:gd fmla="*/ 81 h 134" name="T21"/>
                  <a:gd fmla="*/ 147 w 162" name="T22"/>
                  <a:gd fmla="*/ 75 h 134" name="T23"/>
                  <a:gd fmla="*/ 161 w 162" name="T24"/>
                  <a:gd fmla="*/ 34 h 134" name="T25"/>
                  <a:gd fmla="*/ 150 w 162" name="T26"/>
                  <a:gd fmla="*/ 17 h 134" name="T27"/>
                  <a:gd fmla="*/ 125 w 162" name="T28"/>
                  <a:gd fmla="*/ 5 h 134" name="T29"/>
                  <a:gd fmla="*/ 118 w 162" name="T30"/>
                  <a:gd fmla="*/ 0 h 134" name="T31"/>
                  <a:gd fmla="*/ 93 w 162" name="T32"/>
                  <a:gd fmla="*/ 12 h 134" name="T33"/>
                  <a:gd fmla="*/ 90 w 162" name="T34"/>
                  <a:gd fmla="*/ 48 h 134" name="T35"/>
                  <a:gd fmla="*/ 106 w 162" name="T36"/>
                  <a:gd fmla="*/ 55 h 134" name="T37"/>
                  <a:gd fmla="*/ 106 w 162" name="T38"/>
                  <a:gd fmla="*/ 69 h 134" name="T39"/>
                  <a:gd fmla="*/ 28 w 162" name="T40"/>
                  <a:gd fmla="*/ 37 h 134" name="T41"/>
                  <a:gd fmla="*/ 31 w 162" name="T42"/>
                  <a:gd fmla="*/ 65 h 134" name="T43"/>
                  <a:gd fmla="*/ 0 w 162" name="T44"/>
                  <a:gd fmla="*/ 65 h 134" name="T45"/>
                  <a:gd fmla="*/ 0 w 162" name="T46"/>
                  <a:gd fmla="*/ 65 h 134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w 162" name="T72"/>
                  <a:gd fmla="*/ 0 h 134" name="T73"/>
                  <a:gd fmla="*/ 162 w 162" name="T74"/>
                  <a:gd fmla="*/ 134 h 134" name="T75"/>
                </a:gdLst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b="T75" l="T72" r="T74" t="T73"/>
                <a:pathLst>
                  <a:path h="134" w="162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/>
              <p:nvPr/>
            </p:nvSpPr>
            <p:spPr bwMode="auto">
              <a:xfrm>
                <a:off x="3305" y="3745"/>
                <a:ext cx="224" cy="158"/>
              </a:xfrm>
              <a:custGeom>
                <a:gdLst>
                  <a:gd fmla="*/ 0 w 224" name="T0"/>
                  <a:gd fmla="*/ 94 h 180" name="T1"/>
                  <a:gd fmla="*/ 0 w 224" name="T2"/>
                  <a:gd fmla="*/ 94 h 180" name="T3"/>
                  <a:gd fmla="*/ 8 w 224" name="T4"/>
                  <a:gd fmla="*/ 88 h 180" name="T5"/>
                  <a:gd fmla="*/ 17 w 224" name="T6"/>
                  <a:gd fmla="*/ 100 h 180" name="T7"/>
                  <a:gd fmla="*/ 35 w 224" name="T8"/>
                  <a:gd fmla="*/ 100 h 180" name="T9"/>
                  <a:gd fmla="*/ 47 w 224" name="T10"/>
                  <a:gd fmla="*/ 91 h 180" name="T11"/>
                  <a:gd fmla="*/ 47 w 224" name="T12"/>
                  <a:gd fmla="*/ 36 h 180" name="T13"/>
                  <a:gd fmla="*/ 58 w 224" name="T14"/>
                  <a:gd fmla="*/ 50 h 180" name="T15"/>
                  <a:gd fmla="*/ 58 w 224" name="T16"/>
                  <a:gd fmla="*/ 65 h 180" name="T17"/>
                  <a:gd fmla="*/ 77 w 224" name="T18"/>
                  <a:gd fmla="*/ 64 h 180" name="T19"/>
                  <a:gd fmla="*/ 93 w 224" name="T20"/>
                  <a:gd fmla="*/ 47 h 180" name="T21"/>
                  <a:gd fmla="*/ 123 w 224" name="T22"/>
                  <a:gd fmla="*/ 47 h 180" name="T23"/>
                  <a:gd fmla="*/ 174 w 224" name="T24"/>
                  <a:gd fmla="*/ 0 h 180" name="T25"/>
                  <a:gd fmla="*/ 205 w 224" name="T26"/>
                  <a:gd fmla="*/ 6 h 180" name="T27"/>
                  <a:gd fmla="*/ 210 w 224" name="T28"/>
                  <a:gd fmla="*/ 51 h 180" name="T29"/>
                  <a:gd fmla="*/ 196 w 224" name="T30"/>
                  <a:gd fmla="*/ 63 h 180" name="T31"/>
                  <a:gd fmla="*/ 205 w 224" name="T32"/>
                  <a:gd fmla="*/ 73 h 180" name="T33"/>
                  <a:gd fmla="*/ 212 w 224" name="T34"/>
                  <a:gd fmla="*/ 65 h 180" name="T35"/>
                  <a:gd fmla="*/ 223 w 224" name="T36"/>
                  <a:gd fmla="*/ 65 h 180" name="T37"/>
                  <a:gd fmla="*/ 217 w 224" name="T38"/>
                  <a:gd fmla="*/ 91 h 180" name="T39"/>
                  <a:gd fmla="*/ 184 w 224" name="T40"/>
                  <a:gd fmla="*/ 132 h 180" name="T41"/>
                  <a:gd fmla="*/ 144 w 224" name="T42"/>
                  <a:gd fmla="*/ 167 h 180" name="T43"/>
                  <a:gd fmla="*/ 114 w 224" name="T44"/>
                  <a:gd fmla="*/ 178 h 180" name="T45"/>
                  <a:gd fmla="*/ 26 w 224" name="T46"/>
                  <a:gd fmla="*/ 179 h 180" name="T47"/>
                  <a:gd fmla="*/ 19 w 224" name="T48"/>
                  <a:gd fmla="*/ 159 h 180" name="T49"/>
                  <a:gd fmla="*/ 22 w 224" name="T50"/>
                  <a:gd fmla="*/ 143 h 180" name="T51"/>
                  <a:gd fmla="*/ 0 w 224" name="T52"/>
                  <a:gd fmla="*/ 94 h 180" name="T53"/>
                  <a:gd fmla="*/ 0 w 224" name="T54"/>
                  <a:gd fmla="*/ 94 h 180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24" name="T84"/>
                  <a:gd fmla="*/ 0 h 180" name="T85"/>
                  <a:gd fmla="*/ 224 w 224" name="T86"/>
                  <a:gd fmla="*/ 180 h 180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180" w="224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/>
              <p:nvPr/>
            </p:nvSpPr>
            <p:spPr bwMode="auto">
              <a:xfrm>
                <a:off x="3449" y="3768"/>
                <a:ext cx="32" cy="158"/>
              </a:xfrm>
              <a:custGeom>
                <a:gdLst>
                  <a:gd fmla="*/ 0 w 32" name="T0"/>
                  <a:gd fmla="*/ 16 h 33" name="T1"/>
                  <a:gd fmla="*/ 0 w 32" name="T2"/>
                  <a:gd fmla="*/ 16 h 33" name="T3"/>
                  <a:gd fmla="*/ 11 w 32" name="T4"/>
                  <a:gd fmla="*/ 32 h 33" name="T5"/>
                  <a:gd fmla="*/ 31 w 32" name="T6"/>
                  <a:gd fmla="*/ 16 h 33" name="T7"/>
                  <a:gd fmla="*/ 22 w 32" name="T8"/>
                  <a:gd fmla="*/ 0 h 33" name="T9"/>
                  <a:gd fmla="*/ 0 w 32" name="T10"/>
                  <a:gd fmla="*/ 16 h 33" name="T11"/>
                  <a:gd fmla="*/ 0 w 32" name="T12"/>
                  <a:gd fmla="*/ 16 h 3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2" name="T21"/>
                  <a:gd fmla="*/ 0 h 33" name="T22"/>
                  <a:gd fmla="*/ 32 w 32" name="T23"/>
                  <a:gd fmla="*/ 33 h 3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33" w="32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/>
              <p:nvPr/>
            </p:nvSpPr>
            <p:spPr bwMode="auto">
              <a:xfrm>
                <a:off x="3201" y="2876"/>
                <a:ext cx="43" cy="158"/>
              </a:xfrm>
              <a:custGeom>
                <a:gdLst>
                  <a:gd fmla="*/ 2 w 43" name="T0"/>
                  <a:gd fmla="*/ 25 h 27" name="T1"/>
                  <a:gd fmla="*/ 11 w 43" name="T2"/>
                  <a:gd fmla="*/ 26 h 27" name="T3"/>
                  <a:gd fmla="*/ 15 w 43" name="T4"/>
                  <a:gd fmla="*/ 25 h 27" name="T5"/>
                  <a:gd fmla="*/ 20 w 43" name="T6"/>
                  <a:gd fmla="*/ 22 h 27" name="T7"/>
                  <a:gd fmla="*/ 29 w 43" name="T8"/>
                  <a:gd fmla="*/ 20 h 27" name="T9"/>
                  <a:gd fmla="*/ 37 w 43" name="T10"/>
                  <a:gd fmla="*/ 18 h 27" name="T11"/>
                  <a:gd fmla="*/ 40 w 43" name="T12"/>
                  <a:gd fmla="*/ 11 h 27" name="T13"/>
                  <a:gd fmla="*/ 42 w 43" name="T14"/>
                  <a:gd fmla="*/ 7 h 27" name="T15"/>
                  <a:gd fmla="*/ 33 w 43" name="T16"/>
                  <a:gd fmla="*/ 0 h 27" name="T17"/>
                  <a:gd fmla="*/ 0 w 43" name="T18"/>
                  <a:gd fmla="*/ 7 h 27" name="T19"/>
                  <a:gd fmla="*/ 0 w 43" name="T20"/>
                  <a:gd fmla="*/ 25 h 27" name="T21"/>
                  <a:gd fmla="*/ 2 w 43" name="T22"/>
                  <a:gd fmla="*/ 25 h 27" name="T23"/>
                  <a:gd fmla="*/ 2 w 43" name="T24"/>
                  <a:gd fmla="*/ 25 h 27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43" name="T39"/>
                  <a:gd fmla="*/ 0 h 27" name="T40"/>
                  <a:gd fmla="*/ 43 w 43" name="T41"/>
                  <a:gd fmla="*/ 27 h 27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27" w="43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/>
              <p:nvPr/>
            </p:nvSpPr>
            <p:spPr bwMode="auto">
              <a:xfrm>
                <a:off x="3181" y="2877"/>
                <a:ext cx="55" cy="158"/>
              </a:xfrm>
              <a:custGeom>
                <a:gdLst>
                  <a:gd fmla="*/ 0 w 55" name="T0"/>
                  <a:gd fmla="*/ 47 h 103" name="T1"/>
                  <a:gd fmla="*/ 0 w 55" name="T2"/>
                  <a:gd fmla="*/ 47 h 103" name="T3"/>
                  <a:gd fmla="*/ 12 w 55" name="T4"/>
                  <a:gd fmla="*/ 38 h 103" name="T5"/>
                  <a:gd fmla="*/ 18 w 55" name="T6"/>
                  <a:gd fmla="*/ 1 h 103" name="T7"/>
                  <a:gd fmla="*/ 51 w 55" name="T8"/>
                  <a:gd fmla="*/ 0 h 103" name="T9"/>
                  <a:gd fmla="*/ 42 w 55" name="T10"/>
                  <a:gd fmla="*/ 12 h 103" name="T11"/>
                  <a:gd fmla="*/ 52 w 55" name="T12"/>
                  <a:gd fmla="*/ 28 h 103" name="T13"/>
                  <a:gd fmla="*/ 33 w 55" name="T14"/>
                  <a:gd fmla="*/ 47 h 103" name="T15"/>
                  <a:gd fmla="*/ 54 w 55" name="T16"/>
                  <a:gd fmla="*/ 60 h 103" name="T17"/>
                  <a:gd fmla="*/ 27 w 55" name="T18"/>
                  <a:gd fmla="*/ 102 h 103" name="T19"/>
                  <a:gd fmla="*/ 23 w 55" name="T20"/>
                  <a:gd fmla="*/ 75 h 103" name="T21"/>
                  <a:gd fmla="*/ 0 w 55" name="T22"/>
                  <a:gd fmla="*/ 47 h 103" name="T23"/>
                  <a:gd fmla="*/ 0 w 55" name="T24"/>
                  <a:gd fmla="*/ 47 h 103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55" name="T39"/>
                  <a:gd fmla="*/ 0 h 103" name="T40"/>
                  <a:gd fmla="*/ 55 w 55" name="T41"/>
                  <a:gd fmla="*/ 103 h 103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03" w="55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/>
            <p:nvPr/>
          </p:nvSpPr>
          <p:spPr bwMode="auto">
            <a:xfrm>
              <a:off x="3169412" y="3347724"/>
              <a:ext cx="114299" cy="206196"/>
            </a:xfrm>
            <a:custGeom>
              <a:gdLst>
                <a:gd fmla="*/ 0 w 90" name="T0"/>
                <a:gd fmla="*/ 23633520 h 43" name="T1"/>
                <a:gd fmla="*/ 0 w 90" name="T2"/>
                <a:gd fmla="*/ 23633520 h 43" name="T3"/>
                <a:gd fmla="*/ 38709597 w 90" name="T4"/>
                <a:gd fmla="*/ 66175857 h 43" name="T5"/>
                <a:gd fmla="*/ 104838504 w 90" name="T6"/>
                <a:gd fmla="*/ 64600540 h 43" name="T7"/>
                <a:gd fmla="*/ 143548091 w 90" name="T8"/>
                <a:gd fmla="*/ 40965765 h 43" name="T9"/>
                <a:gd fmla="*/ 59677300 w 90" name="T10"/>
                <a:gd fmla="*/ 9453155 h 43" name="T11"/>
                <a:gd fmla="*/ 48387003 w 90" name="T12"/>
                <a:gd fmla="*/ 0 h 43" name="T13"/>
                <a:gd fmla="*/ 0 w 90" name="T14"/>
                <a:gd fmla="*/ 23633520 h 43" name="T15"/>
                <a:gd fmla="*/ 0 w 90" name="T16"/>
                <a:gd fmla="*/ 23633520 h 43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90" name="T27"/>
                <a:gd fmla="*/ 0 h 43" name="T28"/>
                <a:gd fmla="*/ 90 w 90" name="T29"/>
                <a:gd fmla="*/ 43 h 43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43" w="90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/>
            <p:nvPr/>
          </p:nvSpPr>
          <p:spPr bwMode="auto">
            <a:xfrm>
              <a:off x="3328166" y="3224677"/>
              <a:ext cx="96837" cy="206196"/>
            </a:xfrm>
            <a:custGeom>
              <a:gdLst>
                <a:gd fmla="*/ 0 w 78" name="T0"/>
                <a:gd fmla="*/ 12590929 h 58" name="T1"/>
                <a:gd fmla="*/ 33909086 w 78" name="T2"/>
                <a:gd fmla="*/ 8993902 h 58" name="T3"/>
                <a:gd fmla="*/ 60110943 w 78" name="T4"/>
                <a:gd fmla="*/ 0 h 58" name="T5"/>
                <a:gd fmla="*/ 95561981 w 78" name="T6"/>
                <a:gd fmla="*/ 7195391 h 58" name="T7"/>
                <a:gd fmla="*/ 118682426 w 78" name="T8"/>
                <a:gd fmla="*/ 21584828 h 58" name="T9"/>
                <a:gd fmla="*/ 104809911 w 78" name="T10"/>
                <a:gd fmla="*/ 34175757 h 58" name="T11"/>
                <a:gd fmla="*/ 87854752 w 78" name="T12"/>
                <a:gd fmla="*/ 35974269 h 58" name="T13"/>
                <a:gd fmla="*/ 67818172 w 78" name="T14"/>
                <a:gd fmla="*/ 55760591 h 58" name="T15"/>
                <a:gd fmla="*/ 53946898 w 78" name="T16"/>
                <a:gd fmla="*/ 102528622 h 58" name="T17"/>
                <a:gd fmla="*/ 44697726 w 78" name="T18"/>
                <a:gd fmla="*/ 82742290 h 58" name="T19"/>
                <a:gd fmla="*/ 18495865 w 78" name="T20"/>
                <a:gd fmla="*/ 80943778 h 58" name="T21"/>
                <a:gd fmla="*/ 35449787 w 78" name="T22"/>
                <a:gd fmla="*/ 43169657 h 58" name="T23"/>
                <a:gd fmla="*/ 0 w 78" name="T24"/>
                <a:gd fmla="*/ 30578733 h 58" name="T25"/>
                <a:gd fmla="*/ 0 w 78" name="T26"/>
                <a:gd fmla="*/ 12590929 h 58" name="T27"/>
                <a:gd fmla="*/ 0 w 78" name="T28"/>
                <a:gd fmla="*/ 12590929 h 58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w 78" name="T45"/>
                <a:gd fmla="*/ 0 h 58" name="T46"/>
                <a:gd fmla="*/ 78 w 78" name="T47"/>
                <a:gd fmla="*/ 58 h 58" name="T48"/>
              </a:gdLst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b="T48" l="T45" r="T47" t="T46"/>
              <a:pathLst>
                <a:path h="57" w="7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/>
            <p:nvPr/>
          </p:nvSpPr>
          <p:spPr bwMode="auto">
            <a:xfrm>
              <a:off x="3301191" y="3230233"/>
              <a:ext cx="55563" cy="206196"/>
            </a:xfrm>
            <a:custGeom>
              <a:gdLst>
                <a:gd fmla="*/ 67080589 w 45" name="T0"/>
                <a:gd fmla="*/ 15534291 h 29" name="T1"/>
                <a:gd fmla="*/ 51835342 w 45" name="T2"/>
                <a:gd fmla="*/ 48329201 h 29" name="T3"/>
                <a:gd fmla="*/ 0 w 45" name="T4"/>
                <a:gd fmla="*/ 39698886 h 29" name="T5"/>
                <a:gd fmla="*/ 21343603 w 45" name="T6"/>
                <a:gd fmla="*/ 18986938 h 29" name="T7"/>
                <a:gd fmla="*/ 35065190 w 45" name="T8"/>
                <a:gd fmla="*/ 0 h 29" name="T9"/>
                <a:gd fmla="*/ 67080589 w 45" name="T10"/>
                <a:gd fmla="*/ 15534291 h 29" name="T11"/>
                <a:gd fmla="*/ 67080589 w 45" name="T12"/>
                <a:gd fmla="*/ 15534291 h 29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45" name="T21"/>
                <a:gd fmla="*/ 0 h 29" name="T22"/>
                <a:gd fmla="*/ 45 w 45" name="T23"/>
                <a:gd fmla="*/ 29 h 29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8" w="45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</p:grpSp>
      <p:sp>
        <p:nvSpPr>
          <p:cNvPr id="3" name="矩形 2"/>
          <p:cNvSpPr/>
          <p:nvPr/>
        </p:nvSpPr>
        <p:spPr>
          <a:xfrm>
            <a:off x="1043240" y="301169"/>
            <a:ext cx="1882226" cy="4465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altLang="zh-CN" b="1" lang="en-US" sz="28700">
                <a:ln w="12700">
                  <a:solidFill>
                    <a:schemeClr val="bg1"/>
                  </a:solidFill>
                </a:ln>
                <a:solidFill>
                  <a:schemeClr val="bg1">
                    <a:lumMod val="95000"/>
                  </a:schemeClr>
                </a:solidFill>
                <a:latin charset="-122" panose="02010601030101010101" pitchFamily="2" typeface="叶根友飘然劲草繁"/>
                <a:ea charset="-122" panose="02010601030101010101" pitchFamily="2" typeface="叶根友飘然劲草繁"/>
              </a:rPr>
              <a:t>2</a:t>
            </a:r>
          </a:p>
        </p:txBody>
      </p:sp>
      <p:sp>
        <p:nvSpPr>
          <p:cNvPr id="4" name="矩形 3"/>
          <p:cNvSpPr/>
          <p:nvPr/>
        </p:nvSpPr>
        <p:spPr>
          <a:xfrm>
            <a:off x="3994252" y="2918162"/>
            <a:ext cx="4786630" cy="5181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altLang="en-US" b="1" lang="zh-CN" smtClean="0" sz="280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标题：VILONLEE的演示小屋</a:t>
            </a:r>
          </a:p>
        </p:txBody>
      </p:sp>
      <p:grpSp>
        <p:nvGrpSpPr>
          <p:cNvPr id="366" name="组合 365"/>
          <p:cNvGrpSpPr/>
          <p:nvPr/>
        </p:nvGrpSpPr>
        <p:grpSpPr>
          <a:xfrm>
            <a:off x="1105896" y="577413"/>
            <a:ext cx="3351073" cy="461665"/>
            <a:chOff x="1134706" y="682724"/>
            <a:chExt cx="3351073" cy="461665"/>
          </a:xfrm>
        </p:grpSpPr>
        <p:sp>
          <p:nvSpPr>
            <p:cNvPr id="367" name="矩形 366"/>
            <p:cNvSpPr/>
            <p:nvPr/>
          </p:nvSpPr>
          <p:spPr>
            <a:xfrm>
              <a:off x="1838901" y="682724"/>
              <a:ext cx="2621280" cy="45720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altLang="en-US" b="1" lang="zh-CN" smtClean="0" sz="240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charset="-122" panose="020b0503020204020204" pitchFamily="34" typeface="微软雅黑"/>
                  <a:ea charset="-122" panose="020b0503020204020204" pitchFamily="34" typeface="微软雅黑"/>
                </a:rPr>
                <a:t>点击此处输入标题</a:t>
              </a:r>
            </a:p>
          </p:txBody>
        </p:sp>
        <p:sp>
          <p:nvSpPr>
            <p:cNvPr id="368" name="椭圆 367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</p:spTree>
    <p:extLst>
      <p:ext uri="{BB962C8B-B14F-4D97-AF65-F5344CB8AC3E}">
        <p14:creationId val="2956969710"/>
      </p:ext>
    </p:extLst>
  </p:cSld>
  <p:clrMapOvr>
    <a:masterClrMapping/>
  </p:clrMapOvr>
  <p:transition/>
  <p:timing/>
</p:sld>
</file>

<file path=ppt/slides/slide9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gradFill>
          <a:gsLst>
            <a:gs pos="5000">
              <a:srgbClr val="020A0D"/>
            </a:gs>
            <a:gs pos="77000">
              <a:srgbClr val="091A24"/>
            </a:gs>
            <a:gs pos="100000">
              <a:srgbClr val="081923"/>
            </a:gs>
            <a:gs pos="72000">
              <a:srgbClr val="091A24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92" name="Group 3"/>
          <p:cNvGrpSpPr/>
          <p:nvPr/>
        </p:nvGrpSpPr>
        <p:grpSpPr>
          <a:xfrm>
            <a:off x="1958654" y="1134706"/>
            <a:ext cx="8217312" cy="4137025"/>
            <a:chOff x="110317" y="2409418"/>
            <a:chExt cx="6110247" cy="3109651"/>
          </a:xfrm>
          <a:noFill/>
        </p:grpSpPr>
        <p:grpSp>
          <p:nvGrpSpPr>
            <p:cNvPr id="93" name="Group 5"/>
            <p:cNvGrpSpPr/>
            <p:nvPr/>
          </p:nvGrpSpPr>
          <p:grpSpPr>
            <a:xfrm>
              <a:off x="4675970" y="4290616"/>
              <a:ext cx="323850" cy="111125"/>
              <a:chOff x="4449" y="3335"/>
              <a:chExt cx="260" cy="83"/>
            </a:xfrm>
            <a:grpFill/>
          </p:grpSpPr>
          <p:sp>
            <p:nvSpPr>
              <p:cNvPr id="363" name="Freeform 6"/>
              <p:cNvSpPr/>
              <p:nvPr/>
            </p:nvSpPr>
            <p:spPr bwMode="auto">
              <a:xfrm>
                <a:off x="4449" y="3297"/>
                <a:ext cx="52" cy="154"/>
              </a:xfrm>
              <a:custGeom>
                <a:gdLst>
                  <a:gd fmla="*/ 0 w 52" name="T0"/>
                  <a:gd fmla="*/ 0 h 69" name="T1"/>
                  <a:gd fmla="*/ 0 w 52" name="T2"/>
                  <a:gd fmla="*/ 0 h 69" name="T3"/>
                  <a:gd fmla="*/ 10 w 52" name="T4"/>
                  <a:gd fmla="*/ 0 h 69" name="T5"/>
                  <a:gd fmla="*/ 13 w 52" name="T6"/>
                  <a:gd fmla="*/ 13 h 69" name="T7"/>
                  <a:gd fmla="*/ 26 w 52" name="T8"/>
                  <a:gd fmla="*/ 5 h 69" name="T9"/>
                  <a:gd fmla="*/ 43 w 52" name="T10"/>
                  <a:gd fmla="*/ 21 h 69" name="T11"/>
                  <a:gd fmla="*/ 51 w 52" name="T12"/>
                  <a:gd fmla="*/ 68 h 69" name="T13"/>
                  <a:gd fmla="*/ 50 w 52" name="T14"/>
                  <a:gd fmla="*/ 68 h 69" name="T15"/>
                  <a:gd fmla="*/ 16 w 52" name="T16"/>
                  <a:gd fmla="*/ 48 h 69" name="T17"/>
                  <a:gd fmla="*/ 0 w 52" name="T18"/>
                  <a:gd fmla="*/ 0 h 69" name="T19"/>
                  <a:gd fmla="*/ 0 w 52" name="T20"/>
                  <a:gd fmla="*/ 0 h 69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52" name="T33"/>
                  <a:gd fmla="*/ 0 h 69" name="T34"/>
                  <a:gd fmla="*/ 52 w 52" name="T35"/>
                  <a:gd fmla="*/ 69 h 69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69" w="52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3" y="13"/>
                    </a:lnTo>
                    <a:lnTo>
                      <a:pt x="26" y="5"/>
                    </a:lnTo>
                    <a:lnTo>
                      <a:pt x="43" y="21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16" y="4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4" name="Freeform 7"/>
              <p:cNvSpPr/>
              <p:nvPr/>
            </p:nvSpPr>
            <p:spPr bwMode="auto">
              <a:xfrm>
                <a:off x="4577" y="3299"/>
                <a:ext cx="132" cy="154"/>
              </a:xfrm>
              <a:custGeom>
                <a:gdLst>
                  <a:gd fmla="*/ 0 w 132" name="T0"/>
                  <a:gd fmla="*/ 72 h 83" name="T1"/>
                  <a:gd fmla="*/ 0 w 132" name="T2"/>
                  <a:gd fmla="*/ 72 h 83" name="T3"/>
                  <a:gd fmla="*/ 12 w 132" name="T4"/>
                  <a:gd fmla="*/ 82 h 83" name="T5"/>
                  <a:gd fmla="*/ 53 w 132" name="T6"/>
                  <a:gd fmla="*/ 79 h 83" name="T7"/>
                  <a:gd fmla="*/ 66 w 132" name="T8"/>
                  <a:gd fmla="*/ 73 h 83" name="T9"/>
                  <a:gd fmla="*/ 84 w 132" name="T10"/>
                  <a:gd fmla="*/ 36 h 83" name="T11"/>
                  <a:gd fmla="*/ 108 w 132" name="T12"/>
                  <a:gd fmla="*/ 37 h 83" name="T13"/>
                  <a:gd fmla="*/ 131 w 132" name="T14"/>
                  <a:gd fmla="*/ 25 h 83" name="T15"/>
                  <a:gd fmla="*/ 109 w 132" name="T16"/>
                  <a:gd fmla="*/ 14 h 83" name="T17"/>
                  <a:gd fmla="*/ 102 w 132" name="T18"/>
                  <a:gd fmla="*/ 0 h 83" name="T19"/>
                  <a:gd fmla="*/ 75 w 132" name="T20"/>
                  <a:gd fmla="*/ 26 h 83" name="T21"/>
                  <a:gd fmla="*/ 67 w 132" name="T22"/>
                  <a:gd fmla="*/ 40 h 83" name="T23"/>
                  <a:gd fmla="*/ 59 w 132" name="T24"/>
                  <a:gd fmla="*/ 32 h 83" name="T25"/>
                  <a:gd fmla="*/ 43 w 132" name="T26"/>
                  <a:gd fmla="*/ 52 h 83" name="T27"/>
                  <a:gd fmla="*/ 26 w 132" name="T28"/>
                  <a:gd fmla="*/ 55 h 83" name="T29"/>
                  <a:gd fmla="*/ 20 w 132" name="T30"/>
                  <a:gd fmla="*/ 73 h 83" name="T31"/>
                  <a:gd fmla="*/ 0 w 132" name="T32"/>
                  <a:gd fmla="*/ 72 h 83" name="T33"/>
                  <a:gd fmla="*/ 0 w 132" name="T34"/>
                  <a:gd fmla="*/ 72 h 83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132" name="T54"/>
                  <a:gd fmla="*/ 0 h 83" name="T55"/>
                  <a:gd fmla="*/ 132 w 132" name="T56"/>
                  <a:gd fmla="*/ 83 h 83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83" w="132">
                    <a:moveTo>
                      <a:pt x="0" y="72"/>
                    </a:moveTo>
                    <a:lnTo>
                      <a:pt x="0" y="72"/>
                    </a:lnTo>
                    <a:lnTo>
                      <a:pt x="12" y="82"/>
                    </a:lnTo>
                    <a:lnTo>
                      <a:pt x="53" y="79"/>
                    </a:lnTo>
                    <a:lnTo>
                      <a:pt x="66" y="73"/>
                    </a:lnTo>
                    <a:lnTo>
                      <a:pt x="84" y="36"/>
                    </a:lnTo>
                    <a:lnTo>
                      <a:pt x="108" y="37"/>
                    </a:lnTo>
                    <a:lnTo>
                      <a:pt x="131" y="25"/>
                    </a:lnTo>
                    <a:lnTo>
                      <a:pt x="109" y="14"/>
                    </a:lnTo>
                    <a:lnTo>
                      <a:pt x="102" y="0"/>
                    </a:lnTo>
                    <a:lnTo>
                      <a:pt x="75" y="26"/>
                    </a:lnTo>
                    <a:lnTo>
                      <a:pt x="67" y="40"/>
                    </a:lnTo>
                    <a:lnTo>
                      <a:pt x="59" y="32"/>
                    </a:lnTo>
                    <a:lnTo>
                      <a:pt x="43" y="52"/>
                    </a:lnTo>
                    <a:lnTo>
                      <a:pt x="26" y="55"/>
                    </a:lnTo>
                    <a:lnTo>
                      <a:pt x="20" y="73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grpSp>
          <p:nvGrpSpPr>
            <p:cNvPr id="94" name="Group 8"/>
            <p:cNvGrpSpPr/>
            <p:nvPr/>
          </p:nvGrpSpPr>
          <p:grpSpPr>
            <a:xfrm>
              <a:off x="4590193" y="4317603"/>
              <a:ext cx="782630" cy="280990"/>
              <a:chOff x="4380" y="3353"/>
              <a:chExt cx="629" cy="218"/>
            </a:xfrm>
            <a:grpFill/>
          </p:grpSpPr>
          <p:sp>
            <p:nvSpPr>
              <p:cNvPr id="353" name="Freeform 9"/>
              <p:cNvSpPr/>
              <p:nvPr/>
            </p:nvSpPr>
            <p:spPr bwMode="auto">
              <a:xfrm>
                <a:off x="4380" y="3351"/>
                <a:ext cx="149" cy="160"/>
              </a:xfrm>
              <a:custGeom>
                <a:gdLst>
                  <a:gd fmla="*/ 0 w 149" name="T0"/>
                  <a:gd fmla="*/ 0 h 156" name="T1"/>
                  <a:gd fmla="*/ 0 w 149" name="T2"/>
                  <a:gd fmla="*/ 0 h 156" name="T3"/>
                  <a:gd fmla="*/ 33 w 149" name="T4"/>
                  <a:gd fmla="*/ 7 h 156" name="T5"/>
                  <a:gd fmla="*/ 74 w 149" name="T6"/>
                  <a:gd fmla="*/ 47 h 156" name="T7"/>
                  <a:gd fmla="*/ 108 w 149" name="T8"/>
                  <a:gd fmla="*/ 62 h 156" name="T9"/>
                  <a:gd fmla="*/ 104 w 149" name="T10"/>
                  <a:gd fmla="*/ 73 h 156" name="T11"/>
                  <a:gd fmla="*/ 115 w 149" name="T12"/>
                  <a:gd fmla="*/ 72 h 156" name="T13"/>
                  <a:gd fmla="*/ 114 w 149" name="T14"/>
                  <a:gd fmla="*/ 87 h 156" name="T15"/>
                  <a:gd fmla="*/ 148 w 149" name="T16"/>
                  <a:gd fmla="*/ 116 h 156" name="T17"/>
                  <a:gd fmla="*/ 144 w 149" name="T18"/>
                  <a:gd fmla="*/ 154 h 156" name="T19"/>
                  <a:gd fmla="*/ 129 w 149" name="T20"/>
                  <a:gd fmla="*/ 155 h 156" name="T21"/>
                  <a:gd fmla="*/ 99 w 149" name="T22"/>
                  <a:gd fmla="*/ 133 h 156" name="T23"/>
                  <a:gd fmla="*/ 50 w 149" name="T24"/>
                  <a:gd fmla="*/ 54 h 156" name="T25"/>
                  <a:gd fmla="*/ 0 w 149" name="T26"/>
                  <a:gd fmla="*/ 0 h 156" name="T27"/>
                  <a:gd fmla="*/ 0 w 149" name="T28"/>
                  <a:gd fmla="*/ 0 h 15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49" name="T45"/>
                  <a:gd fmla="*/ 0 h 156" name="T46"/>
                  <a:gd fmla="*/ 149 w 149" name="T47"/>
                  <a:gd fmla="*/ 156 h 15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56" w="149">
                    <a:moveTo>
                      <a:pt x="0" y="0"/>
                    </a:moveTo>
                    <a:lnTo>
                      <a:pt x="0" y="0"/>
                    </a:lnTo>
                    <a:lnTo>
                      <a:pt x="33" y="7"/>
                    </a:lnTo>
                    <a:lnTo>
                      <a:pt x="74" y="47"/>
                    </a:lnTo>
                    <a:lnTo>
                      <a:pt x="108" y="62"/>
                    </a:lnTo>
                    <a:lnTo>
                      <a:pt x="104" y="73"/>
                    </a:lnTo>
                    <a:lnTo>
                      <a:pt x="115" y="72"/>
                    </a:lnTo>
                    <a:lnTo>
                      <a:pt x="114" y="87"/>
                    </a:lnTo>
                    <a:lnTo>
                      <a:pt x="148" y="116"/>
                    </a:lnTo>
                    <a:lnTo>
                      <a:pt x="144" y="154"/>
                    </a:lnTo>
                    <a:lnTo>
                      <a:pt x="129" y="155"/>
                    </a:lnTo>
                    <a:lnTo>
                      <a:pt x="99" y="133"/>
                    </a:lnTo>
                    <a:lnTo>
                      <a:pt x="50" y="5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4" name="Freeform 10"/>
              <p:cNvSpPr/>
              <p:nvPr/>
            </p:nvSpPr>
            <p:spPr bwMode="auto">
              <a:xfrm>
                <a:off x="4519" y="3450"/>
                <a:ext cx="125" cy="160"/>
              </a:xfrm>
              <a:custGeom>
                <a:gdLst>
                  <a:gd fmla="*/ 0 w 125" name="T0"/>
                  <a:gd fmla="*/ 11 h 40" name="T1"/>
                  <a:gd fmla="*/ 0 w 125" name="T2"/>
                  <a:gd fmla="*/ 11 h 40" name="T3"/>
                  <a:gd fmla="*/ 8 w 125" name="T4"/>
                  <a:gd fmla="*/ 0 h 40" name="T5"/>
                  <a:gd fmla="*/ 95 w 125" name="T6"/>
                  <a:gd fmla="*/ 12 h 40" name="T7"/>
                  <a:gd fmla="*/ 104 w 125" name="T8"/>
                  <a:gd fmla="*/ 22 h 40" name="T9"/>
                  <a:gd fmla="*/ 122 w 125" name="T10"/>
                  <a:gd fmla="*/ 26 h 40" name="T11"/>
                  <a:gd fmla="*/ 124 w 125" name="T12"/>
                  <a:gd fmla="*/ 39 h 40" name="T13"/>
                  <a:gd fmla="*/ 22 w 125" name="T14"/>
                  <a:gd fmla="*/ 21 h 40" name="T15"/>
                  <a:gd fmla="*/ 0 w 125" name="T16"/>
                  <a:gd fmla="*/ 11 h 40" name="T17"/>
                  <a:gd fmla="*/ 0 w 125" name="T18"/>
                  <a:gd fmla="*/ 11 h 40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125" name="T30"/>
                  <a:gd fmla="*/ 0 h 40" name="T31"/>
                  <a:gd fmla="*/ 125 w 125" name="T32"/>
                  <a:gd fmla="*/ 40 h 40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40" w="125">
                    <a:moveTo>
                      <a:pt x="0" y="11"/>
                    </a:moveTo>
                    <a:lnTo>
                      <a:pt x="0" y="11"/>
                    </a:lnTo>
                    <a:lnTo>
                      <a:pt x="8" y="0"/>
                    </a:lnTo>
                    <a:lnTo>
                      <a:pt x="95" y="12"/>
                    </a:lnTo>
                    <a:lnTo>
                      <a:pt x="104" y="22"/>
                    </a:lnTo>
                    <a:lnTo>
                      <a:pt x="122" y="26"/>
                    </a:lnTo>
                    <a:lnTo>
                      <a:pt x="124" y="39"/>
                    </a:lnTo>
                    <a:lnTo>
                      <a:pt x="22" y="21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5" name="Freeform 11"/>
              <p:cNvSpPr/>
              <p:nvPr/>
            </p:nvSpPr>
            <p:spPr bwMode="auto">
              <a:xfrm>
                <a:off x="4568" y="3349"/>
                <a:ext cx="136" cy="160"/>
              </a:xfrm>
              <a:custGeom>
                <a:gdLst>
                  <a:gd fmla="*/ 0 w 136" name="T0"/>
                  <a:gd fmla="*/ 52 h 116" name="T1"/>
                  <a:gd fmla="*/ 0 w 136" name="T2"/>
                  <a:gd fmla="*/ 52 h 116" name="T3"/>
                  <a:gd fmla="*/ 9 w 136" name="T4"/>
                  <a:gd fmla="*/ 36 h 116" name="T5"/>
                  <a:gd fmla="*/ 21 w 136" name="T6"/>
                  <a:gd fmla="*/ 46 h 116" name="T7"/>
                  <a:gd fmla="*/ 62 w 136" name="T8"/>
                  <a:gd fmla="*/ 43 h 116" name="T9"/>
                  <a:gd fmla="*/ 75 w 136" name="T10"/>
                  <a:gd fmla="*/ 37 h 116" name="T11"/>
                  <a:gd fmla="*/ 93 w 136" name="T12"/>
                  <a:gd fmla="*/ 0 h 116" name="T13"/>
                  <a:gd fmla="*/ 117 w 136" name="T14"/>
                  <a:gd fmla="*/ 1 h 116" name="T15"/>
                  <a:gd fmla="*/ 112 w 136" name="T16"/>
                  <a:gd fmla="*/ 11 h 116" name="T17"/>
                  <a:gd fmla="*/ 135 w 136" name="T18"/>
                  <a:gd fmla="*/ 46 h 116" name="T19"/>
                  <a:gd fmla="*/ 122 w 136" name="T20"/>
                  <a:gd fmla="*/ 43 h 116" name="T21"/>
                  <a:gd fmla="*/ 99 w 136" name="T22"/>
                  <a:gd fmla="*/ 82 h 116" name="T23"/>
                  <a:gd fmla="*/ 95 w 136" name="T24"/>
                  <a:gd fmla="*/ 107 h 116" name="T25"/>
                  <a:gd fmla="*/ 81 w 136" name="T26"/>
                  <a:gd fmla="*/ 115 h 116" name="T27"/>
                  <a:gd fmla="*/ 55 w 136" name="T28"/>
                  <a:gd fmla="*/ 100 h 116" name="T29"/>
                  <a:gd fmla="*/ 40 w 136" name="T30"/>
                  <a:gd fmla="*/ 107 h 116" name="T31"/>
                  <a:gd fmla="*/ 37 w 136" name="T32"/>
                  <a:gd fmla="*/ 95 h 116" name="T33"/>
                  <a:gd fmla="*/ 17 w 136" name="T34"/>
                  <a:gd fmla="*/ 97 h 116" name="T35"/>
                  <a:gd fmla="*/ 0 w 136" name="T36"/>
                  <a:gd fmla="*/ 52 h 116" name="T37"/>
                  <a:gd fmla="*/ 0 w 136" name="T38"/>
                  <a:gd fmla="*/ 52 h 11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36" name="T60"/>
                  <a:gd fmla="*/ 0 h 116" name="T61"/>
                  <a:gd fmla="*/ 136 w 136" name="T62"/>
                  <a:gd fmla="*/ 116 h 116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15" w="136">
                    <a:moveTo>
                      <a:pt x="0" y="52"/>
                    </a:moveTo>
                    <a:lnTo>
                      <a:pt x="0" y="52"/>
                    </a:lnTo>
                    <a:lnTo>
                      <a:pt x="9" y="36"/>
                    </a:lnTo>
                    <a:lnTo>
                      <a:pt x="21" y="46"/>
                    </a:lnTo>
                    <a:lnTo>
                      <a:pt x="62" y="43"/>
                    </a:lnTo>
                    <a:lnTo>
                      <a:pt x="75" y="37"/>
                    </a:lnTo>
                    <a:lnTo>
                      <a:pt x="93" y="0"/>
                    </a:lnTo>
                    <a:lnTo>
                      <a:pt x="117" y="1"/>
                    </a:lnTo>
                    <a:lnTo>
                      <a:pt x="112" y="11"/>
                    </a:lnTo>
                    <a:lnTo>
                      <a:pt x="135" y="46"/>
                    </a:lnTo>
                    <a:lnTo>
                      <a:pt x="122" y="43"/>
                    </a:lnTo>
                    <a:lnTo>
                      <a:pt x="99" y="82"/>
                    </a:lnTo>
                    <a:lnTo>
                      <a:pt x="95" y="107"/>
                    </a:lnTo>
                    <a:lnTo>
                      <a:pt x="81" y="115"/>
                    </a:lnTo>
                    <a:lnTo>
                      <a:pt x="55" y="100"/>
                    </a:lnTo>
                    <a:lnTo>
                      <a:pt x="40" y="107"/>
                    </a:lnTo>
                    <a:lnTo>
                      <a:pt x="37" y="95"/>
                    </a:lnTo>
                    <a:lnTo>
                      <a:pt x="17" y="97"/>
                    </a:lnTo>
                    <a:lnTo>
                      <a:pt x="0" y="5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6" name="Freeform 12"/>
              <p:cNvSpPr/>
              <p:nvPr/>
            </p:nvSpPr>
            <p:spPr bwMode="auto">
              <a:xfrm>
                <a:off x="4674" y="3469"/>
                <a:ext cx="34" cy="160"/>
              </a:xfrm>
              <a:custGeom>
                <a:gdLst>
                  <a:gd fmla="*/ 0 w 34" name="T0"/>
                  <a:gd fmla="*/ 2 h 9" name="T1"/>
                  <a:gd fmla="*/ 0 w 34" name="T2"/>
                  <a:gd fmla="*/ 2 h 9" name="T3"/>
                  <a:gd fmla="*/ 4 w 34" name="T4"/>
                  <a:gd fmla="*/ 8 h 9" name="T5"/>
                  <a:gd fmla="*/ 33 w 34" name="T6"/>
                  <a:gd fmla="*/ 3 h 9" name="T7"/>
                  <a:gd fmla="*/ 11 w 34" name="T8"/>
                  <a:gd fmla="*/ 0 h 9" name="T9"/>
                  <a:gd fmla="*/ 0 w 34" name="T10"/>
                  <a:gd fmla="*/ 2 h 9" name="T11"/>
                  <a:gd fmla="*/ 0 w 34" name="T12"/>
                  <a:gd fmla="*/ 2 h 9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4" name="T21"/>
                  <a:gd fmla="*/ 0 h 9" name="T22"/>
                  <a:gd fmla="*/ 34 w 34" name="T23"/>
                  <a:gd fmla="*/ 9 h 9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9" w="34">
                    <a:moveTo>
                      <a:pt x="0" y="2"/>
                    </a:moveTo>
                    <a:lnTo>
                      <a:pt x="0" y="2"/>
                    </a:lnTo>
                    <a:lnTo>
                      <a:pt x="4" y="8"/>
                    </a:lnTo>
                    <a:lnTo>
                      <a:pt x="33" y="3"/>
                    </a:lnTo>
                    <a:lnTo>
                      <a:pt x="11" y="0"/>
                    </a:lnTo>
                    <a:lnTo>
                      <a:pt x="0" y="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7" name="Freeform 13"/>
              <p:cNvSpPr/>
              <p:nvPr/>
            </p:nvSpPr>
            <p:spPr bwMode="auto">
              <a:xfrm>
                <a:off x="4703" y="3376"/>
                <a:ext cx="85" cy="160"/>
              </a:xfrm>
              <a:custGeom>
                <a:gdLst>
                  <a:gd fmla="*/ 0 w 85" name="T0"/>
                  <a:gd fmla="*/ 60 h 101" name="T1"/>
                  <a:gd fmla="*/ 0 w 85" name="T2"/>
                  <a:gd fmla="*/ 60 h 101" name="T3"/>
                  <a:gd fmla="*/ 10 w 85" name="T4"/>
                  <a:gd fmla="*/ 78 h 101" name="T5"/>
                  <a:gd fmla="*/ 7 w 85" name="T6"/>
                  <a:gd fmla="*/ 96 h 101" name="T7"/>
                  <a:gd fmla="*/ 21 w 85" name="T8"/>
                  <a:gd fmla="*/ 100 h 101" name="T9"/>
                  <a:gd fmla="*/ 19 w 85" name="T10"/>
                  <a:gd fmla="*/ 63 h 101" name="T11"/>
                  <a:gd fmla="*/ 28 w 85" name="T12"/>
                  <a:gd fmla="*/ 60 h 101" name="T13"/>
                  <a:gd fmla="*/ 30 w 85" name="T14"/>
                  <a:gd fmla="*/ 74 h 101" name="T15"/>
                  <a:gd fmla="*/ 37 w 85" name="T16"/>
                  <a:gd fmla="*/ 90 h 101" name="T17"/>
                  <a:gd fmla="*/ 53 w 85" name="T18"/>
                  <a:gd fmla="*/ 83 h 101" name="T19"/>
                  <a:gd fmla="*/ 34 w 85" name="T20"/>
                  <a:gd fmla="*/ 48 h 101" name="T21"/>
                  <a:gd fmla="*/ 62 w 85" name="T22"/>
                  <a:gd fmla="*/ 33 h 101" name="T23"/>
                  <a:gd fmla="*/ 25 w 85" name="T24"/>
                  <a:gd fmla="*/ 43 h 101" name="T25"/>
                  <a:gd fmla="*/ 19 w 85" name="T26"/>
                  <a:gd fmla="*/ 21 h 101" name="T27"/>
                  <a:gd fmla="*/ 74 w 85" name="T28"/>
                  <a:gd fmla="*/ 19 h 101" name="T29"/>
                  <a:gd fmla="*/ 84 w 85" name="T30"/>
                  <a:gd fmla="*/ 0 h 101" name="T31"/>
                  <a:gd fmla="*/ 68 w 85" name="T32"/>
                  <a:gd fmla="*/ 12 h 101" name="T33"/>
                  <a:gd fmla="*/ 28 w 85" name="T34"/>
                  <a:gd fmla="*/ 6 h 101" name="T35"/>
                  <a:gd fmla="*/ 15 w 85" name="T36"/>
                  <a:gd fmla="*/ 14 h 101" name="T37"/>
                  <a:gd fmla="*/ 0 w 85" name="T38"/>
                  <a:gd fmla="*/ 60 h 101" name="T39"/>
                  <a:gd fmla="*/ 0 w 85" name="T40"/>
                  <a:gd fmla="*/ 60 h 101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85" name="T63"/>
                  <a:gd fmla="*/ 0 h 101" name="T64"/>
                  <a:gd fmla="*/ 85 w 85" name="T65"/>
                  <a:gd fmla="*/ 101 h 101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00" w="85">
                    <a:moveTo>
                      <a:pt x="0" y="60"/>
                    </a:moveTo>
                    <a:lnTo>
                      <a:pt x="0" y="60"/>
                    </a:lnTo>
                    <a:lnTo>
                      <a:pt x="10" y="78"/>
                    </a:lnTo>
                    <a:lnTo>
                      <a:pt x="7" y="96"/>
                    </a:lnTo>
                    <a:lnTo>
                      <a:pt x="21" y="100"/>
                    </a:lnTo>
                    <a:lnTo>
                      <a:pt x="19" y="63"/>
                    </a:lnTo>
                    <a:lnTo>
                      <a:pt x="28" y="60"/>
                    </a:lnTo>
                    <a:lnTo>
                      <a:pt x="30" y="74"/>
                    </a:lnTo>
                    <a:lnTo>
                      <a:pt x="37" y="90"/>
                    </a:lnTo>
                    <a:lnTo>
                      <a:pt x="53" y="83"/>
                    </a:lnTo>
                    <a:lnTo>
                      <a:pt x="34" y="48"/>
                    </a:lnTo>
                    <a:lnTo>
                      <a:pt x="62" y="33"/>
                    </a:lnTo>
                    <a:lnTo>
                      <a:pt x="25" y="43"/>
                    </a:lnTo>
                    <a:lnTo>
                      <a:pt x="19" y="21"/>
                    </a:lnTo>
                    <a:lnTo>
                      <a:pt x="74" y="19"/>
                    </a:lnTo>
                    <a:lnTo>
                      <a:pt x="84" y="0"/>
                    </a:lnTo>
                    <a:lnTo>
                      <a:pt x="68" y="1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8" name="Freeform 14"/>
              <p:cNvSpPr/>
              <p:nvPr/>
            </p:nvSpPr>
            <p:spPr bwMode="auto">
              <a:xfrm>
                <a:off x="4769" y="3478"/>
                <a:ext cx="48" cy="160"/>
              </a:xfrm>
              <a:custGeom>
                <a:gdLst>
                  <a:gd fmla="*/ 0 w 48" name="T0"/>
                  <a:gd fmla="*/ 15 h 26" name="T1"/>
                  <a:gd fmla="*/ 0 w 48" name="T2"/>
                  <a:gd fmla="*/ 15 h 26" name="T3"/>
                  <a:gd fmla="*/ 2 w 48" name="T4"/>
                  <a:gd fmla="*/ 25 h 26" name="T5"/>
                  <a:gd fmla="*/ 47 w 48" name="T6"/>
                  <a:gd fmla="*/ 0 h 26" name="T7"/>
                  <a:gd fmla="*/ 14 w 48" name="T8"/>
                  <a:gd fmla="*/ 7 h 26" name="T9"/>
                  <a:gd fmla="*/ 0 w 48" name="T10"/>
                  <a:gd fmla="*/ 15 h 26" name="T11"/>
                  <a:gd fmla="*/ 0 w 48" name="T12"/>
                  <a:gd fmla="*/ 15 h 2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8" name="T21"/>
                  <a:gd fmla="*/ 0 h 26" name="T22"/>
                  <a:gd fmla="*/ 48 w 48" name="T23"/>
                  <a:gd fmla="*/ 26 h 26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6" w="48">
                    <a:moveTo>
                      <a:pt x="0" y="15"/>
                    </a:moveTo>
                    <a:lnTo>
                      <a:pt x="0" y="15"/>
                    </a:lnTo>
                    <a:lnTo>
                      <a:pt x="2" y="25"/>
                    </a:lnTo>
                    <a:lnTo>
                      <a:pt x="47" y="0"/>
                    </a:lnTo>
                    <a:lnTo>
                      <a:pt x="14" y="7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9" name="Freeform 15"/>
              <p:cNvSpPr/>
              <p:nvPr/>
            </p:nvSpPr>
            <p:spPr bwMode="auto">
              <a:xfrm>
                <a:off x="4819" y="3341"/>
                <a:ext cx="17" cy="160"/>
              </a:xfrm>
              <a:custGeom>
                <a:gdLst>
                  <a:gd fmla="*/ 0 w 17" name="T0"/>
                  <a:gd fmla="*/ 14 h 42" name="T1"/>
                  <a:gd fmla="*/ 0 w 17" name="T2"/>
                  <a:gd fmla="*/ 14 h 42" name="T3"/>
                  <a:gd fmla="*/ 3 w 17" name="T4"/>
                  <a:gd fmla="*/ 33 h 42" name="T5"/>
                  <a:gd fmla="*/ 13 w 17" name="T6"/>
                  <a:gd fmla="*/ 41 h 42" name="T7"/>
                  <a:gd fmla="*/ 7 w 17" name="T8"/>
                  <a:gd fmla="*/ 24 h 42" name="T9"/>
                  <a:gd fmla="*/ 16 w 17" name="T10"/>
                  <a:gd fmla="*/ 21 h 42" name="T11"/>
                  <a:gd fmla="*/ 15 w 17" name="T12"/>
                  <a:gd fmla="*/ 8 h 42" name="T13"/>
                  <a:gd fmla="*/ 3 w 17" name="T14"/>
                  <a:gd fmla="*/ 17 h 42" name="T15"/>
                  <a:gd fmla="*/ 8 w 17" name="T16"/>
                  <a:gd fmla="*/ 0 h 42" name="T17"/>
                  <a:gd fmla="*/ 0 w 17" name="T18"/>
                  <a:gd fmla="*/ 14 h 42" name="T19"/>
                  <a:gd fmla="*/ 0 w 17" name="T20"/>
                  <a:gd fmla="*/ 14 h 42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17" name="T33"/>
                  <a:gd fmla="*/ 0 h 42" name="T34"/>
                  <a:gd fmla="*/ 17 w 17" name="T35"/>
                  <a:gd fmla="*/ 42 h 42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42" w="17">
                    <a:moveTo>
                      <a:pt x="0" y="14"/>
                    </a:moveTo>
                    <a:lnTo>
                      <a:pt x="0" y="14"/>
                    </a:lnTo>
                    <a:lnTo>
                      <a:pt x="3" y="33"/>
                    </a:lnTo>
                    <a:lnTo>
                      <a:pt x="13" y="41"/>
                    </a:lnTo>
                    <a:lnTo>
                      <a:pt x="7" y="24"/>
                    </a:lnTo>
                    <a:lnTo>
                      <a:pt x="16" y="21"/>
                    </a:lnTo>
                    <a:lnTo>
                      <a:pt x="15" y="8"/>
                    </a:lnTo>
                    <a:lnTo>
                      <a:pt x="3" y="17"/>
                    </a:lnTo>
                    <a:lnTo>
                      <a:pt x="8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0" name="Freeform 16"/>
              <p:cNvSpPr/>
              <p:nvPr/>
            </p:nvSpPr>
            <p:spPr bwMode="auto">
              <a:xfrm>
                <a:off x="4826" y="3393"/>
                <a:ext cx="40" cy="160"/>
              </a:xfrm>
              <a:custGeom>
                <a:gdLst>
                  <a:gd fmla="*/ 0 w 40" name="T0"/>
                  <a:gd fmla="*/ 5 h 14" name="T1"/>
                  <a:gd fmla="*/ 0 w 40" name="T2"/>
                  <a:gd fmla="*/ 5 h 14" name="T3"/>
                  <a:gd fmla="*/ 22 w 40" name="T4"/>
                  <a:gd fmla="*/ 0 h 14" name="T5"/>
                  <a:gd fmla="*/ 39 w 40" name="T6"/>
                  <a:gd fmla="*/ 13 h 14" name="T7"/>
                  <a:gd fmla="*/ 0 w 40" name="T8"/>
                  <a:gd fmla="*/ 5 h 14" name="T9"/>
                  <a:gd fmla="*/ 0 w 40" name="T10"/>
                  <a:gd fmla="*/ 5 h 14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40" name="T18"/>
                  <a:gd fmla="*/ 0 h 14" name="T19"/>
                  <a:gd fmla="*/ 40 w 40" name="T20"/>
                  <a:gd fmla="*/ 14 h 14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4" w="40">
                    <a:moveTo>
                      <a:pt x="0" y="5"/>
                    </a:moveTo>
                    <a:lnTo>
                      <a:pt x="0" y="5"/>
                    </a:lnTo>
                    <a:lnTo>
                      <a:pt x="22" y="0"/>
                    </a:lnTo>
                    <a:lnTo>
                      <a:pt x="39" y="13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1" name="Freeform 17"/>
              <p:cNvSpPr/>
              <p:nvPr/>
            </p:nvSpPr>
            <p:spPr bwMode="auto">
              <a:xfrm>
                <a:off x="4865" y="3414"/>
                <a:ext cx="144" cy="160"/>
              </a:xfrm>
              <a:custGeom>
                <a:gdLst>
                  <a:gd fmla="*/ 0 w 144" name="T0"/>
                  <a:gd fmla="*/ 15 h 119" name="T1"/>
                  <a:gd fmla="*/ 0 w 144" name="T2"/>
                  <a:gd fmla="*/ 15 h 119" name="T3"/>
                  <a:gd fmla="*/ 21 w 144" name="T4"/>
                  <a:gd fmla="*/ 26 h 119" name="T5"/>
                  <a:gd fmla="*/ 42 w 144" name="T6"/>
                  <a:gd fmla="*/ 23 h 119" name="T7"/>
                  <a:gd fmla="*/ 16 w 144" name="T8"/>
                  <a:gd fmla="*/ 32 h 119" name="T9"/>
                  <a:gd fmla="*/ 28 w 144" name="T10"/>
                  <a:gd fmla="*/ 51 h 119" name="T11"/>
                  <a:gd fmla="*/ 41 w 144" name="T12"/>
                  <a:gd fmla="*/ 35 h 119" name="T13"/>
                  <a:gd fmla="*/ 49 w 144" name="T14"/>
                  <a:gd fmla="*/ 51 h 119" name="T15"/>
                  <a:gd fmla="*/ 100 w 144" name="T16"/>
                  <a:gd fmla="*/ 69 h 119" name="T17"/>
                  <a:gd fmla="*/ 113 w 144" name="T18"/>
                  <a:gd fmla="*/ 98 h 119" name="T19"/>
                  <a:gd fmla="*/ 103 w 144" name="T20"/>
                  <a:gd fmla="*/ 97 h 119" name="T21"/>
                  <a:gd fmla="*/ 95 w 144" name="T22"/>
                  <a:gd fmla="*/ 110 h 119" name="T23"/>
                  <a:gd fmla="*/ 126 w 144" name="T24"/>
                  <a:gd fmla="*/ 104 h 119" name="T25"/>
                  <a:gd fmla="*/ 143 w 144" name="T26"/>
                  <a:gd fmla="*/ 118 h 119" name="T27"/>
                  <a:gd fmla="*/ 141 w 144" name="T28"/>
                  <a:gd fmla="*/ 30 h 119" name="T29"/>
                  <a:gd fmla="*/ 97 w 144" name="T30"/>
                  <a:gd fmla="*/ 15 h 119" name="T31"/>
                  <a:gd fmla="*/ 61 w 144" name="T32"/>
                  <a:gd fmla="*/ 41 h 119" name="T33"/>
                  <a:gd fmla="*/ 47 w 144" name="T34"/>
                  <a:gd fmla="*/ 27 h 119" name="T35"/>
                  <a:gd fmla="*/ 43 w 144" name="T36"/>
                  <a:gd fmla="*/ 6 h 119" name="T37"/>
                  <a:gd fmla="*/ 21 w 144" name="T38"/>
                  <a:gd fmla="*/ 0 h 119" name="T39"/>
                  <a:gd fmla="*/ 0 w 144" name="T40"/>
                  <a:gd fmla="*/ 15 h 119" name="T41"/>
                  <a:gd fmla="*/ 0 w 144" name="T42"/>
                  <a:gd fmla="*/ 15 h 119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44" name="T66"/>
                  <a:gd fmla="*/ 0 h 119" name="T67"/>
                  <a:gd fmla="*/ 144 w 144" name="T68"/>
                  <a:gd fmla="*/ 119 h 119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119" w="144">
                    <a:moveTo>
                      <a:pt x="0" y="15"/>
                    </a:moveTo>
                    <a:lnTo>
                      <a:pt x="0" y="15"/>
                    </a:lnTo>
                    <a:lnTo>
                      <a:pt x="21" y="26"/>
                    </a:lnTo>
                    <a:lnTo>
                      <a:pt x="42" y="23"/>
                    </a:lnTo>
                    <a:lnTo>
                      <a:pt x="16" y="32"/>
                    </a:lnTo>
                    <a:lnTo>
                      <a:pt x="28" y="51"/>
                    </a:lnTo>
                    <a:lnTo>
                      <a:pt x="41" y="35"/>
                    </a:lnTo>
                    <a:lnTo>
                      <a:pt x="49" y="51"/>
                    </a:lnTo>
                    <a:lnTo>
                      <a:pt x="100" y="69"/>
                    </a:lnTo>
                    <a:lnTo>
                      <a:pt x="113" y="98"/>
                    </a:lnTo>
                    <a:lnTo>
                      <a:pt x="103" y="97"/>
                    </a:lnTo>
                    <a:lnTo>
                      <a:pt x="95" y="110"/>
                    </a:lnTo>
                    <a:lnTo>
                      <a:pt x="126" y="104"/>
                    </a:lnTo>
                    <a:lnTo>
                      <a:pt x="143" y="118"/>
                    </a:lnTo>
                    <a:lnTo>
                      <a:pt x="141" y="30"/>
                    </a:lnTo>
                    <a:lnTo>
                      <a:pt x="97" y="15"/>
                    </a:lnTo>
                    <a:lnTo>
                      <a:pt x="61" y="41"/>
                    </a:lnTo>
                    <a:lnTo>
                      <a:pt x="47" y="27"/>
                    </a:lnTo>
                    <a:lnTo>
                      <a:pt x="43" y="6"/>
                    </a:lnTo>
                    <a:lnTo>
                      <a:pt x="21" y="0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62" name="Freeform 18"/>
              <p:cNvSpPr/>
              <p:nvPr/>
            </p:nvSpPr>
            <p:spPr bwMode="auto">
              <a:xfrm>
                <a:off x="4871" y="3452"/>
                <a:ext cx="7" cy="160"/>
              </a:xfrm>
              <a:custGeom>
                <a:gdLst>
                  <a:gd fmla="*/ 0 w 7" name="T0"/>
                  <a:gd fmla="*/ 10 h 11" name="T1"/>
                  <a:gd fmla="*/ 0 w 7" name="T2"/>
                  <a:gd fmla="*/ 10 h 11" name="T3"/>
                  <a:gd fmla="*/ 3 w 7" name="T4"/>
                  <a:gd fmla="*/ 0 h 11" name="T5"/>
                  <a:gd fmla="*/ 6 w 7" name="T6"/>
                  <a:gd fmla="*/ 6 h 11" name="T7"/>
                  <a:gd fmla="*/ 0 w 7" name="T8"/>
                  <a:gd fmla="*/ 10 h 11" name="T9"/>
                  <a:gd fmla="*/ 0 w 7" name="T10"/>
                  <a:gd fmla="*/ 10 h 11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7" name="T18"/>
                  <a:gd fmla="*/ 0 h 11" name="T19"/>
                  <a:gd fmla="*/ 7 w 7" name="T20"/>
                  <a:gd fmla="*/ 11 h 11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1" w="7">
                    <a:moveTo>
                      <a:pt x="0" y="10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95" name="Freeform 6"/>
            <p:cNvSpPr/>
            <p:nvPr/>
          </p:nvSpPr>
          <p:spPr bwMode="auto">
            <a:xfrm>
              <a:off x="3998079" y="3687453"/>
              <a:ext cx="242885" cy="206196"/>
            </a:xfrm>
            <a:custGeom>
              <a:gdLst>
                <a:gd fmla="*/ 0 w 194" name="T0"/>
                <a:gd fmla="*/ 111880299 h 139" name="T1"/>
                <a:gd fmla="*/ 0 w 194" name="T2"/>
                <a:gd fmla="*/ 111880299 h 139" name="T3"/>
                <a:gd fmla="*/ 3134995 w 194" name="T4"/>
                <a:gd fmla="*/ 172905343 h 139" name="T5"/>
                <a:gd fmla="*/ 25079963 w 194" name="T6"/>
                <a:gd fmla="*/ 191552270 h 139" name="T7"/>
                <a:gd fmla="*/ 6269991 w 194" name="T8"/>
                <a:gd fmla="*/ 222064121 h 139" name="T9"/>
                <a:gd fmla="*/ 40754933 w 194" name="T10"/>
                <a:gd fmla="*/ 233930347 h 139" name="T11"/>
                <a:gd fmla="*/ 119129815 w 194" name="T12"/>
                <a:gd fmla="*/ 222064121 h 139" name="T13"/>
                <a:gd fmla="*/ 133237289 w 194" name="T14"/>
                <a:gd fmla="*/ 188161920 h 139" name="T15"/>
                <a:gd fmla="*/ 186530976 w 194" name="T16"/>
                <a:gd fmla="*/ 169514952 h 139" name="T17"/>
                <a:gd fmla="*/ 191233467 w 194" name="T18"/>
                <a:gd fmla="*/ 140696975 h 139" name="T19"/>
                <a:gd fmla="*/ 210043431 w 194" name="T20"/>
                <a:gd fmla="*/ 133916274 h 139" name="T21"/>
                <a:gd fmla="*/ 202205946 w 194" name="T22"/>
                <a:gd fmla="*/ 118659698 h 139" name="T23"/>
                <a:gd fmla="*/ 221015911 w 194" name="T24"/>
                <a:gd fmla="*/ 116965824 h 139" name="T25"/>
                <a:gd fmla="*/ 235123384 w 194" name="T26"/>
                <a:gd fmla="*/ 88147847 h 139" name="T27"/>
                <a:gd fmla="*/ 228853396 w 194" name="T28"/>
                <a:gd fmla="*/ 59329849 h 139" name="T29"/>
                <a:gd fmla="*/ 300958260 w 194" name="T30"/>
                <a:gd fmla="*/ 38989039 h 139" name="T31"/>
                <a:gd fmla="*/ 302525758 w 194" name="T32"/>
                <a:gd fmla="*/ 32208338 h 139" name="T33"/>
                <a:gd fmla="*/ 275878308 w 194" name="T34"/>
                <a:gd fmla="*/ 27122813 h 139" name="T35"/>
                <a:gd fmla="*/ 238258378 w 194" name="T36"/>
                <a:gd fmla="*/ 47463623 h 139" name="T37"/>
                <a:gd fmla="*/ 219448414 w 194" name="T38"/>
                <a:gd fmla="*/ 0 h 139" name="T39"/>
                <a:gd fmla="*/ 188098473 w 194" name="T40"/>
                <a:gd fmla="*/ 35598688 h 139" name="T41"/>
                <a:gd fmla="*/ 94049862 w 194" name="T42"/>
                <a:gd fmla="*/ 32208338 h 139" name="T43"/>
                <a:gd fmla="*/ 47024931 w 194" name="T44"/>
                <a:gd fmla="*/ 86452672 h 139" name="T45"/>
                <a:gd fmla="*/ 14107478 w 194" name="T46"/>
                <a:gd fmla="*/ 69500900 h 139" name="T47"/>
                <a:gd fmla="*/ 0 w 194" name="T48"/>
                <a:gd fmla="*/ 111880299 h 139" name="T49"/>
                <a:gd fmla="*/ 0 w 194" name="T50"/>
                <a:gd fmla="*/ 111880299 h 139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194" name="T78"/>
                <a:gd fmla="*/ 0 h 139" name="T79"/>
                <a:gd fmla="*/ 194 w 194" name="T80"/>
                <a:gd fmla="*/ 139 h 139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139" w="194">
                  <a:moveTo>
                    <a:pt x="0" y="66"/>
                  </a:moveTo>
                  <a:lnTo>
                    <a:pt x="0" y="66"/>
                  </a:lnTo>
                  <a:lnTo>
                    <a:pt x="2" y="102"/>
                  </a:lnTo>
                  <a:lnTo>
                    <a:pt x="16" y="113"/>
                  </a:lnTo>
                  <a:lnTo>
                    <a:pt x="4" y="131"/>
                  </a:lnTo>
                  <a:lnTo>
                    <a:pt x="26" y="138"/>
                  </a:lnTo>
                  <a:lnTo>
                    <a:pt x="76" y="131"/>
                  </a:lnTo>
                  <a:lnTo>
                    <a:pt x="85" y="111"/>
                  </a:lnTo>
                  <a:lnTo>
                    <a:pt x="119" y="100"/>
                  </a:lnTo>
                  <a:lnTo>
                    <a:pt x="122" y="83"/>
                  </a:lnTo>
                  <a:lnTo>
                    <a:pt x="134" y="79"/>
                  </a:lnTo>
                  <a:lnTo>
                    <a:pt x="129" y="70"/>
                  </a:lnTo>
                  <a:lnTo>
                    <a:pt x="141" y="69"/>
                  </a:lnTo>
                  <a:lnTo>
                    <a:pt x="150" y="52"/>
                  </a:lnTo>
                  <a:lnTo>
                    <a:pt x="146" y="35"/>
                  </a:lnTo>
                  <a:lnTo>
                    <a:pt x="192" y="23"/>
                  </a:lnTo>
                  <a:lnTo>
                    <a:pt x="193" y="19"/>
                  </a:lnTo>
                  <a:lnTo>
                    <a:pt x="176" y="16"/>
                  </a:lnTo>
                  <a:lnTo>
                    <a:pt x="152" y="28"/>
                  </a:lnTo>
                  <a:lnTo>
                    <a:pt x="140" y="0"/>
                  </a:lnTo>
                  <a:lnTo>
                    <a:pt x="120" y="21"/>
                  </a:lnTo>
                  <a:lnTo>
                    <a:pt x="60" y="19"/>
                  </a:lnTo>
                  <a:lnTo>
                    <a:pt x="30" y="51"/>
                  </a:lnTo>
                  <a:lnTo>
                    <a:pt x="9" y="41"/>
                  </a:lnTo>
                  <a:lnTo>
                    <a:pt x="0" y="6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96" name="Group 20"/>
            <p:cNvGrpSpPr/>
            <p:nvPr/>
          </p:nvGrpSpPr>
          <p:grpSpPr>
            <a:xfrm>
              <a:off x="4891835" y="4606538"/>
              <a:ext cx="690559" cy="633417"/>
              <a:chOff x="4623" y="3575"/>
              <a:chExt cx="552" cy="485"/>
            </a:xfrm>
            <a:grpFill/>
          </p:grpSpPr>
          <p:sp>
            <p:nvSpPr>
              <p:cNvPr id="351" name="Freeform 262"/>
              <p:cNvSpPr/>
              <p:nvPr/>
            </p:nvSpPr>
            <p:spPr bwMode="auto">
              <a:xfrm>
                <a:off x="4623" y="3703"/>
                <a:ext cx="552" cy="158"/>
              </a:xfrm>
              <a:custGeom>
                <a:gdLst>
                  <a:gd fmla="*/ 0 w 552" name="T0"/>
                  <a:gd fmla="*/ 218 h 414" name="T1"/>
                  <a:gd fmla="*/ 4 w 552" name="T2"/>
                  <a:gd fmla="*/ 209 h 414" name="T3"/>
                  <a:gd fmla="*/ 3 w 552" name="T4"/>
                  <a:gd fmla="*/ 192 h 414" name="T5"/>
                  <a:gd fmla="*/ 14 w 552" name="T6"/>
                  <a:gd fmla="*/ 165 h 414" name="T7"/>
                  <a:gd fmla="*/ 106 w 552" name="T8"/>
                  <a:gd fmla="*/ 123 h 414" name="T9"/>
                  <a:gd fmla="*/ 125 w 552" name="T10"/>
                  <a:gd fmla="*/ 88 h 414" name="T11"/>
                  <a:gd fmla="*/ 141 w 552" name="T12"/>
                  <a:gd fmla="*/ 94 h 414" name="T13"/>
                  <a:gd fmla="*/ 154 w 552" name="T14"/>
                  <a:gd fmla="*/ 80 h 414" name="T15"/>
                  <a:gd fmla="*/ 175 w 552" name="T16"/>
                  <a:gd fmla="*/ 46 h 414" name="T17"/>
                  <a:gd fmla="*/ 202 w 552" name="T18"/>
                  <a:gd fmla="*/ 68 h 414" name="T19"/>
                  <a:gd fmla="*/ 226 w 552" name="T20"/>
                  <a:gd fmla="*/ 63 h 414" name="T21"/>
                  <a:gd fmla="*/ 233 w 552" name="T22"/>
                  <a:gd fmla="*/ 28 h 414" name="T23"/>
                  <a:gd fmla="*/ 257 w 552" name="T24"/>
                  <a:gd fmla="*/ 6 h 414" name="T25"/>
                  <a:gd fmla="*/ 306 w 552" name="T26"/>
                  <a:gd fmla="*/ 59 h 414" name="T27"/>
                  <a:gd fmla="*/ 384 w 552" name="T28"/>
                  <a:gd fmla="*/ 82 h 414" name="T29"/>
                  <a:gd fmla="*/ 405 w 552" name="T30"/>
                  <a:gd fmla="*/ 0 h 414" name="T31"/>
                  <a:gd fmla="*/ 440 w 552" name="T32"/>
                  <a:gd fmla="*/ 59 h 414" name="T33"/>
                  <a:gd fmla="*/ 488 w 552" name="T34"/>
                  <a:gd fmla="*/ 133 h 414" name="T35"/>
                  <a:gd fmla="*/ 512 w 552" name="T36"/>
                  <a:gd fmla="*/ 163 h 414" name="T37"/>
                  <a:gd fmla="*/ 543 w 552" name="T38"/>
                  <a:gd fmla="*/ 204 h 414" name="T39"/>
                  <a:gd fmla="*/ 545 w 552" name="T40"/>
                  <a:gd fmla="*/ 290 h 414" name="T41"/>
                  <a:gd fmla="*/ 503 w 552" name="T42"/>
                  <a:gd fmla="*/ 388 h 414" name="T43"/>
                  <a:gd fmla="*/ 453 w 552" name="T44"/>
                  <a:gd fmla="*/ 406 h 414" name="T45"/>
                  <a:gd fmla="*/ 435 w 552" name="T46"/>
                  <a:gd fmla="*/ 392 h 414" name="T47"/>
                  <a:gd fmla="*/ 387 w 552" name="T48"/>
                  <a:gd fmla="*/ 401 h 414" name="T49"/>
                  <a:gd fmla="*/ 357 w 552" name="T50"/>
                  <a:gd fmla="*/ 354 h 414" name="T51"/>
                  <a:gd fmla="*/ 341 w 552" name="T52"/>
                  <a:gd fmla="*/ 337 h 414" name="T53"/>
                  <a:gd fmla="*/ 324 w 552" name="T54"/>
                  <a:gd fmla="*/ 352 h 414" name="T55"/>
                  <a:gd fmla="*/ 312 w 552" name="T56"/>
                  <a:gd fmla="*/ 349 h 414" name="T57"/>
                  <a:gd fmla="*/ 288 w 552" name="T58"/>
                  <a:gd fmla="*/ 312 h 414" name="T59"/>
                  <a:gd fmla="*/ 175 w 552" name="T60"/>
                  <a:gd fmla="*/ 308 h 414" name="T61"/>
                  <a:gd fmla="*/ 94 w 552" name="T62"/>
                  <a:gd fmla="*/ 331 h 414" name="T63"/>
                  <a:gd fmla="*/ 27 w 552" name="T64"/>
                  <a:gd fmla="*/ 337 h 414" name="T65"/>
                  <a:gd fmla="*/ 0 w 552" name="T66"/>
                  <a:gd fmla="*/ 218 h 414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552" name="T102"/>
                  <a:gd fmla="*/ 0 h 414" name="T103"/>
                  <a:gd fmla="*/ 552 w 552" name="T104"/>
                  <a:gd fmla="*/ 414 h 414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412" w="552">
                    <a:moveTo>
                      <a:pt x="0" y="218"/>
                    </a:moveTo>
                    <a:lnTo>
                      <a:pt x="0" y="218"/>
                    </a:lnTo>
                    <a:lnTo>
                      <a:pt x="9" y="221"/>
                    </a:lnTo>
                    <a:lnTo>
                      <a:pt x="4" y="209"/>
                    </a:lnTo>
                    <a:lnTo>
                      <a:pt x="15" y="215"/>
                    </a:lnTo>
                    <a:lnTo>
                      <a:pt x="3" y="192"/>
                    </a:lnTo>
                    <a:lnTo>
                      <a:pt x="11" y="155"/>
                    </a:lnTo>
                    <a:lnTo>
                      <a:pt x="14" y="165"/>
                    </a:lnTo>
                    <a:lnTo>
                      <a:pt x="48" y="136"/>
                    </a:lnTo>
                    <a:lnTo>
                      <a:pt x="106" y="123"/>
                    </a:lnTo>
                    <a:lnTo>
                      <a:pt x="125" y="101"/>
                    </a:lnTo>
                    <a:lnTo>
                      <a:pt x="125" y="88"/>
                    </a:lnTo>
                    <a:lnTo>
                      <a:pt x="133" y="78"/>
                    </a:lnTo>
                    <a:lnTo>
                      <a:pt x="141" y="94"/>
                    </a:lnTo>
                    <a:lnTo>
                      <a:pt x="141" y="76"/>
                    </a:lnTo>
                    <a:lnTo>
                      <a:pt x="154" y="80"/>
                    </a:lnTo>
                    <a:lnTo>
                      <a:pt x="155" y="67"/>
                    </a:lnTo>
                    <a:lnTo>
                      <a:pt x="175" y="46"/>
                    </a:lnTo>
                    <a:lnTo>
                      <a:pt x="197" y="48"/>
                    </a:lnTo>
                    <a:lnTo>
                      <a:pt x="202" y="68"/>
                    </a:lnTo>
                    <a:lnTo>
                      <a:pt x="210" y="56"/>
                    </a:lnTo>
                    <a:lnTo>
                      <a:pt x="226" y="63"/>
                    </a:lnTo>
                    <a:lnTo>
                      <a:pt x="220" y="49"/>
                    </a:lnTo>
                    <a:lnTo>
                      <a:pt x="233" y="28"/>
                    </a:lnTo>
                    <a:lnTo>
                      <a:pt x="265" y="20"/>
                    </a:lnTo>
                    <a:lnTo>
                      <a:pt x="257" y="6"/>
                    </a:lnTo>
                    <a:lnTo>
                      <a:pt x="319" y="23"/>
                    </a:lnTo>
                    <a:lnTo>
                      <a:pt x="306" y="59"/>
                    </a:lnTo>
                    <a:lnTo>
                      <a:pt x="368" y="97"/>
                    </a:lnTo>
                    <a:lnTo>
                      <a:pt x="384" y="82"/>
                    </a:lnTo>
                    <a:lnTo>
                      <a:pt x="390" y="19"/>
                    </a:lnTo>
                    <a:lnTo>
                      <a:pt x="405" y="0"/>
                    </a:lnTo>
                    <a:lnTo>
                      <a:pt x="418" y="49"/>
                    </a:lnTo>
                    <a:lnTo>
                      <a:pt x="440" y="59"/>
                    </a:lnTo>
                    <a:lnTo>
                      <a:pt x="454" y="115"/>
                    </a:lnTo>
                    <a:lnTo>
                      <a:pt x="488" y="133"/>
                    </a:lnTo>
                    <a:lnTo>
                      <a:pt x="499" y="165"/>
                    </a:lnTo>
                    <a:lnTo>
                      <a:pt x="512" y="163"/>
                    </a:lnTo>
                    <a:lnTo>
                      <a:pt x="515" y="179"/>
                    </a:lnTo>
                    <a:lnTo>
                      <a:pt x="543" y="204"/>
                    </a:lnTo>
                    <a:lnTo>
                      <a:pt x="551" y="247"/>
                    </a:lnTo>
                    <a:lnTo>
                      <a:pt x="545" y="290"/>
                    </a:lnTo>
                    <a:lnTo>
                      <a:pt x="521" y="326"/>
                    </a:lnTo>
                    <a:lnTo>
                      <a:pt x="503" y="388"/>
                    </a:lnTo>
                    <a:lnTo>
                      <a:pt x="472" y="395"/>
                    </a:lnTo>
                    <a:lnTo>
                      <a:pt x="453" y="406"/>
                    </a:lnTo>
                    <a:lnTo>
                      <a:pt x="454" y="413"/>
                    </a:lnTo>
                    <a:lnTo>
                      <a:pt x="435" y="392"/>
                    </a:lnTo>
                    <a:lnTo>
                      <a:pt x="413" y="408"/>
                    </a:lnTo>
                    <a:lnTo>
                      <a:pt x="387" y="401"/>
                    </a:lnTo>
                    <a:lnTo>
                      <a:pt x="367" y="386"/>
                    </a:lnTo>
                    <a:lnTo>
                      <a:pt x="357" y="354"/>
                    </a:lnTo>
                    <a:lnTo>
                      <a:pt x="341" y="358"/>
                    </a:lnTo>
                    <a:lnTo>
                      <a:pt x="341" y="337"/>
                    </a:lnTo>
                    <a:lnTo>
                      <a:pt x="336" y="351"/>
                    </a:lnTo>
                    <a:lnTo>
                      <a:pt x="324" y="352"/>
                    </a:lnTo>
                    <a:lnTo>
                      <a:pt x="336" y="311"/>
                    </a:lnTo>
                    <a:lnTo>
                      <a:pt x="312" y="349"/>
                    </a:lnTo>
                    <a:lnTo>
                      <a:pt x="301" y="341"/>
                    </a:lnTo>
                    <a:lnTo>
                      <a:pt x="288" y="312"/>
                    </a:lnTo>
                    <a:lnTo>
                      <a:pt x="248" y="295"/>
                    </a:lnTo>
                    <a:lnTo>
                      <a:pt x="175" y="308"/>
                    </a:lnTo>
                    <a:lnTo>
                      <a:pt x="144" y="330"/>
                    </a:lnTo>
                    <a:lnTo>
                      <a:pt x="94" y="331"/>
                    </a:lnTo>
                    <a:lnTo>
                      <a:pt x="65" y="350"/>
                    </a:lnTo>
                    <a:lnTo>
                      <a:pt x="27" y="337"/>
                    </a:lnTo>
                    <a:lnTo>
                      <a:pt x="35" y="297"/>
                    </a:lnTo>
                    <a:lnTo>
                      <a:pt x="0" y="2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2" name="Freeform 263"/>
              <p:cNvSpPr/>
              <p:nvPr/>
            </p:nvSpPr>
            <p:spPr bwMode="auto">
              <a:xfrm>
                <a:off x="5055" y="3957"/>
                <a:ext cx="49" cy="158"/>
              </a:xfrm>
              <a:custGeom>
                <a:gdLst>
                  <a:gd fmla="*/ 0 w 49" name="T0"/>
                  <a:gd fmla="*/ 8 h 48" name="T1"/>
                  <a:gd fmla="*/ 0 w 49" name="T2"/>
                  <a:gd fmla="*/ 8 h 48" name="T3"/>
                  <a:gd fmla="*/ 1 w 49" name="T4"/>
                  <a:gd fmla="*/ 0 h 48" name="T5"/>
                  <a:gd fmla="*/ 25 w 49" name="T6"/>
                  <a:gd fmla="*/ 7 h 48" name="T7"/>
                  <a:gd fmla="*/ 44 w 49" name="T8"/>
                  <a:gd fmla="*/ 1 h 48" name="T9"/>
                  <a:gd fmla="*/ 48 w 49" name="T10"/>
                  <a:gd fmla="*/ 13 h 48" name="T11"/>
                  <a:gd fmla="*/ 48 w 49" name="T12"/>
                  <a:gd fmla="*/ 27 h 48" name="T13"/>
                  <a:gd fmla="*/ 30 w 49" name="T14"/>
                  <a:gd fmla="*/ 47 h 48" name="T15"/>
                  <a:gd fmla="*/ 18 w 49" name="T16"/>
                  <a:gd fmla="*/ 46 h 48" name="T17"/>
                  <a:gd fmla="*/ 0 w 49" name="T18"/>
                  <a:gd fmla="*/ 8 h 48" name="T19"/>
                  <a:gd fmla="*/ 0 w 49" name="T20"/>
                  <a:gd fmla="*/ 8 h 48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49" name="T33"/>
                  <a:gd fmla="*/ 0 h 48" name="T34"/>
                  <a:gd fmla="*/ 49 w 49" name="T35"/>
                  <a:gd fmla="*/ 48 h 48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48" w="49">
                    <a:moveTo>
                      <a:pt x="0" y="8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" y="7"/>
                    </a:lnTo>
                    <a:lnTo>
                      <a:pt x="44" y="1"/>
                    </a:lnTo>
                    <a:lnTo>
                      <a:pt x="48" y="13"/>
                    </a:lnTo>
                    <a:lnTo>
                      <a:pt x="48" y="27"/>
                    </a:lnTo>
                    <a:lnTo>
                      <a:pt x="30" y="47"/>
                    </a:lnTo>
                    <a:lnTo>
                      <a:pt x="18" y="46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97" name="Freeform 8"/>
            <p:cNvSpPr/>
            <p:nvPr/>
          </p:nvSpPr>
          <p:spPr bwMode="auto">
            <a:xfrm>
              <a:off x="4463213" y="3885891"/>
              <a:ext cx="82550" cy="206196"/>
            </a:xfrm>
            <a:custGeom>
              <a:gdLst>
                <a:gd fmla="*/ 0 w 66" name="T0"/>
                <a:gd fmla="*/ 43327448 h 82" name="T1"/>
                <a:gd fmla="*/ 0 w 66" name="T2"/>
                <a:gd fmla="*/ 43327448 h 82" name="T3"/>
                <a:gd fmla="*/ 14079776 w 66" name="T4"/>
                <a:gd fmla="*/ 57191119 h 82" name="T5"/>
                <a:gd fmla="*/ 21902016 w 66" name="T6"/>
                <a:gd fmla="*/ 123048514 h 82" name="T7"/>
                <a:gd fmla="*/ 46932174 w 66" name="T8"/>
                <a:gd fmla="*/ 117849802 h 82" name="T9"/>
                <a:gd fmla="*/ 62575392 w 66" name="T10"/>
                <a:gd fmla="*/ 90119827 h 82" name="T11"/>
                <a:gd fmla="*/ 79784558 w 66" name="T12"/>
                <a:gd fmla="*/ 97052321 h 82" name="T13"/>
                <a:gd fmla="*/ 92299652 w 66" name="T14"/>
                <a:gd fmla="*/ 140379749 h 82" name="T15"/>
                <a:gd fmla="*/ 101685332 w 66" name="T16"/>
                <a:gd fmla="*/ 116116020 h 82" name="T17"/>
                <a:gd fmla="*/ 90734955 w 66" name="T18"/>
                <a:gd fmla="*/ 69323642 h 82" name="T19"/>
                <a:gd fmla="*/ 79784558 w 66" name="T20"/>
                <a:gd fmla="*/ 86653580 h 82" name="T21"/>
                <a:gd fmla="*/ 67269483 w 66" name="T22"/>
                <a:gd fmla="*/ 65857395 h 82" name="T23"/>
                <a:gd fmla="*/ 92299652 w 66" name="T24"/>
                <a:gd fmla="*/ 36394944 h 82" name="T25"/>
                <a:gd fmla="*/ 43802780 w 66" name="T26"/>
                <a:gd fmla="*/ 32928697 h 82" name="T27"/>
                <a:gd fmla="*/ 12515079 w 66" name="T28"/>
                <a:gd fmla="*/ 0 h 82" name="T29"/>
                <a:gd fmla="*/ 3129395 w 66" name="T30"/>
                <a:gd fmla="*/ 19063705 h 82" name="T31"/>
                <a:gd fmla="*/ 14079776 w 66" name="T32"/>
                <a:gd fmla="*/ 32928697 h 82" name="T33"/>
                <a:gd fmla="*/ 0 w 66" name="T34"/>
                <a:gd fmla="*/ 43327448 h 82" name="T35"/>
                <a:gd fmla="*/ 0 w 66" name="T36"/>
                <a:gd fmla="*/ 43327448 h 82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66" name="T57"/>
                <a:gd fmla="*/ 0 h 82" name="T58"/>
                <a:gd fmla="*/ 66 w 66" name="T59"/>
                <a:gd fmla="*/ 82 h 82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82" w="66">
                  <a:moveTo>
                    <a:pt x="0" y="25"/>
                  </a:moveTo>
                  <a:lnTo>
                    <a:pt x="0" y="25"/>
                  </a:lnTo>
                  <a:lnTo>
                    <a:pt x="9" y="33"/>
                  </a:lnTo>
                  <a:lnTo>
                    <a:pt x="14" y="71"/>
                  </a:lnTo>
                  <a:lnTo>
                    <a:pt x="30" y="68"/>
                  </a:lnTo>
                  <a:lnTo>
                    <a:pt x="40" y="52"/>
                  </a:lnTo>
                  <a:lnTo>
                    <a:pt x="51" y="56"/>
                  </a:lnTo>
                  <a:lnTo>
                    <a:pt x="59" y="81"/>
                  </a:lnTo>
                  <a:lnTo>
                    <a:pt x="65" y="67"/>
                  </a:lnTo>
                  <a:lnTo>
                    <a:pt x="58" y="40"/>
                  </a:lnTo>
                  <a:lnTo>
                    <a:pt x="51" y="50"/>
                  </a:lnTo>
                  <a:lnTo>
                    <a:pt x="43" y="38"/>
                  </a:lnTo>
                  <a:lnTo>
                    <a:pt x="59" y="21"/>
                  </a:lnTo>
                  <a:lnTo>
                    <a:pt x="28" y="19"/>
                  </a:lnTo>
                  <a:lnTo>
                    <a:pt x="8" y="0"/>
                  </a:lnTo>
                  <a:lnTo>
                    <a:pt x="2" y="11"/>
                  </a:lnTo>
                  <a:lnTo>
                    <a:pt x="9" y="19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98" name="Freeform 9"/>
            <p:cNvSpPr/>
            <p:nvPr/>
          </p:nvSpPr>
          <p:spPr bwMode="auto">
            <a:xfrm>
              <a:off x="4480676" y="3815247"/>
              <a:ext cx="50799" cy="206196"/>
            </a:xfrm>
            <a:custGeom>
              <a:gdLst>
                <a:gd fmla="*/ 0 w 42" name="T0"/>
                <a:gd fmla="*/ 27013506 h 24" name="T1"/>
                <a:gd fmla="*/ 0 w 42" name="T2"/>
                <a:gd fmla="*/ 27013506 h 24" name="T3"/>
                <a:gd fmla="*/ 7315200 w 42" name="T4"/>
                <a:gd fmla="*/ 44379820 h 24" name="T5"/>
                <a:gd fmla="*/ 59980283 w 42" name="T6"/>
                <a:gd fmla="*/ 36662076 h 24" name="T7"/>
                <a:gd fmla="*/ 57054446 w 42" name="T8"/>
                <a:gd fmla="*/ 13507447 h 24" name="T9"/>
                <a:gd fmla="*/ 19018550 w 42" name="T10"/>
                <a:gd fmla="*/ 0 h 24" name="T11"/>
                <a:gd fmla="*/ 0 w 42" name="T12"/>
                <a:gd fmla="*/ 27013506 h 24" name="T13"/>
                <a:gd fmla="*/ 0 w 42" name="T14"/>
                <a:gd fmla="*/ 27013506 h 24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42" name="T24"/>
                <a:gd fmla="*/ 0 h 24" name="T25"/>
                <a:gd fmla="*/ 42 w 42" name="T26"/>
                <a:gd fmla="*/ 24 h 24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24" w="42">
                  <a:moveTo>
                    <a:pt x="0" y="14"/>
                  </a:moveTo>
                  <a:lnTo>
                    <a:pt x="0" y="14"/>
                  </a:lnTo>
                  <a:lnTo>
                    <a:pt x="5" y="23"/>
                  </a:lnTo>
                  <a:lnTo>
                    <a:pt x="41" y="19"/>
                  </a:lnTo>
                  <a:lnTo>
                    <a:pt x="39" y="7"/>
                  </a:lnTo>
                  <a:lnTo>
                    <a:pt x="1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99" name="Freeform 10"/>
            <p:cNvSpPr/>
            <p:nvPr/>
          </p:nvSpPr>
          <p:spPr bwMode="auto">
            <a:xfrm>
              <a:off x="4907711" y="4233555"/>
              <a:ext cx="22225" cy="206196"/>
            </a:xfrm>
            <a:custGeom>
              <a:gdLst>
                <a:gd fmla="*/ 0 w 17" name="T0"/>
                <a:gd fmla="*/ 9677400 h 15" name="T1"/>
                <a:gd fmla="*/ 0 w 17" name="T2"/>
                <a:gd fmla="*/ 9677400 h 15" name="T3"/>
                <a:gd fmla="*/ 13673603 w 17" name="T4"/>
                <a:gd fmla="*/ 22580604 h 15" name="T5"/>
                <a:gd fmla="*/ 27347207 w 17" name="T6"/>
                <a:gd fmla="*/ 0 h 15" name="T7"/>
                <a:gd fmla="*/ 0 w 17" name="T8"/>
                <a:gd fmla="*/ 9677400 h 15" name="T9"/>
                <a:gd fmla="*/ 0 w 17" name="T10"/>
                <a:gd fmla="*/ 9677400 h 15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7" name="T18"/>
                <a:gd fmla="*/ 0 h 15" name="T19"/>
                <a:gd fmla="*/ 17 w 17" name="T20"/>
                <a:gd fmla="*/ 15 h 15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5" w="17">
                  <a:moveTo>
                    <a:pt x="0" y="6"/>
                  </a:moveTo>
                  <a:lnTo>
                    <a:pt x="0" y="6"/>
                  </a:lnTo>
                  <a:lnTo>
                    <a:pt x="8" y="14"/>
                  </a:lnTo>
                  <a:lnTo>
                    <a:pt x="16" y="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0" name="Freeform 11"/>
            <p:cNvSpPr/>
            <p:nvPr/>
          </p:nvSpPr>
          <p:spPr bwMode="auto">
            <a:xfrm>
              <a:off x="4536237" y="3967648"/>
              <a:ext cx="153987" cy="206196"/>
            </a:xfrm>
            <a:custGeom>
              <a:gdLst>
                <a:gd fmla="*/ 0 w 124" name="T0"/>
                <a:gd fmla="*/ 180866331 h 254" name="T1"/>
                <a:gd fmla="*/ 0 w 124" name="T2"/>
                <a:gd fmla="*/ 180866331 h 254" name="T3"/>
                <a:gd fmla="*/ 9252940 w 124" name="T4"/>
                <a:gd fmla="*/ 156518251 h 254" name="T5"/>
                <a:gd fmla="*/ 63228222 w 124" name="T6"/>
                <a:gd fmla="*/ 41738375 h 254" name="T7"/>
                <a:gd fmla="*/ 101782356 w 124" name="T8"/>
                <a:gd fmla="*/ 26086159 h 254" name="T9"/>
                <a:gd fmla="*/ 109494173 w 124" name="T10"/>
                <a:gd fmla="*/ 0 h 254" name="T11"/>
                <a:gd fmla="*/ 135710623 w 124" name="T12"/>
                <a:gd fmla="*/ 15652222 h 254" name="T13"/>
                <a:gd fmla="*/ 137252987 w 124" name="T14"/>
                <a:gd fmla="*/ 38259519 h 254" name="T15"/>
                <a:gd fmla="*/ 114120021 w 124" name="T16"/>
                <a:gd fmla="*/ 107823492 h 254" name="T17"/>
                <a:gd fmla="*/ 138794108 w 124" name="T18"/>
                <a:gd fmla="*/ 102606526 h 254" name="T19"/>
                <a:gd fmla="*/ 151131773 w 124" name="T20"/>
                <a:gd fmla="*/ 149561857 h 254" name="T21"/>
                <a:gd fmla="*/ 189685926 w 124" name="T22"/>
                <a:gd fmla="*/ 163474645 h 254" name="T23"/>
                <a:gd fmla="*/ 169637687 w 124" name="T24"/>
                <a:gd fmla="*/ 186083297 h 254" name="T25"/>
                <a:gd fmla="*/ 124915322 w 124" name="T26"/>
                <a:gd fmla="*/ 215648302 h 254" name="T27"/>
                <a:gd fmla="*/ 114120021 w 124" name="T28"/>
                <a:gd fmla="*/ 243473879 h 254" name="T29"/>
                <a:gd fmla="*/ 138794108 w 124" name="T30"/>
                <a:gd fmla="*/ 297385605 h 254" name="T31"/>
                <a:gd fmla="*/ 129541170 w 124" name="T32"/>
                <a:gd fmla="*/ 328688719 h 254" name="T33"/>
                <a:gd fmla="*/ 158842347 w 124" name="T34"/>
                <a:gd fmla="*/ 398252743 h 254" name="T35"/>
                <a:gd fmla="*/ 137252987 w 124" name="T36"/>
                <a:gd fmla="*/ 439991109 h 254" name="T37"/>
                <a:gd fmla="*/ 115662384 w 124" name="T38"/>
                <a:gd fmla="*/ 290429210 h 254" name="T39"/>
                <a:gd fmla="*/ 97156508 w 124" name="T40"/>
                <a:gd fmla="*/ 266081171 h 254" name="T41"/>
                <a:gd fmla="*/ 66312948 w 124" name="T42"/>
                <a:gd fmla="*/ 306081427 h 254" name="T43"/>
                <a:gd fmla="*/ 43179983 w 124" name="T44"/>
                <a:gd fmla="*/ 299125033 h 254" name="T45"/>
                <a:gd fmla="*/ 47807072 w 124" name="T46"/>
                <a:gd fmla="*/ 243473879 h 254" name="T47"/>
                <a:gd fmla="*/ 0 w 124" name="T48"/>
                <a:gd fmla="*/ 180866331 h 254" name="T49"/>
                <a:gd fmla="*/ 0 w 124" name="T50"/>
                <a:gd fmla="*/ 180866331 h 254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124" name="T78"/>
                <a:gd fmla="*/ 0 h 254" name="T79"/>
                <a:gd fmla="*/ 124 w 124" name="T80"/>
                <a:gd fmla="*/ 254 h 254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254" w="124">
                  <a:moveTo>
                    <a:pt x="0" y="104"/>
                  </a:moveTo>
                  <a:lnTo>
                    <a:pt x="0" y="104"/>
                  </a:lnTo>
                  <a:lnTo>
                    <a:pt x="6" y="90"/>
                  </a:lnTo>
                  <a:lnTo>
                    <a:pt x="41" y="24"/>
                  </a:lnTo>
                  <a:lnTo>
                    <a:pt x="66" y="15"/>
                  </a:lnTo>
                  <a:lnTo>
                    <a:pt x="71" y="0"/>
                  </a:lnTo>
                  <a:lnTo>
                    <a:pt x="88" y="9"/>
                  </a:lnTo>
                  <a:lnTo>
                    <a:pt x="89" y="22"/>
                  </a:lnTo>
                  <a:lnTo>
                    <a:pt x="74" y="62"/>
                  </a:lnTo>
                  <a:lnTo>
                    <a:pt x="90" y="59"/>
                  </a:lnTo>
                  <a:lnTo>
                    <a:pt x="98" y="86"/>
                  </a:lnTo>
                  <a:lnTo>
                    <a:pt x="123" y="94"/>
                  </a:lnTo>
                  <a:lnTo>
                    <a:pt x="110" y="10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90" y="171"/>
                  </a:lnTo>
                  <a:lnTo>
                    <a:pt x="84" y="189"/>
                  </a:lnTo>
                  <a:lnTo>
                    <a:pt x="103" y="229"/>
                  </a:lnTo>
                  <a:lnTo>
                    <a:pt x="89" y="253"/>
                  </a:lnTo>
                  <a:lnTo>
                    <a:pt x="75" y="167"/>
                  </a:lnTo>
                  <a:lnTo>
                    <a:pt x="63" y="153"/>
                  </a:lnTo>
                  <a:lnTo>
                    <a:pt x="43" y="176"/>
                  </a:lnTo>
                  <a:lnTo>
                    <a:pt x="28" y="172"/>
                  </a:lnTo>
                  <a:lnTo>
                    <a:pt x="31" y="140"/>
                  </a:lnTo>
                  <a:lnTo>
                    <a:pt x="0" y="10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1" name="Freeform 12"/>
            <p:cNvSpPr/>
            <p:nvPr/>
          </p:nvSpPr>
          <p:spPr bwMode="auto">
            <a:xfrm>
              <a:off x="4710861" y="4090681"/>
              <a:ext cx="87312" cy="206196"/>
            </a:xfrm>
            <a:custGeom>
              <a:gdLst>
                <a:gd fmla="*/ 0 w 70" name="T0"/>
                <a:gd fmla="*/ 18383734 h 59" name="T1"/>
                <a:gd fmla="*/ 0 w 70" name="T2"/>
                <a:gd fmla="*/ 18383734 h 59" name="T3"/>
                <a:gd fmla="*/ 7779587 w 70" name="T4"/>
                <a:gd fmla="*/ 62808929 h 59" name="T5"/>
                <a:gd fmla="*/ 21782099 w 70" name="T6"/>
                <a:gd fmla="*/ 85788301 h 59" name="T7"/>
                <a:gd fmla="*/ 43562951 w 70" name="T8"/>
                <a:gd fmla="*/ 88851637 h 59" name="T9"/>
                <a:gd fmla="*/ 107352573 w 70" name="T10"/>
                <a:gd fmla="*/ 47489774 h 59" name="T11"/>
                <a:gd fmla="*/ 104240490 w 70" name="T12"/>
                <a:gd fmla="*/ 0 h 59" name="T13"/>
                <a:gd fmla="*/ 56010037 w 70" name="T14"/>
                <a:gd fmla="*/ 7660199 h 59" name="T15"/>
                <a:gd fmla="*/ 15557927 w 70" name="T16"/>
                <a:gd fmla="*/ 6127912 h 59" name="T17"/>
                <a:gd fmla="*/ 0 w 70" name="T18"/>
                <a:gd fmla="*/ 18383734 h 59" name="T19"/>
                <a:gd fmla="*/ 0 w 70" name="T20"/>
                <a:gd fmla="*/ 18383734 h 5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70" name="T33"/>
                <a:gd fmla="*/ 0 h 59" name="T34"/>
                <a:gd fmla="*/ 70 w 70" name="T35"/>
                <a:gd fmla="*/ 59 h 5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59" w="70">
                  <a:moveTo>
                    <a:pt x="0" y="12"/>
                  </a:moveTo>
                  <a:lnTo>
                    <a:pt x="0" y="12"/>
                  </a:lnTo>
                  <a:lnTo>
                    <a:pt x="5" y="41"/>
                  </a:lnTo>
                  <a:lnTo>
                    <a:pt x="14" y="56"/>
                  </a:lnTo>
                  <a:lnTo>
                    <a:pt x="28" y="58"/>
                  </a:lnTo>
                  <a:lnTo>
                    <a:pt x="69" y="31"/>
                  </a:lnTo>
                  <a:lnTo>
                    <a:pt x="67" y="0"/>
                  </a:lnTo>
                  <a:lnTo>
                    <a:pt x="36" y="5"/>
                  </a:lnTo>
                  <a:lnTo>
                    <a:pt x="10" y="4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2" name="Freeform 13"/>
            <p:cNvSpPr/>
            <p:nvPr/>
          </p:nvSpPr>
          <p:spPr bwMode="auto">
            <a:xfrm>
              <a:off x="4326689" y="4172436"/>
              <a:ext cx="31750" cy="206196"/>
            </a:xfrm>
            <a:custGeom>
              <a:gdLst>
                <a:gd fmla="*/ 0 w 26" name="T0"/>
                <a:gd fmla="*/ 0 h 51" name="T1"/>
                <a:gd fmla="*/ 0 w 26" name="T2"/>
                <a:gd fmla="*/ 0 h 51" name="T3"/>
                <a:gd fmla="*/ 7456366 w 26" name="T4"/>
                <a:gd fmla="*/ 81436595 h 51" name="T5"/>
                <a:gd fmla="*/ 37280604 w 26" name="T6"/>
                <a:gd fmla="*/ 66777986 h 51" name="T7"/>
                <a:gd fmla="*/ 22367878 w 26" name="T8"/>
                <a:gd fmla="*/ 19545242 h 51" name="T9"/>
                <a:gd fmla="*/ 0 w 26" name="T10"/>
                <a:gd fmla="*/ 0 h 51" name="T11"/>
                <a:gd fmla="*/ 0 w 26" name="T12"/>
                <a:gd fmla="*/ 0 h 51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26" name="T21"/>
                <a:gd fmla="*/ 0 h 51" name="T22"/>
                <a:gd fmla="*/ 26 w 26" name="T23"/>
                <a:gd fmla="*/ 51 h 51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51" w="26">
                  <a:moveTo>
                    <a:pt x="0" y="0"/>
                  </a:moveTo>
                  <a:lnTo>
                    <a:pt x="0" y="0"/>
                  </a:lnTo>
                  <a:lnTo>
                    <a:pt x="5" y="50"/>
                  </a:lnTo>
                  <a:lnTo>
                    <a:pt x="25" y="41"/>
                  </a:lnTo>
                  <a:lnTo>
                    <a:pt x="15" y="1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03" name="Group 29"/>
            <p:cNvGrpSpPr/>
            <p:nvPr/>
          </p:nvGrpSpPr>
          <p:grpSpPr>
            <a:xfrm>
              <a:off x="4221915" y="3365094"/>
              <a:ext cx="1041393" cy="727078"/>
              <a:chOff x="4086" y="2626"/>
              <a:chExt cx="835" cy="555"/>
            </a:xfrm>
            <a:grpFill/>
          </p:grpSpPr>
          <p:sp>
            <p:nvSpPr>
              <p:cNvPr id="349" name="Freeform 30"/>
              <p:cNvSpPr/>
              <p:nvPr/>
            </p:nvSpPr>
            <p:spPr bwMode="auto">
              <a:xfrm>
                <a:off x="4086" y="2810"/>
                <a:ext cx="835" cy="157"/>
              </a:xfrm>
              <a:custGeom>
                <a:gdLst>
                  <a:gd fmla="*/ 0 w 835" name="T0"/>
                  <a:gd fmla="*/ 250 h 526" name="T1"/>
                  <a:gd fmla="*/ 35 w 835" name="T2"/>
                  <a:gd fmla="*/ 226 h 526" name="T3"/>
                  <a:gd fmla="*/ 95 w 835" name="T4"/>
                  <a:gd fmla="*/ 177 h 526" name="T5"/>
                  <a:gd fmla="*/ 118 w 835" name="T6"/>
                  <a:gd fmla="*/ 145 h 526" name="T7"/>
                  <a:gd fmla="*/ 162 w 835" name="T8"/>
                  <a:gd fmla="*/ 114 h 526" name="T9"/>
                  <a:gd fmla="*/ 192 w 835" name="T10"/>
                  <a:gd fmla="*/ 81 h 526" name="T11"/>
                  <a:gd fmla="*/ 225 w 835" name="T12"/>
                  <a:gd fmla="*/ 106 h 526" name="T13"/>
                  <a:gd fmla="*/ 293 w 835" name="T14"/>
                  <a:gd fmla="*/ 160 h 526" name="T15"/>
                  <a:gd fmla="*/ 368 w 835" name="T16"/>
                  <a:gd fmla="*/ 185 h 526" name="T17"/>
                  <a:gd fmla="*/ 499 w 835" name="T18"/>
                  <a:gd fmla="*/ 187 h 526" name="T19"/>
                  <a:gd fmla="*/ 522 w 835" name="T20"/>
                  <a:gd fmla="*/ 151 h 526" name="T21"/>
                  <a:gd fmla="*/ 588 w 835" name="T22"/>
                  <a:gd fmla="*/ 123 h 526" name="T23"/>
                  <a:gd fmla="*/ 607 w 835" name="T24"/>
                  <a:gd fmla="*/ 98 h 526" name="T25"/>
                  <a:gd fmla="*/ 572 w 835" name="T26"/>
                  <a:gd fmla="*/ 78 h 526" name="T27"/>
                  <a:gd fmla="*/ 602 w 835" name="T28"/>
                  <a:gd fmla="*/ 72 h 526" name="T29"/>
                  <a:gd fmla="*/ 642 w 835" name="T30"/>
                  <a:gd fmla="*/ 28 h 526" name="T31"/>
                  <a:gd fmla="*/ 681 w 835" name="T32"/>
                  <a:gd fmla="*/ 0 h 526" name="T33"/>
                  <a:gd fmla="*/ 734 w 835" name="T34"/>
                  <a:gd fmla="*/ 69 h 526" name="T35"/>
                  <a:gd fmla="*/ 783 w 835" name="T36"/>
                  <a:gd fmla="*/ 104 h 526" name="T37"/>
                  <a:gd fmla="*/ 811 w 835" name="T38"/>
                  <a:gd fmla="*/ 147 h 526" name="T39"/>
                  <a:gd fmla="*/ 785 w 835" name="T40"/>
                  <a:gd fmla="*/ 177 h 526" name="T41"/>
                  <a:gd fmla="*/ 770 w 835" name="T42"/>
                  <a:gd fmla="*/ 185 h 526" name="T43"/>
                  <a:gd fmla="*/ 744 w 835" name="T44"/>
                  <a:gd fmla="*/ 210 h 526" name="T45"/>
                  <a:gd fmla="*/ 691 w 835" name="T46"/>
                  <a:gd fmla="*/ 232 h 526" name="T47"/>
                  <a:gd fmla="*/ 663 w 835" name="T48"/>
                  <a:gd fmla="*/ 226 h 526" name="T49"/>
                  <a:gd fmla="*/ 602 w 835" name="T50"/>
                  <a:gd fmla="*/ 247 h 526" name="T51"/>
                  <a:gd fmla="*/ 618 w 835" name="T52"/>
                  <a:gd fmla="*/ 276 h 526" name="T53"/>
                  <a:gd fmla="*/ 668 w 835" name="T54"/>
                  <a:gd fmla="*/ 274 h 526" name="T55"/>
                  <a:gd fmla="*/ 622 w 835" name="T56"/>
                  <a:gd fmla="*/ 312 h 526" name="T57"/>
                  <a:gd fmla="*/ 633 w 835" name="T58"/>
                  <a:gd fmla="*/ 355 h 526" name="T59"/>
                  <a:gd fmla="*/ 634 w 835" name="T60"/>
                  <a:gd fmla="*/ 382 h 526" name="T61"/>
                  <a:gd fmla="*/ 613 w 835" name="T62"/>
                  <a:gd fmla="*/ 463 h 526" name="T63"/>
                  <a:gd fmla="*/ 552 w 835" name="T64"/>
                  <a:gd fmla="*/ 493 h 526" name="T65"/>
                  <a:gd fmla="*/ 543 w 835" name="T66"/>
                  <a:gd fmla="*/ 489 h 526" name="T67"/>
                  <a:gd fmla="*/ 499 w 835" name="T68"/>
                  <a:gd fmla="*/ 510 h 526" name="T69"/>
                  <a:gd fmla="*/ 490 w 835" name="T70"/>
                  <a:gd fmla="*/ 506 h 526" name="T71"/>
                  <a:gd fmla="*/ 429 w 835" name="T72"/>
                  <a:gd fmla="*/ 484 h 526" name="T73"/>
                  <a:gd fmla="*/ 380 w 835" name="T74"/>
                  <a:gd fmla="*/ 494 h 526" name="T75"/>
                  <a:gd fmla="*/ 375 w 835" name="T76"/>
                  <a:gd fmla="*/ 506 h 526" name="T77"/>
                  <a:gd fmla="*/ 342 w 835" name="T78"/>
                  <a:gd fmla="*/ 471 h 526" name="T79"/>
                  <a:gd fmla="*/ 341 w 835" name="T80"/>
                  <a:gd fmla="*/ 434 h 526" name="T81"/>
                  <a:gd fmla="*/ 323 w 835" name="T82"/>
                  <a:gd fmla="*/ 412 h 526" name="T83"/>
                  <a:gd fmla="*/ 305 w 835" name="T84"/>
                  <a:gd fmla="*/ 392 h 526" name="T85"/>
                  <a:gd fmla="*/ 220 w 835" name="T86"/>
                  <a:gd fmla="*/ 410 h 526" name="T87"/>
                  <a:gd fmla="*/ 205 w 835" name="T88"/>
                  <a:gd fmla="*/ 414 h 526" name="T89"/>
                  <a:gd fmla="*/ 166 w 835" name="T90"/>
                  <a:gd fmla="*/ 416 h 526" name="T91"/>
                  <a:gd fmla="*/ 100 w 835" name="T92"/>
                  <a:gd fmla="*/ 381 h 526" name="T93"/>
                  <a:gd fmla="*/ 65 w 835" name="T94"/>
                  <a:gd fmla="*/ 347 h 526" name="T95"/>
                  <a:gd fmla="*/ 71 w 835" name="T96"/>
                  <a:gd fmla="*/ 325 h 526" name="T97"/>
                  <a:gd fmla="*/ 75 w 835" name="T98"/>
                  <a:gd fmla="*/ 295 h 526" name="T99"/>
                  <a:gd fmla="*/ 13 w 835" name="T100"/>
                  <a:gd fmla="*/ 278 h 526" name="T101"/>
                  <a:gd fmla="*/ 14 w 835" name="T102"/>
                  <a:gd fmla="*/ 256 h 526" name="T103"/>
                  <a:gd fmla="*/ 0 w 835" name="T104"/>
                  <a:gd fmla="*/ 250 h 52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w 835" name="T159"/>
                  <a:gd fmla="*/ 0 h 526" name="T160"/>
                  <a:gd fmla="*/ 835 w 835" name="T161"/>
                  <a:gd fmla="*/ 526 h 526" name="T162"/>
                </a:gdLst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b="T162" l="T159" r="T161" t="T160"/>
                <a:pathLst>
                  <a:path h="526" w="835">
                    <a:moveTo>
                      <a:pt x="0" y="250"/>
                    </a:moveTo>
                    <a:lnTo>
                      <a:pt x="0" y="250"/>
                    </a:lnTo>
                    <a:lnTo>
                      <a:pt x="5" y="230"/>
                    </a:lnTo>
                    <a:lnTo>
                      <a:pt x="35" y="226"/>
                    </a:lnTo>
                    <a:lnTo>
                      <a:pt x="88" y="198"/>
                    </a:lnTo>
                    <a:lnTo>
                      <a:pt x="95" y="177"/>
                    </a:lnTo>
                    <a:lnTo>
                      <a:pt x="85" y="152"/>
                    </a:lnTo>
                    <a:lnTo>
                      <a:pt x="118" y="145"/>
                    </a:lnTo>
                    <a:lnTo>
                      <a:pt x="127" y="112"/>
                    </a:lnTo>
                    <a:lnTo>
                      <a:pt x="162" y="114"/>
                    </a:lnTo>
                    <a:lnTo>
                      <a:pt x="166" y="92"/>
                    </a:lnTo>
                    <a:lnTo>
                      <a:pt x="192" y="81"/>
                    </a:lnTo>
                    <a:lnTo>
                      <a:pt x="206" y="100"/>
                    </a:lnTo>
                    <a:lnTo>
                      <a:pt x="225" y="106"/>
                    </a:lnTo>
                    <a:lnTo>
                      <a:pt x="233" y="145"/>
                    </a:lnTo>
                    <a:lnTo>
                      <a:pt x="293" y="160"/>
                    </a:lnTo>
                    <a:lnTo>
                      <a:pt x="319" y="187"/>
                    </a:lnTo>
                    <a:lnTo>
                      <a:pt x="368" y="185"/>
                    </a:lnTo>
                    <a:lnTo>
                      <a:pt x="424" y="206"/>
                    </a:lnTo>
                    <a:lnTo>
                      <a:pt x="499" y="187"/>
                    </a:lnTo>
                    <a:lnTo>
                      <a:pt x="522" y="172"/>
                    </a:lnTo>
                    <a:lnTo>
                      <a:pt x="522" y="151"/>
                    </a:lnTo>
                    <a:lnTo>
                      <a:pt x="543" y="153"/>
                    </a:lnTo>
                    <a:lnTo>
                      <a:pt x="588" y="123"/>
                    </a:lnTo>
                    <a:lnTo>
                      <a:pt x="625" y="121"/>
                    </a:lnTo>
                    <a:lnTo>
                      <a:pt x="607" y="98"/>
                    </a:lnTo>
                    <a:lnTo>
                      <a:pt x="572" y="104"/>
                    </a:lnTo>
                    <a:lnTo>
                      <a:pt x="572" y="78"/>
                    </a:lnTo>
                    <a:lnTo>
                      <a:pt x="581" y="64"/>
                    </a:lnTo>
                    <a:lnTo>
                      <a:pt x="602" y="72"/>
                    </a:lnTo>
                    <a:lnTo>
                      <a:pt x="621" y="63"/>
                    </a:lnTo>
                    <a:lnTo>
                      <a:pt x="642" y="28"/>
                    </a:lnTo>
                    <a:lnTo>
                      <a:pt x="632" y="16"/>
                    </a:lnTo>
                    <a:lnTo>
                      <a:pt x="681" y="0"/>
                    </a:lnTo>
                    <a:lnTo>
                      <a:pt x="709" y="11"/>
                    </a:lnTo>
                    <a:lnTo>
                      <a:pt x="734" y="69"/>
                    </a:lnTo>
                    <a:lnTo>
                      <a:pt x="776" y="82"/>
                    </a:lnTo>
                    <a:lnTo>
                      <a:pt x="783" y="104"/>
                    </a:lnTo>
                    <a:lnTo>
                      <a:pt x="834" y="90"/>
                    </a:lnTo>
                    <a:lnTo>
                      <a:pt x="811" y="147"/>
                    </a:lnTo>
                    <a:lnTo>
                      <a:pt x="781" y="155"/>
                    </a:lnTo>
                    <a:lnTo>
                      <a:pt x="785" y="177"/>
                    </a:lnTo>
                    <a:lnTo>
                      <a:pt x="776" y="190"/>
                    </a:lnTo>
                    <a:lnTo>
                      <a:pt x="770" y="185"/>
                    </a:lnTo>
                    <a:lnTo>
                      <a:pt x="744" y="201"/>
                    </a:lnTo>
                    <a:lnTo>
                      <a:pt x="744" y="210"/>
                    </a:lnTo>
                    <a:lnTo>
                      <a:pt x="726" y="207"/>
                    </a:lnTo>
                    <a:lnTo>
                      <a:pt x="691" y="232"/>
                    </a:lnTo>
                    <a:lnTo>
                      <a:pt x="651" y="253"/>
                    </a:lnTo>
                    <a:lnTo>
                      <a:pt x="663" y="226"/>
                    </a:lnTo>
                    <a:lnTo>
                      <a:pt x="657" y="216"/>
                    </a:lnTo>
                    <a:lnTo>
                      <a:pt x="602" y="247"/>
                    </a:lnTo>
                    <a:lnTo>
                      <a:pt x="600" y="255"/>
                    </a:lnTo>
                    <a:lnTo>
                      <a:pt x="618" y="276"/>
                    </a:lnTo>
                    <a:lnTo>
                      <a:pt x="643" y="267"/>
                    </a:lnTo>
                    <a:lnTo>
                      <a:pt x="668" y="274"/>
                    </a:lnTo>
                    <a:lnTo>
                      <a:pt x="634" y="290"/>
                    </a:lnTo>
                    <a:lnTo>
                      <a:pt x="622" y="312"/>
                    </a:lnTo>
                    <a:lnTo>
                      <a:pt x="658" y="360"/>
                    </a:lnTo>
                    <a:lnTo>
                      <a:pt x="633" y="355"/>
                    </a:lnTo>
                    <a:lnTo>
                      <a:pt x="658" y="371"/>
                    </a:lnTo>
                    <a:lnTo>
                      <a:pt x="634" y="382"/>
                    </a:lnTo>
                    <a:lnTo>
                      <a:pt x="659" y="386"/>
                    </a:lnTo>
                    <a:lnTo>
                      <a:pt x="613" y="463"/>
                    </a:lnTo>
                    <a:lnTo>
                      <a:pt x="582" y="485"/>
                    </a:lnTo>
                    <a:lnTo>
                      <a:pt x="552" y="493"/>
                    </a:lnTo>
                    <a:lnTo>
                      <a:pt x="550" y="493"/>
                    </a:lnTo>
                    <a:lnTo>
                      <a:pt x="543" y="489"/>
                    </a:lnTo>
                    <a:lnTo>
                      <a:pt x="535" y="502"/>
                    </a:lnTo>
                    <a:lnTo>
                      <a:pt x="499" y="510"/>
                    </a:lnTo>
                    <a:lnTo>
                      <a:pt x="496" y="525"/>
                    </a:lnTo>
                    <a:lnTo>
                      <a:pt x="490" y="506"/>
                    </a:lnTo>
                    <a:lnTo>
                      <a:pt x="466" y="507"/>
                    </a:lnTo>
                    <a:lnTo>
                      <a:pt x="429" y="484"/>
                    </a:lnTo>
                    <a:lnTo>
                      <a:pt x="389" y="494"/>
                    </a:lnTo>
                    <a:lnTo>
                      <a:pt x="380" y="494"/>
                    </a:lnTo>
                    <a:lnTo>
                      <a:pt x="381" y="510"/>
                    </a:lnTo>
                    <a:lnTo>
                      <a:pt x="375" y="506"/>
                    </a:lnTo>
                    <a:lnTo>
                      <a:pt x="350" y="498"/>
                    </a:lnTo>
                    <a:lnTo>
                      <a:pt x="342" y="471"/>
                    </a:lnTo>
                    <a:lnTo>
                      <a:pt x="326" y="474"/>
                    </a:lnTo>
                    <a:lnTo>
                      <a:pt x="341" y="434"/>
                    </a:lnTo>
                    <a:lnTo>
                      <a:pt x="340" y="421"/>
                    </a:lnTo>
                    <a:lnTo>
                      <a:pt x="323" y="412"/>
                    </a:lnTo>
                    <a:lnTo>
                      <a:pt x="309" y="407"/>
                    </a:lnTo>
                    <a:lnTo>
                      <a:pt x="305" y="392"/>
                    </a:lnTo>
                    <a:lnTo>
                      <a:pt x="246" y="417"/>
                    </a:lnTo>
                    <a:lnTo>
                      <a:pt x="220" y="410"/>
                    </a:lnTo>
                    <a:lnTo>
                      <a:pt x="207" y="424"/>
                    </a:lnTo>
                    <a:lnTo>
                      <a:pt x="205" y="414"/>
                    </a:lnTo>
                    <a:lnTo>
                      <a:pt x="196" y="416"/>
                    </a:lnTo>
                    <a:lnTo>
                      <a:pt x="166" y="416"/>
                    </a:lnTo>
                    <a:lnTo>
                      <a:pt x="143" y="395"/>
                    </a:lnTo>
                    <a:lnTo>
                      <a:pt x="100" y="381"/>
                    </a:lnTo>
                    <a:lnTo>
                      <a:pt x="72" y="371"/>
                    </a:lnTo>
                    <a:lnTo>
                      <a:pt x="65" y="347"/>
                    </a:lnTo>
                    <a:lnTo>
                      <a:pt x="80" y="344"/>
                    </a:lnTo>
                    <a:lnTo>
                      <a:pt x="71" y="325"/>
                    </a:lnTo>
                    <a:lnTo>
                      <a:pt x="90" y="302"/>
                    </a:lnTo>
                    <a:lnTo>
                      <a:pt x="75" y="295"/>
                    </a:lnTo>
                    <a:lnTo>
                      <a:pt x="54" y="303"/>
                    </a:lnTo>
                    <a:lnTo>
                      <a:pt x="13" y="278"/>
                    </a:lnTo>
                    <a:lnTo>
                      <a:pt x="14" y="274"/>
                    </a:lnTo>
                    <a:lnTo>
                      <a:pt x="14" y="256"/>
                    </a:lnTo>
                    <a:lnTo>
                      <a:pt x="0" y="2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50" name="Freeform 31"/>
              <p:cNvSpPr/>
              <p:nvPr/>
            </p:nvSpPr>
            <p:spPr bwMode="auto">
              <a:xfrm>
                <a:off x="4564" y="3089"/>
                <a:ext cx="31" cy="157"/>
              </a:xfrm>
              <a:custGeom>
                <a:gdLst>
                  <a:gd fmla="*/ 0 w 31" name="T0"/>
                  <a:gd fmla="*/ 19 h 26" name="T1"/>
                  <a:gd fmla="*/ 0 w 31" name="T2"/>
                  <a:gd fmla="*/ 19 h 26" name="T3"/>
                  <a:gd fmla="*/ 9 w 31" name="T4"/>
                  <a:gd fmla="*/ 0 h 26" name="T5"/>
                  <a:gd fmla="*/ 30 w 31" name="T6"/>
                  <a:gd fmla="*/ 4 h 26" name="T7"/>
                  <a:gd fmla="*/ 13 w 31" name="T8"/>
                  <a:gd fmla="*/ 25 h 26" name="T9"/>
                  <a:gd fmla="*/ 0 w 31" name="T10"/>
                  <a:gd fmla="*/ 19 h 26" name="T11"/>
                  <a:gd fmla="*/ 0 w 31" name="T12"/>
                  <a:gd fmla="*/ 19 h 2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1" name="T21"/>
                  <a:gd fmla="*/ 0 h 26" name="T22"/>
                  <a:gd fmla="*/ 31 w 31" name="T23"/>
                  <a:gd fmla="*/ 26 h 26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6" w="31">
                    <a:moveTo>
                      <a:pt x="0" y="19"/>
                    </a:moveTo>
                    <a:lnTo>
                      <a:pt x="0" y="19"/>
                    </a:lnTo>
                    <a:lnTo>
                      <a:pt x="9" y="0"/>
                    </a:lnTo>
                    <a:lnTo>
                      <a:pt x="30" y="4"/>
                    </a:lnTo>
                    <a:lnTo>
                      <a:pt x="13" y="25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04" name="Freeform 15"/>
            <p:cNvSpPr/>
            <p:nvPr/>
          </p:nvSpPr>
          <p:spPr bwMode="auto">
            <a:xfrm>
              <a:off x="5010897" y="3891447"/>
              <a:ext cx="33337" cy="206196"/>
            </a:xfrm>
            <a:custGeom>
              <a:gdLst>
                <a:gd fmla="*/ 0 w 25" name="T0"/>
                <a:gd fmla="*/ 29348570 h 46" name="T1"/>
                <a:gd fmla="*/ 0 w 25" name="T2"/>
                <a:gd fmla="*/ 29348570 h 46" name="T3"/>
                <a:gd fmla="*/ 16003094 w 25" name="T4"/>
                <a:gd fmla="*/ 73372696 h 46" name="T5"/>
                <a:gd fmla="*/ 42676691 w 25" name="T6"/>
                <a:gd fmla="*/ 0 h 46" name="T7"/>
                <a:gd fmla="*/ 19559484 w 25" name="T8"/>
                <a:gd fmla="*/ 1630618 h 46" name="T9"/>
                <a:gd fmla="*/ 0 w 25" name="T10"/>
                <a:gd fmla="*/ 29348570 h 46" name="T11"/>
                <a:gd fmla="*/ 0 w 25" name="T12"/>
                <a:gd fmla="*/ 29348570 h 4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25" name="T21"/>
                <a:gd fmla="*/ 0 h 46" name="T22"/>
                <a:gd fmla="*/ 25 w 25" name="T23"/>
                <a:gd fmla="*/ 46 h 46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46" w="25">
                  <a:moveTo>
                    <a:pt x="0" y="18"/>
                  </a:moveTo>
                  <a:lnTo>
                    <a:pt x="0" y="18"/>
                  </a:lnTo>
                  <a:lnTo>
                    <a:pt x="9" y="45"/>
                  </a:lnTo>
                  <a:lnTo>
                    <a:pt x="24" y="0"/>
                  </a:lnTo>
                  <a:lnTo>
                    <a:pt x="11" y="1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5" name="Freeform 16"/>
            <p:cNvSpPr/>
            <p:nvPr/>
          </p:nvSpPr>
          <p:spPr bwMode="auto">
            <a:xfrm>
              <a:off x="4126666" y="3908909"/>
              <a:ext cx="498471" cy="206196"/>
            </a:xfrm>
            <a:custGeom>
              <a:gdLst>
                <a:gd fmla="*/ 0 w 401" name="T0"/>
                <a:gd fmla="*/ 310135055 h 399" name="T1"/>
                <a:gd fmla="*/ 64899953 w 401" name="T2"/>
                <a:gd fmla="*/ 294713849 h 399" name="T3"/>
                <a:gd fmla="*/ 50993623 w 401" name="T4"/>
                <a:gd fmla="*/ 203901388 h 399" name="T5"/>
                <a:gd fmla="*/ 140617183 w 401" name="T6"/>
                <a:gd fmla="*/ 128508783 h 399" name="T7"/>
                <a:gd fmla="*/ 152979608 w 401" name="T8"/>
                <a:gd fmla="*/ 94239436 h 399" name="T9"/>
                <a:gd fmla="*/ 125164463 w 401" name="T10"/>
                <a:gd fmla="*/ 32555890 h 399" name="T11"/>
                <a:gd fmla="*/ 202426860 w 401" name="T12"/>
                <a:gd fmla="*/ 13707744 h 399" name="T13"/>
                <a:gd fmla="*/ 258055907 w 401" name="T14"/>
                <a:gd fmla="*/ 11994277 h 399" name="T15"/>
                <a:gd fmla="*/ 242604430 w 401" name="T16"/>
                <a:gd fmla="*/ 83959921 h 399" name="T17"/>
                <a:gd fmla="*/ 230242005 w 401" name="T18"/>
                <a:gd fmla="*/ 130222251 h 399" name="T19"/>
                <a:gd fmla="*/ 251875316 w 401" name="T20"/>
                <a:gd fmla="*/ 185053247 h 399" name="T21"/>
                <a:gd fmla="*/ 418762536 w 401" name="T22"/>
                <a:gd fmla="*/ 243311137 h 399" name="T23"/>
                <a:gd fmla="*/ 435760404 w 401" name="T24"/>
                <a:gd fmla="*/ 203901388 h 399" name="T25"/>
                <a:gd fmla="*/ 446576438 w 401" name="T26"/>
                <a:gd fmla="*/ 236457268 h 399" name="T27"/>
                <a:gd fmla="*/ 499115190 w 401" name="T28"/>
                <a:gd fmla="*/ 209041790 h 399" name="T29"/>
                <a:gd fmla="*/ 596465711 w 401" name="T30"/>
                <a:gd fmla="*/ 191907116 h 399" name="T31"/>
                <a:gd fmla="*/ 610373284 w 401" name="T32"/>
                <a:gd fmla="*/ 226176463 h 399" name="T33"/>
                <a:gd fmla="*/ 517658205 w 401" name="T34"/>
                <a:gd fmla="*/ 354685288 h 399" name="T35"/>
                <a:gd fmla="*/ 496024894 w 401" name="T36"/>
                <a:gd fmla="*/ 325556261 h 399" name="T37"/>
                <a:gd fmla="*/ 508386076 w 401" name="T38"/>
                <a:gd fmla="*/ 275865708 h 399" name="T39"/>
                <a:gd fmla="*/ 429578570 w 401" name="T40"/>
                <a:gd fmla="*/ 239884202 h 399" name="T41"/>
                <a:gd fmla="*/ 431123717 w 401" name="T42"/>
                <a:gd fmla="*/ 272438773 h 399" name="T43"/>
                <a:gd fmla="*/ 431123717 w 401" name="T44"/>
                <a:gd fmla="*/ 296427316 h 399" name="T45"/>
                <a:gd fmla="*/ 420307683 w 401" name="T46"/>
                <a:gd fmla="*/ 351258353 h 399" name="T47"/>
                <a:gd fmla="*/ 256510760 w 401" name="T48"/>
                <a:gd fmla="*/ 505469106 h 399" name="T49"/>
                <a:gd fmla="*/ 194701121 w 401" name="T50"/>
                <a:gd fmla="*/ 681954934 h 399" name="T51"/>
                <a:gd fmla="*/ 128256001 w 401" name="T52"/>
                <a:gd fmla="*/ 507182573 h 399" name="T53"/>
                <a:gd fmla="*/ 97350561 w 401" name="T54"/>
                <a:gd fmla="*/ 346117951 h 399" name="T55"/>
                <a:gd fmla="*/ 78807526 w 401" name="T56"/>
                <a:gd fmla="*/ 371819961 h 399" name="T57"/>
                <a:gd fmla="*/ 18543021 w 401" name="T58"/>
                <a:gd fmla="*/ 344404484 h 399" name="T59"/>
                <a:gd fmla="*/ 18543021 w 401" name="T60"/>
                <a:gd fmla="*/ 330696663 h 399" name="T61"/>
                <a:gd fmla="*/ 0 w 401" name="T62"/>
                <a:gd fmla="*/ 310135055 h 399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401" name="T96"/>
                <a:gd fmla="*/ 0 h 399" name="T97"/>
                <a:gd fmla="*/ 401 w 401" name="T98"/>
                <a:gd fmla="*/ 399 h 399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399" w="401">
                  <a:moveTo>
                    <a:pt x="0" y="181"/>
                  </a:moveTo>
                  <a:lnTo>
                    <a:pt x="0" y="181"/>
                  </a:lnTo>
                  <a:lnTo>
                    <a:pt x="11" y="172"/>
                  </a:lnTo>
                  <a:lnTo>
                    <a:pt x="42" y="172"/>
                  </a:lnTo>
                  <a:lnTo>
                    <a:pt x="20" y="130"/>
                  </a:lnTo>
                  <a:lnTo>
                    <a:pt x="33" y="119"/>
                  </a:lnTo>
                  <a:lnTo>
                    <a:pt x="51" y="120"/>
                  </a:lnTo>
                  <a:lnTo>
                    <a:pt x="91" y="75"/>
                  </a:lnTo>
                  <a:lnTo>
                    <a:pt x="88" y="62"/>
                  </a:lnTo>
                  <a:lnTo>
                    <a:pt x="99" y="55"/>
                  </a:lnTo>
                  <a:lnTo>
                    <a:pt x="81" y="41"/>
                  </a:lnTo>
                  <a:lnTo>
                    <a:pt x="81" y="19"/>
                  </a:lnTo>
                  <a:lnTo>
                    <a:pt x="120" y="19"/>
                  </a:lnTo>
                  <a:lnTo>
                    <a:pt x="131" y="8"/>
                  </a:lnTo>
                  <a:lnTo>
                    <a:pt x="152" y="0"/>
                  </a:lnTo>
                  <a:lnTo>
                    <a:pt x="167" y="7"/>
                  </a:lnTo>
                  <a:lnTo>
                    <a:pt x="148" y="30"/>
                  </a:lnTo>
                  <a:lnTo>
                    <a:pt x="157" y="49"/>
                  </a:lnTo>
                  <a:lnTo>
                    <a:pt x="142" y="52"/>
                  </a:lnTo>
                  <a:lnTo>
                    <a:pt x="149" y="76"/>
                  </a:lnTo>
                  <a:lnTo>
                    <a:pt x="177" y="86"/>
                  </a:lnTo>
                  <a:lnTo>
                    <a:pt x="163" y="108"/>
                  </a:lnTo>
                  <a:lnTo>
                    <a:pt x="200" y="129"/>
                  </a:lnTo>
                  <a:lnTo>
                    <a:pt x="271" y="142"/>
                  </a:lnTo>
                  <a:lnTo>
                    <a:pt x="273" y="121"/>
                  </a:lnTo>
                  <a:lnTo>
                    <a:pt x="282" y="119"/>
                  </a:lnTo>
                  <a:lnTo>
                    <a:pt x="284" y="129"/>
                  </a:lnTo>
                  <a:lnTo>
                    <a:pt x="289" y="138"/>
                  </a:lnTo>
                  <a:lnTo>
                    <a:pt x="325" y="134"/>
                  </a:lnTo>
                  <a:lnTo>
                    <a:pt x="323" y="122"/>
                  </a:lnTo>
                  <a:lnTo>
                    <a:pt x="382" y="97"/>
                  </a:lnTo>
                  <a:lnTo>
                    <a:pt x="386" y="112"/>
                  </a:lnTo>
                  <a:lnTo>
                    <a:pt x="400" y="117"/>
                  </a:lnTo>
                  <a:lnTo>
                    <a:pt x="395" y="132"/>
                  </a:lnTo>
                  <a:lnTo>
                    <a:pt x="370" y="141"/>
                  </a:lnTo>
                  <a:lnTo>
                    <a:pt x="335" y="207"/>
                  </a:lnTo>
                  <a:lnTo>
                    <a:pt x="328" y="180"/>
                  </a:lnTo>
                  <a:lnTo>
                    <a:pt x="321" y="190"/>
                  </a:lnTo>
                  <a:lnTo>
                    <a:pt x="313" y="178"/>
                  </a:lnTo>
                  <a:lnTo>
                    <a:pt x="329" y="161"/>
                  </a:lnTo>
                  <a:lnTo>
                    <a:pt x="298" y="159"/>
                  </a:lnTo>
                  <a:lnTo>
                    <a:pt x="278" y="140"/>
                  </a:lnTo>
                  <a:lnTo>
                    <a:pt x="272" y="151"/>
                  </a:lnTo>
                  <a:lnTo>
                    <a:pt x="279" y="159"/>
                  </a:lnTo>
                  <a:lnTo>
                    <a:pt x="270" y="165"/>
                  </a:lnTo>
                  <a:lnTo>
                    <a:pt x="279" y="173"/>
                  </a:lnTo>
                  <a:lnTo>
                    <a:pt x="284" y="211"/>
                  </a:lnTo>
                  <a:lnTo>
                    <a:pt x="272" y="205"/>
                  </a:lnTo>
                  <a:lnTo>
                    <a:pt x="249" y="234"/>
                  </a:lnTo>
                  <a:lnTo>
                    <a:pt x="166" y="295"/>
                  </a:lnTo>
                  <a:lnTo>
                    <a:pt x="160" y="369"/>
                  </a:lnTo>
                  <a:lnTo>
                    <a:pt x="126" y="398"/>
                  </a:lnTo>
                  <a:lnTo>
                    <a:pt x="95" y="341"/>
                  </a:lnTo>
                  <a:lnTo>
                    <a:pt x="83" y="296"/>
                  </a:lnTo>
                  <a:lnTo>
                    <a:pt x="72" y="285"/>
                  </a:lnTo>
                  <a:lnTo>
                    <a:pt x="63" y="202"/>
                  </a:lnTo>
                  <a:lnTo>
                    <a:pt x="56" y="199"/>
                  </a:lnTo>
                  <a:lnTo>
                    <a:pt x="51" y="217"/>
                  </a:lnTo>
                  <a:lnTo>
                    <a:pt x="32" y="223"/>
                  </a:lnTo>
                  <a:lnTo>
                    <a:pt x="12" y="201"/>
                  </a:lnTo>
                  <a:lnTo>
                    <a:pt x="31" y="189"/>
                  </a:lnTo>
                  <a:lnTo>
                    <a:pt x="12" y="193"/>
                  </a:lnTo>
                  <a:lnTo>
                    <a:pt x="0" y="18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6" name="Freeform 17"/>
            <p:cNvSpPr/>
            <p:nvPr/>
          </p:nvSpPr>
          <p:spPr bwMode="auto">
            <a:xfrm>
              <a:off x="3718680" y="3714440"/>
              <a:ext cx="327023" cy="206196"/>
            </a:xfrm>
            <a:custGeom>
              <a:gdLst>
                <a:gd fmla="*/ 0 w 262" name="T0"/>
                <a:gd fmla="*/ 12162959 h 224" name="T1"/>
                <a:gd fmla="*/ 0 w 262" name="T2"/>
                <a:gd fmla="*/ 12162959 h 224" name="T3"/>
                <a:gd fmla="*/ 10905410 w 262" name="T4"/>
                <a:gd fmla="*/ 0 h 224" name="T5"/>
                <a:gd fmla="*/ 42065151 w 262" name="T6"/>
                <a:gd fmla="*/ 29539366 h 224" name="T7"/>
                <a:gd fmla="*/ 81014809 w 262" name="T8"/>
                <a:gd fmla="*/ 5213449 h 224" name="T9"/>
                <a:gd fmla="*/ 84130302 w 262" name="T10"/>
                <a:gd fmla="*/ 27801989 h 224" name="T11"/>
                <a:gd fmla="*/ 102825638 w 262" name="T12"/>
                <a:gd fmla="*/ 36490190 h 224" name="T13"/>
                <a:gd fmla="*/ 105942360 w 262" name="T14"/>
                <a:gd fmla="*/ 60817427 h 224" name="T15"/>
                <a:gd fmla="*/ 162028369 w 262" name="T16"/>
                <a:gd fmla="*/ 88619426 h 224" name="T17"/>
                <a:gd fmla="*/ 213442456 w 262" name="T18"/>
                <a:gd fmla="*/ 79931205 h 224" name="T19"/>
                <a:gd fmla="*/ 208767998 w 262" name="T20"/>
                <a:gd fmla="*/ 66029556 h 224" name="T21"/>
                <a:gd fmla="*/ 275760660 w 262" name="T22"/>
                <a:gd fmla="*/ 41703638 h 224" name="T23"/>
                <a:gd fmla="*/ 363007722 w 262" name="T24"/>
                <a:gd fmla="*/ 85143335 h 224" name="T25"/>
                <a:gd fmla="*/ 364565459 w 262" name="T26"/>
                <a:gd fmla="*/ 109470581 h 224" name="T27"/>
                <a:gd fmla="*/ 350543333 w 262" name="T28"/>
                <a:gd fmla="*/ 152911586 h 224" name="T29"/>
                <a:gd fmla="*/ 353658806 w 262" name="T30"/>
                <a:gd fmla="*/ 215466409 h 224" name="T31"/>
                <a:gd fmla="*/ 375470864 w 262" name="T32"/>
                <a:gd fmla="*/ 234580188 h 224" name="T33"/>
                <a:gd fmla="*/ 356775527 w 262" name="T34"/>
                <a:gd fmla="*/ 265856920 h 224" name="T35"/>
                <a:gd fmla="*/ 406630590 w 262" name="T36"/>
                <a:gd fmla="*/ 337099903 h 224" name="T37"/>
                <a:gd fmla="*/ 373913127 w 262" name="T38"/>
                <a:gd fmla="*/ 387491814 h 224" name="T39"/>
                <a:gd fmla="*/ 283550592 w 262" name="T40"/>
                <a:gd fmla="*/ 370115413 h 224" name="T41"/>
                <a:gd fmla="*/ 263297519 w 262" name="T42"/>
                <a:gd fmla="*/ 338837280 h 224" name="T43"/>
                <a:gd fmla="*/ 200978066 w 262" name="T44"/>
                <a:gd fmla="*/ 349264258 h 224" name="T45"/>
                <a:gd fmla="*/ 155797422 w 262" name="T46"/>
                <a:gd fmla="*/ 317986125 h 224" name="T47"/>
                <a:gd fmla="*/ 124637696 w 262" name="T48"/>
                <a:gd fmla="*/ 258907414 h 224" name="T49"/>
                <a:gd fmla="*/ 101267901 w 262" name="T50"/>
                <a:gd fmla="*/ 248480518 h 224" name="T51"/>
                <a:gd fmla="*/ 95035706 w 262" name="T52"/>
                <a:gd fmla="*/ 262382167 h 224" name="T53"/>
                <a:gd fmla="*/ 66992682 w 262" name="T54"/>
                <a:gd fmla="*/ 201564761 h 224" name="T55"/>
                <a:gd fmla="*/ 28043015 w 262" name="T56"/>
                <a:gd fmla="*/ 165074540 h 224" name="T57"/>
                <a:gd fmla="*/ 46739609 w 262" name="T58"/>
                <a:gd fmla="*/ 109470581 h 224" name="T59"/>
                <a:gd fmla="*/ 29601999 w 262" name="T60"/>
                <a:gd fmla="*/ 102519757 h 224" name="T61"/>
                <a:gd fmla="*/ 14022131 w 262" name="T62"/>
                <a:gd fmla="*/ 71243004 h 224" name="T63"/>
                <a:gd fmla="*/ 0 w 262" name="T64"/>
                <a:gd fmla="*/ 12162959 h 224" name="T65"/>
                <a:gd fmla="*/ 0 w 262" name="T66"/>
                <a:gd fmla="*/ 12162959 h 224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w 262" name="T102"/>
                <a:gd fmla="*/ 0 h 224" name="T103"/>
                <a:gd fmla="*/ 262 w 262" name="T104"/>
                <a:gd fmla="*/ 224 h 224" name="T105"/>
              </a:gdLst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b="T105" l="T102" r="T104" t="T103"/>
              <a:pathLst>
                <a:path h="224" w="262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7" y="17"/>
                  </a:lnTo>
                  <a:lnTo>
                    <a:pt x="52" y="3"/>
                  </a:lnTo>
                  <a:lnTo>
                    <a:pt x="54" y="16"/>
                  </a:lnTo>
                  <a:lnTo>
                    <a:pt x="66" y="21"/>
                  </a:lnTo>
                  <a:lnTo>
                    <a:pt x="68" y="35"/>
                  </a:lnTo>
                  <a:lnTo>
                    <a:pt x="104" y="51"/>
                  </a:lnTo>
                  <a:lnTo>
                    <a:pt x="137" y="46"/>
                  </a:lnTo>
                  <a:lnTo>
                    <a:pt x="134" y="38"/>
                  </a:lnTo>
                  <a:lnTo>
                    <a:pt x="177" y="24"/>
                  </a:lnTo>
                  <a:lnTo>
                    <a:pt x="233" y="49"/>
                  </a:lnTo>
                  <a:lnTo>
                    <a:pt x="234" y="63"/>
                  </a:lnTo>
                  <a:lnTo>
                    <a:pt x="225" y="88"/>
                  </a:lnTo>
                  <a:lnTo>
                    <a:pt x="227" y="124"/>
                  </a:lnTo>
                  <a:lnTo>
                    <a:pt x="241" y="135"/>
                  </a:lnTo>
                  <a:lnTo>
                    <a:pt x="229" y="153"/>
                  </a:lnTo>
                  <a:lnTo>
                    <a:pt x="261" y="194"/>
                  </a:lnTo>
                  <a:lnTo>
                    <a:pt x="240" y="223"/>
                  </a:lnTo>
                  <a:lnTo>
                    <a:pt x="182" y="213"/>
                  </a:lnTo>
                  <a:lnTo>
                    <a:pt x="169" y="195"/>
                  </a:lnTo>
                  <a:lnTo>
                    <a:pt x="129" y="201"/>
                  </a:lnTo>
                  <a:lnTo>
                    <a:pt x="100" y="183"/>
                  </a:lnTo>
                  <a:lnTo>
                    <a:pt x="80" y="149"/>
                  </a:lnTo>
                  <a:lnTo>
                    <a:pt x="65" y="143"/>
                  </a:lnTo>
                  <a:lnTo>
                    <a:pt x="61" y="151"/>
                  </a:lnTo>
                  <a:lnTo>
                    <a:pt x="43" y="116"/>
                  </a:lnTo>
                  <a:lnTo>
                    <a:pt x="18" y="95"/>
                  </a:lnTo>
                  <a:lnTo>
                    <a:pt x="30" y="63"/>
                  </a:lnTo>
                  <a:lnTo>
                    <a:pt x="19" y="59"/>
                  </a:lnTo>
                  <a:lnTo>
                    <a:pt x="9" y="41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07" name="Group 35"/>
            <p:cNvGrpSpPr/>
            <p:nvPr/>
          </p:nvGrpSpPr>
          <p:grpSpPr>
            <a:xfrm>
              <a:off x="5174408" y="3552399"/>
              <a:ext cx="276223" cy="292100"/>
              <a:chOff x="4850" y="2769"/>
              <a:chExt cx="221" cy="223"/>
            </a:xfrm>
            <a:grpFill/>
          </p:grpSpPr>
          <p:sp>
            <p:nvSpPr>
              <p:cNvPr id="345" name="Freeform 256"/>
              <p:cNvSpPr/>
              <p:nvPr/>
            </p:nvSpPr>
            <p:spPr bwMode="auto">
              <a:xfrm>
                <a:off x="4850" y="2894"/>
                <a:ext cx="33" cy="157"/>
              </a:xfrm>
              <a:custGeom>
                <a:gdLst>
                  <a:gd fmla="*/ 0 w 33" name="T0"/>
                  <a:gd fmla="*/ 10 h 38" name="T1"/>
                  <a:gd fmla="*/ 0 w 33" name="T2"/>
                  <a:gd fmla="*/ 10 h 38" name="T3"/>
                  <a:gd fmla="*/ 1 w 33" name="T4"/>
                  <a:gd fmla="*/ 19 h 38" name="T5"/>
                  <a:gd fmla="*/ 8 w 33" name="T6"/>
                  <a:gd fmla="*/ 10 h 38" name="T7"/>
                  <a:gd fmla="*/ 12 w 33" name="T8"/>
                  <a:gd fmla="*/ 15 h 38" name="T9"/>
                  <a:gd fmla="*/ 8 w 33" name="T10"/>
                  <a:gd fmla="*/ 37 h 38" name="T11"/>
                  <a:gd fmla="*/ 23 w 33" name="T12"/>
                  <a:gd fmla="*/ 37 h 38" name="T13"/>
                  <a:gd fmla="*/ 32 w 33" name="T14"/>
                  <a:gd fmla="*/ 14 h 38" name="T15"/>
                  <a:gd fmla="*/ 27 w 33" name="T16"/>
                  <a:gd fmla="*/ 1 h 38" name="T17"/>
                  <a:gd fmla="*/ 12 w 33" name="T18"/>
                  <a:gd fmla="*/ 0 h 38" name="T19"/>
                  <a:gd fmla="*/ 0 w 33" name="T20"/>
                  <a:gd fmla="*/ 10 h 38" name="T21"/>
                  <a:gd fmla="*/ 0 w 33" name="T22"/>
                  <a:gd fmla="*/ 10 h 38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33" name="T36"/>
                  <a:gd fmla="*/ 0 h 38" name="T37"/>
                  <a:gd fmla="*/ 33 w 33" name="T38"/>
                  <a:gd fmla="*/ 38 h 38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38" w="33">
                    <a:moveTo>
                      <a:pt x="0" y="1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8" y="10"/>
                    </a:lnTo>
                    <a:lnTo>
                      <a:pt x="12" y="15"/>
                    </a:lnTo>
                    <a:lnTo>
                      <a:pt x="8" y="37"/>
                    </a:lnTo>
                    <a:lnTo>
                      <a:pt x="23" y="37"/>
                    </a:lnTo>
                    <a:lnTo>
                      <a:pt x="32" y="14"/>
                    </a:lnTo>
                    <a:lnTo>
                      <a:pt x="27" y="1"/>
                    </a:lnTo>
                    <a:lnTo>
                      <a:pt x="12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6" name="Freeform 257"/>
              <p:cNvSpPr/>
              <p:nvPr/>
            </p:nvSpPr>
            <p:spPr bwMode="auto">
              <a:xfrm>
                <a:off x="4866" y="2819"/>
                <a:ext cx="155" cy="157"/>
              </a:xfrm>
              <a:custGeom>
                <a:gdLst>
                  <a:gd fmla="*/ 0 w 155" name="T0"/>
                  <a:gd fmla="*/ 116 h 125" name="T1"/>
                  <a:gd fmla="*/ 0 w 155" name="T2"/>
                  <a:gd fmla="*/ 116 h 125" name="T3"/>
                  <a:gd fmla="*/ 27 w 155" name="T4"/>
                  <a:gd fmla="*/ 93 h 125" name="T5"/>
                  <a:gd fmla="*/ 66 w 155" name="T6"/>
                  <a:gd fmla="*/ 93 h 125" name="T7"/>
                  <a:gd fmla="*/ 82 w 155" name="T8"/>
                  <a:gd fmla="*/ 65 h 125" name="T9"/>
                  <a:gd fmla="*/ 89 w 155" name="T10"/>
                  <a:gd fmla="*/ 63 h 125" name="T11"/>
                  <a:gd fmla="*/ 89 w 155" name="T12"/>
                  <a:gd fmla="*/ 74 h 125" name="T13"/>
                  <a:gd fmla="*/ 107 w 155" name="T14"/>
                  <a:gd fmla="*/ 63 h 125" name="T15"/>
                  <a:gd fmla="*/ 122 w 155" name="T16"/>
                  <a:gd fmla="*/ 42 h 125" name="T17"/>
                  <a:gd fmla="*/ 129 w 155" name="T18"/>
                  <a:gd fmla="*/ 6 h 125" name="T19"/>
                  <a:gd fmla="*/ 141 w 155" name="T20"/>
                  <a:gd fmla="*/ 8 h 125" name="T21"/>
                  <a:gd fmla="*/ 137 w 155" name="T22"/>
                  <a:gd fmla="*/ 0 h 125" name="T23"/>
                  <a:gd fmla="*/ 144 w 155" name="T24"/>
                  <a:gd fmla="*/ 1 h 125" name="T25"/>
                  <a:gd fmla="*/ 154 w 155" name="T26"/>
                  <a:gd fmla="*/ 30 h 125" name="T27"/>
                  <a:gd fmla="*/ 141 w 155" name="T28"/>
                  <a:gd fmla="*/ 51 h 125" name="T29"/>
                  <a:gd fmla="*/ 141 w 155" name="T30"/>
                  <a:gd fmla="*/ 70 h 125" name="T31"/>
                  <a:gd fmla="*/ 131 w 155" name="T32"/>
                  <a:gd fmla="*/ 98 h 125" name="T33"/>
                  <a:gd fmla="*/ 124 w 155" name="T34"/>
                  <a:gd fmla="*/ 102 h 125" name="T35"/>
                  <a:gd fmla="*/ 124 w 155" name="T36"/>
                  <a:gd fmla="*/ 91 h 125" name="T37"/>
                  <a:gd fmla="*/ 101 w 155" name="T38"/>
                  <a:gd fmla="*/ 107 h 125" name="T39"/>
                  <a:gd fmla="*/ 82 w 155" name="T40"/>
                  <a:gd fmla="*/ 100 h 125" name="T41"/>
                  <a:gd fmla="*/ 83 w 155" name="T42"/>
                  <a:gd fmla="*/ 113 h 125" name="T43"/>
                  <a:gd fmla="*/ 67 w 155" name="T44"/>
                  <a:gd fmla="*/ 124 h 125" name="T45"/>
                  <a:gd fmla="*/ 62 w 155" name="T46"/>
                  <a:gd fmla="*/ 106 h 125" name="T47"/>
                  <a:gd fmla="*/ 0 w 155" name="T48"/>
                  <a:gd fmla="*/ 116 h 125" name="T49"/>
                  <a:gd fmla="*/ 0 w 155" name="T50"/>
                  <a:gd fmla="*/ 116 h 125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155" name="T78"/>
                  <a:gd fmla="*/ 0 h 125" name="T79"/>
                  <a:gd fmla="*/ 155 w 155" name="T80"/>
                  <a:gd fmla="*/ 125 h 125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125" w="155">
                    <a:moveTo>
                      <a:pt x="0" y="116"/>
                    </a:moveTo>
                    <a:lnTo>
                      <a:pt x="0" y="116"/>
                    </a:lnTo>
                    <a:lnTo>
                      <a:pt x="27" y="93"/>
                    </a:lnTo>
                    <a:lnTo>
                      <a:pt x="66" y="93"/>
                    </a:lnTo>
                    <a:lnTo>
                      <a:pt x="82" y="65"/>
                    </a:lnTo>
                    <a:lnTo>
                      <a:pt x="89" y="63"/>
                    </a:lnTo>
                    <a:lnTo>
                      <a:pt x="89" y="74"/>
                    </a:lnTo>
                    <a:lnTo>
                      <a:pt x="107" y="63"/>
                    </a:lnTo>
                    <a:lnTo>
                      <a:pt x="122" y="42"/>
                    </a:lnTo>
                    <a:lnTo>
                      <a:pt x="129" y="6"/>
                    </a:lnTo>
                    <a:lnTo>
                      <a:pt x="141" y="8"/>
                    </a:lnTo>
                    <a:lnTo>
                      <a:pt x="137" y="0"/>
                    </a:lnTo>
                    <a:lnTo>
                      <a:pt x="144" y="1"/>
                    </a:lnTo>
                    <a:lnTo>
                      <a:pt x="154" y="30"/>
                    </a:lnTo>
                    <a:lnTo>
                      <a:pt x="141" y="51"/>
                    </a:lnTo>
                    <a:lnTo>
                      <a:pt x="141" y="70"/>
                    </a:lnTo>
                    <a:lnTo>
                      <a:pt x="131" y="98"/>
                    </a:lnTo>
                    <a:lnTo>
                      <a:pt x="124" y="102"/>
                    </a:lnTo>
                    <a:lnTo>
                      <a:pt x="124" y="91"/>
                    </a:lnTo>
                    <a:lnTo>
                      <a:pt x="101" y="107"/>
                    </a:lnTo>
                    <a:lnTo>
                      <a:pt x="82" y="100"/>
                    </a:lnTo>
                    <a:lnTo>
                      <a:pt x="83" y="113"/>
                    </a:lnTo>
                    <a:lnTo>
                      <a:pt x="67" y="124"/>
                    </a:lnTo>
                    <a:lnTo>
                      <a:pt x="62" y="106"/>
                    </a:lnTo>
                    <a:lnTo>
                      <a:pt x="0" y="1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7" name="Freeform 258"/>
              <p:cNvSpPr/>
              <p:nvPr/>
            </p:nvSpPr>
            <p:spPr bwMode="auto">
              <a:xfrm>
                <a:off x="4885" y="2881"/>
                <a:ext cx="32" cy="157"/>
              </a:xfrm>
              <a:custGeom>
                <a:gdLst>
                  <a:gd fmla="*/ 0 w 32" name="T0"/>
                  <a:gd fmla="*/ 12 h 23" name="T1"/>
                  <a:gd fmla="*/ 0 w 32" name="T2"/>
                  <a:gd fmla="*/ 12 h 23" name="T3"/>
                  <a:gd fmla="*/ 10 w 32" name="T4"/>
                  <a:gd fmla="*/ 22 h 23" name="T5"/>
                  <a:gd fmla="*/ 28 w 32" name="T6"/>
                  <a:gd fmla="*/ 14 h 23" name="T7"/>
                  <a:gd fmla="*/ 31 w 32" name="T8"/>
                  <a:gd fmla="*/ 0 h 23" name="T9"/>
                  <a:gd fmla="*/ 0 w 32" name="T10"/>
                  <a:gd fmla="*/ 12 h 23" name="T11"/>
                  <a:gd fmla="*/ 0 w 32" name="T12"/>
                  <a:gd fmla="*/ 12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2" name="T21"/>
                  <a:gd fmla="*/ 0 h 23" name="T22"/>
                  <a:gd fmla="*/ 32 w 32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32">
                    <a:moveTo>
                      <a:pt x="0" y="12"/>
                    </a:moveTo>
                    <a:lnTo>
                      <a:pt x="0" y="12"/>
                    </a:lnTo>
                    <a:lnTo>
                      <a:pt x="10" y="22"/>
                    </a:lnTo>
                    <a:lnTo>
                      <a:pt x="28" y="14"/>
                    </a:lnTo>
                    <a:lnTo>
                      <a:pt x="31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8" name="Freeform 259"/>
              <p:cNvSpPr/>
              <p:nvPr/>
            </p:nvSpPr>
            <p:spPr bwMode="auto">
              <a:xfrm>
                <a:off x="4990" y="2724"/>
                <a:ext cx="81" cy="157"/>
              </a:xfrm>
              <a:custGeom>
                <a:gdLst>
                  <a:gd fmla="*/ 0 w 81" name="T0"/>
                  <a:gd fmla="*/ 47 h 67" name="T1"/>
                  <a:gd fmla="*/ 0 w 81" name="T2"/>
                  <a:gd fmla="*/ 47 h 67" name="T3"/>
                  <a:gd fmla="*/ 3 w 81" name="T4"/>
                  <a:gd fmla="*/ 66 h 67" name="T5"/>
                  <a:gd fmla="*/ 17 w 81" name="T6"/>
                  <a:gd fmla="*/ 59 h 67" name="T7"/>
                  <a:gd fmla="*/ 8 w 81" name="T8"/>
                  <a:gd fmla="*/ 48 h 67" name="T9"/>
                  <a:gd fmla="*/ 46 w 81" name="T10"/>
                  <a:gd fmla="*/ 58 h 67" name="T11"/>
                  <a:gd fmla="*/ 55 w 81" name="T12"/>
                  <a:gd fmla="*/ 42 h 67" name="T13"/>
                  <a:gd fmla="*/ 80 w 81" name="T14"/>
                  <a:gd fmla="*/ 37 h 67" name="T15"/>
                  <a:gd fmla="*/ 71 w 81" name="T16"/>
                  <a:gd fmla="*/ 27 h 67" name="T17"/>
                  <a:gd fmla="*/ 74 w 81" name="T18"/>
                  <a:gd fmla="*/ 18 h 67" name="T19"/>
                  <a:gd fmla="*/ 53 w 81" name="T20"/>
                  <a:gd fmla="*/ 20 h 67" name="T21"/>
                  <a:gd fmla="*/ 27 w 81" name="T22"/>
                  <a:gd fmla="*/ 0 h 67" name="T23"/>
                  <a:gd fmla="*/ 18 w 81" name="T24"/>
                  <a:gd fmla="*/ 38 h 67" name="T25"/>
                  <a:gd fmla="*/ 7 w 81" name="T26"/>
                  <a:gd fmla="*/ 35 h 67" name="T27"/>
                  <a:gd fmla="*/ 0 w 81" name="T28"/>
                  <a:gd fmla="*/ 47 h 67" name="T29"/>
                  <a:gd fmla="*/ 0 w 81" name="T30"/>
                  <a:gd fmla="*/ 47 h 67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81" name="T48"/>
                  <a:gd fmla="*/ 0 h 67" name="T49"/>
                  <a:gd fmla="*/ 81 w 81" name="T50"/>
                  <a:gd fmla="*/ 67 h 67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67" w="81">
                    <a:moveTo>
                      <a:pt x="0" y="47"/>
                    </a:moveTo>
                    <a:lnTo>
                      <a:pt x="0" y="47"/>
                    </a:lnTo>
                    <a:lnTo>
                      <a:pt x="3" y="66"/>
                    </a:lnTo>
                    <a:lnTo>
                      <a:pt x="17" y="59"/>
                    </a:lnTo>
                    <a:lnTo>
                      <a:pt x="8" y="48"/>
                    </a:lnTo>
                    <a:lnTo>
                      <a:pt x="46" y="58"/>
                    </a:lnTo>
                    <a:lnTo>
                      <a:pt x="55" y="42"/>
                    </a:lnTo>
                    <a:lnTo>
                      <a:pt x="80" y="37"/>
                    </a:lnTo>
                    <a:lnTo>
                      <a:pt x="71" y="27"/>
                    </a:lnTo>
                    <a:lnTo>
                      <a:pt x="74" y="18"/>
                    </a:lnTo>
                    <a:lnTo>
                      <a:pt x="53" y="20"/>
                    </a:lnTo>
                    <a:lnTo>
                      <a:pt x="27" y="0"/>
                    </a:lnTo>
                    <a:lnTo>
                      <a:pt x="18" y="38"/>
                    </a:lnTo>
                    <a:lnTo>
                      <a:pt x="7" y="3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08" name="Freeform 19"/>
            <p:cNvSpPr/>
            <p:nvPr/>
          </p:nvSpPr>
          <p:spPr bwMode="auto">
            <a:xfrm>
              <a:off x="5083921" y="3560452"/>
              <a:ext cx="109536" cy="206196"/>
            </a:xfrm>
            <a:custGeom>
              <a:gdLst>
                <a:gd fmla="*/ 0 w 87" name="T0"/>
                <a:gd fmla="*/ 82254980 h 84" name="T1"/>
                <a:gd fmla="*/ 0 w 87" name="T2"/>
                <a:gd fmla="*/ 82254980 h 84" name="T3"/>
                <a:gd fmla="*/ 25363482 w 87" name="T4"/>
                <a:gd fmla="*/ 94505205 h 84" name="T5"/>
                <a:gd fmla="*/ 9510832 w 87" name="T6"/>
                <a:gd fmla="*/ 136509117 h 84" name="T7"/>
                <a:gd fmla="*/ 47555429 w 87" name="T8"/>
                <a:gd fmla="*/ 145258884 h 84" name="T9"/>
                <a:gd fmla="*/ 87186425 w 87" name="T10"/>
                <a:gd fmla="*/ 120757154 h 84" name="T11"/>
                <a:gd fmla="*/ 69748624 w 87" name="T12"/>
                <a:gd fmla="*/ 87505655 h 84" name="T13"/>
                <a:gd fmla="*/ 115718915 w 87" name="T14"/>
                <a:gd fmla="*/ 56003032 h 84" name="T15"/>
                <a:gd fmla="*/ 136326972 w 87" name="T16"/>
                <a:gd fmla="*/ 14000427 h 84" name="T17"/>
                <a:gd fmla="*/ 134741833 w 87" name="T18"/>
                <a:gd fmla="*/ 8751093 h 84" name="T19"/>
                <a:gd fmla="*/ 125231004 w 87" name="T20"/>
                <a:gd fmla="*/ 0 h 84" name="T21"/>
                <a:gd fmla="*/ 84014889 w 87" name="T22"/>
                <a:gd fmla="*/ 28002177 h 84" name="T23"/>
                <a:gd fmla="*/ 84014889 w 87" name="T24"/>
                <a:gd fmla="*/ 43752828 h 84" name="T25"/>
                <a:gd fmla="*/ 55482379 w 87" name="T26"/>
                <a:gd fmla="*/ 38502163 h 84" name="T27"/>
                <a:gd fmla="*/ 0 w 87" name="T28"/>
                <a:gd fmla="*/ 82254980 h 84" name="T29"/>
                <a:gd fmla="*/ 0 w 87" name="T30"/>
                <a:gd fmla="*/ 82254980 h 84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w 87" name="T48"/>
                <a:gd fmla="*/ 0 h 84" name="T49"/>
                <a:gd fmla="*/ 87 w 87" name="T50"/>
                <a:gd fmla="*/ 84 h 84" name="T51"/>
              </a:gdLst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b="T51" l="T48" r="T50" t="T49"/>
              <a:pathLst>
                <a:path h="84" w="87">
                  <a:moveTo>
                    <a:pt x="0" y="47"/>
                  </a:moveTo>
                  <a:lnTo>
                    <a:pt x="0" y="47"/>
                  </a:lnTo>
                  <a:lnTo>
                    <a:pt x="16" y="54"/>
                  </a:lnTo>
                  <a:lnTo>
                    <a:pt x="6" y="78"/>
                  </a:lnTo>
                  <a:lnTo>
                    <a:pt x="30" y="83"/>
                  </a:lnTo>
                  <a:lnTo>
                    <a:pt x="55" y="69"/>
                  </a:lnTo>
                  <a:lnTo>
                    <a:pt x="44" y="50"/>
                  </a:lnTo>
                  <a:lnTo>
                    <a:pt x="73" y="32"/>
                  </a:lnTo>
                  <a:lnTo>
                    <a:pt x="86" y="8"/>
                  </a:lnTo>
                  <a:lnTo>
                    <a:pt x="85" y="5"/>
                  </a:lnTo>
                  <a:lnTo>
                    <a:pt x="79" y="0"/>
                  </a:lnTo>
                  <a:lnTo>
                    <a:pt x="53" y="16"/>
                  </a:lnTo>
                  <a:lnTo>
                    <a:pt x="53" y="25"/>
                  </a:lnTo>
                  <a:lnTo>
                    <a:pt x="35" y="22"/>
                  </a:lnTo>
                  <a:lnTo>
                    <a:pt x="0" y="4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09" name="Freeform 20"/>
            <p:cNvSpPr/>
            <p:nvPr/>
          </p:nvSpPr>
          <p:spPr bwMode="auto">
            <a:xfrm>
              <a:off x="5117258" y="3639828"/>
              <a:ext cx="57150" cy="206196"/>
            </a:xfrm>
            <a:custGeom>
              <a:gdLst>
                <a:gd fmla="*/ 0 w 48" name="T0"/>
                <a:gd fmla="*/ 109657851 h 66" name="T1"/>
                <a:gd fmla="*/ 0 w 48" name="T2"/>
                <a:gd fmla="*/ 109657851 h 66" name="T3"/>
                <a:gd fmla="*/ 7087791 w 48" name="T4"/>
                <a:gd fmla="*/ 23618536 h 66" name="T5"/>
                <a:gd fmla="*/ 42527939 w 48" name="T6"/>
                <a:gd fmla="*/ 0 h 66" name="T7"/>
                <a:gd fmla="*/ 66626182 w 48" name="T8"/>
                <a:gd fmla="*/ 67482449 h 66" name="T9"/>
                <a:gd fmla="*/ 42527939 w 48" name="T10"/>
                <a:gd fmla="*/ 99535812 h 66" name="T11"/>
                <a:gd fmla="*/ 0 w 48" name="T12"/>
                <a:gd fmla="*/ 109657851 h 66" name="T13"/>
                <a:gd fmla="*/ 0 w 48" name="T14"/>
                <a:gd fmla="*/ 109657851 h 6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48" name="T24"/>
                <a:gd fmla="*/ 0 h 66" name="T25"/>
                <a:gd fmla="*/ 48 w 48" name="T26"/>
                <a:gd fmla="*/ 66 h 66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66" w="48">
                  <a:moveTo>
                    <a:pt x="0" y="65"/>
                  </a:moveTo>
                  <a:lnTo>
                    <a:pt x="0" y="65"/>
                  </a:lnTo>
                  <a:lnTo>
                    <a:pt x="5" y="14"/>
                  </a:lnTo>
                  <a:lnTo>
                    <a:pt x="30" y="0"/>
                  </a:lnTo>
                  <a:lnTo>
                    <a:pt x="47" y="40"/>
                  </a:lnTo>
                  <a:lnTo>
                    <a:pt x="30" y="59"/>
                  </a:lnTo>
                  <a:lnTo>
                    <a:pt x="0" y="6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0" name="Freeform 21"/>
            <p:cNvSpPr/>
            <p:nvPr/>
          </p:nvSpPr>
          <p:spPr bwMode="auto">
            <a:xfrm>
              <a:off x="4674350" y="3984316"/>
              <a:ext cx="122236" cy="206196"/>
            </a:xfrm>
            <a:custGeom>
              <a:gdLst>
                <a:gd fmla="*/ 0 w 99" name="T0"/>
                <a:gd fmla="*/ 42094425 h 115" name="T1"/>
                <a:gd fmla="*/ 0 w 99" name="T2"/>
                <a:gd fmla="*/ 42094425 h 115" name="T3"/>
                <a:gd fmla="*/ 19818444 w 99" name="T4"/>
                <a:gd fmla="*/ 69035380 h 115" name="T5"/>
                <a:gd fmla="*/ 13720178 w 99" name="T6"/>
                <a:gd fmla="*/ 116181404 h 115" name="T7"/>
                <a:gd fmla="*/ 67079713 w 99" name="T8"/>
                <a:gd fmla="*/ 95976345 h 115" name="T9"/>
                <a:gd fmla="*/ 89946687 w 99" name="T10"/>
                <a:gd fmla="*/ 116181404 h 115" name="T11"/>
                <a:gd fmla="*/ 109766361 w 99" name="T12"/>
                <a:gd fmla="*/ 163327409 h 115" name="T13"/>
                <a:gd fmla="*/ 102143220 w 99" name="T14"/>
                <a:gd fmla="*/ 191951392 h 115" name="T15"/>
                <a:gd fmla="*/ 149403240 w 99" name="T16"/>
                <a:gd fmla="*/ 183532509 h 115" name="T17"/>
                <a:gd fmla="*/ 126536285 w 99" name="T18"/>
                <a:gd fmla="*/ 121232994 h 115" name="T19"/>
                <a:gd fmla="*/ 76226495 w 99" name="T20"/>
                <a:gd fmla="*/ 75769967 h 115" name="T21"/>
                <a:gd fmla="*/ 89946687 w 99" name="T22"/>
                <a:gd fmla="*/ 50513318 h 115" name="T23"/>
                <a:gd fmla="*/ 62505087 w 99" name="T24"/>
                <a:gd fmla="*/ 35359838 h 115" name="T25"/>
                <a:gd fmla="*/ 41161773 w 99" name="T26"/>
                <a:gd fmla="*/ 0 h 115" name="T27"/>
                <a:gd fmla="*/ 27441590 w 99" name="T28"/>
                <a:gd fmla="*/ 0 h 115" name="T29"/>
                <a:gd fmla="*/ 28966466 w 99" name="T30"/>
                <a:gd fmla="*/ 26940955 h 115" name="T31"/>
                <a:gd fmla="*/ 19818444 w 99" name="T32"/>
                <a:gd fmla="*/ 20205065 h 115" name="T33"/>
                <a:gd fmla="*/ 0 w 99" name="T34"/>
                <a:gd fmla="*/ 42094425 h 115" name="T35"/>
                <a:gd fmla="*/ 0 w 99" name="T36"/>
                <a:gd fmla="*/ 42094425 h 115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99" name="T57"/>
                <a:gd fmla="*/ 0 h 115" name="T58"/>
                <a:gd fmla="*/ 99 w 99" name="T59"/>
                <a:gd fmla="*/ 115 h 115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115" w="99">
                  <a:moveTo>
                    <a:pt x="0" y="25"/>
                  </a:moveTo>
                  <a:lnTo>
                    <a:pt x="0" y="25"/>
                  </a:lnTo>
                  <a:lnTo>
                    <a:pt x="13" y="41"/>
                  </a:lnTo>
                  <a:lnTo>
                    <a:pt x="9" y="69"/>
                  </a:lnTo>
                  <a:lnTo>
                    <a:pt x="44" y="57"/>
                  </a:lnTo>
                  <a:lnTo>
                    <a:pt x="59" y="69"/>
                  </a:lnTo>
                  <a:lnTo>
                    <a:pt x="72" y="97"/>
                  </a:lnTo>
                  <a:lnTo>
                    <a:pt x="67" y="114"/>
                  </a:lnTo>
                  <a:lnTo>
                    <a:pt x="98" y="109"/>
                  </a:lnTo>
                  <a:lnTo>
                    <a:pt x="83" y="72"/>
                  </a:lnTo>
                  <a:lnTo>
                    <a:pt x="50" y="45"/>
                  </a:lnTo>
                  <a:lnTo>
                    <a:pt x="59" y="30"/>
                  </a:lnTo>
                  <a:lnTo>
                    <a:pt x="41" y="2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6"/>
                  </a:lnTo>
                  <a:lnTo>
                    <a:pt x="13" y="12"/>
                  </a:lnTo>
                  <a:lnTo>
                    <a:pt x="0" y="2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11" name="Group 43"/>
            <p:cNvGrpSpPr/>
            <p:nvPr/>
          </p:nvGrpSpPr>
          <p:grpSpPr>
            <a:xfrm>
              <a:off x="569102" y="2428466"/>
              <a:ext cx="1504940" cy="1201746"/>
              <a:chOff x="1156" y="1908"/>
              <a:chExt cx="1207" cy="919"/>
            </a:xfrm>
            <a:grpFill/>
          </p:grpSpPr>
          <p:sp>
            <p:nvSpPr>
              <p:cNvPr id="326" name="Freeform 237"/>
              <p:cNvSpPr/>
              <p:nvPr/>
            </p:nvSpPr>
            <p:spPr bwMode="auto">
              <a:xfrm>
                <a:off x="1156" y="2451"/>
                <a:ext cx="1166" cy="158"/>
              </a:xfrm>
              <a:custGeom>
                <a:gdLst>
                  <a:gd fmla="*/ 93 w 1166" name="T0"/>
                  <a:gd fmla="*/ 82 h 595" name="T1"/>
                  <a:gd fmla="*/ 110 w 1166" name="T2"/>
                  <a:gd fmla="*/ 69 h 595" name="T3"/>
                  <a:gd fmla="*/ 177 w 1166" name="T4"/>
                  <a:gd fmla="*/ 35 h 595" name="T5"/>
                  <a:gd fmla="*/ 250 w 1166" name="T6"/>
                  <a:gd fmla="*/ 52 h 595" name="T7"/>
                  <a:gd fmla="*/ 347 w 1166" name="T8"/>
                  <a:gd fmla="*/ 95 h 595" name="T9"/>
                  <a:gd fmla="*/ 453 w 1166" name="T10"/>
                  <a:gd fmla="*/ 123 h 595" name="T11"/>
                  <a:gd fmla="*/ 450 w 1166" name="T12"/>
                  <a:gd fmla="*/ 93 h 595" name="T13"/>
                  <a:gd fmla="*/ 515 w 1166" name="T14"/>
                  <a:gd fmla="*/ 93 h 595" name="T15"/>
                  <a:gd fmla="*/ 595 w 1166" name="T16"/>
                  <a:gd fmla="*/ 105 h 595" name="T17"/>
                  <a:gd fmla="*/ 597 w 1166" name="T18"/>
                  <a:gd fmla="*/ 85 h 595" name="T19"/>
                  <a:gd fmla="*/ 624 w 1166" name="T20"/>
                  <a:gd fmla="*/ 114 h 595" name="T21"/>
                  <a:gd fmla="*/ 632 w 1166" name="T22"/>
                  <a:gd fmla="*/ 78 h 595" name="T23"/>
                  <a:gd fmla="*/ 620 w 1166" name="T24"/>
                  <a:gd fmla="*/ 18 h 595" name="T25"/>
                  <a:gd fmla="*/ 676 w 1166" name="T26"/>
                  <a:gd fmla="*/ 44 h 595" name="T27"/>
                  <a:gd fmla="*/ 685 w 1166" name="T28"/>
                  <a:gd fmla="*/ 61 h 595" name="T29"/>
                  <a:gd fmla="*/ 721 w 1166" name="T30"/>
                  <a:gd fmla="*/ 76 h 595" name="T31"/>
                  <a:gd fmla="*/ 743 w 1166" name="T32"/>
                  <a:gd fmla="*/ 109 h 595" name="T33"/>
                  <a:gd fmla="*/ 797 w 1166" name="T34"/>
                  <a:gd fmla="*/ 55 h 595" name="T35"/>
                  <a:gd fmla="*/ 798 w 1166" name="T36"/>
                  <a:gd fmla="*/ 85 h 595" name="T37"/>
                  <a:gd fmla="*/ 783 w 1166" name="T38"/>
                  <a:gd fmla="*/ 137 h 595" name="T39"/>
                  <a:gd fmla="*/ 695 w 1166" name="T40"/>
                  <a:gd fmla="*/ 143 h 595" name="T41"/>
                  <a:gd fmla="*/ 698 w 1166" name="T42"/>
                  <a:gd fmla="*/ 183 h 595" name="T43"/>
                  <a:gd fmla="*/ 689 w 1166" name="T44"/>
                  <a:gd fmla="*/ 208 h 595" name="T45"/>
                  <a:gd fmla="*/ 661 w 1166" name="T46"/>
                  <a:gd fmla="*/ 226 h 595" name="T47"/>
                  <a:gd fmla="*/ 653 w 1166" name="T48"/>
                  <a:gd fmla="*/ 293 h 595" name="T49"/>
                  <a:gd fmla="*/ 759 w 1166" name="T50"/>
                  <a:gd fmla="*/ 359 h 595" name="T51"/>
                  <a:gd fmla="*/ 800 w 1166" name="T52"/>
                  <a:gd fmla="*/ 404 h 595" name="T53"/>
                  <a:gd fmla="*/ 817 w 1166" name="T54"/>
                  <a:gd fmla="*/ 440 h 595" name="T55"/>
                  <a:gd fmla="*/ 836 w 1166" name="T56"/>
                  <a:gd fmla="*/ 375 h 595" name="T57"/>
                  <a:gd fmla="*/ 849 w 1166" name="T58"/>
                  <a:gd fmla="*/ 293 h 595" name="T59"/>
                  <a:gd fmla="*/ 858 w 1166" name="T60"/>
                  <a:gd fmla="*/ 252 h 595" name="T61"/>
                  <a:gd fmla="*/ 900 w 1166" name="T62"/>
                  <a:gd fmla="*/ 225 h 595" name="T63"/>
                  <a:gd fmla="*/ 974 w 1166" name="T64"/>
                  <a:gd fmla="*/ 248 h 595" name="T65"/>
                  <a:gd fmla="*/ 980 w 1166" name="T66"/>
                  <a:gd fmla="*/ 283 h 595" name="T67"/>
                  <a:gd fmla="*/ 978 w 1166" name="T68"/>
                  <a:gd fmla="*/ 312 h 595" name="T69"/>
                  <a:gd fmla="*/ 1022 w 1166" name="T70"/>
                  <a:gd fmla="*/ 300 h 595" name="T71"/>
                  <a:gd fmla="*/ 1061 w 1166" name="T72"/>
                  <a:gd fmla="*/ 285 h 595" name="T73"/>
                  <a:gd fmla="*/ 1058 w 1166" name="T74"/>
                  <a:gd fmla="*/ 300 h 595" name="T75"/>
                  <a:gd fmla="*/ 1079 w 1166" name="T76"/>
                  <a:gd fmla="*/ 316 h 595" name="T77"/>
                  <a:gd fmla="*/ 1082 w 1166" name="T78"/>
                  <a:gd fmla="*/ 336 h 595" name="T79"/>
                  <a:gd fmla="*/ 1118 w 1166" name="T80"/>
                  <a:gd fmla="*/ 362 h 595" name="T81"/>
                  <a:gd fmla="*/ 1144 w 1166" name="T82"/>
                  <a:gd fmla="*/ 381 h 595" name="T83"/>
                  <a:gd fmla="*/ 1156 w 1166" name="T84"/>
                  <a:gd fmla="*/ 400 h 595" name="T85"/>
                  <a:gd fmla="*/ 985 w 1166" name="T86"/>
                  <a:gd fmla="*/ 477 h 595" name="T87"/>
                  <a:gd fmla="*/ 1047 w 1166" name="T88"/>
                  <a:gd fmla="*/ 482 h 595" name="T89"/>
                  <a:gd fmla="*/ 1053 w 1166" name="T90"/>
                  <a:gd fmla="*/ 527 h 595" name="T91"/>
                  <a:gd fmla="*/ 1108 w 1166" name="T92"/>
                  <a:gd fmla="*/ 523 h 595" name="T93"/>
                  <a:gd fmla="*/ 1022 w 1166" name="T94"/>
                  <a:gd fmla="*/ 552 h 595" name="T95"/>
                  <a:gd fmla="*/ 1010 w 1166" name="T96"/>
                  <a:gd fmla="*/ 540 h 595" name="T97"/>
                  <a:gd fmla="*/ 960 w 1166" name="T98"/>
                  <a:gd fmla="*/ 539 h 595" name="T99"/>
                  <a:gd fmla="*/ 846 w 1166" name="T100"/>
                  <a:gd fmla="*/ 574 h 595" name="T101"/>
                  <a:gd fmla="*/ 798 w 1166" name="T102"/>
                  <a:gd fmla="*/ 582 h 595" name="T103"/>
                  <a:gd fmla="*/ 820 w 1166" name="T104"/>
                  <a:gd fmla="*/ 550 h 595" name="T105"/>
                  <a:gd fmla="*/ 770 w 1166" name="T106"/>
                  <a:gd fmla="*/ 518 h 595" name="T107"/>
                  <a:gd fmla="*/ 735 w 1166" name="T108"/>
                  <a:gd fmla="*/ 479 h 595" name="T109"/>
                  <a:gd fmla="*/ 634 w 1166" name="T110"/>
                  <a:gd fmla="*/ 480 h 595" name="T111"/>
                  <a:gd fmla="*/ 244 w 1166" name="T112"/>
                  <a:gd fmla="*/ 462 h 595" name="T113"/>
                  <a:gd fmla="*/ 188 w 1166" name="T114"/>
                  <a:gd fmla="*/ 431 h 595" name="T115"/>
                  <a:gd fmla="*/ 149 w 1166" name="T116"/>
                  <a:gd fmla="*/ 366 h 595" name="T117"/>
                  <a:gd fmla="*/ 48 w 1166" name="T118"/>
                  <a:gd fmla="*/ 291 h 595" name="T119"/>
                  <a:gd fmla="*/ 0 w 1166" name="T120"/>
                  <a:gd fmla="*/ 264 h 595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1166" name="T183"/>
                  <a:gd fmla="*/ 0 h 595" name="T184"/>
                  <a:gd fmla="*/ 1166 w 1166" name="T185"/>
                  <a:gd fmla="*/ 595 h 595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595" w="1166">
                    <a:moveTo>
                      <a:pt x="0" y="264"/>
                    </a:moveTo>
                    <a:lnTo>
                      <a:pt x="0" y="264"/>
                    </a:lnTo>
                    <a:lnTo>
                      <a:pt x="0" y="55"/>
                    </a:lnTo>
                    <a:lnTo>
                      <a:pt x="93" y="82"/>
                    </a:lnTo>
                    <a:lnTo>
                      <a:pt x="88" y="71"/>
                    </a:lnTo>
                    <a:lnTo>
                      <a:pt x="98" y="64"/>
                    </a:lnTo>
                    <a:lnTo>
                      <a:pt x="154" y="42"/>
                    </a:lnTo>
                    <a:lnTo>
                      <a:pt x="110" y="69"/>
                    </a:lnTo>
                    <a:lnTo>
                      <a:pt x="136" y="62"/>
                    </a:lnTo>
                    <a:lnTo>
                      <a:pt x="136" y="67"/>
                    </a:lnTo>
                    <a:lnTo>
                      <a:pt x="183" y="43"/>
                    </a:lnTo>
                    <a:lnTo>
                      <a:pt x="177" y="35"/>
                    </a:lnTo>
                    <a:lnTo>
                      <a:pt x="207" y="64"/>
                    </a:lnTo>
                    <a:lnTo>
                      <a:pt x="227" y="47"/>
                    </a:lnTo>
                    <a:lnTo>
                      <a:pt x="225" y="64"/>
                    </a:lnTo>
                    <a:lnTo>
                      <a:pt x="250" y="52"/>
                    </a:lnTo>
                    <a:lnTo>
                      <a:pt x="319" y="73"/>
                    </a:lnTo>
                    <a:lnTo>
                      <a:pt x="351" y="72"/>
                    </a:lnTo>
                    <a:lnTo>
                      <a:pt x="369" y="85"/>
                    </a:lnTo>
                    <a:lnTo>
                      <a:pt x="347" y="95"/>
                    </a:lnTo>
                    <a:lnTo>
                      <a:pt x="360" y="100"/>
                    </a:lnTo>
                    <a:lnTo>
                      <a:pt x="422" y="94"/>
                    </a:lnTo>
                    <a:lnTo>
                      <a:pt x="450" y="112"/>
                    </a:lnTo>
                    <a:lnTo>
                      <a:pt x="453" y="123"/>
                    </a:lnTo>
                    <a:lnTo>
                      <a:pt x="460" y="116"/>
                    </a:lnTo>
                    <a:lnTo>
                      <a:pt x="450" y="100"/>
                    </a:lnTo>
                    <a:lnTo>
                      <a:pt x="479" y="80"/>
                    </a:lnTo>
                    <a:lnTo>
                      <a:pt x="450" y="93"/>
                    </a:lnTo>
                    <a:lnTo>
                      <a:pt x="440" y="87"/>
                    </a:lnTo>
                    <a:lnTo>
                      <a:pt x="475" y="72"/>
                    </a:lnTo>
                    <a:lnTo>
                      <a:pt x="494" y="93"/>
                    </a:lnTo>
                    <a:lnTo>
                      <a:pt x="515" y="93"/>
                    </a:lnTo>
                    <a:lnTo>
                      <a:pt x="528" y="102"/>
                    </a:lnTo>
                    <a:lnTo>
                      <a:pt x="582" y="100"/>
                    </a:lnTo>
                    <a:lnTo>
                      <a:pt x="580" y="93"/>
                    </a:lnTo>
                    <a:lnTo>
                      <a:pt x="595" y="105"/>
                    </a:lnTo>
                    <a:lnTo>
                      <a:pt x="598" y="95"/>
                    </a:lnTo>
                    <a:lnTo>
                      <a:pt x="586" y="99"/>
                    </a:lnTo>
                    <a:lnTo>
                      <a:pt x="577" y="86"/>
                    </a:lnTo>
                    <a:lnTo>
                      <a:pt x="597" y="85"/>
                    </a:lnTo>
                    <a:lnTo>
                      <a:pt x="605" y="94"/>
                    </a:lnTo>
                    <a:lnTo>
                      <a:pt x="613" y="91"/>
                    </a:lnTo>
                    <a:lnTo>
                      <a:pt x="609" y="106"/>
                    </a:lnTo>
                    <a:lnTo>
                      <a:pt x="624" y="114"/>
                    </a:lnTo>
                    <a:lnTo>
                      <a:pt x="620" y="93"/>
                    </a:lnTo>
                    <a:lnTo>
                      <a:pt x="648" y="81"/>
                    </a:lnTo>
                    <a:lnTo>
                      <a:pt x="640" y="71"/>
                    </a:lnTo>
                    <a:lnTo>
                      <a:pt x="632" y="78"/>
                    </a:lnTo>
                    <a:lnTo>
                      <a:pt x="646" y="61"/>
                    </a:lnTo>
                    <a:lnTo>
                      <a:pt x="607" y="48"/>
                    </a:lnTo>
                    <a:lnTo>
                      <a:pt x="611" y="17"/>
                    </a:lnTo>
                    <a:lnTo>
                      <a:pt x="620" y="18"/>
                    </a:lnTo>
                    <a:lnTo>
                      <a:pt x="625" y="0"/>
                    </a:lnTo>
                    <a:lnTo>
                      <a:pt x="655" y="17"/>
                    </a:lnTo>
                    <a:lnTo>
                      <a:pt x="656" y="29"/>
                    </a:lnTo>
                    <a:lnTo>
                      <a:pt x="676" y="44"/>
                    </a:lnTo>
                    <a:lnTo>
                      <a:pt x="663" y="44"/>
                    </a:lnTo>
                    <a:lnTo>
                      <a:pt x="668" y="49"/>
                    </a:lnTo>
                    <a:lnTo>
                      <a:pt x="661" y="56"/>
                    </a:lnTo>
                    <a:lnTo>
                      <a:pt x="685" y="61"/>
                    </a:lnTo>
                    <a:lnTo>
                      <a:pt x="677" y="64"/>
                    </a:lnTo>
                    <a:lnTo>
                      <a:pt x="692" y="90"/>
                    </a:lnTo>
                    <a:lnTo>
                      <a:pt x="704" y="67"/>
                    </a:lnTo>
                    <a:lnTo>
                      <a:pt x="721" y="76"/>
                    </a:lnTo>
                    <a:lnTo>
                      <a:pt x="726" y="91"/>
                    </a:lnTo>
                    <a:lnTo>
                      <a:pt x="717" y="95"/>
                    </a:lnTo>
                    <a:lnTo>
                      <a:pt x="733" y="114"/>
                    </a:lnTo>
                    <a:lnTo>
                      <a:pt x="743" y="109"/>
                    </a:lnTo>
                    <a:lnTo>
                      <a:pt x="755" y="81"/>
                    </a:lnTo>
                    <a:lnTo>
                      <a:pt x="769" y="78"/>
                    </a:lnTo>
                    <a:lnTo>
                      <a:pt x="758" y="53"/>
                    </a:lnTo>
                    <a:lnTo>
                      <a:pt x="797" y="55"/>
                    </a:lnTo>
                    <a:lnTo>
                      <a:pt x="814" y="69"/>
                    </a:lnTo>
                    <a:lnTo>
                      <a:pt x="807" y="77"/>
                    </a:lnTo>
                    <a:lnTo>
                      <a:pt x="815" y="81"/>
                    </a:lnTo>
                    <a:lnTo>
                      <a:pt x="798" y="85"/>
                    </a:lnTo>
                    <a:lnTo>
                      <a:pt x="813" y="117"/>
                    </a:lnTo>
                    <a:lnTo>
                      <a:pt x="788" y="134"/>
                    </a:lnTo>
                    <a:lnTo>
                      <a:pt x="779" y="126"/>
                    </a:lnTo>
                    <a:lnTo>
                      <a:pt x="783" y="137"/>
                    </a:lnTo>
                    <a:lnTo>
                      <a:pt x="743" y="129"/>
                    </a:lnTo>
                    <a:lnTo>
                      <a:pt x="751" y="140"/>
                    </a:lnTo>
                    <a:lnTo>
                      <a:pt x="735" y="156"/>
                    </a:lnTo>
                    <a:lnTo>
                      <a:pt x="695" y="143"/>
                    </a:lnTo>
                    <a:lnTo>
                      <a:pt x="710" y="156"/>
                    </a:lnTo>
                    <a:lnTo>
                      <a:pt x="739" y="159"/>
                    </a:lnTo>
                    <a:lnTo>
                      <a:pt x="719" y="185"/>
                    </a:lnTo>
                    <a:lnTo>
                      <a:pt x="698" y="183"/>
                    </a:lnTo>
                    <a:lnTo>
                      <a:pt x="688" y="197"/>
                    </a:lnTo>
                    <a:lnTo>
                      <a:pt x="650" y="185"/>
                    </a:lnTo>
                    <a:lnTo>
                      <a:pt x="685" y="197"/>
                    </a:lnTo>
                    <a:lnTo>
                      <a:pt x="689" y="208"/>
                    </a:lnTo>
                    <a:lnTo>
                      <a:pt x="663" y="212"/>
                    </a:lnTo>
                    <a:lnTo>
                      <a:pt x="668" y="215"/>
                    </a:lnTo>
                    <a:lnTo>
                      <a:pt x="661" y="216"/>
                    </a:lnTo>
                    <a:lnTo>
                      <a:pt x="661" y="226"/>
                    </a:lnTo>
                    <a:lnTo>
                      <a:pt x="633" y="241"/>
                    </a:lnTo>
                    <a:lnTo>
                      <a:pt x="627" y="289"/>
                    </a:lnTo>
                    <a:lnTo>
                      <a:pt x="638" y="300"/>
                    </a:lnTo>
                    <a:lnTo>
                      <a:pt x="653" y="293"/>
                    </a:lnTo>
                    <a:lnTo>
                      <a:pt x="659" y="330"/>
                    </a:lnTo>
                    <a:lnTo>
                      <a:pt x="681" y="322"/>
                    </a:lnTo>
                    <a:lnTo>
                      <a:pt x="707" y="333"/>
                    </a:lnTo>
                    <a:lnTo>
                      <a:pt x="759" y="359"/>
                    </a:lnTo>
                    <a:lnTo>
                      <a:pt x="755" y="370"/>
                    </a:lnTo>
                    <a:lnTo>
                      <a:pt x="761" y="362"/>
                    </a:lnTo>
                    <a:lnTo>
                      <a:pt x="800" y="364"/>
                    </a:lnTo>
                    <a:lnTo>
                      <a:pt x="800" y="404"/>
                    </a:lnTo>
                    <a:lnTo>
                      <a:pt x="812" y="417"/>
                    </a:lnTo>
                    <a:lnTo>
                      <a:pt x="803" y="420"/>
                    </a:lnTo>
                    <a:lnTo>
                      <a:pt x="823" y="427"/>
                    </a:lnTo>
                    <a:lnTo>
                      <a:pt x="817" y="440"/>
                    </a:lnTo>
                    <a:lnTo>
                      <a:pt x="836" y="439"/>
                    </a:lnTo>
                    <a:lnTo>
                      <a:pt x="862" y="418"/>
                    </a:lnTo>
                    <a:lnTo>
                      <a:pt x="851" y="413"/>
                    </a:lnTo>
                    <a:lnTo>
                      <a:pt x="836" y="375"/>
                    </a:lnTo>
                    <a:lnTo>
                      <a:pt x="885" y="342"/>
                    </a:lnTo>
                    <a:lnTo>
                      <a:pt x="877" y="342"/>
                    </a:lnTo>
                    <a:lnTo>
                      <a:pt x="867" y="303"/>
                    </a:lnTo>
                    <a:lnTo>
                      <a:pt x="849" y="293"/>
                    </a:lnTo>
                    <a:lnTo>
                      <a:pt x="872" y="277"/>
                    </a:lnTo>
                    <a:lnTo>
                      <a:pt x="864" y="269"/>
                    </a:lnTo>
                    <a:lnTo>
                      <a:pt x="868" y="255"/>
                    </a:lnTo>
                    <a:lnTo>
                      <a:pt x="858" y="252"/>
                    </a:lnTo>
                    <a:lnTo>
                      <a:pt x="868" y="238"/>
                    </a:lnTo>
                    <a:lnTo>
                      <a:pt x="857" y="229"/>
                    </a:lnTo>
                    <a:lnTo>
                      <a:pt x="863" y="216"/>
                    </a:lnTo>
                    <a:lnTo>
                      <a:pt x="900" y="225"/>
                    </a:lnTo>
                    <a:lnTo>
                      <a:pt x="916" y="218"/>
                    </a:lnTo>
                    <a:lnTo>
                      <a:pt x="947" y="238"/>
                    </a:lnTo>
                    <a:lnTo>
                      <a:pt x="947" y="246"/>
                    </a:lnTo>
                    <a:lnTo>
                      <a:pt x="974" y="248"/>
                    </a:lnTo>
                    <a:lnTo>
                      <a:pt x="977" y="267"/>
                    </a:lnTo>
                    <a:lnTo>
                      <a:pt x="953" y="268"/>
                    </a:lnTo>
                    <a:lnTo>
                      <a:pt x="973" y="271"/>
                    </a:lnTo>
                    <a:lnTo>
                      <a:pt x="980" y="283"/>
                    </a:lnTo>
                    <a:lnTo>
                      <a:pt x="958" y="300"/>
                    </a:lnTo>
                    <a:lnTo>
                      <a:pt x="990" y="292"/>
                    </a:lnTo>
                    <a:lnTo>
                      <a:pt x="992" y="306"/>
                    </a:lnTo>
                    <a:lnTo>
                      <a:pt x="978" y="312"/>
                    </a:lnTo>
                    <a:lnTo>
                      <a:pt x="998" y="297"/>
                    </a:lnTo>
                    <a:lnTo>
                      <a:pt x="1000" y="307"/>
                    </a:lnTo>
                    <a:lnTo>
                      <a:pt x="1018" y="292"/>
                    </a:lnTo>
                    <a:lnTo>
                      <a:pt x="1022" y="300"/>
                    </a:lnTo>
                    <a:lnTo>
                      <a:pt x="1035" y="279"/>
                    </a:lnTo>
                    <a:lnTo>
                      <a:pt x="1030" y="275"/>
                    </a:lnTo>
                    <a:lnTo>
                      <a:pt x="1045" y="264"/>
                    </a:lnTo>
                    <a:lnTo>
                      <a:pt x="1061" y="285"/>
                    </a:lnTo>
                    <a:lnTo>
                      <a:pt x="1047" y="291"/>
                    </a:lnTo>
                    <a:lnTo>
                      <a:pt x="1062" y="288"/>
                    </a:lnTo>
                    <a:lnTo>
                      <a:pt x="1068" y="297"/>
                    </a:lnTo>
                    <a:lnTo>
                      <a:pt x="1058" y="300"/>
                    </a:lnTo>
                    <a:lnTo>
                      <a:pt x="1071" y="301"/>
                    </a:lnTo>
                    <a:lnTo>
                      <a:pt x="1062" y="308"/>
                    </a:lnTo>
                    <a:lnTo>
                      <a:pt x="1072" y="306"/>
                    </a:lnTo>
                    <a:lnTo>
                      <a:pt x="1079" y="316"/>
                    </a:lnTo>
                    <a:lnTo>
                      <a:pt x="1074" y="320"/>
                    </a:lnTo>
                    <a:lnTo>
                      <a:pt x="1088" y="328"/>
                    </a:lnTo>
                    <a:lnTo>
                      <a:pt x="1066" y="336"/>
                    </a:lnTo>
                    <a:lnTo>
                      <a:pt x="1082" y="336"/>
                    </a:lnTo>
                    <a:lnTo>
                      <a:pt x="1079" y="344"/>
                    </a:lnTo>
                    <a:lnTo>
                      <a:pt x="1102" y="351"/>
                    </a:lnTo>
                    <a:lnTo>
                      <a:pt x="1110" y="369"/>
                    </a:lnTo>
                    <a:lnTo>
                      <a:pt x="1118" y="362"/>
                    </a:lnTo>
                    <a:lnTo>
                      <a:pt x="1142" y="375"/>
                    </a:lnTo>
                    <a:lnTo>
                      <a:pt x="1091" y="390"/>
                    </a:lnTo>
                    <a:lnTo>
                      <a:pt x="1102" y="399"/>
                    </a:lnTo>
                    <a:lnTo>
                      <a:pt x="1144" y="381"/>
                    </a:lnTo>
                    <a:lnTo>
                      <a:pt x="1144" y="396"/>
                    </a:lnTo>
                    <a:lnTo>
                      <a:pt x="1163" y="393"/>
                    </a:lnTo>
                    <a:lnTo>
                      <a:pt x="1165" y="400"/>
                    </a:lnTo>
                    <a:lnTo>
                      <a:pt x="1156" y="400"/>
                    </a:lnTo>
                    <a:lnTo>
                      <a:pt x="1165" y="418"/>
                    </a:lnTo>
                    <a:lnTo>
                      <a:pt x="1106" y="453"/>
                    </a:lnTo>
                    <a:lnTo>
                      <a:pt x="1021" y="453"/>
                    </a:lnTo>
                    <a:lnTo>
                      <a:pt x="985" y="477"/>
                    </a:lnTo>
                    <a:lnTo>
                      <a:pt x="955" y="513"/>
                    </a:lnTo>
                    <a:lnTo>
                      <a:pt x="985" y="486"/>
                    </a:lnTo>
                    <a:lnTo>
                      <a:pt x="1031" y="470"/>
                    </a:lnTo>
                    <a:lnTo>
                      <a:pt x="1047" y="482"/>
                    </a:lnTo>
                    <a:lnTo>
                      <a:pt x="1017" y="492"/>
                    </a:lnTo>
                    <a:lnTo>
                      <a:pt x="1041" y="497"/>
                    </a:lnTo>
                    <a:lnTo>
                      <a:pt x="1035" y="508"/>
                    </a:lnTo>
                    <a:lnTo>
                      <a:pt x="1053" y="527"/>
                    </a:lnTo>
                    <a:lnTo>
                      <a:pt x="1089" y="535"/>
                    </a:lnTo>
                    <a:lnTo>
                      <a:pt x="1098" y="510"/>
                    </a:lnTo>
                    <a:lnTo>
                      <a:pt x="1098" y="525"/>
                    </a:lnTo>
                    <a:lnTo>
                      <a:pt x="1108" y="523"/>
                    </a:lnTo>
                    <a:lnTo>
                      <a:pt x="1091" y="539"/>
                    </a:lnTo>
                    <a:lnTo>
                      <a:pt x="1049" y="550"/>
                    </a:lnTo>
                    <a:lnTo>
                      <a:pt x="1034" y="568"/>
                    </a:lnTo>
                    <a:lnTo>
                      <a:pt x="1022" y="552"/>
                    </a:lnTo>
                    <a:lnTo>
                      <a:pt x="1062" y="537"/>
                    </a:lnTo>
                    <a:lnTo>
                      <a:pt x="1041" y="538"/>
                    </a:lnTo>
                    <a:lnTo>
                      <a:pt x="1045" y="527"/>
                    </a:lnTo>
                    <a:lnTo>
                      <a:pt x="1010" y="540"/>
                    </a:lnTo>
                    <a:lnTo>
                      <a:pt x="1000" y="532"/>
                    </a:lnTo>
                    <a:lnTo>
                      <a:pt x="1000" y="510"/>
                    </a:lnTo>
                    <a:lnTo>
                      <a:pt x="977" y="503"/>
                    </a:lnTo>
                    <a:lnTo>
                      <a:pt x="960" y="539"/>
                    </a:lnTo>
                    <a:lnTo>
                      <a:pt x="891" y="552"/>
                    </a:lnTo>
                    <a:lnTo>
                      <a:pt x="843" y="566"/>
                    </a:lnTo>
                    <a:lnTo>
                      <a:pt x="835" y="572"/>
                    </a:lnTo>
                    <a:lnTo>
                      <a:pt x="846" y="574"/>
                    </a:lnTo>
                    <a:lnTo>
                      <a:pt x="849" y="579"/>
                    </a:lnTo>
                    <a:lnTo>
                      <a:pt x="791" y="594"/>
                    </a:lnTo>
                    <a:lnTo>
                      <a:pt x="794" y="587"/>
                    </a:lnTo>
                    <a:lnTo>
                      <a:pt x="798" y="582"/>
                    </a:lnTo>
                    <a:lnTo>
                      <a:pt x="800" y="576"/>
                    </a:lnTo>
                    <a:lnTo>
                      <a:pt x="809" y="571"/>
                    </a:lnTo>
                    <a:lnTo>
                      <a:pt x="810" y="539"/>
                    </a:lnTo>
                    <a:lnTo>
                      <a:pt x="820" y="550"/>
                    </a:lnTo>
                    <a:lnTo>
                      <a:pt x="837" y="546"/>
                    </a:lnTo>
                    <a:lnTo>
                      <a:pt x="823" y="527"/>
                    </a:lnTo>
                    <a:lnTo>
                      <a:pt x="773" y="518"/>
                    </a:lnTo>
                    <a:lnTo>
                      <a:pt x="770" y="518"/>
                    </a:lnTo>
                    <a:lnTo>
                      <a:pt x="765" y="493"/>
                    </a:lnTo>
                    <a:lnTo>
                      <a:pt x="755" y="495"/>
                    </a:lnTo>
                    <a:lnTo>
                      <a:pt x="746" y="480"/>
                    </a:lnTo>
                    <a:lnTo>
                      <a:pt x="735" y="479"/>
                    </a:lnTo>
                    <a:lnTo>
                      <a:pt x="735" y="488"/>
                    </a:lnTo>
                    <a:lnTo>
                      <a:pt x="722" y="475"/>
                    </a:lnTo>
                    <a:lnTo>
                      <a:pt x="699" y="493"/>
                    </a:lnTo>
                    <a:lnTo>
                      <a:pt x="634" y="480"/>
                    </a:lnTo>
                    <a:lnTo>
                      <a:pt x="626" y="468"/>
                    </a:lnTo>
                    <a:lnTo>
                      <a:pt x="625" y="476"/>
                    </a:lnTo>
                    <a:lnTo>
                      <a:pt x="249" y="476"/>
                    </a:lnTo>
                    <a:lnTo>
                      <a:pt x="244" y="462"/>
                    </a:lnTo>
                    <a:lnTo>
                      <a:pt x="224" y="458"/>
                    </a:lnTo>
                    <a:lnTo>
                      <a:pt x="225" y="449"/>
                    </a:lnTo>
                    <a:lnTo>
                      <a:pt x="183" y="437"/>
                    </a:lnTo>
                    <a:lnTo>
                      <a:pt x="188" y="431"/>
                    </a:lnTo>
                    <a:lnTo>
                      <a:pt x="178" y="414"/>
                    </a:lnTo>
                    <a:lnTo>
                      <a:pt x="168" y="413"/>
                    </a:lnTo>
                    <a:lnTo>
                      <a:pt x="145" y="377"/>
                    </a:lnTo>
                    <a:lnTo>
                      <a:pt x="149" y="366"/>
                    </a:lnTo>
                    <a:lnTo>
                      <a:pt x="150" y="347"/>
                    </a:lnTo>
                    <a:lnTo>
                      <a:pt x="124" y="336"/>
                    </a:lnTo>
                    <a:lnTo>
                      <a:pt x="76" y="273"/>
                    </a:lnTo>
                    <a:lnTo>
                      <a:pt x="48" y="291"/>
                    </a:lnTo>
                    <a:lnTo>
                      <a:pt x="41" y="283"/>
                    </a:lnTo>
                    <a:lnTo>
                      <a:pt x="39" y="281"/>
                    </a:lnTo>
                    <a:lnTo>
                      <a:pt x="26" y="264"/>
                    </a:lnTo>
                    <a:lnTo>
                      <a:pt x="0" y="26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7" name="Freeform 45"/>
              <p:cNvSpPr/>
              <p:nvPr/>
            </p:nvSpPr>
            <p:spPr bwMode="auto">
              <a:xfrm>
                <a:off x="1330" y="2617"/>
                <a:ext cx="69" cy="158"/>
              </a:xfrm>
              <a:custGeom>
                <a:gdLst>
                  <a:gd fmla="*/ 0 w 69" name="T0"/>
                  <a:gd fmla="*/ 0 h 40" name="T1"/>
                  <a:gd fmla="*/ 0 w 69" name="T2"/>
                  <a:gd fmla="*/ 0 h 40" name="T3"/>
                  <a:gd fmla="*/ 37 w 69" name="T4"/>
                  <a:gd fmla="*/ 8 h 40" name="T5"/>
                  <a:gd fmla="*/ 68 w 69" name="T6"/>
                  <a:gd fmla="*/ 39 h 40" name="T7"/>
                  <a:gd fmla="*/ 50 w 69" name="T8"/>
                  <a:gd fmla="*/ 33 h 40" name="T9"/>
                  <a:gd fmla="*/ 0 w 69" name="T10"/>
                  <a:gd fmla="*/ 0 h 40" name="T11"/>
                  <a:gd fmla="*/ 0 w 69" name="T12"/>
                  <a:gd fmla="*/ 0 h 40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69" name="T21"/>
                  <a:gd fmla="*/ 0 h 40" name="T22"/>
                  <a:gd fmla="*/ 69 w 69" name="T23"/>
                  <a:gd fmla="*/ 40 h 40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40" w="69">
                    <a:moveTo>
                      <a:pt x="0" y="0"/>
                    </a:moveTo>
                    <a:lnTo>
                      <a:pt x="0" y="0"/>
                    </a:lnTo>
                    <a:lnTo>
                      <a:pt x="37" y="8"/>
                    </a:lnTo>
                    <a:lnTo>
                      <a:pt x="68" y="39"/>
                    </a:lnTo>
                    <a:lnTo>
                      <a:pt x="50" y="3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8" name="Freeform 239"/>
              <p:cNvSpPr/>
              <p:nvPr/>
            </p:nvSpPr>
            <p:spPr bwMode="auto">
              <a:xfrm>
                <a:off x="1362" y="2131"/>
                <a:ext cx="144" cy="158"/>
              </a:xfrm>
              <a:custGeom>
                <a:gdLst>
                  <a:gd fmla="*/ 0 w 144" name="T0"/>
                  <a:gd fmla="*/ 66 h 89" name="T1"/>
                  <a:gd fmla="*/ 0 w 144" name="T2"/>
                  <a:gd fmla="*/ 66 h 89" name="T3"/>
                  <a:gd fmla="*/ 6 w 144" name="T4"/>
                  <a:gd fmla="*/ 55 h 89" name="T5"/>
                  <a:gd fmla="*/ 27 w 144" name="T6"/>
                  <a:gd fmla="*/ 18 h 89" name="T7"/>
                  <a:gd fmla="*/ 17 w 144" name="T8"/>
                  <a:gd fmla="*/ 3 h 89" name="T9"/>
                  <a:gd fmla="*/ 61 w 144" name="T10"/>
                  <a:gd fmla="*/ 0 h 89" name="T11"/>
                  <a:gd fmla="*/ 92 w 144" name="T12"/>
                  <a:gd fmla="*/ 14 h 89" name="T13"/>
                  <a:gd fmla="*/ 112 w 144" name="T14"/>
                  <a:gd fmla="*/ 6 h 89" name="T15"/>
                  <a:gd fmla="*/ 143 w 144" name="T16"/>
                  <a:gd fmla="*/ 27 h 89" name="T17"/>
                  <a:gd fmla="*/ 77 w 144" name="T18"/>
                  <a:gd fmla="*/ 59 h 89" name="T19"/>
                  <a:gd fmla="*/ 72 w 144" name="T20"/>
                  <a:gd fmla="*/ 79 h 89" name="T21"/>
                  <a:gd fmla="*/ 39 w 144" name="T22"/>
                  <a:gd fmla="*/ 88 h 89" name="T23"/>
                  <a:gd fmla="*/ 25 w 144" name="T24"/>
                  <a:gd fmla="*/ 73 h 89" name="T25"/>
                  <a:gd fmla="*/ 0 w 144" name="T26"/>
                  <a:gd fmla="*/ 66 h 89" name="T27"/>
                  <a:gd fmla="*/ 0 w 144" name="T28"/>
                  <a:gd fmla="*/ 66 h 89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44" name="T45"/>
                  <a:gd fmla="*/ 0 h 89" name="T46"/>
                  <a:gd fmla="*/ 144 w 144" name="T47"/>
                  <a:gd fmla="*/ 89 h 89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9" w="144">
                    <a:moveTo>
                      <a:pt x="0" y="66"/>
                    </a:moveTo>
                    <a:lnTo>
                      <a:pt x="0" y="66"/>
                    </a:lnTo>
                    <a:lnTo>
                      <a:pt x="6" y="55"/>
                    </a:lnTo>
                    <a:lnTo>
                      <a:pt x="27" y="18"/>
                    </a:lnTo>
                    <a:lnTo>
                      <a:pt x="17" y="3"/>
                    </a:lnTo>
                    <a:lnTo>
                      <a:pt x="61" y="0"/>
                    </a:lnTo>
                    <a:lnTo>
                      <a:pt x="92" y="14"/>
                    </a:lnTo>
                    <a:lnTo>
                      <a:pt x="112" y="6"/>
                    </a:lnTo>
                    <a:lnTo>
                      <a:pt x="143" y="27"/>
                    </a:lnTo>
                    <a:lnTo>
                      <a:pt x="77" y="59"/>
                    </a:lnTo>
                    <a:lnTo>
                      <a:pt x="72" y="79"/>
                    </a:lnTo>
                    <a:lnTo>
                      <a:pt x="39" y="88"/>
                    </a:lnTo>
                    <a:lnTo>
                      <a:pt x="25" y="73"/>
                    </a:lnTo>
                    <a:lnTo>
                      <a:pt x="0" y="6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9" name="Freeform 240"/>
              <p:cNvSpPr/>
              <p:nvPr/>
            </p:nvSpPr>
            <p:spPr bwMode="auto">
              <a:xfrm>
                <a:off x="1403" y="2029"/>
                <a:ext cx="101" cy="158"/>
              </a:xfrm>
              <a:custGeom>
                <a:gdLst>
                  <a:gd fmla="*/ 0 w 101" name="T0"/>
                  <a:gd fmla="*/ 38 h 51" name="T1"/>
                  <a:gd fmla="*/ 0 w 101" name="T2"/>
                  <a:gd fmla="*/ 38 h 51" name="T3"/>
                  <a:gd fmla="*/ 23 w 101" name="T4"/>
                  <a:gd fmla="*/ 45 h 51" name="T5"/>
                  <a:gd fmla="*/ 29 w 101" name="T6"/>
                  <a:gd fmla="*/ 37 h 51" name="T7"/>
                  <a:gd fmla="*/ 34 w 101" name="T8"/>
                  <a:gd fmla="*/ 50 h 51" name="T9"/>
                  <a:gd fmla="*/ 45 w 101" name="T10"/>
                  <a:gd fmla="*/ 45 h 51" name="T11"/>
                  <a:gd fmla="*/ 43 w 101" name="T12"/>
                  <a:gd fmla="*/ 33 h 51" name="T13"/>
                  <a:gd fmla="*/ 54 w 101" name="T14"/>
                  <a:gd fmla="*/ 39 h 51" name="T15"/>
                  <a:gd fmla="*/ 60 w 101" name="T16"/>
                  <a:gd fmla="*/ 21 h 51" name="T17"/>
                  <a:gd fmla="*/ 69 w 101" name="T18"/>
                  <a:gd fmla="*/ 20 h 51" name="T19"/>
                  <a:gd fmla="*/ 72 w 101" name="T20"/>
                  <a:gd fmla="*/ 37 h 51" name="T21"/>
                  <a:gd fmla="*/ 94 w 101" name="T22"/>
                  <a:gd fmla="*/ 24 h 51" name="T23"/>
                  <a:gd fmla="*/ 87 w 101" name="T24"/>
                  <a:gd fmla="*/ 10 h 51" name="T25"/>
                  <a:gd fmla="*/ 100 w 101" name="T26"/>
                  <a:gd fmla="*/ 7 h 51" name="T27"/>
                  <a:gd fmla="*/ 86 w 101" name="T28"/>
                  <a:gd fmla="*/ 0 h 51" name="T29"/>
                  <a:gd fmla="*/ 50 w 101" name="T30"/>
                  <a:gd fmla="*/ 7 h 51" name="T31"/>
                  <a:gd fmla="*/ 0 w 101" name="T32"/>
                  <a:gd fmla="*/ 38 h 51" name="T33"/>
                  <a:gd fmla="*/ 0 w 101" name="T34"/>
                  <a:gd fmla="*/ 38 h 51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101" name="T54"/>
                  <a:gd fmla="*/ 0 h 51" name="T55"/>
                  <a:gd fmla="*/ 101 w 101" name="T56"/>
                  <a:gd fmla="*/ 51 h 51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51" w="100">
                    <a:moveTo>
                      <a:pt x="0" y="38"/>
                    </a:moveTo>
                    <a:lnTo>
                      <a:pt x="0" y="38"/>
                    </a:lnTo>
                    <a:lnTo>
                      <a:pt x="23" y="45"/>
                    </a:lnTo>
                    <a:lnTo>
                      <a:pt x="29" y="37"/>
                    </a:lnTo>
                    <a:lnTo>
                      <a:pt x="34" y="50"/>
                    </a:lnTo>
                    <a:lnTo>
                      <a:pt x="45" y="45"/>
                    </a:lnTo>
                    <a:lnTo>
                      <a:pt x="43" y="33"/>
                    </a:lnTo>
                    <a:lnTo>
                      <a:pt x="54" y="39"/>
                    </a:lnTo>
                    <a:lnTo>
                      <a:pt x="60" y="21"/>
                    </a:lnTo>
                    <a:lnTo>
                      <a:pt x="69" y="20"/>
                    </a:lnTo>
                    <a:lnTo>
                      <a:pt x="72" y="37"/>
                    </a:lnTo>
                    <a:lnTo>
                      <a:pt x="94" y="24"/>
                    </a:lnTo>
                    <a:lnTo>
                      <a:pt x="87" y="10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50" y="7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0" name="Freeform 241"/>
              <p:cNvSpPr/>
              <p:nvPr/>
            </p:nvSpPr>
            <p:spPr bwMode="auto">
              <a:xfrm>
                <a:off x="1457" y="2178"/>
                <a:ext cx="247" cy="158"/>
              </a:xfrm>
              <a:custGeom>
                <a:gdLst>
                  <a:gd fmla="*/ 0 w 247" name="T0"/>
                  <a:gd fmla="*/ 39 h 122" name="T1"/>
                  <a:gd fmla="*/ 0 w 247" name="T2"/>
                  <a:gd fmla="*/ 39 h 122" name="T3"/>
                  <a:gd fmla="*/ 12 w 247" name="T4"/>
                  <a:gd fmla="*/ 29 h 122" name="T5"/>
                  <a:gd fmla="*/ 6 w 247" name="T6"/>
                  <a:gd fmla="*/ 24 h 122" name="T7"/>
                  <a:gd fmla="*/ 35 w 247" name="T8"/>
                  <a:gd fmla="*/ 7 h 122" name="T9"/>
                  <a:gd fmla="*/ 59 w 247" name="T10"/>
                  <a:gd fmla="*/ 0 h 122" name="T11"/>
                  <a:gd fmla="*/ 67 w 247" name="T12"/>
                  <a:gd fmla="*/ 13 h 122" name="T13"/>
                  <a:gd fmla="*/ 59 w 247" name="T14"/>
                  <a:gd fmla="*/ 20 h 122" name="T15"/>
                  <a:gd fmla="*/ 81 w 247" name="T16"/>
                  <a:gd fmla="*/ 10 h 122" name="T17"/>
                  <a:gd fmla="*/ 105 w 247" name="T18"/>
                  <a:gd fmla="*/ 18 h 122" name="T19"/>
                  <a:gd fmla="*/ 96 w 247" name="T20"/>
                  <a:gd fmla="*/ 27 h 122" name="T21"/>
                  <a:gd fmla="*/ 124 w 247" name="T22"/>
                  <a:gd fmla="*/ 21 h 122" name="T23"/>
                  <a:gd fmla="*/ 116 w 247" name="T24"/>
                  <a:gd fmla="*/ 11 h 122" name="T25"/>
                  <a:gd fmla="*/ 127 w 247" name="T26"/>
                  <a:gd fmla="*/ 12 h 122" name="T27"/>
                  <a:gd fmla="*/ 149 w 247" name="T28"/>
                  <a:gd fmla="*/ 44 h 122" name="T29"/>
                  <a:gd fmla="*/ 157 w 247" name="T30"/>
                  <a:gd fmla="*/ 37 h 122" name="T31"/>
                  <a:gd fmla="*/ 148 w 247" name="T32"/>
                  <a:gd fmla="*/ 1 h 122" name="T33"/>
                  <a:gd fmla="*/ 166 w 247" name="T34"/>
                  <a:gd fmla="*/ 2 h 122" name="T35"/>
                  <a:gd fmla="*/ 186 w 247" name="T36"/>
                  <a:gd fmla="*/ 14 h 122" name="T37"/>
                  <a:gd fmla="*/ 197 w 247" name="T38"/>
                  <a:gd fmla="*/ 58 h 122" name="T39"/>
                  <a:gd fmla="*/ 246 w 247" name="T40"/>
                  <a:gd fmla="*/ 80 h 122" name="T41"/>
                  <a:gd fmla="*/ 245 w 247" name="T42"/>
                  <a:gd fmla="*/ 91 h 122" name="T43"/>
                  <a:gd fmla="*/ 232 w 247" name="T44"/>
                  <a:gd fmla="*/ 86 h 122" name="T45"/>
                  <a:gd fmla="*/ 217 w 247" name="T46"/>
                  <a:gd fmla="*/ 94 h 122" name="T47"/>
                  <a:gd fmla="*/ 238 w 247" name="T48"/>
                  <a:gd fmla="*/ 104 h 122" name="T49"/>
                  <a:gd fmla="*/ 219 w 247" name="T50"/>
                  <a:gd fmla="*/ 114 h 122" name="T51"/>
                  <a:gd fmla="*/ 187 w 247" name="T52"/>
                  <a:gd fmla="*/ 109 h 122" name="T53"/>
                  <a:gd fmla="*/ 169 w 247" name="T54"/>
                  <a:gd fmla="*/ 97 h 122" name="T55"/>
                  <a:gd fmla="*/ 128 w 247" name="T56"/>
                  <a:gd fmla="*/ 117 h 122" name="T57"/>
                  <a:gd fmla="*/ 78 w 247" name="T58"/>
                  <a:gd fmla="*/ 121 h 122" name="T59"/>
                  <a:gd fmla="*/ 68 w 247" name="T60"/>
                  <a:gd fmla="*/ 102 h 122" name="T61"/>
                  <a:gd fmla="*/ 40 w 247" name="T62"/>
                  <a:gd fmla="*/ 100 h 122" name="T63"/>
                  <a:gd fmla="*/ 22 w 247" name="T64"/>
                  <a:gd fmla="*/ 84 h 122" name="T65"/>
                  <a:gd fmla="*/ 93 w 247" name="T66"/>
                  <a:gd fmla="*/ 74 h 122" name="T67"/>
                  <a:gd fmla="*/ 19 w 247" name="T68"/>
                  <a:gd fmla="*/ 69 h 122" name="T69"/>
                  <a:gd fmla="*/ 9 w 247" name="T70"/>
                  <a:gd fmla="*/ 59 h 122" name="T71"/>
                  <a:gd fmla="*/ 47 w 247" name="T72"/>
                  <a:gd fmla="*/ 48 h 122" name="T73"/>
                  <a:gd fmla="*/ 12 w 247" name="T74"/>
                  <a:gd fmla="*/ 49 h 122" name="T75"/>
                  <a:gd fmla="*/ 15 w 247" name="T76"/>
                  <a:gd fmla="*/ 44 h 122" name="T77"/>
                  <a:gd fmla="*/ 0 w 247" name="T78"/>
                  <a:gd fmla="*/ 39 h 122" name="T79"/>
                  <a:gd fmla="*/ 0 w 247" name="T80"/>
                  <a:gd fmla="*/ 39 h 122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247" name="T123"/>
                  <a:gd fmla="*/ 0 h 122" name="T124"/>
                  <a:gd fmla="*/ 247 w 247" name="T125"/>
                  <a:gd fmla="*/ 122 h 122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122" w="246">
                    <a:moveTo>
                      <a:pt x="0" y="39"/>
                    </a:moveTo>
                    <a:lnTo>
                      <a:pt x="0" y="39"/>
                    </a:lnTo>
                    <a:lnTo>
                      <a:pt x="12" y="29"/>
                    </a:lnTo>
                    <a:lnTo>
                      <a:pt x="6" y="24"/>
                    </a:lnTo>
                    <a:lnTo>
                      <a:pt x="35" y="7"/>
                    </a:lnTo>
                    <a:lnTo>
                      <a:pt x="59" y="0"/>
                    </a:lnTo>
                    <a:lnTo>
                      <a:pt x="67" y="13"/>
                    </a:lnTo>
                    <a:lnTo>
                      <a:pt x="59" y="20"/>
                    </a:lnTo>
                    <a:lnTo>
                      <a:pt x="81" y="10"/>
                    </a:lnTo>
                    <a:lnTo>
                      <a:pt x="105" y="18"/>
                    </a:lnTo>
                    <a:lnTo>
                      <a:pt x="96" y="27"/>
                    </a:lnTo>
                    <a:lnTo>
                      <a:pt x="124" y="21"/>
                    </a:lnTo>
                    <a:lnTo>
                      <a:pt x="116" y="11"/>
                    </a:lnTo>
                    <a:lnTo>
                      <a:pt x="127" y="12"/>
                    </a:lnTo>
                    <a:lnTo>
                      <a:pt x="149" y="44"/>
                    </a:lnTo>
                    <a:lnTo>
                      <a:pt x="157" y="37"/>
                    </a:lnTo>
                    <a:lnTo>
                      <a:pt x="148" y="1"/>
                    </a:lnTo>
                    <a:lnTo>
                      <a:pt x="166" y="2"/>
                    </a:lnTo>
                    <a:lnTo>
                      <a:pt x="186" y="14"/>
                    </a:lnTo>
                    <a:lnTo>
                      <a:pt x="197" y="58"/>
                    </a:lnTo>
                    <a:lnTo>
                      <a:pt x="246" y="80"/>
                    </a:lnTo>
                    <a:lnTo>
                      <a:pt x="245" y="91"/>
                    </a:lnTo>
                    <a:lnTo>
                      <a:pt x="232" y="86"/>
                    </a:lnTo>
                    <a:lnTo>
                      <a:pt x="217" y="94"/>
                    </a:lnTo>
                    <a:lnTo>
                      <a:pt x="238" y="104"/>
                    </a:lnTo>
                    <a:lnTo>
                      <a:pt x="219" y="114"/>
                    </a:lnTo>
                    <a:lnTo>
                      <a:pt x="187" y="109"/>
                    </a:lnTo>
                    <a:lnTo>
                      <a:pt x="169" y="97"/>
                    </a:lnTo>
                    <a:lnTo>
                      <a:pt x="128" y="117"/>
                    </a:lnTo>
                    <a:lnTo>
                      <a:pt x="78" y="121"/>
                    </a:lnTo>
                    <a:lnTo>
                      <a:pt x="68" y="102"/>
                    </a:lnTo>
                    <a:lnTo>
                      <a:pt x="40" y="100"/>
                    </a:lnTo>
                    <a:lnTo>
                      <a:pt x="22" y="84"/>
                    </a:lnTo>
                    <a:lnTo>
                      <a:pt x="93" y="74"/>
                    </a:lnTo>
                    <a:lnTo>
                      <a:pt x="19" y="69"/>
                    </a:lnTo>
                    <a:lnTo>
                      <a:pt x="9" y="59"/>
                    </a:lnTo>
                    <a:lnTo>
                      <a:pt x="47" y="48"/>
                    </a:lnTo>
                    <a:lnTo>
                      <a:pt x="12" y="49"/>
                    </a:lnTo>
                    <a:lnTo>
                      <a:pt x="15" y="44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1" name="Freeform 242"/>
              <p:cNvSpPr/>
              <p:nvPr/>
            </p:nvSpPr>
            <p:spPr bwMode="auto">
              <a:xfrm>
                <a:off x="1475" y="2056"/>
                <a:ext cx="168" cy="158"/>
              </a:xfrm>
              <a:custGeom>
                <a:gdLst>
                  <a:gd fmla="*/ 0 w 168" name="T0"/>
                  <a:gd fmla="*/ 44 h 68" name="T1"/>
                  <a:gd fmla="*/ 0 w 168" name="T2"/>
                  <a:gd fmla="*/ 44 h 68" name="T3"/>
                  <a:gd fmla="*/ 6 w 168" name="T4"/>
                  <a:gd fmla="*/ 38 h 68" name="T5"/>
                  <a:gd fmla="*/ 34 w 168" name="T6"/>
                  <a:gd fmla="*/ 32 h 68" name="T7"/>
                  <a:gd fmla="*/ 6 w 168" name="T8"/>
                  <a:gd fmla="*/ 33 h 68" name="T9"/>
                  <a:gd fmla="*/ 39 w 168" name="T10"/>
                  <a:gd fmla="*/ 27 h 68" name="T11"/>
                  <a:gd fmla="*/ 12 w 168" name="T12"/>
                  <a:gd fmla="*/ 27 h 68" name="T13"/>
                  <a:gd fmla="*/ 14 w 168" name="T14"/>
                  <a:gd fmla="*/ 19 h 68" name="T15"/>
                  <a:gd fmla="*/ 40 w 168" name="T16"/>
                  <a:gd fmla="*/ 19 h 68" name="T17"/>
                  <a:gd fmla="*/ 22 w 168" name="T18"/>
                  <a:gd fmla="*/ 17 h 68" name="T19"/>
                  <a:gd fmla="*/ 36 w 168" name="T20"/>
                  <a:gd fmla="*/ 10 h 68" name="T21"/>
                  <a:gd fmla="*/ 70 w 168" name="T22"/>
                  <a:gd fmla="*/ 19 h 68" name="T23"/>
                  <a:gd fmla="*/ 87 w 168" name="T24"/>
                  <a:gd fmla="*/ 36 h 68" name="T25"/>
                  <a:gd fmla="*/ 118 w 168" name="T26"/>
                  <a:gd fmla="*/ 37 h 68" name="T27"/>
                  <a:gd fmla="*/ 106 w 168" name="T28"/>
                  <a:gd fmla="*/ 27 h 68" name="T29"/>
                  <a:gd fmla="*/ 113 w 168" name="T30"/>
                  <a:gd fmla="*/ 20 h 68" name="T31"/>
                  <a:gd fmla="*/ 99 w 168" name="T32"/>
                  <a:gd fmla="*/ 12 h 68" name="T33"/>
                  <a:gd fmla="*/ 121 w 168" name="T34"/>
                  <a:gd fmla="*/ 0 h 68" name="T35"/>
                  <a:gd fmla="*/ 131 w 168" name="T36"/>
                  <a:gd fmla="*/ 14 h 68" name="T37"/>
                  <a:gd fmla="*/ 124 w 168" name="T38"/>
                  <a:gd fmla="*/ 21 h 68" name="T39"/>
                  <a:gd fmla="*/ 136 w 168" name="T40"/>
                  <a:gd fmla="*/ 23 h 68" name="T41"/>
                  <a:gd fmla="*/ 132 w 168" name="T42"/>
                  <a:gd fmla="*/ 31 h 68" name="T43"/>
                  <a:gd fmla="*/ 147 w 168" name="T44"/>
                  <a:gd fmla="*/ 33 h 68" name="T45"/>
                  <a:gd fmla="*/ 156 w 168" name="T46"/>
                  <a:gd fmla="*/ 23 h 68" name="T47"/>
                  <a:gd fmla="*/ 167 w 168" name="T48"/>
                  <a:gd fmla="*/ 35 h 68" name="T49"/>
                  <a:gd fmla="*/ 158 w 168" name="T50"/>
                  <a:gd fmla="*/ 50 h 68" name="T51"/>
                  <a:gd fmla="*/ 122 w 168" name="T52"/>
                  <a:gd fmla="*/ 49 h 68" name="T53"/>
                  <a:gd fmla="*/ 67 w 168" name="T54"/>
                  <a:gd fmla="*/ 67 h 68" name="T55"/>
                  <a:gd fmla="*/ 45 w 168" name="T56"/>
                  <a:gd fmla="*/ 57 h 68" name="T57"/>
                  <a:gd fmla="*/ 91 w 168" name="T58"/>
                  <a:gd fmla="*/ 42 h 68" name="T59"/>
                  <a:gd fmla="*/ 51 w 168" name="T60"/>
                  <a:gd fmla="*/ 51 h 68" name="T61"/>
                  <a:gd fmla="*/ 58 w 168" name="T62"/>
                  <a:gd fmla="*/ 39 h 68" name="T63"/>
                  <a:gd fmla="*/ 38 w 168" name="T64"/>
                  <a:gd fmla="*/ 52 h 68" name="T65"/>
                  <a:gd fmla="*/ 14 w 168" name="T66"/>
                  <a:gd fmla="*/ 49 h 68" name="T67"/>
                  <a:gd fmla="*/ 0 w 168" name="T68"/>
                  <a:gd fmla="*/ 44 h 68" name="T69"/>
                  <a:gd fmla="*/ 0 w 168" name="T70"/>
                  <a:gd fmla="*/ 44 h 68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168" name="T108"/>
                  <a:gd fmla="*/ 0 h 68" name="T109"/>
                  <a:gd fmla="*/ 168 w 168" name="T110"/>
                  <a:gd fmla="*/ 68 h 68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68" w="168">
                    <a:moveTo>
                      <a:pt x="0" y="44"/>
                    </a:moveTo>
                    <a:lnTo>
                      <a:pt x="0" y="44"/>
                    </a:lnTo>
                    <a:lnTo>
                      <a:pt x="6" y="38"/>
                    </a:lnTo>
                    <a:lnTo>
                      <a:pt x="34" y="32"/>
                    </a:lnTo>
                    <a:lnTo>
                      <a:pt x="6" y="33"/>
                    </a:lnTo>
                    <a:lnTo>
                      <a:pt x="39" y="27"/>
                    </a:lnTo>
                    <a:lnTo>
                      <a:pt x="12" y="27"/>
                    </a:lnTo>
                    <a:lnTo>
                      <a:pt x="14" y="19"/>
                    </a:lnTo>
                    <a:lnTo>
                      <a:pt x="40" y="19"/>
                    </a:lnTo>
                    <a:lnTo>
                      <a:pt x="22" y="17"/>
                    </a:lnTo>
                    <a:lnTo>
                      <a:pt x="36" y="10"/>
                    </a:lnTo>
                    <a:lnTo>
                      <a:pt x="70" y="19"/>
                    </a:lnTo>
                    <a:lnTo>
                      <a:pt x="87" y="36"/>
                    </a:lnTo>
                    <a:lnTo>
                      <a:pt x="118" y="37"/>
                    </a:lnTo>
                    <a:lnTo>
                      <a:pt x="106" y="27"/>
                    </a:lnTo>
                    <a:lnTo>
                      <a:pt x="113" y="20"/>
                    </a:lnTo>
                    <a:lnTo>
                      <a:pt x="99" y="12"/>
                    </a:lnTo>
                    <a:lnTo>
                      <a:pt x="121" y="0"/>
                    </a:lnTo>
                    <a:lnTo>
                      <a:pt x="131" y="14"/>
                    </a:lnTo>
                    <a:lnTo>
                      <a:pt x="124" y="21"/>
                    </a:lnTo>
                    <a:lnTo>
                      <a:pt x="136" y="23"/>
                    </a:lnTo>
                    <a:lnTo>
                      <a:pt x="132" y="31"/>
                    </a:lnTo>
                    <a:lnTo>
                      <a:pt x="147" y="33"/>
                    </a:lnTo>
                    <a:lnTo>
                      <a:pt x="156" y="23"/>
                    </a:lnTo>
                    <a:lnTo>
                      <a:pt x="167" y="35"/>
                    </a:lnTo>
                    <a:lnTo>
                      <a:pt x="158" y="50"/>
                    </a:lnTo>
                    <a:lnTo>
                      <a:pt x="122" y="49"/>
                    </a:lnTo>
                    <a:lnTo>
                      <a:pt x="67" y="67"/>
                    </a:lnTo>
                    <a:lnTo>
                      <a:pt x="45" y="57"/>
                    </a:lnTo>
                    <a:lnTo>
                      <a:pt x="91" y="42"/>
                    </a:lnTo>
                    <a:lnTo>
                      <a:pt x="51" y="51"/>
                    </a:lnTo>
                    <a:lnTo>
                      <a:pt x="58" y="39"/>
                    </a:lnTo>
                    <a:lnTo>
                      <a:pt x="38" y="52"/>
                    </a:lnTo>
                    <a:lnTo>
                      <a:pt x="14" y="49"/>
                    </a:lnTo>
                    <a:lnTo>
                      <a:pt x="0" y="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2" name="Freeform 243"/>
              <p:cNvSpPr/>
              <p:nvPr/>
            </p:nvSpPr>
            <p:spPr bwMode="auto">
              <a:xfrm>
                <a:off x="1641" y="1974"/>
                <a:ext cx="87" cy="158"/>
              </a:xfrm>
              <a:custGeom>
                <a:gdLst>
                  <a:gd fmla="*/ 0 w 87" name="T0"/>
                  <a:gd fmla="*/ 0 h 43" name="T1"/>
                  <a:gd fmla="*/ 0 w 87" name="T2"/>
                  <a:gd fmla="*/ 0 h 43" name="T3"/>
                  <a:gd fmla="*/ 7 w 87" name="T4"/>
                  <a:gd fmla="*/ 15 h 43" name="T5"/>
                  <a:gd fmla="*/ 28 w 87" name="T6"/>
                  <a:gd fmla="*/ 15 h 43" name="T7"/>
                  <a:gd fmla="*/ 21 w 87" name="T8"/>
                  <a:gd fmla="*/ 18 h 43" name="T9"/>
                  <a:gd fmla="*/ 26 w 87" name="T10"/>
                  <a:gd fmla="*/ 23 h 43" name="T11"/>
                  <a:gd fmla="*/ 8 w 87" name="T12"/>
                  <a:gd fmla="*/ 25 h 43" name="T13"/>
                  <a:gd fmla="*/ 38 w 87" name="T14"/>
                  <a:gd fmla="*/ 31 h 43" name="T15"/>
                  <a:gd fmla="*/ 86 w 87" name="T16"/>
                  <a:gd fmla="*/ 42 h 43" name="T17"/>
                  <a:gd fmla="*/ 79 w 87" name="T18"/>
                  <a:gd fmla="*/ 17 h 43" name="T19"/>
                  <a:gd fmla="*/ 44 w 87" name="T20"/>
                  <a:gd fmla="*/ 3 h 43" name="T21"/>
                  <a:gd fmla="*/ 33 w 87" name="T22"/>
                  <a:gd fmla="*/ 9 h 43" name="T23"/>
                  <a:gd fmla="*/ 30 w 87" name="T24"/>
                  <a:gd fmla="*/ 0 h 43" name="T25"/>
                  <a:gd fmla="*/ 0 w 87" name="T26"/>
                  <a:gd fmla="*/ 0 h 43" name="T27"/>
                  <a:gd fmla="*/ 0 w 87" name="T28"/>
                  <a:gd fmla="*/ 0 h 43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87" name="T45"/>
                  <a:gd fmla="*/ 0 h 43" name="T46"/>
                  <a:gd fmla="*/ 87 w 87" name="T47"/>
                  <a:gd fmla="*/ 43 h 43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43" w="87">
                    <a:moveTo>
                      <a:pt x="0" y="0"/>
                    </a:moveTo>
                    <a:lnTo>
                      <a:pt x="0" y="0"/>
                    </a:lnTo>
                    <a:lnTo>
                      <a:pt x="7" y="15"/>
                    </a:lnTo>
                    <a:lnTo>
                      <a:pt x="28" y="15"/>
                    </a:lnTo>
                    <a:lnTo>
                      <a:pt x="21" y="18"/>
                    </a:lnTo>
                    <a:lnTo>
                      <a:pt x="26" y="23"/>
                    </a:lnTo>
                    <a:lnTo>
                      <a:pt x="8" y="25"/>
                    </a:lnTo>
                    <a:lnTo>
                      <a:pt x="38" y="31"/>
                    </a:lnTo>
                    <a:lnTo>
                      <a:pt x="86" y="42"/>
                    </a:lnTo>
                    <a:lnTo>
                      <a:pt x="79" y="17"/>
                    </a:lnTo>
                    <a:lnTo>
                      <a:pt x="44" y="3"/>
                    </a:lnTo>
                    <a:lnTo>
                      <a:pt x="33" y="9"/>
                    </a:lnTo>
                    <a:lnTo>
                      <a:pt x="30" y="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3" name="Freeform 244"/>
              <p:cNvSpPr/>
              <p:nvPr/>
            </p:nvSpPr>
            <p:spPr bwMode="auto">
              <a:xfrm>
                <a:off x="1681" y="2053"/>
                <a:ext cx="70" cy="158"/>
              </a:xfrm>
              <a:custGeom>
                <a:gdLst>
                  <a:gd fmla="*/ 0 w 70" name="T0"/>
                  <a:gd fmla="*/ 28 h 43" name="T1"/>
                  <a:gd fmla="*/ 0 w 70" name="T2"/>
                  <a:gd fmla="*/ 28 h 43" name="T3"/>
                  <a:gd fmla="*/ 8 w 70" name="T4"/>
                  <a:gd fmla="*/ 18 h 43" name="T5"/>
                  <a:gd fmla="*/ 21 w 70" name="T6"/>
                  <a:gd fmla="*/ 19 h 43" name="T7"/>
                  <a:gd fmla="*/ 4 w 70" name="T8"/>
                  <a:gd fmla="*/ 9 h 43" name="T9"/>
                  <a:gd fmla="*/ 8 w 70" name="T10"/>
                  <a:gd fmla="*/ 3 h 43" name="T11"/>
                  <a:gd fmla="*/ 36 w 70" name="T12"/>
                  <a:gd fmla="*/ 17 h 43" name="T13"/>
                  <a:gd fmla="*/ 20 w 70" name="T14"/>
                  <a:gd fmla="*/ 2 h 43" name="T15"/>
                  <a:gd fmla="*/ 62 w 70" name="T16"/>
                  <a:gd fmla="*/ 0 h 43" name="T17"/>
                  <a:gd fmla="*/ 69 w 70" name="T18"/>
                  <a:gd fmla="*/ 31 h 43" name="T19"/>
                  <a:gd fmla="*/ 61 w 70" name="T20"/>
                  <a:gd fmla="*/ 26 h 43" name="T21"/>
                  <a:gd fmla="*/ 60 w 70" name="T22"/>
                  <a:gd fmla="*/ 42 h 43" name="T23"/>
                  <a:gd fmla="*/ 27 w 70" name="T24"/>
                  <a:gd fmla="*/ 41 h 43" name="T25"/>
                  <a:gd fmla="*/ 33 w 70" name="T26"/>
                  <a:gd fmla="*/ 36 h 43" name="T27"/>
                  <a:gd fmla="*/ 24 w 70" name="T28"/>
                  <a:gd fmla="*/ 30 h 43" name="T29"/>
                  <a:gd fmla="*/ 48 w 70" name="T30"/>
                  <a:gd fmla="*/ 22 h 43" name="T31"/>
                  <a:gd fmla="*/ 0 w 70" name="T32"/>
                  <a:gd fmla="*/ 28 h 43" name="T33"/>
                  <a:gd fmla="*/ 0 w 70" name="T34"/>
                  <a:gd fmla="*/ 28 h 43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70" name="T54"/>
                  <a:gd fmla="*/ 0 h 43" name="T55"/>
                  <a:gd fmla="*/ 70 w 70" name="T56"/>
                  <a:gd fmla="*/ 43 h 43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43" w="70">
                    <a:moveTo>
                      <a:pt x="0" y="28"/>
                    </a:moveTo>
                    <a:lnTo>
                      <a:pt x="0" y="28"/>
                    </a:lnTo>
                    <a:lnTo>
                      <a:pt x="8" y="18"/>
                    </a:lnTo>
                    <a:lnTo>
                      <a:pt x="21" y="19"/>
                    </a:lnTo>
                    <a:lnTo>
                      <a:pt x="4" y="9"/>
                    </a:lnTo>
                    <a:lnTo>
                      <a:pt x="8" y="3"/>
                    </a:lnTo>
                    <a:lnTo>
                      <a:pt x="36" y="17"/>
                    </a:lnTo>
                    <a:lnTo>
                      <a:pt x="20" y="2"/>
                    </a:lnTo>
                    <a:lnTo>
                      <a:pt x="62" y="0"/>
                    </a:lnTo>
                    <a:lnTo>
                      <a:pt x="69" y="31"/>
                    </a:lnTo>
                    <a:lnTo>
                      <a:pt x="61" y="26"/>
                    </a:lnTo>
                    <a:lnTo>
                      <a:pt x="60" y="42"/>
                    </a:lnTo>
                    <a:lnTo>
                      <a:pt x="27" y="41"/>
                    </a:lnTo>
                    <a:lnTo>
                      <a:pt x="33" y="36"/>
                    </a:lnTo>
                    <a:lnTo>
                      <a:pt x="24" y="30"/>
                    </a:lnTo>
                    <a:lnTo>
                      <a:pt x="48" y="2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4" name="Freeform 245"/>
              <p:cNvSpPr/>
              <p:nvPr/>
            </p:nvSpPr>
            <p:spPr bwMode="auto">
              <a:xfrm>
                <a:off x="1683" y="2138"/>
                <a:ext cx="82" cy="158"/>
              </a:xfrm>
              <a:custGeom>
                <a:gdLst>
                  <a:gd fmla="*/ 0 w 82" name="T0"/>
                  <a:gd fmla="*/ 33 h 67" name="T1"/>
                  <a:gd fmla="*/ 0 w 82" name="T2"/>
                  <a:gd fmla="*/ 33 h 67" name="T3"/>
                  <a:gd fmla="*/ 4 w 82" name="T4"/>
                  <a:gd fmla="*/ 24 h 67" name="T5"/>
                  <a:gd fmla="*/ 31 w 82" name="T6"/>
                  <a:gd fmla="*/ 29 h 67" name="T7"/>
                  <a:gd fmla="*/ 27 w 82" name="T8"/>
                  <a:gd fmla="*/ 19 h 67" name="T9"/>
                  <a:gd fmla="*/ 34 w 82" name="T10"/>
                  <a:gd fmla="*/ 19 h 67" name="T11"/>
                  <a:gd fmla="*/ 16 w 82" name="T12"/>
                  <a:gd fmla="*/ 14 h 67" name="T13"/>
                  <a:gd fmla="*/ 25 w 82" name="T14"/>
                  <a:gd fmla="*/ 11 h 67" name="T15"/>
                  <a:gd fmla="*/ 17 w 82" name="T16"/>
                  <a:gd fmla="*/ 5 h 67" name="T17"/>
                  <a:gd fmla="*/ 68 w 82" name="T18"/>
                  <a:gd fmla="*/ 0 h 67" name="T19"/>
                  <a:gd fmla="*/ 70 w 82" name="T20"/>
                  <a:gd fmla="*/ 14 h 67" name="T21"/>
                  <a:gd fmla="*/ 54 w 82" name="T22"/>
                  <a:gd fmla="*/ 26 h 67" name="T23"/>
                  <a:gd fmla="*/ 78 w 82" name="T24"/>
                  <a:gd fmla="*/ 29 h 67" name="T25"/>
                  <a:gd fmla="*/ 81 w 82" name="T26"/>
                  <a:gd fmla="*/ 53 h 67" name="T27"/>
                  <a:gd fmla="*/ 46 w 82" name="T28"/>
                  <a:gd fmla="*/ 66 h 67" name="T29"/>
                  <a:gd fmla="*/ 31 w 82" name="T30"/>
                  <a:gd fmla="*/ 47 h 67" name="T31"/>
                  <a:gd fmla="*/ 0 w 82" name="T32"/>
                  <a:gd fmla="*/ 33 h 67" name="T33"/>
                  <a:gd fmla="*/ 0 w 82" name="T34"/>
                  <a:gd fmla="*/ 33 h 67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82" name="T54"/>
                  <a:gd fmla="*/ 0 h 67" name="T55"/>
                  <a:gd fmla="*/ 82 w 82" name="T56"/>
                  <a:gd fmla="*/ 67 h 67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67" w="82">
                    <a:moveTo>
                      <a:pt x="0" y="33"/>
                    </a:moveTo>
                    <a:lnTo>
                      <a:pt x="0" y="33"/>
                    </a:lnTo>
                    <a:lnTo>
                      <a:pt x="4" y="24"/>
                    </a:lnTo>
                    <a:lnTo>
                      <a:pt x="31" y="29"/>
                    </a:lnTo>
                    <a:lnTo>
                      <a:pt x="27" y="19"/>
                    </a:lnTo>
                    <a:lnTo>
                      <a:pt x="34" y="19"/>
                    </a:lnTo>
                    <a:lnTo>
                      <a:pt x="16" y="14"/>
                    </a:lnTo>
                    <a:lnTo>
                      <a:pt x="25" y="11"/>
                    </a:lnTo>
                    <a:lnTo>
                      <a:pt x="17" y="5"/>
                    </a:lnTo>
                    <a:lnTo>
                      <a:pt x="68" y="0"/>
                    </a:lnTo>
                    <a:lnTo>
                      <a:pt x="70" y="14"/>
                    </a:lnTo>
                    <a:lnTo>
                      <a:pt x="54" y="26"/>
                    </a:lnTo>
                    <a:lnTo>
                      <a:pt x="78" y="29"/>
                    </a:lnTo>
                    <a:lnTo>
                      <a:pt x="81" y="53"/>
                    </a:lnTo>
                    <a:lnTo>
                      <a:pt x="46" y="66"/>
                    </a:lnTo>
                    <a:lnTo>
                      <a:pt x="31" y="47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5" name="Freeform 246"/>
              <p:cNvSpPr/>
              <p:nvPr/>
            </p:nvSpPr>
            <p:spPr bwMode="auto">
              <a:xfrm>
                <a:off x="1740" y="1980"/>
                <a:ext cx="49" cy="158"/>
              </a:xfrm>
              <a:custGeom>
                <a:gdLst>
                  <a:gd fmla="*/ 0 w 49" name="T0"/>
                  <a:gd fmla="*/ 0 h 34" name="T1"/>
                  <a:gd fmla="*/ 0 w 49" name="T2"/>
                  <a:gd fmla="*/ 0 h 34" name="T3"/>
                  <a:gd fmla="*/ 5 w 49" name="T4"/>
                  <a:gd fmla="*/ 20 h 34" name="T5"/>
                  <a:gd fmla="*/ 20 w 49" name="T6"/>
                  <a:gd fmla="*/ 21 h 34" name="T7"/>
                  <a:gd fmla="*/ 7 w 49" name="T8"/>
                  <a:gd fmla="*/ 24 h 34" name="T9"/>
                  <a:gd fmla="*/ 14 w 49" name="T10"/>
                  <a:gd fmla="*/ 33 h 34" name="T11"/>
                  <a:gd fmla="*/ 44 w 49" name="T12"/>
                  <a:gd fmla="*/ 28 h 34" name="T13"/>
                  <a:gd fmla="*/ 48 w 49" name="T14"/>
                  <a:gd fmla="*/ 16 h 34" name="T15"/>
                  <a:gd fmla="*/ 0 w 49" name="T16"/>
                  <a:gd fmla="*/ 0 h 34" name="T17"/>
                  <a:gd fmla="*/ 0 w 49" name="T18"/>
                  <a:gd fmla="*/ 0 h 34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49" name="T30"/>
                  <a:gd fmla="*/ 0 h 34" name="T31"/>
                  <a:gd fmla="*/ 49 w 49" name="T32"/>
                  <a:gd fmla="*/ 34 h 34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34" w="49">
                    <a:moveTo>
                      <a:pt x="0" y="0"/>
                    </a:moveTo>
                    <a:lnTo>
                      <a:pt x="0" y="0"/>
                    </a:lnTo>
                    <a:lnTo>
                      <a:pt x="5" y="20"/>
                    </a:lnTo>
                    <a:lnTo>
                      <a:pt x="20" y="21"/>
                    </a:lnTo>
                    <a:lnTo>
                      <a:pt x="7" y="24"/>
                    </a:lnTo>
                    <a:lnTo>
                      <a:pt x="14" y="33"/>
                    </a:lnTo>
                    <a:lnTo>
                      <a:pt x="44" y="28"/>
                    </a:lnTo>
                    <a:lnTo>
                      <a:pt x="48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6" name="Freeform 247"/>
              <p:cNvSpPr/>
              <p:nvPr/>
            </p:nvSpPr>
            <p:spPr bwMode="auto">
              <a:xfrm>
                <a:off x="1757" y="2052"/>
                <a:ext cx="236" cy="158"/>
              </a:xfrm>
              <a:custGeom>
                <a:gdLst>
                  <a:gd fmla="*/ 0 w 236" name="T0"/>
                  <a:gd fmla="*/ 12 h 76" name="T1"/>
                  <a:gd fmla="*/ 0 w 236" name="T2"/>
                  <a:gd fmla="*/ 12 h 76" name="T3"/>
                  <a:gd fmla="*/ 15 w 236" name="T4"/>
                  <a:gd fmla="*/ 0 h 76" name="T5"/>
                  <a:gd fmla="*/ 35 w 236" name="T6"/>
                  <a:gd fmla="*/ 7 h 76" name="T7"/>
                  <a:gd fmla="*/ 49 w 236" name="T8"/>
                  <a:gd fmla="*/ 12 h 76" name="T9"/>
                  <a:gd fmla="*/ 45 w 236" name="T10"/>
                  <a:gd fmla="*/ 21 h 76" name="T11"/>
                  <a:gd fmla="*/ 72 w 236" name="T12"/>
                  <a:gd fmla="*/ 13 h 76" name="T13"/>
                  <a:gd fmla="*/ 89 w 236" name="T14"/>
                  <a:gd fmla="*/ 21 h 76" name="T15"/>
                  <a:gd fmla="*/ 75 w 236" name="T16"/>
                  <a:gd fmla="*/ 21 h 76" name="T17"/>
                  <a:gd fmla="*/ 105 w 236" name="T18"/>
                  <a:gd fmla="*/ 26 h 76" name="T19"/>
                  <a:gd fmla="*/ 72 w 236" name="T20"/>
                  <a:gd fmla="*/ 28 h 76" name="T21"/>
                  <a:gd fmla="*/ 89 w 236" name="T22"/>
                  <a:gd fmla="*/ 34 h 76" name="T23"/>
                  <a:gd fmla="*/ 76 w 236" name="T24"/>
                  <a:gd fmla="*/ 40 h 76" name="T25"/>
                  <a:gd fmla="*/ 93 w 236" name="T26"/>
                  <a:gd fmla="*/ 35 h 76" name="T27"/>
                  <a:gd fmla="*/ 107 w 236" name="T28"/>
                  <a:gd fmla="*/ 49 h 76" name="T29"/>
                  <a:gd fmla="*/ 111 w 236" name="T30"/>
                  <a:gd fmla="*/ 43 h 76" name="T31"/>
                  <a:gd fmla="*/ 154 w 236" name="T32"/>
                  <a:gd fmla="*/ 49 h 76" name="T33"/>
                  <a:gd fmla="*/ 199 w 236" name="T34"/>
                  <a:gd fmla="*/ 35 h 76" name="T35"/>
                  <a:gd fmla="*/ 235 w 236" name="T36"/>
                  <a:gd fmla="*/ 52 h 76" name="T37"/>
                  <a:gd fmla="*/ 224 w 236" name="T38"/>
                  <a:gd fmla="*/ 59 h 76" name="T39"/>
                  <a:gd fmla="*/ 228 w 236" name="T40"/>
                  <a:gd fmla="*/ 72 h 76" name="T41"/>
                  <a:gd fmla="*/ 206 w 236" name="T42"/>
                  <a:gd fmla="*/ 75 h 76" name="T43"/>
                  <a:gd fmla="*/ 182 w 236" name="T44"/>
                  <a:gd fmla="*/ 63 h 76" name="T45"/>
                  <a:gd fmla="*/ 182 w 236" name="T46"/>
                  <a:gd fmla="*/ 72 h 76" name="T47"/>
                  <a:gd fmla="*/ 169 w 236" name="T48"/>
                  <a:gd fmla="*/ 73 h 76" name="T49"/>
                  <a:gd fmla="*/ 116 w 236" name="T50"/>
                  <a:gd fmla="*/ 75 h 76" name="T51"/>
                  <a:gd fmla="*/ 111 w 236" name="T52"/>
                  <a:gd fmla="*/ 64 h 76" name="T53"/>
                  <a:gd fmla="*/ 98 w 236" name="T54"/>
                  <a:gd fmla="*/ 73 h 76" name="T55"/>
                  <a:gd fmla="*/ 82 w 236" name="T56"/>
                  <a:gd fmla="*/ 64 h 76" name="T57"/>
                  <a:gd fmla="*/ 71 w 236" name="T58"/>
                  <a:gd fmla="*/ 71 h 76" name="T59"/>
                  <a:gd fmla="*/ 51 w 236" name="T60"/>
                  <a:gd fmla="*/ 22 h 76" name="T61"/>
                  <a:gd fmla="*/ 26 w 236" name="T62"/>
                  <a:gd fmla="*/ 27 h 76" name="T63"/>
                  <a:gd fmla="*/ 0 w 236" name="T64"/>
                  <a:gd fmla="*/ 12 h 76" name="T65"/>
                  <a:gd fmla="*/ 0 w 236" name="T66"/>
                  <a:gd fmla="*/ 12 h 7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236" name="T102"/>
                  <a:gd fmla="*/ 0 h 76" name="T103"/>
                  <a:gd fmla="*/ 236 w 236" name="T104"/>
                  <a:gd fmla="*/ 76 h 76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76" w="236">
                    <a:moveTo>
                      <a:pt x="0" y="12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35" y="7"/>
                    </a:lnTo>
                    <a:lnTo>
                      <a:pt x="49" y="12"/>
                    </a:lnTo>
                    <a:lnTo>
                      <a:pt x="45" y="21"/>
                    </a:lnTo>
                    <a:lnTo>
                      <a:pt x="72" y="13"/>
                    </a:lnTo>
                    <a:lnTo>
                      <a:pt x="89" y="21"/>
                    </a:lnTo>
                    <a:lnTo>
                      <a:pt x="75" y="21"/>
                    </a:lnTo>
                    <a:lnTo>
                      <a:pt x="105" y="26"/>
                    </a:lnTo>
                    <a:lnTo>
                      <a:pt x="72" y="28"/>
                    </a:lnTo>
                    <a:lnTo>
                      <a:pt x="89" y="34"/>
                    </a:lnTo>
                    <a:lnTo>
                      <a:pt x="76" y="40"/>
                    </a:lnTo>
                    <a:lnTo>
                      <a:pt x="93" y="35"/>
                    </a:lnTo>
                    <a:lnTo>
                      <a:pt x="107" y="49"/>
                    </a:lnTo>
                    <a:lnTo>
                      <a:pt x="111" y="43"/>
                    </a:lnTo>
                    <a:lnTo>
                      <a:pt x="154" y="49"/>
                    </a:lnTo>
                    <a:lnTo>
                      <a:pt x="199" y="35"/>
                    </a:lnTo>
                    <a:lnTo>
                      <a:pt x="235" y="52"/>
                    </a:lnTo>
                    <a:lnTo>
                      <a:pt x="224" y="59"/>
                    </a:lnTo>
                    <a:lnTo>
                      <a:pt x="228" y="72"/>
                    </a:lnTo>
                    <a:lnTo>
                      <a:pt x="206" y="75"/>
                    </a:lnTo>
                    <a:lnTo>
                      <a:pt x="182" y="63"/>
                    </a:lnTo>
                    <a:lnTo>
                      <a:pt x="182" y="72"/>
                    </a:lnTo>
                    <a:lnTo>
                      <a:pt x="169" y="73"/>
                    </a:lnTo>
                    <a:lnTo>
                      <a:pt x="116" y="75"/>
                    </a:lnTo>
                    <a:lnTo>
                      <a:pt x="111" y="64"/>
                    </a:lnTo>
                    <a:lnTo>
                      <a:pt x="98" y="73"/>
                    </a:lnTo>
                    <a:lnTo>
                      <a:pt x="82" y="64"/>
                    </a:lnTo>
                    <a:lnTo>
                      <a:pt x="71" y="71"/>
                    </a:lnTo>
                    <a:lnTo>
                      <a:pt x="51" y="22"/>
                    </a:lnTo>
                    <a:lnTo>
                      <a:pt x="26" y="27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7" name="Freeform 248"/>
              <p:cNvSpPr/>
              <p:nvPr/>
            </p:nvSpPr>
            <p:spPr bwMode="auto">
              <a:xfrm>
                <a:off x="1767" y="1937"/>
                <a:ext cx="154" cy="158"/>
              </a:xfrm>
              <a:custGeom>
                <a:gdLst>
                  <a:gd fmla="*/ 0 w 154" name="T0"/>
                  <a:gd fmla="*/ 31 h 100" name="T1"/>
                  <a:gd fmla="*/ 0 w 154" name="T2"/>
                  <a:gd fmla="*/ 31 h 100" name="T3"/>
                  <a:gd fmla="*/ 37 w 154" name="T4"/>
                  <a:gd fmla="*/ 26 h 100" name="T5"/>
                  <a:gd fmla="*/ 17 w 154" name="T6"/>
                  <a:gd fmla="*/ 12 h 100" name="T7"/>
                  <a:gd fmla="*/ 50 w 154" name="T8"/>
                  <a:gd fmla="*/ 6 h 100" name="T9"/>
                  <a:gd fmla="*/ 24 w 154" name="T10"/>
                  <a:gd fmla="*/ 0 h 100" name="T11"/>
                  <a:gd fmla="*/ 65 w 154" name="T12"/>
                  <a:gd fmla="*/ 8 h 100" name="T13"/>
                  <a:gd fmla="*/ 77 w 154" name="T14"/>
                  <a:gd fmla="*/ 26 h 100" name="T15"/>
                  <a:gd fmla="*/ 98 w 154" name="T16"/>
                  <a:gd fmla="*/ 27 h 100" name="T17"/>
                  <a:gd fmla="*/ 106 w 154" name="T18"/>
                  <a:gd fmla="*/ 40 h 100" name="T19"/>
                  <a:gd fmla="*/ 108 w 154" name="T20"/>
                  <a:gd fmla="*/ 31 h 100" name="T21"/>
                  <a:gd fmla="*/ 118 w 154" name="T22"/>
                  <a:gd fmla="*/ 31 h 100" name="T23"/>
                  <a:gd fmla="*/ 114 w 154" name="T24"/>
                  <a:gd fmla="*/ 40 h 100" name="T25"/>
                  <a:gd fmla="*/ 126 w 154" name="T26"/>
                  <a:gd fmla="*/ 46 h 100" name="T27"/>
                  <a:gd fmla="*/ 118 w 154" name="T28"/>
                  <a:gd fmla="*/ 55 h 100" name="T29"/>
                  <a:gd fmla="*/ 142 w 154" name="T30"/>
                  <a:gd fmla="*/ 54 h 100" name="T31"/>
                  <a:gd fmla="*/ 153 w 154" name="T32"/>
                  <a:gd fmla="*/ 67 h 100" name="T33"/>
                  <a:gd fmla="*/ 124 w 154" name="T34"/>
                  <a:gd fmla="*/ 71 h 100" name="T35"/>
                  <a:gd fmla="*/ 116 w 154" name="T36"/>
                  <a:gd fmla="*/ 83 h 100" name="T37"/>
                  <a:gd fmla="*/ 110 w 154" name="T38"/>
                  <a:gd fmla="*/ 71 h 100" name="T39"/>
                  <a:gd fmla="*/ 102 w 154" name="T40"/>
                  <a:gd fmla="*/ 99 h 100" name="T41"/>
                  <a:gd fmla="*/ 84 w 154" name="T42"/>
                  <a:gd fmla="*/ 84 h 100" name="T43"/>
                  <a:gd fmla="*/ 93 w 154" name="T44"/>
                  <a:gd fmla="*/ 99 h 100" name="T45"/>
                  <a:gd fmla="*/ 57 w 154" name="T46"/>
                  <a:gd fmla="*/ 97 h 100" name="T47"/>
                  <a:gd fmla="*/ 46 w 154" name="T48"/>
                  <a:gd fmla="*/ 89 h 100" name="T49"/>
                  <a:gd fmla="*/ 63 w 154" name="T50"/>
                  <a:gd fmla="*/ 88 h 100" name="T51"/>
                  <a:gd fmla="*/ 45 w 154" name="T52"/>
                  <a:gd fmla="*/ 85 h 100" name="T53"/>
                  <a:gd fmla="*/ 40 w 154" name="T54"/>
                  <a:gd fmla="*/ 81 h 100" name="T55"/>
                  <a:gd fmla="*/ 50 w 154" name="T56"/>
                  <a:gd fmla="*/ 80 h 100" name="T57"/>
                  <a:gd fmla="*/ 34 w 154" name="T58"/>
                  <a:gd fmla="*/ 74 h 100" name="T59"/>
                  <a:gd fmla="*/ 83 w 154" name="T60"/>
                  <a:gd fmla="*/ 65 h 100" name="T61"/>
                  <a:gd fmla="*/ 24 w 154" name="T62"/>
                  <a:gd fmla="*/ 67 h 100" name="T63"/>
                  <a:gd fmla="*/ 13 w 154" name="T64"/>
                  <a:gd fmla="*/ 57 h 100" name="T65"/>
                  <a:gd fmla="*/ 34 w 154" name="T66"/>
                  <a:gd fmla="*/ 53 h 100" name="T67"/>
                  <a:gd fmla="*/ 2 w 154" name="T68"/>
                  <a:gd fmla="*/ 46 h 100" name="T69"/>
                  <a:gd fmla="*/ 9 w 154" name="T70"/>
                  <a:gd fmla="*/ 45 h 100" name="T71"/>
                  <a:gd fmla="*/ 0 w 154" name="T72"/>
                  <a:gd fmla="*/ 38 h 100" name="T73"/>
                  <a:gd fmla="*/ 37 w 154" name="T74"/>
                  <a:gd fmla="*/ 38 h 100" name="T75"/>
                  <a:gd fmla="*/ 0 w 154" name="T76"/>
                  <a:gd fmla="*/ 31 h 100" name="T77"/>
                  <a:gd fmla="*/ 0 w 154" name="T78"/>
                  <a:gd fmla="*/ 31 h 100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w 154" name="T120"/>
                  <a:gd fmla="*/ 0 h 100" name="T121"/>
                  <a:gd fmla="*/ 154 w 154" name="T122"/>
                  <a:gd fmla="*/ 100 h 100" name="T123"/>
                </a:gdLst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b="T123" l="T120" r="T122" t="T121"/>
                <a:pathLst>
                  <a:path h="100" w="154">
                    <a:moveTo>
                      <a:pt x="0" y="31"/>
                    </a:moveTo>
                    <a:lnTo>
                      <a:pt x="0" y="31"/>
                    </a:lnTo>
                    <a:lnTo>
                      <a:pt x="37" y="26"/>
                    </a:lnTo>
                    <a:lnTo>
                      <a:pt x="17" y="12"/>
                    </a:lnTo>
                    <a:lnTo>
                      <a:pt x="50" y="6"/>
                    </a:lnTo>
                    <a:lnTo>
                      <a:pt x="24" y="0"/>
                    </a:lnTo>
                    <a:lnTo>
                      <a:pt x="65" y="8"/>
                    </a:lnTo>
                    <a:lnTo>
                      <a:pt x="77" y="26"/>
                    </a:lnTo>
                    <a:lnTo>
                      <a:pt x="98" y="27"/>
                    </a:lnTo>
                    <a:lnTo>
                      <a:pt x="106" y="40"/>
                    </a:lnTo>
                    <a:lnTo>
                      <a:pt x="108" y="31"/>
                    </a:lnTo>
                    <a:lnTo>
                      <a:pt x="118" y="31"/>
                    </a:lnTo>
                    <a:lnTo>
                      <a:pt x="114" y="40"/>
                    </a:lnTo>
                    <a:lnTo>
                      <a:pt x="126" y="46"/>
                    </a:lnTo>
                    <a:lnTo>
                      <a:pt x="118" y="55"/>
                    </a:lnTo>
                    <a:lnTo>
                      <a:pt x="142" y="54"/>
                    </a:lnTo>
                    <a:lnTo>
                      <a:pt x="153" y="67"/>
                    </a:lnTo>
                    <a:lnTo>
                      <a:pt x="124" y="71"/>
                    </a:lnTo>
                    <a:lnTo>
                      <a:pt x="116" y="83"/>
                    </a:lnTo>
                    <a:lnTo>
                      <a:pt x="110" y="71"/>
                    </a:lnTo>
                    <a:lnTo>
                      <a:pt x="102" y="99"/>
                    </a:lnTo>
                    <a:lnTo>
                      <a:pt x="84" y="84"/>
                    </a:lnTo>
                    <a:lnTo>
                      <a:pt x="93" y="99"/>
                    </a:lnTo>
                    <a:lnTo>
                      <a:pt x="57" y="97"/>
                    </a:lnTo>
                    <a:lnTo>
                      <a:pt x="46" y="89"/>
                    </a:lnTo>
                    <a:lnTo>
                      <a:pt x="63" y="88"/>
                    </a:lnTo>
                    <a:lnTo>
                      <a:pt x="45" y="85"/>
                    </a:lnTo>
                    <a:lnTo>
                      <a:pt x="40" y="81"/>
                    </a:lnTo>
                    <a:lnTo>
                      <a:pt x="50" y="80"/>
                    </a:lnTo>
                    <a:lnTo>
                      <a:pt x="34" y="74"/>
                    </a:lnTo>
                    <a:lnTo>
                      <a:pt x="83" y="65"/>
                    </a:lnTo>
                    <a:lnTo>
                      <a:pt x="24" y="67"/>
                    </a:lnTo>
                    <a:lnTo>
                      <a:pt x="13" y="57"/>
                    </a:lnTo>
                    <a:lnTo>
                      <a:pt x="34" y="53"/>
                    </a:lnTo>
                    <a:lnTo>
                      <a:pt x="2" y="46"/>
                    </a:lnTo>
                    <a:lnTo>
                      <a:pt x="9" y="45"/>
                    </a:lnTo>
                    <a:lnTo>
                      <a:pt x="0" y="38"/>
                    </a:lnTo>
                    <a:lnTo>
                      <a:pt x="37" y="3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8" name="Freeform 249"/>
              <p:cNvSpPr/>
              <p:nvPr/>
            </p:nvSpPr>
            <p:spPr bwMode="auto">
              <a:xfrm>
                <a:off x="1767" y="2071"/>
                <a:ext cx="38" cy="158"/>
              </a:xfrm>
              <a:custGeom>
                <a:gdLst>
                  <a:gd fmla="*/ 0 w 38" name="T0"/>
                  <a:gd fmla="*/ 17 h 26" name="T1"/>
                  <a:gd fmla="*/ 0 w 38" name="T2"/>
                  <a:gd fmla="*/ 17 h 26" name="T3"/>
                  <a:gd fmla="*/ 6 w 38" name="T4"/>
                  <a:gd fmla="*/ 0 h 26" name="T5"/>
                  <a:gd fmla="*/ 30 w 38" name="T6"/>
                  <a:gd fmla="*/ 5 h 26" name="T7"/>
                  <a:gd fmla="*/ 37 w 38" name="T8"/>
                  <a:gd fmla="*/ 25 h 26" name="T9"/>
                  <a:gd fmla="*/ 0 w 38" name="T10"/>
                  <a:gd fmla="*/ 17 h 26" name="T11"/>
                  <a:gd fmla="*/ 0 w 38" name="T12"/>
                  <a:gd fmla="*/ 17 h 2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8" name="T21"/>
                  <a:gd fmla="*/ 0 h 26" name="T22"/>
                  <a:gd fmla="*/ 38 w 38" name="T23"/>
                  <a:gd fmla="*/ 26 h 26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6" w="38">
                    <a:moveTo>
                      <a:pt x="0" y="17"/>
                    </a:moveTo>
                    <a:lnTo>
                      <a:pt x="0" y="17"/>
                    </a:lnTo>
                    <a:lnTo>
                      <a:pt x="6" y="0"/>
                    </a:lnTo>
                    <a:lnTo>
                      <a:pt x="30" y="5"/>
                    </a:lnTo>
                    <a:lnTo>
                      <a:pt x="37" y="2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39" name="Freeform 250"/>
              <p:cNvSpPr/>
              <p:nvPr/>
            </p:nvSpPr>
            <p:spPr bwMode="auto">
              <a:xfrm>
                <a:off x="1767" y="2001"/>
                <a:ext cx="43" cy="158"/>
              </a:xfrm>
              <a:custGeom>
                <a:gdLst>
                  <a:gd fmla="*/ 0 w 43" name="T0"/>
                  <a:gd fmla="*/ 4 h 10" name="T1"/>
                  <a:gd fmla="*/ 0 w 43" name="T2"/>
                  <a:gd fmla="*/ 4 h 10" name="T3"/>
                  <a:gd fmla="*/ 10 w 43" name="T4"/>
                  <a:gd fmla="*/ 9 h 10" name="T5"/>
                  <a:gd fmla="*/ 42 w 43" name="T6"/>
                  <a:gd fmla="*/ 4 h 10" name="T7"/>
                  <a:gd fmla="*/ 11 w 43" name="T8"/>
                  <a:gd fmla="*/ 0 h 10" name="T9"/>
                  <a:gd fmla="*/ 0 w 43" name="T10"/>
                  <a:gd fmla="*/ 4 h 10" name="T11"/>
                  <a:gd fmla="*/ 0 w 43" name="T12"/>
                  <a:gd fmla="*/ 4 h 10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3" name="T21"/>
                  <a:gd fmla="*/ 0 h 10" name="T22"/>
                  <a:gd fmla="*/ 43 w 43" name="T23"/>
                  <a:gd fmla="*/ 10 h 10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0" w="43">
                    <a:moveTo>
                      <a:pt x="0" y="4"/>
                    </a:moveTo>
                    <a:lnTo>
                      <a:pt x="0" y="4"/>
                    </a:lnTo>
                    <a:lnTo>
                      <a:pt x="10" y="9"/>
                    </a:lnTo>
                    <a:lnTo>
                      <a:pt x="42" y="4"/>
                    </a:lnTo>
                    <a:lnTo>
                      <a:pt x="11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0" name="Freeform 251"/>
              <p:cNvSpPr/>
              <p:nvPr/>
            </p:nvSpPr>
            <p:spPr bwMode="auto">
              <a:xfrm>
                <a:off x="1774" y="2127"/>
                <a:ext cx="75" cy="158"/>
              </a:xfrm>
              <a:custGeom>
                <a:gdLst>
                  <a:gd fmla="*/ 0 w 75" name="T0"/>
                  <a:gd fmla="*/ 9 h 53" name="T1"/>
                  <a:gd fmla="*/ 0 w 75" name="T2"/>
                  <a:gd fmla="*/ 9 h 53" name="T3"/>
                  <a:gd fmla="*/ 2 w 75" name="T4"/>
                  <a:gd fmla="*/ 33 h 53" name="T5"/>
                  <a:gd fmla="*/ 10 w 75" name="T6"/>
                  <a:gd fmla="*/ 38 h 53" name="T7"/>
                  <a:gd fmla="*/ 7 w 75" name="T8"/>
                  <a:gd fmla="*/ 52 h 53" name="T9"/>
                  <a:gd fmla="*/ 18 w 75" name="T10"/>
                  <a:gd fmla="*/ 52 h 53" name="T11"/>
                  <a:gd fmla="*/ 30 w 75" name="T12"/>
                  <a:gd fmla="*/ 41 h 53" name="T13"/>
                  <a:gd fmla="*/ 18 w 75" name="T14"/>
                  <a:gd fmla="*/ 33 h 53" name="T15"/>
                  <a:gd fmla="*/ 48 w 75" name="T16"/>
                  <a:gd fmla="*/ 33 h 53" name="T17"/>
                  <a:gd fmla="*/ 74 w 75" name="T18"/>
                  <a:gd fmla="*/ 4 h 53" name="T19"/>
                  <a:gd fmla="*/ 6 w 75" name="T20"/>
                  <a:gd fmla="*/ 0 h 53" name="T21"/>
                  <a:gd fmla="*/ 15 w 75" name="T22"/>
                  <a:gd fmla="*/ 10 h 53" name="T23"/>
                  <a:gd fmla="*/ 0 w 75" name="T24"/>
                  <a:gd fmla="*/ 9 h 53" name="T25"/>
                  <a:gd fmla="*/ 0 w 75" name="T26"/>
                  <a:gd fmla="*/ 9 h 53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75" name="T42"/>
                  <a:gd fmla="*/ 0 h 53" name="T43"/>
                  <a:gd fmla="*/ 75 w 75" name="T44"/>
                  <a:gd fmla="*/ 53 h 53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52" w="75">
                    <a:moveTo>
                      <a:pt x="0" y="9"/>
                    </a:moveTo>
                    <a:lnTo>
                      <a:pt x="0" y="9"/>
                    </a:lnTo>
                    <a:lnTo>
                      <a:pt x="2" y="33"/>
                    </a:lnTo>
                    <a:lnTo>
                      <a:pt x="10" y="38"/>
                    </a:lnTo>
                    <a:lnTo>
                      <a:pt x="7" y="52"/>
                    </a:lnTo>
                    <a:lnTo>
                      <a:pt x="18" y="52"/>
                    </a:lnTo>
                    <a:lnTo>
                      <a:pt x="30" y="41"/>
                    </a:lnTo>
                    <a:lnTo>
                      <a:pt x="18" y="33"/>
                    </a:lnTo>
                    <a:lnTo>
                      <a:pt x="48" y="33"/>
                    </a:lnTo>
                    <a:lnTo>
                      <a:pt x="74" y="4"/>
                    </a:lnTo>
                    <a:lnTo>
                      <a:pt x="6" y="0"/>
                    </a:lnTo>
                    <a:lnTo>
                      <a:pt x="15" y="1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1" name="Freeform 59"/>
              <p:cNvSpPr/>
              <p:nvPr/>
            </p:nvSpPr>
            <p:spPr bwMode="auto">
              <a:xfrm>
                <a:off x="1824" y="1936"/>
                <a:ext cx="421" cy="158"/>
              </a:xfrm>
              <a:custGeom>
                <a:gdLst>
                  <a:gd fmla="*/ 37 w 421" name="T0"/>
                  <a:gd fmla="*/ 50 h 214" name="T1"/>
                  <a:gd fmla="*/ 31 w 421" name="T2"/>
                  <a:gd fmla="*/ 58 h 214" name="T3"/>
                  <a:gd fmla="*/ 36 w 421" name="T4"/>
                  <a:gd fmla="*/ 68 h 214" name="T5"/>
                  <a:gd fmla="*/ 66 w 421" name="T6"/>
                  <a:gd fmla="*/ 83 h 214" name="T7"/>
                  <a:gd fmla="*/ 89 w 421" name="T8"/>
                  <a:gd fmla="*/ 71 h 214" name="T9"/>
                  <a:gd fmla="*/ 135 w 421" name="T10"/>
                  <a:gd fmla="*/ 72 h 214" name="T11"/>
                  <a:gd fmla="*/ 166 w 421" name="T12"/>
                  <a:gd fmla="*/ 75 h 214" name="T13"/>
                  <a:gd fmla="*/ 172 w 421" name="T14"/>
                  <a:gd fmla="*/ 74 h 214" name="T15"/>
                  <a:gd fmla="*/ 142 w 421" name="T16"/>
                  <a:gd fmla="*/ 111 h 214" name="T17"/>
                  <a:gd fmla="*/ 111 w 421" name="T18"/>
                  <a:gd fmla="*/ 93 h 214" name="T19"/>
                  <a:gd fmla="*/ 90 w 421" name="T20"/>
                  <a:gd fmla="*/ 103 h 214" name="T21"/>
                  <a:gd fmla="*/ 100 w 421" name="T22"/>
                  <a:gd fmla="*/ 131 h 214" name="T23"/>
                  <a:gd fmla="*/ 132 w 421" name="T24"/>
                  <a:gd fmla="*/ 145 h 214" name="T25"/>
                  <a:gd fmla="*/ 62 w 421" name="T26"/>
                  <a:gd fmla="*/ 157 h 214" name="T27"/>
                  <a:gd fmla="*/ 88 w 421" name="T28"/>
                  <a:gd fmla="*/ 158 h 214" name="T29"/>
                  <a:gd fmla="*/ 109 w 421" name="T30"/>
                  <a:gd fmla="*/ 157 h 214" name="T31"/>
                  <a:gd fmla="*/ 88 w 421" name="T32"/>
                  <a:gd fmla="*/ 167 h 214" name="T33"/>
                  <a:gd fmla="*/ 132 w 421" name="T34"/>
                  <a:gd fmla="*/ 159 h 214" name="T35"/>
                  <a:gd fmla="*/ 51 w 421" name="T36"/>
                  <a:gd fmla="*/ 168 h 214" name="T37"/>
                  <a:gd fmla="*/ 39 w 421" name="T38"/>
                  <a:gd fmla="*/ 207 h 214" name="T39"/>
                  <a:gd fmla="*/ 72 w 421" name="T40"/>
                  <a:gd fmla="*/ 202 h 214" name="T41"/>
                  <a:gd fmla="*/ 93 w 421" name="T42"/>
                  <a:gd fmla="*/ 203 h 214" name="T43"/>
                  <a:gd fmla="*/ 126 w 421" name="T44"/>
                  <a:gd fmla="*/ 207 h 214" name="T45"/>
                  <a:gd fmla="*/ 149 w 421" name="T46"/>
                  <a:gd fmla="*/ 205 h 214" name="T47"/>
                  <a:gd fmla="*/ 191 w 421" name="T48"/>
                  <a:gd fmla="*/ 193 h 214" name="T49"/>
                  <a:gd fmla="*/ 135 w 421" name="T50"/>
                  <a:gd fmla="*/ 184 h 214" name="T51"/>
                  <a:gd fmla="*/ 188 w 421" name="T52"/>
                  <a:gd fmla="*/ 162 h 214" name="T53"/>
                  <a:gd fmla="*/ 204 w 421" name="T54"/>
                  <a:gd fmla="*/ 155 h 214" name="T55"/>
                  <a:gd fmla="*/ 235 w 421" name="T56"/>
                  <a:gd fmla="*/ 142 h 214" name="T57"/>
                  <a:gd fmla="*/ 217 w 421" name="T58"/>
                  <a:gd fmla="*/ 129 h 214" name="T59"/>
                  <a:gd fmla="*/ 237 w 421" name="T60"/>
                  <a:gd fmla="*/ 125 h 214" name="T61"/>
                  <a:gd fmla="*/ 235 w 421" name="T62"/>
                  <a:gd fmla="*/ 108 h 214" name="T63"/>
                  <a:gd fmla="*/ 268 w 421" name="T64"/>
                  <a:gd fmla="*/ 98 h 214" name="T65"/>
                  <a:gd fmla="*/ 305 w 421" name="T66"/>
                  <a:gd fmla="*/ 90 h 214" name="T67"/>
                  <a:gd fmla="*/ 341 w 421" name="T68"/>
                  <a:gd fmla="*/ 53 h 214" name="T69"/>
                  <a:gd fmla="*/ 357 w 421" name="T70"/>
                  <a:gd fmla="*/ 50 h 214" name="T71"/>
                  <a:gd fmla="*/ 393 w 421" name="T72"/>
                  <a:gd fmla="*/ 23 h 214" name="T73"/>
                  <a:gd fmla="*/ 345 w 421" name="T74"/>
                  <a:gd fmla="*/ 6 h 214" name="T75"/>
                  <a:gd fmla="*/ 249 w 421" name="T76"/>
                  <a:gd fmla="*/ 11 h 214" name="T77"/>
                  <a:gd fmla="*/ 219 w 421" name="T78"/>
                  <a:gd fmla="*/ 19 h 214" name="T79"/>
                  <a:gd fmla="*/ 154 w 421" name="T80"/>
                  <a:gd fmla="*/ 7 h 214" name="T81"/>
                  <a:gd fmla="*/ 147 w 421" name="T82"/>
                  <a:gd fmla="*/ 21 h 214" name="T83"/>
                  <a:gd fmla="*/ 117 w 421" name="T84"/>
                  <a:gd fmla="*/ 23 h 214" name="T85"/>
                  <a:gd fmla="*/ 65 w 421" name="T86"/>
                  <a:gd fmla="*/ 33 h 214" name="T87"/>
                  <a:gd fmla="*/ 0 w 421" name="T88"/>
                  <a:gd fmla="*/ 50 h 214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w 421" name="T135"/>
                  <a:gd fmla="*/ 0 h 214" name="T136"/>
                  <a:gd fmla="*/ 421 w 421" name="T137"/>
                  <a:gd fmla="*/ 214 h 214" name="T138"/>
                </a:gdLst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b="T138" l="T135" r="T137" t="T136"/>
                <a:pathLst>
                  <a:path h="214" w="421">
                    <a:moveTo>
                      <a:pt x="0" y="50"/>
                    </a:moveTo>
                    <a:lnTo>
                      <a:pt x="0" y="50"/>
                    </a:lnTo>
                    <a:lnTo>
                      <a:pt x="37" y="50"/>
                    </a:lnTo>
                    <a:lnTo>
                      <a:pt x="24" y="58"/>
                    </a:lnTo>
                    <a:lnTo>
                      <a:pt x="76" y="53"/>
                    </a:lnTo>
                    <a:lnTo>
                      <a:pt x="31" y="58"/>
                    </a:lnTo>
                    <a:lnTo>
                      <a:pt x="45" y="62"/>
                    </a:lnTo>
                    <a:lnTo>
                      <a:pt x="30" y="63"/>
                    </a:lnTo>
                    <a:lnTo>
                      <a:pt x="36" y="68"/>
                    </a:lnTo>
                    <a:lnTo>
                      <a:pt x="103" y="60"/>
                    </a:lnTo>
                    <a:lnTo>
                      <a:pt x="37" y="73"/>
                    </a:lnTo>
                    <a:lnTo>
                      <a:pt x="66" y="83"/>
                    </a:lnTo>
                    <a:lnTo>
                      <a:pt x="92" y="68"/>
                    </a:lnTo>
                    <a:lnTo>
                      <a:pt x="135" y="66"/>
                    </a:lnTo>
                    <a:lnTo>
                      <a:pt x="89" y="71"/>
                    </a:lnTo>
                    <a:lnTo>
                      <a:pt x="78" y="83"/>
                    </a:lnTo>
                    <a:lnTo>
                      <a:pt x="106" y="85"/>
                    </a:lnTo>
                    <a:lnTo>
                      <a:pt x="135" y="72"/>
                    </a:lnTo>
                    <a:lnTo>
                      <a:pt x="115" y="84"/>
                    </a:lnTo>
                    <a:lnTo>
                      <a:pt x="135" y="84"/>
                    </a:lnTo>
                    <a:lnTo>
                      <a:pt x="166" y="75"/>
                    </a:lnTo>
                    <a:lnTo>
                      <a:pt x="162" y="63"/>
                    </a:lnTo>
                    <a:lnTo>
                      <a:pt x="197" y="54"/>
                    </a:lnTo>
                    <a:lnTo>
                      <a:pt x="172" y="74"/>
                    </a:lnTo>
                    <a:lnTo>
                      <a:pt x="225" y="70"/>
                    </a:lnTo>
                    <a:lnTo>
                      <a:pt x="117" y="90"/>
                    </a:lnTo>
                    <a:lnTo>
                      <a:pt x="142" y="111"/>
                    </a:lnTo>
                    <a:lnTo>
                      <a:pt x="163" y="111"/>
                    </a:lnTo>
                    <a:lnTo>
                      <a:pt x="152" y="115"/>
                    </a:lnTo>
                    <a:lnTo>
                      <a:pt x="111" y="93"/>
                    </a:lnTo>
                    <a:lnTo>
                      <a:pt x="75" y="90"/>
                    </a:lnTo>
                    <a:lnTo>
                      <a:pt x="74" y="99"/>
                    </a:lnTo>
                    <a:lnTo>
                      <a:pt x="90" y="103"/>
                    </a:lnTo>
                    <a:lnTo>
                      <a:pt x="75" y="107"/>
                    </a:lnTo>
                    <a:lnTo>
                      <a:pt x="117" y="130"/>
                    </a:lnTo>
                    <a:lnTo>
                      <a:pt x="100" y="131"/>
                    </a:lnTo>
                    <a:lnTo>
                      <a:pt x="143" y="132"/>
                    </a:lnTo>
                    <a:lnTo>
                      <a:pt x="119" y="138"/>
                    </a:lnTo>
                    <a:lnTo>
                      <a:pt x="132" y="145"/>
                    </a:lnTo>
                    <a:lnTo>
                      <a:pt x="93" y="133"/>
                    </a:lnTo>
                    <a:lnTo>
                      <a:pt x="71" y="138"/>
                    </a:lnTo>
                    <a:lnTo>
                      <a:pt x="62" y="157"/>
                    </a:lnTo>
                    <a:lnTo>
                      <a:pt x="84" y="151"/>
                    </a:lnTo>
                    <a:lnTo>
                      <a:pt x="80" y="158"/>
                    </a:lnTo>
                    <a:lnTo>
                      <a:pt x="88" y="158"/>
                    </a:lnTo>
                    <a:lnTo>
                      <a:pt x="101" y="143"/>
                    </a:lnTo>
                    <a:lnTo>
                      <a:pt x="97" y="155"/>
                    </a:lnTo>
                    <a:lnTo>
                      <a:pt x="109" y="157"/>
                    </a:lnTo>
                    <a:lnTo>
                      <a:pt x="85" y="162"/>
                    </a:lnTo>
                    <a:lnTo>
                      <a:pt x="100" y="163"/>
                    </a:lnTo>
                    <a:lnTo>
                      <a:pt x="88" y="167"/>
                    </a:lnTo>
                    <a:lnTo>
                      <a:pt x="98" y="175"/>
                    </a:lnTo>
                    <a:lnTo>
                      <a:pt x="115" y="175"/>
                    </a:lnTo>
                    <a:lnTo>
                      <a:pt x="132" y="159"/>
                    </a:lnTo>
                    <a:lnTo>
                      <a:pt x="103" y="181"/>
                    </a:lnTo>
                    <a:lnTo>
                      <a:pt x="75" y="165"/>
                    </a:lnTo>
                    <a:lnTo>
                      <a:pt x="51" y="168"/>
                    </a:lnTo>
                    <a:lnTo>
                      <a:pt x="71" y="185"/>
                    </a:lnTo>
                    <a:lnTo>
                      <a:pt x="36" y="194"/>
                    </a:lnTo>
                    <a:lnTo>
                      <a:pt x="39" y="207"/>
                    </a:lnTo>
                    <a:lnTo>
                      <a:pt x="46" y="195"/>
                    </a:lnTo>
                    <a:lnTo>
                      <a:pt x="47" y="207"/>
                    </a:lnTo>
                    <a:lnTo>
                      <a:pt x="72" y="202"/>
                    </a:lnTo>
                    <a:lnTo>
                      <a:pt x="89" y="212"/>
                    </a:lnTo>
                    <a:lnTo>
                      <a:pt x="102" y="211"/>
                    </a:lnTo>
                    <a:lnTo>
                      <a:pt x="93" y="203"/>
                    </a:lnTo>
                    <a:lnTo>
                      <a:pt x="117" y="206"/>
                    </a:lnTo>
                    <a:lnTo>
                      <a:pt x="115" y="198"/>
                    </a:lnTo>
                    <a:lnTo>
                      <a:pt x="126" y="207"/>
                    </a:lnTo>
                    <a:lnTo>
                      <a:pt x="133" y="205"/>
                    </a:lnTo>
                    <a:lnTo>
                      <a:pt x="129" y="199"/>
                    </a:lnTo>
                    <a:lnTo>
                      <a:pt x="149" y="205"/>
                    </a:lnTo>
                    <a:lnTo>
                      <a:pt x="149" y="213"/>
                    </a:lnTo>
                    <a:lnTo>
                      <a:pt x="185" y="205"/>
                    </a:lnTo>
                    <a:lnTo>
                      <a:pt x="191" y="193"/>
                    </a:lnTo>
                    <a:lnTo>
                      <a:pt x="175" y="195"/>
                    </a:lnTo>
                    <a:lnTo>
                      <a:pt x="175" y="184"/>
                    </a:lnTo>
                    <a:lnTo>
                      <a:pt x="135" y="184"/>
                    </a:lnTo>
                    <a:lnTo>
                      <a:pt x="188" y="181"/>
                    </a:lnTo>
                    <a:lnTo>
                      <a:pt x="196" y="172"/>
                    </a:lnTo>
                    <a:lnTo>
                      <a:pt x="188" y="162"/>
                    </a:lnTo>
                    <a:lnTo>
                      <a:pt x="218" y="162"/>
                    </a:lnTo>
                    <a:lnTo>
                      <a:pt x="225" y="158"/>
                    </a:lnTo>
                    <a:lnTo>
                      <a:pt x="204" y="155"/>
                    </a:lnTo>
                    <a:lnTo>
                      <a:pt x="231" y="154"/>
                    </a:lnTo>
                    <a:lnTo>
                      <a:pt x="213" y="147"/>
                    </a:lnTo>
                    <a:lnTo>
                      <a:pt x="235" y="142"/>
                    </a:lnTo>
                    <a:lnTo>
                      <a:pt x="234" y="136"/>
                    </a:lnTo>
                    <a:lnTo>
                      <a:pt x="194" y="133"/>
                    </a:lnTo>
                    <a:lnTo>
                      <a:pt x="217" y="129"/>
                    </a:lnTo>
                    <a:lnTo>
                      <a:pt x="193" y="127"/>
                    </a:lnTo>
                    <a:lnTo>
                      <a:pt x="235" y="131"/>
                    </a:lnTo>
                    <a:lnTo>
                      <a:pt x="237" y="125"/>
                    </a:lnTo>
                    <a:lnTo>
                      <a:pt x="193" y="123"/>
                    </a:lnTo>
                    <a:lnTo>
                      <a:pt x="250" y="115"/>
                    </a:lnTo>
                    <a:lnTo>
                      <a:pt x="235" y="108"/>
                    </a:lnTo>
                    <a:lnTo>
                      <a:pt x="276" y="111"/>
                    </a:lnTo>
                    <a:lnTo>
                      <a:pt x="289" y="99"/>
                    </a:lnTo>
                    <a:lnTo>
                      <a:pt x="268" y="98"/>
                    </a:lnTo>
                    <a:lnTo>
                      <a:pt x="295" y="96"/>
                    </a:lnTo>
                    <a:lnTo>
                      <a:pt x="292" y="88"/>
                    </a:lnTo>
                    <a:lnTo>
                      <a:pt x="305" y="90"/>
                    </a:lnTo>
                    <a:lnTo>
                      <a:pt x="375" y="55"/>
                    </a:lnTo>
                    <a:lnTo>
                      <a:pt x="297" y="67"/>
                    </a:lnTo>
                    <a:lnTo>
                      <a:pt x="341" y="53"/>
                    </a:lnTo>
                    <a:lnTo>
                      <a:pt x="314" y="54"/>
                    </a:lnTo>
                    <a:lnTo>
                      <a:pt x="308" y="47"/>
                    </a:lnTo>
                    <a:lnTo>
                      <a:pt x="357" y="50"/>
                    </a:lnTo>
                    <a:lnTo>
                      <a:pt x="420" y="32"/>
                    </a:lnTo>
                    <a:lnTo>
                      <a:pt x="419" y="23"/>
                    </a:lnTo>
                    <a:lnTo>
                      <a:pt x="393" y="23"/>
                    </a:lnTo>
                    <a:lnTo>
                      <a:pt x="386" y="9"/>
                    </a:lnTo>
                    <a:lnTo>
                      <a:pt x="314" y="16"/>
                    </a:lnTo>
                    <a:lnTo>
                      <a:pt x="345" y="6"/>
                    </a:lnTo>
                    <a:lnTo>
                      <a:pt x="250" y="0"/>
                    </a:lnTo>
                    <a:lnTo>
                      <a:pt x="242" y="7"/>
                    </a:lnTo>
                    <a:lnTo>
                      <a:pt x="249" y="11"/>
                    </a:lnTo>
                    <a:lnTo>
                      <a:pt x="231" y="4"/>
                    </a:lnTo>
                    <a:lnTo>
                      <a:pt x="189" y="4"/>
                    </a:lnTo>
                    <a:lnTo>
                      <a:pt x="219" y="19"/>
                    </a:lnTo>
                    <a:lnTo>
                      <a:pt x="208" y="23"/>
                    </a:lnTo>
                    <a:lnTo>
                      <a:pt x="193" y="8"/>
                    </a:lnTo>
                    <a:lnTo>
                      <a:pt x="154" y="7"/>
                    </a:lnTo>
                    <a:lnTo>
                      <a:pt x="162" y="13"/>
                    </a:lnTo>
                    <a:lnTo>
                      <a:pt x="132" y="11"/>
                    </a:lnTo>
                    <a:lnTo>
                      <a:pt x="147" y="21"/>
                    </a:lnTo>
                    <a:lnTo>
                      <a:pt x="124" y="15"/>
                    </a:lnTo>
                    <a:lnTo>
                      <a:pt x="131" y="21"/>
                    </a:lnTo>
                    <a:lnTo>
                      <a:pt x="117" y="23"/>
                    </a:lnTo>
                    <a:lnTo>
                      <a:pt x="147" y="37"/>
                    </a:lnTo>
                    <a:lnTo>
                      <a:pt x="81" y="22"/>
                    </a:lnTo>
                    <a:lnTo>
                      <a:pt x="65" y="33"/>
                    </a:lnTo>
                    <a:lnTo>
                      <a:pt x="91" y="38"/>
                    </a:lnTo>
                    <a:lnTo>
                      <a:pt x="47" y="34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2" name="Freeform 253"/>
              <p:cNvSpPr/>
              <p:nvPr/>
            </p:nvSpPr>
            <p:spPr bwMode="auto">
              <a:xfrm>
                <a:off x="1851" y="2244"/>
                <a:ext cx="392" cy="158"/>
              </a:xfrm>
              <a:custGeom>
                <a:gdLst>
                  <a:gd fmla="*/ 0 w 392" name="T0"/>
                  <a:gd fmla="*/ 61 h 278" name="T1"/>
                  <a:gd fmla="*/ 19 w 392" name="T2"/>
                  <a:gd fmla="*/ 10 h 278" name="T3"/>
                  <a:gd fmla="*/ 69 w 392" name="T4"/>
                  <a:gd fmla="*/ 4 h 278" name="T5"/>
                  <a:gd fmla="*/ 51 w 392" name="T6"/>
                  <a:gd fmla="*/ 49 h 278" name="T7"/>
                  <a:gd fmla="*/ 47 w 392" name="T8"/>
                  <a:gd fmla="*/ 72 h 278" name="T9"/>
                  <a:gd fmla="*/ 73 w 392" name="T10"/>
                  <a:gd fmla="*/ 56 h 278" name="T11"/>
                  <a:gd fmla="*/ 70 w 392" name="T12"/>
                  <a:gd fmla="*/ 38 h 278" name="T13"/>
                  <a:gd fmla="*/ 82 w 392" name="T14"/>
                  <a:gd fmla="*/ 28 h 278" name="T15"/>
                  <a:gd fmla="*/ 85 w 392" name="T16"/>
                  <a:gd fmla="*/ 23 h 278" name="T17"/>
                  <a:gd fmla="*/ 88 w 392" name="T18"/>
                  <a:gd fmla="*/ 14 h 278" name="T19"/>
                  <a:gd fmla="*/ 116 w 392" name="T20"/>
                  <a:gd fmla="*/ 3 h 278" name="T21"/>
                  <a:gd fmla="*/ 128 w 392" name="T22"/>
                  <a:gd fmla="*/ 21 h 278" name="T23"/>
                  <a:gd fmla="*/ 139 w 392" name="T24"/>
                  <a:gd fmla="*/ 36 h 278" name="T25"/>
                  <a:gd fmla="*/ 170 w 392" name="T26"/>
                  <a:gd fmla="*/ 28 h 278" name="T27"/>
                  <a:gd fmla="*/ 215 w 392" name="T28"/>
                  <a:gd fmla="*/ 49 h 278" name="T29"/>
                  <a:gd fmla="*/ 225 w 392" name="T30"/>
                  <a:gd fmla="*/ 53 h 278" name="T31"/>
                  <a:gd fmla="*/ 231 w 392" name="T32"/>
                  <a:gd fmla="*/ 65 h 278" name="T33"/>
                  <a:gd fmla="*/ 254 w 392" name="T34"/>
                  <a:gd fmla="*/ 60 h 278" name="T35"/>
                  <a:gd fmla="*/ 246 w 392" name="T36"/>
                  <a:gd fmla="*/ 71 h 278" name="T37"/>
                  <a:gd fmla="*/ 262 w 392" name="T38"/>
                  <a:gd fmla="*/ 82 h 278" name="T39"/>
                  <a:gd fmla="*/ 267 w 392" name="T40"/>
                  <a:gd fmla="*/ 85 h 278" name="T41"/>
                  <a:gd fmla="*/ 279 w 392" name="T42"/>
                  <a:gd fmla="*/ 92 h 278" name="T43"/>
                  <a:gd fmla="*/ 287 w 392" name="T44"/>
                  <a:gd fmla="*/ 98 h 278" name="T45"/>
                  <a:gd fmla="*/ 312 w 392" name="T46"/>
                  <a:gd fmla="*/ 99 h 278" name="T47"/>
                  <a:gd fmla="*/ 322 w 392" name="T48"/>
                  <a:gd fmla="*/ 114 h 278" name="T49"/>
                  <a:gd fmla="*/ 305 w 392" name="T50"/>
                  <a:gd fmla="*/ 120 h 278" name="T51"/>
                  <a:gd fmla="*/ 329 w 392" name="T52"/>
                  <a:gd fmla="*/ 146 h 278" name="T53"/>
                  <a:gd fmla="*/ 353 w 392" name="T54"/>
                  <a:gd fmla="*/ 162 h 278" name="T55"/>
                  <a:gd fmla="*/ 367 w 392" name="T56"/>
                  <a:gd fmla="*/ 169 h 278" name="T57"/>
                  <a:gd fmla="*/ 388 w 392" name="T58"/>
                  <a:gd fmla="*/ 184 h 278" name="T59"/>
                  <a:gd fmla="*/ 381 w 392" name="T60"/>
                  <a:gd fmla="*/ 189 h 278" name="T61"/>
                  <a:gd fmla="*/ 364 w 392" name="T62"/>
                  <a:gd fmla="*/ 195 h 278" name="T63"/>
                  <a:gd fmla="*/ 317 w 392" name="T64"/>
                  <a:gd fmla="*/ 178 h 278" name="T65"/>
                  <a:gd fmla="*/ 312 w 392" name="T66"/>
                  <a:gd fmla="*/ 190 h 278" name="T67"/>
                  <a:gd fmla="*/ 310 w 392" name="T68"/>
                  <a:gd fmla="*/ 198 h 278" name="T69"/>
                  <a:gd fmla="*/ 341 w 392" name="T70"/>
                  <a:gd fmla="*/ 220 h 278" name="T71"/>
                  <a:gd fmla="*/ 351 w 392" name="T72"/>
                  <a:gd fmla="*/ 240 h 278" name="T73"/>
                  <a:gd fmla="*/ 290 w 392" name="T74"/>
                  <a:gd fmla="*/ 239 h 278" name="T75"/>
                  <a:gd fmla="*/ 256 w 392" name="T76"/>
                  <a:gd fmla="*/ 256 h 278" name="T77"/>
                  <a:gd fmla="*/ 256 w 392" name="T78"/>
                  <a:gd fmla="*/ 242 h 278" name="T79"/>
                  <a:gd fmla="*/ 227 w 392" name="T80"/>
                  <a:gd fmla="*/ 219 h 278" name="T81"/>
                  <a:gd fmla="*/ 208 w 392" name="T82"/>
                  <a:gd fmla="*/ 224 h 278" name="T83"/>
                  <a:gd fmla="*/ 182 w 392" name="T84"/>
                  <a:gd fmla="*/ 229 h 278" name="T85"/>
                  <a:gd fmla="*/ 173 w 392" name="T86"/>
                  <a:gd fmla="*/ 202 h 278" name="T87"/>
                  <a:gd fmla="*/ 213 w 392" name="T88"/>
                  <a:gd fmla="*/ 186 h 278" name="T89"/>
                  <a:gd fmla="*/ 221 w 392" name="T90"/>
                  <a:gd fmla="*/ 128 h 278" name="T91"/>
                  <a:gd fmla="*/ 215 w 392" name="T92"/>
                  <a:gd fmla="*/ 120 h 278" name="T93"/>
                  <a:gd fmla="*/ 182 w 392" name="T94"/>
                  <a:gd fmla="*/ 119 h 278" name="T95"/>
                  <a:gd fmla="*/ 170 w 392" name="T96"/>
                  <a:gd fmla="*/ 101 h 278" name="T97"/>
                  <a:gd fmla="*/ 148 w 392" name="T98"/>
                  <a:gd fmla="*/ 86 h 278" name="T99"/>
                  <a:gd fmla="*/ 115 w 392" name="T100"/>
                  <a:gd fmla="*/ 95 h 278" name="T101"/>
                  <a:gd fmla="*/ 26 w 392" name="T102"/>
                  <a:gd fmla="*/ 89 h 278" name="T103"/>
                  <a:gd fmla="*/ 39 w 392" name="T104"/>
                  <a:gd fmla="*/ 72 h 278" name="T105"/>
                  <a:gd fmla="*/ 0 w 392" name="T106"/>
                  <a:gd fmla="*/ 61 h 278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392" name="T162"/>
                  <a:gd fmla="*/ 0 h 278" name="T163"/>
                  <a:gd fmla="*/ 392 w 392" name="T164"/>
                  <a:gd fmla="*/ 278 h 278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278" w="392">
                    <a:moveTo>
                      <a:pt x="0" y="61"/>
                    </a:moveTo>
                    <a:lnTo>
                      <a:pt x="0" y="61"/>
                    </a:lnTo>
                    <a:lnTo>
                      <a:pt x="3" y="32"/>
                    </a:lnTo>
                    <a:lnTo>
                      <a:pt x="19" y="10"/>
                    </a:lnTo>
                    <a:lnTo>
                      <a:pt x="47" y="0"/>
                    </a:lnTo>
                    <a:lnTo>
                      <a:pt x="69" y="4"/>
                    </a:lnTo>
                    <a:lnTo>
                      <a:pt x="45" y="32"/>
                    </a:lnTo>
                    <a:lnTo>
                      <a:pt x="51" y="49"/>
                    </a:lnTo>
                    <a:lnTo>
                      <a:pt x="69" y="65"/>
                    </a:lnTo>
                    <a:lnTo>
                      <a:pt x="47" y="72"/>
                    </a:lnTo>
                    <a:lnTo>
                      <a:pt x="70" y="71"/>
                    </a:lnTo>
                    <a:lnTo>
                      <a:pt x="73" y="56"/>
                    </a:lnTo>
                    <a:lnTo>
                      <a:pt x="56" y="47"/>
                    </a:lnTo>
                    <a:lnTo>
                      <a:pt x="70" y="38"/>
                    </a:lnTo>
                    <a:lnTo>
                      <a:pt x="59" y="25"/>
                    </a:lnTo>
                    <a:lnTo>
                      <a:pt x="82" y="28"/>
                    </a:lnTo>
                    <a:lnTo>
                      <a:pt x="61" y="21"/>
                    </a:lnTo>
                    <a:lnTo>
                      <a:pt x="85" y="23"/>
                    </a:lnTo>
                    <a:lnTo>
                      <a:pt x="69" y="13"/>
                    </a:lnTo>
                    <a:lnTo>
                      <a:pt x="88" y="14"/>
                    </a:lnTo>
                    <a:lnTo>
                      <a:pt x="100" y="4"/>
                    </a:lnTo>
                    <a:lnTo>
                      <a:pt x="116" y="3"/>
                    </a:lnTo>
                    <a:lnTo>
                      <a:pt x="117" y="16"/>
                    </a:lnTo>
                    <a:lnTo>
                      <a:pt x="128" y="21"/>
                    </a:lnTo>
                    <a:lnTo>
                      <a:pt x="124" y="49"/>
                    </a:lnTo>
                    <a:lnTo>
                      <a:pt x="139" y="36"/>
                    </a:lnTo>
                    <a:lnTo>
                      <a:pt x="148" y="41"/>
                    </a:lnTo>
                    <a:lnTo>
                      <a:pt x="170" y="28"/>
                    </a:lnTo>
                    <a:lnTo>
                      <a:pt x="202" y="36"/>
                    </a:lnTo>
                    <a:lnTo>
                      <a:pt x="215" y="49"/>
                    </a:lnTo>
                    <a:lnTo>
                      <a:pt x="206" y="56"/>
                    </a:lnTo>
                    <a:lnTo>
                      <a:pt x="225" y="53"/>
                    </a:lnTo>
                    <a:lnTo>
                      <a:pt x="219" y="61"/>
                    </a:lnTo>
                    <a:lnTo>
                      <a:pt x="231" y="65"/>
                    </a:lnTo>
                    <a:lnTo>
                      <a:pt x="240" y="55"/>
                    </a:lnTo>
                    <a:lnTo>
                      <a:pt x="254" y="60"/>
                    </a:lnTo>
                    <a:lnTo>
                      <a:pt x="258" y="69"/>
                    </a:lnTo>
                    <a:lnTo>
                      <a:pt x="246" y="71"/>
                    </a:lnTo>
                    <a:lnTo>
                      <a:pt x="265" y="71"/>
                    </a:lnTo>
                    <a:lnTo>
                      <a:pt x="262" y="82"/>
                    </a:lnTo>
                    <a:lnTo>
                      <a:pt x="276" y="76"/>
                    </a:lnTo>
                    <a:lnTo>
                      <a:pt x="267" y="85"/>
                    </a:lnTo>
                    <a:lnTo>
                      <a:pt x="295" y="83"/>
                    </a:lnTo>
                    <a:lnTo>
                      <a:pt x="279" y="92"/>
                    </a:lnTo>
                    <a:lnTo>
                      <a:pt x="292" y="92"/>
                    </a:lnTo>
                    <a:lnTo>
                      <a:pt x="287" y="98"/>
                    </a:lnTo>
                    <a:lnTo>
                      <a:pt x="300" y="89"/>
                    </a:lnTo>
                    <a:lnTo>
                      <a:pt x="312" y="99"/>
                    </a:lnTo>
                    <a:lnTo>
                      <a:pt x="290" y="107"/>
                    </a:lnTo>
                    <a:lnTo>
                      <a:pt x="322" y="114"/>
                    </a:lnTo>
                    <a:lnTo>
                      <a:pt x="294" y="116"/>
                    </a:lnTo>
                    <a:lnTo>
                      <a:pt x="305" y="120"/>
                    </a:lnTo>
                    <a:lnTo>
                      <a:pt x="296" y="129"/>
                    </a:lnTo>
                    <a:lnTo>
                      <a:pt x="329" y="146"/>
                    </a:lnTo>
                    <a:lnTo>
                      <a:pt x="345" y="143"/>
                    </a:lnTo>
                    <a:lnTo>
                      <a:pt x="353" y="162"/>
                    </a:lnTo>
                    <a:lnTo>
                      <a:pt x="369" y="161"/>
                    </a:lnTo>
                    <a:lnTo>
                      <a:pt x="367" y="169"/>
                    </a:lnTo>
                    <a:lnTo>
                      <a:pt x="391" y="174"/>
                    </a:lnTo>
                    <a:lnTo>
                      <a:pt x="388" y="184"/>
                    </a:lnTo>
                    <a:lnTo>
                      <a:pt x="376" y="183"/>
                    </a:lnTo>
                    <a:lnTo>
                      <a:pt x="381" y="189"/>
                    </a:lnTo>
                    <a:lnTo>
                      <a:pt x="375" y="199"/>
                    </a:lnTo>
                    <a:lnTo>
                      <a:pt x="364" y="195"/>
                    </a:lnTo>
                    <a:lnTo>
                      <a:pt x="362" y="214"/>
                    </a:lnTo>
                    <a:lnTo>
                      <a:pt x="317" y="178"/>
                    </a:lnTo>
                    <a:lnTo>
                      <a:pt x="300" y="182"/>
                    </a:lnTo>
                    <a:lnTo>
                      <a:pt x="312" y="190"/>
                    </a:lnTo>
                    <a:lnTo>
                      <a:pt x="303" y="199"/>
                    </a:lnTo>
                    <a:lnTo>
                      <a:pt x="310" y="198"/>
                    </a:lnTo>
                    <a:lnTo>
                      <a:pt x="320" y="216"/>
                    </a:lnTo>
                    <a:lnTo>
                      <a:pt x="341" y="220"/>
                    </a:lnTo>
                    <a:lnTo>
                      <a:pt x="340" y="231"/>
                    </a:lnTo>
                    <a:lnTo>
                      <a:pt x="351" y="240"/>
                    </a:lnTo>
                    <a:lnTo>
                      <a:pt x="345" y="264"/>
                    </a:lnTo>
                    <a:lnTo>
                      <a:pt x="290" y="239"/>
                    </a:lnTo>
                    <a:lnTo>
                      <a:pt x="327" y="277"/>
                    </a:lnTo>
                    <a:lnTo>
                      <a:pt x="256" y="256"/>
                    </a:lnTo>
                    <a:lnTo>
                      <a:pt x="246" y="243"/>
                    </a:lnTo>
                    <a:lnTo>
                      <a:pt x="256" y="242"/>
                    </a:lnTo>
                    <a:lnTo>
                      <a:pt x="233" y="234"/>
                    </a:lnTo>
                    <a:lnTo>
                      <a:pt x="227" y="219"/>
                    </a:lnTo>
                    <a:lnTo>
                      <a:pt x="209" y="214"/>
                    </a:lnTo>
                    <a:lnTo>
                      <a:pt x="208" y="224"/>
                    </a:lnTo>
                    <a:lnTo>
                      <a:pt x="198" y="219"/>
                    </a:lnTo>
                    <a:lnTo>
                      <a:pt x="182" y="229"/>
                    </a:lnTo>
                    <a:lnTo>
                      <a:pt x="163" y="219"/>
                    </a:lnTo>
                    <a:lnTo>
                      <a:pt x="173" y="202"/>
                    </a:lnTo>
                    <a:lnTo>
                      <a:pt x="225" y="202"/>
                    </a:lnTo>
                    <a:lnTo>
                      <a:pt x="213" y="186"/>
                    </a:lnTo>
                    <a:lnTo>
                      <a:pt x="242" y="161"/>
                    </a:lnTo>
                    <a:lnTo>
                      <a:pt x="221" y="128"/>
                    </a:lnTo>
                    <a:lnTo>
                      <a:pt x="207" y="125"/>
                    </a:lnTo>
                    <a:lnTo>
                      <a:pt x="215" y="120"/>
                    </a:lnTo>
                    <a:lnTo>
                      <a:pt x="183" y="129"/>
                    </a:lnTo>
                    <a:lnTo>
                      <a:pt x="182" y="119"/>
                    </a:lnTo>
                    <a:lnTo>
                      <a:pt x="194" y="114"/>
                    </a:lnTo>
                    <a:lnTo>
                      <a:pt x="170" y="101"/>
                    </a:lnTo>
                    <a:lnTo>
                      <a:pt x="170" y="91"/>
                    </a:lnTo>
                    <a:lnTo>
                      <a:pt x="148" y="86"/>
                    </a:lnTo>
                    <a:lnTo>
                      <a:pt x="153" y="100"/>
                    </a:lnTo>
                    <a:lnTo>
                      <a:pt x="115" y="95"/>
                    </a:lnTo>
                    <a:lnTo>
                      <a:pt x="125" y="102"/>
                    </a:lnTo>
                    <a:lnTo>
                      <a:pt x="26" y="89"/>
                    </a:lnTo>
                    <a:lnTo>
                      <a:pt x="8" y="71"/>
                    </a:lnTo>
                    <a:lnTo>
                      <a:pt x="39" y="72"/>
                    </a:lnTo>
                    <a:lnTo>
                      <a:pt x="0" y="6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3" name="Freeform 254"/>
              <p:cNvSpPr/>
              <p:nvPr/>
            </p:nvSpPr>
            <p:spPr bwMode="auto">
              <a:xfrm>
                <a:off x="1890" y="2327"/>
                <a:ext cx="92" cy="158"/>
              </a:xfrm>
              <a:custGeom>
                <a:gdLst>
                  <a:gd fmla="*/ 0 w 92" name="T0"/>
                  <a:gd fmla="*/ 50 h 62" name="T1"/>
                  <a:gd fmla="*/ 0 w 92" name="T2"/>
                  <a:gd fmla="*/ 50 h 62" name="T3"/>
                  <a:gd fmla="*/ 14 w 92" name="T4"/>
                  <a:gd fmla="*/ 38 h 62" name="T5"/>
                  <a:gd fmla="*/ 22 w 92" name="T6"/>
                  <a:gd fmla="*/ 0 h 62" name="T7"/>
                  <a:gd fmla="*/ 30 w 92" name="T8"/>
                  <a:gd fmla="*/ 14 h 62" name="T9"/>
                  <a:gd fmla="*/ 51 w 92" name="T10"/>
                  <a:gd fmla="*/ 17 h 62" name="T11"/>
                  <a:gd fmla="*/ 91 w 92" name="T12"/>
                  <a:gd fmla="*/ 45 h 62" name="T13"/>
                  <a:gd fmla="*/ 86 w 92" name="T14"/>
                  <a:gd fmla="*/ 54 h 62" name="T15"/>
                  <a:gd fmla="*/ 49 w 92" name="T16"/>
                  <a:gd fmla="*/ 41 h 62" name="T17"/>
                  <a:gd fmla="*/ 27 w 92" name="T18"/>
                  <a:gd fmla="*/ 61 h 62" name="T19"/>
                  <a:gd fmla="*/ 21 w 92" name="T20"/>
                  <a:gd fmla="*/ 45 h 62" name="T21"/>
                  <a:gd fmla="*/ 0 w 92" name="T22"/>
                  <a:gd fmla="*/ 50 h 62" name="T23"/>
                  <a:gd fmla="*/ 0 w 92" name="T24"/>
                  <a:gd fmla="*/ 50 h 62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92" name="T39"/>
                  <a:gd fmla="*/ 0 h 62" name="T40"/>
                  <a:gd fmla="*/ 92 w 92" name="T41"/>
                  <a:gd fmla="*/ 62 h 62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62" w="92">
                    <a:moveTo>
                      <a:pt x="0" y="50"/>
                    </a:moveTo>
                    <a:lnTo>
                      <a:pt x="0" y="50"/>
                    </a:lnTo>
                    <a:lnTo>
                      <a:pt x="14" y="38"/>
                    </a:lnTo>
                    <a:lnTo>
                      <a:pt x="22" y="0"/>
                    </a:lnTo>
                    <a:lnTo>
                      <a:pt x="30" y="14"/>
                    </a:lnTo>
                    <a:lnTo>
                      <a:pt x="51" y="17"/>
                    </a:lnTo>
                    <a:lnTo>
                      <a:pt x="91" y="45"/>
                    </a:lnTo>
                    <a:lnTo>
                      <a:pt x="86" y="54"/>
                    </a:lnTo>
                    <a:lnTo>
                      <a:pt x="49" y="41"/>
                    </a:lnTo>
                    <a:lnTo>
                      <a:pt x="27" y="61"/>
                    </a:lnTo>
                    <a:lnTo>
                      <a:pt x="21" y="45"/>
                    </a:lnTo>
                    <a:lnTo>
                      <a:pt x="0" y="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44" name="Freeform 255"/>
              <p:cNvSpPr/>
              <p:nvPr/>
            </p:nvSpPr>
            <p:spPr bwMode="auto">
              <a:xfrm>
                <a:off x="2271" y="2627"/>
                <a:ext cx="92" cy="158"/>
              </a:xfrm>
              <a:custGeom>
                <a:gdLst>
                  <a:gd fmla="*/ 0 w 92" name="T0"/>
                  <a:gd fmla="*/ 69 h 89" name="T1"/>
                  <a:gd fmla="*/ 0 w 92" name="T2"/>
                  <a:gd fmla="*/ 69 h 89" name="T3"/>
                  <a:gd fmla="*/ 37 w 92" name="T4"/>
                  <a:gd fmla="*/ 4 h 89" name="T5"/>
                  <a:gd fmla="*/ 52 w 92" name="T6"/>
                  <a:gd fmla="*/ 0 h 89" name="T7"/>
                  <a:gd fmla="*/ 34 w 92" name="T8"/>
                  <a:gd fmla="*/ 34 h 89" name="T9"/>
                  <a:gd fmla="*/ 46 w 92" name="T10"/>
                  <a:gd fmla="*/ 26 h 89" name="T11"/>
                  <a:gd fmla="*/ 54 w 92" name="T12"/>
                  <a:gd fmla="*/ 41 h 89" name="T13"/>
                  <a:gd fmla="*/ 78 w 92" name="T14"/>
                  <a:gd fmla="*/ 41 h 89" name="T15"/>
                  <a:gd fmla="*/ 73 w 92" name="T16"/>
                  <a:gd fmla="*/ 54 h 89" name="T17"/>
                  <a:gd fmla="*/ 85 w 92" name="T18"/>
                  <a:gd fmla="*/ 53 h 89" name="T19"/>
                  <a:gd fmla="*/ 77 w 92" name="T20"/>
                  <a:gd fmla="*/ 67 h 89" name="T21"/>
                  <a:gd fmla="*/ 88 w 92" name="T22"/>
                  <a:gd fmla="*/ 60 h 89" name="T23"/>
                  <a:gd fmla="*/ 91 w 92" name="T24"/>
                  <a:gd fmla="*/ 73 h 89" name="T25"/>
                  <a:gd fmla="*/ 79 w 92" name="T26"/>
                  <a:gd fmla="*/ 88 h 89" name="T27"/>
                  <a:gd fmla="*/ 78 w 92" name="T28"/>
                  <a:gd fmla="*/ 77 h 89" name="T29"/>
                  <a:gd fmla="*/ 73 w 92" name="T30"/>
                  <a:gd fmla="*/ 83 h 89" name="T31"/>
                  <a:gd fmla="*/ 73 w 92" name="T32"/>
                  <a:gd fmla="*/ 66 h 89" name="T33"/>
                  <a:gd fmla="*/ 50 w 92" name="T34"/>
                  <a:gd fmla="*/ 83 h 89" name="T35"/>
                  <a:gd fmla="*/ 63 w 92" name="T36"/>
                  <a:gd fmla="*/ 71 h 89" name="T37"/>
                  <a:gd fmla="*/ 45 w 92" name="T38"/>
                  <a:gd fmla="*/ 73 h 89" name="T39"/>
                  <a:gd fmla="*/ 49 w 92" name="T40"/>
                  <a:gd fmla="*/ 66 h 89" name="T41"/>
                  <a:gd fmla="*/ 0 w 92" name="T42"/>
                  <a:gd fmla="*/ 69 h 89" name="T43"/>
                  <a:gd fmla="*/ 0 w 92" name="T44"/>
                  <a:gd fmla="*/ 69 h 89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w 92" name="T69"/>
                  <a:gd fmla="*/ 0 h 89" name="T70"/>
                  <a:gd fmla="*/ 92 w 92" name="T71"/>
                  <a:gd fmla="*/ 89 h 89" name="T72"/>
                </a:gdLst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b="T72" l="T69" r="T71" t="T70"/>
                <a:pathLst>
                  <a:path h="89" w="92">
                    <a:moveTo>
                      <a:pt x="0" y="69"/>
                    </a:moveTo>
                    <a:lnTo>
                      <a:pt x="0" y="69"/>
                    </a:lnTo>
                    <a:lnTo>
                      <a:pt x="37" y="4"/>
                    </a:lnTo>
                    <a:lnTo>
                      <a:pt x="52" y="0"/>
                    </a:lnTo>
                    <a:lnTo>
                      <a:pt x="34" y="34"/>
                    </a:lnTo>
                    <a:lnTo>
                      <a:pt x="46" y="26"/>
                    </a:lnTo>
                    <a:lnTo>
                      <a:pt x="54" y="41"/>
                    </a:lnTo>
                    <a:lnTo>
                      <a:pt x="78" y="41"/>
                    </a:lnTo>
                    <a:lnTo>
                      <a:pt x="73" y="54"/>
                    </a:lnTo>
                    <a:lnTo>
                      <a:pt x="85" y="53"/>
                    </a:lnTo>
                    <a:lnTo>
                      <a:pt x="77" y="67"/>
                    </a:lnTo>
                    <a:lnTo>
                      <a:pt x="88" y="60"/>
                    </a:lnTo>
                    <a:lnTo>
                      <a:pt x="91" y="73"/>
                    </a:lnTo>
                    <a:lnTo>
                      <a:pt x="79" y="88"/>
                    </a:lnTo>
                    <a:lnTo>
                      <a:pt x="78" y="77"/>
                    </a:lnTo>
                    <a:lnTo>
                      <a:pt x="73" y="83"/>
                    </a:lnTo>
                    <a:lnTo>
                      <a:pt x="73" y="66"/>
                    </a:lnTo>
                    <a:lnTo>
                      <a:pt x="50" y="83"/>
                    </a:lnTo>
                    <a:lnTo>
                      <a:pt x="63" y="71"/>
                    </a:lnTo>
                    <a:lnTo>
                      <a:pt x="45" y="73"/>
                    </a:lnTo>
                    <a:lnTo>
                      <a:pt x="49" y="66"/>
                    </a:lnTo>
                    <a:lnTo>
                      <a:pt x="0" y="6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12" name="Freeform 23"/>
            <p:cNvSpPr/>
            <p:nvPr/>
          </p:nvSpPr>
          <p:spPr bwMode="auto">
            <a:xfrm>
              <a:off x="1726380" y="2701609"/>
              <a:ext cx="1033456" cy="206196"/>
            </a:xfrm>
            <a:custGeom>
              <a:gdLst>
                <a:gd fmla="*/ 91471449 w 830" name="T0"/>
                <a:gd fmla="*/ 245076928 h 606" name="T1"/>
                <a:gd fmla="*/ 182942897 w 830" name="T2"/>
                <a:gd fmla="*/ 205933045 h 606" name="T3"/>
                <a:gd fmla="*/ 148834854 w 830" name="T4"/>
                <a:gd fmla="*/ 199125753 h 606" name="T5"/>
                <a:gd fmla="*/ 243406691 w 830" name="T6"/>
                <a:gd fmla="*/ 132750054 h 606" name="T7"/>
                <a:gd fmla="*/ 275964501 w 830" name="T8"/>
                <a:gd fmla="*/ 88500049 h 606" name="T9"/>
                <a:gd fmla="*/ 410846402 w 830" name="T10"/>
                <a:gd fmla="*/ 86798879 h 606" name="T11"/>
                <a:gd fmla="*/ 455807010 w 830" name="T12"/>
                <a:gd fmla="*/ 76586617 h 606" name="T13"/>
                <a:gd fmla="*/ 576735842 w 830" name="T14"/>
                <a:gd fmla="*/ 86798879 h 606" name="T15"/>
                <a:gd fmla="*/ 561231411 w 830" name="T16"/>
                <a:gd fmla="*/ 44250025 h 606" name="T17"/>
                <a:gd fmla="*/ 607742213 w 830" name="T18"/>
                <a:gd fmla="*/ 39143894 h 606" name="T19"/>
                <a:gd fmla="*/ 617044622 w 830" name="T20"/>
                <a:gd fmla="*/ 15317063 h 606" name="T21"/>
                <a:gd fmla="*/ 702315412 w 830" name="T22"/>
                <a:gd fmla="*/ 20423184 h 606" name="T23"/>
                <a:gd fmla="*/ 976729641 w 830" name="T24"/>
                <a:gd fmla="*/ 15317063 h 606" name="T25"/>
                <a:gd fmla="*/ 767429787 w 830" name="T26"/>
                <a:gd fmla="*/ 39143894 h 606" name="T27"/>
                <a:gd fmla="*/ 1021690249 w 830" name="T28"/>
                <a:gd fmla="*/ 39143894 h 606" name="T29"/>
                <a:gd fmla="*/ 883708037 w 830" name="T30"/>
                <a:gd fmla="*/ 85096383 h 606" name="T31"/>
                <a:gd fmla="*/ 992232826 w 830" name="T32"/>
                <a:gd fmla="*/ 97009816 h 606" name="T33"/>
                <a:gd fmla="*/ 1017038421 w 830" name="T34"/>
                <a:gd fmla="*/ 171893978 h 606" name="T35"/>
                <a:gd fmla="*/ 1172075258 w 830" name="T36"/>
                <a:gd fmla="*/ 97009816 h 606" name="T37"/>
                <a:gd fmla="*/ 1227888469 w 830" name="T38"/>
                <a:gd fmla="*/ 151472062 h 606" name="T39"/>
                <a:gd fmla="*/ 1114711852 w 830" name="T40"/>
                <a:gd fmla="*/ 209336691 h 606" name="T41"/>
                <a:gd fmla="*/ 1141067641 w 830" name="T42"/>
                <a:gd fmla="*/ 234865991 h 606" name="T43"/>
                <a:gd fmla="*/ 1137967253 w 830" name="T44"/>
                <a:gd fmla="*/ 311452587 h 606" name="T45"/>
                <a:gd fmla="*/ 1158122266 w 830" name="T46"/>
                <a:gd fmla="*/ 354000198 h 606" name="T47"/>
                <a:gd fmla="*/ 1085254430 w 830" name="T48"/>
                <a:gd fmla="*/ 384635619 h 606" name="T49"/>
                <a:gd fmla="*/ 1128664844 w 830" name="T50"/>
                <a:gd fmla="*/ 437395390 h 606" name="T51"/>
                <a:gd fmla="*/ 1105409443 w 830" name="T52"/>
                <a:gd fmla="*/ 442501511 h 606" name="T53"/>
                <a:gd fmla="*/ 1066650856 w 830" name="T54"/>
                <a:gd fmla="*/ 473135628 h 606" name="T55"/>
                <a:gd fmla="*/ 1030992658 w 830" name="T56"/>
                <a:gd fmla="*/ 496962453 h 606" name="T57"/>
                <a:gd fmla="*/ 1018589860 w 830" name="T58"/>
                <a:gd fmla="*/ 546318578 h 606" name="T59"/>
                <a:gd fmla="*/ 1052696620 w 830" name="T60"/>
                <a:gd fmla="*/ 595674703 h 606" name="T61"/>
                <a:gd fmla="*/ 1086804624 w 830" name="T62"/>
                <a:gd fmla="*/ 641625878 h 606" name="T63"/>
                <a:gd fmla="*/ 1021690249 w 830" name="T64"/>
                <a:gd fmla="*/ 604184470 h 606" name="T65"/>
                <a:gd fmla="*/ 930218839 w 830" name="T66"/>
                <a:gd fmla="*/ 641625878 h 606" name="T67"/>
                <a:gd fmla="*/ 1071301438 w 830" name="T68"/>
                <a:gd fmla="*/ 662049057 h 606" name="T69"/>
                <a:gd fmla="*/ 855800809 w 830" name="T70"/>
                <a:gd fmla="*/ 714808992 h 606" name="T71"/>
                <a:gd fmla="*/ 786034606 w 830" name="T72"/>
                <a:gd fmla="*/ 805011475 h 606" name="T73"/>
                <a:gd fmla="*/ 759678817 w 830" name="T74"/>
                <a:gd fmla="*/ 806712646 h 606" name="T75"/>
                <a:gd fmla="*/ 696113390 w 830" name="T76"/>
                <a:gd fmla="*/ 857771246 h 606" name="T77"/>
                <a:gd fmla="*/ 686810981 w 830" name="T78"/>
                <a:gd fmla="*/ 900318776 h 606" name="T79"/>
                <a:gd fmla="*/ 654253171 w 830" name="T80"/>
                <a:gd fmla="*/ 924146905 h 606" name="T81"/>
                <a:gd fmla="*/ 638749829 w 830" name="T82"/>
                <a:gd fmla="*/ 1014348084 h 606" name="T83"/>
                <a:gd fmla="*/ 586037006 w 830" name="T84"/>
                <a:gd fmla="*/ 1002434672 h 606" name="T85"/>
                <a:gd fmla="*/ 524023019 w 830" name="T86"/>
                <a:gd fmla="*/ 982011493 h 606" name="T87"/>
                <a:gd fmla="*/ 455807010 w 830" name="T88"/>
                <a:gd fmla="*/ 905424897 h 606" name="T89"/>
                <a:gd fmla="*/ 443404213 w 830" name="T90"/>
                <a:gd fmla="*/ 885001717 h 606" name="T91"/>
                <a:gd fmla="*/ 406195820 w 830" name="T92"/>
                <a:gd fmla="*/ 769271238 h 606" name="T93"/>
                <a:gd fmla="*/ 462009031 w 830" name="T94"/>
                <a:gd fmla="*/ 723318758 h 606" name="T95"/>
                <a:gd fmla="*/ 479062411 w 830" name="T96"/>
                <a:gd fmla="*/ 658645412 h 606" name="T97"/>
                <a:gd fmla="*/ 458907398 w 830" name="T98"/>
                <a:gd fmla="*/ 636521062 h 606" name="T99"/>
                <a:gd fmla="*/ 434101803 w 830" name="T100"/>
                <a:gd fmla="*/ 610991761 h 606" name="T101"/>
                <a:gd fmla="*/ 410846402 w 830" name="T102"/>
                <a:gd fmla="*/ 575251524 h 606" name="T103"/>
                <a:gd fmla="*/ 386040807 w 830" name="T104"/>
                <a:gd fmla="*/ 575251524 h 606" name="T105"/>
                <a:gd fmla="*/ 378288592 w 830" name="T106"/>
                <a:gd fmla="*/ 513981986 h 606" name="T107"/>
                <a:gd fmla="*/ 306972117 w 830" name="T108"/>
                <a:gd fmla="*/ 410164919 h 606" name="T109"/>
                <a:gd fmla="*/ 128679841 w 830" name="T110"/>
                <a:gd fmla="*/ 384635619 h 606" name="T111"/>
                <a:gd fmla="*/ 103874246 w 830" name="T112"/>
                <a:gd fmla="*/ 364212440 h 606" name="T113"/>
                <a:gd fmla="*/ 155036875 w 830" name="T114"/>
                <a:gd fmla="*/ 335279412 h 606" name="T115"/>
                <a:gd fmla="*/ 0 w 830" name="T116"/>
                <a:gd fmla="*/ 289326933 h 60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w 830" name="T177"/>
                <a:gd fmla="*/ 0 h 606" name="T178"/>
                <a:gd fmla="*/ 830 w 830" name="T179"/>
                <a:gd fmla="*/ 606 h 606" name="T180"/>
              </a:gdLst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b="T180" l="T177" r="T179" t="T178"/>
              <a:pathLst>
                <a:path h="606" w="830">
                  <a:moveTo>
                    <a:pt x="0" y="170"/>
                  </a:moveTo>
                  <a:lnTo>
                    <a:pt x="0" y="170"/>
                  </a:lnTo>
                  <a:lnTo>
                    <a:pt x="5" y="161"/>
                  </a:lnTo>
                  <a:lnTo>
                    <a:pt x="59" y="144"/>
                  </a:lnTo>
                  <a:lnTo>
                    <a:pt x="93" y="144"/>
                  </a:lnTo>
                  <a:lnTo>
                    <a:pt x="112" y="130"/>
                  </a:lnTo>
                  <a:lnTo>
                    <a:pt x="107" y="126"/>
                  </a:lnTo>
                  <a:lnTo>
                    <a:pt x="118" y="121"/>
                  </a:lnTo>
                  <a:lnTo>
                    <a:pt x="108" y="118"/>
                  </a:lnTo>
                  <a:lnTo>
                    <a:pt x="127" y="112"/>
                  </a:lnTo>
                  <a:lnTo>
                    <a:pt x="120" y="108"/>
                  </a:lnTo>
                  <a:lnTo>
                    <a:pt x="96" y="117"/>
                  </a:lnTo>
                  <a:lnTo>
                    <a:pt x="72" y="105"/>
                  </a:lnTo>
                  <a:lnTo>
                    <a:pt x="103" y="98"/>
                  </a:lnTo>
                  <a:lnTo>
                    <a:pt x="120" y="79"/>
                  </a:lnTo>
                  <a:lnTo>
                    <a:pt x="157" y="78"/>
                  </a:lnTo>
                  <a:lnTo>
                    <a:pt x="155" y="57"/>
                  </a:lnTo>
                  <a:lnTo>
                    <a:pt x="183" y="57"/>
                  </a:lnTo>
                  <a:lnTo>
                    <a:pt x="211" y="72"/>
                  </a:lnTo>
                  <a:lnTo>
                    <a:pt x="178" y="52"/>
                  </a:lnTo>
                  <a:lnTo>
                    <a:pt x="240" y="40"/>
                  </a:lnTo>
                  <a:lnTo>
                    <a:pt x="255" y="49"/>
                  </a:lnTo>
                  <a:lnTo>
                    <a:pt x="257" y="67"/>
                  </a:lnTo>
                  <a:lnTo>
                    <a:pt x="265" y="51"/>
                  </a:lnTo>
                  <a:lnTo>
                    <a:pt x="305" y="63"/>
                  </a:lnTo>
                  <a:lnTo>
                    <a:pt x="291" y="54"/>
                  </a:lnTo>
                  <a:lnTo>
                    <a:pt x="311" y="55"/>
                  </a:lnTo>
                  <a:lnTo>
                    <a:pt x="294" y="45"/>
                  </a:lnTo>
                  <a:lnTo>
                    <a:pt x="289" y="36"/>
                  </a:lnTo>
                  <a:lnTo>
                    <a:pt x="298" y="35"/>
                  </a:lnTo>
                  <a:lnTo>
                    <a:pt x="378" y="60"/>
                  </a:lnTo>
                  <a:lnTo>
                    <a:pt x="372" y="51"/>
                  </a:lnTo>
                  <a:lnTo>
                    <a:pt x="389" y="50"/>
                  </a:lnTo>
                  <a:lnTo>
                    <a:pt x="378" y="43"/>
                  </a:lnTo>
                  <a:lnTo>
                    <a:pt x="405" y="45"/>
                  </a:lnTo>
                  <a:lnTo>
                    <a:pt x="362" y="26"/>
                  </a:lnTo>
                  <a:lnTo>
                    <a:pt x="440" y="36"/>
                  </a:lnTo>
                  <a:lnTo>
                    <a:pt x="422" y="26"/>
                  </a:lnTo>
                  <a:lnTo>
                    <a:pt x="377" y="24"/>
                  </a:lnTo>
                  <a:lnTo>
                    <a:pt x="392" y="23"/>
                  </a:lnTo>
                  <a:lnTo>
                    <a:pt x="364" y="14"/>
                  </a:lnTo>
                  <a:lnTo>
                    <a:pt x="397" y="16"/>
                  </a:lnTo>
                  <a:lnTo>
                    <a:pt x="383" y="12"/>
                  </a:lnTo>
                  <a:lnTo>
                    <a:pt x="398" y="9"/>
                  </a:lnTo>
                  <a:lnTo>
                    <a:pt x="455" y="26"/>
                  </a:lnTo>
                  <a:lnTo>
                    <a:pt x="449" y="20"/>
                  </a:lnTo>
                  <a:lnTo>
                    <a:pt x="474" y="14"/>
                  </a:lnTo>
                  <a:lnTo>
                    <a:pt x="453" y="12"/>
                  </a:lnTo>
                  <a:lnTo>
                    <a:pt x="452" y="4"/>
                  </a:lnTo>
                  <a:lnTo>
                    <a:pt x="466" y="0"/>
                  </a:lnTo>
                  <a:lnTo>
                    <a:pt x="619" y="4"/>
                  </a:lnTo>
                  <a:lnTo>
                    <a:pt x="630" y="9"/>
                  </a:lnTo>
                  <a:lnTo>
                    <a:pt x="626" y="12"/>
                  </a:lnTo>
                  <a:lnTo>
                    <a:pt x="523" y="13"/>
                  </a:lnTo>
                  <a:lnTo>
                    <a:pt x="535" y="18"/>
                  </a:lnTo>
                  <a:lnTo>
                    <a:pt x="495" y="23"/>
                  </a:lnTo>
                  <a:lnTo>
                    <a:pt x="640" y="14"/>
                  </a:lnTo>
                  <a:lnTo>
                    <a:pt x="645" y="22"/>
                  </a:lnTo>
                  <a:lnTo>
                    <a:pt x="626" y="27"/>
                  </a:lnTo>
                  <a:lnTo>
                    <a:pt x="659" y="23"/>
                  </a:lnTo>
                  <a:lnTo>
                    <a:pt x="697" y="33"/>
                  </a:lnTo>
                  <a:lnTo>
                    <a:pt x="640" y="49"/>
                  </a:lnTo>
                  <a:lnTo>
                    <a:pt x="548" y="47"/>
                  </a:lnTo>
                  <a:lnTo>
                    <a:pt x="570" y="50"/>
                  </a:lnTo>
                  <a:lnTo>
                    <a:pt x="531" y="57"/>
                  </a:lnTo>
                  <a:lnTo>
                    <a:pt x="531" y="65"/>
                  </a:lnTo>
                  <a:lnTo>
                    <a:pt x="632" y="52"/>
                  </a:lnTo>
                  <a:lnTo>
                    <a:pt x="640" y="57"/>
                  </a:lnTo>
                  <a:lnTo>
                    <a:pt x="619" y="70"/>
                  </a:lnTo>
                  <a:lnTo>
                    <a:pt x="684" y="50"/>
                  </a:lnTo>
                  <a:lnTo>
                    <a:pt x="688" y="69"/>
                  </a:lnTo>
                  <a:lnTo>
                    <a:pt x="656" y="101"/>
                  </a:lnTo>
                  <a:lnTo>
                    <a:pt x="718" y="64"/>
                  </a:lnTo>
                  <a:lnTo>
                    <a:pt x="718" y="70"/>
                  </a:lnTo>
                  <a:lnTo>
                    <a:pt x="747" y="69"/>
                  </a:lnTo>
                  <a:lnTo>
                    <a:pt x="756" y="57"/>
                  </a:lnTo>
                  <a:lnTo>
                    <a:pt x="789" y="55"/>
                  </a:lnTo>
                  <a:lnTo>
                    <a:pt x="829" y="66"/>
                  </a:lnTo>
                  <a:lnTo>
                    <a:pt x="790" y="82"/>
                  </a:lnTo>
                  <a:lnTo>
                    <a:pt x="792" y="89"/>
                  </a:lnTo>
                  <a:lnTo>
                    <a:pt x="702" y="98"/>
                  </a:lnTo>
                  <a:lnTo>
                    <a:pt x="774" y="99"/>
                  </a:lnTo>
                  <a:lnTo>
                    <a:pt x="715" y="113"/>
                  </a:lnTo>
                  <a:lnTo>
                    <a:pt x="719" y="123"/>
                  </a:lnTo>
                  <a:lnTo>
                    <a:pt x="759" y="113"/>
                  </a:lnTo>
                  <a:lnTo>
                    <a:pt x="730" y="126"/>
                  </a:lnTo>
                  <a:lnTo>
                    <a:pt x="726" y="142"/>
                  </a:lnTo>
                  <a:lnTo>
                    <a:pt x="736" y="138"/>
                  </a:lnTo>
                  <a:lnTo>
                    <a:pt x="708" y="153"/>
                  </a:lnTo>
                  <a:lnTo>
                    <a:pt x="698" y="183"/>
                  </a:lnTo>
                  <a:lnTo>
                    <a:pt x="713" y="177"/>
                  </a:lnTo>
                  <a:lnTo>
                    <a:pt x="734" y="183"/>
                  </a:lnTo>
                  <a:lnTo>
                    <a:pt x="715" y="183"/>
                  </a:lnTo>
                  <a:lnTo>
                    <a:pt x="715" y="192"/>
                  </a:lnTo>
                  <a:lnTo>
                    <a:pt x="746" y="196"/>
                  </a:lnTo>
                  <a:lnTo>
                    <a:pt x="747" y="208"/>
                  </a:lnTo>
                  <a:lnTo>
                    <a:pt x="700" y="205"/>
                  </a:lnTo>
                  <a:lnTo>
                    <a:pt x="713" y="210"/>
                  </a:lnTo>
                  <a:lnTo>
                    <a:pt x="687" y="214"/>
                  </a:lnTo>
                  <a:lnTo>
                    <a:pt x="700" y="226"/>
                  </a:lnTo>
                  <a:lnTo>
                    <a:pt x="724" y="227"/>
                  </a:lnTo>
                  <a:lnTo>
                    <a:pt x="710" y="234"/>
                  </a:lnTo>
                  <a:lnTo>
                    <a:pt x="729" y="241"/>
                  </a:lnTo>
                  <a:lnTo>
                    <a:pt x="728" y="257"/>
                  </a:lnTo>
                  <a:lnTo>
                    <a:pt x="693" y="247"/>
                  </a:lnTo>
                  <a:lnTo>
                    <a:pt x="714" y="255"/>
                  </a:lnTo>
                  <a:lnTo>
                    <a:pt x="701" y="261"/>
                  </a:lnTo>
                  <a:lnTo>
                    <a:pt x="713" y="260"/>
                  </a:lnTo>
                  <a:lnTo>
                    <a:pt x="710" y="270"/>
                  </a:lnTo>
                  <a:lnTo>
                    <a:pt x="735" y="275"/>
                  </a:lnTo>
                  <a:lnTo>
                    <a:pt x="695" y="272"/>
                  </a:lnTo>
                  <a:lnTo>
                    <a:pt x="688" y="278"/>
                  </a:lnTo>
                  <a:lnTo>
                    <a:pt x="718" y="290"/>
                  </a:lnTo>
                  <a:lnTo>
                    <a:pt x="714" y="301"/>
                  </a:lnTo>
                  <a:lnTo>
                    <a:pt x="689" y="307"/>
                  </a:lnTo>
                  <a:lnTo>
                    <a:pt x="665" y="292"/>
                  </a:lnTo>
                  <a:lnTo>
                    <a:pt x="629" y="305"/>
                  </a:lnTo>
                  <a:lnTo>
                    <a:pt x="655" y="313"/>
                  </a:lnTo>
                  <a:lnTo>
                    <a:pt x="630" y="320"/>
                  </a:lnTo>
                  <a:lnTo>
                    <a:pt x="657" y="321"/>
                  </a:lnTo>
                  <a:lnTo>
                    <a:pt x="648" y="336"/>
                  </a:lnTo>
                  <a:lnTo>
                    <a:pt x="659" y="327"/>
                  </a:lnTo>
                  <a:lnTo>
                    <a:pt x="688" y="340"/>
                  </a:lnTo>
                  <a:lnTo>
                    <a:pt x="679" y="350"/>
                  </a:lnTo>
                  <a:lnTo>
                    <a:pt x="695" y="346"/>
                  </a:lnTo>
                  <a:lnTo>
                    <a:pt x="688" y="356"/>
                  </a:lnTo>
                  <a:lnTo>
                    <a:pt x="699" y="351"/>
                  </a:lnTo>
                  <a:lnTo>
                    <a:pt x="701" y="377"/>
                  </a:lnTo>
                  <a:lnTo>
                    <a:pt x="688" y="368"/>
                  </a:lnTo>
                  <a:lnTo>
                    <a:pt x="688" y="377"/>
                  </a:lnTo>
                  <a:lnTo>
                    <a:pt x="675" y="377"/>
                  </a:lnTo>
                  <a:lnTo>
                    <a:pt x="659" y="355"/>
                  </a:lnTo>
                  <a:lnTo>
                    <a:pt x="619" y="344"/>
                  </a:lnTo>
                  <a:lnTo>
                    <a:pt x="647" y="358"/>
                  </a:lnTo>
                  <a:lnTo>
                    <a:pt x="611" y="365"/>
                  </a:lnTo>
                  <a:lnTo>
                    <a:pt x="600" y="377"/>
                  </a:lnTo>
                  <a:lnTo>
                    <a:pt x="634" y="380"/>
                  </a:lnTo>
                  <a:lnTo>
                    <a:pt x="605" y="387"/>
                  </a:lnTo>
                  <a:lnTo>
                    <a:pt x="649" y="378"/>
                  </a:lnTo>
                  <a:lnTo>
                    <a:pt x="691" y="389"/>
                  </a:lnTo>
                  <a:lnTo>
                    <a:pt x="636" y="419"/>
                  </a:lnTo>
                  <a:lnTo>
                    <a:pt x="584" y="432"/>
                  </a:lnTo>
                  <a:lnTo>
                    <a:pt x="565" y="433"/>
                  </a:lnTo>
                  <a:lnTo>
                    <a:pt x="552" y="420"/>
                  </a:lnTo>
                  <a:lnTo>
                    <a:pt x="558" y="433"/>
                  </a:lnTo>
                  <a:lnTo>
                    <a:pt x="543" y="441"/>
                  </a:lnTo>
                  <a:lnTo>
                    <a:pt x="523" y="473"/>
                  </a:lnTo>
                  <a:lnTo>
                    <a:pt x="507" y="473"/>
                  </a:lnTo>
                  <a:lnTo>
                    <a:pt x="503" y="482"/>
                  </a:lnTo>
                  <a:lnTo>
                    <a:pt x="487" y="484"/>
                  </a:lnTo>
                  <a:lnTo>
                    <a:pt x="480" y="480"/>
                  </a:lnTo>
                  <a:lnTo>
                    <a:pt x="490" y="474"/>
                  </a:lnTo>
                  <a:lnTo>
                    <a:pt x="479" y="473"/>
                  </a:lnTo>
                  <a:lnTo>
                    <a:pt x="473" y="489"/>
                  </a:lnTo>
                  <a:lnTo>
                    <a:pt x="448" y="491"/>
                  </a:lnTo>
                  <a:lnTo>
                    <a:pt x="449" y="504"/>
                  </a:lnTo>
                  <a:lnTo>
                    <a:pt x="433" y="505"/>
                  </a:lnTo>
                  <a:lnTo>
                    <a:pt x="447" y="515"/>
                  </a:lnTo>
                  <a:lnTo>
                    <a:pt x="429" y="518"/>
                  </a:lnTo>
                  <a:lnTo>
                    <a:pt x="443" y="529"/>
                  </a:lnTo>
                  <a:lnTo>
                    <a:pt x="431" y="529"/>
                  </a:lnTo>
                  <a:lnTo>
                    <a:pt x="440" y="532"/>
                  </a:lnTo>
                  <a:lnTo>
                    <a:pt x="431" y="545"/>
                  </a:lnTo>
                  <a:lnTo>
                    <a:pt x="422" y="543"/>
                  </a:lnTo>
                  <a:lnTo>
                    <a:pt x="429" y="549"/>
                  </a:lnTo>
                  <a:lnTo>
                    <a:pt x="412" y="554"/>
                  </a:lnTo>
                  <a:lnTo>
                    <a:pt x="422" y="572"/>
                  </a:lnTo>
                  <a:lnTo>
                    <a:pt x="412" y="596"/>
                  </a:lnTo>
                  <a:lnTo>
                    <a:pt x="400" y="597"/>
                  </a:lnTo>
                  <a:lnTo>
                    <a:pt x="409" y="605"/>
                  </a:lnTo>
                  <a:lnTo>
                    <a:pt x="381" y="605"/>
                  </a:lnTo>
                  <a:lnTo>
                    <a:pt x="378" y="589"/>
                  </a:lnTo>
                  <a:lnTo>
                    <a:pt x="339" y="591"/>
                  </a:lnTo>
                  <a:lnTo>
                    <a:pt x="348" y="587"/>
                  </a:lnTo>
                  <a:lnTo>
                    <a:pt x="328" y="580"/>
                  </a:lnTo>
                  <a:lnTo>
                    <a:pt x="338" y="577"/>
                  </a:lnTo>
                  <a:lnTo>
                    <a:pt x="323" y="577"/>
                  </a:lnTo>
                  <a:lnTo>
                    <a:pt x="328" y="564"/>
                  </a:lnTo>
                  <a:lnTo>
                    <a:pt x="320" y="567"/>
                  </a:lnTo>
                  <a:lnTo>
                    <a:pt x="294" y="532"/>
                  </a:lnTo>
                  <a:lnTo>
                    <a:pt x="294" y="522"/>
                  </a:lnTo>
                  <a:lnTo>
                    <a:pt x="313" y="510"/>
                  </a:lnTo>
                  <a:lnTo>
                    <a:pt x="305" y="507"/>
                  </a:lnTo>
                  <a:lnTo>
                    <a:pt x="286" y="520"/>
                  </a:lnTo>
                  <a:lnTo>
                    <a:pt x="286" y="494"/>
                  </a:lnTo>
                  <a:lnTo>
                    <a:pt x="268" y="480"/>
                  </a:lnTo>
                  <a:lnTo>
                    <a:pt x="273" y="460"/>
                  </a:lnTo>
                  <a:lnTo>
                    <a:pt x="262" y="452"/>
                  </a:lnTo>
                  <a:lnTo>
                    <a:pt x="277" y="434"/>
                  </a:lnTo>
                  <a:lnTo>
                    <a:pt x="268" y="432"/>
                  </a:lnTo>
                  <a:lnTo>
                    <a:pt x="301" y="432"/>
                  </a:lnTo>
                  <a:lnTo>
                    <a:pt x="298" y="425"/>
                  </a:lnTo>
                  <a:lnTo>
                    <a:pt x="275" y="426"/>
                  </a:lnTo>
                  <a:lnTo>
                    <a:pt x="309" y="410"/>
                  </a:lnTo>
                  <a:lnTo>
                    <a:pt x="301" y="405"/>
                  </a:lnTo>
                  <a:lnTo>
                    <a:pt x="309" y="387"/>
                  </a:lnTo>
                  <a:lnTo>
                    <a:pt x="281" y="387"/>
                  </a:lnTo>
                  <a:lnTo>
                    <a:pt x="251" y="372"/>
                  </a:lnTo>
                  <a:lnTo>
                    <a:pt x="305" y="380"/>
                  </a:lnTo>
                  <a:lnTo>
                    <a:pt x="296" y="374"/>
                  </a:lnTo>
                  <a:lnTo>
                    <a:pt x="305" y="371"/>
                  </a:lnTo>
                  <a:lnTo>
                    <a:pt x="284" y="360"/>
                  </a:lnTo>
                  <a:lnTo>
                    <a:pt x="291" y="355"/>
                  </a:lnTo>
                  <a:lnTo>
                    <a:pt x="280" y="359"/>
                  </a:lnTo>
                  <a:lnTo>
                    <a:pt x="288" y="352"/>
                  </a:lnTo>
                  <a:lnTo>
                    <a:pt x="274" y="352"/>
                  </a:lnTo>
                  <a:lnTo>
                    <a:pt x="289" y="347"/>
                  </a:lnTo>
                  <a:lnTo>
                    <a:pt x="265" y="338"/>
                  </a:lnTo>
                  <a:lnTo>
                    <a:pt x="260" y="352"/>
                  </a:lnTo>
                  <a:lnTo>
                    <a:pt x="240" y="352"/>
                  </a:lnTo>
                  <a:lnTo>
                    <a:pt x="236" y="347"/>
                  </a:lnTo>
                  <a:lnTo>
                    <a:pt x="249" y="338"/>
                  </a:lnTo>
                  <a:lnTo>
                    <a:pt x="239" y="338"/>
                  </a:lnTo>
                  <a:lnTo>
                    <a:pt x="251" y="316"/>
                  </a:lnTo>
                  <a:lnTo>
                    <a:pt x="237" y="312"/>
                  </a:lnTo>
                  <a:lnTo>
                    <a:pt x="244" y="302"/>
                  </a:lnTo>
                  <a:lnTo>
                    <a:pt x="221" y="275"/>
                  </a:lnTo>
                  <a:lnTo>
                    <a:pt x="229" y="274"/>
                  </a:lnTo>
                  <a:lnTo>
                    <a:pt x="198" y="250"/>
                  </a:lnTo>
                  <a:lnTo>
                    <a:pt x="198" y="241"/>
                  </a:lnTo>
                  <a:lnTo>
                    <a:pt x="165" y="229"/>
                  </a:lnTo>
                  <a:lnTo>
                    <a:pt x="134" y="222"/>
                  </a:lnTo>
                  <a:lnTo>
                    <a:pt x="106" y="234"/>
                  </a:lnTo>
                  <a:lnTo>
                    <a:pt x="83" y="226"/>
                  </a:lnTo>
                  <a:lnTo>
                    <a:pt x="91" y="235"/>
                  </a:lnTo>
                  <a:lnTo>
                    <a:pt x="67" y="231"/>
                  </a:lnTo>
                  <a:lnTo>
                    <a:pt x="46" y="222"/>
                  </a:lnTo>
                  <a:lnTo>
                    <a:pt x="67" y="214"/>
                  </a:lnTo>
                  <a:lnTo>
                    <a:pt x="21" y="205"/>
                  </a:lnTo>
                  <a:lnTo>
                    <a:pt x="38" y="198"/>
                  </a:lnTo>
                  <a:lnTo>
                    <a:pt x="93" y="200"/>
                  </a:lnTo>
                  <a:lnTo>
                    <a:pt x="100" y="197"/>
                  </a:lnTo>
                  <a:lnTo>
                    <a:pt x="90" y="192"/>
                  </a:lnTo>
                  <a:lnTo>
                    <a:pt x="99" y="187"/>
                  </a:lnTo>
                  <a:lnTo>
                    <a:pt x="50" y="191"/>
                  </a:lnTo>
                  <a:lnTo>
                    <a:pt x="0" y="1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3" name="Freeform 24"/>
            <p:cNvSpPr/>
            <p:nvPr/>
          </p:nvSpPr>
          <p:spPr bwMode="auto">
            <a:xfrm>
              <a:off x="2551876" y="2964343"/>
              <a:ext cx="188912" cy="206196"/>
            </a:xfrm>
            <a:custGeom>
              <a:gdLst>
                <a:gd fmla="*/ 0 w 151" name="T0"/>
                <a:gd fmla="*/ 40104274 h 70" name="T1"/>
                <a:gd fmla="*/ 0 w 151" name="T2"/>
                <a:gd fmla="*/ 40104274 h 70" name="T3"/>
                <a:gd fmla="*/ 15652254 w 151" name="T4"/>
                <a:gd fmla="*/ 35091241 h 70" name="T5"/>
                <a:gd fmla="*/ 6260402 w 151" name="T6"/>
                <a:gd fmla="*/ 25065175 h 70" name="T7"/>
                <a:gd fmla="*/ 26607957 w 151" name="T8"/>
                <a:gd fmla="*/ 31749650 h 70" name="T9"/>
                <a:gd fmla="*/ 17217354 w 151" name="T10"/>
                <a:gd fmla="*/ 13367662 h 70" name="T11"/>
                <a:gd fmla="*/ 40695106 w 151" name="T12"/>
                <a:gd fmla="*/ 23395026 h 70" name="T13"/>
                <a:gd fmla="*/ 29739408 w 151" name="T14"/>
                <a:gd fmla="*/ 1671443 h 70" name="T15"/>
                <a:gd fmla="*/ 65737964 w 151" name="T16"/>
                <a:gd fmla="*/ 18381988 h 70" name="T17"/>
                <a:gd fmla="*/ 68868163 w 151" name="T18"/>
                <a:gd fmla="*/ 48460201 h 70" name="T19"/>
                <a:gd fmla="*/ 87650631 w 151" name="T20"/>
                <a:gd fmla="*/ 15039104 h 70" name="T21"/>
                <a:gd fmla="*/ 106433080 w 151" name="T22"/>
                <a:gd fmla="*/ 28408059 h 70" name="T23"/>
                <a:gd fmla="*/ 122085329 w 151" name="T24"/>
                <a:gd fmla="*/ 11697513 h 70" name="T25"/>
                <a:gd fmla="*/ 134607378 w 151" name="T26"/>
                <a:gd fmla="*/ 31749650 h 70" name="T27"/>
                <a:gd fmla="*/ 131477179 w 151" name="T28"/>
                <a:gd fmla="*/ 13367662 h 70" name="T29"/>
                <a:gd fmla="*/ 170607214 w 151" name="T30"/>
                <a:gd fmla="*/ 13367662 h 70" name="T31"/>
                <a:gd fmla="*/ 175302514 w 151" name="T32"/>
                <a:gd fmla="*/ 0 h 70" name="T33"/>
                <a:gd fmla="*/ 192519862 w 151" name="T34"/>
                <a:gd fmla="*/ 11697513 h 70" name="T35"/>
                <a:gd fmla="*/ 214432511 w 151" name="T36"/>
                <a:gd fmla="*/ 6684477 h 70" name="T37"/>
                <a:gd fmla="*/ 198780262 w 151" name="T38"/>
                <a:gd fmla="*/ 15039104 h 70" name="T39"/>
                <a:gd fmla="*/ 234780059 w 151" name="T40"/>
                <a:gd fmla="*/ 51801792 h 70" name="T41"/>
                <a:gd fmla="*/ 203475561 w 151" name="T42"/>
                <a:gd fmla="*/ 83551432 h 70" name="T43"/>
                <a:gd fmla="*/ 117390029 w 151" name="T44"/>
                <a:gd fmla="*/ 115301092 h 70" name="T45"/>
                <a:gd fmla="*/ 39130007 w 151" name="T46"/>
                <a:gd fmla="*/ 100261993 h 70" name="T47"/>
                <a:gd fmla="*/ 57912465 w 151" name="T48"/>
                <a:gd fmla="*/ 70183775 h 70" name="T49"/>
                <a:gd fmla="*/ 12522054 w 151" name="T50"/>
                <a:gd fmla="*/ 60157709 h 70" name="T51"/>
                <a:gd fmla="*/ 56347365 w 151" name="T52"/>
                <a:gd fmla="*/ 58486267 h 70" name="T53"/>
                <a:gd fmla="*/ 40695106 w 151" name="T54"/>
                <a:gd fmla="*/ 48460201 h 70" name="T55"/>
                <a:gd fmla="*/ 56347365 w 151" name="T56"/>
                <a:gd fmla="*/ 40104274 h 70" name="T57"/>
                <a:gd fmla="*/ 0 w 151" name="T58"/>
                <a:gd fmla="*/ 40104274 h 70" name="T59"/>
                <a:gd fmla="*/ 0 w 151" name="T60"/>
                <a:gd fmla="*/ 40104274 h 70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w 151" name="T93"/>
                <a:gd fmla="*/ 0 h 70" name="T94"/>
                <a:gd fmla="*/ 151 w 151" name="T95"/>
                <a:gd fmla="*/ 70 h 70" name="T96"/>
              </a:gdLst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b="T96" l="T93" r="T95" t="T94"/>
              <a:pathLst>
                <a:path h="70" w="151">
                  <a:moveTo>
                    <a:pt x="0" y="24"/>
                  </a:moveTo>
                  <a:lnTo>
                    <a:pt x="0" y="24"/>
                  </a:lnTo>
                  <a:lnTo>
                    <a:pt x="10" y="21"/>
                  </a:lnTo>
                  <a:lnTo>
                    <a:pt x="4" y="15"/>
                  </a:lnTo>
                  <a:lnTo>
                    <a:pt x="17" y="19"/>
                  </a:lnTo>
                  <a:lnTo>
                    <a:pt x="11" y="8"/>
                  </a:lnTo>
                  <a:lnTo>
                    <a:pt x="26" y="14"/>
                  </a:lnTo>
                  <a:lnTo>
                    <a:pt x="19" y="1"/>
                  </a:lnTo>
                  <a:lnTo>
                    <a:pt x="42" y="11"/>
                  </a:lnTo>
                  <a:lnTo>
                    <a:pt x="44" y="29"/>
                  </a:lnTo>
                  <a:lnTo>
                    <a:pt x="56" y="9"/>
                  </a:lnTo>
                  <a:lnTo>
                    <a:pt x="68" y="17"/>
                  </a:lnTo>
                  <a:lnTo>
                    <a:pt x="78" y="7"/>
                  </a:lnTo>
                  <a:lnTo>
                    <a:pt x="86" y="19"/>
                  </a:lnTo>
                  <a:lnTo>
                    <a:pt x="84" y="8"/>
                  </a:lnTo>
                  <a:lnTo>
                    <a:pt x="109" y="8"/>
                  </a:lnTo>
                  <a:lnTo>
                    <a:pt x="112" y="0"/>
                  </a:lnTo>
                  <a:lnTo>
                    <a:pt x="123" y="7"/>
                  </a:lnTo>
                  <a:lnTo>
                    <a:pt x="137" y="4"/>
                  </a:lnTo>
                  <a:lnTo>
                    <a:pt x="127" y="9"/>
                  </a:lnTo>
                  <a:lnTo>
                    <a:pt x="150" y="31"/>
                  </a:lnTo>
                  <a:lnTo>
                    <a:pt x="130" y="50"/>
                  </a:lnTo>
                  <a:lnTo>
                    <a:pt x="75" y="69"/>
                  </a:lnTo>
                  <a:lnTo>
                    <a:pt x="25" y="60"/>
                  </a:lnTo>
                  <a:lnTo>
                    <a:pt x="37" y="42"/>
                  </a:lnTo>
                  <a:lnTo>
                    <a:pt x="8" y="36"/>
                  </a:lnTo>
                  <a:lnTo>
                    <a:pt x="36" y="35"/>
                  </a:lnTo>
                  <a:lnTo>
                    <a:pt x="26" y="29"/>
                  </a:lnTo>
                  <a:lnTo>
                    <a:pt x="36" y="24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4" name="Freeform 25"/>
            <p:cNvSpPr/>
            <p:nvPr/>
          </p:nvSpPr>
          <p:spPr bwMode="auto">
            <a:xfrm>
              <a:off x="975499" y="3884304"/>
              <a:ext cx="515933" cy="206196"/>
            </a:xfrm>
            <a:custGeom>
              <a:gdLst>
                <a:gd fmla="*/ 0 w 412" name="T0"/>
                <a:gd fmla="*/ 5082858 h 261" name="T1"/>
                <a:gd fmla="*/ 0 w 412" name="T2"/>
                <a:gd fmla="*/ 5082858 h 261" name="T3"/>
                <a:gd fmla="*/ 29795363 w 412" name="T4"/>
                <a:gd fmla="*/ 72852125 h 261" name="T5"/>
                <a:gd fmla="*/ 65864618 w 412" name="T6"/>
                <a:gd fmla="*/ 105042701 h 261" name="T7"/>
                <a:gd fmla="*/ 64295518 w 412" name="T8"/>
                <a:gd fmla="*/ 123679407 h 261" name="T9"/>
                <a:gd fmla="*/ 45477599 w 412" name="T10"/>
                <a:gd fmla="*/ 127067544 h 261" name="T11"/>
                <a:gd fmla="*/ 86250404 w 412" name="T12"/>
                <a:gd fmla="*/ 142316113 h 261" name="T13"/>
                <a:gd fmla="*/ 108205270 w 412" name="T14"/>
                <a:gd fmla="*/ 174506710 h 261" name="T15"/>
                <a:gd fmla="*/ 106637423 w 412" name="T16"/>
                <a:gd fmla="*/ 199919690 h 261" name="T17"/>
                <a:gd fmla="*/ 152115002 w 412" name="T18"/>
                <a:gd fmla="*/ 242275958 h 261" name="T19"/>
                <a:gd fmla="*/ 163092435 w 412" name="T20"/>
                <a:gd fmla="*/ 228722108 h 261" name="T21"/>
                <a:gd fmla="*/ 53318085 w 412" name="T22"/>
                <a:gd fmla="*/ 62686412 h 261" name="T23"/>
                <a:gd fmla="*/ 47045445 w 412" name="T24"/>
                <a:gd fmla="*/ 18636711 h 261" name="T25"/>
                <a:gd fmla="*/ 70568158 w 412" name="T26"/>
                <a:gd fmla="*/ 28802429 h 261" name="T27"/>
                <a:gd fmla="*/ 111340964 w 412" name="T28"/>
                <a:gd fmla="*/ 101654564 h 261" name="T29"/>
                <a:gd fmla="*/ 169365114 w 412" name="T30"/>
                <a:gd fmla="*/ 155869963 h 261" name="T31"/>
                <a:gd fmla="*/ 166228168 w 412" name="T32"/>
                <a:gd fmla="*/ 176200127 h 261" name="T33"/>
                <a:gd fmla="*/ 246205893 w 412" name="T34"/>
                <a:gd fmla="*/ 250746952 h 261" name="T35"/>
                <a:gd fmla="*/ 255615479 w 412" name="T36"/>
                <a:gd fmla="*/ 282937507 h 261" name="T37"/>
                <a:gd fmla="*/ 246205893 w 412" name="T38"/>
                <a:gd fmla="*/ 303267631 h 261" name="T39"/>
                <a:gd fmla="*/ 265023813 w 412" name="T40"/>
                <a:gd fmla="*/ 332070050 h 261" name="T41"/>
                <a:gd fmla="*/ 417138854 w 412" name="T42"/>
                <a:gd fmla="*/ 410005092 h 261" name="T43"/>
                <a:gd fmla="*/ 484571299 w 412" name="T44"/>
                <a:gd fmla="*/ 403227517 h 261" name="T45"/>
                <a:gd fmla="*/ 528479779 w 412" name="T46"/>
                <a:gd fmla="*/ 440500929 h 261" name="T47"/>
                <a:gd fmla="*/ 545729852 w 412" name="T48"/>
                <a:gd fmla="*/ 404922236 h 261" name="T49"/>
                <a:gd fmla="*/ 567684718 w 412" name="T50"/>
                <a:gd fmla="*/ 403227517 h 261" name="T51"/>
                <a:gd fmla="*/ 545729852 w 412" name="T52"/>
                <a:gd fmla="*/ 372731680 h 261" name="T53"/>
                <a:gd fmla="*/ 594344377 w 412" name="T54"/>
                <a:gd fmla="*/ 360872550 h 261" name="T55"/>
                <a:gd fmla="*/ 613162297 w 412" name="T56"/>
                <a:gd fmla="*/ 347318700 h 261" name="T57"/>
                <a:gd fmla="*/ 617867090 w 412" name="T58"/>
                <a:gd fmla="*/ 340541043 h 261" name="T59"/>
                <a:gd fmla="*/ 624139730 w 412" name="T60"/>
                <a:gd fmla="*/ 357484413 h 261" name="T61"/>
                <a:gd fmla="*/ 644526749 w 412" name="T62"/>
                <a:gd fmla="*/ 282937507 h 261" name="T63"/>
                <a:gd fmla="*/ 617867090 w 412" name="T64"/>
                <a:gd fmla="*/ 272771795 h 261" name="T65"/>
                <a:gd fmla="*/ 569253817 w 412" name="T66"/>
                <a:gd fmla="*/ 282937507 h 261" name="T67"/>
                <a:gd fmla="*/ 544162005 w 412" name="T68"/>
                <a:gd fmla="*/ 347318700 h 261" name="T69"/>
                <a:gd fmla="*/ 481434353 w 412" name="T70"/>
                <a:gd fmla="*/ 354094974 h 261" name="T71"/>
                <a:gd fmla="*/ 454775946 w 412" name="T72"/>
                <a:gd fmla="*/ 338847625 h 261" name="T73"/>
                <a:gd fmla="*/ 414001908 w 412" name="T74"/>
                <a:gd fmla="*/ 259217945 h 261" name="T75"/>
                <a:gd fmla="*/ 412434061 w 412" name="T76"/>
                <a:gd fmla="*/ 199919690 h 261" name="T77"/>
                <a:gd fmla="*/ 426548440 w 412" name="T78"/>
                <a:gd fmla="*/ 171117271 h 261" name="T79"/>
                <a:gd fmla="*/ 384206555 w 412" name="T80"/>
                <a:gd fmla="*/ 155869963 h 261" name="T81"/>
                <a:gd fmla="*/ 330888489 w 412" name="T82"/>
                <a:gd fmla="*/ 72852125 h 261" name="T83"/>
                <a:gd fmla="*/ 285410832 w 412" name="T84"/>
                <a:gd fmla="*/ 89794132 h 261" name="T85"/>
                <a:gd fmla="*/ 227387973 w 412" name="T86"/>
                <a:gd fmla="*/ 22024853 h 261" name="T87"/>
                <a:gd fmla="*/ 130160136 w 412" name="T88"/>
                <a:gd fmla="*/ 35578703 h 261" name="T89"/>
                <a:gd fmla="*/ 48614545 w 412" name="T90"/>
                <a:gd fmla="*/ 0 h 261" name="T91"/>
                <a:gd fmla="*/ 0 w 412" name="T92"/>
                <a:gd fmla="*/ 5082858 h 261" name="T93"/>
                <a:gd fmla="*/ 0 w 412" name="T94"/>
                <a:gd fmla="*/ 5082858 h 261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w 412" name="T144"/>
                <a:gd fmla="*/ 0 h 261" name="T145"/>
                <a:gd fmla="*/ 412 w 412" name="T146"/>
                <a:gd fmla="*/ 261 h 261" name="T147"/>
              </a:gdLst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b="T147" l="T144" r="T146" t="T145"/>
              <a:pathLst>
                <a:path h="261" w="412">
                  <a:moveTo>
                    <a:pt x="0" y="3"/>
                  </a:moveTo>
                  <a:lnTo>
                    <a:pt x="0" y="3"/>
                  </a:lnTo>
                  <a:lnTo>
                    <a:pt x="19" y="43"/>
                  </a:lnTo>
                  <a:lnTo>
                    <a:pt x="42" y="62"/>
                  </a:lnTo>
                  <a:lnTo>
                    <a:pt x="41" y="73"/>
                  </a:lnTo>
                  <a:lnTo>
                    <a:pt x="29" y="75"/>
                  </a:lnTo>
                  <a:lnTo>
                    <a:pt x="55" y="84"/>
                  </a:lnTo>
                  <a:lnTo>
                    <a:pt x="69" y="103"/>
                  </a:lnTo>
                  <a:lnTo>
                    <a:pt x="68" y="118"/>
                  </a:lnTo>
                  <a:lnTo>
                    <a:pt x="97" y="143"/>
                  </a:lnTo>
                  <a:lnTo>
                    <a:pt x="104" y="135"/>
                  </a:lnTo>
                  <a:lnTo>
                    <a:pt x="34" y="37"/>
                  </a:lnTo>
                  <a:lnTo>
                    <a:pt x="30" y="11"/>
                  </a:lnTo>
                  <a:lnTo>
                    <a:pt x="45" y="17"/>
                  </a:lnTo>
                  <a:lnTo>
                    <a:pt x="71" y="60"/>
                  </a:lnTo>
                  <a:lnTo>
                    <a:pt x="108" y="92"/>
                  </a:lnTo>
                  <a:lnTo>
                    <a:pt x="106" y="104"/>
                  </a:lnTo>
                  <a:lnTo>
                    <a:pt x="157" y="148"/>
                  </a:lnTo>
                  <a:lnTo>
                    <a:pt x="163" y="167"/>
                  </a:lnTo>
                  <a:lnTo>
                    <a:pt x="157" y="179"/>
                  </a:lnTo>
                  <a:lnTo>
                    <a:pt x="169" y="196"/>
                  </a:lnTo>
                  <a:lnTo>
                    <a:pt x="266" y="242"/>
                  </a:lnTo>
                  <a:lnTo>
                    <a:pt x="309" y="238"/>
                  </a:lnTo>
                  <a:lnTo>
                    <a:pt x="337" y="260"/>
                  </a:lnTo>
                  <a:lnTo>
                    <a:pt x="348" y="239"/>
                  </a:lnTo>
                  <a:lnTo>
                    <a:pt x="362" y="238"/>
                  </a:lnTo>
                  <a:lnTo>
                    <a:pt x="348" y="220"/>
                  </a:lnTo>
                  <a:lnTo>
                    <a:pt x="379" y="213"/>
                  </a:lnTo>
                  <a:lnTo>
                    <a:pt x="391" y="205"/>
                  </a:lnTo>
                  <a:lnTo>
                    <a:pt x="394" y="201"/>
                  </a:lnTo>
                  <a:lnTo>
                    <a:pt x="398" y="211"/>
                  </a:lnTo>
                  <a:lnTo>
                    <a:pt x="411" y="167"/>
                  </a:lnTo>
                  <a:lnTo>
                    <a:pt x="394" y="161"/>
                  </a:lnTo>
                  <a:lnTo>
                    <a:pt x="363" y="167"/>
                  </a:lnTo>
                  <a:lnTo>
                    <a:pt x="347" y="205"/>
                  </a:lnTo>
                  <a:lnTo>
                    <a:pt x="307" y="209"/>
                  </a:lnTo>
                  <a:lnTo>
                    <a:pt x="290" y="200"/>
                  </a:lnTo>
                  <a:lnTo>
                    <a:pt x="264" y="153"/>
                  </a:lnTo>
                  <a:lnTo>
                    <a:pt x="263" y="118"/>
                  </a:lnTo>
                  <a:lnTo>
                    <a:pt x="272" y="101"/>
                  </a:lnTo>
                  <a:lnTo>
                    <a:pt x="245" y="92"/>
                  </a:lnTo>
                  <a:lnTo>
                    <a:pt x="211" y="43"/>
                  </a:lnTo>
                  <a:lnTo>
                    <a:pt x="182" y="53"/>
                  </a:lnTo>
                  <a:lnTo>
                    <a:pt x="145" y="13"/>
                  </a:lnTo>
                  <a:lnTo>
                    <a:pt x="83" y="21"/>
                  </a:lnTo>
                  <a:lnTo>
                    <a:pt x="31" y="0"/>
                  </a:lnTo>
                  <a:lnTo>
                    <a:pt x="0" y="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5" name="Freeform 26"/>
            <p:cNvSpPr/>
            <p:nvPr/>
          </p:nvSpPr>
          <p:spPr bwMode="auto">
            <a:xfrm>
              <a:off x="4461626" y="3413608"/>
              <a:ext cx="541333" cy="206196"/>
            </a:xfrm>
            <a:custGeom>
              <a:gdLst>
                <a:gd fmla="*/ 0 w 434" name="T0"/>
                <a:gd fmla="*/ 97804222 h 183" name="T1"/>
                <a:gd fmla="*/ 0 w 434" name="T2"/>
                <a:gd fmla="*/ 97804222 h 183" name="T3"/>
                <a:gd fmla="*/ 21780710 w 434" name="T4"/>
                <a:gd fmla="*/ 130405179 h 183" name="T5"/>
                <a:gd fmla="*/ 51342202 w 434" name="T6"/>
                <a:gd fmla="*/ 140699736 h 183" name="T7"/>
                <a:gd fmla="*/ 63787960 w 434" name="T8"/>
                <a:gd fmla="*/ 207618979 h 183" name="T9"/>
                <a:gd fmla="*/ 157136156 w 434" name="T10"/>
                <a:gd fmla="*/ 233356025 h 183" name="T11"/>
                <a:gd fmla="*/ 197588027 w 434" name="T12"/>
                <a:gd fmla="*/ 279684804 h 183" name="T13"/>
                <a:gd fmla="*/ 273821727 w 434" name="T14"/>
                <a:gd fmla="*/ 276252848 h 183" name="T15"/>
                <a:gd fmla="*/ 360947101 w 434" name="T16"/>
                <a:gd fmla="*/ 312285761 h 183" name="T17"/>
                <a:gd fmla="*/ 477632633 w 434" name="T18"/>
                <a:gd fmla="*/ 279684804 h 183" name="T19"/>
                <a:gd fmla="*/ 513416994 w 434" name="T20"/>
                <a:gd fmla="*/ 253946448 h 183" name="T21"/>
                <a:gd fmla="*/ 513416994 w 434" name="T22"/>
                <a:gd fmla="*/ 217913535 h 183" name="T23"/>
                <a:gd fmla="*/ 546088045 w 434" name="T24"/>
                <a:gd fmla="*/ 221345491 h 183" name="T25"/>
                <a:gd fmla="*/ 616100113 w 434" name="T26"/>
                <a:gd fmla="*/ 169870047 h 183" name="T27"/>
                <a:gd fmla="*/ 673665330 w 434" name="T28"/>
                <a:gd fmla="*/ 166438092 h 183" name="T29"/>
                <a:gd fmla="*/ 645660348 w 434" name="T30"/>
                <a:gd fmla="*/ 126973224 h 183" name="T31"/>
                <a:gd fmla="*/ 591207349 w 434" name="T32"/>
                <a:gd fmla="*/ 137269090 h 183" name="T33"/>
                <a:gd fmla="*/ 591207349 w 434" name="T34"/>
                <a:gd fmla="*/ 92656289 h 183" name="T35"/>
                <a:gd fmla="*/ 605209762 w 434" name="T36"/>
                <a:gd fmla="*/ 68633890 h 183" name="T37"/>
                <a:gd fmla="*/ 566314585 w 434" name="T38"/>
                <a:gd fmla="*/ 61771289 h 183" name="T39"/>
                <a:gd fmla="*/ 465186875 w 434" name="T40"/>
                <a:gd fmla="*/ 89224334 h 183" name="T41"/>
                <a:gd fmla="*/ 378061578 w 434" name="T42"/>
                <a:gd fmla="*/ 49759445 h 183" name="T43"/>
                <a:gd fmla="*/ 320496438 w 434" name="T44"/>
                <a:gd fmla="*/ 54907378 h 183" name="T45"/>
                <a:gd fmla="*/ 300271146 w 434" name="T46"/>
                <a:gd fmla="*/ 22306411 h 183" name="T47"/>
                <a:gd fmla="*/ 244261492 w 434" name="T48"/>
                <a:gd fmla="*/ 0 h 183" name="T49"/>
                <a:gd fmla="*/ 214701257 w 434" name="T50"/>
                <a:gd fmla="*/ 24022389 h 183" name="T51"/>
                <a:gd fmla="*/ 213145849 w 434" name="T52"/>
                <a:gd fmla="*/ 68633890 h 183" name="T53"/>
                <a:gd fmla="*/ 85569928 w 434" name="T54"/>
                <a:gd fmla="*/ 48043467 h 183" name="T55"/>
                <a:gd fmla="*/ 0 w 434" name="T56"/>
                <a:gd fmla="*/ 97804222 h 183" name="T57"/>
                <a:gd fmla="*/ 0 w 434" name="T58"/>
                <a:gd fmla="*/ 97804222 h 183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w 434" name="T90"/>
                <a:gd fmla="*/ 0 h 183" name="T91"/>
                <a:gd fmla="*/ 434 w 434" name="T92"/>
                <a:gd fmla="*/ 183 h 183" name="T93"/>
              </a:gdLst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b="T93" l="T90" r="T92" t="T91"/>
              <a:pathLst>
                <a:path h="183" w="432">
                  <a:moveTo>
                    <a:pt x="0" y="57"/>
                  </a:moveTo>
                  <a:lnTo>
                    <a:pt x="0" y="57"/>
                  </a:lnTo>
                  <a:lnTo>
                    <a:pt x="14" y="76"/>
                  </a:lnTo>
                  <a:lnTo>
                    <a:pt x="33" y="82"/>
                  </a:lnTo>
                  <a:lnTo>
                    <a:pt x="41" y="121"/>
                  </a:lnTo>
                  <a:lnTo>
                    <a:pt x="101" y="136"/>
                  </a:lnTo>
                  <a:lnTo>
                    <a:pt x="127" y="163"/>
                  </a:lnTo>
                  <a:lnTo>
                    <a:pt x="176" y="161"/>
                  </a:lnTo>
                  <a:lnTo>
                    <a:pt x="232" y="182"/>
                  </a:lnTo>
                  <a:lnTo>
                    <a:pt x="307" y="163"/>
                  </a:lnTo>
                  <a:lnTo>
                    <a:pt x="330" y="148"/>
                  </a:lnTo>
                  <a:lnTo>
                    <a:pt x="330" y="127"/>
                  </a:lnTo>
                  <a:lnTo>
                    <a:pt x="351" y="129"/>
                  </a:lnTo>
                  <a:lnTo>
                    <a:pt x="396" y="99"/>
                  </a:lnTo>
                  <a:lnTo>
                    <a:pt x="433" y="97"/>
                  </a:lnTo>
                  <a:lnTo>
                    <a:pt x="415" y="74"/>
                  </a:lnTo>
                  <a:lnTo>
                    <a:pt x="380" y="80"/>
                  </a:lnTo>
                  <a:lnTo>
                    <a:pt x="380" y="54"/>
                  </a:lnTo>
                  <a:lnTo>
                    <a:pt x="389" y="40"/>
                  </a:lnTo>
                  <a:lnTo>
                    <a:pt x="364" y="36"/>
                  </a:lnTo>
                  <a:lnTo>
                    <a:pt x="299" y="52"/>
                  </a:lnTo>
                  <a:lnTo>
                    <a:pt x="243" y="29"/>
                  </a:lnTo>
                  <a:lnTo>
                    <a:pt x="206" y="32"/>
                  </a:lnTo>
                  <a:lnTo>
                    <a:pt x="193" y="13"/>
                  </a:lnTo>
                  <a:lnTo>
                    <a:pt x="157" y="0"/>
                  </a:lnTo>
                  <a:lnTo>
                    <a:pt x="138" y="14"/>
                  </a:lnTo>
                  <a:lnTo>
                    <a:pt x="137" y="40"/>
                  </a:lnTo>
                  <a:lnTo>
                    <a:pt x="55" y="28"/>
                  </a:lnTo>
                  <a:lnTo>
                    <a:pt x="0" y="5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6" name="Freeform 27"/>
            <p:cNvSpPr/>
            <p:nvPr/>
          </p:nvSpPr>
          <p:spPr bwMode="auto">
            <a:xfrm>
              <a:off x="3853617" y="3941454"/>
              <a:ext cx="126999" cy="206196"/>
            </a:xfrm>
            <a:custGeom>
              <a:gdLst>
                <a:gd fmla="*/ 0 w 105" name="T0"/>
                <a:gd fmla="*/ 143570889 h 119" name="T1"/>
                <a:gd fmla="*/ 0 w 105" name="T2"/>
                <a:gd fmla="*/ 143570889 h 119" name="T3"/>
                <a:gd fmla="*/ 20480870 w 105" name="T4"/>
                <a:gd fmla="*/ 201682754 h 119" name="T5"/>
                <a:gd fmla="*/ 57054450 w 105" name="T6"/>
                <a:gd fmla="*/ 193136590 h 119" name="T7"/>
                <a:gd fmla="*/ 114110109 w 105" name="T8"/>
                <a:gd fmla="*/ 141860872 h 119" name="T9"/>
                <a:gd fmla="*/ 112646586 w 105" name="T10"/>
                <a:gd fmla="*/ 117932397 h 119" name="T11"/>
                <a:gd fmla="*/ 150683680 w 105" name="T12"/>
                <a:gd fmla="*/ 73494155 h 119" name="T13"/>
                <a:gd fmla="*/ 152145994 w 105" name="T14"/>
                <a:gd fmla="*/ 59820554 h 119" name="T15"/>
                <a:gd fmla="*/ 131665133 w 105" name="T16"/>
                <a:gd fmla="*/ 34183359 h 119" name="T17"/>
                <a:gd fmla="*/ 84850527 w 105" name="T18"/>
                <a:gd fmla="*/ 0 h 119" name="T19"/>
                <a:gd fmla="*/ 73147160 w 105" name="T20"/>
                <a:gd fmla="*/ 1708710 h 119" name="T21"/>
                <a:gd fmla="*/ 78998834 w 105" name="T22"/>
                <a:gd fmla="*/ 18801043 h 119" name="T23"/>
                <a:gd fmla="*/ 62907334 w 105" name="T24"/>
                <a:gd fmla="*/ 54693117 h 119" name="T25"/>
                <a:gd fmla="*/ 73147160 w 105" name="T26"/>
                <a:gd fmla="*/ 71785445 h 119" name="T27"/>
                <a:gd fmla="*/ 58517973 w 105" name="T28"/>
                <a:gd fmla="*/ 119642415 h 119" name="T29"/>
                <a:gd fmla="*/ 0 w 105" name="T30"/>
                <a:gd fmla="*/ 143570889 h 119" name="T31"/>
                <a:gd fmla="*/ 0 w 105" name="T32"/>
                <a:gd fmla="*/ 143570889 h 119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w 105" name="T51"/>
                <a:gd fmla="*/ 0 h 119" name="T52"/>
                <a:gd fmla="*/ 105 w 105" name="T53"/>
                <a:gd fmla="*/ 119 h 119" name="T54"/>
              </a:gdLst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b="T54" l="T51" r="T53" t="T52"/>
              <a:pathLst>
                <a:path h="119" w="105">
                  <a:moveTo>
                    <a:pt x="0" y="84"/>
                  </a:moveTo>
                  <a:lnTo>
                    <a:pt x="0" y="84"/>
                  </a:lnTo>
                  <a:lnTo>
                    <a:pt x="14" y="118"/>
                  </a:lnTo>
                  <a:lnTo>
                    <a:pt x="39" y="113"/>
                  </a:lnTo>
                  <a:lnTo>
                    <a:pt x="78" y="83"/>
                  </a:lnTo>
                  <a:lnTo>
                    <a:pt x="77" y="69"/>
                  </a:lnTo>
                  <a:lnTo>
                    <a:pt x="103" y="43"/>
                  </a:lnTo>
                  <a:lnTo>
                    <a:pt x="104" y="35"/>
                  </a:lnTo>
                  <a:lnTo>
                    <a:pt x="90" y="2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54" y="11"/>
                  </a:lnTo>
                  <a:lnTo>
                    <a:pt x="43" y="32"/>
                  </a:lnTo>
                  <a:lnTo>
                    <a:pt x="50" y="42"/>
                  </a:lnTo>
                  <a:lnTo>
                    <a:pt x="40" y="70"/>
                  </a:lnTo>
                  <a:lnTo>
                    <a:pt x="0" y="8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17" name="Freeform 28"/>
            <p:cNvSpPr/>
            <p:nvPr/>
          </p:nvSpPr>
          <p:spPr bwMode="auto">
            <a:xfrm>
              <a:off x="4329864" y="3798578"/>
              <a:ext cx="138112" cy="206196"/>
            </a:xfrm>
            <a:custGeom>
              <a:gdLst>
                <a:gd fmla="*/ 0 w 111" name="T0"/>
                <a:gd fmla="*/ 39317863 h 57" name="T1"/>
                <a:gd fmla="*/ 0 w 111" name="T2"/>
                <a:gd fmla="*/ 39317863 h 57" name="T3"/>
                <a:gd fmla="*/ 21675035 w 111" name="T4"/>
                <a:gd fmla="*/ 0 h 57" name="T5"/>
                <a:gd fmla="*/ 88246756 w 111" name="T6"/>
                <a:gd fmla="*/ 25020341 h 57" name="T7"/>
                <a:gd fmla="*/ 123855015 w 111" name="T8"/>
                <a:gd fmla="*/ 62549509 h 57" name="T9"/>
                <a:gd fmla="*/ 170300826 w 111" name="T10"/>
                <a:gd fmla="*/ 62549509 h 57" name="T11"/>
                <a:gd fmla="*/ 167203860 w 111" name="T12"/>
                <a:gd fmla="*/ 100080026 h 57" name="T13"/>
                <a:gd fmla="*/ 57283304 w 111" name="T14"/>
                <a:gd fmla="*/ 76847032 h 57" name="T15"/>
                <a:gd fmla="*/ 0 w 111" name="T16"/>
                <a:gd fmla="*/ 39317863 h 57" name="T17"/>
                <a:gd fmla="*/ 0 w 111" name="T18"/>
                <a:gd fmla="*/ 39317863 h 57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111" name="T30"/>
                <a:gd fmla="*/ 0 h 57" name="T31"/>
                <a:gd fmla="*/ 111 w 111" name="T32"/>
                <a:gd fmla="*/ 57 h 57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57" w="110">
                  <a:moveTo>
                    <a:pt x="0" y="22"/>
                  </a:moveTo>
                  <a:lnTo>
                    <a:pt x="0" y="22"/>
                  </a:lnTo>
                  <a:lnTo>
                    <a:pt x="14" y="0"/>
                  </a:lnTo>
                  <a:lnTo>
                    <a:pt x="57" y="14"/>
                  </a:lnTo>
                  <a:lnTo>
                    <a:pt x="80" y="35"/>
                  </a:lnTo>
                  <a:lnTo>
                    <a:pt x="110" y="35"/>
                  </a:lnTo>
                  <a:lnTo>
                    <a:pt x="108" y="56"/>
                  </a:lnTo>
                  <a:lnTo>
                    <a:pt x="37" y="43"/>
                  </a:lnTo>
                  <a:lnTo>
                    <a:pt x="0" y="2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18" name="Group 69"/>
            <p:cNvGrpSpPr/>
            <p:nvPr/>
          </p:nvGrpSpPr>
          <p:grpSpPr>
            <a:xfrm>
              <a:off x="5799812" y="5051053"/>
              <a:ext cx="203196" cy="257178"/>
              <a:chOff x="5352" y="3915"/>
              <a:chExt cx="163" cy="197"/>
            </a:xfrm>
            <a:grpFill/>
          </p:grpSpPr>
          <p:sp>
            <p:nvSpPr>
              <p:cNvPr id="324" name="Freeform 235"/>
              <p:cNvSpPr/>
              <p:nvPr/>
            </p:nvSpPr>
            <p:spPr bwMode="auto">
              <a:xfrm>
                <a:off x="5352" y="3983"/>
                <a:ext cx="106" cy="158"/>
              </a:xfrm>
              <a:custGeom>
                <a:gdLst>
                  <a:gd fmla="*/ 0 w 106" name="T0"/>
                  <a:gd fmla="*/ 87 h 100" name="T1"/>
                  <a:gd fmla="*/ 0 w 106" name="T2"/>
                  <a:gd fmla="*/ 87 h 100" name="T3"/>
                  <a:gd fmla="*/ 22 w 106" name="T4"/>
                  <a:gd fmla="*/ 56 h 100" name="T5"/>
                  <a:gd fmla="*/ 60 w 106" name="T6"/>
                  <a:gd fmla="*/ 34 h 100" name="T7"/>
                  <a:gd fmla="*/ 79 w 106" name="T8"/>
                  <a:gd fmla="*/ 0 h 100" name="T9"/>
                  <a:gd fmla="*/ 91 w 106" name="T10"/>
                  <a:gd fmla="*/ 10 h 100" name="T11"/>
                  <a:gd fmla="*/ 104 w 106" name="T12"/>
                  <a:gd fmla="*/ 6 h 100" name="T13"/>
                  <a:gd fmla="*/ 105 w 106" name="T14"/>
                  <a:gd fmla="*/ 18 h 100" name="T15"/>
                  <a:gd fmla="*/ 85 w 106" name="T16"/>
                  <a:gd fmla="*/ 41 h 100" name="T17"/>
                  <a:gd fmla="*/ 90 w 106" name="T18"/>
                  <a:gd fmla="*/ 52 h 100" name="T19"/>
                  <a:gd fmla="*/ 67 w 106" name="T20"/>
                  <a:gd fmla="*/ 56 h 100" name="T21"/>
                  <a:gd fmla="*/ 57 w 106" name="T22"/>
                  <a:gd fmla="*/ 89 h 100" name="T23"/>
                  <a:gd fmla="*/ 34 w 106" name="T24"/>
                  <a:gd fmla="*/ 99 h 100" name="T25"/>
                  <a:gd fmla="*/ 0 w 106" name="T26"/>
                  <a:gd fmla="*/ 87 h 100" name="T27"/>
                  <a:gd fmla="*/ 0 w 106" name="T28"/>
                  <a:gd fmla="*/ 87 h 100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06" name="T45"/>
                  <a:gd fmla="*/ 0 h 100" name="T46"/>
                  <a:gd fmla="*/ 106 w 106" name="T47"/>
                  <a:gd fmla="*/ 100 h 100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00" w="105">
                    <a:moveTo>
                      <a:pt x="0" y="87"/>
                    </a:moveTo>
                    <a:lnTo>
                      <a:pt x="0" y="87"/>
                    </a:lnTo>
                    <a:lnTo>
                      <a:pt x="22" y="56"/>
                    </a:lnTo>
                    <a:lnTo>
                      <a:pt x="60" y="34"/>
                    </a:lnTo>
                    <a:lnTo>
                      <a:pt x="79" y="0"/>
                    </a:lnTo>
                    <a:lnTo>
                      <a:pt x="91" y="10"/>
                    </a:lnTo>
                    <a:lnTo>
                      <a:pt x="104" y="6"/>
                    </a:lnTo>
                    <a:lnTo>
                      <a:pt x="105" y="18"/>
                    </a:lnTo>
                    <a:lnTo>
                      <a:pt x="85" y="41"/>
                    </a:lnTo>
                    <a:lnTo>
                      <a:pt x="90" y="52"/>
                    </a:lnTo>
                    <a:lnTo>
                      <a:pt x="67" y="56"/>
                    </a:lnTo>
                    <a:lnTo>
                      <a:pt x="57" y="89"/>
                    </a:lnTo>
                    <a:lnTo>
                      <a:pt x="34" y="99"/>
                    </a:lnTo>
                    <a:lnTo>
                      <a:pt x="0" y="8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5" name="Freeform 236"/>
              <p:cNvSpPr/>
              <p:nvPr/>
            </p:nvSpPr>
            <p:spPr bwMode="auto">
              <a:xfrm>
                <a:off x="5435" y="3891"/>
                <a:ext cx="80" cy="158"/>
              </a:xfrm>
              <a:custGeom>
                <a:gdLst>
                  <a:gd fmla="*/ 0 w 80" name="T0"/>
                  <a:gd fmla="*/ 0 h 110" name="T1"/>
                  <a:gd fmla="*/ 0 w 80" name="T2"/>
                  <a:gd fmla="*/ 0 h 110" name="T3"/>
                  <a:gd fmla="*/ 22 w 80" name="T4"/>
                  <a:gd fmla="*/ 13 h 110" name="T5"/>
                  <a:gd fmla="*/ 28 w 80" name="T6"/>
                  <a:gd fmla="*/ 37 h 110" name="T7"/>
                  <a:gd fmla="*/ 37 w 80" name="T8"/>
                  <a:gd fmla="*/ 43 h 110" name="T9"/>
                  <a:gd fmla="*/ 43 w 80" name="T10"/>
                  <a:gd fmla="*/ 33 h 110" name="T11"/>
                  <a:gd fmla="*/ 47 w 80" name="T12"/>
                  <a:gd fmla="*/ 50 h 110" name="T13"/>
                  <a:gd fmla="*/ 79 w 80" name="T14"/>
                  <a:gd fmla="*/ 50 h 110" name="T15"/>
                  <a:gd fmla="*/ 73 w 80" name="T16"/>
                  <a:gd fmla="*/ 74 h 110" name="T17"/>
                  <a:gd fmla="*/ 57 w 80" name="T18"/>
                  <a:gd fmla="*/ 77 h 110" name="T19"/>
                  <a:gd fmla="*/ 43 w 80" name="T20"/>
                  <a:gd fmla="*/ 108 h 110" name="T21"/>
                  <a:gd fmla="*/ 28 w 80" name="T22"/>
                  <a:gd fmla="*/ 109 h 110" name="T23"/>
                  <a:gd fmla="*/ 35 w 80" name="T24"/>
                  <a:gd fmla="*/ 98 h 110" name="T25"/>
                  <a:gd fmla="*/ 15 w 80" name="T26"/>
                  <a:gd fmla="*/ 75 h 110" name="T27"/>
                  <a:gd fmla="*/ 31 w 80" name="T28"/>
                  <a:gd fmla="*/ 56 h 110" name="T29"/>
                  <a:gd fmla="*/ 28 w 80" name="T30"/>
                  <a:gd fmla="*/ 40 h 110" name="T31"/>
                  <a:gd fmla="*/ 0 w 80" name="T32"/>
                  <a:gd fmla="*/ 0 h 110" name="T33"/>
                  <a:gd fmla="*/ 0 w 80" name="T34"/>
                  <a:gd fmla="*/ 0 h 110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80" name="T54"/>
                  <a:gd fmla="*/ 0 h 110" name="T55"/>
                  <a:gd fmla="*/ 80 w 80" name="T56"/>
                  <a:gd fmla="*/ 110 h 110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110" w="80">
                    <a:moveTo>
                      <a:pt x="0" y="0"/>
                    </a:moveTo>
                    <a:lnTo>
                      <a:pt x="0" y="0"/>
                    </a:lnTo>
                    <a:lnTo>
                      <a:pt x="22" y="13"/>
                    </a:lnTo>
                    <a:lnTo>
                      <a:pt x="28" y="37"/>
                    </a:lnTo>
                    <a:lnTo>
                      <a:pt x="37" y="43"/>
                    </a:lnTo>
                    <a:lnTo>
                      <a:pt x="43" y="33"/>
                    </a:lnTo>
                    <a:lnTo>
                      <a:pt x="47" y="50"/>
                    </a:lnTo>
                    <a:lnTo>
                      <a:pt x="79" y="50"/>
                    </a:lnTo>
                    <a:lnTo>
                      <a:pt x="73" y="74"/>
                    </a:lnTo>
                    <a:lnTo>
                      <a:pt x="57" y="77"/>
                    </a:lnTo>
                    <a:lnTo>
                      <a:pt x="43" y="108"/>
                    </a:lnTo>
                    <a:lnTo>
                      <a:pt x="28" y="109"/>
                    </a:lnTo>
                    <a:lnTo>
                      <a:pt x="35" y="98"/>
                    </a:lnTo>
                    <a:lnTo>
                      <a:pt x="15" y="75"/>
                    </a:lnTo>
                    <a:lnTo>
                      <a:pt x="31" y="56"/>
                    </a:lnTo>
                    <a:lnTo>
                      <a:pt x="28" y="4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19" name="Freeform 30"/>
            <p:cNvSpPr/>
            <p:nvPr/>
          </p:nvSpPr>
          <p:spPr bwMode="auto">
            <a:xfrm>
              <a:off x="4002841" y="3755717"/>
              <a:ext cx="287336" cy="206196"/>
            </a:xfrm>
            <a:custGeom>
              <a:gdLst>
                <a:gd fmla="*/ 0 w 230" name="T0"/>
                <a:gd fmla="*/ 184855067 h 199" name="T1"/>
                <a:gd fmla="*/ 0 w 230" name="T2"/>
                <a:gd fmla="*/ 184855067 h 199" name="T3"/>
                <a:gd fmla="*/ 34336892 w 230" name="T4"/>
                <a:gd fmla="*/ 196837704 h 199" name="T5"/>
                <a:gd fmla="*/ 112372904 w 230" name="T6"/>
                <a:gd fmla="*/ 184855067 h 199" name="T7"/>
                <a:gd fmla="*/ 126419980 w 230" name="T8"/>
                <a:gd fmla="*/ 150623590 h 199" name="T9"/>
                <a:gd fmla="*/ 179485088 w 230" name="T10"/>
                <a:gd fmla="*/ 131794665 h 199" name="T11"/>
                <a:gd fmla="*/ 184167446 w 230" name="T12"/>
                <a:gd fmla="*/ 102696964 h 199" name="T13"/>
                <a:gd fmla="*/ 202895633 w 230" name="T14"/>
                <a:gd fmla="*/ 95850677 h 199" name="T15"/>
                <a:gd fmla="*/ 195092534 w 230" name="T16"/>
                <a:gd fmla="*/ 80446837 h 199" name="T17"/>
                <a:gd fmla="*/ 213821969 w 230" name="T18"/>
                <a:gd fmla="*/ 78734284 h 199" name="T19"/>
                <a:gd fmla="*/ 227867797 w 230" name="T20"/>
                <a:gd fmla="*/ 49636583 h 199" name="T21"/>
                <a:gd fmla="*/ 221625068 w 230" name="T22"/>
                <a:gd fmla="*/ 20538866 h 199" name="T23"/>
                <a:gd fmla="*/ 293419571 w 230" name="T24"/>
                <a:gd fmla="*/ 0 h 199" name="T25"/>
                <a:gd fmla="*/ 357409805 w 230" name="T26"/>
                <a:gd fmla="*/ 42790286 h 199" name="T27"/>
                <a:gd fmla="*/ 340240740 w 230" name="T28"/>
                <a:gd fmla="*/ 61617913 h 199" name="T29"/>
                <a:gd fmla="*/ 279372495 w 230" name="T30"/>
                <a:gd fmla="*/ 61617913 h 199" name="T31"/>
                <a:gd fmla="*/ 279372495 w 230" name="T32"/>
                <a:gd fmla="*/ 99274475 h 199" name="T33"/>
                <a:gd fmla="*/ 307465399 w 230" name="T34"/>
                <a:gd fmla="*/ 123237133 h 199" name="T35"/>
                <a:gd fmla="*/ 290297582 w 230" name="T36"/>
                <a:gd fmla="*/ 135218463 h 199" name="T37"/>
                <a:gd fmla="*/ 294979941 w 230" name="T38"/>
                <a:gd fmla="*/ 157469877 h 199" name="T39"/>
                <a:gd fmla="*/ 232550156 w 230" name="T40"/>
                <a:gd fmla="*/ 234492937 h 199" name="T41"/>
                <a:gd fmla="*/ 204457252 w 230" name="T42"/>
                <a:gd fmla="*/ 232781693 h 199" name="T43"/>
                <a:gd fmla="*/ 184167446 w 230" name="T44"/>
                <a:gd fmla="*/ 251609309 h 199" name="T45"/>
                <a:gd fmla="*/ 218503079 w 230" name="T46"/>
                <a:gd fmla="*/ 323497286 h 199" name="T47"/>
                <a:gd fmla="*/ 170120370 w 230" name="T48"/>
                <a:gd fmla="*/ 323497286 h 199" name="T49"/>
                <a:gd fmla="*/ 152952514 w 230" name="T50"/>
                <a:gd fmla="*/ 338902414 h 199" name="T51"/>
                <a:gd fmla="*/ 117055263 w 230" name="T52"/>
                <a:gd fmla="*/ 296110830 h 199" name="T53"/>
                <a:gd fmla="*/ 17167821 w 230" name="T54"/>
                <a:gd fmla="*/ 304669670 h 199" name="T55"/>
                <a:gd fmla="*/ 49943099 w 230" name="T56"/>
                <a:gd fmla="*/ 255031799 h 199" name="T57"/>
                <a:gd fmla="*/ 0 w 230" name="T58"/>
                <a:gd fmla="*/ 184855067 h 199" name="T59"/>
                <a:gd fmla="*/ 0 w 230" name="T60"/>
                <a:gd fmla="*/ 184855067 h 199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w 230" name="T93"/>
                <a:gd fmla="*/ 0 h 199" name="T94"/>
                <a:gd fmla="*/ 230 w 230" name="T95"/>
                <a:gd fmla="*/ 199 h 199" name="T96"/>
              </a:gdLst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b="T96" l="T93" r="T95" t="T94"/>
              <a:pathLst>
                <a:path h="199" w="230">
                  <a:moveTo>
                    <a:pt x="0" y="108"/>
                  </a:moveTo>
                  <a:lnTo>
                    <a:pt x="0" y="108"/>
                  </a:lnTo>
                  <a:lnTo>
                    <a:pt x="22" y="115"/>
                  </a:lnTo>
                  <a:lnTo>
                    <a:pt x="72" y="108"/>
                  </a:lnTo>
                  <a:lnTo>
                    <a:pt x="81" y="88"/>
                  </a:lnTo>
                  <a:lnTo>
                    <a:pt x="115" y="77"/>
                  </a:lnTo>
                  <a:lnTo>
                    <a:pt x="118" y="60"/>
                  </a:lnTo>
                  <a:lnTo>
                    <a:pt x="130" y="56"/>
                  </a:lnTo>
                  <a:lnTo>
                    <a:pt x="125" y="47"/>
                  </a:lnTo>
                  <a:lnTo>
                    <a:pt x="137" y="46"/>
                  </a:lnTo>
                  <a:lnTo>
                    <a:pt x="146" y="29"/>
                  </a:lnTo>
                  <a:lnTo>
                    <a:pt x="142" y="12"/>
                  </a:lnTo>
                  <a:lnTo>
                    <a:pt x="188" y="0"/>
                  </a:lnTo>
                  <a:lnTo>
                    <a:pt x="229" y="25"/>
                  </a:lnTo>
                  <a:lnTo>
                    <a:pt x="218" y="36"/>
                  </a:lnTo>
                  <a:lnTo>
                    <a:pt x="179" y="36"/>
                  </a:lnTo>
                  <a:lnTo>
                    <a:pt x="179" y="58"/>
                  </a:lnTo>
                  <a:lnTo>
                    <a:pt x="197" y="72"/>
                  </a:lnTo>
                  <a:lnTo>
                    <a:pt x="186" y="79"/>
                  </a:lnTo>
                  <a:lnTo>
                    <a:pt x="189" y="92"/>
                  </a:lnTo>
                  <a:lnTo>
                    <a:pt x="149" y="137"/>
                  </a:lnTo>
                  <a:lnTo>
                    <a:pt x="131" y="136"/>
                  </a:lnTo>
                  <a:lnTo>
                    <a:pt x="118" y="147"/>
                  </a:lnTo>
                  <a:lnTo>
                    <a:pt x="140" y="189"/>
                  </a:lnTo>
                  <a:lnTo>
                    <a:pt x="109" y="189"/>
                  </a:lnTo>
                  <a:lnTo>
                    <a:pt x="98" y="198"/>
                  </a:lnTo>
                  <a:lnTo>
                    <a:pt x="75" y="173"/>
                  </a:lnTo>
                  <a:lnTo>
                    <a:pt x="11" y="178"/>
                  </a:lnTo>
                  <a:lnTo>
                    <a:pt x="32" y="149"/>
                  </a:lnTo>
                  <a:lnTo>
                    <a:pt x="0" y="10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20" name="Group 73"/>
            <p:cNvGrpSpPr/>
            <p:nvPr/>
          </p:nvGrpSpPr>
          <p:grpSpPr>
            <a:xfrm>
              <a:off x="5369607" y="4462068"/>
              <a:ext cx="203197" cy="136526"/>
              <a:chOff x="5006" y="3464"/>
              <a:chExt cx="164" cy="107"/>
            </a:xfrm>
            <a:grpFill/>
          </p:grpSpPr>
          <p:sp>
            <p:nvSpPr>
              <p:cNvPr id="321" name="Freeform 232"/>
              <p:cNvSpPr/>
              <p:nvPr/>
            </p:nvSpPr>
            <p:spPr bwMode="auto">
              <a:xfrm>
                <a:off x="5006" y="3437"/>
                <a:ext cx="136" cy="162"/>
              </a:xfrm>
              <a:custGeom>
                <a:gdLst>
                  <a:gd fmla="*/ 0 w 136" name="T0"/>
                  <a:gd fmla="*/ 0 h 107" name="T1"/>
                  <a:gd fmla="*/ 0 w 136" name="T2"/>
                  <a:gd fmla="*/ 0 h 107" name="T3"/>
                  <a:gd fmla="*/ 2 w 136" name="T4"/>
                  <a:gd fmla="*/ 88 h 107" name="T5"/>
                  <a:gd fmla="*/ 24 w 136" name="T6"/>
                  <a:gd fmla="*/ 91 h 107" name="T7"/>
                  <a:gd fmla="*/ 46 w 136" name="T8"/>
                  <a:gd fmla="*/ 67 h 107" name="T9"/>
                  <a:gd fmla="*/ 70 w 136" name="T10"/>
                  <a:gd fmla="*/ 78 h 107" name="T11"/>
                  <a:gd fmla="*/ 93 w 136" name="T12"/>
                  <a:gd fmla="*/ 101 h 107" name="T13"/>
                  <a:gd fmla="*/ 135 w 136" name="T14"/>
                  <a:gd fmla="*/ 106 h 107" name="T15"/>
                  <a:gd fmla="*/ 87 w 136" name="T16"/>
                  <a:gd fmla="*/ 67 h 107" name="T17"/>
                  <a:gd fmla="*/ 90 w 136" name="T18"/>
                  <a:gd fmla="*/ 47 h 107" name="T19"/>
                  <a:gd fmla="*/ 67 w 136" name="T20"/>
                  <a:gd fmla="*/ 41 h 107" name="T21"/>
                  <a:gd fmla="*/ 46 w 136" name="T22"/>
                  <a:gd fmla="*/ 16 h 107" name="T23"/>
                  <a:gd fmla="*/ 0 w 136" name="T24"/>
                  <a:gd fmla="*/ 0 h 107" name="T25"/>
                  <a:gd fmla="*/ 0 w 136" name="T26"/>
                  <a:gd fmla="*/ 0 h 107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136" name="T42"/>
                  <a:gd fmla="*/ 0 h 107" name="T43"/>
                  <a:gd fmla="*/ 136 w 136" name="T44"/>
                  <a:gd fmla="*/ 107 h 107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107" w="136">
                    <a:moveTo>
                      <a:pt x="0" y="0"/>
                    </a:moveTo>
                    <a:lnTo>
                      <a:pt x="0" y="0"/>
                    </a:lnTo>
                    <a:lnTo>
                      <a:pt x="2" y="88"/>
                    </a:lnTo>
                    <a:lnTo>
                      <a:pt x="24" y="91"/>
                    </a:lnTo>
                    <a:lnTo>
                      <a:pt x="46" y="67"/>
                    </a:lnTo>
                    <a:lnTo>
                      <a:pt x="70" y="78"/>
                    </a:lnTo>
                    <a:lnTo>
                      <a:pt x="93" y="101"/>
                    </a:lnTo>
                    <a:lnTo>
                      <a:pt x="135" y="106"/>
                    </a:lnTo>
                    <a:lnTo>
                      <a:pt x="87" y="67"/>
                    </a:lnTo>
                    <a:lnTo>
                      <a:pt x="90" y="47"/>
                    </a:lnTo>
                    <a:lnTo>
                      <a:pt x="67" y="41"/>
                    </a:lnTo>
                    <a:lnTo>
                      <a:pt x="46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2" name="Freeform 75"/>
              <p:cNvSpPr/>
              <p:nvPr/>
            </p:nvSpPr>
            <p:spPr bwMode="auto">
              <a:xfrm>
                <a:off x="5105" y="3420"/>
                <a:ext cx="57" cy="162"/>
              </a:xfrm>
              <a:custGeom>
                <a:gdLst>
                  <a:gd fmla="*/ 0 w 57" name="T0"/>
                  <a:gd fmla="*/ 18 h 28" name="T1"/>
                  <a:gd fmla="*/ 0 w 57" name="T2"/>
                  <a:gd fmla="*/ 18 h 28" name="T3"/>
                  <a:gd fmla="*/ 33 w 57" name="T4"/>
                  <a:gd fmla="*/ 27 h 28" name="T5"/>
                  <a:gd fmla="*/ 56 w 57" name="T6"/>
                  <a:gd fmla="*/ 8 h 28" name="T7"/>
                  <a:gd fmla="*/ 47 w 57" name="T8"/>
                  <a:gd fmla="*/ 0 h 28" name="T9"/>
                  <a:gd fmla="*/ 40 w 57" name="T10"/>
                  <a:gd fmla="*/ 10 h 28" name="T11"/>
                  <a:gd fmla="*/ 0 w 57" name="T12"/>
                  <a:gd fmla="*/ 18 h 28" name="T13"/>
                  <a:gd fmla="*/ 0 w 57" name="T14"/>
                  <a:gd fmla="*/ 18 h 2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7" name="T24"/>
                  <a:gd fmla="*/ 0 h 28" name="T25"/>
                  <a:gd fmla="*/ 57 w 57" name="T26"/>
                  <a:gd fmla="*/ 28 h 2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8" w="57">
                    <a:moveTo>
                      <a:pt x="0" y="18"/>
                    </a:moveTo>
                    <a:lnTo>
                      <a:pt x="0" y="18"/>
                    </a:lnTo>
                    <a:lnTo>
                      <a:pt x="33" y="27"/>
                    </a:lnTo>
                    <a:lnTo>
                      <a:pt x="56" y="8"/>
                    </a:lnTo>
                    <a:lnTo>
                      <a:pt x="47" y="0"/>
                    </a:lnTo>
                    <a:lnTo>
                      <a:pt x="40" y="1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3" name="Freeform 234"/>
              <p:cNvSpPr/>
              <p:nvPr/>
            </p:nvSpPr>
            <p:spPr bwMode="auto">
              <a:xfrm>
                <a:off x="5139" y="3399"/>
                <a:ext cx="31" cy="162"/>
              </a:xfrm>
              <a:custGeom>
                <a:gdLst>
                  <a:gd fmla="*/ 0 w 31" name="T0"/>
                  <a:gd fmla="*/ 0 h 28" name="T1"/>
                  <a:gd fmla="*/ 0 w 31" name="T2"/>
                  <a:gd fmla="*/ 0 h 28" name="T3"/>
                  <a:gd fmla="*/ 23 w 31" name="T4"/>
                  <a:gd fmla="*/ 12 h 28" name="T5"/>
                  <a:gd fmla="*/ 30 w 31" name="T6"/>
                  <a:gd fmla="*/ 27 h 28" name="T7"/>
                  <a:gd fmla="*/ 29 w 31" name="T8"/>
                  <a:gd fmla="*/ 16 h 28" name="T9"/>
                  <a:gd fmla="*/ 0 w 31" name="T10"/>
                  <a:gd fmla="*/ 0 h 28" name="T11"/>
                  <a:gd fmla="*/ 0 w 31" name="T12"/>
                  <a:gd fmla="*/ 0 h 2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1" name="T21"/>
                  <a:gd fmla="*/ 0 h 28" name="T22"/>
                  <a:gd fmla="*/ 31 w 31" name="T23"/>
                  <a:gd fmla="*/ 28 h 2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8" w="31">
                    <a:moveTo>
                      <a:pt x="0" y="0"/>
                    </a:moveTo>
                    <a:lnTo>
                      <a:pt x="0" y="0"/>
                    </a:lnTo>
                    <a:lnTo>
                      <a:pt x="23" y="12"/>
                    </a:lnTo>
                    <a:lnTo>
                      <a:pt x="30" y="27"/>
                    </a:lnTo>
                    <a:lnTo>
                      <a:pt x="29" y="16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grpSp>
          <p:nvGrpSpPr>
            <p:cNvPr id="121" name="Group 77"/>
            <p:cNvGrpSpPr/>
            <p:nvPr/>
          </p:nvGrpSpPr>
          <p:grpSpPr>
            <a:xfrm>
              <a:off x="4963350" y="4084259"/>
              <a:ext cx="153988" cy="234952"/>
              <a:chOff x="4680" y="3175"/>
              <a:chExt cx="125" cy="179"/>
            </a:xfrm>
            <a:grpFill/>
          </p:grpSpPr>
          <p:sp>
            <p:nvSpPr>
              <p:cNvPr id="315" name="Freeform 226"/>
              <p:cNvSpPr/>
              <p:nvPr/>
            </p:nvSpPr>
            <p:spPr bwMode="auto">
              <a:xfrm>
                <a:off x="4680" y="3216"/>
                <a:ext cx="32" cy="157"/>
              </a:xfrm>
              <a:custGeom>
                <a:gdLst>
                  <a:gd fmla="*/ 0 w 32" name="T0"/>
                  <a:gd fmla="*/ 39 h 40" name="T1"/>
                  <a:gd fmla="*/ 0 w 32" name="T2"/>
                  <a:gd fmla="*/ 39 h 40" name="T3"/>
                  <a:gd fmla="*/ 22 w 32" name="T4"/>
                  <a:gd fmla="*/ 21 h 40" name="T5"/>
                  <a:gd fmla="*/ 31 w 32" name="T6"/>
                  <a:gd fmla="*/ 0 h 40" name="T7"/>
                  <a:gd fmla="*/ 0 w 32" name="T8"/>
                  <a:gd fmla="*/ 39 h 40" name="T9"/>
                  <a:gd fmla="*/ 0 w 32" name="T10"/>
                  <a:gd fmla="*/ 39 h 40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32" name="T18"/>
                  <a:gd fmla="*/ 0 h 40" name="T19"/>
                  <a:gd fmla="*/ 32 w 32" name="T20"/>
                  <a:gd fmla="*/ 40 h 40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40" w="32">
                    <a:moveTo>
                      <a:pt x="0" y="39"/>
                    </a:moveTo>
                    <a:lnTo>
                      <a:pt x="0" y="39"/>
                    </a:lnTo>
                    <a:lnTo>
                      <a:pt x="22" y="21"/>
                    </a:lnTo>
                    <a:lnTo>
                      <a:pt x="31" y="0"/>
                    </a:lnTo>
                    <a:lnTo>
                      <a:pt x="0" y="3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6" name="Freeform 79"/>
              <p:cNvSpPr/>
              <p:nvPr/>
            </p:nvSpPr>
            <p:spPr bwMode="auto">
              <a:xfrm>
                <a:off x="4717" y="3138"/>
                <a:ext cx="57" cy="157"/>
              </a:xfrm>
              <a:custGeom>
                <a:gdLst>
                  <a:gd fmla="*/ 0 w 57" name="T0"/>
                  <a:gd fmla="*/ 33 h 84" name="T1"/>
                  <a:gd fmla="*/ 0 w 57" name="T2"/>
                  <a:gd fmla="*/ 33 h 84" name="T3"/>
                  <a:gd fmla="*/ 11 w 57" name="T4"/>
                  <a:gd fmla="*/ 0 h 84" name="T5"/>
                  <a:gd fmla="*/ 30 w 57" name="T6"/>
                  <a:gd fmla="*/ 1 h 84" name="T7"/>
                  <a:gd fmla="*/ 35 w 57" name="T8"/>
                  <a:gd fmla="*/ 23 h 84" name="T9"/>
                  <a:gd fmla="*/ 20 w 57" name="T10"/>
                  <a:gd fmla="*/ 45 h 84" name="T11"/>
                  <a:gd fmla="*/ 23 w 57" name="T12"/>
                  <a:gd fmla="*/ 58 h 84" name="T13"/>
                  <a:gd fmla="*/ 53 w 57" name="T14"/>
                  <a:gd fmla="*/ 66 h 84" name="T15"/>
                  <a:gd fmla="*/ 56 w 57" name="T16"/>
                  <a:gd fmla="*/ 83 h 84" name="T17"/>
                  <a:gd fmla="*/ 38 w 57" name="T18"/>
                  <a:gd fmla="*/ 66 h 84" name="T19"/>
                  <a:gd fmla="*/ 38 w 57" name="T20"/>
                  <a:gd fmla="*/ 74 h 84" name="T21"/>
                  <a:gd fmla="*/ 11 w 57" name="T22"/>
                  <a:gd fmla="*/ 66 h 84" name="T23"/>
                  <a:gd fmla="*/ 0 w 57" name="T24"/>
                  <a:gd fmla="*/ 33 h 84" name="T25"/>
                  <a:gd fmla="*/ 0 w 57" name="T26"/>
                  <a:gd fmla="*/ 33 h 84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57" name="T42"/>
                  <a:gd fmla="*/ 0 h 84" name="T43"/>
                  <a:gd fmla="*/ 57 w 57" name="T44"/>
                  <a:gd fmla="*/ 84 h 84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84" w="57">
                    <a:moveTo>
                      <a:pt x="0" y="33"/>
                    </a:moveTo>
                    <a:lnTo>
                      <a:pt x="0" y="33"/>
                    </a:lnTo>
                    <a:lnTo>
                      <a:pt x="11" y="0"/>
                    </a:lnTo>
                    <a:lnTo>
                      <a:pt x="30" y="1"/>
                    </a:lnTo>
                    <a:lnTo>
                      <a:pt x="35" y="23"/>
                    </a:lnTo>
                    <a:lnTo>
                      <a:pt x="20" y="45"/>
                    </a:lnTo>
                    <a:lnTo>
                      <a:pt x="23" y="58"/>
                    </a:lnTo>
                    <a:lnTo>
                      <a:pt x="53" y="66"/>
                    </a:lnTo>
                    <a:lnTo>
                      <a:pt x="56" y="83"/>
                    </a:lnTo>
                    <a:lnTo>
                      <a:pt x="38" y="66"/>
                    </a:lnTo>
                    <a:lnTo>
                      <a:pt x="38" y="74"/>
                    </a:lnTo>
                    <a:lnTo>
                      <a:pt x="11" y="66"/>
                    </a:lnTo>
                    <a:lnTo>
                      <a:pt x="0" y="3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7" name="Freeform 228"/>
              <p:cNvSpPr/>
              <p:nvPr/>
            </p:nvSpPr>
            <p:spPr bwMode="auto">
              <a:xfrm>
                <a:off x="4722" y="3176"/>
                <a:ext cx="17" cy="157"/>
              </a:xfrm>
              <a:custGeom>
                <a:gdLst>
                  <a:gd fmla="*/ 0 w 17" name="T0"/>
                  <a:gd fmla="*/ 0 h 18" name="T1"/>
                  <a:gd fmla="*/ 0 w 17" name="T2"/>
                  <a:gd fmla="*/ 0 h 18" name="T3"/>
                  <a:gd fmla="*/ 8 w 17" name="T4"/>
                  <a:gd fmla="*/ 0 h 18" name="T5"/>
                  <a:gd fmla="*/ 16 w 17" name="T6"/>
                  <a:gd fmla="*/ 3 h 18" name="T7"/>
                  <a:gd fmla="*/ 12 w 17" name="T8"/>
                  <a:gd fmla="*/ 17 h 18" name="T9"/>
                  <a:gd fmla="*/ 0 w 17" name="T10"/>
                  <a:gd fmla="*/ 0 h 18" name="T11"/>
                  <a:gd fmla="*/ 0 w 17" name="T12"/>
                  <a:gd fmla="*/ 0 h 1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7" name="T21"/>
                  <a:gd fmla="*/ 0 h 18" name="T22"/>
                  <a:gd fmla="*/ 17 w 17" name="T23"/>
                  <a:gd fmla="*/ 18 h 1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8" w="17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6" y="3"/>
                    </a:lnTo>
                    <a:lnTo>
                      <a:pt x="12" y="17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8" name="Freeform 81"/>
              <p:cNvSpPr/>
              <p:nvPr/>
            </p:nvSpPr>
            <p:spPr bwMode="auto">
              <a:xfrm>
                <a:off x="4744" y="3199"/>
                <a:ext cx="15" cy="157"/>
              </a:xfrm>
              <a:custGeom>
                <a:gdLst>
                  <a:gd fmla="*/ 0 w 15" name="T0"/>
                  <a:gd fmla="*/ 0 h 22" name="T1"/>
                  <a:gd fmla="*/ 0 w 15" name="T2"/>
                  <a:gd fmla="*/ 0 h 22" name="T3"/>
                  <a:gd fmla="*/ 1 w 15" name="T4"/>
                  <a:gd fmla="*/ 21 h 22" name="T5"/>
                  <a:gd fmla="*/ 14 w 15" name="T6"/>
                  <a:gd fmla="*/ 12 h 22" name="T7"/>
                  <a:gd fmla="*/ 0 w 15" name="T8"/>
                  <a:gd fmla="*/ 0 h 22" name="T9"/>
                  <a:gd fmla="*/ 0 w 15" name="T10"/>
                  <a:gd fmla="*/ 0 h 22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5" name="T18"/>
                  <a:gd fmla="*/ 0 h 22" name="T19"/>
                  <a:gd fmla="*/ 15 w 15" name="T20"/>
                  <a:gd fmla="*/ 22 h 22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2" w="15">
                    <a:moveTo>
                      <a:pt x="0" y="0"/>
                    </a:moveTo>
                    <a:lnTo>
                      <a:pt x="0" y="0"/>
                    </a:lnTo>
                    <a:lnTo>
                      <a:pt x="1" y="21"/>
                    </a:lnTo>
                    <a:lnTo>
                      <a:pt x="14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9" name="Freeform 230"/>
              <p:cNvSpPr/>
              <p:nvPr/>
            </p:nvSpPr>
            <p:spPr bwMode="auto">
              <a:xfrm>
                <a:off x="4745" y="3247"/>
                <a:ext cx="60" cy="157"/>
              </a:xfrm>
              <a:custGeom>
                <a:gdLst>
                  <a:gd fmla="*/ 0 w 60" name="T0"/>
                  <a:gd fmla="*/ 38 h 57" name="T1"/>
                  <a:gd fmla="*/ 0 w 60" name="T2"/>
                  <a:gd fmla="*/ 38 h 57" name="T3"/>
                  <a:gd fmla="*/ 13 w 60" name="T4"/>
                  <a:gd fmla="*/ 18 h 57" name="T5"/>
                  <a:gd fmla="*/ 28 w 60" name="T6"/>
                  <a:gd fmla="*/ 22 h 57" name="T7"/>
                  <a:gd fmla="*/ 49 w 60" name="T8"/>
                  <a:gd fmla="*/ 0 h 57" name="T9"/>
                  <a:gd fmla="*/ 59 w 60" name="T10"/>
                  <a:gd fmla="*/ 13 h 57" name="T11"/>
                  <a:gd fmla="*/ 58 w 60" name="T12"/>
                  <a:gd fmla="*/ 46 h 57" name="T13"/>
                  <a:gd fmla="*/ 53 w 60" name="T14"/>
                  <a:gd fmla="*/ 32 h 57" name="T15"/>
                  <a:gd fmla="*/ 47 w 60" name="T16"/>
                  <a:gd fmla="*/ 56 h 57" name="T17"/>
                  <a:gd fmla="*/ 32 w 60" name="T18"/>
                  <a:gd fmla="*/ 50 h 57" name="T19"/>
                  <a:gd fmla="*/ 23 w 60" name="T20"/>
                  <a:gd fmla="*/ 25 h 57" name="T21"/>
                  <a:gd fmla="*/ 0 w 60" name="T22"/>
                  <a:gd fmla="*/ 38 h 57" name="T23"/>
                  <a:gd fmla="*/ 0 w 60" name="T24"/>
                  <a:gd fmla="*/ 38 h 57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60" name="T39"/>
                  <a:gd fmla="*/ 0 h 57" name="T40"/>
                  <a:gd fmla="*/ 60 w 60" name="T41"/>
                  <a:gd fmla="*/ 57 h 57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7" w="60">
                    <a:moveTo>
                      <a:pt x="0" y="38"/>
                    </a:moveTo>
                    <a:lnTo>
                      <a:pt x="0" y="38"/>
                    </a:lnTo>
                    <a:lnTo>
                      <a:pt x="13" y="18"/>
                    </a:lnTo>
                    <a:lnTo>
                      <a:pt x="28" y="22"/>
                    </a:lnTo>
                    <a:lnTo>
                      <a:pt x="49" y="0"/>
                    </a:lnTo>
                    <a:lnTo>
                      <a:pt x="59" y="13"/>
                    </a:lnTo>
                    <a:lnTo>
                      <a:pt x="58" y="46"/>
                    </a:lnTo>
                    <a:lnTo>
                      <a:pt x="53" y="32"/>
                    </a:lnTo>
                    <a:lnTo>
                      <a:pt x="47" y="56"/>
                    </a:lnTo>
                    <a:lnTo>
                      <a:pt x="32" y="50"/>
                    </a:lnTo>
                    <a:lnTo>
                      <a:pt x="23" y="25"/>
                    </a:lnTo>
                    <a:lnTo>
                      <a:pt x="0" y="3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20" name="Freeform 231"/>
              <p:cNvSpPr/>
              <p:nvPr/>
            </p:nvSpPr>
            <p:spPr bwMode="auto">
              <a:xfrm>
                <a:off x="4752" y="3216"/>
                <a:ext cx="14" cy="157"/>
              </a:xfrm>
              <a:custGeom>
                <a:gdLst>
                  <a:gd fmla="*/ 0 w 14" name="T0"/>
                  <a:gd fmla="*/ 14 h 24" name="T1"/>
                  <a:gd fmla="*/ 0 w 14" name="T2"/>
                  <a:gd fmla="*/ 14 h 24" name="T3"/>
                  <a:gd fmla="*/ 3 w 14" name="T4"/>
                  <a:gd fmla="*/ 10 h 24" name="T5"/>
                  <a:gd fmla="*/ 13 w 14" name="T6"/>
                  <a:gd fmla="*/ 0 h 24" name="T7"/>
                  <a:gd fmla="*/ 9 w 14" name="T8"/>
                  <a:gd fmla="*/ 23 h 24" name="T9"/>
                  <a:gd fmla="*/ 0 w 14" name="T10"/>
                  <a:gd fmla="*/ 14 h 24" name="T11"/>
                  <a:gd fmla="*/ 0 w 14" name="T12"/>
                  <a:gd fmla="*/ 14 h 24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4" name="T21"/>
                  <a:gd fmla="*/ 0 h 24" name="T22"/>
                  <a:gd fmla="*/ 14 w 14" name="T23"/>
                  <a:gd fmla="*/ 24 h 24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4" w="14">
                    <a:moveTo>
                      <a:pt x="0" y="14"/>
                    </a:moveTo>
                    <a:lnTo>
                      <a:pt x="0" y="14"/>
                    </a:lnTo>
                    <a:lnTo>
                      <a:pt x="3" y="10"/>
                    </a:lnTo>
                    <a:lnTo>
                      <a:pt x="13" y="0"/>
                    </a:lnTo>
                    <a:lnTo>
                      <a:pt x="9" y="23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22" name="Freeform 33"/>
            <p:cNvSpPr/>
            <p:nvPr/>
          </p:nvSpPr>
          <p:spPr bwMode="auto">
            <a:xfrm>
              <a:off x="3423408" y="3035780"/>
              <a:ext cx="2782868" cy="206196"/>
            </a:xfrm>
            <a:custGeom>
              <a:gdLst>
                <a:gd fmla="*/ 37309631 w 2232" name="T0"/>
                <a:gd fmla="*/ 710412683 h 748" name="T1"/>
                <a:gd fmla="*/ 66845385 w 2232" name="T2"/>
                <a:gd fmla="*/ 442943307 h 748" name="T3"/>
                <a:gd fmla="*/ 129026444 w 2232" name="T4"/>
                <a:gd fmla="*/ 374798509 h 748" name="T5"/>
                <a:gd fmla="*/ 167890879 w 2232" name="T6"/>
                <a:gd fmla="*/ 560493703 h 748" name="T7"/>
                <a:gd fmla="*/ 300026834 w 2232" name="T8"/>
                <a:gd fmla="*/ 560493703 h 748" name="T9"/>
                <a:gd fmla="*/ 421280687 w 2232" name="T10"/>
                <a:gd fmla="*/ 431017413 h 748" name="T11"/>
                <a:gd fmla="*/ 592281039 w 2232" name="T12"/>
                <a:gd fmla="*/ 420796150 h 748" name="T13"/>
                <a:gd fmla="*/ 879870995 w 2232" name="T14"/>
                <a:gd fmla="*/ 419092823 h 748" name="T15"/>
                <a:gd fmla="*/ 881425770 w 2232" name="T16"/>
                <a:gd fmla="*/ 270877252 h 748" name="T17"/>
                <a:gd fmla="*/ 990243836 w 2232" name="T18"/>
                <a:gd fmla="*/ 408870255 h 748" name="T19"/>
                <a:gd fmla="*/ 1008898646 w 2232" name="T20"/>
                <a:gd fmla="*/ 398648993 h 748" name="T21"/>
                <a:gd fmla="*/ 1089734496 w 2232" name="T22"/>
                <a:gd fmla="*/ 417389497 h 748" name="T23"/>
                <a:gd fmla="*/ 1035326087 w 2232" name="T24"/>
                <a:gd fmla="*/ 238507527 h 748" name="T25"/>
                <a:gd fmla="*/ 1094397576 w 2232" name="T26"/>
                <a:gd fmla="*/ 247026768 h 748" name="T27"/>
                <a:gd fmla="*/ 1139479826 w 2232" name="T28"/>
                <a:gd fmla="*/ 195917844 h 748" name="T29"/>
                <a:gd fmla="*/ 1400642498 w 2232" name="T30"/>
                <a:gd fmla="*/ 78367386 h 748" name="T31"/>
                <a:gd fmla="*/ 1576305929 w 2232" name="T32"/>
                <a:gd fmla="*/ 56220229 h 748" name="T33"/>
                <a:gd fmla="*/ 1786169430 w 2232" name="T34"/>
                <a:gd fmla="*/ 47700987 h 748" name="T35"/>
                <a:gd fmla="*/ 1699115726 w 2232" name="T36"/>
                <a:gd fmla="*/ 223174980 h 748" name="T37"/>
                <a:gd fmla="*/ 1835914761 w 2232" name="T38"/>
                <a:gd fmla="*/ 209545759 h 748" name="T39"/>
                <a:gd fmla="*/ 2044223487 w 2232" name="T40"/>
                <a:gd fmla="*/ 218065001 h 748" name="T41"/>
                <a:gd fmla="*/ 2147483647 w 2232" name="T42"/>
                <a:gd fmla="*/ 284506472 h 748" name="T43"/>
                <a:gd fmla="*/ 2147483647 w 2232" name="T44"/>
                <a:gd fmla="*/ 267469294 h 748" name="T45"/>
                <a:gd fmla="*/ 2147483647 w 2232" name="T46"/>
                <a:gd fmla="*/ 371390551 h 748" name="T47"/>
                <a:gd fmla="*/ 2147483647 w 2232" name="T48"/>
                <a:gd fmla="*/ 361169288 h 748" name="T49"/>
                <a:gd fmla="*/ 2147483647 w 2232" name="T50"/>
                <a:gd fmla="*/ 459979180 h 748" name="T51"/>
                <a:gd fmla="*/ 2147483647 w 2232" name="T52"/>
                <a:gd fmla="*/ 562197029 h 748" name="T53"/>
                <a:gd fmla="*/ 2147483647 w 2232" name="T54"/>
                <a:gd fmla="*/ 492348905 h 748" name="T55"/>
                <a:gd fmla="*/ 2147483647 w 2232" name="T56"/>
                <a:gd fmla="*/ 613305954 h 748" name="T57"/>
                <a:gd fmla="*/ 2147483647 w 2232" name="T58"/>
                <a:gd fmla="*/ 725746535 h 748" name="T59"/>
                <a:gd fmla="*/ 2147483647 w 2232" name="T60"/>
                <a:gd fmla="*/ 850110236 h 748" name="T61"/>
                <a:gd fmla="*/ 2147483647 w 2232" name="T62"/>
                <a:gd fmla="*/ 982994484 h 748" name="T63"/>
                <a:gd fmla="*/ 2147483647 w 2232" name="T64"/>
                <a:gd fmla="*/ 689970157 h 748" name="T65"/>
                <a:gd fmla="*/ 2147483647 w 2232" name="T66"/>
                <a:gd fmla="*/ 662711553 h 748" name="T67"/>
                <a:gd fmla="*/ 2147483647 w 2232" name="T68"/>
                <a:gd fmla="*/ 747893692 h 748" name="T69"/>
                <a:gd fmla="*/ 2147483647 w 2232" name="T70"/>
                <a:gd fmla="*/ 919959665 h 748" name="T71"/>
                <a:gd fmla="*/ 2147483647 w 2232" name="T72"/>
                <a:gd fmla="*/ 974475243 h 748" name="T73"/>
                <a:gd fmla="*/ 2147483647 w 2232" name="T74"/>
                <a:gd fmla="*/ 1257278307 h 748" name="T75"/>
                <a:gd fmla="*/ 2135941517 w 2232" name="T76"/>
                <a:gd fmla="*/ 1051139282 h 748" name="T77"/>
                <a:gd fmla="*/ 1898097047 w 2232" name="T78"/>
                <a:gd fmla="*/ 1042621346 h 748" name="T79"/>
                <a:gd fmla="*/ 1507907035 w 2232" name="T80"/>
                <a:gd fmla="*/ 998327031 h 748" name="T81"/>
                <a:gd fmla="*/ 1147252456 w 2232" name="T82"/>
                <a:gd fmla="*/ 1042621346 h 748" name="T83"/>
                <a:gd fmla="*/ 1016671276 w 2232" name="T84"/>
                <a:gd fmla="*/ 1001733684 h 748" name="T85"/>
                <a:gd fmla="*/ 778825559 w 2232" name="T86"/>
                <a:gd fmla="*/ 877368677 h 748" name="T87"/>
                <a:gd fmla="*/ 620262008 w 2232" name="T88"/>
                <a:gd fmla="*/ 916553013 h 748" name="T89"/>
                <a:gd fmla="*/ 645134673 w 2232" name="T90"/>
                <a:gd fmla="*/ 1001733684 h 748" name="T91"/>
                <a:gd fmla="*/ 553416642 w 2232" name="T92"/>
                <a:gd fmla="*/ 993215747 h 748" name="T93"/>
                <a:gd fmla="*/ 415062832 w 2232" name="T94"/>
                <a:gd fmla="*/ 1013659578 h 748" name="T95"/>
                <a:gd fmla="*/ 401072348 w 2232" name="T96"/>
                <a:gd fmla="*/ 1097136923 h 748" name="T97"/>
                <a:gd fmla="*/ 452372453 w 2232" name="T98"/>
                <a:gd fmla="*/ 1161875068 h 748" name="T99"/>
                <a:gd fmla="*/ 411953282 w 2232" name="T100"/>
                <a:gd fmla="*/ 1253870349 h 748" name="T101"/>
                <a:gd fmla="*/ 290699429 w 2232" name="T102"/>
                <a:gd fmla="*/ 1206169383 h 748" name="T103"/>
                <a:gd fmla="*/ 272044619 w 2232" name="T104"/>
                <a:gd fmla="*/ 1092025639 h 748" name="T105"/>
                <a:gd fmla="*/ 138353849 w 2232" name="T106"/>
                <a:gd fmla="*/ 1000030358 h 748" name="T107"/>
                <a:gd fmla="*/ 93272845 w 2232" name="T108"/>
                <a:gd fmla="*/ 954032717 h 748" name="T109"/>
                <a:gd fmla="*/ 6217857 w 2232" name="T110"/>
                <a:gd fmla="*/ 880776635 h 748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w 2232" name="T168"/>
                <a:gd fmla="*/ 0 h 748" name="T169"/>
                <a:gd fmla="*/ 2232 w 2232" name="T170"/>
                <a:gd fmla="*/ 748 h 748" name="T171"/>
              </a:gdLst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b="T171" l="T168" r="T170" t="T169"/>
              <a:pathLst>
                <a:path h="748" w="2232">
                  <a:moveTo>
                    <a:pt x="8" y="492"/>
                  </a:moveTo>
                  <a:lnTo>
                    <a:pt x="13" y="474"/>
                  </a:lnTo>
                  <a:lnTo>
                    <a:pt x="22" y="458"/>
                  </a:lnTo>
                  <a:lnTo>
                    <a:pt x="15" y="439"/>
                  </a:lnTo>
                  <a:lnTo>
                    <a:pt x="15" y="428"/>
                  </a:lnTo>
                  <a:lnTo>
                    <a:pt x="46" y="423"/>
                  </a:lnTo>
                  <a:lnTo>
                    <a:pt x="24" y="417"/>
                  </a:lnTo>
                  <a:lnTo>
                    <a:pt x="25" y="409"/>
                  </a:lnTo>
                  <a:lnTo>
                    <a:pt x="11" y="411"/>
                  </a:lnTo>
                  <a:lnTo>
                    <a:pt x="63" y="367"/>
                  </a:lnTo>
                  <a:lnTo>
                    <a:pt x="40" y="321"/>
                  </a:lnTo>
                  <a:lnTo>
                    <a:pt x="46" y="299"/>
                  </a:lnTo>
                  <a:lnTo>
                    <a:pt x="32" y="274"/>
                  </a:lnTo>
                  <a:lnTo>
                    <a:pt x="43" y="260"/>
                  </a:lnTo>
                  <a:lnTo>
                    <a:pt x="24" y="241"/>
                  </a:lnTo>
                  <a:lnTo>
                    <a:pt x="29" y="225"/>
                  </a:lnTo>
                  <a:lnTo>
                    <a:pt x="55" y="207"/>
                  </a:lnTo>
                  <a:lnTo>
                    <a:pt x="69" y="205"/>
                  </a:lnTo>
                  <a:lnTo>
                    <a:pt x="86" y="209"/>
                  </a:lnTo>
                  <a:lnTo>
                    <a:pt x="71" y="213"/>
                  </a:lnTo>
                  <a:lnTo>
                    <a:pt x="83" y="220"/>
                  </a:lnTo>
                  <a:lnTo>
                    <a:pt x="123" y="222"/>
                  </a:lnTo>
                  <a:lnTo>
                    <a:pt x="195" y="259"/>
                  </a:lnTo>
                  <a:lnTo>
                    <a:pt x="196" y="277"/>
                  </a:lnTo>
                  <a:lnTo>
                    <a:pt x="166" y="294"/>
                  </a:lnTo>
                  <a:lnTo>
                    <a:pt x="69" y="271"/>
                  </a:lnTo>
                  <a:lnTo>
                    <a:pt x="109" y="298"/>
                  </a:lnTo>
                  <a:lnTo>
                    <a:pt x="108" y="329"/>
                  </a:lnTo>
                  <a:lnTo>
                    <a:pt x="146" y="344"/>
                  </a:lnTo>
                  <a:lnTo>
                    <a:pt x="157" y="342"/>
                  </a:lnTo>
                  <a:lnTo>
                    <a:pt x="151" y="329"/>
                  </a:lnTo>
                  <a:lnTo>
                    <a:pt x="133" y="324"/>
                  </a:lnTo>
                  <a:lnTo>
                    <a:pt x="138" y="313"/>
                  </a:lnTo>
                  <a:lnTo>
                    <a:pt x="155" y="325"/>
                  </a:lnTo>
                  <a:lnTo>
                    <a:pt x="193" y="329"/>
                  </a:lnTo>
                  <a:lnTo>
                    <a:pt x="177" y="304"/>
                  </a:lnTo>
                  <a:lnTo>
                    <a:pt x="212" y="284"/>
                  </a:lnTo>
                  <a:lnTo>
                    <a:pt x="237" y="298"/>
                  </a:lnTo>
                  <a:lnTo>
                    <a:pt x="236" y="243"/>
                  </a:lnTo>
                  <a:lnTo>
                    <a:pt x="226" y="234"/>
                  </a:lnTo>
                  <a:lnTo>
                    <a:pt x="268" y="247"/>
                  </a:lnTo>
                  <a:lnTo>
                    <a:pt x="271" y="253"/>
                  </a:lnTo>
                  <a:lnTo>
                    <a:pt x="248" y="263"/>
                  </a:lnTo>
                  <a:lnTo>
                    <a:pt x="271" y="281"/>
                  </a:lnTo>
                  <a:lnTo>
                    <a:pt x="290" y="260"/>
                  </a:lnTo>
                  <a:lnTo>
                    <a:pt x="368" y="227"/>
                  </a:lnTo>
                  <a:lnTo>
                    <a:pt x="380" y="226"/>
                  </a:lnTo>
                  <a:lnTo>
                    <a:pt x="368" y="231"/>
                  </a:lnTo>
                  <a:lnTo>
                    <a:pt x="381" y="247"/>
                  </a:lnTo>
                  <a:lnTo>
                    <a:pt x="438" y="226"/>
                  </a:lnTo>
                  <a:lnTo>
                    <a:pt x="451" y="241"/>
                  </a:lnTo>
                  <a:lnTo>
                    <a:pt x="464" y="230"/>
                  </a:lnTo>
                  <a:lnTo>
                    <a:pt x="457" y="212"/>
                  </a:lnTo>
                  <a:lnTo>
                    <a:pt x="465" y="206"/>
                  </a:lnTo>
                  <a:lnTo>
                    <a:pt x="509" y="215"/>
                  </a:lnTo>
                  <a:lnTo>
                    <a:pt x="566" y="246"/>
                  </a:lnTo>
                  <a:lnTo>
                    <a:pt x="577" y="231"/>
                  </a:lnTo>
                  <a:lnTo>
                    <a:pt x="565" y="215"/>
                  </a:lnTo>
                  <a:lnTo>
                    <a:pt x="547" y="211"/>
                  </a:lnTo>
                  <a:lnTo>
                    <a:pt x="554" y="186"/>
                  </a:lnTo>
                  <a:lnTo>
                    <a:pt x="542" y="183"/>
                  </a:lnTo>
                  <a:lnTo>
                    <a:pt x="546" y="171"/>
                  </a:lnTo>
                  <a:lnTo>
                    <a:pt x="567" y="159"/>
                  </a:lnTo>
                  <a:lnTo>
                    <a:pt x="581" y="129"/>
                  </a:lnTo>
                  <a:lnTo>
                    <a:pt x="610" y="130"/>
                  </a:lnTo>
                  <a:lnTo>
                    <a:pt x="625" y="134"/>
                  </a:lnTo>
                  <a:lnTo>
                    <a:pt x="614" y="166"/>
                  </a:lnTo>
                  <a:lnTo>
                    <a:pt x="626" y="181"/>
                  </a:lnTo>
                  <a:lnTo>
                    <a:pt x="622" y="225"/>
                  </a:lnTo>
                  <a:lnTo>
                    <a:pt x="637" y="240"/>
                  </a:lnTo>
                  <a:lnTo>
                    <a:pt x="631" y="256"/>
                  </a:lnTo>
                  <a:lnTo>
                    <a:pt x="609" y="268"/>
                  </a:lnTo>
                  <a:lnTo>
                    <a:pt x="616" y="274"/>
                  </a:lnTo>
                  <a:lnTo>
                    <a:pt x="586" y="280"/>
                  </a:lnTo>
                  <a:lnTo>
                    <a:pt x="618" y="291"/>
                  </a:lnTo>
                  <a:lnTo>
                    <a:pt x="653" y="256"/>
                  </a:lnTo>
                  <a:lnTo>
                    <a:pt x="649" y="234"/>
                  </a:lnTo>
                  <a:lnTo>
                    <a:pt x="661" y="231"/>
                  </a:lnTo>
                  <a:lnTo>
                    <a:pt x="680" y="227"/>
                  </a:lnTo>
                  <a:lnTo>
                    <a:pt x="689" y="239"/>
                  </a:lnTo>
                  <a:lnTo>
                    <a:pt x="688" y="256"/>
                  </a:lnTo>
                  <a:lnTo>
                    <a:pt x="711" y="261"/>
                  </a:lnTo>
                  <a:lnTo>
                    <a:pt x="693" y="255"/>
                  </a:lnTo>
                  <a:lnTo>
                    <a:pt x="701" y="245"/>
                  </a:lnTo>
                  <a:lnTo>
                    <a:pt x="694" y="231"/>
                  </a:lnTo>
                  <a:lnTo>
                    <a:pt x="641" y="221"/>
                  </a:lnTo>
                  <a:lnTo>
                    <a:pt x="649" y="187"/>
                  </a:lnTo>
                  <a:lnTo>
                    <a:pt x="631" y="166"/>
                  </a:lnTo>
                  <a:lnTo>
                    <a:pt x="657" y="146"/>
                  </a:lnTo>
                  <a:lnTo>
                    <a:pt x="654" y="132"/>
                  </a:lnTo>
                  <a:lnTo>
                    <a:pt x="666" y="140"/>
                  </a:lnTo>
                  <a:lnTo>
                    <a:pt x="660" y="167"/>
                  </a:lnTo>
                  <a:lnTo>
                    <a:pt x="668" y="171"/>
                  </a:lnTo>
                  <a:lnTo>
                    <a:pt x="704" y="180"/>
                  </a:lnTo>
                  <a:lnTo>
                    <a:pt x="672" y="157"/>
                  </a:lnTo>
                  <a:lnTo>
                    <a:pt x="696" y="158"/>
                  </a:lnTo>
                  <a:lnTo>
                    <a:pt x="691" y="149"/>
                  </a:lnTo>
                  <a:lnTo>
                    <a:pt x="704" y="145"/>
                  </a:lnTo>
                  <a:lnTo>
                    <a:pt x="770" y="162"/>
                  </a:lnTo>
                  <a:lnTo>
                    <a:pt x="757" y="174"/>
                  </a:lnTo>
                  <a:lnTo>
                    <a:pt x="756" y="192"/>
                  </a:lnTo>
                  <a:lnTo>
                    <a:pt x="769" y="202"/>
                  </a:lnTo>
                  <a:lnTo>
                    <a:pt x="776" y="162"/>
                  </a:lnTo>
                  <a:lnTo>
                    <a:pt x="740" y="142"/>
                  </a:lnTo>
                  <a:lnTo>
                    <a:pt x="733" y="115"/>
                  </a:lnTo>
                  <a:lnTo>
                    <a:pt x="816" y="105"/>
                  </a:lnTo>
                  <a:lnTo>
                    <a:pt x="806" y="79"/>
                  </a:lnTo>
                  <a:lnTo>
                    <a:pt x="816" y="85"/>
                  </a:lnTo>
                  <a:lnTo>
                    <a:pt x="830" y="75"/>
                  </a:lnTo>
                  <a:lnTo>
                    <a:pt x="820" y="72"/>
                  </a:lnTo>
                  <a:lnTo>
                    <a:pt x="908" y="51"/>
                  </a:lnTo>
                  <a:lnTo>
                    <a:pt x="901" y="46"/>
                  </a:lnTo>
                  <a:lnTo>
                    <a:pt x="941" y="43"/>
                  </a:lnTo>
                  <a:lnTo>
                    <a:pt x="941" y="50"/>
                  </a:lnTo>
                  <a:lnTo>
                    <a:pt x="951" y="50"/>
                  </a:lnTo>
                  <a:lnTo>
                    <a:pt x="980" y="41"/>
                  </a:lnTo>
                  <a:lnTo>
                    <a:pt x="994" y="46"/>
                  </a:lnTo>
                  <a:lnTo>
                    <a:pt x="981" y="35"/>
                  </a:lnTo>
                  <a:lnTo>
                    <a:pt x="1014" y="33"/>
                  </a:lnTo>
                  <a:lnTo>
                    <a:pt x="1015" y="19"/>
                  </a:lnTo>
                  <a:lnTo>
                    <a:pt x="1054" y="0"/>
                  </a:lnTo>
                  <a:lnTo>
                    <a:pt x="1081" y="11"/>
                  </a:lnTo>
                  <a:lnTo>
                    <a:pt x="1058" y="21"/>
                  </a:lnTo>
                  <a:lnTo>
                    <a:pt x="1098" y="20"/>
                  </a:lnTo>
                  <a:lnTo>
                    <a:pt x="1082" y="35"/>
                  </a:lnTo>
                  <a:lnTo>
                    <a:pt x="1149" y="28"/>
                  </a:lnTo>
                  <a:lnTo>
                    <a:pt x="1186" y="50"/>
                  </a:lnTo>
                  <a:lnTo>
                    <a:pt x="1181" y="59"/>
                  </a:lnTo>
                  <a:lnTo>
                    <a:pt x="1168" y="54"/>
                  </a:lnTo>
                  <a:lnTo>
                    <a:pt x="1185" y="61"/>
                  </a:lnTo>
                  <a:lnTo>
                    <a:pt x="1177" y="74"/>
                  </a:lnTo>
                  <a:lnTo>
                    <a:pt x="1054" y="139"/>
                  </a:lnTo>
                  <a:lnTo>
                    <a:pt x="1093" y="131"/>
                  </a:lnTo>
                  <a:lnTo>
                    <a:pt x="1085" y="123"/>
                  </a:lnTo>
                  <a:lnTo>
                    <a:pt x="1147" y="110"/>
                  </a:lnTo>
                  <a:lnTo>
                    <a:pt x="1130" y="113"/>
                  </a:lnTo>
                  <a:lnTo>
                    <a:pt x="1134" y="101"/>
                  </a:lnTo>
                  <a:lnTo>
                    <a:pt x="1168" y="110"/>
                  </a:lnTo>
                  <a:lnTo>
                    <a:pt x="1174" y="101"/>
                  </a:lnTo>
                  <a:lnTo>
                    <a:pt x="1181" y="123"/>
                  </a:lnTo>
                  <a:lnTo>
                    <a:pt x="1198" y="124"/>
                  </a:lnTo>
                  <a:lnTo>
                    <a:pt x="1183" y="115"/>
                  </a:lnTo>
                  <a:lnTo>
                    <a:pt x="1215" y="110"/>
                  </a:lnTo>
                  <a:lnTo>
                    <a:pt x="1255" y="115"/>
                  </a:lnTo>
                  <a:lnTo>
                    <a:pt x="1251" y="123"/>
                  </a:lnTo>
                  <a:lnTo>
                    <a:pt x="1285" y="129"/>
                  </a:lnTo>
                  <a:lnTo>
                    <a:pt x="1315" y="128"/>
                  </a:lnTo>
                  <a:lnTo>
                    <a:pt x="1316" y="108"/>
                  </a:lnTo>
                  <a:lnTo>
                    <a:pt x="1325" y="105"/>
                  </a:lnTo>
                  <a:lnTo>
                    <a:pt x="1401" y="128"/>
                  </a:lnTo>
                  <a:lnTo>
                    <a:pt x="1390" y="162"/>
                  </a:lnTo>
                  <a:lnTo>
                    <a:pt x="1426" y="186"/>
                  </a:lnTo>
                  <a:lnTo>
                    <a:pt x="1445" y="153"/>
                  </a:lnTo>
                  <a:lnTo>
                    <a:pt x="1458" y="167"/>
                  </a:lnTo>
                  <a:lnTo>
                    <a:pt x="1483" y="162"/>
                  </a:lnTo>
                  <a:lnTo>
                    <a:pt x="1517" y="174"/>
                  </a:lnTo>
                  <a:lnTo>
                    <a:pt x="1544" y="167"/>
                  </a:lnTo>
                  <a:lnTo>
                    <a:pt x="1541" y="153"/>
                  </a:lnTo>
                  <a:lnTo>
                    <a:pt x="1560" y="132"/>
                  </a:lnTo>
                  <a:lnTo>
                    <a:pt x="1674" y="147"/>
                  </a:lnTo>
                  <a:lnTo>
                    <a:pt x="1681" y="157"/>
                  </a:lnTo>
                  <a:lnTo>
                    <a:pt x="1667" y="162"/>
                  </a:lnTo>
                  <a:lnTo>
                    <a:pt x="1703" y="167"/>
                  </a:lnTo>
                  <a:lnTo>
                    <a:pt x="1717" y="183"/>
                  </a:lnTo>
                  <a:lnTo>
                    <a:pt x="1802" y="180"/>
                  </a:lnTo>
                  <a:lnTo>
                    <a:pt x="1818" y="192"/>
                  </a:lnTo>
                  <a:lnTo>
                    <a:pt x="1812" y="207"/>
                  </a:lnTo>
                  <a:lnTo>
                    <a:pt x="1837" y="218"/>
                  </a:lnTo>
                  <a:lnTo>
                    <a:pt x="1850" y="209"/>
                  </a:lnTo>
                  <a:lnTo>
                    <a:pt x="1910" y="216"/>
                  </a:lnTo>
                  <a:lnTo>
                    <a:pt x="1923" y="207"/>
                  </a:lnTo>
                  <a:lnTo>
                    <a:pt x="1930" y="221"/>
                  </a:lnTo>
                  <a:lnTo>
                    <a:pt x="1955" y="232"/>
                  </a:lnTo>
                  <a:lnTo>
                    <a:pt x="1967" y="224"/>
                  </a:lnTo>
                  <a:lnTo>
                    <a:pt x="1955" y="212"/>
                  </a:lnTo>
                  <a:lnTo>
                    <a:pt x="1962" y="202"/>
                  </a:lnTo>
                  <a:lnTo>
                    <a:pt x="2068" y="217"/>
                  </a:lnTo>
                  <a:lnTo>
                    <a:pt x="2138" y="257"/>
                  </a:lnTo>
                  <a:lnTo>
                    <a:pt x="2153" y="257"/>
                  </a:lnTo>
                  <a:lnTo>
                    <a:pt x="2171" y="289"/>
                  </a:lnTo>
                  <a:lnTo>
                    <a:pt x="2164" y="271"/>
                  </a:lnTo>
                  <a:lnTo>
                    <a:pt x="2175" y="270"/>
                  </a:lnTo>
                  <a:lnTo>
                    <a:pt x="2182" y="276"/>
                  </a:lnTo>
                  <a:lnTo>
                    <a:pt x="2202" y="274"/>
                  </a:lnTo>
                  <a:lnTo>
                    <a:pt x="2231" y="293"/>
                  </a:lnTo>
                  <a:lnTo>
                    <a:pt x="2190" y="313"/>
                  </a:lnTo>
                  <a:lnTo>
                    <a:pt x="2198" y="319"/>
                  </a:lnTo>
                  <a:lnTo>
                    <a:pt x="2184" y="322"/>
                  </a:lnTo>
                  <a:lnTo>
                    <a:pt x="2196" y="330"/>
                  </a:lnTo>
                  <a:lnTo>
                    <a:pt x="2171" y="330"/>
                  </a:lnTo>
                  <a:lnTo>
                    <a:pt x="2163" y="319"/>
                  </a:lnTo>
                  <a:lnTo>
                    <a:pt x="2153" y="323"/>
                  </a:lnTo>
                  <a:lnTo>
                    <a:pt x="2138" y="304"/>
                  </a:lnTo>
                  <a:lnTo>
                    <a:pt x="2110" y="305"/>
                  </a:lnTo>
                  <a:lnTo>
                    <a:pt x="2103" y="294"/>
                  </a:lnTo>
                  <a:lnTo>
                    <a:pt x="2110" y="289"/>
                  </a:lnTo>
                  <a:lnTo>
                    <a:pt x="2099" y="289"/>
                  </a:lnTo>
                  <a:lnTo>
                    <a:pt x="2090" y="293"/>
                  </a:lnTo>
                  <a:lnTo>
                    <a:pt x="2100" y="306"/>
                  </a:lnTo>
                  <a:lnTo>
                    <a:pt x="2094" y="313"/>
                  </a:lnTo>
                  <a:lnTo>
                    <a:pt x="2071" y="326"/>
                  </a:lnTo>
                  <a:lnTo>
                    <a:pt x="2055" y="324"/>
                  </a:lnTo>
                  <a:lnTo>
                    <a:pt x="2081" y="360"/>
                  </a:lnTo>
                  <a:lnTo>
                    <a:pt x="2077" y="374"/>
                  </a:lnTo>
                  <a:lnTo>
                    <a:pt x="2050" y="364"/>
                  </a:lnTo>
                  <a:lnTo>
                    <a:pt x="2051" y="370"/>
                  </a:lnTo>
                  <a:lnTo>
                    <a:pt x="2002" y="388"/>
                  </a:lnTo>
                  <a:lnTo>
                    <a:pt x="1958" y="425"/>
                  </a:lnTo>
                  <a:lnTo>
                    <a:pt x="1928" y="411"/>
                  </a:lnTo>
                  <a:lnTo>
                    <a:pt x="1900" y="426"/>
                  </a:lnTo>
                  <a:lnTo>
                    <a:pt x="1900" y="412"/>
                  </a:lnTo>
                  <a:lnTo>
                    <a:pt x="1885" y="427"/>
                  </a:lnTo>
                  <a:lnTo>
                    <a:pt x="1865" y="425"/>
                  </a:lnTo>
                  <a:lnTo>
                    <a:pt x="1845" y="461"/>
                  </a:lnTo>
                  <a:lnTo>
                    <a:pt x="1861" y="469"/>
                  </a:lnTo>
                  <a:lnTo>
                    <a:pt x="1854" y="480"/>
                  </a:lnTo>
                  <a:lnTo>
                    <a:pt x="1862" y="499"/>
                  </a:lnTo>
                  <a:lnTo>
                    <a:pt x="1848" y="496"/>
                  </a:lnTo>
                  <a:lnTo>
                    <a:pt x="1840" y="512"/>
                  </a:lnTo>
                  <a:lnTo>
                    <a:pt x="1845" y="526"/>
                  </a:lnTo>
                  <a:lnTo>
                    <a:pt x="1815" y="539"/>
                  </a:lnTo>
                  <a:lnTo>
                    <a:pt x="1818" y="555"/>
                  </a:lnTo>
                  <a:lnTo>
                    <a:pt x="1798" y="559"/>
                  </a:lnTo>
                  <a:lnTo>
                    <a:pt x="1792" y="577"/>
                  </a:lnTo>
                  <a:lnTo>
                    <a:pt x="1774" y="596"/>
                  </a:lnTo>
                  <a:lnTo>
                    <a:pt x="1759" y="526"/>
                  </a:lnTo>
                  <a:lnTo>
                    <a:pt x="1761" y="489"/>
                  </a:lnTo>
                  <a:lnTo>
                    <a:pt x="1774" y="466"/>
                  </a:lnTo>
                  <a:lnTo>
                    <a:pt x="1795" y="462"/>
                  </a:lnTo>
                  <a:lnTo>
                    <a:pt x="1843" y="415"/>
                  </a:lnTo>
                  <a:lnTo>
                    <a:pt x="1867" y="405"/>
                  </a:lnTo>
                  <a:lnTo>
                    <a:pt x="1874" y="378"/>
                  </a:lnTo>
                  <a:lnTo>
                    <a:pt x="1885" y="370"/>
                  </a:lnTo>
                  <a:lnTo>
                    <a:pt x="1866" y="370"/>
                  </a:lnTo>
                  <a:lnTo>
                    <a:pt x="1860" y="392"/>
                  </a:lnTo>
                  <a:lnTo>
                    <a:pt x="1819" y="411"/>
                  </a:lnTo>
                  <a:lnTo>
                    <a:pt x="1823" y="383"/>
                  </a:lnTo>
                  <a:lnTo>
                    <a:pt x="1779" y="389"/>
                  </a:lnTo>
                  <a:lnTo>
                    <a:pt x="1738" y="426"/>
                  </a:lnTo>
                  <a:lnTo>
                    <a:pt x="1746" y="441"/>
                  </a:lnTo>
                  <a:lnTo>
                    <a:pt x="1702" y="446"/>
                  </a:lnTo>
                  <a:lnTo>
                    <a:pt x="1696" y="442"/>
                  </a:lnTo>
                  <a:lnTo>
                    <a:pt x="1711" y="439"/>
                  </a:lnTo>
                  <a:lnTo>
                    <a:pt x="1674" y="430"/>
                  </a:lnTo>
                  <a:lnTo>
                    <a:pt x="1664" y="439"/>
                  </a:lnTo>
                  <a:lnTo>
                    <a:pt x="1580" y="440"/>
                  </a:lnTo>
                  <a:lnTo>
                    <a:pt x="1480" y="525"/>
                  </a:lnTo>
                  <a:lnTo>
                    <a:pt x="1500" y="529"/>
                  </a:lnTo>
                  <a:lnTo>
                    <a:pt x="1500" y="544"/>
                  </a:lnTo>
                  <a:lnTo>
                    <a:pt x="1512" y="534"/>
                  </a:lnTo>
                  <a:lnTo>
                    <a:pt x="1509" y="547"/>
                  </a:lnTo>
                  <a:lnTo>
                    <a:pt x="1524" y="540"/>
                  </a:lnTo>
                  <a:lnTo>
                    <a:pt x="1522" y="548"/>
                  </a:lnTo>
                  <a:lnTo>
                    <a:pt x="1527" y="534"/>
                  </a:lnTo>
                  <a:lnTo>
                    <a:pt x="1541" y="535"/>
                  </a:lnTo>
                  <a:lnTo>
                    <a:pt x="1563" y="553"/>
                  </a:lnTo>
                  <a:lnTo>
                    <a:pt x="1544" y="554"/>
                  </a:lnTo>
                  <a:lnTo>
                    <a:pt x="1561" y="560"/>
                  </a:lnTo>
                  <a:lnTo>
                    <a:pt x="1564" y="572"/>
                  </a:lnTo>
                  <a:lnTo>
                    <a:pt x="1551" y="599"/>
                  </a:lnTo>
                  <a:lnTo>
                    <a:pt x="1548" y="640"/>
                  </a:lnTo>
                  <a:lnTo>
                    <a:pt x="1478" y="725"/>
                  </a:lnTo>
                  <a:lnTo>
                    <a:pt x="1453" y="736"/>
                  </a:lnTo>
                  <a:lnTo>
                    <a:pt x="1434" y="725"/>
                  </a:lnTo>
                  <a:lnTo>
                    <a:pt x="1417" y="741"/>
                  </a:lnTo>
                  <a:lnTo>
                    <a:pt x="1416" y="738"/>
                  </a:lnTo>
                  <a:lnTo>
                    <a:pt x="1425" y="725"/>
                  </a:lnTo>
                  <a:lnTo>
                    <a:pt x="1421" y="703"/>
                  </a:lnTo>
                  <a:lnTo>
                    <a:pt x="1451" y="695"/>
                  </a:lnTo>
                  <a:lnTo>
                    <a:pt x="1474" y="638"/>
                  </a:lnTo>
                  <a:lnTo>
                    <a:pt x="1423" y="652"/>
                  </a:lnTo>
                  <a:lnTo>
                    <a:pt x="1416" y="630"/>
                  </a:lnTo>
                  <a:lnTo>
                    <a:pt x="1374" y="617"/>
                  </a:lnTo>
                  <a:lnTo>
                    <a:pt x="1349" y="559"/>
                  </a:lnTo>
                  <a:lnTo>
                    <a:pt x="1321" y="548"/>
                  </a:lnTo>
                  <a:lnTo>
                    <a:pt x="1272" y="564"/>
                  </a:lnTo>
                  <a:lnTo>
                    <a:pt x="1282" y="576"/>
                  </a:lnTo>
                  <a:lnTo>
                    <a:pt x="1261" y="611"/>
                  </a:lnTo>
                  <a:lnTo>
                    <a:pt x="1242" y="620"/>
                  </a:lnTo>
                  <a:lnTo>
                    <a:pt x="1221" y="612"/>
                  </a:lnTo>
                  <a:lnTo>
                    <a:pt x="1196" y="608"/>
                  </a:lnTo>
                  <a:lnTo>
                    <a:pt x="1131" y="624"/>
                  </a:lnTo>
                  <a:lnTo>
                    <a:pt x="1075" y="601"/>
                  </a:lnTo>
                  <a:lnTo>
                    <a:pt x="1038" y="604"/>
                  </a:lnTo>
                  <a:lnTo>
                    <a:pt x="1025" y="585"/>
                  </a:lnTo>
                  <a:lnTo>
                    <a:pt x="989" y="572"/>
                  </a:lnTo>
                  <a:lnTo>
                    <a:pt x="970" y="586"/>
                  </a:lnTo>
                  <a:lnTo>
                    <a:pt x="969" y="612"/>
                  </a:lnTo>
                  <a:lnTo>
                    <a:pt x="887" y="600"/>
                  </a:lnTo>
                  <a:lnTo>
                    <a:pt x="843" y="624"/>
                  </a:lnTo>
                  <a:lnTo>
                    <a:pt x="820" y="634"/>
                  </a:lnTo>
                  <a:lnTo>
                    <a:pt x="791" y="615"/>
                  </a:lnTo>
                  <a:lnTo>
                    <a:pt x="772" y="625"/>
                  </a:lnTo>
                  <a:lnTo>
                    <a:pt x="738" y="612"/>
                  </a:lnTo>
                  <a:lnTo>
                    <a:pt x="725" y="611"/>
                  </a:lnTo>
                  <a:lnTo>
                    <a:pt x="715" y="591"/>
                  </a:lnTo>
                  <a:lnTo>
                    <a:pt x="696" y="591"/>
                  </a:lnTo>
                  <a:lnTo>
                    <a:pt x="688" y="594"/>
                  </a:lnTo>
                  <a:lnTo>
                    <a:pt x="674" y="579"/>
                  </a:lnTo>
                  <a:lnTo>
                    <a:pt x="664" y="583"/>
                  </a:lnTo>
                  <a:lnTo>
                    <a:pt x="654" y="588"/>
                  </a:lnTo>
                  <a:lnTo>
                    <a:pt x="616" y="556"/>
                  </a:lnTo>
                  <a:lnTo>
                    <a:pt x="605" y="553"/>
                  </a:lnTo>
                  <a:lnTo>
                    <a:pt x="579" y="529"/>
                  </a:lnTo>
                  <a:lnTo>
                    <a:pt x="555" y="544"/>
                  </a:lnTo>
                  <a:lnTo>
                    <a:pt x="550" y="534"/>
                  </a:lnTo>
                  <a:lnTo>
                    <a:pt x="514" y="532"/>
                  </a:lnTo>
                  <a:lnTo>
                    <a:pt x="501" y="515"/>
                  </a:lnTo>
                  <a:lnTo>
                    <a:pt x="482" y="516"/>
                  </a:lnTo>
                  <a:lnTo>
                    <a:pt x="475" y="524"/>
                  </a:lnTo>
                  <a:lnTo>
                    <a:pt x="451" y="528"/>
                  </a:lnTo>
                  <a:lnTo>
                    <a:pt x="444" y="524"/>
                  </a:lnTo>
                  <a:lnTo>
                    <a:pt x="435" y="537"/>
                  </a:lnTo>
                  <a:lnTo>
                    <a:pt x="428" y="534"/>
                  </a:lnTo>
                  <a:lnTo>
                    <a:pt x="399" y="538"/>
                  </a:lnTo>
                  <a:lnTo>
                    <a:pt x="389" y="534"/>
                  </a:lnTo>
                  <a:lnTo>
                    <a:pt x="386" y="538"/>
                  </a:lnTo>
                  <a:lnTo>
                    <a:pt x="401" y="553"/>
                  </a:lnTo>
                  <a:lnTo>
                    <a:pt x="391" y="562"/>
                  </a:lnTo>
                  <a:lnTo>
                    <a:pt x="392" y="575"/>
                  </a:lnTo>
                  <a:lnTo>
                    <a:pt x="408" y="576"/>
                  </a:lnTo>
                  <a:lnTo>
                    <a:pt x="415" y="588"/>
                  </a:lnTo>
                  <a:lnTo>
                    <a:pt x="411" y="597"/>
                  </a:lnTo>
                  <a:lnTo>
                    <a:pt x="399" y="591"/>
                  </a:lnTo>
                  <a:lnTo>
                    <a:pt x="389" y="596"/>
                  </a:lnTo>
                  <a:lnTo>
                    <a:pt x="380" y="591"/>
                  </a:lnTo>
                  <a:lnTo>
                    <a:pt x="376" y="583"/>
                  </a:lnTo>
                  <a:lnTo>
                    <a:pt x="365" y="588"/>
                  </a:lnTo>
                  <a:lnTo>
                    <a:pt x="356" y="583"/>
                  </a:lnTo>
                  <a:lnTo>
                    <a:pt x="347" y="591"/>
                  </a:lnTo>
                  <a:lnTo>
                    <a:pt x="335" y="592"/>
                  </a:lnTo>
                  <a:lnTo>
                    <a:pt x="327" y="583"/>
                  </a:lnTo>
                  <a:lnTo>
                    <a:pt x="283" y="580"/>
                  </a:lnTo>
                  <a:lnTo>
                    <a:pt x="278" y="585"/>
                  </a:lnTo>
                  <a:lnTo>
                    <a:pt x="274" y="585"/>
                  </a:lnTo>
                  <a:lnTo>
                    <a:pt x="267" y="595"/>
                  </a:lnTo>
                  <a:lnTo>
                    <a:pt x="268" y="605"/>
                  </a:lnTo>
                  <a:lnTo>
                    <a:pt x="263" y="605"/>
                  </a:lnTo>
                  <a:lnTo>
                    <a:pt x="259" y="597"/>
                  </a:lnTo>
                  <a:lnTo>
                    <a:pt x="253" y="598"/>
                  </a:lnTo>
                  <a:lnTo>
                    <a:pt x="251" y="627"/>
                  </a:lnTo>
                  <a:lnTo>
                    <a:pt x="258" y="636"/>
                  </a:lnTo>
                  <a:lnTo>
                    <a:pt x="258" y="644"/>
                  </a:lnTo>
                  <a:lnTo>
                    <a:pt x="265" y="643"/>
                  </a:lnTo>
                  <a:lnTo>
                    <a:pt x="274" y="639"/>
                  </a:lnTo>
                  <a:lnTo>
                    <a:pt x="282" y="652"/>
                  </a:lnTo>
                  <a:lnTo>
                    <a:pt x="288" y="660"/>
                  </a:lnTo>
                  <a:lnTo>
                    <a:pt x="294" y="671"/>
                  </a:lnTo>
                  <a:lnTo>
                    <a:pt x="304" y="673"/>
                  </a:lnTo>
                  <a:lnTo>
                    <a:pt x="291" y="682"/>
                  </a:lnTo>
                  <a:lnTo>
                    <a:pt x="282" y="674"/>
                  </a:lnTo>
                  <a:lnTo>
                    <a:pt x="273" y="707"/>
                  </a:lnTo>
                  <a:lnTo>
                    <a:pt x="284" y="715"/>
                  </a:lnTo>
                  <a:lnTo>
                    <a:pt x="294" y="747"/>
                  </a:lnTo>
                  <a:lnTo>
                    <a:pt x="285" y="741"/>
                  </a:lnTo>
                  <a:lnTo>
                    <a:pt x="276" y="738"/>
                  </a:lnTo>
                  <a:lnTo>
                    <a:pt x="265" y="736"/>
                  </a:lnTo>
                  <a:lnTo>
                    <a:pt x="258" y="733"/>
                  </a:lnTo>
                  <a:lnTo>
                    <a:pt x="250" y="731"/>
                  </a:lnTo>
                  <a:lnTo>
                    <a:pt x="244" y="720"/>
                  </a:lnTo>
                  <a:lnTo>
                    <a:pt x="230" y="727"/>
                  </a:lnTo>
                  <a:lnTo>
                    <a:pt x="217" y="726"/>
                  </a:lnTo>
                  <a:lnTo>
                    <a:pt x="209" y="717"/>
                  </a:lnTo>
                  <a:lnTo>
                    <a:pt x="187" y="708"/>
                  </a:lnTo>
                  <a:lnTo>
                    <a:pt x="165" y="709"/>
                  </a:lnTo>
                  <a:lnTo>
                    <a:pt x="142" y="694"/>
                  </a:lnTo>
                  <a:lnTo>
                    <a:pt x="160" y="679"/>
                  </a:lnTo>
                  <a:lnTo>
                    <a:pt x="162" y="667"/>
                  </a:lnTo>
                  <a:lnTo>
                    <a:pt x="162" y="654"/>
                  </a:lnTo>
                  <a:lnTo>
                    <a:pt x="163" y="645"/>
                  </a:lnTo>
                  <a:lnTo>
                    <a:pt x="175" y="641"/>
                  </a:lnTo>
                  <a:lnTo>
                    <a:pt x="169" y="622"/>
                  </a:lnTo>
                  <a:lnTo>
                    <a:pt x="155" y="617"/>
                  </a:lnTo>
                  <a:lnTo>
                    <a:pt x="148" y="614"/>
                  </a:lnTo>
                  <a:lnTo>
                    <a:pt x="139" y="617"/>
                  </a:lnTo>
                  <a:lnTo>
                    <a:pt x="118" y="612"/>
                  </a:lnTo>
                  <a:lnTo>
                    <a:pt x="102" y="593"/>
                  </a:lnTo>
                  <a:lnTo>
                    <a:pt x="89" y="587"/>
                  </a:lnTo>
                  <a:lnTo>
                    <a:pt x="83" y="570"/>
                  </a:lnTo>
                  <a:lnTo>
                    <a:pt x="71" y="568"/>
                  </a:lnTo>
                  <a:lnTo>
                    <a:pt x="60" y="574"/>
                  </a:lnTo>
                  <a:lnTo>
                    <a:pt x="53" y="577"/>
                  </a:lnTo>
                  <a:lnTo>
                    <a:pt x="50" y="569"/>
                  </a:lnTo>
                  <a:lnTo>
                    <a:pt x="44" y="562"/>
                  </a:lnTo>
                  <a:lnTo>
                    <a:pt x="60" y="560"/>
                  </a:lnTo>
                  <a:lnTo>
                    <a:pt x="59" y="555"/>
                  </a:lnTo>
                  <a:lnTo>
                    <a:pt x="55" y="552"/>
                  </a:lnTo>
                  <a:lnTo>
                    <a:pt x="50" y="548"/>
                  </a:lnTo>
                  <a:lnTo>
                    <a:pt x="41" y="528"/>
                  </a:lnTo>
                  <a:lnTo>
                    <a:pt x="29" y="517"/>
                  </a:lnTo>
                  <a:lnTo>
                    <a:pt x="17" y="517"/>
                  </a:lnTo>
                  <a:lnTo>
                    <a:pt x="4" y="517"/>
                  </a:lnTo>
                  <a:lnTo>
                    <a:pt x="0" y="502"/>
                  </a:lnTo>
                  <a:lnTo>
                    <a:pt x="8" y="49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3" name="Freeform 34"/>
            <p:cNvSpPr/>
            <p:nvPr/>
          </p:nvSpPr>
          <p:spPr bwMode="auto">
            <a:xfrm>
              <a:off x="3761542" y="2439672"/>
              <a:ext cx="85724" cy="206196"/>
            </a:xfrm>
            <a:custGeom>
              <a:gdLst>
                <a:gd fmla="*/ 0 w 69" name="T0"/>
                <a:gd fmla="*/ 37227388 h 31" name="T1"/>
                <a:gd fmla="*/ 0 w 69" name="T2"/>
                <a:gd fmla="*/ 37227388 h 31" name="T3"/>
                <a:gd fmla="*/ 21608912 w 69" name="T4"/>
                <a:gd fmla="*/ 24818262 h 31" name="T5"/>
                <a:gd fmla="*/ 6174684 w 69" name="T6"/>
                <a:gd fmla="*/ 15954786 h 31" name="T7"/>
                <a:gd fmla="*/ 80263432 w 69" name="T8"/>
                <a:gd fmla="*/ 0 h 31" name="T9"/>
                <a:gd fmla="*/ 94155865 w 69" name="T10"/>
                <a:gd fmla="*/ 1772162 h 31" name="T11"/>
                <a:gd fmla="*/ 78720382 w 69" name="T12"/>
                <a:gd fmla="*/ 14182624 h 31" name="T13"/>
                <a:gd fmla="*/ 104960937 w 69" name="T14"/>
                <a:gd fmla="*/ 14182624 h 31" name="T15"/>
                <a:gd fmla="*/ 37044375 w 69" name="T16"/>
                <a:gd fmla="*/ 42546536 h 31" name="T17"/>
                <a:gd fmla="*/ 21608912 w 69" name="T18"/>
                <a:gd fmla="*/ 53183511 h 31" name="T19"/>
                <a:gd fmla="*/ 24696253 w 69" name="T20"/>
                <a:gd fmla="*/ 39000881 h 31" name="T21"/>
                <a:gd fmla="*/ 0 w 69" name="T22"/>
                <a:gd fmla="*/ 37227388 h 31" name="T23"/>
                <a:gd fmla="*/ 0 w 69" name="T24"/>
                <a:gd fmla="*/ 37227388 h 31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69" name="T39"/>
                <a:gd fmla="*/ 0 h 31" name="T40"/>
                <a:gd fmla="*/ 69 w 69" name="T41"/>
                <a:gd fmla="*/ 31 h 31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31" w="69">
                  <a:moveTo>
                    <a:pt x="0" y="21"/>
                  </a:moveTo>
                  <a:lnTo>
                    <a:pt x="0" y="21"/>
                  </a:lnTo>
                  <a:lnTo>
                    <a:pt x="14" y="14"/>
                  </a:lnTo>
                  <a:lnTo>
                    <a:pt x="4" y="9"/>
                  </a:lnTo>
                  <a:lnTo>
                    <a:pt x="52" y="0"/>
                  </a:lnTo>
                  <a:lnTo>
                    <a:pt x="61" y="1"/>
                  </a:lnTo>
                  <a:lnTo>
                    <a:pt x="51" y="8"/>
                  </a:lnTo>
                  <a:lnTo>
                    <a:pt x="68" y="8"/>
                  </a:lnTo>
                  <a:lnTo>
                    <a:pt x="24" y="24"/>
                  </a:lnTo>
                  <a:lnTo>
                    <a:pt x="14" y="30"/>
                  </a:lnTo>
                  <a:lnTo>
                    <a:pt x="16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4" name="Freeform 35"/>
            <p:cNvSpPr/>
            <p:nvPr/>
          </p:nvSpPr>
          <p:spPr bwMode="auto">
            <a:xfrm>
              <a:off x="3786942" y="2840517"/>
              <a:ext cx="34925" cy="206196"/>
            </a:xfrm>
            <a:custGeom>
              <a:gdLst>
                <a:gd fmla="*/ 0 w 28" name="T0"/>
                <a:gd fmla="*/ 24956500 h 16" name="T1"/>
                <a:gd fmla="*/ 0 w 28" name="T2"/>
                <a:gd fmla="*/ 24956500 h 16" name="T3"/>
                <a:gd fmla="*/ 12447022 w 28" name="T4"/>
                <a:gd fmla="*/ 0 h 16" name="T5"/>
                <a:gd fmla="*/ 42007299 w 28" name="T6"/>
                <a:gd fmla="*/ 13310219 h 16" name="T7"/>
                <a:gd fmla="*/ 0 w 28" name="T8"/>
                <a:gd fmla="*/ 24956500 h 16" name="T9"/>
                <a:gd fmla="*/ 0 w 28" name="T10"/>
                <a:gd fmla="*/ 24956500 h 1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28" name="T18"/>
                <a:gd fmla="*/ 0 h 16" name="T19"/>
                <a:gd fmla="*/ 28 w 28" name="T20"/>
                <a:gd fmla="*/ 16 h 1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6" w="28">
                  <a:moveTo>
                    <a:pt x="0" y="15"/>
                  </a:moveTo>
                  <a:lnTo>
                    <a:pt x="0" y="15"/>
                  </a:lnTo>
                  <a:lnTo>
                    <a:pt x="8" y="0"/>
                  </a:lnTo>
                  <a:lnTo>
                    <a:pt x="27" y="8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5" name="Freeform 36"/>
            <p:cNvSpPr/>
            <p:nvPr/>
          </p:nvSpPr>
          <p:spPr bwMode="auto">
            <a:xfrm>
              <a:off x="3842505" y="2750824"/>
              <a:ext cx="106362" cy="206196"/>
            </a:xfrm>
            <a:custGeom>
              <a:gdLst>
                <a:gd fmla="*/ 0 w 84" name="T0"/>
                <a:gd fmla="*/ 47622488 h 63" name="T1"/>
                <a:gd fmla="*/ 0 w 84" name="T2"/>
                <a:gd fmla="*/ 47622488 h 63" name="T3"/>
                <a:gd fmla="*/ 11222458 w 84" name="T4"/>
                <a:gd fmla="*/ 69846223 h 63" name="T5"/>
                <a:gd fmla="*/ 25652236 w 84" name="T6"/>
                <a:gd fmla="*/ 61908725 h 63" name="T7"/>
                <a:gd fmla="*/ 41686311 w 84" name="T8"/>
                <a:gd fmla="*/ 76194962 h 63" name="T9"/>
                <a:gd fmla="*/ 54511791 w 84" name="T10"/>
                <a:gd fmla="*/ 69846223 h 63" name="T11"/>
                <a:gd fmla="*/ 49702711 w 84" name="T12"/>
                <a:gd fmla="*/ 95243717 h 63" name="T13"/>
                <a:gd fmla="*/ 133074048 w 84" name="T14"/>
                <a:gd fmla="*/ 98418716 h 63" name="T15"/>
                <a:gd fmla="*/ 101007183 w 84" name="T16"/>
                <a:gd fmla="*/ 80957460 h 63" name="T17"/>
                <a:gd fmla="*/ 84974383 w 84" name="T18"/>
                <a:gd fmla="*/ 50796228 h 63" name="T19"/>
                <a:gd fmla="*/ 86578676 w 84" name="T20"/>
                <a:gd fmla="*/ 17461241 h 63" name="T21"/>
                <a:gd fmla="*/ 107420556 w 84" name="T22"/>
                <a:gd fmla="*/ 0 h 63" name="T23"/>
                <a:gd fmla="*/ 35272928 w 84" name="T24"/>
                <a:gd fmla="*/ 6350001 h 63" name="T25"/>
                <a:gd fmla="*/ 17635831 w 84" name="T26"/>
                <a:gd fmla="*/ 47622488 h 63" name="T27"/>
                <a:gd fmla="*/ 0 w 84" name="T28"/>
                <a:gd fmla="*/ 47622488 h 63" name="T29"/>
                <a:gd fmla="*/ 0 w 84" name="T30"/>
                <a:gd fmla="*/ 47622488 h 63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w 84" name="T48"/>
                <a:gd fmla="*/ 0 h 63" name="T49"/>
                <a:gd fmla="*/ 84 w 84" name="T50"/>
                <a:gd fmla="*/ 63 h 63" name="T51"/>
              </a:gdLst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b="T51" l="T48" r="T50" t="T49"/>
              <a:pathLst>
                <a:path h="62" w="84">
                  <a:moveTo>
                    <a:pt x="0" y="30"/>
                  </a:moveTo>
                  <a:lnTo>
                    <a:pt x="0" y="30"/>
                  </a:lnTo>
                  <a:lnTo>
                    <a:pt x="7" y="44"/>
                  </a:lnTo>
                  <a:lnTo>
                    <a:pt x="16" y="39"/>
                  </a:lnTo>
                  <a:lnTo>
                    <a:pt x="26" y="48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83" y="62"/>
                  </a:lnTo>
                  <a:lnTo>
                    <a:pt x="63" y="51"/>
                  </a:lnTo>
                  <a:lnTo>
                    <a:pt x="53" y="32"/>
                  </a:lnTo>
                  <a:lnTo>
                    <a:pt x="54" y="11"/>
                  </a:lnTo>
                  <a:lnTo>
                    <a:pt x="67" y="0"/>
                  </a:lnTo>
                  <a:lnTo>
                    <a:pt x="22" y="4"/>
                  </a:lnTo>
                  <a:lnTo>
                    <a:pt x="11" y="30"/>
                  </a:lnTo>
                  <a:lnTo>
                    <a:pt x="0" y="3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6" name="Freeform 37"/>
            <p:cNvSpPr/>
            <p:nvPr/>
          </p:nvSpPr>
          <p:spPr bwMode="auto">
            <a:xfrm>
              <a:off x="3880605" y="2642873"/>
              <a:ext cx="261935" cy="206196"/>
            </a:xfrm>
            <a:custGeom>
              <a:gdLst>
                <a:gd fmla="*/ 0 w 211" name="T0"/>
                <a:gd fmla="*/ 154608593 h 103" name="T1"/>
                <a:gd fmla="*/ 0 w 211" name="T2"/>
                <a:gd fmla="*/ 154608593 h 103" name="T3"/>
                <a:gd fmla="*/ 30821668 w 211" name="T4"/>
                <a:gd fmla="*/ 158122454 h 103" name="T5"/>
                <a:gd fmla="*/ 10787834 w 211" name="T6"/>
                <a:gd fmla="*/ 173934207 h 103" name="T7"/>
                <a:gd fmla="*/ 64725751 w 211" name="T8"/>
                <a:gd fmla="*/ 179205661 h 103" name="T9"/>
                <a:gd fmla="*/ 66267578 w 211" name="T10"/>
                <a:gd fmla="*/ 158122454 h 103" name="T11"/>
                <a:gd fmla="*/ 81678427 w 211" name="T12"/>
                <a:gd fmla="*/ 163392583 h 103" name="T13"/>
                <a:gd fmla="*/ 66267578 w 211" name="T14"/>
                <a:gd fmla="*/ 151094733 h 103" name="T15"/>
                <a:gd fmla="*/ 87842014 w 211" name="T16"/>
                <a:gd fmla="*/ 154608593 h 103" name="T17"/>
                <a:gd fmla="*/ 81678427 w 211" name="T18"/>
                <a:gd fmla="*/ 131767835 h 103" name="T19"/>
                <a:gd fmla="*/ 94006842 w 211" name="T20"/>
                <a:gd fmla="*/ 145823279 h 103" name="T21"/>
                <a:gd fmla="*/ 107877085 w 211" name="T22"/>
                <a:gd fmla="*/ 133525428 h 103" name="T23"/>
                <a:gd fmla="*/ 98629843 w 211" name="T24"/>
                <a:gd fmla="*/ 117713717 h 103" name="T25"/>
                <a:gd fmla="*/ 130993329 w 211" name="T26"/>
                <a:gd fmla="*/ 119469985 h 103" name="T27"/>
                <a:gd fmla="*/ 123287914 w 211" name="T28"/>
                <a:gd fmla="*/ 110685996 h 103" name="T29"/>
                <a:gd fmla="*/ 137156916 w 211" name="T30"/>
                <a:gd fmla="*/ 114199856 h 103" name="T31"/>
                <a:gd fmla="*/ 146404158 w 211" name="T32"/>
                <a:gd fmla="*/ 94872959 h 103" name="T33"/>
                <a:gd fmla="*/ 306677318 w 211" name="T34"/>
                <a:gd fmla="*/ 38652480 h 103" name="T35"/>
                <a:gd fmla="*/ 323629975 w 211" name="T36"/>
                <a:gd fmla="*/ 15811716 h 103" name="T37"/>
                <a:gd fmla="*/ 292807075 w 211" name="T38"/>
                <a:gd fmla="*/ 0 h 103" name="T39"/>
                <a:gd fmla="*/ 225000171 w 211" name="T40"/>
                <a:gd fmla="*/ 36894887 h 103" name="T41"/>
                <a:gd fmla="*/ 154109573 w 211" name="T42"/>
                <a:gd fmla="*/ 36894887 h 103" name="T43"/>
                <a:gd fmla="*/ 80136580 w 211" name="T44"/>
                <a:gd fmla="*/ 84331356 h 103" name="T45"/>
                <a:gd fmla="*/ 40068911 w 211" name="T46"/>
                <a:gd fmla="*/ 91359098 h 103" name="T47"/>
                <a:gd fmla="*/ 41609507 w 211" name="T48"/>
                <a:gd fmla="*/ 110685996 h 103" name="T49"/>
                <a:gd fmla="*/ 63185164 w 211" name="T50"/>
                <a:gd fmla="*/ 114199856 h 103" name="T51"/>
                <a:gd fmla="*/ 38527083 w 211" name="T52"/>
                <a:gd fmla="*/ 114199856 h 103" name="T53"/>
                <a:gd fmla="*/ 49314921 w 211" name="T54"/>
                <a:gd fmla="*/ 122983846 h 103" name="T55"/>
                <a:gd fmla="*/ 30821668 w 211" name="T56"/>
                <a:gd fmla="*/ 133525428 h 103" name="T57"/>
                <a:gd fmla="*/ 52397336 w 211" name="T58"/>
                <a:gd fmla="*/ 142309418 h 103" name="T59"/>
                <a:gd fmla="*/ 0 w 211" name="T60"/>
                <a:gd fmla="*/ 154608593 h 103" name="T61"/>
                <a:gd fmla="*/ 0 w 211" name="T62"/>
                <a:gd fmla="*/ 154608593 h 103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211" name="T96"/>
                <a:gd fmla="*/ 0 h 103" name="T97"/>
                <a:gd fmla="*/ 211 w 211" name="T98"/>
                <a:gd fmla="*/ 103 h 103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103" w="211">
                  <a:moveTo>
                    <a:pt x="0" y="88"/>
                  </a:moveTo>
                  <a:lnTo>
                    <a:pt x="0" y="88"/>
                  </a:lnTo>
                  <a:lnTo>
                    <a:pt x="20" y="90"/>
                  </a:lnTo>
                  <a:lnTo>
                    <a:pt x="7" y="99"/>
                  </a:lnTo>
                  <a:lnTo>
                    <a:pt x="42" y="102"/>
                  </a:lnTo>
                  <a:lnTo>
                    <a:pt x="43" y="90"/>
                  </a:lnTo>
                  <a:lnTo>
                    <a:pt x="53" y="93"/>
                  </a:lnTo>
                  <a:lnTo>
                    <a:pt x="43" y="86"/>
                  </a:lnTo>
                  <a:lnTo>
                    <a:pt x="57" y="88"/>
                  </a:lnTo>
                  <a:lnTo>
                    <a:pt x="53" y="75"/>
                  </a:lnTo>
                  <a:lnTo>
                    <a:pt x="61" y="83"/>
                  </a:lnTo>
                  <a:lnTo>
                    <a:pt x="70" y="76"/>
                  </a:lnTo>
                  <a:lnTo>
                    <a:pt x="64" y="67"/>
                  </a:lnTo>
                  <a:lnTo>
                    <a:pt x="85" y="68"/>
                  </a:lnTo>
                  <a:lnTo>
                    <a:pt x="80" y="63"/>
                  </a:lnTo>
                  <a:lnTo>
                    <a:pt x="89" y="65"/>
                  </a:lnTo>
                  <a:lnTo>
                    <a:pt x="95" y="54"/>
                  </a:lnTo>
                  <a:lnTo>
                    <a:pt x="199" y="22"/>
                  </a:lnTo>
                  <a:lnTo>
                    <a:pt x="210" y="9"/>
                  </a:lnTo>
                  <a:lnTo>
                    <a:pt x="190" y="0"/>
                  </a:lnTo>
                  <a:lnTo>
                    <a:pt x="146" y="21"/>
                  </a:lnTo>
                  <a:lnTo>
                    <a:pt x="100" y="21"/>
                  </a:lnTo>
                  <a:lnTo>
                    <a:pt x="52" y="48"/>
                  </a:lnTo>
                  <a:lnTo>
                    <a:pt x="26" y="52"/>
                  </a:lnTo>
                  <a:lnTo>
                    <a:pt x="27" y="63"/>
                  </a:lnTo>
                  <a:lnTo>
                    <a:pt x="41" y="65"/>
                  </a:lnTo>
                  <a:lnTo>
                    <a:pt x="25" y="65"/>
                  </a:lnTo>
                  <a:lnTo>
                    <a:pt x="32" y="70"/>
                  </a:lnTo>
                  <a:lnTo>
                    <a:pt x="20" y="76"/>
                  </a:lnTo>
                  <a:lnTo>
                    <a:pt x="34" y="81"/>
                  </a:lnTo>
                  <a:lnTo>
                    <a:pt x="0" y="8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7" name="Freeform 38"/>
            <p:cNvSpPr/>
            <p:nvPr/>
          </p:nvSpPr>
          <p:spPr bwMode="auto">
            <a:xfrm>
              <a:off x="4031416" y="2414272"/>
              <a:ext cx="50799" cy="206196"/>
            </a:xfrm>
            <a:custGeom>
              <a:gdLst>
                <a:gd fmla="*/ 0 w 41" name="T0"/>
                <a:gd fmla="*/ 20480869 h 21" name="T1"/>
                <a:gd fmla="*/ 0 w 41" name="T2"/>
                <a:gd fmla="*/ 20480869 h 21" name="T3"/>
                <a:gd fmla="*/ 18421813 w 41" name="T4"/>
                <a:gd fmla="*/ 29258380 h 21" name="T5"/>
                <a:gd fmla="*/ 61407284 w 41" name="T6"/>
                <a:gd fmla="*/ 19018550 h 21" name="T7"/>
                <a:gd fmla="*/ 35309714 w 41" name="T8"/>
                <a:gd fmla="*/ 0 h 21" name="T9"/>
                <a:gd fmla="*/ 0 w 41" name="T10"/>
                <a:gd fmla="*/ 20480869 h 21" name="T11"/>
                <a:gd fmla="*/ 0 w 41" name="T12"/>
                <a:gd fmla="*/ 20480869 h 21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41" name="T21"/>
                <a:gd fmla="*/ 0 h 21" name="T22"/>
                <a:gd fmla="*/ 41 w 41" name="T23"/>
                <a:gd fmla="*/ 21 h 21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1" w="41">
                  <a:moveTo>
                    <a:pt x="0" y="14"/>
                  </a:moveTo>
                  <a:lnTo>
                    <a:pt x="0" y="14"/>
                  </a:lnTo>
                  <a:lnTo>
                    <a:pt x="12" y="20"/>
                  </a:lnTo>
                  <a:lnTo>
                    <a:pt x="40" y="13"/>
                  </a:lnTo>
                  <a:lnTo>
                    <a:pt x="23" y="0"/>
                  </a:lnTo>
                  <a:lnTo>
                    <a:pt x="0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8" name="Freeform 39"/>
            <p:cNvSpPr/>
            <p:nvPr/>
          </p:nvSpPr>
          <p:spPr bwMode="auto">
            <a:xfrm>
              <a:off x="4515602" y="2462690"/>
              <a:ext cx="47625" cy="206196"/>
            </a:xfrm>
            <a:custGeom>
              <a:gdLst>
                <a:gd fmla="*/ 0 w 38" name="T0"/>
                <a:gd fmla="*/ 0 h 14" name="T1"/>
                <a:gd fmla="*/ 0 w 38" name="T2"/>
                <a:gd fmla="*/ 0 h 14" name="T3"/>
                <a:gd fmla="*/ 25132214 w 38" name="T4"/>
                <a:gd fmla="*/ 15557395 h 14" name="T5"/>
                <a:gd fmla="*/ 17277847 w 38" name="T6"/>
                <a:gd fmla="*/ 20224737 h 14" name="T7"/>
                <a:gd fmla="*/ 39268060 w 38" name="T8"/>
                <a:gd fmla="*/ 20224737 h 14" name="T9"/>
                <a:gd fmla="*/ 58117536 w 38" name="T10"/>
                <a:gd fmla="*/ 9334686 h 14" name="T11"/>
                <a:gd fmla="*/ 0 w 38" name="T12"/>
                <a:gd fmla="*/ 0 h 14" name="T13"/>
                <a:gd fmla="*/ 0 w 38" name="T14"/>
                <a:gd fmla="*/ 0 h 14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38" name="T24"/>
                <a:gd fmla="*/ 0 h 14" name="T25"/>
                <a:gd fmla="*/ 38 w 38" name="T26"/>
                <a:gd fmla="*/ 14 h 14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14" w="38">
                  <a:moveTo>
                    <a:pt x="0" y="0"/>
                  </a:moveTo>
                  <a:lnTo>
                    <a:pt x="0" y="0"/>
                  </a:lnTo>
                  <a:lnTo>
                    <a:pt x="16" y="10"/>
                  </a:lnTo>
                  <a:lnTo>
                    <a:pt x="11" y="13"/>
                  </a:lnTo>
                  <a:lnTo>
                    <a:pt x="25" y="13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29" name="Freeform 40"/>
            <p:cNvSpPr/>
            <p:nvPr/>
          </p:nvSpPr>
          <p:spPr bwMode="auto">
            <a:xfrm>
              <a:off x="4525126" y="2430940"/>
              <a:ext cx="109536" cy="206196"/>
            </a:xfrm>
            <a:custGeom>
              <a:gdLst>
                <a:gd fmla="*/ 0 w 88" name="T0"/>
                <a:gd fmla="*/ 51992477 h 38" name="T1"/>
                <a:gd fmla="*/ 0 w 88" name="T2"/>
                <a:gd fmla="*/ 51992477 h 38" name="T3"/>
                <a:gd fmla="*/ 35635620 w 88" name="T4"/>
                <a:gd fmla="*/ 16772225 h 38" name="T5"/>
                <a:gd fmla="*/ 86764515 w 88" name="T6"/>
                <a:gd fmla="*/ 0 h 38" name="T7"/>
                <a:gd fmla="*/ 134795229 w 88" name="T8"/>
                <a:gd fmla="*/ 30188970 h 38" name="T9"/>
                <a:gd fmla="*/ 119301972 w 88" name="T10"/>
                <a:gd fmla="*/ 35220247 h 38" name="T11"/>
                <a:gd fmla="*/ 122400126 w 88" name="T12"/>
                <a:gd fmla="*/ 48638292 h 38" name="T13"/>
                <a:gd fmla="*/ 52678585 w 88" name="T14"/>
                <a:gd fmla="*/ 62055032 h 38" name="T15"/>
                <a:gd fmla="*/ 0 w 88" name="T16"/>
                <a:gd fmla="*/ 51992477 h 38" name="T17"/>
                <a:gd fmla="*/ 0 w 88" name="T18"/>
                <a:gd fmla="*/ 51992477 h 38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88" name="T30"/>
                <a:gd fmla="*/ 0 h 38" name="T31"/>
                <a:gd fmla="*/ 88 w 88" name="T32"/>
                <a:gd fmla="*/ 38 h 38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38" w="88">
                  <a:moveTo>
                    <a:pt x="0" y="31"/>
                  </a:moveTo>
                  <a:lnTo>
                    <a:pt x="0" y="31"/>
                  </a:lnTo>
                  <a:lnTo>
                    <a:pt x="23" y="10"/>
                  </a:lnTo>
                  <a:lnTo>
                    <a:pt x="56" y="0"/>
                  </a:lnTo>
                  <a:lnTo>
                    <a:pt x="87" y="18"/>
                  </a:lnTo>
                  <a:lnTo>
                    <a:pt x="77" y="21"/>
                  </a:lnTo>
                  <a:lnTo>
                    <a:pt x="79" y="29"/>
                  </a:lnTo>
                  <a:lnTo>
                    <a:pt x="34" y="37"/>
                  </a:lnTo>
                  <a:lnTo>
                    <a:pt x="0" y="3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0" name="Freeform 41"/>
            <p:cNvSpPr/>
            <p:nvPr/>
          </p:nvSpPr>
          <p:spPr bwMode="auto">
            <a:xfrm>
              <a:off x="4547350" y="2478565"/>
              <a:ext cx="120649" cy="206196"/>
            </a:xfrm>
            <a:custGeom>
              <a:gdLst>
                <a:gd fmla="*/ 0 w 98" name="T0"/>
                <a:gd fmla="*/ 32371164 h 45" name="T1"/>
                <a:gd fmla="*/ 0 w 98" name="T2"/>
                <a:gd fmla="*/ 32371164 h 45" name="T3"/>
                <a:gd fmla="*/ 27281675 w 98" name="T4"/>
                <a:gd fmla="*/ 37482673 h 45" name="T5"/>
                <a:gd fmla="*/ 45470282 w 98" name="T6"/>
                <a:gd fmla="*/ 63040231 h 45" name="T7"/>
                <a:gd fmla="*/ 60626625 w 98" name="T8"/>
                <a:gd fmla="*/ 54520614 h 45" name="T9"/>
                <a:gd fmla="*/ 121253251 w 98" name="T10"/>
                <a:gd fmla="*/ 74966652 h 45" name="T11"/>
                <a:gd fmla="*/ 142472871 w 98" name="T12"/>
                <a:gd fmla="*/ 66447034 h 45" name="T13"/>
                <a:gd fmla="*/ 125799785 w 98" name="T14"/>
                <a:gd fmla="*/ 47705703 h 45" name="T15"/>
                <a:gd fmla="*/ 137925106 w 98" name="T16"/>
                <a:gd fmla="*/ 52817212 h 45" name="T17"/>
                <a:gd fmla="*/ 147019404 w 98" name="T18"/>
                <a:gd fmla="*/ 22149450 h 45" name="T19"/>
                <a:gd fmla="*/ 115189975 w 98" name="T20"/>
                <a:gd fmla="*/ 6814914 h 45" name="T21"/>
                <a:gd fmla="*/ 83361776 w 98" name="T22"/>
                <a:gd fmla="*/ 28964361 h 45" name="T23"/>
                <a:gd fmla="*/ 109127929 w 98" name="T24"/>
                <a:gd fmla="*/ 17037935 h 45" name="T25"/>
                <a:gd fmla="*/ 93971586 w 98" name="T26"/>
                <a:gd fmla="*/ 0 h 45" name="T27"/>
                <a:gd fmla="*/ 42438028 w 98" name="T28"/>
                <a:gd fmla="*/ 6814914 h 45" name="T29"/>
                <a:gd fmla="*/ 0 w 98" name="T30"/>
                <a:gd fmla="*/ 32371164 h 45" name="T31"/>
                <a:gd fmla="*/ 0 w 98" name="T32"/>
                <a:gd fmla="*/ 32371164 h 45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w 98" name="T51"/>
                <a:gd fmla="*/ 0 h 45" name="T52"/>
                <a:gd fmla="*/ 98 w 98" name="T53"/>
                <a:gd fmla="*/ 45 h 45" name="T54"/>
              </a:gdLst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b="T54" l="T51" r="T53" t="T52"/>
              <a:pathLst>
                <a:path h="45" w="98">
                  <a:moveTo>
                    <a:pt x="0" y="19"/>
                  </a:moveTo>
                  <a:lnTo>
                    <a:pt x="0" y="19"/>
                  </a:lnTo>
                  <a:lnTo>
                    <a:pt x="18" y="22"/>
                  </a:lnTo>
                  <a:lnTo>
                    <a:pt x="30" y="37"/>
                  </a:lnTo>
                  <a:lnTo>
                    <a:pt x="40" y="32"/>
                  </a:lnTo>
                  <a:lnTo>
                    <a:pt x="80" y="44"/>
                  </a:lnTo>
                  <a:lnTo>
                    <a:pt x="94" y="39"/>
                  </a:lnTo>
                  <a:lnTo>
                    <a:pt x="83" y="28"/>
                  </a:lnTo>
                  <a:lnTo>
                    <a:pt x="91" y="31"/>
                  </a:lnTo>
                  <a:lnTo>
                    <a:pt x="97" y="13"/>
                  </a:lnTo>
                  <a:lnTo>
                    <a:pt x="76" y="4"/>
                  </a:lnTo>
                  <a:lnTo>
                    <a:pt x="55" y="17"/>
                  </a:lnTo>
                  <a:lnTo>
                    <a:pt x="72" y="10"/>
                  </a:lnTo>
                  <a:lnTo>
                    <a:pt x="62" y="0"/>
                  </a:lnTo>
                  <a:lnTo>
                    <a:pt x="28" y="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1" name="Freeform 42"/>
            <p:cNvSpPr/>
            <p:nvPr/>
          </p:nvSpPr>
          <p:spPr bwMode="auto">
            <a:xfrm>
              <a:off x="4661649" y="2508728"/>
              <a:ext cx="101599" cy="206196"/>
            </a:xfrm>
            <a:custGeom>
              <a:gdLst>
                <a:gd fmla="*/ 0 w 82" name="T0"/>
                <a:gd fmla="*/ 61957319 h 46" name="T1"/>
                <a:gd fmla="*/ 0 w 82" name="T2"/>
                <a:gd fmla="*/ 61957319 h 46" name="T3"/>
                <a:gd fmla="*/ 9210906 w 82" name="T4"/>
                <a:gd fmla="*/ 73370170 h 46" name="T5"/>
                <a:gd fmla="*/ 113603665 w 82" name="T6"/>
                <a:gd fmla="*/ 58696140 h 46" name="T7"/>
                <a:gd fmla="*/ 124349719 w 82" name="T8"/>
                <a:gd fmla="*/ 34239839 h 46" name="T9"/>
                <a:gd fmla="*/ 95181857 w 82" name="T10"/>
                <a:gd fmla="*/ 14674035 h 46" name="T11"/>
                <a:gd fmla="*/ 70618188 w 82" name="T12"/>
                <a:gd fmla="*/ 22825711 h 46" name="T13"/>
                <a:gd fmla="*/ 73688489 w 82" name="T14"/>
                <a:gd fmla="*/ 6522361 h 46" name="T15"/>
                <a:gd fmla="*/ 59872134 w 82" name="T16"/>
                <a:gd fmla="*/ 0 h 46" name="T17"/>
                <a:gd fmla="*/ 12281210 w 82" name="T18"/>
                <a:gd fmla="*/ 53804371 h 46" name="T19"/>
                <a:gd fmla="*/ 0 w 82" name="T20"/>
                <a:gd fmla="*/ 61957319 h 46" name="T21"/>
                <a:gd fmla="*/ 0 w 82" name="T22"/>
                <a:gd fmla="*/ 61957319 h 4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w 82" name="T36"/>
                <a:gd fmla="*/ 0 h 46" name="T37"/>
                <a:gd fmla="*/ 82 w 82" name="T38"/>
                <a:gd fmla="*/ 46 h 46" name="T39"/>
              </a:gdLst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b="T39" l="T36" r="T38" t="T37"/>
              <a:pathLst>
                <a:path h="46" w="82">
                  <a:moveTo>
                    <a:pt x="0" y="38"/>
                  </a:moveTo>
                  <a:lnTo>
                    <a:pt x="0" y="38"/>
                  </a:lnTo>
                  <a:lnTo>
                    <a:pt x="6" y="45"/>
                  </a:lnTo>
                  <a:lnTo>
                    <a:pt x="74" y="36"/>
                  </a:lnTo>
                  <a:lnTo>
                    <a:pt x="81" y="21"/>
                  </a:lnTo>
                  <a:lnTo>
                    <a:pt x="62" y="9"/>
                  </a:lnTo>
                  <a:lnTo>
                    <a:pt x="46" y="14"/>
                  </a:lnTo>
                  <a:lnTo>
                    <a:pt x="48" y="4"/>
                  </a:lnTo>
                  <a:lnTo>
                    <a:pt x="39" y="0"/>
                  </a:lnTo>
                  <a:lnTo>
                    <a:pt x="8" y="33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2" name="Freeform 43"/>
            <p:cNvSpPr/>
            <p:nvPr/>
          </p:nvSpPr>
          <p:spPr bwMode="auto">
            <a:xfrm>
              <a:off x="5293470" y="2630172"/>
              <a:ext cx="114299" cy="206196"/>
            </a:xfrm>
            <a:custGeom>
              <a:gdLst>
                <a:gd fmla="*/ 0 w 92" name="T0"/>
                <a:gd fmla="*/ 40628330 h 43" name="T1"/>
                <a:gd fmla="*/ 0 w 92" name="T2"/>
                <a:gd fmla="*/ 40628330 h 43" name="T3"/>
                <a:gd fmla="*/ 27783597 w 92" name="T4"/>
                <a:gd fmla="*/ 1766334 h 43" name="T5"/>
                <a:gd fmla="*/ 47849462 w 92" name="T6"/>
                <a:gd fmla="*/ 0 h 43" name="T7"/>
                <a:gd fmla="*/ 80263441 w 92" name="T8"/>
                <a:gd fmla="*/ 28262669 h 43" name="T9"/>
                <a:gd fmla="*/ 84895093 w 92" name="T10"/>
                <a:gd fmla="*/ 7065335 h 43" name="T11"/>
                <a:gd fmla="*/ 120396413 w 92" name="T12"/>
                <a:gd fmla="*/ 24730003 h 43" name="T13"/>
                <a:gd fmla="*/ 117309072 w 92" name="T14"/>
                <a:gd fmla="*/ 51226339 h 43" name="T15"/>
                <a:gd fmla="*/ 140462268 w 92" name="T16"/>
                <a:gd fmla="*/ 61824337 h 43" name="T17"/>
                <a:gd fmla="*/ 66372268 w 92" name="T18"/>
                <a:gd fmla="*/ 65358332 h 43" name="T19"/>
                <a:gd fmla="*/ 61741877 w 92" name="T20"/>
                <a:gd fmla="*/ 54759005 h 43" name="T21"/>
                <a:gd fmla="*/ 49393754 w 92" name="T22"/>
                <a:gd fmla="*/ 74189998 h 43" name="T23"/>
                <a:gd fmla="*/ 0 w 92" name="T24"/>
                <a:gd fmla="*/ 40628330 h 43" name="T25"/>
                <a:gd fmla="*/ 0 w 92" name="T26"/>
                <a:gd fmla="*/ 40628330 h 43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92" name="T42"/>
                <a:gd fmla="*/ 0 h 43" name="T43"/>
                <a:gd fmla="*/ 92 w 92" name="T44"/>
                <a:gd fmla="*/ 43 h 43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43" w="92">
                  <a:moveTo>
                    <a:pt x="0" y="23"/>
                  </a:moveTo>
                  <a:lnTo>
                    <a:pt x="0" y="23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52" y="16"/>
                  </a:lnTo>
                  <a:lnTo>
                    <a:pt x="55" y="4"/>
                  </a:lnTo>
                  <a:lnTo>
                    <a:pt x="78" y="14"/>
                  </a:lnTo>
                  <a:lnTo>
                    <a:pt x="76" y="29"/>
                  </a:lnTo>
                  <a:lnTo>
                    <a:pt x="91" y="35"/>
                  </a:lnTo>
                  <a:lnTo>
                    <a:pt x="43" y="37"/>
                  </a:lnTo>
                  <a:lnTo>
                    <a:pt x="40" y="31"/>
                  </a:lnTo>
                  <a:lnTo>
                    <a:pt x="32" y="4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3" name="Freeform 44"/>
            <p:cNvSpPr/>
            <p:nvPr/>
          </p:nvSpPr>
          <p:spPr bwMode="auto">
            <a:xfrm>
              <a:off x="5372844" y="2623823"/>
              <a:ext cx="69849" cy="206196"/>
            </a:xfrm>
            <a:custGeom>
              <a:gdLst>
                <a:gd fmla="*/ 0 w 57" name="T0"/>
                <a:gd fmla="*/ 0 h 30" name="T1"/>
                <a:gd fmla="*/ 0 w 57" name="T2"/>
                <a:gd fmla="*/ 0 h 30" name="T3"/>
                <a:gd fmla="*/ 28531889 w 57" name="T4"/>
                <a:gd fmla="*/ 20821862 h 30" name="T5"/>
                <a:gd fmla="*/ 21023629 w 57" name="T6"/>
                <a:gd fmla="*/ 39751953 h 30" name="T7"/>
                <a:gd fmla="*/ 34538987 w 57" name="T8"/>
                <a:gd fmla="*/ 54894382 h 30" name="T9"/>
                <a:gd fmla="*/ 60068552 w 57" name="T10"/>
                <a:gd fmla="*/ 54894382 h 30" name="T11"/>
                <a:gd fmla="*/ 84095739 w 57" name="T12"/>
                <a:gd fmla="*/ 34072515 h 30" name="T13"/>
                <a:gd fmla="*/ 0 w 57" name="T14"/>
                <a:gd fmla="*/ 0 h 30" name="T15"/>
                <a:gd fmla="*/ 0 w 57" name="T16"/>
                <a:gd fmla="*/ 0 h 30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57" name="T27"/>
                <a:gd fmla="*/ 0 h 30" name="T28"/>
                <a:gd fmla="*/ 57 w 57" name="T29"/>
                <a:gd fmla="*/ 30 h 30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30" w="57">
                  <a:moveTo>
                    <a:pt x="0" y="0"/>
                  </a:moveTo>
                  <a:lnTo>
                    <a:pt x="0" y="0"/>
                  </a:lnTo>
                  <a:lnTo>
                    <a:pt x="19" y="11"/>
                  </a:lnTo>
                  <a:lnTo>
                    <a:pt x="14" y="21"/>
                  </a:lnTo>
                  <a:lnTo>
                    <a:pt x="23" y="29"/>
                  </a:lnTo>
                  <a:lnTo>
                    <a:pt x="40" y="29"/>
                  </a:lnTo>
                  <a:lnTo>
                    <a:pt x="56" y="18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4" name="Freeform 45"/>
            <p:cNvSpPr/>
            <p:nvPr/>
          </p:nvSpPr>
          <p:spPr bwMode="auto">
            <a:xfrm>
              <a:off x="5379193" y="3342171"/>
              <a:ext cx="52387" cy="206196"/>
            </a:xfrm>
            <a:custGeom>
              <a:gdLst>
                <a:gd fmla="*/ 0 w 43" name="T0"/>
                <a:gd fmla="*/ 65259437 h 149" name="T1"/>
                <a:gd fmla="*/ 0 w 43" name="T2"/>
                <a:gd fmla="*/ 65259437 h 149" name="T3"/>
                <a:gd fmla="*/ 10389683 w 43" name="T4"/>
                <a:gd fmla="*/ 96172434 h 149" name="T5"/>
                <a:gd fmla="*/ 10389683 w 43" name="T6"/>
                <a:gd fmla="*/ 254170820 h 149" name="T7"/>
                <a:gd fmla="*/ 20779367 w 43" name="T8"/>
                <a:gd fmla="*/ 235278901 h 149" name="T9"/>
                <a:gd fmla="*/ 37107049 w 43" name="T10"/>
                <a:gd fmla="*/ 247301269 h 149" name="T11"/>
                <a:gd fmla="*/ 19295470 w 43" name="T12"/>
                <a:gd fmla="*/ 204365925 h 149" name="T13"/>
                <a:gd fmla="*/ 29685153 w 43" name="T14"/>
                <a:gd fmla="*/ 159715118 h 149" name="T15"/>
                <a:gd fmla="*/ 62339309 w 43" name="T16"/>
                <a:gd fmla="*/ 173454260 h 149" name="T17"/>
                <a:gd fmla="*/ 31169045 w 43" name="T18"/>
                <a:gd fmla="*/ 89302883 h 149" name="T19"/>
                <a:gd fmla="*/ 20779367 w 43" name="T20"/>
                <a:gd fmla="*/ 0 h 149" name="T21"/>
                <a:gd fmla="*/ 0 w 43" name="T22"/>
                <a:gd fmla="*/ 65259437 h 149" name="T23"/>
                <a:gd fmla="*/ 0 w 43" name="T24"/>
                <a:gd fmla="*/ 65259437 h 149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43" name="T39"/>
                <a:gd fmla="*/ 0 h 149" name="T40"/>
                <a:gd fmla="*/ 43 w 43" name="T41"/>
                <a:gd fmla="*/ 149 h 149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149" w="43">
                  <a:moveTo>
                    <a:pt x="0" y="38"/>
                  </a:moveTo>
                  <a:lnTo>
                    <a:pt x="0" y="38"/>
                  </a:lnTo>
                  <a:lnTo>
                    <a:pt x="7" y="56"/>
                  </a:lnTo>
                  <a:lnTo>
                    <a:pt x="7" y="148"/>
                  </a:lnTo>
                  <a:lnTo>
                    <a:pt x="14" y="137"/>
                  </a:lnTo>
                  <a:lnTo>
                    <a:pt x="25" y="144"/>
                  </a:lnTo>
                  <a:lnTo>
                    <a:pt x="13" y="119"/>
                  </a:lnTo>
                  <a:lnTo>
                    <a:pt x="20" y="93"/>
                  </a:lnTo>
                  <a:lnTo>
                    <a:pt x="42" y="101"/>
                  </a:lnTo>
                  <a:lnTo>
                    <a:pt x="21" y="52"/>
                  </a:lnTo>
                  <a:lnTo>
                    <a:pt x="14" y="0"/>
                  </a:lnTo>
                  <a:lnTo>
                    <a:pt x="0" y="3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5" name="Freeform 46"/>
            <p:cNvSpPr/>
            <p:nvPr/>
          </p:nvSpPr>
          <p:spPr bwMode="auto">
            <a:xfrm>
              <a:off x="5456981" y="2641284"/>
              <a:ext cx="79374" cy="206196"/>
            </a:xfrm>
            <a:custGeom>
              <a:gdLst>
                <a:gd fmla="*/ 0 w 64" name="T0"/>
                <a:gd fmla="*/ 0 h 22" name="T1"/>
                <a:gd fmla="*/ 0 w 64" name="T2"/>
                <a:gd fmla="*/ 0 h 22" name="T3"/>
                <a:gd fmla="*/ 16920514 w 64" name="T4"/>
                <a:gd fmla="*/ 23618538 h 22" name="T5"/>
                <a:gd fmla="*/ 61526777 w 64" name="T6"/>
                <a:gd fmla="*/ 35427802 h 22" name="T7"/>
                <a:gd fmla="*/ 96905705 w 64" name="T8"/>
                <a:gd fmla="*/ 28680208 h 22" name="T9"/>
                <a:gd fmla="*/ 0 w 64" name="T10"/>
                <a:gd fmla="*/ 0 h 22" name="T11"/>
                <a:gd fmla="*/ 0 w 64" name="T12"/>
                <a:gd fmla="*/ 0 h 22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64" name="T21"/>
                <a:gd fmla="*/ 0 h 22" name="T22"/>
                <a:gd fmla="*/ 64 w 64" name="T23"/>
                <a:gd fmla="*/ 22 h 22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2" w="64">
                  <a:moveTo>
                    <a:pt x="0" y="0"/>
                  </a:moveTo>
                  <a:lnTo>
                    <a:pt x="0" y="0"/>
                  </a:lnTo>
                  <a:lnTo>
                    <a:pt x="11" y="14"/>
                  </a:lnTo>
                  <a:lnTo>
                    <a:pt x="40" y="21"/>
                  </a:lnTo>
                  <a:lnTo>
                    <a:pt x="63" y="17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36" name="Group 98"/>
            <p:cNvGrpSpPr/>
            <p:nvPr/>
          </p:nvGrpSpPr>
          <p:grpSpPr>
            <a:xfrm>
              <a:off x="3151946" y="2538008"/>
              <a:ext cx="280986" cy="153988"/>
              <a:chOff x="3227" y="1992"/>
              <a:chExt cx="225" cy="118"/>
            </a:xfrm>
            <a:grpFill/>
          </p:grpSpPr>
          <p:sp>
            <p:nvSpPr>
              <p:cNvPr id="312" name="Freeform 223"/>
              <p:cNvSpPr/>
              <p:nvPr/>
            </p:nvSpPr>
            <p:spPr bwMode="auto">
              <a:xfrm>
                <a:off x="3227" y="1979"/>
                <a:ext cx="146" cy="158"/>
              </a:xfrm>
              <a:custGeom>
                <a:gdLst>
                  <a:gd fmla="*/ 0 w 146" name="T0"/>
                  <a:gd fmla="*/ 13 h 104" name="T1"/>
                  <a:gd fmla="*/ 0 w 146" name="T2"/>
                  <a:gd fmla="*/ 13 h 104" name="T3"/>
                  <a:gd fmla="*/ 1 w 146" name="T4"/>
                  <a:gd fmla="*/ 25 h 104" name="T5"/>
                  <a:gd fmla="*/ 16 w 146" name="T6"/>
                  <a:gd fmla="*/ 25 h 104" name="T7"/>
                  <a:gd fmla="*/ 12 w 146" name="T8"/>
                  <a:gd fmla="*/ 31 h 104" name="T9"/>
                  <a:gd fmla="*/ 22 w 146" name="T10"/>
                  <a:gd fmla="*/ 35 h 104" name="T11"/>
                  <a:gd fmla="*/ 8 w 146" name="T12"/>
                  <a:gd fmla="*/ 34 h 104" name="T13"/>
                  <a:gd fmla="*/ 34 w 146" name="T14"/>
                  <a:gd fmla="*/ 45 h 104" name="T15"/>
                  <a:gd fmla="*/ 23 w 146" name="T16"/>
                  <a:gd fmla="*/ 49 h 104" name="T17"/>
                  <a:gd fmla="*/ 31 w 146" name="T18"/>
                  <a:gd fmla="*/ 57 h 104" name="T19"/>
                  <a:gd fmla="*/ 53 w 146" name="T20"/>
                  <a:gd fmla="*/ 52 h 104" name="T21"/>
                  <a:gd fmla="*/ 53 w 146" name="T22"/>
                  <a:gd fmla="*/ 42 h 104" name="T23"/>
                  <a:gd fmla="*/ 64 w 146" name="T24"/>
                  <a:gd fmla="*/ 38 h 104" name="T25"/>
                  <a:gd fmla="*/ 66 w 146" name="T26"/>
                  <a:gd fmla="*/ 50 h 104" name="T27"/>
                  <a:gd fmla="*/ 80 w 146" name="T28"/>
                  <a:gd fmla="*/ 42 h 104" name="T29"/>
                  <a:gd fmla="*/ 77 w 146" name="T30"/>
                  <a:gd fmla="*/ 50 h 104" name="T31"/>
                  <a:gd fmla="*/ 90 w 146" name="T32"/>
                  <a:gd fmla="*/ 50 h 104" name="T33"/>
                  <a:gd fmla="*/ 40 w 146" name="T34"/>
                  <a:gd fmla="*/ 62 h 104" name="T35"/>
                  <a:gd fmla="*/ 43 w 146" name="T36"/>
                  <a:gd fmla="*/ 71 h 104" name="T37"/>
                  <a:gd fmla="*/ 84 w 146" name="T38"/>
                  <a:gd fmla="*/ 64 h 104" name="T39"/>
                  <a:gd fmla="*/ 55 w 146" name="T40"/>
                  <a:gd fmla="*/ 73 h 104" name="T41"/>
                  <a:gd fmla="*/ 72 w 146" name="T42"/>
                  <a:gd fmla="*/ 78 h 104" name="T43"/>
                  <a:gd fmla="*/ 44 w 146" name="T44"/>
                  <a:gd fmla="*/ 82 h 104" name="T45"/>
                  <a:gd fmla="*/ 86 w 146" name="T46"/>
                  <a:gd fmla="*/ 103 h 104" name="T47"/>
                  <a:gd fmla="*/ 113 w 146" name="T48"/>
                  <a:gd fmla="*/ 50 h 104" name="T49"/>
                  <a:gd fmla="*/ 145 w 146" name="T50"/>
                  <a:gd fmla="*/ 37 h 104" name="T51"/>
                  <a:gd fmla="*/ 109 w 146" name="T52"/>
                  <a:gd fmla="*/ 28 h 104" name="T53"/>
                  <a:gd fmla="*/ 104 w 146" name="T54"/>
                  <a:gd fmla="*/ 15 h 104" name="T55"/>
                  <a:gd fmla="*/ 94 w 146" name="T56"/>
                  <a:gd fmla="*/ 23 h 104" name="T57"/>
                  <a:gd fmla="*/ 99 w 146" name="T58"/>
                  <a:gd fmla="*/ 10 h 104" name="T59"/>
                  <a:gd fmla="*/ 75 w 146" name="T60"/>
                  <a:gd fmla="*/ 0 h 104" name="T61"/>
                  <a:gd fmla="*/ 67 w 146" name="T62"/>
                  <a:gd fmla="*/ 10 h 104" name="T63"/>
                  <a:gd fmla="*/ 78 w 146" name="T64"/>
                  <a:gd fmla="*/ 35 h 104" name="T65"/>
                  <a:gd fmla="*/ 51 w 146" name="T66"/>
                  <a:gd fmla="*/ 10 h 104" name="T67"/>
                  <a:gd fmla="*/ 43 w 146" name="T68"/>
                  <a:gd fmla="*/ 15 h 104" name="T69"/>
                  <a:gd fmla="*/ 48 w 146" name="T70"/>
                  <a:gd fmla="*/ 28 h 104" name="T71"/>
                  <a:gd fmla="*/ 22 w 146" name="T72"/>
                  <a:gd fmla="*/ 16 h 104" name="T73"/>
                  <a:gd fmla="*/ 40 w 146" name="T74"/>
                  <a:gd fmla="*/ 9 h 104" name="T75"/>
                  <a:gd fmla="*/ 0 w 146" name="T76"/>
                  <a:gd fmla="*/ 13 h 104" name="T77"/>
                  <a:gd fmla="*/ 0 w 146" name="T78"/>
                  <a:gd fmla="*/ 13 h 104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w 146" name="T120"/>
                  <a:gd fmla="*/ 0 h 104" name="T121"/>
                  <a:gd fmla="*/ 146 w 146" name="T122"/>
                  <a:gd fmla="*/ 104 h 104" name="T123"/>
                </a:gdLst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b="T123" l="T120" r="T122" t="T121"/>
                <a:pathLst>
                  <a:path h="104" w="146">
                    <a:moveTo>
                      <a:pt x="0" y="13"/>
                    </a:moveTo>
                    <a:lnTo>
                      <a:pt x="0" y="13"/>
                    </a:lnTo>
                    <a:lnTo>
                      <a:pt x="1" y="25"/>
                    </a:lnTo>
                    <a:lnTo>
                      <a:pt x="16" y="25"/>
                    </a:lnTo>
                    <a:lnTo>
                      <a:pt x="12" y="31"/>
                    </a:lnTo>
                    <a:lnTo>
                      <a:pt x="22" y="35"/>
                    </a:lnTo>
                    <a:lnTo>
                      <a:pt x="8" y="34"/>
                    </a:lnTo>
                    <a:lnTo>
                      <a:pt x="34" y="45"/>
                    </a:lnTo>
                    <a:lnTo>
                      <a:pt x="23" y="49"/>
                    </a:lnTo>
                    <a:lnTo>
                      <a:pt x="31" y="57"/>
                    </a:lnTo>
                    <a:lnTo>
                      <a:pt x="53" y="52"/>
                    </a:lnTo>
                    <a:lnTo>
                      <a:pt x="53" y="42"/>
                    </a:lnTo>
                    <a:lnTo>
                      <a:pt x="64" y="38"/>
                    </a:lnTo>
                    <a:lnTo>
                      <a:pt x="66" y="50"/>
                    </a:lnTo>
                    <a:lnTo>
                      <a:pt x="80" y="42"/>
                    </a:lnTo>
                    <a:lnTo>
                      <a:pt x="77" y="50"/>
                    </a:lnTo>
                    <a:lnTo>
                      <a:pt x="90" y="50"/>
                    </a:lnTo>
                    <a:lnTo>
                      <a:pt x="40" y="62"/>
                    </a:lnTo>
                    <a:lnTo>
                      <a:pt x="43" y="71"/>
                    </a:lnTo>
                    <a:lnTo>
                      <a:pt x="84" y="64"/>
                    </a:lnTo>
                    <a:lnTo>
                      <a:pt x="55" y="73"/>
                    </a:lnTo>
                    <a:lnTo>
                      <a:pt x="72" y="78"/>
                    </a:lnTo>
                    <a:lnTo>
                      <a:pt x="44" y="82"/>
                    </a:lnTo>
                    <a:lnTo>
                      <a:pt x="86" y="103"/>
                    </a:lnTo>
                    <a:lnTo>
                      <a:pt x="113" y="50"/>
                    </a:lnTo>
                    <a:lnTo>
                      <a:pt x="145" y="37"/>
                    </a:lnTo>
                    <a:lnTo>
                      <a:pt x="109" y="28"/>
                    </a:lnTo>
                    <a:lnTo>
                      <a:pt x="104" y="15"/>
                    </a:lnTo>
                    <a:lnTo>
                      <a:pt x="94" y="23"/>
                    </a:lnTo>
                    <a:lnTo>
                      <a:pt x="99" y="10"/>
                    </a:lnTo>
                    <a:lnTo>
                      <a:pt x="75" y="0"/>
                    </a:lnTo>
                    <a:lnTo>
                      <a:pt x="67" y="10"/>
                    </a:lnTo>
                    <a:lnTo>
                      <a:pt x="78" y="35"/>
                    </a:lnTo>
                    <a:lnTo>
                      <a:pt x="51" y="10"/>
                    </a:lnTo>
                    <a:lnTo>
                      <a:pt x="43" y="15"/>
                    </a:lnTo>
                    <a:lnTo>
                      <a:pt x="48" y="28"/>
                    </a:lnTo>
                    <a:lnTo>
                      <a:pt x="22" y="16"/>
                    </a:lnTo>
                    <a:lnTo>
                      <a:pt x="40" y="9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3" name="Freeform 224"/>
              <p:cNvSpPr/>
              <p:nvPr/>
            </p:nvSpPr>
            <p:spPr bwMode="auto">
              <a:xfrm>
                <a:off x="3320" y="1935"/>
                <a:ext cx="132" cy="158"/>
              </a:xfrm>
              <a:custGeom>
                <a:gdLst>
                  <a:gd fmla="*/ 0 w 132" name="T0"/>
                  <a:gd fmla="*/ 11 h 44" name="T1"/>
                  <a:gd fmla="*/ 0 w 132" name="T2"/>
                  <a:gd fmla="*/ 11 h 44" name="T3"/>
                  <a:gd fmla="*/ 19 w 132" name="T4"/>
                  <a:gd fmla="*/ 15 h 44" name="T5"/>
                  <a:gd fmla="*/ 7 w 132" name="T6"/>
                  <a:gd fmla="*/ 20 h 44" name="T7"/>
                  <a:gd fmla="*/ 12 w 132" name="T8"/>
                  <a:gd fmla="*/ 24 h 44" name="T9"/>
                  <a:gd fmla="*/ 60 w 132" name="T10"/>
                  <a:gd fmla="*/ 23 h 44" name="T11"/>
                  <a:gd fmla="*/ 30 w 132" name="T12"/>
                  <a:gd fmla="*/ 29 h 44" name="T13"/>
                  <a:gd fmla="*/ 78 w 132" name="T14"/>
                  <a:gd fmla="*/ 43 h 44" name="T15"/>
                  <a:gd fmla="*/ 110 w 132" name="T16"/>
                  <a:gd fmla="*/ 35 h 44" name="T17"/>
                  <a:gd fmla="*/ 131 w 132" name="T18"/>
                  <a:gd fmla="*/ 20 h 44" name="T19"/>
                  <a:gd fmla="*/ 125 w 132" name="T20"/>
                  <a:gd fmla="*/ 12 h 44" name="T21"/>
                  <a:gd fmla="*/ 94 w 132" name="T22"/>
                  <a:gd fmla="*/ 13 h 44" name="T23"/>
                  <a:gd fmla="*/ 99 w 132" name="T24"/>
                  <a:gd fmla="*/ 5 h 44" name="T25"/>
                  <a:gd fmla="*/ 74 w 132" name="T26"/>
                  <a:gd fmla="*/ 13 h 44" name="T27"/>
                  <a:gd fmla="*/ 71 w 132" name="T28"/>
                  <a:gd fmla="*/ 0 h 44" name="T29"/>
                  <a:gd fmla="*/ 65 w 132" name="T30"/>
                  <a:gd fmla="*/ 17 h 44" name="T31"/>
                  <a:gd fmla="*/ 30 w 132" name="T32"/>
                  <a:gd fmla="*/ 0 h 44" name="T33"/>
                  <a:gd fmla="*/ 31 w 132" name="T34"/>
                  <a:gd fmla="*/ 10 h 44" name="T35"/>
                  <a:gd fmla="*/ 20 w 132" name="T36"/>
                  <a:gd fmla="*/ 5 h 44" name="T37"/>
                  <a:gd fmla="*/ 25 w 132" name="T38"/>
                  <a:gd fmla="*/ 15 h 44" name="T39"/>
                  <a:gd fmla="*/ 0 w 132" name="T40"/>
                  <a:gd fmla="*/ 11 h 44" name="T41"/>
                  <a:gd fmla="*/ 0 w 132" name="T42"/>
                  <a:gd fmla="*/ 11 h 44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32" name="T66"/>
                  <a:gd fmla="*/ 0 h 44" name="T67"/>
                  <a:gd fmla="*/ 132 w 132" name="T68"/>
                  <a:gd fmla="*/ 44 h 44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44" w="132">
                    <a:moveTo>
                      <a:pt x="0" y="11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7" y="20"/>
                    </a:lnTo>
                    <a:lnTo>
                      <a:pt x="12" y="24"/>
                    </a:lnTo>
                    <a:lnTo>
                      <a:pt x="60" y="23"/>
                    </a:lnTo>
                    <a:lnTo>
                      <a:pt x="30" y="29"/>
                    </a:lnTo>
                    <a:lnTo>
                      <a:pt x="78" y="43"/>
                    </a:lnTo>
                    <a:lnTo>
                      <a:pt x="110" y="35"/>
                    </a:lnTo>
                    <a:lnTo>
                      <a:pt x="131" y="20"/>
                    </a:lnTo>
                    <a:lnTo>
                      <a:pt x="125" y="12"/>
                    </a:lnTo>
                    <a:lnTo>
                      <a:pt x="94" y="13"/>
                    </a:lnTo>
                    <a:lnTo>
                      <a:pt x="99" y="5"/>
                    </a:lnTo>
                    <a:lnTo>
                      <a:pt x="74" y="13"/>
                    </a:lnTo>
                    <a:lnTo>
                      <a:pt x="71" y="0"/>
                    </a:lnTo>
                    <a:lnTo>
                      <a:pt x="65" y="17"/>
                    </a:lnTo>
                    <a:lnTo>
                      <a:pt x="30" y="0"/>
                    </a:lnTo>
                    <a:lnTo>
                      <a:pt x="31" y="10"/>
                    </a:lnTo>
                    <a:lnTo>
                      <a:pt x="20" y="5"/>
                    </a:lnTo>
                    <a:lnTo>
                      <a:pt x="25" y="15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4" name="Freeform 225"/>
              <p:cNvSpPr/>
              <p:nvPr/>
            </p:nvSpPr>
            <p:spPr bwMode="auto">
              <a:xfrm>
                <a:off x="3365" y="1997"/>
                <a:ext cx="57" cy="158"/>
              </a:xfrm>
              <a:custGeom>
                <a:gdLst>
                  <a:gd fmla="*/ 0 w 57" name="T0"/>
                  <a:gd fmla="*/ 22 h 29" name="T1"/>
                  <a:gd fmla="*/ 0 w 57" name="T2"/>
                  <a:gd fmla="*/ 22 h 29" name="T3"/>
                  <a:gd fmla="*/ 5 w 57" name="T4"/>
                  <a:gd fmla="*/ 8 h 29" name="T5"/>
                  <a:gd fmla="*/ 28 w 57" name="T6"/>
                  <a:gd fmla="*/ 0 h 29" name="T7"/>
                  <a:gd fmla="*/ 32 w 57" name="T8"/>
                  <a:gd fmla="*/ 8 h 29" name="T9"/>
                  <a:gd fmla="*/ 56 w 57" name="T10"/>
                  <a:gd fmla="*/ 14 h 29" name="T11"/>
                  <a:gd fmla="*/ 22 w 57" name="T12"/>
                  <a:gd fmla="*/ 28 h 29" name="T13"/>
                  <a:gd fmla="*/ 28 w 57" name="T14"/>
                  <a:gd fmla="*/ 21 h 29" name="T15"/>
                  <a:gd fmla="*/ 0 w 57" name="T16"/>
                  <a:gd fmla="*/ 22 h 29" name="T17"/>
                  <a:gd fmla="*/ 0 w 57" name="T18"/>
                  <a:gd fmla="*/ 22 h 29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57" name="T30"/>
                  <a:gd fmla="*/ 0 h 29" name="T31"/>
                  <a:gd fmla="*/ 57 w 57" name="T32"/>
                  <a:gd fmla="*/ 29 h 29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28" w="57">
                    <a:moveTo>
                      <a:pt x="0" y="22"/>
                    </a:moveTo>
                    <a:lnTo>
                      <a:pt x="0" y="22"/>
                    </a:lnTo>
                    <a:lnTo>
                      <a:pt x="5" y="8"/>
                    </a:lnTo>
                    <a:lnTo>
                      <a:pt x="28" y="0"/>
                    </a:lnTo>
                    <a:lnTo>
                      <a:pt x="32" y="8"/>
                    </a:lnTo>
                    <a:lnTo>
                      <a:pt x="56" y="14"/>
                    </a:lnTo>
                    <a:lnTo>
                      <a:pt x="22" y="28"/>
                    </a:lnTo>
                    <a:lnTo>
                      <a:pt x="28" y="21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37" name="Freeform 48"/>
            <p:cNvSpPr/>
            <p:nvPr/>
          </p:nvSpPr>
          <p:spPr bwMode="auto">
            <a:xfrm>
              <a:off x="4629900" y="4078775"/>
              <a:ext cx="136524" cy="206196"/>
            </a:xfrm>
            <a:custGeom>
              <a:gdLst>
                <a:gd fmla="*/ 0 w 109" name="T0"/>
                <a:gd fmla="*/ 56982790 h 209" name="T1"/>
                <a:gd fmla="*/ 0 w 109" name="T2"/>
                <a:gd fmla="*/ 56982790 h 209" name="T3"/>
                <a:gd fmla="*/ 10982123 w 109" name="T4"/>
                <a:gd fmla="*/ 29354730 h 209" name="T5"/>
                <a:gd fmla="*/ 56477515 w 109" name="T6"/>
                <a:gd fmla="*/ 0 h 209" name="T7"/>
                <a:gd fmla="*/ 76872341 w 109" name="T8"/>
                <a:gd fmla="*/ 27628059 h 209" name="T9"/>
                <a:gd fmla="*/ 70597203 w 109" name="T10"/>
                <a:gd fmla="*/ 75977484 h 209" name="T11"/>
                <a:gd fmla="*/ 125505307 w 109" name="T12"/>
                <a:gd fmla="*/ 55256119 h 209" name="T13"/>
                <a:gd fmla="*/ 149037702 w 109" name="T14"/>
                <a:gd fmla="*/ 75977484 h 209" name="T15"/>
                <a:gd fmla="*/ 169431313 w 109" name="T16"/>
                <a:gd fmla="*/ 124325605 h 209" name="T17"/>
                <a:gd fmla="*/ 161587978 w 109" name="T18"/>
                <a:gd fmla="*/ 153680325 h 209" name="T19"/>
                <a:gd fmla="*/ 120798327 w 109" name="T20"/>
                <a:gd fmla="*/ 151953654 h 209" name="T21"/>
                <a:gd fmla="*/ 105110482 w 109" name="T22"/>
                <a:gd fmla="*/ 165768336 h 209" name="T23"/>
                <a:gd fmla="*/ 112955031 w 109" name="T24"/>
                <a:gd fmla="*/ 215843148 h 209" name="T25"/>
                <a:gd fmla="*/ 58045674 w 109" name="T26"/>
                <a:gd fmla="*/ 172675061 h 209" name="T27"/>
                <a:gd fmla="*/ 34514522 w 109" name="T28"/>
                <a:gd fmla="*/ 250377881 h 209" name="T29"/>
                <a:gd fmla="*/ 61183243 w 109" name="T30"/>
                <a:gd fmla="*/ 319448661 h 209" name="T31"/>
                <a:gd fmla="*/ 98835344 w 109" name="T32"/>
                <a:gd fmla="*/ 345348807 h 209" name="T33"/>
                <a:gd fmla="*/ 78440499 w 109" name="T34"/>
                <a:gd fmla="*/ 359163489 h 209" name="T35"/>
                <a:gd fmla="*/ 73734772 w 109" name="T36"/>
                <a:gd fmla="*/ 336715370 h 209" name="T37"/>
                <a:gd fmla="*/ 58045674 w 109" name="T38"/>
                <a:gd fmla="*/ 336715370 h 209" name="T39"/>
                <a:gd fmla="*/ 15687850 w 109" name="T40"/>
                <a:gd fmla="*/ 298727295 h 209" name="T41"/>
                <a:gd fmla="*/ 23532404 w 109" name="T42"/>
                <a:gd fmla="*/ 252104552 h 209" name="T43"/>
                <a:gd fmla="*/ 45495397 w 109" name="T44"/>
                <a:gd fmla="*/ 210663135 h 209" name="T45"/>
                <a:gd fmla="*/ 15687850 w 109" name="T46"/>
                <a:gd fmla="*/ 141593628 h 209" name="T47"/>
                <a:gd fmla="*/ 25100562 w 109" name="T48"/>
                <a:gd fmla="*/ 110512237 h 209" name="T49"/>
                <a:gd fmla="*/ 0 w 109" name="T50"/>
                <a:gd fmla="*/ 56982790 h 209" name="T51"/>
                <a:gd fmla="*/ 0 w 109" name="T52"/>
                <a:gd fmla="*/ 56982790 h 209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w 109" name="T81"/>
                <a:gd fmla="*/ 0 h 209" name="T82"/>
                <a:gd fmla="*/ 109 w 109" name="T83"/>
                <a:gd fmla="*/ 209 h 209" name="T84"/>
              </a:gdLst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b="T84" l="T81" r="T83" t="T82"/>
              <a:pathLst>
                <a:path h="209" w="109">
                  <a:moveTo>
                    <a:pt x="0" y="33"/>
                  </a:moveTo>
                  <a:lnTo>
                    <a:pt x="0" y="33"/>
                  </a:lnTo>
                  <a:lnTo>
                    <a:pt x="7" y="17"/>
                  </a:lnTo>
                  <a:lnTo>
                    <a:pt x="36" y="0"/>
                  </a:lnTo>
                  <a:lnTo>
                    <a:pt x="49" y="16"/>
                  </a:lnTo>
                  <a:lnTo>
                    <a:pt x="45" y="44"/>
                  </a:lnTo>
                  <a:lnTo>
                    <a:pt x="80" y="32"/>
                  </a:lnTo>
                  <a:lnTo>
                    <a:pt x="95" y="44"/>
                  </a:lnTo>
                  <a:lnTo>
                    <a:pt x="108" y="72"/>
                  </a:lnTo>
                  <a:lnTo>
                    <a:pt x="103" y="89"/>
                  </a:lnTo>
                  <a:lnTo>
                    <a:pt x="77" y="88"/>
                  </a:lnTo>
                  <a:lnTo>
                    <a:pt x="67" y="96"/>
                  </a:lnTo>
                  <a:lnTo>
                    <a:pt x="72" y="125"/>
                  </a:lnTo>
                  <a:lnTo>
                    <a:pt x="37" y="100"/>
                  </a:lnTo>
                  <a:lnTo>
                    <a:pt x="22" y="145"/>
                  </a:lnTo>
                  <a:lnTo>
                    <a:pt x="39" y="185"/>
                  </a:lnTo>
                  <a:lnTo>
                    <a:pt x="63" y="200"/>
                  </a:lnTo>
                  <a:lnTo>
                    <a:pt x="50" y="208"/>
                  </a:lnTo>
                  <a:lnTo>
                    <a:pt x="47" y="195"/>
                  </a:lnTo>
                  <a:lnTo>
                    <a:pt x="37" y="195"/>
                  </a:lnTo>
                  <a:lnTo>
                    <a:pt x="10" y="173"/>
                  </a:lnTo>
                  <a:lnTo>
                    <a:pt x="15" y="146"/>
                  </a:lnTo>
                  <a:lnTo>
                    <a:pt x="29" y="122"/>
                  </a:lnTo>
                  <a:lnTo>
                    <a:pt x="10" y="82"/>
                  </a:lnTo>
                  <a:lnTo>
                    <a:pt x="16" y="64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8" name="Freeform 49"/>
            <p:cNvSpPr/>
            <p:nvPr/>
          </p:nvSpPr>
          <p:spPr bwMode="auto">
            <a:xfrm>
              <a:off x="3415470" y="3585060"/>
              <a:ext cx="315911" cy="206196"/>
            </a:xfrm>
            <a:custGeom>
              <a:gdLst>
                <a:gd fmla="*/ 0 w 252" name="T0"/>
                <a:gd fmla="*/ 55671680 h 99" name="T1"/>
                <a:gd fmla="*/ 0 w 252" name="T2"/>
                <a:gd fmla="*/ 55671680 h 99" name="T3"/>
                <a:gd fmla="*/ 17287462 w 252" name="T4"/>
                <a:gd fmla="*/ 97848223 h 99" name="T5"/>
                <a:gd fmla="*/ 1572043 w 252" name="T6"/>
                <a:gd fmla="*/ 102908575 h 99" name="T7"/>
                <a:gd fmla="*/ 17287462 w 252" name="T8"/>
                <a:gd fmla="*/ 109657442 h 99" name="T9"/>
                <a:gd fmla="*/ 23573131 w 252" name="T10"/>
                <a:gd fmla="*/ 136650313 h 99" name="T11"/>
                <a:gd fmla="*/ 45575473 w 252" name="T12"/>
                <a:gd fmla="*/ 133275879 h 99" name="T13"/>
                <a:gd fmla="*/ 23573131 w 252" name="T14"/>
                <a:gd fmla="*/ 145085098 h 99" name="T15"/>
                <a:gd fmla="*/ 48718305 w 252" name="T16"/>
                <a:gd fmla="*/ 140023447 h 99" name="T17"/>
                <a:gd fmla="*/ 75435513 w 252" name="T18"/>
                <a:gd fmla="*/ 156894316 h 99" name="T19"/>
                <a:gd fmla="*/ 100580697 w 252" name="T20"/>
                <a:gd fmla="*/ 138336230 h 99" name="T21"/>
                <a:gd fmla="*/ 139869232 w 252" name="T22"/>
                <a:gd fmla="*/ 161954668 h 99" name="T23"/>
                <a:gd fmla="*/ 207447058 w 252" name="T24"/>
                <a:gd fmla="*/ 138336230 h 99" name="T25"/>
                <a:gd fmla="*/ 205876268 w 252" name="T26"/>
                <a:gd fmla="*/ 165329101 h 99" name="T27"/>
                <a:gd fmla="*/ 218448850 w 252" name="T28"/>
                <a:gd fmla="*/ 138336230 h 99" name="T29"/>
                <a:gd fmla="*/ 347317583 w 252" name="T30"/>
                <a:gd fmla="*/ 133275879 h 99" name="T31"/>
                <a:gd fmla="*/ 394463826 w 252" name="T32"/>
                <a:gd fmla="*/ 129901445 h 99" name="T33"/>
                <a:gd fmla="*/ 380320454 w 252" name="T34"/>
                <a:gd fmla="*/ 72542549 h 99" name="T35"/>
                <a:gd fmla="*/ 391320994 w 252" name="T36"/>
                <a:gd fmla="*/ 60733330 h 99" name="T37"/>
                <a:gd fmla="*/ 350460415 w 252" name="T38"/>
                <a:gd fmla="*/ 11809224 h 99" name="T39"/>
                <a:gd fmla="*/ 323743129 w 252" name="T40"/>
                <a:gd fmla="*/ 11809224 h 99" name="T41"/>
                <a:gd fmla="*/ 253022511 w 252" name="T42"/>
                <a:gd fmla="*/ 32053232 h 99" name="T43"/>
                <a:gd fmla="*/ 190159600 w 252" name="T44"/>
                <a:gd fmla="*/ 0 h 99" name="T45"/>
                <a:gd fmla="*/ 150871025 w 252" name="T46"/>
                <a:gd fmla="*/ 1687217 h 99" name="T47"/>
                <a:gd fmla="*/ 102152740 w 252" name="T48"/>
                <a:gd fmla="*/ 30366016 h 99" name="T49"/>
                <a:gd fmla="*/ 61290888 w 252" name="T50"/>
                <a:gd fmla="*/ 21931231 h 99" name="T51"/>
                <a:gd fmla="*/ 73863470 w 252" name="T52"/>
                <a:gd fmla="*/ 37114883 h 99" name="T53"/>
                <a:gd fmla="*/ 0 w 252" name="T54"/>
                <a:gd fmla="*/ 55671680 h 99" name="T55"/>
                <a:gd fmla="*/ 0 w 252" name="T56"/>
                <a:gd fmla="*/ 55671680 h 99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w 252" name="T87"/>
                <a:gd fmla="*/ 0 h 99" name="T88"/>
                <a:gd fmla="*/ 252 w 252" name="T89"/>
                <a:gd fmla="*/ 99 h 99" name="T90"/>
              </a:gdLst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b="T90" l="T87" r="T89" t="T88"/>
              <a:pathLst>
                <a:path h="99" w="251">
                  <a:moveTo>
                    <a:pt x="0" y="33"/>
                  </a:moveTo>
                  <a:lnTo>
                    <a:pt x="0" y="33"/>
                  </a:lnTo>
                  <a:lnTo>
                    <a:pt x="11" y="58"/>
                  </a:lnTo>
                  <a:lnTo>
                    <a:pt x="1" y="61"/>
                  </a:lnTo>
                  <a:lnTo>
                    <a:pt x="11" y="65"/>
                  </a:lnTo>
                  <a:lnTo>
                    <a:pt x="15" y="81"/>
                  </a:lnTo>
                  <a:lnTo>
                    <a:pt x="29" y="79"/>
                  </a:lnTo>
                  <a:lnTo>
                    <a:pt x="15" y="86"/>
                  </a:lnTo>
                  <a:lnTo>
                    <a:pt x="31" y="83"/>
                  </a:lnTo>
                  <a:lnTo>
                    <a:pt x="48" y="93"/>
                  </a:lnTo>
                  <a:lnTo>
                    <a:pt x="64" y="82"/>
                  </a:lnTo>
                  <a:lnTo>
                    <a:pt x="89" y="96"/>
                  </a:lnTo>
                  <a:lnTo>
                    <a:pt x="132" y="82"/>
                  </a:lnTo>
                  <a:lnTo>
                    <a:pt x="131" y="98"/>
                  </a:lnTo>
                  <a:lnTo>
                    <a:pt x="139" y="82"/>
                  </a:lnTo>
                  <a:lnTo>
                    <a:pt x="221" y="79"/>
                  </a:lnTo>
                  <a:lnTo>
                    <a:pt x="251" y="77"/>
                  </a:lnTo>
                  <a:lnTo>
                    <a:pt x="242" y="43"/>
                  </a:lnTo>
                  <a:lnTo>
                    <a:pt x="249" y="36"/>
                  </a:lnTo>
                  <a:lnTo>
                    <a:pt x="223" y="7"/>
                  </a:lnTo>
                  <a:lnTo>
                    <a:pt x="206" y="7"/>
                  </a:lnTo>
                  <a:lnTo>
                    <a:pt x="161" y="19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65" y="18"/>
                  </a:lnTo>
                  <a:lnTo>
                    <a:pt x="39" y="13"/>
                  </a:lnTo>
                  <a:lnTo>
                    <a:pt x="47" y="22"/>
                  </a:lnTo>
                  <a:lnTo>
                    <a:pt x="0" y="3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39" name="Freeform 50"/>
            <p:cNvSpPr/>
            <p:nvPr/>
          </p:nvSpPr>
          <p:spPr bwMode="auto">
            <a:xfrm>
              <a:off x="110317" y="3000856"/>
              <a:ext cx="506410" cy="206196"/>
            </a:xfrm>
            <a:custGeom>
              <a:gdLst>
                <a:gd fmla="*/ 0 w 408" name="T0"/>
                <a:gd fmla="*/ 228607924 h 355" name="T1"/>
                <a:gd fmla="*/ 24649159 w 408" name="T2"/>
                <a:gd fmla="*/ 243848794 h 355" name="T3"/>
                <a:gd fmla="*/ 103220134 w 408" name="T4"/>
                <a:gd fmla="*/ 264168652 h 355" name="T5"/>
                <a:gd fmla="*/ 152519673 w 408" name="T6"/>
                <a:gd fmla="*/ 260782660 h 355" name="T7"/>
                <a:gd fmla="*/ 146357076 w 408" name="T8"/>
                <a:gd fmla="*/ 304810972 h 355" name="T9"/>
                <a:gd fmla="*/ 38514693 w 408" name="T10"/>
                <a:gd fmla="*/ 379319803 h 355" name="T11"/>
                <a:gd fmla="*/ 43136961 w 408" name="T12"/>
                <a:gd fmla="*/ 382707097 h 355" name="T13"/>
                <a:gd fmla="*/ 90894939 w 408" name="T14"/>
                <a:gd fmla="*/ 401333959 h 355" name="T15"/>
                <a:gd fmla="*/ 87814261 w 408" name="T16"/>
                <a:gd fmla="*/ 440281982 h 355" name="T17"/>
                <a:gd fmla="*/ 137113800 w 408" name="T18"/>
                <a:gd fmla="*/ 401333959 h 355" name="T19"/>
                <a:gd fmla="*/ 134031881 w 408" name="T20"/>
                <a:gd fmla="*/ 460603141 h 355" name="T21"/>
                <a:gd fmla="*/ 164843666 w 408" name="T22"/>
                <a:gd fmla="*/ 453829855 h 355" name="T23"/>
                <a:gd fmla="*/ 198737332 w 408" name="T24"/>
                <a:gd fmla="*/ 465683431 h 355" name="T25"/>
                <a:gd fmla="*/ 237252015 w 408" name="T26"/>
                <a:gd fmla="*/ 462296138 h 355" name="T27"/>
                <a:gd fmla="*/ 164843666 w 408" name="T28"/>
                <a:gd fmla="*/ 552045758 h 355" name="T29"/>
                <a:gd fmla="*/ 124788605 w 408" name="T30"/>
                <a:gd fmla="*/ 568979624 h 355" name="T31"/>
                <a:gd fmla="*/ 134031881 w 408" name="T32"/>
                <a:gd fmla="*/ 577447208 h 355" name="T33"/>
                <a:gd fmla="*/ 197196993 w 408" name="T34"/>
                <a:gd fmla="*/ 558819044 h 355" name="T35"/>
                <a:gd fmla="*/ 212602866 w 408" name="T36"/>
                <a:gd fmla="*/ 546965468 h 355" name="T37"/>
                <a:gd fmla="*/ 306578444 w 408" name="T38"/>
                <a:gd fmla="*/ 469069424 h 355" name="T39"/>
                <a:gd fmla="*/ 360500319 w 408" name="T40"/>
                <a:gd fmla="*/ 384400093 h 355" name="T41"/>
                <a:gd fmla="*/ 363580997 w 408" name="T42"/>
                <a:gd fmla="*/ 384400093 h 355" name="T43"/>
                <a:gd fmla="*/ 375906192 w 408" name="T44"/>
                <a:gd fmla="*/ 392867677 h 355" name="T45"/>
                <a:gd fmla="*/ 348175124 w 408" name="T46"/>
                <a:gd fmla="*/ 404721253 h 355" name="T47"/>
                <a:gd fmla="*/ 357418400 w 408" name="T48"/>
                <a:gd fmla="*/ 436895989 h 355" name="T49"/>
                <a:gd fmla="*/ 406717939 w 408" name="T50"/>
                <a:gd fmla="*/ 430121402 h 355" name="T51"/>
                <a:gd fmla="*/ 406717939 w 408" name="T52"/>
                <a:gd fmla="*/ 403026956 h 355" name="T53"/>
                <a:gd fmla="*/ 419043134 w 408" name="T54"/>
                <a:gd fmla="*/ 399640963 h 355" name="T55"/>
                <a:gd fmla="*/ 445232622 w 408" name="T56"/>
                <a:gd fmla="*/ 406414249 h 355" name="T57"/>
                <a:gd fmla="*/ 582346383 w 408" name="T58"/>
                <a:gd fmla="*/ 440281982 h 355" name="T59"/>
                <a:gd fmla="*/ 606995532 w 408" name="T60"/>
                <a:gd fmla="*/ 433508695 h 355" name="T61"/>
                <a:gd fmla="*/ 616238808 w 408" name="T62"/>
                <a:gd fmla="*/ 460603141 h 355" name="T63"/>
                <a:gd fmla="*/ 606995532 w 408" name="T64"/>
                <a:gd fmla="*/ 421655119 h 355" name="T65"/>
                <a:gd fmla="*/ 566940510 w 408" name="T66"/>
                <a:gd fmla="*/ 67735485 h 355" name="T67"/>
                <a:gd fmla="*/ 332769251 w 408" name="T68"/>
                <a:gd fmla="*/ 22014166 h 355" name="T69"/>
                <a:gd fmla="*/ 264983083 w 408" name="T70"/>
                <a:gd fmla="*/ 25401460 h 355" name="T71"/>
                <a:gd fmla="*/ 263442744 w 408" name="T72"/>
                <a:gd fmla="*/ 8467586 h 355" name="T73"/>
                <a:gd fmla="*/ 212602866 w 408" name="T74"/>
                <a:gd fmla="*/ 22014166 h 355" name="T75"/>
                <a:gd fmla="*/ 171006263 w 408" name="T76"/>
                <a:gd fmla="*/ 45721329 h 355" name="T77"/>
                <a:gd fmla="*/ 127869283 w 408" name="T78"/>
                <a:gd fmla="*/ 44028332 h 355" name="T79"/>
                <a:gd fmla="*/ 117085668 w 408" name="T80"/>
                <a:gd fmla="*/ 55881908 h 355" name="T81"/>
                <a:gd fmla="*/ 38514693 w 408" name="T82"/>
                <a:gd fmla="*/ 103297535 h 355" name="T83"/>
                <a:gd fmla="*/ 24649159 w 408" name="T84"/>
                <a:gd fmla="*/ 121924397 h 355" name="T85"/>
                <a:gd fmla="*/ 180249539 w 408" name="T86"/>
                <a:gd fmla="*/ 194740192 h 355" name="T87"/>
                <a:gd fmla="*/ 127869283 w 408" name="T88"/>
                <a:gd fmla="*/ 203206474 h 355" name="T89"/>
                <a:gd fmla="*/ 130951202 w 408" name="T90"/>
                <a:gd fmla="*/ 213367054 h 355" name="T91"/>
                <a:gd fmla="*/ 90894939 w 408" name="T92"/>
                <a:gd fmla="*/ 189659902 h 355" name="T93"/>
                <a:gd fmla="*/ 0 w 408" name="T94"/>
                <a:gd fmla="*/ 228607924 h 355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w 408" name="T144"/>
                <a:gd fmla="*/ 0 h 355" name="T145"/>
                <a:gd fmla="*/ 408 w 408" name="T146"/>
                <a:gd fmla="*/ 355 h 355" name="T147"/>
              </a:gdLst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b="T147" l="T144" r="T146" t="T145"/>
              <a:pathLst>
                <a:path h="355" w="408">
                  <a:moveTo>
                    <a:pt x="0" y="135"/>
                  </a:moveTo>
                  <a:lnTo>
                    <a:pt x="0" y="135"/>
                  </a:lnTo>
                  <a:lnTo>
                    <a:pt x="26" y="142"/>
                  </a:lnTo>
                  <a:lnTo>
                    <a:pt x="16" y="144"/>
                  </a:lnTo>
                  <a:lnTo>
                    <a:pt x="27" y="157"/>
                  </a:lnTo>
                  <a:lnTo>
                    <a:pt x="67" y="156"/>
                  </a:lnTo>
                  <a:lnTo>
                    <a:pt x="73" y="165"/>
                  </a:lnTo>
                  <a:lnTo>
                    <a:pt x="99" y="154"/>
                  </a:lnTo>
                  <a:lnTo>
                    <a:pt x="90" y="159"/>
                  </a:lnTo>
                  <a:lnTo>
                    <a:pt x="95" y="180"/>
                  </a:lnTo>
                  <a:lnTo>
                    <a:pt x="40" y="201"/>
                  </a:lnTo>
                  <a:lnTo>
                    <a:pt x="25" y="224"/>
                  </a:lnTo>
                  <a:lnTo>
                    <a:pt x="38" y="220"/>
                  </a:lnTo>
                  <a:lnTo>
                    <a:pt x="28" y="226"/>
                  </a:lnTo>
                  <a:lnTo>
                    <a:pt x="38" y="234"/>
                  </a:lnTo>
                  <a:lnTo>
                    <a:pt x="59" y="237"/>
                  </a:lnTo>
                  <a:lnTo>
                    <a:pt x="47" y="249"/>
                  </a:lnTo>
                  <a:lnTo>
                    <a:pt x="57" y="260"/>
                  </a:lnTo>
                  <a:lnTo>
                    <a:pt x="67" y="261"/>
                  </a:lnTo>
                  <a:lnTo>
                    <a:pt x="89" y="237"/>
                  </a:lnTo>
                  <a:lnTo>
                    <a:pt x="76" y="249"/>
                  </a:lnTo>
                  <a:lnTo>
                    <a:pt x="87" y="272"/>
                  </a:lnTo>
                  <a:lnTo>
                    <a:pt x="81" y="282"/>
                  </a:lnTo>
                  <a:lnTo>
                    <a:pt x="107" y="268"/>
                  </a:lnTo>
                  <a:lnTo>
                    <a:pt x="124" y="285"/>
                  </a:lnTo>
                  <a:lnTo>
                    <a:pt x="129" y="275"/>
                  </a:lnTo>
                  <a:lnTo>
                    <a:pt x="135" y="282"/>
                  </a:lnTo>
                  <a:lnTo>
                    <a:pt x="154" y="273"/>
                  </a:lnTo>
                  <a:lnTo>
                    <a:pt x="127" y="317"/>
                  </a:lnTo>
                  <a:lnTo>
                    <a:pt x="107" y="326"/>
                  </a:lnTo>
                  <a:lnTo>
                    <a:pt x="107" y="335"/>
                  </a:lnTo>
                  <a:lnTo>
                    <a:pt x="81" y="336"/>
                  </a:lnTo>
                  <a:lnTo>
                    <a:pt x="63" y="354"/>
                  </a:lnTo>
                  <a:lnTo>
                    <a:pt x="87" y="341"/>
                  </a:lnTo>
                  <a:lnTo>
                    <a:pt x="113" y="341"/>
                  </a:lnTo>
                  <a:lnTo>
                    <a:pt x="128" y="330"/>
                  </a:lnTo>
                  <a:lnTo>
                    <a:pt x="121" y="321"/>
                  </a:lnTo>
                  <a:lnTo>
                    <a:pt x="138" y="323"/>
                  </a:lnTo>
                  <a:lnTo>
                    <a:pt x="189" y="290"/>
                  </a:lnTo>
                  <a:lnTo>
                    <a:pt x="199" y="277"/>
                  </a:lnTo>
                  <a:lnTo>
                    <a:pt x="190" y="268"/>
                  </a:lnTo>
                  <a:lnTo>
                    <a:pt x="234" y="227"/>
                  </a:lnTo>
                  <a:lnTo>
                    <a:pt x="241" y="207"/>
                  </a:lnTo>
                  <a:lnTo>
                    <a:pt x="236" y="227"/>
                  </a:lnTo>
                  <a:lnTo>
                    <a:pt x="254" y="223"/>
                  </a:lnTo>
                  <a:lnTo>
                    <a:pt x="244" y="232"/>
                  </a:lnTo>
                  <a:lnTo>
                    <a:pt x="259" y="236"/>
                  </a:lnTo>
                  <a:lnTo>
                    <a:pt x="226" y="239"/>
                  </a:lnTo>
                  <a:lnTo>
                    <a:pt x="220" y="258"/>
                  </a:lnTo>
                  <a:lnTo>
                    <a:pt x="232" y="258"/>
                  </a:lnTo>
                  <a:lnTo>
                    <a:pt x="221" y="271"/>
                  </a:lnTo>
                  <a:lnTo>
                    <a:pt x="264" y="254"/>
                  </a:lnTo>
                  <a:lnTo>
                    <a:pt x="270" y="243"/>
                  </a:lnTo>
                  <a:lnTo>
                    <a:pt x="264" y="238"/>
                  </a:lnTo>
                  <a:lnTo>
                    <a:pt x="274" y="228"/>
                  </a:lnTo>
                  <a:lnTo>
                    <a:pt x="272" y="236"/>
                  </a:lnTo>
                  <a:lnTo>
                    <a:pt x="294" y="231"/>
                  </a:lnTo>
                  <a:lnTo>
                    <a:pt x="289" y="240"/>
                  </a:lnTo>
                  <a:lnTo>
                    <a:pt x="325" y="254"/>
                  </a:lnTo>
                  <a:lnTo>
                    <a:pt x="378" y="260"/>
                  </a:lnTo>
                  <a:lnTo>
                    <a:pt x="387" y="252"/>
                  </a:lnTo>
                  <a:lnTo>
                    <a:pt x="394" y="256"/>
                  </a:lnTo>
                  <a:lnTo>
                    <a:pt x="385" y="264"/>
                  </a:lnTo>
                  <a:lnTo>
                    <a:pt x="400" y="272"/>
                  </a:lnTo>
                  <a:lnTo>
                    <a:pt x="407" y="266"/>
                  </a:lnTo>
                  <a:lnTo>
                    <a:pt x="394" y="249"/>
                  </a:lnTo>
                  <a:lnTo>
                    <a:pt x="368" y="249"/>
                  </a:lnTo>
                  <a:lnTo>
                    <a:pt x="368" y="40"/>
                  </a:lnTo>
                  <a:lnTo>
                    <a:pt x="222" y="23"/>
                  </a:lnTo>
                  <a:lnTo>
                    <a:pt x="216" y="13"/>
                  </a:lnTo>
                  <a:lnTo>
                    <a:pt x="176" y="6"/>
                  </a:lnTo>
                  <a:lnTo>
                    <a:pt x="172" y="15"/>
                  </a:lnTo>
                  <a:lnTo>
                    <a:pt x="160" y="12"/>
                  </a:lnTo>
                  <a:lnTo>
                    <a:pt x="171" y="5"/>
                  </a:lnTo>
                  <a:lnTo>
                    <a:pt x="154" y="0"/>
                  </a:lnTo>
                  <a:lnTo>
                    <a:pt x="138" y="13"/>
                  </a:lnTo>
                  <a:lnTo>
                    <a:pt x="112" y="15"/>
                  </a:lnTo>
                  <a:lnTo>
                    <a:pt x="111" y="27"/>
                  </a:lnTo>
                  <a:lnTo>
                    <a:pt x="108" y="20"/>
                  </a:lnTo>
                  <a:lnTo>
                    <a:pt x="83" y="26"/>
                  </a:lnTo>
                  <a:lnTo>
                    <a:pt x="87" y="36"/>
                  </a:lnTo>
                  <a:lnTo>
                    <a:pt x="76" y="33"/>
                  </a:lnTo>
                  <a:lnTo>
                    <a:pt x="61" y="53"/>
                  </a:lnTo>
                  <a:lnTo>
                    <a:pt x="25" y="61"/>
                  </a:lnTo>
                  <a:lnTo>
                    <a:pt x="27" y="70"/>
                  </a:lnTo>
                  <a:lnTo>
                    <a:pt x="16" y="72"/>
                  </a:lnTo>
                  <a:lnTo>
                    <a:pt x="59" y="101"/>
                  </a:lnTo>
                  <a:lnTo>
                    <a:pt x="117" y="115"/>
                  </a:lnTo>
                  <a:lnTo>
                    <a:pt x="81" y="111"/>
                  </a:lnTo>
                  <a:lnTo>
                    <a:pt x="83" y="120"/>
                  </a:lnTo>
                  <a:lnTo>
                    <a:pt x="97" y="120"/>
                  </a:lnTo>
                  <a:lnTo>
                    <a:pt x="85" y="126"/>
                  </a:lnTo>
                  <a:lnTo>
                    <a:pt x="59" y="125"/>
                  </a:lnTo>
                  <a:lnTo>
                    <a:pt x="59" y="112"/>
                  </a:lnTo>
                  <a:lnTo>
                    <a:pt x="46" y="114"/>
                  </a:lnTo>
                  <a:lnTo>
                    <a:pt x="0" y="1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0" name="Freeform 51"/>
            <p:cNvSpPr/>
            <p:nvPr/>
          </p:nvSpPr>
          <p:spPr bwMode="auto">
            <a:xfrm>
              <a:off x="334154" y="3171513"/>
              <a:ext cx="44450" cy="206196"/>
            </a:xfrm>
            <a:custGeom>
              <a:gdLst>
                <a:gd fmla="*/ 0 w 36" name="T0"/>
                <a:gd fmla="*/ 15183716 h 22" name="T1"/>
                <a:gd fmla="*/ 0 w 36" name="T2"/>
                <a:gd fmla="*/ 15183716 h 22" name="T3"/>
                <a:gd fmla="*/ 15245114 w 36" name="T4"/>
                <a:gd fmla="*/ 35427802 h 22" name="T5"/>
                <a:gd fmla="*/ 53358518 w 36" name="T6"/>
                <a:gd fmla="*/ 6747597 h 22" name="T7"/>
                <a:gd fmla="*/ 16769995 w 36" name="T8"/>
                <a:gd fmla="*/ 0 h 22" name="T9"/>
                <a:gd fmla="*/ 21343409 w 36" name="T10"/>
                <a:gd fmla="*/ 13496492 h 22" name="T11"/>
                <a:gd fmla="*/ 0 w 36" name="T12"/>
                <a:gd fmla="*/ 15183716 h 22" name="T13"/>
                <a:gd fmla="*/ 0 w 36" name="T14"/>
                <a:gd fmla="*/ 15183716 h 22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36" name="T24"/>
                <a:gd fmla="*/ 0 h 22" name="T25"/>
                <a:gd fmla="*/ 36 w 36" name="T26"/>
                <a:gd fmla="*/ 22 h 22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22" w="36">
                  <a:moveTo>
                    <a:pt x="0" y="9"/>
                  </a:moveTo>
                  <a:lnTo>
                    <a:pt x="0" y="9"/>
                  </a:lnTo>
                  <a:lnTo>
                    <a:pt x="10" y="21"/>
                  </a:lnTo>
                  <a:lnTo>
                    <a:pt x="35" y="4"/>
                  </a:lnTo>
                  <a:lnTo>
                    <a:pt x="11" y="0"/>
                  </a:lnTo>
                  <a:lnTo>
                    <a:pt x="14" y="8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1" name="Freeform 52"/>
            <p:cNvSpPr/>
            <p:nvPr/>
          </p:nvSpPr>
          <p:spPr bwMode="auto">
            <a:xfrm>
              <a:off x="616726" y="3169927"/>
              <a:ext cx="139699" cy="206196"/>
            </a:xfrm>
            <a:custGeom>
              <a:gdLst>
                <a:gd fmla="*/ 0 w 110" name="T0"/>
                <a:gd fmla="*/ 17289607 h 99" name="T1"/>
                <a:gd fmla="*/ 0 w 110" name="T2"/>
                <a:gd fmla="*/ 17289607 h 99" name="T3"/>
                <a:gd fmla="*/ 6451601 w 110" name="T4"/>
                <a:gd fmla="*/ 41495580 h 99" name="T5"/>
                <a:gd fmla="*/ 30645101 w 110" name="T6"/>
                <a:gd fmla="*/ 51868825 h 99" name="T7"/>
                <a:gd fmla="*/ 41935408 w 110" name="T8"/>
                <a:gd fmla="*/ 43223367 h 99" name="T9"/>
                <a:gd fmla="*/ 20967704 w 110" name="T10"/>
                <a:gd fmla="*/ 31121030 h 99" name="T11"/>
                <a:gd fmla="*/ 41935408 w 110" name="T12"/>
                <a:gd fmla="*/ 31121030 h 99" name="T13"/>
                <a:gd fmla="*/ 59677303 w 110" name="T14"/>
                <a:gd fmla="*/ 51868825 h 99" name="T15"/>
                <a:gd fmla="*/ 54838605 w 110" name="T16"/>
                <a:gd fmla="*/ 15560515 h 99" name="T17"/>
                <a:gd fmla="*/ 69354701 w 110" name="T18"/>
                <a:gd fmla="*/ 48410642 h 99" name="T19"/>
                <a:gd fmla="*/ 106451410 w 110" name="T20"/>
                <a:gd fmla="*/ 67429335 h 99" name="T21"/>
                <a:gd fmla="*/ 99999812 w 110" name="T22"/>
                <a:gd fmla="*/ 89906232 h 99" name="T23"/>
                <a:gd fmla="*/ 141935200 w 110" name="T24"/>
                <a:gd fmla="*/ 119298160 h 99" name="T25"/>
                <a:gd fmla="*/ 130644903 w 110" name="T26"/>
                <a:gd fmla="*/ 143504128 h 99" name="T27"/>
                <a:gd fmla="*/ 153225497 w 110" name="T28"/>
                <a:gd fmla="*/ 124485435 h 99" name="T29"/>
                <a:gd fmla="*/ 156451296 w 110" name="T30"/>
                <a:gd fmla="*/ 169437873 h 99" name="T31"/>
                <a:gd fmla="*/ 174193231 w 110" name="T32"/>
                <a:gd fmla="*/ 160793729 h 99" name="T33"/>
                <a:gd fmla="*/ 175806131 w 110" name="T34"/>
                <a:gd fmla="*/ 127943618 h 99" name="T35"/>
                <a:gd fmla="*/ 133870703 w 110" name="T36"/>
                <a:gd fmla="*/ 108924925 h 99" name="T37"/>
                <a:gd fmla="*/ 56451504 w 110" name="T38"/>
                <a:gd fmla="*/ 0 h 99" name="T39"/>
                <a:gd fmla="*/ 11290302 w 110" name="T40"/>
                <a:gd fmla="*/ 31121030 h 99" name="T41"/>
                <a:gd fmla="*/ 0 w 110" name="T42"/>
                <a:gd fmla="*/ 17289607 h 99" name="T43"/>
                <a:gd fmla="*/ 0 w 110" name="T44"/>
                <a:gd fmla="*/ 17289607 h 99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w 110" name="T69"/>
                <a:gd fmla="*/ 0 h 99" name="T70"/>
                <a:gd fmla="*/ 110 w 110" name="T71"/>
                <a:gd fmla="*/ 99 h 99" name="T72"/>
              </a:gdLst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b="T72" l="T69" r="T71" t="T70"/>
              <a:pathLst>
                <a:path h="99" w="110">
                  <a:moveTo>
                    <a:pt x="0" y="10"/>
                  </a:moveTo>
                  <a:lnTo>
                    <a:pt x="0" y="10"/>
                  </a:lnTo>
                  <a:lnTo>
                    <a:pt x="4" y="24"/>
                  </a:lnTo>
                  <a:lnTo>
                    <a:pt x="19" y="30"/>
                  </a:lnTo>
                  <a:lnTo>
                    <a:pt x="26" y="25"/>
                  </a:lnTo>
                  <a:lnTo>
                    <a:pt x="13" y="18"/>
                  </a:lnTo>
                  <a:lnTo>
                    <a:pt x="26" y="18"/>
                  </a:lnTo>
                  <a:lnTo>
                    <a:pt x="37" y="30"/>
                  </a:lnTo>
                  <a:lnTo>
                    <a:pt x="34" y="9"/>
                  </a:lnTo>
                  <a:lnTo>
                    <a:pt x="43" y="28"/>
                  </a:lnTo>
                  <a:lnTo>
                    <a:pt x="66" y="39"/>
                  </a:lnTo>
                  <a:lnTo>
                    <a:pt x="62" y="52"/>
                  </a:lnTo>
                  <a:lnTo>
                    <a:pt x="88" y="69"/>
                  </a:lnTo>
                  <a:lnTo>
                    <a:pt x="81" y="83"/>
                  </a:lnTo>
                  <a:lnTo>
                    <a:pt x="95" y="72"/>
                  </a:lnTo>
                  <a:lnTo>
                    <a:pt x="97" y="98"/>
                  </a:lnTo>
                  <a:lnTo>
                    <a:pt x="108" y="93"/>
                  </a:lnTo>
                  <a:lnTo>
                    <a:pt x="109" y="74"/>
                  </a:lnTo>
                  <a:lnTo>
                    <a:pt x="83" y="63"/>
                  </a:lnTo>
                  <a:lnTo>
                    <a:pt x="35" y="0"/>
                  </a:lnTo>
                  <a:lnTo>
                    <a:pt x="7" y="18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2" name="Freeform 53"/>
            <p:cNvSpPr/>
            <p:nvPr/>
          </p:nvSpPr>
          <p:spPr bwMode="auto">
            <a:xfrm>
              <a:off x="648476" y="3158814"/>
              <a:ext cx="25400" cy="206196"/>
            </a:xfrm>
            <a:custGeom>
              <a:gdLst>
                <a:gd fmla="*/ 0 w 20" name="T0"/>
                <a:gd fmla="*/ 0 h 16" name="T1"/>
                <a:gd fmla="*/ 0 w 20" name="T2"/>
                <a:gd fmla="*/ 0 h 16" name="T3"/>
                <a:gd fmla="*/ 9677399 w 20" name="T4"/>
                <a:gd fmla="*/ 28942503 h 16" name="T5"/>
                <a:gd fmla="*/ 11290301 w 20" name="T6"/>
                <a:gd fmla="*/ 13505854 h 16" name="T7"/>
                <a:gd fmla="*/ 30645098 w 20" name="T8"/>
                <a:gd fmla="*/ 27013096 h 16" name="T9"/>
                <a:gd fmla="*/ 12903200 w 20" name="T10"/>
                <a:gd fmla="*/ 13505854 h 16" name="T11"/>
                <a:gd fmla="*/ 29032199 w 20" name="T12"/>
                <a:gd fmla="*/ 3858815 h 16" name="T13"/>
                <a:gd fmla="*/ 0 w 20" name="T14"/>
                <a:gd fmla="*/ 0 h 16" name="T15"/>
                <a:gd fmla="*/ 0 w 20" name="T16"/>
                <a:gd fmla="*/ 0 h 1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20" name="T27"/>
                <a:gd fmla="*/ 0 h 16" name="T28"/>
                <a:gd fmla="*/ 20 w 20" name="T29"/>
                <a:gd fmla="*/ 16 h 16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16" w="20">
                  <a:moveTo>
                    <a:pt x="0" y="0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7" y="7"/>
                  </a:lnTo>
                  <a:lnTo>
                    <a:pt x="19" y="14"/>
                  </a:lnTo>
                  <a:lnTo>
                    <a:pt x="8" y="7"/>
                  </a:lnTo>
                  <a:lnTo>
                    <a:pt x="18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3" name="Freeform 54"/>
            <p:cNvSpPr/>
            <p:nvPr/>
          </p:nvSpPr>
          <p:spPr bwMode="auto">
            <a:xfrm>
              <a:off x="658001" y="3181833"/>
              <a:ext cx="15875" cy="206196"/>
            </a:xfrm>
            <a:custGeom>
              <a:gdLst>
                <a:gd fmla="*/ 0 w 12" name="T0"/>
                <a:gd fmla="*/ 0 h 25" name="T1"/>
                <a:gd fmla="*/ 0 w 12" name="T2"/>
                <a:gd fmla="*/ 0 h 25" name="T3"/>
                <a:gd fmla="*/ 17500864 w 12" name="T4"/>
                <a:gd fmla="*/ 7112783 h 25" name="T5"/>
                <a:gd fmla="*/ 19251082 w 12" name="T6"/>
                <a:gd fmla="*/ 42676691 h 25" name="T7"/>
                <a:gd fmla="*/ 0 w 12" name="T8"/>
                <a:gd fmla="*/ 0 h 25" name="T9"/>
                <a:gd fmla="*/ 0 w 12" name="T10"/>
                <a:gd fmla="*/ 0 h 25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2" name="T18"/>
                <a:gd fmla="*/ 0 h 25" name="T19"/>
                <a:gd fmla="*/ 12 w 12" name="T20"/>
                <a:gd fmla="*/ 25 h 25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25" w="12">
                  <a:moveTo>
                    <a:pt x="0" y="0"/>
                  </a:moveTo>
                  <a:lnTo>
                    <a:pt x="0" y="0"/>
                  </a:lnTo>
                  <a:lnTo>
                    <a:pt x="10" y="4"/>
                  </a:lnTo>
                  <a:lnTo>
                    <a:pt x="11" y="2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4" name="Freeform 55"/>
            <p:cNvSpPr/>
            <p:nvPr/>
          </p:nvSpPr>
          <p:spPr bwMode="auto">
            <a:xfrm>
              <a:off x="673876" y="3160401"/>
              <a:ext cx="20637" cy="206196"/>
            </a:xfrm>
            <a:custGeom>
              <a:gdLst>
                <a:gd fmla="*/ 0 w 15" name="T0"/>
                <a:gd fmla="*/ 0 h 16" name="T1"/>
                <a:gd fmla="*/ 0 w 15" name="T2"/>
                <a:gd fmla="*/ 0 h 16" name="T3"/>
                <a:gd fmla="*/ 5677928 w 15" name="T4"/>
                <a:gd fmla="*/ 28942503 h 16" name="T5"/>
                <a:gd fmla="*/ 20821357 w 15" name="T6"/>
                <a:gd fmla="*/ 28942503 h 16" name="T7"/>
                <a:gd fmla="*/ 13250332 w 15" name="T8"/>
                <a:gd fmla="*/ 3858815 h 16" name="T9"/>
                <a:gd fmla="*/ 26499288 w 15" name="T10"/>
                <a:gd fmla="*/ 21224870 h 16" name="T11"/>
                <a:gd fmla="*/ 15142056 w 15" name="T12"/>
                <a:gd fmla="*/ 0 h 16" name="T13"/>
                <a:gd fmla="*/ 0 w 15" name="T14"/>
                <a:gd fmla="*/ 0 h 16" name="T15"/>
                <a:gd fmla="*/ 0 w 15" name="T16"/>
                <a:gd fmla="*/ 0 h 1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15" name="T27"/>
                <a:gd fmla="*/ 0 h 16" name="T28"/>
                <a:gd fmla="*/ 15 w 15" name="T29"/>
                <a:gd fmla="*/ 16 h 16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16" w="15">
                  <a:moveTo>
                    <a:pt x="0" y="0"/>
                  </a:moveTo>
                  <a:lnTo>
                    <a:pt x="0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7" y="2"/>
                  </a:lnTo>
                  <a:lnTo>
                    <a:pt x="14" y="11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5" name="Freeform 56"/>
            <p:cNvSpPr/>
            <p:nvPr/>
          </p:nvSpPr>
          <p:spPr bwMode="auto">
            <a:xfrm>
              <a:off x="689752" y="3185007"/>
              <a:ext cx="14287" cy="206196"/>
            </a:xfrm>
            <a:custGeom>
              <a:gdLst>
                <a:gd fmla="*/ 0 w 13" name="T0"/>
                <a:gd fmla="*/ 0 h 11" name="T1"/>
                <a:gd fmla="*/ 0 w 13" name="T2"/>
                <a:gd fmla="*/ 0 h 11" name="T3"/>
                <a:gd fmla="*/ 14493612 w 13" name="T4"/>
                <a:gd fmla="*/ 16869050 h 11" name="T5"/>
                <a:gd fmla="*/ 14493612 w 13" name="T6"/>
                <a:gd fmla="*/ 1687165 h 11" name="T7"/>
                <a:gd fmla="*/ 0 w 13" name="T8"/>
                <a:gd fmla="*/ 0 h 11" name="T9"/>
                <a:gd fmla="*/ 0 w 13" name="T10"/>
                <a:gd fmla="*/ 0 h 11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3" name="T18"/>
                <a:gd fmla="*/ 0 h 11" name="T19"/>
                <a:gd fmla="*/ 13 w 13" name="T20"/>
                <a:gd fmla="*/ 11 h 11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1" w="13">
                  <a:moveTo>
                    <a:pt x="0" y="0"/>
                  </a:moveTo>
                  <a:lnTo>
                    <a:pt x="0" y="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6" name="Freeform 57"/>
            <p:cNvSpPr/>
            <p:nvPr/>
          </p:nvSpPr>
          <p:spPr bwMode="auto">
            <a:xfrm>
              <a:off x="694513" y="3212789"/>
              <a:ext cx="22225" cy="206196"/>
            </a:xfrm>
            <a:custGeom>
              <a:gdLst>
                <a:gd fmla="*/ 0 w 19" name="T0"/>
                <a:gd fmla="*/ 0 h 26" name="T1"/>
                <a:gd fmla="*/ 0 w 19" name="T2"/>
                <a:gd fmla="*/ 0 h 26" name="T3"/>
                <a:gd fmla="*/ 19155607 w 19" name="T4"/>
                <a:gd fmla="*/ 14434772 h 26" name="T5"/>
                <a:gd fmla="*/ 24628808 w 19" name="T6"/>
                <a:gd fmla="*/ 45109675 h 26" name="T7"/>
                <a:gd fmla="*/ 0 w 19" name="T8"/>
                <a:gd fmla="*/ 0 h 26" name="T9"/>
                <a:gd fmla="*/ 0 w 19" name="T10"/>
                <a:gd fmla="*/ 0 h 26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9" name="T18"/>
                <a:gd fmla="*/ 0 h 26" name="T19"/>
                <a:gd fmla="*/ 19 w 19" name="T20"/>
                <a:gd fmla="*/ 26 h 26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26" w="19">
                  <a:moveTo>
                    <a:pt x="0" y="0"/>
                  </a:moveTo>
                  <a:lnTo>
                    <a:pt x="0" y="0"/>
                  </a:lnTo>
                  <a:lnTo>
                    <a:pt x="14" y="8"/>
                  </a:lnTo>
                  <a:lnTo>
                    <a:pt x="18" y="25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7" name="Freeform 58"/>
            <p:cNvSpPr/>
            <p:nvPr/>
          </p:nvSpPr>
          <p:spPr bwMode="auto">
            <a:xfrm>
              <a:off x="727851" y="3215171"/>
              <a:ext cx="14287" cy="206196"/>
            </a:xfrm>
            <a:custGeom>
              <a:gdLst>
                <a:gd fmla="*/ 0 w 10" name="T0"/>
                <a:gd fmla="*/ 10841576 h 15" name="T1"/>
                <a:gd fmla="*/ 0 w 10" name="T2"/>
                <a:gd fmla="*/ 10841576 h 15" name="T3"/>
                <a:gd fmla="*/ 8165020 w 10" name="T4"/>
                <a:gd fmla="*/ 0 h 15" name="T5"/>
                <a:gd fmla="*/ 18370223 w 10" name="T6"/>
                <a:gd fmla="*/ 18973045 h 15" name="T7"/>
                <a:gd fmla="*/ 0 w 10" name="T8"/>
                <a:gd fmla="*/ 10841576 h 15" name="T9"/>
                <a:gd fmla="*/ 0 w 10" name="T10"/>
                <a:gd fmla="*/ 10841576 h 15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0" name="T18"/>
                <a:gd fmla="*/ 0 h 15" name="T19"/>
                <a:gd fmla="*/ 10 w 10" name="T20"/>
                <a:gd fmla="*/ 15 h 15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5" w="10">
                  <a:moveTo>
                    <a:pt x="0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9" y="14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8" name="Freeform 59"/>
            <p:cNvSpPr/>
            <p:nvPr/>
          </p:nvSpPr>
          <p:spPr bwMode="auto">
            <a:xfrm>
              <a:off x="846912" y="3610460"/>
              <a:ext cx="982657" cy="206196"/>
            </a:xfrm>
            <a:custGeom>
              <a:gdLst>
                <a:gd fmla="*/ 0 w 787" name="T0"/>
                <a:gd fmla="*/ 35986208 h 382" name="T1"/>
                <a:gd fmla="*/ 31180509 w 787" name="T2"/>
                <a:gd fmla="*/ 94251414 h 382" name="T3"/>
                <a:gd fmla="*/ 6235603 w 787" name="T4"/>
                <a:gd fmla="*/ 260475223 h 382" name="T5"/>
                <a:gd fmla="*/ 57684942 w 787" name="T6"/>
                <a:gd fmla="*/ 322166221 h 382" name="T7"/>
                <a:gd fmla="*/ 88865460 w 787" name="T8"/>
                <a:gd fmla="*/ 414704110 h 382" name="T9"/>
                <a:gd fmla="*/ 162140632 w 787" name="T10"/>
                <a:gd fmla="*/ 469540844 h 382" name="T11"/>
                <a:gd fmla="*/ 291542490 w 787" name="T12"/>
                <a:gd fmla="*/ 500386343 h 382" name="T13"/>
                <a:gd fmla="*/ 445888036 w 787" name="T14"/>
                <a:gd fmla="*/ 555223077 h 382" name="T15"/>
                <a:gd fmla="*/ 544108107 w 787" name="T16"/>
                <a:gd fmla="*/ 622056083 h 382" name="T17"/>
                <a:gd fmla="*/ 581525455 w 787" name="T18"/>
                <a:gd fmla="*/ 589497017 h 382" name="T19"/>
                <a:gd fmla="*/ 629855728 w 787" name="T20"/>
                <a:gd fmla="*/ 538087416 h 382" name="T21"/>
                <a:gd fmla="*/ 748343529 w 787" name="T22"/>
                <a:gd fmla="*/ 555223077 h 382" name="T23"/>
                <a:gd fmla="*/ 728075955 w 787" name="T24"/>
                <a:gd fmla="*/ 524377578 h 382" name="T25"/>
                <a:gd fmla="*/ 776406228 w 787" name="T26"/>
                <a:gd fmla="*/ 508954173 h 382" name="T27"/>
                <a:gd fmla="*/ 866831174 w 787" name="T28"/>
                <a:gd fmla="*/ 531231842 h 382" name="T29"/>
                <a:gd fmla="*/ 893335597 w 787" name="T30"/>
                <a:gd fmla="*/ 596351282 h 382" name="T31"/>
                <a:gd fmla="*/ 938548070 w 787" name="T32"/>
                <a:gd fmla="*/ 651188016 h 382" name="T33"/>
                <a:gd fmla="*/ 916720971 w 787" name="T34"/>
                <a:gd fmla="*/ 508954173 h 382" name="T35"/>
                <a:gd fmla="*/ 1041444217 w 787" name="T36"/>
                <a:gd fmla="*/ 387285743 h 382" name="T37"/>
                <a:gd fmla="*/ 1039885941 w 787" name="T38"/>
                <a:gd fmla="*/ 375289471 h 382" name="T39"/>
                <a:gd fmla="*/ 1028971767 w 787" name="T40"/>
                <a:gd fmla="*/ 325593353 h 382" name="T41"/>
                <a:gd fmla="*/ 1028971767 w 787" name="T42"/>
                <a:gd fmla="*/ 320452655 h 382" name="T43"/>
                <a:gd fmla="*/ 1036768141 w 787" name="T44"/>
                <a:gd fmla="*/ 282752891 h 382" name="T45"/>
                <a:gd fmla="*/ 1055476190 w 787" name="T46"/>
                <a:gd fmla="*/ 308457692 h 382" name="T47"/>
                <a:gd fmla="*/ 1057035715 w 787" name="T48"/>
                <a:gd fmla="*/ 296461420 h 382" name="T49"/>
                <a:gd fmla="*/ 1164609186 w 787" name="T50"/>
                <a:gd fmla="*/ 222775459 h 382" name="T51"/>
                <a:gd fmla="*/ 1158373586 w 787" name="T52"/>
                <a:gd fmla="*/ 167937375 h 382" name="T53"/>
                <a:gd fmla="*/ 1225411908 w 787" name="T54"/>
                <a:gd fmla="*/ 123383347 h 382" name="T55"/>
                <a:gd fmla="*/ 1209821659 w 787" name="T56"/>
                <a:gd fmla="*/ 71973725 h 382" name="T57"/>
                <a:gd fmla="*/ 1147459412 w 787" name="T58"/>
                <a:gd fmla="*/ 121669781 h 382" name="T59"/>
                <a:gd fmla="*/ 1032090816 w 787" name="T60"/>
                <a:gd fmla="*/ 171365816 h 382" name="T61"/>
                <a:gd fmla="*/ 974405894 w 787" name="T62"/>
                <a:gd fmla="*/ 190215085 h 382" name="T63"/>
                <a:gd fmla="*/ 885540472 w 787" name="T64"/>
                <a:gd fmla="*/ 226202591 h 382" name="T65"/>
                <a:gd fmla="*/ 888658272 w 787" name="T66"/>
                <a:gd fmla="*/ 203924923 h 382" name="T67"/>
                <a:gd fmla="*/ 898012922 w 787" name="T68"/>
                <a:gd fmla="*/ 185074386 h 382" name="T69"/>
                <a:gd fmla="*/ 866831174 w 787" name="T70"/>
                <a:gd fmla="*/ 167937375 h 382" name="T71"/>
                <a:gd fmla="*/ 841886275 w 787" name="T72"/>
                <a:gd fmla="*/ 109673509 h 382" name="T73"/>
                <a:gd fmla="*/ 807587976 w 787" name="T74"/>
                <a:gd fmla="*/ 217633452 h 382" name="T75"/>
                <a:gd fmla="*/ 781083553 w 787" name="T76"/>
                <a:gd fmla="*/ 183360820 h 382" name="T77"/>
                <a:gd fmla="*/ 782643077 w 787" name="T78"/>
                <a:gd fmla="*/ 133664744 h 382" name="T79"/>
                <a:gd fmla="*/ 865272898 w 787" name="T80"/>
                <a:gd fmla="*/ 101105678 h 382" name="T81"/>
                <a:gd fmla="*/ 851240924 w 787" name="T82"/>
                <a:gd fmla="*/ 85682254 h 382" name="T83"/>
                <a:gd fmla="*/ 782643077 w 787" name="T84"/>
                <a:gd fmla="*/ 58263887 h 382" name="T85"/>
                <a:gd fmla="*/ 692218131 w 787" name="T86"/>
                <a:gd fmla="*/ 83968688 h 382" name="T87"/>
                <a:gd fmla="*/ 639210377 w 787" name="T88"/>
                <a:gd fmla="*/ 20564108 h 382" name="T89"/>
                <a:gd fmla="*/ 625178404 w 787" name="T90"/>
                <a:gd fmla="*/ 13709843 h 382" name="T91"/>
                <a:gd fmla="*/ 51448093 w 787" name="T92"/>
                <a:gd fmla="*/ 39414649 h 382" name="T93"/>
                <a:gd fmla="*/ 42094692 w 787" name="T94"/>
                <a:gd fmla="*/ 37699774 h 382" name="T95"/>
                <a:gd fmla="*/ 0 w 787" name="T96"/>
                <a:gd fmla="*/ 35986208 h 382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w 787" name="T147"/>
                <a:gd fmla="*/ 0 h 382" name="T148"/>
                <a:gd fmla="*/ 787 w 787" name="T149"/>
                <a:gd fmla="*/ 382 h 382" name="T150"/>
              </a:gdLst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b="T150" l="T147" r="T149" t="T148"/>
              <a:pathLst>
                <a:path h="382" w="787">
                  <a:moveTo>
                    <a:pt x="0" y="21"/>
                  </a:moveTo>
                  <a:lnTo>
                    <a:pt x="0" y="21"/>
                  </a:lnTo>
                  <a:lnTo>
                    <a:pt x="9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4" y="152"/>
                  </a:lnTo>
                  <a:lnTo>
                    <a:pt x="24" y="188"/>
                  </a:lnTo>
                  <a:lnTo>
                    <a:pt x="37" y="188"/>
                  </a:lnTo>
                  <a:lnTo>
                    <a:pt x="32" y="202"/>
                  </a:lnTo>
                  <a:lnTo>
                    <a:pt x="57" y="242"/>
                  </a:lnTo>
                  <a:lnTo>
                    <a:pt x="83" y="251"/>
                  </a:lnTo>
                  <a:lnTo>
                    <a:pt x="104" y="274"/>
                  </a:lnTo>
                  <a:lnTo>
                    <a:pt x="135" y="271"/>
                  </a:lnTo>
                  <a:lnTo>
                    <a:pt x="187" y="292"/>
                  </a:lnTo>
                  <a:lnTo>
                    <a:pt x="249" y="284"/>
                  </a:lnTo>
                  <a:lnTo>
                    <a:pt x="286" y="324"/>
                  </a:lnTo>
                  <a:lnTo>
                    <a:pt x="315" y="314"/>
                  </a:lnTo>
                  <a:lnTo>
                    <a:pt x="349" y="363"/>
                  </a:lnTo>
                  <a:lnTo>
                    <a:pt x="376" y="372"/>
                  </a:lnTo>
                  <a:lnTo>
                    <a:pt x="373" y="344"/>
                  </a:lnTo>
                  <a:lnTo>
                    <a:pt x="401" y="327"/>
                  </a:lnTo>
                  <a:lnTo>
                    <a:pt x="404" y="314"/>
                  </a:lnTo>
                  <a:lnTo>
                    <a:pt x="445" y="314"/>
                  </a:lnTo>
                  <a:lnTo>
                    <a:pt x="480" y="324"/>
                  </a:lnTo>
                  <a:lnTo>
                    <a:pt x="481" y="308"/>
                  </a:lnTo>
                  <a:lnTo>
                    <a:pt x="467" y="306"/>
                  </a:lnTo>
                  <a:lnTo>
                    <a:pt x="497" y="305"/>
                  </a:lnTo>
                  <a:lnTo>
                    <a:pt x="498" y="297"/>
                  </a:lnTo>
                  <a:lnTo>
                    <a:pt x="501" y="307"/>
                  </a:lnTo>
                  <a:lnTo>
                    <a:pt x="556" y="310"/>
                  </a:lnTo>
                  <a:lnTo>
                    <a:pt x="571" y="324"/>
                  </a:lnTo>
                  <a:lnTo>
                    <a:pt x="573" y="348"/>
                  </a:lnTo>
                  <a:lnTo>
                    <a:pt x="591" y="381"/>
                  </a:lnTo>
                  <a:lnTo>
                    <a:pt x="602" y="380"/>
                  </a:lnTo>
                  <a:lnTo>
                    <a:pt x="606" y="355"/>
                  </a:lnTo>
                  <a:lnTo>
                    <a:pt x="588" y="297"/>
                  </a:lnTo>
                  <a:lnTo>
                    <a:pt x="599" y="273"/>
                  </a:lnTo>
                  <a:lnTo>
                    <a:pt x="668" y="226"/>
                  </a:lnTo>
                  <a:lnTo>
                    <a:pt x="655" y="221"/>
                  </a:lnTo>
                  <a:lnTo>
                    <a:pt x="667" y="219"/>
                  </a:lnTo>
                  <a:lnTo>
                    <a:pt x="657" y="204"/>
                  </a:lnTo>
                  <a:lnTo>
                    <a:pt x="660" y="190"/>
                  </a:lnTo>
                  <a:lnTo>
                    <a:pt x="646" y="180"/>
                  </a:lnTo>
                  <a:lnTo>
                    <a:pt x="660" y="187"/>
                  </a:lnTo>
                  <a:lnTo>
                    <a:pt x="655" y="170"/>
                  </a:lnTo>
                  <a:lnTo>
                    <a:pt x="665" y="165"/>
                  </a:lnTo>
                  <a:lnTo>
                    <a:pt x="667" y="202"/>
                  </a:lnTo>
                  <a:lnTo>
                    <a:pt x="677" y="180"/>
                  </a:lnTo>
                  <a:lnTo>
                    <a:pt x="671" y="163"/>
                  </a:lnTo>
                  <a:lnTo>
                    <a:pt x="678" y="173"/>
                  </a:lnTo>
                  <a:lnTo>
                    <a:pt x="692" y="143"/>
                  </a:lnTo>
                  <a:lnTo>
                    <a:pt x="747" y="130"/>
                  </a:lnTo>
                  <a:lnTo>
                    <a:pt x="733" y="121"/>
                  </a:lnTo>
                  <a:lnTo>
                    <a:pt x="743" y="98"/>
                  </a:lnTo>
                  <a:lnTo>
                    <a:pt x="785" y="81"/>
                  </a:lnTo>
                  <a:lnTo>
                    <a:pt x="786" y="72"/>
                  </a:lnTo>
                  <a:lnTo>
                    <a:pt x="776" y="64"/>
                  </a:lnTo>
                  <a:lnTo>
                    <a:pt x="776" y="42"/>
                  </a:lnTo>
                  <a:lnTo>
                    <a:pt x="753" y="35"/>
                  </a:lnTo>
                  <a:lnTo>
                    <a:pt x="736" y="71"/>
                  </a:lnTo>
                  <a:lnTo>
                    <a:pt x="667" y="84"/>
                  </a:lnTo>
                  <a:lnTo>
                    <a:pt x="662" y="100"/>
                  </a:lnTo>
                  <a:lnTo>
                    <a:pt x="622" y="106"/>
                  </a:lnTo>
                  <a:lnTo>
                    <a:pt x="625" y="111"/>
                  </a:lnTo>
                  <a:lnTo>
                    <a:pt x="585" y="133"/>
                  </a:lnTo>
                  <a:lnTo>
                    <a:pt x="568" y="132"/>
                  </a:lnTo>
                  <a:lnTo>
                    <a:pt x="567" y="126"/>
                  </a:lnTo>
                  <a:lnTo>
                    <a:pt x="570" y="119"/>
                  </a:lnTo>
                  <a:lnTo>
                    <a:pt x="574" y="114"/>
                  </a:lnTo>
                  <a:lnTo>
                    <a:pt x="576" y="108"/>
                  </a:lnTo>
                  <a:lnTo>
                    <a:pt x="570" y="91"/>
                  </a:lnTo>
                  <a:lnTo>
                    <a:pt x="556" y="98"/>
                  </a:lnTo>
                  <a:lnTo>
                    <a:pt x="561" y="71"/>
                  </a:lnTo>
                  <a:lnTo>
                    <a:pt x="540" y="64"/>
                  </a:lnTo>
                  <a:lnTo>
                    <a:pt x="524" y="81"/>
                  </a:lnTo>
                  <a:lnTo>
                    <a:pt x="518" y="127"/>
                  </a:lnTo>
                  <a:lnTo>
                    <a:pt x="505" y="128"/>
                  </a:lnTo>
                  <a:lnTo>
                    <a:pt x="501" y="107"/>
                  </a:lnTo>
                  <a:lnTo>
                    <a:pt x="511" y="72"/>
                  </a:lnTo>
                  <a:lnTo>
                    <a:pt x="502" y="78"/>
                  </a:lnTo>
                  <a:lnTo>
                    <a:pt x="519" y="60"/>
                  </a:lnTo>
                  <a:lnTo>
                    <a:pt x="555" y="59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493" y="45"/>
                  </a:lnTo>
                  <a:lnTo>
                    <a:pt x="502" y="34"/>
                  </a:lnTo>
                  <a:lnTo>
                    <a:pt x="469" y="49"/>
                  </a:lnTo>
                  <a:lnTo>
                    <a:pt x="444" y="49"/>
                  </a:lnTo>
                  <a:lnTo>
                    <a:pt x="475" y="25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401" y="8"/>
                  </a:lnTo>
                  <a:lnTo>
                    <a:pt x="25" y="8"/>
                  </a:lnTo>
                  <a:lnTo>
                    <a:pt x="33" y="23"/>
                  </a:lnTo>
                  <a:lnTo>
                    <a:pt x="24" y="35"/>
                  </a:lnTo>
                  <a:lnTo>
                    <a:pt x="27" y="22"/>
                  </a:lnTo>
                  <a:lnTo>
                    <a:pt x="0" y="2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49" name="Freeform 60"/>
            <p:cNvSpPr/>
            <p:nvPr/>
          </p:nvSpPr>
          <p:spPr bwMode="auto">
            <a:xfrm>
              <a:off x="6165001" y="3011175"/>
              <a:ext cx="55563" cy="206196"/>
            </a:xfrm>
            <a:custGeom>
              <a:gdLst>
                <a:gd fmla="*/ 0 w 43" name="T0"/>
                <a:gd fmla="*/ 7406368 h 14" name="T1"/>
                <a:gd fmla="*/ 0 w 43" name="T2"/>
                <a:gd fmla="*/ 7406368 h 14" name="T3"/>
                <a:gd fmla="*/ 41742022 w 43" name="T4"/>
                <a:gd fmla="*/ 0 h 14" name="T5"/>
                <a:gd fmla="*/ 70126962 w 43" name="T6"/>
                <a:gd fmla="*/ 11108871 h 14" name="T7"/>
                <a:gd fmla="*/ 55099114 w 43" name="T8"/>
                <a:gd fmla="*/ 24069679 h 14" name="T9"/>
                <a:gd fmla="*/ 0 w 43" name="T10"/>
                <a:gd fmla="*/ 7406368 h 14" name="T11"/>
                <a:gd fmla="*/ 0 w 43" name="T12"/>
                <a:gd fmla="*/ 7406368 h 14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43" name="T21"/>
                <a:gd fmla="*/ 0 h 14" name="T22"/>
                <a:gd fmla="*/ 43 w 43" name="T23"/>
                <a:gd fmla="*/ 14 h 14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14" w="43">
                  <a:moveTo>
                    <a:pt x="0" y="4"/>
                  </a:moveTo>
                  <a:lnTo>
                    <a:pt x="0" y="4"/>
                  </a:lnTo>
                  <a:lnTo>
                    <a:pt x="25" y="0"/>
                  </a:lnTo>
                  <a:lnTo>
                    <a:pt x="42" y="6"/>
                  </a:lnTo>
                  <a:lnTo>
                    <a:pt x="33" y="13"/>
                  </a:lnTo>
                  <a:lnTo>
                    <a:pt x="0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50" name="Group 115"/>
            <p:cNvGrpSpPr/>
            <p:nvPr/>
          </p:nvGrpSpPr>
          <p:grpSpPr>
            <a:xfrm>
              <a:off x="1396169" y="3999900"/>
              <a:ext cx="981064" cy="1519169"/>
              <a:chOff x="1821" y="3111"/>
              <a:chExt cx="785" cy="1163"/>
            </a:xfrm>
            <a:grpFill/>
          </p:grpSpPr>
          <p:sp>
            <p:nvSpPr>
              <p:cNvPr id="276" name="Freeform 187"/>
              <p:cNvSpPr/>
              <p:nvPr/>
            </p:nvSpPr>
            <p:spPr bwMode="auto">
              <a:xfrm>
                <a:off x="2163" y="3101"/>
                <a:ext cx="21" cy="158"/>
              </a:xfrm>
              <a:custGeom>
                <a:gdLst>
                  <a:gd fmla="*/ 0 w 21" name="T0"/>
                  <a:gd fmla="*/ 0 h 8" name="T1"/>
                  <a:gd fmla="*/ 0 w 21" name="T2"/>
                  <a:gd fmla="*/ 0 h 8" name="T3"/>
                  <a:gd fmla="*/ 2 w 21" name="T4"/>
                  <a:gd fmla="*/ 7 h 8" name="T5"/>
                  <a:gd fmla="*/ 20 w 21" name="T6"/>
                  <a:gd fmla="*/ 4 h 8" name="T7"/>
                  <a:gd fmla="*/ 0 w 21" name="T8"/>
                  <a:gd fmla="*/ 0 h 8" name="T9"/>
                  <a:gd fmla="*/ 0 w 21" name="T10"/>
                  <a:gd fmla="*/ 0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1" name="T18"/>
                  <a:gd fmla="*/ 0 h 8" name="T19"/>
                  <a:gd fmla="*/ 21 w 21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21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20" y="4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7" name="Freeform 188"/>
              <p:cNvSpPr/>
              <p:nvPr/>
            </p:nvSpPr>
            <p:spPr bwMode="auto">
              <a:xfrm>
                <a:off x="2079" y="3891"/>
                <a:ext cx="270" cy="158"/>
              </a:xfrm>
              <a:custGeom>
                <a:gdLst>
                  <a:gd fmla="*/ 0 w 270" name="T0"/>
                  <a:gd fmla="*/ 444 h 481" name="T1"/>
                  <a:gd fmla="*/ 0 w 270" name="T2"/>
                  <a:gd fmla="*/ 444 h 481" name="T3"/>
                  <a:gd fmla="*/ 3 w 270" name="T4"/>
                  <a:gd fmla="*/ 455 h 481" name="T5"/>
                  <a:gd fmla="*/ 14 w 270" name="T6"/>
                  <a:gd fmla="*/ 451 h 481" name="T7"/>
                  <a:gd fmla="*/ 18 w 270" name="T8"/>
                  <a:gd fmla="*/ 475 h 481" name="T9"/>
                  <a:gd fmla="*/ 68 w 270" name="T10"/>
                  <a:gd fmla="*/ 480 h 481" name="T11"/>
                  <a:gd fmla="*/ 54 w 270" name="T12"/>
                  <a:gd fmla="*/ 468 h 481" name="T13"/>
                  <a:gd fmla="*/ 64 w 270" name="T14"/>
                  <a:gd fmla="*/ 435 h 481" name="T15"/>
                  <a:gd fmla="*/ 74 w 270" name="T16"/>
                  <a:gd fmla="*/ 442 h 481" name="T17"/>
                  <a:gd fmla="*/ 105 w 270" name="T18"/>
                  <a:gd fmla="*/ 396 h 481" name="T19"/>
                  <a:gd fmla="*/ 81 w 270" name="T20"/>
                  <a:gd fmla="*/ 370 h 481" name="T21"/>
                  <a:gd fmla="*/ 108 w 270" name="T22"/>
                  <a:gd fmla="*/ 354 h 481" name="T23"/>
                  <a:gd fmla="*/ 112 w 270" name="T24"/>
                  <a:gd fmla="*/ 331 h 481" name="T25"/>
                  <a:gd fmla="*/ 124 w 270" name="T26"/>
                  <a:gd fmla="*/ 320 h 481" name="T27"/>
                  <a:gd fmla="*/ 113 w 270" name="T28"/>
                  <a:gd fmla="*/ 316 h 481" name="T29"/>
                  <a:gd fmla="*/ 134 w 270" name="T30"/>
                  <a:gd fmla="*/ 316 h 481" name="T31"/>
                  <a:gd fmla="*/ 131 w 270" name="T32"/>
                  <a:gd fmla="*/ 305 h 481" name="T33"/>
                  <a:gd fmla="*/ 122 w 270" name="T34"/>
                  <a:gd fmla="*/ 312 h 481" name="T35"/>
                  <a:gd fmla="*/ 113 w 270" name="T36"/>
                  <a:gd fmla="*/ 304 h 481" name="T37"/>
                  <a:gd fmla="*/ 112 w 270" name="T38"/>
                  <a:gd fmla="*/ 287 h 481" name="T39"/>
                  <a:gd fmla="*/ 149 w 270" name="T40"/>
                  <a:gd fmla="*/ 288 h 481" name="T41"/>
                  <a:gd fmla="*/ 152 w 270" name="T42"/>
                  <a:gd fmla="*/ 253 h 481" name="T43"/>
                  <a:gd fmla="*/ 210 w 270" name="T44"/>
                  <a:gd fmla="*/ 247 h 481" name="T45"/>
                  <a:gd fmla="*/ 227 w 270" name="T46"/>
                  <a:gd fmla="*/ 223 h 481" name="T47"/>
                  <a:gd fmla="*/ 204 w 270" name="T48"/>
                  <a:gd fmla="*/ 178 h 481" name="T49"/>
                  <a:gd fmla="*/ 216 w 270" name="T50"/>
                  <a:gd fmla="*/ 122 h 481" name="T51"/>
                  <a:gd fmla="*/ 269 w 270" name="T52"/>
                  <a:gd fmla="*/ 76 h 481" name="T53"/>
                  <a:gd fmla="*/ 267 w 270" name="T54"/>
                  <a:gd fmla="*/ 55 h 481" name="T55"/>
                  <a:gd fmla="*/ 256 w 270" name="T56"/>
                  <a:gd fmla="*/ 55 h 481" name="T57"/>
                  <a:gd fmla="*/ 242 w 270" name="T58"/>
                  <a:gd fmla="*/ 79 h 481" name="T59"/>
                  <a:gd fmla="*/ 205 w 270" name="T60"/>
                  <a:gd fmla="*/ 78 h 481" name="T61"/>
                  <a:gd fmla="*/ 213 w 270" name="T62"/>
                  <a:gd fmla="*/ 50 h 481" name="T63"/>
                  <a:gd fmla="*/ 147 w 270" name="T64"/>
                  <a:gd fmla="*/ 7 h 481" name="T65"/>
                  <a:gd fmla="*/ 125 w 270" name="T66"/>
                  <a:gd fmla="*/ 3 h 481" name="T67"/>
                  <a:gd fmla="*/ 123 w 270" name="T68"/>
                  <a:gd fmla="*/ 12 h 481" name="T69"/>
                  <a:gd fmla="*/ 98 w 270" name="T70"/>
                  <a:gd fmla="*/ 0 h 481" name="T71"/>
                  <a:gd fmla="*/ 84 w 270" name="T72"/>
                  <a:gd fmla="*/ 15 h 481" name="T73"/>
                  <a:gd fmla="*/ 82 w 270" name="T74"/>
                  <a:gd fmla="*/ 32 h 481" name="T75"/>
                  <a:gd fmla="*/ 67 w 270" name="T76"/>
                  <a:gd fmla="*/ 39 h 481" name="T77"/>
                  <a:gd fmla="*/ 68 w 270" name="T78"/>
                  <a:gd fmla="*/ 73 h 481" name="T79"/>
                  <a:gd fmla="*/ 51 w 270" name="T80"/>
                  <a:gd fmla="*/ 91 h 481" name="T81"/>
                  <a:gd fmla="*/ 39 w 270" name="T82"/>
                  <a:gd fmla="*/ 138 h 481" name="T83"/>
                  <a:gd fmla="*/ 48 w 270" name="T84"/>
                  <a:gd fmla="*/ 182 h 481" name="T85"/>
                  <a:gd fmla="*/ 31 w 270" name="T86"/>
                  <a:gd fmla="*/ 220 h 481" name="T87"/>
                  <a:gd fmla="*/ 18 w 270" name="T88"/>
                  <a:gd fmla="*/ 313 h 481" name="T89"/>
                  <a:gd fmla="*/ 28 w 270" name="T90"/>
                  <a:gd fmla="*/ 348 h 481" name="T91"/>
                  <a:gd fmla="*/ 19 w 270" name="T92"/>
                  <a:gd fmla="*/ 351 h 481" name="T93"/>
                  <a:gd fmla="*/ 23 w 270" name="T94"/>
                  <a:gd fmla="*/ 381 h 481" name="T95"/>
                  <a:gd fmla="*/ 0 w 270" name="T96"/>
                  <a:gd fmla="*/ 444 h 481" name="T97"/>
                  <a:gd fmla="*/ 0 w 270" name="T98"/>
                  <a:gd fmla="*/ 444 h 481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270" name="T150"/>
                  <a:gd fmla="*/ 0 h 481" name="T151"/>
                  <a:gd fmla="*/ 270 w 270" name="T152"/>
                  <a:gd fmla="*/ 481 h 481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481" w="270">
                    <a:moveTo>
                      <a:pt x="0" y="444"/>
                    </a:moveTo>
                    <a:lnTo>
                      <a:pt x="0" y="444"/>
                    </a:lnTo>
                    <a:lnTo>
                      <a:pt x="3" y="455"/>
                    </a:lnTo>
                    <a:lnTo>
                      <a:pt x="14" y="451"/>
                    </a:lnTo>
                    <a:lnTo>
                      <a:pt x="18" y="475"/>
                    </a:lnTo>
                    <a:lnTo>
                      <a:pt x="68" y="480"/>
                    </a:lnTo>
                    <a:lnTo>
                      <a:pt x="54" y="468"/>
                    </a:lnTo>
                    <a:lnTo>
                      <a:pt x="64" y="435"/>
                    </a:lnTo>
                    <a:lnTo>
                      <a:pt x="74" y="442"/>
                    </a:lnTo>
                    <a:lnTo>
                      <a:pt x="105" y="396"/>
                    </a:lnTo>
                    <a:lnTo>
                      <a:pt x="81" y="370"/>
                    </a:lnTo>
                    <a:lnTo>
                      <a:pt x="108" y="354"/>
                    </a:lnTo>
                    <a:lnTo>
                      <a:pt x="112" y="331"/>
                    </a:lnTo>
                    <a:lnTo>
                      <a:pt x="124" y="320"/>
                    </a:lnTo>
                    <a:lnTo>
                      <a:pt x="113" y="316"/>
                    </a:lnTo>
                    <a:lnTo>
                      <a:pt x="134" y="316"/>
                    </a:lnTo>
                    <a:lnTo>
                      <a:pt x="131" y="305"/>
                    </a:lnTo>
                    <a:lnTo>
                      <a:pt x="122" y="312"/>
                    </a:lnTo>
                    <a:lnTo>
                      <a:pt x="113" y="304"/>
                    </a:lnTo>
                    <a:lnTo>
                      <a:pt x="112" y="287"/>
                    </a:lnTo>
                    <a:lnTo>
                      <a:pt x="149" y="288"/>
                    </a:lnTo>
                    <a:lnTo>
                      <a:pt x="152" y="253"/>
                    </a:lnTo>
                    <a:lnTo>
                      <a:pt x="210" y="247"/>
                    </a:lnTo>
                    <a:lnTo>
                      <a:pt x="227" y="223"/>
                    </a:lnTo>
                    <a:lnTo>
                      <a:pt x="204" y="178"/>
                    </a:lnTo>
                    <a:lnTo>
                      <a:pt x="216" y="122"/>
                    </a:lnTo>
                    <a:lnTo>
                      <a:pt x="269" y="76"/>
                    </a:lnTo>
                    <a:lnTo>
                      <a:pt x="267" y="55"/>
                    </a:lnTo>
                    <a:lnTo>
                      <a:pt x="256" y="55"/>
                    </a:lnTo>
                    <a:lnTo>
                      <a:pt x="242" y="79"/>
                    </a:lnTo>
                    <a:lnTo>
                      <a:pt x="205" y="78"/>
                    </a:lnTo>
                    <a:lnTo>
                      <a:pt x="213" y="50"/>
                    </a:lnTo>
                    <a:lnTo>
                      <a:pt x="147" y="7"/>
                    </a:lnTo>
                    <a:lnTo>
                      <a:pt x="125" y="3"/>
                    </a:lnTo>
                    <a:lnTo>
                      <a:pt x="123" y="12"/>
                    </a:lnTo>
                    <a:lnTo>
                      <a:pt x="98" y="0"/>
                    </a:lnTo>
                    <a:lnTo>
                      <a:pt x="84" y="15"/>
                    </a:lnTo>
                    <a:lnTo>
                      <a:pt x="82" y="32"/>
                    </a:lnTo>
                    <a:lnTo>
                      <a:pt x="67" y="39"/>
                    </a:lnTo>
                    <a:lnTo>
                      <a:pt x="68" y="73"/>
                    </a:lnTo>
                    <a:lnTo>
                      <a:pt x="51" y="91"/>
                    </a:lnTo>
                    <a:lnTo>
                      <a:pt x="39" y="138"/>
                    </a:lnTo>
                    <a:lnTo>
                      <a:pt x="48" y="182"/>
                    </a:lnTo>
                    <a:lnTo>
                      <a:pt x="31" y="220"/>
                    </a:lnTo>
                    <a:lnTo>
                      <a:pt x="18" y="313"/>
                    </a:lnTo>
                    <a:lnTo>
                      <a:pt x="28" y="348"/>
                    </a:lnTo>
                    <a:lnTo>
                      <a:pt x="19" y="351"/>
                    </a:lnTo>
                    <a:lnTo>
                      <a:pt x="23" y="381"/>
                    </a:lnTo>
                    <a:lnTo>
                      <a:pt x="0" y="44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8" name="Freeform 189"/>
              <p:cNvSpPr/>
              <p:nvPr/>
            </p:nvSpPr>
            <p:spPr bwMode="auto">
              <a:xfrm>
                <a:off x="2143" y="4159"/>
                <a:ext cx="49" cy="158"/>
              </a:xfrm>
              <a:custGeom>
                <a:gdLst>
                  <a:gd fmla="*/ 0 w 49" name="T0"/>
                  <a:gd fmla="*/ 0 h 42" name="T1"/>
                  <a:gd fmla="*/ 0 w 49" name="T2"/>
                  <a:gd fmla="*/ 0 h 42" name="T3"/>
                  <a:gd fmla="*/ 2 w 49" name="T4"/>
                  <a:gd fmla="*/ 41 h 42" name="T5"/>
                  <a:gd fmla="*/ 48 w 49" name="T6"/>
                  <a:gd fmla="*/ 37 h 42" name="T7"/>
                  <a:gd fmla="*/ 11 w 49" name="T8"/>
                  <a:gd fmla="*/ 20 h 42" name="T9"/>
                  <a:gd fmla="*/ 0 w 49" name="T10"/>
                  <a:gd fmla="*/ 0 h 42" name="T11"/>
                  <a:gd fmla="*/ 0 w 49" name="T12"/>
                  <a:gd fmla="*/ 0 h 42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9" name="T21"/>
                  <a:gd fmla="*/ 0 h 42" name="T22"/>
                  <a:gd fmla="*/ 49 w 49" name="T23"/>
                  <a:gd fmla="*/ 42 h 42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42" w="49">
                    <a:moveTo>
                      <a:pt x="0" y="0"/>
                    </a:moveTo>
                    <a:lnTo>
                      <a:pt x="0" y="0"/>
                    </a:lnTo>
                    <a:lnTo>
                      <a:pt x="2" y="41"/>
                    </a:lnTo>
                    <a:lnTo>
                      <a:pt x="48" y="37"/>
                    </a:lnTo>
                    <a:lnTo>
                      <a:pt x="11" y="2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9" name="Freeform 190"/>
              <p:cNvSpPr/>
              <p:nvPr/>
            </p:nvSpPr>
            <p:spPr bwMode="auto">
              <a:xfrm>
                <a:off x="2129" y="3574"/>
                <a:ext cx="165" cy="158"/>
              </a:xfrm>
              <a:custGeom>
                <a:gdLst>
                  <a:gd fmla="*/ 0 w 165" name="T0"/>
                  <a:gd fmla="*/ 18 h 185" name="T1"/>
                  <a:gd fmla="*/ 0 w 165" name="T2"/>
                  <a:gd fmla="*/ 18 h 185" name="T3"/>
                  <a:gd fmla="*/ 13 w 165" name="T4"/>
                  <a:gd fmla="*/ 38 h 185" name="T5"/>
                  <a:gd fmla="*/ 4 w 165" name="T6"/>
                  <a:gd fmla="*/ 80 h 185" name="T7"/>
                  <a:gd fmla="*/ 13 w 165" name="T8"/>
                  <a:gd fmla="*/ 84 h 185" name="T9"/>
                  <a:gd fmla="*/ 9 w 165" name="T10"/>
                  <a:gd fmla="*/ 91 h 185" name="T11"/>
                  <a:gd fmla="*/ 1 w 165" name="T12"/>
                  <a:gd fmla="*/ 108 h 185" name="T13"/>
                  <a:gd fmla="*/ 16 w 165" name="T14"/>
                  <a:gd fmla="*/ 133 h 185" name="T15"/>
                  <a:gd fmla="*/ 24 w 165" name="T16"/>
                  <a:gd fmla="*/ 183 h 185" name="T17"/>
                  <a:gd fmla="*/ 34 w 165" name="T18"/>
                  <a:gd fmla="*/ 184 h 185" name="T19"/>
                  <a:gd fmla="*/ 48 w 165" name="T20"/>
                  <a:gd fmla="*/ 169 h 185" name="T21"/>
                  <a:gd fmla="*/ 73 w 165" name="T22"/>
                  <a:gd fmla="*/ 181 h 185" name="T23"/>
                  <a:gd fmla="*/ 75 w 165" name="T24"/>
                  <a:gd fmla="*/ 172 h 185" name="T25"/>
                  <a:gd fmla="*/ 97 w 165" name="T26"/>
                  <a:gd fmla="*/ 176 h 185" name="T27"/>
                  <a:gd fmla="*/ 106 w 165" name="T28"/>
                  <a:gd fmla="*/ 139 h 185" name="T29"/>
                  <a:gd fmla="*/ 145 w 165" name="T30"/>
                  <a:gd fmla="*/ 133 h 185" name="T31"/>
                  <a:gd fmla="*/ 159 w 165" name="T32"/>
                  <a:gd fmla="*/ 145 h 185" name="T33"/>
                  <a:gd fmla="*/ 164 w 165" name="T34"/>
                  <a:gd fmla="*/ 117 h 185" name="T35"/>
                  <a:gd fmla="*/ 155 w 165" name="T36"/>
                  <a:gd fmla="*/ 93 h 185" name="T37"/>
                  <a:gd fmla="*/ 132 w 165" name="T38"/>
                  <a:gd fmla="*/ 91 h 185" name="T39"/>
                  <a:gd fmla="*/ 122 w 165" name="T40"/>
                  <a:gd fmla="*/ 55 h 185" name="T41"/>
                  <a:gd fmla="*/ 62 w 165" name="T42"/>
                  <a:gd fmla="*/ 31 h 185" name="T43"/>
                  <a:gd fmla="*/ 58 w 165" name="T44"/>
                  <a:gd fmla="*/ 0 h 185" name="T45"/>
                  <a:gd fmla="*/ 17 w 165" name="T46"/>
                  <a:gd fmla="*/ 19 h 185" name="T47"/>
                  <a:gd fmla="*/ 0 w 165" name="T48"/>
                  <a:gd fmla="*/ 18 h 185" name="T49"/>
                  <a:gd fmla="*/ 0 w 165" name="T50"/>
                  <a:gd fmla="*/ 18 h 185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165" name="T78"/>
                  <a:gd fmla="*/ 0 h 185" name="T79"/>
                  <a:gd fmla="*/ 165 w 165" name="T80"/>
                  <a:gd fmla="*/ 185 h 185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185" w="165">
                    <a:moveTo>
                      <a:pt x="0" y="18"/>
                    </a:moveTo>
                    <a:lnTo>
                      <a:pt x="0" y="18"/>
                    </a:lnTo>
                    <a:lnTo>
                      <a:pt x="13" y="38"/>
                    </a:lnTo>
                    <a:lnTo>
                      <a:pt x="4" y="80"/>
                    </a:lnTo>
                    <a:lnTo>
                      <a:pt x="13" y="84"/>
                    </a:lnTo>
                    <a:lnTo>
                      <a:pt x="9" y="91"/>
                    </a:lnTo>
                    <a:lnTo>
                      <a:pt x="1" y="108"/>
                    </a:lnTo>
                    <a:lnTo>
                      <a:pt x="16" y="133"/>
                    </a:lnTo>
                    <a:lnTo>
                      <a:pt x="24" y="183"/>
                    </a:lnTo>
                    <a:lnTo>
                      <a:pt x="34" y="184"/>
                    </a:lnTo>
                    <a:lnTo>
                      <a:pt x="48" y="169"/>
                    </a:lnTo>
                    <a:lnTo>
                      <a:pt x="73" y="181"/>
                    </a:lnTo>
                    <a:lnTo>
                      <a:pt x="75" y="172"/>
                    </a:lnTo>
                    <a:lnTo>
                      <a:pt x="97" y="176"/>
                    </a:lnTo>
                    <a:lnTo>
                      <a:pt x="106" y="139"/>
                    </a:lnTo>
                    <a:lnTo>
                      <a:pt x="145" y="133"/>
                    </a:lnTo>
                    <a:lnTo>
                      <a:pt x="159" y="145"/>
                    </a:lnTo>
                    <a:lnTo>
                      <a:pt x="164" y="117"/>
                    </a:lnTo>
                    <a:lnTo>
                      <a:pt x="155" y="93"/>
                    </a:lnTo>
                    <a:lnTo>
                      <a:pt x="132" y="91"/>
                    </a:lnTo>
                    <a:lnTo>
                      <a:pt x="122" y="55"/>
                    </a:lnTo>
                    <a:lnTo>
                      <a:pt x="62" y="31"/>
                    </a:lnTo>
                    <a:lnTo>
                      <a:pt x="58" y="0"/>
                    </a:lnTo>
                    <a:lnTo>
                      <a:pt x="17" y="19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0" name="Freeform 191"/>
              <p:cNvSpPr/>
              <p:nvPr/>
            </p:nvSpPr>
            <p:spPr bwMode="auto">
              <a:xfrm>
                <a:off x="2073" y="3553"/>
                <a:ext cx="533" cy="158"/>
              </a:xfrm>
              <a:custGeom>
                <a:gdLst>
                  <a:gd fmla="*/ 0 w 533" name="T0"/>
                  <a:gd fmla="*/ 172 h 544" name="T1"/>
                  <a:gd fmla="*/ 30 w 533" name="T2"/>
                  <a:gd fmla="*/ 205 h 544" name="T3"/>
                  <a:gd fmla="*/ 45 w 533" name="T4"/>
                  <a:gd fmla="*/ 218 h 544" name="T5"/>
                  <a:gd fmla="*/ 73 w 533" name="T6"/>
                  <a:gd fmla="*/ 219 h 544" name="T7"/>
                  <a:gd fmla="*/ 118 w 533" name="T8"/>
                  <a:gd fmla="*/ 231 h 544" name="T9"/>
                  <a:gd fmla="*/ 188 w 533" name="T10"/>
                  <a:gd fmla="*/ 291 h 544" name="T11"/>
                  <a:gd fmla="*/ 220 w 533" name="T12"/>
                  <a:gd fmla="*/ 317 h 544" name="T13"/>
                  <a:gd fmla="*/ 218 w 533" name="T14"/>
                  <a:gd fmla="*/ 372 h 544" name="T15"/>
                  <a:gd fmla="*/ 250 w 533" name="T16"/>
                  <a:gd fmla="*/ 396 h 544" name="T17"/>
                  <a:gd fmla="*/ 262 w 533" name="T18"/>
                  <a:gd fmla="*/ 424 h 544" name="T19"/>
                  <a:gd fmla="*/ 275 w 533" name="T20"/>
                  <a:gd fmla="*/ 445 h 544" name="T21"/>
                  <a:gd fmla="*/ 232 w 533" name="T22"/>
                  <a:gd fmla="*/ 488 h 544" name="T23"/>
                  <a:gd fmla="*/ 281 w 533" name="T24"/>
                  <a:gd fmla="*/ 529 h 544" name="T25"/>
                  <a:gd fmla="*/ 343 w 533" name="T26"/>
                  <a:gd fmla="*/ 462 h 544" name="T27"/>
                  <a:gd fmla="*/ 399 w 533" name="T28"/>
                  <a:gd fmla="*/ 384 h 544" name="T29"/>
                  <a:gd fmla="*/ 445 w 533" name="T30"/>
                  <a:gd fmla="*/ 371 h 544" name="T31"/>
                  <a:gd fmla="*/ 475 w 533" name="T32"/>
                  <a:gd fmla="*/ 249 h 544" name="T33"/>
                  <a:gd fmla="*/ 532 w 533" name="T34"/>
                  <a:gd fmla="*/ 166 h 544" name="T35"/>
                  <a:gd fmla="*/ 502 w 533" name="T36"/>
                  <a:gd fmla="*/ 137 h 544" name="T37"/>
                  <a:gd fmla="*/ 401 w 533" name="T38"/>
                  <a:gd fmla="*/ 106 h 544" name="T39"/>
                  <a:gd fmla="*/ 365 w 533" name="T40"/>
                  <a:gd fmla="*/ 78 h 544" name="T41"/>
                  <a:gd fmla="*/ 334 w 533" name="T42"/>
                  <a:gd fmla="*/ 102 h 544" name="T43"/>
                  <a:gd fmla="*/ 305 w 533" name="T44"/>
                  <a:gd fmla="*/ 98 h 544" name="T45"/>
                  <a:gd fmla="*/ 306 w 533" name="T46"/>
                  <a:gd fmla="*/ 75 h 544" name="T47"/>
                  <a:gd fmla="*/ 305 w 533" name="T48"/>
                  <a:gd fmla="*/ 15 h 544" name="T49"/>
                  <a:gd fmla="*/ 265 w 533" name="T50"/>
                  <a:gd fmla="*/ 39 h 544" name="T51"/>
                  <a:gd fmla="*/ 198 w 533" name="T52"/>
                  <a:gd fmla="*/ 49 h 544" name="T53"/>
                  <a:gd fmla="*/ 194 w 533" name="T54"/>
                  <a:gd fmla="*/ 9 h 544" name="T55"/>
                  <a:gd fmla="*/ 147 w 533" name="T56"/>
                  <a:gd fmla="*/ 16 h 544" name="T57"/>
                  <a:gd fmla="*/ 131 w 533" name="T58"/>
                  <a:gd fmla="*/ 37 h 544" name="T59"/>
                  <a:gd fmla="*/ 111 w 533" name="T60"/>
                  <a:gd fmla="*/ 59 h 544" name="T61"/>
                  <a:gd fmla="*/ 87 w 533" name="T62"/>
                  <a:gd fmla="*/ 42 h 544" name="T63"/>
                  <a:gd fmla="*/ 65 w 533" name="T64"/>
                  <a:gd fmla="*/ 61 h 544" name="T65"/>
                  <a:gd fmla="*/ 59 w 533" name="T66"/>
                  <a:gd fmla="*/ 87 h 544" name="T67"/>
                  <a:gd fmla="*/ 19 w 533" name="T68"/>
                  <a:gd fmla="*/ 140 h 544" name="T69"/>
                  <a:gd fmla="*/ 0 w 533" name="T70"/>
                  <a:gd fmla="*/ 172 h 544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533" name="T108"/>
                  <a:gd fmla="*/ 0 h 544" name="T109"/>
                  <a:gd fmla="*/ 533 w 533" name="T110"/>
                  <a:gd fmla="*/ 544 h 544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544" w="533">
                    <a:moveTo>
                      <a:pt x="0" y="172"/>
                    </a:moveTo>
                    <a:lnTo>
                      <a:pt x="0" y="172"/>
                    </a:lnTo>
                    <a:lnTo>
                      <a:pt x="11" y="197"/>
                    </a:lnTo>
                    <a:lnTo>
                      <a:pt x="30" y="205"/>
                    </a:lnTo>
                    <a:lnTo>
                      <a:pt x="45" y="196"/>
                    </a:lnTo>
                    <a:lnTo>
                      <a:pt x="45" y="218"/>
                    </a:lnTo>
                    <a:lnTo>
                      <a:pt x="56" y="218"/>
                    </a:lnTo>
                    <a:lnTo>
                      <a:pt x="73" y="219"/>
                    </a:lnTo>
                    <a:lnTo>
                      <a:pt x="114" y="200"/>
                    </a:lnTo>
                    <a:lnTo>
                      <a:pt x="118" y="231"/>
                    </a:lnTo>
                    <a:lnTo>
                      <a:pt x="178" y="255"/>
                    </a:lnTo>
                    <a:lnTo>
                      <a:pt x="188" y="291"/>
                    </a:lnTo>
                    <a:lnTo>
                      <a:pt x="211" y="293"/>
                    </a:lnTo>
                    <a:lnTo>
                      <a:pt x="220" y="317"/>
                    </a:lnTo>
                    <a:lnTo>
                      <a:pt x="215" y="345"/>
                    </a:lnTo>
                    <a:lnTo>
                      <a:pt x="218" y="372"/>
                    </a:lnTo>
                    <a:lnTo>
                      <a:pt x="246" y="377"/>
                    </a:lnTo>
                    <a:lnTo>
                      <a:pt x="250" y="396"/>
                    </a:lnTo>
                    <a:lnTo>
                      <a:pt x="264" y="399"/>
                    </a:lnTo>
                    <a:lnTo>
                      <a:pt x="262" y="424"/>
                    </a:lnTo>
                    <a:lnTo>
                      <a:pt x="273" y="424"/>
                    </a:lnTo>
                    <a:lnTo>
                      <a:pt x="275" y="445"/>
                    </a:lnTo>
                    <a:lnTo>
                      <a:pt x="222" y="491"/>
                    </a:lnTo>
                    <a:lnTo>
                      <a:pt x="232" y="488"/>
                    </a:lnTo>
                    <a:lnTo>
                      <a:pt x="273" y="517"/>
                    </a:lnTo>
                    <a:lnTo>
                      <a:pt x="281" y="529"/>
                    </a:lnTo>
                    <a:lnTo>
                      <a:pt x="278" y="543"/>
                    </a:lnTo>
                    <a:lnTo>
                      <a:pt x="343" y="462"/>
                    </a:lnTo>
                    <a:lnTo>
                      <a:pt x="347" y="421"/>
                    </a:lnTo>
                    <a:lnTo>
                      <a:pt x="399" y="384"/>
                    </a:lnTo>
                    <a:lnTo>
                      <a:pt x="432" y="384"/>
                    </a:lnTo>
                    <a:lnTo>
                      <a:pt x="445" y="371"/>
                    </a:lnTo>
                    <a:lnTo>
                      <a:pt x="472" y="310"/>
                    </a:lnTo>
                    <a:lnTo>
                      <a:pt x="475" y="249"/>
                    </a:lnTo>
                    <a:lnTo>
                      <a:pt x="527" y="191"/>
                    </a:lnTo>
                    <a:lnTo>
                      <a:pt x="532" y="166"/>
                    </a:lnTo>
                    <a:lnTo>
                      <a:pt x="524" y="141"/>
                    </a:lnTo>
                    <a:lnTo>
                      <a:pt x="502" y="137"/>
                    </a:lnTo>
                    <a:lnTo>
                      <a:pt x="468" y="111"/>
                    </a:lnTo>
                    <a:lnTo>
                      <a:pt x="401" y="106"/>
                    </a:lnTo>
                    <a:lnTo>
                      <a:pt x="395" y="90"/>
                    </a:lnTo>
                    <a:lnTo>
                      <a:pt x="365" y="78"/>
                    </a:lnTo>
                    <a:lnTo>
                      <a:pt x="352" y="79"/>
                    </a:lnTo>
                    <a:lnTo>
                      <a:pt x="334" y="102"/>
                    </a:lnTo>
                    <a:lnTo>
                      <a:pt x="334" y="94"/>
                    </a:lnTo>
                    <a:lnTo>
                      <a:pt x="305" y="98"/>
                    </a:lnTo>
                    <a:lnTo>
                      <a:pt x="317" y="93"/>
                    </a:lnTo>
                    <a:lnTo>
                      <a:pt x="306" y="75"/>
                    </a:lnTo>
                    <a:lnTo>
                      <a:pt x="327" y="48"/>
                    </a:lnTo>
                    <a:lnTo>
                      <a:pt x="305" y="15"/>
                    </a:lnTo>
                    <a:lnTo>
                      <a:pt x="285" y="41"/>
                    </a:lnTo>
                    <a:lnTo>
                      <a:pt x="265" y="39"/>
                    </a:lnTo>
                    <a:lnTo>
                      <a:pt x="237" y="43"/>
                    </a:lnTo>
                    <a:lnTo>
                      <a:pt x="198" y="49"/>
                    </a:lnTo>
                    <a:lnTo>
                      <a:pt x="191" y="35"/>
                    </a:lnTo>
                    <a:lnTo>
                      <a:pt x="194" y="9"/>
                    </a:lnTo>
                    <a:lnTo>
                      <a:pt x="181" y="0"/>
                    </a:lnTo>
                    <a:lnTo>
                      <a:pt x="147" y="16"/>
                    </a:lnTo>
                    <a:lnTo>
                      <a:pt x="124" y="11"/>
                    </a:lnTo>
                    <a:lnTo>
                      <a:pt x="131" y="37"/>
                    </a:lnTo>
                    <a:lnTo>
                      <a:pt x="144" y="40"/>
                    </a:lnTo>
                    <a:lnTo>
                      <a:pt x="111" y="59"/>
                    </a:lnTo>
                    <a:lnTo>
                      <a:pt x="95" y="52"/>
                    </a:lnTo>
                    <a:lnTo>
                      <a:pt x="87" y="42"/>
                    </a:lnTo>
                    <a:lnTo>
                      <a:pt x="55" y="47"/>
                    </a:lnTo>
                    <a:lnTo>
                      <a:pt x="65" y="61"/>
                    </a:lnTo>
                    <a:lnTo>
                      <a:pt x="52" y="63"/>
                    </a:lnTo>
                    <a:lnTo>
                      <a:pt x="59" y="87"/>
                    </a:lnTo>
                    <a:lnTo>
                      <a:pt x="53" y="126"/>
                    </a:lnTo>
                    <a:lnTo>
                      <a:pt x="19" y="140"/>
                    </a:lnTo>
                    <a:lnTo>
                      <a:pt x="0" y="1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1" name="Freeform 192"/>
              <p:cNvSpPr/>
              <p:nvPr/>
            </p:nvSpPr>
            <p:spPr bwMode="auto">
              <a:xfrm>
                <a:off x="1863" y="3116"/>
                <a:ext cx="13" cy="158"/>
              </a:xfrm>
              <a:custGeom>
                <a:gdLst>
                  <a:gd fmla="*/ 0 w 13" name="T0"/>
                  <a:gd fmla="*/ 8 h 37" name="T1"/>
                  <a:gd fmla="*/ 0 w 13" name="T2"/>
                  <a:gd fmla="*/ 8 h 37" name="T3"/>
                  <a:gd fmla="*/ 5 w 13" name="T4"/>
                  <a:gd fmla="*/ 36 h 37" name="T5"/>
                  <a:gd fmla="*/ 12 w 13" name="T6"/>
                  <a:gd fmla="*/ 0 h 37" name="T7"/>
                  <a:gd fmla="*/ 0 w 13" name="T8"/>
                  <a:gd fmla="*/ 8 h 37" name="T9"/>
                  <a:gd fmla="*/ 0 w 13" name="T10"/>
                  <a:gd fmla="*/ 8 h 37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3" name="T18"/>
                  <a:gd fmla="*/ 0 h 37" name="T19"/>
                  <a:gd fmla="*/ 13 w 13" name="T20"/>
                  <a:gd fmla="*/ 37 h 37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37" w="13">
                    <a:moveTo>
                      <a:pt x="0" y="8"/>
                    </a:moveTo>
                    <a:lnTo>
                      <a:pt x="0" y="8"/>
                    </a:lnTo>
                    <a:lnTo>
                      <a:pt x="5" y="36"/>
                    </a:lnTo>
                    <a:lnTo>
                      <a:pt x="12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2" name="Freeform 193"/>
              <p:cNvSpPr/>
              <p:nvPr/>
            </p:nvSpPr>
            <p:spPr bwMode="auto">
              <a:xfrm>
                <a:off x="2049" y="3875"/>
                <a:ext cx="115" cy="158"/>
              </a:xfrm>
              <a:custGeom>
                <a:gdLst>
                  <a:gd fmla="*/ 0 w 115" name="T0"/>
                  <a:gd fmla="*/ 445 h 571" name="T1"/>
                  <a:gd fmla="*/ 0 w 115" name="T2"/>
                  <a:gd fmla="*/ 445 h 571" name="T3"/>
                  <a:gd fmla="*/ 9 w 115" name="T4"/>
                  <a:gd fmla="*/ 430 h 571" name="T5"/>
                  <a:gd fmla="*/ 24 w 115" name="T6"/>
                  <a:gd fmla="*/ 441 h 571" name="T7"/>
                  <a:gd fmla="*/ 39 w 115" name="T8"/>
                  <a:gd fmla="*/ 412 h 571" name="T9"/>
                  <a:gd fmla="*/ 33 w 115" name="T10"/>
                  <a:gd fmla="*/ 400 h 571" name="T11"/>
                  <a:gd fmla="*/ 45 w 115" name="T12"/>
                  <a:gd fmla="*/ 360 h 571" name="T13"/>
                  <a:gd fmla="*/ 24 w 115" name="T14"/>
                  <a:gd fmla="*/ 357 h 571" name="T15"/>
                  <a:gd fmla="*/ 27 w 115" name="T16"/>
                  <a:gd fmla="*/ 292 h 571" name="T17"/>
                  <a:gd fmla="*/ 55 w 115" name="T18"/>
                  <a:gd fmla="*/ 224 h 571" name="T19"/>
                  <a:gd fmla="*/ 54 w 115" name="T20"/>
                  <a:gd fmla="*/ 166 h 571" name="T21"/>
                  <a:gd fmla="*/ 74 w 115" name="T22"/>
                  <a:gd fmla="*/ 58 h 571" name="T23"/>
                  <a:gd fmla="*/ 68 w 115" name="T24"/>
                  <a:gd fmla="*/ 9 h 571" name="T25"/>
                  <a:gd fmla="*/ 81 w 115" name="T26"/>
                  <a:gd fmla="*/ 0 h 571" name="T27"/>
                  <a:gd fmla="*/ 96 w 115" name="T28"/>
                  <a:gd fmla="*/ 25 h 571" name="T29"/>
                  <a:gd fmla="*/ 104 w 115" name="T30"/>
                  <a:gd fmla="*/ 75 h 571" name="T31"/>
                  <a:gd fmla="*/ 114 w 115" name="T32"/>
                  <a:gd fmla="*/ 76 h 571" name="T33"/>
                  <a:gd fmla="*/ 112 w 115" name="T34"/>
                  <a:gd fmla="*/ 93 h 571" name="T35"/>
                  <a:gd fmla="*/ 97 w 115" name="T36"/>
                  <a:gd fmla="*/ 100 h 571" name="T37"/>
                  <a:gd fmla="*/ 98 w 115" name="T38"/>
                  <a:gd fmla="*/ 134 h 571" name="T39"/>
                  <a:gd fmla="*/ 81 w 115" name="T40"/>
                  <a:gd fmla="*/ 152 h 571" name="T41"/>
                  <a:gd fmla="*/ 69 w 115" name="T42"/>
                  <a:gd fmla="*/ 199 h 571" name="T43"/>
                  <a:gd fmla="*/ 78 w 115" name="T44"/>
                  <a:gd fmla="*/ 243 h 571" name="T45"/>
                  <a:gd fmla="*/ 61 w 115" name="T46"/>
                  <a:gd fmla="*/ 281 h 571" name="T47"/>
                  <a:gd fmla="*/ 48 w 115" name="T48"/>
                  <a:gd fmla="*/ 374 h 571" name="T49"/>
                  <a:gd fmla="*/ 58 w 115" name="T50"/>
                  <a:gd fmla="*/ 409 h 571" name="T51"/>
                  <a:gd fmla="*/ 49 w 115" name="T52"/>
                  <a:gd fmla="*/ 412 h 571" name="T53"/>
                  <a:gd fmla="*/ 53 w 115" name="T54"/>
                  <a:gd fmla="*/ 442 h 571" name="T55"/>
                  <a:gd fmla="*/ 30 w 115" name="T56"/>
                  <a:gd fmla="*/ 505 h 571" name="T57"/>
                  <a:gd fmla="*/ 33 w 115" name="T58"/>
                  <a:gd fmla="*/ 516 h 571" name="T59"/>
                  <a:gd fmla="*/ 44 w 115" name="T60"/>
                  <a:gd fmla="*/ 512 h 571" name="T61"/>
                  <a:gd fmla="*/ 48 w 115" name="T62"/>
                  <a:gd fmla="*/ 536 h 571" name="T63"/>
                  <a:gd fmla="*/ 98 w 115" name="T64"/>
                  <a:gd fmla="*/ 541 h 571" name="T65"/>
                  <a:gd fmla="*/ 65 w 115" name="T66"/>
                  <a:gd fmla="*/ 551 h 571" name="T67"/>
                  <a:gd fmla="*/ 61 w 115" name="T68"/>
                  <a:gd fmla="*/ 570 h 571" name="T69"/>
                  <a:gd fmla="*/ 46 w 115" name="T70"/>
                  <a:gd fmla="*/ 565 h 571" name="T71"/>
                  <a:gd fmla="*/ 62 w 115" name="T72"/>
                  <a:gd fmla="*/ 553 h 571" name="T73"/>
                  <a:gd fmla="*/ 38 w 115" name="T74"/>
                  <a:gd fmla="*/ 548 h 571" name="T75"/>
                  <a:gd fmla="*/ 35 w 115" name="T76"/>
                  <a:gd fmla="*/ 527 h 571" name="T77"/>
                  <a:gd fmla="*/ 29 w 115" name="T78"/>
                  <a:gd fmla="*/ 537 h 571" name="T79"/>
                  <a:gd fmla="*/ 20 w 115" name="T80"/>
                  <a:gd fmla="*/ 518 h 571" name="T81"/>
                  <a:gd fmla="*/ 25 w 115" name="T82"/>
                  <a:gd fmla="*/ 513 h 571" name="T83"/>
                  <a:gd fmla="*/ 14 w 115" name="T84"/>
                  <a:gd fmla="*/ 504 h 571" name="T85"/>
                  <a:gd fmla="*/ 24 w 115" name="T86"/>
                  <a:gd fmla="*/ 494 h 571" name="T87"/>
                  <a:gd fmla="*/ 15 w 115" name="T88"/>
                  <a:gd fmla="*/ 466 h 571" name="T89"/>
                  <a:gd fmla="*/ 32 w 115" name="T90"/>
                  <a:gd fmla="*/ 469 h 571" name="T91"/>
                  <a:gd fmla="*/ 15 w 115" name="T92"/>
                  <a:gd fmla="*/ 455 h 571" name="T93"/>
                  <a:gd fmla="*/ 19 w 115" name="T94"/>
                  <a:gd fmla="*/ 444 h 571" name="T95"/>
                  <a:gd fmla="*/ 0 w 115" name="T96"/>
                  <a:gd fmla="*/ 445 h 571" name="T97"/>
                  <a:gd fmla="*/ 0 w 115" name="T98"/>
                  <a:gd fmla="*/ 445 h 571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115" name="T150"/>
                  <a:gd fmla="*/ 0 h 571" name="T151"/>
                  <a:gd fmla="*/ 115 w 115" name="T152"/>
                  <a:gd fmla="*/ 571 h 571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571" w="115">
                    <a:moveTo>
                      <a:pt x="0" y="445"/>
                    </a:moveTo>
                    <a:lnTo>
                      <a:pt x="0" y="445"/>
                    </a:lnTo>
                    <a:lnTo>
                      <a:pt x="9" y="430"/>
                    </a:lnTo>
                    <a:lnTo>
                      <a:pt x="24" y="441"/>
                    </a:lnTo>
                    <a:lnTo>
                      <a:pt x="39" y="412"/>
                    </a:lnTo>
                    <a:lnTo>
                      <a:pt x="33" y="400"/>
                    </a:lnTo>
                    <a:lnTo>
                      <a:pt x="45" y="360"/>
                    </a:lnTo>
                    <a:lnTo>
                      <a:pt x="24" y="357"/>
                    </a:lnTo>
                    <a:lnTo>
                      <a:pt x="27" y="292"/>
                    </a:lnTo>
                    <a:lnTo>
                      <a:pt x="55" y="224"/>
                    </a:lnTo>
                    <a:lnTo>
                      <a:pt x="54" y="166"/>
                    </a:lnTo>
                    <a:lnTo>
                      <a:pt x="74" y="58"/>
                    </a:lnTo>
                    <a:lnTo>
                      <a:pt x="68" y="9"/>
                    </a:lnTo>
                    <a:lnTo>
                      <a:pt x="81" y="0"/>
                    </a:lnTo>
                    <a:lnTo>
                      <a:pt x="96" y="25"/>
                    </a:lnTo>
                    <a:lnTo>
                      <a:pt x="104" y="75"/>
                    </a:lnTo>
                    <a:lnTo>
                      <a:pt x="114" y="76"/>
                    </a:lnTo>
                    <a:lnTo>
                      <a:pt x="112" y="93"/>
                    </a:lnTo>
                    <a:lnTo>
                      <a:pt x="97" y="100"/>
                    </a:lnTo>
                    <a:lnTo>
                      <a:pt x="98" y="134"/>
                    </a:lnTo>
                    <a:lnTo>
                      <a:pt x="81" y="152"/>
                    </a:lnTo>
                    <a:lnTo>
                      <a:pt x="69" y="199"/>
                    </a:lnTo>
                    <a:lnTo>
                      <a:pt x="78" y="243"/>
                    </a:lnTo>
                    <a:lnTo>
                      <a:pt x="61" y="281"/>
                    </a:lnTo>
                    <a:lnTo>
                      <a:pt x="48" y="374"/>
                    </a:lnTo>
                    <a:lnTo>
                      <a:pt x="58" y="409"/>
                    </a:lnTo>
                    <a:lnTo>
                      <a:pt x="49" y="412"/>
                    </a:lnTo>
                    <a:lnTo>
                      <a:pt x="53" y="442"/>
                    </a:lnTo>
                    <a:lnTo>
                      <a:pt x="30" y="505"/>
                    </a:lnTo>
                    <a:lnTo>
                      <a:pt x="33" y="516"/>
                    </a:lnTo>
                    <a:lnTo>
                      <a:pt x="44" y="512"/>
                    </a:lnTo>
                    <a:lnTo>
                      <a:pt x="48" y="536"/>
                    </a:lnTo>
                    <a:lnTo>
                      <a:pt x="98" y="541"/>
                    </a:lnTo>
                    <a:lnTo>
                      <a:pt x="65" y="551"/>
                    </a:lnTo>
                    <a:lnTo>
                      <a:pt x="61" y="570"/>
                    </a:lnTo>
                    <a:lnTo>
                      <a:pt x="46" y="565"/>
                    </a:lnTo>
                    <a:lnTo>
                      <a:pt x="62" y="553"/>
                    </a:lnTo>
                    <a:lnTo>
                      <a:pt x="38" y="548"/>
                    </a:lnTo>
                    <a:lnTo>
                      <a:pt x="35" y="527"/>
                    </a:lnTo>
                    <a:lnTo>
                      <a:pt x="29" y="537"/>
                    </a:lnTo>
                    <a:lnTo>
                      <a:pt x="20" y="518"/>
                    </a:lnTo>
                    <a:lnTo>
                      <a:pt x="25" y="513"/>
                    </a:lnTo>
                    <a:lnTo>
                      <a:pt x="14" y="504"/>
                    </a:lnTo>
                    <a:lnTo>
                      <a:pt x="24" y="494"/>
                    </a:lnTo>
                    <a:lnTo>
                      <a:pt x="15" y="466"/>
                    </a:lnTo>
                    <a:lnTo>
                      <a:pt x="32" y="469"/>
                    </a:lnTo>
                    <a:lnTo>
                      <a:pt x="15" y="455"/>
                    </a:lnTo>
                    <a:lnTo>
                      <a:pt x="19" y="444"/>
                    </a:lnTo>
                    <a:lnTo>
                      <a:pt x="0" y="4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3" name="Freeform 194"/>
              <p:cNvSpPr/>
              <p:nvPr/>
            </p:nvSpPr>
            <p:spPr bwMode="auto">
              <a:xfrm>
                <a:off x="2055" y="4078"/>
                <a:ext cx="10" cy="158"/>
              </a:xfrm>
              <a:custGeom>
                <a:gdLst>
                  <a:gd fmla="*/ 0 w 10" name="T0"/>
                  <a:gd fmla="*/ 9 h 22" name="T1"/>
                  <a:gd fmla="*/ 0 w 10" name="T2"/>
                  <a:gd fmla="*/ 9 h 22" name="T3"/>
                  <a:gd fmla="*/ 4 w 10" name="T4"/>
                  <a:gd fmla="*/ 0 h 22" name="T5"/>
                  <a:gd fmla="*/ 9 w 10" name="T6"/>
                  <a:gd fmla="*/ 21 h 22" name="T7"/>
                  <a:gd fmla="*/ 0 w 10" name="T8"/>
                  <a:gd fmla="*/ 9 h 22" name="T9"/>
                  <a:gd fmla="*/ 0 w 10" name="T10"/>
                  <a:gd fmla="*/ 9 h 22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0" name="T18"/>
                  <a:gd fmla="*/ 0 h 22" name="T19"/>
                  <a:gd fmla="*/ 10 w 10" name="T20"/>
                  <a:gd fmla="*/ 22 h 22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2" w="10">
                    <a:moveTo>
                      <a:pt x="0" y="9"/>
                    </a:moveTo>
                    <a:lnTo>
                      <a:pt x="0" y="9"/>
                    </a:lnTo>
                    <a:lnTo>
                      <a:pt x="4" y="0"/>
                    </a:lnTo>
                    <a:lnTo>
                      <a:pt x="9" y="21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4" name="Freeform 195"/>
              <p:cNvSpPr/>
              <p:nvPr/>
            </p:nvSpPr>
            <p:spPr bwMode="auto">
              <a:xfrm>
                <a:off x="2065" y="3965"/>
                <a:ext cx="9" cy="158"/>
              </a:xfrm>
              <a:custGeom>
                <a:gdLst>
                  <a:gd fmla="*/ 0 w 9" name="T0"/>
                  <a:gd fmla="*/ 23 h 28" name="T1"/>
                  <a:gd fmla="*/ 0 w 9" name="T2"/>
                  <a:gd fmla="*/ 23 h 28" name="T3"/>
                  <a:gd fmla="*/ 8 w 9" name="T4"/>
                  <a:gd fmla="*/ 0 h 28" name="T5"/>
                  <a:gd fmla="*/ 8 w 9" name="T6"/>
                  <a:gd fmla="*/ 27 h 28" name="T7"/>
                  <a:gd fmla="*/ 0 w 9" name="T8"/>
                  <a:gd fmla="*/ 23 h 28" name="T9"/>
                  <a:gd fmla="*/ 0 w 9" name="T10"/>
                  <a:gd fmla="*/ 23 h 2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9" name="T18"/>
                  <a:gd fmla="*/ 0 h 28" name="T19"/>
                  <a:gd fmla="*/ 9 w 9" name="T20"/>
                  <a:gd fmla="*/ 28 h 2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8" w="9">
                    <a:moveTo>
                      <a:pt x="0" y="23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8" y="27"/>
                    </a:lnTo>
                    <a:lnTo>
                      <a:pt x="0" y="2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5" name="Freeform 196"/>
              <p:cNvSpPr/>
              <p:nvPr/>
            </p:nvSpPr>
            <p:spPr bwMode="auto">
              <a:xfrm>
                <a:off x="2074" y="4159"/>
                <a:ext cx="19" cy="158"/>
              </a:xfrm>
              <a:custGeom>
                <a:gdLst>
                  <a:gd fmla="*/ 0 w 19" name="T0"/>
                  <a:gd fmla="*/ 0 h 13" name="T1"/>
                  <a:gd fmla="*/ 0 w 19" name="T2"/>
                  <a:gd fmla="*/ 0 h 13" name="T3"/>
                  <a:gd fmla="*/ 18 w 19" name="T4"/>
                  <a:gd fmla="*/ 3 h 13" name="T5"/>
                  <a:gd fmla="*/ 18 w 19" name="T6"/>
                  <a:gd fmla="*/ 12 h 13" name="T7"/>
                  <a:gd fmla="*/ 0 w 19" name="T8"/>
                  <a:gd fmla="*/ 0 h 13" name="T9"/>
                  <a:gd fmla="*/ 0 w 19" name="T10"/>
                  <a:gd fmla="*/ 0 h 13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9" name="T18"/>
                  <a:gd fmla="*/ 0 h 13" name="T19"/>
                  <a:gd fmla="*/ 19 w 19" name="T20"/>
                  <a:gd fmla="*/ 13 h 13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3" w="19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1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6" name="Freeform 197"/>
              <p:cNvSpPr/>
              <p:nvPr/>
            </p:nvSpPr>
            <p:spPr bwMode="auto">
              <a:xfrm>
                <a:off x="2078" y="4139"/>
                <a:ext cx="28" cy="158"/>
              </a:xfrm>
              <a:custGeom>
                <a:gdLst>
                  <a:gd fmla="*/ 0 w 28" name="T0"/>
                  <a:gd fmla="*/ 5 h 28" name="T1"/>
                  <a:gd fmla="*/ 0 w 28" name="T2"/>
                  <a:gd fmla="*/ 5 h 28" name="T3"/>
                  <a:gd fmla="*/ 7 w 28" name="T4"/>
                  <a:gd fmla="*/ 0 h 28" name="T5"/>
                  <a:gd fmla="*/ 6 w 28" name="T6"/>
                  <a:gd fmla="*/ 13 h 28" name="T7"/>
                  <a:gd fmla="*/ 27 w 28" name="T8"/>
                  <a:gd fmla="*/ 17 h 28" name="T9"/>
                  <a:gd fmla="*/ 14 w 28" name="T10"/>
                  <a:gd fmla="*/ 27 h 28" name="T11"/>
                  <a:gd fmla="*/ 0 w 28" name="T12"/>
                  <a:gd fmla="*/ 5 h 28" name="T13"/>
                  <a:gd fmla="*/ 0 w 28" name="T14"/>
                  <a:gd fmla="*/ 5 h 2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28" name="T24"/>
                  <a:gd fmla="*/ 0 h 28" name="T25"/>
                  <a:gd fmla="*/ 28 w 28" name="T26"/>
                  <a:gd fmla="*/ 28 h 2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8" w="28">
                    <a:moveTo>
                      <a:pt x="0" y="5"/>
                    </a:moveTo>
                    <a:lnTo>
                      <a:pt x="0" y="5"/>
                    </a:lnTo>
                    <a:lnTo>
                      <a:pt x="7" y="0"/>
                    </a:lnTo>
                    <a:lnTo>
                      <a:pt x="6" y="13"/>
                    </a:lnTo>
                    <a:lnTo>
                      <a:pt x="27" y="17"/>
                    </a:lnTo>
                    <a:lnTo>
                      <a:pt x="14" y="2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7" name="Freeform 198"/>
              <p:cNvSpPr/>
              <p:nvPr/>
            </p:nvSpPr>
            <p:spPr bwMode="auto">
              <a:xfrm>
                <a:off x="2097" y="4165"/>
                <a:ext cx="16" cy="158"/>
              </a:xfrm>
              <a:custGeom>
                <a:gdLst>
                  <a:gd fmla="*/ 0 w 16" name="T0"/>
                  <a:gd fmla="*/ 5 h 8" name="T1"/>
                  <a:gd fmla="*/ 0 w 16" name="T2"/>
                  <a:gd fmla="*/ 5 h 8" name="T3"/>
                  <a:gd fmla="*/ 4 w 16" name="T4"/>
                  <a:gd fmla="*/ 0 h 8" name="T5"/>
                  <a:gd fmla="*/ 15 w 16" name="T6"/>
                  <a:gd fmla="*/ 7 h 8" name="T7"/>
                  <a:gd fmla="*/ 0 w 16" name="T8"/>
                  <a:gd fmla="*/ 5 h 8" name="T9"/>
                  <a:gd fmla="*/ 0 w 16" name="T10"/>
                  <a:gd fmla="*/ 5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6" name="T18"/>
                  <a:gd fmla="*/ 0 h 8" name="T19"/>
                  <a:gd fmla="*/ 16 w 16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16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15" y="7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8" name="Freeform 199"/>
              <p:cNvSpPr/>
              <p:nvPr/>
            </p:nvSpPr>
            <p:spPr bwMode="auto">
              <a:xfrm>
                <a:off x="2107" y="4159"/>
                <a:ext cx="39" cy="158"/>
              </a:xfrm>
              <a:custGeom>
                <a:gdLst>
                  <a:gd fmla="*/ 0 w 39" name="T0"/>
                  <a:gd fmla="*/ 34 h 42" name="T1"/>
                  <a:gd fmla="*/ 0 w 39" name="T2"/>
                  <a:gd fmla="*/ 34 h 42" name="T3"/>
                  <a:gd fmla="*/ 6 w 39" name="T4"/>
                  <a:gd fmla="*/ 27 h 42" name="T5"/>
                  <a:gd fmla="*/ 26 w 39" name="T6"/>
                  <a:gd fmla="*/ 31 h 42" name="T7"/>
                  <a:gd fmla="*/ 17 w 39" name="T8"/>
                  <a:gd fmla="*/ 21 h 42" name="T9"/>
                  <a:gd fmla="*/ 27 w 39" name="T10"/>
                  <a:gd fmla="*/ 14 h 42" name="T11"/>
                  <a:gd fmla="*/ 12 w 39" name="T12"/>
                  <a:gd fmla="*/ 12 h 42" name="T13"/>
                  <a:gd fmla="*/ 12 w 39" name="T14"/>
                  <a:gd fmla="*/ 2 h 42" name="T15"/>
                  <a:gd fmla="*/ 36 w 39" name="T16"/>
                  <a:gd fmla="*/ 0 h 42" name="T17"/>
                  <a:gd fmla="*/ 38 w 39" name="T18"/>
                  <a:gd fmla="*/ 41 h 42" name="T19"/>
                  <a:gd fmla="*/ 0 w 39" name="T20"/>
                  <a:gd fmla="*/ 34 h 42" name="T21"/>
                  <a:gd fmla="*/ 0 w 39" name="T22"/>
                  <a:gd fmla="*/ 34 h 42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39" name="T36"/>
                  <a:gd fmla="*/ 0 h 42" name="T37"/>
                  <a:gd fmla="*/ 39 w 39" name="T38"/>
                  <a:gd fmla="*/ 42 h 42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42" w="39">
                    <a:moveTo>
                      <a:pt x="0" y="34"/>
                    </a:moveTo>
                    <a:lnTo>
                      <a:pt x="0" y="34"/>
                    </a:lnTo>
                    <a:lnTo>
                      <a:pt x="6" y="27"/>
                    </a:lnTo>
                    <a:lnTo>
                      <a:pt x="26" y="31"/>
                    </a:lnTo>
                    <a:lnTo>
                      <a:pt x="17" y="21"/>
                    </a:lnTo>
                    <a:lnTo>
                      <a:pt x="27" y="14"/>
                    </a:lnTo>
                    <a:lnTo>
                      <a:pt x="12" y="12"/>
                    </a:lnTo>
                    <a:lnTo>
                      <a:pt x="12" y="2"/>
                    </a:lnTo>
                    <a:lnTo>
                      <a:pt x="36" y="0"/>
                    </a:lnTo>
                    <a:lnTo>
                      <a:pt x="38" y="41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89" name="Freeform 200"/>
              <p:cNvSpPr/>
              <p:nvPr/>
            </p:nvSpPr>
            <p:spPr bwMode="auto">
              <a:xfrm>
                <a:off x="2126" y="4191"/>
                <a:ext cx="29" cy="158"/>
              </a:xfrm>
              <a:custGeom>
                <a:gdLst>
                  <a:gd fmla="*/ 0 w 29" name="T0"/>
                  <a:gd fmla="*/ 0 h 9" name="T1"/>
                  <a:gd fmla="*/ 0 w 29" name="T2"/>
                  <a:gd fmla="*/ 0 h 9" name="T3"/>
                  <a:gd fmla="*/ 25 w 29" name="T4"/>
                  <a:gd fmla="*/ 2 h 9" name="T5"/>
                  <a:gd fmla="*/ 28 w 29" name="T6"/>
                  <a:gd fmla="*/ 8 h 9" name="T7"/>
                  <a:gd fmla="*/ 0 w 29" name="T8"/>
                  <a:gd fmla="*/ 0 h 9" name="T9"/>
                  <a:gd fmla="*/ 0 w 29" name="T10"/>
                  <a:gd fmla="*/ 0 h 9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9" name="T18"/>
                  <a:gd fmla="*/ 0 h 9" name="T19"/>
                  <a:gd fmla="*/ 29 w 29" name="T20"/>
                  <a:gd fmla="*/ 9 h 9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9" w="28">
                    <a:moveTo>
                      <a:pt x="0" y="0"/>
                    </a:moveTo>
                    <a:lnTo>
                      <a:pt x="0" y="0"/>
                    </a:lnTo>
                    <a:lnTo>
                      <a:pt x="25" y="2"/>
                    </a:lnTo>
                    <a:lnTo>
                      <a:pt x="28" y="8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0" name="Freeform 201"/>
              <p:cNvSpPr/>
              <p:nvPr/>
            </p:nvSpPr>
            <p:spPr bwMode="auto">
              <a:xfrm>
                <a:off x="2153" y="4184"/>
                <a:ext cx="14" cy="158"/>
              </a:xfrm>
              <a:custGeom>
                <a:gdLst>
                  <a:gd fmla="*/ 0 w 14" name="T0"/>
                  <a:gd fmla="*/ 6 h 7" name="T1"/>
                  <a:gd fmla="*/ 0 w 14" name="T2"/>
                  <a:gd fmla="*/ 6 h 7" name="T3"/>
                  <a:gd fmla="*/ 3 w 14" name="T4"/>
                  <a:gd fmla="*/ 0 h 7" name="T5"/>
                  <a:gd fmla="*/ 13 w 14" name="T6"/>
                  <a:gd fmla="*/ 6 h 7" name="T7"/>
                  <a:gd fmla="*/ 0 w 14" name="T8"/>
                  <a:gd fmla="*/ 6 h 7" name="T9"/>
                  <a:gd fmla="*/ 0 w 14" name="T10"/>
                  <a:gd fmla="*/ 6 h 7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4" name="T18"/>
                  <a:gd fmla="*/ 0 h 7" name="T19"/>
                  <a:gd fmla="*/ 14 w 14" name="T20"/>
                  <a:gd fmla="*/ 7 h 7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7" w="14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1" name="Freeform 202"/>
              <p:cNvSpPr/>
              <p:nvPr/>
            </p:nvSpPr>
            <p:spPr bwMode="auto">
              <a:xfrm>
                <a:off x="2005" y="3295"/>
                <a:ext cx="164" cy="158"/>
              </a:xfrm>
              <a:custGeom>
                <a:gdLst>
                  <a:gd fmla="*/ 0 w 164" name="T0"/>
                  <a:gd fmla="*/ 150 h 226" name="T1"/>
                  <a:gd fmla="*/ 0 w 164" name="T2"/>
                  <a:gd fmla="*/ 150 h 226" name="T3"/>
                  <a:gd fmla="*/ 20 w 164" name="T4"/>
                  <a:gd fmla="*/ 166 h 226" name="T5"/>
                  <a:gd fmla="*/ 49 w 164" name="T6"/>
                  <a:gd fmla="*/ 170 h 226" name="T7"/>
                  <a:gd fmla="*/ 78 w 164" name="T8"/>
                  <a:gd fmla="*/ 200 h 226" name="T9"/>
                  <a:gd fmla="*/ 117 w 164" name="T10"/>
                  <a:gd fmla="*/ 203 h 226" name="T11"/>
                  <a:gd fmla="*/ 111 w 164" name="T12"/>
                  <a:gd fmla="*/ 219 h 226" name="T13"/>
                  <a:gd fmla="*/ 121 w 164" name="T14"/>
                  <a:gd fmla="*/ 225 h 226" name="T15"/>
                  <a:gd fmla="*/ 127 w 164" name="T16"/>
                  <a:gd fmla="*/ 186 h 226" name="T17"/>
                  <a:gd fmla="*/ 120 w 164" name="T18"/>
                  <a:gd fmla="*/ 162 h 226" name="T19"/>
                  <a:gd fmla="*/ 133 w 164" name="T20"/>
                  <a:gd fmla="*/ 160 h 226" name="T21"/>
                  <a:gd fmla="*/ 123 w 164" name="T22"/>
                  <a:gd fmla="*/ 146 h 226" name="T23"/>
                  <a:gd fmla="*/ 155 w 164" name="T24"/>
                  <a:gd fmla="*/ 141 h 226" name="T25"/>
                  <a:gd fmla="*/ 163 w 164" name="T26"/>
                  <a:gd fmla="*/ 151 h 226" name="T27"/>
                  <a:gd fmla="*/ 151 w 164" name="T28"/>
                  <a:gd fmla="*/ 131 h 226" name="T29"/>
                  <a:gd fmla="*/ 155 w 164" name="T30"/>
                  <a:gd fmla="*/ 84 h 226" name="T31"/>
                  <a:gd fmla="*/ 128 w 164" name="T32"/>
                  <a:gd fmla="*/ 86 h 226" name="T33"/>
                  <a:gd fmla="*/ 120 w 164" name="T34"/>
                  <a:gd fmla="*/ 74 h 226" name="T35"/>
                  <a:gd fmla="*/ 93 w 164" name="T36"/>
                  <a:gd fmla="*/ 71 h 226" name="T37"/>
                  <a:gd fmla="*/ 76 w 164" name="T38"/>
                  <a:gd fmla="*/ 44 h 226" name="T39"/>
                  <a:gd fmla="*/ 102 w 164" name="T40"/>
                  <a:gd fmla="*/ 8 h 226" name="T41"/>
                  <a:gd fmla="*/ 98 w 164" name="T42"/>
                  <a:gd fmla="*/ 0 h 226" name="T43"/>
                  <a:gd fmla="*/ 52 w 164" name="T44"/>
                  <a:gd fmla="*/ 20 h 226" name="T45"/>
                  <a:gd fmla="*/ 27 w 164" name="T46"/>
                  <a:gd fmla="*/ 60 h 226" name="T47"/>
                  <a:gd fmla="*/ 19 w 164" name="T48"/>
                  <a:gd fmla="*/ 50 h 226" name="T49"/>
                  <a:gd fmla="*/ 13 w 164" name="T50"/>
                  <a:gd fmla="*/ 70 h 226" name="T51"/>
                  <a:gd fmla="*/ 19 w 164" name="T52"/>
                  <a:gd fmla="*/ 115 h 226" name="T53"/>
                  <a:gd fmla="*/ 25 w 164" name="T54"/>
                  <a:gd fmla="*/ 115 h 226" name="T55"/>
                  <a:gd fmla="*/ 0 w 164" name="T56"/>
                  <a:gd fmla="*/ 150 h 226" name="T57"/>
                  <a:gd fmla="*/ 0 w 164" name="T58"/>
                  <a:gd fmla="*/ 150 h 22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164" name="T90"/>
                  <a:gd fmla="*/ 0 h 226" name="T91"/>
                  <a:gd fmla="*/ 164 w 164" name="T92"/>
                  <a:gd fmla="*/ 226 h 226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226" w="164">
                    <a:moveTo>
                      <a:pt x="0" y="150"/>
                    </a:moveTo>
                    <a:lnTo>
                      <a:pt x="0" y="150"/>
                    </a:lnTo>
                    <a:lnTo>
                      <a:pt x="20" y="166"/>
                    </a:lnTo>
                    <a:lnTo>
                      <a:pt x="49" y="170"/>
                    </a:lnTo>
                    <a:lnTo>
                      <a:pt x="78" y="200"/>
                    </a:lnTo>
                    <a:lnTo>
                      <a:pt x="117" y="203"/>
                    </a:lnTo>
                    <a:lnTo>
                      <a:pt x="111" y="219"/>
                    </a:lnTo>
                    <a:lnTo>
                      <a:pt x="121" y="225"/>
                    </a:lnTo>
                    <a:lnTo>
                      <a:pt x="127" y="186"/>
                    </a:lnTo>
                    <a:lnTo>
                      <a:pt x="120" y="162"/>
                    </a:lnTo>
                    <a:lnTo>
                      <a:pt x="133" y="160"/>
                    </a:lnTo>
                    <a:lnTo>
                      <a:pt x="123" y="146"/>
                    </a:lnTo>
                    <a:lnTo>
                      <a:pt x="155" y="141"/>
                    </a:lnTo>
                    <a:lnTo>
                      <a:pt x="163" y="151"/>
                    </a:lnTo>
                    <a:lnTo>
                      <a:pt x="151" y="131"/>
                    </a:lnTo>
                    <a:lnTo>
                      <a:pt x="155" y="84"/>
                    </a:lnTo>
                    <a:lnTo>
                      <a:pt x="128" y="86"/>
                    </a:lnTo>
                    <a:lnTo>
                      <a:pt x="120" y="74"/>
                    </a:lnTo>
                    <a:lnTo>
                      <a:pt x="93" y="71"/>
                    </a:lnTo>
                    <a:lnTo>
                      <a:pt x="76" y="44"/>
                    </a:lnTo>
                    <a:lnTo>
                      <a:pt x="102" y="8"/>
                    </a:lnTo>
                    <a:lnTo>
                      <a:pt x="98" y="0"/>
                    </a:lnTo>
                    <a:lnTo>
                      <a:pt x="52" y="20"/>
                    </a:lnTo>
                    <a:lnTo>
                      <a:pt x="27" y="60"/>
                    </a:lnTo>
                    <a:lnTo>
                      <a:pt x="19" y="50"/>
                    </a:lnTo>
                    <a:lnTo>
                      <a:pt x="13" y="70"/>
                    </a:lnTo>
                    <a:lnTo>
                      <a:pt x="19" y="115"/>
                    </a:lnTo>
                    <a:lnTo>
                      <a:pt x="25" y="115"/>
                    </a:lnTo>
                    <a:lnTo>
                      <a:pt x="0" y="15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2" name="Freeform 203"/>
              <p:cNvSpPr/>
              <p:nvPr/>
            </p:nvSpPr>
            <p:spPr bwMode="auto">
              <a:xfrm>
                <a:off x="1911" y="3220"/>
                <a:ext cx="44" cy="158"/>
              </a:xfrm>
              <a:custGeom>
                <a:gdLst>
                  <a:gd fmla="*/ 0 w 44" name="T0"/>
                  <a:gd fmla="*/ 0 h 37" name="T1"/>
                  <a:gd fmla="*/ 0 w 44" name="T2"/>
                  <a:gd fmla="*/ 0 h 37" name="T3"/>
                  <a:gd fmla="*/ 1 w 44" name="T4"/>
                  <a:gd fmla="*/ 14 h 37" name="T5"/>
                  <a:gd fmla="*/ 10 w 44" name="T6"/>
                  <a:gd fmla="*/ 12 h 37" name="T7"/>
                  <a:gd fmla="*/ 37 w 44" name="T8"/>
                  <a:gd fmla="*/ 36 h 37" name="T9"/>
                  <a:gd fmla="*/ 43 w 44" name="T10"/>
                  <a:gd fmla="*/ 18 h 37" name="T11"/>
                  <a:gd fmla="*/ 28 w 44" name="T12"/>
                  <a:gd fmla="*/ 1 h 37" name="T13"/>
                  <a:gd fmla="*/ 0 w 44" name="T14"/>
                  <a:gd fmla="*/ 0 h 37" name="T15"/>
                  <a:gd fmla="*/ 0 w 44" name="T16"/>
                  <a:gd fmla="*/ 0 h 37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44" name="T27"/>
                  <a:gd fmla="*/ 0 h 37" name="T28"/>
                  <a:gd fmla="*/ 44 w 44" name="T29"/>
                  <a:gd fmla="*/ 37 h 37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37" w="44">
                    <a:moveTo>
                      <a:pt x="0" y="0"/>
                    </a:moveTo>
                    <a:lnTo>
                      <a:pt x="0" y="0"/>
                    </a:lnTo>
                    <a:lnTo>
                      <a:pt x="1" y="14"/>
                    </a:lnTo>
                    <a:lnTo>
                      <a:pt x="10" y="12"/>
                    </a:lnTo>
                    <a:lnTo>
                      <a:pt x="37" y="36"/>
                    </a:lnTo>
                    <a:lnTo>
                      <a:pt x="43" y="18"/>
                    </a:lnTo>
                    <a:lnTo>
                      <a:pt x="28" y="1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3" name="Freeform 204"/>
              <p:cNvSpPr/>
              <p:nvPr/>
            </p:nvSpPr>
            <p:spPr bwMode="auto">
              <a:xfrm>
                <a:off x="1921" y="3056"/>
                <a:ext cx="148" cy="158"/>
              </a:xfrm>
              <a:custGeom>
                <a:gdLst>
                  <a:gd fmla="*/ 0 w 148" name="T0"/>
                  <a:gd fmla="*/ 18 h 47" name="T1"/>
                  <a:gd fmla="*/ 0 w 148" name="T2"/>
                  <a:gd fmla="*/ 18 h 47" name="T3"/>
                  <a:gd fmla="*/ 20 w 148" name="T4"/>
                  <a:gd fmla="*/ 2 h 47" name="T5"/>
                  <a:gd fmla="*/ 58 w 148" name="T6"/>
                  <a:gd fmla="*/ 0 h 47" name="T7"/>
                  <a:gd fmla="*/ 147 w 148" name="T8"/>
                  <a:gd fmla="*/ 39 h 47" name="T9"/>
                  <a:gd fmla="*/ 99 w 148" name="T10"/>
                  <a:gd fmla="*/ 46 h 47" name="T11"/>
                  <a:gd fmla="*/ 107 w 148" name="T12"/>
                  <a:gd fmla="*/ 37 h 47" name="T13"/>
                  <a:gd fmla="*/ 84 w 148" name="T14"/>
                  <a:gd fmla="*/ 22 h 47" name="T15"/>
                  <a:gd fmla="*/ 40 w 148" name="T16"/>
                  <a:gd fmla="*/ 14 h 47" name="T17"/>
                  <a:gd fmla="*/ 42 w 148" name="T18"/>
                  <a:gd fmla="*/ 7 h 47" name="T19"/>
                  <a:gd fmla="*/ 0 w 148" name="T20"/>
                  <a:gd fmla="*/ 18 h 47" name="T21"/>
                  <a:gd fmla="*/ 0 w 148" name="T22"/>
                  <a:gd fmla="*/ 18 h 47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148" name="T36"/>
                  <a:gd fmla="*/ 0 h 47" name="T37"/>
                  <a:gd fmla="*/ 148 w 148" name="T38"/>
                  <a:gd fmla="*/ 47 h 47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47" w="148">
                    <a:moveTo>
                      <a:pt x="0" y="18"/>
                    </a:moveTo>
                    <a:lnTo>
                      <a:pt x="0" y="18"/>
                    </a:lnTo>
                    <a:lnTo>
                      <a:pt x="20" y="2"/>
                    </a:lnTo>
                    <a:lnTo>
                      <a:pt x="58" y="0"/>
                    </a:lnTo>
                    <a:lnTo>
                      <a:pt x="147" y="39"/>
                    </a:lnTo>
                    <a:lnTo>
                      <a:pt x="99" y="46"/>
                    </a:lnTo>
                    <a:lnTo>
                      <a:pt x="107" y="37"/>
                    </a:lnTo>
                    <a:lnTo>
                      <a:pt x="84" y="22"/>
                    </a:lnTo>
                    <a:lnTo>
                      <a:pt x="40" y="14"/>
                    </a:lnTo>
                    <a:lnTo>
                      <a:pt x="42" y="7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4" name="Freeform 205"/>
              <p:cNvSpPr/>
              <p:nvPr/>
            </p:nvSpPr>
            <p:spPr bwMode="auto">
              <a:xfrm>
                <a:off x="2100" y="3092"/>
                <a:ext cx="47" cy="158"/>
              </a:xfrm>
              <a:custGeom>
                <a:gdLst>
                  <a:gd fmla="*/ 0 w 47" name="T0"/>
                  <a:gd fmla="*/ 0 h 27" name="T1"/>
                  <a:gd fmla="*/ 0 w 47" name="T2"/>
                  <a:gd fmla="*/ 0 h 27" name="T3"/>
                  <a:gd fmla="*/ 0 w 47" name="T4"/>
                  <a:gd fmla="*/ 26 h 27" name="T5"/>
                  <a:gd fmla="*/ 46 w 47" name="T6"/>
                  <a:gd fmla="*/ 17 h 27" name="T7"/>
                  <a:gd fmla="*/ 26 w 47" name="T8"/>
                  <a:gd fmla="*/ 3 h 27" name="T9"/>
                  <a:gd fmla="*/ 0 w 47" name="T10"/>
                  <a:gd fmla="*/ 0 h 27" name="T11"/>
                  <a:gd fmla="*/ 0 w 47" name="T12"/>
                  <a:gd fmla="*/ 0 h 27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7" name="T21"/>
                  <a:gd fmla="*/ 0 h 27" name="T22"/>
                  <a:gd fmla="*/ 47 w 47" name="T23"/>
                  <a:gd fmla="*/ 27 h 27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7" w="47">
                    <a:moveTo>
                      <a:pt x="0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46" y="17"/>
                    </a:lnTo>
                    <a:lnTo>
                      <a:pt x="26" y="3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5" name="Freeform 206"/>
              <p:cNvSpPr/>
              <p:nvPr/>
            </p:nvSpPr>
            <p:spPr bwMode="auto">
              <a:xfrm>
                <a:off x="1978" y="3375"/>
                <a:ext cx="77" cy="158"/>
              </a:xfrm>
              <a:custGeom>
                <a:gdLst>
                  <a:gd fmla="*/ 0 w 77" name="T0"/>
                  <a:gd fmla="*/ 32 h 86" name="T1"/>
                  <a:gd fmla="*/ 0 w 77" name="T2"/>
                  <a:gd fmla="*/ 32 h 86" name="T3"/>
                  <a:gd fmla="*/ 1 w 77" name="T4"/>
                  <a:gd fmla="*/ 49 h 86" name="T5"/>
                  <a:gd fmla="*/ 14 w 77" name="T6"/>
                  <a:gd fmla="*/ 53 h 86" name="T7"/>
                  <a:gd fmla="*/ 7 w 77" name="T8"/>
                  <a:gd fmla="*/ 67 h 86" name="T9"/>
                  <a:gd fmla="*/ 4 w 77" name="T10"/>
                  <a:gd fmla="*/ 81 h 86" name="T11"/>
                  <a:gd fmla="*/ 22 w 77" name="T12"/>
                  <a:gd fmla="*/ 85 h 86" name="T13"/>
                  <a:gd fmla="*/ 38 w 77" name="T14"/>
                  <a:gd fmla="*/ 61 h 86" name="T15"/>
                  <a:gd fmla="*/ 69 w 77" name="T16"/>
                  <a:gd fmla="*/ 42 h 86" name="T17"/>
                  <a:gd fmla="*/ 76 w 77" name="T18"/>
                  <a:gd fmla="*/ 20 h 86" name="T19"/>
                  <a:gd fmla="*/ 47 w 77" name="T20"/>
                  <a:gd fmla="*/ 16 h 86" name="T21"/>
                  <a:gd fmla="*/ 27 w 77" name="T22"/>
                  <a:gd fmla="*/ 0 h 86" name="T23"/>
                  <a:gd fmla="*/ 9 w 77" name="T24"/>
                  <a:gd fmla="*/ 8 h 86" name="T25"/>
                  <a:gd fmla="*/ 0 w 77" name="T26"/>
                  <a:gd fmla="*/ 32 h 86" name="T27"/>
                  <a:gd fmla="*/ 0 w 77" name="T28"/>
                  <a:gd fmla="*/ 32 h 8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77" name="T45"/>
                  <a:gd fmla="*/ 0 h 86" name="T46"/>
                  <a:gd fmla="*/ 77 w 77" name="T47"/>
                  <a:gd fmla="*/ 86 h 8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6" w="77">
                    <a:moveTo>
                      <a:pt x="0" y="32"/>
                    </a:moveTo>
                    <a:lnTo>
                      <a:pt x="0" y="32"/>
                    </a:lnTo>
                    <a:lnTo>
                      <a:pt x="1" y="49"/>
                    </a:lnTo>
                    <a:lnTo>
                      <a:pt x="14" y="53"/>
                    </a:lnTo>
                    <a:lnTo>
                      <a:pt x="7" y="67"/>
                    </a:lnTo>
                    <a:lnTo>
                      <a:pt x="4" y="81"/>
                    </a:lnTo>
                    <a:lnTo>
                      <a:pt x="22" y="85"/>
                    </a:lnTo>
                    <a:lnTo>
                      <a:pt x="38" y="61"/>
                    </a:lnTo>
                    <a:lnTo>
                      <a:pt x="69" y="42"/>
                    </a:lnTo>
                    <a:lnTo>
                      <a:pt x="76" y="20"/>
                    </a:lnTo>
                    <a:lnTo>
                      <a:pt x="47" y="16"/>
                    </a:lnTo>
                    <a:lnTo>
                      <a:pt x="27" y="0"/>
                    </a:lnTo>
                    <a:lnTo>
                      <a:pt x="9" y="8"/>
                    </a:lnTo>
                    <a:lnTo>
                      <a:pt x="0" y="3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6" name="Freeform 207"/>
              <p:cNvSpPr/>
              <p:nvPr/>
            </p:nvSpPr>
            <p:spPr bwMode="auto">
              <a:xfrm>
                <a:off x="1851" y="3161"/>
                <a:ext cx="33" cy="158"/>
              </a:xfrm>
              <a:custGeom>
                <a:gdLst>
                  <a:gd fmla="*/ 0 w 33" name="T0"/>
                  <a:gd fmla="*/ 11 h 15" name="T1"/>
                  <a:gd fmla="*/ 0 w 33" name="T2"/>
                  <a:gd fmla="*/ 11 h 15" name="T3"/>
                  <a:gd fmla="*/ 9 w 33" name="T4"/>
                  <a:gd fmla="*/ 0 h 15" name="T5"/>
                  <a:gd fmla="*/ 32 w 33" name="T6"/>
                  <a:gd fmla="*/ 14 h 15" name="T7"/>
                  <a:gd fmla="*/ 0 w 33" name="T8"/>
                  <a:gd fmla="*/ 11 h 15" name="T9"/>
                  <a:gd fmla="*/ 0 w 33" name="T10"/>
                  <a:gd fmla="*/ 11 h 15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33" name="T18"/>
                  <a:gd fmla="*/ 0 h 15" name="T19"/>
                  <a:gd fmla="*/ 33 w 33" name="T20"/>
                  <a:gd fmla="*/ 15 h 15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5" w="33">
                    <a:moveTo>
                      <a:pt x="0" y="11"/>
                    </a:moveTo>
                    <a:lnTo>
                      <a:pt x="0" y="11"/>
                    </a:lnTo>
                    <a:lnTo>
                      <a:pt x="9" y="0"/>
                    </a:lnTo>
                    <a:lnTo>
                      <a:pt x="32" y="14"/>
                    </a:lnTo>
                    <a:lnTo>
                      <a:pt x="0" y="1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7" name="Freeform 208"/>
              <p:cNvSpPr/>
              <p:nvPr/>
            </p:nvSpPr>
            <p:spPr bwMode="auto">
              <a:xfrm>
                <a:off x="2250" y="4122"/>
                <a:ext cx="22" cy="158"/>
              </a:xfrm>
              <a:custGeom>
                <a:gdLst>
                  <a:gd fmla="*/ 0 w 22" name="T0"/>
                  <a:gd fmla="*/ 12 h 13" name="T1"/>
                  <a:gd fmla="*/ 0 w 22" name="T2"/>
                  <a:gd fmla="*/ 12 h 13" name="T3"/>
                  <a:gd fmla="*/ 12 w 22" name="T4"/>
                  <a:gd fmla="*/ 5 h 13" name="T5"/>
                  <a:gd fmla="*/ 6 w 22" name="T6"/>
                  <a:gd fmla="*/ 0 h 13" name="T7"/>
                  <a:gd fmla="*/ 21 w 22" name="T8"/>
                  <a:gd fmla="*/ 1 h 13" name="T9"/>
                  <a:gd fmla="*/ 0 w 22" name="T10"/>
                  <a:gd fmla="*/ 12 h 13" name="T11"/>
                  <a:gd fmla="*/ 0 w 22" name="T12"/>
                  <a:gd fmla="*/ 12 h 1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2" name="T21"/>
                  <a:gd fmla="*/ 0 h 13" name="T22"/>
                  <a:gd fmla="*/ 22 w 22" name="T23"/>
                  <a:gd fmla="*/ 13 h 1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3" w="22">
                    <a:moveTo>
                      <a:pt x="0" y="12"/>
                    </a:moveTo>
                    <a:lnTo>
                      <a:pt x="0" y="12"/>
                    </a:lnTo>
                    <a:lnTo>
                      <a:pt x="12" y="5"/>
                    </a:lnTo>
                    <a:lnTo>
                      <a:pt x="6" y="0"/>
                    </a:lnTo>
                    <a:lnTo>
                      <a:pt x="21" y="1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8" name="Freeform 209"/>
              <p:cNvSpPr/>
              <p:nvPr/>
            </p:nvSpPr>
            <p:spPr bwMode="auto">
              <a:xfrm>
                <a:off x="2267" y="4121"/>
                <a:ext cx="25" cy="158"/>
              </a:xfrm>
              <a:custGeom>
                <a:gdLst>
                  <a:gd fmla="*/ 0 w 25" name="T0"/>
                  <a:gd fmla="*/ 15 h 16" name="T1"/>
                  <a:gd fmla="*/ 0 w 25" name="T2"/>
                  <a:gd fmla="*/ 15 h 16" name="T3"/>
                  <a:gd fmla="*/ 11 w 25" name="T4"/>
                  <a:gd fmla="*/ 0 h 16" name="T5"/>
                  <a:gd fmla="*/ 24 w 25" name="T6"/>
                  <a:gd fmla="*/ 5 h 16" name="T7"/>
                  <a:gd fmla="*/ 0 w 25" name="T8"/>
                  <a:gd fmla="*/ 15 h 16" name="T9"/>
                  <a:gd fmla="*/ 0 w 25" name="T10"/>
                  <a:gd fmla="*/ 15 h 16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5" name="T18"/>
                  <a:gd fmla="*/ 0 h 16" name="T19"/>
                  <a:gd fmla="*/ 25 w 25" name="T20"/>
                  <a:gd fmla="*/ 16 h 16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6" w="25">
                    <a:moveTo>
                      <a:pt x="0" y="15"/>
                    </a:moveTo>
                    <a:lnTo>
                      <a:pt x="0" y="15"/>
                    </a:lnTo>
                    <a:lnTo>
                      <a:pt x="11" y="0"/>
                    </a:lnTo>
                    <a:lnTo>
                      <a:pt x="24" y="5"/>
                    </a:lnTo>
                    <a:lnTo>
                      <a:pt x="0" y="1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99" name="Freeform 210"/>
              <p:cNvSpPr/>
              <p:nvPr/>
            </p:nvSpPr>
            <p:spPr bwMode="auto">
              <a:xfrm>
                <a:off x="2338" y="3299"/>
                <a:ext cx="41" cy="158"/>
              </a:xfrm>
              <a:custGeom>
                <a:gdLst>
                  <a:gd fmla="*/ 0 w 41" name="T0"/>
                  <a:gd fmla="*/ 45 h 48" name="T1"/>
                  <a:gd fmla="*/ 0 w 41" name="T2"/>
                  <a:gd fmla="*/ 45 h 48" name="T3"/>
                  <a:gd fmla="*/ 6 w 41" name="T4"/>
                  <a:gd fmla="*/ 0 h 48" name="T5"/>
                  <a:gd fmla="*/ 40 w 41" name="T6"/>
                  <a:gd fmla="*/ 21 h 48" name="T7"/>
                  <a:gd fmla="*/ 20 w 41" name="T8"/>
                  <a:gd fmla="*/ 47 h 48" name="T9"/>
                  <a:gd fmla="*/ 0 w 41" name="T10"/>
                  <a:gd fmla="*/ 45 h 48" name="T11"/>
                  <a:gd fmla="*/ 0 w 41" name="T12"/>
                  <a:gd fmla="*/ 45 h 4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1" name="T21"/>
                  <a:gd fmla="*/ 0 h 48" name="T22"/>
                  <a:gd fmla="*/ 41 w 41" name="T23"/>
                  <a:gd fmla="*/ 48 h 4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48" w="41">
                    <a:moveTo>
                      <a:pt x="0" y="45"/>
                    </a:moveTo>
                    <a:lnTo>
                      <a:pt x="0" y="45"/>
                    </a:lnTo>
                    <a:lnTo>
                      <a:pt x="6" y="0"/>
                    </a:lnTo>
                    <a:lnTo>
                      <a:pt x="40" y="21"/>
                    </a:lnTo>
                    <a:lnTo>
                      <a:pt x="20" y="47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0" name="Freeform 211"/>
              <p:cNvSpPr/>
              <p:nvPr/>
            </p:nvSpPr>
            <p:spPr bwMode="auto">
              <a:xfrm>
                <a:off x="1821" y="3135"/>
                <a:ext cx="55" cy="158"/>
              </a:xfrm>
              <a:custGeom>
                <a:gdLst>
                  <a:gd fmla="*/ 0 w 55" name="T0"/>
                  <a:gd fmla="*/ 47 h 60" name="T1"/>
                  <a:gd fmla="*/ 0 w 55" name="T2"/>
                  <a:gd fmla="*/ 47 h 60" name="T3"/>
                  <a:gd fmla="*/ 11 w 55" name="T4"/>
                  <a:gd fmla="*/ 26 h 60" name="T5"/>
                  <a:gd fmla="*/ 25 w 55" name="T6"/>
                  <a:gd fmla="*/ 25 h 60" name="T7"/>
                  <a:gd fmla="*/ 11 w 55" name="T8"/>
                  <a:gd fmla="*/ 7 h 60" name="T9"/>
                  <a:gd fmla="*/ 42 w 55" name="T10"/>
                  <a:gd fmla="*/ 0 h 60" name="T11"/>
                  <a:gd fmla="*/ 47 w 55" name="T12"/>
                  <a:gd fmla="*/ 28 h 60" name="T13"/>
                  <a:gd fmla="*/ 54 w 55" name="T14"/>
                  <a:gd fmla="*/ 30 h 60" name="T15"/>
                  <a:gd fmla="*/ 39 w 55" name="T16"/>
                  <a:gd fmla="*/ 48 h 60" name="T17"/>
                  <a:gd fmla="*/ 30 w 55" name="T18"/>
                  <a:gd fmla="*/ 59 h 60" name="T19"/>
                  <a:gd fmla="*/ 0 w 55" name="T20"/>
                  <a:gd fmla="*/ 47 h 60" name="T21"/>
                  <a:gd fmla="*/ 0 w 55" name="T22"/>
                  <a:gd fmla="*/ 47 h 60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55" name="T36"/>
                  <a:gd fmla="*/ 0 h 60" name="T37"/>
                  <a:gd fmla="*/ 55 w 55" name="T38"/>
                  <a:gd fmla="*/ 60 h 60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60" w="55">
                    <a:moveTo>
                      <a:pt x="0" y="47"/>
                    </a:moveTo>
                    <a:lnTo>
                      <a:pt x="0" y="47"/>
                    </a:lnTo>
                    <a:lnTo>
                      <a:pt x="11" y="26"/>
                    </a:lnTo>
                    <a:lnTo>
                      <a:pt x="25" y="25"/>
                    </a:lnTo>
                    <a:lnTo>
                      <a:pt x="11" y="7"/>
                    </a:lnTo>
                    <a:lnTo>
                      <a:pt x="42" y="0"/>
                    </a:lnTo>
                    <a:lnTo>
                      <a:pt x="47" y="28"/>
                    </a:lnTo>
                    <a:lnTo>
                      <a:pt x="54" y="30"/>
                    </a:lnTo>
                    <a:lnTo>
                      <a:pt x="39" y="48"/>
                    </a:lnTo>
                    <a:lnTo>
                      <a:pt x="30" y="59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1" name="Freeform 212"/>
              <p:cNvSpPr/>
              <p:nvPr/>
            </p:nvSpPr>
            <p:spPr bwMode="auto">
              <a:xfrm>
                <a:off x="2245" y="3284"/>
                <a:ext cx="66" cy="158"/>
              </a:xfrm>
              <a:custGeom>
                <a:gdLst>
                  <a:gd fmla="*/ 0 w 66" name="T0"/>
                  <a:gd fmla="*/ 31 h 94" name="T1"/>
                  <a:gd fmla="*/ 0 w 66" name="T2"/>
                  <a:gd fmla="*/ 31 h 94" name="T3"/>
                  <a:gd fmla="*/ 9 w 66" name="T4"/>
                  <a:gd fmla="*/ 44 h 94" name="T5"/>
                  <a:gd fmla="*/ 22 w 66" name="T6"/>
                  <a:gd fmla="*/ 53 h 94" name="T7"/>
                  <a:gd fmla="*/ 19 w 66" name="T8"/>
                  <a:gd fmla="*/ 79 h 94" name="T9"/>
                  <a:gd fmla="*/ 26 w 66" name="T10"/>
                  <a:gd fmla="*/ 93 h 94" name="T11"/>
                  <a:gd fmla="*/ 65 w 66" name="T12"/>
                  <a:gd fmla="*/ 87 h 94" name="T13"/>
                  <a:gd fmla="*/ 43 w 66" name="T14"/>
                  <a:gd fmla="*/ 59 h 94" name="T15"/>
                  <a:gd fmla="*/ 58 w 66" name="T16"/>
                  <a:gd fmla="*/ 34 h 94" name="T17"/>
                  <a:gd fmla="*/ 19 w 66" name="T18"/>
                  <a:gd fmla="*/ 0 h 94" name="T19"/>
                  <a:gd fmla="*/ 6 w 66" name="T20"/>
                  <a:gd fmla="*/ 10 h 94" name="T21"/>
                  <a:gd fmla="*/ 11 w 66" name="T22"/>
                  <a:gd fmla="*/ 19 h 94" name="T23"/>
                  <a:gd fmla="*/ 0 w 66" name="T24"/>
                  <a:gd fmla="*/ 31 h 94" name="T25"/>
                  <a:gd fmla="*/ 0 w 66" name="T26"/>
                  <a:gd fmla="*/ 31 h 94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66" name="T42"/>
                  <a:gd fmla="*/ 0 h 94" name="T43"/>
                  <a:gd fmla="*/ 66 w 66" name="T44"/>
                  <a:gd fmla="*/ 94 h 94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94" w="66">
                    <a:moveTo>
                      <a:pt x="0" y="31"/>
                    </a:moveTo>
                    <a:lnTo>
                      <a:pt x="0" y="31"/>
                    </a:lnTo>
                    <a:lnTo>
                      <a:pt x="9" y="44"/>
                    </a:lnTo>
                    <a:lnTo>
                      <a:pt x="22" y="53"/>
                    </a:lnTo>
                    <a:lnTo>
                      <a:pt x="19" y="79"/>
                    </a:lnTo>
                    <a:lnTo>
                      <a:pt x="26" y="93"/>
                    </a:lnTo>
                    <a:lnTo>
                      <a:pt x="65" y="87"/>
                    </a:lnTo>
                    <a:lnTo>
                      <a:pt x="43" y="59"/>
                    </a:lnTo>
                    <a:lnTo>
                      <a:pt x="58" y="34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11" y="19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2" name="Freeform 213"/>
              <p:cNvSpPr/>
              <p:nvPr/>
            </p:nvSpPr>
            <p:spPr bwMode="auto">
              <a:xfrm>
                <a:off x="2065" y="3092"/>
                <a:ext cx="36" cy="158"/>
              </a:xfrm>
              <a:custGeom>
                <a:gdLst>
                  <a:gd fmla="*/ 0 w 36" name="T0"/>
                  <a:gd fmla="*/ 19 h 27" name="T1"/>
                  <a:gd fmla="*/ 0 w 36" name="T2"/>
                  <a:gd fmla="*/ 19 h 27" name="T3"/>
                  <a:gd fmla="*/ 27 w 36" name="T4"/>
                  <a:gd fmla="*/ 19 h 27" name="T5"/>
                  <a:gd fmla="*/ 14 w 36" name="T6"/>
                  <a:gd fmla="*/ 2 h 27" name="T7"/>
                  <a:gd fmla="*/ 35 w 36" name="T8"/>
                  <a:gd fmla="*/ 0 h 27" name="T9"/>
                  <a:gd fmla="*/ 35 w 36" name="T10"/>
                  <a:gd fmla="*/ 26 h 27" name="T11"/>
                  <a:gd fmla="*/ 0 w 36" name="T12"/>
                  <a:gd fmla="*/ 19 h 27" name="T13"/>
                  <a:gd fmla="*/ 0 w 36" name="T14"/>
                  <a:gd fmla="*/ 19 h 27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36" name="T24"/>
                  <a:gd fmla="*/ 0 h 27" name="T25"/>
                  <a:gd fmla="*/ 36 w 36" name="T26"/>
                  <a:gd fmla="*/ 27 h 27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7" w="36">
                    <a:moveTo>
                      <a:pt x="0" y="19"/>
                    </a:moveTo>
                    <a:lnTo>
                      <a:pt x="0" y="19"/>
                    </a:lnTo>
                    <a:lnTo>
                      <a:pt x="27" y="19"/>
                    </a:lnTo>
                    <a:lnTo>
                      <a:pt x="14" y="2"/>
                    </a:lnTo>
                    <a:lnTo>
                      <a:pt x="35" y="0"/>
                    </a:lnTo>
                    <a:lnTo>
                      <a:pt x="35" y="26"/>
                    </a:lnTo>
                    <a:lnTo>
                      <a:pt x="0" y="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3" name="Freeform 214"/>
              <p:cNvSpPr/>
              <p:nvPr/>
            </p:nvSpPr>
            <p:spPr bwMode="auto">
              <a:xfrm>
                <a:off x="1860" y="3154"/>
                <a:ext cx="85" cy="158"/>
              </a:xfrm>
              <a:custGeom>
                <a:gdLst>
                  <a:gd fmla="*/ 0 w 85" name="T0"/>
                  <a:gd fmla="*/ 20 h 42" name="T1"/>
                  <a:gd fmla="*/ 0 w 85" name="T2"/>
                  <a:gd fmla="*/ 20 h 42" name="T3"/>
                  <a:gd fmla="*/ 15 w 85" name="T4"/>
                  <a:gd fmla="*/ 2 h 42" name="T5"/>
                  <a:gd fmla="*/ 60 w 85" name="T6"/>
                  <a:gd fmla="*/ 0 h 42" name="T7"/>
                  <a:gd fmla="*/ 84 w 85" name="T8"/>
                  <a:gd fmla="*/ 13 h 42" name="T9"/>
                  <a:gd fmla="*/ 64 w 85" name="T10"/>
                  <a:gd fmla="*/ 15 h 42" name="T11"/>
                  <a:gd fmla="*/ 29 w 85" name="T12"/>
                  <a:gd fmla="*/ 41 h 42" name="T13"/>
                  <a:gd fmla="*/ 23 w 85" name="T14"/>
                  <a:gd fmla="*/ 34 h 42" name="T15"/>
                  <a:gd fmla="*/ 0 w 85" name="T16"/>
                  <a:gd fmla="*/ 20 h 42" name="T17"/>
                  <a:gd fmla="*/ 0 w 85" name="T18"/>
                  <a:gd fmla="*/ 20 h 42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85" name="T30"/>
                  <a:gd fmla="*/ 0 h 42" name="T31"/>
                  <a:gd fmla="*/ 85 w 85" name="T32"/>
                  <a:gd fmla="*/ 42 h 42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42" w="85">
                    <a:moveTo>
                      <a:pt x="0" y="20"/>
                    </a:moveTo>
                    <a:lnTo>
                      <a:pt x="0" y="20"/>
                    </a:lnTo>
                    <a:lnTo>
                      <a:pt x="15" y="2"/>
                    </a:lnTo>
                    <a:lnTo>
                      <a:pt x="60" y="0"/>
                    </a:lnTo>
                    <a:lnTo>
                      <a:pt x="84" y="13"/>
                    </a:lnTo>
                    <a:lnTo>
                      <a:pt x="64" y="15"/>
                    </a:lnTo>
                    <a:lnTo>
                      <a:pt x="29" y="41"/>
                    </a:lnTo>
                    <a:lnTo>
                      <a:pt x="23" y="3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4" name="Freeform 215"/>
              <p:cNvSpPr/>
              <p:nvPr/>
            </p:nvSpPr>
            <p:spPr bwMode="auto">
              <a:xfrm>
                <a:off x="1889" y="3175"/>
                <a:ext cx="56" cy="158"/>
              </a:xfrm>
              <a:custGeom>
                <a:gdLst>
                  <a:gd fmla="*/ 0 w 56" name="T0"/>
                  <a:gd fmla="*/ 28 h 57" name="T1"/>
                  <a:gd fmla="*/ 0 w 56" name="T2"/>
                  <a:gd fmla="*/ 28 h 57" name="T3"/>
                  <a:gd fmla="*/ 22 w 56" name="T4"/>
                  <a:gd fmla="*/ 55 h 57" name="T5"/>
                  <a:gd fmla="*/ 50 w 56" name="T6"/>
                  <a:gd fmla="*/ 56 h 57" name="T7"/>
                  <a:gd fmla="*/ 55 w 56" name="T8"/>
                  <a:gd fmla="*/ 0 h 57" name="T9"/>
                  <a:gd fmla="*/ 35 w 56" name="T10"/>
                  <a:gd fmla="*/ 2 h 57" name="T11"/>
                  <a:gd fmla="*/ 0 w 56" name="T12"/>
                  <a:gd fmla="*/ 28 h 57" name="T13"/>
                  <a:gd fmla="*/ 0 w 56" name="T14"/>
                  <a:gd fmla="*/ 28 h 57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6" name="T24"/>
                  <a:gd fmla="*/ 0 h 57" name="T25"/>
                  <a:gd fmla="*/ 56 w 56" name="T26"/>
                  <a:gd fmla="*/ 57 h 57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57" w="56">
                    <a:moveTo>
                      <a:pt x="0" y="28"/>
                    </a:moveTo>
                    <a:lnTo>
                      <a:pt x="0" y="28"/>
                    </a:lnTo>
                    <a:lnTo>
                      <a:pt x="22" y="55"/>
                    </a:lnTo>
                    <a:lnTo>
                      <a:pt x="50" y="56"/>
                    </a:lnTo>
                    <a:lnTo>
                      <a:pt x="55" y="0"/>
                    </a:lnTo>
                    <a:lnTo>
                      <a:pt x="35" y="2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5" name="Freeform 216"/>
              <p:cNvSpPr/>
              <p:nvPr/>
            </p:nvSpPr>
            <p:spPr bwMode="auto">
              <a:xfrm>
                <a:off x="1948" y="3237"/>
                <a:ext cx="77" cy="158"/>
              </a:xfrm>
              <a:custGeom>
                <a:gdLst>
                  <a:gd fmla="*/ 0 w 77" name="T0"/>
                  <a:gd fmla="*/ 18 h 35" name="T1"/>
                  <a:gd fmla="*/ 0 w 77" name="T2"/>
                  <a:gd fmla="*/ 18 h 35" name="T3"/>
                  <a:gd fmla="*/ 6 w 77" name="T4"/>
                  <a:gd fmla="*/ 0 h 35" name="T5"/>
                  <a:gd fmla="*/ 22 w 77" name="T6"/>
                  <a:gd fmla="*/ 11 h 35" name="T7"/>
                  <a:gd fmla="*/ 51 w 77" name="T8"/>
                  <a:gd fmla="*/ 0 h 35" name="T9"/>
                  <a:gd fmla="*/ 76 w 77" name="T10"/>
                  <a:gd fmla="*/ 13 h 35" name="T11"/>
                  <a:gd fmla="*/ 70 w 77" name="T12"/>
                  <a:gd fmla="*/ 33 h 35" name="T13"/>
                  <a:gd fmla="*/ 67 w 77" name="T14"/>
                  <a:gd fmla="*/ 17 h 35" name="T15"/>
                  <a:gd fmla="*/ 51 w 77" name="T16"/>
                  <a:gd fmla="*/ 11 h 35" name="T17"/>
                  <a:gd fmla="*/ 36 w 77" name="T18"/>
                  <a:gd fmla="*/ 21 h 35" name="T19"/>
                  <a:gd fmla="*/ 39 w 77" name="T20"/>
                  <a:gd fmla="*/ 30 h 35" name="T21"/>
                  <a:gd fmla="*/ 33 w 77" name="T22"/>
                  <a:gd fmla="*/ 34 h 35" name="T23"/>
                  <a:gd fmla="*/ 0 w 77" name="T24"/>
                  <a:gd fmla="*/ 18 h 35" name="T25"/>
                  <a:gd fmla="*/ 0 w 77" name="T26"/>
                  <a:gd fmla="*/ 18 h 35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77" name="T42"/>
                  <a:gd fmla="*/ 0 h 35" name="T43"/>
                  <a:gd fmla="*/ 77 w 77" name="T44"/>
                  <a:gd fmla="*/ 35 h 35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35" w="77">
                    <a:moveTo>
                      <a:pt x="0" y="18"/>
                    </a:moveTo>
                    <a:lnTo>
                      <a:pt x="0" y="18"/>
                    </a:lnTo>
                    <a:lnTo>
                      <a:pt x="6" y="0"/>
                    </a:lnTo>
                    <a:lnTo>
                      <a:pt x="22" y="11"/>
                    </a:lnTo>
                    <a:lnTo>
                      <a:pt x="51" y="0"/>
                    </a:lnTo>
                    <a:lnTo>
                      <a:pt x="76" y="13"/>
                    </a:lnTo>
                    <a:lnTo>
                      <a:pt x="70" y="33"/>
                    </a:lnTo>
                    <a:lnTo>
                      <a:pt x="67" y="17"/>
                    </a:lnTo>
                    <a:lnTo>
                      <a:pt x="51" y="11"/>
                    </a:lnTo>
                    <a:lnTo>
                      <a:pt x="36" y="21"/>
                    </a:lnTo>
                    <a:lnTo>
                      <a:pt x="39" y="30"/>
                    </a:lnTo>
                    <a:lnTo>
                      <a:pt x="33" y="34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6" name="Freeform 217"/>
              <p:cNvSpPr/>
              <p:nvPr/>
            </p:nvSpPr>
            <p:spPr bwMode="auto">
              <a:xfrm>
                <a:off x="2226" y="3672"/>
                <a:ext cx="112" cy="158"/>
              </a:xfrm>
              <a:custGeom>
                <a:gdLst>
                  <a:gd fmla="*/ 0 w 112" name="T0"/>
                  <a:gd fmla="*/ 43 h 116" name="T1"/>
                  <a:gd fmla="*/ 0 w 112" name="T2"/>
                  <a:gd fmla="*/ 43 h 116" name="T3"/>
                  <a:gd fmla="*/ 9 w 112" name="T4"/>
                  <a:gd fmla="*/ 6 h 116" name="T5"/>
                  <a:gd fmla="*/ 48 w 112" name="T6"/>
                  <a:gd fmla="*/ 0 h 116" name="T7"/>
                  <a:gd fmla="*/ 62 w 112" name="T8"/>
                  <a:gd fmla="*/ 12 h 116" name="T9"/>
                  <a:gd fmla="*/ 65 w 112" name="T10"/>
                  <a:gd fmla="*/ 39 h 116" name="T11"/>
                  <a:gd fmla="*/ 93 w 112" name="T12"/>
                  <a:gd fmla="*/ 44 h 116" name="T13"/>
                  <a:gd fmla="*/ 97 w 112" name="T14"/>
                  <a:gd fmla="*/ 63 h 116" name="T15"/>
                  <a:gd fmla="*/ 111 w 112" name="T16"/>
                  <a:gd fmla="*/ 66 h 116" name="T17"/>
                  <a:gd fmla="*/ 109 w 112" name="T18"/>
                  <a:gd fmla="*/ 91 h 116" name="T19"/>
                  <a:gd fmla="*/ 95 w 112" name="T20"/>
                  <a:gd fmla="*/ 115 h 116" name="T21"/>
                  <a:gd fmla="*/ 58 w 112" name="T22"/>
                  <a:gd fmla="*/ 114 h 116" name="T23"/>
                  <a:gd fmla="*/ 66 w 112" name="T24"/>
                  <a:gd fmla="*/ 86 h 116" name="T25"/>
                  <a:gd fmla="*/ 0 w 112" name="T26"/>
                  <a:gd fmla="*/ 43 h 116" name="T27"/>
                  <a:gd fmla="*/ 0 w 112" name="T28"/>
                  <a:gd fmla="*/ 43 h 11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12" name="T45"/>
                  <a:gd fmla="*/ 0 h 116" name="T46"/>
                  <a:gd fmla="*/ 112 w 112" name="T47"/>
                  <a:gd fmla="*/ 116 h 11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15" w="112">
                    <a:moveTo>
                      <a:pt x="0" y="43"/>
                    </a:moveTo>
                    <a:lnTo>
                      <a:pt x="0" y="43"/>
                    </a:lnTo>
                    <a:lnTo>
                      <a:pt x="9" y="6"/>
                    </a:lnTo>
                    <a:lnTo>
                      <a:pt x="48" y="0"/>
                    </a:lnTo>
                    <a:lnTo>
                      <a:pt x="62" y="12"/>
                    </a:lnTo>
                    <a:lnTo>
                      <a:pt x="65" y="39"/>
                    </a:lnTo>
                    <a:lnTo>
                      <a:pt x="93" y="44"/>
                    </a:lnTo>
                    <a:lnTo>
                      <a:pt x="97" y="63"/>
                    </a:lnTo>
                    <a:lnTo>
                      <a:pt x="111" y="66"/>
                    </a:lnTo>
                    <a:lnTo>
                      <a:pt x="109" y="91"/>
                    </a:lnTo>
                    <a:lnTo>
                      <a:pt x="95" y="115"/>
                    </a:lnTo>
                    <a:lnTo>
                      <a:pt x="58" y="114"/>
                    </a:lnTo>
                    <a:lnTo>
                      <a:pt x="66" y="86"/>
                    </a:lnTo>
                    <a:lnTo>
                      <a:pt x="0" y="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7" name="Freeform 218"/>
              <p:cNvSpPr/>
              <p:nvPr/>
            </p:nvSpPr>
            <p:spPr bwMode="auto">
              <a:xfrm>
                <a:off x="1971" y="3476"/>
                <a:ext cx="172" cy="158"/>
              </a:xfrm>
              <a:custGeom>
                <a:gdLst>
                  <a:gd fmla="*/ 0 w 172" name="T0"/>
                  <a:gd fmla="*/ 58 h 247" name="T1"/>
                  <a:gd fmla="*/ 0 w 172" name="T2"/>
                  <a:gd fmla="*/ 58 h 247" name="T3"/>
                  <a:gd fmla="*/ 3 w 172" name="T4"/>
                  <a:gd fmla="*/ 78 h 247" name="T5"/>
                  <a:gd fmla="*/ 34 w 172" name="T6"/>
                  <a:gd fmla="*/ 112 h 247" name="T7"/>
                  <a:gd fmla="*/ 68 w 172" name="T8"/>
                  <a:gd fmla="*/ 193 h 247" name="T9"/>
                  <a:gd fmla="*/ 146 w 172" name="T10"/>
                  <a:gd fmla="*/ 246 h 247" name="T11"/>
                  <a:gd fmla="*/ 159 w 172" name="T12"/>
                  <a:gd fmla="*/ 237 h 247" name="T13"/>
                  <a:gd fmla="*/ 167 w 172" name="T14"/>
                  <a:gd fmla="*/ 220 h 247" name="T15"/>
                  <a:gd fmla="*/ 155 w 172" name="T16"/>
                  <a:gd fmla="*/ 213 h 247" name="T17"/>
                  <a:gd fmla="*/ 162 w 172" name="T18"/>
                  <a:gd fmla="*/ 209 h 247" name="T19"/>
                  <a:gd fmla="*/ 171 w 172" name="T20"/>
                  <a:gd fmla="*/ 167 h 247" name="T21"/>
                  <a:gd fmla="*/ 158 w 172" name="T22"/>
                  <a:gd fmla="*/ 147 h 247" name="T23"/>
                  <a:gd fmla="*/ 147 w 172" name="T24"/>
                  <a:gd fmla="*/ 147 h 247" name="T25"/>
                  <a:gd fmla="*/ 147 w 172" name="T26"/>
                  <a:gd fmla="*/ 125 h 247" name="T27"/>
                  <a:gd fmla="*/ 132 w 172" name="T28"/>
                  <a:gd fmla="*/ 134 h 247" name="T29"/>
                  <a:gd fmla="*/ 113 w 172" name="T30"/>
                  <a:gd fmla="*/ 126 h 247" name="T31"/>
                  <a:gd fmla="*/ 102 w 172" name="T32"/>
                  <a:gd fmla="*/ 101 h 247" name="T33"/>
                  <a:gd fmla="*/ 121 w 172" name="T34"/>
                  <a:gd fmla="*/ 69 h 247" name="T35"/>
                  <a:gd fmla="*/ 155 w 172" name="T36"/>
                  <a:gd fmla="*/ 55 h 247" name="T37"/>
                  <a:gd fmla="*/ 145 w 172" name="T38"/>
                  <a:gd fmla="*/ 49 h 247" name="T39"/>
                  <a:gd fmla="*/ 151 w 172" name="T40"/>
                  <a:gd fmla="*/ 33 h 247" name="T41"/>
                  <a:gd fmla="*/ 112 w 172" name="T42"/>
                  <a:gd fmla="*/ 30 h 247" name="T43"/>
                  <a:gd fmla="*/ 83 w 172" name="T44"/>
                  <a:gd fmla="*/ 0 h 247" name="T45"/>
                  <a:gd fmla="*/ 76 w 172" name="T46"/>
                  <a:gd fmla="*/ 22 h 247" name="T47"/>
                  <a:gd fmla="*/ 45 w 172" name="T48"/>
                  <a:gd fmla="*/ 41 h 247" name="T49"/>
                  <a:gd fmla="*/ 29 w 172" name="T50"/>
                  <a:gd fmla="*/ 65 h 247" name="T51"/>
                  <a:gd fmla="*/ 11 w 172" name="T52"/>
                  <a:gd fmla="*/ 61 h 247" name="T53"/>
                  <a:gd fmla="*/ 14 w 172" name="T54"/>
                  <a:gd fmla="*/ 47 h 247" name="T55"/>
                  <a:gd fmla="*/ 0 w 172" name="T56"/>
                  <a:gd fmla="*/ 58 h 247" name="T57"/>
                  <a:gd fmla="*/ 0 w 172" name="T58"/>
                  <a:gd fmla="*/ 58 h 247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172" name="T90"/>
                  <a:gd fmla="*/ 0 h 247" name="T91"/>
                  <a:gd fmla="*/ 172 w 172" name="T92"/>
                  <a:gd fmla="*/ 247 h 247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246" w="172">
                    <a:moveTo>
                      <a:pt x="0" y="58"/>
                    </a:moveTo>
                    <a:lnTo>
                      <a:pt x="0" y="58"/>
                    </a:lnTo>
                    <a:lnTo>
                      <a:pt x="3" y="78"/>
                    </a:lnTo>
                    <a:lnTo>
                      <a:pt x="34" y="112"/>
                    </a:lnTo>
                    <a:lnTo>
                      <a:pt x="68" y="193"/>
                    </a:lnTo>
                    <a:lnTo>
                      <a:pt x="146" y="246"/>
                    </a:lnTo>
                    <a:lnTo>
                      <a:pt x="159" y="237"/>
                    </a:lnTo>
                    <a:lnTo>
                      <a:pt x="167" y="220"/>
                    </a:lnTo>
                    <a:lnTo>
                      <a:pt x="155" y="213"/>
                    </a:lnTo>
                    <a:lnTo>
                      <a:pt x="162" y="209"/>
                    </a:lnTo>
                    <a:lnTo>
                      <a:pt x="171" y="167"/>
                    </a:lnTo>
                    <a:lnTo>
                      <a:pt x="158" y="147"/>
                    </a:lnTo>
                    <a:lnTo>
                      <a:pt x="147" y="147"/>
                    </a:lnTo>
                    <a:lnTo>
                      <a:pt x="147" y="125"/>
                    </a:lnTo>
                    <a:lnTo>
                      <a:pt x="132" y="134"/>
                    </a:lnTo>
                    <a:lnTo>
                      <a:pt x="113" y="126"/>
                    </a:lnTo>
                    <a:lnTo>
                      <a:pt x="102" y="101"/>
                    </a:lnTo>
                    <a:lnTo>
                      <a:pt x="121" y="69"/>
                    </a:lnTo>
                    <a:lnTo>
                      <a:pt x="155" y="55"/>
                    </a:lnTo>
                    <a:lnTo>
                      <a:pt x="145" y="49"/>
                    </a:lnTo>
                    <a:lnTo>
                      <a:pt x="151" y="33"/>
                    </a:lnTo>
                    <a:lnTo>
                      <a:pt x="112" y="30"/>
                    </a:lnTo>
                    <a:lnTo>
                      <a:pt x="83" y="0"/>
                    </a:lnTo>
                    <a:lnTo>
                      <a:pt x="76" y="22"/>
                    </a:lnTo>
                    <a:lnTo>
                      <a:pt x="45" y="41"/>
                    </a:lnTo>
                    <a:lnTo>
                      <a:pt x="29" y="65"/>
                    </a:lnTo>
                    <a:lnTo>
                      <a:pt x="11" y="61"/>
                    </a:lnTo>
                    <a:lnTo>
                      <a:pt x="14" y="4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8" name="Freeform 219"/>
              <p:cNvSpPr/>
              <p:nvPr/>
            </p:nvSpPr>
            <p:spPr bwMode="auto">
              <a:xfrm>
                <a:off x="2288" y="3298"/>
                <a:ext cx="57" cy="158"/>
              </a:xfrm>
              <a:custGeom>
                <a:gdLst>
                  <a:gd fmla="*/ 0 w 57" name="T0"/>
                  <a:gd fmla="*/ 25 h 54" name="T1"/>
                  <a:gd fmla="*/ 0 w 57" name="T2"/>
                  <a:gd fmla="*/ 25 h 54" name="T3"/>
                  <a:gd fmla="*/ 15 w 57" name="T4"/>
                  <a:gd fmla="*/ 0 h 54" name="T5"/>
                  <a:gd fmla="*/ 56 w 57" name="T6"/>
                  <a:gd fmla="*/ 4 h 54" name="T7"/>
                  <a:gd fmla="*/ 50 w 57" name="T8"/>
                  <a:gd fmla="*/ 49 h 54" name="T9"/>
                  <a:gd fmla="*/ 22 w 57" name="T10"/>
                  <a:gd fmla="*/ 53 h 54" name="T11"/>
                  <a:gd fmla="*/ 0 w 57" name="T12"/>
                  <a:gd fmla="*/ 25 h 54" name="T13"/>
                  <a:gd fmla="*/ 0 w 57" name="T14"/>
                  <a:gd fmla="*/ 25 h 54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57" name="T24"/>
                  <a:gd fmla="*/ 0 h 54" name="T25"/>
                  <a:gd fmla="*/ 57 w 57" name="T26"/>
                  <a:gd fmla="*/ 54 h 54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54" w="57">
                    <a:moveTo>
                      <a:pt x="0" y="25"/>
                    </a:moveTo>
                    <a:lnTo>
                      <a:pt x="0" y="25"/>
                    </a:lnTo>
                    <a:lnTo>
                      <a:pt x="15" y="0"/>
                    </a:lnTo>
                    <a:lnTo>
                      <a:pt x="56" y="4"/>
                    </a:lnTo>
                    <a:lnTo>
                      <a:pt x="50" y="49"/>
                    </a:lnTo>
                    <a:lnTo>
                      <a:pt x="22" y="53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09" name="Freeform 220"/>
              <p:cNvSpPr/>
              <p:nvPr/>
            </p:nvSpPr>
            <p:spPr bwMode="auto">
              <a:xfrm>
                <a:off x="2235" y="3210"/>
                <a:ext cx="14" cy="158"/>
              </a:xfrm>
              <a:custGeom>
                <a:gdLst>
                  <a:gd fmla="*/ 0 w 14" name="T0"/>
                  <a:gd fmla="*/ 10 h 11" name="T1"/>
                  <a:gd fmla="*/ 0 w 14" name="T2"/>
                  <a:gd fmla="*/ 10 h 11" name="T3"/>
                  <a:gd fmla="*/ 12 w 14" name="T4"/>
                  <a:gd fmla="*/ 8 h 11" name="T5"/>
                  <a:gd fmla="*/ 13 w 14" name="T6"/>
                  <a:gd fmla="*/ 0 h 11" name="T7"/>
                  <a:gd fmla="*/ 0 w 14" name="T8"/>
                  <a:gd fmla="*/ 10 h 11" name="T9"/>
                  <a:gd fmla="*/ 0 w 14" name="T10"/>
                  <a:gd fmla="*/ 10 h 11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4" name="T18"/>
                  <a:gd fmla="*/ 0 h 11" name="T19"/>
                  <a:gd fmla="*/ 14 w 14" name="T20"/>
                  <a:gd fmla="*/ 11 h 11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1" w="14">
                    <a:moveTo>
                      <a:pt x="0" y="10"/>
                    </a:moveTo>
                    <a:lnTo>
                      <a:pt x="0" y="10"/>
                    </a:lnTo>
                    <a:lnTo>
                      <a:pt x="12" y="8"/>
                    </a:lnTo>
                    <a:lnTo>
                      <a:pt x="13" y="0"/>
                    </a:lnTo>
                    <a:lnTo>
                      <a:pt x="0" y="1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0" name="Freeform 221"/>
              <p:cNvSpPr/>
              <p:nvPr/>
            </p:nvSpPr>
            <p:spPr bwMode="auto">
              <a:xfrm>
                <a:off x="2283" y="3806"/>
                <a:ext cx="72" cy="158"/>
              </a:xfrm>
              <a:custGeom>
                <a:gdLst>
                  <a:gd fmla="*/ 0 w 72" name="T0"/>
                  <a:gd fmla="*/ 59 h 74" name="T1"/>
                  <a:gd fmla="*/ 0 w 72" name="T2"/>
                  <a:gd fmla="*/ 59 h 74" name="T3"/>
                  <a:gd fmla="*/ 12 w 72" name="T4"/>
                  <a:gd fmla="*/ 3 h 74" name="T5"/>
                  <a:gd fmla="*/ 22 w 72" name="T6"/>
                  <a:gd fmla="*/ 0 h 74" name="T7"/>
                  <a:gd fmla="*/ 63 w 72" name="T8"/>
                  <a:gd fmla="*/ 29 h 74" name="T9"/>
                  <a:gd fmla="*/ 71 w 72" name="T10"/>
                  <a:gd fmla="*/ 41 h 74" name="T11"/>
                  <a:gd fmla="*/ 68 w 72" name="T12"/>
                  <a:gd fmla="*/ 55 h 74" name="T13"/>
                  <a:gd fmla="*/ 49 w 72" name="T14"/>
                  <a:gd fmla="*/ 73 h 74" name="T15"/>
                  <a:gd fmla="*/ 0 w 72" name="T16"/>
                  <a:gd fmla="*/ 59 h 74" name="T17"/>
                  <a:gd fmla="*/ 0 w 72" name="T18"/>
                  <a:gd fmla="*/ 59 h 74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72" name="T30"/>
                  <a:gd fmla="*/ 0 h 74" name="T31"/>
                  <a:gd fmla="*/ 72 w 72" name="T32"/>
                  <a:gd fmla="*/ 74 h 74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74" w="72">
                    <a:moveTo>
                      <a:pt x="0" y="59"/>
                    </a:moveTo>
                    <a:lnTo>
                      <a:pt x="0" y="59"/>
                    </a:lnTo>
                    <a:lnTo>
                      <a:pt x="12" y="3"/>
                    </a:lnTo>
                    <a:lnTo>
                      <a:pt x="22" y="0"/>
                    </a:lnTo>
                    <a:lnTo>
                      <a:pt x="63" y="29"/>
                    </a:lnTo>
                    <a:lnTo>
                      <a:pt x="71" y="41"/>
                    </a:lnTo>
                    <a:lnTo>
                      <a:pt x="68" y="55"/>
                    </a:lnTo>
                    <a:lnTo>
                      <a:pt x="49" y="73"/>
                    </a:lnTo>
                    <a:lnTo>
                      <a:pt x="0" y="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311" name="Freeform 222"/>
              <p:cNvSpPr/>
              <p:nvPr/>
            </p:nvSpPr>
            <p:spPr bwMode="auto">
              <a:xfrm>
                <a:off x="2081" y="3263"/>
                <a:ext cx="184" cy="158"/>
              </a:xfrm>
              <a:custGeom>
                <a:gdLst>
                  <a:gd fmla="*/ 0 w 184" name="T0"/>
                  <a:gd fmla="*/ 42 h 157" name="T1"/>
                  <a:gd fmla="*/ 0 w 184" name="T2"/>
                  <a:gd fmla="*/ 42 h 157" name="T3"/>
                  <a:gd fmla="*/ 17 w 184" name="T4"/>
                  <a:gd fmla="*/ 69 h 157" name="T5"/>
                  <a:gd fmla="*/ 44 w 184" name="T6"/>
                  <a:gd fmla="*/ 72 h 157" name="T7"/>
                  <a:gd fmla="*/ 52 w 184" name="T8"/>
                  <a:gd fmla="*/ 84 h 157" name="T9"/>
                  <a:gd fmla="*/ 79 w 184" name="T10"/>
                  <a:gd fmla="*/ 82 h 157" name="T11"/>
                  <a:gd fmla="*/ 75 w 184" name="T12"/>
                  <a:gd fmla="*/ 129 h 157" name="T13"/>
                  <a:gd fmla="*/ 87 w 184" name="T14"/>
                  <a:gd fmla="*/ 149 h 157" name="T15"/>
                  <a:gd fmla="*/ 103 w 184" name="T16"/>
                  <a:gd fmla="*/ 156 h 157" name="T17"/>
                  <a:gd fmla="*/ 136 w 184" name="T18"/>
                  <a:gd fmla="*/ 137 h 157" name="T19"/>
                  <a:gd fmla="*/ 123 w 184" name="T20"/>
                  <a:gd fmla="*/ 134 h 157" name="T21"/>
                  <a:gd fmla="*/ 116 w 184" name="T22"/>
                  <a:gd fmla="*/ 108 h 157" name="T23"/>
                  <a:gd fmla="*/ 139 w 184" name="T24"/>
                  <a:gd fmla="*/ 113 h 157" name="T25"/>
                  <a:gd fmla="*/ 173 w 184" name="T26"/>
                  <a:gd fmla="*/ 97 h 157" name="T27"/>
                  <a:gd fmla="*/ 164 w 184" name="T28"/>
                  <a:gd fmla="*/ 84 h 157" name="T29"/>
                  <a:gd fmla="*/ 175 w 184" name="T30"/>
                  <a:gd fmla="*/ 72 h 157" name="T31"/>
                  <a:gd fmla="*/ 170 w 184" name="T32"/>
                  <a:gd fmla="*/ 63 h 157" name="T33"/>
                  <a:gd fmla="*/ 183 w 184" name="T34"/>
                  <a:gd fmla="*/ 53 h 157" name="T35"/>
                  <a:gd fmla="*/ 167 w 184" name="T36"/>
                  <a:gd fmla="*/ 51 h 157" name="T37"/>
                  <a:gd fmla="*/ 167 w 184" name="T38"/>
                  <a:gd fmla="*/ 39 h 157" name="T39"/>
                  <a:gd fmla="*/ 141 w 184" name="T40"/>
                  <a:gd fmla="*/ 25 h 157" name="T41"/>
                  <a:gd fmla="*/ 152 w 184" name="T42"/>
                  <a:gd fmla="*/ 21 h 157" name="T43"/>
                  <a:gd fmla="*/ 72 w 184" name="T44"/>
                  <a:gd fmla="*/ 24 h 157" name="T45"/>
                  <a:gd fmla="*/ 46 w 184" name="T46"/>
                  <a:gd fmla="*/ 0 h 157" name="T47"/>
                  <a:gd fmla="*/ 47 w 184" name="T48"/>
                  <a:gd fmla="*/ 11 h 157" name="T49"/>
                  <a:gd fmla="*/ 24 w 184" name="T50"/>
                  <a:gd fmla="*/ 20 h 157" name="T51"/>
                  <a:gd fmla="*/ 31 w 184" name="T52"/>
                  <a:gd fmla="*/ 39 h 157" name="T53"/>
                  <a:gd fmla="*/ 22 w 184" name="T54"/>
                  <a:gd fmla="*/ 46 h 157" name="T55"/>
                  <a:gd fmla="*/ 17 w 184" name="T56"/>
                  <a:gd fmla="*/ 29 h 157" name="T57"/>
                  <a:gd fmla="*/ 26 w 184" name="T58"/>
                  <a:gd fmla="*/ 6 h 157" name="T59"/>
                  <a:gd fmla="*/ 0 w 184" name="T60"/>
                  <a:gd fmla="*/ 42 h 157" name="T61"/>
                  <a:gd fmla="*/ 0 w 184" name="T62"/>
                  <a:gd fmla="*/ 42 h 157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84" name="T96"/>
                  <a:gd fmla="*/ 0 h 157" name="T97"/>
                  <a:gd fmla="*/ 184 w 184" name="T98"/>
                  <a:gd fmla="*/ 157 h 157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57" w="184">
                    <a:moveTo>
                      <a:pt x="0" y="42"/>
                    </a:moveTo>
                    <a:lnTo>
                      <a:pt x="0" y="42"/>
                    </a:lnTo>
                    <a:lnTo>
                      <a:pt x="17" y="69"/>
                    </a:lnTo>
                    <a:lnTo>
                      <a:pt x="44" y="72"/>
                    </a:lnTo>
                    <a:lnTo>
                      <a:pt x="52" y="84"/>
                    </a:lnTo>
                    <a:lnTo>
                      <a:pt x="79" y="82"/>
                    </a:lnTo>
                    <a:lnTo>
                      <a:pt x="75" y="129"/>
                    </a:lnTo>
                    <a:lnTo>
                      <a:pt x="87" y="149"/>
                    </a:lnTo>
                    <a:lnTo>
                      <a:pt x="103" y="156"/>
                    </a:lnTo>
                    <a:lnTo>
                      <a:pt x="136" y="137"/>
                    </a:lnTo>
                    <a:lnTo>
                      <a:pt x="123" y="134"/>
                    </a:lnTo>
                    <a:lnTo>
                      <a:pt x="116" y="108"/>
                    </a:lnTo>
                    <a:lnTo>
                      <a:pt x="139" y="113"/>
                    </a:lnTo>
                    <a:lnTo>
                      <a:pt x="173" y="97"/>
                    </a:lnTo>
                    <a:lnTo>
                      <a:pt x="164" y="84"/>
                    </a:lnTo>
                    <a:lnTo>
                      <a:pt x="175" y="72"/>
                    </a:lnTo>
                    <a:lnTo>
                      <a:pt x="170" y="63"/>
                    </a:lnTo>
                    <a:lnTo>
                      <a:pt x="183" y="53"/>
                    </a:lnTo>
                    <a:lnTo>
                      <a:pt x="167" y="51"/>
                    </a:lnTo>
                    <a:lnTo>
                      <a:pt x="167" y="39"/>
                    </a:lnTo>
                    <a:lnTo>
                      <a:pt x="141" y="25"/>
                    </a:lnTo>
                    <a:lnTo>
                      <a:pt x="152" y="21"/>
                    </a:lnTo>
                    <a:lnTo>
                      <a:pt x="72" y="24"/>
                    </a:lnTo>
                    <a:lnTo>
                      <a:pt x="46" y="0"/>
                    </a:lnTo>
                    <a:lnTo>
                      <a:pt x="47" y="11"/>
                    </a:lnTo>
                    <a:lnTo>
                      <a:pt x="24" y="20"/>
                    </a:lnTo>
                    <a:lnTo>
                      <a:pt x="31" y="39"/>
                    </a:lnTo>
                    <a:lnTo>
                      <a:pt x="22" y="46"/>
                    </a:lnTo>
                    <a:lnTo>
                      <a:pt x="17" y="29"/>
                    </a:lnTo>
                    <a:lnTo>
                      <a:pt x="26" y="6"/>
                    </a:lnTo>
                    <a:lnTo>
                      <a:pt x="0" y="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51" name="Freeform 62"/>
            <p:cNvSpPr/>
            <p:nvPr/>
          </p:nvSpPr>
          <p:spPr bwMode="auto">
            <a:xfrm>
              <a:off x="4706100" y="4029563"/>
              <a:ext cx="119061" cy="206196"/>
            </a:xfrm>
            <a:custGeom>
              <a:gdLst>
                <a:gd fmla="*/ 0 w 95" name="T0"/>
                <a:gd fmla="*/ 17056038 h 203" name="T1"/>
                <a:gd fmla="*/ 0 w 95" name="T2"/>
                <a:gd fmla="*/ 17056038 h 203" name="T3"/>
                <a:gd fmla="*/ 21990127 w 95" name="T4"/>
                <a:gd fmla="*/ 52872417 h 203" name="T5"/>
                <a:gd fmla="*/ 50262967 w 95" name="T6"/>
                <a:gd fmla="*/ 68222847 h 203" name="T7"/>
                <a:gd fmla="*/ 36127169 w 95" name="T8"/>
                <a:gd fmla="*/ 93806917 h 203" name="T9"/>
                <a:gd fmla="*/ 87960510 w 95" name="T10"/>
                <a:gd fmla="*/ 139856901 h 203" name="T11"/>
                <a:gd fmla="*/ 111520992 w 95" name="T12"/>
                <a:gd fmla="*/ 202962959 h 203" name="T13"/>
                <a:gd fmla="*/ 114662975 w 95" name="T14"/>
                <a:gd fmla="*/ 255835356 h 203" name="T15"/>
                <a:gd fmla="*/ 50262967 w 95" name="T16"/>
                <a:gd fmla="*/ 301886645 h 203" name="T17"/>
                <a:gd fmla="*/ 59687661 w 95" name="T18"/>
                <a:gd fmla="*/ 344525504 h 203" name="T19"/>
                <a:gd fmla="*/ 80106161 w 95" name="T20"/>
                <a:gd fmla="*/ 315530166 h 203" name="T21"/>
                <a:gd fmla="*/ 92672857 w 95" name="T22"/>
                <a:gd fmla="*/ 324058182 h 203" name="T23"/>
                <a:gd fmla="*/ 97385204 w 95" name="T24"/>
                <a:gd fmla="*/ 303592249 h 203" name="T25"/>
                <a:gd fmla="*/ 147648151 w 95" name="T26"/>
                <a:gd fmla="*/ 272891389 h 203" name="T27"/>
                <a:gd fmla="*/ 141365440 w 95" name="T28"/>
                <a:gd fmla="*/ 185906926 h 203" name="T29"/>
                <a:gd fmla="*/ 72253084 w 95" name="T30"/>
                <a:gd fmla="*/ 105744835 h 203" name="T31"/>
                <a:gd fmla="*/ 80106161 w 95" name="T32"/>
                <a:gd fmla="*/ 78456467 h 203" name="T33"/>
                <a:gd fmla="*/ 120945686 w 95" name="T34"/>
                <a:gd fmla="*/ 39227581 h 203" name="T35"/>
                <a:gd fmla="*/ 62828390 w 95" name="T36"/>
                <a:gd fmla="*/ 0 h 203" name="T37"/>
                <a:gd fmla="*/ 0 w 95" name="T38"/>
                <a:gd fmla="*/ 17056038 h 203" name="T39"/>
                <a:gd fmla="*/ 0 w 95" name="T40"/>
                <a:gd fmla="*/ 17056038 h 203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w 95" name="T63"/>
                <a:gd fmla="*/ 0 h 203" name="T64"/>
                <a:gd fmla="*/ 95 w 95" name="T65"/>
                <a:gd fmla="*/ 203 h 203" name="T66"/>
              </a:gdLst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b="T66" l="T63" r="T65" t="T64"/>
              <a:pathLst>
                <a:path h="203" w="95">
                  <a:moveTo>
                    <a:pt x="0" y="10"/>
                  </a:moveTo>
                  <a:lnTo>
                    <a:pt x="0" y="10"/>
                  </a:lnTo>
                  <a:lnTo>
                    <a:pt x="14" y="31"/>
                  </a:lnTo>
                  <a:lnTo>
                    <a:pt x="32" y="40"/>
                  </a:lnTo>
                  <a:lnTo>
                    <a:pt x="23" y="55"/>
                  </a:lnTo>
                  <a:lnTo>
                    <a:pt x="56" y="82"/>
                  </a:lnTo>
                  <a:lnTo>
                    <a:pt x="71" y="119"/>
                  </a:lnTo>
                  <a:lnTo>
                    <a:pt x="73" y="150"/>
                  </a:lnTo>
                  <a:lnTo>
                    <a:pt x="32" y="177"/>
                  </a:lnTo>
                  <a:lnTo>
                    <a:pt x="38" y="202"/>
                  </a:lnTo>
                  <a:lnTo>
                    <a:pt x="51" y="185"/>
                  </a:lnTo>
                  <a:lnTo>
                    <a:pt x="59" y="190"/>
                  </a:lnTo>
                  <a:lnTo>
                    <a:pt x="62" y="178"/>
                  </a:lnTo>
                  <a:lnTo>
                    <a:pt x="94" y="160"/>
                  </a:lnTo>
                  <a:lnTo>
                    <a:pt x="90" y="109"/>
                  </a:lnTo>
                  <a:lnTo>
                    <a:pt x="46" y="62"/>
                  </a:lnTo>
                  <a:lnTo>
                    <a:pt x="51" y="46"/>
                  </a:lnTo>
                  <a:lnTo>
                    <a:pt x="77" y="23"/>
                  </a:lnTo>
                  <a:lnTo>
                    <a:pt x="40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2" name="Freeform 63"/>
            <p:cNvSpPr/>
            <p:nvPr/>
          </p:nvSpPr>
          <p:spPr bwMode="auto">
            <a:xfrm>
              <a:off x="3628193" y="3503304"/>
              <a:ext cx="126999" cy="206196"/>
            </a:xfrm>
            <a:custGeom>
              <a:gdLst>
                <a:gd fmla="*/ 0 w 102" name="T0"/>
                <a:gd fmla="*/ 3439837 h 46" name="T1"/>
                <a:gd fmla="*/ 37206018 w 102" name="T2"/>
                <a:gd fmla="*/ 0 h 46" name="T3"/>
                <a:gd fmla="*/ 72863135 w 102" name="T4"/>
                <a:gd fmla="*/ 15478608 h 46" name="T5"/>
                <a:gd fmla="*/ 86814474 w 102" name="T6"/>
                <a:gd fmla="*/ 32676478 h 46" name="T7"/>
                <a:gd fmla="*/ 105418723 w 102" name="T8"/>
                <a:gd fmla="*/ 32676478 h 46" name="T9"/>
                <a:gd fmla="*/ 119371288 w 102" name="T10"/>
                <a:gd fmla="*/ 24077546 h 46" name="T11"/>
                <a:gd fmla="*/ 128672167 w 102" name="T12"/>
                <a:gd fmla="*/ 22356972 h 46" name="T13"/>
                <a:gd fmla="*/ 137974292 w 102" name="T14"/>
                <a:gd fmla="*/ 39556149 h 46" name="T15"/>
                <a:gd fmla="*/ 155027149 w 102" name="T16"/>
                <a:gd fmla="*/ 44715256 h 46" name="T17"/>
                <a:gd fmla="*/ 150376710 w 102" name="T18"/>
                <a:gd fmla="*/ 51593615 h 46" name="T19"/>
                <a:gd fmla="*/ 156577296 w 102" name="T20"/>
                <a:gd fmla="*/ 65352956 h 46" name="T21"/>
                <a:gd fmla="*/ 155027149 w 102" name="T22"/>
                <a:gd fmla="*/ 75671151 h 46" name="T23"/>
                <a:gd fmla="*/ 137974292 w 102" name="T24"/>
                <a:gd fmla="*/ 60192548 h 46" name="T25"/>
                <a:gd fmla="*/ 128672167 w 102" name="T26"/>
                <a:gd fmla="*/ 55033451 h 46" name="T27"/>
                <a:gd fmla="*/ 119371288 w 102" name="T28"/>
                <a:gd fmla="*/ 55033451 h 46" name="T29"/>
                <a:gd fmla="*/ 114719603 w 102" name="T30"/>
                <a:gd fmla="*/ 72231316 h 46" name="T31"/>
                <a:gd fmla="*/ 103868576 w 102" name="T32"/>
                <a:gd fmla="*/ 67072218 h 46" name="T33"/>
                <a:gd fmla="*/ 83714181 w 102" name="T34"/>
                <a:gd fmla="*/ 77391724 h 46" name="T35"/>
                <a:gd fmla="*/ 58910570 w 102" name="T36"/>
                <a:gd fmla="*/ 75671151 h 46" name="T37"/>
                <a:gd fmla="*/ 58910570 w 102" name="T38"/>
                <a:gd fmla="*/ 44715256 h 46" name="T39"/>
                <a:gd fmla="*/ 20153156 w 102" name="T40"/>
                <a:gd fmla="*/ 17197870 h 46" name="T41"/>
                <a:gd fmla="*/ 0 w 102" name="T42"/>
                <a:gd fmla="*/ 3439837 h 46" name="T43"/>
                <a:gd fmla="*/ 0 w 102" name="T44"/>
                <a:gd fmla="*/ 3439837 h 4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w 102" name="T69"/>
                <a:gd fmla="*/ 0 h 46" name="T70"/>
                <a:gd fmla="*/ 102 w 102" name="T71"/>
                <a:gd fmla="*/ 46 h 46" name="T72"/>
              </a:gdLst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b="T72" l="T69" r="T71" t="T70"/>
              <a:pathLst>
                <a:path h="46" w="102">
                  <a:moveTo>
                    <a:pt x="0" y="2"/>
                  </a:moveTo>
                  <a:lnTo>
                    <a:pt x="24" y="0"/>
                  </a:lnTo>
                  <a:lnTo>
                    <a:pt x="47" y="9"/>
                  </a:lnTo>
                  <a:lnTo>
                    <a:pt x="56" y="19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3" y="13"/>
                  </a:lnTo>
                  <a:lnTo>
                    <a:pt x="89" y="23"/>
                  </a:lnTo>
                  <a:lnTo>
                    <a:pt x="100" y="26"/>
                  </a:lnTo>
                  <a:lnTo>
                    <a:pt x="97" y="30"/>
                  </a:lnTo>
                  <a:lnTo>
                    <a:pt x="101" y="38"/>
                  </a:lnTo>
                  <a:lnTo>
                    <a:pt x="100" y="44"/>
                  </a:lnTo>
                  <a:lnTo>
                    <a:pt x="89" y="35"/>
                  </a:lnTo>
                  <a:lnTo>
                    <a:pt x="83" y="32"/>
                  </a:lnTo>
                  <a:lnTo>
                    <a:pt x="77" y="32"/>
                  </a:lnTo>
                  <a:lnTo>
                    <a:pt x="74" y="42"/>
                  </a:lnTo>
                  <a:lnTo>
                    <a:pt x="67" y="39"/>
                  </a:lnTo>
                  <a:lnTo>
                    <a:pt x="54" y="45"/>
                  </a:lnTo>
                  <a:lnTo>
                    <a:pt x="38" y="44"/>
                  </a:lnTo>
                  <a:lnTo>
                    <a:pt x="38" y="26"/>
                  </a:lnTo>
                  <a:lnTo>
                    <a:pt x="13" y="10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3" name="Freeform 64"/>
            <p:cNvSpPr/>
            <p:nvPr/>
          </p:nvSpPr>
          <p:spPr bwMode="auto">
            <a:xfrm>
              <a:off x="3718681" y="3551723"/>
              <a:ext cx="104774" cy="206196"/>
            </a:xfrm>
            <a:custGeom>
              <a:gdLst>
                <a:gd fmla="*/ 48621765 w 85" name="T0"/>
                <a:gd fmla="*/ 3439855 h 69" name="T1"/>
                <a:gd fmla="*/ 54698713 w 85" name="T2"/>
                <a:gd fmla="*/ 3439855 h 69" name="T3"/>
                <a:gd fmla="*/ 74451875 w 85" name="T4"/>
                <a:gd fmla="*/ 10319564 h 69" name="T5"/>
                <a:gd fmla="*/ 92683970 w 85" name="T6"/>
                <a:gd fmla="*/ 25796947 h 69" name="T7"/>
                <a:gd fmla="*/ 103320478 w 85" name="T8"/>
                <a:gd fmla="*/ 44715498 h 69" name="T9"/>
                <a:gd fmla="*/ 127630734 w 85" name="T10"/>
                <a:gd fmla="*/ 65353310 h 69" name="T11"/>
                <a:gd fmla="*/ 115475606 w 85" name="T12"/>
                <a:gd fmla="*/ 70512435 h 69" name="T13"/>
                <a:gd fmla="*/ 106358952 w 85" name="T14"/>
                <a:gd fmla="*/ 84271851 h 69" name="T15"/>
                <a:gd fmla="*/ 104840331 w 85" name="T16"/>
                <a:gd fmla="*/ 91150268 h 69" name="T17"/>
                <a:gd fmla="*/ 100282004 w 85" name="T18"/>
                <a:gd fmla="*/ 116948516 h 69" name="T19"/>
                <a:gd fmla="*/ 82048695 w 85" name="T20"/>
                <a:gd fmla="*/ 110068809 h 69" name="T21"/>
                <a:gd fmla="*/ 79010202 w 85" name="T22"/>
                <a:gd fmla="*/ 87710414 h 69" name="T23"/>
                <a:gd fmla="*/ 60776893 w 85" name="T24"/>
                <a:gd fmla="*/ 96310704 h 69" name="T25"/>
                <a:gd fmla="*/ 44063438 w 85" name="T26"/>
                <a:gd fmla="*/ 108348226 h 69" name="T27"/>
                <a:gd fmla="*/ 33426921 w 85" name="T28"/>
                <a:gd fmla="*/ 106628955 h 69" name="T29"/>
                <a:gd fmla="*/ 24310266 w 85" name="T30"/>
                <a:gd fmla="*/ 94590122 h 69" name="T31"/>
                <a:gd fmla="*/ 18233314 w 85" name="T32"/>
                <a:gd fmla="*/ 84271851 h 69" name="T33"/>
                <a:gd fmla="*/ 25830119 w 85" name="T34"/>
                <a:gd fmla="*/ 73952289 h 69" name="T35"/>
                <a:gd fmla="*/ 30388447 w 85" name="T36"/>
                <a:gd fmla="*/ 82551268 h 69" name="T37"/>
                <a:gd fmla="*/ 53180092 w 85" name="T38"/>
                <a:gd fmla="*/ 94590122 h 69" name="T39"/>
                <a:gd fmla="*/ 57738419 w 85" name="T40"/>
                <a:gd fmla="*/ 84271851 h 69" name="T41"/>
                <a:gd fmla="*/ 36466627 w 85" name="T42"/>
                <a:gd fmla="*/ 65353310 h 69" name="T43"/>
                <a:gd fmla="*/ 30388447 w 85" name="T44"/>
                <a:gd fmla="*/ 49874623 h 69" name="T45"/>
                <a:gd fmla="*/ 22791646 w 85" name="T46"/>
                <a:gd fmla="*/ 44715498 h 69" name="T47"/>
                <a:gd fmla="*/ 22791646 w 85" name="T48"/>
                <a:gd fmla="*/ 34395926 h 69" name="T49"/>
                <a:gd fmla="*/ 13674986 w 85" name="T50"/>
                <a:gd fmla="*/ 30957384 h 69" name="T51"/>
                <a:gd fmla="*/ 0 w 85" name="T52"/>
                <a:gd fmla="*/ 29236801 h 69" name="T53"/>
                <a:gd fmla="*/ 4558328 w 85" name="T54"/>
                <a:gd fmla="*/ 17197963 h 69" name="T55"/>
                <a:gd fmla="*/ 6078183 w 85" name="T56"/>
                <a:gd fmla="*/ 10319564 h 69" name="T57"/>
                <a:gd fmla="*/ 16713460 w 85" name="T58"/>
                <a:gd fmla="*/ 10319564 h 69" name="T59"/>
                <a:gd fmla="*/ 22791646 w 85" name="T60"/>
                <a:gd fmla="*/ 15478692 h 69" name="T61"/>
                <a:gd fmla="*/ 39505101 w 85" name="T62"/>
                <a:gd fmla="*/ 30957384 h 69" name="T63"/>
                <a:gd fmla="*/ 41023731 w 85" name="T64"/>
                <a:gd fmla="*/ 20637817 h 69" name="T65"/>
                <a:gd fmla="*/ 34946774 w 85" name="T66"/>
                <a:gd fmla="*/ 8598982 h 69" name="T67"/>
                <a:gd fmla="*/ 39505101 w 85" name="T68"/>
                <a:gd fmla="*/ 0 h 69" name="T69"/>
                <a:gd fmla="*/ 48621765 w 85" name="T70"/>
                <a:gd fmla="*/ 3439855 h 69" name="T71"/>
                <a:gd fmla="*/ 48621765 w 85" name="T72"/>
                <a:gd fmla="*/ 3439855 h 69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w 85" name="T111"/>
                <a:gd fmla="*/ 0 h 69" name="T112"/>
                <a:gd fmla="*/ 85 w 85" name="T113"/>
                <a:gd fmla="*/ 69 h 69" name="T114"/>
              </a:gdLst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b="T114" l="T111" r="T113" t="T112"/>
              <a:pathLst>
                <a:path h="69" w="85">
                  <a:moveTo>
                    <a:pt x="32" y="2"/>
                  </a:moveTo>
                  <a:lnTo>
                    <a:pt x="36" y="2"/>
                  </a:lnTo>
                  <a:lnTo>
                    <a:pt x="49" y="6"/>
                  </a:lnTo>
                  <a:lnTo>
                    <a:pt x="61" y="15"/>
                  </a:lnTo>
                  <a:lnTo>
                    <a:pt x="68" y="26"/>
                  </a:lnTo>
                  <a:lnTo>
                    <a:pt x="84" y="38"/>
                  </a:lnTo>
                  <a:lnTo>
                    <a:pt x="76" y="41"/>
                  </a:lnTo>
                  <a:lnTo>
                    <a:pt x="70" y="49"/>
                  </a:lnTo>
                  <a:lnTo>
                    <a:pt x="69" y="53"/>
                  </a:lnTo>
                  <a:lnTo>
                    <a:pt x="66" y="68"/>
                  </a:lnTo>
                  <a:lnTo>
                    <a:pt x="54" y="64"/>
                  </a:lnTo>
                  <a:lnTo>
                    <a:pt x="52" y="51"/>
                  </a:lnTo>
                  <a:lnTo>
                    <a:pt x="40" y="56"/>
                  </a:lnTo>
                  <a:lnTo>
                    <a:pt x="29" y="63"/>
                  </a:lnTo>
                  <a:lnTo>
                    <a:pt x="22" y="62"/>
                  </a:lnTo>
                  <a:lnTo>
                    <a:pt x="16" y="55"/>
                  </a:lnTo>
                  <a:lnTo>
                    <a:pt x="12" y="49"/>
                  </a:lnTo>
                  <a:lnTo>
                    <a:pt x="17" y="43"/>
                  </a:lnTo>
                  <a:lnTo>
                    <a:pt x="20" y="48"/>
                  </a:lnTo>
                  <a:lnTo>
                    <a:pt x="35" y="55"/>
                  </a:lnTo>
                  <a:lnTo>
                    <a:pt x="38" y="49"/>
                  </a:lnTo>
                  <a:lnTo>
                    <a:pt x="24" y="38"/>
                  </a:lnTo>
                  <a:lnTo>
                    <a:pt x="20" y="29"/>
                  </a:lnTo>
                  <a:lnTo>
                    <a:pt x="15" y="26"/>
                  </a:lnTo>
                  <a:lnTo>
                    <a:pt x="15" y="20"/>
                  </a:lnTo>
                  <a:lnTo>
                    <a:pt x="9" y="18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4" y="6"/>
                  </a:lnTo>
                  <a:lnTo>
                    <a:pt x="11" y="6"/>
                  </a:lnTo>
                  <a:lnTo>
                    <a:pt x="15" y="9"/>
                  </a:lnTo>
                  <a:lnTo>
                    <a:pt x="26" y="18"/>
                  </a:lnTo>
                  <a:lnTo>
                    <a:pt x="27" y="12"/>
                  </a:lnTo>
                  <a:lnTo>
                    <a:pt x="23" y="5"/>
                  </a:lnTo>
                  <a:lnTo>
                    <a:pt x="26" y="0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4" name="Freeform 65"/>
            <p:cNvSpPr/>
            <p:nvPr/>
          </p:nvSpPr>
          <p:spPr bwMode="auto">
            <a:xfrm>
              <a:off x="3694868" y="3551722"/>
              <a:ext cx="74613" cy="206196"/>
            </a:xfrm>
            <a:custGeom>
              <a:gdLst>
                <a:gd fmla="*/ 0 w 57" name="T0"/>
                <a:gd fmla="*/ 10017957 h 43" name="T1"/>
                <a:gd fmla="*/ 11994369 w 57" name="T2"/>
                <a:gd fmla="*/ 21705362 h 43" name="T3"/>
                <a:gd fmla="*/ 25702218 w 57" name="T4"/>
                <a:gd fmla="*/ 38401091 h 43" name="T5"/>
                <a:gd fmla="*/ 47977476 w 57" name="T6"/>
                <a:gd fmla="*/ 61775897 h 43" name="T7"/>
                <a:gd fmla="*/ 61685320 w 57" name="T8"/>
                <a:gd fmla="*/ 48419056 h 43" name="T9"/>
                <a:gd fmla="*/ 63398800 w 57" name="T10"/>
                <a:gd fmla="*/ 60106454 h 43" name="T11"/>
                <a:gd fmla="*/ 73679684 w 57" name="T12"/>
                <a:gd fmla="*/ 61775897 h 43" name="T13"/>
                <a:gd fmla="*/ 89101029 w 57" name="T14"/>
                <a:gd fmla="*/ 70124408 h 43" name="T15"/>
                <a:gd fmla="*/ 95954951 w 57" name="T16"/>
                <a:gd fmla="*/ 60106454 h 43" name="T17"/>
                <a:gd fmla="*/ 71966203 w 57" name="T18"/>
                <a:gd fmla="*/ 41739979 h 43" name="T19"/>
                <a:gd fmla="*/ 66825762 w 57" name="T20"/>
                <a:gd fmla="*/ 26713693 h 43" name="T21"/>
                <a:gd fmla="*/ 56544878 w 57" name="T22"/>
                <a:gd fmla="*/ 21705362 h 43" name="T23"/>
                <a:gd fmla="*/ 56544878 w 57" name="T24"/>
                <a:gd fmla="*/ 11687403 h 43" name="T25"/>
                <a:gd fmla="*/ 46263995 w 57" name="T26"/>
                <a:gd fmla="*/ 8348513 h 43" name="T27"/>
                <a:gd fmla="*/ 30842660 w 57" name="T28"/>
                <a:gd fmla="*/ 5008332 h 43" name="T29"/>
                <a:gd fmla="*/ 17134811 w 57" name="T30"/>
                <a:gd fmla="*/ 0 h 43" name="T31"/>
                <a:gd fmla="*/ 5140443 w 57" name="T32"/>
                <a:gd fmla="*/ 1669444 h 43" name="T33"/>
                <a:gd fmla="*/ 0 w 57" name="T34"/>
                <a:gd fmla="*/ 10017957 h 43" name="T35"/>
                <a:gd fmla="*/ 0 w 57" name="T36"/>
                <a:gd fmla="*/ 10017957 h 43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57" name="T57"/>
                <a:gd fmla="*/ 0 h 43" name="T58"/>
                <a:gd fmla="*/ 57 w 57" name="T59"/>
                <a:gd fmla="*/ 43 h 43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43" w="57">
                  <a:moveTo>
                    <a:pt x="0" y="6"/>
                  </a:moveTo>
                  <a:lnTo>
                    <a:pt x="7" y="13"/>
                  </a:lnTo>
                  <a:lnTo>
                    <a:pt x="15" y="23"/>
                  </a:lnTo>
                  <a:lnTo>
                    <a:pt x="28" y="37"/>
                  </a:lnTo>
                  <a:lnTo>
                    <a:pt x="36" y="29"/>
                  </a:lnTo>
                  <a:lnTo>
                    <a:pt x="37" y="36"/>
                  </a:lnTo>
                  <a:lnTo>
                    <a:pt x="43" y="37"/>
                  </a:lnTo>
                  <a:lnTo>
                    <a:pt x="52" y="42"/>
                  </a:lnTo>
                  <a:lnTo>
                    <a:pt x="56" y="36"/>
                  </a:lnTo>
                  <a:lnTo>
                    <a:pt x="42" y="25"/>
                  </a:lnTo>
                  <a:lnTo>
                    <a:pt x="39" y="16"/>
                  </a:lnTo>
                  <a:lnTo>
                    <a:pt x="33" y="13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18" y="3"/>
                  </a:lnTo>
                  <a:lnTo>
                    <a:pt x="10" y="0"/>
                  </a:lnTo>
                  <a:lnTo>
                    <a:pt x="3" y="1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5" name="Freeform 66"/>
            <p:cNvSpPr/>
            <p:nvPr/>
          </p:nvSpPr>
          <p:spPr bwMode="auto">
            <a:xfrm>
              <a:off x="3736143" y="3378684"/>
              <a:ext cx="711195" cy="206196"/>
            </a:xfrm>
            <a:custGeom>
              <a:gdLst>
                <a:gd fmla="*/ 837896752 w 572" name="T0"/>
                <a:gd fmla="*/ 173329062 h 246" name="T1"/>
                <a:gd fmla="*/ 749778861 w 572" name="T2"/>
                <a:gd fmla="*/ 163032328 h 246" name="T3"/>
                <a:gd fmla="*/ 717313589 w 572" name="T4"/>
                <a:gd fmla="*/ 130426133 h 246" name="T5"/>
                <a:gd fmla="*/ 675574125 w 572" name="T6"/>
                <a:gd fmla="*/ 135574479 h 246" name="T7"/>
                <a:gd fmla="*/ 635379996 w 572" name="T8"/>
                <a:gd fmla="*/ 121845555 h 246" name="T9"/>
                <a:gd fmla="*/ 562720752 w 572" name="T10"/>
                <a:gd fmla="*/ 70362068 h 246" name="T11"/>
                <a:gd fmla="*/ 471510634 w 572" name="T12"/>
                <a:gd fmla="*/ 51483487 h 246" name="T13"/>
                <a:gd fmla="*/ 408126826 w 572" name="T14"/>
                <a:gd fmla="*/ 30890090 h 246" name="T15"/>
                <a:gd fmla="*/ 344743018 w 572" name="T16"/>
                <a:gd fmla="*/ 17161161 h 246" name="T17"/>
                <a:gd fmla="*/ 284452602 w 572" name="T18"/>
                <a:gd fmla="*/ 36038437 h 246" name="T19"/>
                <a:gd fmla="*/ 216431076 w 572" name="T20"/>
                <a:gd fmla="*/ 36038437 h 246" name="T21"/>
                <a:gd fmla="*/ 216431076 w 572" name="T22"/>
                <a:gd fmla="*/ 84090992 h 246" name="T23"/>
                <a:gd fmla="*/ 242711894 w 572" name="T24"/>
                <a:gd fmla="*/ 106400515 h 246" name="T25"/>
                <a:gd fmla="*/ 242711894 w 572" name="T26"/>
                <a:gd fmla="*/ 139006710 h 246" name="T27"/>
                <a:gd fmla="*/ 216431076 w 572" name="T28"/>
                <a:gd fmla="*/ 140722826 h 246" name="T29"/>
                <a:gd fmla="*/ 177782595 w 572" name="T30"/>
                <a:gd fmla="*/ 123561671 h 246" name="T31"/>
                <a:gd fmla="*/ 151501738 w 572" name="T32"/>
                <a:gd fmla="*/ 130426133 h 246" name="T33"/>
                <a:gd fmla="*/ 120583201 w 572" name="T34"/>
                <a:gd fmla="*/ 118413324 h 246" name="T35"/>
                <a:gd fmla="*/ 46378446 w 572" name="T36"/>
                <a:gd fmla="*/ 116697208 h 246" name="T37"/>
                <a:gd fmla="*/ 30918546 w 572" name="T38"/>
                <a:gd fmla="*/ 133858364 h 246" name="T39"/>
                <a:gd fmla="*/ 27826320 w 572" name="T40"/>
                <a:gd fmla="*/ 156167866 h 246" name="T41"/>
                <a:gd fmla="*/ 4637720 w 572" name="T42"/>
                <a:gd fmla="*/ 145871173 h 246" name="T43"/>
                <a:gd fmla="*/ 0 w 572" name="T44"/>
                <a:gd fmla="*/ 192206333 h 246" name="T45"/>
                <a:gd fmla="*/ 12367668 w 572" name="T46"/>
                <a:gd fmla="*/ 224813839 h 246" name="T47"/>
                <a:gd fmla="*/ 40193983 w 572" name="T48"/>
                <a:gd fmla="*/ 223097723 h 246" name="T49"/>
                <a:gd fmla="*/ 66474811 w 572" name="T50"/>
                <a:gd fmla="*/ 269432843 h 246" name="T51"/>
                <a:gd fmla="*/ 160777174 w 572" name="T52"/>
                <a:gd fmla="*/ 252271688 h 246" name="T53"/>
                <a:gd fmla="*/ 153047229 w 572" name="T54"/>
                <a:gd fmla="*/ 302039039 h 246" name="T55"/>
                <a:gd fmla="*/ 105123311 w 572" name="T56"/>
                <a:gd fmla="*/ 327780772 h 246" name="T57"/>
                <a:gd fmla="*/ 157684948 w 572" name="T58"/>
                <a:gd fmla="*/ 375833399 h 246" name="T59"/>
                <a:gd fmla="*/ 194787976 w 572" name="T60"/>
                <a:gd fmla="*/ 380981746 h 246" name="T61"/>
                <a:gd fmla="*/ 222614286 w 572" name="T62"/>
                <a:gd fmla="*/ 387846208 h 246" name="T63"/>
                <a:gd fmla="*/ 222614286 w 572" name="T64"/>
                <a:gd fmla="*/ 293458461 h 246" name="T65"/>
                <a:gd fmla="*/ 259717276 w 572" name="T66"/>
                <a:gd fmla="*/ 264284497 h 246" name="T67"/>
                <a:gd fmla="*/ 272084939 w 572" name="T68"/>
                <a:gd fmla="*/ 252271688 h 246" name="T69"/>
                <a:gd fmla="*/ 290635812 w 572" name="T70"/>
                <a:gd fmla="*/ 260852265 h 246" name="T71"/>
                <a:gd fmla="*/ 299911249 w 572" name="T72"/>
                <a:gd fmla="*/ 267716728 h 246" name="T73"/>
                <a:gd fmla="*/ 323101084 w 572" name="T74"/>
                <a:gd fmla="*/ 307187385 h 246" name="T75"/>
                <a:gd fmla="*/ 343197526 w 572" name="T76"/>
                <a:gd fmla="*/ 332929119 h 246" name="T77"/>
                <a:gd fmla="*/ 394213671 w 572" name="T78"/>
                <a:gd fmla="*/ 332929119 h 246" name="T79"/>
                <a:gd fmla="*/ 414311279 w 572" name="T80"/>
                <a:gd fmla="*/ 398142901 h 246" name="T81"/>
                <a:gd fmla="*/ 435954379 w 572" name="T82"/>
                <a:gd fmla="*/ 420452403 h 246" name="T83"/>
                <a:gd fmla="*/ 486969280 w 572" name="T84"/>
                <a:gd fmla="*/ 410155710 h 246" name="T85"/>
                <a:gd fmla="*/ 547260862 w 572" name="T86"/>
                <a:gd fmla="*/ 410155710 h 246" name="T87"/>
                <a:gd fmla="*/ 544169878 w 572" name="T88"/>
                <a:gd fmla="*/ 382697861 h 246" name="T89"/>
                <a:gd fmla="*/ 554990807 w 572" name="T90"/>
                <a:gd fmla="*/ 368968937 h 246" name="T91"/>
                <a:gd fmla="*/ 592093796 w 572" name="T92"/>
                <a:gd fmla="*/ 374117284 h 246" name="T93"/>
                <a:gd fmla="*/ 644655433 w 572" name="T94"/>
                <a:gd fmla="*/ 360388359 h 246" name="T95"/>
                <a:gd fmla="*/ 732773479 w 572" name="T96"/>
                <a:gd fmla="*/ 379265630 h 246" name="T97"/>
                <a:gd fmla="*/ 732773479 w 572" name="T98"/>
                <a:gd fmla="*/ 319200194 h 246" name="T99"/>
                <a:gd fmla="*/ 799248270 w 572" name="T100"/>
                <a:gd fmla="*/ 252271688 h 246" name="T101"/>
                <a:gd fmla="*/ 861086587 w 572" name="T102"/>
                <a:gd fmla="*/ 216233261 h 24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w 572" name="T156"/>
                <a:gd fmla="*/ 0 h 246" name="T157"/>
                <a:gd fmla="*/ 572 w 572" name="T158"/>
                <a:gd fmla="*/ 246 h 246" name="T159"/>
              </a:gdLst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b="T159" l="T156" r="T158" t="T157"/>
              <a:pathLst>
                <a:path h="246" w="572">
                  <a:moveTo>
                    <a:pt x="557" y="126"/>
                  </a:moveTo>
                  <a:lnTo>
                    <a:pt x="571" y="121"/>
                  </a:lnTo>
                  <a:lnTo>
                    <a:pt x="542" y="101"/>
                  </a:lnTo>
                  <a:lnTo>
                    <a:pt x="524" y="109"/>
                  </a:lnTo>
                  <a:lnTo>
                    <a:pt x="497" y="102"/>
                  </a:lnTo>
                  <a:lnTo>
                    <a:pt x="485" y="95"/>
                  </a:lnTo>
                  <a:lnTo>
                    <a:pt x="474" y="95"/>
                  </a:lnTo>
                  <a:lnTo>
                    <a:pt x="467" y="84"/>
                  </a:lnTo>
                  <a:lnTo>
                    <a:pt x="464" y="76"/>
                  </a:lnTo>
                  <a:lnTo>
                    <a:pt x="454" y="76"/>
                  </a:lnTo>
                  <a:lnTo>
                    <a:pt x="446" y="76"/>
                  </a:lnTo>
                  <a:lnTo>
                    <a:pt x="437" y="79"/>
                  </a:lnTo>
                  <a:lnTo>
                    <a:pt x="424" y="66"/>
                  </a:lnTo>
                  <a:lnTo>
                    <a:pt x="418" y="68"/>
                  </a:lnTo>
                  <a:lnTo>
                    <a:pt x="411" y="71"/>
                  </a:lnTo>
                  <a:lnTo>
                    <a:pt x="404" y="73"/>
                  </a:lnTo>
                  <a:lnTo>
                    <a:pt x="392" y="63"/>
                  </a:lnTo>
                  <a:lnTo>
                    <a:pt x="364" y="41"/>
                  </a:lnTo>
                  <a:lnTo>
                    <a:pt x="342" y="27"/>
                  </a:lnTo>
                  <a:lnTo>
                    <a:pt x="328" y="15"/>
                  </a:lnTo>
                  <a:lnTo>
                    <a:pt x="305" y="30"/>
                  </a:lnTo>
                  <a:lnTo>
                    <a:pt x="301" y="19"/>
                  </a:lnTo>
                  <a:lnTo>
                    <a:pt x="268" y="18"/>
                  </a:lnTo>
                  <a:lnTo>
                    <a:pt x="264" y="18"/>
                  </a:lnTo>
                  <a:lnTo>
                    <a:pt x="249" y="0"/>
                  </a:lnTo>
                  <a:lnTo>
                    <a:pt x="233" y="2"/>
                  </a:lnTo>
                  <a:lnTo>
                    <a:pt x="223" y="10"/>
                  </a:lnTo>
                  <a:lnTo>
                    <a:pt x="202" y="14"/>
                  </a:lnTo>
                  <a:lnTo>
                    <a:pt x="195" y="10"/>
                  </a:lnTo>
                  <a:lnTo>
                    <a:pt x="184" y="21"/>
                  </a:lnTo>
                  <a:lnTo>
                    <a:pt x="176" y="19"/>
                  </a:lnTo>
                  <a:lnTo>
                    <a:pt x="146" y="22"/>
                  </a:lnTo>
                  <a:lnTo>
                    <a:pt x="140" y="21"/>
                  </a:lnTo>
                  <a:lnTo>
                    <a:pt x="136" y="23"/>
                  </a:lnTo>
                  <a:lnTo>
                    <a:pt x="148" y="36"/>
                  </a:lnTo>
                  <a:lnTo>
                    <a:pt x="140" y="49"/>
                  </a:lnTo>
                  <a:lnTo>
                    <a:pt x="141" y="58"/>
                  </a:lnTo>
                  <a:lnTo>
                    <a:pt x="141" y="62"/>
                  </a:lnTo>
                  <a:lnTo>
                    <a:pt x="157" y="62"/>
                  </a:lnTo>
                  <a:lnTo>
                    <a:pt x="162" y="71"/>
                  </a:lnTo>
                  <a:lnTo>
                    <a:pt x="162" y="79"/>
                  </a:lnTo>
                  <a:lnTo>
                    <a:pt x="157" y="81"/>
                  </a:lnTo>
                  <a:lnTo>
                    <a:pt x="151" y="76"/>
                  </a:lnTo>
                  <a:lnTo>
                    <a:pt x="144" y="79"/>
                  </a:lnTo>
                  <a:lnTo>
                    <a:pt x="140" y="82"/>
                  </a:lnTo>
                  <a:lnTo>
                    <a:pt x="129" y="76"/>
                  </a:lnTo>
                  <a:lnTo>
                    <a:pt x="125" y="69"/>
                  </a:lnTo>
                  <a:lnTo>
                    <a:pt x="115" y="72"/>
                  </a:lnTo>
                  <a:lnTo>
                    <a:pt x="115" y="75"/>
                  </a:lnTo>
                  <a:lnTo>
                    <a:pt x="108" y="69"/>
                  </a:lnTo>
                  <a:lnTo>
                    <a:pt x="98" y="76"/>
                  </a:lnTo>
                  <a:lnTo>
                    <a:pt x="86" y="79"/>
                  </a:lnTo>
                  <a:lnTo>
                    <a:pt x="82" y="76"/>
                  </a:lnTo>
                  <a:lnTo>
                    <a:pt x="78" y="69"/>
                  </a:lnTo>
                  <a:lnTo>
                    <a:pt x="63" y="68"/>
                  </a:lnTo>
                  <a:lnTo>
                    <a:pt x="36" y="66"/>
                  </a:lnTo>
                  <a:lnTo>
                    <a:pt x="30" y="68"/>
                  </a:lnTo>
                  <a:lnTo>
                    <a:pt x="28" y="72"/>
                  </a:lnTo>
                  <a:lnTo>
                    <a:pt x="24" y="71"/>
                  </a:lnTo>
                  <a:lnTo>
                    <a:pt x="20" y="78"/>
                  </a:lnTo>
                  <a:lnTo>
                    <a:pt x="16" y="84"/>
                  </a:lnTo>
                  <a:lnTo>
                    <a:pt x="16" y="86"/>
                  </a:lnTo>
                  <a:lnTo>
                    <a:pt x="18" y="91"/>
                  </a:lnTo>
                  <a:lnTo>
                    <a:pt x="14" y="93"/>
                  </a:lnTo>
                  <a:lnTo>
                    <a:pt x="9" y="8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4" y="118"/>
                  </a:lnTo>
                  <a:lnTo>
                    <a:pt x="8" y="123"/>
                  </a:lnTo>
                  <a:lnTo>
                    <a:pt x="8" y="131"/>
                  </a:lnTo>
                  <a:lnTo>
                    <a:pt x="14" y="130"/>
                  </a:lnTo>
                  <a:lnTo>
                    <a:pt x="22" y="124"/>
                  </a:lnTo>
                  <a:lnTo>
                    <a:pt x="26" y="130"/>
                  </a:lnTo>
                  <a:lnTo>
                    <a:pt x="32" y="137"/>
                  </a:lnTo>
                  <a:lnTo>
                    <a:pt x="37" y="144"/>
                  </a:lnTo>
                  <a:lnTo>
                    <a:pt x="43" y="157"/>
                  </a:lnTo>
                  <a:lnTo>
                    <a:pt x="55" y="154"/>
                  </a:lnTo>
                  <a:lnTo>
                    <a:pt x="74" y="150"/>
                  </a:lnTo>
                  <a:lnTo>
                    <a:pt x="104" y="147"/>
                  </a:lnTo>
                  <a:lnTo>
                    <a:pt x="111" y="156"/>
                  </a:lnTo>
                  <a:lnTo>
                    <a:pt x="112" y="172"/>
                  </a:lnTo>
                  <a:lnTo>
                    <a:pt x="99" y="176"/>
                  </a:lnTo>
                  <a:lnTo>
                    <a:pt x="86" y="179"/>
                  </a:lnTo>
                  <a:lnTo>
                    <a:pt x="87" y="191"/>
                  </a:lnTo>
                  <a:lnTo>
                    <a:pt x="68" y="191"/>
                  </a:lnTo>
                  <a:lnTo>
                    <a:pt x="86" y="215"/>
                  </a:lnTo>
                  <a:lnTo>
                    <a:pt x="94" y="217"/>
                  </a:lnTo>
                  <a:lnTo>
                    <a:pt x="102" y="219"/>
                  </a:lnTo>
                  <a:lnTo>
                    <a:pt x="106" y="229"/>
                  </a:lnTo>
                  <a:lnTo>
                    <a:pt x="110" y="225"/>
                  </a:lnTo>
                  <a:lnTo>
                    <a:pt x="126" y="222"/>
                  </a:lnTo>
                  <a:lnTo>
                    <a:pt x="134" y="226"/>
                  </a:lnTo>
                  <a:lnTo>
                    <a:pt x="140" y="231"/>
                  </a:lnTo>
                  <a:lnTo>
                    <a:pt x="144" y="226"/>
                  </a:lnTo>
                  <a:lnTo>
                    <a:pt x="155" y="228"/>
                  </a:lnTo>
                  <a:lnTo>
                    <a:pt x="137" y="174"/>
                  </a:lnTo>
                  <a:lnTo>
                    <a:pt x="144" y="171"/>
                  </a:lnTo>
                  <a:lnTo>
                    <a:pt x="167" y="159"/>
                  </a:lnTo>
                  <a:lnTo>
                    <a:pt x="171" y="158"/>
                  </a:lnTo>
                  <a:lnTo>
                    <a:pt x="168" y="154"/>
                  </a:lnTo>
                  <a:lnTo>
                    <a:pt x="173" y="156"/>
                  </a:lnTo>
                  <a:lnTo>
                    <a:pt x="173" y="150"/>
                  </a:lnTo>
                  <a:lnTo>
                    <a:pt x="176" y="147"/>
                  </a:lnTo>
                  <a:lnTo>
                    <a:pt x="178" y="148"/>
                  </a:lnTo>
                  <a:lnTo>
                    <a:pt x="183" y="148"/>
                  </a:lnTo>
                  <a:lnTo>
                    <a:pt x="188" y="152"/>
                  </a:lnTo>
                  <a:lnTo>
                    <a:pt x="195" y="145"/>
                  </a:lnTo>
                  <a:lnTo>
                    <a:pt x="198" y="147"/>
                  </a:lnTo>
                  <a:lnTo>
                    <a:pt x="194" y="156"/>
                  </a:lnTo>
                  <a:lnTo>
                    <a:pt x="197" y="169"/>
                  </a:lnTo>
                  <a:lnTo>
                    <a:pt x="209" y="176"/>
                  </a:lnTo>
                  <a:lnTo>
                    <a:pt x="209" y="179"/>
                  </a:lnTo>
                  <a:lnTo>
                    <a:pt x="205" y="185"/>
                  </a:lnTo>
                  <a:lnTo>
                    <a:pt x="207" y="188"/>
                  </a:lnTo>
                  <a:lnTo>
                    <a:pt x="222" y="194"/>
                  </a:lnTo>
                  <a:lnTo>
                    <a:pt x="226" y="202"/>
                  </a:lnTo>
                  <a:lnTo>
                    <a:pt x="240" y="197"/>
                  </a:lnTo>
                  <a:lnTo>
                    <a:pt x="255" y="194"/>
                  </a:lnTo>
                  <a:lnTo>
                    <a:pt x="268" y="218"/>
                  </a:lnTo>
                  <a:lnTo>
                    <a:pt x="272" y="229"/>
                  </a:lnTo>
                  <a:lnTo>
                    <a:pt x="268" y="232"/>
                  </a:lnTo>
                  <a:lnTo>
                    <a:pt x="266" y="236"/>
                  </a:lnTo>
                  <a:lnTo>
                    <a:pt x="278" y="240"/>
                  </a:lnTo>
                  <a:lnTo>
                    <a:pt x="282" y="245"/>
                  </a:lnTo>
                  <a:lnTo>
                    <a:pt x="298" y="240"/>
                  </a:lnTo>
                  <a:lnTo>
                    <a:pt x="304" y="245"/>
                  </a:lnTo>
                  <a:lnTo>
                    <a:pt x="315" y="239"/>
                  </a:lnTo>
                  <a:lnTo>
                    <a:pt x="323" y="238"/>
                  </a:lnTo>
                  <a:lnTo>
                    <a:pt x="333" y="239"/>
                  </a:lnTo>
                  <a:lnTo>
                    <a:pt x="354" y="239"/>
                  </a:lnTo>
                  <a:lnTo>
                    <a:pt x="349" y="235"/>
                  </a:lnTo>
                  <a:lnTo>
                    <a:pt x="349" y="228"/>
                  </a:lnTo>
                  <a:lnTo>
                    <a:pt x="352" y="223"/>
                  </a:lnTo>
                  <a:lnTo>
                    <a:pt x="352" y="219"/>
                  </a:lnTo>
                  <a:lnTo>
                    <a:pt x="345" y="216"/>
                  </a:lnTo>
                  <a:lnTo>
                    <a:pt x="359" y="215"/>
                  </a:lnTo>
                  <a:lnTo>
                    <a:pt x="371" y="216"/>
                  </a:lnTo>
                  <a:lnTo>
                    <a:pt x="373" y="219"/>
                  </a:lnTo>
                  <a:lnTo>
                    <a:pt x="383" y="218"/>
                  </a:lnTo>
                  <a:lnTo>
                    <a:pt x="376" y="207"/>
                  </a:lnTo>
                  <a:lnTo>
                    <a:pt x="383" y="206"/>
                  </a:lnTo>
                  <a:lnTo>
                    <a:pt x="417" y="210"/>
                  </a:lnTo>
                  <a:lnTo>
                    <a:pt x="444" y="212"/>
                  </a:lnTo>
                  <a:lnTo>
                    <a:pt x="464" y="221"/>
                  </a:lnTo>
                  <a:lnTo>
                    <a:pt x="474" y="221"/>
                  </a:lnTo>
                  <a:lnTo>
                    <a:pt x="478" y="231"/>
                  </a:lnTo>
                  <a:lnTo>
                    <a:pt x="485" y="210"/>
                  </a:lnTo>
                  <a:lnTo>
                    <a:pt x="474" y="186"/>
                  </a:lnTo>
                  <a:lnTo>
                    <a:pt x="508" y="179"/>
                  </a:lnTo>
                  <a:lnTo>
                    <a:pt x="512" y="166"/>
                  </a:lnTo>
                  <a:lnTo>
                    <a:pt x="517" y="147"/>
                  </a:lnTo>
                  <a:lnTo>
                    <a:pt x="552" y="148"/>
                  </a:lnTo>
                  <a:lnTo>
                    <a:pt x="557" y="12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6" name="Freeform 67"/>
            <p:cNvSpPr/>
            <p:nvPr/>
          </p:nvSpPr>
          <p:spPr bwMode="auto">
            <a:xfrm>
              <a:off x="3907591" y="3526322"/>
              <a:ext cx="312736" cy="206196"/>
            </a:xfrm>
            <a:custGeom>
              <a:gdLst>
                <a:gd fmla="*/ 37557332 w 250" name="T0"/>
                <a:gd fmla="*/ 114387181 h 153" name="T1"/>
                <a:gd fmla="*/ 43817105 w 250" name="T2"/>
                <a:gd fmla="*/ 95883169 h 153" name="T3"/>
                <a:gd fmla="*/ 53205497 w 250" name="T4"/>
                <a:gd fmla="*/ 87472254 h 153" name="T5"/>
                <a:gd fmla="*/ 70419843 w 250" name="T6"/>
                <a:gd fmla="*/ 90836620 h 153" name="T7"/>
                <a:gd fmla="*/ 89197899 w 250" name="T8"/>
                <a:gd fmla="*/ 97565352 h 153" name="T9"/>
                <a:gd fmla="*/ 93892720 w 250" name="T10"/>
                <a:gd fmla="*/ 102611900 h 153" name="T11"/>
                <a:gd fmla="*/ 106412245 w 250" name="T12"/>
                <a:gd fmla="*/ 114387181 h 153" name="T13"/>
                <a:gd fmla="*/ 115800637 w 250" name="T14"/>
                <a:gd fmla="*/ 144665176 h 153" name="T15"/>
                <a:gd fmla="*/ 129885103 w 250" name="T16"/>
                <a:gd fmla="*/ 141300810 h 153" name="T17"/>
                <a:gd fmla="*/ 151793020 w 250" name="T18"/>
                <a:gd fmla="*/ 144665176 h 153" name="T19"/>
                <a:gd fmla="*/ 183090619 w 250" name="T20"/>
                <a:gd fmla="*/ 178308874 h 153" name="T21"/>
                <a:gd fmla="*/ 215953120 w 250" name="T22"/>
                <a:gd fmla="*/ 198495069 h 153" name="T23"/>
                <a:gd fmla="*/ 247250681 w 250" name="T24"/>
                <a:gd fmla="*/ 220362150 h 153" name="T25"/>
                <a:gd fmla="*/ 259770205 w 250" name="T26"/>
                <a:gd fmla="*/ 255687991 h 153" name="T27"/>
                <a:gd fmla="*/ 278548241 w 250" name="T28"/>
                <a:gd fmla="*/ 227090881 h 153" name="T29"/>
                <a:gd fmla="*/ 281678122 w 250" name="T30"/>
                <a:gd fmla="*/ 201859435 h 153" name="T31"/>
                <a:gd fmla="*/ 269159849 w 250" name="T32"/>
                <a:gd fmla="*/ 163169188 h 153" name="T33"/>
                <a:gd fmla="*/ 295762587 w 250" name="T34"/>
                <a:gd fmla="*/ 154758273 h 153" name="T35"/>
                <a:gd fmla="*/ 328625167 w 250" name="T36"/>
                <a:gd fmla="*/ 163169188 h 153" name="T37"/>
                <a:gd fmla="*/ 381830644 w 250" name="T38"/>
                <a:gd fmla="*/ 158122639 h 153" name="T39"/>
                <a:gd fmla="*/ 381830644 w 250" name="T40"/>
                <a:gd fmla="*/ 136254261 h 153" name="T41"/>
                <a:gd fmla="*/ 317670504 w 250" name="T42"/>
                <a:gd fmla="*/ 136254261 h 153" name="T43"/>
                <a:gd fmla="*/ 286372944 w 250" name="T44"/>
                <a:gd fmla="*/ 132889895 h 153" name="T45"/>
                <a:gd fmla="*/ 258205265 w 250" name="T46"/>
                <a:gd fmla="*/ 144665176 h 153" name="T47"/>
                <a:gd fmla="*/ 239427229 w 250" name="T48"/>
                <a:gd fmla="*/ 141300810 h 153" name="T49"/>
                <a:gd fmla="*/ 223777823 w 250" name="T50"/>
                <a:gd fmla="*/ 142982993 h 153" name="T51"/>
                <a:gd fmla="*/ 204999787 w 250" name="T52"/>
                <a:gd fmla="*/ 132889895 h 153" name="T53"/>
                <a:gd fmla="*/ 204999787 w 250" name="T54"/>
                <a:gd fmla="*/ 124480278 h 153" name="T55"/>
                <a:gd fmla="*/ 201869906 w 250" name="T56"/>
                <a:gd fmla="*/ 95883169 h 153" name="T57"/>
                <a:gd fmla="*/ 140839687 w 250" name="T58"/>
                <a:gd fmla="*/ 72332588 h 153" name="T59"/>
                <a:gd fmla="*/ 109542126 w 250" name="T60"/>
                <a:gd fmla="*/ 50464210 h 153" name="T61"/>
                <a:gd fmla="*/ 70419843 w 250" name="T62"/>
                <a:gd fmla="*/ 60557308 h 153" name="T63"/>
                <a:gd fmla="*/ 45382045 w 250" name="T64"/>
                <a:gd fmla="*/ 26914936 h 153" name="T65"/>
                <a:gd fmla="*/ 46946986 w 250" name="T66"/>
                <a:gd fmla="*/ 0 h 153" name="T67"/>
                <a:gd fmla="*/ 28167689 w 250" name="T68"/>
                <a:gd fmla="*/ 117751546 h 153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250" name="T105"/>
                <a:gd fmla="*/ 0 h 153" name="T106"/>
                <a:gd fmla="*/ 250 w 250" name="T107"/>
                <a:gd fmla="*/ 153 h 153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153" w="250">
                  <a:moveTo>
                    <a:pt x="18" y="70"/>
                  </a:moveTo>
                  <a:lnTo>
                    <a:pt x="24" y="68"/>
                  </a:lnTo>
                  <a:lnTo>
                    <a:pt x="26" y="62"/>
                  </a:lnTo>
                  <a:lnTo>
                    <a:pt x="28" y="57"/>
                  </a:lnTo>
                  <a:lnTo>
                    <a:pt x="36" y="60"/>
                  </a:lnTo>
                  <a:lnTo>
                    <a:pt x="34" y="52"/>
                  </a:lnTo>
                  <a:lnTo>
                    <a:pt x="41" y="49"/>
                  </a:lnTo>
                  <a:lnTo>
                    <a:pt x="45" y="54"/>
                  </a:lnTo>
                  <a:lnTo>
                    <a:pt x="51" y="54"/>
                  </a:lnTo>
                  <a:lnTo>
                    <a:pt x="57" y="58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1" y="66"/>
                  </a:lnTo>
                  <a:lnTo>
                    <a:pt x="68" y="68"/>
                  </a:lnTo>
                  <a:lnTo>
                    <a:pt x="68" y="75"/>
                  </a:lnTo>
                  <a:lnTo>
                    <a:pt x="74" y="86"/>
                  </a:lnTo>
                  <a:lnTo>
                    <a:pt x="81" y="87"/>
                  </a:lnTo>
                  <a:lnTo>
                    <a:pt x="83" y="84"/>
                  </a:lnTo>
                  <a:lnTo>
                    <a:pt x="91" y="80"/>
                  </a:lnTo>
                  <a:lnTo>
                    <a:pt x="97" y="86"/>
                  </a:lnTo>
                  <a:lnTo>
                    <a:pt x="105" y="94"/>
                  </a:lnTo>
                  <a:lnTo>
                    <a:pt x="117" y="106"/>
                  </a:lnTo>
                  <a:lnTo>
                    <a:pt x="137" y="111"/>
                  </a:lnTo>
                  <a:lnTo>
                    <a:pt x="138" y="118"/>
                  </a:lnTo>
                  <a:lnTo>
                    <a:pt x="151" y="124"/>
                  </a:lnTo>
                  <a:lnTo>
                    <a:pt x="158" y="131"/>
                  </a:lnTo>
                  <a:lnTo>
                    <a:pt x="153" y="152"/>
                  </a:lnTo>
                  <a:lnTo>
                    <a:pt x="166" y="152"/>
                  </a:lnTo>
                  <a:lnTo>
                    <a:pt x="173" y="141"/>
                  </a:lnTo>
                  <a:lnTo>
                    <a:pt x="178" y="135"/>
                  </a:lnTo>
                  <a:lnTo>
                    <a:pt x="182" y="130"/>
                  </a:lnTo>
                  <a:lnTo>
                    <a:pt x="180" y="120"/>
                  </a:lnTo>
                  <a:lnTo>
                    <a:pt x="170" y="116"/>
                  </a:lnTo>
                  <a:lnTo>
                    <a:pt x="172" y="97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207" y="89"/>
                  </a:lnTo>
                  <a:lnTo>
                    <a:pt x="210" y="97"/>
                  </a:lnTo>
                  <a:lnTo>
                    <a:pt x="221" y="96"/>
                  </a:lnTo>
                  <a:lnTo>
                    <a:pt x="244" y="94"/>
                  </a:lnTo>
                  <a:lnTo>
                    <a:pt x="249" y="86"/>
                  </a:lnTo>
                  <a:lnTo>
                    <a:pt x="244" y="81"/>
                  </a:lnTo>
                  <a:lnTo>
                    <a:pt x="229" y="81"/>
                  </a:lnTo>
                  <a:lnTo>
                    <a:pt x="203" y="81"/>
                  </a:lnTo>
                  <a:lnTo>
                    <a:pt x="193" y="81"/>
                  </a:lnTo>
                  <a:lnTo>
                    <a:pt x="183" y="79"/>
                  </a:lnTo>
                  <a:lnTo>
                    <a:pt x="167" y="87"/>
                  </a:lnTo>
                  <a:lnTo>
                    <a:pt x="165" y="86"/>
                  </a:lnTo>
                  <a:lnTo>
                    <a:pt x="161" y="82"/>
                  </a:lnTo>
                  <a:lnTo>
                    <a:pt x="153" y="84"/>
                  </a:lnTo>
                  <a:lnTo>
                    <a:pt x="145" y="87"/>
                  </a:lnTo>
                  <a:lnTo>
                    <a:pt x="143" y="85"/>
                  </a:lnTo>
                  <a:lnTo>
                    <a:pt x="141" y="82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31" y="74"/>
                  </a:lnTo>
                  <a:lnTo>
                    <a:pt x="136" y="71"/>
                  </a:lnTo>
                  <a:lnTo>
                    <a:pt x="129" y="57"/>
                  </a:lnTo>
                  <a:lnTo>
                    <a:pt x="118" y="36"/>
                  </a:lnTo>
                  <a:lnTo>
                    <a:pt x="90" y="43"/>
                  </a:lnTo>
                  <a:lnTo>
                    <a:pt x="83" y="36"/>
                  </a:lnTo>
                  <a:lnTo>
                    <a:pt x="70" y="30"/>
                  </a:lnTo>
                  <a:lnTo>
                    <a:pt x="58" y="39"/>
                  </a:lnTo>
                  <a:lnTo>
                    <a:pt x="45" y="36"/>
                  </a:lnTo>
                  <a:lnTo>
                    <a:pt x="32" y="27"/>
                  </a:lnTo>
                  <a:lnTo>
                    <a:pt x="29" y="16"/>
                  </a:lnTo>
                  <a:lnTo>
                    <a:pt x="31" y="8"/>
                  </a:lnTo>
                  <a:lnTo>
                    <a:pt x="30" y="0"/>
                  </a:lnTo>
                  <a:lnTo>
                    <a:pt x="0" y="16"/>
                  </a:lnTo>
                  <a:lnTo>
                    <a:pt x="18" y="7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7" name="Freeform 68"/>
            <p:cNvSpPr/>
            <p:nvPr/>
          </p:nvSpPr>
          <p:spPr bwMode="auto">
            <a:xfrm>
              <a:off x="3864730" y="3577123"/>
              <a:ext cx="239711" cy="206196"/>
            </a:xfrm>
            <a:custGeom>
              <a:gdLst>
                <a:gd fmla="*/ 0 w 191" name="T0"/>
                <a:gd fmla="*/ 32855643 h 134" name="T1"/>
                <a:gd fmla="*/ 1575071 w 191" name="T2"/>
                <a:gd fmla="*/ 63983358 h 134" name="T3"/>
                <a:gd fmla="*/ 17325780 w 191" name="T4"/>
                <a:gd fmla="*/ 44960360 h 134" name="T5"/>
                <a:gd fmla="*/ 39378027 w 191" name="T6"/>
                <a:gd fmla="*/ 69171089 h 134" name="T7"/>
                <a:gd fmla="*/ 29927604 w 191" name="T8"/>
                <a:gd fmla="*/ 83005040 h 134" name="T9"/>
                <a:gd fmla="*/ 3150142 w 191" name="T10"/>
                <a:gd fmla="*/ 69171089 h 134" name="T11"/>
                <a:gd fmla="*/ 0 w 191" name="T12"/>
                <a:gd fmla="*/ 89922036 h 134" name="T13"/>
                <a:gd fmla="*/ 3150142 w 191" name="T14"/>
                <a:gd fmla="*/ 102026743 h 134" name="T15"/>
                <a:gd fmla="*/ 17325780 w 191" name="T16"/>
                <a:gd fmla="*/ 103755986 h 134" name="T17"/>
                <a:gd fmla="*/ 11025498 w 191" name="T18"/>
                <a:gd fmla="*/ 117589937 h 134" name="T19"/>
                <a:gd fmla="*/ 23627322 w 191" name="T20"/>
                <a:gd fmla="*/ 126236156 h 134" name="T21"/>
                <a:gd fmla="*/ 23627322 w 191" name="T22"/>
                <a:gd fmla="*/ 167738009 h 134" name="T23"/>
                <a:gd fmla="*/ 64580420 w 191" name="T24"/>
                <a:gd fmla="*/ 155633302 h 134" name="T25"/>
                <a:gd fmla="*/ 88206497 w 191" name="T26"/>
                <a:gd fmla="*/ 143528595 h 134" name="T27"/>
                <a:gd fmla="*/ 141760149 w 191" name="T28"/>
                <a:gd fmla="*/ 171196496 h 134" name="T29"/>
                <a:gd fmla="*/ 173262853 w 191" name="T30"/>
                <a:gd fmla="*/ 186761047 h 134" name="T31"/>
                <a:gd fmla="*/ 181138205 w 191" name="T32"/>
                <a:gd fmla="*/ 195407266 h 134" name="T33"/>
                <a:gd fmla="*/ 184288346 w 191" name="T34"/>
                <a:gd fmla="*/ 214428948 h 134" name="T35"/>
                <a:gd fmla="*/ 215791011 w 191" name="T36"/>
                <a:gd fmla="*/ 229992143 h 134" name="T37"/>
                <a:gd fmla="*/ 261469310 w 191" name="T38"/>
                <a:gd fmla="*/ 174655025 h 134" name="T39"/>
                <a:gd fmla="*/ 291396905 w 191" name="T40"/>
                <a:gd fmla="*/ 174655025 h 134" name="T41"/>
                <a:gd fmla="*/ 296122116 w 191" name="T42"/>
                <a:gd fmla="*/ 152174814 h 134" name="T43"/>
                <a:gd fmla="*/ 299272257 w 191" name="T44"/>
                <a:gd fmla="*/ 141799351 h 134" name="T45"/>
                <a:gd fmla="*/ 289821834 w 191" name="T46"/>
                <a:gd fmla="*/ 127965400 h 134" name="T47"/>
                <a:gd fmla="*/ 267769592 w 191" name="T48"/>
                <a:gd fmla="*/ 119319181 h 134" name="T49"/>
                <a:gd fmla="*/ 266194522 w 191" name="T50"/>
                <a:gd fmla="*/ 107214474 h 134" name="T51"/>
                <a:gd fmla="*/ 234691857 w 191" name="T52"/>
                <a:gd fmla="*/ 98568255 h 134" name="T53"/>
                <a:gd fmla="*/ 215791011 w 191" name="T54"/>
                <a:gd fmla="*/ 77817308 h 134" name="T55"/>
                <a:gd fmla="*/ 207915658 w 191" name="T56"/>
                <a:gd fmla="*/ 65712601 h 134" name="T57"/>
                <a:gd fmla="*/ 193738769 w 191" name="T58"/>
                <a:gd fmla="*/ 53606580 h 134" name="T59"/>
                <a:gd fmla="*/ 184288346 w 191" name="T60"/>
                <a:gd fmla="*/ 60524870 h 134" name="T61"/>
                <a:gd fmla="*/ 177988064 w 191" name="T62"/>
                <a:gd fmla="*/ 65712601 h 134" name="T63"/>
                <a:gd fmla="*/ 166962571 w 191" name="T64"/>
                <a:gd fmla="*/ 63983358 h 134" name="T65"/>
                <a:gd fmla="*/ 157512109 w 191" name="T66"/>
                <a:gd fmla="*/ 44960360 h 134" name="T67"/>
                <a:gd fmla="*/ 157512109 w 191" name="T68"/>
                <a:gd fmla="*/ 32855643 h 134" name="T69"/>
                <a:gd fmla="*/ 146485360 w 191" name="T70"/>
                <a:gd fmla="*/ 29397156 h 134" name="T71"/>
                <a:gd fmla="*/ 143335219 w 191" name="T72"/>
                <a:gd fmla="*/ 19021687 h 134" name="T73"/>
                <a:gd fmla="*/ 130734655 w 191" name="T74"/>
                <a:gd fmla="*/ 8646222 h 134" name="T75"/>
                <a:gd fmla="*/ 121284232 w 191" name="T76"/>
                <a:gd fmla="*/ 8646222 h 134" name="T77"/>
                <a:gd fmla="*/ 114983950 w 191" name="T78"/>
                <a:gd fmla="*/ 0 h 134" name="T79"/>
                <a:gd fmla="*/ 103957202 w 191" name="T80"/>
                <a:gd fmla="*/ 5187733 h 134" name="T81"/>
                <a:gd fmla="*/ 107108598 w 191" name="T82"/>
                <a:gd fmla="*/ 19021687 h 134" name="T83"/>
                <a:gd fmla="*/ 102382131 w 191" name="T84"/>
                <a:gd fmla="*/ 15563200 h 134" name="T85"/>
                <a:gd fmla="*/ 94506779 w 191" name="T86"/>
                <a:gd fmla="*/ 13833956 h 134" name="T87"/>
                <a:gd fmla="*/ 88206497 w 191" name="T88"/>
                <a:gd fmla="*/ 32855643 h 134" name="T89"/>
                <a:gd fmla="*/ 75605913 w 191" name="T90"/>
                <a:gd fmla="*/ 36314131 h 134" name="T91"/>
                <a:gd fmla="*/ 64580420 w 191" name="T92"/>
                <a:gd fmla="*/ 32855643 h 134" name="T93"/>
                <a:gd fmla="*/ 55128742 w 191" name="T94"/>
                <a:gd fmla="*/ 41501862 h 134" name="T95"/>
                <a:gd fmla="*/ 45678319 w 191" name="T96"/>
                <a:gd fmla="*/ 32855643 h 134" name="T97"/>
                <a:gd fmla="*/ 31502675 w 191" name="T98"/>
                <a:gd fmla="*/ 24209424 h 134" name="T99"/>
                <a:gd fmla="*/ 0 w 191" name="T100"/>
                <a:gd fmla="*/ 32855643 h 134" name="T101"/>
                <a:gd fmla="*/ 0 w 191" name="T102"/>
                <a:gd fmla="*/ 32855643 h 134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w 191" name="T156"/>
                <a:gd fmla="*/ 0 h 134" name="T157"/>
                <a:gd fmla="*/ 191 w 191" name="T158"/>
                <a:gd fmla="*/ 134 h 134" name="T159"/>
              </a:gdLst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b="T159" l="T156" r="T158" t="T157"/>
              <a:pathLst>
                <a:path h="134" w="191">
                  <a:moveTo>
                    <a:pt x="0" y="19"/>
                  </a:moveTo>
                  <a:lnTo>
                    <a:pt x="1" y="37"/>
                  </a:lnTo>
                  <a:lnTo>
                    <a:pt x="11" y="26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11" y="60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15" y="97"/>
                  </a:lnTo>
                  <a:lnTo>
                    <a:pt x="41" y="90"/>
                  </a:lnTo>
                  <a:lnTo>
                    <a:pt x="56" y="83"/>
                  </a:lnTo>
                  <a:lnTo>
                    <a:pt x="90" y="99"/>
                  </a:lnTo>
                  <a:lnTo>
                    <a:pt x="110" y="108"/>
                  </a:lnTo>
                  <a:lnTo>
                    <a:pt x="115" y="113"/>
                  </a:lnTo>
                  <a:lnTo>
                    <a:pt x="117" y="124"/>
                  </a:lnTo>
                  <a:lnTo>
                    <a:pt x="137" y="133"/>
                  </a:lnTo>
                  <a:lnTo>
                    <a:pt x="166" y="101"/>
                  </a:lnTo>
                  <a:lnTo>
                    <a:pt x="185" y="101"/>
                  </a:lnTo>
                  <a:lnTo>
                    <a:pt x="188" y="88"/>
                  </a:lnTo>
                  <a:lnTo>
                    <a:pt x="190" y="82"/>
                  </a:lnTo>
                  <a:lnTo>
                    <a:pt x="184" y="74"/>
                  </a:lnTo>
                  <a:lnTo>
                    <a:pt x="170" y="69"/>
                  </a:lnTo>
                  <a:lnTo>
                    <a:pt x="169" y="62"/>
                  </a:lnTo>
                  <a:lnTo>
                    <a:pt x="149" y="57"/>
                  </a:lnTo>
                  <a:lnTo>
                    <a:pt x="137" y="45"/>
                  </a:lnTo>
                  <a:lnTo>
                    <a:pt x="132" y="38"/>
                  </a:lnTo>
                  <a:lnTo>
                    <a:pt x="123" y="31"/>
                  </a:lnTo>
                  <a:lnTo>
                    <a:pt x="117" y="35"/>
                  </a:lnTo>
                  <a:lnTo>
                    <a:pt x="113" y="38"/>
                  </a:lnTo>
                  <a:lnTo>
                    <a:pt x="106" y="37"/>
                  </a:lnTo>
                  <a:lnTo>
                    <a:pt x="100" y="26"/>
                  </a:lnTo>
                  <a:lnTo>
                    <a:pt x="100" y="19"/>
                  </a:lnTo>
                  <a:lnTo>
                    <a:pt x="93" y="17"/>
                  </a:lnTo>
                  <a:lnTo>
                    <a:pt x="91" y="11"/>
                  </a:lnTo>
                  <a:lnTo>
                    <a:pt x="83" y="5"/>
                  </a:lnTo>
                  <a:lnTo>
                    <a:pt x="77" y="5"/>
                  </a:lnTo>
                  <a:lnTo>
                    <a:pt x="73" y="0"/>
                  </a:lnTo>
                  <a:lnTo>
                    <a:pt x="66" y="3"/>
                  </a:lnTo>
                  <a:lnTo>
                    <a:pt x="68" y="11"/>
                  </a:lnTo>
                  <a:lnTo>
                    <a:pt x="65" y="9"/>
                  </a:lnTo>
                  <a:lnTo>
                    <a:pt x="60" y="8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1" y="19"/>
                  </a:lnTo>
                  <a:lnTo>
                    <a:pt x="35" y="24"/>
                  </a:lnTo>
                  <a:lnTo>
                    <a:pt x="29" y="19"/>
                  </a:lnTo>
                  <a:lnTo>
                    <a:pt x="20" y="14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8" name="Freeform 69"/>
            <p:cNvSpPr/>
            <p:nvPr/>
          </p:nvSpPr>
          <p:spPr bwMode="auto">
            <a:xfrm>
              <a:off x="4134602" y="3532673"/>
              <a:ext cx="196849" cy="206196"/>
            </a:xfrm>
            <a:custGeom>
              <a:gdLst>
                <a:gd fmla="*/ 62060649 w 160" name="T0"/>
                <a:gd fmla="*/ 82551268 h 69" name="T1"/>
                <a:gd fmla="*/ 43896322 w 160" name="T2"/>
                <a:gd fmla="*/ 82551268 h 69" name="T3"/>
                <a:gd fmla="*/ 9082166 w 160" name="T4"/>
                <a:gd fmla="*/ 87710414 h 69" name="T5"/>
                <a:gd fmla="*/ 0 w 160" name="T6"/>
                <a:gd fmla="*/ 99749247 h 69" name="T7"/>
                <a:gd fmla="*/ 9082166 w 160" name="T8"/>
                <a:gd fmla="*/ 104909684 h 69" name="T9"/>
                <a:gd fmla="*/ 16649818 w 160" name="T10"/>
                <a:gd fmla="*/ 110068809 h 69" name="T11"/>
                <a:gd fmla="*/ 65087217 w 160" name="T12"/>
                <a:gd fmla="*/ 108348226 h 69" name="T13"/>
                <a:gd fmla="*/ 96874808 w 160" name="T14"/>
                <a:gd fmla="*/ 108348226 h 69" name="T15"/>
                <a:gd fmla="*/ 112011337 w 160" name="T16"/>
                <a:gd fmla="*/ 116948516 h 69" name="T17"/>
                <a:gd fmla="*/ 116552418 w 160" name="T18"/>
                <a:gd fmla="*/ 101469830 h 69" name="T19"/>
                <a:gd fmla="*/ 130175663 w 160" name="T20"/>
                <a:gd fmla="*/ 99749247 h 69" name="T21"/>
                <a:gd fmla="*/ 149853274 w 160" name="T22"/>
                <a:gd fmla="*/ 94590122 h 69" name="T23"/>
                <a:gd fmla="*/ 166503125 w 160" name="T24"/>
                <a:gd fmla="*/ 91150268 h 69" name="T25"/>
                <a:gd fmla="*/ 196777413 w 160" name="T26"/>
                <a:gd fmla="*/ 72233018 h 69" name="T27"/>
                <a:gd fmla="*/ 230078269 w 160" name="T28"/>
                <a:gd fmla="*/ 53314477 h 69" name="T29"/>
                <a:gd fmla="*/ 240673716 w 160" name="T30"/>
                <a:gd fmla="*/ 42996227 h 69" name="T31"/>
                <a:gd fmla="*/ 236132635 w 160" name="T32"/>
                <a:gd fmla="*/ 25796947 h 69" name="T33"/>
                <a:gd fmla="*/ 220996106 w 160" name="T34"/>
                <a:gd fmla="*/ 25796947 h 69" name="T35"/>
                <a:gd fmla="*/ 205859577 w 160" name="T36"/>
                <a:gd fmla="*/ 17197963 h 69" name="T37"/>
                <a:gd fmla="*/ 189208534 w 160" name="T38"/>
                <a:gd fmla="*/ 10319564 h 69" name="T39"/>
                <a:gd fmla="*/ 149853274 w 160" name="T40"/>
                <a:gd fmla="*/ 6879710 h 69" name="T41"/>
                <a:gd fmla="*/ 98388092 w 160" name="T42"/>
                <a:gd fmla="*/ 0 h 69" name="T43"/>
                <a:gd fmla="*/ 89305928 w 160" name="T44"/>
                <a:gd fmla="*/ 1719272 h 69" name="T45"/>
                <a:gd fmla="*/ 92333726 w 160" name="T46"/>
                <a:gd fmla="*/ 10319564 h 69" name="T47"/>
                <a:gd fmla="*/ 98388092 w 160" name="T48"/>
                <a:gd fmla="*/ 20637817 h 69" name="T49"/>
                <a:gd fmla="*/ 83251563 w 160" name="T50"/>
                <a:gd fmla="*/ 22357093 h 69" name="T51"/>
                <a:gd fmla="*/ 80224976 w 160" name="T52"/>
                <a:gd fmla="*/ 17197963 h 69" name="T53"/>
                <a:gd fmla="*/ 63573933 w 160" name="T54"/>
                <a:gd fmla="*/ 15478692 h 69" name="T55"/>
                <a:gd fmla="*/ 40868524 w 160" name="T56"/>
                <a:gd fmla="*/ 17197963 h 69" name="T57"/>
                <a:gd fmla="*/ 51465202 w 160" name="T58"/>
                <a:gd fmla="*/ 22357093 h 69" name="T59"/>
                <a:gd fmla="*/ 52978486 w 160" name="T60"/>
                <a:gd fmla="*/ 29236801 h 69" name="T61"/>
                <a:gd fmla="*/ 46924120 w 160" name="T62"/>
                <a:gd fmla="*/ 37835780 h 69" name="T63"/>
                <a:gd fmla="*/ 46924120 w 160" name="T64"/>
                <a:gd fmla="*/ 49874623 h 69" name="T65"/>
                <a:gd fmla="*/ 54491769 w 160" name="T66"/>
                <a:gd fmla="*/ 56754331 h 69" name="T67"/>
                <a:gd fmla="*/ 83251563 w 160" name="T68"/>
                <a:gd fmla="*/ 56754331 h 69" name="T69"/>
                <a:gd fmla="*/ 93847010 w 160" name="T70"/>
                <a:gd fmla="*/ 56754331 h 69" name="T71"/>
                <a:gd fmla="*/ 102929173 w 160" name="T72"/>
                <a:gd fmla="*/ 67072582 h 69" name="T73"/>
                <a:gd fmla="*/ 93847010 w 160" name="T74"/>
                <a:gd fmla="*/ 80831997 h 69" name="T75"/>
                <a:gd fmla="*/ 83251563 w 160" name="T76"/>
                <a:gd fmla="*/ 80831997 h 69" name="T77"/>
                <a:gd fmla="*/ 72656096 w 160" name="T78"/>
                <a:gd fmla="*/ 79111414 h 69" name="T79"/>
                <a:gd fmla="*/ 68115014 w 160" name="T80"/>
                <a:gd fmla="*/ 80831997 h 69" name="T81"/>
                <a:gd fmla="*/ 62060649 w 160" name="T82"/>
                <a:gd fmla="*/ 82551268 h 69" name="T83"/>
                <a:gd fmla="*/ 62060649 w 160" name="T84"/>
                <a:gd fmla="*/ 82551268 h 69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w 160" name="T129"/>
                <a:gd fmla="*/ 0 h 69" name="T130"/>
                <a:gd fmla="*/ 160 w 160" name="T131"/>
                <a:gd fmla="*/ 69 h 69" name="T132"/>
              </a:gdLst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b="T132" l="T129" r="T131" t="T130"/>
              <a:pathLst>
                <a:path h="69" w="160">
                  <a:moveTo>
                    <a:pt x="41" y="48"/>
                  </a:moveTo>
                  <a:lnTo>
                    <a:pt x="29" y="48"/>
                  </a:lnTo>
                  <a:lnTo>
                    <a:pt x="6" y="51"/>
                  </a:lnTo>
                  <a:lnTo>
                    <a:pt x="0" y="58"/>
                  </a:lnTo>
                  <a:lnTo>
                    <a:pt x="6" y="61"/>
                  </a:lnTo>
                  <a:lnTo>
                    <a:pt x="11" y="64"/>
                  </a:lnTo>
                  <a:lnTo>
                    <a:pt x="43" y="63"/>
                  </a:lnTo>
                  <a:lnTo>
                    <a:pt x="64" y="63"/>
                  </a:lnTo>
                  <a:lnTo>
                    <a:pt x="74" y="68"/>
                  </a:lnTo>
                  <a:lnTo>
                    <a:pt x="77" y="59"/>
                  </a:lnTo>
                  <a:lnTo>
                    <a:pt x="86" y="58"/>
                  </a:lnTo>
                  <a:lnTo>
                    <a:pt x="99" y="55"/>
                  </a:lnTo>
                  <a:lnTo>
                    <a:pt x="110" y="53"/>
                  </a:lnTo>
                  <a:lnTo>
                    <a:pt x="130" y="42"/>
                  </a:lnTo>
                  <a:lnTo>
                    <a:pt x="152" y="31"/>
                  </a:lnTo>
                  <a:lnTo>
                    <a:pt x="159" y="25"/>
                  </a:lnTo>
                  <a:lnTo>
                    <a:pt x="156" y="15"/>
                  </a:lnTo>
                  <a:lnTo>
                    <a:pt x="146" y="15"/>
                  </a:lnTo>
                  <a:lnTo>
                    <a:pt x="136" y="10"/>
                  </a:lnTo>
                  <a:lnTo>
                    <a:pt x="125" y="6"/>
                  </a:lnTo>
                  <a:lnTo>
                    <a:pt x="99" y="4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61" y="6"/>
                  </a:lnTo>
                  <a:lnTo>
                    <a:pt x="65" y="12"/>
                  </a:lnTo>
                  <a:lnTo>
                    <a:pt x="55" y="13"/>
                  </a:lnTo>
                  <a:lnTo>
                    <a:pt x="53" y="10"/>
                  </a:lnTo>
                  <a:lnTo>
                    <a:pt x="42" y="9"/>
                  </a:lnTo>
                  <a:lnTo>
                    <a:pt x="27" y="10"/>
                  </a:lnTo>
                  <a:lnTo>
                    <a:pt x="34" y="13"/>
                  </a:lnTo>
                  <a:lnTo>
                    <a:pt x="35" y="17"/>
                  </a:lnTo>
                  <a:lnTo>
                    <a:pt x="31" y="22"/>
                  </a:lnTo>
                  <a:lnTo>
                    <a:pt x="31" y="29"/>
                  </a:lnTo>
                  <a:lnTo>
                    <a:pt x="36" y="33"/>
                  </a:lnTo>
                  <a:lnTo>
                    <a:pt x="55" y="33"/>
                  </a:lnTo>
                  <a:lnTo>
                    <a:pt x="62" y="33"/>
                  </a:lnTo>
                  <a:lnTo>
                    <a:pt x="68" y="39"/>
                  </a:lnTo>
                  <a:lnTo>
                    <a:pt x="62" y="47"/>
                  </a:lnTo>
                  <a:lnTo>
                    <a:pt x="55" y="47"/>
                  </a:lnTo>
                  <a:lnTo>
                    <a:pt x="48" y="46"/>
                  </a:lnTo>
                  <a:lnTo>
                    <a:pt x="45" y="47"/>
                  </a:lnTo>
                  <a:lnTo>
                    <a:pt x="41" y="4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59" name="Freeform 70"/>
            <p:cNvSpPr/>
            <p:nvPr/>
          </p:nvSpPr>
          <p:spPr bwMode="auto">
            <a:xfrm>
              <a:off x="4115552" y="3589822"/>
              <a:ext cx="126999" cy="206196"/>
            </a:xfrm>
            <a:custGeom>
              <a:gdLst>
                <a:gd fmla="*/ 0 w 102" name="T0"/>
                <a:gd fmla="*/ 102674656 h 71" name="T1"/>
                <a:gd fmla="*/ 1550147 w 102" name="T2"/>
                <a:gd fmla="*/ 107894661 h 71" name="T3"/>
                <a:gd fmla="*/ 12402423 w 102" name="T4"/>
                <a:gd fmla="*/ 109635982 h 71" name="T5"/>
                <a:gd fmla="*/ 40307556 w 102" name="T6"/>
                <a:gd fmla="*/ 111375984 h 71" name="T7"/>
                <a:gd fmla="*/ 72863135 w 102" name="T8"/>
                <a:gd fmla="*/ 73090648 h 71" name="T9"/>
                <a:gd fmla="*/ 82164034 w 102" name="T10"/>
                <a:gd fmla="*/ 97453332 h 71" name="T11"/>
                <a:gd fmla="*/ 91466159 w 102" name="T12"/>
                <a:gd fmla="*/ 121817314 h 71" name="T13"/>
                <a:gd fmla="*/ 111619309 w 102" name="T14"/>
                <a:gd fmla="*/ 111375984 h 71" name="T15"/>
                <a:gd fmla="*/ 133322607 w 102" name="T16"/>
                <a:gd fmla="*/ 102674656 h 71" name="T17"/>
                <a:gd fmla="*/ 155027149 w 102" name="T18"/>
                <a:gd fmla="*/ 109635982 h 71" name="T19"/>
                <a:gd fmla="*/ 156577296 w 102" name="T20"/>
                <a:gd fmla="*/ 73090648 h 71" name="T21"/>
                <a:gd fmla="*/ 141074585 w 102" name="T22"/>
                <a:gd fmla="*/ 66129322 h 71" name="T23"/>
                <a:gd fmla="*/ 131772460 w 102" name="T24"/>
                <a:gd fmla="*/ 67869323 h 71" name="T25"/>
                <a:gd fmla="*/ 137974292 w 102" name="T26"/>
                <a:gd fmla="*/ 45246662 h 71" name="T27"/>
                <a:gd fmla="*/ 119371288 w 102" name="T28"/>
                <a:gd fmla="*/ 40025327 h 71" name="T29"/>
                <a:gd fmla="*/ 103868576 w 102" name="T30"/>
                <a:gd fmla="*/ 38285326 h 71" name="T31"/>
                <a:gd fmla="*/ 82164034 w 102" name="T32"/>
                <a:gd fmla="*/ 38285326 h 71" name="T33"/>
                <a:gd fmla="*/ 65111157 w 102" name="T34"/>
                <a:gd fmla="*/ 38285326 h 71" name="T35"/>
                <a:gd fmla="*/ 43407859 w 102" name="T36"/>
                <a:gd fmla="*/ 38285326 h 71" name="T37"/>
                <a:gd fmla="*/ 26354992 w 102" name="T38"/>
                <a:gd fmla="*/ 34805322 h 71" name="T39"/>
                <a:gd fmla="*/ 23253454 w 102" name="T40"/>
                <a:gd fmla="*/ 31324000 h 71" name="T41"/>
                <a:gd fmla="*/ 26354992 w 102" name="T42"/>
                <a:gd fmla="*/ 22622672 h 71" name="T43"/>
                <a:gd fmla="*/ 34105725 w 102" name="T44"/>
                <a:gd fmla="*/ 17402661 h 71" name="T45"/>
                <a:gd fmla="*/ 63561010 w 102" name="T46"/>
                <a:gd fmla="*/ 10441332 h 71" name="T47"/>
                <a:gd fmla="*/ 62010864 w 102" name="T48"/>
                <a:gd fmla="*/ 0 h 71" name="T49"/>
                <a:gd fmla="*/ 40307556 w 102" name="T50"/>
                <a:gd fmla="*/ 3480005 h 71" name="T51"/>
                <a:gd fmla="*/ 20153156 w 102" name="T52"/>
                <a:gd fmla="*/ 1740002 h 71" name="T53"/>
                <a:gd fmla="*/ 7750735 w 102" name="T54"/>
                <a:gd fmla="*/ 13921338 h 71" name="T55"/>
                <a:gd fmla="*/ 3100294 w 102" name="T56"/>
                <a:gd fmla="*/ 38285326 h 71" name="T57"/>
                <a:gd fmla="*/ 4650441 w 102" name="T58"/>
                <a:gd fmla="*/ 45246662 h 71" name="T59"/>
                <a:gd fmla="*/ 3100294 w 102" name="T60"/>
                <a:gd fmla="*/ 46986664 h 71" name="T61"/>
                <a:gd fmla="*/ 17052863 w 102" name="T62"/>
                <a:gd fmla="*/ 50466668 h 71" name="T63"/>
                <a:gd fmla="*/ 23253454 w 102" name="T64"/>
                <a:gd fmla="*/ 64389320 h 71" name="T65"/>
                <a:gd fmla="*/ 20153156 w 102" name="T66"/>
                <a:gd fmla="*/ 80050655 h 71" name="T67"/>
                <a:gd fmla="*/ 15502716 w 102" name="T68"/>
                <a:gd fmla="*/ 81791976 h 71" name="T69"/>
                <a:gd fmla="*/ 10852276 w 102" name="T70"/>
                <a:gd fmla="*/ 88752004 h 71" name="T71"/>
                <a:gd fmla="*/ 0 w 102" name="T72"/>
                <a:gd fmla="*/ 102674656 h 71" name="T73"/>
                <a:gd fmla="*/ 0 w 102" name="T74"/>
                <a:gd fmla="*/ 102674656 h 71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102" name="T114"/>
                <a:gd fmla="*/ 0 h 71" name="T115"/>
                <a:gd fmla="*/ 102 w 102" name="T116"/>
                <a:gd fmla="*/ 71 h 71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71" w="102">
                  <a:moveTo>
                    <a:pt x="0" y="59"/>
                  </a:moveTo>
                  <a:lnTo>
                    <a:pt x="1" y="62"/>
                  </a:lnTo>
                  <a:lnTo>
                    <a:pt x="8" y="63"/>
                  </a:lnTo>
                  <a:lnTo>
                    <a:pt x="26" y="64"/>
                  </a:lnTo>
                  <a:lnTo>
                    <a:pt x="47" y="42"/>
                  </a:lnTo>
                  <a:lnTo>
                    <a:pt x="53" y="56"/>
                  </a:lnTo>
                  <a:lnTo>
                    <a:pt x="59" y="70"/>
                  </a:lnTo>
                  <a:lnTo>
                    <a:pt x="72" y="64"/>
                  </a:lnTo>
                  <a:lnTo>
                    <a:pt x="86" y="59"/>
                  </a:lnTo>
                  <a:lnTo>
                    <a:pt x="100" y="63"/>
                  </a:lnTo>
                  <a:lnTo>
                    <a:pt x="101" y="42"/>
                  </a:lnTo>
                  <a:lnTo>
                    <a:pt x="91" y="38"/>
                  </a:lnTo>
                  <a:lnTo>
                    <a:pt x="85" y="39"/>
                  </a:lnTo>
                  <a:lnTo>
                    <a:pt x="89" y="26"/>
                  </a:lnTo>
                  <a:lnTo>
                    <a:pt x="77" y="23"/>
                  </a:lnTo>
                  <a:lnTo>
                    <a:pt x="67" y="22"/>
                  </a:lnTo>
                  <a:lnTo>
                    <a:pt x="53" y="22"/>
                  </a:lnTo>
                  <a:lnTo>
                    <a:pt x="42" y="22"/>
                  </a:lnTo>
                  <a:lnTo>
                    <a:pt x="28" y="22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41" y="6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1"/>
                  </a:lnTo>
                  <a:lnTo>
                    <a:pt x="5" y="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11" y="29"/>
                  </a:lnTo>
                  <a:lnTo>
                    <a:pt x="15" y="37"/>
                  </a:lnTo>
                  <a:lnTo>
                    <a:pt x="13" y="46"/>
                  </a:lnTo>
                  <a:lnTo>
                    <a:pt x="10" y="47"/>
                  </a:lnTo>
                  <a:lnTo>
                    <a:pt x="7" y="51"/>
                  </a:lnTo>
                  <a:lnTo>
                    <a:pt x="0" y="5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0" name="Freeform 71"/>
            <p:cNvSpPr/>
            <p:nvPr/>
          </p:nvSpPr>
          <p:spPr bwMode="auto">
            <a:xfrm>
              <a:off x="3263070" y="3487427"/>
              <a:ext cx="61912" cy="206196"/>
            </a:xfrm>
            <a:custGeom>
              <a:gdLst>
                <a:gd fmla="*/ 0 w 48" name="T0"/>
                <a:gd fmla="*/ 20152825 h 49" name="T1"/>
                <a:gd fmla="*/ 46584378 w 48" name="T2"/>
                <a:gd fmla="*/ 18473316 h 49" name="T3"/>
                <a:gd fmla="*/ 51574823 w 48" name="T4"/>
                <a:gd fmla="*/ 0 h 49" name="T5"/>
                <a:gd fmla="*/ 78194824 w 48" name="T6"/>
                <a:gd fmla="*/ 48703209 h 49" name="T7"/>
                <a:gd fmla="*/ 71540469 w 48" name="T8"/>
                <a:gd fmla="*/ 75572772 h 49" name="T9"/>
                <a:gd fmla="*/ 29946545 w 48" name="T10"/>
                <a:gd fmla="*/ 80611301 h 49" name="T11"/>
                <a:gd fmla="*/ 14973917 w 48" name="T12"/>
                <a:gd fmla="*/ 75572772 h 49" name="T13"/>
                <a:gd fmla="*/ 13310006 w 48" name="T14"/>
                <a:gd fmla="*/ 48703209 h 49" name="T15"/>
                <a:gd fmla="*/ 0 w 48" name="T16"/>
                <a:gd fmla="*/ 21832340 h 49" name="T17"/>
                <a:gd fmla="*/ 0 w 48" name="T18"/>
                <a:gd fmla="*/ 20152825 h 49" name="T19"/>
                <a:gd fmla="*/ 0 w 48" name="T20"/>
                <a:gd fmla="*/ 20152825 h 4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48" name="T33"/>
                <a:gd fmla="*/ 0 h 49" name="T34"/>
                <a:gd fmla="*/ 48 w 48" name="T35"/>
                <a:gd fmla="*/ 49 h 4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49" w="48">
                  <a:moveTo>
                    <a:pt x="0" y="12"/>
                  </a:moveTo>
                  <a:lnTo>
                    <a:pt x="28" y="11"/>
                  </a:lnTo>
                  <a:lnTo>
                    <a:pt x="31" y="0"/>
                  </a:lnTo>
                  <a:lnTo>
                    <a:pt x="47" y="29"/>
                  </a:lnTo>
                  <a:lnTo>
                    <a:pt x="43" y="45"/>
                  </a:lnTo>
                  <a:lnTo>
                    <a:pt x="18" y="48"/>
                  </a:lnTo>
                  <a:lnTo>
                    <a:pt x="9" y="45"/>
                  </a:lnTo>
                  <a:lnTo>
                    <a:pt x="8" y="29"/>
                  </a:lnTo>
                  <a:lnTo>
                    <a:pt x="0" y="13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1" name="Freeform 72"/>
            <p:cNvSpPr/>
            <p:nvPr/>
          </p:nvSpPr>
          <p:spPr bwMode="auto">
            <a:xfrm>
              <a:off x="3294819" y="3542197"/>
              <a:ext cx="31750" cy="206196"/>
            </a:xfrm>
            <a:custGeom>
              <a:gdLst>
                <a:gd fmla="*/ 0 w 25" name="T0"/>
                <a:gd fmla="*/ 60733038 h 47" name="T1"/>
                <a:gd fmla="*/ 0 w 25" name="T2"/>
                <a:gd fmla="*/ 60733038 h 47" name="T3"/>
                <a:gd fmla="*/ 1612900 w 25" name="T4"/>
                <a:gd fmla="*/ 19087337 h 47" name="T5"/>
                <a:gd fmla="*/ 19354799 w 25" name="T6"/>
                <a:gd fmla="*/ 0 h 47" name="T7"/>
                <a:gd fmla="*/ 38709598 w 25" name="T8"/>
                <a:gd fmla="*/ 46850265 h 47" name="T9"/>
                <a:gd fmla="*/ 20967704 w 25" name="T10"/>
                <a:gd fmla="*/ 79820370 h 47" name="T11"/>
                <a:gd fmla="*/ 0 w 25" name="T12"/>
                <a:gd fmla="*/ 60733038 h 47" name="T13"/>
                <a:gd fmla="*/ 0 w 25" name="T14"/>
                <a:gd fmla="*/ 60733038 h 47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25" name="T24"/>
                <a:gd fmla="*/ 0 h 47" name="T25"/>
                <a:gd fmla="*/ 25 w 25" name="T26"/>
                <a:gd fmla="*/ 47 h 47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47" w="25">
                  <a:moveTo>
                    <a:pt x="0" y="35"/>
                  </a:moveTo>
                  <a:lnTo>
                    <a:pt x="0" y="35"/>
                  </a:lnTo>
                  <a:lnTo>
                    <a:pt x="1" y="11"/>
                  </a:lnTo>
                  <a:lnTo>
                    <a:pt x="12" y="0"/>
                  </a:lnTo>
                  <a:lnTo>
                    <a:pt x="24" y="27"/>
                  </a:lnTo>
                  <a:lnTo>
                    <a:pt x="13" y="46"/>
                  </a:lnTo>
                  <a:lnTo>
                    <a:pt x="0" y="3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2" name="Freeform 73"/>
            <p:cNvSpPr/>
            <p:nvPr/>
          </p:nvSpPr>
          <p:spPr bwMode="auto">
            <a:xfrm>
              <a:off x="3128133" y="3399321"/>
              <a:ext cx="130174" cy="206196"/>
            </a:xfrm>
            <a:custGeom>
              <a:gdLst>
                <a:gd fmla="*/ 0 w 105" name="T0"/>
                <a:gd fmla="*/ 42239311 h 41" name="T1"/>
                <a:gd fmla="*/ 0 w 105" name="T2"/>
                <a:gd fmla="*/ 42239311 h 41" name="T3"/>
                <a:gd fmla="*/ 1537305 w 105" name="T4"/>
                <a:gd fmla="*/ 45911833 h 41" name="T5"/>
                <a:gd fmla="*/ 3074610 w 105" name="T6"/>
                <a:gd fmla="*/ 58766978 h 41" name="T7"/>
                <a:gd fmla="*/ 19981242 w 105" name="T8"/>
                <a:gd fmla="*/ 62440845 h 41" name="T9"/>
                <a:gd fmla="*/ 53795752 w 105" name="T10"/>
                <a:gd fmla="*/ 55094467 h 41" name="T11"/>
                <a:gd fmla="*/ 89146332 w 105" name="T12"/>
                <a:gd fmla="*/ 73459734 h 41" name="T13"/>
                <a:gd fmla="*/ 138331392 w 105" name="T14"/>
                <a:gd fmla="*/ 60604589 h 41" name="T15"/>
                <a:gd fmla="*/ 159848693 w 105" name="T16"/>
                <a:gd fmla="*/ 23874044 h 41" name="T17"/>
                <a:gd fmla="*/ 152163412 w 105" name="T18"/>
                <a:gd fmla="*/ 0 h 41" name="T19"/>
                <a:gd fmla="*/ 89146332 w 105" name="T20"/>
                <a:gd fmla="*/ 1836256 h 41" name="T21"/>
                <a:gd fmla="*/ 70702380 w 105" name="T22"/>
                <a:gd fmla="*/ 40403056 h 41" name="T23"/>
                <a:gd fmla="*/ 0 w 105" name="T24"/>
                <a:gd fmla="*/ 42239311 h 41" name="T25"/>
                <a:gd fmla="*/ 0 w 105" name="T26"/>
                <a:gd fmla="*/ 42239311 h 41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105" name="T42"/>
                <a:gd fmla="*/ 0 h 41" name="T43"/>
                <a:gd fmla="*/ 105 w 105" name="T44"/>
                <a:gd fmla="*/ 41 h 41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41" w="105">
                  <a:moveTo>
                    <a:pt x="0" y="23"/>
                  </a:moveTo>
                  <a:lnTo>
                    <a:pt x="0" y="23"/>
                  </a:lnTo>
                  <a:lnTo>
                    <a:pt x="1" y="25"/>
                  </a:lnTo>
                  <a:lnTo>
                    <a:pt x="2" y="32"/>
                  </a:lnTo>
                  <a:lnTo>
                    <a:pt x="13" y="34"/>
                  </a:lnTo>
                  <a:lnTo>
                    <a:pt x="35" y="30"/>
                  </a:lnTo>
                  <a:lnTo>
                    <a:pt x="58" y="40"/>
                  </a:lnTo>
                  <a:lnTo>
                    <a:pt x="90" y="33"/>
                  </a:lnTo>
                  <a:lnTo>
                    <a:pt x="104" y="13"/>
                  </a:lnTo>
                  <a:lnTo>
                    <a:pt x="99" y="0"/>
                  </a:lnTo>
                  <a:lnTo>
                    <a:pt x="58" y="1"/>
                  </a:lnTo>
                  <a:lnTo>
                    <a:pt x="46" y="22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3" name="Freeform 74"/>
            <p:cNvSpPr/>
            <p:nvPr/>
          </p:nvSpPr>
          <p:spPr bwMode="auto">
            <a:xfrm>
              <a:off x="3017010" y="3334233"/>
              <a:ext cx="57150" cy="206196"/>
            </a:xfrm>
            <a:custGeom>
              <a:gdLst>
                <a:gd fmla="*/ 0 w 45" name="T0"/>
                <a:gd fmla="*/ 11676657 h 33" name="T1"/>
                <a:gd fmla="*/ 0 w 45" name="T2"/>
                <a:gd fmla="*/ 11676657 h 33" name="T3"/>
                <a:gd fmla="*/ 16128999 w 45" name="T4"/>
                <a:gd fmla="*/ 1946109 h 33" name="T5"/>
                <a:gd fmla="*/ 48387003 w 45" name="T6"/>
                <a:gd fmla="*/ 0 h 33" name="T7"/>
                <a:gd fmla="*/ 69354696 w 45" name="T8"/>
                <a:gd fmla="*/ 25300818 h 33" name="T9"/>
                <a:gd fmla="*/ 70967596 w 45" name="T10"/>
                <a:gd fmla="*/ 44761905 h 33" name="T11"/>
                <a:gd fmla="*/ 62903099 w 45" name="T12"/>
                <a:gd fmla="*/ 62278289 h 33" name="T13"/>
                <a:gd fmla="*/ 0 w 45" name="T14"/>
                <a:gd fmla="*/ 11676657 h 33" name="T15"/>
                <a:gd fmla="*/ 0 w 45" name="T16"/>
                <a:gd fmla="*/ 11676657 h 33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45" name="T27"/>
                <a:gd fmla="*/ 0 h 33" name="T28"/>
                <a:gd fmla="*/ 45 w 45" name="T29"/>
                <a:gd fmla="*/ 33 h 33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33" w="45">
                  <a:moveTo>
                    <a:pt x="0" y="6"/>
                  </a:moveTo>
                  <a:lnTo>
                    <a:pt x="0" y="6"/>
                  </a:lnTo>
                  <a:lnTo>
                    <a:pt x="10" y="1"/>
                  </a:lnTo>
                  <a:lnTo>
                    <a:pt x="30" y="0"/>
                  </a:lnTo>
                  <a:lnTo>
                    <a:pt x="43" y="13"/>
                  </a:lnTo>
                  <a:lnTo>
                    <a:pt x="44" y="23"/>
                  </a:lnTo>
                  <a:lnTo>
                    <a:pt x="39" y="32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4" name="Freeform 75"/>
            <p:cNvSpPr/>
            <p:nvPr/>
          </p:nvSpPr>
          <p:spPr bwMode="auto">
            <a:xfrm>
              <a:off x="3348794" y="3507272"/>
              <a:ext cx="107950" cy="206196"/>
            </a:xfrm>
            <a:custGeom>
              <a:gdLst>
                <a:gd fmla="*/ 0 w 86" name="T0"/>
                <a:gd fmla="*/ 53237874 h 48" name="T1"/>
                <a:gd fmla="*/ 0 w 86" name="T2"/>
                <a:gd fmla="*/ 53237874 h 48" name="T3"/>
                <a:gd fmla="*/ 7877839 w 86" name="T4"/>
                <a:gd fmla="*/ 0 h 48" name="T5"/>
                <a:gd fmla="*/ 133927029 w 86" name="T6"/>
                <a:gd fmla="*/ 11645907 h 48" name="T7"/>
                <a:gd fmla="*/ 110292264 w 86" name="T8"/>
                <a:gd fmla="*/ 44918452 h 48" name="T9"/>
                <a:gd fmla="*/ 119746672 w 86" name="T10"/>
                <a:gd fmla="*/ 63219891 h 48" name="T11"/>
                <a:gd fmla="*/ 86658754 w 86" name="T12"/>
                <a:gd fmla="*/ 64883776 h 48" name="T13"/>
                <a:gd fmla="*/ 66175857 w 86" name="T14"/>
                <a:gd fmla="*/ 78192272 h 48" name="T15"/>
                <a:gd fmla="*/ 12605046 w 86" name="T16"/>
                <a:gd fmla="*/ 78192272 h 48" name="T17"/>
                <a:gd fmla="*/ 0 w 86" name="T18"/>
                <a:gd fmla="*/ 53237874 h 48" name="T19"/>
                <a:gd fmla="*/ 0 w 86" name="T20"/>
                <a:gd fmla="*/ 53237874 h 48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86" name="T33"/>
                <a:gd fmla="*/ 0 h 48" name="T34"/>
                <a:gd fmla="*/ 86 w 86" name="T35"/>
                <a:gd fmla="*/ 48 h 48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48" w="86">
                  <a:moveTo>
                    <a:pt x="0" y="32"/>
                  </a:moveTo>
                  <a:lnTo>
                    <a:pt x="0" y="32"/>
                  </a:lnTo>
                  <a:lnTo>
                    <a:pt x="5" y="0"/>
                  </a:lnTo>
                  <a:lnTo>
                    <a:pt x="85" y="7"/>
                  </a:lnTo>
                  <a:lnTo>
                    <a:pt x="70" y="27"/>
                  </a:lnTo>
                  <a:lnTo>
                    <a:pt x="76" y="38"/>
                  </a:lnTo>
                  <a:lnTo>
                    <a:pt x="55" y="39"/>
                  </a:lnTo>
                  <a:lnTo>
                    <a:pt x="42" y="47"/>
                  </a:lnTo>
                  <a:lnTo>
                    <a:pt x="8" y="47"/>
                  </a:lnTo>
                  <a:lnTo>
                    <a:pt x="0" y="3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65" name="Freeform 76"/>
            <p:cNvSpPr/>
            <p:nvPr/>
          </p:nvSpPr>
          <p:spPr bwMode="auto">
            <a:xfrm>
              <a:off x="3251958" y="3376302"/>
              <a:ext cx="98425" cy="206196"/>
            </a:xfrm>
            <a:custGeom>
              <a:gdLst>
                <a:gd fmla="*/ 0 w 79" name="T0"/>
                <a:gd fmla="*/ 25637190 h 34" name="T1"/>
                <a:gd fmla="*/ 7760624 w 79" name="T2"/>
                <a:gd fmla="*/ 47856961 h 34" name="T3"/>
                <a:gd fmla="*/ 37253235 w 79" name="T4"/>
                <a:gd fmla="*/ 56403123 h 34" name="T5"/>
                <a:gd fmla="*/ 85373103 w 79" name="T6"/>
                <a:gd fmla="*/ 34183352 h 34" name="T7"/>
                <a:gd fmla="*/ 114865707 w 79" name="T8"/>
                <a:gd fmla="*/ 39310788 h 34" name="T9"/>
                <a:gd fmla="*/ 121073955 w 79" name="T10"/>
                <a:gd fmla="*/ 17092330 h 34" name="T11"/>
                <a:gd fmla="*/ 68298222 w 79" name="T12"/>
                <a:gd fmla="*/ 11963587 h 34" name="T13"/>
                <a:gd fmla="*/ 37253235 w 79" name="T14"/>
                <a:gd fmla="*/ 0 h 34" name="T15"/>
                <a:gd fmla="*/ 1552374 w 79" name="T16"/>
                <a:gd fmla="*/ 23928480 h 34" name="T17"/>
                <a:gd fmla="*/ 0 w 79" name="T18"/>
                <a:gd fmla="*/ 25637190 h 34" name="T19"/>
                <a:gd fmla="*/ 0 w 79" name="T20"/>
                <a:gd fmla="*/ 25637190 h 34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79" name="T33"/>
                <a:gd fmla="*/ 0 h 34" name="T34"/>
                <a:gd fmla="*/ 79 w 79" name="T35"/>
                <a:gd fmla="*/ 34 h 34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34" w="79">
                  <a:moveTo>
                    <a:pt x="0" y="15"/>
                  </a:moveTo>
                  <a:lnTo>
                    <a:pt x="5" y="28"/>
                  </a:lnTo>
                  <a:lnTo>
                    <a:pt x="24" y="33"/>
                  </a:lnTo>
                  <a:lnTo>
                    <a:pt x="55" y="20"/>
                  </a:lnTo>
                  <a:lnTo>
                    <a:pt x="74" y="23"/>
                  </a:lnTo>
                  <a:lnTo>
                    <a:pt x="78" y="10"/>
                  </a:lnTo>
                  <a:lnTo>
                    <a:pt x="44" y="7"/>
                  </a:lnTo>
                  <a:lnTo>
                    <a:pt x="24" y="0"/>
                  </a:lnTo>
                  <a:lnTo>
                    <a:pt x="1" y="14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66" name="Group 167"/>
            <p:cNvGrpSpPr/>
            <p:nvPr/>
          </p:nvGrpSpPr>
          <p:grpSpPr>
            <a:xfrm>
              <a:off x="3105909" y="3261912"/>
              <a:ext cx="77787" cy="73025"/>
              <a:chOff x="3191" y="2547"/>
              <a:chExt cx="63" cy="55"/>
            </a:xfrm>
            <a:grpFill/>
          </p:grpSpPr>
          <p:sp>
            <p:nvSpPr>
              <p:cNvPr id="273" name="Freeform 184"/>
              <p:cNvSpPr/>
              <p:nvPr/>
            </p:nvSpPr>
            <p:spPr bwMode="auto">
              <a:xfrm>
                <a:off x="3191" y="2497"/>
                <a:ext cx="37" cy="155"/>
              </a:xfrm>
              <a:custGeom>
                <a:gdLst>
                  <a:gd fmla="*/ 0 w 37" name="T0"/>
                  <a:gd fmla="*/ 41 h 55" name="T1"/>
                  <a:gd fmla="*/ 0 w 37" name="T2"/>
                  <a:gd fmla="*/ 41 h 55" name="T3"/>
                  <a:gd fmla="*/ 3 w 37" name="T4"/>
                  <a:gd fmla="*/ 15 h 55" name="T5"/>
                  <a:gd fmla="*/ 31 w 37" name="T6"/>
                  <a:gd fmla="*/ 0 h 55" name="T7"/>
                  <a:gd fmla="*/ 26 w 37" name="T8"/>
                  <a:gd fmla="*/ 21 h 55" name="T9"/>
                  <a:gd fmla="*/ 36 w 37" name="T10"/>
                  <a:gd fmla="*/ 27 h 55" name="T11"/>
                  <a:gd fmla="*/ 18 w 37" name="T12"/>
                  <a:gd fmla="*/ 39 h 55" name="T13"/>
                  <a:gd fmla="*/ 18 w 37" name="T14"/>
                  <a:gd fmla="*/ 54 h 55" name="T15"/>
                  <a:gd fmla="*/ 7 w 37" name="T16"/>
                  <a:gd fmla="*/ 54 h 55" name="T17"/>
                  <a:gd fmla="*/ 0 w 37" name="T18"/>
                  <a:gd fmla="*/ 41 h 55" name="T19"/>
                  <a:gd fmla="*/ 0 w 37" name="T20"/>
                  <a:gd fmla="*/ 41 h 55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37" name="T33"/>
                  <a:gd fmla="*/ 0 h 55" name="T34"/>
                  <a:gd fmla="*/ 37 w 37" name="T35"/>
                  <a:gd fmla="*/ 55 h 55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55" w="37">
                    <a:moveTo>
                      <a:pt x="0" y="41"/>
                    </a:moveTo>
                    <a:lnTo>
                      <a:pt x="0" y="41"/>
                    </a:lnTo>
                    <a:lnTo>
                      <a:pt x="3" y="15"/>
                    </a:lnTo>
                    <a:lnTo>
                      <a:pt x="31" y="0"/>
                    </a:lnTo>
                    <a:lnTo>
                      <a:pt x="26" y="21"/>
                    </a:lnTo>
                    <a:lnTo>
                      <a:pt x="36" y="27"/>
                    </a:lnTo>
                    <a:lnTo>
                      <a:pt x="18" y="39"/>
                    </a:lnTo>
                    <a:lnTo>
                      <a:pt x="18" y="54"/>
                    </a:lnTo>
                    <a:lnTo>
                      <a:pt x="7" y="54"/>
                    </a:lnTo>
                    <a:lnTo>
                      <a:pt x="0" y="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4" name="Freeform 185"/>
              <p:cNvSpPr/>
              <p:nvPr/>
            </p:nvSpPr>
            <p:spPr bwMode="auto">
              <a:xfrm>
                <a:off x="3216" y="2514"/>
                <a:ext cx="13" cy="155"/>
              </a:xfrm>
              <a:custGeom>
                <a:gdLst>
                  <a:gd fmla="*/ 0 w 13" name="T0"/>
                  <a:gd fmla="*/ 6 h 7" name="T1"/>
                  <a:gd fmla="*/ 0 w 13" name="T2"/>
                  <a:gd fmla="*/ 6 h 7" name="T3"/>
                  <a:gd fmla="*/ 10 w 13" name="T4"/>
                  <a:gd fmla="*/ 0 h 7" name="T5"/>
                  <a:gd fmla="*/ 12 w 13" name="T6"/>
                  <a:gd fmla="*/ 4 h 7" name="T7"/>
                  <a:gd fmla="*/ 0 w 13" name="T8"/>
                  <a:gd fmla="*/ 6 h 7" name="T9"/>
                  <a:gd fmla="*/ 0 w 13" name="T10"/>
                  <a:gd fmla="*/ 6 h 7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3" name="T18"/>
                  <a:gd fmla="*/ 0 h 7" name="T19"/>
                  <a:gd fmla="*/ 13 w 13" name="T20"/>
                  <a:gd fmla="*/ 7 h 7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7" w="13">
                    <a:moveTo>
                      <a:pt x="0" y="6"/>
                    </a:moveTo>
                    <a:lnTo>
                      <a:pt x="0" y="6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5" name="Freeform 186"/>
              <p:cNvSpPr/>
              <p:nvPr/>
            </p:nvSpPr>
            <p:spPr bwMode="auto">
              <a:xfrm>
                <a:off x="3232" y="2510"/>
                <a:ext cx="22" cy="155"/>
              </a:xfrm>
              <a:custGeom>
                <a:gdLst>
                  <a:gd fmla="*/ 0 w 22" name="T0"/>
                  <a:gd fmla="*/ 12 h 24" name="T1"/>
                  <a:gd fmla="*/ 0 w 22" name="T2"/>
                  <a:gd fmla="*/ 12 h 24" name="T3"/>
                  <a:gd fmla="*/ 16 w 22" name="T4"/>
                  <a:gd fmla="*/ 23 h 24" name="T5"/>
                  <a:gd fmla="*/ 21 w 22" name="T6"/>
                  <a:gd fmla="*/ 11 h 24" name="T7"/>
                  <a:gd fmla="*/ 17 w 22" name="T8"/>
                  <a:gd fmla="*/ 0 h 24" name="T9"/>
                  <a:gd fmla="*/ 0 w 22" name="T10"/>
                  <a:gd fmla="*/ 12 h 24" name="T11"/>
                  <a:gd fmla="*/ 0 w 22" name="T12"/>
                  <a:gd fmla="*/ 12 h 24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2" name="T21"/>
                  <a:gd fmla="*/ 0 h 24" name="T22"/>
                  <a:gd fmla="*/ 22 w 22" name="T23"/>
                  <a:gd fmla="*/ 24 h 24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4" w="22">
                    <a:moveTo>
                      <a:pt x="0" y="12"/>
                    </a:moveTo>
                    <a:lnTo>
                      <a:pt x="0" y="12"/>
                    </a:lnTo>
                    <a:lnTo>
                      <a:pt x="16" y="23"/>
                    </a:lnTo>
                    <a:lnTo>
                      <a:pt x="21" y="11"/>
                    </a:lnTo>
                    <a:lnTo>
                      <a:pt x="17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67" name="Freeform 78"/>
            <p:cNvSpPr/>
            <p:nvPr/>
          </p:nvSpPr>
          <p:spPr bwMode="auto">
            <a:xfrm>
              <a:off x="3318633" y="2957993"/>
              <a:ext cx="185736" cy="206196"/>
            </a:xfrm>
            <a:custGeom>
              <a:gdLst>
                <a:gd fmla="*/ 0 w 149" name="T0"/>
                <a:gd fmla="*/ 39536435 h 224" name="T1"/>
                <a:gd fmla="*/ 0 w 149" name="T2"/>
                <a:gd fmla="*/ 39536435 h 224" name="T3"/>
                <a:gd fmla="*/ 15539579 w 149" name="T4"/>
                <a:gd fmla="*/ 27504408 h 224" name="T5"/>
                <a:gd fmla="*/ 38847698 w 149" name="T6"/>
                <a:gd fmla="*/ 51569784 h 224" name="T7"/>
                <a:gd fmla="*/ 83910746 w 149" name="T8"/>
                <a:gd fmla="*/ 55007506 h 224" name="T9"/>
                <a:gd fmla="*/ 108773316 w 149" name="T10"/>
                <a:gd fmla="*/ 41256607 h 224" name="T11"/>
                <a:gd fmla="*/ 116543103 w 149" name="T12"/>
                <a:gd fmla="*/ 8595619 h 224" name="T13"/>
                <a:gd fmla="*/ 158498456 w 149" name="T14"/>
                <a:gd fmla="*/ 0 h 224" name="T15"/>
                <a:gd fmla="*/ 180253400 w 149" name="T16"/>
                <a:gd fmla="*/ 12033343 h 224" name="T17"/>
                <a:gd fmla="*/ 177144488 w 149" name="T18"/>
                <a:gd fmla="*/ 39536435 h 224" name="T19"/>
                <a:gd fmla="*/ 169375947 w 149" name="T20"/>
                <a:gd fmla="*/ 67040844 h 224" name="T21"/>
                <a:gd fmla="*/ 198899392 w 149" name="T22"/>
                <a:gd fmla="*/ 99701845 h 224" name="T23"/>
                <a:gd fmla="*/ 181806609 w 149" name="T24"/>
                <a:gd fmla="*/ 123768522 h 224" name="T25"/>
                <a:gd fmla="*/ 203561514 w 149" name="T26"/>
                <a:gd fmla="*/ 166742669 h 224" name="T27"/>
                <a:gd fmla="*/ 194238517 w 149" name="T28"/>
                <a:gd fmla="*/ 204561585 h 224" name="T29"/>
                <a:gd fmla="*/ 229977293 w 149" name="T30"/>
                <a:gd fmla="*/ 283635746 h 224" name="T31"/>
                <a:gd fmla="*/ 149174213 w 149" name="T32"/>
                <a:gd fmla="*/ 359270956 h 224" name="T33"/>
                <a:gd fmla="*/ 51278369 w 149" name="T34"/>
                <a:gd fmla="*/ 383337633 h 224" name="T35"/>
                <a:gd fmla="*/ 46617494 w 149" name="T36"/>
                <a:gd fmla="*/ 367866572 h 224" name="T37"/>
                <a:gd fmla="*/ 15539579 w 149" name="T38"/>
                <a:gd fmla="*/ 357552095 h 224" name="T39"/>
                <a:gd fmla="*/ 10877457 w 149" name="T40"/>
                <a:gd fmla="*/ 281916885 h 224" name="T41"/>
                <a:gd fmla="*/ 104111194 w 149" name="T42"/>
                <a:gd fmla="*/ 201123863 h 224" name="T43"/>
                <a:gd fmla="*/ 73033274 w 149" name="T44"/>
                <a:gd fmla="*/ 161586086 h 224" name="T45"/>
                <a:gd fmla="*/ 62155821 w 149" name="T46"/>
                <a:gd fmla="*/ 80793043 h 224" name="T47"/>
                <a:gd fmla="*/ 0 w 149" name="T48"/>
                <a:gd fmla="*/ 39536435 h 224" name="T49"/>
                <a:gd fmla="*/ 0 w 149" name="T50"/>
                <a:gd fmla="*/ 39536435 h 224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149" name="T78"/>
                <a:gd fmla="*/ 0 h 224" name="T79"/>
                <a:gd fmla="*/ 149 w 149" name="T80"/>
                <a:gd fmla="*/ 224 h 224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224" w="149">
                  <a:moveTo>
                    <a:pt x="0" y="23"/>
                  </a:moveTo>
                  <a:lnTo>
                    <a:pt x="0" y="23"/>
                  </a:lnTo>
                  <a:lnTo>
                    <a:pt x="10" y="16"/>
                  </a:lnTo>
                  <a:lnTo>
                    <a:pt x="25" y="30"/>
                  </a:lnTo>
                  <a:lnTo>
                    <a:pt x="54" y="32"/>
                  </a:lnTo>
                  <a:lnTo>
                    <a:pt x="70" y="24"/>
                  </a:lnTo>
                  <a:lnTo>
                    <a:pt x="75" y="5"/>
                  </a:lnTo>
                  <a:lnTo>
                    <a:pt x="102" y="0"/>
                  </a:lnTo>
                  <a:lnTo>
                    <a:pt x="116" y="7"/>
                  </a:lnTo>
                  <a:lnTo>
                    <a:pt x="114" y="23"/>
                  </a:lnTo>
                  <a:lnTo>
                    <a:pt x="109" y="39"/>
                  </a:lnTo>
                  <a:lnTo>
                    <a:pt x="128" y="58"/>
                  </a:lnTo>
                  <a:lnTo>
                    <a:pt x="117" y="72"/>
                  </a:lnTo>
                  <a:lnTo>
                    <a:pt x="131" y="97"/>
                  </a:lnTo>
                  <a:lnTo>
                    <a:pt x="125" y="119"/>
                  </a:lnTo>
                  <a:lnTo>
                    <a:pt x="148" y="165"/>
                  </a:lnTo>
                  <a:lnTo>
                    <a:pt x="96" y="209"/>
                  </a:lnTo>
                  <a:lnTo>
                    <a:pt x="33" y="223"/>
                  </a:lnTo>
                  <a:lnTo>
                    <a:pt x="30" y="214"/>
                  </a:lnTo>
                  <a:lnTo>
                    <a:pt x="10" y="208"/>
                  </a:lnTo>
                  <a:lnTo>
                    <a:pt x="7" y="164"/>
                  </a:lnTo>
                  <a:lnTo>
                    <a:pt x="67" y="117"/>
                  </a:lnTo>
                  <a:lnTo>
                    <a:pt x="47" y="94"/>
                  </a:lnTo>
                  <a:lnTo>
                    <a:pt x="40" y="47"/>
                  </a:lnTo>
                  <a:lnTo>
                    <a:pt x="0" y="2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68" name="Group 172"/>
            <p:cNvGrpSpPr/>
            <p:nvPr/>
          </p:nvGrpSpPr>
          <p:grpSpPr>
            <a:xfrm>
              <a:off x="2890011" y="3423854"/>
              <a:ext cx="238123" cy="217489"/>
              <a:chOff x="3019" y="2670"/>
              <a:chExt cx="190" cy="167"/>
            </a:xfrm>
            <a:grpFill/>
          </p:grpSpPr>
          <p:sp>
            <p:nvSpPr>
              <p:cNvPr id="271" name="Freeform 182"/>
              <p:cNvSpPr/>
              <p:nvPr/>
            </p:nvSpPr>
            <p:spPr bwMode="auto">
              <a:xfrm>
                <a:off x="3019" y="2666"/>
                <a:ext cx="172" cy="158"/>
              </a:xfrm>
              <a:custGeom>
                <a:gdLst>
                  <a:gd fmla="*/ 0 w 172" name="T0"/>
                  <a:gd fmla="*/ 45 h 150" name="T1"/>
                  <a:gd fmla="*/ 0 w 172" name="T2"/>
                  <a:gd fmla="*/ 45 h 150" name="T3"/>
                  <a:gd fmla="*/ 5 w 172" name="T4"/>
                  <a:gd fmla="*/ 58 h 150" name="T5"/>
                  <a:gd fmla="*/ 41 w 172" name="T6"/>
                  <a:gd fmla="*/ 67 h 150" name="T7"/>
                  <a:gd fmla="*/ 35 w 172" name="T8"/>
                  <a:gd fmla="*/ 75 h 150" name="T9"/>
                  <a:gd fmla="*/ 48 w 172" name="T10"/>
                  <a:gd fmla="*/ 84 h 150" name="T11"/>
                  <a:gd fmla="*/ 53 w 172" name="T12"/>
                  <a:gd fmla="*/ 101 h 150" name="T13"/>
                  <a:gd fmla="*/ 38 w 172" name="T14"/>
                  <a:gd fmla="*/ 133 h 150" name="T15"/>
                  <a:gd fmla="*/ 81 w 172" name="T16"/>
                  <a:gd fmla="*/ 145 h 150" name="T17"/>
                  <a:gd fmla="*/ 85 w 172" name="T18"/>
                  <a:gd fmla="*/ 147 h 150" name="T19"/>
                  <a:gd fmla="*/ 105 w 172" name="T20"/>
                  <a:gd fmla="*/ 149 h 150" name="T21"/>
                  <a:gd fmla="*/ 105 w 172" name="T22"/>
                  <a:gd fmla="*/ 137 h 150" name="T23"/>
                  <a:gd fmla="*/ 117 w 172" name="T24"/>
                  <a:gd fmla="*/ 130 h 150" name="T25"/>
                  <a:gd fmla="*/ 145 w 172" name="T26"/>
                  <a:gd fmla="*/ 138 h 150" name="T27"/>
                  <a:gd fmla="*/ 163 w 172" name="T28"/>
                  <a:gd fmla="*/ 125 h 150" name="T29"/>
                  <a:gd fmla="*/ 153 w 172" name="T30"/>
                  <a:gd fmla="*/ 107 h 150" name="T31"/>
                  <a:gd fmla="*/ 157 w 172" name="T32"/>
                  <a:gd fmla="*/ 90 h 150" name="T33"/>
                  <a:gd fmla="*/ 143 w 172" name="T34"/>
                  <a:gd fmla="*/ 80 h 150" name="T35"/>
                  <a:gd fmla="*/ 163 w 172" name="T36"/>
                  <a:gd fmla="*/ 60 h 150" name="T37"/>
                  <a:gd fmla="*/ 171 w 172" name="T38"/>
                  <a:gd fmla="*/ 38 h 150" name="T39"/>
                  <a:gd fmla="*/ 146 w 172" name="T40"/>
                  <a:gd fmla="*/ 28 h 150" name="T41"/>
                  <a:gd fmla="*/ 139 w 172" name="T42"/>
                  <a:gd fmla="*/ 26 h 150" name="T43"/>
                  <a:gd fmla="*/ 100 w 172" name="T44"/>
                  <a:gd fmla="*/ 0 h 150" name="T45"/>
                  <a:gd fmla="*/ 86 w 172" name="T46"/>
                  <a:gd fmla="*/ 4 h 150" name="T47"/>
                  <a:gd fmla="*/ 71 w 172" name="T48"/>
                  <a:gd fmla="*/ 29 h 150" name="T49"/>
                  <a:gd fmla="*/ 38 w 172" name="T50"/>
                  <a:gd fmla="*/ 25 h 150" name="T51"/>
                  <a:gd fmla="*/ 43 w 172" name="T52"/>
                  <a:gd fmla="*/ 44 h 150" name="T53"/>
                  <a:gd fmla="*/ 0 w 172" name="T54"/>
                  <a:gd fmla="*/ 45 h 150" name="T55"/>
                  <a:gd fmla="*/ 0 w 172" name="T56"/>
                  <a:gd fmla="*/ 45 h 150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w 172" name="T87"/>
                  <a:gd fmla="*/ 0 h 150" name="T88"/>
                  <a:gd fmla="*/ 172 w 172" name="T89"/>
                  <a:gd fmla="*/ 150 h 150" name="T90"/>
                </a:gdLst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b="T90" l="T87" r="T89" t="T88"/>
                <a:pathLst>
                  <a:path h="150" w="172">
                    <a:moveTo>
                      <a:pt x="0" y="45"/>
                    </a:moveTo>
                    <a:lnTo>
                      <a:pt x="0" y="45"/>
                    </a:lnTo>
                    <a:lnTo>
                      <a:pt x="5" y="58"/>
                    </a:lnTo>
                    <a:lnTo>
                      <a:pt x="41" y="67"/>
                    </a:lnTo>
                    <a:lnTo>
                      <a:pt x="35" y="75"/>
                    </a:lnTo>
                    <a:lnTo>
                      <a:pt x="48" y="84"/>
                    </a:lnTo>
                    <a:lnTo>
                      <a:pt x="53" y="101"/>
                    </a:lnTo>
                    <a:lnTo>
                      <a:pt x="38" y="133"/>
                    </a:lnTo>
                    <a:lnTo>
                      <a:pt x="81" y="145"/>
                    </a:lnTo>
                    <a:lnTo>
                      <a:pt x="85" y="147"/>
                    </a:lnTo>
                    <a:lnTo>
                      <a:pt x="105" y="149"/>
                    </a:lnTo>
                    <a:lnTo>
                      <a:pt x="105" y="137"/>
                    </a:lnTo>
                    <a:lnTo>
                      <a:pt x="117" y="130"/>
                    </a:lnTo>
                    <a:lnTo>
                      <a:pt x="145" y="138"/>
                    </a:lnTo>
                    <a:lnTo>
                      <a:pt x="163" y="125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43" y="80"/>
                    </a:lnTo>
                    <a:lnTo>
                      <a:pt x="163" y="60"/>
                    </a:lnTo>
                    <a:lnTo>
                      <a:pt x="171" y="38"/>
                    </a:lnTo>
                    <a:lnTo>
                      <a:pt x="146" y="28"/>
                    </a:lnTo>
                    <a:lnTo>
                      <a:pt x="139" y="26"/>
                    </a:lnTo>
                    <a:lnTo>
                      <a:pt x="100" y="0"/>
                    </a:lnTo>
                    <a:lnTo>
                      <a:pt x="86" y="4"/>
                    </a:lnTo>
                    <a:lnTo>
                      <a:pt x="71" y="29"/>
                    </a:lnTo>
                    <a:lnTo>
                      <a:pt x="38" y="25"/>
                    </a:lnTo>
                    <a:lnTo>
                      <a:pt x="43" y="44"/>
                    </a:lnTo>
                    <a:lnTo>
                      <a:pt x="0" y="4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2" name="Freeform 183"/>
              <p:cNvSpPr/>
              <p:nvPr/>
            </p:nvSpPr>
            <p:spPr bwMode="auto">
              <a:xfrm>
                <a:off x="3198" y="2743"/>
                <a:ext cx="11" cy="158"/>
              </a:xfrm>
              <a:custGeom>
                <a:gdLst>
                  <a:gd fmla="*/ 0 w 11" name="T0"/>
                  <a:gd fmla="*/ 14 h 29" name="T1"/>
                  <a:gd fmla="*/ 0 w 11" name="T2"/>
                  <a:gd fmla="*/ 14 h 29" name="T3"/>
                  <a:gd fmla="*/ 9 w 11" name="T4"/>
                  <a:gd fmla="*/ 28 h 29" name="T5"/>
                  <a:gd fmla="*/ 10 w 11" name="T6"/>
                  <a:gd fmla="*/ 0 h 29" name="T7"/>
                  <a:gd fmla="*/ 0 w 11" name="T8"/>
                  <a:gd fmla="*/ 14 h 29" name="T9"/>
                  <a:gd fmla="*/ 0 w 11" name="T10"/>
                  <a:gd fmla="*/ 14 h 29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1" name="T18"/>
                  <a:gd fmla="*/ 0 h 29" name="T19"/>
                  <a:gd fmla="*/ 11 w 11" name="T20"/>
                  <a:gd fmla="*/ 29 h 29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8" w="11">
                    <a:moveTo>
                      <a:pt x="0" y="14"/>
                    </a:moveTo>
                    <a:lnTo>
                      <a:pt x="0" y="14"/>
                    </a:lnTo>
                    <a:lnTo>
                      <a:pt x="9" y="28"/>
                    </a:lnTo>
                    <a:lnTo>
                      <a:pt x="10" y="0"/>
                    </a:lnTo>
                    <a:lnTo>
                      <a:pt x="0" y="1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69" name="Freeform 80"/>
            <p:cNvSpPr/>
            <p:nvPr/>
          </p:nvSpPr>
          <p:spPr bwMode="auto">
            <a:xfrm>
              <a:off x="3070984" y="3316770"/>
              <a:ext cx="144461" cy="206196"/>
            </a:xfrm>
            <a:custGeom>
              <a:gdLst>
                <a:gd fmla="*/ 0 w 119" name="T0"/>
                <a:gd fmla="*/ 91405696 h 133" name="T1"/>
                <a:gd fmla="*/ 0 w 119" name="T2"/>
                <a:gd fmla="*/ 91405696 h 133" name="T3"/>
                <a:gd fmla="*/ 0 w 119" name="T4"/>
                <a:gd fmla="*/ 128645278 h 133" name="T5"/>
                <a:gd fmla="*/ 1473755 w 119" name="T6"/>
                <a:gd fmla="*/ 145571769 h 133" name="T7"/>
                <a:gd fmla="*/ 4421266 w 119" name="T8"/>
                <a:gd fmla="*/ 164192211 h 133" name="T9"/>
                <a:gd fmla="*/ 41263940 w 119" name="T10"/>
                <a:gd fmla="*/ 181118743 h 133" name="T11"/>
                <a:gd fmla="*/ 29473892 w 119" name="T12"/>
                <a:gd fmla="*/ 218358325 h 133" name="T13"/>
                <a:gd fmla="*/ 69264067 w 119" name="T14"/>
                <a:gd fmla="*/ 223436272 h 133" name="T15"/>
                <a:gd fmla="*/ 137055594 w 119" name="T16"/>
                <a:gd fmla="*/ 221743623 h 133" name="T17"/>
                <a:gd fmla="*/ 154739438 w 119" name="T18"/>
                <a:gd fmla="*/ 186196690 h 133" name="T19"/>
                <a:gd fmla="*/ 119370536 w 119" name="T20"/>
                <a:gd fmla="*/ 140493822 h 133" name="T21"/>
                <a:gd fmla="*/ 162108250 w 119" name="T22"/>
                <a:gd fmla="*/ 115104085 h 133" name="T23"/>
                <a:gd fmla="*/ 173898288 w 119" name="T24"/>
                <a:gd fmla="*/ 123567330 h 133" name="T25"/>
                <a:gd fmla="*/ 162108250 w 119" name="T26"/>
                <a:gd fmla="*/ 33854294 h 133" name="T27"/>
                <a:gd fmla="*/ 129686820 w 119" name="T28"/>
                <a:gd fmla="*/ 11848549 h 133" name="T29"/>
                <a:gd fmla="*/ 94317918 w 119" name="T30"/>
                <a:gd fmla="*/ 27083697 h 133" name="T31"/>
                <a:gd fmla="*/ 100212937 w 119" name="T32"/>
                <a:gd fmla="*/ 16926496 h 133" name="T33"/>
                <a:gd fmla="*/ 69264067 w 119" name="T34"/>
                <a:gd fmla="*/ 0 h 133" name="T35"/>
                <a:gd fmla="*/ 53053978 w 119" name="T36"/>
                <a:gd fmla="*/ 0 h 133" name="T37"/>
                <a:gd fmla="*/ 53053978 w 119" name="T38"/>
                <a:gd fmla="*/ 49088146 h 133" name="T39"/>
                <a:gd fmla="*/ 33895156 w 119" name="T40"/>
                <a:gd fmla="*/ 35546943 h 133" name="T41"/>
                <a:gd fmla="*/ 23578873 w 119" name="T42"/>
                <a:gd fmla="*/ 50780795 h 133" name="T43"/>
                <a:gd fmla="*/ 20632577 w 119" name="T44"/>
                <a:gd fmla="*/ 81249781 h 133" name="T45"/>
                <a:gd fmla="*/ 0 w 119" name="T46"/>
                <a:gd fmla="*/ 91405696 h 133" name="T47"/>
                <a:gd fmla="*/ 0 w 119" name="T48"/>
                <a:gd fmla="*/ 91405696 h 133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w 119" name="T75"/>
                <a:gd fmla="*/ 0 h 133" name="T76"/>
                <a:gd fmla="*/ 119 w 119" name="T77"/>
                <a:gd fmla="*/ 133 h 133" name="T78"/>
              </a:gdLst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b="T78" l="T75" r="T77" t="T76"/>
              <a:pathLst>
                <a:path h="133" w="119">
                  <a:moveTo>
                    <a:pt x="0" y="54"/>
                  </a:moveTo>
                  <a:lnTo>
                    <a:pt x="0" y="54"/>
                  </a:lnTo>
                  <a:lnTo>
                    <a:pt x="0" y="76"/>
                  </a:lnTo>
                  <a:lnTo>
                    <a:pt x="1" y="86"/>
                  </a:lnTo>
                  <a:lnTo>
                    <a:pt x="3" y="97"/>
                  </a:lnTo>
                  <a:lnTo>
                    <a:pt x="28" y="107"/>
                  </a:lnTo>
                  <a:lnTo>
                    <a:pt x="20" y="129"/>
                  </a:lnTo>
                  <a:lnTo>
                    <a:pt x="47" y="132"/>
                  </a:lnTo>
                  <a:lnTo>
                    <a:pt x="93" y="131"/>
                  </a:lnTo>
                  <a:lnTo>
                    <a:pt x="105" y="110"/>
                  </a:lnTo>
                  <a:lnTo>
                    <a:pt x="81" y="83"/>
                  </a:lnTo>
                  <a:lnTo>
                    <a:pt x="110" y="68"/>
                  </a:lnTo>
                  <a:lnTo>
                    <a:pt x="118" y="73"/>
                  </a:lnTo>
                  <a:lnTo>
                    <a:pt x="110" y="20"/>
                  </a:lnTo>
                  <a:lnTo>
                    <a:pt x="88" y="7"/>
                  </a:lnTo>
                  <a:lnTo>
                    <a:pt x="64" y="16"/>
                  </a:lnTo>
                  <a:lnTo>
                    <a:pt x="68" y="1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6" y="29"/>
                  </a:lnTo>
                  <a:lnTo>
                    <a:pt x="23" y="21"/>
                  </a:lnTo>
                  <a:lnTo>
                    <a:pt x="16" y="30"/>
                  </a:lnTo>
                  <a:lnTo>
                    <a:pt x="14" y="48"/>
                  </a:lnTo>
                  <a:lnTo>
                    <a:pt x="0" y="5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70" name="Group 176"/>
            <p:cNvGrpSpPr/>
            <p:nvPr/>
          </p:nvGrpSpPr>
          <p:grpSpPr>
            <a:xfrm>
              <a:off x="3310695" y="3630214"/>
              <a:ext cx="109537" cy="138113"/>
              <a:chOff x="3356" y="2828"/>
              <a:chExt cx="86" cy="106"/>
            </a:xfrm>
            <a:grpFill/>
          </p:grpSpPr>
          <p:sp>
            <p:nvSpPr>
              <p:cNvPr id="269" name="Freeform 180"/>
              <p:cNvSpPr/>
              <p:nvPr/>
            </p:nvSpPr>
            <p:spPr bwMode="auto">
              <a:xfrm>
                <a:off x="3356" y="2792"/>
                <a:ext cx="86" cy="158"/>
              </a:xfrm>
              <a:custGeom>
                <a:gdLst>
                  <a:gd fmla="*/ 0 w 86" name="T0"/>
                  <a:gd fmla="*/ 34 h 86" name="T1"/>
                  <a:gd fmla="*/ 0 w 86" name="T2"/>
                  <a:gd fmla="*/ 34 h 86" name="T3"/>
                  <a:gd fmla="*/ 11 w 86" name="T4"/>
                  <a:gd fmla="*/ 15 h 86" name="T5"/>
                  <a:gd fmla="*/ 38 w 86" name="T6"/>
                  <a:gd fmla="*/ 8 h 86" name="T7"/>
                  <a:gd fmla="*/ 72 w 86" name="T8"/>
                  <a:gd fmla="*/ 8 h 86" name="T9"/>
                  <a:gd fmla="*/ 85 w 86" name="T10"/>
                  <a:gd fmla="*/ 0 h 86" name="T11"/>
                  <a:gd fmla="*/ 80 w 86" name="T12"/>
                  <a:gd fmla="*/ 18 h 86" name="T13"/>
                  <a:gd fmla="*/ 57 w 86" name="T14"/>
                  <a:gd fmla="*/ 14 h 86" name="T15"/>
                  <a:gd fmla="*/ 46 w 86" name="T16"/>
                  <a:gd fmla="*/ 29 h 86" name="T17"/>
                  <a:gd fmla="*/ 33 w 86" name="T18"/>
                  <a:gd fmla="*/ 21 h 86" name="T19"/>
                  <a:gd fmla="*/ 42 w 86" name="T20"/>
                  <a:gd fmla="*/ 43 h 86" name="T21"/>
                  <a:gd fmla="*/ 31 w 86" name="T22"/>
                  <a:gd fmla="*/ 48 h 86" name="T23"/>
                  <a:gd fmla="*/ 52 w 86" name="T24"/>
                  <a:gd fmla="*/ 57 h 86" name="T25"/>
                  <a:gd fmla="*/ 52 w 86" name="T26"/>
                  <a:gd fmla="*/ 66 h 86" name="T27"/>
                  <a:gd fmla="*/ 35 w 86" name="T28"/>
                  <a:gd fmla="*/ 69 h 86" name="T29"/>
                  <a:gd fmla="*/ 41 w 86" name="T30"/>
                  <a:gd fmla="*/ 85 h 86" name="T31"/>
                  <a:gd fmla="*/ 20 w 86" name="T32"/>
                  <a:gd fmla="*/ 80 h 86" name="T33"/>
                  <a:gd fmla="*/ 14 w 86" name="T34"/>
                  <a:gd fmla="*/ 65 h 86" name="T35"/>
                  <a:gd fmla="*/ 41 w 86" name="T36"/>
                  <a:gd fmla="*/ 58 h 86" name="T37"/>
                  <a:gd fmla="*/ 14 w 86" name="T38"/>
                  <a:gd fmla="*/ 56 h 86" name="T39"/>
                  <a:gd fmla="*/ 0 w 86" name="T40"/>
                  <a:gd fmla="*/ 34 h 86" name="T41"/>
                  <a:gd fmla="*/ 0 w 86" name="T42"/>
                  <a:gd fmla="*/ 34 h 8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86" name="T66"/>
                  <a:gd fmla="*/ 0 h 86" name="T67"/>
                  <a:gd fmla="*/ 86 w 86" name="T68"/>
                  <a:gd fmla="*/ 86 h 86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86" w="86">
                    <a:moveTo>
                      <a:pt x="0" y="34"/>
                    </a:moveTo>
                    <a:lnTo>
                      <a:pt x="0" y="34"/>
                    </a:lnTo>
                    <a:lnTo>
                      <a:pt x="11" y="15"/>
                    </a:lnTo>
                    <a:lnTo>
                      <a:pt x="38" y="8"/>
                    </a:lnTo>
                    <a:lnTo>
                      <a:pt x="72" y="8"/>
                    </a:lnTo>
                    <a:lnTo>
                      <a:pt x="85" y="0"/>
                    </a:lnTo>
                    <a:lnTo>
                      <a:pt x="80" y="18"/>
                    </a:lnTo>
                    <a:lnTo>
                      <a:pt x="57" y="14"/>
                    </a:lnTo>
                    <a:lnTo>
                      <a:pt x="46" y="29"/>
                    </a:lnTo>
                    <a:lnTo>
                      <a:pt x="33" y="21"/>
                    </a:lnTo>
                    <a:lnTo>
                      <a:pt x="42" y="43"/>
                    </a:lnTo>
                    <a:lnTo>
                      <a:pt x="31" y="48"/>
                    </a:lnTo>
                    <a:lnTo>
                      <a:pt x="52" y="57"/>
                    </a:lnTo>
                    <a:lnTo>
                      <a:pt x="52" y="66"/>
                    </a:lnTo>
                    <a:lnTo>
                      <a:pt x="35" y="69"/>
                    </a:lnTo>
                    <a:lnTo>
                      <a:pt x="41" y="85"/>
                    </a:lnTo>
                    <a:lnTo>
                      <a:pt x="20" y="80"/>
                    </a:lnTo>
                    <a:lnTo>
                      <a:pt x="14" y="65"/>
                    </a:lnTo>
                    <a:lnTo>
                      <a:pt x="41" y="58"/>
                    </a:lnTo>
                    <a:lnTo>
                      <a:pt x="14" y="56"/>
                    </a:lnTo>
                    <a:lnTo>
                      <a:pt x="0" y="3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70" name="Freeform 181"/>
              <p:cNvSpPr/>
              <p:nvPr/>
            </p:nvSpPr>
            <p:spPr bwMode="auto">
              <a:xfrm>
                <a:off x="3401" y="2851"/>
                <a:ext cx="41" cy="158"/>
              </a:xfrm>
              <a:custGeom>
                <a:gdLst>
                  <a:gd fmla="*/ 0 w 41" name="T0"/>
                  <a:gd fmla="*/ 6 h 7" name="T1"/>
                  <a:gd fmla="*/ 0 w 41" name="T2"/>
                  <a:gd fmla="*/ 6 h 7" name="T3"/>
                  <a:gd fmla="*/ 3 w 41" name="T4"/>
                  <a:gd fmla="*/ 0 h 7" name="T5"/>
                  <a:gd fmla="*/ 40 w 41" name="T6"/>
                  <a:gd fmla="*/ 6 h 7" name="T7"/>
                  <a:gd fmla="*/ 13 w 41" name="T8"/>
                  <a:gd fmla="*/ 6 h 7" name="T9"/>
                  <a:gd fmla="*/ 0 w 41" name="T10"/>
                  <a:gd fmla="*/ 6 h 7" name="T11"/>
                  <a:gd fmla="*/ 0 w 41" name="T12"/>
                  <a:gd fmla="*/ 6 h 7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41" name="T21"/>
                  <a:gd fmla="*/ 0 h 7" name="T22"/>
                  <a:gd fmla="*/ 41 w 41" name="T23"/>
                  <a:gd fmla="*/ 7 h 7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7" w="41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40" y="6"/>
                    </a:lnTo>
                    <a:lnTo>
                      <a:pt x="13" y="6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71" name="Freeform 82"/>
            <p:cNvSpPr/>
            <p:nvPr/>
          </p:nvSpPr>
          <p:spPr bwMode="auto">
            <a:xfrm>
              <a:off x="3239258" y="3412021"/>
              <a:ext cx="117475" cy="206196"/>
            </a:xfrm>
            <a:custGeom>
              <a:gdLst>
                <a:gd fmla="*/ 0 w 93" name="T0"/>
                <a:gd fmla="*/ 44700470 h 49" name="T1"/>
                <a:gd fmla="*/ 0 w 93" name="T2"/>
                <a:gd fmla="*/ 44700470 h 49" name="T3"/>
                <a:gd fmla="*/ 22337937 w 93" name="T4"/>
                <a:gd fmla="*/ 12771562 h 49" name="T5"/>
                <a:gd fmla="*/ 52655329 w 93" name="T6"/>
                <a:gd fmla="*/ 20754422 h 49" name="T7"/>
                <a:gd fmla="*/ 102118623 w 93" name="T8"/>
                <a:gd fmla="*/ 0 h 49" name="T9"/>
                <a:gd fmla="*/ 132434743 w 93" name="T10"/>
                <a:gd fmla="*/ 4789967 h 49" name="T11"/>
                <a:gd fmla="*/ 146795741 w 93" name="T12"/>
                <a:gd fmla="*/ 15964451 h 49" name="T13"/>
                <a:gd fmla="*/ 90949660 w 93" name="T14"/>
                <a:gd fmla="*/ 67050695 h 49" name="T15"/>
                <a:gd fmla="*/ 43081751 w 93" name="T16"/>
                <a:gd fmla="*/ 76629363 h 49" name="T17"/>
                <a:gd fmla="*/ 0 w 93" name="T18"/>
                <a:gd fmla="*/ 44700470 h 49" name="T19"/>
                <a:gd fmla="*/ 0 w 93" name="T20"/>
                <a:gd fmla="*/ 44700470 h 4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93" name="T33"/>
                <a:gd fmla="*/ 0 h 49" name="T34"/>
                <a:gd fmla="*/ 93 w 93" name="T35"/>
                <a:gd fmla="*/ 49 h 4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49" w="93">
                  <a:moveTo>
                    <a:pt x="0" y="28"/>
                  </a:moveTo>
                  <a:lnTo>
                    <a:pt x="0" y="28"/>
                  </a:lnTo>
                  <a:lnTo>
                    <a:pt x="14" y="8"/>
                  </a:lnTo>
                  <a:lnTo>
                    <a:pt x="33" y="13"/>
                  </a:lnTo>
                  <a:lnTo>
                    <a:pt x="64" y="0"/>
                  </a:lnTo>
                  <a:lnTo>
                    <a:pt x="83" y="3"/>
                  </a:lnTo>
                  <a:lnTo>
                    <a:pt x="92" y="10"/>
                  </a:lnTo>
                  <a:lnTo>
                    <a:pt x="57" y="42"/>
                  </a:lnTo>
                  <a:lnTo>
                    <a:pt x="27" y="48"/>
                  </a:lnTo>
                  <a:lnTo>
                    <a:pt x="0" y="2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72" name="Group 180"/>
            <p:cNvGrpSpPr/>
            <p:nvPr/>
          </p:nvGrpSpPr>
          <p:grpSpPr>
            <a:xfrm>
              <a:off x="3082096" y="3515914"/>
              <a:ext cx="201611" cy="223838"/>
              <a:chOff x="3172" y="2740"/>
              <a:chExt cx="161" cy="170"/>
            </a:xfrm>
            <a:grpFill/>
          </p:grpSpPr>
          <p:sp>
            <p:nvSpPr>
              <p:cNvPr id="266" name="Freeform 177"/>
              <p:cNvSpPr/>
              <p:nvPr/>
            </p:nvSpPr>
            <p:spPr bwMode="auto">
              <a:xfrm>
                <a:off x="3172" y="2737"/>
                <a:ext cx="161" cy="157"/>
              </a:xfrm>
              <a:custGeom>
                <a:gdLst>
                  <a:gd fmla="*/ 0 w 161" name="T0"/>
                  <a:gd fmla="*/ 37 h 151" name="T1"/>
                  <a:gd fmla="*/ 0 w 161" name="T2"/>
                  <a:gd fmla="*/ 37 h 151" name="T3"/>
                  <a:gd fmla="*/ 4 w 161" name="T4"/>
                  <a:gd fmla="*/ 20 h 151" name="T5"/>
                  <a:gd fmla="*/ 23 w 161" name="T6"/>
                  <a:gd fmla="*/ 11 h 151" name="T7"/>
                  <a:gd fmla="*/ 31 w 161" name="T8"/>
                  <a:gd fmla="*/ 19 h 151" name="T9"/>
                  <a:gd fmla="*/ 50 w 161" name="T10"/>
                  <a:gd fmla="*/ 4 h 151" name="T11"/>
                  <a:gd fmla="*/ 72 w 161" name="T12"/>
                  <a:gd fmla="*/ 0 h 151" name="T13"/>
                  <a:gd fmla="*/ 95 w 161" name="T14"/>
                  <a:gd fmla="*/ 10 h 151" name="T15"/>
                  <a:gd fmla="*/ 95 w 161" name="T16"/>
                  <a:gd fmla="*/ 27 h 151" name="T17"/>
                  <a:gd fmla="*/ 76 w 161" name="T18"/>
                  <a:gd fmla="*/ 29 h 151" name="T19"/>
                  <a:gd fmla="*/ 78 w 161" name="T20"/>
                  <a:gd fmla="*/ 50 h 151" name="T21"/>
                  <a:gd fmla="*/ 108 w 161" name="T22"/>
                  <a:gd fmla="*/ 83 h 151" name="T23"/>
                  <a:gd fmla="*/ 127 w 161" name="T24"/>
                  <a:gd fmla="*/ 86 h 151" name="T25"/>
                  <a:gd fmla="*/ 126 w 161" name="T26"/>
                  <a:gd fmla="*/ 93 h 151" name="T27"/>
                  <a:gd fmla="*/ 160 w 161" name="T28"/>
                  <a:gd fmla="*/ 115 h 151" name="T29"/>
                  <a:gd fmla="*/ 136 w 161" name="T30"/>
                  <a:gd fmla="*/ 112 h 151" name="T31"/>
                  <a:gd fmla="*/ 141 w 161" name="T32"/>
                  <a:gd fmla="*/ 133 h 151" name="T33"/>
                  <a:gd fmla="*/ 127 w 161" name="T34"/>
                  <a:gd fmla="*/ 150 h 151" name="T35"/>
                  <a:gd fmla="*/ 121 w 161" name="T36"/>
                  <a:gd fmla="*/ 116 h 151" name="T37"/>
                  <a:gd fmla="*/ 61 w 161" name="T38"/>
                  <a:gd fmla="*/ 78 h 151" name="T39"/>
                  <a:gd fmla="*/ 47 w 161" name="T40"/>
                  <a:gd fmla="*/ 53 h 151" name="T41"/>
                  <a:gd fmla="*/ 28 w 161" name="T42"/>
                  <a:gd fmla="*/ 45 h 151" name="T43"/>
                  <a:gd fmla="*/ 10 w 161" name="T44"/>
                  <a:gd fmla="*/ 55 h 151" name="T45"/>
                  <a:gd fmla="*/ 0 w 161" name="T46"/>
                  <a:gd fmla="*/ 37 h 151" name="T47"/>
                  <a:gd fmla="*/ 0 w 161" name="T48"/>
                  <a:gd fmla="*/ 37 h 151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w 161" name="T75"/>
                  <a:gd fmla="*/ 0 h 151" name="T76"/>
                  <a:gd fmla="*/ 161 w 161" name="T77"/>
                  <a:gd fmla="*/ 151 h 151" name="T78"/>
                </a:gdLst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b="T78" l="T75" r="T77" t="T76"/>
                <a:pathLst>
                  <a:path h="151" w="161">
                    <a:moveTo>
                      <a:pt x="0" y="37"/>
                    </a:moveTo>
                    <a:lnTo>
                      <a:pt x="0" y="37"/>
                    </a:lnTo>
                    <a:lnTo>
                      <a:pt x="4" y="20"/>
                    </a:lnTo>
                    <a:lnTo>
                      <a:pt x="23" y="11"/>
                    </a:lnTo>
                    <a:lnTo>
                      <a:pt x="31" y="19"/>
                    </a:lnTo>
                    <a:lnTo>
                      <a:pt x="50" y="4"/>
                    </a:lnTo>
                    <a:lnTo>
                      <a:pt x="72" y="0"/>
                    </a:lnTo>
                    <a:lnTo>
                      <a:pt x="95" y="10"/>
                    </a:lnTo>
                    <a:lnTo>
                      <a:pt x="95" y="27"/>
                    </a:lnTo>
                    <a:lnTo>
                      <a:pt x="76" y="29"/>
                    </a:lnTo>
                    <a:lnTo>
                      <a:pt x="78" y="50"/>
                    </a:lnTo>
                    <a:lnTo>
                      <a:pt x="108" y="83"/>
                    </a:lnTo>
                    <a:lnTo>
                      <a:pt x="127" y="86"/>
                    </a:lnTo>
                    <a:lnTo>
                      <a:pt x="126" y="93"/>
                    </a:lnTo>
                    <a:lnTo>
                      <a:pt x="160" y="115"/>
                    </a:lnTo>
                    <a:lnTo>
                      <a:pt x="136" y="112"/>
                    </a:lnTo>
                    <a:lnTo>
                      <a:pt x="141" y="133"/>
                    </a:lnTo>
                    <a:lnTo>
                      <a:pt x="127" y="150"/>
                    </a:lnTo>
                    <a:lnTo>
                      <a:pt x="121" y="116"/>
                    </a:lnTo>
                    <a:lnTo>
                      <a:pt x="61" y="78"/>
                    </a:lnTo>
                    <a:lnTo>
                      <a:pt x="47" y="53"/>
                    </a:lnTo>
                    <a:lnTo>
                      <a:pt x="28" y="45"/>
                    </a:lnTo>
                    <a:lnTo>
                      <a:pt x="10" y="55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7" name="Freeform 178"/>
              <p:cNvSpPr/>
              <p:nvPr/>
            </p:nvSpPr>
            <p:spPr bwMode="auto">
              <a:xfrm>
                <a:off x="3192" y="2777"/>
                <a:ext cx="21" cy="157"/>
              </a:xfrm>
              <a:custGeom>
                <a:gdLst>
                  <a:gd fmla="*/ 0 w 21" name="T0"/>
                  <a:gd fmla="*/ 6 h 38" name="T1"/>
                  <a:gd fmla="*/ 0 w 21" name="T2"/>
                  <a:gd fmla="*/ 6 h 38" name="T3"/>
                  <a:gd fmla="*/ 4 w 21" name="T4"/>
                  <a:gd fmla="*/ 34 h 38" name="T5"/>
                  <a:gd fmla="*/ 12 w 21" name="T6"/>
                  <a:gd fmla="*/ 37 h 38" name="T7"/>
                  <a:gd fmla="*/ 20 w 21" name="T8"/>
                  <a:gd fmla="*/ 15 h 38" name="T9"/>
                  <a:gd fmla="*/ 13 w 21" name="T10"/>
                  <a:gd fmla="*/ 0 h 38" name="T11"/>
                  <a:gd fmla="*/ 0 w 21" name="T12"/>
                  <a:gd fmla="*/ 6 h 38" name="T13"/>
                  <a:gd fmla="*/ 0 w 21" name="T14"/>
                  <a:gd fmla="*/ 6 h 3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21" name="T24"/>
                  <a:gd fmla="*/ 0 h 38" name="T25"/>
                  <a:gd fmla="*/ 21 w 21" name="T26"/>
                  <a:gd fmla="*/ 38 h 3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38" w="21">
                    <a:moveTo>
                      <a:pt x="0" y="6"/>
                    </a:moveTo>
                    <a:lnTo>
                      <a:pt x="0" y="6"/>
                    </a:lnTo>
                    <a:lnTo>
                      <a:pt x="4" y="34"/>
                    </a:lnTo>
                    <a:lnTo>
                      <a:pt x="12" y="37"/>
                    </a:lnTo>
                    <a:lnTo>
                      <a:pt x="20" y="15"/>
                    </a:lnTo>
                    <a:lnTo>
                      <a:pt x="13" y="0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8" name="Freeform 179"/>
              <p:cNvSpPr/>
              <p:nvPr/>
            </p:nvSpPr>
            <p:spPr bwMode="auto">
              <a:xfrm>
                <a:off x="3251" y="2819"/>
                <a:ext cx="43" cy="157"/>
              </a:xfrm>
              <a:custGeom>
                <a:gdLst>
                  <a:gd fmla="*/ 0 w 43" name="T0"/>
                  <a:gd fmla="*/ 5 h 25" name="T1"/>
                  <a:gd fmla="*/ 0 w 43" name="T2"/>
                  <a:gd fmla="*/ 5 h 25" name="T3"/>
                  <a:gd fmla="*/ 35 w 43" name="T4"/>
                  <a:gd fmla="*/ 24 h 25" name="T5"/>
                  <a:gd fmla="*/ 42 w 43" name="T6"/>
                  <a:gd fmla="*/ 0 h 25" name="T7"/>
                  <a:gd fmla="*/ 0 w 43" name="T8"/>
                  <a:gd fmla="*/ 5 h 25" name="T9"/>
                  <a:gd fmla="*/ 0 w 43" name="T10"/>
                  <a:gd fmla="*/ 5 h 25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43" name="T18"/>
                  <a:gd fmla="*/ 0 h 25" name="T19"/>
                  <a:gd fmla="*/ 43 w 43" name="T20"/>
                  <a:gd fmla="*/ 25 h 25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5" w="43">
                    <a:moveTo>
                      <a:pt x="0" y="5"/>
                    </a:moveTo>
                    <a:lnTo>
                      <a:pt x="0" y="5"/>
                    </a:lnTo>
                    <a:lnTo>
                      <a:pt x="35" y="24"/>
                    </a:lnTo>
                    <a:lnTo>
                      <a:pt x="42" y="0"/>
                    </a:lnTo>
                    <a:lnTo>
                      <a:pt x="0" y="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73" name="Freeform 84"/>
            <p:cNvSpPr/>
            <p:nvPr/>
          </p:nvSpPr>
          <p:spPr bwMode="auto">
            <a:xfrm>
              <a:off x="3064635" y="3351696"/>
              <a:ext cx="9525" cy="206196"/>
            </a:xfrm>
            <a:custGeom>
              <a:gdLst>
                <a:gd fmla="*/ 0 w 8" name="T0"/>
                <a:gd fmla="*/ 19058317 h 12" name="T1"/>
                <a:gd fmla="*/ 0 w 8" name="T2"/>
                <a:gd fmla="*/ 19058317 h 12" name="T3"/>
                <a:gd fmla="*/ 7087790 w 8" name="T4"/>
                <a:gd fmla="*/ 0 h 12" name="T5"/>
                <a:gd fmla="*/ 9922669 w 8" name="T6"/>
                <a:gd fmla="*/ 23292851 h 12" name="T7"/>
                <a:gd fmla="*/ 0 w 8" name="T8"/>
                <a:gd fmla="*/ 19058317 h 12" name="T9"/>
                <a:gd fmla="*/ 0 w 8" name="T10"/>
                <a:gd fmla="*/ 19058317 h 12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8" name="T18"/>
                <a:gd fmla="*/ 0 h 12" name="T19"/>
                <a:gd fmla="*/ 8 w 8" name="T20"/>
                <a:gd fmla="*/ 12 h 12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2" w="8">
                  <a:moveTo>
                    <a:pt x="0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7" y="11"/>
                  </a:lnTo>
                  <a:lnTo>
                    <a:pt x="0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4" name="Freeform 85"/>
            <p:cNvSpPr/>
            <p:nvPr/>
          </p:nvSpPr>
          <p:spPr bwMode="auto">
            <a:xfrm>
              <a:off x="3028122" y="3300103"/>
              <a:ext cx="63500" cy="206196"/>
            </a:xfrm>
            <a:custGeom>
              <a:gdLst>
                <a:gd fmla="*/ 0 w 50" name="T0"/>
                <a:gd fmla="*/ 62062469 h 47" name="T1"/>
                <a:gd fmla="*/ 0 w 50" name="T2"/>
                <a:gd fmla="*/ 62062469 h 47" name="T3"/>
                <a:gd fmla="*/ 30645101 w 50" name="T4"/>
                <a:gd fmla="*/ 52936036 h 47" name="T5"/>
                <a:gd fmla="*/ 14516101 w 50" name="T6"/>
                <a:gd fmla="*/ 41982954 h 47" name="T7"/>
                <a:gd fmla="*/ 29032201 w 50" name="T8"/>
                <a:gd fmla="*/ 12777012 h 47" name="T9"/>
                <a:gd fmla="*/ 41935407 w 50" name="T10"/>
                <a:gd fmla="*/ 32856521 h 47" name="T11"/>
                <a:gd fmla="*/ 41935407 w 50" name="T12"/>
                <a:gd fmla="*/ 0 h 47" name="T13"/>
                <a:gd fmla="*/ 79032096 w 50" name="T14"/>
                <a:gd fmla="*/ 0 h 47" name="T15"/>
                <a:gd fmla="*/ 75806297 w 50" name="T16"/>
                <a:gd fmla="*/ 32856521 h 47" name="T17"/>
                <a:gd fmla="*/ 53225704 w 50" name="T18"/>
                <a:gd fmla="*/ 43809592 h 47" name="T19"/>
                <a:gd fmla="*/ 53225704 w 50" name="T20"/>
                <a:gd fmla="*/ 83967260 h 47" name="T21"/>
                <a:gd fmla="*/ 32258000 w 50" name="T22"/>
                <a:gd fmla="*/ 60237182 h 47" name="T23"/>
                <a:gd fmla="*/ 0 w 50" name="T24"/>
                <a:gd fmla="*/ 62062469 h 47" name="T25"/>
                <a:gd fmla="*/ 0 w 50" name="T26"/>
                <a:gd fmla="*/ 62062469 h 47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50" name="T42"/>
                <a:gd fmla="*/ 0 h 47" name="T43"/>
                <a:gd fmla="*/ 50 w 50" name="T44"/>
                <a:gd fmla="*/ 47 h 47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47" w="50">
                  <a:moveTo>
                    <a:pt x="0" y="34"/>
                  </a:moveTo>
                  <a:lnTo>
                    <a:pt x="0" y="34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18" y="7"/>
                  </a:lnTo>
                  <a:lnTo>
                    <a:pt x="26" y="18"/>
                  </a:lnTo>
                  <a:lnTo>
                    <a:pt x="26" y="0"/>
                  </a:lnTo>
                  <a:lnTo>
                    <a:pt x="49" y="0"/>
                  </a:lnTo>
                  <a:lnTo>
                    <a:pt x="47" y="18"/>
                  </a:lnTo>
                  <a:lnTo>
                    <a:pt x="33" y="24"/>
                  </a:lnTo>
                  <a:lnTo>
                    <a:pt x="33" y="46"/>
                  </a:lnTo>
                  <a:lnTo>
                    <a:pt x="20" y="33"/>
                  </a:lnTo>
                  <a:lnTo>
                    <a:pt x="0" y="3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5" name="Freeform 86"/>
            <p:cNvSpPr/>
            <p:nvPr/>
          </p:nvSpPr>
          <p:spPr bwMode="auto">
            <a:xfrm>
              <a:off x="3051934" y="2963550"/>
              <a:ext cx="441322" cy="206196"/>
            </a:xfrm>
            <a:custGeom>
              <a:gdLst>
                <a:gd fmla="*/ 0 w 354" name="T0"/>
                <a:gd fmla="*/ 360167831 h 285" name="T1"/>
                <a:gd fmla="*/ 51288450 w 354" name="T2"/>
                <a:gd fmla="*/ 366963865 h 285" name="T3"/>
                <a:gd fmla="*/ 1554611 w 354" name="T4"/>
                <a:gd fmla="*/ 389049022 h 285" name="T5"/>
                <a:gd fmla="*/ 9325172 w 354" name="T6"/>
                <a:gd fmla="*/ 423027891 h 285" name="T7"/>
                <a:gd fmla="*/ 6217197 w 354" name="T8"/>
                <a:gd fmla="*/ 436618657 h 285" name="T9"/>
                <a:gd fmla="*/ 13987759 w 354" name="T10"/>
                <a:gd fmla="*/ 468897865 h 285" name="T11"/>
                <a:gd fmla="*/ 108795341 w 354" name="T12"/>
                <a:gd fmla="*/ 451909083 h 285" name="T13"/>
                <a:gd fmla="*/ 130553653 w 354" name="T14"/>
                <a:gd fmla="*/ 451909083 h 285" name="T15"/>
                <a:gd fmla="*/ 150758602 w 354" name="T16"/>
                <a:gd fmla="*/ 385652309 h 285" name="T17"/>
                <a:gd fmla="*/ 150758602 w 354" name="T18"/>
                <a:gd fmla="*/ 358469474 h 285" name="T19"/>
                <a:gd fmla="*/ 191168538 w 354" name="T20"/>
                <a:gd fmla="*/ 273524176 h 285" name="T21"/>
                <a:gd fmla="*/ 202048317 w 354" name="T22"/>
                <a:gd fmla="*/ 200471367 h 285" name="T23"/>
                <a:gd fmla="*/ 245566189 w 354" name="T24"/>
                <a:gd fmla="*/ 130815232 h 285" name="T25"/>
                <a:gd fmla="*/ 279758891 w 354" name="T26"/>
                <a:gd fmla="*/ 105332058 h 285" name="T27"/>
                <a:gd fmla="*/ 320167542 w 354" name="T28"/>
                <a:gd fmla="*/ 83246880 h 285" name="T29"/>
                <a:gd fmla="*/ 345035153 w 354" name="T30"/>
                <a:gd fmla="*/ 71354472 h 285" name="T31"/>
                <a:gd fmla="*/ 413420557 w 354" name="T32"/>
                <a:gd fmla="*/ 98536023 h 285" name="T33"/>
                <a:gd fmla="*/ 446058649 w 354" name="T34"/>
                <a:gd fmla="*/ 52666029 h 285" name="T35"/>
                <a:gd fmla="*/ 509781469 w 354" name="T36"/>
                <a:gd fmla="*/ 56064046 h 285" name="T37"/>
                <a:gd fmla="*/ 547083392 w 354" name="T38"/>
                <a:gd fmla="*/ 52666029 h 285" name="T39"/>
                <a:gd fmla="*/ 526878443 w 354" name="T40"/>
                <a:gd fmla="*/ 50967672 h 285" name="T41"/>
                <a:gd fmla="*/ 548636756 w 354" name="T42"/>
                <a:gd fmla="*/ 27182845 h 285" name="T43"/>
                <a:gd fmla="*/ 484913936 w 354" name="T44"/>
                <a:gd fmla="*/ 27182845 h 285" name="T45"/>
                <a:gd fmla="*/ 477143377 w 354" name="T46"/>
                <a:gd fmla="*/ 0 h 285" name="T47"/>
                <a:gd fmla="*/ 458493039 w 354" name="T48"/>
                <a:gd fmla="*/ 28881201 h 285" name="T49"/>
                <a:gd fmla="*/ 422745726 w 354" name="T50"/>
                <a:gd fmla="*/ 44171637 h 285" name="T51"/>
                <a:gd fmla="*/ 422745726 w 354" name="T52"/>
                <a:gd fmla="*/ 5096375 h 285" name="T53"/>
                <a:gd fmla="*/ 349697737 w 354" name="T54"/>
                <a:gd fmla="*/ 32279219 h 285" name="T55"/>
                <a:gd fmla="*/ 345035153 w 354" name="T56"/>
                <a:gd fmla="*/ 44171637 h 285" name="T57"/>
                <a:gd fmla="*/ 323276762 w 354" name="T58"/>
                <a:gd fmla="*/ 49268012 h 285" name="T59"/>
                <a:gd fmla="*/ 298409229 w 354" name="T60"/>
                <a:gd fmla="*/ 54364386 h 285" name="T61"/>
                <a:gd fmla="*/ 276649670 w 354" name="T62"/>
                <a:gd fmla="*/ 67956455 h 285" name="T63"/>
                <a:gd fmla="*/ 244011578 w 354" name="T64"/>
                <a:gd fmla="*/ 107031718 h 285" name="T65"/>
                <a:gd fmla="*/ 223806630 w 354" name="T66"/>
                <a:gd fmla="*/ 122320840 h 285" name="T67"/>
                <a:gd fmla="*/ 230023825 w 354" name="T68"/>
                <a:gd fmla="*/ 142707640 h 285" name="T69"/>
                <a:gd fmla="*/ 155421186 w 354" name="T70"/>
                <a:gd fmla="*/ 232750576 h 285" name="T71"/>
                <a:gd fmla="*/ 108795341 w 354" name="T72"/>
                <a:gd fmla="*/ 293910976 h 285" name="T73"/>
                <a:gd fmla="*/ 76155983 w 354" name="T74"/>
                <a:gd fmla="*/ 299007350 h 285" name="T75"/>
                <a:gd fmla="*/ 51288450 w 354" name="T76"/>
                <a:gd fmla="*/ 329588201 h 285" name="T77"/>
                <a:gd fmla="*/ 31084738 w 354" name="T78"/>
                <a:gd fmla="*/ 344877405 h 285" name="T79"/>
                <a:gd fmla="*/ 29530127 w 354" name="T80"/>
                <a:gd fmla="*/ 351673440 h 285" name="T81"/>
                <a:gd fmla="*/ 0 w 354" name="T82"/>
                <a:gd fmla="*/ 360167831 h 285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w 354" name="T126"/>
                <a:gd fmla="*/ 0 h 285" name="T127"/>
                <a:gd fmla="*/ 354 w 354" name="T128"/>
                <a:gd fmla="*/ 285 h 285" name="T129"/>
              </a:gdLst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b="T129" l="T126" r="T128" t="T127"/>
              <a:pathLst>
                <a:path h="285" w="354">
                  <a:moveTo>
                    <a:pt x="0" y="212"/>
                  </a:moveTo>
                  <a:lnTo>
                    <a:pt x="0" y="212"/>
                  </a:lnTo>
                  <a:lnTo>
                    <a:pt x="1" y="224"/>
                  </a:lnTo>
                  <a:lnTo>
                    <a:pt x="33" y="216"/>
                  </a:lnTo>
                  <a:lnTo>
                    <a:pt x="34" y="221"/>
                  </a:lnTo>
                  <a:lnTo>
                    <a:pt x="1" y="229"/>
                  </a:lnTo>
                  <a:lnTo>
                    <a:pt x="9" y="234"/>
                  </a:lnTo>
                  <a:lnTo>
                    <a:pt x="6" y="249"/>
                  </a:lnTo>
                  <a:lnTo>
                    <a:pt x="28" y="236"/>
                  </a:lnTo>
                  <a:lnTo>
                    <a:pt x="4" y="257"/>
                  </a:lnTo>
                  <a:lnTo>
                    <a:pt x="18" y="257"/>
                  </a:lnTo>
                  <a:lnTo>
                    <a:pt x="9" y="276"/>
                  </a:lnTo>
                  <a:lnTo>
                    <a:pt x="43" y="284"/>
                  </a:lnTo>
                  <a:lnTo>
                    <a:pt x="70" y="266"/>
                  </a:lnTo>
                  <a:lnTo>
                    <a:pt x="76" y="249"/>
                  </a:lnTo>
                  <a:lnTo>
                    <a:pt x="84" y="266"/>
                  </a:lnTo>
                  <a:lnTo>
                    <a:pt x="100" y="245"/>
                  </a:lnTo>
                  <a:lnTo>
                    <a:pt x="97" y="227"/>
                  </a:lnTo>
                  <a:lnTo>
                    <a:pt x="104" y="220"/>
                  </a:lnTo>
                  <a:lnTo>
                    <a:pt x="97" y="211"/>
                  </a:lnTo>
                  <a:lnTo>
                    <a:pt x="98" y="171"/>
                  </a:lnTo>
                  <a:lnTo>
                    <a:pt x="123" y="161"/>
                  </a:lnTo>
                  <a:lnTo>
                    <a:pt x="118" y="149"/>
                  </a:lnTo>
                  <a:lnTo>
                    <a:pt x="130" y="118"/>
                  </a:lnTo>
                  <a:lnTo>
                    <a:pt x="153" y="95"/>
                  </a:lnTo>
                  <a:lnTo>
                    <a:pt x="158" y="77"/>
                  </a:lnTo>
                  <a:lnTo>
                    <a:pt x="175" y="73"/>
                  </a:lnTo>
                  <a:lnTo>
                    <a:pt x="180" y="62"/>
                  </a:lnTo>
                  <a:lnTo>
                    <a:pt x="205" y="64"/>
                  </a:lnTo>
                  <a:lnTo>
                    <a:pt x="206" y="49"/>
                  </a:lnTo>
                  <a:lnTo>
                    <a:pt x="212" y="49"/>
                  </a:lnTo>
                  <a:lnTo>
                    <a:pt x="222" y="42"/>
                  </a:lnTo>
                  <a:lnTo>
                    <a:pt x="237" y="56"/>
                  </a:lnTo>
                  <a:lnTo>
                    <a:pt x="266" y="58"/>
                  </a:lnTo>
                  <a:lnTo>
                    <a:pt x="282" y="50"/>
                  </a:lnTo>
                  <a:lnTo>
                    <a:pt x="287" y="31"/>
                  </a:lnTo>
                  <a:lnTo>
                    <a:pt x="314" y="26"/>
                  </a:lnTo>
                  <a:lnTo>
                    <a:pt x="328" y="33"/>
                  </a:lnTo>
                  <a:lnTo>
                    <a:pt x="326" y="49"/>
                  </a:lnTo>
                  <a:lnTo>
                    <a:pt x="352" y="31"/>
                  </a:lnTo>
                  <a:lnTo>
                    <a:pt x="335" y="34"/>
                  </a:lnTo>
                  <a:lnTo>
                    <a:pt x="339" y="30"/>
                  </a:lnTo>
                  <a:lnTo>
                    <a:pt x="322" y="25"/>
                  </a:lnTo>
                  <a:lnTo>
                    <a:pt x="353" y="16"/>
                  </a:lnTo>
                  <a:lnTo>
                    <a:pt x="328" y="5"/>
                  </a:lnTo>
                  <a:lnTo>
                    <a:pt x="312" y="16"/>
                  </a:lnTo>
                  <a:lnTo>
                    <a:pt x="320" y="2"/>
                  </a:lnTo>
                  <a:lnTo>
                    <a:pt x="307" y="0"/>
                  </a:lnTo>
                  <a:lnTo>
                    <a:pt x="299" y="16"/>
                  </a:lnTo>
                  <a:lnTo>
                    <a:pt x="295" y="17"/>
                  </a:lnTo>
                  <a:lnTo>
                    <a:pt x="295" y="4"/>
                  </a:lnTo>
                  <a:lnTo>
                    <a:pt x="272" y="26"/>
                  </a:lnTo>
                  <a:lnTo>
                    <a:pt x="284" y="6"/>
                  </a:lnTo>
                  <a:lnTo>
                    <a:pt x="272" y="3"/>
                  </a:lnTo>
                  <a:lnTo>
                    <a:pt x="248" y="27"/>
                  </a:lnTo>
                  <a:lnTo>
                    <a:pt x="225" y="19"/>
                  </a:lnTo>
                  <a:lnTo>
                    <a:pt x="231" y="33"/>
                  </a:lnTo>
                  <a:lnTo>
                    <a:pt x="222" y="26"/>
                  </a:lnTo>
                  <a:lnTo>
                    <a:pt x="206" y="43"/>
                  </a:lnTo>
                  <a:lnTo>
                    <a:pt x="208" y="29"/>
                  </a:lnTo>
                  <a:lnTo>
                    <a:pt x="199" y="41"/>
                  </a:lnTo>
                  <a:lnTo>
                    <a:pt x="192" y="32"/>
                  </a:lnTo>
                  <a:lnTo>
                    <a:pt x="197" y="45"/>
                  </a:lnTo>
                  <a:lnTo>
                    <a:pt x="178" y="40"/>
                  </a:lnTo>
                  <a:lnTo>
                    <a:pt x="173" y="56"/>
                  </a:lnTo>
                  <a:lnTo>
                    <a:pt x="157" y="63"/>
                  </a:lnTo>
                  <a:lnTo>
                    <a:pt x="172" y="64"/>
                  </a:lnTo>
                  <a:lnTo>
                    <a:pt x="144" y="72"/>
                  </a:lnTo>
                  <a:lnTo>
                    <a:pt x="139" y="84"/>
                  </a:lnTo>
                  <a:lnTo>
                    <a:pt x="148" y="84"/>
                  </a:lnTo>
                  <a:lnTo>
                    <a:pt x="113" y="104"/>
                  </a:lnTo>
                  <a:lnTo>
                    <a:pt x="100" y="137"/>
                  </a:lnTo>
                  <a:lnTo>
                    <a:pt x="63" y="166"/>
                  </a:lnTo>
                  <a:lnTo>
                    <a:pt x="70" y="173"/>
                  </a:lnTo>
                  <a:lnTo>
                    <a:pt x="86" y="168"/>
                  </a:lnTo>
                  <a:lnTo>
                    <a:pt x="49" y="176"/>
                  </a:lnTo>
                  <a:lnTo>
                    <a:pt x="28" y="188"/>
                  </a:lnTo>
                  <a:lnTo>
                    <a:pt x="33" y="194"/>
                  </a:lnTo>
                  <a:lnTo>
                    <a:pt x="19" y="194"/>
                  </a:lnTo>
                  <a:lnTo>
                    <a:pt x="20" y="203"/>
                  </a:lnTo>
                  <a:lnTo>
                    <a:pt x="2" y="203"/>
                  </a:lnTo>
                  <a:lnTo>
                    <a:pt x="19" y="207"/>
                  </a:lnTo>
                  <a:lnTo>
                    <a:pt x="0" y="212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6" name="Freeform 87"/>
            <p:cNvSpPr/>
            <p:nvPr/>
          </p:nvSpPr>
          <p:spPr bwMode="auto">
            <a:xfrm>
              <a:off x="3207508" y="3302484"/>
              <a:ext cx="169861" cy="206196"/>
            </a:xfrm>
            <a:custGeom>
              <a:gdLst>
                <a:gd fmla="*/ 0 w 137" name="T0"/>
                <a:gd fmla="*/ 32364034 h 103" name="T1"/>
                <a:gd fmla="*/ 0 w 137" name="T2"/>
                <a:gd fmla="*/ 32364034 h 103" name="T3"/>
                <a:gd fmla="*/ 12298256 w 137" name="T4"/>
                <a:gd fmla="*/ 129457475 h 103" name="T5"/>
                <a:gd fmla="*/ 122981312 w 137" name="T6"/>
                <a:gd fmla="*/ 178003552 h 103" name="T7"/>
                <a:gd fmla="*/ 175249229 w 137" name="T8"/>
                <a:gd fmla="*/ 183398003 h 103" name="T9"/>
                <a:gd fmla="*/ 209069110 w 137" name="T10"/>
                <a:gd fmla="*/ 134851926 h 103" name="T11"/>
                <a:gd fmla="*/ 192159789 w 137" name="T12"/>
                <a:gd fmla="*/ 79113269 h 103" name="T13"/>
                <a:gd fmla="*/ 204458040 w 137" name="T14"/>
                <a:gd fmla="*/ 66526217 h 103" name="T15"/>
                <a:gd fmla="*/ 196770858 w 137" name="T16"/>
                <a:gd fmla="*/ 23374623 h 103" name="T17"/>
                <a:gd fmla="*/ 116832806 w 137" name="T18"/>
                <a:gd fmla="*/ 8990754 h 103" name="T19"/>
                <a:gd fmla="*/ 66102345 w 137" name="T20"/>
                <a:gd fmla="*/ 0 h 103" name="T21"/>
                <a:gd fmla="*/ 0 w 137" name="T22"/>
                <a:gd fmla="*/ 32364034 h 103" name="T23"/>
                <a:gd fmla="*/ 0 w 137" name="T24"/>
                <a:gd fmla="*/ 32364034 h 103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137" name="T39"/>
                <a:gd fmla="*/ 0 h 103" name="T40"/>
                <a:gd fmla="*/ 137 w 137" name="T41"/>
                <a:gd fmla="*/ 103 h 103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103" w="137">
                  <a:moveTo>
                    <a:pt x="0" y="18"/>
                  </a:moveTo>
                  <a:lnTo>
                    <a:pt x="0" y="18"/>
                  </a:lnTo>
                  <a:lnTo>
                    <a:pt x="8" y="72"/>
                  </a:lnTo>
                  <a:lnTo>
                    <a:pt x="80" y="99"/>
                  </a:lnTo>
                  <a:lnTo>
                    <a:pt x="114" y="102"/>
                  </a:lnTo>
                  <a:lnTo>
                    <a:pt x="136" y="75"/>
                  </a:lnTo>
                  <a:lnTo>
                    <a:pt x="125" y="44"/>
                  </a:lnTo>
                  <a:lnTo>
                    <a:pt x="133" y="37"/>
                  </a:lnTo>
                  <a:lnTo>
                    <a:pt x="128" y="13"/>
                  </a:lnTo>
                  <a:lnTo>
                    <a:pt x="76" y="5"/>
                  </a:lnTo>
                  <a:lnTo>
                    <a:pt x="43" y="0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7" name="Freeform 88"/>
            <p:cNvSpPr/>
            <p:nvPr/>
          </p:nvSpPr>
          <p:spPr bwMode="auto">
            <a:xfrm>
              <a:off x="2812223" y="3577122"/>
              <a:ext cx="53975" cy="206196"/>
            </a:xfrm>
            <a:custGeom>
              <a:gdLst>
                <a:gd fmla="*/ 0 w 44" name="T0"/>
                <a:gd fmla="*/ 82664452 h 77" name="T1"/>
                <a:gd fmla="*/ 0 w 44" name="T2"/>
                <a:gd fmla="*/ 82664452 h 77" name="T3"/>
                <a:gd fmla="*/ 10533713 w 44" name="T4"/>
                <a:gd fmla="*/ 0 h 77" name="T5"/>
                <a:gd fmla="*/ 64706208 w 44" name="T6"/>
                <a:gd fmla="*/ 5061646 h 77" name="T7"/>
                <a:gd fmla="*/ 40629686 w 44" name="T8"/>
                <a:gd fmla="*/ 59046043 h 77" name="T9"/>
                <a:gd fmla="*/ 40629686 w 44" name="T10"/>
                <a:gd fmla="*/ 124839645 h 77" name="T11"/>
                <a:gd fmla="*/ 9028545 w 44" name="T12"/>
                <a:gd fmla="*/ 128214075 h 77" name="T13"/>
                <a:gd fmla="*/ 13542818 w 44" name="T14"/>
                <a:gd fmla="*/ 87726116 h 77" name="T15"/>
                <a:gd fmla="*/ 0 w 44" name="T16"/>
                <a:gd fmla="*/ 82664452 h 77" name="T17"/>
                <a:gd fmla="*/ 0 w 44" name="T18"/>
                <a:gd fmla="*/ 82664452 h 77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44" name="T30"/>
                <a:gd fmla="*/ 0 h 77" name="T31"/>
                <a:gd fmla="*/ 44 w 44" name="T32"/>
                <a:gd fmla="*/ 77 h 77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77" w="44">
                  <a:moveTo>
                    <a:pt x="0" y="49"/>
                  </a:moveTo>
                  <a:lnTo>
                    <a:pt x="0" y="49"/>
                  </a:lnTo>
                  <a:lnTo>
                    <a:pt x="7" y="0"/>
                  </a:lnTo>
                  <a:lnTo>
                    <a:pt x="43" y="3"/>
                  </a:lnTo>
                  <a:lnTo>
                    <a:pt x="27" y="35"/>
                  </a:lnTo>
                  <a:lnTo>
                    <a:pt x="27" y="74"/>
                  </a:lnTo>
                  <a:lnTo>
                    <a:pt x="6" y="76"/>
                  </a:lnTo>
                  <a:lnTo>
                    <a:pt x="9" y="52"/>
                  </a:lnTo>
                  <a:lnTo>
                    <a:pt x="0" y="4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8" name="Freeform 89"/>
            <p:cNvSpPr/>
            <p:nvPr/>
          </p:nvSpPr>
          <p:spPr bwMode="auto">
            <a:xfrm>
              <a:off x="3310695" y="3437421"/>
              <a:ext cx="161924" cy="206196"/>
            </a:xfrm>
            <a:custGeom>
              <a:gdLst>
                <a:gd fmla="*/ 0 w 130" name="T0"/>
                <a:gd fmla="*/ 62420472 h 77" name="T1"/>
                <a:gd fmla="*/ 0 w 130" name="T2"/>
                <a:gd fmla="*/ 62420472 h 77" name="T3"/>
                <a:gd fmla="*/ 54300920 w 130" name="T4"/>
                <a:gd fmla="*/ 116404870 h 77" name="T5"/>
                <a:gd fmla="*/ 178417678 w 130" name="T6"/>
                <a:gd fmla="*/ 128214075 h 77" name="T7"/>
                <a:gd fmla="*/ 200138038 w 130" name="T8"/>
                <a:gd fmla="*/ 82664452 h 77" name="T9"/>
                <a:gd fmla="*/ 169109486 w 130" name="T10"/>
                <a:gd fmla="*/ 80977237 h 77" name="T11"/>
                <a:gd fmla="*/ 166006755 w 130" name="T12"/>
                <a:gd fmla="*/ 42175184 h 77" name="T13"/>
                <a:gd fmla="*/ 138079649 w 130" name="T14"/>
                <a:gd fmla="*/ 0 h 77" name="T15"/>
                <a:gd fmla="*/ 54300920 w 130" name="T16"/>
                <a:gd fmla="*/ 8434777 h 77" name="T17"/>
                <a:gd fmla="*/ 0 w 130" name="T18"/>
                <a:gd fmla="*/ 62420472 h 77" name="T19"/>
                <a:gd fmla="*/ 0 w 130" name="T20"/>
                <a:gd fmla="*/ 62420472 h 77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130" name="T33"/>
                <a:gd fmla="*/ 0 h 77" name="T34"/>
                <a:gd fmla="*/ 130 w 130" name="T35"/>
                <a:gd fmla="*/ 77 h 77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77" w="130">
                  <a:moveTo>
                    <a:pt x="0" y="37"/>
                  </a:moveTo>
                  <a:lnTo>
                    <a:pt x="0" y="37"/>
                  </a:lnTo>
                  <a:lnTo>
                    <a:pt x="35" y="69"/>
                  </a:lnTo>
                  <a:lnTo>
                    <a:pt x="115" y="76"/>
                  </a:lnTo>
                  <a:lnTo>
                    <a:pt x="129" y="49"/>
                  </a:lnTo>
                  <a:lnTo>
                    <a:pt x="109" y="48"/>
                  </a:lnTo>
                  <a:lnTo>
                    <a:pt x="107" y="25"/>
                  </a:lnTo>
                  <a:lnTo>
                    <a:pt x="89" y="0"/>
                  </a:lnTo>
                  <a:lnTo>
                    <a:pt x="35" y="5"/>
                  </a:lnTo>
                  <a:lnTo>
                    <a:pt x="0" y="3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79" name="Freeform 90"/>
            <p:cNvSpPr/>
            <p:nvPr/>
          </p:nvSpPr>
          <p:spPr bwMode="auto">
            <a:xfrm>
              <a:off x="2813811" y="3566804"/>
              <a:ext cx="209548" cy="206196"/>
            </a:xfrm>
            <a:custGeom>
              <a:gdLst>
                <a:gd fmla="*/ 0 w 168" name="T0"/>
                <a:gd fmla="*/ 16931599 h 122" name="T1"/>
                <a:gd fmla="*/ 0 w 168" name="T2"/>
                <a:gd fmla="*/ 16931599 h 122" name="T3"/>
                <a:gd fmla="*/ 7779543 w 168" name="T4"/>
                <a:gd fmla="*/ 50796104 h 122" name="T5"/>
                <a:gd fmla="*/ 63788014 w 168" name="T6"/>
                <a:gd fmla="*/ 55876103 h 122" name="T7"/>
                <a:gd fmla="*/ 38895220 w 168" name="T8"/>
                <a:gd fmla="*/ 110058005 h 122" name="T9"/>
                <a:gd fmla="*/ 38895220 w 168" name="T10"/>
                <a:gd fmla="*/ 176092824 h 122" name="T11"/>
                <a:gd fmla="*/ 77790439 w 168" name="T12"/>
                <a:gd fmla="*/ 204877315 h 122" name="T13"/>
                <a:gd fmla="*/ 154025470 w 168" name="T14"/>
                <a:gd fmla="*/ 186251520 h 122" name="T15"/>
                <a:gd fmla="*/ 197588194 w 168" name="T16"/>
                <a:gd fmla="*/ 137149597 h 122" name="T17"/>
                <a:gd fmla="*/ 188253243 w 168" name="T18"/>
                <a:gd fmla="*/ 116830903 h 122" name="T19"/>
                <a:gd fmla="*/ 211590619 w 168" name="T20"/>
                <a:gd fmla="*/ 79580595 h 122" name="T21"/>
                <a:gd fmla="*/ 259820779 w 168" name="T22"/>
                <a:gd fmla="*/ 52489003 h 122" name="T23"/>
                <a:gd fmla="*/ 259820779 w 168" name="T24"/>
                <a:gd fmla="*/ 35557399 h 122" name="T25"/>
                <a:gd fmla="*/ 228703863 w 168" name="T26"/>
                <a:gd fmla="*/ 32170299 h 122" name="T27"/>
                <a:gd fmla="*/ 222480978 w 168" name="T28"/>
                <a:gd fmla="*/ 28784501 h 122" name="T29"/>
                <a:gd fmla="*/ 155580879 w 168" name="T30"/>
                <a:gd fmla="*/ 8465800 h 122" name="T31"/>
                <a:gd fmla="*/ 21780729 w 168" name="T32"/>
                <a:gd fmla="*/ 0 h 122" name="T33"/>
                <a:gd fmla="*/ 0 w 168" name="T34"/>
                <a:gd fmla="*/ 16931599 h 122" name="T35"/>
                <a:gd fmla="*/ 0 w 168" name="T36"/>
                <a:gd fmla="*/ 16931599 h 122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168" name="T57"/>
                <a:gd fmla="*/ 0 h 122" name="T58"/>
                <a:gd fmla="*/ 168 w 168" name="T59"/>
                <a:gd fmla="*/ 122 h 122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122" w="168">
                  <a:moveTo>
                    <a:pt x="0" y="1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41" y="33"/>
                  </a:lnTo>
                  <a:lnTo>
                    <a:pt x="25" y="65"/>
                  </a:lnTo>
                  <a:lnTo>
                    <a:pt x="25" y="104"/>
                  </a:lnTo>
                  <a:lnTo>
                    <a:pt x="50" y="121"/>
                  </a:lnTo>
                  <a:lnTo>
                    <a:pt x="99" y="110"/>
                  </a:lnTo>
                  <a:lnTo>
                    <a:pt x="127" y="81"/>
                  </a:lnTo>
                  <a:lnTo>
                    <a:pt x="121" y="69"/>
                  </a:lnTo>
                  <a:lnTo>
                    <a:pt x="136" y="47"/>
                  </a:lnTo>
                  <a:lnTo>
                    <a:pt x="167" y="31"/>
                  </a:lnTo>
                  <a:lnTo>
                    <a:pt x="167" y="21"/>
                  </a:lnTo>
                  <a:lnTo>
                    <a:pt x="147" y="19"/>
                  </a:lnTo>
                  <a:lnTo>
                    <a:pt x="143" y="17"/>
                  </a:lnTo>
                  <a:lnTo>
                    <a:pt x="100" y="5"/>
                  </a:lnTo>
                  <a:lnTo>
                    <a:pt x="14" y="0"/>
                  </a:lnTo>
                  <a:lnTo>
                    <a:pt x="0" y="1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0" name="Freeform 91"/>
            <p:cNvSpPr/>
            <p:nvPr/>
          </p:nvSpPr>
          <p:spPr bwMode="auto">
            <a:xfrm>
              <a:off x="3158296" y="3029432"/>
              <a:ext cx="219073" cy="206196"/>
            </a:xfrm>
            <a:custGeom>
              <a:gdLst>
                <a:gd fmla="*/ 0 w 176" name="T0"/>
                <a:gd fmla="*/ 367778835 h 289" name="T1"/>
                <a:gd fmla="*/ 0 w 176" name="T2"/>
                <a:gd fmla="*/ 367778835 h 289" name="T3"/>
                <a:gd fmla="*/ 10845458 w 176" name="T4"/>
                <a:gd fmla="*/ 423707939 h 289" name="T5"/>
                <a:gd fmla="*/ 34086076 w 176" name="T6"/>
                <a:gd fmla="*/ 449130614 h 289" name="T7"/>
                <a:gd fmla="*/ 32537615 w 176" name="T8"/>
                <a:gd fmla="*/ 488112135 h 289" name="T9"/>
                <a:gd fmla="*/ 99161316 w 176" name="T10"/>
                <a:gd fmla="*/ 462689460 h 289" name="T11"/>
                <a:gd fmla="*/ 116204349 w 176" name="T12"/>
                <a:gd fmla="*/ 384727719 h 289" name="T13"/>
                <a:gd fmla="*/ 102259483 w 176" name="T14"/>
                <a:gd fmla="*/ 383032700 h 289" name="T15"/>
                <a:gd fmla="*/ 151840122 w 176" name="T16"/>
                <a:gd fmla="*/ 359305044 h 289" name="T17"/>
                <a:gd fmla="*/ 105358896 w 176" name="T18"/>
                <a:gd fmla="*/ 352524970 h 289" name="T19"/>
                <a:gd fmla="*/ 140994668 w 176" name="T20"/>
                <a:gd fmla="*/ 359305044 h 289" name="T21"/>
                <a:gd fmla="*/ 159587408 w 176" name="T22"/>
                <a:gd fmla="*/ 338967344 h 289" name="T23"/>
                <a:gd fmla="*/ 131697676 w 176" name="T24"/>
                <a:gd fmla="*/ 313544669 h 289" name="T25"/>
                <a:gd fmla="*/ 103809190 w 176" name="T26"/>
                <a:gd fmla="*/ 330492251 h 289" name="T27"/>
                <a:gd fmla="*/ 127049803 w 176" name="T28"/>
                <a:gd fmla="*/ 315239687 h 289" name="T29"/>
                <a:gd fmla="*/ 127049803 w 176" name="T30"/>
                <a:gd fmla="*/ 245750435 h 289" name="T31"/>
                <a:gd fmla="*/ 218463833 w 176" name="T32"/>
                <a:gd fmla="*/ 177957503 h 289" name="T33"/>
                <a:gd fmla="*/ 212266253 w 176" name="T34"/>
                <a:gd fmla="*/ 164398616 h 289" name="T35"/>
                <a:gd fmla="*/ 227759580 w 176" name="T36"/>
                <a:gd fmla="*/ 130502150 h 289" name="T37"/>
                <a:gd fmla="*/ 271142639 w 176" name="T38"/>
                <a:gd fmla="*/ 120333341 h 289" name="T39"/>
                <a:gd fmla="*/ 260297185 w 176" name="T40"/>
                <a:gd fmla="*/ 40676550 h 289" name="T41"/>
                <a:gd fmla="*/ 198321387 w 176" name="T42"/>
                <a:gd fmla="*/ 0 h 289" name="T43"/>
                <a:gd fmla="*/ 189025640 w 176" name="T44"/>
                <a:gd fmla="*/ 0 h 289" name="T45"/>
                <a:gd fmla="*/ 187475934 w 176" name="T46"/>
                <a:gd fmla="*/ 25422685 h 289" name="T47"/>
                <a:gd fmla="*/ 148740710 w 176" name="T48"/>
                <a:gd fmla="*/ 22032648 h 289" name="T49"/>
                <a:gd fmla="*/ 140994668 w 176" name="T50"/>
                <a:gd fmla="*/ 40676550 h 289" name="T51"/>
                <a:gd fmla="*/ 114654643 w 176" name="T52"/>
                <a:gd fmla="*/ 47455333 h 289" name="T53"/>
                <a:gd fmla="*/ 106907357 w 176" name="T54"/>
                <a:gd fmla="*/ 77961762 h 289" name="T55"/>
                <a:gd fmla="*/ 71271565 w 176" name="T56"/>
                <a:gd fmla="*/ 116943304 h 289" name="T57"/>
                <a:gd fmla="*/ 52678825 w 176" name="T58"/>
                <a:gd fmla="*/ 169483672 h 289" name="T59"/>
                <a:gd fmla="*/ 60426111 w 176" name="T60"/>
                <a:gd fmla="*/ 189821332 h 289" name="T61"/>
                <a:gd fmla="*/ 21690917 w 176" name="T62"/>
                <a:gd fmla="*/ 206770215 h 289" name="T63"/>
                <a:gd fmla="*/ 20142450 w 176" name="T64"/>
                <a:gd fmla="*/ 274563147 h 289" name="T65"/>
                <a:gd fmla="*/ 30987909 w 176" name="T66"/>
                <a:gd fmla="*/ 289817012 h 289" name="T67"/>
                <a:gd fmla="*/ 20142450 w 176" name="T68"/>
                <a:gd fmla="*/ 301680841 h 289" name="T69"/>
                <a:gd fmla="*/ 24790329 w 176" name="T70"/>
                <a:gd fmla="*/ 332187269 h 289" name="T71"/>
                <a:gd fmla="*/ 0 w 176" name="T72"/>
                <a:gd fmla="*/ 367778835 h 289" name="T73"/>
                <a:gd fmla="*/ 0 w 176" name="T74"/>
                <a:gd fmla="*/ 367778835 h 289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176" name="T114"/>
                <a:gd fmla="*/ 0 h 289" name="T115"/>
                <a:gd fmla="*/ 176 w 176" name="T116"/>
                <a:gd fmla="*/ 289 h 289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289" w="176">
                  <a:moveTo>
                    <a:pt x="0" y="217"/>
                  </a:moveTo>
                  <a:lnTo>
                    <a:pt x="0" y="217"/>
                  </a:lnTo>
                  <a:lnTo>
                    <a:pt x="7" y="250"/>
                  </a:lnTo>
                  <a:lnTo>
                    <a:pt x="22" y="265"/>
                  </a:lnTo>
                  <a:lnTo>
                    <a:pt x="21" y="288"/>
                  </a:lnTo>
                  <a:lnTo>
                    <a:pt x="64" y="273"/>
                  </a:lnTo>
                  <a:lnTo>
                    <a:pt x="75" y="227"/>
                  </a:lnTo>
                  <a:lnTo>
                    <a:pt x="66" y="226"/>
                  </a:lnTo>
                  <a:lnTo>
                    <a:pt x="98" y="212"/>
                  </a:lnTo>
                  <a:lnTo>
                    <a:pt x="68" y="208"/>
                  </a:lnTo>
                  <a:lnTo>
                    <a:pt x="91" y="212"/>
                  </a:lnTo>
                  <a:lnTo>
                    <a:pt x="103" y="200"/>
                  </a:lnTo>
                  <a:lnTo>
                    <a:pt x="85" y="185"/>
                  </a:lnTo>
                  <a:lnTo>
                    <a:pt x="67" y="195"/>
                  </a:lnTo>
                  <a:lnTo>
                    <a:pt x="82" y="186"/>
                  </a:lnTo>
                  <a:lnTo>
                    <a:pt x="82" y="145"/>
                  </a:lnTo>
                  <a:lnTo>
                    <a:pt x="141" y="105"/>
                  </a:lnTo>
                  <a:lnTo>
                    <a:pt x="137" y="97"/>
                  </a:lnTo>
                  <a:lnTo>
                    <a:pt x="147" y="77"/>
                  </a:lnTo>
                  <a:lnTo>
                    <a:pt x="175" y="71"/>
                  </a:lnTo>
                  <a:lnTo>
                    <a:pt x="168" y="24"/>
                  </a:lnTo>
                  <a:lnTo>
                    <a:pt x="128" y="0"/>
                  </a:lnTo>
                  <a:lnTo>
                    <a:pt x="122" y="0"/>
                  </a:lnTo>
                  <a:lnTo>
                    <a:pt x="121" y="15"/>
                  </a:lnTo>
                  <a:lnTo>
                    <a:pt x="96" y="13"/>
                  </a:lnTo>
                  <a:lnTo>
                    <a:pt x="91" y="24"/>
                  </a:lnTo>
                  <a:lnTo>
                    <a:pt x="74" y="28"/>
                  </a:lnTo>
                  <a:lnTo>
                    <a:pt x="69" y="46"/>
                  </a:lnTo>
                  <a:lnTo>
                    <a:pt x="46" y="69"/>
                  </a:lnTo>
                  <a:lnTo>
                    <a:pt x="34" y="100"/>
                  </a:lnTo>
                  <a:lnTo>
                    <a:pt x="39" y="112"/>
                  </a:lnTo>
                  <a:lnTo>
                    <a:pt x="14" y="122"/>
                  </a:lnTo>
                  <a:lnTo>
                    <a:pt x="13" y="162"/>
                  </a:lnTo>
                  <a:lnTo>
                    <a:pt x="20" y="171"/>
                  </a:lnTo>
                  <a:lnTo>
                    <a:pt x="13" y="178"/>
                  </a:lnTo>
                  <a:lnTo>
                    <a:pt x="16" y="196"/>
                  </a:lnTo>
                  <a:lnTo>
                    <a:pt x="0" y="21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1" name="Freeform 92"/>
            <p:cNvSpPr/>
            <p:nvPr/>
          </p:nvSpPr>
          <p:spPr bwMode="auto">
            <a:xfrm>
              <a:off x="3070984" y="3420753"/>
              <a:ext cx="76199" cy="206196"/>
            </a:xfrm>
            <a:custGeom>
              <a:gdLst>
                <a:gd fmla="*/ 0 w 61" name="T0"/>
                <a:gd fmla="*/ 35455227 h 31" name="T1"/>
                <a:gd fmla="*/ 0 w 61" name="T2"/>
                <a:gd fmla="*/ 35455227 h 31" name="T3"/>
                <a:gd fmla="*/ 21846919 w 61" name="T4"/>
                <a:gd fmla="*/ 53183511 h 31" name="T5"/>
                <a:gd fmla="*/ 51494967 w 61" name="T6"/>
                <a:gd fmla="*/ 37227388 h 31" name="T7"/>
                <a:gd fmla="*/ 63978023 w 61" name="T8"/>
                <a:gd fmla="*/ 51410018 h 31" name="T9"/>
                <a:gd fmla="*/ 93627330 w 61" name="T10"/>
                <a:gd fmla="*/ 24818262 h 31" name="T11"/>
                <a:gd fmla="*/ 76462328 w 61" name="T12"/>
                <a:gd fmla="*/ 21272602 h 31" name="T13"/>
                <a:gd fmla="*/ 74902102 w 61" name="T14"/>
                <a:gd fmla="*/ 8863474 h 31" name="T15"/>
                <a:gd fmla="*/ 73340627 w 61" name="T16"/>
                <a:gd fmla="*/ 5317818 h 31" name="T17"/>
                <a:gd fmla="*/ 31209523 w 61" name="T18"/>
                <a:gd fmla="*/ 0 h 31" name="T19"/>
                <a:gd fmla="*/ 0 w 61" name="T20"/>
                <a:gd fmla="*/ 35455227 h 31" name="T21"/>
                <a:gd fmla="*/ 0 w 61" name="T22"/>
                <a:gd fmla="*/ 35455227 h 31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w 61" name="T36"/>
                <a:gd fmla="*/ 0 h 31" name="T37"/>
                <a:gd fmla="*/ 61 w 61" name="T38"/>
                <a:gd fmla="*/ 31 h 31" name="T39"/>
              </a:gdLst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b="T39" l="T36" r="T38" t="T37"/>
              <a:pathLst>
                <a:path h="31" w="61">
                  <a:moveTo>
                    <a:pt x="0" y="20"/>
                  </a:moveTo>
                  <a:lnTo>
                    <a:pt x="0" y="20"/>
                  </a:lnTo>
                  <a:lnTo>
                    <a:pt x="14" y="30"/>
                  </a:lnTo>
                  <a:lnTo>
                    <a:pt x="33" y="21"/>
                  </a:lnTo>
                  <a:lnTo>
                    <a:pt x="41" y="29"/>
                  </a:lnTo>
                  <a:lnTo>
                    <a:pt x="60" y="14"/>
                  </a:lnTo>
                  <a:lnTo>
                    <a:pt x="49" y="12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20" y="0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2" name="Freeform 93"/>
            <p:cNvSpPr/>
            <p:nvPr/>
          </p:nvSpPr>
          <p:spPr bwMode="auto">
            <a:xfrm>
              <a:off x="3412294" y="3546166"/>
              <a:ext cx="47625" cy="206196"/>
            </a:xfrm>
            <a:custGeom>
              <a:gdLst>
                <a:gd fmla="*/ 0 w 39" name="T0"/>
                <a:gd fmla="*/ 30645102 h 30" name="T1"/>
                <a:gd fmla="*/ 0 w 39" name="T2"/>
                <a:gd fmla="*/ 30645102 h 30" name="T3"/>
                <a:gd fmla="*/ 7456365 w 39" name="T4"/>
                <a:gd fmla="*/ 1612900 h 30" name="T5"/>
                <a:gd fmla="*/ 38771629 w 39" name="T6"/>
                <a:gd fmla="*/ 0 h 30" name="T7"/>
                <a:gd fmla="*/ 56666420 w 39" name="T8"/>
                <a:gd fmla="*/ 22580604 h 30" name="T9"/>
                <a:gd fmla="*/ 31315267 w 39" name="T10"/>
                <a:gd fmla="*/ 22580604 h 30" name="T11"/>
                <a:gd fmla="*/ 2982058 w 39" name="T12"/>
                <a:gd fmla="*/ 46774108 h 30" name="T13"/>
                <a:gd fmla="*/ 14912730 w 39" name="T14"/>
                <a:gd fmla="*/ 32258002 h 30" name="T15"/>
                <a:gd fmla="*/ 0 w 39" name="T16"/>
                <a:gd fmla="*/ 30645102 h 30" name="T17"/>
                <a:gd fmla="*/ 0 w 39" name="T18"/>
                <a:gd fmla="*/ 30645102 h 30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39" name="T30"/>
                <a:gd fmla="*/ 0 h 30" name="T31"/>
                <a:gd fmla="*/ 39 w 39" name="T32"/>
                <a:gd fmla="*/ 30 h 30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30" w="39">
                  <a:moveTo>
                    <a:pt x="0" y="19"/>
                  </a:moveTo>
                  <a:lnTo>
                    <a:pt x="0" y="19"/>
                  </a:lnTo>
                  <a:lnTo>
                    <a:pt x="5" y="1"/>
                  </a:lnTo>
                  <a:lnTo>
                    <a:pt x="26" y="0"/>
                  </a:lnTo>
                  <a:lnTo>
                    <a:pt x="38" y="14"/>
                  </a:lnTo>
                  <a:lnTo>
                    <a:pt x="21" y="14"/>
                  </a:lnTo>
                  <a:lnTo>
                    <a:pt x="2" y="29"/>
                  </a:lnTo>
                  <a:lnTo>
                    <a:pt x="10" y="20"/>
                  </a:lnTo>
                  <a:lnTo>
                    <a:pt x="0" y="1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83" name="Group 194"/>
            <p:cNvGrpSpPr/>
            <p:nvPr/>
          </p:nvGrpSpPr>
          <p:grpSpPr>
            <a:xfrm>
              <a:off x="2796384" y="3241225"/>
              <a:ext cx="203201" cy="209548"/>
              <a:chOff x="2942" y="2530"/>
              <a:chExt cx="163" cy="161"/>
            </a:xfrm>
            <a:grpFill/>
          </p:grpSpPr>
          <p:sp>
            <p:nvSpPr>
              <p:cNvPr id="261" name="Freeform 172"/>
              <p:cNvSpPr/>
              <p:nvPr/>
            </p:nvSpPr>
            <p:spPr bwMode="auto">
              <a:xfrm>
                <a:off x="2942" y="2550"/>
                <a:ext cx="57" cy="158"/>
              </a:xfrm>
              <a:custGeom>
                <a:gdLst>
                  <a:gd fmla="*/ 0 w 57" name="T0"/>
                  <a:gd fmla="*/ 54 h 66" name="T1"/>
                  <a:gd fmla="*/ 0 w 57" name="T2"/>
                  <a:gd fmla="*/ 54 h 66" name="T3"/>
                  <a:gd fmla="*/ 7 w 57" name="T4"/>
                  <a:gd fmla="*/ 60 h 66" name="T5"/>
                  <a:gd fmla="*/ 2 w 57" name="T6"/>
                  <a:gd fmla="*/ 65 h 66" name="T7"/>
                  <a:gd fmla="*/ 52 w 57" name="T8"/>
                  <a:gd fmla="*/ 55 h 66" name="T9"/>
                  <a:gd fmla="*/ 56 w 57" name="T10"/>
                  <a:gd fmla="*/ 21 h 66" name="T11"/>
                  <a:gd fmla="*/ 49 w 57" name="T12"/>
                  <a:gd fmla="*/ 13 h 66" name="T13"/>
                  <a:gd fmla="*/ 34 w 57" name="T14"/>
                  <a:gd fmla="*/ 17 h 66" name="T15"/>
                  <a:gd fmla="*/ 29 w 57" name="T16"/>
                  <a:gd fmla="*/ 12 h 66" name="T17"/>
                  <a:gd fmla="*/ 36 w 57" name="T18"/>
                  <a:gd fmla="*/ 4 h 66" name="T19"/>
                  <a:gd fmla="*/ 29 w 57" name="T20"/>
                  <a:gd fmla="*/ 0 h 66" name="T21"/>
                  <a:gd fmla="*/ 23 w 57" name="T22"/>
                  <a:gd fmla="*/ 17 h 66" name="T23"/>
                  <a:gd fmla="*/ 2 w 57" name="T24"/>
                  <a:gd fmla="*/ 21 h 66" name="T25"/>
                  <a:gd fmla="*/ 9 w 57" name="T26"/>
                  <a:gd fmla="*/ 25 h 66" name="T27"/>
                  <a:gd fmla="*/ 5 w 57" name="T28"/>
                  <a:gd fmla="*/ 34 h 66" name="T29"/>
                  <a:gd fmla="*/ 18 w 57" name="T30"/>
                  <a:gd fmla="*/ 36 h 66" name="T31"/>
                  <a:gd fmla="*/ 6 w 57" name="T32"/>
                  <a:gd fmla="*/ 49 h 66" name="T33"/>
                  <a:gd fmla="*/ 20 w 57" name="T34"/>
                  <a:gd fmla="*/ 46 h 66" name="T35"/>
                  <a:gd fmla="*/ 0 w 57" name="T36"/>
                  <a:gd fmla="*/ 54 h 66" name="T37"/>
                  <a:gd fmla="*/ 0 w 57" name="T38"/>
                  <a:gd fmla="*/ 54 h 6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57" name="T60"/>
                  <a:gd fmla="*/ 0 h 66" name="T61"/>
                  <a:gd fmla="*/ 57 w 57" name="T62"/>
                  <a:gd fmla="*/ 66 h 66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66" w="57">
                    <a:moveTo>
                      <a:pt x="0" y="54"/>
                    </a:moveTo>
                    <a:lnTo>
                      <a:pt x="0" y="54"/>
                    </a:lnTo>
                    <a:lnTo>
                      <a:pt x="7" y="60"/>
                    </a:lnTo>
                    <a:lnTo>
                      <a:pt x="2" y="65"/>
                    </a:lnTo>
                    <a:lnTo>
                      <a:pt x="52" y="55"/>
                    </a:lnTo>
                    <a:lnTo>
                      <a:pt x="56" y="21"/>
                    </a:lnTo>
                    <a:lnTo>
                      <a:pt x="49" y="13"/>
                    </a:lnTo>
                    <a:lnTo>
                      <a:pt x="34" y="17"/>
                    </a:lnTo>
                    <a:lnTo>
                      <a:pt x="29" y="12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3" y="17"/>
                    </a:lnTo>
                    <a:lnTo>
                      <a:pt x="2" y="21"/>
                    </a:lnTo>
                    <a:lnTo>
                      <a:pt x="9" y="25"/>
                    </a:lnTo>
                    <a:lnTo>
                      <a:pt x="5" y="34"/>
                    </a:lnTo>
                    <a:lnTo>
                      <a:pt x="18" y="36"/>
                    </a:lnTo>
                    <a:lnTo>
                      <a:pt x="6" y="49"/>
                    </a:lnTo>
                    <a:lnTo>
                      <a:pt x="20" y="46"/>
                    </a:lnTo>
                    <a:lnTo>
                      <a:pt x="0" y="5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2" name="Freeform 173"/>
              <p:cNvSpPr/>
              <p:nvPr/>
            </p:nvSpPr>
            <p:spPr bwMode="auto">
              <a:xfrm>
                <a:off x="2971" y="2526"/>
                <a:ext cx="36" cy="158"/>
              </a:xfrm>
              <a:custGeom>
                <a:gdLst>
                  <a:gd fmla="*/ 0 w 36" name="T0"/>
                  <a:gd fmla="*/ 16 h 26" name="T1"/>
                  <a:gd fmla="*/ 0 w 36" name="T2"/>
                  <a:gd fmla="*/ 16 h 26" name="T3"/>
                  <a:gd fmla="*/ 5 w 36" name="T4"/>
                  <a:gd fmla="*/ 21 h 26" name="T5"/>
                  <a:gd fmla="*/ 20 w 36" name="T6"/>
                  <a:gd fmla="*/ 17 h 26" name="T7"/>
                  <a:gd fmla="*/ 27 w 36" name="T8"/>
                  <a:gd fmla="*/ 25 h 26" name="T9"/>
                  <a:gd fmla="*/ 35 w 36" name="T10"/>
                  <a:gd fmla="*/ 16 h 26" name="T11"/>
                  <a:gd fmla="*/ 27 w 36" name="T12"/>
                  <a:gd fmla="*/ 4 h 26" name="T13"/>
                  <a:gd fmla="*/ 11 w 36" name="T14"/>
                  <a:gd fmla="*/ 0 h 26" name="T15"/>
                  <a:gd fmla="*/ 7 w 36" name="T16"/>
                  <a:gd fmla="*/ 8 h 26" name="T17"/>
                  <a:gd fmla="*/ 0 w 36" name="T18"/>
                  <a:gd fmla="*/ 16 h 26" name="T19"/>
                  <a:gd fmla="*/ 0 w 36" name="T20"/>
                  <a:gd fmla="*/ 16 h 2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36" name="T33"/>
                  <a:gd fmla="*/ 0 h 26" name="T34"/>
                  <a:gd fmla="*/ 36 w 36" name="T35"/>
                  <a:gd fmla="*/ 26 h 26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26" w="36">
                    <a:moveTo>
                      <a:pt x="0" y="16"/>
                    </a:moveTo>
                    <a:lnTo>
                      <a:pt x="0" y="16"/>
                    </a:lnTo>
                    <a:lnTo>
                      <a:pt x="5" y="21"/>
                    </a:lnTo>
                    <a:lnTo>
                      <a:pt x="20" y="17"/>
                    </a:lnTo>
                    <a:lnTo>
                      <a:pt x="27" y="25"/>
                    </a:lnTo>
                    <a:lnTo>
                      <a:pt x="35" y="16"/>
                    </a:lnTo>
                    <a:lnTo>
                      <a:pt x="27" y="4"/>
                    </a:lnTo>
                    <a:lnTo>
                      <a:pt x="11" y="0"/>
                    </a:lnTo>
                    <a:lnTo>
                      <a:pt x="7" y="8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3" name="Freeform 174"/>
              <p:cNvSpPr/>
              <p:nvPr/>
            </p:nvSpPr>
            <p:spPr bwMode="auto">
              <a:xfrm>
                <a:off x="2987" y="2462"/>
                <a:ext cx="10" cy="158"/>
              </a:xfrm>
              <a:custGeom>
                <a:gdLst>
                  <a:gd fmla="*/ 0 w 10" name="T0"/>
                  <a:gd fmla="*/ 12 h 13" name="T1"/>
                  <a:gd fmla="*/ 0 w 10" name="T2"/>
                  <a:gd fmla="*/ 12 h 13" name="T3"/>
                  <a:gd fmla="*/ 0 w 10" name="T4"/>
                  <a:gd fmla="*/ 3 h 13" name="T5"/>
                  <a:gd fmla="*/ 9 w 10" name="T6"/>
                  <a:gd fmla="*/ 0 h 13" name="T7"/>
                  <a:gd fmla="*/ 0 w 10" name="T8"/>
                  <a:gd fmla="*/ 12 h 13" name="T9"/>
                  <a:gd fmla="*/ 0 w 10" name="T10"/>
                  <a:gd fmla="*/ 12 h 13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0" name="T18"/>
                  <a:gd fmla="*/ 0 h 13" name="T19"/>
                  <a:gd fmla="*/ 10 w 10" name="T20"/>
                  <a:gd fmla="*/ 13 h 13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3" w="10">
                    <a:moveTo>
                      <a:pt x="0" y="12"/>
                    </a:moveTo>
                    <a:lnTo>
                      <a:pt x="0" y="12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4" name="Freeform 175"/>
              <p:cNvSpPr/>
              <p:nvPr/>
            </p:nvSpPr>
            <p:spPr bwMode="auto">
              <a:xfrm>
                <a:off x="2991" y="2472"/>
                <a:ext cx="9" cy="158"/>
              </a:xfrm>
              <a:custGeom>
                <a:gdLst>
                  <a:gd fmla="*/ 0 w 9" name="T0"/>
                  <a:gd fmla="*/ 6 h 8" name="T1"/>
                  <a:gd fmla="*/ 0 w 9" name="T2"/>
                  <a:gd fmla="*/ 6 h 8" name="T3"/>
                  <a:gd fmla="*/ 4 w 9" name="T4"/>
                  <a:gd fmla="*/ 0 h 8" name="T5"/>
                  <a:gd fmla="*/ 8 w 9" name="T6"/>
                  <a:gd fmla="*/ 7 h 8" name="T7"/>
                  <a:gd fmla="*/ 0 w 9" name="T8"/>
                  <a:gd fmla="*/ 6 h 8" name="T9"/>
                  <a:gd fmla="*/ 0 w 9" name="T10"/>
                  <a:gd fmla="*/ 6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9" name="T18"/>
                  <a:gd fmla="*/ 0 h 8" name="T19"/>
                  <a:gd fmla="*/ 9 w 9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9">
                    <a:moveTo>
                      <a:pt x="0" y="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8" y="7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5" name="Freeform 176"/>
              <p:cNvSpPr/>
              <p:nvPr/>
            </p:nvSpPr>
            <p:spPr bwMode="auto">
              <a:xfrm>
                <a:off x="2999" y="2531"/>
                <a:ext cx="106" cy="158"/>
              </a:xfrm>
              <a:custGeom>
                <a:gdLst>
                  <a:gd fmla="*/ 0 w 106" name="T0"/>
                  <a:gd fmla="*/ 37 h 161" name="T1"/>
                  <a:gd fmla="*/ 0 w 106" name="T2"/>
                  <a:gd fmla="*/ 37 h 161" name="T3"/>
                  <a:gd fmla="*/ 4 w 106" name="T4"/>
                  <a:gd fmla="*/ 16 h 161" name="T5"/>
                  <a:gd fmla="*/ 16 w 106" name="T6"/>
                  <a:gd fmla="*/ 0 h 161" name="T7"/>
                  <a:gd fmla="*/ 40 w 106" name="T8"/>
                  <a:gd fmla="*/ 0 h 161" name="T9"/>
                  <a:gd fmla="*/ 26 w 106" name="T10"/>
                  <a:gd fmla="*/ 19 h 161" name="T11"/>
                  <a:gd fmla="*/ 58 w 106" name="T12"/>
                  <a:gd fmla="*/ 23 h 161" name="T13"/>
                  <a:gd fmla="*/ 38 w 106" name="T14"/>
                  <a:gd fmla="*/ 49 h 161" name="T15"/>
                  <a:gd fmla="*/ 62 w 106" name="T16"/>
                  <a:gd fmla="*/ 58 h 161" name="T17"/>
                  <a:gd fmla="*/ 85 w 106" name="T18"/>
                  <a:gd fmla="*/ 91 h 161" name="T19"/>
                  <a:gd fmla="*/ 78 w 106" name="T20"/>
                  <a:gd fmla="*/ 93 h 161" name="T21"/>
                  <a:gd fmla="*/ 88 w 106" name="T22"/>
                  <a:gd fmla="*/ 101 h 161" name="T23"/>
                  <a:gd fmla="*/ 82 w 106" name="T24"/>
                  <a:gd fmla="*/ 110 h 161" name="T25"/>
                  <a:gd fmla="*/ 105 w 106" name="T26"/>
                  <a:gd fmla="*/ 111 h 161" name="T27"/>
                  <a:gd fmla="*/ 91 w 106" name="T28"/>
                  <a:gd fmla="*/ 133 h 161" name="T29"/>
                  <a:gd fmla="*/ 101 w 106" name="T30"/>
                  <a:gd fmla="*/ 139 h 161" name="T31"/>
                  <a:gd fmla="*/ 6 w 106" name="T32"/>
                  <a:gd fmla="*/ 160 h 161" name="T33"/>
                  <a:gd fmla="*/ 48 w 106" name="T34"/>
                  <a:gd fmla="*/ 130 h 161" name="T35"/>
                  <a:gd fmla="*/ 36 w 106" name="T36"/>
                  <a:gd fmla="*/ 135 h 161" name="T37"/>
                  <a:gd fmla="*/ 12 w 106" name="T38"/>
                  <a:gd fmla="*/ 126 h 161" name="T39"/>
                  <a:gd fmla="*/ 30 w 106" name="T40"/>
                  <a:gd fmla="*/ 115 h 161" name="T41"/>
                  <a:gd fmla="*/ 19 w 106" name="T42"/>
                  <a:gd fmla="*/ 110 h 161" name="T43"/>
                  <a:gd fmla="*/ 43 w 106" name="T44"/>
                  <a:gd fmla="*/ 98 h 161" name="T45"/>
                  <a:gd fmla="*/ 45 w 106" name="T46"/>
                  <a:gd fmla="*/ 83 h 161" name="T47"/>
                  <a:gd fmla="*/ 33 w 106" name="T48"/>
                  <a:gd fmla="*/ 79 h 161" name="T49"/>
                  <a:gd fmla="*/ 40 w 106" name="T50"/>
                  <a:gd fmla="*/ 70 h 161" name="T51"/>
                  <a:gd fmla="*/ 15 w 106" name="T52"/>
                  <a:gd fmla="*/ 74 h 161" name="T53"/>
                  <a:gd fmla="*/ 16 w 106" name="T54"/>
                  <a:gd fmla="*/ 51 h 161" name="T55"/>
                  <a:gd fmla="*/ 4 w 106" name="T56"/>
                  <a:gd fmla="*/ 62 h 161" name="T57"/>
                  <a:gd fmla="*/ 11 w 106" name="T58"/>
                  <a:gd fmla="*/ 38 h 161" name="T59"/>
                  <a:gd fmla="*/ 0 w 106" name="T60"/>
                  <a:gd fmla="*/ 37 h 161" name="T61"/>
                  <a:gd fmla="*/ 0 w 106" name="T62"/>
                  <a:gd fmla="*/ 37 h 161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06" name="T96"/>
                  <a:gd fmla="*/ 0 h 161" name="T97"/>
                  <a:gd fmla="*/ 106 w 106" name="T98"/>
                  <a:gd fmla="*/ 161 h 161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61" w="105">
                    <a:moveTo>
                      <a:pt x="0" y="37"/>
                    </a:moveTo>
                    <a:lnTo>
                      <a:pt x="0" y="37"/>
                    </a:lnTo>
                    <a:lnTo>
                      <a:pt x="4" y="16"/>
                    </a:lnTo>
                    <a:lnTo>
                      <a:pt x="16" y="0"/>
                    </a:lnTo>
                    <a:lnTo>
                      <a:pt x="40" y="0"/>
                    </a:lnTo>
                    <a:lnTo>
                      <a:pt x="26" y="19"/>
                    </a:lnTo>
                    <a:lnTo>
                      <a:pt x="58" y="23"/>
                    </a:lnTo>
                    <a:lnTo>
                      <a:pt x="38" y="49"/>
                    </a:lnTo>
                    <a:lnTo>
                      <a:pt x="62" y="58"/>
                    </a:lnTo>
                    <a:lnTo>
                      <a:pt x="85" y="91"/>
                    </a:lnTo>
                    <a:lnTo>
                      <a:pt x="78" y="93"/>
                    </a:lnTo>
                    <a:lnTo>
                      <a:pt x="88" y="101"/>
                    </a:lnTo>
                    <a:lnTo>
                      <a:pt x="82" y="110"/>
                    </a:lnTo>
                    <a:lnTo>
                      <a:pt x="105" y="111"/>
                    </a:lnTo>
                    <a:lnTo>
                      <a:pt x="91" y="133"/>
                    </a:lnTo>
                    <a:lnTo>
                      <a:pt x="101" y="139"/>
                    </a:lnTo>
                    <a:lnTo>
                      <a:pt x="6" y="160"/>
                    </a:lnTo>
                    <a:lnTo>
                      <a:pt x="48" y="130"/>
                    </a:lnTo>
                    <a:lnTo>
                      <a:pt x="36" y="135"/>
                    </a:lnTo>
                    <a:lnTo>
                      <a:pt x="12" y="126"/>
                    </a:lnTo>
                    <a:lnTo>
                      <a:pt x="30" y="115"/>
                    </a:lnTo>
                    <a:lnTo>
                      <a:pt x="19" y="110"/>
                    </a:lnTo>
                    <a:lnTo>
                      <a:pt x="43" y="98"/>
                    </a:lnTo>
                    <a:lnTo>
                      <a:pt x="45" y="83"/>
                    </a:lnTo>
                    <a:lnTo>
                      <a:pt x="33" y="79"/>
                    </a:lnTo>
                    <a:lnTo>
                      <a:pt x="40" y="70"/>
                    </a:lnTo>
                    <a:lnTo>
                      <a:pt x="15" y="74"/>
                    </a:lnTo>
                    <a:lnTo>
                      <a:pt x="16" y="51"/>
                    </a:lnTo>
                    <a:lnTo>
                      <a:pt x="4" y="62"/>
                    </a:lnTo>
                    <a:lnTo>
                      <a:pt x="11" y="38"/>
                    </a:lnTo>
                    <a:lnTo>
                      <a:pt x="0" y="3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84" name="Freeform 95"/>
            <p:cNvSpPr/>
            <p:nvPr/>
          </p:nvSpPr>
          <p:spPr bwMode="auto">
            <a:xfrm>
              <a:off x="3364669" y="3265970"/>
              <a:ext cx="136524" cy="206196"/>
            </a:xfrm>
            <a:custGeom>
              <a:gdLst>
                <a:gd fmla="*/ 54908105 w 109" name="T0"/>
                <a:gd fmla="*/ 8289855 h 90" name="T1"/>
                <a:gd fmla="*/ 64320812 w 109" name="T2"/>
                <a:gd fmla="*/ 4974170 h 90" name="T3"/>
                <a:gd fmla="*/ 76872341 w 109" name="T4"/>
                <a:gd fmla="*/ 0 h 90" name="T5"/>
                <a:gd fmla="*/ 105110482 w 109" name="T6"/>
                <a:gd fmla="*/ 21553883 h 90" name="T7"/>
                <a:gd fmla="*/ 130211035 w 109" name="T8"/>
                <a:gd fmla="*/ 24870854 h 90" name="T9"/>
                <a:gd fmla="*/ 141193153 w 109" name="T10"/>
                <a:gd fmla="*/ 41450558 h 90" name="T11"/>
                <a:gd fmla="*/ 150605860 w 109" name="T12"/>
                <a:gd fmla="*/ 64662927 h 90" name="T13"/>
                <a:gd fmla="*/ 153743429 w 109" name="T14"/>
                <a:gd fmla="*/ 72952779 h 90" name="T15"/>
                <a:gd fmla="*/ 163156136 w 109" name="T16"/>
                <a:gd fmla="*/ 81243919 h 90" name="T17"/>
                <a:gd fmla="*/ 169431313 w 109" name="T18"/>
                <a:gd fmla="*/ 87875306 h 90" name="T19"/>
                <a:gd fmla="*/ 169431313 w 109" name="T20"/>
                <a:gd fmla="*/ 96165158 h 90" name="T21"/>
                <a:gd fmla="*/ 158450409 w 109" name="T22"/>
                <a:gd fmla="*/ 96165158 h 90" name="T23"/>
                <a:gd fmla="*/ 142762563 w 109" name="T24"/>
                <a:gd fmla="*/ 96165158 h 90" name="T25"/>
                <a:gd fmla="*/ 150605860 w 109" name="T26"/>
                <a:gd fmla="*/ 104456297 h 90" name="T27"/>
                <a:gd fmla="*/ 155312840 w 109" name="T28"/>
                <a:gd fmla="*/ 111087664 h 90" name="T29"/>
                <a:gd fmla="*/ 158450409 w 109" name="T30"/>
                <a:gd fmla="*/ 122694487 h 90" name="T31"/>
                <a:gd fmla="*/ 150605860 w 109" name="T32"/>
                <a:gd fmla="*/ 127668656 h 90" name="T33"/>
                <a:gd fmla="*/ 138055584 w 109" name="T34"/>
                <a:gd fmla="*/ 127668656 h 90" name="T35"/>
                <a:gd fmla="*/ 134918014 w 109" name="T36"/>
                <a:gd fmla="*/ 127668656 h 90" name="T37"/>
                <a:gd fmla="*/ 130211035 w 109" name="T38"/>
                <a:gd fmla="*/ 134300023 h 90" name="T39"/>
                <a:gd fmla="*/ 130211035 w 109" name="T40"/>
                <a:gd fmla="*/ 144248360 h 90" name="T41"/>
                <a:gd fmla="*/ 120798327 w 109" name="T42"/>
                <a:gd fmla="*/ 147564044 h 90" name="T43"/>
                <a:gd fmla="*/ 111385620 w 109" name="T44"/>
                <a:gd fmla="*/ 142589875 h 90" name="T45"/>
                <a:gd fmla="*/ 98835344 w 109" name="T46"/>
                <a:gd fmla="*/ 139274191 h 90" name="T47"/>
                <a:gd fmla="*/ 86285068 w 109" name="T48"/>
                <a:gd fmla="*/ 134300023 h 90" name="T49"/>
                <a:gd fmla="*/ 75302930 w 109" name="T50"/>
                <a:gd fmla="*/ 135958508 h 90" name="T51"/>
                <a:gd fmla="*/ 39220249 w 109" name="T52"/>
                <a:gd fmla="*/ 122694487 h 90" name="T53"/>
                <a:gd fmla="*/ 25100562 w 109" name="T54"/>
                <a:gd fmla="*/ 126010170 h 90" name="T55"/>
                <a:gd fmla="*/ 14119692 w 109" name="T56"/>
                <a:gd fmla="*/ 122694487 h 90" name="T57"/>
                <a:gd fmla="*/ 7844551 w 109" name="T58"/>
                <a:gd fmla="*/ 134300023 h 90" name="T59"/>
                <a:gd fmla="*/ 0 w 109" name="T60"/>
                <a:gd fmla="*/ 109430466 h 90" name="T61"/>
                <a:gd fmla="*/ 9412710 w 109" name="T62"/>
                <a:gd fmla="*/ 96165158 h 90" name="T63"/>
                <a:gd fmla="*/ 7844551 w 109" name="T64"/>
                <a:gd fmla="*/ 66321412 h 90" name="T65"/>
                <a:gd fmla="*/ 23532404 w 109" name="T66"/>
                <a:gd fmla="*/ 24870854 h 90" name="T67"/>
                <a:gd fmla="*/ 37652091 w 109" name="T68"/>
                <a:gd fmla="*/ 19896680 h 90" name="T69"/>
                <a:gd fmla="*/ 45495397 w 109" name="T70"/>
                <a:gd fmla="*/ 8289855 h 90" name="T71"/>
                <a:gd fmla="*/ 54908105 w 109" name="T72"/>
                <a:gd fmla="*/ 8289855 h 90" name="T73"/>
                <a:gd fmla="*/ 54908105 w 109" name="T74"/>
                <a:gd fmla="*/ 8289855 h 90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109" name="T114"/>
                <a:gd fmla="*/ 0 h 90" name="T115"/>
                <a:gd fmla="*/ 109 w 109" name="T116"/>
                <a:gd fmla="*/ 90 h 90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90" w="109">
                  <a:moveTo>
                    <a:pt x="35" y="5"/>
                  </a:moveTo>
                  <a:lnTo>
                    <a:pt x="41" y="3"/>
                  </a:lnTo>
                  <a:lnTo>
                    <a:pt x="49" y="0"/>
                  </a:lnTo>
                  <a:lnTo>
                    <a:pt x="67" y="13"/>
                  </a:lnTo>
                  <a:lnTo>
                    <a:pt x="83" y="15"/>
                  </a:lnTo>
                  <a:lnTo>
                    <a:pt x="90" y="25"/>
                  </a:lnTo>
                  <a:lnTo>
                    <a:pt x="96" y="39"/>
                  </a:lnTo>
                  <a:lnTo>
                    <a:pt x="98" y="44"/>
                  </a:lnTo>
                  <a:lnTo>
                    <a:pt x="104" y="49"/>
                  </a:lnTo>
                  <a:lnTo>
                    <a:pt x="108" y="53"/>
                  </a:lnTo>
                  <a:lnTo>
                    <a:pt x="108" y="58"/>
                  </a:lnTo>
                  <a:lnTo>
                    <a:pt x="101" y="58"/>
                  </a:lnTo>
                  <a:lnTo>
                    <a:pt x="91" y="58"/>
                  </a:lnTo>
                  <a:lnTo>
                    <a:pt x="96" y="63"/>
                  </a:lnTo>
                  <a:lnTo>
                    <a:pt x="99" y="67"/>
                  </a:lnTo>
                  <a:lnTo>
                    <a:pt x="101" y="74"/>
                  </a:lnTo>
                  <a:lnTo>
                    <a:pt x="96" y="77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3" y="81"/>
                  </a:lnTo>
                  <a:lnTo>
                    <a:pt x="83" y="87"/>
                  </a:lnTo>
                  <a:lnTo>
                    <a:pt x="77" y="89"/>
                  </a:lnTo>
                  <a:lnTo>
                    <a:pt x="71" y="86"/>
                  </a:lnTo>
                  <a:lnTo>
                    <a:pt x="63" y="84"/>
                  </a:lnTo>
                  <a:lnTo>
                    <a:pt x="55" y="81"/>
                  </a:lnTo>
                  <a:lnTo>
                    <a:pt x="48" y="82"/>
                  </a:lnTo>
                  <a:lnTo>
                    <a:pt x="25" y="74"/>
                  </a:lnTo>
                  <a:lnTo>
                    <a:pt x="16" y="76"/>
                  </a:lnTo>
                  <a:lnTo>
                    <a:pt x="9" y="74"/>
                  </a:lnTo>
                  <a:lnTo>
                    <a:pt x="5" y="81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5" y="40"/>
                  </a:lnTo>
                  <a:lnTo>
                    <a:pt x="15" y="15"/>
                  </a:lnTo>
                  <a:lnTo>
                    <a:pt x="24" y="12"/>
                  </a:lnTo>
                  <a:lnTo>
                    <a:pt x="29" y="5"/>
                  </a:lnTo>
                  <a:lnTo>
                    <a:pt x="35" y="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5" name="Freeform 96"/>
            <p:cNvSpPr/>
            <p:nvPr/>
          </p:nvSpPr>
          <p:spPr bwMode="auto">
            <a:xfrm>
              <a:off x="3269159" y="3521992"/>
              <a:ext cx="300036" cy="206196"/>
            </a:xfrm>
            <a:custGeom>
              <a:gdLst>
                <a:gd fmla="*/ 190643677 w 241" name="T0"/>
                <a:gd fmla="*/ 8625115 h 139" name="T1"/>
                <a:gd fmla="*/ 207693550 w 241" name="T2"/>
                <a:gd fmla="*/ 0 h 139" name="T3"/>
                <a:gd fmla="*/ 230943376 w 241" name="T4"/>
                <a:gd fmla="*/ 15525734 h 139" name="T5"/>
                <a:gd fmla="*/ 240243307 w 241" name="T6"/>
                <a:gd fmla="*/ 34500462 h 139" name="T7"/>
                <a:gd fmla="*/ 266591866 w 241" name="T8"/>
                <a:gd fmla="*/ 51750698 h 139" name="T9"/>
                <a:gd fmla="*/ 302240355 w 241" name="T10"/>
                <a:gd fmla="*/ 77626037 h 139" name="T11"/>
                <a:gd fmla="*/ 325490182 w 241" name="T12"/>
                <a:gd fmla="*/ 77626037 h 139" name="T13"/>
                <a:gd fmla="*/ 361138749 w 241" name="T14"/>
                <a:gd fmla="*/ 87976981 h 139" name="T15"/>
                <a:gd fmla="*/ 351838818 w 241" name="T16"/>
                <a:gd fmla="*/ 129376735 h 139" name="T17"/>
                <a:gd fmla="*/ 320840216 w 241" name="T18"/>
                <a:gd fmla="*/ 165602997 h 139" name="T19"/>
                <a:gd fmla="*/ 272791819 w 241" name="T20"/>
                <a:gd fmla="*/ 194928685 h 139" name="T21"/>
                <a:gd fmla="*/ 274341808 w 241" name="T22"/>
                <a:gd fmla="*/ 210453100 h 139" name="T23"/>
                <a:gd fmla="*/ 251091981 w 241" name="T24"/>
                <a:gd fmla="*/ 238054249 h 139" name="T25"/>
                <a:gd fmla="*/ 246442016 w 241" name="T26"/>
                <a:gd fmla="*/ 191478377 h 139" name="T27"/>
                <a:gd fmla="*/ 206143561 w 241" name="T28"/>
                <a:gd fmla="*/ 186302258 h 139" name="T29"/>
                <a:gd fmla="*/ 206143561 w 241" name="T30"/>
                <a:gd fmla="*/ 170777802 h 139" name="T31"/>
                <a:gd fmla="*/ 158095125 w 241" name="T32"/>
                <a:gd fmla="*/ 210453100 h 139" name="T33"/>
                <a:gd fmla="*/ 141045253 w 241" name="T34"/>
                <a:gd fmla="*/ 188028069 h 139" name="T35"/>
                <a:gd fmla="*/ 154995149 w 241" name="T36"/>
                <a:gd fmla="*/ 174228151 h 139" name="T37"/>
                <a:gd fmla="*/ 164295118 w 241" name="T38"/>
                <a:gd fmla="*/ 160426878 h 139" name="T39"/>
                <a:gd fmla="*/ 145695218 w 241" name="T40"/>
                <a:gd fmla="*/ 136277350 h 139" name="T41"/>
                <a:gd fmla="*/ 113146705 w 241" name="T42"/>
                <a:gd fmla="*/ 122477432 h 139" name="T43"/>
                <a:gd fmla="*/ 55798359 w 241" name="T44"/>
                <a:gd fmla="*/ 129376735 h 139" name="T45"/>
                <a:gd fmla="*/ 13949901 w 241" name="T46"/>
                <a:gd fmla="*/ 132827043 h 139" name="T47"/>
                <a:gd fmla="*/ 9299933 w 241" name="T48"/>
                <a:gd fmla="*/ 98326591 h 139" name="T49"/>
                <a:gd fmla="*/ 40298464 w 241" name="T50"/>
                <a:gd fmla="*/ 53475195 h 139" name="T51"/>
                <a:gd fmla="*/ 32548522 w 241" name="T52"/>
                <a:gd fmla="*/ 20700539 h 139" name="T53"/>
                <a:gd fmla="*/ 49598405 w 241" name="T54"/>
                <a:gd fmla="*/ 18974728 h 139" name="T55"/>
                <a:gd fmla="*/ 80596929 w 241" name="T56"/>
                <a:gd fmla="*/ 22425041 h 139" name="T57"/>
                <a:gd fmla="*/ 110046729 w 241" name="T58"/>
                <a:gd fmla="*/ 25875349 h 139" name="T59"/>
                <a:gd fmla="*/ 134845299 w 241" name="T60"/>
                <a:gd fmla="*/ 36224959 h 139" name="T61"/>
                <a:gd fmla="*/ 153445160 w 241" name="T62"/>
                <a:gd fmla="*/ 37950770 h 139" name="T63"/>
                <a:gd fmla="*/ 158095125 w 241" name="T64"/>
                <a:gd fmla="*/ 20700539 h 139" name="T65"/>
                <a:gd fmla="*/ 178245014 w 241" name="T66"/>
                <a:gd fmla="*/ 18974728 h 139" name="T67"/>
                <a:gd fmla="*/ 184444968 w 241" name="T68"/>
                <a:gd fmla="*/ 12075426 h 139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241" name="T105"/>
                <a:gd fmla="*/ 0 h 139" name="T106"/>
                <a:gd fmla="*/ 241 w 241" name="T107"/>
                <a:gd fmla="*/ 139 h 139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139" w="241">
                  <a:moveTo>
                    <a:pt x="119" y="7"/>
                  </a:moveTo>
                  <a:lnTo>
                    <a:pt x="123" y="5"/>
                  </a:lnTo>
                  <a:lnTo>
                    <a:pt x="129" y="2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49" y="9"/>
                  </a:lnTo>
                  <a:lnTo>
                    <a:pt x="151" y="17"/>
                  </a:lnTo>
                  <a:lnTo>
                    <a:pt x="155" y="20"/>
                  </a:lnTo>
                  <a:lnTo>
                    <a:pt x="160" y="18"/>
                  </a:lnTo>
                  <a:lnTo>
                    <a:pt x="172" y="30"/>
                  </a:lnTo>
                  <a:lnTo>
                    <a:pt x="178" y="39"/>
                  </a:lnTo>
                  <a:lnTo>
                    <a:pt x="195" y="45"/>
                  </a:lnTo>
                  <a:lnTo>
                    <a:pt x="205" y="47"/>
                  </a:lnTo>
                  <a:lnTo>
                    <a:pt x="210" y="45"/>
                  </a:lnTo>
                  <a:lnTo>
                    <a:pt x="221" y="49"/>
                  </a:lnTo>
                  <a:lnTo>
                    <a:pt x="233" y="51"/>
                  </a:lnTo>
                  <a:lnTo>
                    <a:pt x="240" y="72"/>
                  </a:lnTo>
                  <a:lnTo>
                    <a:pt x="227" y="75"/>
                  </a:lnTo>
                  <a:lnTo>
                    <a:pt x="225" y="85"/>
                  </a:lnTo>
                  <a:lnTo>
                    <a:pt x="207" y="96"/>
                  </a:lnTo>
                  <a:lnTo>
                    <a:pt x="179" y="103"/>
                  </a:lnTo>
                  <a:lnTo>
                    <a:pt x="176" y="113"/>
                  </a:lnTo>
                  <a:lnTo>
                    <a:pt x="164" y="109"/>
                  </a:lnTo>
                  <a:lnTo>
                    <a:pt x="177" y="122"/>
                  </a:lnTo>
                  <a:lnTo>
                    <a:pt x="193" y="124"/>
                  </a:lnTo>
                  <a:lnTo>
                    <a:pt x="162" y="138"/>
                  </a:lnTo>
                  <a:lnTo>
                    <a:pt x="143" y="122"/>
                  </a:lnTo>
                  <a:lnTo>
                    <a:pt x="159" y="111"/>
                  </a:lnTo>
                  <a:lnTo>
                    <a:pt x="143" y="108"/>
                  </a:lnTo>
                  <a:lnTo>
                    <a:pt x="133" y="108"/>
                  </a:lnTo>
                  <a:lnTo>
                    <a:pt x="136" y="98"/>
                  </a:lnTo>
                  <a:lnTo>
                    <a:pt x="133" y="99"/>
                  </a:lnTo>
                  <a:lnTo>
                    <a:pt x="110" y="104"/>
                  </a:lnTo>
                  <a:lnTo>
                    <a:pt x="102" y="122"/>
                  </a:lnTo>
                  <a:lnTo>
                    <a:pt x="87" y="121"/>
                  </a:lnTo>
                  <a:lnTo>
                    <a:pt x="91" y="109"/>
                  </a:lnTo>
                  <a:lnTo>
                    <a:pt x="92" y="103"/>
                  </a:lnTo>
                  <a:lnTo>
                    <a:pt x="100" y="101"/>
                  </a:lnTo>
                  <a:lnTo>
                    <a:pt x="105" y="97"/>
                  </a:lnTo>
                  <a:lnTo>
                    <a:pt x="106" y="93"/>
                  </a:lnTo>
                  <a:lnTo>
                    <a:pt x="100" y="92"/>
                  </a:lnTo>
                  <a:lnTo>
                    <a:pt x="94" y="79"/>
                  </a:lnTo>
                  <a:lnTo>
                    <a:pt x="85" y="71"/>
                  </a:lnTo>
                  <a:lnTo>
                    <a:pt x="73" y="71"/>
                  </a:lnTo>
                  <a:lnTo>
                    <a:pt x="58" y="74"/>
                  </a:lnTo>
                  <a:lnTo>
                    <a:pt x="36" y="75"/>
                  </a:lnTo>
                  <a:lnTo>
                    <a:pt x="25" y="77"/>
                  </a:lnTo>
                  <a:lnTo>
                    <a:pt x="9" y="77"/>
                  </a:lnTo>
                  <a:lnTo>
                    <a:pt x="0" y="70"/>
                  </a:lnTo>
                  <a:lnTo>
                    <a:pt x="6" y="57"/>
                  </a:lnTo>
                  <a:lnTo>
                    <a:pt x="15" y="44"/>
                  </a:lnTo>
                  <a:lnTo>
                    <a:pt x="26" y="31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41" y="9"/>
                  </a:lnTo>
                  <a:lnTo>
                    <a:pt x="52" y="13"/>
                  </a:lnTo>
                  <a:lnTo>
                    <a:pt x="63" y="17"/>
                  </a:lnTo>
                  <a:lnTo>
                    <a:pt x="71" y="15"/>
                  </a:lnTo>
                  <a:lnTo>
                    <a:pt x="79" y="19"/>
                  </a:lnTo>
                  <a:lnTo>
                    <a:pt x="87" y="21"/>
                  </a:lnTo>
                  <a:lnTo>
                    <a:pt x="93" y="24"/>
                  </a:lnTo>
                  <a:lnTo>
                    <a:pt x="99" y="22"/>
                  </a:lnTo>
                  <a:lnTo>
                    <a:pt x="99" y="16"/>
                  </a:lnTo>
                  <a:lnTo>
                    <a:pt x="102" y="12"/>
                  </a:lnTo>
                  <a:lnTo>
                    <a:pt x="112" y="12"/>
                  </a:lnTo>
                  <a:lnTo>
                    <a:pt x="115" y="11"/>
                  </a:lnTo>
                  <a:lnTo>
                    <a:pt x="119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6" name="Freeform 97"/>
            <p:cNvSpPr/>
            <p:nvPr/>
          </p:nvSpPr>
          <p:spPr bwMode="auto">
            <a:xfrm>
              <a:off x="3421819" y="3416783"/>
              <a:ext cx="55563" cy="206196"/>
            </a:xfrm>
            <a:custGeom>
              <a:gdLst>
                <a:gd fmla="*/ 15245252 w 45" name="T0"/>
                <a:gd fmla="*/ 21173698 h 51" name="T1"/>
                <a:gd fmla="*/ 22868498 w 45" name="T2"/>
                <a:gd fmla="*/ 34203856 h 51" name="T3"/>
                <a:gd fmla="*/ 27441949 w 45" name="T4"/>
                <a:gd fmla="*/ 42347396 h 51" name="T5"/>
                <a:gd fmla="*/ 32015399 w 45" name="T6"/>
                <a:gd fmla="*/ 79808144 h 51" name="T7"/>
                <a:gd fmla="*/ 38113745 w 45" name="T8"/>
                <a:gd fmla="*/ 81436595 h 51" name="T9"/>
                <a:gd fmla="*/ 44212101 w 45" name="T10"/>
                <a:gd fmla="*/ 61891357 h 51" name="T11"/>
                <a:gd fmla="*/ 45736996 w 45" name="T12"/>
                <a:gd fmla="*/ 52119377 h 51" name="T13"/>
                <a:gd fmla="*/ 64032034 w 45" name="T14"/>
                <a:gd fmla="*/ 45604298 h 51" name="T15"/>
                <a:gd fmla="*/ 67080589 w 45" name="T16"/>
                <a:gd fmla="*/ 37460758 h 51" name="T17"/>
                <a:gd fmla="*/ 59458583 w 45" name="T18"/>
                <a:gd fmla="*/ 34203856 h 51" name="T19"/>
                <a:gd fmla="*/ 50310447 w 45" name="T20"/>
                <a:gd fmla="*/ 13030163 h 51" name="T21"/>
                <a:gd fmla="*/ 35065190 w 45" name="T22"/>
                <a:gd fmla="*/ 0 h 51" name="T23"/>
                <a:gd fmla="*/ 16770147 w 45" name="T24"/>
                <a:gd fmla="*/ 0 h 51" name="T25"/>
                <a:gd fmla="*/ 0 w 45" name="T26"/>
                <a:gd fmla="*/ 1628451 h 51" name="T27"/>
                <a:gd fmla="*/ 15245252 w 45" name="T28"/>
                <a:gd fmla="*/ 21173698 h 51" name="T29"/>
                <a:gd fmla="*/ 15245252 w 45" name="T30"/>
                <a:gd fmla="*/ 21173698 h 51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w 45" name="T48"/>
                <a:gd fmla="*/ 0 h 51" name="T49"/>
                <a:gd fmla="*/ 45 w 45" name="T50"/>
                <a:gd fmla="*/ 51 h 51" name="T51"/>
              </a:gdLst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b="T51" l="T48" r="T50" t="T49"/>
              <a:pathLst>
                <a:path h="51" w="45">
                  <a:moveTo>
                    <a:pt x="10" y="13"/>
                  </a:moveTo>
                  <a:lnTo>
                    <a:pt x="15" y="21"/>
                  </a:lnTo>
                  <a:lnTo>
                    <a:pt x="18" y="26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9" y="38"/>
                  </a:lnTo>
                  <a:lnTo>
                    <a:pt x="30" y="32"/>
                  </a:lnTo>
                  <a:lnTo>
                    <a:pt x="42" y="28"/>
                  </a:lnTo>
                  <a:lnTo>
                    <a:pt x="44" y="23"/>
                  </a:lnTo>
                  <a:lnTo>
                    <a:pt x="39" y="21"/>
                  </a:lnTo>
                  <a:lnTo>
                    <a:pt x="33" y="8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10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7" name="Freeform 98"/>
            <p:cNvSpPr/>
            <p:nvPr/>
          </p:nvSpPr>
          <p:spPr bwMode="auto">
            <a:xfrm>
              <a:off x="3367844" y="3135795"/>
              <a:ext cx="87312" cy="206196"/>
            </a:xfrm>
            <a:custGeom>
              <a:gdLst>
                <a:gd fmla="*/ 92873192 w 69" name="T0"/>
                <a:gd fmla="*/ 1811599 h 46" name="T1"/>
                <a:gd fmla="*/ 0 w 69" name="T2"/>
                <a:gd fmla="*/ 18114643 h 46" name="T3"/>
                <a:gd fmla="*/ 8006221 w 69" name="T4"/>
                <a:gd fmla="*/ 48910485 h 46" name="T5"/>
                <a:gd fmla="*/ 19215183 w 69" name="T6"/>
                <a:gd fmla="*/ 47098886 h 46" name="T7"/>
                <a:gd fmla="*/ 16012443 w 69" name="T8"/>
                <a:gd fmla="*/ 76081768 h 46" name="T9"/>
                <a:gd fmla="*/ 27221407 w 69" name="T10"/>
                <a:gd fmla="*/ 76081768 h 46" name="T11"/>
                <a:gd fmla="*/ 32024886 w 69" name="T12"/>
                <a:gd fmla="*/ 72459918 h 46" name="T13"/>
                <a:gd fmla="*/ 35227626 w 69" name="T14"/>
                <a:gd fmla="*/ 74270170 h 46" name="T15"/>
                <a:gd fmla="*/ 51240074 w 69" name="T16"/>
                <a:gd fmla="*/ 72459918 h 46" name="T17"/>
                <a:gd fmla="*/ 62449034 w 69" name="T18"/>
                <a:gd fmla="*/ 74270170 h 46" name="T19"/>
                <a:gd fmla="*/ 68853250 w 69" name="T20"/>
                <a:gd fmla="*/ 81516563 h 46" name="T21"/>
                <a:gd fmla="*/ 84865707 w 69" name="T22"/>
                <a:gd fmla="*/ 74270170 h 46" name="T23"/>
                <a:gd fmla="*/ 91271189 w 69" name="T24"/>
                <a:gd fmla="*/ 81516563 h 46" name="T25"/>
                <a:gd fmla="*/ 94473929 w 69" name="T26"/>
                <a:gd fmla="*/ 76081768 h 46" name="T27"/>
                <a:gd fmla="*/ 108885629 w 69" name="T28"/>
                <a:gd fmla="*/ 50722083 h 46" name="T29"/>
                <a:gd fmla="*/ 108885629 w 69" name="T30"/>
                <a:gd fmla="*/ 28984238 h 46" name="T31"/>
                <a:gd fmla="*/ 96074667 w 69" name="T32"/>
                <a:gd fmla="*/ 18114643 h 46" name="T33"/>
                <a:gd fmla="*/ 96074667 w 69" name="T34"/>
                <a:gd fmla="*/ 0 h 46" name="T35"/>
                <a:gd fmla="*/ 78461472 w 69" name="T36"/>
                <a:gd fmla="*/ 3623198 h 46" name="T37"/>
                <a:gd fmla="*/ 92873192 w 69" name="T38"/>
                <a:gd fmla="*/ 1811599 h 46" name="T39"/>
                <a:gd fmla="*/ 92873192 w 69" name="T40"/>
                <a:gd fmla="*/ 1811599 h 4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w 69" name="T63"/>
                <a:gd fmla="*/ 0 h 46" name="T64"/>
                <a:gd fmla="*/ 69 w 69" name="T65"/>
                <a:gd fmla="*/ 46 h 46" name="T66"/>
              </a:gdLst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b="T66" l="T63" r="T65" t="T64"/>
              <a:pathLst>
                <a:path h="46" w="69">
                  <a:moveTo>
                    <a:pt x="58" y="1"/>
                  </a:moveTo>
                  <a:lnTo>
                    <a:pt x="0" y="10"/>
                  </a:lnTo>
                  <a:lnTo>
                    <a:pt x="5" y="27"/>
                  </a:lnTo>
                  <a:lnTo>
                    <a:pt x="12" y="26"/>
                  </a:lnTo>
                  <a:lnTo>
                    <a:pt x="10" y="42"/>
                  </a:lnTo>
                  <a:lnTo>
                    <a:pt x="17" y="42"/>
                  </a:lnTo>
                  <a:lnTo>
                    <a:pt x="20" y="40"/>
                  </a:lnTo>
                  <a:lnTo>
                    <a:pt x="22" y="41"/>
                  </a:lnTo>
                  <a:lnTo>
                    <a:pt x="32" y="40"/>
                  </a:lnTo>
                  <a:lnTo>
                    <a:pt x="39" y="41"/>
                  </a:lnTo>
                  <a:lnTo>
                    <a:pt x="43" y="45"/>
                  </a:lnTo>
                  <a:lnTo>
                    <a:pt x="53" y="41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68" y="28"/>
                  </a:lnTo>
                  <a:lnTo>
                    <a:pt x="68" y="16"/>
                  </a:lnTo>
                  <a:lnTo>
                    <a:pt x="60" y="10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58" y="1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8" name="Freeform 99"/>
            <p:cNvSpPr/>
            <p:nvPr/>
          </p:nvSpPr>
          <p:spPr bwMode="auto">
            <a:xfrm>
              <a:off x="3301170" y="3222313"/>
              <a:ext cx="136524" cy="206196"/>
            </a:xfrm>
            <a:custGeom>
              <a:gdLst>
                <a:gd fmla="*/ 34514522 w 109" name="T0"/>
                <a:gd fmla="*/ 12801014 h 54" name="T1"/>
                <a:gd fmla="*/ 69027792 w 109" name="T2"/>
                <a:gd fmla="*/ 9144353 h 54" name="T3"/>
                <a:gd fmla="*/ 95697775 w 109" name="T4"/>
                <a:gd fmla="*/ 0 h 54" name="T5"/>
                <a:gd fmla="*/ 133348604 w 109" name="T6"/>
                <a:gd fmla="*/ 0 h 54" name="T7"/>
                <a:gd fmla="*/ 169431313 w 109" name="T8"/>
                <a:gd fmla="*/ 0 h 54" name="T9"/>
                <a:gd fmla="*/ 155312840 w 109" name="T10"/>
                <a:gd fmla="*/ 21945364 h 54" name="T11"/>
                <a:gd fmla="*/ 141193153 w 109" name="T12"/>
                <a:gd fmla="*/ 34746378 h 54" name="T13"/>
                <a:gd fmla="*/ 123935896 w 109" name="T14"/>
                <a:gd fmla="*/ 36574707 h 54" name="T15"/>
                <a:gd fmla="*/ 103542324 w 109" name="T16"/>
                <a:gd fmla="*/ 60348405 h 54" name="T17"/>
                <a:gd fmla="*/ 95697775 w 109" name="T18"/>
                <a:gd fmla="*/ 80465435 h 54" name="T19"/>
                <a:gd fmla="*/ 89422637 w 109" name="T20"/>
                <a:gd fmla="*/ 96924475 h 54" name="T21"/>
                <a:gd fmla="*/ 80009910 w 109" name="T22"/>
                <a:gd fmla="*/ 85951774 h 54" name="T23"/>
                <a:gd fmla="*/ 0 w 109" name="T24"/>
                <a:gd fmla="*/ 69492755 h 54" name="T25"/>
                <a:gd fmla="*/ 21962993 w 109" name="T26"/>
                <a:gd fmla="*/ 49377078 h 54" name="T27"/>
                <a:gd fmla="*/ 36082680 w 109" name="T28"/>
                <a:gd fmla="*/ 60348405 h 54" name="T29"/>
                <a:gd fmla="*/ 31375701 w 109" name="T30"/>
                <a:gd fmla="*/ 38404388 h 54" name="T31"/>
                <a:gd fmla="*/ 34514522 w 109" name="T32"/>
                <a:gd fmla="*/ 12801014 h 54" name="T33"/>
                <a:gd fmla="*/ 34514522 w 109" name="T34"/>
                <a:gd fmla="*/ 12801014 h 54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w 109" name="T54"/>
                <a:gd fmla="*/ 0 h 54" name="T55"/>
                <a:gd fmla="*/ 109 w 109" name="T56"/>
                <a:gd fmla="*/ 54 h 54" name="T57"/>
              </a:gdLst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b="T57" l="T54" r="T56" t="T55"/>
              <a:pathLst>
                <a:path h="54" w="109">
                  <a:moveTo>
                    <a:pt x="22" y="7"/>
                  </a:moveTo>
                  <a:lnTo>
                    <a:pt x="44" y="5"/>
                  </a:lnTo>
                  <a:lnTo>
                    <a:pt x="61" y="0"/>
                  </a:lnTo>
                  <a:lnTo>
                    <a:pt x="85" y="0"/>
                  </a:lnTo>
                  <a:lnTo>
                    <a:pt x="108" y="0"/>
                  </a:lnTo>
                  <a:lnTo>
                    <a:pt x="99" y="12"/>
                  </a:lnTo>
                  <a:lnTo>
                    <a:pt x="90" y="19"/>
                  </a:lnTo>
                  <a:lnTo>
                    <a:pt x="79" y="20"/>
                  </a:lnTo>
                  <a:lnTo>
                    <a:pt x="66" y="33"/>
                  </a:lnTo>
                  <a:lnTo>
                    <a:pt x="61" y="44"/>
                  </a:lnTo>
                  <a:lnTo>
                    <a:pt x="57" y="53"/>
                  </a:lnTo>
                  <a:lnTo>
                    <a:pt x="51" y="47"/>
                  </a:lnTo>
                  <a:lnTo>
                    <a:pt x="0" y="38"/>
                  </a:lnTo>
                  <a:lnTo>
                    <a:pt x="14" y="27"/>
                  </a:lnTo>
                  <a:lnTo>
                    <a:pt x="23" y="33"/>
                  </a:lnTo>
                  <a:lnTo>
                    <a:pt x="20" y="21"/>
                  </a:lnTo>
                  <a:lnTo>
                    <a:pt x="22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89" name="Freeform 100"/>
            <p:cNvSpPr/>
            <p:nvPr/>
          </p:nvSpPr>
          <p:spPr bwMode="auto">
            <a:xfrm>
              <a:off x="3324982" y="3182625"/>
              <a:ext cx="117475" cy="206196"/>
            </a:xfrm>
            <a:custGeom>
              <a:gdLst>
                <a:gd fmla="*/ 68810669 w 95" name="T0"/>
                <a:gd fmla="*/ 6786359 h 39" name="T1"/>
                <a:gd fmla="*/ 81044160 w 95" name="T2"/>
                <a:gd fmla="*/ 6786359 h 39" name="T3"/>
                <a:gd fmla="*/ 91747984 w 95" name="T4"/>
                <a:gd fmla="*/ 3393179 h 39" name="T5"/>
                <a:gd fmla="*/ 93276395 w 95" name="T6"/>
                <a:gd fmla="*/ 6786359 h 39" name="T7"/>
                <a:gd fmla="*/ 97864102 w 95" name="T8"/>
                <a:gd fmla="*/ 1697241 h 39" name="T9"/>
                <a:gd fmla="*/ 140679397 w 95" name="T10"/>
                <a:gd fmla="*/ 0 h 39" name="T11"/>
                <a:gd fmla="*/ 143737456 w 95" name="T12"/>
                <a:gd fmla="*/ 10179537 h 39" name="T13"/>
                <a:gd fmla="*/ 137621339 w 95" name="T14"/>
                <a:gd fmla="*/ 35630335 h 39" name="T15"/>
                <a:gd fmla="*/ 126917515 w 95" name="T16"/>
                <a:gd fmla="*/ 64473011 h 39" name="T17"/>
                <a:gd fmla="*/ 103980219 w 95" name="T18"/>
                <a:gd fmla="*/ 49203058 h 39" name="T19"/>
                <a:gd fmla="*/ 64222963 w 95" name="T20"/>
                <a:gd fmla="*/ 42416691 h 39" name="T21"/>
                <a:gd fmla="*/ 27523775 w 95" name="T22"/>
                <a:gd fmla="*/ 50900298 h 39" name="T23"/>
                <a:gd fmla="*/ 22937305 w 95" name="T24"/>
                <a:gd fmla="*/ 50900298 h 39" name="T25"/>
                <a:gd fmla="*/ 1529648 w 95" name="T26"/>
                <a:gd fmla="*/ 54293476 h 39" name="T27"/>
                <a:gd fmla="*/ 0 w 95" name="T28"/>
                <a:gd fmla="*/ 37326272 h 39" name="T29"/>
                <a:gd fmla="*/ 13761888 w 95" name="T30"/>
                <a:gd fmla="*/ 8483599 h 39" name="T31"/>
                <a:gd fmla="*/ 30583070 w 95" name="T32"/>
                <a:gd fmla="*/ 3393179 h 39" name="T33"/>
                <a:gd fmla="*/ 65752611 w 95" name="T34"/>
                <a:gd fmla="*/ 30539916 h 39" name="T35"/>
                <a:gd fmla="*/ 68810669 w 95" name="T36"/>
                <a:gd fmla="*/ 6786359 h 39" name="T37"/>
                <a:gd fmla="*/ 68810669 w 95" name="T38"/>
                <a:gd fmla="*/ 6786359 h 39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w 95" name="T60"/>
                <a:gd fmla="*/ 0 h 39" name="T61"/>
                <a:gd fmla="*/ 95 w 95" name="T62"/>
                <a:gd fmla="*/ 39 h 39" name="T63"/>
              </a:gdLst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b="T63" l="T60" r="T62" t="T61"/>
              <a:pathLst>
                <a:path h="39" w="95">
                  <a:moveTo>
                    <a:pt x="45" y="4"/>
                  </a:moveTo>
                  <a:lnTo>
                    <a:pt x="53" y="4"/>
                  </a:lnTo>
                  <a:lnTo>
                    <a:pt x="60" y="2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92" y="0"/>
                  </a:lnTo>
                  <a:lnTo>
                    <a:pt x="94" y="6"/>
                  </a:lnTo>
                  <a:lnTo>
                    <a:pt x="90" y="21"/>
                  </a:lnTo>
                  <a:lnTo>
                    <a:pt x="83" y="38"/>
                  </a:lnTo>
                  <a:lnTo>
                    <a:pt x="68" y="29"/>
                  </a:lnTo>
                  <a:lnTo>
                    <a:pt x="42" y="25"/>
                  </a:lnTo>
                  <a:lnTo>
                    <a:pt x="18" y="30"/>
                  </a:lnTo>
                  <a:lnTo>
                    <a:pt x="15" y="30"/>
                  </a:lnTo>
                  <a:lnTo>
                    <a:pt x="1" y="32"/>
                  </a:lnTo>
                  <a:lnTo>
                    <a:pt x="0" y="22"/>
                  </a:lnTo>
                  <a:lnTo>
                    <a:pt x="9" y="5"/>
                  </a:lnTo>
                  <a:lnTo>
                    <a:pt x="20" y="2"/>
                  </a:lnTo>
                  <a:lnTo>
                    <a:pt x="43" y="18"/>
                  </a:lnTo>
                  <a:lnTo>
                    <a:pt x="45" y="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0" name="Freeform 101"/>
            <p:cNvSpPr/>
            <p:nvPr/>
          </p:nvSpPr>
          <p:spPr bwMode="auto">
            <a:xfrm>
              <a:off x="3201158" y="3432658"/>
              <a:ext cx="57150" cy="206196"/>
            </a:xfrm>
            <a:custGeom>
              <a:gdLst>
                <a:gd fmla="*/ 0 w 47" name="T0"/>
                <a:gd fmla="*/ 42676691 h 25" name="T1"/>
                <a:gd fmla="*/ 0 w 47" name="T2"/>
                <a:gd fmla="*/ 42676691 h 25" name="T3"/>
                <a:gd fmla="*/ 0 w 47" name="T4"/>
                <a:gd fmla="*/ 12446704 h 25" name="T5"/>
                <a:gd fmla="*/ 47314124 w 47" name="T6"/>
                <a:gd fmla="*/ 0 h 25" name="T7"/>
                <a:gd fmla="*/ 59141738 w 47" name="T8"/>
                <a:gd fmla="*/ 8890311 h 25" name="T9"/>
                <a:gd fmla="*/ 68013361 w 47" name="T10"/>
                <a:gd fmla="*/ 17781956 h 25" name="T11"/>
                <a:gd fmla="*/ 48792728 w 47" name="T12"/>
                <a:gd fmla="*/ 24894741 h 25" name="T13"/>
                <a:gd fmla="*/ 28092265 w 47" name="T14"/>
                <a:gd fmla="*/ 37341439 h 25" name="T15"/>
                <a:gd fmla="*/ 10350231 w 47" name="T16"/>
                <a:gd fmla="*/ 37341439 h 25" name="T17"/>
                <a:gd fmla="*/ 0 w 47" name="T18"/>
                <a:gd fmla="*/ 42676691 h 25" name="T19"/>
                <a:gd fmla="*/ 0 w 47" name="T20"/>
                <a:gd fmla="*/ 42676691 h 25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47" name="T33"/>
                <a:gd fmla="*/ 0 h 25" name="T34"/>
                <a:gd fmla="*/ 47 w 47" name="T35"/>
                <a:gd fmla="*/ 25 h 25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25" w="47">
                  <a:moveTo>
                    <a:pt x="0" y="24"/>
                  </a:moveTo>
                  <a:lnTo>
                    <a:pt x="0" y="24"/>
                  </a:lnTo>
                  <a:lnTo>
                    <a:pt x="0" y="7"/>
                  </a:lnTo>
                  <a:lnTo>
                    <a:pt x="32" y="0"/>
                  </a:lnTo>
                  <a:lnTo>
                    <a:pt x="40" y="5"/>
                  </a:lnTo>
                  <a:lnTo>
                    <a:pt x="46" y="10"/>
                  </a:lnTo>
                  <a:lnTo>
                    <a:pt x="33" y="14"/>
                  </a:lnTo>
                  <a:lnTo>
                    <a:pt x="19" y="21"/>
                  </a:lnTo>
                  <a:lnTo>
                    <a:pt x="7" y="21"/>
                  </a:lnTo>
                  <a:lnTo>
                    <a:pt x="0" y="2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1" name="Freeform 102"/>
            <p:cNvSpPr/>
            <p:nvPr/>
          </p:nvSpPr>
          <p:spPr bwMode="auto">
            <a:xfrm>
              <a:off x="3320220" y="3535053"/>
              <a:ext cx="42862" cy="206196"/>
            </a:xfrm>
            <a:custGeom>
              <a:gdLst>
                <a:gd fmla="*/ 0 w 32" name="T0"/>
                <a:gd fmla="*/ 12903200 h 20" name="T1"/>
                <a:gd fmla="*/ 10765308 w 32" name="T2"/>
                <a:gd fmla="*/ 30645098 h 20" name="T3"/>
                <a:gd fmla="*/ 55620095 w 32" name="T4"/>
                <a:gd fmla="*/ 17741898 h 20" name="T5"/>
                <a:gd fmla="*/ 46648337 w 32" name="T6"/>
                <a:gd fmla="*/ 0 h 20" name="T7"/>
                <a:gd fmla="*/ 3588436 w 32" name="T8"/>
                <a:gd fmla="*/ 14516099 h 20" name="T9"/>
                <a:gd fmla="*/ 0 w 32" name="T10"/>
                <a:gd fmla="*/ 12903200 h 20" name="T11"/>
                <a:gd fmla="*/ 0 w 32" name="T12"/>
                <a:gd fmla="*/ 12903200 h 20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32" name="T21"/>
                <a:gd fmla="*/ 0 h 20" name="T22"/>
                <a:gd fmla="*/ 32 w 32" name="T23"/>
                <a:gd fmla="*/ 20 h 20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0" w="32">
                  <a:moveTo>
                    <a:pt x="0" y="8"/>
                  </a:moveTo>
                  <a:lnTo>
                    <a:pt x="6" y="19"/>
                  </a:lnTo>
                  <a:lnTo>
                    <a:pt x="31" y="11"/>
                  </a:lnTo>
                  <a:lnTo>
                    <a:pt x="26" y="0"/>
                  </a:lnTo>
                  <a:lnTo>
                    <a:pt x="2" y="9"/>
                  </a:lnTo>
                  <a:lnTo>
                    <a:pt x="0" y="8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2" name="Freeform 103"/>
            <p:cNvSpPr/>
            <p:nvPr/>
          </p:nvSpPr>
          <p:spPr bwMode="auto">
            <a:xfrm>
              <a:off x="3283708" y="3485840"/>
              <a:ext cx="73025" cy="206196"/>
            </a:xfrm>
            <a:custGeom>
              <a:gdLst>
                <a:gd fmla="*/ 25363600 w 58" name="T0"/>
                <a:gd fmla="*/ 23155799 h 79" name="T1"/>
                <a:gd fmla="*/ 34874474 w 58" name="T2"/>
                <a:gd fmla="*/ 0 h 79" name="T3"/>
                <a:gd fmla="*/ 90357122 w 58" name="T4"/>
                <a:gd fmla="*/ 52927169 h 79" name="T5"/>
                <a:gd fmla="*/ 80846228 w 58" name="T6"/>
                <a:gd fmla="*/ 89315408 h 79" name="T7"/>
                <a:gd fmla="*/ 88771976 w 58" name="T8"/>
                <a:gd fmla="*/ 109163411 h 79" name="T9"/>
                <a:gd fmla="*/ 31704183 w 58" name="T10"/>
                <a:gd fmla="*/ 129011413 h 79" name="T11"/>
                <a:gd fmla="*/ 0 w 58" name="T12"/>
                <a:gd fmla="*/ 104201732 h 79" name="T13"/>
                <a:gd fmla="*/ 41215057 w 58" name="T14"/>
                <a:gd fmla="*/ 100893946 h 79" name="T15"/>
                <a:gd fmla="*/ 49142055 w 58" name="T16"/>
                <a:gd fmla="*/ 72775172 h 79" name="T17"/>
                <a:gd fmla="*/ 25363600 w 58" name="T18"/>
                <a:gd fmla="*/ 23155799 h 79" name="T19"/>
                <a:gd fmla="*/ 25363600 w 58" name="T20"/>
                <a:gd fmla="*/ 23155799 h 79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58" name="T33"/>
                <a:gd fmla="*/ 0 h 79" name="T34"/>
                <a:gd fmla="*/ 58 w 58" name="T35"/>
                <a:gd fmla="*/ 79 h 79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79" w="57">
                  <a:moveTo>
                    <a:pt x="16" y="14"/>
                  </a:moveTo>
                  <a:lnTo>
                    <a:pt x="22" y="0"/>
                  </a:lnTo>
                  <a:lnTo>
                    <a:pt x="57" y="32"/>
                  </a:lnTo>
                  <a:lnTo>
                    <a:pt x="51" y="54"/>
                  </a:lnTo>
                  <a:lnTo>
                    <a:pt x="56" y="66"/>
                  </a:lnTo>
                  <a:lnTo>
                    <a:pt x="20" y="78"/>
                  </a:lnTo>
                  <a:lnTo>
                    <a:pt x="0" y="63"/>
                  </a:lnTo>
                  <a:lnTo>
                    <a:pt x="26" y="61"/>
                  </a:lnTo>
                  <a:lnTo>
                    <a:pt x="31" y="44"/>
                  </a:lnTo>
                  <a:lnTo>
                    <a:pt x="16" y="14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3" name="Freeform 104"/>
            <p:cNvSpPr/>
            <p:nvPr/>
          </p:nvSpPr>
          <p:spPr bwMode="auto">
            <a:xfrm>
              <a:off x="3197984" y="3473140"/>
              <a:ext cx="117475" cy="206196"/>
            </a:xfrm>
            <a:custGeom>
              <a:gdLst>
                <a:gd fmla="*/ 4891812 w 92" name="T0"/>
                <a:gd fmla="*/ 24317568 h 65" name="T1"/>
                <a:gd fmla="*/ 35870734 w 92" name="T2"/>
                <a:gd fmla="*/ 18705924 h 65" name="T3"/>
                <a:gd fmla="*/ 58696640 w 92" name="T4"/>
                <a:gd fmla="*/ 1871003 h 65" name="T5"/>
                <a:gd fmla="*/ 78262605 w 92" name="T6"/>
                <a:gd fmla="*/ 0 h 65" name="T7"/>
                <a:gd fmla="*/ 99459194 w 92" name="T8"/>
                <a:gd fmla="*/ 18705924 h 65" name="T9"/>
                <a:gd fmla="*/ 148373469 w 92" name="T10"/>
                <a:gd fmla="*/ 7482644 h 65" name="T11"/>
                <a:gd fmla="*/ 130438108 w 92" name="T12"/>
                <a:gd fmla="*/ 54246776 h 65" name="T13"/>
                <a:gd fmla="*/ 83154416 w 92" name="T14"/>
                <a:gd fmla="*/ 57987413 h 65" name="T15"/>
                <a:gd fmla="*/ 99459194 w 92" name="T16"/>
                <a:gd fmla="*/ 93529637 h 65" name="T17"/>
                <a:gd fmla="*/ 99459194 w 92" name="T18"/>
                <a:gd fmla="*/ 119716830 h 65" name="T19"/>
                <a:gd fmla="*/ 55436709 w 92" name="T20"/>
                <a:gd fmla="*/ 87917977 h 65" name="T21"/>
                <a:gd fmla="*/ 17935367 w 92" name="T22"/>
                <a:gd fmla="*/ 41152485 h 65" name="T23"/>
                <a:gd fmla="*/ 0 w 92" name="T24"/>
                <a:gd fmla="*/ 44894500 h 65" name="T25"/>
                <a:gd fmla="*/ 4891812 w 92" name="T26"/>
                <a:gd fmla="*/ 24317568 h 65" name="T27"/>
                <a:gd fmla="*/ 4891812 w 92" name="T28"/>
                <a:gd fmla="*/ 24317568 h 65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w 92" name="T45"/>
                <a:gd fmla="*/ 0 h 65" name="T46"/>
                <a:gd fmla="*/ 92 w 92" name="T47"/>
                <a:gd fmla="*/ 65 h 65" name="T48"/>
              </a:gdLst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b="T48" l="T45" r="T47" t="T46"/>
              <a:pathLst>
                <a:path h="65" w="92">
                  <a:moveTo>
                    <a:pt x="3" y="13"/>
                  </a:moveTo>
                  <a:lnTo>
                    <a:pt x="22" y="10"/>
                  </a:lnTo>
                  <a:lnTo>
                    <a:pt x="36" y="1"/>
                  </a:lnTo>
                  <a:lnTo>
                    <a:pt x="48" y="0"/>
                  </a:lnTo>
                  <a:lnTo>
                    <a:pt x="61" y="10"/>
                  </a:lnTo>
                  <a:lnTo>
                    <a:pt x="91" y="4"/>
                  </a:lnTo>
                  <a:lnTo>
                    <a:pt x="80" y="29"/>
                  </a:lnTo>
                  <a:lnTo>
                    <a:pt x="51" y="31"/>
                  </a:lnTo>
                  <a:lnTo>
                    <a:pt x="61" y="50"/>
                  </a:lnTo>
                  <a:lnTo>
                    <a:pt x="61" y="64"/>
                  </a:lnTo>
                  <a:lnTo>
                    <a:pt x="34" y="47"/>
                  </a:lnTo>
                  <a:lnTo>
                    <a:pt x="11" y="22"/>
                  </a:lnTo>
                  <a:lnTo>
                    <a:pt x="0" y="24"/>
                  </a:lnTo>
                  <a:lnTo>
                    <a:pt x="3" y="13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grpSp>
          <p:nvGrpSpPr>
            <p:cNvPr id="194" name="Group 210"/>
            <p:cNvGrpSpPr/>
            <p:nvPr/>
          </p:nvGrpSpPr>
          <p:grpSpPr>
            <a:xfrm>
              <a:off x="2670939" y="3723835"/>
              <a:ext cx="1254117" cy="1325556"/>
              <a:chOff x="2841" y="2900"/>
              <a:chExt cx="1008" cy="1014"/>
            </a:xfrm>
            <a:grpFill/>
          </p:grpSpPr>
          <p:sp>
            <p:nvSpPr>
              <p:cNvPr id="198" name="Freeform 109"/>
              <p:cNvSpPr/>
              <p:nvPr/>
            </p:nvSpPr>
            <p:spPr bwMode="auto">
              <a:xfrm>
                <a:off x="2963" y="2959"/>
                <a:ext cx="278" cy="158"/>
              </a:xfrm>
              <a:custGeom>
                <a:gdLst>
                  <a:gd fmla="*/ 0 w 278" name="T0"/>
                  <a:gd fmla="*/ 141 h 265" name="T1"/>
                  <a:gd fmla="*/ 0 w 278" name="T2"/>
                  <a:gd fmla="*/ 141 h 265" name="T3"/>
                  <a:gd fmla="*/ 1 w 278" name="T4"/>
                  <a:gd fmla="*/ 146 h 265" name="T5"/>
                  <a:gd fmla="*/ 52 w 278" name="T6"/>
                  <a:gd fmla="*/ 179 h 265" name="T7"/>
                  <a:gd fmla="*/ 161 w 278" name="T8"/>
                  <a:gd fmla="*/ 251 h 265" name="T9"/>
                  <a:gd fmla="*/ 162 w 278" name="T10"/>
                  <a:gd fmla="*/ 264 h 265" name="T11"/>
                  <a:gd fmla="*/ 173 w 278" name="T12"/>
                  <a:gd fmla="*/ 262 h 265" name="T13"/>
                  <a:gd fmla="*/ 194 w 278" name="T14"/>
                  <a:gd fmla="*/ 257 h 265" name="T15"/>
                  <a:gd fmla="*/ 277 w 278" name="T16"/>
                  <a:gd fmla="*/ 200 h 265" name="T17"/>
                  <a:gd fmla="*/ 245 w 278" name="T18"/>
                  <a:gd fmla="*/ 162 h 265" name="T19"/>
                  <a:gd fmla="*/ 245 w 278" name="T20"/>
                  <a:gd fmla="*/ 101 h 265" name="T21"/>
                  <a:gd fmla="*/ 241 w 278" name="T22"/>
                  <a:gd fmla="*/ 74 h 265" name="T23"/>
                  <a:gd fmla="*/ 218 w 278" name="T24"/>
                  <a:gd fmla="*/ 46 h 265" name="T25"/>
                  <a:gd fmla="*/ 230 w 278" name="T26"/>
                  <a:gd fmla="*/ 37 h 265" name="T27"/>
                  <a:gd fmla="*/ 236 w 278" name="T28"/>
                  <a:gd fmla="*/ 0 h 265" name="T29"/>
                  <a:gd fmla="*/ 138 w 278" name="T30"/>
                  <a:gd fmla="*/ 6 h 265" name="T31"/>
                  <a:gd fmla="*/ 88 w 278" name="T32"/>
                  <a:gd fmla="*/ 28 h 265" name="T33"/>
                  <a:gd fmla="*/ 100 w 278" name="T34"/>
                  <a:gd fmla="*/ 73 h 265" name="T35"/>
                  <a:gd fmla="*/ 79 w 278" name="T36"/>
                  <a:gd fmla="*/ 74 h 265" name="T37"/>
                  <a:gd fmla="*/ 67 w 278" name="T38"/>
                  <a:gd fmla="*/ 79 h 265" name="T39"/>
                  <a:gd fmla="*/ 69 w 278" name="T40"/>
                  <a:gd fmla="*/ 91 h 265" name="T41"/>
                  <a:gd fmla="*/ 7 w 278" name="T42"/>
                  <a:gd fmla="*/ 118 h 265" name="T43"/>
                  <a:gd fmla="*/ 0 w 278" name="T44"/>
                  <a:gd fmla="*/ 141 h 265" name="T45"/>
                  <a:gd fmla="*/ 0 w 278" name="T46"/>
                  <a:gd fmla="*/ 141 h 265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w 278" name="T72"/>
                  <a:gd fmla="*/ 0 h 265" name="T73"/>
                  <a:gd fmla="*/ 278 w 278" name="T74"/>
                  <a:gd fmla="*/ 265 h 265" name="T75"/>
                </a:gdLst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b="T75" l="T72" r="T74" t="T73"/>
                <a:pathLst>
                  <a:path h="265" w="278">
                    <a:moveTo>
                      <a:pt x="0" y="141"/>
                    </a:moveTo>
                    <a:lnTo>
                      <a:pt x="0" y="141"/>
                    </a:lnTo>
                    <a:lnTo>
                      <a:pt x="1" y="146"/>
                    </a:lnTo>
                    <a:lnTo>
                      <a:pt x="52" y="179"/>
                    </a:lnTo>
                    <a:lnTo>
                      <a:pt x="161" y="251"/>
                    </a:lnTo>
                    <a:lnTo>
                      <a:pt x="162" y="264"/>
                    </a:lnTo>
                    <a:lnTo>
                      <a:pt x="173" y="262"/>
                    </a:lnTo>
                    <a:lnTo>
                      <a:pt x="194" y="257"/>
                    </a:lnTo>
                    <a:lnTo>
                      <a:pt x="277" y="200"/>
                    </a:lnTo>
                    <a:lnTo>
                      <a:pt x="245" y="162"/>
                    </a:lnTo>
                    <a:lnTo>
                      <a:pt x="245" y="101"/>
                    </a:lnTo>
                    <a:lnTo>
                      <a:pt x="241" y="74"/>
                    </a:lnTo>
                    <a:lnTo>
                      <a:pt x="218" y="46"/>
                    </a:lnTo>
                    <a:lnTo>
                      <a:pt x="230" y="37"/>
                    </a:lnTo>
                    <a:lnTo>
                      <a:pt x="236" y="0"/>
                    </a:lnTo>
                    <a:lnTo>
                      <a:pt x="138" y="6"/>
                    </a:lnTo>
                    <a:lnTo>
                      <a:pt x="88" y="28"/>
                    </a:lnTo>
                    <a:lnTo>
                      <a:pt x="100" y="73"/>
                    </a:lnTo>
                    <a:lnTo>
                      <a:pt x="79" y="74"/>
                    </a:lnTo>
                    <a:lnTo>
                      <a:pt x="67" y="79"/>
                    </a:lnTo>
                    <a:lnTo>
                      <a:pt x="69" y="91"/>
                    </a:lnTo>
                    <a:lnTo>
                      <a:pt x="7" y="118"/>
                    </a:lnTo>
                    <a:lnTo>
                      <a:pt x="0" y="14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199" name="Freeform 110"/>
              <p:cNvSpPr/>
              <p:nvPr/>
            </p:nvSpPr>
            <p:spPr bwMode="auto">
              <a:xfrm>
                <a:off x="3608" y="2884"/>
                <a:ext cx="136" cy="158"/>
              </a:xfrm>
              <a:custGeom>
                <a:gdLst>
                  <a:gd fmla="*/ 0 w 136" name="T0"/>
                  <a:gd fmla="*/ 60 h 125" name="T1"/>
                  <a:gd fmla="*/ 0 w 136" name="T2"/>
                  <a:gd fmla="*/ 60 h 125" name="T3"/>
                  <a:gd fmla="*/ 6 w 136" name="T4"/>
                  <a:gd fmla="*/ 78 h 125" name="T5"/>
                  <a:gd fmla="*/ 68 w 136" name="T6"/>
                  <a:gd fmla="*/ 105 h 125" name="T7"/>
                  <a:gd fmla="*/ 68 w 136" name="T8"/>
                  <a:gd fmla="*/ 115 h 125" name="T9"/>
                  <a:gd fmla="*/ 83 w 136" name="T10"/>
                  <a:gd fmla="*/ 122 h 125" name="T11"/>
                  <a:gd fmla="*/ 108 w 136" name="T12"/>
                  <a:gd fmla="*/ 124 h 125" name="T13"/>
                  <a:gd fmla="*/ 128 w 136" name="T14"/>
                  <a:gd fmla="*/ 111 h 125" name="T15"/>
                  <a:gd fmla="*/ 135 w 136" name="T16"/>
                  <a:gd fmla="*/ 110 h 125" name="T17"/>
                  <a:gd fmla="*/ 117 w 136" name="T18"/>
                  <a:gd fmla="*/ 75 h 125" name="T19"/>
                  <a:gd fmla="*/ 92 w 136" name="T20"/>
                  <a:gd fmla="*/ 54 h 125" name="T21"/>
                  <a:gd fmla="*/ 104 w 136" name="T22"/>
                  <a:gd fmla="*/ 22 h 125" name="T23"/>
                  <a:gd fmla="*/ 93 w 136" name="T24"/>
                  <a:gd fmla="*/ 18 h 125" name="T25"/>
                  <a:gd fmla="*/ 83 w 136" name="T26"/>
                  <a:gd fmla="*/ 0 h 125" name="T27"/>
                  <a:gd fmla="*/ 53 w 136" name="T28"/>
                  <a:gd fmla="*/ 2 h 125" name="T29"/>
                  <a:gd fmla="*/ 38 w 136" name="T30"/>
                  <a:gd fmla="*/ 13 h 125" name="T31"/>
                  <a:gd fmla="*/ 33 w 136" name="T32"/>
                  <a:gd fmla="*/ 42 h 125" name="T33"/>
                  <a:gd fmla="*/ 0 w 136" name="T34"/>
                  <a:gd fmla="*/ 60 h 125" name="T35"/>
                  <a:gd fmla="*/ 0 w 136" name="T36"/>
                  <a:gd fmla="*/ 60 h 125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136" name="T57"/>
                  <a:gd fmla="*/ 0 h 125" name="T58"/>
                  <a:gd fmla="*/ 136 w 136" name="T59"/>
                  <a:gd fmla="*/ 125 h 125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125" w="136">
                    <a:moveTo>
                      <a:pt x="0" y="60"/>
                    </a:moveTo>
                    <a:lnTo>
                      <a:pt x="0" y="60"/>
                    </a:lnTo>
                    <a:lnTo>
                      <a:pt x="6" y="78"/>
                    </a:lnTo>
                    <a:lnTo>
                      <a:pt x="68" y="105"/>
                    </a:lnTo>
                    <a:lnTo>
                      <a:pt x="68" y="115"/>
                    </a:lnTo>
                    <a:lnTo>
                      <a:pt x="83" y="122"/>
                    </a:lnTo>
                    <a:lnTo>
                      <a:pt x="108" y="124"/>
                    </a:lnTo>
                    <a:lnTo>
                      <a:pt x="128" y="111"/>
                    </a:lnTo>
                    <a:lnTo>
                      <a:pt x="135" y="110"/>
                    </a:lnTo>
                    <a:lnTo>
                      <a:pt x="117" y="75"/>
                    </a:lnTo>
                    <a:lnTo>
                      <a:pt x="92" y="54"/>
                    </a:lnTo>
                    <a:lnTo>
                      <a:pt x="104" y="22"/>
                    </a:lnTo>
                    <a:lnTo>
                      <a:pt x="93" y="18"/>
                    </a:lnTo>
                    <a:lnTo>
                      <a:pt x="83" y="0"/>
                    </a:lnTo>
                    <a:lnTo>
                      <a:pt x="53" y="2"/>
                    </a:lnTo>
                    <a:lnTo>
                      <a:pt x="38" y="13"/>
                    </a:lnTo>
                    <a:lnTo>
                      <a:pt x="33" y="42"/>
                    </a:lnTo>
                    <a:lnTo>
                      <a:pt x="0" y="6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0" name="Freeform 111"/>
              <p:cNvSpPr/>
              <p:nvPr/>
            </p:nvSpPr>
            <p:spPr bwMode="auto">
              <a:xfrm>
                <a:off x="3553" y="3019"/>
                <a:ext cx="288" cy="158"/>
              </a:xfrm>
              <a:custGeom>
                <a:gdLst>
                  <a:gd fmla="*/ 0 w 288" name="T0"/>
                  <a:gd fmla="*/ 62 h 240" name="T1"/>
                  <a:gd fmla="*/ 0 w 288" name="T2"/>
                  <a:gd fmla="*/ 62 h 240" name="T3"/>
                  <a:gd fmla="*/ 4 w 288" name="T4"/>
                  <a:gd fmla="*/ 41 h 240" name="T5"/>
                  <a:gd fmla="*/ 19 w 288" name="T6"/>
                  <a:gd fmla="*/ 46 h 240" name="T7"/>
                  <a:gd fmla="*/ 38 w 288" name="T8"/>
                  <a:gd fmla="*/ 33 h 240" name="T9"/>
                  <a:gd fmla="*/ 46 w 288" name="T10"/>
                  <a:gd fmla="*/ 24 h 240" name="T11"/>
                  <a:gd fmla="*/ 30 w 288" name="T12"/>
                  <a:gd fmla="*/ 10 h 240" name="T13"/>
                  <a:gd fmla="*/ 61 w 288" name="T14"/>
                  <a:gd fmla="*/ 0 h 240" name="T15"/>
                  <a:gd fmla="*/ 123 w 288" name="T16"/>
                  <a:gd fmla="*/ 27 h 240" name="T17"/>
                  <a:gd fmla="*/ 123 w 288" name="T18"/>
                  <a:gd fmla="*/ 37 h 240" name="T19"/>
                  <a:gd fmla="*/ 138 w 288" name="T20"/>
                  <a:gd fmla="*/ 44 h 240" name="T21"/>
                  <a:gd fmla="*/ 151 w 288" name="T22"/>
                  <a:gd fmla="*/ 51 h 240" name="T23"/>
                  <a:gd fmla="*/ 163 w 288" name="T24"/>
                  <a:gd fmla="*/ 46 h 240" name="T25"/>
                  <a:gd fmla="*/ 187 w 288" name="T26"/>
                  <a:gd fmla="*/ 54 h 240" name="T27"/>
                  <a:gd fmla="*/ 220 w 288" name="T28"/>
                  <a:gd fmla="*/ 108 h 240" name="T29"/>
                  <a:gd fmla="*/ 224 w 288" name="T30"/>
                  <a:gd fmla="*/ 112 h 240" name="T31"/>
                  <a:gd fmla="*/ 237 w 288" name="T32"/>
                  <a:gd fmla="*/ 133 h 240" name="T33"/>
                  <a:gd fmla="*/ 280 w 288" name="T34"/>
                  <a:gd fmla="*/ 139 h 240" name="T35"/>
                  <a:gd fmla="*/ 287 w 288" name="T36"/>
                  <a:gd fmla="*/ 149 h 240" name="T37"/>
                  <a:gd fmla="*/ 277 w 288" name="T38"/>
                  <a:gd fmla="*/ 177 h 240" name="T39"/>
                  <a:gd fmla="*/ 237 w 288" name="T40"/>
                  <a:gd fmla="*/ 191 h 240" name="T41"/>
                  <a:gd fmla="*/ 193 w 288" name="T42"/>
                  <a:gd fmla="*/ 200 h 240" name="T43"/>
                  <a:gd fmla="*/ 159 w 288" name="T44"/>
                  <a:gd fmla="*/ 239 h 240" name="T45"/>
                  <a:gd fmla="*/ 159 w 288" name="T46"/>
                  <a:gd fmla="*/ 224 h 240" name="T47"/>
                  <a:gd fmla="*/ 134 w 288" name="T48"/>
                  <a:gd fmla="*/ 214 h 240" name="T49"/>
                  <a:gd fmla="*/ 109 w 288" name="T50"/>
                  <a:gd fmla="*/ 227 h 240" name="T51"/>
                  <a:gd fmla="*/ 84 w 288" name="T52"/>
                  <a:gd fmla="*/ 184 h 240" name="T53"/>
                  <a:gd fmla="*/ 64 w 288" name="T54"/>
                  <a:gd fmla="*/ 167 h 240" name="T55"/>
                  <a:gd fmla="*/ 51 w 288" name="T56"/>
                  <a:gd fmla="*/ 122 h 240" name="T57"/>
                  <a:gd fmla="*/ 0 w 288" name="T58"/>
                  <a:gd fmla="*/ 62 h 240" name="T59"/>
                  <a:gd fmla="*/ 0 w 288" name="T60"/>
                  <a:gd fmla="*/ 62 h 240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w 288" name="T93"/>
                  <a:gd fmla="*/ 0 h 240" name="T94"/>
                  <a:gd fmla="*/ 288 w 288" name="T95"/>
                  <a:gd fmla="*/ 240 h 240" name="T96"/>
                </a:gdLst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b="T96" l="T93" r="T95" t="T94"/>
                <a:pathLst>
                  <a:path h="240" w="288">
                    <a:moveTo>
                      <a:pt x="0" y="62"/>
                    </a:moveTo>
                    <a:lnTo>
                      <a:pt x="0" y="62"/>
                    </a:lnTo>
                    <a:lnTo>
                      <a:pt x="4" y="41"/>
                    </a:lnTo>
                    <a:lnTo>
                      <a:pt x="19" y="46"/>
                    </a:lnTo>
                    <a:lnTo>
                      <a:pt x="38" y="33"/>
                    </a:lnTo>
                    <a:lnTo>
                      <a:pt x="46" y="24"/>
                    </a:lnTo>
                    <a:lnTo>
                      <a:pt x="30" y="10"/>
                    </a:lnTo>
                    <a:lnTo>
                      <a:pt x="61" y="0"/>
                    </a:lnTo>
                    <a:lnTo>
                      <a:pt x="123" y="27"/>
                    </a:lnTo>
                    <a:lnTo>
                      <a:pt x="123" y="37"/>
                    </a:lnTo>
                    <a:lnTo>
                      <a:pt x="138" y="44"/>
                    </a:lnTo>
                    <a:lnTo>
                      <a:pt x="151" y="51"/>
                    </a:lnTo>
                    <a:lnTo>
                      <a:pt x="163" y="46"/>
                    </a:lnTo>
                    <a:lnTo>
                      <a:pt x="187" y="54"/>
                    </a:lnTo>
                    <a:lnTo>
                      <a:pt x="220" y="108"/>
                    </a:lnTo>
                    <a:lnTo>
                      <a:pt x="224" y="112"/>
                    </a:lnTo>
                    <a:lnTo>
                      <a:pt x="237" y="133"/>
                    </a:lnTo>
                    <a:lnTo>
                      <a:pt x="280" y="139"/>
                    </a:lnTo>
                    <a:lnTo>
                      <a:pt x="287" y="149"/>
                    </a:lnTo>
                    <a:lnTo>
                      <a:pt x="277" y="177"/>
                    </a:lnTo>
                    <a:lnTo>
                      <a:pt x="237" y="191"/>
                    </a:lnTo>
                    <a:lnTo>
                      <a:pt x="193" y="200"/>
                    </a:lnTo>
                    <a:lnTo>
                      <a:pt x="159" y="239"/>
                    </a:lnTo>
                    <a:lnTo>
                      <a:pt x="159" y="224"/>
                    </a:lnTo>
                    <a:lnTo>
                      <a:pt x="134" y="214"/>
                    </a:lnTo>
                    <a:lnTo>
                      <a:pt x="109" y="227"/>
                    </a:lnTo>
                    <a:lnTo>
                      <a:pt x="84" y="184"/>
                    </a:lnTo>
                    <a:lnTo>
                      <a:pt x="64" y="167"/>
                    </a:lnTo>
                    <a:lnTo>
                      <a:pt x="51" y="122"/>
                    </a:lnTo>
                    <a:lnTo>
                      <a:pt x="0" y="6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1" name="Freeform 112"/>
              <p:cNvSpPr/>
              <p:nvPr/>
            </p:nvSpPr>
            <p:spPr bwMode="auto">
              <a:xfrm>
                <a:off x="3564" y="2861"/>
                <a:ext cx="98" cy="158"/>
              </a:xfrm>
              <a:custGeom>
                <a:gdLst>
                  <a:gd fmla="*/ 0 w 98" name="T0"/>
                  <a:gd fmla="*/ 68 h 75" name="T1"/>
                  <a:gd fmla="*/ 0 w 98" name="T2"/>
                  <a:gd fmla="*/ 68 h 75" name="T3"/>
                  <a:gd fmla="*/ 1 w 98" name="T4"/>
                  <a:gd fmla="*/ 61 h 75" name="T5"/>
                  <a:gd fmla="*/ 15 w 98" name="T6"/>
                  <a:gd fmla="*/ 45 h 75" name="T7"/>
                  <a:gd fmla="*/ 8 w 98" name="T8"/>
                  <a:gd fmla="*/ 38 h 75" name="T9"/>
                  <a:gd fmla="*/ 7 w 98" name="T10"/>
                  <a:gd fmla="*/ 19 h 75" name="T11"/>
                  <a:gd fmla="*/ 15 w 98" name="T12"/>
                  <a:gd fmla="*/ 3 h 75" name="T13"/>
                  <a:gd fmla="*/ 97 w 98" name="T14"/>
                  <a:gd fmla="*/ 0 h 75" name="T15"/>
                  <a:gd fmla="*/ 82 w 98" name="T16"/>
                  <a:gd fmla="*/ 11 h 75" name="T17"/>
                  <a:gd fmla="*/ 77 w 98" name="T18"/>
                  <a:gd fmla="*/ 40 h 75" name="T19"/>
                  <a:gd fmla="*/ 44 w 98" name="T20"/>
                  <a:gd fmla="*/ 58 h 75" name="T21"/>
                  <a:gd fmla="*/ 14 w 98" name="T22"/>
                  <a:gd fmla="*/ 74 h 75" name="T23"/>
                  <a:gd fmla="*/ 0 w 98" name="T24"/>
                  <a:gd fmla="*/ 68 h 75" name="T25"/>
                  <a:gd fmla="*/ 0 w 98" name="T26"/>
                  <a:gd fmla="*/ 68 h 75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98" name="T42"/>
                  <a:gd fmla="*/ 0 h 75" name="T43"/>
                  <a:gd fmla="*/ 98 w 98" name="T44"/>
                  <a:gd fmla="*/ 75 h 75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75" w="98">
                    <a:moveTo>
                      <a:pt x="0" y="68"/>
                    </a:moveTo>
                    <a:lnTo>
                      <a:pt x="0" y="68"/>
                    </a:lnTo>
                    <a:lnTo>
                      <a:pt x="1" y="61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7" y="19"/>
                    </a:lnTo>
                    <a:lnTo>
                      <a:pt x="15" y="3"/>
                    </a:lnTo>
                    <a:lnTo>
                      <a:pt x="97" y="0"/>
                    </a:lnTo>
                    <a:lnTo>
                      <a:pt x="82" y="11"/>
                    </a:lnTo>
                    <a:lnTo>
                      <a:pt x="77" y="40"/>
                    </a:lnTo>
                    <a:lnTo>
                      <a:pt x="44" y="58"/>
                    </a:lnTo>
                    <a:lnTo>
                      <a:pt x="14" y="74"/>
                    </a:lnTo>
                    <a:lnTo>
                      <a:pt x="0" y="6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2" name="Freeform 113"/>
              <p:cNvSpPr/>
              <p:nvPr/>
            </p:nvSpPr>
            <p:spPr bwMode="auto">
              <a:xfrm>
                <a:off x="3777" y="3014"/>
                <a:ext cx="72" cy="158"/>
              </a:xfrm>
              <a:custGeom>
                <a:gdLst>
                  <a:gd fmla="*/ 0 w 72" name="T0"/>
                  <a:gd fmla="*/ 22 h 50" name="T1"/>
                  <a:gd fmla="*/ 0 w 72" name="T2"/>
                  <a:gd fmla="*/ 22 h 50" name="T3"/>
                  <a:gd fmla="*/ 4 w 72" name="T4"/>
                  <a:gd fmla="*/ 21 h 50" name="T5"/>
                  <a:gd fmla="*/ 10 w 72" name="T6"/>
                  <a:gd fmla="*/ 29 h 50" name="T7"/>
                  <a:gd fmla="*/ 40 w 72" name="T8"/>
                  <a:gd fmla="*/ 28 h 50" name="T9"/>
                  <a:gd fmla="*/ 67 w 72" name="T10"/>
                  <a:gd fmla="*/ 0 h 50" name="T11"/>
                  <a:gd fmla="*/ 71 w 72" name="T12"/>
                  <a:gd fmla="*/ 17 h 50" name="T13"/>
                  <a:gd fmla="*/ 63 w 72" name="T14"/>
                  <a:gd fmla="*/ 18 h 50" name="T15"/>
                  <a:gd fmla="*/ 67 w 72" name="T16"/>
                  <a:gd fmla="*/ 28 h 50" name="T17"/>
                  <a:gd fmla="*/ 56 w 72" name="T18"/>
                  <a:gd fmla="*/ 49 h 50" name="T19"/>
                  <a:gd fmla="*/ 13 w 72" name="T20"/>
                  <a:gd fmla="*/ 43 h 50" name="T21"/>
                  <a:gd fmla="*/ 0 w 72" name="T22"/>
                  <a:gd fmla="*/ 22 h 50" name="T23"/>
                  <a:gd fmla="*/ 0 w 72" name="T24"/>
                  <a:gd fmla="*/ 22 h 50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72" name="T39"/>
                  <a:gd fmla="*/ 0 h 50" name="T40"/>
                  <a:gd fmla="*/ 72 w 72" name="T41"/>
                  <a:gd fmla="*/ 50 h 50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0" w="72">
                    <a:moveTo>
                      <a:pt x="0" y="22"/>
                    </a:moveTo>
                    <a:lnTo>
                      <a:pt x="0" y="22"/>
                    </a:lnTo>
                    <a:lnTo>
                      <a:pt x="4" y="21"/>
                    </a:lnTo>
                    <a:lnTo>
                      <a:pt x="10" y="29"/>
                    </a:lnTo>
                    <a:lnTo>
                      <a:pt x="40" y="28"/>
                    </a:lnTo>
                    <a:lnTo>
                      <a:pt x="67" y="0"/>
                    </a:lnTo>
                    <a:lnTo>
                      <a:pt x="71" y="17"/>
                    </a:lnTo>
                    <a:lnTo>
                      <a:pt x="63" y="18"/>
                    </a:lnTo>
                    <a:lnTo>
                      <a:pt x="67" y="28"/>
                    </a:lnTo>
                    <a:lnTo>
                      <a:pt x="56" y="49"/>
                    </a:lnTo>
                    <a:lnTo>
                      <a:pt x="13" y="43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3" name="Freeform 114"/>
              <p:cNvSpPr/>
              <p:nvPr/>
            </p:nvSpPr>
            <p:spPr bwMode="auto">
              <a:xfrm>
                <a:off x="3673" y="3135"/>
                <a:ext cx="132" cy="158"/>
              </a:xfrm>
              <a:custGeom>
                <a:gdLst>
                  <a:gd fmla="*/ 0 w 132" name="T0"/>
                  <a:gd fmla="*/ 88 h 89" name="T1"/>
                  <a:gd fmla="*/ 0 w 132" name="T2"/>
                  <a:gd fmla="*/ 88 h 89" name="T3"/>
                  <a:gd fmla="*/ 35 w 132" name="T4"/>
                  <a:gd fmla="*/ 68 h 89" name="T5"/>
                  <a:gd fmla="*/ 29 w 132" name="T6"/>
                  <a:gd fmla="*/ 59 h 89" name="T7"/>
                  <a:gd fmla="*/ 39 w 132" name="T8"/>
                  <a:gd fmla="*/ 48 h 89" name="T9"/>
                  <a:gd fmla="*/ 73 w 132" name="T10"/>
                  <a:gd fmla="*/ 9 h 89" name="T11"/>
                  <a:gd fmla="*/ 117 w 132" name="T12"/>
                  <a:gd fmla="*/ 0 h 89" name="T13"/>
                  <a:gd fmla="*/ 131 w 132" name="T14"/>
                  <a:gd fmla="*/ 34 h 89" name="T15"/>
                  <a:gd fmla="*/ 120 w 132" name="T16"/>
                  <a:gd fmla="*/ 48 h 89" name="T17"/>
                  <a:gd fmla="*/ 70 w 132" name="T18"/>
                  <a:gd fmla="*/ 71 h 89" name="T19"/>
                  <a:gd fmla="*/ 0 w 132" name="T20"/>
                  <a:gd fmla="*/ 88 h 89" name="T21"/>
                  <a:gd fmla="*/ 0 w 132" name="T22"/>
                  <a:gd fmla="*/ 88 h 89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132" name="T36"/>
                  <a:gd fmla="*/ 0 h 89" name="T37"/>
                  <a:gd fmla="*/ 132 w 132" name="T38"/>
                  <a:gd fmla="*/ 89 h 89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89" w="132">
                    <a:moveTo>
                      <a:pt x="0" y="88"/>
                    </a:moveTo>
                    <a:lnTo>
                      <a:pt x="0" y="88"/>
                    </a:lnTo>
                    <a:lnTo>
                      <a:pt x="35" y="68"/>
                    </a:lnTo>
                    <a:lnTo>
                      <a:pt x="29" y="59"/>
                    </a:lnTo>
                    <a:lnTo>
                      <a:pt x="39" y="48"/>
                    </a:lnTo>
                    <a:lnTo>
                      <a:pt x="73" y="9"/>
                    </a:lnTo>
                    <a:lnTo>
                      <a:pt x="117" y="0"/>
                    </a:lnTo>
                    <a:lnTo>
                      <a:pt x="131" y="34"/>
                    </a:lnTo>
                    <a:lnTo>
                      <a:pt x="120" y="48"/>
                    </a:lnTo>
                    <a:lnTo>
                      <a:pt x="70" y="71"/>
                    </a:lnTo>
                    <a:lnTo>
                      <a:pt x="0" y="8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4" name="Freeform 115"/>
              <p:cNvSpPr/>
              <p:nvPr/>
            </p:nvSpPr>
            <p:spPr bwMode="auto">
              <a:xfrm>
                <a:off x="3662" y="3146"/>
                <a:ext cx="51" cy="158"/>
              </a:xfrm>
              <a:custGeom>
                <a:gdLst>
                  <a:gd fmla="*/ 0 w 51" name="T0"/>
                  <a:gd fmla="*/ 13 h 66" name="T1"/>
                  <a:gd fmla="*/ 0 w 51" name="T2"/>
                  <a:gd fmla="*/ 13 h 66" name="T3"/>
                  <a:gd fmla="*/ 11 w 51" name="T4"/>
                  <a:gd fmla="*/ 65 h 66" name="T5"/>
                  <a:gd fmla="*/ 46 w 51" name="T6"/>
                  <a:gd fmla="*/ 45 h 66" name="T7"/>
                  <a:gd fmla="*/ 40 w 51" name="T8"/>
                  <a:gd fmla="*/ 36 h 66" name="T9"/>
                  <a:gd fmla="*/ 50 w 51" name="T10"/>
                  <a:gd fmla="*/ 25 h 66" name="T11"/>
                  <a:gd fmla="*/ 50 w 51" name="T12"/>
                  <a:gd fmla="*/ 10 h 66" name="T13"/>
                  <a:gd fmla="*/ 25 w 51" name="T14"/>
                  <a:gd fmla="*/ 0 h 66" name="T15"/>
                  <a:gd fmla="*/ 0 w 51" name="T16"/>
                  <a:gd fmla="*/ 13 h 66" name="T17"/>
                  <a:gd fmla="*/ 0 w 51" name="T18"/>
                  <a:gd fmla="*/ 13 h 6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51" name="T30"/>
                  <a:gd fmla="*/ 0 h 66" name="T31"/>
                  <a:gd fmla="*/ 51 w 51" name="T32"/>
                  <a:gd fmla="*/ 66 h 66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66" w="51">
                    <a:moveTo>
                      <a:pt x="0" y="13"/>
                    </a:moveTo>
                    <a:lnTo>
                      <a:pt x="0" y="13"/>
                    </a:lnTo>
                    <a:lnTo>
                      <a:pt x="11" y="65"/>
                    </a:lnTo>
                    <a:lnTo>
                      <a:pt x="46" y="45"/>
                    </a:lnTo>
                    <a:lnTo>
                      <a:pt x="40" y="36"/>
                    </a:lnTo>
                    <a:lnTo>
                      <a:pt x="50" y="25"/>
                    </a:lnTo>
                    <a:lnTo>
                      <a:pt x="50" y="10"/>
                    </a:lnTo>
                    <a:lnTo>
                      <a:pt x="25" y="0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5" name="Freeform 116"/>
              <p:cNvSpPr/>
              <p:nvPr/>
            </p:nvSpPr>
            <p:spPr bwMode="auto">
              <a:xfrm>
                <a:off x="3238" y="3513"/>
                <a:ext cx="174" cy="158"/>
              </a:xfrm>
              <a:custGeom>
                <a:gdLst>
                  <a:gd fmla="*/ 0 w 174" name="T0"/>
                  <a:gd fmla="*/ 159 h 170" name="T1"/>
                  <a:gd fmla="*/ 0 w 174" name="T2"/>
                  <a:gd fmla="*/ 159 h 170" name="T3"/>
                  <a:gd fmla="*/ 23 w 174" name="T4"/>
                  <a:gd fmla="*/ 153 h 170" name="T5"/>
                  <a:gd fmla="*/ 134 w 174" name="T6"/>
                  <a:gd fmla="*/ 169 h 170" name="T7"/>
                  <a:gd fmla="*/ 159 w 174" name="T8"/>
                  <a:gd fmla="*/ 162 h 170" name="T9"/>
                  <a:gd fmla="*/ 142 w 174" name="T10"/>
                  <a:gd fmla="*/ 149 h 170" name="T11"/>
                  <a:gd fmla="*/ 142 w 174" name="T12"/>
                  <a:gd fmla="*/ 98 h 170" name="T13"/>
                  <a:gd fmla="*/ 173 w 174" name="T14"/>
                  <a:gd fmla="*/ 98 h 170" name="T15"/>
                  <a:gd fmla="*/ 170 w 174" name="T16"/>
                  <a:gd fmla="*/ 70 h 170" name="T17"/>
                  <a:gd fmla="*/ 142 w 174" name="T18"/>
                  <a:gd fmla="*/ 73 h 170" name="T19"/>
                  <a:gd fmla="*/ 139 w 174" name="T20"/>
                  <a:gd fmla="*/ 24 h 170" name="T21"/>
                  <a:gd fmla="*/ 127 w 174" name="T22"/>
                  <a:gd fmla="*/ 15 h 170" name="T23"/>
                  <a:gd fmla="*/ 109 w 174" name="T24"/>
                  <a:gd fmla="*/ 16 h 170" name="T25"/>
                  <a:gd fmla="*/ 105 w 174" name="T26"/>
                  <a:gd fmla="*/ 30 h 170" name="T27"/>
                  <a:gd fmla="*/ 86 w 174" name="T28"/>
                  <a:gd fmla="*/ 32 h 170" name="T29"/>
                  <a:gd fmla="*/ 63 w 174" name="T30"/>
                  <a:gd fmla="*/ 0 h 170" name="T31"/>
                  <a:gd fmla="*/ 11 w 174" name="T32"/>
                  <a:gd fmla="*/ 7 h 170" name="T33"/>
                  <a:gd fmla="*/ 30 w 174" name="T34"/>
                  <a:gd fmla="*/ 71 h 170" name="T35"/>
                  <a:gd fmla="*/ 0 w 174" name="T36"/>
                  <a:gd fmla="*/ 159 h 170" name="T37"/>
                  <a:gd fmla="*/ 0 w 174" name="T38"/>
                  <a:gd fmla="*/ 159 h 170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74" name="T60"/>
                  <a:gd fmla="*/ 0 h 170" name="T61"/>
                  <a:gd fmla="*/ 174 w 174" name="T62"/>
                  <a:gd fmla="*/ 170 h 170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70" w="174">
                    <a:moveTo>
                      <a:pt x="0" y="159"/>
                    </a:moveTo>
                    <a:lnTo>
                      <a:pt x="0" y="159"/>
                    </a:lnTo>
                    <a:lnTo>
                      <a:pt x="23" y="153"/>
                    </a:lnTo>
                    <a:lnTo>
                      <a:pt x="134" y="169"/>
                    </a:lnTo>
                    <a:lnTo>
                      <a:pt x="159" y="162"/>
                    </a:lnTo>
                    <a:lnTo>
                      <a:pt x="142" y="149"/>
                    </a:lnTo>
                    <a:lnTo>
                      <a:pt x="142" y="98"/>
                    </a:lnTo>
                    <a:lnTo>
                      <a:pt x="173" y="98"/>
                    </a:lnTo>
                    <a:lnTo>
                      <a:pt x="170" y="70"/>
                    </a:lnTo>
                    <a:lnTo>
                      <a:pt x="142" y="73"/>
                    </a:lnTo>
                    <a:lnTo>
                      <a:pt x="139" y="24"/>
                    </a:lnTo>
                    <a:lnTo>
                      <a:pt x="127" y="15"/>
                    </a:lnTo>
                    <a:lnTo>
                      <a:pt x="109" y="16"/>
                    </a:lnTo>
                    <a:lnTo>
                      <a:pt x="105" y="30"/>
                    </a:lnTo>
                    <a:lnTo>
                      <a:pt x="86" y="32"/>
                    </a:lnTo>
                    <a:lnTo>
                      <a:pt x="63" y="0"/>
                    </a:lnTo>
                    <a:lnTo>
                      <a:pt x="11" y="7"/>
                    </a:lnTo>
                    <a:lnTo>
                      <a:pt x="30" y="71"/>
                    </a:lnTo>
                    <a:lnTo>
                      <a:pt x="0" y="15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6" name="Freeform 117"/>
              <p:cNvSpPr/>
              <p:nvPr/>
            </p:nvSpPr>
            <p:spPr bwMode="auto">
              <a:xfrm>
                <a:off x="3243" y="3422"/>
                <a:ext cx="15" cy="158"/>
              </a:xfrm>
              <a:custGeom>
                <a:gdLst>
                  <a:gd fmla="*/ 0 w 15" name="T0"/>
                  <a:gd fmla="*/ 4 h 15" name="T1"/>
                  <a:gd fmla="*/ 0 w 15" name="T2"/>
                  <a:gd fmla="*/ 4 h 15" name="T3"/>
                  <a:gd fmla="*/ 5 w 15" name="T4"/>
                  <a:gd fmla="*/ 14 h 15" name="T5"/>
                  <a:gd fmla="*/ 14 w 15" name="T6"/>
                  <a:gd fmla="*/ 0 h 15" name="T7"/>
                  <a:gd fmla="*/ 0 w 15" name="T8"/>
                  <a:gd fmla="*/ 4 h 15" name="T9"/>
                  <a:gd fmla="*/ 0 w 15" name="T10"/>
                  <a:gd fmla="*/ 4 h 15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15" name="T18"/>
                  <a:gd fmla="*/ 0 h 15" name="T19"/>
                  <a:gd fmla="*/ 15 w 15" name="T20"/>
                  <a:gd fmla="*/ 15 h 15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5" w="15">
                    <a:moveTo>
                      <a:pt x="0" y="4"/>
                    </a:moveTo>
                    <a:lnTo>
                      <a:pt x="0" y="4"/>
                    </a:lnTo>
                    <a:lnTo>
                      <a:pt x="5" y="14"/>
                    </a:lnTo>
                    <a:lnTo>
                      <a:pt x="14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7" name="Freeform 118"/>
              <p:cNvSpPr/>
              <p:nvPr/>
            </p:nvSpPr>
            <p:spPr bwMode="auto">
              <a:xfrm>
                <a:off x="3352" y="3657"/>
                <a:ext cx="128" cy="158"/>
              </a:xfrm>
              <a:custGeom>
                <a:gdLst>
                  <a:gd fmla="*/ 0 w 128" name="T0"/>
                  <a:gd fmla="*/ 98 h 128" name="T1"/>
                  <a:gd fmla="*/ 0 w 128" name="T2"/>
                  <a:gd fmla="*/ 98 h 128" name="T3"/>
                  <a:gd fmla="*/ 0 w 128" name="T4"/>
                  <a:gd fmla="*/ 59 h 128" name="T5"/>
                  <a:gd fmla="*/ 14 w 128" name="T6"/>
                  <a:gd fmla="*/ 59 h 128" name="T7"/>
                  <a:gd fmla="*/ 14 w 128" name="T8"/>
                  <a:gd fmla="*/ 10 h 128" name="T9"/>
                  <a:gd fmla="*/ 40 w 128" name="T10"/>
                  <a:gd fmla="*/ 4 h 128" name="T11"/>
                  <a:gd fmla="*/ 48 w 128" name="T12"/>
                  <a:gd fmla="*/ 13 h 128" name="T13"/>
                  <a:gd fmla="*/ 71 w 128" name="T14"/>
                  <a:gd fmla="*/ 0 h 128" name="T15"/>
                  <a:gd fmla="*/ 109 w 128" name="T16"/>
                  <a:gd fmla="*/ 53 h 128" name="T17"/>
                  <a:gd fmla="*/ 127 w 128" name="T18"/>
                  <a:gd fmla="*/ 62 h 128" name="T19"/>
                  <a:gd fmla="*/ 76 w 128" name="T20"/>
                  <a:gd fmla="*/ 109 h 128" name="T21"/>
                  <a:gd fmla="*/ 46 w 128" name="T22"/>
                  <a:gd fmla="*/ 109 h 128" name="T23"/>
                  <a:gd fmla="*/ 30 w 128" name="T24"/>
                  <a:gd fmla="*/ 126 h 128" name="T25"/>
                  <a:gd fmla="*/ 11 w 128" name="T26"/>
                  <a:gd fmla="*/ 127 h 128" name="T27"/>
                  <a:gd fmla="*/ 11 w 128" name="T28"/>
                  <a:gd fmla="*/ 112 h 128" name="T29"/>
                  <a:gd fmla="*/ 0 w 128" name="T30"/>
                  <a:gd fmla="*/ 98 h 128" name="T31"/>
                  <a:gd fmla="*/ 0 w 128" name="T32"/>
                  <a:gd fmla="*/ 98 h 128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28" name="T51"/>
                  <a:gd fmla="*/ 0 h 128" name="T52"/>
                  <a:gd fmla="*/ 128 w 128" name="T53"/>
                  <a:gd fmla="*/ 128 h 128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28" w="128">
                    <a:moveTo>
                      <a:pt x="0" y="98"/>
                    </a:moveTo>
                    <a:lnTo>
                      <a:pt x="0" y="98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14" y="10"/>
                    </a:lnTo>
                    <a:lnTo>
                      <a:pt x="40" y="4"/>
                    </a:lnTo>
                    <a:lnTo>
                      <a:pt x="48" y="13"/>
                    </a:lnTo>
                    <a:lnTo>
                      <a:pt x="71" y="0"/>
                    </a:lnTo>
                    <a:lnTo>
                      <a:pt x="109" y="53"/>
                    </a:lnTo>
                    <a:lnTo>
                      <a:pt x="127" y="62"/>
                    </a:lnTo>
                    <a:lnTo>
                      <a:pt x="76" y="109"/>
                    </a:lnTo>
                    <a:lnTo>
                      <a:pt x="46" y="109"/>
                    </a:lnTo>
                    <a:lnTo>
                      <a:pt x="30" y="126"/>
                    </a:lnTo>
                    <a:lnTo>
                      <a:pt x="11" y="127"/>
                    </a:lnTo>
                    <a:lnTo>
                      <a:pt x="11" y="112"/>
                    </a:lnTo>
                    <a:lnTo>
                      <a:pt x="0" y="9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8" name="Freeform 119"/>
              <p:cNvSpPr/>
              <p:nvPr/>
            </p:nvSpPr>
            <p:spPr bwMode="auto">
              <a:xfrm>
                <a:off x="3477" y="3396"/>
                <a:ext cx="25" cy="158"/>
              </a:xfrm>
              <a:custGeom>
                <a:gdLst>
                  <a:gd fmla="*/ 0 w 25" name="T0"/>
                  <a:gd fmla="*/ 4 h 28" name="T1"/>
                  <a:gd fmla="*/ 0 w 25" name="T2"/>
                  <a:gd fmla="*/ 4 h 28" name="T3"/>
                  <a:gd fmla="*/ 3 w 25" name="T4"/>
                  <a:gd fmla="*/ 14 h 28" name="T5"/>
                  <a:gd fmla="*/ 9 w 25" name="T6"/>
                  <a:gd fmla="*/ 27 h 28" name="T7"/>
                  <a:gd fmla="*/ 24 w 25" name="T8"/>
                  <a:gd fmla="*/ 11 h 28" name="T9"/>
                  <a:gd fmla="*/ 23 w 25" name="T10"/>
                  <a:gd fmla="*/ 0 h 28" name="T11"/>
                  <a:gd fmla="*/ 0 w 25" name="T12"/>
                  <a:gd fmla="*/ 4 h 28" name="T13"/>
                  <a:gd fmla="*/ 0 w 25" name="T14"/>
                  <a:gd fmla="*/ 4 h 28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25" name="T24"/>
                  <a:gd fmla="*/ 0 h 28" name="T25"/>
                  <a:gd fmla="*/ 25 w 25" name="T26"/>
                  <a:gd fmla="*/ 28 h 28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28" w="25">
                    <a:moveTo>
                      <a:pt x="0" y="4"/>
                    </a:moveTo>
                    <a:lnTo>
                      <a:pt x="0" y="4"/>
                    </a:lnTo>
                    <a:lnTo>
                      <a:pt x="3" y="14"/>
                    </a:lnTo>
                    <a:lnTo>
                      <a:pt x="9" y="27"/>
                    </a:lnTo>
                    <a:lnTo>
                      <a:pt x="24" y="11"/>
                    </a:lnTo>
                    <a:lnTo>
                      <a:pt x="23" y="0"/>
                    </a:lnTo>
                    <a:lnTo>
                      <a:pt x="0" y="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09" name="Freeform 120"/>
              <p:cNvSpPr/>
              <p:nvPr/>
            </p:nvSpPr>
            <p:spPr bwMode="auto">
              <a:xfrm>
                <a:off x="3195" y="3254"/>
                <a:ext cx="106" cy="158"/>
              </a:xfrm>
              <a:custGeom>
                <a:gdLst>
                  <a:gd fmla="*/ 0 w 106" name="T0"/>
                  <a:gd fmla="*/ 109 h 153" name="T1"/>
                  <a:gd fmla="*/ 0 w 106" name="T2"/>
                  <a:gd fmla="*/ 109 h 153" name="T3"/>
                  <a:gd fmla="*/ 14 w 106" name="T4"/>
                  <a:gd fmla="*/ 80 h 153" name="T5"/>
                  <a:gd fmla="*/ 40 w 106" name="T6"/>
                  <a:gd fmla="*/ 84 h 153" name="T7"/>
                  <a:gd fmla="*/ 68 w 106" name="T8"/>
                  <a:gd fmla="*/ 25 h 153" name="T9"/>
                  <a:gd fmla="*/ 82 w 106" name="T10"/>
                  <a:gd fmla="*/ 14 h 153" name="T11"/>
                  <a:gd fmla="*/ 77 w 106" name="T12"/>
                  <a:gd fmla="*/ 2 h 153" name="T13"/>
                  <a:gd fmla="*/ 84 w 106" name="T14"/>
                  <a:gd fmla="*/ 0 h 153" name="T15"/>
                  <a:gd fmla="*/ 94 w 106" name="T16"/>
                  <a:gd fmla="*/ 37 h 153" name="T17"/>
                  <a:gd fmla="*/ 77 w 106" name="T18"/>
                  <a:gd fmla="*/ 44 h 153" name="T19"/>
                  <a:gd fmla="*/ 96 w 106" name="T20"/>
                  <a:gd fmla="*/ 73 h 153" name="T21"/>
                  <a:gd fmla="*/ 84 w 106" name="T22"/>
                  <a:gd fmla="*/ 107 h 153" name="T23"/>
                  <a:gd fmla="*/ 105 w 106" name="T24"/>
                  <a:gd fmla="*/ 134 h 153" name="T25"/>
                  <a:gd fmla="*/ 103 w 106" name="T26"/>
                  <a:gd fmla="*/ 152 h 153" name="T27"/>
                  <a:gd fmla="*/ 67 w 106" name="T28"/>
                  <a:gd fmla="*/ 144 h 153" name="T29"/>
                  <a:gd fmla="*/ 39 w 106" name="T30"/>
                  <a:gd fmla="*/ 143 h 153" name="T31"/>
                  <a:gd fmla="*/ 17 w 106" name="T32"/>
                  <a:gd fmla="*/ 144 h 153" name="T33"/>
                  <a:gd fmla="*/ 16 w 106" name="T34"/>
                  <a:gd fmla="*/ 119 h 153" name="T35"/>
                  <a:gd fmla="*/ 0 w 106" name="T36"/>
                  <a:gd fmla="*/ 109 h 153" name="T37"/>
                  <a:gd fmla="*/ 0 w 106" name="T38"/>
                  <a:gd fmla="*/ 109 h 153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06" name="T60"/>
                  <a:gd fmla="*/ 0 h 153" name="T61"/>
                  <a:gd fmla="*/ 106 w 106" name="T62"/>
                  <a:gd fmla="*/ 153 h 153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53" w="105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80"/>
                    </a:lnTo>
                    <a:lnTo>
                      <a:pt x="40" y="84"/>
                    </a:lnTo>
                    <a:lnTo>
                      <a:pt x="68" y="25"/>
                    </a:lnTo>
                    <a:lnTo>
                      <a:pt x="82" y="14"/>
                    </a:lnTo>
                    <a:lnTo>
                      <a:pt x="77" y="2"/>
                    </a:lnTo>
                    <a:lnTo>
                      <a:pt x="84" y="0"/>
                    </a:lnTo>
                    <a:lnTo>
                      <a:pt x="94" y="37"/>
                    </a:lnTo>
                    <a:lnTo>
                      <a:pt x="77" y="44"/>
                    </a:lnTo>
                    <a:lnTo>
                      <a:pt x="96" y="73"/>
                    </a:lnTo>
                    <a:lnTo>
                      <a:pt x="84" y="107"/>
                    </a:lnTo>
                    <a:lnTo>
                      <a:pt x="105" y="134"/>
                    </a:lnTo>
                    <a:lnTo>
                      <a:pt x="103" y="152"/>
                    </a:lnTo>
                    <a:lnTo>
                      <a:pt x="67" y="144"/>
                    </a:lnTo>
                    <a:lnTo>
                      <a:pt x="39" y="143"/>
                    </a:lnTo>
                    <a:lnTo>
                      <a:pt x="17" y="144"/>
                    </a:lnTo>
                    <a:lnTo>
                      <a:pt x="16" y="119"/>
                    </a:lnTo>
                    <a:lnTo>
                      <a:pt x="0" y="10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0" name="Freeform 121"/>
              <p:cNvSpPr/>
              <p:nvPr/>
            </p:nvSpPr>
            <p:spPr bwMode="auto">
              <a:xfrm>
                <a:off x="3279" y="3257"/>
                <a:ext cx="178" cy="158"/>
              </a:xfrm>
              <a:custGeom>
                <a:gdLst>
                  <a:gd fmla="*/ 0 w 178" name="T0"/>
                  <a:gd fmla="*/ 83 h 111" name="T1"/>
                  <a:gd fmla="*/ 0 w 178" name="T2"/>
                  <a:gd fmla="*/ 83 h 111" name="T3"/>
                  <a:gd fmla="*/ 12 w 178" name="T4"/>
                  <a:gd fmla="*/ 49 h 111" name="T5"/>
                  <a:gd fmla="*/ 56 w 178" name="T6"/>
                  <a:gd fmla="*/ 40 h 111" name="T7"/>
                  <a:gd fmla="*/ 61 w 178" name="T8"/>
                  <a:gd fmla="*/ 29 h 111" name="T9"/>
                  <a:gd fmla="*/ 81 w 178" name="T10"/>
                  <a:gd fmla="*/ 25 h 111" name="T11"/>
                  <a:gd fmla="*/ 111 w 178" name="T12"/>
                  <a:gd fmla="*/ 0 h 111" name="T13"/>
                  <a:gd fmla="*/ 121 w 178" name="T14"/>
                  <a:gd fmla="*/ 29 h 111" name="T15"/>
                  <a:gd fmla="*/ 144 w 178" name="T16"/>
                  <a:gd fmla="*/ 40 h 111" name="T17"/>
                  <a:gd fmla="*/ 177 w 178" name="T18"/>
                  <a:gd fmla="*/ 80 h 111" name="T19"/>
                  <a:gd fmla="*/ 95 w 178" name="T20"/>
                  <a:gd fmla="*/ 91 h 111" name="T21"/>
                  <a:gd fmla="*/ 68 w 178" name="T22"/>
                  <a:gd fmla="*/ 80 h 111" name="T23"/>
                  <a:gd fmla="*/ 56 w 178" name="T24"/>
                  <a:gd fmla="*/ 99 h 111" name="T25"/>
                  <a:gd fmla="*/ 33 w 178" name="T26"/>
                  <a:gd fmla="*/ 99 h 111" name="T27"/>
                  <a:gd fmla="*/ 21 w 178" name="T28"/>
                  <a:gd fmla="*/ 110 h 111" name="T29"/>
                  <a:gd fmla="*/ 0 w 178" name="T30"/>
                  <a:gd fmla="*/ 83 h 111" name="T31"/>
                  <a:gd fmla="*/ 0 w 178" name="T32"/>
                  <a:gd fmla="*/ 83 h 111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78" name="T51"/>
                  <a:gd fmla="*/ 0 h 111" name="T52"/>
                  <a:gd fmla="*/ 178 w 178" name="T53"/>
                  <a:gd fmla="*/ 111 h 111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10" w="178">
                    <a:moveTo>
                      <a:pt x="0" y="83"/>
                    </a:moveTo>
                    <a:lnTo>
                      <a:pt x="0" y="83"/>
                    </a:lnTo>
                    <a:lnTo>
                      <a:pt x="12" y="49"/>
                    </a:lnTo>
                    <a:lnTo>
                      <a:pt x="56" y="40"/>
                    </a:lnTo>
                    <a:lnTo>
                      <a:pt x="61" y="29"/>
                    </a:lnTo>
                    <a:lnTo>
                      <a:pt x="81" y="25"/>
                    </a:lnTo>
                    <a:lnTo>
                      <a:pt x="111" y="0"/>
                    </a:lnTo>
                    <a:lnTo>
                      <a:pt x="121" y="29"/>
                    </a:lnTo>
                    <a:lnTo>
                      <a:pt x="144" y="40"/>
                    </a:lnTo>
                    <a:lnTo>
                      <a:pt x="177" y="80"/>
                    </a:lnTo>
                    <a:lnTo>
                      <a:pt x="95" y="91"/>
                    </a:lnTo>
                    <a:lnTo>
                      <a:pt x="68" y="80"/>
                    </a:lnTo>
                    <a:lnTo>
                      <a:pt x="56" y="99"/>
                    </a:lnTo>
                    <a:lnTo>
                      <a:pt x="33" y="99"/>
                    </a:lnTo>
                    <a:lnTo>
                      <a:pt x="21" y="110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1" name="Freeform 122"/>
              <p:cNvSpPr/>
              <p:nvPr/>
            </p:nvSpPr>
            <p:spPr bwMode="auto">
              <a:xfrm>
                <a:off x="3263" y="3139"/>
                <a:ext cx="147" cy="158"/>
              </a:xfrm>
              <a:custGeom>
                <a:gdLst>
                  <a:gd fmla="*/ 0 w 147" name="T0"/>
                  <a:gd fmla="*/ 128 h 224" name="T1"/>
                  <a:gd fmla="*/ 0 w 147" name="T2"/>
                  <a:gd fmla="*/ 128 h 224" name="T3"/>
                  <a:gd fmla="*/ 21 w 147" name="T4"/>
                  <a:gd fmla="*/ 139 h 224" name="T5"/>
                  <a:gd fmla="*/ 16 w 147" name="T6"/>
                  <a:gd fmla="*/ 150 h 224" name="T7"/>
                  <a:gd fmla="*/ 26 w 147" name="T8"/>
                  <a:gd fmla="*/ 187 h 224" name="T9"/>
                  <a:gd fmla="*/ 9 w 147" name="T10"/>
                  <a:gd fmla="*/ 194 h 224" name="T11"/>
                  <a:gd fmla="*/ 28 w 147" name="T12"/>
                  <a:gd fmla="*/ 223 h 224" name="T13"/>
                  <a:gd fmla="*/ 72 w 147" name="T14"/>
                  <a:gd fmla="*/ 214 h 224" name="T15"/>
                  <a:gd fmla="*/ 77 w 147" name="T16"/>
                  <a:gd fmla="*/ 203 h 224" name="T17"/>
                  <a:gd fmla="*/ 97 w 147" name="T18"/>
                  <a:gd fmla="*/ 199 h 224" name="T19"/>
                  <a:gd fmla="*/ 127 w 147" name="T20"/>
                  <a:gd fmla="*/ 174 h 224" name="T21"/>
                  <a:gd fmla="*/ 117 w 147" name="T22"/>
                  <a:gd fmla="*/ 147 h 224" name="T23"/>
                  <a:gd fmla="*/ 131 w 147" name="T24"/>
                  <a:gd fmla="*/ 111 h 224" name="T25"/>
                  <a:gd fmla="*/ 145 w 147" name="T26"/>
                  <a:gd fmla="*/ 108 h 224" name="T27"/>
                  <a:gd fmla="*/ 146 w 147" name="T28"/>
                  <a:gd fmla="*/ 56 h 224" name="T29"/>
                  <a:gd fmla="*/ 36 w 147" name="T30"/>
                  <a:gd fmla="*/ 0 h 224" name="T31"/>
                  <a:gd fmla="*/ 22 w 147" name="T32"/>
                  <a:gd fmla="*/ 5 h 224" name="T33"/>
                  <a:gd fmla="*/ 22 w 147" name="T34"/>
                  <a:gd fmla="*/ 27 h 224" name="T35"/>
                  <a:gd fmla="*/ 36 w 147" name="T36"/>
                  <a:gd fmla="*/ 43 h 224" name="T37"/>
                  <a:gd fmla="*/ 28 w 147" name="T38"/>
                  <a:gd fmla="*/ 92 h 224" name="T39"/>
                  <a:gd fmla="*/ 0 w 147" name="T40"/>
                  <a:gd fmla="*/ 128 h 224" name="T41"/>
                  <a:gd fmla="*/ 0 w 147" name="T42"/>
                  <a:gd fmla="*/ 128 h 224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47" name="T66"/>
                  <a:gd fmla="*/ 0 h 224" name="T67"/>
                  <a:gd fmla="*/ 147 w 147" name="T68"/>
                  <a:gd fmla="*/ 224 h 224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24" w="147">
                    <a:moveTo>
                      <a:pt x="0" y="128"/>
                    </a:moveTo>
                    <a:lnTo>
                      <a:pt x="0" y="128"/>
                    </a:lnTo>
                    <a:lnTo>
                      <a:pt x="21" y="139"/>
                    </a:lnTo>
                    <a:lnTo>
                      <a:pt x="16" y="150"/>
                    </a:lnTo>
                    <a:lnTo>
                      <a:pt x="26" y="187"/>
                    </a:lnTo>
                    <a:lnTo>
                      <a:pt x="9" y="194"/>
                    </a:lnTo>
                    <a:lnTo>
                      <a:pt x="28" y="223"/>
                    </a:lnTo>
                    <a:lnTo>
                      <a:pt x="72" y="214"/>
                    </a:lnTo>
                    <a:lnTo>
                      <a:pt x="77" y="203"/>
                    </a:lnTo>
                    <a:lnTo>
                      <a:pt x="97" y="199"/>
                    </a:lnTo>
                    <a:lnTo>
                      <a:pt x="127" y="174"/>
                    </a:lnTo>
                    <a:lnTo>
                      <a:pt x="117" y="147"/>
                    </a:lnTo>
                    <a:lnTo>
                      <a:pt x="131" y="111"/>
                    </a:lnTo>
                    <a:lnTo>
                      <a:pt x="145" y="108"/>
                    </a:lnTo>
                    <a:lnTo>
                      <a:pt x="146" y="56"/>
                    </a:lnTo>
                    <a:lnTo>
                      <a:pt x="36" y="0"/>
                    </a:lnTo>
                    <a:lnTo>
                      <a:pt x="22" y="5"/>
                    </a:lnTo>
                    <a:lnTo>
                      <a:pt x="22" y="27"/>
                    </a:lnTo>
                    <a:lnTo>
                      <a:pt x="36" y="43"/>
                    </a:lnTo>
                    <a:lnTo>
                      <a:pt x="28" y="92"/>
                    </a:lnTo>
                    <a:lnTo>
                      <a:pt x="0" y="1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2" name="Freeform 123"/>
              <p:cNvSpPr/>
              <p:nvPr/>
            </p:nvSpPr>
            <p:spPr bwMode="auto">
              <a:xfrm>
                <a:off x="3232" y="3360"/>
                <a:ext cx="104" cy="158"/>
              </a:xfrm>
              <a:custGeom>
                <a:gdLst>
                  <a:gd fmla="*/ 0 w 104" name="T0"/>
                  <a:gd fmla="*/ 104 h 119" name="T1"/>
                  <a:gd fmla="*/ 0 w 104" name="T2"/>
                  <a:gd fmla="*/ 104 h 119" name="T3"/>
                  <a:gd fmla="*/ 11 w 104" name="T4"/>
                  <a:gd fmla="*/ 118 h 119" name="T5"/>
                  <a:gd fmla="*/ 25 w 104" name="T6"/>
                  <a:gd fmla="*/ 114 h 119" name="T7"/>
                  <a:gd fmla="*/ 46 w 104" name="T8"/>
                  <a:gd fmla="*/ 115 h 119" name="T9"/>
                  <a:gd fmla="*/ 65 w 104" name="T10"/>
                  <a:gd fmla="*/ 103 h 119" name="T11"/>
                  <a:gd fmla="*/ 70 w 104" name="T12"/>
                  <a:gd fmla="*/ 79 h 119" name="T13"/>
                  <a:gd fmla="*/ 90 w 104" name="T14"/>
                  <a:gd fmla="*/ 59 h 119" name="T15"/>
                  <a:gd fmla="*/ 103 w 104" name="T16"/>
                  <a:gd fmla="*/ 0 h 119" name="T17"/>
                  <a:gd fmla="*/ 80 w 104" name="T18"/>
                  <a:gd fmla="*/ 0 h 119" name="T19"/>
                  <a:gd fmla="*/ 68 w 104" name="T20"/>
                  <a:gd fmla="*/ 11 h 119" name="T21"/>
                  <a:gd fmla="*/ 66 w 104" name="T22"/>
                  <a:gd fmla="*/ 29 h 119" name="T23"/>
                  <a:gd fmla="*/ 30 w 104" name="T24"/>
                  <a:gd fmla="*/ 21 h 119" name="T25"/>
                  <a:gd fmla="*/ 29 w 104" name="T26"/>
                  <a:gd fmla="*/ 33 h 119" name="T27"/>
                  <a:gd fmla="*/ 43 w 104" name="T28"/>
                  <a:gd fmla="*/ 35 h 119" name="T29"/>
                  <a:gd fmla="*/ 39 w 104" name="T30"/>
                  <a:gd fmla="*/ 81 h 119" name="T31"/>
                  <a:gd fmla="*/ 21 w 104" name="T32"/>
                  <a:gd fmla="*/ 76 h 119" name="T33"/>
                  <a:gd fmla="*/ 0 w 104" name="T34"/>
                  <a:gd fmla="*/ 104 h 119" name="T35"/>
                  <a:gd fmla="*/ 0 w 104" name="T36"/>
                  <a:gd fmla="*/ 104 h 119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104" name="T57"/>
                  <a:gd fmla="*/ 0 h 119" name="T58"/>
                  <a:gd fmla="*/ 104 w 104" name="T59"/>
                  <a:gd fmla="*/ 119 h 119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119" w="104">
                    <a:moveTo>
                      <a:pt x="0" y="104"/>
                    </a:moveTo>
                    <a:lnTo>
                      <a:pt x="0" y="104"/>
                    </a:lnTo>
                    <a:lnTo>
                      <a:pt x="11" y="118"/>
                    </a:lnTo>
                    <a:lnTo>
                      <a:pt x="25" y="114"/>
                    </a:lnTo>
                    <a:lnTo>
                      <a:pt x="46" y="115"/>
                    </a:lnTo>
                    <a:lnTo>
                      <a:pt x="65" y="103"/>
                    </a:lnTo>
                    <a:lnTo>
                      <a:pt x="70" y="79"/>
                    </a:lnTo>
                    <a:lnTo>
                      <a:pt x="90" y="59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8" y="11"/>
                    </a:lnTo>
                    <a:lnTo>
                      <a:pt x="66" y="29"/>
                    </a:lnTo>
                    <a:lnTo>
                      <a:pt x="30" y="21"/>
                    </a:lnTo>
                    <a:lnTo>
                      <a:pt x="29" y="33"/>
                    </a:lnTo>
                    <a:lnTo>
                      <a:pt x="43" y="35"/>
                    </a:lnTo>
                    <a:lnTo>
                      <a:pt x="39" y="81"/>
                    </a:lnTo>
                    <a:lnTo>
                      <a:pt x="21" y="76"/>
                    </a:lnTo>
                    <a:lnTo>
                      <a:pt x="0" y="10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3" name="Freeform 124"/>
              <p:cNvSpPr/>
              <p:nvPr/>
            </p:nvSpPr>
            <p:spPr bwMode="auto">
              <a:xfrm>
                <a:off x="3248" y="3406"/>
                <a:ext cx="260" cy="158"/>
              </a:xfrm>
              <a:custGeom>
                <a:gdLst>
                  <a:gd fmla="*/ 0 w 260" name="T0"/>
                  <a:gd fmla="*/ 147 h 250" name="T1"/>
                  <a:gd fmla="*/ 0 w 260" name="T2"/>
                  <a:gd fmla="*/ 147 h 250" name="T3"/>
                  <a:gd fmla="*/ 1 w 260" name="T4"/>
                  <a:gd fmla="*/ 154 h 250" name="T5"/>
                  <a:gd fmla="*/ 53 w 260" name="T6"/>
                  <a:gd fmla="*/ 147 h 250" name="T7"/>
                  <a:gd fmla="*/ 76 w 260" name="T8"/>
                  <a:gd fmla="*/ 179 h 250" name="T9"/>
                  <a:gd fmla="*/ 95 w 260" name="T10"/>
                  <a:gd fmla="*/ 177 h 250" name="T11"/>
                  <a:gd fmla="*/ 99 w 260" name="T12"/>
                  <a:gd fmla="*/ 163 h 250" name="T13"/>
                  <a:gd fmla="*/ 117 w 260" name="T14"/>
                  <a:gd fmla="*/ 162 h 250" name="T15"/>
                  <a:gd fmla="*/ 129 w 260" name="T16"/>
                  <a:gd fmla="*/ 171 h 250" name="T17"/>
                  <a:gd fmla="*/ 132 w 260" name="T18"/>
                  <a:gd fmla="*/ 220 h 250" name="T19"/>
                  <a:gd fmla="*/ 160 w 260" name="T20"/>
                  <a:gd fmla="*/ 217 h 250" name="T21"/>
                  <a:gd fmla="*/ 238 w 260" name="T22"/>
                  <a:gd fmla="*/ 249 h 250" name="T23"/>
                  <a:gd fmla="*/ 238 w 260" name="T24"/>
                  <a:gd fmla="*/ 235 h 250" name="T25"/>
                  <a:gd fmla="*/ 222 w 260" name="T26"/>
                  <a:gd fmla="*/ 228 h 250" name="T27"/>
                  <a:gd fmla="*/ 225 w 260" name="T28"/>
                  <a:gd fmla="*/ 192 h 250" name="T29"/>
                  <a:gd fmla="*/ 250 w 260" name="T30"/>
                  <a:gd fmla="*/ 180 h 250" name="T31"/>
                  <a:gd fmla="*/ 234 w 260" name="T32"/>
                  <a:gd fmla="*/ 156 h 250" name="T33"/>
                  <a:gd fmla="*/ 232 w 260" name="T34"/>
                  <a:gd fmla="*/ 115 h 250" name="T35"/>
                  <a:gd fmla="*/ 229 w 260" name="T36"/>
                  <a:gd fmla="*/ 105 h 250" name="T37"/>
                  <a:gd fmla="*/ 238 w 260" name="T38"/>
                  <a:gd fmla="*/ 87 h 250" name="T39"/>
                  <a:gd fmla="*/ 250 w 260" name="T40"/>
                  <a:gd fmla="*/ 52 h 250" name="T41"/>
                  <a:gd fmla="*/ 259 w 260" name="T42"/>
                  <a:gd fmla="*/ 39 h 250" name="T43"/>
                  <a:gd fmla="*/ 254 w 260" name="T44"/>
                  <a:gd fmla="*/ 20 h 250" name="T45"/>
                  <a:gd fmla="*/ 208 w 260" name="T46"/>
                  <a:gd fmla="*/ 0 h 250" name="T47"/>
                  <a:gd fmla="*/ 126 w 260" name="T48"/>
                  <a:gd fmla="*/ 11 h 250" name="T49"/>
                  <a:gd fmla="*/ 99 w 260" name="T50"/>
                  <a:gd fmla="*/ 0 h 250" name="T51"/>
                  <a:gd fmla="*/ 87 w 260" name="T52"/>
                  <a:gd fmla="*/ 19 h 250" name="T53"/>
                  <a:gd fmla="*/ 74 w 260" name="T54"/>
                  <a:gd fmla="*/ 78 h 250" name="T55"/>
                  <a:gd fmla="*/ 54 w 260" name="T56"/>
                  <a:gd fmla="*/ 98 h 250" name="T57"/>
                  <a:gd fmla="*/ 49 w 260" name="T58"/>
                  <a:gd fmla="*/ 122 h 250" name="T59"/>
                  <a:gd fmla="*/ 30 w 260" name="T60"/>
                  <a:gd fmla="*/ 134 h 250" name="T61"/>
                  <a:gd fmla="*/ 9 w 260" name="T62"/>
                  <a:gd fmla="*/ 133 h 250" name="T63"/>
                  <a:gd fmla="*/ 0 w 260" name="T64"/>
                  <a:gd fmla="*/ 147 h 250" name="T65"/>
                  <a:gd fmla="*/ 0 w 260" name="T66"/>
                  <a:gd fmla="*/ 147 h 250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260" name="T102"/>
                  <a:gd fmla="*/ 0 h 250" name="T103"/>
                  <a:gd fmla="*/ 260 w 260" name="T104"/>
                  <a:gd fmla="*/ 250 h 250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250" w="260">
                    <a:moveTo>
                      <a:pt x="0" y="147"/>
                    </a:moveTo>
                    <a:lnTo>
                      <a:pt x="0" y="147"/>
                    </a:lnTo>
                    <a:lnTo>
                      <a:pt x="1" y="154"/>
                    </a:lnTo>
                    <a:lnTo>
                      <a:pt x="53" y="147"/>
                    </a:lnTo>
                    <a:lnTo>
                      <a:pt x="76" y="179"/>
                    </a:lnTo>
                    <a:lnTo>
                      <a:pt x="95" y="177"/>
                    </a:lnTo>
                    <a:lnTo>
                      <a:pt x="99" y="163"/>
                    </a:lnTo>
                    <a:lnTo>
                      <a:pt x="117" y="162"/>
                    </a:lnTo>
                    <a:lnTo>
                      <a:pt x="129" y="171"/>
                    </a:lnTo>
                    <a:lnTo>
                      <a:pt x="132" y="220"/>
                    </a:lnTo>
                    <a:lnTo>
                      <a:pt x="160" y="217"/>
                    </a:lnTo>
                    <a:lnTo>
                      <a:pt x="238" y="249"/>
                    </a:lnTo>
                    <a:lnTo>
                      <a:pt x="238" y="235"/>
                    </a:lnTo>
                    <a:lnTo>
                      <a:pt x="222" y="228"/>
                    </a:lnTo>
                    <a:lnTo>
                      <a:pt x="225" y="192"/>
                    </a:lnTo>
                    <a:lnTo>
                      <a:pt x="250" y="180"/>
                    </a:lnTo>
                    <a:lnTo>
                      <a:pt x="234" y="156"/>
                    </a:lnTo>
                    <a:lnTo>
                      <a:pt x="232" y="115"/>
                    </a:lnTo>
                    <a:lnTo>
                      <a:pt x="229" y="105"/>
                    </a:lnTo>
                    <a:lnTo>
                      <a:pt x="238" y="87"/>
                    </a:lnTo>
                    <a:lnTo>
                      <a:pt x="250" y="52"/>
                    </a:lnTo>
                    <a:lnTo>
                      <a:pt x="259" y="39"/>
                    </a:lnTo>
                    <a:lnTo>
                      <a:pt x="254" y="20"/>
                    </a:lnTo>
                    <a:lnTo>
                      <a:pt x="208" y="0"/>
                    </a:lnTo>
                    <a:lnTo>
                      <a:pt x="126" y="11"/>
                    </a:lnTo>
                    <a:lnTo>
                      <a:pt x="99" y="0"/>
                    </a:lnTo>
                    <a:lnTo>
                      <a:pt x="87" y="19"/>
                    </a:lnTo>
                    <a:lnTo>
                      <a:pt x="74" y="78"/>
                    </a:lnTo>
                    <a:lnTo>
                      <a:pt x="54" y="98"/>
                    </a:lnTo>
                    <a:lnTo>
                      <a:pt x="49" y="122"/>
                    </a:lnTo>
                    <a:lnTo>
                      <a:pt x="30" y="134"/>
                    </a:lnTo>
                    <a:lnTo>
                      <a:pt x="9" y="133"/>
                    </a:lnTo>
                    <a:lnTo>
                      <a:pt x="0" y="1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4" name="Freeform 125"/>
              <p:cNvSpPr/>
              <p:nvPr/>
            </p:nvSpPr>
            <p:spPr bwMode="auto">
              <a:xfrm>
                <a:off x="3522" y="2855"/>
                <a:ext cx="33" cy="158"/>
              </a:xfrm>
              <a:custGeom>
                <a:gdLst>
                  <a:gd fmla="*/ 0 w 33" name="T0"/>
                  <a:gd fmla="*/ 9 h 18" name="T1"/>
                  <a:gd fmla="*/ 0 w 33" name="T2"/>
                  <a:gd fmla="*/ 9 h 18" name="T3"/>
                  <a:gd fmla="*/ 11 w 33" name="T4"/>
                  <a:gd fmla="*/ 17 h 18" name="T5"/>
                  <a:gd fmla="*/ 32 w 33" name="T6"/>
                  <a:gd fmla="*/ 0 h 18" name="T7"/>
                  <a:gd fmla="*/ 0 w 33" name="T8"/>
                  <a:gd fmla="*/ 9 h 18" name="T9"/>
                  <a:gd fmla="*/ 0 w 33" name="T10"/>
                  <a:gd fmla="*/ 9 h 1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33" name="T18"/>
                  <a:gd fmla="*/ 0 h 18" name="T19"/>
                  <a:gd fmla="*/ 33 w 33" name="T20"/>
                  <a:gd fmla="*/ 18 h 1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8" w="33">
                    <a:moveTo>
                      <a:pt x="0" y="9"/>
                    </a:moveTo>
                    <a:lnTo>
                      <a:pt x="0" y="9"/>
                    </a:lnTo>
                    <a:lnTo>
                      <a:pt x="11" y="17"/>
                    </a:lnTo>
                    <a:lnTo>
                      <a:pt x="32" y="0"/>
                    </a:lnTo>
                    <a:lnTo>
                      <a:pt x="0" y="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5" name="Freeform 126"/>
              <p:cNvSpPr/>
              <p:nvPr/>
            </p:nvSpPr>
            <p:spPr bwMode="auto">
              <a:xfrm>
                <a:off x="3093" y="3224"/>
                <a:ext cx="38" cy="158"/>
              </a:xfrm>
              <a:custGeom>
                <a:gdLst>
                  <a:gd fmla="*/ 0 w 38" name="T0"/>
                  <a:gd fmla="*/ 21 h 85" name="T1"/>
                  <a:gd fmla="*/ 0 w 38" name="T2"/>
                  <a:gd fmla="*/ 21 h 85" name="T3"/>
                  <a:gd fmla="*/ 14 w 38" name="T4"/>
                  <a:gd fmla="*/ 84 h 85" name="T5"/>
                  <a:gd fmla="*/ 26 w 38" name="T6"/>
                  <a:gd fmla="*/ 83 h 85" name="T7"/>
                  <a:gd fmla="*/ 37 w 38" name="T8"/>
                  <a:gd fmla="*/ 10 h 85" name="T9"/>
                  <a:gd fmla="*/ 26 w 38" name="T10"/>
                  <a:gd fmla="*/ 0 h 85" name="T11"/>
                  <a:gd fmla="*/ 19 w 38" name="T12"/>
                  <a:gd fmla="*/ 7 h 85" name="T13"/>
                  <a:gd fmla="*/ 0 w 38" name="T14"/>
                  <a:gd fmla="*/ 21 h 85" name="T15"/>
                  <a:gd fmla="*/ 0 w 38" name="T16"/>
                  <a:gd fmla="*/ 21 h 85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38" name="T27"/>
                  <a:gd fmla="*/ 0 h 85" name="T28"/>
                  <a:gd fmla="*/ 38 w 38" name="T29"/>
                  <a:gd fmla="*/ 85 h 85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85" w="38">
                    <a:moveTo>
                      <a:pt x="0" y="21"/>
                    </a:moveTo>
                    <a:lnTo>
                      <a:pt x="0" y="21"/>
                    </a:lnTo>
                    <a:lnTo>
                      <a:pt x="14" y="84"/>
                    </a:lnTo>
                    <a:lnTo>
                      <a:pt x="26" y="83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9" y="7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6" name="Freeform 127"/>
              <p:cNvSpPr/>
              <p:nvPr/>
            </p:nvSpPr>
            <p:spPr bwMode="auto">
              <a:xfrm>
                <a:off x="3209" y="3329"/>
                <a:ext cx="26" cy="158"/>
              </a:xfrm>
              <a:custGeom>
                <a:gdLst>
                  <a:gd fmla="*/ 0 w 26" name="T0"/>
                  <a:gd fmla="*/ 17 h 18" name="T1"/>
                  <a:gd fmla="*/ 0 w 26" name="T2"/>
                  <a:gd fmla="*/ 17 h 18" name="T3"/>
                  <a:gd fmla="*/ 3 w 26" name="T4"/>
                  <a:gd fmla="*/ 1 h 18" name="T5"/>
                  <a:gd fmla="*/ 25 w 26" name="T6"/>
                  <a:gd fmla="*/ 0 h 18" name="T7"/>
                  <a:gd fmla="*/ 25 w 26" name="T8"/>
                  <a:gd fmla="*/ 15 h 18" name="T9"/>
                  <a:gd fmla="*/ 0 w 26" name="T10"/>
                  <a:gd fmla="*/ 17 h 18" name="T11"/>
                  <a:gd fmla="*/ 0 w 26" name="T12"/>
                  <a:gd fmla="*/ 17 h 18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6" name="T21"/>
                  <a:gd fmla="*/ 0 h 18" name="T22"/>
                  <a:gd fmla="*/ 26 w 26" name="T23"/>
                  <a:gd fmla="*/ 18 h 18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8" w="26">
                    <a:moveTo>
                      <a:pt x="0" y="17"/>
                    </a:moveTo>
                    <a:lnTo>
                      <a:pt x="0" y="17"/>
                    </a:lnTo>
                    <a:lnTo>
                      <a:pt x="3" y="1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0" y="1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7" name="Freeform 128"/>
              <p:cNvSpPr/>
              <p:nvPr/>
            </p:nvSpPr>
            <p:spPr bwMode="auto">
              <a:xfrm>
                <a:off x="3530" y="3204"/>
                <a:ext cx="207" cy="158"/>
              </a:xfrm>
              <a:custGeom>
                <a:gdLst>
                  <a:gd fmla="*/ 0 w 207" name="T0"/>
                  <a:gd fmla="*/ 140 h 201" name="T1"/>
                  <a:gd fmla="*/ 0 w 207" name="T2"/>
                  <a:gd fmla="*/ 140 h 201" name="T3"/>
                  <a:gd fmla="*/ 16 w 207" name="T4"/>
                  <a:gd fmla="*/ 129 h 201" name="T5"/>
                  <a:gd fmla="*/ 17 w 207" name="T6"/>
                  <a:gd fmla="*/ 105 h 201" name="T7"/>
                  <a:gd fmla="*/ 44 w 207" name="T8"/>
                  <a:gd fmla="*/ 72 h 201" name="T9"/>
                  <a:gd fmla="*/ 55 w 207" name="T10"/>
                  <a:gd fmla="*/ 13 h 201" name="T11"/>
                  <a:gd fmla="*/ 76 w 207" name="T12"/>
                  <a:gd fmla="*/ 0 h 201" name="T13"/>
                  <a:gd fmla="*/ 92 w 207" name="T14"/>
                  <a:gd fmla="*/ 40 h 201" name="T15"/>
                  <a:gd fmla="*/ 137 w 207" name="T16"/>
                  <a:gd fmla="*/ 74 h 201" name="T17"/>
                  <a:gd fmla="*/ 121 w 207" name="T18"/>
                  <a:gd fmla="*/ 95 h 201" name="T19"/>
                  <a:gd fmla="*/ 136 w 207" name="T20"/>
                  <a:gd fmla="*/ 100 h 201" name="T21"/>
                  <a:gd fmla="*/ 152 w 207" name="T22"/>
                  <a:gd fmla="*/ 124 h 201" name="T23"/>
                  <a:gd fmla="*/ 206 w 207" name="T24"/>
                  <a:gd fmla="*/ 138 h 201" name="T25"/>
                  <a:gd fmla="*/ 165 w 207" name="T26"/>
                  <a:gd fmla="*/ 179 h 201" name="T27"/>
                  <a:gd fmla="*/ 122 w 207" name="T28"/>
                  <a:gd fmla="*/ 194 h 201" name="T29"/>
                  <a:gd fmla="*/ 83 w 207" name="T30"/>
                  <a:gd fmla="*/ 200 h 201" name="T31"/>
                  <a:gd fmla="*/ 39 w 207" name="T32"/>
                  <a:gd fmla="*/ 185 h 201" name="T33"/>
                  <a:gd fmla="*/ 24 w 207" name="T34"/>
                  <a:gd fmla="*/ 156 h 201" name="T35"/>
                  <a:gd fmla="*/ 0 w 207" name="T36"/>
                  <a:gd fmla="*/ 140 h 201" name="T37"/>
                  <a:gd fmla="*/ 0 w 207" name="T38"/>
                  <a:gd fmla="*/ 140 h 201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207" name="T60"/>
                  <a:gd fmla="*/ 0 h 201" name="T61"/>
                  <a:gd fmla="*/ 207 w 207" name="T62"/>
                  <a:gd fmla="*/ 201 h 201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201" w="206">
                    <a:moveTo>
                      <a:pt x="0" y="140"/>
                    </a:moveTo>
                    <a:lnTo>
                      <a:pt x="0" y="140"/>
                    </a:lnTo>
                    <a:lnTo>
                      <a:pt x="16" y="129"/>
                    </a:lnTo>
                    <a:lnTo>
                      <a:pt x="17" y="105"/>
                    </a:lnTo>
                    <a:lnTo>
                      <a:pt x="44" y="72"/>
                    </a:lnTo>
                    <a:lnTo>
                      <a:pt x="55" y="13"/>
                    </a:lnTo>
                    <a:lnTo>
                      <a:pt x="76" y="0"/>
                    </a:lnTo>
                    <a:lnTo>
                      <a:pt x="92" y="40"/>
                    </a:lnTo>
                    <a:lnTo>
                      <a:pt x="137" y="74"/>
                    </a:lnTo>
                    <a:lnTo>
                      <a:pt x="121" y="95"/>
                    </a:lnTo>
                    <a:lnTo>
                      <a:pt x="136" y="100"/>
                    </a:lnTo>
                    <a:lnTo>
                      <a:pt x="152" y="124"/>
                    </a:lnTo>
                    <a:lnTo>
                      <a:pt x="206" y="138"/>
                    </a:lnTo>
                    <a:lnTo>
                      <a:pt x="165" y="179"/>
                    </a:lnTo>
                    <a:lnTo>
                      <a:pt x="122" y="194"/>
                    </a:lnTo>
                    <a:lnTo>
                      <a:pt x="83" y="200"/>
                    </a:lnTo>
                    <a:lnTo>
                      <a:pt x="39" y="185"/>
                    </a:lnTo>
                    <a:lnTo>
                      <a:pt x="24" y="156"/>
                    </a:lnTo>
                    <a:lnTo>
                      <a:pt x="0" y="1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8" name="Freeform 129"/>
              <p:cNvSpPr/>
              <p:nvPr/>
            </p:nvSpPr>
            <p:spPr bwMode="auto">
              <a:xfrm>
                <a:off x="3651" y="3191"/>
                <a:ext cx="22" cy="158"/>
              </a:xfrm>
              <a:custGeom>
                <a:gdLst>
                  <a:gd fmla="*/ 0 w 22" name="T0"/>
                  <a:gd fmla="*/ 21 h 27" name="T1"/>
                  <a:gd fmla="*/ 0 w 22" name="T2"/>
                  <a:gd fmla="*/ 21 h 27" name="T3"/>
                  <a:gd fmla="*/ 15 w 22" name="T4"/>
                  <a:gd fmla="*/ 26 h 27" name="T5"/>
                  <a:gd fmla="*/ 21 w 22" name="T6"/>
                  <a:gd fmla="*/ 18 h 27" name="T7"/>
                  <a:gd fmla="*/ 10 w 22" name="T8"/>
                  <a:gd fmla="*/ 16 h 27" name="T9"/>
                  <a:gd fmla="*/ 21 w 22" name="T10"/>
                  <a:gd fmla="*/ 10 h 27" name="T11"/>
                  <a:gd fmla="*/ 16 w 22" name="T12"/>
                  <a:gd fmla="*/ 0 h 27" name="T13"/>
                  <a:gd fmla="*/ 0 w 22" name="T14"/>
                  <a:gd fmla="*/ 21 h 27" name="T15"/>
                  <a:gd fmla="*/ 0 w 22" name="T16"/>
                  <a:gd fmla="*/ 21 h 27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22" name="T27"/>
                  <a:gd fmla="*/ 0 h 27" name="T28"/>
                  <a:gd fmla="*/ 22 w 22" name="T29"/>
                  <a:gd fmla="*/ 27 h 27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27" w="22">
                    <a:moveTo>
                      <a:pt x="0" y="21"/>
                    </a:moveTo>
                    <a:lnTo>
                      <a:pt x="0" y="21"/>
                    </a:lnTo>
                    <a:lnTo>
                      <a:pt x="15" y="26"/>
                    </a:lnTo>
                    <a:lnTo>
                      <a:pt x="21" y="18"/>
                    </a:lnTo>
                    <a:lnTo>
                      <a:pt x="10" y="16"/>
                    </a:lnTo>
                    <a:lnTo>
                      <a:pt x="21" y="10"/>
                    </a:lnTo>
                    <a:lnTo>
                      <a:pt x="16" y="0"/>
                    </a:lnTo>
                    <a:lnTo>
                      <a:pt x="0" y="2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19" name="Freeform 130"/>
              <p:cNvSpPr/>
              <p:nvPr/>
            </p:nvSpPr>
            <p:spPr bwMode="auto">
              <a:xfrm>
                <a:off x="3199" y="3363"/>
                <a:ext cx="77" cy="158"/>
              </a:xfrm>
              <a:custGeom>
                <a:gdLst>
                  <a:gd fmla="*/ 0 w 77" name="T0"/>
                  <a:gd fmla="*/ 40 h 85" name="T1"/>
                  <a:gd fmla="*/ 0 w 77" name="T2"/>
                  <a:gd fmla="*/ 40 h 85" name="T3"/>
                  <a:gd fmla="*/ 9 w 77" name="T4"/>
                  <a:gd fmla="*/ 27 h 85" name="T5"/>
                  <a:gd fmla="*/ 14 w 77" name="T6"/>
                  <a:gd fmla="*/ 28 h 85" name="T7"/>
                  <a:gd fmla="*/ 10 w 77" name="T8"/>
                  <a:gd fmla="*/ 17 h 85" name="T9"/>
                  <a:gd fmla="*/ 35 w 77" name="T10"/>
                  <a:gd fmla="*/ 15 h 85" name="T11"/>
                  <a:gd fmla="*/ 35 w 77" name="T12"/>
                  <a:gd fmla="*/ 0 h 85" name="T13"/>
                  <a:gd fmla="*/ 63 w 77" name="T14"/>
                  <a:gd fmla="*/ 1 h 85" name="T15"/>
                  <a:gd fmla="*/ 62 w 77" name="T16"/>
                  <a:gd fmla="*/ 13 h 85" name="T17"/>
                  <a:gd fmla="*/ 76 w 77" name="T18"/>
                  <a:gd fmla="*/ 15 h 85" name="T19"/>
                  <a:gd fmla="*/ 72 w 77" name="T20"/>
                  <a:gd fmla="*/ 61 h 85" name="T21"/>
                  <a:gd fmla="*/ 54 w 77" name="T22"/>
                  <a:gd fmla="*/ 56 h 85" name="T23"/>
                  <a:gd fmla="*/ 33 w 77" name="T24"/>
                  <a:gd fmla="*/ 84 h 85" name="T25"/>
                  <a:gd fmla="*/ 0 w 77" name="T26"/>
                  <a:gd fmla="*/ 40 h 85" name="T27"/>
                  <a:gd fmla="*/ 0 w 77" name="T28"/>
                  <a:gd fmla="*/ 40 h 85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77" name="T45"/>
                  <a:gd fmla="*/ 0 h 85" name="T46"/>
                  <a:gd fmla="*/ 77 w 77" name="T47"/>
                  <a:gd fmla="*/ 85 h 85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5" w="77">
                    <a:moveTo>
                      <a:pt x="0" y="40"/>
                    </a:moveTo>
                    <a:lnTo>
                      <a:pt x="0" y="40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" y="17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63" y="1"/>
                    </a:lnTo>
                    <a:lnTo>
                      <a:pt x="62" y="13"/>
                    </a:lnTo>
                    <a:lnTo>
                      <a:pt x="76" y="15"/>
                    </a:lnTo>
                    <a:lnTo>
                      <a:pt x="72" y="61"/>
                    </a:lnTo>
                    <a:lnTo>
                      <a:pt x="54" y="56"/>
                    </a:lnTo>
                    <a:lnTo>
                      <a:pt x="33" y="84"/>
                    </a:lnTo>
                    <a:lnTo>
                      <a:pt x="0" y="4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0" name="Freeform 131"/>
              <p:cNvSpPr/>
              <p:nvPr/>
            </p:nvSpPr>
            <p:spPr bwMode="auto">
              <a:xfrm>
                <a:off x="2852" y="3169"/>
                <a:ext cx="42" cy="158"/>
              </a:xfrm>
              <a:custGeom>
                <a:gdLst>
                  <a:gd fmla="*/ 0 w 42" name="T0"/>
                  <a:gd fmla="*/ 7 h 8" name="T1"/>
                  <a:gd fmla="*/ 0 w 42" name="T2"/>
                  <a:gd fmla="*/ 7 h 8" name="T3"/>
                  <a:gd fmla="*/ 2 w 42" name="T4"/>
                  <a:gd fmla="*/ 0 h 8" name="T5"/>
                  <a:gd fmla="*/ 41 w 42" name="T6"/>
                  <a:gd fmla="*/ 2 h 8" name="T7"/>
                  <a:gd fmla="*/ 0 w 42" name="T8"/>
                  <a:gd fmla="*/ 7 h 8" name="T9"/>
                  <a:gd fmla="*/ 0 w 42" name="T10"/>
                  <a:gd fmla="*/ 7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42" name="T18"/>
                  <a:gd fmla="*/ 0 h 8" name="T19"/>
                  <a:gd fmla="*/ 42 w 42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42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41" y="2"/>
                    </a:lnTo>
                    <a:lnTo>
                      <a:pt x="0" y="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1" name="Freeform 132"/>
              <p:cNvSpPr/>
              <p:nvPr/>
            </p:nvSpPr>
            <p:spPr bwMode="auto">
              <a:xfrm>
                <a:off x="3039" y="3243"/>
                <a:ext cx="59" cy="158"/>
              </a:xfrm>
              <a:custGeom>
                <a:gdLst>
                  <a:gd fmla="*/ 0 w 59" name="T0"/>
                  <a:gd fmla="*/ 83 h 89" name="T1"/>
                  <a:gd fmla="*/ 0 w 59" name="T2"/>
                  <a:gd fmla="*/ 83 h 89" name="T3"/>
                  <a:gd fmla="*/ 5 w 59" name="T4"/>
                  <a:gd fmla="*/ 23 h 89" name="T5"/>
                  <a:gd fmla="*/ 3 w 59" name="T6"/>
                  <a:gd fmla="*/ 4 h 89" name="T7"/>
                  <a:gd fmla="*/ 39 w 59" name="T8"/>
                  <a:gd fmla="*/ 0 h 89" name="T9"/>
                  <a:gd fmla="*/ 58 w 59" name="T10"/>
                  <a:gd fmla="*/ 70 h 89" name="T11"/>
                  <a:gd fmla="*/ 15 w 59" name="T12"/>
                  <a:gd fmla="*/ 88 h 89" name="T13"/>
                  <a:gd fmla="*/ 0 w 59" name="T14"/>
                  <a:gd fmla="*/ 83 h 89" name="T15"/>
                  <a:gd fmla="*/ 0 w 59" name="T16"/>
                  <a:gd fmla="*/ 83 h 89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59" name="T27"/>
                  <a:gd fmla="*/ 0 h 89" name="T28"/>
                  <a:gd fmla="*/ 59 w 59" name="T29"/>
                  <a:gd fmla="*/ 89 h 89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89" w="59">
                    <a:moveTo>
                      <a:pt x="0" y="83"/>
                    </a:moveTo>
                    <a:lnTo>
                      <a:pt x="0" y="83"/>
                    </a:lnTo>
                    <a:lnTo>
                      <a:pt x="5" y="23"/>
                    </a:lnTo>
                    <a:lnTo>
                      <a:pt x="3" y="4"/>
                    </a:lnTo>
                    <a:lnTo>
                      <a:pt x="39" y="0"/>
                    </a:lnTo>
                    <a:lnTo>
                      <a:pt x="58" y="70"/>
                    </a:lnTo>
                    <a:lnTo>
                      <a:pt x="15" y="88"/>
                    </a:lnTo>
                    <a:lnTo>
                      <a:pt x="0" y="8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2" name="Freeform 133"/>
              <p:cNvSpPr/>
              <p:nvPr/>
            </p:nvSpPr>
            <p:spPr bwMode="auto">
              <a:xfrm>
                <a:off x="2876" y="3214"/>
                <a:ext cx="101" cy="158"/>
              </a:xfrm>
              <a:custGeom>
                <a:gdLst>
                  <a:gd fmla="*/ 0 w 101" name="T0"/>
                  <a:gd fmla="*/ 25 h 74" name="T1"/>
                  <a:gd fmla="*/ 0 w 101" name="T2"/>
                  <a:gd fmla="*/ 25 h 74" name="T3"/>
                  <a:gd fmla="*/ 17 w 101" name="T4"/>
                  <a:gd fmla="*/ 14 h 74" name="T5"/>
                  <a:gd fmla="*/ 17 w 101" name="T6"/>
                  <a:gd fmla="*/ 0 h 74" name="T7"/>
                  <a:gd fmla="*/ 50 w 101" name="T8"/>
                  <a:gd fmla="*/ 3 h 74" name="T9"/>
                  <a:gd fmla="*/ 59 w 101" name="T10"/>
                  <a:gd fmla="*/ 10 h 74" name="T11"/>
                  <a:gd fmla="*/ 82 w 101" name="T12"/>
                  <a:gd fmla="*/ 2 h 74" name="T13"/>
                  <a:gd fmla="*/ 96 w 101" name="T14"/>
                  <a:gd fmla="*/ 35 h 74" name="T15"/>
                  <a:gd fmla="*/ 100 w 101" name="T16"/>
                  <a:gd fmla="*/ 59 h 74" name="T17"/>
                  <a:gd fmla="*/ 91 w 101" name="T18"/>
                  <a:gd fmla="*/ 58 h 74" name="T19"/>
                  <a:gd fmla="*/ 89 w 101" name="T20"/>
                  <a:gd fmla="*/ 71 h 74" name="T21"/>
                  <a:gd fmla="*/ 75 w 101" name="T22"/>
                  <a:gd fmla="*/ 73 h 74" name="T23"/>
                  <a:gd fmla="*/ 74 w 101" name="T24"/>
                  <a:gd fmla="*/ 59 h 74" name="T25"/>
                  <a:gd fmla="*/ 66 w 101" name="T26"/>
                  <a:gd fmla="*/ 59 h 74" name="T27"/>
                  <a:gd fmla="*/ 52 w 101" name="T28"/>
                  <a:gd fmla="*/ 38 h 74" name="T29"/>
                  <a:gd fmla="*/ 23 w 101" name="T30"/>
                  <a:gd fmla="*/ 50 h 74" name="T31"/>
                  <a:gd fmla="*/ 0 w 101" name="T32"/>
                  <a:gd fmla="*/ 25 h 74" name="T33"/>
                  <a:gd fmla="*/ 0 w 101" name="T34"/>
                  <a:gd fmla="*/ 25 h 74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101" name="T54"/>
                  <a:gd fmla="*/ 0 h 74" name="T55"/>
                  <a:gd fmla="*/ 101 w 101" name="T56"/>
                  <a:gd fmla="*/ 74 h 74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74" w="100">
                    <a:moveTo>
                      <a:pt x="0" y="25"/>
                    </a:moveTo>
                    <a:lnTo>
                      <a:pt x="0" y="25"/>
                    </a:lnTo>
                    <a:lnTo>
                      <a:pt x="17" y="14"/>
                    </a:lnTo>
                    <a:lnTo>
                      <a:pt x="17" y="0"/>
                    </a:lnTo>
                    <a:lnTo>
                      <a:pt x="50" y="3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96" y="35"/>
                    </a:lnTo>
                    <a:lnTo>
                      <a:pt x="100" y="59"/>
                    </a:lnTo>
                    <a:lnTo>
                      <a:pt x="91" y="58"/>
                    </a:lnTo>
                    <a:lnTo>
                      <a:pt x="89" y="71"/>
                    </a:lnTo>
                    <a:lnTo>
                      <a:pt x="75" y="73"/>
                    </a:lnTo>
                    <a:lnTo>
                      <a:pt x="74" y="59"/>
                    </a:lnTo>
                    <a:lnTo>
                      <a:pt x="66" y="59"/>
                    </a:lnTo>
                    <a:lnTo>
                      <a:pt x="52" y="38"/>
                    </a:lnTo>
                    <a:lnTo>
                      <a:pt x="23" y="50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3" name="Freeform 134"/>
              <p:cNvSpPr/>
              <p:nvPr/>
            </p:nvSpPr>
            <p:spPr bwMode="auto">
              <a:xfrm>
                <a:off x="3691" y="2947"/>
                <a:ext cx="26" cy="158"/>
              </a:xfrm>
              <a:custGeom>
                <a:gdLst>
                  <a:gd fmla="*/ 0 w 26" name="T0"/>
                  <a:gd fmla="*/ 0 h 8" name="T1"/>
                  <a:gd fmla="*/ 0 w 26" name="T2"/>
                  <a:gd fmla="*/ 0 h 8" name="T3"/>
                  <a:gd fmla="*/ 13 w 26" name="T4"/>
                  <a:gd fmla="*/ 7 h 8" name="T5"/>
                  <a:gd fmla="*/ 25 w 26" name="T6"/>
                  <a:gd fmla="*/ 2 h 8" name="T7"/>
                  <a:gd fmla="*/ 0 w 26" name="T8"/>
                  <a:gd fmla="*/ 0 h 8" name="T9"/>
                  <a:gd fmla="*/ 0 w 26" name="T10"/>
                  <a:gd fmla="*/ 0 h 8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6" name="T18"/>
                  <a:gd fmla="*/ 0 h 8" name="T19"/>
                  <a:gd fmla="*/ 26 w 26" name="T20"/>
                  <a:gd fmla="*/ 8 h 8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8" w="26">
                    <a:moveTo>
                      <a:pt x="0" y="0"/>
                    </a:moveTo>
                    <a:lnTo>
                      <a:pt x="0" y="0"/>
                    </a:lnTo>
                    <a:lnTo>
                      <a:pt x="13" y="7"/>
                    </a:lnTo>
                    <a:lnTo>
                      <a:pt x="25" y="2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4" name="Freeform 135"/>
              <p:cNvSpPr/>
              <p:nvPr/>
            </p:nvSpPr>
            <p:spPr bwMode="auto">
              <a:xfrm>
                <a:off x="3544" y="2913"/>
                <a:ext cx="22" cy="158"/>
              </a:xfrm>
              <a:custGeom>
                <a:gdLst>
                  <a:gd fmla="*/ 0 w 22" name="T0"/>
                  <a:gd fmla="*/ 28 h 58" name="T1"/>
                  <a:gd fmla="*/ 0 w 22" name="T2"/>
                  <a:gd fmla="*/ 28 h 58" name="T3"/>
                  <a:gd fmla="*/ 11 w 22" name="T4"/>
                  <a:gd fmla="*/ 57 h 58" name="T5"/>
                  <a:gd fmla="*/ 13 w 22" name="T6"/>
                  <a:gd fmla="*/ 56 h 58" name="T7"/>
                  <a:gd fmla="*/ 19 w 22" name="T8"/>
                  <a:gd fmla="*/ 25 h 58" name="T9"/>
                  <a:gd fmla="*/ 11 w 22" name="T10"/>
                  <a:gd fmla="*/ 28 h 58" name="T11"/>
                  <a:gd fmla="*/ 13 w 22" name="T12"/>
                  <a:gd fmla="*/ 14 h 58" name="T13"/>
                  <a:gd fmla="*/ 20 w 22" name="T14"/>
                  <a:gd fmla="*/ 7 h 58" name="T15"/>
                  <a:gd fmla="*/ 21 w 22" name="T16"/>
                  <a:gd fmla="*/ 0 h 58" name="T17"/>
                  <a:gd fmla="*/ 14 w 22" name="T18"/>
                  <a:gd fmla="*/ 1 h 58" name="T19"/>
                  <a:gd fmla="*/ 0 w 22" name="T20"/>
                  <a:gd fmla="*/ 28 h 58" name="T21"/>
                  <a:gd fmla="*/ 0 w 22" name="T22"/>
                  <a:gd fmla="*/ 28 h 58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22" name="T36"/>
                  <a:gd fmla="*/ 0 h 58" name="T37"/>
                  <a:gd fmla="*/ 22 w 22" name="T38"/>
                  <a:gd fmla="*/ 58 h 58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57" w="22">
                    <a:moveTo>
                      <a:pt x="0" y="28"/>
                    </a:moveTo>
                    <a:lnTo>
                      <a:pt x="0" y="28"/>
                    </a:lnTo>
                    <a:lnTo>
                      <a:pt x="11" y="57"/>
                    </a:lnTo>
                    <a:lnTo>
                      <a:pt x="13" y="56"/>
                    </a:lnTo>
                    <a:lnTo>
                      <a:pt x="19" y="25"/>
                    </a:lnTo>
                    <a:lnTo>
                      <a:pt x="11" y="28"/>
                    </a:lnTo>
                    <a:lnTo>
                      <a:pt x="13" y="14"/>
                    </a:lnTo>
                    <a:lnTo>
                      <a:pt x="20" y="7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0" y="2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5" name="Freeform 136"/>
              <p:cNvSpPr/>
              <p:nvPr/>
            </p:nvSpPr>
            <p:spPr bwMode="auto">
              <a:xfrm>
                <a:off x="2964" y="3248"/>
                <a:ext cx="81" cy="158"/>
              </a:xfrm>
              <a:custGeom>
                <a:gdLst>
                  <a:gd fmla="*/ 0 w 81" name="T0"/>
                  <a:gd fmla="*/ 57 h 87" name="T1"/>
                  <a:gd fmla="*/ 0 w 81" name="T2"/>
                  <a:gd fmla="*/ 57 h 87" name="T3"/>
                  <a:gd fmla="*/ 1 w 81" name="T4"/>
                  <a:gd fmla="*/ 44 h 87" name="T5"/>
                  <a:gd fmla="*/ 3 w 81" name="T6"/>
                  <a:gd fmla="*/ 31 h 87" name="T7"/>
                  <a:gd fmla="*/ 12 w 81" name="T8"/>
                  <a:gd fmla="*/ 32 h 87" name="T9"/>
                  <a:gd fmla="*/ 8 w 81" name="T10"/>
                  <a:gd fmla="*/ 8 h 87" name="T11"/>
                  <a:gd fmla="*/ 32 w 81" name="T12"/>
                  <a:gd fmla="*/ 0 h 87" name="T13"/>
                  <a:gd fmla="*/ 46 w 81" name="T14"/>
                  <a:gd fmla="*/ 5 h 87" name="T15"/>
                  <a:gd fmla="*/ 53 w 81" name="T16"/>
                  <a:gd fmla="*/ 14 h 87" name="T17"/>
                  <a:gd fmla="*/ 80 w 81" name="T18"/>
                  <a:gd fmla="*/ 17 h 87" name="T19"/>
                  <a:gd fmla="*/ 75 w 81" name="T20"/>
                  <a:gd fmla="*/ 77 h 87" name="T21"/>
                  <a:gd fmla="*/ 13 w 81" name="T22"/>
                  <a:gd fmla="*/ 86 h 87" name="T23"/>
                  <a:gd fmla="*/ 15 w 81" name="T24"/>
                  <a:gd fmla="*/ 66 h 87" name="T25"/>
                  <a:gd fmla="*/ 0 w 81" name="T26"/>
                  <a:gd fmla="*/ 57 h 87" name="T27"/>
                  <a:gd fmla="*/ 0 w 81" name="T28"/>
                  <a:gd fmla="*/ 57 h 87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81" name="T45"/>
                  <a:gd fmla="*/ 0 h 87" name="T46"/>
                  <a:gd fmla="*/ 81 w 81" name="T47"/>
                  <a:gd fmla="*/ 87 h 87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87" w="81">
                    <a:moveTo>
                      <a:pt x="0" y="57"/>
                    </a:moveTo>
                    <a:lnTo>
                      <a:pt x="0" y="57"/>
                    </a:lnTo>
                    <a:lnTo>
                      <a:pt x="1" y="44"/>
                    </a:lnTo>
                    <a:lnTo>
                      <a:pt x="3" y="31"/>
                    </a:lnTo>
                    <a:lnTo>
                      <a:pt x="12" y="32"/>
                    </a:lnTo>
                    <a:lnTo>
                      <a:pt x="8" y="8"/>
                    </a:lnTo>
                    <a:lnTo>
                      <a:pt x="32" y="0"/>
                    </a:lnTo>
                    <a:lnTo>
                      <a:pt x="46" y="5"/>
                    </a:lnTo>
                    <a:lnTo>
                      <a:pt x="53" y="14"/>
                    </a:lnTo>
                    <a:lnTo>
                      <a:pt x="80" y="17"/>
                    </a:lnTo>
                    <a:lnTo>
                      <a:pt x="75" y="77"/>
                    </a:lnTo>
                    <a:lnTo>
                      <a:pt x="13" y="86"/>
                    </a:lnTo>
                    <a:lnTo>
                      <a:pt x="15" y="66"/>
                    </a:lnTo>
                    <a:lnTo>
                      <a:pt x="0" y="5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6" name="Freeform 137"/>
              <p:cNvSpPr/>
              <p:nvPr/>
            </p:nvSpPr>
            <p:spPr bwMode="auto">
              <a:xfrm>
                <a:off x="3555" y="2914"/>
                <a:ext cx="60" cy="158"/>
              </a:xfrm>
              <a:custGeom>
                <a:gdLst>
                  <a:gd fmla="*/ 0 w 60" name="T0"/>
                  <a:gd fmla="*/ 31 h 65" name="T1"/>
                  <a:gd fmla="*/ 0 w 60" name="T2"/>
                  <a:gd fmla="*/ 31 h 65" name="T3"/>
                  <a:gd fmla="*/ 2 w 60" name="T4"/>
                  <a:gd fmla="*/ 17 h 65" name="T5"/>
                  <a:gd fmla="*/ 9 w 60" name="T6"/>
                  <a:gd fmla="*/ 10 h 65" name="T7"/>
                  <a:gd fmla="*/ 23 w 60" name="T8"/>
                  <a:gd fmla="*/ 16 h 65" name="T9"/>
                  <a:gd fmla="*/ 53 w 60" name="T10"/>
                  <a:gd fmla="*/ 0 h 65" name="T11"/>
                  <a:gd fmla="*/ 59 w 60" name="T12"/>
                  <a:gd fmla="*/ 18 h 65" name="T13"/>
                  <a:gd fmla="*/ 28 w 60" name="T14"/>
                  <a:gd fmla="*/ 28 h 65" name="T15"/>
                  <a:gd fmla="*/ 44 w 60" name="T16"/>
                  <a:gd fmla="*/ 42 h 65" name="T17"/>
                  <a:gd fmla="*/ 36 w 60" name="T18"/>
                  <a:gd fmla="*/ 51 h 65" name="T19"/>
                  <a:gd fmla="*/ 17 w 60" name="T20"/>
                  <a:gd fmla="*/ 64 h 65" name="T21"/>
                  <a:gd fmla="*/ 2 w 60" name="T22"/>
                  <a:gd fmla="*/ 59 h 65" name="T23"/>
                  <a:gd fmla="*/ 2 w 60" name="T24"/>
                  <a:gd fmla="*/ 59 h 65" name="T25"/>
                  <a:gd fmla="*/ 8 w 60" name="T26"/>
                  <a:gd fmla="*/ 28 h 65" name="T27"/>
                  <a:gd fmla="*/ 0 w 60" name="T28"/>
                  <a:gd fmla="*/ 31 h 65" name="T29"/>
                  <a:gd fmla="*/ 0 w 60" name="T30"/>
                  <a:gd fmla="*/ 31 h 65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60" name="T48"/>
                  <a:gd fmla="*/ 0 h 65" name="T49"/>
                  <a:gd fmla="*/ 60 w 60" name="T50"/>
                  <a:gd fmla="*/ 65 h 65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65" w="60">
                    <a:moveTo>
                      <a:pt x="0" y="31"/>
                    </a:moveTo>
                    <a:lnTo>
                      <a:pt x="0" y="31"/>
                    </a:lnTo>
                    <a:lnTo>
                      <a:pt x="2" y="17"/>
                    </a:lnTo>
                    <a:lnTo>
                      <a:pt x="9" y="10"/>
                    </a:lnTo>
                    <a:lnTo>
                      <a:pt x="23" y="16"/>
                    </a:lnTo>
                    <a:lnTo>
                      <a:pt x="53" y="0"/>
                    </a:lnTo>
                    <a:lnTo>
                      <a:pt x="59" y="18"/>
                    </a:lnTo>
                    <a:lnTo>
                      <a:pt x="28" y="28"/>
                    </a:lnTo>
                    <a:lnTo>
                      <a:pt x="44" y="42"/>
                    </a:lnTo>
                    <a:lnTo>
                      <a:pt x="36" y="51"/>
                    </a:lnTo>
                    <a:lnTo>
                      <a:pt x="17" y="64"/>
                    </a:lnTo>
                    <a:lnTo>
                      <a:pt x="2" y="59"/>
                    </a:lnTo>
                    <a:lnTo>
                      <a:pt x="8" y="28"/>
                    </a:lnTo>
                    <a:lnTo>
                      <a:pt x="0" y="31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7" name="Freeform 138"/>
              <p:cNvSpPr/>
              <p:nvPr/>
            </p:nvSpPr>
            <p:spPr bwMode="auto">
              <a:xfrm>
                <a:off x="3544" y="3351"/>
                <a:ext cx="109" cy="158"/>
              </a:xfrm>
              <a:custGeom>
                <a:gdLst>
                  <a:gd fmla="*/ 0 w 109" name="T0"/>
                  <a:gd fmla="*/ 8 h 126" name="T1"/>
                  <a:gd fmla="*/ 0 w 109" name="T2"/>
                  <a:gd fmla="*/ 8 h 126" name="T3"/>
                  <a:gd fmla="*/ 15 w 109" name="T4"/>
                  <a:gd fmla="*/ 34 h 126" name="T5"/>
                  <a:gd fmla="*/ 0 w 109" name="T6"/>
                  <a:gd fmla="*/ 59 h 126" name="T7"/>
                  <a:gd fmla="*/ 11 w 109" name="T8"/>
                  <a:gd fmla="*/ 66 h 126" name="T9"/>
                  <a:gd fmla="*/ 3 w 109" name="T10"/>
                  <a:gd fmla="*/ 75 h 126" name="T11"/>
                  <a:gd fmla="*/ 74 w 109" name="T12"/>
                  <a:gd fmla="*/ 125 h 126" name="T13"/>
                  <a:gd fmla="*/ 104 w 109" name="T14"/>
                  <a:gd fmla="*/ 85 h 126" name="T15"/>
                  <a:gd fmla="*/ 97 w 109" name="T16"/>
                  <a:gd fmla="*/ 74 h 126" name="T17"/>
                  <a:gd fmla="*/ 97 w 109" name="T18"/>
                  <a:gd fmla="*/ 23 h 126" name="T19"/>
                  <a:gd fmla="*/ 108 w 109" name="T20"/>
                  <a:gd fmla="*/ 9 h 126" name="T21"/>
                  <a:gd fmla="*/ 69 w 109" name="T22"/>
                  <a:gd fmla="*/ 15 h 126" name="T23"/>
                  <a:gd fmla="*/ 25 w 109" name="T24"/>
                  <a:gd fmla="*/ 0 h 126" name="T25"/>
                  <a:gd fmla="*/ 0 w 109" name="T26"/>
                  <a:gd fmla="*/ 8 h 126" name="T27"/>
                  <a:gd fmla="*/ 0 w 109" name="T28"/>
                  <a:gd fmla="*/ 8 h 12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09" name="T45"/>
                  <a:gd fmla="*/ 0 h 126" name="T46"/>
                  <a:gd fmla="*/ 109 w 109" name="T47"/>
                  <a:gd fmla="*/ 126 h 126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25" w="109">
                    <a:moveTo>
                      <a:pt x="0" y="8"/>
                    </a:moveTo>
                    <a:lnTo>
                      <a:pt x="0" y="8"/>
                    </a:lnTo>
                    <a:lnTo>
                      <a:pt x="15" y="34"/>
                    </a:lnTo>
                    <a:lnTo>
                      <a:pt x="0" y="59"/>
                    </a:lnTo>
                    <a:lnTo>
                      <a:pt x="11" y="66"/>
                    </a:lnTo>
                    <a:lnTo>
                      <a:pt x="3" y="75"/>
                    </a:lnTo>
                    <a:lnTo>
                      <a:pt x="74" y="125"/>
                    </a:lnTo>
                    <a:lnTo>
                      <a:pt x="104" y="85"/>
                    </a:lnTo>
                    <a:lnTo>
                      <a:pt x="97" y="74"/>
                    </a:lnTo>
                    <a:lnTo>
                      <a:pt x="97" y="23"/>
                    </a:lnTo>
                    <a:lnTo>
                      <a:pt x="108" y="9"/>
                    </a:lnTo>
                    <a:lnTo>
                      <a:pt x="69" y="15"/>
                    </a:lnTo>
                    <a:lnTo>
                      <a:pt x="25" y="0"/>
                    </a:lnTo>
                    <a:lnTo>
                      <a:pt x="0" y="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8" name="Freeform 139"/>
              <p:cNvSpPr/>
              <p:nvPr/>
            </p:nvSpPr>
            <p:spPr bwMode="auto">
              <a:xfrm>
                <a:off x="3716" y="2943"/>
                <a:ext cx="25" cy="158"/>
              </a:xfrm>
              <a:custGeom>
                <a:gdLst>
                  <a:gd fmla="*/ 0 w 25" name="T0"/>
                  <a:gd fmla="*/ 13 h 22" name="T1"/>
                  <a:gd fmla="*/ 0 w 25" name="T2"/>
                  <a:gd fmla="*/ 13 h 22" name="T3"/>
                  <a:gd fmla="*/ 20 w 25" name="T4"/>
                  <a:gd fmla="*/ 0 h 22" name="T5"/>
                  <a:gd fmla="*/ 24 w 25" name="T6"/>
                  <a:gd fmla="*/ 21 h 22" name="T7"/>
                  <a:gd fmla="*/ 0 w 25" name="T8"/>
                  <a:gd fmla="*/ 13 h 22" name="T9"/>
                  <a:gd fmla="*/ 0 w 25" name="T10"/>
                  <a:gd fmla="*/ 13 h 22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25" name="T18"/>
                  <a:gd fmla="*/ 0 h 22" name="T19"/>
                  <a:gd fmla="*/ 25 w 25" name="T20"/>
                  <a:gd fmla="*/ 22 h 22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22" w="25">
                    <a:moveTo>
                      <a:pt x="0" y="13"/>
                    </a:moveTo>
                    <a:lnTo>
                      <a:pt x="0" y="13"/>
                    </a:lnTo>
                    <a:lnTo>
                      <a:pt x="20" y="0"/>
                    </a:lnTo>
                    <a:lnTo>
                      <a:pt x="24" y="21"/>
                    </a:lnTo>
                    <a:lnTo>
                      <a:pt x="0" y="1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29" name="Freeform 140"/>
              <p:cNvSpPr/>
              <p:nvPr/>
            </p:nvSpPr>
            <p:spPr bwMode="auto">
              <a:xfrm>
                <a:off x="3558" y="2874"/>
                <a:ext cx="22" cy="158"/>
              </a:xfrm>
              <a:custGeom>
                <a:gdLst>
                  <a:gd fmla="*/ 0 w 22" name="T0"/>
                  <a:gd fmla="*/ 24 h 25" name="T1"/>
                  <a:gd fmla="*/ 0 w 22" name="T2"/>
                  <a:gd fmla="*/ 24 h 25" name="T3"/>
                  <a:gd fmla="*/ 7 w 22" name="T4"/>
                  <a:gd fmla="*/ 23 h 25" name="T5"/>
                  <a:gd fmla="*/ 21 w 22" name="T6"/>
                  <a:gd fmla="*/ 7 h 25" name="T7"/>
                  <a:gd fmla="*/ 14 w 22" name="T8"/>
                  <a:gd fmla="*/ 0 h 25" name="T9"/>
                  <a:gd fmla="*/ 0 w 22" name="T10"/>
                  <a:gd fmla="*/ 24 h 25" name="T11"/>
                  <a:gd fmla="*/ 0 w 22" name="T12"/>
                  <a:gd fmla="*/ 24 h 25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2" name="T21"/>
                  <a:gd fmla="*/ 0 h 25" name="T22"/>
                  <a:gd fmla="*/ 22 w 22" name="T23"/>
                  <a:gd fmla="*/ 25 h 25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5" w="22">
                    <a:moveTo>
                      <a:pt x="0" y="24"/>
                    </a:moveTo>
                    <a:lnTo>
                      <a:pt x="0" y="24"/>
                    </a:lnTo>
                    <a:lnTo>
                      <a:pt x="7" y="23"/>
                    </a:lnTo>
                    <a:lnTo>
                      <a:pt x="21" y="7"/>
                    </a:lnTo>
                    <a:lnTo>
                      <a:pt x="14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0" name="Freeform 141"/>
              <p:cNvSpPr/>
              <p:nvPr/>
            </p:nvSpPr>
            <p:spPr bwMode="auto">
              <a:xfrm>
                <a:off x="2925" y="3264"/>
                <a:ext cx="55" cy="158"/>
              </a:xfrm>
              <a:custGeom>
                <a:gdLst>
                  <a:gd fmla="*/ 0 w 55" name="T0"/>
                  <a:gd fmla="*/ 20 h 55" name="T1"/>
                  <a:gd fmla="*/ 0 w 55" name="T2"/>
                  <a:gd fmla="*/ 20 h 55" name="T3"/>
                  <a:gd fmla="*/ 17 w 55" name="T4"/>
                  <a:gd fmla="*/ 0 h 55" name="T5"/>
                  <a:gd fmla="*/ 25 w 55" name="T6"/>
                  <a:gd fmla="*/ 0 h 55" name="T7"/>
                  <a:gd fmla="*/ 26 w 55" name="T8"/>
                  <a:gd fmla="*/ 14 h 55" name="T9"/>
                  <a:gd fmla="*/ 40 w 55" name="T10"/>
                  <a:gd fmla="*/ 12 h 55" name="T11"/>
                  <a:gd fmla="*/ 39 w 55" name="T12"/>
                  <a:gd fmla="*/ 25 h 55" name="T13"/>
                  <a:gd fmla="*/ 54 w 55" name="T14"/>
                  <a:gd fmla="*/ 34 h 55" name="T15"/>
                  <a:gd fmla="*/ 52 w 55" name="T16"/>
                  <a:gd fmla="*/ 54 h 55" name="T17"/>
                  <a:gd fmla="*/ 0 w 55" name="T18"/>
                  <a:gd fmla="*/ 20 h 55" name="T19"/>
                  <a:gd fmla="*/ 0 w 55" name="T20"/>
                  <a:gd fmla="*/ 20 h 55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w 55" name="T33"/>
                  <a:gd fmla="*/ 0 h 55" name="T34"/>
                  <a:gd fmla="*/ 55 w 55" name="T35"/>
                  <a:gd fmla="*/ 55 h 55" name="T36"/>
                </a:gdLst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b="T36" l="T33" r="T35" t="T34"/>
                <a:pathLst>
                  <a:path h="55" w="55">
                    <a:moveTo>
                      <a:pt x="0" y="20"/>
                    </a:moveTo>
                    <a:lnTo>
                      <a:pt x="0" y="20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26" y="14"/>
                    </a:lnTo>
                    <a:lnTo>
                      <a:pt x="40" y="12"/>
                    </a:lnTo>
                    <a:lnTo>
                      <a:pt x="39" y="25"/>
                    </a:lnTo>
                    <a:lnTo>
                      <a:pt x="54" y="34"/>
                    </a:lnTo>
                    <a:lnTo>
                      <a:pt x="52" y="54"/>
                    </a:lnTo>
                    <a:lnTo>
                      <a:pt x="0" y="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1" name="Freeform 142"/>
              <p:cNvSpPr/>
              <p:nvPr/>
            </p:nvSpPr>
            <p:spPr bwMode="auto">
              <a:xfrm>
                <a:off x="3208" y="2985"/>
                <a:ext cx="214" cy="158"/>
              </a:xfrm>
              <a:custGeom>
                <a:gdLst>
                  <a:gd fmla="*/ 0 w 214" name="T0"/>
                  <a:gd fmla="*/ 103 h 199" name="T1"/>
                  <a:gd fmla="*/ 0 w 214" name="T2"/>
                  <a:gd fmla="*/ 103 h 199" name="T3"/>
                  <a:gd fmla="*/ 0 w 214" name="T4"/>
                  <a:gd fmla="*/ 42 h 199" name="T5"/>
                  <a:gd fmla="*/ 27 w 214" name="T6"/>
                  <a:gd fmla="*/ 0 h 199" name="T7"/>
                  <a:gd fmla="*/ 78 w 214" name="T8"/>
                  <a:gd fmla="*/ 12 h 199" name="T9"/>
                  <a:gd fmla="*/ 87 w 214" name="T10"/>
                  <a:gd fmla="*/ 27 h 199" name="T11"/>
                  <a:gd fmla="*/ 129 w 214" name="T12"/>
                  <a:gd fmla="*/ 42 h 199" name="T13"/>
                  <a:gd fmla="*/ 143 w 214" name="T14"/>
                  <a:gd fmla="*/ 37 h 199" name="T15"/>
                  <a:gd fmla="*/ 144 w 214" name="T16"/>
                  <a:gd fmla="*/ 15 h 199" name="T17"/>
                  <a:gd fmla="*/ 157 w 214" name="T18"/>
                  <a:gd fmla="*/ 5 h 199" name="T19"/>
                  <a:gd fmla="*/ 213 w 214" name="T20"/>
                  <a:gd fmla="*/ 22 h 199" name="T21"/>
                  <a:gd fmla="*/ 207 w 214" name="T22"/>
                  <a:gd fmla="*/ 46 h 199" name="T23"/>
                  <a:gd fmla="*/ 213 w 214" name="T24"/>
                  <a:gd fmla="*/ 162 h 199" name="T25"/>
                  <a:gd fmla="*/ 213 w 214" name="T26"/>
                  <a:gd fmla="*/ 190 h 199" name="T27"/>
                  <a:gd fmla="*/ 201 w 214" name="T28"/>
                  <a:gd fmla="*/ 190 h 199" name="T29"/>
                  <a:gd fmla="*/ 201 w 214" name="T30"/>
                  <a:gd fmla="*/ 198 h 199" name="T31"/>
                  <a:gd fmla="*/ 91 w 214" name="T32"/>
                  <a:gd fmla="*/ 142 h 199" name="T33"/>
                  <a:gd fmla="*/ 77 w 214" name="T34"/>
                  <a:gd fmla="*/ 147 h 199" name="T35"/>
                  <a:gd fmla="*/ 32 w 214" name="T36"/>
                  <a:gd fmla="*/ 141 h 199" name="T37"/>
                  <a:gd fmla="*/ 0 w 214" name="T38"/>
                  <a:gd fmla="*/ 103 h 199" name="T39"/>
                  <a:gd fmla="*/ 0 w 214" name="T40"/>
                  <a:gd fmla="*/ 103 h 199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14" name="T63"/>
                  <a:gd fmla="*/ 0 h 199" name="T64"/>
                  <a:gd fmla="*/ 214 w 214" name="T65"/>
                  <a:gd fmla="*/ 199 h 199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99" w="214">
                    <a:moveTo>
                      <a:pt x="0" y="103"/>
                    </a:moveTo>
                    <a:lnTo>
                      <a:pt x="0" y="103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78" y="12"/>
                    </a:lnTo>
                    <a:lnTo>
                      <a:pt x="87" y="27"/>
                    </a:lnTo>
                    <a:lnTo>
                      <a:pt x="129" y="42"/>
                    </a:lnTo>
                    <a:lnTo>
                      <a:pt x="143" y="37"/>
                    </a:lnTo>
                    <a:lnTo>
                      <a:pt x="144" y="15"/>
                    </a:lnTo>
                    <a:lnTo>
                      <a:pt x="157" y="5"/>
                    </a:lnTo>
                    <a:lnTo>
                      <a:pt x="213" y="22"/>
                    </a:lnTo>
                    <a:lnTo>
                      <a:pt x="207" y="46"/>
                    </a:lnTo>
                    <a:lnTo>
                      <a:pt x="213" y="162"/>
                    </a:lnTo>
                    <a:lnTo>
                      <a:pt x="213" y="190"/>
                    </a:lnTo>
                    <a:lnTo>
                      <a:pt x="201" y="190"/>
                    </a:lnTo>
                    <a:lnTo>
                      <a:pt x="201" y="198"/>
                    </a:lnTo>
                    <a:lnTo>
                      <a:pt x="91" y="142"/>
                    </a:lnTo>
                    <a:lnTo>
                      <a:pt x="77" y="147"/>
                    </a:lnTo>
                    <a:lnTo>
                      <a:pt x="32" y="141"/>
                    </a:lnTo>
                    <a:lnTo>
                      <a:pt x="0" y="10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2" name="Freeform 143"/>
              <p:cNvSpPr/>
              <p:nvPr/>
            </p:nvSpPr>
            <p:spPr bwMode="auto">
              <a:xfrm>
                <a:off x="3668" y="3611"/>
                <a:ext cx="97" cy="158"/>
              </a:xfrm>
              <a:custGeom>
                <a:gdLst>
                  <a:gd fmla="*/ 0 w 97" name="T0"/>
                  <a:gd fmla="*/ 135 h 190" name="T1"/>
                  <a:gd fmla="*/ 0 w 97" name="T2"/>
                  <a:gd fmla="*/ 135 h 190" name="T3"/>
                  <a:gd fmla="*/ 9 w 97" name="T4"/>
                  <a:gd fmla="*/ 173 h 190" name="T5"/>
                  <a:gd fmla="*/ 27 w 97" name="T6"/>
                  <a:gd fmla="*/ 189 h 190" name="T7"/>
                  <a:gd fmla="*/ 57 w 97" name="T8"/>
                  <a:gd fmla="*/ 173 h 190" name="T9"/>
                  <a:gd fmla="*/ 90 w 97" name="T10"/>
                  <a:gd fmla="*/ 43 h 190" name="T11"/>
                  <a:gd fmla="*/ 96 w 97" name="T12"/>
                  <a:gd fmla="*/ 48 h 190" name="T13"/>
                  <a:gd fmla="*/ 82 w 97" name="T14"/>
                  <a:gd fmla="*/ 0 h 190" name="T15"/>
                  <a:gd fmla="*/ 64 w 97" name="T16"/>
                  <a:gd fmla="*/ 20 h 190" name="T17"/>
                  <a:gd fmla="*/ 65 w 97" name="T18"/>
                  <a:gd fmla="*/ 34 h 190" name="T19"/>
                  <a:gd fmla="*/ 44 w 97" name="T20"/>
                  <a:gd fmla="*/ 49 h 190" name="T21"/>
                  <a:gd fmla="*/ 17 w 97" name="T22"/>
                  <a:gd fmla="*/ 56 h 190" name="T23"/>
                  <a:gd fmla="*/ 10 w 97" name="T24"/>
                  <a:gd fmla="*/ 73 h 190" name="T25"/>
                  <a:gd fmla="*/ 17 w 97" name="T26"/>
                  <a:gd fmla="*/ 106 h 190" name="T27"/>
                  <a:gd fmla="*/ 0 w 97" name="T28"/>
                  <a:gd fmla="*/ 135 h 190" name="T29"/>
                  <a:gd fmla="*/ 0 w 97" name="T30"/>
                  <a:gd fmla="*/ 135 h 190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97" name="T48"/>
                  <a:gd fmla="*/ 0 h 190" name="T49"/>
                  <a:gd fmla="*/ 97 w 97" name="T50"/>
                  <a:gd fmla="*/ 190 h 190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90" w="97">
                    <a:moveTo>
                      <a:pt x="0" y="135"/>
                    </a:moveTo>
                    <a:lnTo>
                      <a:pt x="0" y="135"/>
                    </a:lnTo>
                    <a:lnTo>
                      <a:pt x="9" y="173"/>
                    </a:lnTo>
                    <a:lnTo>
                      <a:pt x="27" y="189"/>
                    </a:lnTo>
                    <a:lnTo>
                      <a:pt x="57" y="173"/>
                    </a:lnTo>
                    <a:lnTo>
                      <a:pt x="90" y="43"/>
                    </a:lnTo>
                    <a:lnTo>
                      <a:pt x="96" y="48"/>
                    </a:lnTo>
                    <a:lnTo>
                      <a:pt x="82" y="0"/>
                    </a:lnTo>
                    <a:lnTo>
                      <a:pt x="64" y="20"/>
                    </a:lnTo>
                    <a:lnTo>
                      <a:pt x="65" y="34"/>
                    </a:lnTo>
                    <a:lnTo>
                      <a:pt x="44" y="49"/>
                    </a:lnTo>
                    <a:lnTo>
                      <a:pt x="17" y="56"/>
                    </a:lnTo>
                    <a:lnTo>
                      <a:pt x="10" y="73"/>
                    </a:lnTo>
                    <a:lnTo>
                      <a:pt x="17" y="106"/>
                    </a:lnTo>
                    <a:lnTo>
                      <a:pt x="0" y="13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3" name="Freeform 144"/>
              <p:cNvSpPr/>
              <p:nvPr/>
            </p:nvSpPr>
            <p:spPr bwMode="auto">
              <a:xfrm>
                <a:off x="3527" y="3532"/>
                <a:ext cx="45" cy="158"/>
              </a:xfrm>
              <a:custGeom>
                <a:gdLst>
                  <a:gd fmla="*/ 0 w 45" name="T0"/>
                  <a:gd fmla="*/ 58 h 107" name="T1"/>
                  <a:gd fmla="*/ 0 w 45" name="T2"/>
                  <a:gd fmla="*/ 58 h 107" name="T3"/>
                  <a:gd fmla="*/ 6 w 45" name="T4"/>
                  <a:gd fmla="*/ 64 h 107" name="T5"/>
                  <a:gd fmla="*/ 23 w 45" name="T6"/>
                  <a:gd fmla="*/ 70 h 107" name="T7"/>
                  <a:gd fmla="*/ 21 w 45" name="T8"/>
                  <a:gd fmla="*/ 90 h 107" name="T9"/>
                  <a:gd fmla="*/ 36 w 45" name="T10"/>
                  <a:gd fmla="*/ 106 h 107" name="T11"/>
                  <a:gd fmla="*/ 44 w 45" name="T12"/>
                  <a:gd fmla="*/ 76 h 107" name="T13"/>
                  <a:gd fmla="*/ 30 w 45" name="T14"/>
                  <a:gd fmla="*/ 56 h 107" name="T15"/>
                  <a:gd fmla="*/ 34 w 45" name="T16"/>
                  <a:gd fmla="*/ 67 h 107" name="T17"/>
                  <a:gd fmla="*/ 26 w 45" name="T18"/>
                  <a:gd fmla="*/ 67 h 107" name="T19"/>
                  <a:gd fmla="*/ 17 w 45" name="T20"/>
                  <a:gd fmla="*/ 39 h 107" name="T21"/>
                  <a:gd fmla="*/ 16 w 45" name="T22"/>
                  <a:gd fmla="*/ 3 h 107" name="T23"/>
                  <a:gd fmla="*/ 3 w 45" name="T24"/>
                  <a:gd fmla="*/ 0 h 107" name="T25"/>
                  <a:gd fmla="*/ 14 w 45" name="T26"/>
                  <a:gd fmla="*/ 17 h 107" name="T27"/>
                  <a:gd fmla="*/ 0 w 45" name="T28"/>
                  <a:gd fmla="*/ 58 h 107" name="T29"/>
                  <a:gd fmla="*/ 0 w 45" name="T30"/>
                  <a:gd fmla="*/ 58 h 107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45" name="T48"/>
                  <a:gd fmla="*/ 0 h 107" name="T49"/>
                  <a:gd fmla="*/ 45 w 45" name="T50"/>
                  <a:gd fmla="*/ 107 h 107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07" w="45">
                    <a:moveTo>
                      <a:pt x="0" y="58"/>
                    </a:moveTo>
                    <a:lnTo>
                      <a:pt x="0" y="58"/>
                    </a:lnTo>
                    <a:lnTo>
                      <a:pt x="6" y="64"/>
                    </a:lnTo>
                    <a:lnTo>
                      <a:pt x="23" y="70"/>
                    </a:lnTo>
                    <a:lnTo>
                      <a:pt x="21" y="90"/>
                    </a:lnTo>
                    <a:lnTo>
                      <a:pt x="36" y="106"/>
                    </a:lnTo>
                    <a:lnTo>
                      <a:pt x="44" y="76"/>
                    </a:lnTo>
                    <a:lnTo>
                      <a:pt x="30" y="56"/>
                    </a:lnTo>
                    <a:lnTo>
                      <a:pt x="34" y="67"/>
                    </a:lnTo>
                    <a:lnTo>
                      <a:pt x="26" y="67"/>
                    </a:lnTo>
                    <a:lnTo>
                      <a:pt x="17" y="39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14" y="17"/>
                    </a:lnTo>
                    <a:lnTo>
                      <a:pt x="0" y="5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4" name="Freeform 145"/>
              <p:cNvSpPr/>
              <p:nvPr/>
            </p:nvSpPr>
            <p:spPr bwMode="auto">
              <a:xfrm>
                <a:off x="2916" y="3109"/>
                <a:ext cx="221" cy="158"/>
              </a:xfrm>
              <a:custGeom>
                <a:gdLst>
                  <a:gd fmla="*/ 0 w 221" name="T0"/>
                  <a:gd fmla="*/ 143 h 208" name="T1"/>
                  <a:gd fmla="*/ 0 w 221" name="T2"/>
                  <a:gd fmla="*/ 143 h 208" name="T3"/>
                  <a:gd fmla="*/ 9 w 221" name="T4"/>
                  <a:gd fmla="*/ 129 h 208" name="T5"/>
                  <a:gd fmla="*/ 20 w 221" name="T6"/>
                  <a:gd fmla="*/ 138 h 208" name="T7"/>
                  <a:gd fmla="*/ 89 w 221" name="T8"/>
                  <a:gd fmla="*/ 134 h 208" name="T9"/>
                  <a:gd fmla="*/ 75 w 221" name="T10"/>
                  <a:gd fmla="*/ 0 h 208" name="T11"/>
                  <a:gd fmla="*/ 99 w 221" name="T12"/>
                  <a:gd fmla="*/ 0 h 208" name="T13"/>
                  <a:gd fmla="*/ 208 w 221" name="T14"/>
                  <a:gd fmla="*/ 72 h 208" name="T15"/>
                  <a:gd fmla="*/ 209 w 221" name="T16"/>
                  <a:gd fmla="*/ 85 h 208" name="T17"/>
                  <a:gd fmla="*/ 220 w 221" name="T18"/>
                  <a:gd fmla="*/ 83 h 208" name="T19"/>
                  <a:gd fmla="*/ 220 w 221" name="T20"/>
                  <a:gd fmla="*/ 126 h 208" name="T21"/>
                  <a:gd fmla="*/ 211 w 221" name="T22"/>
                  <a:gd fmla="*/ 135 h 208" name="T23"/>
                  <a:gd fmla="*/ 167 w 221" name="T24"/>
                  <a:gd fmla="*/ 141 h 208" name="T25"/>
                  <a:gd fmla="*/ 111 w 221" name="T26"/>
                  <a:gd fmla="*/ 165 h 208" name="T27"/>
                  <a:gd fmla="*/ 94 w 221" name="T28"/>
                  <a:gd fmla="*/ 204 h 208" name="T29"/>
                  <a:gd fmla="*/ 80 w 221" name="T30"/>
                  <a:gd fmla="*/ 199 h 208" name="T31"/>
                  <a:gd fmla="*/ 56 w 221" name="T32"/>
                  <a:gd fmla="*/ 207 h 208" name="T33"/>
                  <a:gd fmla="*/ 42 w 221" name="T34"/>
                  <a:gd fmla="*/ 174 h 208" name="T35"/>
                  <a:gd fmla="*/ 19 w 221" name="T36"/>
                  <a:gd fmla="*/ 182 h 208" name="T37"/>
                  <a:gd fmla="*/ 10 w 221" name="T38"/>
                  <a:gd fmla="*/ 175 h 208" name="T39"/>
                  <a:gd fmla="*/ 0 w 221" name="T40"/>
                  <a:gd fmla="*/ 143 h 208" name="T41"/>
                  <a:gd fmla="*/ 0 w 221" name="T42"/>
                  <a:gd fmla="*/ 143 h 208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221" name="T66"/>
                  <a:gd fmla="*/ 0 h 208" name="T67"/>
                  <a:gd fmla="*/ 221 w 221" name="T68"/>
                  <a:gd fmla="*/ 208 h 208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208" w="221">
                    <a:moveTo>
                      <a:pt x="0" y="143"/>
                    </a:moveTo>
                    <a:lnTo>
                      <a:pt x="0" y="143"/>
                    </a:lnTo>
                    <a:lnTo>
                      <a:pt x="9" y="129"/>
                    </a:lnTo>
                    <a:lnTo>
                      <a:pt x="20" y="138"/>
                    </a:lnTo>
                    <a:lnTo>
                      <a:pt x="89" y="134"/>
                    </a:lnTo>
                    <a:lnTo>
                      <a:pt x="75" y="0"/>
                    </a:lnTo>
                    <a:lnTo>
                      <a:pt x="99" y="0"/>
                    </a:lnTo>
                    <a:lnTo>
                      <a:pt x="208" y="72"/>
                    </a:lnTo>
                    <a:lnTo>
                      <a:pt x="209" y="85"/>
                    </a:lnTo>
                    <a:lnTo>
                      <a:pt x="220" y="83"/>
                    </a:lnTo>
                    <a:lnTo>
                      <a:pt x="220" y="126"/>
                    </a:lnTo>
                    <a:lnTo>
                      <a:pt x="211" y="135"/>
                    </a:lnTo>
                    <a:lnTo>
                      <a:pt x="167" y="141"/>
                    </a:lnTo>
                    <a:lnTo>
                      <a:pt x="111" y="165"/>
                    </a:lnTo>
                    <a:lnTo>
                      <a:pt x="94" y="204"/>
                    </a:lnTo>
                    <a:lnTo>
                      <a:pt x="80" y="199"/>
                    </a:lnTo>
                    <a:lnTo>
                      <a:pt x="56" y="207"/>
                    </a:lnTo>
                    <a:lnTo>
                      <a:pt x="42" y="174"/>
                    </a:lnTo>
                    <a:lnTo>
                      <a:pt x="19" y="182"/>
                    </a:lnTo>
                    <a:lnTo>
                      <a:pt x="10" y="175"/>
                    </a:lnTo>
                    <a:lnTo>
                      <a:pt x="0" y="14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5" name="Freeform 146"/>
              <p:cNvSpPr/>
              <p:nvPr/>
            </p:nvSpPr>
            <p:spPr bwMode="auto">
              <a:xfrm>
                <a:off x="2849" y="3061"/>
                <a:ext cx="167" cy="158"/>
              </a:xfrm>
              <a:custGeom>
                <a:gdLst>
                  <a:gd fmla="*/ 0 w 167" name="T0"/>
                  <a:gd fmla="*/ 89 h 177" name="T1"/>
                  <a:gd fmla="*/ 0 w 167" name="T2"/>
                  <a:gd fmla="*/ 89 h 177" name="T3"/>
                  <a:gd fmla="*/ 10 w 167" name="T4"/>
                  <a:gd fmla="*/ 99 h 177" name="T5"/>
                  <a:gd fmla="*/ 13 w 167" name="T6"/>
                  <a:gd fmla="*/ 125 h 177" name="T7"/>
                  <a:gd fmla="*/ 5 w 167" name="T8"/>
                  <a:gd fmla="*/ 158 h 177" name="T9"/>
                  <a:gd fmla="*/ 36 w 167" name="T10"/>
                  <a:gd fmla="*/ 151 h 177" name="T11"/>
                  <a:gd fmla="*/ 67 w 167" name="T12"/>
                  <a:gd fmla="*/ 176 h 177" name="T13"/>
                  <a:gd fmla="*/ 76 w 167" name="T14"/>
                  <a:gd fmla="*/ 162 h 177" name="T15"/>
                  <a:gd fmla="*/ 87 w 167" name="T16"/>
                  <a:gd fmla="*/ 171 h 177" name="T17"/>
                  <a:gd fmla="*/ 156 w 167" name="T18"/>
                  <a:gd fmla="*/ 167 h 177" name="T19"/>
                  <a:gd fmla="*/ 142 w 167" name="T20"/>
                  <a:gd fmla="*/ 33 h 177" name="T21"/>
                  <a:gd fmla="*/ 166 w 167" name="T22"/>
                  <a:gd fmla="*/ 33 h 177" name="T23"/>
                  <a:gd fmla="*/ 115 w 167" name="T24"/>
                  <a:gd fmla="*/ 0 h 177" name="T25"/>
                  <a:gd fmla="*/ 114 w 167" name="T26"/>
                  <a:gd fmla="*/ 18 h 177" name="T27"/>
                  <a:gd fmla="*/ 70 w 167" name="T28"/>
                  <a:gd fmla="*/ 17 h 177" name="T29"/>
                  <a:gd fmla="*/ 70 w 167" name="T30"/>
                  <a:gd fmla="*/ 54 h 177" name="T31"/>
                  <a:gd fmla="*/ 54 w 167" name="T32"/>
                  <a:gd fmla="*/ 60 h 177" name="T33"/>
                  <a:gd fmla="*/ 55 w 167" name="T34"/>
                  <a:gd fmla="*/ 83 h 177" name="T35"/>
                  <a:gd fmla="*/ 0 w 167" name="T36"/>
                  <a:gd fmla="*/ 89 h 177" name="T37"/>
                  <a:gd fmla="*/ 0 w 167" name="T38"/>
                  <a:gd fmla="*/ 89 h 177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167" name="T60"/>
                  <a:gd fmla="*/ 0 h 177" name="T61"/>
                  <a:gd fmla="*/ 167 w 167" name="T62"/>
                  <a:gd fmla="*/ 177 h 177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177" w="167">
                    <a:moveTo>
                      <a:pt x="0" y="89"/>
                    </a:moveTo>
                    <a:lnTo>
                      <a:pt x="0" y="89"/>
                    </a:lnTo>
                    <a:lnTo>
                      <a:pt x="10" y="99"/>
                    </a:lnTo>
                    <a:lnTo>
                      <a:pt x="13" y="125"/>
                    </a:lnTo>
                    <a:lnTo>
                      <a:pt x="5" y="158"/>
                    </a:lnTo>
                    <a:lnTo>
                      <a:pt x="36" y="151"/>
                    </a:lnTo>
                    <a:lnTo>
                      <a:pt x="67" y="176"/>
                    </a:lnTo>
                    <a:lnTo>
                      <a:pt x="76" y="162"/>
                    </a:lnTo>
                    <a:lnTo>
                      <a:pt x="87" y="171"/>
                    </a:lnTo>
                    <a:lnTo>
                      <a:pt x="156" y="167"/>
                    </a:lnTo>
                    <a:lnTo>
                      <a:pt x="142" y="33"/>
                    </a:lnTo>
                    <a:lnTo>
                      <a:pt x="166" y="33"/>
                    </a:lnTo>
                    <a:lnTo>
                      <a:pt x="115" y="0"/>
                    </a:lnTo>
                    <a:lnTo>
                      <a:pt x="114" y="18"/>
                    </a:lnTo>
                    <a:lnTo>
                      <a:pt x="70" y="17"/>
                    </a:lnTo>
                    <a:lnTo>
                      <a:pt x="70" y="54"/>
                    </a:lnTo>
                    <a:lnTo>
                      <a:pt x="54" y="60"/>
                    </a:lnTo>
                    <a:lnTo>
                      <a:pt x="55" y="83"/>
                    </a:lnTo>
                    <a:lnTo>
                      <a:pt x="0" y="8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6" name="Freeform 147"/>
              <p:cNvSpPr/>
              <p:nvPr/>
            </p:nvSpPr>
            <p:spPr bwMode="auto">
              <a:xfrm>
                <a:off x="2903" y="2907"/>
                <a:ext cx="161" cy="158"/>
              </a:xfrm>
              <a:custGeom>
                <a:gdLst>
                  <a:gd fmla="*/ 0 w 161" name="T0"/>
                  <a:gd fmla="*/ 119 h 122" name="T1"/>
                  <a:gd fmla="*/ 0 w 161" name="T2"/>
                  <a:gd fmla="*/ 119 h 122" name="T3"/>
                  <a:gd fmla="*/ 40 w 161" name="T4"/>
                  <a:gd fmla="*/ 96 h 122" name="T5"/>
                  <a:gd fmla="*/ 54 w 161" name="T6"/>
                  <a:gd fmla="*/ 48 h 122" name="T7"/>
                  <a:gd fmla="*/ 88 w 161" name="T8"/>
                  <a:gd fmla="*/ 24 h 122" name="T9"/>
                  <a:gd fmla="*/ 99 w 161" name="T10"/>
                  <a:gd fmla="*/ 0 h 122" name="T11"/>
                  <a:gd fmla="*/ 148 w 161" name="T12"/>
                  <a:gd fmla="*/ 8 h 122" name="T13"/>
                  <a:gd fmla="*/ 160 w 161" name="T14"/>
                  <a:gd fmla="*/ 53 h 122" name="T15"/>
                  <a:gd fmla="*/ 139 w 161" name="T16"/>
                  <a:gd fmla="*/ 54 h 122" name="T17"/>
                  <a:gd fmla="*/ 127 w 161" name="T18"/>
                  <a:gd fmla="*/ 59 h 122" name="T19"/>
                  <a:gd fmla="*/ 129 w 161" name="T20"/>
                  <a:gd fmla="*/ 71 h 122" name="T21"/>
                  <a:gd fmla="*/ 67 w 161" name="T22"/>
                  <a:gd fmla="*/ 98 h 122" name="T23"/>
                  <a:gd fmla="*/ 60 w 161" name="T24"/>
                  <a:gd fmla="*/ 121 h 122" name="T25"/>
                  <a:gd fmla="*/ 0 w 161" name="T26"/>
                  <a:gd fmla="*/ 119 h 122" name="T27"/>
                  <a:gd fmla="*/ 0 w 161" name="T28"/>
                  <a:gd fmla="*/ 119 h 122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61" name="T45"/>
                  <a:gd fmla="*/ 0 h 122" name="T46"/>
                  <a:gd fmla="*/ 161 w 161" name="T47"/>
                  <a:gd fmla="*/ 122 h 122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22" w="161">
                    <a:moveTo>
                      <a:pt x="0" y="119"/>
                    </a:moveTo>
                    <a:lnTo>
                      <a:pt x="0" y="119"/>
                    </a:lnTo>
                    <a:lnTo>
                      <a:pt x="40" y="96"/>
                    </a:lnTo>
                    <a:lnTo>
                      <a:pt x="54" y="48"/>
                    </a:lnTo>
                    <a:lnTo>
                      <a:pt x="88" y="24"/>
                    </a:lnTo>
                    <a:lnTo>
                      <a:pt x="99" y="0"/>
                    </a:lnTo>
                    <a:lnTo>
                      <a:pt x="148" y="8"/>
                    </a:lnTo>
                    <a:lnTo>
                      <a:pt x="160" y="53"/>
                    </a:lnTo>
                    <a:lnTo>
                      <a:pt x="139" y="54"/>
                    </a:lnTo>
                    <a:lnTo>
                      <a:pt x="127" y="59"/>
                    </a:lnTo>
                    <a:lnTo>
                      <a:pt x="129" y="71"/>
                    </a:lnTo>
                    <a:lnTo>
                      <a:pt x="67" y="98"/>
                    </a:lnTo>
                    <a:lnTo>
                      <a:pt x="60" y="121"/>
                    </a:lnTo>
                    <a:lnTo>
                      <a:pt x="0" y="119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7" name="Freeform 148"/>
              <p:cNvSpPr/>
              <p:nvPr/>
            </p:nvSpPr>
            <p:spPr bwMode="auto">
              <a:xfrm>
                <a:off x="3489" y="3607"/>
                <a:ext cx="145" cy="158"/>
              </a:xfrm>
              <a:custGeom>
                <a:gdLst>
                  <a:gd fmla="*/ 0 w 145" name="T0"/>
                  <a:gd fmla="*/ 63 h 228" name="T1"/>
                  <a:gd fmla="*/ 0 w 145" name="T2"/>
                  <a:gd fmla="*/ 63 h 228" name="T3"/>
                  <a:gd fmla="*/ 4 w 145" name="T4"/>
                  <a:gd fmla="*/ 70 h 228" name="T5"/>
                  <a:gd fmla="*/ 38 w 145" name="T6"/>
                  <a:gd fmla="*/ 81 h 228" name="T7"/>
                  <a:gd fmla="*/ 41 w 145" name="T8"/>
                  <a:gd fmla="*/ 95 h 228" name="T9"/>
                  <a:gd fmla="*/ 39 w 145" name="T10"/>
                  <a:gd fmla="*/ 131 h 228" name="T11"/>
                  <a:gd fmla="*/ 21 w 145" name="T12"/>
                  <a:gd fmla="*/ 168 h 228" name="T13"/>
                  <a:gd fmla="*/ 26 w 145" name="T14"/>
                  <a:gd fmla="*/ 213 h 228" name="T15"/>
                  <a:gd fmla="*/ 28 w 145" name="T16"/>
                  <a:gd fmla="*/ 227 h 228" name="T17"/>
                  <a:gd fmla="*/ 39 w 145" name="T18"/>
                  <a:gd fmla="*/ 227 h 228" name="T19"/>
                  <a:gd fmla="*/ 39 w 145" name="T20"/>
                  <a:gd fmla="*/ 212 h 228" name="T21"/>
                  <a:gd fmla="*/ 74 w 145" name="T22"/>
                  <a:gd fmla="*/ 191 h 228" name="T23"/>
                  <a:gd fmla="*/ 64 w 145" name="T24"/>
                  <a:gd fmla="*/ 131 h 228" name="T25"/>
                  <a:gd fmla="*/ 143 w 145" name="T26"/>
                  <a:gd fmla="*/ 70 h 228" name="T27"/>
                  <a:gd fmla="*/ 144 w 145" name="T28"/>
                  <a:gd fmla="*/ 0 h 228" name="T29"/>
                  <a:gd fmla="*/ 124 w 145" name="T30"/>
                  <a:gd fmla="*/ 12 h 228" name="T31"/>
                  <a:gd fmla="*/ 69 w 145" name="T32"/>
                  <a:gd fmla="*/ 15 h 228" name="T33"/>
                  <a:gd fmla="*/ 68 w 145" name="T34"/>
                  <a:gd fmla="*/ 41 h 228" name="T35"/>
                  <a:gd fmla="*/ 82 w 145" name="T36"/>
                  <a:gd fmla="*/ 61 h 228" name="T37"/>
                  <a:gd fmla="*/ 74 w 145" name="T38"/>
                  <a:gd fmla="*/ 91 h 228" name="T39"/>
                  <a:gd fmla="*/ 59 w 145" name="T40"/>
                  <a:gd fmla="*/ 75 h 228" name="T41"/>
                  <a:gd fmla="*/ 61 w 145" name="T42"/>
                  <a:gd fmla="*/ 55 h 228" name="T43"/>
                  <a:gd fmla="*/ 44 w 145" name="T44"/>
                  <a:gd fmla="*/ 49 h 228" name="T45"/>
                  <a:gd fmla="*/ 0 w 145" name="T46"/>
                  <a:gd fmla="*/ 63 h 228" name="T47"/>
                  <a:gd fmla="*/ 0 w 145" name="T48"/>
                  <a:gd fmla="*/ 63 h 228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w 145" name="T75"/>
                  <a:gd fmla="*/ 0 h 228" name="T76"/>
                  <a:gd fmla="*/ 145 w 145" name="T77"/>
                  <a:gd fmla="*/ 228 h 228" name="T78"/>
                </a:gdLst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b="T78" l="T75" r="T77" t="T76"/>
                <a:pathLst>
                  <a:path h="228" w="145">
                    <a:moveTo>
                      <a:pt x="0" y="63"/>
                    </a:moveTo>
                    <a:lnTo>
                      <a:pt x="0" y="63"/>
                    </a:lnTo>
                    <a:lnTo>
                      <a:pt x="4" y="70"/>
                    </a:lnTo>
                    <a:lnTo>
                      <a:pt x="38" y="81"/>
                    </a:lnTo>
                    <a:lnTo>
                      <a:pt x="41" y="95"/>
                    </a:lnTo>
                    <a:lnTo>
                      <a:pt x="39" y="131"/>
                    </a:lnTo>
                    <a:lnTo>
                      <a:pt x="21" y="168"/>
                    </a:lnTo>
                    <a:lnTo>
                      <a:pt x="26" y="213"/>
                    </a:lnTo>
                    <a:lnTo>
                      <a:pt x="28" y="227"/>
                    </a:lnTo>
                    <a:lnTo>
                      <a:pt x="39" y="227"/>
                    </a:lnTo>
                    <a:lnTo>
                      <a:pt x="39" y="212"/>
                    </a:lnTo>
                    <a:lnTo>
                      <a:pt x="74" y="191"/>
                    </a:lnTo>
                    <a:lnTo>
                      <a:pt x="64" y="131"/>
                    </a:lnTo>
                    <a:lnTo>
                      <a:pt x="143" y="70"/>
                    </a:lnTo>
                    <a:lnTo>
                      <a:pt x="144" y="0"/>
                    </a:lnTo>
                    <a:lnTo>
                      <a:pt x="124" y="12"/>
                    </a:lnTo>
                    <a:lnTo>
                      <a:pt x="69" y="15"/>
                    </a:lnTo>
                    <a:lnTo>
                      <a:pt x="68" y="41"/>
                    </a:lnTo>
                    <a:lnTo>
                      <a:pt x="82" y="61"/>
                    </a:lnTo>
                    <a:lnTo>
                      <a:pt x="74" y="91"/>
                    </a:lnTo>
                    <a:lnTo>
                      <a:pt x="59" y="75"/>
                    </a:lnTo>
                    <a:lnTo>
                      <a:pt x="61" y="55"/>
                    </a:lnTo>
                    <a:lnTo>
                      <a:pt x="44" y="49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8" name="Freeform 149"/>
              <p:cNvSpPr/>
              <p:nvPr/>
            </p:nvSpPr>
            <p:spPr bwMode="auto">
              <a:xfrm>
                <a:off x="3083" y="3109"/>
                <a:ext cx="217" cy="158"/>
              </a:xfrm>
              <a:custGeom>
                <a:gdLst>
                  <a:gd fmla="*/ 0 w 217" name="T0"/>
                  <a:gd fmla="*/ 120 h 166" name="T1"/>
                  <a:gd fmla="*/ 0 w 217" name="T2"/>
                  <a:gd fmla="*/ 120 h 166" name="T3"/>
                  <a:gd fmla="*/ 3 w 217" name="T4"/>
                  <a:gd fmla="*/ 133 h 166" name="T5"/>
                  <a:gd fmla="*/ 29 w 217" name="T6"/>
                  <a:gd fmla="*/ 162 h 166" name="T7"/>
                  <a:gd fmla="*/ 36 w 217" name="T8"/>
                  <a:gd fmla="*/ 155 h 166" name="T9"/>
                  <a:gd fmla="*/ 47 w 217" name="T10"/>
                  <a:gd fmla="*/ 165 h 166" name="T11"/>
                  <a:gd fmla="*/ 63 w 217" name="T12"/>
                  <a:gd fmla="*/ 136 h 166" name="T13"/>
                  <a:gd fmla="*/ 125 w 217" name="T14"/>
                  <a:gd fmla="*/ 151 h 166" name="T15"/>
                  <a:gd fmla="*/ 178 w 217" name="T16"/>
                  <a:gd fmla="*/ 136 h 166" name="T17"/>
                  <a:gd fmla="*/ 180 w 217" name="T18"/>
                  <a:gd fmla="*/ 129 h 166" name="T19"/>
                  <a:gd fmla="*/ 208 w 217" name="T20"/>
                  <a:gd fmla="*/ 93 h 166" name="T21"/>
                  <a:gd fmla="*/ 216 w 217" name="T22"/>
                  <a:gd fmla="*/ 44 h 166" name="T23"/>
                  <a:gd fmla="*/ 202 w 217" name="T24"/>
                  <a:gd fmla="*/ 28 h 166" name="T25"/>
                  <a:gd fmla="*/ 202 w 217" name="T26"/>
                  <a:gd fmla="*/ 6 h 166" name="T27"/>
                  <a:gd fmla="*/ 157 w 217" name="T28"/>
                  <a:gd fmla="*/ 0 h 166" name="T29"/>
                  <a:gd fmla="*/ 74 w 217" name="T30"/>
                  <a:gd fmla="*/ 57 h 166" name="T31"/>
                  <a:gd fmla="*/ 53 w 217" name="T32"/>
                  <a:gd fmla="*/ 62 h 166" name="T33"/>
                  <a:gd fmla="*/ 53 w 217" name="T34"/>
                  <a:gd fmla="*/ 105 h 166" name="T35"/>
                  <a:gd fmla="*/ 44 w 217" name="T36"/>
                  <a:gd fmla="*/ 114 h 166" name="T37"/>
                  <a:gd fmla="*/ 0 w 217" name="T38"/>
                  <a:gd fmla="*/ 120 h 166" name="T39"/>
                  <a:gd fmla="*/ 0 w 217" name="T40"/>
                  <a:gd fmla="*/ 120 h 16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17" name="T63"/>
                  <a:gd fmla="*/ 0 h 166" name="T64"/>
                  <a:gd fmla="*/ 217 w 217" name="T65"/>
                  <a:gd fmla="*/ 166 h 166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66" w="216">
                    <a:moveTo>
                      <a:pt x="0" y="120"/>
                    </a:moveTo>
                    <a:lnTo>
                      <a:pt x="0" y="120"/>
                    </a:lnTo>
                    <a:lnTo>
                      <a:pt x="3" y="133"/>
                    </a:lnTo>
                    <a:lnTo>
                      <a:pt x="29" y="162"/>
                    </a:lnTo>
                    <a:lnTo>
                      <a:pt x="36" y="155"/>
                    </a:lnTo>
                    <a:lnTo>
                      <a:pt x="47" y="165"/>
                    </a:lnTo>
                    <a:lnTo>
                      <a:pt x="63" y="136"/>
                    </a:lnTo>
                    <a:lnTo>
                      <a:pt x="125" y="151"/>
                    </a:lnTo>
                    <a:lnTo>
                      <a:pt x="178" y="136"/>
                    </a:lnTo>
                    <a:lnTo>
                      <a:pt x="180" y="129"/>
                    </a:lnTo>
                    <a:lnTo>
                      <a:pt x="208" y="93"/>
                    </a:lnTo>
                    <a:lnTo>
                      <a:pt x="216" y="44"/>
                    </a:lnTo>
                    <a:lnTo>
                      <a:pt x="202" y="28"/>
                    </a:lnTo>
                    <a:lnTo>
                      <a:pt x="202" y="6"/>
                    </a:lnTo>
                    <a:lnTo>
                      <a:pt x="157" y="0"/>
                    </a:lnTo>
                    <a:lnTo>
                      <a:pt x="74" y="57"/>
                    </a:lnTo>
                    <a:lnTo>
                      <a:pt x="53" y="62"/>
                    </a:lnTo>
                    <a:lnTo>
                      <a:pt x="53" y="105"/>
                    </a:lnTo>
                    <a:lnTo>
                      <a:pt x="44" y="114"/>
                    </a:lnTo>
                    <a:lnTo>
                      <a:pt x="0" y="12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39" name="Freeform 150"/>
              <p:cNvSpPr/>
              <p:nvPr/>
            </p:nvSpPr>
            <p:spPr bwMode="auto">
              <a:xfrm>
                <a:off x="3119" y="3228"/>
                <a:ext cx="159" cy="158"/>
              </a:xfrm>
              <a:custGeom>
                <a:gdLst>
                  <a:gd fmla="*/ 0 w 159" name="T0"/>
                  <a:gd fmla="*/ 102 h 132" name="T1"/>
                  <a:gd fmla="*/ 0 w 159" name="T2"/>
                  <a:gd fmla="*/ 102 h 132" name="T3"/>
                  <a:gd fmla="*/ 11 w 159" name="T4"/>
                  <a:gd fmla="*/ 29 h 132" name="T5"/>
                  <a:gd fmla="*/ 27 w 159" name="T6"/>
                  <a:gd fmla="*/ 0 h 132" name="T7"/>
                  <a:gd fmla="*/ 89 w 159" name="T8"/>
                  <a:gd fmla="*/ 15 h 132" name="T9"/>
                  <a:gd fmla="*/ 142 w 159" name="T10"/>
                  <a:gd fmla="*/ 0 h 132" name="T11"/>
                  <a:gd fmla="*/ 153 w 159" name="T12"/>
                  <a:gd fmla="*/ 17 h 132" name="T13"/>
                  <a:gd fmla="*/ 158 w 159" name="T14"/>
                  <a:gd fmla="*/ 29 h 132" name="T15"/>
                  <a:gd fmla="*/ 144 w 159" name="T16"/>
                  <a:gd fmla="*/ 40 h 132" name="T17"/>
                  <a:gd fmla="*/ 116 w 159" name="T18"/>
                  <a:gd fmla="*/ 99 h 132" name="T19"/>
                  <a:gd fmla="*/ 90 w 159" name="T20"/>
                  <a:gd fmla="*/ 95 h 132" name="T21"/>
                  <a:gd fmla="*/ 76 w 159" name="T22"/>
                  <a:gd fmla="*/ 124 h 132" name="T23"/>
                  <a:gd fmla="*/ 45 w 159" name="T24"/>
                  <a:gd fmla="*/ 131 h 132" name="T25"/>
                  <a:gd fmla="*/ 27 w 159" name="T26"/>
                  <a:gd fmla="*/ 106 h 132" name="T27"/>
                  <a:gd fmla="*/ 0 w 159" name="T28"/>
                  <a:gd fmla="*/ 102 h 132" name="T29"/>
                  <a:gd fmla="*/ 0 w 159" name="T30"/>
                  <a:gd fmla="*/ 102 h 132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159" name="T48"/>
                  <a:gd fmla="*/ 0 h 132" name="T49"/>
                  <a:gd fmla="*/ 159 w 159" name="T50"/>
                  <a:gd fmla="*/ 132 h 132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32" w="159">
                    <a:moveTo>
                      <a:pt x="0" y="102"/>
                    </a:moveTo>
                    <a:lnTo>
                      <a:pt x="0" y="102"/>
                    </a:lnTo>
                    <a:lnTo>
                      <a:pt x="11" y="29"/>
                    </a:lnTo>
                    <a:lnTo>
                      <a:pt x="27" y="0"/>
                    </a:lnTo>
                    <a:lnTo>
                      <a:pt x="89" y="15"/>
                    </a:lnTo>
                    <a:lnTo>
                      <a:pt x="142" y="0"/>
                    </a:lnTo>
                    <a:lnTo>
                      <a:pt x="153" y="17"/>
                    </a:lnTo>
                    <a:lnTo>
                      <a:pt x="158" y="29"/>
                    </a:lnTo>
                    <a:lnTo>
                      <a:pt x="144" y="40"/>
                    </a:lnTo>
                    <a:lnTo>
                      <a:pt x="116" y="99"/>
                    </a:lnTo>
                    <a:lnTo>
                      <a:pt x="90" y="95"/>
                    </a:lnTo>
                    <a:lnTo>
                      <a:pt x="76" y="124"/>
                    </a:lnTo>
                    <a:lnTo>
                      <a:pt x="45" y="131"/>
                    </a:lnTo>
                    <a:lnTo>
                      <a:pt x="27" y="106"/>
                    </a:lnTo>
                    <a:lnTo>
                      <a:pt x="0" y="10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0" name="Freeform 151"/>
              <p:cNvSpPr/>
              <p:nvPr/>
            </p:nvSpPr>
            <p:spPr bwMode="auto">
              <a:xfrm>
                <a:off x="2852" y="3190"/>
                <a:ext cx="42" cy="158"/>
              </a:xfrm>
              <a:custGeom>
                <a:gdLst>
                  <a:gd fmla="*/ 0 w 42" name="T0"/>
                  <a:gd fmla="*/ 3 h 26" name="T1"/>
                  <a:gd fmla="*/ 0 w 42" name="T2"/>
                  <a:gd fmla="*/ 3 h 26" name="T3"/>
                  <a:gd fmla="*/ 12 w 42" name="T4"/>
                  <a:gd fmla="*/ 14 h 26" name="T5"/>
                  <a:gd fmla="*/ 25 w 42" name="T6"/>
                  <a:gd fmla="*/ 11 h 26" name="T7"/>
                  <a:gd fmla="*/ 18 w 42" name="T8"/>
                  <a:gd fmla="*/ 14 h 26" name="T9"/>
                  <a:gd fmla="*/ 24 w 42" name="T10"/>
                  <a:gd fmla="*/ 25 h 26" name="T11"/>
                  <a:gd fmla="*/ 41 w 42" name="T12"/>
                  <a:gd fmla="*/ 14 h 26" name="T13"/>
                  <a:gd fmla="*/ 41 w 42" name="T14"/>
                  <a:gd fmla="*/ 0 h 26" name="T15"/>
                  <a:gd fmla="*/ 0 w 42" name="T16"/>
                  <a:gd fmla="*/ 3 h 26" name="T17"/>
                  <a:gd fmla="*/ 0 w 42" name="T18"/>
                  <a:gd fmla="*/ 3 h 2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w 42" name="T30"/>
                  <a:gd fmla="*/ 0 h 26" name="T31"/>
                  <a:gd fmla="*/ 42 w 42" name="T32"/>
                  <a:gd fmla="*/ 26 h 26" name="T33"/>
                </a:gdLst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b="T33" l="T30" r="T32" t="T31"/>
                <a:pathLst>
                  <a:path h="26" w="42">
                    <a:moveTo>
                      <a:pt x="0" y="3"/>
                    </a:moveTo>
                    <a:lnTo>
                      <a:pt x="0" y="3"/>
                    </a:lnTo>
                    <a:lnTo>
                      <a:pt x="12" y="14"/>
                    </a:lnTo>
                    <a:lnTo>
                      <a:pt x="25" y="11"/>
                    </a:lnTo>
                    <a:lnTo>
                      <a:pt x="18" y="14"/>
                    </a:lnTo>
                    <a:lnTo>
                      <a:pt x="24" y="25"/>
                    </a:lnTo>
                    <a:lnTo>
                      <a:pt x="41" y="14"/>
                    </a:lnTo>
                    <a:lnTo>
                      <a:pt x="41" y="0"/>
                    </a:lnTo>
                    <a:lnTo>
                      <a:pt x="0" y="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1" name="Freeform 152"/>
              <p:cNvSpPr/>
              <p:nvPr/>
            </p:nvSpPr>
            <p:spPr bwMode="auto">
              <a:xfrm>
                <a:off x="3773" y="3001"/>
                <a:ext cx="9" cy="158"/>
              </a:xfrm>
              <a:custGeom>
                <a:gdLst>
                  <a:gd fmla="*/ 0 w 9" name="T0"/>
                  <a:gd fmla="*/ 18 h 23" name="T1"/>
                  <a:gd fmla="*/ 0 w 9" name="T2"/>
                  <a:gd fmla="*/ 18 h 23" name="T3"/>
                  <a:gd fmla="*/ 4 w 9" name="T4"/>
                  <a:gd fmla="*/ 22 h 23" name="T5"/>
                  <a:gd fmla="*/ 8 w 9" name="T6"/>
                  <a:gd fmla="*/ 21 h 23" name="T7"/>
                  <a:gd fmla="*/ 5 w 9" name="T8"/>
                  <a:gd fmla="*/ 0 h 23" name="T9"/>
                  <a:gd fmla="*/ 0 w 9" name="T10"/>
                  <a:gd fmla="*/ 18 h 23" name="T11"/>
                  <a:gd fmla="*/ 0 w 9" name="T12"/>
                  <a:gd fmla="*/ 18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9" name="T21"/>
                  <a:gd fmla="*/ 0 h 23" name="T22"/>
                  <a:gd fmla="*/ 9 w 9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9">
                    <a:moveTo>
                      <a:pt x="0" y="18"/>
                    </a:moveTo>
                    <a:lnTo>
                      <a:pt x="0" y="18"/>
                    </a:lnTo>
                    <a:lnTo>
                      <a:pt x="4" y="22"/>
                    </a:lnTo>
                    <a:lnTo>
                      <a:pt x="8" y="21"/>
                    </a:lnTo>
                    <a:lnTo>
                      <a:pt x="5" y="0"/>
                    </a:lnTo>
                    <a:lnTo>
                      <a:pt x="0" y="18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2" name="Freeform 153"/>
              <p:cNvSpPr/>
              <p:nvPr/>
            </p:nvSpPr>
            <p:spPr bwMode="auto">
              <a:xfrm>
                <a:off x="3477" y="3376"/>
                <a:ext cx="24" cy="158"/>
              </a:xfrm>
              <a:custGeom>
                <a:gdLst>
                  <a:gd fmla="*/ 0 w 24" name="T0"/>
                  <a:gd fmla="*/ 22 h 23" name="T1"/>
                  <a:gd fmla="*/ 0 w 24" name="T2"/>
                  <a:gd fmla="*/ 22 h 23" name="T3"/>
                  <a:gd fmla="*/ 9 w 24" name="T4"/>
                  <a:gd fmla="*/ 4 h 23" name="T5"/>
                  <a:gd fmla="*/ 20 w 24" name="T6"/>
                  <a:gd fmla="*/ 0 h 23" name="T7"/>
                  <a:gd fmla="*/ 23 w 24" name="T8"/>
                  <a:gd fmla="*/ 18 h 23" name="T9"/>
                  <a:gd fmla="*/ 0 w 24" name="T10"/>
                  <a:gd fmla="*/ 22 h 23" name="T11"/>
                  <a:gd fmla="*/ 0 w 24" name="T12"/>
                  <a:gd fmla="*/ 22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24" name="T21"/>
                  <a:gd fmla="*/ 0 h 23" name="T22"/>
                  <a:gd fmla="*/ 24 w 24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24">
                    <a:moveTo>
                      <a:pt x="0" y="22"/>
                    </a:moveTo>
                    <a:lnTo>
                      <a:pt x="0" y="22"/>
                    </a:lnTo>
                    <a:lnTo>
                      <a:pt x="9" y="4"/>
                    </a:lnTo>
                    <a:lnTo>
                      <a:pt x="20" y="0"/>
                    </a:lnTo>
                    <a:lnTo>
                      <a:pt x="23" y="18"/>
                    </a:lnTo>
                    <a:lnTo>
                      <a:pt x="0" y="2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3" name="Freeform 154"/>
              <p:cNvSpPr/>
              <p:nvPr/>
            </p:nvSpPr>
            <p:spPr bwMode="auto">
              <a:xfrm>
                <a:off x="2841" y="3152"/>
                <a:ext cx="86" cy="158"/>
              </a:xfrm>
              <a:custGeom>
                <a:gdLst>
                  <a:gd fmla="*/ 0 w 86" name="T0"/>
                  <a:gd fmla="*/ 25 h 58" name="T1"/>
                  <a:gd fmla="*/ 0 w 86" name="T2"/>
                  <a:gd fmla="*/ 25 h 58" name="T3"/>
                  <a:gd fmla="*/ 13 w 86" name="T4"/>
                  <a:gd fmla="*/ 42 h 58" name="T5"/>
                  <a:gd fmla="*/ 52 w 86" name="T6"/>
                  <a:gd fmla="*/ 44 h 58" name="T7"/>
                  <a:gd fmla="*/ 11 w 86" name="T8"/>
                  <a:gd fmla="*/ 49 h 58" name="T9"/>
                  <a:gd fmla="*/ 11 w 86" name="T10"/>
                  <a:gd fmla="*/ 57 h 58" name="T11"/>
                  <a:gd fmla="*/ 52 w 86" name="T12"/>
                  <a:gd fmla="*/ 54 h 58" name="T13"/>
                  <a:gd fmla="*/ 85 w 86" name="T14"/>
                  <a:gd fmla="*/ 57 h 58" name="T15"/>
                  <a:gd fmla="*/ 75 w 86" name="T16"/>
                  <a:gd fmla="*/ 25 h 58" name="T17"/>
                  <a:gd fmla="*/ 44 w 86" name="T18"/>
                  <a:gd fmla="*/ 0 h 58" name="T19"/>
                  <a:gd fmla="*/ 13 w 86" name="T20"/>
                  <a:gd fmla="*/ 7 h 58" name="T21"/>
                  <a:gd fmla="*/ 0 w 86" name="T22"/>
                  <a:gd fmla="*/ 25 h 58" name="T23"/>
                  <a:gd fmla="*/ 0 w 86" name="T24"/>
                  <a:gd fmla="*/ 25 h 58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86" name="T39"/>
                  <a:gd fmla="*/ 0 h 58" name="T40"/>
                  <a:gd fmla="*/ 86 w 86" name="T41"/>
                  <a:gd fmla="*/ 58 h 58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57" w="86">
                    <a:moveTo>
                      <a:pt x="0" y="25"/>
                    </a:moveTo>
                    <a:lnTo>
                      <a:pt x="0" y="25"/>
                    </a:lnTo>
                    <a:lnTo>
                      <a:pt x="13" y="42"/>
                    </a:lnTo>
                    <a:lnTo>
                      <a:pt x="52" y="44"/>
                    </a:lnTo>
                    <a:lnTo>
                      <a:pt x="11" y="49"/>
                    </a:lnTo>
                    <a:lnTo>
                      <a:pt x="11" y="57"/>
                    </a:lnTo>
                    <a:lnTo>
                      <a:pt x="52" y="54"/>
                    </a:lnTo>
                    <a:lnTo>
                      <a:pt x="85" y="57"/>
                    </a:lnTo>
                    <a:lnTo>
                      <a:pt x="75" y="25"/>
                    </a:lnTo>
                    <a:lnTo>
                      <a:pt x="44" y="0"/>
                    </a:lnTo>
                    <a:lnTo>
                      <a:pt x="13" y="7"/>
                    </a:lnTo>
                    <a:lnTo>
                      <a:pt x="0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4" name="Freeform 155"/>
              <p:cNvSpPr/>
              <p:nvPr/>
            </p:nvSpPr>
            <p:spPr bwMode="auto">
              <a:xfrm>
                <a:off x="2899" y="3236"/>
                <a:ext cx="44" cy="158"/>
              </a:xfrm>
              <a:custGeom>
                <a:gdLst>
                  <a:gd fmla="*/ 0 w 44" name="T0"/>
                  <a:gd fmla="*/ 12 h 42" name="T1"/>
                  <a:gd fmla="*/ 0 w 44" name="T2"/>
                  <a:gd fmla="*/ 12 h 42" name="T3"/>
                  <a:gd fmla="*/ 5 w 44" name="T4"/>
                  <a:gd fmla="*/ 28 h 42" name="T5"/>
                  <a:gd fmla="*/ 26 w 44" name="T6"/>
                  <a:gd fmla="*/ 41 h 42" name="T7"/>
                  <a:gd fmla="*/ 43 w 44" name="T8"/>
                  <a:gd fmla="*/ 21 h 42" name="T9"/>
                  <a:gd fmla="*/ 29 w 44" name="T10"/>
                  <a:gd fmla="*/ 0 h 42" name="T11"/>
                  <a:gd fmla="*/ 0 w 44" name="T12"/>
                  <a:gd fmla="*/ 12 h 42" name="T13"/>
                  <a:gd fmla="*/ 0 w 44" name="T14"/>
                  <a:gd fmla="*/ 12 h 42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44" name="T24"/>
                  <a:gd fmla="*/ 0 h 42" name="T25"/>
                  <a:gd fmla="*/ 44 w 44" name="T26"/>
                  <a:gd fmla="*/ 42 h 42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42" w="44">
                    <a:moveTo>
                      <a:pt x="0" y="12"/>
                    </a:moveTo>
                    <a:lnTo>
                      <a:pt x="0" y="12"/>
                    </a:lnTo>
                    <a:lnTo>
                      <a:pt x="5" y="28"/>
                    </a:lnTo>
                    <a:lnTo>
                      <a:pt x="26" y="41"/>
                    </a:lnTo>
                    <a:lnTo>
                      <a:pt x="43" y="21"/>
                    </a:lnTo>
                    <a:lnTo>
                      <a:pt x="29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5" name="Freeform 156"/>
              <p:cNvSpPr/>
              <p:nvPr/>
            </p:nvSpPr>
            <p:spPr bwMode="auto">
              <a:xfrm>
                <a:off x="3641" y="3281"/>
                <a:ext cx="140" cy="158"/>
              </a:xfrm>
              <a:custGeom>
                <a:gdLst>
                  <a:gd fmla="*/ 0 w 140" name="T0"/>
                  <a:gd fmla="*/ 174 h 186" name="T1"/>
                  <a:gd fmla="*/ 0 w 140" name="T2"/>
                  <a:gd fmla="*/ 174 h 186" name="T3"/>
                  <a:gd fmla="*/ 0 w 140" name="T4"/>
                  <a:gd fmla="*/ 123 h 186" name="T5"/>
                  <a:gd fmla="*/ 11 w 140" name="T6"/>
                  <a:gd fmla="*/ 109 h 186" name="T7"/>
                  <a:gd fmla="*/ 54 w 140" name="T8"/>
                  <a:gd fmla="*/ 94 h 186" name="T9"/>
                  <a:gd fmla="*/ 95 w 140" name="T10"/>
                  <a:gd fmla="*/ 53 h 186" name="T11"/>
                  <a:gd fmla="*/ 41 w 140" name="T12"/>
                  <a:gd fmla="*/ 39 h 186" name="T13"/>
                  <a:gd fmla="*/ 25 w 140" name="T14"/>
                  <a:gd fmla="*/ 15 h 186" name="T15"/>
                  <a:gd fmla="*/ 31 w 140" name="T16"/>
                  <a:gd fmla="*/ 7 h 186" name="T17"/>
                  <a:gd fmla="*/ 52 w 140" name="T18"/>
                  <a:gd fmla="*/ 21 h 186" name="T19"/>
                  <a:gd fmla="*/ 133 w 140" name="T20"/>
                  <a:gd fmla="*/ 0 h 186" name="T21"/>
                  <a:gd fmla="*/ 139 w 140" name="T22"/>
                  <a:gd fmla="*/ 21 h 186" name="T23"/>
                  <a:gd fmla="*/ 90 w 140" name="T24"/>
                  <a:gd fmla="*/ 108 h 186" name="T25"/>
                  <a:gd fmla="*/ 7 w 140" name="T26"/>
                  <a:gd fmla="*/ 185 h 186" name="T27"/>
                  <a:gd fmla="*/ 0 w 140" name="T28"/>
                  <a:gd fmla="*/ 174 h 186" name="T29"/>
                  <a:gd fmla="*/ 0 w 140" name="T30"/>
                  <a:gd fmla="*/ 174 h 18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140" name="T48"/>
                  <a:gd fmla="*/ 0 h 186" name="T49"/>
                  <a:gd fmla="*/ 140 w 140" name="T50"/>
                  <a:gd fmla="*/ 186 h 186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86" w="140">
                    <a:moveTo>
                      <a:pt x="0" y="174"/>
                    </a:moveTo>
                    <a:lnTo>
                      <a:pt x="0" y="174"/>
                    </a:lnTo>
                    <a:lnTo>
                      <a:pt x="0" y="123"/>
                    </a:lnTo>
                    <a:lnTo>
                      <a:pt x="11" y="109"/>
                    </a:lnTo>
                    <a:lnTo>
                      <a:pt x="54" y="94"/>
                    </a:lnTo>
                    <a:lnTo>
                      <a:pt x="95" y="53"/>
                    </a:lnTo>
                    <a:lnTo>
                      <a:pt x="41" y="39"/>
                    </a:lnTo>
                    <a:lnTo>
                      <a:pt x="25" y="15"/>
                    </a:lnTo>
                    <a:lnTo>
                      <a:pt x="31" y="7"/>
                    </a:lnTo>
                    <a:lnTo>
                      <a:pt x="52" y="21"/>
                    </a:lnTo>
                    <a:lnTo>
                      <a:pt x="133" y="0"/>
                    </a:lnTo>
                    <a:lnTo>
                      <a:pt x="139" y="21"/>
                    </a:lnTo>
                    <a:lnTo>
                      <a:pt x="90" y="108"/>
                    </a:lnTo>
                    <a:lnTo>
                      <a:pt x="7" y="185"/>
                    </a:lnTo>
                    <a:lnTo>
                      <a:pt x="0" y="17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6" name="Freeform 157"/>
              <p:cNvSpPr/>
              <p:nvPr/>
            </p:nvSpPr>
            <p:spPr bwMode="auto">
              <a:xfrm>
                <a:off x="3423" y="3613"/>
                <a:ext cx="108" cy="158"/>
              </a:xfrm>
              <a:custGeom>
                <a:gdLst>
                  <a:gd fmla="*/ 0 w 108" name="T0"/>
                  <a:gd fmla="*/ 30 h 99" name="T1"/>
                  <a:gd fmla="*/ 0 w 108" name="T2"/>
                  <a:gd fmla="*/ 30 h 99" name="T3"/>
                  <a:gd fmla="*/ 0 w 108" name="T4"/>
                  <a:gd fmla="*/ 30 h 99" name="T5"/>
                  <a:gd fmla="*/ 24 w 108" name="T6"/>
                  <a:gd fmla="*/ 31 h 99" name="T7"/>
                  <a:gd fmla="*/ 48 w 108" name="T8"/>
                  <a:gd fmla="*/ 13 h 99" name="T9"/>
                  <a:gd fmla="*/ 49 w 108" name="T10"/>
                  <a:gd fmla="*/ 5 h 99" name="T11"/>
                  <a:gd fmla="*/ 70 w 108" name="T12"/>
                  <a:gd fmla="*/ 0 h 99" name="T13"/>
                  <a:gd fmla="*/ 104 w 108" name="T14"/>
                  <a:gd fmla="*/ 11 h 99" name="T15"/>
                  <a:gd fmla="*/ 107 w 108" name="T16"/>
                  <a:gd fmla="*/ 25 h 99" name="T17"/>
                  <a:gd fmla="*/ 105 w 108" name="T18"/>
                  <a:gd fmla="*/ 61 h 99" name="T19"/>
                  <a:gd fmla="*/ 87 w 108" name="T20"/>
                  <a:gd fmla="*/ 98 h 99" name="T21"/>
                  <a:gd fmla="*/ 56 w 108" name="T22"/>
                  <a:gd fmla="*/ 92 h 99" name="T23"/>
                  <a:gd fmla="*/ 38 w 108" name="T24"/>
                  <a:gd fmla="*/ 83 h 99" name="T25"/>
                  <a:gd fmla="*/ 0 w 108" name="T26"/>
                  <a:gd fmla="*/ 30 h 99" name="T27"/>
                  <a:gd fmla="*/ 0 w 108" name="T28"/>
                  <a:gd fmla="*/ 30 h 99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08" name="T45"/>
                  <a:gd fmla="*/ 0 h 99" name="T46"/>
                  <a:gd fmla="*/ 108 w 108" name="T47"/>
                  <a:gd fmla="*/ 99 h 99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99" w="108">
                    <a:moveTo>
                      <a:pt x="0" y="30"/>
                    </a:moveTo>
                    <a:lnTo>
                      <a:pt x="0" y="30"/>
                    </a:lnTo>
                    <a:lnTo>
                      <a:pt x="24" y="31"/>
                    </a:lnTo>
                    <a:lnTo>
                      <a:pt x="48" y="13"/>
                    </a:lnTo>
                    <a:lnTo>
                      <a:pt x="49" y="5"/>
                    </a:lnTo>
                    <a:lnTo>
                      <a:pt x="70" y="0"/>
                    </a:lnTo>
                    <a:lnTo>
                      <a:pt x="104" y="11"/>
                    </a:lnTo>
                    <a:lnTo>
                      <a:pt x="107" y="25"/>
                    </a:lnTo>
                    <a:lnTo>
                      <a:pt x="105" y="61"/>
                    </a:lnTo>
                    <a:lnTo>
                      <a:pt x="87" y="98"/>
                    </a:lnTo>
                    <a:lnTo>
                      <a:pt x="56" y="92"/>
                    </a:lnTo>
                    <a:lnTo>
                      <a:pt x="38" y="83"/>
                    </a:lnTo>
                    <a:lnTo>
                      <a:pt x="0" y="3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7" name="Freeform 158"/>
              <p:cNvSpPr/>
              <p:nvPr/>
            </p:nvSpPr>
            <p:spPr bwMode="auto">
              <a:xfrm>
                <a:off x="3238" y="3669"/>
                <a:ext cx="186" cy="158"/>
              </a:xfrm>
              <a:custGeom>
                <a:gdLst>
                  <a:gd fmla="*/ 0 w 186" name="T0"/>
                  <a:gd fmla="*/ 6 h 175" name="T1"/>
                  <a:gd fmla="*/ 0 w 186" name="T2"/>
                  <a:gd fmla="*/ 6 h 175" name="T3"/>
                  <a:gd fmla="*/ 23 w 186" name="T4"/>
                  <a:gd fmla="*/ 0 h 175" name="T5"/>
                  <a:gd fmla="*/ 134 w 186" name="T6"/>
                  <a:gd fmla="*/ 16 h 175" name="T7"/>
                  <a:gd fmla="*/ 159 w 186" name="T8"/>
                  <a:gd fmla="*/ 9 h 175" name="T9"/>
                  <a:gd fmla="*/ 185 w 186" name="T10"/>
                  <a:gd fmla="*/ 12 h 175" name="T11"/>
                  <a:gd fmla="*/ 185 w 186" name="T12"/>
                  <a:gd fmla="*/ 12 h 175" name="T13"/>
                  <a:gd fmla="*/ 162 w 186" name="T14"/>
                  <a:gd fmla="*/ 25 h 175" name="T15"/>
                  <a:gd fmla="*/ 154 w 186" name="T16"/>
                  <a:gd fmla="*/ 16 h 175" name="T17"/>
                  <a:gd fmla="*/ 128 w 186" name="T18"/>
                  <a:gd fmla="*/ 22 h 175" name="T19"/>
                  <a:gd fmla="*/ 128 w 186" name="T20"/>
                  <a:gd fmla="*/ 71 h 175" name="T21"/>
                  <a:gd fmla="*/ 114 w 186" name="T22"/>
                  <a:gd fmla="*/ 71 h 175" name="T23"/>
                  <a:gd fmla="*/ 114 w 186" name="T24"/>
                  <a:gd fmla="*/ 110 h 175" name="T25"/>
                  <a:gd fmla="*/ 114 w 186" name="T26"/>
                  <a:gd fmla="*/ 165 h 175" name="T27"/>
                  <a:gd fmla="*/ 102 w 186" name="T28"/>
                  <a:gd fmla="*/ 174 h 175" name="T29"/>
                  <a:gd fmla="*/ 84 w 186" name="T30"/>
                  <a:gd fmla="*/ 174 h 175" name="T31"/>
                  <a:gd fmla="*/ 75 w 186" name="T32"/>
                  <a:gd fmla="*/ 162 h 175" name="T33"/>
                  <a:gd fmla="*/ 67 w 186" name="T34"/>
                  <a:gd fmla="*/ 168 h 175" name="T35"/>
                  <a:gd fmla="*/ 49 w 186" name="T36"/>
                  <a:gd fmla="*/ 149 h 175" name="T37"/>
                  <a:gd fmla="*/ 39 w 186" name="T38"/>
                  <a:gd fmla="*/ 88 h 175" name="T39"/>
                  <a:gd fmla="*/ 39 w 186" name="T40"/>
                  <a:gd fmla="*/ 81 h 175" name="T41"/>
                  <a:gd fmla="*/ 0 w 186" name="T42"/>
                  <a:gd fmla="*/ 6 h 175" name="T43"/>
                  <a:gd fmla="*/ 0 w 186" name="T44"/>
                  <a:gd fmla="*/ 6 h 175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w 186" name="T69"/>
                  <a:gd fmla="*/ 0 h 175" name="T70"/>
                  <a:gd fmla="*/ 186 w 186" name="T71"/>
                  <a:gd fmla="*/ 175 h 175" name="T72"/>
                </a:gdLst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b="T72" l="T69" r="T71" t="T70"/>
                <a:pathLst>
                  <a:path h="175" w="186">
                    <a:moveTo>
                      <a:pt x="0" y="6"/>
                    </a:moveTo>
                    <a:lnTo>
                      <a:pt x="0" y="6"/>
                    </a:lnTo>
                    <a:lnTo>
                      <a:pt x="23" y="0"/>
                    </a:lnTo>
                    <a:lnTo>
                      <a:pt x="134" y="16"/>
                    </a:lnTo>
                    <a:lnTo>
                      <a:pt x="159" y="9"/>
                    </a:lnTo>
                    <a:lnTo>
                      <a:pt x="185" y="12"/>
                    </a:lnTo>
                    <a:lnTo>
                      <a:pt x="162" y="25"/>
                    </a:lnTo>
                    <a:lnTo>
                      <a:pt x="154" y="16"/>
                    </a:lnTo>
                    <a:lnTo>
                      <a:pt x="128" y="22"/>
                    </a:lnTo>
                    <a:lnTo>
                      <a:pt x="128" y="71"/>
                    </a:lnTo>
                    <a:lnTo>
                      <a:pt x="114" y="71"/>
                    </a:lnTo>
                    <a:lnTo>
                      <a:pt x="114" y="110"/>
                    </a:lnTo>
                    <a:lnTo>
                      <a:pt x="114" y="165"/>
                    </a:lnTo>
                    <a:lnTo>
                      <a:pt x="102" y="174"/>
                    </a:lnTo>
                    <a:lnTo>
                      <a:pt x="84" y="174"/>
                    </a:lnTo>
                    <a:lnTo>
                      <a:pt x="75" y="162"/>
                    </a:lnTo>
                    <a:lnTo>
                      <a:pt x="67" y="168"/>
                    </a:lnTo>
                    <a:lnTo>
                      <a:pt x="49" y="149"/>
                    </a:lnTo>
                    <a:lnTo>
                      <a:pt x="39" y="88"/>
                    </a:lnTo>
                    <a:lnTo>
                      <a:pt x="39" y="81"/>
                    </a:lnTo>
                    <a:lnTo>
                      <a:pt x="0" y="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8" name="Freeform 159"/>
              <p:cNvSpPr/>
              <p:nvPr/>
            </p:nvSpPr>
            <p:spPr bwMode="auto">
              <a:xfrm>
                <a:off x="2849" y="3014"/>
                <a:ext cx="116" cy="158"/>
              </a:xfrm>
              <a:custGeom>
                <a:gdLst>
                  <a:gd fmla="*/ 0 w 116" name="T0"/>
                  <a:gd fmla="*/ 96 h 97" name="T1"/>
                  <a:gd fmla="*/ 0 w 116" name="T2"/>
                  <a:gd fmla="*/ 96 h 97" name="T3"/>
                  <a:gd fmla="*/ 54 w 116" name="T4"/>
                  <a:gd fmla="*/ 0 h 97" name="T5"/>
                  <a:gd fmla="*/ 114 w 116" name="T6"/>
                  <a:gd fmla="*/ 2 h 97" name="T7"/>
                  <a:gd fmla="*/ 115 w 116" name="T8"/>
                  <a:gd fmla="*/ 7 h 97" name="T9"/>
                  <a:gd fmla="*/ 114 w 116" name="T10"/>
                  <a:gd fmla="*/ 25 h 97" name="T11"/>
                  <a:gd fmla="*/ 70 w 116" name="T12"/>
                  <a:gd fmla="*/ 24 h 97" name="T13"/>
                  <a:gd fmla="*/ 70 w 116" name="T14"/>
                  <a:gd fmla="*/ 61 h 97" name="T15"/>
                  <a:gd fmla="*/ 54 w 116" name="T16"/>
                  <a:gd fmla="*/ 67 h 97" name="T17"/>
                  <a:gd fmla="*/ 55 w 116" name="T18"/>
                  <a:gd fmla="*/ 90 h 97" name="T19"/>
                  <a:gd fmla="*/ 0 w 116" name="T20"/>
                  <a:gd fmla="*/ 96 h 97" name="T21"/>
                  <a:gd fmla="*/ 0 w 116" name="T22"/>
                  <a:gd fmla="*/ 96 h 97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116" name="T36"/>
                  <a:gd fmla="*/ 0 h 97" name="T37"/>
                  <a:gd fmla="*/ 116 w 116" name="T38"/>
                  <a:gd fmla="*/ 97 h 97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97" w="115">
                    <a:moveTo>
                      <a:pt x="0" y="96"/>
                    </a:moveTo>
                    <a:lnTo>
                      <a:pt x="0" y="96"/>
                    </a:lnTo>
                    <a:lnTo>
                      <a:pt x="54" y="0"/>
                    </a:lnTo>
                    <a:lnTo>
                      <a:pt x="114" y="2"/>
                    </a:lnTo>
                    <a:lnTo>
                      <a:pt x="115" y="7"/>
                    </a:lnTo>
                    <a:lnTo>
                      <a:pt x="114" y="25"/>
                    </a:lnTo>
                    <a:lnTo>
                      <a:pt x="70" y="24"/>
                    </a:lnTo>
                    <a:lnTo>
                      <a:pt x="70" y="61"/>
                    </a:lnTo>
                    <a:lnTo>
                      <a:pt x="54" y="67"/>
                    </a:lnTo>
                    <a:lnTo>
                      <a:pt x="55" y="90"/>
                    </a:lnTo>
                    <a:lnTo>
                      <a:pt x="0" y="9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49" name="Freeform 160"/>
              <p:cNvSpPr/>
              <p:nvPr/>
            </p:nvSpPr>
            <p:spPr bwMode="auto">
              <a:xfrm>
                <a:off x="3380" y="3167"/>
                <a:ext cx="227" cy="158"/>
              </a:xfrm>
              <a:custGeom>
                <a:gdLst>
                  <a:gd fmla="*/ 0 w 227" name="T0"/>
                  <a:gd fmla="*/ 142 h 270" name="T1"/>
                  <a:gd fmla="*/ 0 w 227" name="T2"/>
                  <a:gd fmla="*/ 142 h 270" name="T3"/>
                  <a:gd fmla="*/ 10 w 227" name="T4"/>
                  <a:gd fmla="*/ 169 h 270" name="T5"/>
                  <a:gd fmla="*/ 20 w 227" name="T6"/>
                  <a:gd fmla="*/ 198 h 270" name="T7"/>
                  <a:gd fmla="*/ 43 w 227" name="T8"/>
                  <a:gd fmla="*/ 209 h 270" name="T9"/>
                  <a:gd fmla="*/ 76 w 227" name="T10"/>
                  <a:gd fmla="*/ 249 h 270" name="T11"/>
                  <a:gd fmla="*/ 122 w 227" name="T12"/>
                  <a:gd fmla="*/ 269 h 270" name="T13"/>
                  <a:gd fmla="*/ 164 w 227" name="T14"/>
                  <a:gd fmla="*/ 264 h 270" name="T15"/>
                  <a:gd fmla="*/ 189 w 227" name="T16"/>
                  <a:gd fmla="*/ 256 h 270" name="T17"/>
                  <a:gd fmla="*/ 174 w 227" name="T18"/>
                  <a:gd fmla="*/ 227 h 270" name="T19"/>
                  <a:gd fmla="*/ 150 w 227" name="T20"/>
                  <a:gd fmla="*/ 211 h 270" name="T21"/>
                  <a:gd fmla="*/ 166 w 227" name="T22"/>
                  <a:gd fmla="*/ 200 h 270" name="T23"/>
                  <a:gd fmla="*/ 167 w 227" name="T24"/>
                  <a:gd fmla="*/ 176 h 270" name="T25"/>
                  <a:gd fmla="*/ 194 w 227" name="T26"/>
                  <a:gd fmla="*/ 143 h 270" name="T27"/>
                  <a:gd fmla="*/ 205 w 227" name="T28"/>
                  <a:gd fmla="*/ 84 h 270" name="T29"/>
                  <a:gd fmla="*/ 226 w 227" name="T30"/>
                  <a:gd fmla="*/ 71 h 270" name="T31"/>
                  <a:gd fmla="*/ 210 w 227" name="T32"/>
                  <a:gd fmla="*/ 59 h 270" name="T33"/>
                  <a:gd fmla="*/ 203 w 227" name="T34"/>
                  <a:gd fmla="*/ 16 h 270" name="T35"/>
                  <a:gd fmla="*/ 185 w 227" name="T36"/>
                  <a:gd fmla="*/ 0 h 270" name="T37"/>
                  <a:gd fmla="*/ 164 w 227" name="T38"/>
                  <a:gd fmla="*/ 18 h 270" name="T39"/>
                  <a:gd fmla="*/ 41 w 227" name="T40"/>
                  <a:gd fmla="*/ 15 h 270" name="T41"/>
                  <a:gd fmla="*/ 41 w 227" name="T42"/>
                  <a:gd fmla="*/ 43 h 270" name="T43"/>
                  <a:gd fmla="*/ 29 w 227" name="T44"/>
                  <a:gd fmla="*/ 43 h 270" name="T45"/>
                  <a:gd fmla="*/ 29 w 227" name="T46"/>
                  <a:gd fmla="*/ 51 h 270" name="T47"/>
                  <a:gd fmla="*/ 28 w 227" name="T48"/>
                  <a:gd fmla="*/ 103 h 270" name="T49"/>
                  <a:gd fmla="*/ 14 w 227" name="T50"/>
                  <a:gd fmla="*/ 106 h 270" name="T51"/>
                  <a:gd fmla="*/ 0 w 227" name="T52"/>
                  <a:gd fmla="*/ 142 h 270" name="T53"/>
                  <a:gd fmla="*/ 0 w 227" name="T54"/>
                  <a:gd fmla="*/ 142 h 270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27" name="T84"/>
                  <a:gd fmla="*/ 0 h 270" name="T85"/>
                  <a:gd fmla="*/ 227 w 227" name="T86"/>
                  <a:gd fmla="*/ 270 h 270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270" w="226">
                    <a:moveTo>
                      <a:pt x="0" y="142"/>
                    </a:moveTo>
                    <a:lnTo>
                      <a:pt x="0" y="142"/>
                    </a:lnTo>
                    <a:lnTo>
                      <a:pt x="10" y="169"/>
                    </a:lnTo>
                    <a:lnTo>
                      <a:pt x="20" y="198"/>
                    </a:lnTo>
                    <a:lnTo>
                      <a:pt x="43" y="209"/>
                    </a:lnTo>
                    <a:lnTo>
                      <a:pt x="76" y="249"/>
                    </a:lnTo>
                    <a:lnTo>
                      <a:pt x="122" y="269"/>
                    </a:lnTo>
                    <a:lnTo>
                      <a:pt x="164" y="264"/>
                    </a:lnTo>
                    <a:lnTo>
                      <a:pt x="189" y="256"/>
                    </a:lnTo>
                    <a:lnTo>
                      <a:pt x="174" y="227"/>
                    </a:lnTo>
                    <a:lnTo>
                      <a:pt x="150" y="211"/>
                    </a:lnTo>
                    <a:lnTo>
                      <a:pt x="166" y="200"/>
                    </a:lnTo>
                    <a:lnTo>
                      <a:pt x="167" y="176"/>
                    </a:lnTo>
                    <a:lnTo>
                      <a:pt x="194" y="143"/>
                    </a:lnTo>
                    <a:lnTo>
                      <a:pt x="205" y="84"/>
                    </a:lnTo>
                    <a:lnTo>
                      <a:pt x="226" y="71"/>
                    </a:lnTo>
                    <a:lnTo>
                      <a:pt x="210" y="59"/>
                    </a:lnTo>
                    <a:lnTo>
                      <a:pt x="203" y="16"/>
                    </a:lnTo>
                    <a:lnTo>
                      <a:pt x="185" y="0"/>
                    </a:lnTo>
                    <a:lnTo>
                      <a:pt x="164" y="18"/>
                    </a:lnTo>
                    <a:lnTo>
                      <a:pt x="41" y="15"/>
                    </a:lnTo>
                    <a:lnTo>
                      <a:pt x="41" y="43"/>
                    </a:lnTo>
                    <a:lnTo>
                      <a:pt x="29" y="43"/>
                    </a:lnTo>
                    <a:lnTo>
                      <a:pt x="29" y="51"/>
                    </a:lnTo>
                    <a:lnTo>
                      <a:pt x="28" y="103"/>
                    </a:lnTo>
                    <a:lnTo>
                      <a:pt x="14" y="106"/>
                    </a:lnTo>
                    <a:lnTo>
                      <a:pt x="0" y="14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0" name="Freeform 161"/>
              <p:cNvSpPr/>
              <p:nvPr/>
            </p:nvSpPr>
            <p:spPr bwMode="auto">
              <a:xfrm>
                <a:off x="3501" y="3718"/>
                <a:ext cx="17" cy="158"/>
              </a:xfrm>
              <a:custGeom>
                <a:gdLst>
                  <a:gd fmla="*/ 0 w 17" name="T0"/>
                  <a:gd fmla="*/ 12 h 23" name="T1"/>
                  <a:gd fmla="*/ 0 w 17" name="T2"/>
                  <a:gd fmla="*/ 12 h 23" name="T3"/>
                  <a:gd fmla="*/ 9 w 17" name="T4"/>
                  <a:gd fmla="*/ 22 h 23" name="T5"/>
                  <a:gd fmla="*/ 16 w 17" name="T6"/>
                  <a:gd fmla="*/ 14 h 23" name="T7"/>
                  <a:gd fmla="*/ 14 w 17" name="T8"/>
                  <a:gd fmla="*/ 0 h 23" name="T9"/>
                  <a:gd fmla="*/ 0 w 17" name="T10"/>
                  <a:gd fmla="*/ 12 h 23" name="T11"/>
                  <a:gd fmla="*/ 0 w 17" name="T12"/>
                  <a:gd fmla="*/ 12 h 2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7" name="T21"/>
                  <a:gd fmla="*/ 0 h 23" name="T22"/>
                  <a:gd fmla="*/ 17 w 17" name="T23"/>
                  <a:gd fmla="*/ 23 h 2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3" w="17">
                    <a:moveTo>
                      <a:pt x="0" y="12"/>
                    </a:moveTo>
                    <a:lnTo>
                      <a:pt x="0" y="12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1" name="Freeform 162"/>
              <p:cNvSpPr/>
              <p:nvPr/>
            </p:nvSpPr>
            <p:spPr bwMode="auto">
              <a:xfrm>
                <a:off x="3486" y="3436"/>
                <a:ext cx="148" cy="158"/>
              </a:xfrm>
              <a:custGeom>
                <a:gdLst>
                  <a:gd fmla="*/ 0 w 148" name="T0"/>
                  <a:gd fmla="*/ 46 h 146" name="T1"/>
                  <a:gd fmla="*/ 0 w 148" name="T2"/>
                  <a:gd fmla="*/ 46 h 146" name="T3"/>
                  <a:gd fmla="*/ 1 w 148" name="T4"/>
                  <a:gd fmla="*/ 74 h 146" name="T5"/>
                  <a:gd fmla="*/ 19 w 148" name="T6"/>
                  <a:gd fmla="*/ 103 h 146" name="T7"/>
                  <a:gd fmla="*/ 44 w 148" name="T8"/>
                  <a:gd fmla="*/ 115 h 146" name="T9"/>
                  <a:gd fmla="*/ 57 w 148" name="T10"/>
                  <a:gd fmla="*/ 118 h 146" name="T11"/>
                  <a:gd fmla="*/ 72 w 148" name="T12"/>
                  <a:gd fmla="*/ 145 h 146" name="T13"/>
                  <a:gd fmla="*/ 127 w 148" name="T14"/>
                  <a:gd fmla="*/ 142 h 146" name="T15"/>
                  <a:gd fmla="*/ 147 w 148" name="T16"/>
                  <a:gd fmla="*/ 130 h 146" name="T17"/>
                  <a:gd fmla="*/ 126 w 148" name="T18"/>
                  <a:gd fmla="*/ 72 h 146" name="T19"/>
                  <a:gd fmla="*/ 132 w 148" name="T20"/>
                  <a:gd fmla="*/ 50 h 146" name="T21"/>
                  <a:gd fmla="*/ 61 w 148" name="T22"/>
                  <a:gd fmla="*/ 0 h 146" name="T23"/>
                  <a:gd fmla="*/ 43 w 148" name="T24"/>
                  <a:gd fmla="*/ 25 h 146" name="T25"/>
                  <a:gd fmla="*/ 35 w 148" name="T26"/>
                  <a:gd fmla="*/ 18 h 146" name="T27"/>
                  <a:gd fmla="*/ 29 w 148" name="T28"/>
                  <a:gd fmla="*/ 24 h 146" name="T29"/>
                  <a:gd fmla="*/ 29 w 148" name="T30"/>
                  <a:gd fmla="*/ 0 h 146" name="T31"/>
                  <a:gd fmla="*/ 11 w 148" name="T32"/>
                  <a:gd fmla="*/ 1 h 146" name="T33"/>
                  <a:gd fmla="*/ 14 w 148" name="T34"/>
                  <a:gd fmla="*/ 19 h 146" name="T35"/>
                  <a:gd fmla="*/ 15 w 148" name="T36"/>
                  <a:gd fmla="*/ 30 h 146" name="T37"/>
                  <a:gd fmla="*/ 0 w 148" name="T38"/>
                  <a:gd fmla="*/ 46 h 146" name="T39"/>
                  <a:gd fmla="*/ 0 w 148" name="T40"/>
                  <a:gd fmla="*/ 46 h 14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148" name="T63"/>
                  <a:gd fmla="*/ 0 h 146" name="T64"/>
                  <a:gd fmla="*/ 148 w 148" name="T65"/>
                  <a:gd fmla="*/ 146 h 146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46" w="148">
                    <a:moveTo>
                      <a:pt x="0" y="46"/>
                    </a:moveTo>
                    <a:lnTo>
                      <a:pt x="0" y="46"/>
                    </a:lnTo>
                    <a:lnTo>
                      <a:pt x="1" y="74"/>
                    </a:lnTo>
                    <a:lnTo>
                      <a:pt x="19" y="103"/>
                    </a:lnTo>
                    <a:lnTo>
                      <a:pt x="44" y="115"/>
                    </a:lnTo>
                    <a:lnTo>
                      <a:pt x="57" y="118"/>
                    </a:lnTo>
                    <a:lnTo>
                      <a:pt x="72" y="145"/>
                    </a:lnTo>
                    <a:lnTo>
                      <a:pt x="127" y="142"/>
                    </a:lnTo>
                    <a:lnTo>
                      <a:pt x="147" y="130"/>
                    </a:lnTo>
                    <a:lnTo>
                      <a:pt x="126" y="72"/>
                    </a:lnTo>
                    <a:lnTo>
                      <a:pt x="132" y="50"/>
                    </a:lnTo>
                    <a:lnTo>
                      <a:pt x="61" y="0"/>
                    </a:lnTo>
                    <a:lnTo>
                      <a:pt x="43" y="25"/>
                    </a:lnTo>
                    <a:lnTo>
                      <a:pt x="35" y="18"/>
                    </a:lnTo>
                    <a:lnTo>
                      <a:pt x="29" y="24"/>
                    </a:lnTo>
                    <a:lnTo>
                      <a:pt x="29" y="0"/>
                    </a:lnTo>
                    <a:lnTo>
                      <a:pt x="11" y="1"/>
                    </a:lnTo>
                    <a:lnTo>
                      <a:pt x="14" y="19"/>
                    </a:lnTo>
                    <a:lnTo>
                      <a:pt x="15" y="30"/>
                    </a:lnTo>
                    <a:lnTo>
                      <a:pt x="0" y="4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2" name="Freeform 163"/>
              <p:cNvSpPr/>
              <p:nvPr/>
            </p:nvSpPr>
            <p:spPr bwMode="auto">
              <a:xfrm>
                <a:off x="3078" y="3234"/>
                <a:ext cx="30" cy="158"/>
              </a:xfrm>
              <a:custGeom>
                <a:gdLst>
                  <a:gd fmla="*/ 0 w 30" name="T0"/>
                  <a:gd fmla="*/ 0 h 71" name="T1"/>
                  <a:gd fmla="*/ 0 w 30" name="T2"/>
                  <a:gd fmla="*/ 0 h 71" name="T3"/>
                  <a:gd fmla="*/ 15 w 30" name="T4"/>
                  <a:gd fmla="*/ 4 h 71" name="T5"/>
                  <a:gd fmla="*/ 29 w 30" name="T6"/>
                  <a:gd fmla="*/ 67 h 71" name="T7"/>
                  <a:gd fmla="*/ 19 w 30" name="T8"/>
                  <a:gd fmla="*/ 70 h 71" name="T9"/>
                  <a:gd fmla="*/ 0 w 30" name="T10"/>
                  <a:gd fmla="*/ 0 h 71" name="T11"/>
                  <a:gd fmla="*/ 0 w 30" name="T12"/>
                  <a:gd fmla="*/ 0 h 71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0" name="T21"/>
                  <a:gd fmla="*/ 0 h 71" name="T22"/>
                  <a:gd fmla="*/ 30 w 30" name="T23"/>
                  <a:gd fmla="*/ 71 h 71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71" w="30">
                    <a:moveTo>
                      <a:pt x="0" y="0"/>
                    </a:moveTo>
                    <a:lnTo>
                      <a:pt x="0" y="0"/>
                    </a:lnTo>
                    <a:lnTo>
                      <a:pt x="15" y="4"/>
                    </a:lnTo>
                    <a:lnTo>
                      <a:pt x="29" y="67"/>
                    </a:lnTo>
                    <a:lnTo>
                      <a:pt x="19" y="70"/>
                    </a:lnTo>
                    <a:lnTo>
                      <a:pt x="0" y="0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3" name="Freeform 164"/>
              <p:cNvSpPr/>
              <p:nvPr/>
            </p:nvSpPr>
            <p:spPr bwMode="auto">
              <a:xfrm>
                <a:off x="3486" y="3333"/>
                <a:ext cx="74" cy="158"/>
              </a:xfrm>
              <a:custGeom>
                <a:gdLst>
                  <a:gd fmla="*/ 0 w 74" name="T0"/>
                  <a:gd fmla="*/ 72 h 73" name="T1"/>
                  <a:gd fmla="*/ 0 w 74" name="T2"/>
                  <a:gd fmla="*/ 72 h 73" name="T3"/>
                  <a:gd fmla="*/ 11 w 74" name="T4"/>
                  <a:gd fmla="*/ 68 h 73" name="T5"/>
                  <a:gd fmla="*/ 29 w 74" name="T6"/>
                  <a:gd fmla="*/ 67 h 73" name="T7"/>
                  <a:gd fmla="*/ 29 w 74" name="T8"/>
                  <a:gd fmla="*/ 57 h 73" name="T9"/>
                  <a:gd fmla="*/ 58 w 74" name="T10"/>
                  <a:gd fmla="*/ 51 h 73" name="T11"/>
                  <a:gd fmla="*/ 73 w 74" name="T12"/>
                  <a:gd fmla="*/ 26 h 73" name="T13"/>
                  <a:gd fmla="*/ 58 w 74" name="T14"/>
                  <a:gd fmla="*/ 0 h 73" name="T15"/>
                  <a:gd fmla="*/ 16 w 74" name="T16"/>
                  <a:gd fmla="*/ 5 h 73" name="T17"/>
                  <a:gd fmla="*/ 21 w 74" name="T18"/>
                  <a:gd fmla="*/ 24 h 73" name="T19"/>
                  <a:gd fmla="*/ 12 w 74" name="T20"/>
                  <a:gd fmla="*/ 37 h 73" name="T21"/>
                  <a:gd fmla="*/ 0 w 74" name="T22"/>
                  <a:gd fmla="*/ 72 h 73" name="T23"/>
                  <a:gd fmla="*/ 0 w 74" name="T24"/>
                  <a:gd fmla="*/ 72 h 73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74" name="T39"/>
                  <a:gd fmla="*/ 0 h 73" name="T40"/>
                  <a:gd fmla="*/ 74 w 74" name="T41"/>
                  <a:gd fmla="*/ 73 h 73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73" w="74">
                    <a:moveTo>
                      <a:pt x="0" y="72"/>
                    </a:moveTo>
                    <a:lnTo>
                      <a:pt x="0" y="72"/>
                    </a:lnTo>
                    <a:lnTo>
                      <a:pt x="11" y="68"/>
                    </a:lnTo>
                    <a:lnTo>
                      <a:pt x="29" y="67"/>
                    </a:lnTo>
                    <a:lnTo>
                      <a:pt x="29" y="57"/>
                    </a:lnTo>
                    <a:lnTo>
                      <a:pt x="58" y="51"/>
                    </a:lnTo>
                    <a:lnTo>
                      <a:pt x="73" y="26"/>
                    </a:lnTo>
                    <a:lnTo>
                      <a:pt x="58" y="0"/>
                    </a:lnTo>
                    <a:lnTo>
                      <a:pt x="16" y="5"/>
                    </a:lnTo>
                    <a:lnTo>
                      <a:pt x="21" y="24"/>
                    </a:lnTo>
                    <a:lnTo>
                      <a:pt x="12" y="37"/>
                    </a:lnTo>
                    <a:lnTo>
                      <a:pt x="0" y="72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4" name="Freeform 165"/>
              <p:cNvSpPr/>
              <p:nvPr/>
            </p:nvSpPr>
            <p:spPr bwMode="auto">
              <a:xfrm>
                <a:off x="3415" y="2979"/>
                <a:ext cx="154" cy="158"/>
              </a:xfrm>
              <a:custGeom>
                <a:gdLst>
                  <a:gd fmla="*/ 0 w 154" name="T0"/>
                  <a:gd fmla="*/ 24 h 144" name="T1"/>
                  <a:gd fmla="*/ 0 w 154" name="T2"/>
                  <a:gd fmla="*/ 24 h 144" name="T3"/>
                  <a:gd fmla="*/ 6 w 154" name="T4"/>
                  <a:gd fmla="*/ 140 h 144" name="T5"/>
                  <a:gd fmla="*/ 129 w 154" name="T6"/>
                  <a:gd fmla="*/ 143 h 144" name="T7"/>
                  <a:gd fmla="*/ 150 w 154" name="T8"/>
                  <a:gd fmla="*/ 125 h 144" name="T9"/>
                  <a:gd fmla="*/ 153 w 154" name="T10"/>
                  <a:gd fmla="*/ 113 h 144" name="T11"/>
                  <a:gd fmla="*/ 107 w 154" name="T12"/>
                  <a:gd fmla="*/ 30 h 144" name="T13"/>
                  <a:gd fmla="*/ 129 w 154" name="T14"/>
                  <a:gd fmla="*/ 57 h 144" name="T15"/>
                  <a:gd fmla="*/ 140 w 154" name="T16"/>
                  <a:gd fmla="*/ 34 h 144" name="T17"/>
                  <a:gd fmla="*/ 129 w 154" name="T18"/>
                  <a:gd fmla="*/ 5 h 144" name="T19"/>
                  <a:gd fmla="*/ 100 w 154" name="T20"/>
                  <a:gd fmla="*/ 10 h 144" name="T21"/>
                  <a:gd fmla="*/ 100 w 154" name="T22"/>
                  <a:gd fmla="*/ 2 h 144" name="T23"/>
                  <a:gd fmla="*/ 85 w 154" name="T24"/>
                  <a:gd fmla="*/ 2 h 144" name="T25"/>
                  <a:gd fmla="*/ 59 w 154" name="T26"/>
                  <a:gd fmla="*/ 12 h 144" name="T27"/>
                  <a:gd fmla="*/ 6 w 154" name="T28"/>
                  <a:gd fmla="*/ 0 h 144" name="T29"/>
                  <a:gd fmla="*/ 0 w 154" name="T30"/>
                  <a:gd fmla="*/ 24 h 144" name="T31"/>
                  <a:gd fmla="*/ 0 w 154" name="T32"/>
                  <a:gd fmla="*/ 24 h 144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54" name="T51"/>
                  <a:gd fmla="*/ 0 h 144" name="T52"/>
                  <a:gd fmla="*/ 154 w 154" name="T53"/>
                  <a:gd fmla="*/ 144 h 144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44" w="154">
                    <a:moveTo>
                      <a:pt x="0" y="24"/>
                    </a:moveTo>
                    <a:lnTo>
                      <a:pt x="0" y="24"/>
                    </a:lnTo>
                    <a:lnTo>
                      <a:pt x="6" y="140"/>
                    </a:lnTo>
                    <a:lnTo>
                      <a:pt x="129" y="143"/>
                    </a:lnTo>
                    <a:lnTo>
                      <a:pt x="150" y="125"/>
                    </a:lnTo>
                    <a:lnTo>
                      <a:pt x="153" y="113"/>
                    </a:lnTo>
                    <a:lnTo>
                      <a:pt x="107" y="30"/>
                    </a:lnTo>
                    <a:lnTo>
                      <a:pt x="129" y="57"/>
                    </a:lnTo>
                    <a:lnTo>
                      <a:pt x="140" y="34"/>
                    </a:lnTo>
                    <a:lnTo>
                      <a:pt x="129" y="5"/>
                    </a:lnTo>
                    <a:lnTo>
                      <a:pt x="100" y="10"/>
                    </a:lnTo>
                    <a:lnTo>
                      <a:pt x="100" y="2"/>
                    </a:lnTo>
                    <a:lnTo>
                      <a:pt x="85" y="2"/>
                    </a:lnTo>
                    <a:lnTo>
                      <a:pt x="59" y="12"/>
                    </a:lnTo>
                    <a:lnTo>
                      <a:pt x="6" y="0"/>
                    </a:lnTo>
                    <a:lnTo>
                      <a:pt x="0" y="2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5" name="Freeform 166"/>
              <p:cNvSpPr/>
              <p:nvPr/>
            </p:nvSpPr>
            <p:spPr bwMode="auto">
              <a:xfrm>
                <a:off x="3010" y="3184"/>
                <a:ext cx="103" cy="158"/>
              </a:xfrm>
              <a:custGeom>
                <a:gdLst>
                  <a:gd fmla="*/ 0 w 103" name="T0"/>
                  <a:gd fmla="*/ 63 h 76" name="T1"/>
                  <a:gd fmla="*/ 0 w 103" name="T2"/>
                  <a:gd fmla="*/ 63 h 76" name="T3"/>
                  <a:gd fmla="*/ 7 w 103" name="T4"/>
                  <a:gd fmla="*/ 72 h 76" name="T5"/>
                  <a:gd fmla="*/ 34 w 103" name="T6"/>
                  <a:gd fmla="*/ 75 h 76" name="T7"/>
                  <a:gd fmla="*/ 32 w 103" name="T8"/>
                  <a:gd fmla="*/ 56 h 76" name="T9"/>
                  <a:gd fmla="*/ 68 w 103" name="T10"/>
                  <a:gd fmla="*/ 52 h 76" name="T11"/>
                  <a:gd fmla="*/ 83 w 103" name="T12"/>
                  <a:gd fmla="*/ 56 h 76" name="T13"/>
                  <a:gd fmla="*/ 102 w 103" name="T14"/>
                  <a:gd fmla="*/ 42 h 76" name="T15"/>
                  <a:gd fmla="*/ 76 w 103" name="T16"/>
                  <a:gd fmla="*/ 13 h 76" name="T17"/>
                  <a:gd fmla="*/ 73 w 103" name="T18"/>
                  <a:gd fmla="*/ 0 h 76" name="T19"/>
                  <a:gd fmla="*/ 17 w 103" name="T20"/>
                  <a:gd fmla="*/ 24 h 76" name="T21"/>
                  <a:gd fmla="*/ 0 w 103" name="T22"/>
                  <a:gd fmla="*/ 63 h 76" name="T23"/>
                  <a:gd fmla="*/ 0 w 103" name="T24"/>
                  <a:gd fmla="*/ 63 h 7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103" name="T39"/>
                  <a:gd fmla="*/ 0 h 76" name="T40"/>
                  <a:gd fmla="*/ 103 w 103" name="T41"/>
                  <a:gd fmla="*/ 76 h 76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76" w="103">
                    <a:moveTo>
                      <a:pt x="0" y="63"/>
                    </a:moveTo>
                    <a:lnTo>
                      <a:pt x="0" y="63"/>
                    </a:lnTo>
                    <a:lnTo>
                      <a:pt x="7" y="72"/>
                    </a:lnTo>
                    <a:lnTo>
                      <a:pt x="34" y="75"/>
                    </a:lnTo>
                    <a:lnTo>
                      <a:pt x="32" y="56"/>
                    </a:lnTo>
                    <a:lnTo>
                      <a:pt x="68" y="52"/>
                    </a:lnTo>
                    <a:lnTo>
                      <a:pt x="83" y="56"/>
                    </a:lnTo>
                    <a:lnTo>
                      <a:pt x="102" y="42"/>
                    </a:lnTo>
                    <a:lnTo>
                      <a:pt x="76" y="13"/>
                    </a:lnTo>
                    <a:lnTo>
                      <a:pt x="73" y="0"/>
                    </a:lnTo>
                    <a:lnTo>
                      <a:pt x="17" y="24"/>
                    </a:lnTo>
                    <a:lnTo>
                      <a:pt x="0" y="63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6" name="Freeform 167"/>
              <p:cNvSpPr/>
              <p:nvPr/>
            </p:nvSpPr>
            <p:spPr bwMode="auto">
              <a:xfrm>
                <a:off x="3380" y="3528"/>
                <a:ext cx="162" cy="158"/>
              </a:xfrm>
              <a:custGeom>
                <a:gdLst>
                  <a:gd fmla="*/ 0 w 162" name="T0"/>
                  <a:gd fmla="*/ 65 h 134" name="T1"/>
                  <a:gd fmla="*/ 0 w 162" name="T2"/>
                  <a:gd fmla="*/ 65 h 134" name="T3"/>
                  <a:gd fmla="*/ 0 w 162" name="T4"/>
                  <a:gd fmla="*/ 116 h 134" name="T5"/>
                  <a:gd fmla="*/ 17 w 162" name="T6"/>
                  <a:gd fmla="*/ 129 h 134" name="T7"/>
                  <a:gd fmla="*/ 43 w 162" name="T8"/>
                  <a:gd fmla="*/ 132 h 134" name="T9"/>
                  <a:gd fmla="*/ 67 w 162" name="T10"/>
                  <a:gd fmla="*/ 133 h 134" name="T11"/>
                  <a:gd fmla="*/ 91 w 162" name="T12"/>
                  <a:gd fmla="*/ 115 h 134" name="T13"/>
                  <a:gd fmla="*/ 92 w 162" name="T14"/>
                  <a:gd fmla="*/ 107 h 134" name="T15"/>
                  <a:gd fmla="*/ 113 w 162" name="T16"/>
                  <a:gd fmla="*/ 102 h 134" name="T17"/>
                  <a:gd fmla="*/ 109 w 162" name="T18"/>
                  <a:gd fmla="*/ 95 h 134" name="T19"/>
                  <a:gd fmla="*/ 153 w 162" name="T20"/>
                  <a:gd fmla="*/ 81 h 134" name="T21"/>
                  <a:gd fmla="*/ 147 w 162" name="T22"/>
                  <a:gd fmla="*/ 75 h 134" name="T23"/>
                  <a:gd fmla="*/ 161 w 162" name="T24"/>
                  <a:gd fmla="*/ 34 h 134" name="T25"/>
                  <a:gd fmla="*/ 150 w 162" name="T26"/>
                  <a:gd fmla="*/ 17 h 134" name="T27"/>
                  <a:gd fmla="*/ 125 w 162" name="T28"/>
                  <a:gd fmla="*/ 5 h 134" name="T29"/>
                  <a:gd fmla="*/ 118 w 162" name="T30"/>
                  <a:gd fmla="*/ 0 h 134" name="T31"/>
                  <a:gd fmla="*/ 93 w 162" name="T32"/>
                  <a:gd fmla="*/ 12 h 134" name="T33"/>
                  <a:gd fmla="*/ 90 w 162" name="T34"/>
                  <a:gd fmla="*/ 48 h 134" name="T35"/>
                  <a:gd fmla="*/ 106 w 162" name="T36"/>
                  <a:gd fmla="*/ 55 h 134" name="T37"/>
                  <a:gd fmla="*/ 106 w 162" name="T38"/>
                  <a:gd fmla="*/ 69 h 134" name="T39"/>
                  <a:gd fmla="*/ 28 w 162" name="T40"/>
                  <a:gd fmla="*/ 37 h 134" name="T41"/>
                  <a:gd fmla="*/ 31 w 162" name="T42"/>
                  <a:gd fmla="*/ 65 h 134" name="T43"/>
                  <a:gd fmla="*/ 0 w 162" name="T44"/>
                  <a:gd fmla="*/ 65 h 134" name="T45"/>
                  <a:gd fmla="*/ 0 w 162" name="T46"/>
                  <a:gd fmla="*/ 65 h 134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w 162" name="T72"/>
                  <a:gd fmla="*/ 0 h 134" name="T73"/>
                  <a:gd fmla="*/ 162 w 162" name="T74"/>
                  <a:gd fmla="*/ 134 h 134" name="T75"/>
                </a:gdLst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b="T75" l="T72" r="T74" t="T73"/>
                <a:pathLst>
                  <a:path h="134" w="162">
                    <a:moveTo>
                      <a:pt x="0" y="65"/>
                    </a:moveTo>
                    <a:lnTo>
                      <a:pt x="0" y="65"/>
                    </a:lnTo>
                    <a:lnTo>
                      <a:pt x="0" y="116"/>
                    </a:lnTo>
                    <a:lnTo>
                      <a:pt x="17" y="129"/>
                    </a:lnTo>
                    <a:lnTo>
                      <a:pt x="43" y="132"/>
                    </a:lnTo>
                    <a:lnTo>
                      <a:pt x="67" y="133"/>
                    </a:lnTo>
                    <a:lnTo>
                      <a:pt x="91" y="115"/>
                    </a:lnTo>
                    <a:lnTo>
                      <a:pt x="92" y="107"/>
                    </a:lnTo>
                    <a:lnTo>
                      <a:pt x="113" y="102"/>
                    </a:lnTo>
                    <a:lnTo>
                      <a:pt x="109" y="95"/>
                    </a:lnTo>
                    <a:lnTo>
                      <a:pt x="153" y="81"/>
                    </a:lnTo>
                    <a:lnTo>
                      <a:pt x="147" y="75"/>
                    </a:lnTo>
                    <a:lnTo>
                      <a:pt x="161" y="34"/>
                    </a:lnTo>
                    <a:lnTo>
                      <a:pt x="150" y="17"/>
                    </a:lnTo>
                    <a:lnTo>
                      <a:pt x="125" y="5"/>
                    </a:lnTo>
                    <a:lnTo>
                      <a:pt x="118" y="0"/>
                    </a:lnTo>
                    <a:lnTo>
                      <a:pt x="93" y="12"/>
                    </a:lnTo>
                    <a:lnTo>
                      <a:pt x="90" y="48"/>
                    </a:lnTo>
                    <a:lnTo>
                      <a:pt x="106" y="55"/>
                    </a:lnTo>
                    <a:lnTo>
                      <a:pt x="106" y="69"/>
                    </a:lnTo>
                    <a:lnTo>
                      <a:pt x="28" y="37"/>
                    </a:lnTo>
                    <a:lnTo>
                      <a:pt x="31" y="65"/>
                    </a:lnTo>
                    <a:lnTo>
                      <a:pt x="0" y="6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7" name="Freeform 168"/>
              <p:cNvSpPr/>
              <p:nvPr/>
            </p:nvSpPr>
            <p:spPr bwMode="auto">
              <a:xfrm>
                <a:off x="3305" y="3745"/>
                <a:ext cx="224" cy="158"/>
              </a:xfrm>
              <a:custGeom>
                <a:gdLst>
                  <a:gd fmla="*/ 0 w 224" name="T0"/>
                  <a:gd fmla="*/ 94 h 180" name="T1"/>
                  <a:gd fmla="*/ 0 w 224" name="T2"/>
                  <a:gd fmla="*/ 94 h 180" name="T3"/>
                  <a:gd fmla="*/ 8 w 224" name="T4"/>
                  <a:gd fmla="*/ 88 h 180" name="T5"/>
                  <a:gd fmla="*/ 17 w 224" name="T6"/>
                  <a:gd fmla="*/ 100 h 180" name="T7"/>
                  <a:gd fmla="*/ 35 w 224" name="T8"/>
                  <a:gd fmla="*/ 100 h 180" name="T9"/>
                  <a:gd fmla="*/ 47 w 224" name="T10"/>
                  <a:gd fmla="*/ 91 h 180" name="T11"/>
                  <a:gd fmla="*/ 47 w 224" name="T12"/>
                  <a:gd fmla="*/ 36 h 180" name="T13"/>
                  <a:gd fmla="*/ 58 w 224" name="T14"/>
                  <a:gd fmla="*/ 50 h 180" name="T15"/>
                  <a:gd fmla="*/ 58 w 224" name="T16"/>
                  <a:gd fmla="*/ 65 h 180" name="T17"/>
                  <a:gd fmla="*/ 77 w 224" name="T18"/>
                  <a:gd fmla="*/ 64 h 180" name="T19"/>
                  <a:gd fmla="*/ 93 w 224" name="T20"/>
                  <a:gd fmla="*/ 47 h 180" name="T21"/>
                  <a:gd fmla="*/ 123 w 224" name="T22"/>
                  <a:gd fmla="*/ 47 h 180" name="T23"/>
                  <a:gd fmla="*/ 174 w 224" name="T24"/>
                  <a:gd fmla="*/ 0 h 180" name="T25"/>
                  <a:gd fmla="*/ 205 w 224" name="T26"/>
                  <a:gd fmla="*/ 6 h 180" name="T27"/>
                  <a:gd fmla="*/ 210 w 224" name="T28"/>
                  <a:gd fmla="*/ 51 h 180" name="T29"/>
                  <a:gd fmla="*/ 196 w 224" name="T30"/>
                  <a:gd fmla="*/ 63 h 180" name="T31"/>
                  <a:gd fmla="*/ 205 w 224" name="T32"/>
                  <a:gd fmla="*/ 73 h 180" name="T33"/>
                  <a:gd fmla="*/ 212 w 224" name="T34"/>
                  <a:gd fmla="*/ 65 h 180" name="T35"/>
                  <a:gd fmla="*/ 223 w 224" name="T36"/>
                  <a:gd fmla="*/ 65 h 180" name="T37"/>
                  <a:gd fmla="*/ 217 w 224" name="T38"/>
                  <a:gd fmla="*/ 91 h 180" name="T39"/>
                  <a:gd fmla="*/ 184 w 224" name="T40"/>
                  <a:gd fmla="*/ 132 h 180" name="T41"/>
                  <a:gd fmla="*/ 144 w 224" name="T42"/>
                  <a:gd fmla="*/ 167 h 180" name="T43"/>
                  <a:gd fmla="*/ 114 w 224" name="T44"/>
                  <a:gd fmla="*/ 178 h 180" name="T45"/>
                  <a:gd fmla="*/ 26 w 224" name="T46"/>
                  <a:gd fmla="*/ 179 h 180" name="T47"/>
                  <a:gd fmla="*/ 19 w 224" name="T48"/>
                  <a:gd fmla="*/ 159 h 180" name="T49"/>
                  <a:gd fmla="*/ 22 w 224" name="T50"/>
                  <a:gd fmla="*/ 143 h 180" name="T51"/>
                  <a:gd fmla="*/ 0 w 224" name="T52"/>
                  <a:gd fmla="*/ 94 h 180" name="T53"/>
                  <a:gd fmla="*/ 0 w 224" name="T54"/>
                  <a:gd fmla="*/ 94 h 180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24" name="T84"/>
                  <a:gd fmla="*/ 0 h 180" name="T85"/>
                  <a:gd fmla="*/ 224 w 224" name="T86"/>
                  <a:gd fmla="*/ 180 h 180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180" w="224">
                    <a:moveTo>
                      <a:pt x="0" y="94"/>
                    </a:moveTo>
                    <a:lnTo>
                      <a:pt x="0" y="94"/>
                    </a:lnTo>
                    <a:lnTo>
                      <a:pt x="8" y="88"/>
                    </a:lnTo>
                    <a:lnTo>
                      <a:pt x="17" y="100"/>
                    </a:lnTo>
                    <a:lnTo>
                      <a:pt x="35" y="100"/>
                    </a:lnTo>
                    <a:lnTo>
                      <a:pt x="47" y="91"/>
                    </a:lnTo>
                    <a:lnTo>
                      <a:pt x="47" y="36"/>
                    </a:lnTo>
                    <a:lnTo>
                      <a:pt x="58" y="50"/>
                    </a:lnTo>
                    <a:lnTo>
                      <a:pt x="58" y="65"/>
                    </a:lnTo>
                    <a:lnTo>
                      <a:pt x="77" y="64"/>
                    </a:lnTo>
                    <a:lnTo>
                      <a:pt x="93" y="47"/>
                    </a:lnTo>
                    <a:lnTo>
                      <a:pt x="123" y="47"/>
                    </a:lnTo>
                    <a:lnTo>
                      <a:pt x="174" y="0"/>
                    </a:lnTo>
                    <a:lnTo>
                      <a:pt x="205" y="6"/>
                    </a:lnTo>
                    <a:lnTo>
                      <a:pt x="210" y="51"/>
                    </a:lnTo>
                    <a:lnTo>
                      <a:pt x="196" y="63"/>
                    </a:lnTo>
                    <a:lnTo>
                      <a:pt x="205" y="73"/>
                    </a:lnTo>
                    <a:lnTo>
                      <a:pt x="212" y="65"/>
                    </a:lnTo>
                    <a:lnTo>
                      <a:pt x="223" y="65"/>
                    </a:lnTo>
                    <a:lnTo>
                      <a:pt x="217" y="91"/>
                    </a:lnTo>
                    <a:lnTo>
                      <a:pt x="184" y="132"/>
                    </a:lnTo>
                    <a:lnTo>
                      <a:pt x="144" y="167"/>
                    </a:lnTo>
                    <a:lnTo>
                      <a:pt x="114" y="178"/>
                    </a:lnTo>
                    <a:lnTo>
                      <a:pt x="26" y="179"/>
                    </a:lnTo>
                    <a:lnTo>
                      <a:pt x="19" y="159"/>
                    </a:lnTo>
                    <a:lnTo>
                      <a:pt x="22" y="143"/>
                    </a:lnTo>
                    <a:lnTo>
                      <a:pt x="0" y="94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8" name="Freeform 169"/>
              <p:cNvSpPr/>
              <p:nvPr/>
            </p:nvSpPr>
            <p:spPr bwMode="auto">
              <a:xfrm>
                <a:off x="3449" y="3768"/>
                <a:ext cx="32" cy="158"/>
              </a:xfrm>
              <a:custGeom>
                <a:gdLst>
                  <a:gd fmla="*/ 0 w 32" name="T0"/>
                  <a:gd fmla="*/ 16 h 33" name="T1"/>
                  <a:gd fmla="*/ 0 w 32" name="T2"/>
                  <a:gd fmla="*/ 16 h 33" name="T3"/>
                  <a:gd fmla="*/ 11 w 32" name="T4"/>
                  <a:gd fmla="*/ 32 h 33" name="T5"/>
                  <a:gd fmla="*/ 31 w 32" name="T6"/>
                  <a:gd fmla="*/ 16 h 33" name="T7"/>
                  <a:gd fmla="*/ 22 w 32" name="T8"/>
                  <a:gd fmla="*/ 0 h 33" name="T9"/>
                  <a:gd fmla="*/ 0 w 32" name="T10"/>
                  <a:gd fmla="*/ 16 h 33" name="T11"/>
                  <a:gd fmla="*/ 0 w 32" name="T12"/>
                  <a:gd fmla="*/ 16 h 3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32" name="T21"/>
                  <a:gd fmla="*/ 0 h 33" name="T22"/>
                  <a:gd fmla="*/ 32 w 32" name="T23"/>
                  <a:gd fmla="*/ 33 h 3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33" w="32">
                    <a:moveTo>
                      <a:pt x="0" y="16"/>
                    </a:moveTo>
                    <a:lnTo>
                      <a:pt x="0" y="16"/>
                    </a:lnTo>
                    <a:lnTo>
                      <a:pt x="11" y="32"/>
                    </a:lnTo>
                    <a:lnTo>
                      <a:pt x="31" y="16"/>
                    </a:lnTo>
                    <a:lnTo>
                      <a:pt x="22" y="0"/>
                    </a:lnTo>
                    <a:lnTo>
                      <a:pt x="0" y="16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59" name="Freeform 170"/>
              <p:cNvSpPr/>
              <p:nvPr/>
            </p:nvSpPr>
            <p:spPr bwMode="auto">
              <a:xfrm>
                <a:off x="3201" y="2876"/>
                <a:ext cx="43" cy="158"/>
              </a:xfrm>
              <a:custGeom>
                <a:gdLst>
                  <a:gd fmla="*/ 2 w 43" name="T0"/>
                  <a:gd fmla="*/ 25 h 27" name="T1"/>
                  <a:gd fmla="*/ 11 w 43" name="T2"/>
                  <a:gd fmla="*/ 26 h 27" name="T3"/>
                  <a:gd fmla="*/ 15 w 43" name="T4"/>
                  <a:gd fmla="*/ 25 h 27" name="T5"/>
                  <a:gd fmla="*/ 20 w 43" name="T6"/>
                  <a:gd fmla="*/ 22 h 27" name="T7"/>
                  <a:gd fmla="*/ 29 w 43" name="T8"/>
                  <a:gd fmla="*/ 20 h 27" name="T9"/>
                  <a:gd fmla="*/ 37 w 43" name="T10"/>
                  <a:gd fmla="*/ 18 h 27" name="T11"/>
                  <a:gd fmla="*/ 40 w 43" name="T12"/>
                  <a:gd fmla="*/ 11 h 27" name="T13"/>
                  <a:gd fmla="*/ 42 w 43" name="T14"/>
                  <a:gd fmla="*/ 7 h 27" name="T15"/>
                  <a:gd fmla="*/ 33 w 43" name="T16"/>
                  <a:gd fmla="*/ 0 h 27" name="T17"/>
                  <a:gd fmla="*/ 0 w 43" name="T18"/>
                  <a:gd fmla="*/ 7 h 27" name="T19"/>
                  <a:gd fmla="*/ 0 w 43" name="T20"/>
                  <a:gd fmla="*/ 25 h 27" name="T21"/>
                  <a:gd fmla="*/ 2 w 43" name="T22"/>
                  <a:gd fmla="*/ 25 h 27" name="T23"/>
                  <a:gd fmla="*/ 2 w 43" name="T24"/>
                  <a:gd fmla="*/ 25 h 27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43" name="T39"/>
                  <a:gd fmla="*/ 0 h 27" name="T40"/>
                  <a:gd fmla="*/ 43 w 43" name="T41"/>
                  <a:gd fmla="*/ 27 h 27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27" w="43">
                    <a:moveTo>
                      <a:pt x="2" y="25"/>
                    </a:moveTo>
                    <a:lnTo>
                      <a:pt x="11" y="26"/>
                    </a:lnTo>
                    <a:lnTo>
                      <a:pt x="15" y="25"/>
                    </a:lnTo>
                    <a:lnTo>
                      <a:pt x="20" y="22"/>
                    </a:lnTo>
                    <a:lnTo>
                      <a:pt x="29" y="20"/>
                    </a:lnTo>
                    <a:lnTo>
                      <a:pt x="37" y="18"/>
                    </a:lnTo>
                    <a:lnTo>
                      <a:pt x="40" y="11"/>
                    </a:lnTo>
                    <a:lnTo>
                      <a:pt x="42" y="7"/>
                    </a:lnTo>
                    <a:lnTo>
                      <a:pt x="33" y="0"/>
                    </a:lnTo>
                    <a:lnTo>
                      <a:pt x="0" y="7"/>
                    </a:lnTo>
                    <a:lnTo>
                      <a:pt x="0" y="25"/>
                    </a:lnTo>
                    <a:lnTo>
                      <a:pt x="2" y="25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  <p:sp>
            <p:nvSpPr>
              <p:cNvPr id="260" name="Freeform 171"/>
              <p:cNvSpPr/>
              <p:nvPr/>
            </p:nvSpPr>
            <p:spPr bwMode="auto">
              <a:xfrm>
                <a:off x="3181" y="2877"/>
                <a:ext cx="55" cy="158"/>
              </a:xfrm>
              <a:custGeom>
                <a:gdLst>
                  <a:gd fmla="*/ 0 w 55" name="T0"/>
                  <a:gd fmla="*/ 47 h 103" name="T1"/>
                  <a:gd fmla="*/ 0 w 55" name="T2"/>
                  <a:gd fmla="*/ 47 h 103" name="T3"/>
                  <a:gd fmla="*/ 12 w 55" name="T4"/>
                  <a:gd fmla="*/ 38 h 103" name="T5"/>
                  <a:gd fmla="*/ 18 w 55" name="T6"/>
                  <a:gd fmla="*/ 1 h 103" name="T7"/>
                  <a:gd fmla="*/ 51 w 55" name="T8"/>
                  <a:gd fmla="*/ 0 h 103" name="T9"/>
                  <a:gd fmla="*/ 42 w 55" name="T10"/>
                  <a:gd fmla="*/ 12 h 103" name="T11"/>
                  <a:gd fmla="*/ 52 w 55" name="T12"/>
                  <a:gd fmla="*/ 28 h 103" name="T13"/>
                  <a:gd fmla="*/ 33 w 55" name="T14"/>
                  <a:gd fmla="*/ 47 h 103" name="T15"/>
                  <a:gd fmla="*/ 54 w 55" name="T16"/>
                  <a:gd fmla="*/ 60 h 103" name="T17"/>
                  <a:gd fmla="*/ 27 w 55" name="T18"/>
                  <a:gd fmla="*/ 102 h 103" name="T19"/>
                  <a:gd fmla="*/ 23 w 55" name="T20"/>
                  <a:gd fmla="*/ 75 h 103" name="T21"/>
                  <a:gd fmla="*/ 0 w 55" name="T22"/>
                  <a:gd fmla="*/ 47 h 103" name="T23"/>
                  <a:gd fmla="*/ 0 w 55" name="T24"/>
                  <a:gd fmla="*/ 47 h 103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55" name="T39"/>
                  <a:gd fmla="*/ 0 h 103" name="T40"/>
                  <a:gd fmla="*/ 55 w 55" name="T41"/>
                  <a:gd fmla="*/ 103 h 103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103" w="55">
                    <a:moveTo>
                      <a:pt x="0" y="47"/>
                    </a:moveTo>
                    <a:lnTo>
                      <a:pt x="0" y="47"/>
                    </a:lnTo>
                    <a:lnTo>
                      <a:pt x="12" y="38"/>
                    </a:lnTo>
                    <a:lnTo>
                      <a:pt x="18" y="1"/>
                    </a:lnTo>
                    <a:lnTo>
                      <a:pt x="51" y="0"/>
                    </a:lnTo>
                    <a:lnTo>
                      <a:pt x="42" y="12"/>
                    </a:lnTo>
                    <a:lnTo>
                      <a:pt x="52" y="28"/>
                    </a:lnTo>
                    <a:lnTo>
                      <a:pt x="33" y="47"/>
                    </a:lnTo>
                    <a:lnTo>
                      <a:pt x="54" y="60"/>
                    </a:lnTo>
                    <a:lnTo>
                      <a:pt x="27" y="102"/>
                    </a:lnTo>
                    <a:lnTo>
                      <a:pt x="23" y="75"/>
                    </a:lnTo>
                    <a:lnTo>
                      <a:pt x="0" y="47"/>
                    </a:lnTo>
                  </a:path>
                </a:pathLst>
              </a:custGeom>
              <a:grpFill/>
              <a:ln w="6350">
                <a:solidFill>
                  <a:srgbClr val="020A0D"/>
                </a:solidFill>
                <a:round/>
              </a:ln>
            </p:spPr>
            <p:txBody>
              <a:bodyPr anchor="ctr" bIns="0" lIns="0" rIns="0" tIns="0">
                <a:spAutoFit/>
              </a:bodyPr>
              <a:lstStyle/>
              <a:p>
                <a:pPr fontAlgn="auto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>
                  <a:latin typeface="+mn-lt"/>
                  <a:ea typeface="+mn-ea"/>
                </a:endParaRPr>
              </a:p>
            </p:txBody>
          </p:sp>
        </p:grpSp>
        <p:sp>
          <p:nvSpPr>
            <p:cNvPr id="195" name="Freeform 106"/>
            <p:cNvSpPr/>
            <p:nvPr/>
          </p:nvSpPr>
          <p:spPr bwMode="auto">
            <a:xfrm>
              <a:off x="3169412" y="3347724"/>
              <a:ext cx="114299" cy="206196"/>
            </a:xfrm>
            <a:custGeom>
              <a:gdLst>
                <a:gd fmla="*/ 0 w 90" name="T0"/>
                <a:gd fmla="*/ 23633520 h 43" name="T1"/>
                <a:gd fmla="*/ 0 w 90" name="T2"/>
                <a:gd fmla="*/ 23633520 h 43" name="T3"/>
                <a:gd fmla="*/ 38709597 w 90" name="T4"/>
                <a:gd fmla="*/ 66175857 h 43" name="T5"/>
                <a:gd fmla="*/ 104838504 w 90" name="T6"/>
                <a:gd fmla="*/ 64600540 h 43" name="T7"/>
                <a:gd fmla="*/ 143548091 w 90" name="T8"/>
                <a:gd fmla="*/ 40965765 h 43" name="T9"/>
                <a:gd fmla="*/ 59677300 w 90" name="T10"/>
                <a:gd fmla="*/ 9453155 h 43" name="T11"/>
                <a:gd fmla="*/ 48387003 w 90" name="T12"/>
                <a:gd fmla="*/ 0 h 43" name="T13"/>
                <a:gd fmla="*/ 0 w 90" name="T14"/>
                <a:gd fmla="*/ 23633520 h 43" name="T15"/>
                <a:gd fmla="*/ 0 w 90" name="T16"/>
                <a:gd fmla="*/ 23633520 h 43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90" name="T27"/>
                <a:gd fmla="*/ 0 h 43" name="T28"/>
                <a:gd fmla="*/ 90 w 90" name="T29"/>
                <a:gd fmla="*/ 43 h 43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43" w="90">
                  <a:moveTo>
                    <a:pt x="0" y="15"/>
                  </a:moveTo>
                  <a:lnTo>
                    <a:pt x="0" y="15"/>
                  </a:lnTo>
                  <a:lnTo>
                    <a:pt x="24" y="42"/>
                  </a:lnTo>
                  <a:lnTo>
                    <a:pt x="65" y="41"/>
                  </a:lnTo>
                  <a:lnTo>
                    <a:pt x="89" y="26"/>
                  </a:lnTo>
                  <a:lnTo>
                    <a:pt x="37" y="6"/>
                  </a:lnTo>
                  <a:lnTo>
                    <a:pt x="30" y="0"/>
                  </a:lnTo>
                  <a:lnTo>
                    <a:pt x="0" y="15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6" name="Freeform 107"/>
            <p:cNvSpPr/>
            <p:nvPr/>
          </p:nvSpPr>
          <p:spPr bwMode="auto">
            <a:xfrm>
              <a:off x="3328166" y="3224677"/>
              <a:ext cx="96837" cy="206196"/>
            </a:xfrm>
            <a:custGeom>
              <a:gdLst>
                <a:gd fmla="*/ 0 w 78" name="T0"/>
                <a:gd fmla="*/ 12590929 h 58" name="T1"/>
                <a:gd fmla="*/ 33909086 w 78" name="T2"/>
                <a:gd fmla="*/ 8993902 h 58" name="T3"/>
                <a:gd fmla="*/ 60110943 w 78" name="T4"/>
                <a:gd fmla="*/ 0 h 58" name="T5"/>
                <a:gd fmla="*/ 95561981 w 78" name="T6"/>
                <a:gd fmla="*/ 7195391 h 58" name="T7"/>
                <a:gd fmla="*/ 118682426 w 78" name="T8"/>
                <a:gd fmla="*/ 21584828 h 58" name="T9"/>
                <a:gd fmla="*/ 104809911 w 78" name="T10"/>
                <a:gd fmla="*/ 34175757 h 58" name="T11"/>
                <a:gd fmla="*/ 87854752 w 78" name="T12"/>
                <a:gd fmla="*/ 35974269 h 58" name="T13"/>
                <a:gd fmla="*/ 67818172 w 78" name="T14"/>
                <a:gd fmla="*/ 55760591 h 58" name="T15"/>
                <a:gd fmla="*/ 53946898 w 78" name="T16"/>
                <a:gd fmla="*/ 102528622 h 58" name="T17"/>
                <a:gd fmla="*/ 44697726 w 78" name="T18"/>
                <a:gd fmla="*/ 82742290 h 58" name="T19"/>
                <a:gd fmla="*/ 18495865 w 78" name="T20"/>
                <a:gd fmla="*/ 80943778 h 58" name="T21"/>
                <a:gd fmla="*/ 35449787 w 78" name="T22"/>
                <a:gd fmla="*/ 43169657 h 58" name="T23"/>
                <a:gd fmla="*/ 0 w 78" name="T24"/>
                <a:gd fmla="*/ 30578733 h 58" name="T25"/>
                <a:gd fmla="*/ 0 w 78" name="T26"/>
                <a:gd fmla="*/ 12590929 h 58" name="T27"/>
                <a:gd fmla="*/ 0 w 78" name="T28"/>
                <a:gd fmla="*/ 12590929 h 58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w 78" name="T45"/>
                <a:gd fmla="*/ 0 h 58" name="T46"/>
                <a:gd fmla="*/ 78 w 78" name="T47"/>
                <a:gd fmla="*/ 58 h 58" name="T48"/>
              </a:gdLst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b="T48" l="T45" r="T47" t="T46"/>
              <a:pathLst>
                <a:path h="57" w="78">
                  <a:moveTo>
                    <a:pt x="0" y="7"/>
                  </a:moveTo>
                  <a:lnTo>
                    <a:pt x="22" y="5"/>
                  </a:lnTo>
                  <a:lnTo>
                    <a:pt x="39" y="0"/>
                  </a:lnTo>
                  <a:lnTo>
                    <a:pt x="62" y="4"/>
                  </a:lnTo>
                  <a:lnTo>
                    <a:pt x="77" y="12"/>
                  </a:lnTo>
                  <a:lnTo>
                    <a:pt x="68" y="19"/>
                  </a:lnTo>
                  <a:lnTo>
                    <a:pt x="57" y="20"/>
                  </a:lnTo>
                  <a:lnTo>
                    <a:pt x="44" y="31"/>
                  </a:lnTo>
                  <a:lnTo>
                    <a:pt x="35" y="57"/>
                  </a:lnTo>
                  <a:lnTo>
                    <a:pt x="29" y="46"/>
                  </a:lnTo>
                  <a:lnTo>
                    <a:pt x="12" y="45"/>
                  </a:lnTo>
                  <a:lnTo>
                    <a:pt x="23" y="24"/>
                  </a:lnTo>
                  <a:lnTo>
                    <a:pt x="0" y="17"/>
                  </a:lnTo>
                  <a:lnTo>
                    <a:pt x="0" y="7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  <p:sp>
          <p:nvSpPr>
            <p:cNvPr id="197" name="Freeform 108"/>
            <p:cNvSpPr/>
            <p:nvPr/>
          </p:nvSpPr>
          <p:spPr bwMode="auto">
            <a:xfrm>
              <a:off x="3301191" y="3230233"/>
              <a:ext cx="55563" cy="206196"/>
            </a:xfrm>
            <a:custGeom>
              <a:gdLst>
                <a:gd fmla="*/ 67080589 w 45" name="T0"/>
                <a:gd fmla="*/ 15534291 h 29" name="T1"/>
                <a:gd fmla="*/ 51835342 w 45" name="T2"/>
                <a:gd fmla="*/ 48329201 h 29" name="T3"/>
                <a:gd fmla="*/ 0 w 45" name="T4"/>
                <a:gd fmla="*/ 39698886 h 29" name="T5"/>
                <a:gd fmla="*/ 21343603 w 45" name="T6"/>
                <a:gd fmla="*/ 18986938 h 29" name="T7"/>
                <a:gd fmla="*/ 35065190 w 45" name="T8"/>
                <a:gd fmla="*/ 0 h 29" name="T9"/>
                <a:gd fmla="*/ 67080589 w 45" name="T10"/>
                <a:gd fmla="*/ 15534291 h 29" name="T11"/>
                <a:gd fmla="*/ 67080589 w 45" name="T12"/>
                <a:gd fmla="*/ 15534291 h 29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45" name="T21"/>
                <a:gd fmla="*/ 0 h 29" name="T22"/>
                <a:gd fmla="*/ 45 w 45" name="T23"/>
                <a:gd fmla="*/ 29 h 29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8" w="45">
                  <a:moveTo>
                    <a:pt x="44" y="9"/>
                  </a:moveTo>
                  <a:lnTo>
                    <a:pt x="34" y="28"/>
                  </a:lnTo>
                  <a:lnTo>
                    <a:pt x="0" y="23"/>
                  </a:lnTo>
                  <a:lnTo>
                    <a:pt x="14" y="11"/>
                  </a:lnTo>
                  <a:lnTo>
                    <a:pt x="23" y="0"/>
                  </a:lnTo>
                  <a:lnTo>
                    <a:pt x="44" y="9"/>
                  </a:lnTo>
                </a:path>
              </a:pathLst>
            </a:custGeom>
            <a:grpFill/>
            <a:ln w="6350">
              <a:solidFill>
                <a:srgbClr val="020A0D"/>
              </a:solidFill>
              <a:round/>
            </a:ln>
          </p:spPr>
          <p:txBody>
            <a:bodyPr anchor="ctr" bIns="0" lIns="0" rIns="0" tIns="0">
              <a:spAutoFit/>
            </a:bodyPr>
            <a:lstStyle/>
            <a:p>
              <a:pPr fontAlgn="auto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>
                <a:latin typeface="+mn-lt"/>
                <a:ea typeface="+mn-ea"/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1134706" y="682724"/>
            <a:ext cx="3351073" cy="461665"/>
            <a:chOff x="1134706" y="682724"/>
            <a:chExt cx="3351073" cy="461665"/>
          </a:xfrm>
          <a:noFill/>
        </p:grpSpPr>
        <p:sp>
          <p:nvSpPr>
            <p:cNvPr id="365" name="矩形 364"/>
            <p:cNvSpPr/>
            <p:nvPr/>
          </p:nvSpPr>
          <p:spPr>
            <a:xfrm>
              <a:off x="1838901" y="682724"/>
              <a:ext cx="2621280" cy="457200"/>
            </a:xfrm>
            <a:prstGeom prst="rect">
              <a:avLst/>
            </a:prstGeom>
            <a:grpFill/>
            <a:ln>
              <a:noFill/>
            </a:ln>
          </p:spPr>
          <p:txBody>
            <a:bodyPr wrap="none">
              <a:spAutoFit/>
            </a:bodyPr>
            <a:lstStyle/>
            <a:p>
              <a:r>
                <a:rPr altLang="en-US" b="1" lang="zh-CN" smtClean="0" sz="240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charset="-122" panose="020b0503020204020204" pitchFamily="34" typeface="微软雅黑"/>
                  <a:ea charset="-122" panose="020b0503020204020204" pitchFamily="34" typeface="微软雅黑"/>
                </a:rPr>
                <a:t>点击此处输入标题</a:t>
              </a:r>
            </a:p>
          </p:txBody>
        </p:sp>
        <p:sp>
          <p:nvSpPr>
            <p:cNvPr id="366" name="椭圆 365"/>
            <p:cNvSpPr/>
            <p:nvPr/>
          </p:nvSpPr>
          <p:spPr>
            <a:xfrm>
              <a:off x="1134706" y="804231"/>
              <a:ext cx="209352" cy="20929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>
              <a:glow rad="228600">
                <a:schemeClr val="accent3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sp>
        <p:nvSpPr>
          <p:cNvPr id="371" name="Freeform 3"/>
          <p:cNvSpPr/>
          <p:nvPr/>
        </p:nvSpPr>
        <p:spPr bwMode="auto">
          <a:xfrm>
            <a:off x="5714088" y="3028490"/>
            <a:ext cx="752388" cy="539238"/>
          </a:xfrm>
          <a:custGeom>
            <a:gdLst>
              <a:gd fmla="*/ 121 w 549" name="T0"/>
              <a:gd fmla="*/ 365 h 378" name="T1"/>
              <a:gd fmla="*/ 125 w 549" name="T2"/>
              <a:gd fmla="*/ 343 h 378" name="T3"/>
              <a:gd fmla="*/ 145 w 549" name="T4"/>
              <a:gd fmla="*/ 334 h 378" name="T5"/>
              <a:gd fmla="*/ 180 w 549" name="T6"/>
              <a:gd fmla="*/ 365 h 378" name="T7"/>
              <a:gd fmla="*/ 191 w 549" name="T8"/>
              <a:gd fmla="*/ 365 h 378" name="T9"/>
              <a:gd fmla="*/ 224 w 549" name="T10"/>
              <a:gd fmla="*/ 360 h 378" name="T11"/>
              <a:gd fmla="*/ 243 w 549" name="T12"/>
              <a:gd fmla="*/ 345 h 378" name="T13"/>
              <a:gd fmla="*/ 269 w 549" name="T14"/>
              <a:gd fmla="*/ 367 h 378" name="T15"/>
              <a:gd fmla="*/ 281 w 549" name="T16"/>
              <a:gd fmla="*/ 348 h 378" name="T17"/>
              <a:gd fmla="*/ 283 w 549" name="T18"/>
              <a:gd fmla="*/ 336 h 378" name="T19"/>
              <a:gd fmla="*/ 305 w 549" name="T20"/>
              <a:gd fmla="*/ 324 h 378" name="T21"/>
              <a:gd fmla="*/ 311 w 549" name="T22"/>
              <a:gd fmla="*/ 297 h 378" name="T23"/>
              <a:gd fmla="*/ 334 w 549" name="T24"/>
              <a:gd fmla="*/ 293 h 378" name="T25"/>
              <a:gd fmla="*/ 394 w 549" name="T26"/>
              <a:gd fmla="*/ 189 h 378" name="T27"/>
              <a:gd fmla="*/ 384 w 549" name="T28"/>
              <a:gd fmla="*/ 172 h 378" name="T29"/>
              <a:gd fmla="*/ 394 w 549" name="T30"/>
              <a:gd fmla="*/ 160 h 378" name="T31"/>
              <a:gd fmla="*/ 408 w 549" name="T32"/>
              <a:gd fmla="*/ 165 h 378" name="T33"/>
              <a:gd fmla="*/ 427 w 549" name="T34"/>
              <a:gd fmla="*/ 154 h 378" name="T35"/>
              <a:gd fmla="*/ 439 w 549" name="T36"/>
              <a:gd fmla="*/ 129 h 378" name="T37"/>
              <a:gd fmla="*/ 489 w 549" name="T38"/>
              <a:gd fmla="*/ 83 h 378" name="T39"/>
              <a:gd fmla="*/ 528 w 549" name="T40"/>
              <a:gd fmla="*/ 70 h 378" name="T41"/>
              <a:gd fmla="*/ 548 w 549" name="T42"/>
              <a:gd fmla="*/ 52 h 378" name="T43"/>
              <a:gd fmla="*/ 542 w 549" name="T44"/>
              <a:gd fmla="*/ 16 h 378" name="T45"/>
              <a:gd fmla="*/ 515 w 549" name="T46"/>
              <a:gd fmla="*/ 13 h 378" name="T47"/>
              <a:gd fmla="*/ 456 w 549" name="T48"/>
              <a:gd fmla="*/ 19 h 378" name="T49"/>
              <a:gd fmla="*/ 415 w 549" name="T50"/>
              <a:gd fmla="*/ 0 h 378" name="T51"/>
              <a:gd fmla="*/ 390 w 549" name="T52"/>
              <a:gd fmla="*/ 4 h 378" name="T53"/>
              <a:gd fmla="*/ 329 w 549" name="T54"/>
              <a:gd fmla="*/ 83 h 378" name="T55"/>
              <a:gd fmla="*/ 311 w 549" name="T56"/>
              <a:gd fmla="*/ 95 h 378" name="T57"/>
              <a:gd fmla="*/ 272 w 549" name="T58"/>
              <a:gd fmla="*/ 77 h 378" name="T59"/>
              <a:gd fmla="*/ 269 w 549" name="T60"/>
              <a:gd fmla="*/ 57 h 378" name="T61"/>
              <a:gd fmla="*/ 260 w 549" name="T62"/>
              <a:gd fmla="*/ 21 h 378" name="T63"/>
              <a:gd fmla="*/ 239 w 549" name="T64"/>
              <a:gd fmla="*/ 9 h 378" name="T65"/>
              <a:gd fmla="*/ 204 w 549" name="T66"/>
              <a:gd fmla="*/ 17 h 378" name="T67"/>
              <a:gd fmla="*/ 181 w 549" name="T68"/>
              <a:gd fmla="*/ 2 h 378" name="T69"/>
              <a:gd fmla="*/ 149 w 549" name="T70"/>
              <a:gd fmla="*/ 43 h 378" name="T71"/>
              <a:gd fmla="*/ 114 w 549" name="T72"/>
              <a:gd fmla="*/ 52 h 378" name="T73"/>
              <a:gd fmla="*/ 66 w 549" name="T74"/>
              <a:gd fmla="*/ 96 h 378" name="T75"/>
              <a:gd fmla="*/ 13 w 549" name="T76"/>
              <a:gd fmla="*/ 194 h 378" name="T77"/>
              <a:gd fmla="*/ 26 w 549" name="T78"/>
              <a:gd fmla="*/ 220 h 378" name="T79"/>
              <a:gd fmla="*/ 25 w 549" name="T80"/>
              <a:gd fmla="*/ 231 h 378" name="T81"/>
              <a:gd fmla="*/ 25 w 549" name="T82"/>
              <a:gd fmla="*/ 244 h 378" name="T83"/>
              <a:gd fmla="*/ 30 w 549" name="T84"/>
              <a:gd fmla="*/ 255 h 378" name="T85"/>
              <a:gd fmla="*/ 49 w 549" name="T86"/>
              <a:gd fmla="*/ 242 h 378" name="T87"/>
              <a:gd fmla="*/ 76 w 549" name="T88"/>
              <a:gd fmla="*/ 235 h 378" name="T89"/>
              <a:gd fmla="*/ 0 w 549" name="T90"/>
              <a:gd fmla="*/ 321 h 378" name="T91"/>
              <a:gd fmla="*/ 0 w 549" name="T92"/>
              <a:gd fmla="*/ 341 h 378" name="T93"/>
              <a:gd fmla="*/ 16 w 549" name="T94"/>
              <a:gd fmla="*/ 345 h 378" name="T95"/>
              <a:gd fmla="*/ 50 w 549" name="T96"/>
              <a:gd fmla="*/ 377 h 378" name="T97"/>
              <a:gd fmla="*/ 105 w 549" name="T98"/>
              <a:gd fmla="*/ 370 h 378" name="T99"/>
              <a:gd fmla="*/ 121 w 549" name="T100"/>
              <a:gd fmla="*/ 365 h 378" name="T101"/>
              <a:gd fmla="*/ 121 w 549" name="T102"/>
              <a:gd fmla="*/ 365 h 378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w 549" name="T156"/>
              <a:gd fmla="*/ 0 h 378" name="T157"/>
              <a:gd fmla="*/ 549 w 549" name="T158"/>
              <a:gd fmla="*/ 378 h 378" name="T159"/>
            </a:gdLst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b="T159" l="T156" r="T158" t="T157"/>
            <a:pathLst>
              <a:path h="378" w="549">
                <a:moveTo>
                  <a:pt x="121" y="365"/>
                </a:moveTo>
                <a:lnTo>
                  <a:pt x="125" y="343"/>
                </a:lnTo>
                <a:lnTo>
                  <a:pt x="145" y="334"/>
                </a:lnTo>
                <a:lnTo>
                  <a:pt x="180" y="365"/>
                </a:lnTo>
                <a:lnTo>
                  <a:pt x="191" y="365"/>
                </a:lnTo>
                <a:lnTo>
                  <a:pt x="224" y="360"/>
                </a:lnTo>
                <a:lnTo>
                  <a:pt x="243" y="345"/>
                </a:lnTo>
                <a:lnTo>
                  <a:pt x="269" y="367"/>
                </a:lnTo>
                <a:lnTo>
                  <a:pt x="281" y="348"/>
                </a:lnTo>
                <a:lnTo>
                  <a:pt x="283" y="336"/>
                </a:lnTo>
                <a:lnTo>
                  <a:pt x="305" y="324"/>
                </a:lnTo>
                <a:lnTo>
                  <a:pt x="311" y="297"/>
                </a:lnTo>
                <a:lnTo>
                  <a:pt x="334" y="293"/>
                </a:lnTo>
                <a:lnTo>
                  <a:pt x="394" y="189"/>
                </a:lnTo>
                <a:lnTo>
                  <a:pt x="384" y="172"/>
                </a:lnTo>
                <a:lnTo>
                  <a:pt x="394" y="160"/>
                </a:lnTo>
                <a:lnTo>
                  <a:pt x="408" y="165"/>
                </a:lnTo>
                <a:lnTo>
                  <a:pt x="427" y="154"/>
                </a:lnTo>
                <a:lnTo>
                  <a:pt x="439" y="129"/>
                </a:lnTo>
                <a:lnTo>
                  <a:pt x="489" y="83"/>
                </a:lnTo>
                <a:lnTo>
                  <a:pt x="528" y="70"/>
                </a:lnTo>
                <a:lnTo>
                  <a:pt x="548" y="52"/>
                </a:lnTo>
                <a:lnTo>
                  <a:pt x="542" y="16"/>
                </a:lnTo>
                <a:lnTo>
                  <a:pt x="515" y="13"/>
                </a:lnTo>
                <a:lnTo>
                  <a:pt x="456" y="19"/>
                </a:lnTo>
                <a:lnTo>
                  <a:pt x="415" y="0"/>
                </a:lnTo>
                <a:lnTo>
                  <a:pt x="390" y="4"/>
                </a:lnTo>
                <a:lnTo>
                  <a:pt x="329" y="83"/>
                </a:lnTo>
                <a:lnTo>
                  <a:pt x="311" y="95"/>
                </a:lnTo>
                <a:lnTo>
                  <a:pt x="272" y="77"/>
                </a:lnTo>
                <a:lnTo>
                  <a:pt x="269" y="57"/>
                </a:lnTo>
                <a:lnTo>
                  <a:pt x="260" y="21"/>
                </a:lnTo>
                <a:lnTo>
                  <a:pt x="239" y="9"/>
                </a:lnTo>
                <a:lnTo>
                  <a:pt x="204" y="17"/>
                </a:lnTo>
                <a:lnTo>
                  <a:pt x="181" y="2"/>
                </a:lnTo>
                <a:lnTo>
                  <a:pt x="149" y="43"/>
                </a:lnTo>
                <a:lnTo>
                  <a:pt x="114" y="52"/>
                </a:lnTo>
                <a:lnTo>
                  <a:pt x="66" y="96"/>
                </a:lnTo>
                <a:lnTo>
                  <a:pt x="13" y="194"/>
                </a:lnTo>
                <a:lnTo>
                  <a:pt x="26" y="220"/>
                </a:lnTo>
                <a:lnTo>
                  <a:pt x="25" y="231"/>
                </a:lnTo>
                <a:lnTo>
                  <a:pt x="25" y="244"/>
                </a:lnTo>
                <a:lnTo>
                  <a:pt x="30" y="255"/>
                </a:lnTo>
                <a:lnTo>
                  <a:pt x="49" y="242"/>
                </a:lnTo>
                <a:lnTo>
                  <a:pt x="76" y="235"/>
                </a:lnTo>
                <a:lnTo>
                  <a:pt x="0" y="321"/>
                </a:lnTo>
                <a:lnTo>
                  <a:pt x="0" y="341"/>
                </a:lnTo>
                <a:lnTo>
                  <a:pt x="16" y="345"/>
                </a:lnTo>
                <a:lnTo>
                  <a:pt x="50" y="377"/>
                </a:lnTo>
                <a:lnTo>
                  <a:pt x="105" y="370"/>
                </a:lnTo>
                <a:lnTo>
                  <a:pt x="121" y="365"/>
                </a:lnTo>
              </a:path>
            </a:pathLst>
          </a:custGeom>
          <a:noFill/>
          <a:ln cap="rnd" cmpd="sng" w="12700">
            <a:solidFill>
              <a:schemeClr val="bg1"/>
            </a:solidFill>
            <a:miter lim="800000"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5pPr>
            <a:lvl6pPr fontAlgn="base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6pPr>
            <a:lvl7pPr fontAlgn="base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7pPr>
            <a:lvl8pPr fontAlgn="base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8pPr>
            <a:lvl9pPr fontAlgn="base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9pPr>
          </a:lstStyle>
          <a:p>
            <a:endParaRPr altLang="en-US" lang="zh-CN"/>
          </a:p>
        </p:txBody>
      </p:sp>
      <p:sp>
        <p:nvSpPr>
          <p:cNvPr id="372" name="Freeform 4"/>
          <p:cNvSpPr/>
          <p:nvPr/>
        </p:nvSpPr>
        <p:spPr bwMode="auto">
          <a:xfrm>
            <a:off x="5987471" y="4386263"/>
            <a:ext cx="504707" cy="666443"/>
          </a:xfrm>
          <a:custGeom>
            <a:gdLst>
              <a:gd fmla="*/ 0 w 369" name="T0"/>
              <a:gd fmla="*/ 357 h 465" name="T1"/>
              <a:gd fmla="*/ 12 w 369" name="T2"/>
              <a:gd fmla="*/ 275 h 465" name="T3"/>
              <a:gd fmla="*/ 26 w 369" name="T4"/>
              <a:gd fmla="*/ 256 h 465" name="T5"/>
              <a:gd fmla="*/ 33 w 369" name="T6"/>
              <a:gd fmla="*/ 234 h 465" name="T7"/>
              <a:gd fmla="*/ 48 w 369" name="T8"/>
              <a:gd fmla="*/ 200 h 465" name="T9"/>
              <a:gd fmla="*/ 38 w 369" name="T10"/>
              <a:gd fmla="*/ 186 h 465" name="T11"/>
              <a:gd fmla="*/ 41 w 369" name="T12"/>
              <a:gd fmla="*/ 159 h 465" name="T13"/>
              <a:gd fmla="*/ 78 w 369" name="T14"/>
              <a:gd fmla="*/ 116 h 465" name="T15"/>
              <a:gd fmla="*/ 76 w 369" name="T16"/>
              <a:gd fmla="*/ 87 h 465" name="T17"/>
              <a:gd fmla="*/ 100 w 369" name="T18"/>
              <a:gd fmla="*/ 46 h 465" name="T19"/>
              <a:gd fmla="*/ 124 w 369" name="T20"/>
              <a:gd fmla="*/ 53 h 465" name="T21"/>
              <a:gd fmla="*/ 172 w 369" name="T22"/>
              <a:gd fmla="*/ 17 h 465" name="T23"/>
              <a:gd fmla="*/ 181 w 369" name="T24"/>
              <a:gd fmla="*/ 0 h 465" name="T25"/>
              <a:gd fmla="*/ 210 w 369" name="T26"/>
              <a:gd fmla="*/ 3 h 465" name="T27"/>
              <a:gd fmla="*/ 225 w 369" name="T28"/>
              <a:gd fmla="*/ 43 h 465" name="T29"/>
              <a:gd fmla="*/ 238 w 369" name="T30"/>
              <a:gd fmla="*/ 70 h 465" name="T31"/>
              <a:gd fmla="*/ 270 w 369" name="T32"/>
              <a:gd fmla="*/ 70 h 465" name="T33"/>
              <a:gd fmla="*/ 289 w 369" name="T34"/>
              <a:gd fmla="*/ 46 h 465" name="T35"/>
              <a:gd fmla="*/ 317 w 369" name="T36"/>
              <a:gd fmla="*/ 75 h 465" name="T37"/>
              <a:gd fmla="*/ 368 w 369" name="T38"/>
              <a:gd fmla="*/ 56 h 465" name="T39"/>
              <a:gd fmla="*/ 337 w 369" name="T40"/>
              <a:gd fmla="*/ 132 h 465" name="T41"/>
              <a:gd fmla="*/ 317 w 369" name="T42"/>
              <a:gd fmla="*/ 123 h 465" name="T43"/>
              <a:gd fmla="*/ 304 w 369" name="T44"/>
              <a:gd fmla="*/ 130 h 465" name="T45"/>
              <a:gd fmla="*/ 304 w 369" name="T46"/>
              <a:gd fmla="*/ 136 h 465" name="T47"/>
              <a:gd fmla="*/ 318 w 369" name="T48"/>
              <a:gd fmla="*/ 156 h 465" name="T49"/>
              <a:gd fmla="*/ 315 w 369" name="T50"/>
              <a:gd fmla="*/ 225 h 465" name="T51"/>
              <a:gd fmla="*/ 318 w 369" name="T52"/>
              <a:gd fmla="*/ 247 h 465" name="T53"/>
              <a:gd fmla="*/ 315 w 369" name="T54"/>
              <a:gd fmla="*/ 253 h 465" name="T55"/>
              <a:gd fmla="*/ 294 w 369" name="T56"/>
              <a:gd fmla="*/ 249 h 465" name="T57"/>
              <a:gd fmla="*/ 282 w 369" name="T58"/>
              <a:gd fmla="*/ 263 h 465" name="T59"/>
              <a:gd fmla="*/ 292 w 369" name="T60"/>
              <a:gd fmla="*/ 280 h 465" name="T61"/>
              <a:gd fmla="*/ 267 w 369" name="T62"/>
              <a:gd fmla="*/ 304 h 465" name="T63"/>
              <a:gd fmla="*/ 270 w 369" name="T64"/>
              <a:gd fmla="*/ 313 h 465" name="T65"/>
              <a:gd fmla="*/ 246 w 369" name="T66"/>
              <a:gd fmla="*/ 326 h 465" name="T67"/>
              <a:gd fmla="*/ 251 w 369" name="T68"/>
              <a:gd fmla="*/ 343 h 465" name="T69"/>
              <a:gd fmla="*/ 242 w 369" name="T70"/>
              <a:gd fmla="*/ 353 h 465" name="T71"/>
              <a:gd fmla="*/ 210 w 369" name="T72"/>
              <a:gd fmla="*/ 353 h 465" name="T73"/>
              <a:gd fmla="*/ 192 w 369" name="T74"/>
              <a:gd fmla="*/ 368 h 465" name="T75"/>
              <a:gd fmla="*/ 189 w 369" name="T76"/>
              <a:gd fmla="*/ 375 h 465" name="T77"/>
              <a:gd fmla="*/ 205 w 369" name="T78"/>
              <a:gd fmla="*/ 386 h 465" name="T79"/>
              <a:gd fmla="*/ 188 w 369" name="T80"/>
              <a:gd fmla="*/ 413 h 465" name="T81"/>
              <a:gd fmla="*/ 165 w 369" name="T82"/>
              <a:gd fmla="*/ 442 h 465" name="T83"/>
              <a:gd fmla="*/ 157 w 369" name="T84"/>
              <a:gd fmla="*/ 439 h 465" name="T85"/>
              <a:gd fmla="*/ 133 w 369" name="T86"/>
              <a:gd fmla="*/ 464 h 465" name="T87"/>
              <a:gd fmla="*/ 107 w 369" name="T88"/>
              <a:gd fmla="*/ 406 h 465" name="T89"/>
              <a:gd fmla="*/ 83 w 369" name="T90"/>
              <a:gd fmla="*/ 375 h 465" name="T91"/>
              <a:gd fmla="*/ 67 w 369" name="T92"/>
              <a:gd fmla="*/ 377 h 465" name="T93"/>
              <a:gd fmla="*/ 57 w 369" name="T94"/>
              <a:gd fmla="*/ 368 h 465" name="T95"/>
              <a:gd fmla="*/ 0 w 369" name="T96"/>
              <a:gd fmla="*/ 357 h 465" name="T97"/>
              <a:gd fmla="*/ 0 w 369" name="T98"/>
              <a:gd fmla="*/ 357 h 465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w 369" name="T150"/>
              <a:gd fmla="*/ 0 h 465" name="T151"/>
              <a:gd fmla="*/ 369 w 369" name="T152"/>
              <a:gd fmla="*/ 465 h 465" name="T153"/>
            </a:gdLst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b="T153" l="T150" r="T152" t="T151"/>
            <a:pathLst>
              <a:path h="465" w="369">
                <a:moveTo>
                  <a:pt x="0" y="357"/>
                </a:moveTo>
                <a:lnTo>
                  <a:pt x="12" y="275"/>
                </a:lnTo>
                <a:lnTo>
                  <a:pt x="26" y="256"/>
                </a:lnTo>
                <a:lnTo>
                  <a:pt x="33" y="234"/>
                </a:lnTo>
                <a:lnTo>
                  <a:pt x="48" y="200"/>
                </a:lnTo>
                <a:lnTo>
                  <a:pt x="38" y="186"/>
                </a:lnTo>
                <a:lnTo>
                  <a:pt x="41" y="159"/>
                </a:lnTo>
                <a:lnTo>
                  <a:pt x="78" y="116"/>
                </a:lnTo>
                <a:lnTo>
                  <a:pt x="76" y="87"/>
                </a:lnTo>
                <a:lnTo>
                  <a:pt x="100" y="46"/>
                </a:lnTo>
                <a:lnTo>
                  <a:pt x="124" y="53"/>
                </a:lnTo>
                <a:lnTo>
                  <a:pt x="172" y="17"/>
                </a:lnTo>
                <a:lnTo>
                  <a:pt x="181" y="0"/>
                </a:lnTo>
                <a:lnTo>
                  <a:pt x="210" y="3"/>
                </a:lnTo>
                <a:lnTo>
                  <a:pt x="225" y="43"/>
                </a:lnTo>
                <a:lnTo>
                  <a:pt x="238" y="70"/>
                </a:lnTo>
                <a:lnTo>
                  <a:pt x="270" y="70"/>
                </a:lnTo>
                <a:lnTo>
                  <a:pt x="289" y="46"/>
                </a:lnTo>
                <a:lnTo>
                  <a:pt x="317" y="75"/>
                </a:lnTo>
                <a:lnTo>
                  <a:pt x="368" y="56"/>
                </a:lnTo>
                <a:lnTo>
                  <a:pt x="337" y="132"/>
                </a:lnTo>
                <a:lnTo>
                  <a:pt x="317" y="123"/>
                </a:lnTo>
                <a:lnTo>
                  <a:pt x="304" y="130"/>
                </a:lnTo>
                <a:lnTo>
                  <a:pt x="304" y="136"/>
                </a:lnTo>
                <a:lnTo>
                  <a:pt x="318" y="156"/>
                </a:lnTo>
                <a:lnTo>
                  <a:pt x="315" y="225"/>
                </a:lnTo>
                <a:lnTo>
                  <a:pt x="318" y="247"/>
                </a:lnTo>
                <a:lnTo>
                  <a:pt x="315" y="253"/>
                </a:lnTo>
                <a:lnTo>
                  <a:pt x="294" y="249"/>
                </a:lnTo>
                <a:lnTo>
                  <a:pt x="282" y="263"/>
                </a:lnTo>
                <a:lnTo>
                  <a:pt x="292" y="280"/>
                </a:lnTo>
                <a:lnTo>
                  <a:pt x="267" y="304"/>
                </a:lnTo>
                <a:lnTo>
                  <a:pt x="270" y="313"/>
                </a:lnTo>
                <a:lnTo>
                  <a:pt x="246" y="326"/>
                </a:lnTo>
                <a:lnTo>
                  <a:pt x="251" y="343"/>
                </a:lnTo>
                <a:lnTo>
                  <a:pt x="242" y="353"/>
                </a:lnTo>
                <a:lnTo>
                  <a:pt x="210" y="353"/>
                </a:lnTo>
                <a:lnTo>
                  <a:pt x="192" y="368"/>
                </a:lnTo>
                <a:lnTo>
                  <a:pt x="189" y="375"/>
                </a:lnTo>
                <a:lnTo>
                  <a:pt x="205" y="386"/>
                </a:lnTo>
                <a:lnTo>
                  <a:pt x="188" y="413"/>
                </a:lnTo>
                <a:lnTo>
                  <a:pt x="165" y="442"/>
                </a:lnTo>
                <a:lnTo>
                  <a:pt x="157" y="439"/>
                </a:lnTo>
                <a:lnTo>
                  <a:pt x="133" y="464"/>
                </a:lnTo>
                <a:lnTo>
                  <a:pt x="107" y="406"/>
                </a:lnTo>
                <a:lnTo>
                  <a:pt x="83" y="375"/>
                </a:lnTo>
                <a:lnTo>
                  <a:pt x="67" y="377"/>
                </a:lnTo>
                <a:lnTo>
                  <a:pt x="57" y="368"/>
                </a:lnTo>
                <a:lnTo>
                  <a:pt x="0" y="357"/>
                </a:lnTo>
              </a:path>
            </a:pathLst>
          </a:custGeom>
          <a:noFill/>
          <a:ln cap="rnd" cmpd="sng" w="12700">
            <a:solidFill>
              <a:schemeClr val="bg1"/>
            </a:solidFill>
            <a:miter lim="800000"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5pPr>
            <a:lvl6pPr fontAlgn="base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6pPr>
            <a:lvl7pPr fontAlgn="base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7pPr>
            <a:lvl8pPr fontAlgn="base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8pPr>
            <a:lvl9pPr fontAlgn="base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9pPr>
          </a:lstStyle>
          <a:p>
            <a:endParaRPr altLang="en-US" lang="zh-CN"/>
          </a:p>
        </p:txBody>
      </p:sp>
      <p:sp>
        <p:nvSpPr>
          <p:cNvPr id="373" name="Freeform 5"/>
          <p:cNvSpPr/>
          <p:nvPr/>
        </p:nvSpPr>
        <p:spPr bwMode="auto">
          <a:xfrm>
            <a:off x="5791196" y="5251809"/>
            <a:ext cx="98138" cy="69133"/>
          </a:xfrm>
          <a:custGeom>
            <a:gdLst>
              <a:gd fmla="*/ 6 w 72" name="T0"/>
              <a:gd fmla="*/ 14 h 50" name="T1"/>
              <a:gd fmla="*/ 30 w 72" name="T2"/>
              <a:gd fmla="*/ 21 h 50" name="T3"/>
              <a:gd fmla="*/ 59 w 72" name="T4"/>
              <a:gd fmla="*/ 0 h 50" name="T5"/>
              <a:gd fmla="*/ 71 w 72" name="T6"/>
              <a:gd fmla="*/ 36 h 50" name="T7"/>
              <a:gd fmla="*/ 42 w 72" name="T8"/>
              <a:gd fmla="*/ 49 h 50" name="T9"/>
              <a:gd fmla="*/ 6 w 72" name="T10"/>
              <a:gd fmla="*/ 47 h 50" name="T11"/>
              <a:gd fmla="*/ 0 w 72" name="T12"/>
              <a:gd fmla="*/ 21 h 50" name="T13"/>
              <a:gd fmla="*/ 6 w 72" name="T14"/>
              <a:gd fmla="*/ 14 h 50" name="T15"/>
              <a:gd fmla="*/ 6 w 72" name="T16"/>
              <a:gd fmla="*/ 14 h 50" name="T17"/>
              <a:gd fmla="*/ 0 60000 65536" name="T18"/>
              <a:gd fmla="*/ 0 60000 65536" name="T19"/>
              <a:gd fmla="*/ 0 60000 65536" name="T20"/>
              <a:gd fmla="*/ 0 60000 65536" name="T21"/>
              <a:gd fmla="*/ 0 60000 65536" name="T22"/>
              <a:gd fmla="*/ 0 60000 65536" name="T23"/>
              <a:gd fmla="*/ 0 60000 65536" name="T24"/>
              <a:gd fmla="*/ 0 60000 65536" name="T25"/>
              <a:gd fmla="*/ 0 60000 65536" name="T26"/>
              <a:gd fmla="*/ 0 w 72" name="T27"/>
              <a:gd fmla="*/ 0 h 50" name="T28"/>
              <a:gd fmla="*/ 72 w 72" name="T29"/>
              <a:gd fmla="*/ 50 h 50" name="T30"/>
            </a:gdLst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b="T30" l="T27" r="T29" t="T28"/>
            <a:pathLst>
              <a:path h="50" w="72">
                <a:moveTo>
                  <a:pt x="6" y="14"/>
                </a:moveTo>
                <a:lnTo>
                  <a:pt x="30" y="21"/>
                </a:lnTo>
                <a:lnTo>
                  <a:pt x="59" y="0"/>
                </a:lnTo>
                <a:lnTo>
                  <a:pt x="71" y="36"/>
                </a:lnTo>
                <a:lnTo>
                  <a:pt x="42" y="49"/>
                </a:lnTo>
                <a:lnTo>
                  <a:pt x="6" y="47"/>
                </a:lnTo>
                <a:lnTo>
                  <a:pt x="0" y="21"/>
                </a:lnTo>
                <a:lnTo>
                  <a:pt x="6" y="14"/>
                </a:lnTo>
              </a:path>
            </a:pathLst>
          </a:custGeom>
          <a:noFill/>
          <a:ln cap="rnd" cmpd="sng" w="12700">
            <a:solidFill>
              <a:schemeClr val="bg1"/>
            </a:solidFill>
            <a:miter lim="800000"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5pPr>
            <a:lvl6pPr fontAlgn="base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6pPr>
            <a:lvl7pPr fontAlgn="base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7pPr>
            <a:lvl8pPr fontAlgn="base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8pPr>
            <a:lvl9pPr fontAlgn="base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9pPr>
          </a:lstStyle>
          <a:p>
            <a:endParaRPr altLang="en-US" lang="zh-CN"/>
          </a:p>
        </p:txBody>
      </p:sp>
      <p:sp>
        <p:nvSpPr>
          <p:cNvPr id="374" name="Freeform 6"/>
          <p:cNvSpPr/>
          <p:nvPr/>
        </p:nvSpPr>
        <p:spPr bwMode="auto">
          <a:xfrm>
            <a:off x="6543584" y="4723632"/>
            <a:ext cx="177582" cy="481166"/>
          </a:xfrm>
          <a:custGeom>
            <a:gdLst>
              <a:gd fmla="*/ 128 w 129" name="T0"/>
              <a:gd fmla="*/ 92 h 338" name="T1"/>
              <a:gd fmla="*/ 101 w 129" name="T2"/>
              <a:gd fmla="*/ 239 h 338" name="T3"/>
              <a:gd fmla="*/ 89 w 129" name="T4"/>
              <a:gd fmla="*/ 286 h 338" name="T5"/>
              <a:gd fmla="*/ 89 w 129" name="T6"/>
              <a:gd fmla="*/ 325 h 338" name="T7"/>
              <a:gd fmla="*/ 78 w 129" name="T8"/>
              <a:gd fmla="*/ 337 h 338" name="T9"/>
              <a:gd fmla="*/ 52 w 129" name="T10"/>
              <a:gd fmla="*/ 296 h 338" name="T11"/>
              <a:gd fmla="*/ 23 w 129" name="T12"/>
              <a:gd fmla="*/ 274 h 338" name="T13"/>
              <a:gd fmla="*/ 0 w 129" name="T14"/>
              <a:gd fmla="*/ 209 h 338" name="T15"/>
              <a:gd fmla="*/ 2 w 129" name="T16"/>
              <a:gd fmla="*/ 149 h 338" name="T17"/>
              <a:gd fmla="*/ 44 w 129" name="T18"/>
              <a:gd fmla="*/ 41 h 338" name="T19"/>
              <a:gd fmla="*/ 91 w 129" name="T20"/>
              <a:gd fmla="*/ 0 h 338" name="T21"/>
              <a:gd fmla="*/ 121 w 129" name="T22"/>
              <a:gd fmla="*/ 14 h 338" name="T23"/>
              <a:gd fmla="*/ 128 w 129" name="T24"/>
              <a:gd fmla="*/ 92 h 338" name="T25"/>
              <a:gd fmla="*/ 128 w 129" name="T26"/>
              <a:gd fmla="*/ 92 h 338" name="T27"/>
              <a:gd fmla="*/ 0 60000 65536" name="T28"/>
              <a:gd fmla="*/ 0 60000 65536" name="T29"/>
              <a:gd fmla="*/ 0 60000 65536" name="T30"/>
              <a:gd fmla="*/ 0 60000 65536" name="T31"/>
              <a:gd fmla="*/ 0 60000 65536" name="T32"/>
              <a:gd fmla="*/ 0 60000 65536" name="T33"/>
              <a:gd fmla="*/ 0 60000 65536" name="T34"/>
              <a:gd fmla="*/ 0 60000 65536" name="T35"/>
              <a:gd fmla="*/ 0 60000 65536" name="T36"/>
              <a:gd fmla="*/ 0 60000 65536" name="T37"/>
              <a:gd fmla="*/ 0 60000 65536" name="T38"/>
              <a:gd fmla="*/ 0 60000 65536" name="T39"/>
              <a:gd fmla="*/ 0 60000 65536" name="T40"/>
              <a:gd fmla="*/ 0 60000 65536" name="T41"/>
              <a:gd fmla="*/ 0 w 129" name="T42"/>
              <a:gd fmla="*/ 0 h 338" name="T43"/>
              <a:gd fmla="*/ 129 w 129" name="T44"/>
              <a:gd fmla="*/ 338 h 338" name="T45"/>
            </a:gdLst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b="T45" l="T42" r="T44" t="T43"/>
            <a:pathLst>
              <a:path h="338" w="129">
                <a:moveTo>
                  <a:pt x="128" y="92"/>
                </a:moveTo>
                <a:lnTo>
                  <a:pt x="101" y="239"/>
                </a:lnTo>
                <a:lnTo>
                  <a:pt x="89" y="286"/>
                </a:lnTo>
                <a:lnTo>
                  <a:pt x="89" y="325"/>
                </a:lnTo>
                <a:lnTo>
                  <a:pt x="78" y="337"/>
                </a:lnTo>
                <a:lnTo>
                  <a:pt x="52" y="296"/>
                </a:lnTo>
                <a:lnTo>
                  <a:pt x="23" y="274"/>
                </a:lnTo>
                <a:lnTo>
                  <a:pt x="0" y="209"/>
                </a:lnTo>
                <a:lnTo>
                  <a:pt x="2" y="149"/>
                </a:lnTo>
                <a:lnTo>
                  <a:pt x="44" y="41"/>
                </a:lnTo>
                <a:lnTo>
                  <a:pt x="91" y="0"/>
                </a:lnTo>
                <a:lnTo>
                  <a:pt x="121" y="14"/>
                </a:lnTo>
                <a:lnTo>
                  <a:pt x="128" y="92"/>
                </a:lnTo>
              </a:path>
            </a:pathLst>
          </a:custGeom>
          <a:noFill/>
          <a:ln cap="rnd" cmpd="sng" w="12700">
            <a:solidFill>
              <a:schemeClr val="bg1"/>
            </a:solidFill>
            <a:miter lim="800000"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5pPr>
            <a:lvl6pPr fontAlgn="base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6pPr>
            <a:lvl7pPr fontAlgn="base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7pPr>
            <a:lvl8pPr fontAlgn="base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8pPr>
            <a:lvl9pPr fontAlgn="base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9pPr>
          </a:lstStyle>
          <a:p>
            <a:endParaRPr altLang="en-US" lang="zh-CN"/>
          </a:p>
        </p:txBody>
      </p:sp>
      <p:sp>
        <p:nvSpPr>
          <p:cNvPr id="375" name="Freeform 7"/>
          <p:cNvSpPr/>
          <p:nvPr/>
        </p:nvSpPr>
        <p:spPr bwMode="auto">
          <a:xfrm>
            <a:off x="5286489" y="4848072"/>
            <a:ext cx="885574" cy="779821"/>
          </a:xfrm>
          <a:custGeom>
            <a:gdLst>
              <a:gd fmla="*/ 189 w 648" name="T0"/>
              <a:gd fmla="*/ 79 h 546" name="T1"/>
              <a:gd fmla="*/ 198 w 648" name="T2"/>
              <a:gd fmla="*/ 43 h 546" name="T3"/>
              <a:gd fmla="*/ 257 w 648" name="T4"/>
              <a:gd fmla="*/ 64 h 546" name="T5"/>
              <a:gd fmla="*/ 255 w 648" name="T6"/>
              <a:gd fmla="*/ 35 h 546" name="T7"/>
              <a:gd fmla="*/ 281 w 648" name="T8"/>
              <a:gd fmla="*/ 4 h 546" name="T9"/>
              <a:gd fmla="*/ 346 w 648" name="T10"/>
              <a:gd fmla="*/ 0 h 546" name="T11"/>
              <a:gd fmla="*/ 406 w 648" name="T12"/>
              <a:gd fmla="*/ 6 h 546" name="T13"/>
              <a:gd fmla="*/ 401 w 648" name="T14"/>
              <a:gd fmla="*/ 40 h 546" name="T15"/>
              <a:gd fmla="*/ 379 w 648" name="T16"/>
              <a:gd fmla="*/ 81 h 546" name="T17"/>
              <a:gd fmla="*/ 480 w 648" name="T18"/>
              <a:gd fmla="*/ 55 h 546" name="T19"/>
              <a:gd fmla="*/ 520 w 648" name="T20"/>
              <a:gd fmla="*/ 64 h 546" name="T21"/>
              <a:gd fmla="*/ 513 w 648" name="T22"/>
              <a:gd fmla="*/ 33 h 546" name="T23"/>
              <a:gd fmla="*/ 580 w 648" name="T24"/>
              <a:gd fmla="*/ 53 h 546" name="T25"/>
              <a:gd fmla="*/ 620 w 648" name="T26"/>
              <a:gd fmla="*/ 81 h 546" name="T27"/>
              <a:gd fmla="*/ 628 w 648" name="T28"/>
              <a:gd fmla="*/ 152 h 546" name="T29"/>
              <a:gd fmla="*/ 600 w 648" name="T30"/>
              <a:gd fmla="*/ 185 h 546" name="T31"/>
              <a:gd fmla="*/ 544 w 648" name="T32"/>
              <a:gd fmla="*/ 233 h 546" name="T33"/>
              <a:gd fmla="*/ 515 w 648" name="T34"/>
              <a:gd fmla="*/ 243 h 546" name="T35"/>
              <a:gd fmla="*/ 502 w 648" name="T36"/>
              <a:gd fmla="*/ 250 h 546" name="T37"/>
              <a:gd fmla="*/ 456 w 648" name="T38"/>
              <a:gd fmla="*/ 265 h 546" name="T39"/>
              <a:gd fmla="*/ 421 w 648" name="T40"/>
              <a:gd fmla="*/ 269 h 546" name="T41"/>
              <a:gd fmla="*/ 334 w 648" name="T42"/>
              <a:gd fmla="*/ 258 h 546" name="T43"/>
              <a:gd fmla="*/ 344 w 648" name="T44"/>
              <a:gd fmla="*/ 320 h 546" name="T45"/>
              <a:gd fmla="*/ 289 w 648" name="T46"/>
              <a:gd fmla="*/ 361 h 546" name="T47"/>
              <a:gd fmla="*/ 233 w 648" name="T48"/>
              <a:gd fmla="*/ 380 h 546" name="T49"/>
              <a:gd fmla="*/ 167 w 648" name="T50"/>
              <a:gd fmla="*/ 406 h 546" name="T51"/>
              <a:gd fmla="*/ 62 w 648" name="T52"/>
              <a:gd fmla="*/ 455 h 546" name="T53"/>
              <a:gd fmla="*/ 78 w 648" name="T54"/>
              <a:gd fmla="*/ 525 h 546" name="T55"/>
              <a:gd fmla="*/ 29 w 648" name="T56"/>
              <a:gd fmla="*/ 542 h 546" name="T57"/>
              <a:gd fmla="*/ 5 w 648" name="T58"/>
              <a:gd fmla="*/ 445 h 546" name="T59"/>
              <a:gd fmla="*/ 27 w 648" name="T60"/>
              <a:gd fmla="*/ 390 h 546" name="T61"/>
              <a:gd fmla="*/ 53 w 648" name="T62"/>
              <a:gd fmla="*/ 364 h 546" name="T63"/>
              <a:gd fmla="*/ 86 w 648" name="T64"/>
              <a:gd fmla="*/ 318 h 546" name="T65"/>
              <a:gd fmla="*/ 134 w 648" name="T66"/>
              <a:gd fmla="*/ 225 h 546" name="T67"/>
              <a:gd fmla="*/ 172 w 648" name="T68"/>
              <a:gd fmla="*/ 154 h 546" name="T69"/>
              <a:gd fmla="*/ 172 w 648" name="T70"/>
              <a:gd fmla="*/ 93 h 546" name="T71"/>
              <a:gd fmla="*/ 0 60000 65536" name="T72"/>
              <a:gd fmla="*/ 0 60000 65536" name="T73"/>
              <a:gd fmla="*/ 0 60000 65536" name="T74"/>
              <a:gd fmla="*/ 0 60000 65536" name="T75"/>
              <a:gd fmla="*/ 0 60000 65536" name="T76"/>
              <a:gd fmla="*/ 0 60000 65536" name="T77"/>
              <a:gd fmla="*/ 0 60000 65536" name="T78"/>
              <a:gd fmla="*/ 0 60000 65536" name="T79"/>
              <a:gd fmla="*/ 0 60000 65536" name="T80"/>
              <a:gd fmla="*/ 0 60000 65536" name="T81"/>
              <a:gd fmla="*/ 0 60000 65536" name="T82"/>
              <a:gd fmla="*/ 0 60000 65536" name="T83"/>
              <a:gd fmla="*/ 0 60000 65536" name="T84"/>
              <a:gd fmla="*/ 0 60000 65536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w 648" name="T108"/>
              <a:gd fmla="*/ 0 h 546" name="T109"/>
              <a:gd fmla="*/ 648 w 648" name="T110"/>
              <a:gd fmla="*/ 546 h 546" name="T111"/>
            </a:gdLst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b="T111" l="T108" r="T110" t="T109"/>
            <a:pathLst>
              <a:path h="546" w="648">
                <a:moveTo>
                  <a:pt x="172" y="93"/>
                </a:moveTo>
                <a:lnTo>
                  <a:pt x="189" y="79"/>
                </a:lnTo>
                <a:lnTo>
                  <a:pt x="189" y="53"/>
                </a:lnTo>
                <a:lnTo>
                  <a:pt x="198" y="43"/>
                </a:lnTo>
                <a:lnTo>
                  <a:pt x="220" y="46"/>
                </a:lnTo>
                <a:lnTo>
                  <a:pt x="257" y="64"/>
                </a:lnTo>
                <a:lnTo>
                  <a:pt x="263" y="50"/>
                </a:lnTo>
                <a:lnTo>
                  <a:pt x="255" y="35"/>
                </a:lnTo>
                <a:lnTo>
                  <a:pt x="257" y="24"/>
                </a:lnTo>
                <a:lnTo>
                  <a:pt x="281" y="4"/>
                </a:lnTo>
                <a:lnTo>
                  <a:pt x="322" y="16"/>
                </a:lnTo>
                <a:lnTo>
                  <a:pt x="346" y="0"/>
                </a:lnTo>
                <a:lnTo>
                  <a:pt x="364" y="17"/>
                </a:lnTo>
                <a:lnTo>
                  <a:pt x="406" y="6"/>
                </a:lnTo>
                <a:lnTo>
                  <a:pt x="415" y="21"/>
                </a:lnTo>
                <a:lnTo>
                  <a:pt x="401" y="40"/>
                </a:lnTo>
                <a:lnTo>
                  <a:pt x="379" y="72"/>
                </a:lnTo>
                <a:lnTo>
                  <a:pt x="379" y="81"/>
                </a:lnTo>
                <a:lnTo>
                  <a:pt x="392" y="91"/>
                </a:lnTo>
                <a:lnTo>
                  <a:pt x="480" y="55"/>
                </a:lnTo>
                <a:lnTo>
                  <a:pt x="511" y="72"/>
                </a:lnTo>
                <a:lnTo>
                  <a:pt x="520" y="64"/>
                </a:lnTo>
                <a:lnTo>
                  <a:pt x="511" y="43"/>
                </a:lnTo>
                <a:lnTo>
                  <a:pt x="513" y="33"/>
                </a:lnTo>
                <a:lnTo>
                  <a:pt x="570" y="43"/>
                </a:lnTo>
                <a:lnTo>
                  <a:pt x="580" y="53"/>
                </a:lnTo>
                <a:lnTo>
                  <a:pt x="596" y="50"/>
                </a:lnTo>
                <a:lnTo>
                  <a:pt x="620" y="81"/>
                </a:lnTo>
                <a:lnTo>
                  <a:pt x="647" y="139"/>
                </a:lnTo>
                <a:lnTo>
                  <a:pt x="628" y="152"/>
                </a:lnTo>
                <a:lnTo>
                  <a:pt x="613" y="180"/>
                </a:lnTo>
                <a:lnTo>
                  <a:pt x="600" y="185"/>
                </a:lnTo>
                <a:lnTo>
                  <a:pt x="587" y="212"/>
                </a:lnTo>
                <a:lnTo>
                  <a:pt x="544" y="233"/>
                </a:lnTo>
                <a:lnTo>
                  <a:pt x="526" y="225"/>
                </a:lnTo>
                <a:lnTo>
                  <a:pt x="515" y="243"/>
                </a:lnTo>
                <a:lnTo>
                  <a:pt x="515" y="250"/>
                </a:lnTo>
                <a:lnTo>
                  <a:pt x="502" y="250"/>
                </a:lnTo>
                <a:lnTo>
                  <a:pt x="478" y="250"/>
                </a:lnTo>
                <a:lnTo>
                  <a:pt x="456" y="265"/>
                </a:lnTo>
                <a:lnTo>
                  <a:pt x="441" y="255"/>
                </a:lnTo>
                <a:lnTo>
                  <a:pt x="421" y="269"/>
                </a:lnTo>
                <a:lnTo>
                  <a:pt x="373" y="289"/>
                </a:lnTo>
                <a:lnTo>
                  <a:pt x="334" y="258"/>
                </a:lnTo>
                <a:lnTo>
                  <a:pt x="332" y="282"/>
                </a:lnTo>
                <a:lnTo>
                  <a:pt x="344" y="320"/>
                </a:lnTo>
                <a:lnTo>
                  <a:pt x="310" y="335"/>
                </a:lnTo>
                <a:lnTo>
                  <a:pt x="289" y="361"/>
                </a:lnTo>
                <a:lnTo>
                  <a:pt x="253" y="371"/>
                </a:lnTo>
                <a:lnTo>
                  <a:pt x="233" y="380"/>
                </a:lnTo>
                <a:lnTo>
                  <a:pt x="193" y="380"/>
                </a:lnTo>
                <a:lnTo>
                  <a:pt x="167" y="406"/>
                </a:lnTo>
                <a:lnTo>
                  <a:pt x="98" y="430"/>
                </a:lnTo>
                <a:lnTo>
                  <a:pt x="62" y="455"/>
                </a:lnTo>
                <a:lnTo>
                  <a:pt x="45" y="472"/>
                </a:lnTo>
                <a:lnTo>
                  <a:pt x="78" y="525"/>
                </a:lnTo>
                <a:lnTo>
                  <a:pt x="55" y="545"/>
                </a:lnTo>
                <a:lnTo>
                  <a:pt x="29" y="542"/>
                </a:lnTo>
                <a:lnTo>
                  <a:pt x="0" y="486"/>
                </a:lnTo>
                <a:lnTo>
                  <a:pt x="5" y="445"/>
                </a:lnTo>
                <a:lnTo>
                  <a:pt x="5" y="426"/>
                </a:lnTo>
                <a:lnTo>
                  <a:pt x="27" y="390"/>
                </a:lnTo>
                <a:lnTo>
                  <a:pt x="55" y="383"/>
                </a:lnTo>
                <a:lnTo>
                  <a:pt x="53" y="364"/>
                </a:lnTo>
                <a:lnTo>
                  <a:pt x="82" y="351"/>
                </a:lnTo>
                <a:lnTo>
                  <a:pt x="86" y="318"/>
                </a:lnTo>
                <a:lnTo>
                  <a:pt x="136" y="277"/>
                </a:lnTo>
                <a:lnTo>
                  <a:pt x="134" y="225"/>
                </a:lnTo>
                <a:lnTo>
                  <a:pt x="174" y="173"/>
                </a:lnTo>
                <a:lnTo>
                  <a:pt x="172" y="154"/>
                </a:lnTo>
                <a:lnTo>
                  <a:pt x="184" y="137"/>
                </a:lnTo>
                <a:lnTo>
                  <a:pt x="172" y="93"/>
                </a:lnTo>
              </a:path>
            </a:pathLst>
          </a:custGeom>
          <a:noFill/>
          <a:ln cap="rnd" cmpd="sng" w="12700">
            <a:solidFill>
              <a:schemeClr val="bg1"/>
            </a:solidFill>
            <a:miter lim="800000"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5pPr>
            <a:lvl6pPr fontAlgn="base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6pPr>
            <a:lvl7pPr fontAlgn="base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7pPr>
            <a:lvl8pPr fontAlgn="base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8pPr>
            <a:lvl9pPr fontAlgn="base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9pPr>
          </a:lstStyle>
          <a:p>
            <a:endParaRPr altLang="en-US" lang="zh-CN"/>
          </a:p>
        </p:txBody>
      </p:sp>
      <p:sp>
        <p:nvSpPr>
          <p:cNvPr id="376" name="Freeform 8"/>
          <p:cNvSpPr/>
          <p:nvPr/>
        </p:nvSpPr>
        <p:spPr bwMode="auto">
          <a:xfrm>
            <a:off x="4615883" y="4773408"/>
            <a:ext cx="922960" cy="694096"/>
          </a:xfrm>
          <a:custGeom>
            <a:gdLst>
              <a:gd fmla="*/ 30 w 673" name="T0"/>
              <a:gd fmla="*/ 189 h 490" name="T1"/>
              <a:gd fmla="*/ 74 w 673" name="T2"/>
              <a:gd fmla="*/ 170 h 490" name="T3"/>
              <a:gd fmla="*/ 145 w 673" name="T4"/>
              <a:gd fmla="*/ 187 h 490" name="T5"/>
              <a:gd fmla="*/ 157 w 673" name="T6"/>
              <a:gd fmla="*/ 156 h 490" name="T7"/>
              <a:gd fmla="*/ 256 w 673" name="T8"/>
              <a:gd fmla="*/ 119 h 490" name="T9"/>
              <a:gd fmla="*/ 334 w 673" name="T10"/>
              <a:gd fmla="*/ 97 h 490" name="T11"/>
              <a:gd fmla="*/ 368 w 673" name="T12"/>
              <a:gd fmla="*/ 105 h 490" name="T13"/>
              <a:gd fmla="*/ 394 w 673" name="T14"/>
              <a:gd fmla="*/ 86 h 490" name="T15"/>
              <a:gd fmla="*/ 405 w 673" name="T16"/>
              <a:gd fmla="*/ 66 h 490" name="T17"/>
              <a:gd fmla="*/ 437 w 673" name="T18"/>
              <a:gd fmla="*/ 42 h 490" name="T19"/>
              <a:gd fmla="*/ 482 w 673" name="T20"/>
              <a:gd fmla="*/ 18 h 490" name="T21"/>
              <a:gd fmla="*/ 499 w 673" name="T22"/>
              <a:gd fmla="*/ 40 h 490" name="T23"/>
              <a:gd fmla="*/ 542 w 673" name="T24"/>
              <a:gd fmla="*/ 9 h 490" name="T25"/>
              <a:gd fmla="*/ 587 w 673" name="T26"/>
              <a:gd fmla="*/ 9 h 490" name="T27"/>
              <a:gd fmla="*/ 609 w 673" name="T28"/>
              <a:gd fmla="*/ 44 h 490" name="T29"/>
              <a:gd fmla="*/ 582 w 673" name="T30"/>
              <a:gd fmla="*/ 108 h 490" name="T31"/>
              <a:gd fmla="*/ 582 w 673" name="T32"/>
              <a:gd fmla="*/ 136 h 490" name="T33"/>
              <a:gd fmla="*/ 626 w 673" name="T34"/>
              <a:gd fmla="*/ 158 h 490" name="T35"/>
              <a:gd fmla="*/ 659 w 673" name="T36"/>
              <a:gd fmla="*/ 148 h 490" name="T37"/>
              <a:gd fmla="*/ 659 w 673" name="T38"/>
              <a:gd fmla="*/ 209 h 490" name="T39"/>
              <a:gd fmla="*/ 621 w 673" name="T40"/>
              <a:gd fmla="*/ 280 h 490" name="T41"/>
              <a:gd fmla="*/ 573 w 673" name="T42"/>
              <a:gd fmla="*/ 372 h 490" name="T43"/>
              <a:gd fmla="*/ 540 w 673" name="T44"/>
              <a:gd fmla="*/ 418 h 490" name="T45"/>
              <a:gd fmla="*/ 514 w 673" name="T46"/>
              <a:gd fmla="*/ 445 h 490" name="T47"/>
              <a:gd fmla="*/ 435 w 673" name="T48"/>
              <a:gd fmla="*/ 489 h 490" name="T49"/>
              <a:gd fmla="*/ 374 w 673" name="T50"/>
              <a:gd fmla="*/ 454 h 490" name="T51"/>
              <a:gd fmla="*/ 310 w 673" name="T52"/>
              <a:gd fmla="*/ 487 h 490" name="T53"/>
              <a:gd fmla="*/ 210 w 673" name="T54"/>
              <a:gd fmla="*/ 449 h 490" name="T55"/>
              <a:gd fmla="*/ 214 w 673" name="T56"/>
              <a:gd fmla="*/ 379 h 490" name="T57"/>
              <a:gd fmla="*/ 169 w 673" name="T58"/>
              <a:gd fmla="*/ 363 h 490" name="T59"/>
              <a:gd fmla="*/ 133 w 673" name="T60"/>
              <a:gd fmla="*/ 363 h 490" name="T61"/>
              <a:gd fmla="*/ 116 w 673" name="T62"/>
              <a:gd fmla="*/ 312 h 490" name="T63"/>
              <a:gd fmla="*/ 147 w 673" name="T64"/>
              <a:gd fmla="*/ 304 h 490" name="T65"/>
              <a:gd fmla="*/ 145 w 673" name="T66"/>
              <a:gd fmla="*/ 260 h 490" name="T67"/>
              <a:gd fmla="*/ 57 w 673" name="T68"/>
              <a:gd fmla="*/ 225 h 490" name="T69"/>
              <a:gd fmla="*/ 16 w 673" name="T70"/>
              <a:gd fmla="*/ 225 h 490" name="T71"/>
              <a:gd fmla="*/ 2 w 673" name="T72"/>
              <a:gd fmla="*/ 187 h 490" name="T73"/>
              <a:gd fmla="*/ 0 60000 65536" name="T74"/>
              <a:gd fmla="*/ 0 60000 65536" name="T75"/>
              <a:gd fmla="*/ 0 60000 65536" name="T76"/>
              <a:gd fmla="*/ 0 60000 65536" name="T77"/>
              <a:gd fmla="*/ 0 60000 65536" name="T78"/>
              <a:gd fmla="*/ 0 60000 65536" name="T79"/>
              <a:gd fmla="*/ 0 60000 65536" name="T80"/>
              <a:gd fmla="*/ 0 60000 65536" name="T81"/>
              <a:gd fmla="*/ 0 60000 65536" name="T82"/>
              <a:gd fmla="*/ 0 60000 65536" name="T83"/>
              <a:gd fmla="*/ 0 60000 65536" name="T84"/>
              <a:gd fmla="*/ 0 60000 65536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w 673" name="T111"/>
              <a:gd fmla="*/ 0 h 490" name="T112"/>
              <a:gd fmla="*/ 673 w 673" name="T113"/>
              <a:gd fmla="*/ 490 h 490" name="T114"/>
            </a:gdLst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b="T114" l="T111" r="T113" t="T112"/>
            <a:pathLst>
              <a:path h="490" w="673">
                <a:moveTo>
                  <a:pt x="2" y="187"/>
                </a:moveTo>
                <a:lnTo>
                  <a:pt x="30" y="189"/>
                </a:lnTo>
                <a:lnTo>
                  <a:pt x="61" y="161"/>
                </a:lnTo>
                <a:lnTo>
                  <a:pt x="74" y="170"/>
                </a:lnTo>
                <a:lnTo>
                  <a:pt x="133" y="194"/>
                </a:lnTo>
                <a:lnTo>
                  <a:pt x="145" y="187"/>
                </a:lnTo>
                <a:lnTo>
                  <a:pt x="147" y="167"/>
                </a:lnTo>
                <a:lnTo>
                  <a:pt x="157" y="156"/>
                </a:lnTo>
                <a:lnTo>
                  <a:pt x="241" y="101"/>
                </a:lnTo>
                <a:lnTo>
                  <a:pt x="256" y="119"/>
                </a:lnTo>
                <a:lnTo>
                  <a:pt x="306" y="134"/>
                </a:lnTo>
                <a:lnTo>
                  <a:pt x="334" y="97"/>
                </a:lnTo>
                <a:lnTo>
                  <a:pt x="348" y="105"/>
                </a:lnTo>
                <a:lnTo>
                  <a:pt x="368" y="105"/>
                </a:lnTo>
                <a:lnTo>
                  <a:pt x="368" y="95"/>
                </a:lnTo>
                <a:lnTo>
                  <a:pt x="394" y="86"/>
                </a:lnTo>
                <a:lnTo>
                  <a:pt x="394" y="77"/>
                </a:lnTo>
                <a:lnTo>
                  <a:pt x="405" y="66"/>
                </a:lnTo>
                <a:lnTo>
                  <a:pt x="411" y="69"/>
                </a:lnTo>
                <a:lnTo>
                  <a:pt x="437" y="42"/>
                </a:lnTo>
                <a:lnTo>
                  <a:pt x="460" y="48"/>
                </a:lnTo>
                <a:lnTo>
                  <a:pt x="482" y="18"/>
                </a:lnTo>
                <a:lnTo>
                  <a:pt x="492" y="42"/>
                </a:lnTo>
                <a:lnTo>
                  <a:pt x="499" y="40"/>
                </a:lnTo>
                <a:lnTo>
                  <a:pt x="534" y="6"/>
                </a:lnTo>
                <a:lnTo>
                  <a:pt x="542" y="9"/>
                </a:lnTo>
                <a:lnTo>
                  <a:pt x="558" y="0"/>
                </a:lnTo>
                <a:lnTo>
                  <a:pt x="587" y="9"/>
                </a:lnTo>
                <a:lnTo>
                  <a:pt x="587" y="40"/>
                </a:lnTo>
                <a:lnTo>
                  <a:pt x="609" y="44"/>
                </a:lnTo>
                <a:lnTo>
                  <a:pt x="602" y="74"/>
                </a:lnTo>
                <a:lnTo>
                  <a:pt x="582" y="108"/>
                </a:lnTo>
                <a:lnTo>
                  <a:pt x="573" y="136"/>
                </a:lnTo>
                <a:lnTo>
                  <a:pt x="582" y="136"/>
                </a:lnTo>
                <a:lnTo>
                  <a:pt x="606" y="115"/>
                </a:lnTo>
                <a:lnTo>
                  <a:pt x="626" y="158"/>
                </a:lnTo>
                <a:lnTo>
                  <a:pt x="642" y="148"/>
                </a:lnTo>
                <a:lnTo>
                  <a:pt x="659" y="148"/>
                </a:lnTo>
                <a:lnTo>
                  <a:pt x="672" y="192"/>
                </a:lnTo>
                <a:lnTo>
                  <a:pt x="659" y="209"/>
                </a:lnTo>
                <a:lnTo>
                  <a:pt x="661" y="228"/>
                </a:lnTo>
                <a:lnTo>
                  <a:pt x="621" y="280"/>
                </a:lnTo>
                <a:lnTo>
                  <a:pt x="624" y="332"/>
                </a:lnTo>
                <a:lnTo>
                  <a:pt x="573" y="372"/>
                </a:lnTo>
                <a:lnTo>
                  <a:pt x="569" y="406"/>
                </a:lnTo>
                <a:lnTo>
                  <a:pt x="540" y="418"/>
                </a:lnTo>
                <a:lnTo>
                  <a:pt x="542" y="438"/>
                </a:lnTo>
                <a:lnTo>
                  <a:pt x="514" y="445"/>
                </a:lnTo>
                <a:lnTo>
                  <a:pt x="492" y="480"/>
                </a:lnTo>
                <a:lnTo>
                  <a:pt x="435" y="489"/>
                </a:lnTo>
                <a:lnTo>
                  <a:pt x="405" y="467"/>
                </a:lnTo>
                <a:lnTo>
                  <a:pt x="374" y="454"/>
                </a:lnTo>
                <a:lnTo>
                  <a:pt x="344" y="485"/>
                </a:lnTo>
                <a:lnTo>
                  <a:pt x="310" y="487"/>
                </a:lnTo>
                <a:lnTo>
                  <a:pt x="280" y="489"/>
                </a:lnTo>
                <a:lnTo>
                  <a:pt x="210" y="449"/>
                </a:lnTo>
                <a:lnTo>
                  <a:pt x="197" y="414"/>
                </a:lnTo>
                <a:lnTo>
                  <a:pt x="214" y="379"/>
                </a:lnTo>
                <a:lnTo>
                  <a:pt x="195" y="363"/>
                </a:lnTo>
                <a:lnTo>
                  <a:pt x="169" y="363"/>
                </a:lnTo>
                <a:lnTo>
                  <a:pt x="162" y="357"/>
                </a:lnTo>
                <a:lnTo>
                  <a:pt x="133" y="363"/>
                </a:lnTo>
                <a:lnTo>
                  <a:pt x="105" y="344"/>
                </a:lnTo>
                <a:lnTo>
                  <a:pt x="116" y="312"/>
                </a:lnTo>
                <a:lnTo>
                  <a:pt x="138" y="310"/>
                </a:lnTo>
                <a:lnTo>
                  <a:pt x="147" y="304"/>
                </a:lnTo>
                <a:lnTo>
                  <a:pt x="153" y="276"/>
                </a:lnTo>
                <a:lnTo>
                  <a:pt x="145" y="260"/>
                </a:lnTo>
                <a:lnTo>
                  <a:pt x="70" y="247"/>
                </a:lnTo>
                <a:lnTo>
                  <a:pt x="57" y="225"/>
                </a:lnTo>
                <a:lnTo>
                  <a:pt x="35" y="225"/>
                </a:lnTo>
                <a:lnTo>
                  <a:pt x="16" y="225"/>
                </a:lnTo>
                <a:lnTo>
                  <a:pt x="0" y="201"/>
                </a:lnTo>
                <a:lnTo>
                  <a:pt x="2" y="187"/>
                </a:lnTo>
              </a:path>
            </a:pathLst>
          </a:custGeom>
          <a:noFill/>
          <a:ln cap="rnd" cmpd="sng" w="12700">
            <a:solidFill>
              <a:schemeClr val="bg1"/>
            </a:solidFill>
            <a:miter lim="800000"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5pPr>
            <a:lvl6pPr fontAlgn="base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6pPr>
            <a:lvl7pPr fontAlgn="base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7pPr>
            <a:lvl8pPr fontAlgn="base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8pPr>
            <a:lvl9pPr fontAlgn="base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9pPr>
          </a:lstStyle>
          <a:p>
            <a:endParaRPr altLang="en-US" lang="zh-CN"/>
          </a:p>
        </p:txBody>
      </p:sp>
      <p:sp>
        <p:nvSpPr>
          <p:cNvPr id="377" name="Freeform 9"/>
          <p:cNvSpPr/>
          <p:nvPr/>
        </p:nvSpPr>
        <p:spPr bwMode="auto">
          <a:xfrm>
            <a:off x="5169659" y="5647250"/>
            <a:ext cx="294413" cy="282063"/>
          </a:xfrm>
          <a:custGeom>
            <a:gdLst>
              <a:gd fmla="*/ 213 w 214" name="T0"/>
              <a:gd fmla="*/ 34 h 199" name="T1"/>
              <a:gd fmla="*/ 174 w 214" name="T2"/>
              <a:gd fmla="*/ 105 h 199" name="T3"/>
              <a:gd fmla="*/ 174 w 214" name="T4"/>
              <a:gd fmla="*/ 134 h 199" name="T5"/>
              <a:gd fmla="*/ 95 w 214" name="T6"/>
              <a:gd fmla="*/ 198 h 199" name="T7"/>
              <a:gd fmla="*/ 14 w 214" name="T8"/>
              <a:gd fmla="*/ 171 h 199" name="T9"/>
              <a:gd fmla="*/ 0 w 214" name="T10"/>
              <a:gd fmla="*/ 111 h 199" name="T11"/>
              <a:gd fmla="*/ 4 w 214" name="T12"/>
              <a:gd fmla="*/ 85 h 199" name="T13"/>
              <a:gd fmla="*/ 47 w 214" name="T14"/>
              <a:gd fmla="*/ 41 h 199" name="T15"/>
              <a:gd fmla="*/ 62 w 214" name="T16"/>
              <a:gd fmla="*/ 28 h 199" name="T17"/>
              <a:gd fmla="*/ 135 w 214" name="T18"/>
              <a:gd fmla="*/ 14 h 199" name="T19"/>
              <a:gd fmla="*/ 167 w 214" name="T20"/>
              <a:gd fmla="*/ 12 h 199" name="T21"/>
              <a:gd fmla="*/ 178 w 214" name="T22"/>
              <a:gd fmla="*/ 0 h 199" name="T23"/>
              <a:gd fmla="*/ 202 w 214" name="T24"/>
              <a:gd fmla="*/ 5 h 199" name="T25"/>
              <a:gd fmla="*/ 213 w 214" name="T26"/>
              <a:gd fmla="*/ 34 h 199" name="T27"/>
              <a:gd fmla="*/ 213 w 214" name="T28"/>
              <a:gd fmla="*/ 34 h 199" name="T29"/>
              <a:gd fmla="*/ 0 60000 65536" name="T30"/>
              <a:gd fmla="*/ 0 60000 65536" name="T31"/>
              <a:gd fmla="*/ 0 60000 65536" name="T32"/>
              <a:gd fmla="*/ 0 60000 65536" name="T33"/>
              <a:gd fmla="*/ 0 60000 65536" name="T34"/>
              <a:gd fmla="*/ 0 60000 65536" name="T35"/>
              <a:gd fmla="*/ 0 60000 65536" name="T36"/>
              <a:gd fmla="*/ 0 60000 65536" name="T37"/>
              <a:gd fmla="*/ 0 60000 65536" name="T38"/>
              <a:gd fmla="*/ 0 60000 65536" name="T39"/>
              <a:gd fmla="*/ 0 60000 65536" name="T40"/>
              <a:gd fmla="*/ 0 60000 65536" name="T41"/>
              <a:gd fmla="*/ 0 60000 65536" name="T42"/>
              <a:gd fmla="*/ 0 60000 65536" name="T43"/>
              <a:gd fmla="*/ 0 60000 65536" name="T44"/>
              <a:gd fmla="*/ 0 w 214" name="T45"/>
              <a:gd fmla="*/ 0 h 199" name="T46"/>
              <a:gd fmla="*/ 214 w 214" name="T47"/>
              <a:gd fmla="*/ 199 h 199" name="T48"/>
            </a:gdLst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b="T48" l="T45" r="T47" t="T46"/>
            <a:pathLst>
              <a:path h="199" w="214">
                <a:moveTo>
                  <a:pt x="213" y="34"/>
                </a:moveTo>
                <a:lnTo>
                  <a:pt x="174" y="105"/>
                </a:lnTo>
                <a:lnTo>
                  <a:pt x="174" y="134"/>
                </a:lnTo>
                <a:lnTo>
                  <a:pt x="95" y="198"/>
                </a:lnTo>
                <a:lnTo>
                  <a:pt x="14" y="171"/>
                </a:lnTo>
                <a:lnTo>
                  <a:pt x="0" y="111"/>
                </a:lnTo>
                <a:lnTo>
                  <a:pt x="4" y="85"/>
                </a:lnTo>
                <a:lnTo>
                  <a:pt x="47" y="41"/>
                </a:lnTo>
                <a:lnTo>
                  <a:pt x="62" y="28"/>
                </a:lnTo>
                <a:lnTo>
                  <a:pt x="135" y="14"/>
                </a:lnTo>
                <a:lnTo>
                  <a:pt x="167" y="12"/>
                </a:lnTo>
                <a:lnTo>
                  <a:pt x="178" y="0"/>
                </a:lnTo>
                <a:lnTo>
                  <a:pt x="202" y="5"/>
                </a:lnTo>
                <a:lnTo>
                  <a:pt x="213" y="34"/>
                </a:lnTo>
              </a:path>
            </a:pathLst>
          </a:custGeom>
          <a:noFill/>
          <a:ln cap="rnd" cmpd="sng" w="12700">
            <a:solidFill>
              <a:schemeClr val="bg1"/>
            </a:solidFill>
            <a:miter lim="800000"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5pPr>
            <a:lvl6pPr fontAlgn="base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6pPr>
            <a:lvl7pPr fontAlgn="base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7pPr>
            <a:lvl8pPr fontAlgn="base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8pPr>
            <a:lvl9pPr fontAlgn="base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9pPr>
          </a:lstStyle>
          <a:p>
            <a:endParaRPr altLang="en-US" lang="zh-CN"/>
          </a:p>
        </p:txBody>
      </p:sp>
      <p:sp>
        <p:nvSpPr>
          <p:cNvPr id="378" name="Freeform 10"/>
          <p:cNvSpPr/>
          <p:nvPr/>
        </p:nvSpPr>
        <p:spPr bwMode="auto">
          <a:xfrm>
            <a:off x="3772367" y="4402855"/>
            <a:ext cx="1056147" cy="1147609"/>
          </a:xfrm>
          <a:custGeom>
            <a:gdLst>
              <a:gd fmla="*/ 675 w 773" name="T0"/>
              <a:gd fmla="*/ 125 h 806" name="T1"/>
              <a:gd fmla="*/ 623 w 773" name="T2"/>
              <a:gd fmla="*/ 139 h 806" name="T3"/>
              <a:gd fmla="*/ 599 w 773" name="T4"/>
              <a:gd fmla="*/ 99 h 806" name="T5"/>
              <a:gd fmla="*/ 587 w 773" name="T6"/>
              <a:gd fmla="*/ 70 h 806" name="T7"/>
              <a:gd fmla="*/ 548 w 773" name="T8"/>
              <a:gd fmla="*/ 72 h 806" name="T9"/>
              <a:gd fmla="*/ 529 w 773" name="T10"/>
              <a:gd fmla="*/ 105 h 806" name="T11"/>
              <a:gd fmla="*/ 529 w 773" name="T12"/>
              <a:gd fmla="*/ 141 h 806" name="T13"/>
              <a:gd fmla="*/ 482 w 773" name="T14"/>
              <a:gd fmla="*/ 279 h 806" name="T15"/>
              <a:gd fmla="*/ 443 w 773" name="T16"/>
              <a:gd fmla="*/ 289 h 806" name="T17"/>
              <a:gd fmla="*/ 371 w 773" name="T18"/>
              <a:gd fmla="*/ 308 h 806" name="T19"/>
              <a:gd fmla="*/ 263 w 773" name="T20"/>
              <a:gd fmla="*/ 139 h 806" name="T21"/>
              <a:gd fmla="*/ 227 w 773" name="T22"/>
              <a:gd fmla="*/ 112 h 806" name="T23"/>
              <a:gd fmla="*/ 219 w 773" name="T24"/>
              <a:gd fmla="*/ 72 h 806" name="T25"/>
              <a:gd fmla="*/ 167 w 773" name="T26"/>
              <a:gd fmla="*/ 99 h 806" name="T27"/>
              <a:gd fmla="*/ 144 w 773" name="T28"/>
              <a:gd fmla="*/ 0 h 806" name="T29"/>
              <a:gd fmla="*/ 107 w 773" name="T30"/>
              <a:gd fmla="*/ 40 h 806" name="T31"/>
              <a:gd fmla="*/ 103 w 773" name="T32"/>
              <a:gd fmla="*/ 101 h 806" name="T33"/>
              <a:gd fmla="*/ 79 w 773" name="T34"/>
              <a:gd fmla="*/ 90 h 806" name="T35"/>
              <a:gd fmla="*/ 79 w 773" name="T36"/>
              <a:gd fmla="*/ 163 h 806" name="T37"/>
              <a:gd fmla="*/ 107 w 773" name="T38"/>
              <a:gd fmla="*/ 172 h 806" name="T39"/>
              <a:gd fmla="*/ 105 w 773" name="T40"/>
              <a:gd fmla="*/ 329 h 806" name="T41"/>
              <a:gd fmla="*/ 17 w 773" name="T42"/>
              <a:gd fmla="*/ 433 h 806" name="T43"/>
              <a:gd fmla="*/ 0 w 773" name="T44"/>
              <a:gd fmla="*/ 460 h 806" name="T45"/>
              <a:gd fmla="*/ 2 w 773" name="T46"/>
              <a:gd fmla="*/ 522 h 806" name="T47"/>
              <a:gd fmla="*/ 50 w 773" name="T48"/>
              <a:gd fmla="*/ 515 h 806" name="T49"/>
              <a:gd fmla="*/ 103 w 773" name="T50"/>
              <a:gd fmla="*/ 536 h 806" name="T51"/>
              <a:gd fmla="*/ 117 w 773" name="T52"/>
              <a:gd fmla="*/ 590 h 806" name="T53"/>
              <a:gd fmla="*/ 160 w 773" name="T54"/>
              <a:gd fmla="*/ 604 h 806" name="T55"/>
              <a:gd fmla="*/ 158 w 773" name="T56"/>
              <a:gd fmla="*/ 638 h 806" name="T57"/>
              <a:gd fmla="*/ 142 w 773" name="T58"/>
              <a:gd fmla="*/ 695 h 806" name="T59"/>
              <a:gd fmla="*/ 172 w 773" name="T60"/>
              <a:gd fmla="*/ 708 h 806" name="T61"/>
              <a:gd fmla="*/ 206 w 773" name="T62"/>
              <a:gd fmla="*/ 734 h 806" name="T63"/>
              <a:gd fmla="*/ 265 w 773" name="T64"/>
              <a:gd fmla="*/ 772 h 806" name="T65"/>
              <a:gd fmla="*/ 323 w 773" name="T66"/>
              <a:gd fmla="*/ 754 h 806" name="T67"/>
              <a:gd fmla="*/ 328 w 773" name="T68"/>
              <a:gd fmla="*/ 792 h 806" name="T69"/>
              <a:gd fmla="*/ 364 w 773" name="T70"/>
              <a:gd fmla="*/ 799 h 806" name="T71"/>
              <a:gd fmla="*/ 381 w 773" name="T72"/>
              <a:gd fmla="*/ 796 h 806" name="T73"/>
              <a:gd fmla="*/ 366 w 773" name="T74"/>
              <a:gd fmla="*/ 696 h 806" name="T75"/>
              <a:gd fmla="*/ 414 w 773" name="T76"/>
              <a:gd fmla="*/ 677 h 806" name="T77"/>
              <a:gd fmla="*/ 443 w 773" name="T78"/>
              <a:gd fmla="*/ 652 h 806" name="T79"/>
              <a:gd fmla="*/ 517 w 773" name="T80"/>
              <a:gd fmla="*/ 650 h 806" name="T81"/>
              <a:gd fmla="*/ 550 w 773" name="T82"/>
              <a:gd fmla="*/ 648 h 806" name="T83"/>
              <a:gd fmla="*/ 579 w 773" name="T84"/>
              <a:gd fmla="*/ 669 h 806" name="T85"/>
              <a:gd fmla="*/ 603 w 773" name="T86"/>
              <a:gd fmla="*/ 640 h 806" name="T87"/>
              <a:gd fmla="*/ 636 w 773" name="T88"/>
              <a:gd fmla="*/ 642 h 806" name="T89"/>
              <a:gd fmla="*/ 680 w 773" name="T90"/>
              <a:gd fmla="*/ 593 h 806" name="T91"/>
              <a:gd fmla="*/ 723 w 773" name="T92"/>
              <a:gd fmla="*/ 602 h 806" name="T93"/>
              <a:gd fmla="*/ 757 w 773" name="T94"/>
              <a:gd fmla="*/ 568 h 806" name="T95"/>
              <a:gd fmla="*/ 772 w 773" name="T96"/>
              <a:gd fmla="*/ 534 h 806" name="T97"/>
              <a:gd fmla="*/ 689 w 773" name="T98"/>
              <a:gd fmla="*/ 505 h 806" name="T99"/>
              <a:gd fmla="*/ 654 w 773" name="T100"/>
              <a:gd fmla="*/ 483 h 806" name="T101"/>
              <a:gd fmla="*/ 618 w 773" name="T102"/>
              <a:gd fmla="*/ 459 h 806" name="T103"/>
              <a:gd fmla="*/ 629 w 773" name="T104"/>
              <a:gd fmla="*/ 392 h 806" name="T105"/>
              <a:gd fmla="*/ 623 w 773" name="T106"/>
              <a:gd fmla="*/ 271 h 806" name="T107"/>
              <a:gd fmla="*/ 558 w 773" name="T108"/>
              <a:gd fmla="*/ 274 h 806" name="T109"/>
              <a:gd fmla="*/ 548 w 773" name="T110"/>
              <a:gd fmla="*/ 231 h 806" name="T111"/>
              <a:gd fmla="*/ 561 w 773" name="T112"/>
              <a:gd fmla="*/ 187 h 806" name="T113"/>
              <a:gd fmla="*/ 599 w 773" name="T114"/>
              <a:gd fmla="*/ 185 h 806" name="T115"/>
              <a:gd fmla="*/ 668 w 773" name="T116"/>
              <a:gd fmla="*/ 185 h 806" name="T117"/>
              <a:gd fmla="*/ 682 w 773" name="T118"/>
              <a:gd fmla="*/ 148 h 80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60000 65536" name="T171"/>
              <a:gd fmla="*/ 0 60000 65536" name="T172"/>
              <a:gd fmla="*/ 0 60000 65536" name="T173"/>
              <a:gd fmla="*/ 0 60000 65536" name="T174"/>
              <a:gd fmla="*/ 0 60000 65536" name="T175"/>
              <a:gd fmla="*/ 0 60000 65536" name="T176"/>
              <a:gd fmla="*/ 0 60000 65536" name="T177"/>
              <a:gd fmla="*/ 0 60000 65536" name="T178"/>
              <a:gd fmla="*/ 0 60000 65536" name="T179"/>
              <a:gd fmla="*/ 0 w 773" name="T180"/>
              <a:gd fmla="*/ 0 h 806" name="T181"/>
              <a:gd fmla="*/ 773 w 773" name="T182"/>
              <a:gd fmla="*/ 806 h 806" name="T183"/>
            </a:gdLst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b="T183" l="T180" r="T182" t="T181"/>
            <a:pathLst>
              <a:path h="805" w="773">
                <a:moveTo>
                  <a:pt x="682" y="148"/>
                </a:moveTo>
                <a:lnTo>
                  <a:pt x="675" y="125"/>
                </a:lnTo>
                <a:lnTo>
                  <a:pt x="656" y="119"/>
                </a:lnTo>
                <a:lnTo>
                  <a:pt x="623" y="139"/>
                </a:lnTo>
                <a:lnTo>
                  <a:pt x="601" y="127"/>
                </a:lnTo>
                <a:lnTo>
                  <a:pt x="599" y="99"/>
                </a:lnTo>
                <a:lnTo>
                  <a:pt x="587" y="86"/>
                </a:lnTo>
                <a:lnTo>
                  <a:pt x="587" y="70"/>
                </a:lnTo>
                <a:lnTo>
                  <a:pt x="557" y="64"/>
                </a:lnTo>
                <a:lnTo>
                  <a:pt x="548" y="72"/>
                </a:lnTo>
                <a:lnTo>
                  <a:pt x="553" y="95"/>
                </a:lnTo>
                <a:lnTo>
                  <a:pt x="529" y="105"/>
                </a:lnTo>
                <a:lnTo>
                  <a:pt x="522" y="122"/>
                </a:lnTo>
                <a:lnTo>
                  <a:pt x="529" y="141"/>
                </a:lnTo>
                <a:lnTo>
                  <a:pt x="474" y="204"/>
                </a:lnTo>
                <a:lnTo>
                  <a:pt x="482" y="279"/>
                </a:lnTo>
                <a:lnTo>
                  <a:pt x="455" y="302"/>
                </a:lnTo>
                <a:lnTo>
                  <a:pt x="443" y="289"/>
                </a:lnTo>
                <a:lnTo>
                  <a:pt x="390" y="320"/>
                </a:lnTo>
                <a:lnTo>
                  <a:pt x="371" y="308"/>
                </a:lnTo>
                <a:lnTo>
                  <a:pt x="294" y="161"/>
                </a:lnTo>
                <a:lnTo>
                  <a:pt x="263" y="139"/>
                </a:lnTo>
                <a:lnTo>
                  <a:pt x="239" y="132"/>
                </a:lnTo>
                <a:lnTo>
                  <a:pt x="227" y="112"/>
                </a:lnTo>
                <a:lnTo>
                  <a:pt x="241" y="90"/>
                </a:lnTo>
                <a:lnTo>
                  <a:pt x="219" y="72"/>
                </a:lnTo>
                <a:lnTo>
                  <a:pt x="193" y="95"/>
                </a:lnTo>
                <a:lnTo>
                  <a:pt x="167" y="99"/>
                </a:lnTo>
                <a:lnTo>
                  <a:pt x="148" y="19"/>
                </a:lnTo>
                <a:lnTo>
                  <a:pt x="144" y="0"/>
                </a:lnTo>
                <a:lnTo>
                  <a:pt x="117" y="33"/>
                </a:lnTo>
                <a:lnTo>
                  <a:pt x="107" y="40"/>
                </a:lnTo>
                <a:lnTo>
                  <a:pt x="109" y="90"/>
                </a:lnTo>
                <a:lnTo>
                  <a:pt x="103" y="101"/>
                </a:lnTo>
                <a:lnTo>
                  <a:pt x="89" y="101"/>
                </a:lnTo>
                <a:lnTo>
                  <a:pt x="79" y="90"/>
                </a:lnTo>
                <a:lnTo>
                  <a:pt x="65" y="105"/>
                </a:lnTo>
                <a:lnTo>
                  <a:pt x="79" y="163"/>
                </a:lnTo>
                <a:lnTo>
                  <a:pt x="93" y="163"/>
                </a:lnTo>
                <a:lnTo>
                  <a:pt x="107" y="172"/>
                </a:lnTo>
                <a:lnTo>
                  <a:pt x="112" y="207"/>
                </a:lnTo>
                <a:lnTo>
                  <a:pt x="105" y="329"/>
                </a:lnTo>
                <a:lnTo>
                  <a:pt x="21" y="404"/>
                </a:lnTo>
                <a:lnTo>
                  <a:pt x="17" y="433"/>
                </a:lnTo>
                <a:lnTo>
                  <a:pt x="2" y="445"/>
                </a:lnTo>
                <a:lnTo>
                  <a:pt x="0" y="460"/>
                </a:lnTo>
                <a:lnTo>
                  <a:pt x="12" y="496"/>
                </a:lnTo>
                <a:lnTo>
                  <a:pt x="2" y="522"/>
                </a:lnTo>
                <a:lnTo>
                  <a:pt x="9" y="527"/>
                </a:lnTo>
                <a:lnTo>
                  <a:pt x="50" y="515"/>
                </a:lnTo>
                <a:lnTo>
                  <a:pt x="109" y="512"/>
                </a:lnTo>
                <a:lnTo>
                  <a:pt x="103" y="536"/>
                </a:lnTo>
                <a:lnTo>
                  <a:pt x="114" y="558"/>
                </a:lnTo>
                <a:lnTo>
                  <a:pt x="117" y="590"/>
                </a:lnTo>
                <a:lnTo>
                  <a:pt x="124" y="602"/>
                </a:lnTo>
                <a:lnTo>
                  <a:pt x="160" y="604"/>
                </a:lnTo>
                <a:lnTo>
                  <a:pt x="175" y="616"/>
                </a:lnTo>
                <a:lnTo>
                  <a:pt x="158" y="638"/>
                </a:lnTo>
                <a:lnTo>
                  <a:pt x="155" y="664"/>
                </a:lnTo>
                <a:lnTo>
                  <a:pt x="142" y="695"/>
                </a:lnTo>
                <a:lnTo>
                  <a:pt x="151" y="705"/>
                </a:lnTo>
                <a:lnTo>
                  <a:pt x="172" y="708"/>
                </a:lnTo>
                <a:lnTo>
                  <a:pt x="210" y="722"/>
                </a:lnTo>
                <a:lnTo>
                  <a:pt x="206" y="734"/>
                </a:lnTo>
                <a:lnTo>
                  <a:pt x="230" y="772"/>
                </a:lnTo>
                <a:lnTo>
                  <a:pt x="265" y="772"/>
                </a:lnTo>
                <a:lnTo>
                  <a:pt x="309" y="747"/>
                </a:lnTo>
                <a:lnTo>
                  <a:pt x="323" y="754"/>
                </a:lnTo>
                <a:lnTo>
                  <a:pt x="323" y="770"/>
                </a:lnTo>
                <a:lnTo>
                  <a:pt x="328" y="792"/>
                </a:lnTo>
                <a:lnTo>
                  <a:pt x="340" y="802"/>
                </a:lnTo>
                <a:lnTo>
                  <a:pt x="364" y="799"/>
                </a:lnTo>
                <a:lnTo>
                  <a:pt x="373" y="805"/>
                </a:lnTo>
                <a:lnTo>
                  <a:pt x="381" y="796"/>
                </a:lnTo>
                <a:lnTo>
                  <a:pt x="381" y="761"/>
                </a:lnTo>
                <a:lnTo>
                  <a:pt x="366" y="696"/>
                </a:lnTo>
                <a:lnTo>
                  <a:pt x="376" y="677"/>
                </a:lnTo>
                <a:lnTo>
                  <a:pt x="414" y="677"/>
                </a:lnTo>
                <a:lnTo>
                  <a:pt x="423" y="677"/>
                </a:lnTo>
                <a:lnTo>
                  <a:pt x="443" y="652"/>
                </a:lnTo>
                <a:lnTo>
                  <a:pt x="495" y="670"/>
                </a:lnTo>
                <a:lnTo>
                  <a:pt x="517" y="650"/>
                </a:lnTo>
                <a:lnTo>
                  <a:pt x="529" y="662"/>
                </a:lnTo>
                <a:lnTo>
                  <a:pt x="550" y="648"/>
                </a:lnTo>
                <a:lnTo>
                  <a:pt x="570" y="669"/>
                </a:lnTo>
                <a:lnTo>
                  <a:pt x="579" y="669"/>
                </a:lnTo>
                <a:lnTo>
                  <a:pt x="585" y="657"/>
                </a:lnTo>
                <a:lnTo>
                  <a:pt x="603" y="640"/>
                </a:lnTo>
                <a:lnTo>
                  <a:pt x="611" y="646"/>
                </a:lnTo>
                <a:lnTo>
                  <a:pt x="636" y="642"/>
                </a:lnTo>
                <a:lnTo>
                  <a:pt x="660" y="621"/>
                </a:lnTo>
                <a:lnTo>
                  <a:pt x="680" y="593"/>
                </a:lnTo>
                <a:lnTo>
                  <a:pt x="709" y="587"/>
                </a:lnTo>
                <a:lnTo>
                  <a:pt x="723" y="602"/>
                </a:lnTo>
                <a:lnTo>
                  <a:pt x="735" y="571"/>
                </a:lnTo>
                <a:lnTo>
                  <a:pt x="757" y="568"/>
                </a:lnTo>
                <a:lnTo>
                  <a:pt x="766" y="563"/>
                </a:lnTo>
                <a:lnTo>
                  <a:pt x="772" y="534"/>
                </a:lnTo>
                <a:lnTo>
                  <a:pt x="763" y="518"/>
                </a:lnTo>
                <a:lnTo>
                  <a:pt x="689" y="505"/>
                </a:lnTo>
                <a:lnTo>
                  <a:pt x="675" y="483"/>
                </a:lnTo>
                <a:lnTo>
                  <a:pt x="654" y="483"/>
                </a:lnTo>
                <a:lnTo>
                  <a:pt x="634" y="483"/>
                </a:lnTo>
                <a:lnTo>
                  <a:pt x="618" y="459"/>
                </a:lnTo>
                <a:lnTo>
                  <a:pt x="620" y="445"/>
                </a:lnTo>
                <a:lnTo>
                  <a:pt x="629" y="392"/>
                </a:lnTo>
                <a:lnTo>
                  <a:pt x="601" y="363"/>
                </a:lnTo>
                <a:lnTo>
                  <a:pt x="623" y="271"/>
                </a:lnTo>
                <a:lnTo>
                  <a:pt x="608" y="257"/>
                </a:lnTo>
                <a:lnTo>
                  <a:pt x="558" y="274"/>
                </a:lnTo>
                <a:lnTo>
                  <a:pt x="548" y="253"/>
                </a:lnTo>
                <a:lnTo>
                  <a:pt x="548" y="231"/>
                </a:lnTo>
                <a:lnTo>
                  <a:pt x="537" y="221"/>
                </a:lnTo>
                <a:lnTo>
                  <a:pt x="561" y="187"/>
                </a:lnTo>
                <a:lnTo>
                  <a:pt x="587" y="196"/>
                </a:lnTo>
                <a:lnTo>
                  <a:pt x="599" y="185"/>
                </a:lnTo>
                <a:lnTo>
                  <a:pt x="647" y="192"/>
                </a:lnTo>
                <a:lnTo>
                  <a:pt x="668" y="185"/>
                </a:lnTo>
                <a:lnTo>
                  <a:pt x="682" y="148"/>
                </a:lnTo>
              </a:path>
            </a:pathLst>
          </a:custGeom>
          <a:noFill/>
          <a:ln cap="rnd" cmpd="sng" w="12700">
            <a:solidFill>
              <a:schemeClr val="bg1"/>
            </a:solidFill>
            <a:miter lim="800000"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5pPr>
            <a:lvl6pPr fontAlgn="base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6pPr>
            <a:lvl7pPr fontAlgn="base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7pPr>
            <a:lvl8pPr fontAlgn="base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8pPr>
            <a:lvl9pPr fontAlgn="base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9pPr>
          </a:lstStyle>
          <a:p>
            <a:endParaRPr altLang="en-US" lang="zh-CN"/>
          </a:p>
        </p:txBody>
      </p:sp>
      <p:sp>
        <p:nvSpPr>
          <p:cNvPr id="379" name="Freeform 11"/>
          <p:cNvSpPr/>
          <p:nvPr/>
        </p:nvSpPr>
        <p:spPr bwMode="auto">
          <a:xfrm>
            <a:off x="5681376" y="4173333"/>
            <a:ext cx="556113" cy="807474"/>
          </a:xfrm>
          <a:custGeom>
            <a:gdLst>
              <a:gd fmla="*/ 9 w 404" name="T0"/>
              <a:gd fmla="*/ 124 h 566" name="T1"/>
              <a:gd fmla="*/ 35 w 404" name="T2"/>
              <a:gd fmla="*/ 174 h 566" name="T3"/>
              <a:gd fmla="*/ 37 w 404" name="T4"/>
              <a:gd fmla="*/ 201 h 566" name="T5"/>
              <a:gd fmla="*/ 23 w 404" name="T6"/>
              <a:gd fmla="*/ 227 h 566" name="T7"/>
              <a:gd fmla="*/ 4 w 404" name="T8"/>
              <a:gd fmla="*/ 242 h 566" name="T9"/>
              <a:gd fmla="*/ 0 w 404" name="T10"/>
              <a:gd fmla="*/ 291 h 566" name="T11"/>
              <a:gd fmla="*/ 6 w 404" name="T12"/>
              <a:gd fmla="*/ 298 h 566" name="T13"/>
              <a:gd fmla="*/ 18 w 404" name="T14"/>
              <a:gd fmla="*/ 293 h 566" name="T15"/>
              <a:gd fmla="*/ 23 w 404" name="T16"/>
              <a:gd fmla="*/ 298 h 566" name="T17"/>
              <a:gd fmla="*/ 23 w 404" name="T18"/>
              <a:gd fmla="*/ 329 h 566" name="T19"/>
              <a:gd fmla="*/ 37 w 404" name="T20"/>
              <a:gd fmla="*/ 363 h 566" name="T21"/>
              <a:gd fmla="*/ 52 w 404" name="T22"/>
              <a:gd fmla="*/ 370 h 566" name="T23"/>
              <a:gd fmla="*/ 54 w 404" name="T24"/>
              <a:gd fmla="*/ 423 h 566" name="T25"/>
              <a:gd fmla="*/ 46 w 404" name="T26"/>
              <a:gd fmla="*/ 459 h 566" name="T27"/>
              <a:gd fmla="*/ 54 w 404" name="T28"/>
              <a:gd fmla="*/ 474 h 566" name="T29"/>
              <a:gd fmla="*/ 71 w 404" name="T30"/>
              <a:gd fmla="*/ 491 h 566" name="T31"/>
              <a:gd fmla="*/ 114 w 404" name="T32"/>
              <a:gd fmla="*/ 480 h 566" name="T33"/>
              <a:gd fmla="*/ 123 w 404" name="T34"/>
              <a:gd fmla="*/ 495 h 566" name="T35"/>
              <a:gd fmla="*/ 109 w 404" name="T36"/>
              <a:gd fmla="*/ 514 h 566" name="T37"/>
              <a:gd fmla="*/ 87 w 404" name="T38"/>
              <a:gd fmla="*/ 546 h 566" name="T39"/>
              <a:gd fmla="*/ 87 w 404" name="T40"/>
              <a:gd fmla="*/ 555 h 566" name="T41"/>
              <a:gd fmla="*/ 100 w 404" name="T42"/>
              <a:gd fmla="*/ 565 h 566" name="T43"/>
              <a:gd fmla="*/ 188 w 404" name="T44"/>
              <a:gd fmla="*/ 529 h 566" name="T45"/>
              <a:gd fmla="*/ 219 w 404" name="T46"/>
              <a:gd fmla="*/ 546 h 566" name="T47"/>
              <a:gd fmla="*/ 228 w 404" name="T48"/>
              <a:gd fmla="*/ 538 h 566" name="T49"/>
              <a:gd fmla="*/ 219 w 404" name="T50"/>
              <a:gd fmla="*/ 517 h 566" name="T51"/>
              <a:gd fmla="*/ 221 w 404" name="T52"/>
              <a:gd fmla="*/ 507 h 566" name="T53"/>
              <a:gd fmla="*/ 234 w 404" name="T54"/>
              <a:gd fmla="*/ 425 h 566" name="T55"/>
              <a:gd fmla="*/ 247 w 404" name="T56"/>
              <a:gd fmla="*/ 406 h 566" name="T57"/>
              <a:gd fmla="*/ 254 w 404" name="T58"/>
              <a:gd fmla="*/ 384 h 566" name="T59"/>
              <a:gd fmla="*/ 269 w 404" name="T60"/>
              <a:gd fmla="*/ 350 h 566" name="T61"/>
              <a:gd fmla="*/ 260 w 404" name="T62"/>
              <a:gd fmla="*/ 337 h 566" name="T63"/>
              <a:gd fmla="*/ 262 w 404" name="T64"/>
              <a:gd fmla="*/ 309 h 566" name="T65"/>
              <a:gd fmla="*/ 300 w 404" name="T66"/>
              <a:gd fmla="*/ 266 h 566" name="T67"/>
              <a:gd fmla="*/ 297 w 404" name="T68"/>
              <a:gd fmla="*/ 238 h 566" name="T69"/>
              <a:gd fmla="*/ 321 w 404" name="T70"/>
              <a:gd fmla="*/ 196 h 566" name="T71"/>
              <a:gd fmla="*/ 345 w 404" name="T72"/>
              <a:gd fmla="*/ 203 h 566" name="T73"/>
              <a:gd fmla="*/ 393 w 404" name="T74"/>
              <a:gd fmla="*/ 168 h 566" name="T75"/>
              <a:gd fmla="*/ 403 w 404" name="T76"/>
              <a:gd fmla="*/ 150 h 566" name="T77"/>
              <a:gd fmla="*/ 372 w 404" name="T78"/>
              <a:gd fmla="*/ 93 h 566" name="T79"/>
              <a:gd fmla="*/ 352 w 404" name="T80"/>
              <a:gd fmla="*/ 64 h 566" name="T81"/>
              <a:gd fmla="*/ 367 w 404" name="T82"/>
              <a:gd fmla="*/ 50 h 566" name="T83"/>
              <a:gd fmla="*/ 348 w 404" name="T84"/>
              <a:gd fmla="*/ 33 h 566" name="T85"/>
              <a:gd fmla="*/ 302 w 404" name="T86"/>
              <a:gd fmla="*/ 33 h 566" name="T87"/>
              <a:gd fmla="*/ 281 w 404" name="T88"/>
              <a:gd fmla="*/ 11 h 566" name="T89"/>
              <a:gd fmla="*/ 245 w 404" name="T90"/>
              <a:gd fmla="*/ 48 h 566" name="T91"/>
              <a:gd fmla="*/ 231 w 404" name="T92"/>
              <a:gd fmla="*/ 42 h 566" name="T93"/>
              <a:gd fmla="*/ 247 w 404" name="T94"/>
              <a:gd fmla="*/ 13 h 566" name="T95"/>
              <a:gd fmla="*/ 245 w 404" name="T96"/>
              <a:gd fmla="*/ 4 h 566" name="T97"/>
              <a:gd fmla="*/ 231 w 404" name="T98"/>
              <a:gd fmla="*/ 0 h 566" name="T99"/>
              <a:gd fmla="*/ 188 w 404" name="T100"/>
              <a:gd fmla="*/ 24 h 566" name="T101"/>
              <a:gd fmla="*/ 152 w 404" name="T102"/>
              <a:gd fmla="*/ 35 h 566" name="T103"/>
              <a:gd fmla="*/ 124 w 404" name="T104"/>
              <a:gd fmla="*/ 33 h 566" name="T105"/>
              <a:gd fmla="*/ 63 w 404" name="T106"/>
              <a:gd fmla="*/ 90 h 566" name="T107"/>
              <a:gd fmla="*/ 30 w 404" name="T108"/>
              <a:gd fmla="*/ 101 h 566" name="T109"/>
              <a:gd fmla="*/ 9 w 404" name="T110"/>
              <a:gd fmla="*/ 124 h 566" name="T111"/>
              <a:gd fmla="*/ 9 w 404" name="T112"/>
              <a:gd fmla="*/ 124 h 56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w 404" name="T171"/>
              <a:gd fmla="*/ 0 h 566" name="T172"/>
              <a:gd fmla="*/ 404 w 404" name="T173"/>
              <a:gd fmla="*/ 566 h 566" name="T174"/>
            </a:gdLst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b="T174" l="T171" r="T173" t="T172"/>
            <a:pathLst>
              <a:path h="566" w="402">
                <a:moveTo>
                  <a:pt x="9" y="124"/>
                </a:moveTo>
                <a:lnTo>
                  <a:pt x="35" y="174"/>
                </a:lnTo>
                <a:lnTo>
                  <a:pt x="37" y="201"/>
                </a:lnTo>
                <a:lnTo>
                  <a:pt x="23" y="227"/>
                </a:lnTo>
                <a:lnTo>
                  <a:pt x="4" y="242"/>
                </a:lnTo>
                <a:lnTo>
                  <a:pt x="0" y="291"/>
                </a:lnTo>
                <a:lnTo>
                  <a:pt x="6" y="298"/>
                </a:lnTo>
                <a:lnTo>
                  <a:pt x="18" y="293"/>
                </a:lnTo>
                <a:lnTo>
                  <a:pt x="23" y="298"/>
                </a:lnTo>
                <a:lnTo>
                  <a:pt x="23" y="329"/>
                </a:lnTo>
                <a:lnTo>
                  <a:pt x="37" y="363"/>
                </a:lnTo>
                <a:lnTo>
                  <a:pt x="52" y="370"/>
                </a:lnTo>
                <a:lnTo>
                  <a:pt x="54" y="423"/>
                </a:lnTo>
                <a:lnTo>
                  <a:pt x="46" y="459"/>
                </a:lnTo>
                <a:lnTo>
                  <a:pt x="54" y="474"/>
                </a:lnTo>
                <a:lnTo>
                  <a:pt x="71" y="491"/>
                </a:lnTo>
                <a:lnTo>
                  <a:pt x="114" y="480"/>
                </a:lnTo>
                <a:lnTo>
                  <a:pt x="123" y="495"/>
                </a:lnTo>
                <a:lnTo>
                  <a:pt x="109" y="514"/>
                </a:lnTo>
                <a:lnTo>
                  <a:pt x="87" y="546"/>
                </a:lnTo>
                <a:lnTo>
                  <a:pt x="87" y="555"/>
                </a:lnTo>
                <a:lnTo>
                  <a:pt x="100" y="565"/>
                </a:lnTo>
                <a:lnTo>
                  <a:pt x="188" y="529"/>
                </a:lnTo>
                <a:lnTo>
                  <a:pt x="219" y="546"/>
                </a:lnTo>
                <a:lnTo>
                  <a:pt x="228" y="538"/>
                </a:lnTo>
                <a:lnTo>
                  <a:pt x="219" y="517"/>
                </a:lnTo>
                <a:lnTo>
                  <a:pt x="221" y="507"/>
                </a:lnTo>
                <a:lnTo>
                  <a:pt x="234" y="425"/>
                </a:lnTo>
                <a:lnTo>
                  <a:pt x="247" y="406"/>
                </a:lnTo>
                <a:lnTo>
                  <a:pt x="254" y="384"/>
                </a:lnTo>
                <a:lnTo>
                  <a:pt x="269" y="350"/>
                </a:lnTo>
                <a:lnTo>
                  <a:pt x="260" y="337"/>
                </a:lnTo>
                <a:lnTo>
                  <a:pt x="262" y="309"/>
                </a:lnTo>
                <a:lnTo>
                  <a:pt x="300" y="266"/>
                </a:lnTo>
                <a:lnTo>
                  <a:pt x="297" y="238"/>
                </a:lnTo>
                <a:lnTo>
                  <a:pt x="321" y="196"/>
                </a:lnTo>
                <a:lnTo>
                  <a:pt x="345" y="203"/>
                </a:lnTo>
                <a:lnTo>
                  <a:pt x="393" y="168"/>
                </a:lnTo>
                <a:lnTo>
                  <a:pt x="403" y="150"/>
                </a:lnTo>
                <a:lnTo>
                  <a:pt x="372" y="93"/>
                </a:lnTo>
                <a:lnTo>
                  <a:pt x="352" y="64"/>
                </a:lnTo>
                <a:lnTo>
                  <a:pt x="367" y="50"/>
                </a:lnTo>
                <a:lnTo>
                  <a:pt x="348" y="33"/>
                </a:lnTo>
                <a:lnTo>
                  <a:pt x="302" y="33"/>
                </a:lnTo>
                <a:lnTo>
                  <a:pt x="281" y="11"/>
                </a:lnTo>
                <a:lnTo>
                  <a:pt x="245" y="48"/>
                </a:lnTo>
                <a:lnTo>
                  <a:pt x="231" y="42"/>
                </a:lnTo>
                <a:lnTo>
                  <a:pt x="247" y="13"/>
                </a:lnTo>
                <a:lnTo>
                  <a:pt x="245" y="4"/>
                </a:lnTo>
                <a:lnTo>
                  <a:pt x="231" y="0"/>
                </a:lnTo>
                <a:lnTo>
                  <a:pt x="188" y="24"/>
                </a:lnTo>
                <a:lnTo>
                  <a:pt x="152" y="35"/>
                </a:lnTo>
                <a:lnTo>
                  <a:pt x="124" y="33"/>
                </a:lnTo>
                <a:lnTo>
                  <a:pt x="63" y="90"/>
                </a:lnTo>
                <a:lnTo>
                  <a:pt x="30" y="101"/>
                </a:lnTo>
                <a:lnTo>
                  <a:pt x="9" y="124"/>
                </a:lnTo>
              </a:path>
            </a:pathLst>
          </a:custGeom>
          <a:noFill/>
          <a:ln cap="rnd" cmpd="sng" w="12700">
            <a:solidFill>
              <a:schemeClr val="bg1"/>
            </a:solidFill>
            <a:miter lim="800000"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5pPr>
            <a:lvl6pPr fontAlgn="base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6pPr>
            <a:lvl7pPr fontAlgn="base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7pPr>
            <a:lvl8pPr fontAlgn="base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8pPr>
            <a:lvl9pPr fontAlgn="base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9pPr>
          </a:lstStyle>
          <a:p>
            <a:endParaRPr altLang="en-US" lang="zh-CN"/>
          </a:p>
        </p:txBody>
      </p:sp>
      <p:sp>
        <p:nvSpPr>
          <p:cNvPr id="380" name="Freeform 12"/>
          <p:cNvSpPr/>
          <p:nvPr/>
        </p:nvSpPr>
        <p:spPr bwMode="auto">
          <a:xfrm>
            <a:off x="5122926" y="4250762"/>
            <a:ext cx="637894" cy="749402"/>
          </a:xfrm>
          <a:custGeom>
            <a:gdLst>
              <a:gd fmla="*/ 398 w 465" name="T0"/>
              <a:gd fmla="*/ 64 h 524" name="T1"/>
              <a:gd fmla="*/ 389 w 465" name="T2"/>
              <a:gd fmla="*/ 19 h 524" name="T3"/>
              <a:gd fmla="*/ 356 w 465" name="T4"/>
              <a:gd fmla="*/ 26 h 524" name="T5"/>
              <a:gd fmla="*/ 330 w 465" name="T6"/>
              <a:gd fmla="*/ 42 h 524" name="T7"/>
              <a:gd fmla="*/ 306 w 465" name="T8"/>
              <a:gd fmla="*/ 24 h 524" name="T9"/>
              <a:gd fmla="*/ 262 w 465" name="T10"/>
              <a:gd fmla="*/ 31 h 524" name="T11"/>
              <a:gd fmla="*/ 126 w 465" name="T12"/>
              <a:gd fmla="*/ 0 h 524" name="T13"/>
              <a:gd fmla="*/ 136 w 465" name="T14"/>
              <a:gd fmla="*/ 35 h 524" name="T15"/>
              <a:gd fmla="*/ 74 w 465" name="T16"/>
              <a:gd fmla="*/ 35 h 524" name="T17"/>
              <a:gd fmla="*/ 21 w 465" name="T18"/>
              <a:gd fmla="*/ 99 h 524" name="T19"/>
              <a:gd fmla="*/ 43 w 465" name="T20"/>
              <a:gd fmla="*/ 249 h 524" name="T21"/>
              <a:gd fmla="*/ 4 w 465" name="T22"/>
              <a:gd fmla="*/ 305 h 524" name="T23"/>
              <a:gd fmla="*/ 57 w 465" name="T24"/>
              <a:gd fmla="*/ 311 h 524" name="T25"/>
              <a:gd fmla="*/ 67 w 465" name="T26"/>
              <a:gd fmla="*/ 406 h 524" name="T27"/>
              <a:gd fmla="*/ 112 w 465" name="T28"/>
              <a:gd fmla="*/ 382 h 524" name="T29"/>
              <a:gd fmla="*/ 129 w 465" name="T30"/>
              <a:gd fmla="*/ 404 h 524" name="T31"/>
              <a:gd fmla="*/ 172 w 465" name="T32"/>
              <a:gd fmla="*/ 373 h 524" name="T33"/>
              <a:gd fmla="*/ 217 w 465" name="T34"/>
              <a:gd fmla="*/ 373 h 524" name="T35"/>
              <a:gd fmla="*/ 238 w 465" name="T36"/>
              <a:gd fmla="*/ 408 h 524" name="T37"/>
              <a:gd fmla="*/ 212 w 465" name="T38"/>
              <a:gd fmla="*/ 472 h 524" name="T39"/>
              <a:gd fmla="*/ 212 w 465" name="T40"/>
              <a:gd fmla="*/ 501 h 524" name="T41"/>
              <a:gd fmla="*/ 256 w 465" name="T42"/>
              <a:gd fmla="*/ 523 h 524" name="T43"/>
              <a:gd fmla="*/ 289 w 465" name="T44"/>
              <a:gd fmla="*/ 512 h 524" name="T45"/>
              <a:gd fmla="*/ 306 w 465" name="T46"/>
              <a:gd fmla="*/ 472 h 524" name="T47"/>
              <a:gd fmla="*/ 337 w 465" name="T48"/>
              <a:gd fmla="*/ 465 h 524" name="T49"/>
              <a:gd fmla="*/ 380 w 465" name="T50"/>
              <a:gd fmla="*/ 470 h 524" name="T51"/>
              <a:gd fmla="*/ 374 w 465" name="T52"/>
              <a:gd fmla="*/ 443 h 524" name="T53"/>
              <a:gd fmla="*/ 440 w 465" name="T54"/>
              <a:gd fmla="*/ 435 h 524" name="T55"/>
              <a:gd fmla="*/ 456 w 465" name="T56"/>
              <a:gd fmla="*/ 404 h 524" name="T57"/>
              <a:gd fmla="*/ 461 w 465" name="T58"/>
              <a:gd fmla="*/ 315 h 524" name="T59"/>
              <a:gd fmla="*/ 433 w 465" name="T60"/>
              <a:gd fmla="*/ 274 h 524" name="T61"/>
              <a:gd fmla="*/ 427 w 465" name="T62"/>
              <a:gd fmla="*/ 238 h 524" name="T63"/>
              <a:gd fmla="*/ 409 w 465" name="T64"/>
              <a:gd fmla="*/ 236 h 524" name="T65"/>
              <a:gd fmla="*/ 433 w 465" name="T66"/>
              <a:gd fmla="*/ 172 h 524" name="T67"/>
              <a:gd fmla="*/ 444 w 465" name="T68"/>
              <a:gd fmla="*/ 119 h 524" name="T69"/>
              <a:gd fmla="*/ 418 w 465" name="T70"/>
              <a:gd fmla="*/ 69 h 524" name="T71"/>
              <a:gd fmla="*/ 0 60000 65536" name="T72"/>
              <a:gd fmla="*/ 0 60000 65536" name="T73"/>
              <a:gd fmla="*/ 0 60000 65536" name="T74"/>
              <a:gd fmla="*/ 0 60000 65536" name="T75"/>
              <a:gd fmla="*/ 0 60000 65536" name="T76"/>
              <a:gd fmla="*/ 0 60000 65536" name="T77"/>
              <a:gd fmla="*/ 0 60000 65536" name="T78"/>
              <a:gd fmla="*/ 0 60000 65536" name="T79"/>
              <a:gd fmla="*/ 0 60000 65536" name="T80"/>
              <a:gd fmla="*/ 0 60000 65536" name="T81"/>
              <a:gd fmla="*/ 0 60000 65536" name="T82"/>
              <a:gd fmla="*/ 0 60000 65536" name="T83"/>
              <a:gd fmla="*/ 0 60000 65536" name="T84"/>
              <a:gd fmla="*/ 0 60000 65536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w 465" name="T108"/>
              <a:gd fmla="*/ 0 h 524" name="T109"/>
              <a:gd fmla="*/ 465 w 465" name="T110"/>
              <a:gd fmla="*/ 524 h 524" name="T111"/>
            </a:gdLst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b="T111" l="T108" r="T110" t="T109"/>
            <a:pathLst>
              <a:path h="524" w="465">
                <a:moveTo>
                  <a:pt x="418" y="69"/>
                </a:moveTo>
                <a:lnTo>
                  <a:pt x="398" y="64"/>
                </a:lnTo>
                <a:lnTo>
                  <a:pt x="389" y="50"/>
                </a:lnTo>
                <a:lnTo>
                  <a:pt x="389" y="19"/>
                </a:lnTo>
                <a:lnTo>
                  <a:pt x="378" y="4"/>
                </a:lnTo>
                <a:lnTo>
                  <a:pt x="356" y="26"/>
                </a:lnTo>
                <a:lnTo>
                  <a:pt x="346" y="42"/>
                </a:lnTo>
                <a:lnTo>
                  <a:pt x="330" y="42"/>
                </a:lnTo>
                <a:lnTo>
                  <a:pt x="325" y="18"/>
                </a:lnTo>
                <a:lnTo>
                  <a:pt x="306" y="24"/>
                </a:lnTo>
                <a:lnTo>
                  <a:pt x="280" y="42"/>
                </a:lnTo>
                <a:lnTo>
                  <a:pt x="262" y="31"/>
                </a:lnTo>
                <a:lnTo>
                  <a:pt x="227" y="6"/>
                </a:lnTo>
                <a:lnTo>
                  <a:pt x="126" y="0"/>
                </a:lnTo>
                <a:lnTo>
                  <a:pt x="116" y="11"/>
                </a:lnTo>
                <a:lnTo>
                  <a:pt x="136" y="35"/>
                </a:lnTo>
                <a:lnTo>
                  <a:pt x="112" y="50"/>
                </a:lnTo>
                <a:lnTo>
                  <a:pt x="74" y="35"/>
                </a:lnTo>
                <a:lnTo>
                  <a:pt x="35" y="69"/>
                </a:lnTo>
                <a:lnTo>
                  <a:pt x="21" y="99"/>
                </a:lnTo>
                <a:lnTo>
                  <a:pt x="24" y="172"/>
                </a:lnTo>
                <a:lnTo>
                  <a:pt x="43" y="249"/>
                </a:lnTo>
                <a:lnTo>
                  <a:pt x="0" y="298"/>
                </a:lnTo>
                <a:lnTo>
                  <a:pt x="4" y="305"/>
                </a:lnTo>
                <a:lnTo>
                  <a:pt x="43" y="293"/>
                </a:lnTo>
                <a:lnTo>
                  <a:pt x="57" y="311"/>
                </a:lnTo>
                <a:lnTo>
                  <a:pt x="45" y="366"/>
                </a:lnTo>
                <a:lnTo>
                  <a:pt x="67" y="406"/>
                </a:lnTo>
                <a:lnTo>
                  <a:pt x="90" y="412"/>
                </a:lnTo>
                <a:lnTo>
                  <a:pt x="112" y="382"/>
                </a:lnTo>
                <a:lnTo>
                  <a:pt x="122" y="406"/>
                </a:lnTo>
                <a:lnTo>
                  <a:pt x="129" y="404"/>
                </a:lnTo>
                <a:lnTo>
                  <a:pt x="164" y="370"/>
                </a:lnTo>
                <a:lnTo>
                  <a:pt x="172" y="373"/>
                </a:lnTo>
                <a:lnTo>
                  <a:pt x="188" y="364"/>
                </a:lnTo>
                <a:lnTo>
                  <a:pt x="217" y="373"/>
                </a:lnTo>
                <a:lnTo>
                  <a:pt x="217" y="404"/>
                </a:lnTo>
                <a:lnTo>
                  <a:pt x="238" y="408"/>
                </a:lnTo>
                <a:lnTo>
                  <a:pt x="232" y="438"/>
                </a:lnTo>
                <a:lnTo>
                  <a:pt x="212" y="472"/>
                </a:lnTo>
                <a:lnTo>
                  <a:pt x="203" y="501"/>
                </a:lnTo>
                <a:lnTo>
                  <a:pt x="212" y="501"/>
                </a:lnTo>
                <a:lnTo>
                  <a:pt x="236" y="479"/>
                </a:lnTo>
                <a:lnTo>
                  <a:pt x="256" y="523"/>
                </a:lnTo>
                <a:lnTo>
                  <a:pt x="272" y="512"/>
                </a:lnTo>
                <a:lnTo>
                  <a:pt x="289" y="512"/>
                </a:lnTo>
                <a:lnTo>
                  <a:pt x="306" y="498"/>
                </a:lnTo>
                <a:lnTo>
                  <a:pt x="306" y="472"/>
                </a:lnTo>
                <a:lnTo>
                  <a:pt x="315" y="463"/>
                </a:lnTo>
                <a:lnTo>
                  <a:pt x="337" y="465"/>
                </a:lnTo>
                <a:lnTo>
                  <a:pt x="374" y="483"/>
                </a:lnTo>
                <a:lnTo>
                  <a:pt x="380" y="470"/>
                </a:lnTo>
                <a:lnTo>
                  <a:pt x="372" y="455"/>
                </a:lnTo>
                <a:lnTo>
                  <a:pt x="374" y="443"/>
                </a:lnTo>
                <a:lnTo>
                  <a:pt x="398" y="423"/>
                </a:lnTo>
                <a:lnTo>
                  <a:pt x="440" y="435"/>
                </a:lnTo>
                <a:lnTo>
                  <a:pt x="464" y="419"/>
                </a:lnTo>
                <a:lnTo>
                  <a:pt x="456" y="404"/>
                </a:lnTo>
                <a:lnTo>
                  <a:pt x="464" y="368"/>
                </a:lnTo>
                <a:lnTo>
                  <a:pt x="461" y="315"/>
                </a:lnTo>
                <a:lnTo>
                  <a:pt x="446" y="308"/>
                </a:lnTo>
                <a:lnTo>
                  <a:pt x="433" y="274"/>
                </a:lnTo>
                <a:lnTo>
                  <a:pt x="433" y="243"/>
                </a:lnTo>
                <a:lnTo>
                  <a:pt x="427" y="238"/>
                </a:lnTo>
                <a:lnTo>
                  <a:pt x="416" y="243"/>
                </a:lnTo>
                <a:lnTo>
                  <a:pt x="409" y="236"/>
                </a:lnTo>
                <a:lnTo>
                  <a:pt x="413" y="187"/>
                </a:lnTo>
                <a:lnTo>
                  <a:pt x="433" y="172"/>
                </a:lnTo>
                <a:lnTo>
                  <a:pt x="446" y="146"/>
                </a:lnTo>
                <a:lnTo>
                  <a:pt x="444" y="119"/>
                </a:lnTo>
                <a:lnTo>
                  <a:pt x="418" y="69"/>
                </a:lnTo>
              </a:path>
            </a:pathLst>
          </a:custGeom>
          <a:noFill/>
          <a:ln cap="rnd" cmpd="sng" w="12700">
            <a:solidFill>
              <a:schemeClr val="bg1"/>
            </a:solidFill>
            <a:miter lim="800000"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5pPr>
            <a:lvl6pPr fontAlgn="base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6pPr>
            <a:lvl7pPr fontAlgn="base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7pPr>
            <a:lvl8pPr fontAlgn="base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8pPr>
            <a:lvl9pPr fontAlgn="base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9pPr>
          </a:lstStyle>
          <a:p>
            <a:endParaRPr altLang="en-US" lang="zh-CN"/>
          </a:p>
        </p:txBody>
      </p:sp>
      <p:sp>
        <p:nvSpPr>
          <p:cNvPr id="381" name="Freeform 13"/>
          <p:cNvSpPr/>
          <p:nvPr/>
        </p:nvSpPr>
        <p:spPr bwMode="auto">
          <a:xfrm>
            <a:off x="4506062" y="4397324"/>
            <a:ext cx="707992" cy="655381"/>
          </a:xfrm>
          <a:custGeom>
            <a:gdLst>
              <a:gd fmla="*/ 145 w 520" name="T0"/>
              <a:gd fmla="*/ 153 h 459" name="T1"/>
              <a:gd fmla="*/ 131 w 520" name="T2"/>
              <a:gd fmla="*/ 190 h 459" name="T3"/>
              <a:gd fmla="*/ 109 w 520" name="T4"/>
              <a:gd fmla="*/ 197 h 459" name="T5"/>
              <a:gd fmla="*/ 61 w 520" name="T6"/>
              <a:gd fmla="*/ 190 h 459" name="T7"/>
              <a:gd fmla="*/ 50 w 520" name="T8"/>
              <a:gd fmla="*/ 201 h 459" name="T9"/>
              <a:gd fmla="*/ 24 w 520" name="T10"/>
              <a:gd fmla="*/ 192 h 459" name="T11"/>
              <a:gd fmla="*/ 0 w 520" name="T12"/>
              <a:gd fmla="*/ 226 h 459" name="T13"/>
              <a:gd fmla="*/ 11 w 520" name="T14"/>
              <a:gd fmla="*/ 236 h 459" name="T15"/>
              <a:gd fmla="*/ 11 w 520" name="T16"/>
              <a:gd fmla="*/ 258 h 459" name="T17"/>
              <a:gd fmla="*/ 21 w 520" name="T18"/>
              <a:gd fmla="*/ 279 h 459" name="T19"/>
              <a:gd fmla="*/ 70 w 520" name="T20"/>
              <a:gd fmla="*/ 263 h 459" name="T21"/>
              <a:gd fmla="*/ 85 w 520" name="T22"/>
              <a:gd fmla="*/ 276 h 459" name="T23"/>
              <a:gd fmla="*/ 64 w 520" name="T24"/>
              <a:gd fmla="*/ 369 h 459" name="T25"/>
              <a:gd fmla="*/ 92 w 520" name="T26"/>
              <a:gd fmla="*/ 398 h 459" name="T27"/>
              <a:gd fmla="*/ 83 w 520" name="T28"/>
              <a:gd fmla="*/ 451 h 459" name="T29"/>
              <a:gd fmla="*/ 112 w 520" name="T30"/>
              <a:gd fmla="*/ 453 h 459" name="T31"/>
              <a:gd fmla="*/ 142 w 520" name="T32"/>
              <a:gd fmla="*/ 424 h 459" name="T33"/>
              <a:gd fmla="*/ 155 w 520" name="T34"/>
              <a:gd fmla="*/ 433 h 459" name="T35"/>
              <a:gd fmla="*/ 214 w 520" name="T36"/>
              <a:gd fmla="*/ 458 h 459" name="T37"/>
              <a:gd fmla="*/ 226 w 520" name="T38"/>
              <a:gd fmla="*/ 451 h 459" name="T39"/>
              <a:gd fmla="*/ 228 w 520" name="T40"/>
              <a:gd fmla="*/ 431 h 459" name="T41"/>
              <a:gd fmla="*/ 238 w 520" name="T42"/>
              <a:gd fmla="*/ 419 h 459" name="T43"/>
              <a:gd fmla="*/ 322 w 520" name="T44"/>
              <a:gd fmla="*/ 364 h 459" name="T45"/>
              <a:gd fmla="*/ 337 w 520" name="T46"/>
              <a:gd fmla="*/ 383 h 459" name="T47"/>
              <a:gd fmla="*/ 387 w 520" name="T48"/>
              <a:gd fmla="*/ 398 h 459" name="T49"/>
              <a:gd fmla="*/ 416 w 520" name="T50"/>
              <a:gd fmla="*/ 361 h 459" name="T51"/>
              <a:gd fmla="*/ 429 w 520" name="T52"/>
              <a:gd fmla="*/ 369 h 459" name="T53"/>
              <a:gd fmla="*/ 449 w 520" name="T54"/>
              <a:gd fmla="*/ 369 h 459" name="T55"/>
              <a:gd fmla="*/ 449 w 520" name="T56"/>
              <a:gd fmla="*/ 358 h 459" name="T57"/>
              <a:gd fmla="*/ 475 w 520" name="T58"/>
              <a:gd fmla="*/ 349 h 459" name="T59"/>
              <a:gd fmla="*/ 475 w 520" name="T60"/>
              <a:gd fmla="*/ 340 h 459" name="T61"/>
              <a:gd fmla="*/ 486 w 520" name="T62"/>
              <a:gd fmla="*/ 329 h 459" name="T63"/>
              <a:gd fmla="*/ 492 w 520" name="T64"/>
              <a:gd fmla="*/ 332 h 459" name="T65"/>
              <a:gd fmla="*/ 519 w 520" name="T66"/>
              <a:gd fmla="*/ 305 h 459" name="T67"/>
              <a:gd fmla="*/ 497 w 520" name="T68"/>
              <a:gd fmla="*/ 265 h 459" name="T69"/>
              <a:gd fmla="*/ 508 w 520" name="T70"/>
              <a:gd fmla="*/ 209 h 459" name="T71"/>
              <a:gd fmla="*/ 494 w 520" name="T72"/>
              <a:gd fmla="*/ 192 h 459" name="T73"/>
              <a:gd fmla="*/ 456 w 520" name="T74"/>
              <a:gd fmla="*/ 204 h 459" name="T75"/>
              <a:gd fmla="*/ 451 w 520" name="T76"/>
              <a:gd fmla="*/ 197 h 459" name="T77"/>
              <a:gd fmla="*/ 494 w 520" name="T78"/>
              <a:gd fmla="*/ 148 h 459" name="T79"/>
              <a:gd fmla="*/ 475 w 520" name="T80"/>
              <a:gd fmla="*/ 71 h 459" name="T81"/>
              <a:gd fmla="*/ 446 w 520" name="T82"/>
              <a:gd fmla="*/ 93 h 459" name="T83"/>
              <a:gd fmla="*/ 420 w 520" name="T84"/>
              <a:gd fmla="*/ 66 h 459" name="T85"/>
              <a:gd fmla="*/ 396 w 520" name="T86"/>
              <a:gd fmla="*/ 33 h 459" name="T87"/>
              <a:gd fmla="*/ 394 w 520" name="T88"/>
              <a:gd fmla="*/ 13 h 459" name="T89"/>
              <a:gd fmla="*/ 377 w 520" name="T90"/>
              <a:gd fmla="*/ 9 h 459" name="T91"/>
              <a:gd fmla="*/ 357 w 520" name="T92"/>
              <a:gd fmla="*/ 16 h 459" name="T93"/>
              <a:gd fmla="*/ 324 w 520" name="T94"/>
              <a:gd fmla="*/ 0 h 459" name="T95"/>
              <a:gd fmla="*/ 308 w 520" name="T96"/>
              <a:gd fmla="*/ 38 h 459" name="T97"/>
              <a:gd fmla="*/ 281 w 520" name="T98"/>
              <a:gd fmla="*/ 40 h 459" name="T99"/>
              <a:gd fmla="*/ 260 w 520" name="T100"/>
              <a:gd fmla="*/ 71 h 459" name="T101"/>
              <a:gd fmla="*/ 248 w 520" name="T102"/>
              <a:gd fmla="*/ 64 h 459" name="T103"/>
              <a:gd fmla="*/ 228 w 520" name="T104"/>
              <a:gd fmla="*/ 71 h 459" name="T105"/>
              <a:gd fmla="*/ 197 w 520" name="T106"/>
              <a:gd fmla="*/ 53 h 459" name="T107"/>
              <a:gd fmla="*/ 173 w 520" name="T108"/>
              <a:gd fmla="*/ 81 h 459" name="T109"/>
              <a:gd fmla="*/ 173 w 520" name="T110"/>
              <a:gd fmla="*/ 95 h 459" name="T111"/>
              <a:gd fmla="*/ 221 w 520" name="T112"/>
              <a:gd fmla="*/ 122 h 459" name="T113"/>
              <a:gd fmla="*/ 232 w 520" name="T114"/>
              <a:gd fmla="*/ 141 h 459" name="T115"/>
              <a:gd fmla="*/ 197 w 520" name="T116"/>
              <a:gd fmla="*/ 154 h 459" name="T117"/>
              <a:gd fmla="*/ 145 w 520" name="T118"/>
              <a:gd fmla="*/ 153 h 459" name="T119"/>
              <a:gd fmla="*/ 145 w 520" name="T120"/>
              <a:gd fmla="*/ 153 h 459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60000 65536" name="T171"/>
              <a:gd fmla="*/ 0 60000 65536" name="T172"/>
              <a:gd fmla="*/ 0 60000 65536" name="T173"/>
              <a:gd fmla="*/ 0 60000 65536" name="T174"/>
              <a:gd fmla="*/ 0 60000 65536" name="T175"/>
              <a:gd fmla="*/ 0 60000 65536" name="T176"/>
              <a:gd fmla="*/ 0 60000 65536" name="T177"/>
              <a:gd fmla="*/ 0 60000 65536" name="T178"/>
              <a:gd fmla="*/ 0 60000 65536" name="T179"/>
              <a:gd fmla="*/ 0 60000 65536" name="T180"/>
              <a:gd fmla="*/ 0 60000 65536" name="T181"/>
              <a:gd fmla="*/ 0 60000 65536" name="T182"/>
              <a:gd fmla="*/ 0 w 520" name="T183"/>
              <a:gd fmla="*/ 0 h 459" name="T184"/>
              <a:gd fmla="*/ 520 w 520" name="T185"/>
              <a:gd fmla="*/ 459 h 459" name="T186"/>
            </a:gdLst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b="T186" l="T183" r="T185" t="T184"/>
            <a:pathLst>
              <a:path h="459" w="520">
                <a:moveTo>
                  <a:pt x="145" y="153"/>
                </a:moveTo>
                <a:lnTo>
                  <a:pt x="131" y="190"/>
                </a:lnTo>
                <a:lnTo>
                  <a:pt x="109" y="197"/>
                </a:lnTo>
                <a:lnTo>
                  <a:pt x="61" y="190"/>
                </a:lnTo>
                <a:lnTo>
                  <a:pt x="50" y="201"/>
                </a:lnTo>
                <a:lnTo>
                  <a:pt x="24" y="192"/>
                </a:lnTo>
                <a:lnTo>
                  <a:pt x="0" y="226"/>
                </a:lnTo>
                <a:lnTo>
                  <a:pt x="11" y="236"/>
                </a:lnTo>
                <a:lnTo>
                  <a:pt x="11" y="258"/>
                </a:lnTo>
                <a:lnTo>
                  <a:pt x="21" y="279"/>
                </a:lnTo>
                <a:lnTo>
                  <a:pt x="70" y="263"/>
                </a:lnTo>
                <a:lnTo>
                  <a:pt x="85" y="276"/>
                </a:lnTo>
                <a:lnTo>
                  <a:pt x="64" y="369"/>
                </a:lnTo>
                <a:lnTo>
                  <a:pt x="92" y="398"/>
                </a:lnTo>
                <a:lnTo>
                  <a:pt x="83" y="451"/>
                </a:lnTo>
                <a:lnTo>
                  <a:pt x="112" y="453"/>
                </a:lnTo>
                <a:lnTo>
                  <a:pt x="142" y="424"/>
                </a:lnTo>
                <a:lnTo>
                  <a:pt x="155" y="433"/>
                </a:lnTo>
                <a:lnTo>
                  <a:pt x="214" y="458"/>
                </a:lnTo>
                <a:lnTo>
                  <a:pt x="226" y="451"/>
                </a:lnTo>
                <a:lnTo>
                  <a:pt x="228" y="431"/>
                </a:lnTo>
                <a:lnTo>
                  <a:pt x="238" y="419"/>
                </a:lnTo>
                <a:lnTo>
                  <a:pt x="322" y="364"/>
                </a:lnTo>
                <a:lnTo>
                  <a:pt x="337" y="383"/>
                </a:lnTo>
                <a:lnTo>
                  <a:pt x="387" y="398"/>
                </a:lnTo>
                <a:lnTo>
                  <a:pt x="416" y="361"/>
                </a:lnTo>
                <a:lnTo>
                  <a:pt x="429" y="369"/>
                </a:lnTo>
                <a:lnTo>
                  <a:pt x="449" y="369"/>
                </a:lnTo>
                <a:lnTo>
                  <a:pt x="449" y="358"/>
                </a:lnTo>
                <a:lnTo>
                  <a:pt x="475" y="349"/>
                </a:lnTo>
                <a:lnTo>
                  <a:pt x="475" y="340"/>
                </a:lnTo>
                <a:lnTo>
                  <a:pt x="486" y="329"/>
                </a:lnTo>
                <a:lnTo>
                  <a:pt x="492" y="332"/>
                </a:lnTo>
                <a:lnTo>
                  <a:pt x="519" y="305"/>
                </a:lnTo>
                <a:lnTo>
                  <a:pt x="497" y="265"/>
                </a:lnTo>
                <a:lnTo>
                  <a:pt x="508" y="209"/>
                </a:lnTo>
                <a:lnTo>
                  <a:pt x="494" y="192"/>
                </a:lnTo>
                <a:lnTo>
                  <a:pt x="456" y="204"/>
                </a:lnTo>
                <a:lnTo>
                  <a:pt x="451" y="197"/>
                </a:lnTo>
                <a:lnTo>
                  <a:pt x="494" y="148"/>
                </a:lnTo>
                <a:lnTo>
                  <a:pt x="475" y="71"/>
                </a:lnTo>
                <a:lnTo>
                  <a:pt x="446" y="93"/>
                </a:lnTo>
                <a:lnTo>
                  <a:pt x="420" y="66"/>
                </a:lnTo>
                <a:lnTo>
                  <a:pt x="396" y="33"/>
                </a:lnTo>
                <a:lnTo>
                  <a:pt x="394" y="13"/>
                </a:lnTo>
                <a:lnTo>
                  <a:pt x="377" y="9"/>
                </a:lnTo>
                <a:lnTo>
                  <a:pt x="357" y="16"/>
                </a:lnTo>
                <a:lnTo>
                  <a:pt x="324" y="0"/>
                </a:lnTo>
                <a:lnTo>
                  <a:pt x="308" y="38"/>
                </a:lnTo>
                <a:lnTo>
                  <a:pt x="281" y="40"/>
                </a:lnTo>
                <a:lnTo>
                  <a:pt x="260" y="71"/>
                </a:lnTo>
                <a:lnTo>
                  <a:pt x="248" y="64"/>
                </a:lnTo>
                <a:lnTo>
                  <a:pt x="228" y="71"/>
                </a:lnTo>
                <a:lnTo>
                  <a:pt x="197" y="53"/>
                </a:lnTo>
                <a:lnTo>
                  <a:pt x="173" y="81"/>
                </a:lnTo>
                <a:lnTo>
                  <a:pt x="173" y="95"/>
                </a:lnTo>
                <a:lnTo>
                  <a:pt x="221" y="122"/>
                </a:lnTo>
                <a:lnTo>
                  <a:pt x="232" y="141"/>
                </a:lnTo>
                <a:lnTo>
                  <a:pt x="197" y="154"/>
                </a:lnTo>
                <a:lnTo>
                  <a:pt x="145" y="153"/>
                </a:lnTo>
              </a:path>
            </a:pathLst>
          </a:custGeom>
          <a:noFill/>
          <a:ln cap="rnd" cmpd="sng" w="12700">
            <a:solidFill>
              <a:schemeClr val="bg1"/>
            </a:solidFill>
            <a:miter lim="800000"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5pPr>
            <a:lvl6pPr fontAlgn="base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6pPr>
            <a:lvl7pPr fontAlgn="base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7pPr>
            <a:lvl8pPr fontAlgn="base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8pPr>
            <a:lvl9pPr fontAlgn="base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9pPr>
          </a:lstStyle>
          <a:p>
            <a:endParaRPr altLang="en-US" lang="zh-CN"/>
          </a:p>
        </p:txBody>
      </p:sp>
      <p:sp>
        <p:nvSpPr>
          <p:cNvPr id="382" name="Freeform 14"/>
          <p:cNvSpPr/>
          <p:nvPr/>
        </p:nvSpPr>
        <p:spPr bwMode="auto">
          <a:xfrm>
            <a:off x="6169727" y="3949342"/>
            <a:ext cx="443955" cy="547534"/>
          </a:xfrm>
          <a:custGeom>
            <a:gdLst>
              <a:gd fmla="*/ 236 w 327" name="T0"/>
              <a:gd fmla="*/ 361 h 381" name="T1"/>
              <a:gd fmla="*/ 186 w 327" name="T2"/>
              <a:gd fmla="*/ 380 h 381" name="T3"/>
              <a:gd fmla="*/ 157 w 327" name="T4"/>
              <a:gd fmla="*/ 351 h 381" name="T5"/>
              <a:gd fmla="*/ 139 w 327" name="T6"/>
              <a:gd fmla="*/ 375 h 381" name="T7"/>
              <a:gd fmla="*/ 107 w 327" name="T8"/>
              <a:gd fmla="*/ 375 h 381" name="T9"/>
              <a:gd fmla="*/ 93 w 327" name="T10"/>
              <a:gd fmla="*/ 348 h 381" name="T11"/>
              <a:gd fmla="*/ 78 w 327" name="T12"/>
              <a:gd fmla="*/ 308 h 381" name="T13"/>
              <a:gd fmla="*/ 50 w 327" name="T14"/>
              <a:gd fmla="*/ 305 h 381" name="T15"/>
              <a:gd fmla="*/ 19 w 327" name="T16"/>
              <a:gd fmla="*/ 247 h 381" name="T17"/>
              <a:gd fmla="*/ 0 w 327" name="T18"/>
              <a:gd fmla="*/ 218 h 381" name="T19"/>
              <a:gd fmla="*/ 14 w 327" name="T20"/>
              <a:gd fmla="*/ 204 h 381" name="T21"/>
              <a:gd fmla="*/ 19 w 327" name="T22"/>
              <a:gd fmla="*/ 199 h 381" name="T23"/>
              <a:gd fmla="*/ 52 w 327" name="T24"/>
              <a:gd fmla="*/ 152 h 381" name="T25"/>
              <a:gd fmla="*/ 50 w 327" name="T26"/>
              <a:gd fmla="*/ 115 h 381" name="T27"/>
              <a:gd fmla="*/ 60 w 327" name="T28"/>
              <a:gd fmla="*/ 99 h 381" name="T29"/>
              <a:gd fmla="*/ 86 w 327" name="T30"/>
              <a:gd fmla="*/ 95 h 381" name="T31"/>
              <a:gd fmla="*/ 93 w 327" name="T32"/>
              <a:gd fmla="*/ 84 h 381" name="T33"/>
              <a:gd fmla="*/ 84 w 327" name="T34"/>
              <a:gd fmla="*/ 66 h 381" name="T35"/>
              <a:gd fmla="*/ 98 w 327" name="T36"/>
              <a:gd fmla="*/ 48 h 381" name="T37"/>
              <a:gd fmla="*/ 98 w 327" name="T38"/>
              <a:gd fmla="*/ 13 h 381" name="T39"/>
              <a:gd fmla="*/ 115 w 327" name="T40"/>
              <a:gd fmla="*/ 4 h 381" name="T41"/>
              <a:gd fmla="*/ 146 w 327" name="T42"/>
              <a:gd fmla="*/ 21 h 381" name="T43"/>
              <a:gd fmla="*/ 184 w 327" name="T44"/>
              <a:gd fmla="*/ 28 h 381" name="T45"/>
              <a:gd fmla="*/ 210 w 327" name="T46"/>
              <a:gd fmla="*/ 0 h 381" name="T47"/>
              <a:gd fmla="*/ 240 w 327" name="T48"/>
              <a:gd fmla="*/ 24 h 381" name="T49"/>
              <a:gd fmla="*/ 227 w 327" name="T50"/>
              <a:gd fmla="*/ 35 h 381" name="T51"/>
              <a:gd fmla="*/ 210 w 327" name="T52"/>
              <a:gd fmla="*/ 59 h 381" name="T53"/>
              <a:gd fmla="*/ 186 w 327" name="T54"/>
              <a:gd fmla="*/ 66 h 381" name="T55"/>
              <a:gd fmla="*/ 177 w 327" name="T56"/>
              <a:gd fmla="*/ 72 h 381" name="T57"/>
              <a:gd fmla="*/ 201 w 327" name="T58"/>
              <a:gd fmla="*/ 86 h 381" name="T59"/>
              <a:gd fmla="*/ 244 w 327" name="T60"/>
              <a:gd fmla="*/ 66 h 381" name="T61"/>
              <a:gd fmla="*/ 317 w 327" name="T62"/>
              <a:gd fmla="*/ 97 h 381" name="T63"/>
              <a:gd fmla="*/ 326 w 327" name="T64"/>
              <a:gd fmla="*/ 158 h 381" name="T65"/>
              <a:gd fmla="*/ 295 w 327" name="T66"/>
              <a:gd fmla="*/ 158 h 381" name="T67"/>
              <a:gd fmla="*/ 292 w 327" name="T68"/>
              <a:gd fmla="*/ 177 h 381" name="T69"/>
              <a:gd fmla="*/ 308 w 327" name="T70"/>
              <a:gd fmla="*/ 202 h 381" name="T71"/>
              <a:gd fmla="*/ 295 w 327" name="T72"/>
              <a:gd fmla="*/ 218 h 381" name="T73"/>
              <a:gd fmla="*/ 311 w 327" name="T74"/>
              <a:gd fmla="*/ 242 h 381" name="T75"/>
              <a:gd fmla="*/ 287 w 327" name="T76"/>
              <a:gd fmla="*/ 271 h 381" name="T77"/>
              <a:gd fmla="*/ 275 w 327" name="T78"/>
              <a:gd fmla="*/ 257 h 381" name="T79"/>
              <a:gd fmla="*/ 240 w 327" name="T80"/>
              <a:gd fmla="*/ 348 h 381" name="T81"/>
              <a:gd fmla="*/ 236 w 327" name="T82"/>
              <a:gd fmla="*/ 361 h 381" name="T83"/>
              <a:gd fmla="*/ 236 w 327" name="T84"/>
              <a:gd fmla="*/ 361 h 381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w 327" name="T129"/>
              <a:gd fmla="*/ 0 h 381" name="T130"/>
              <a:gd fmla="*/ 327 w 327" name="T131"/>
              <a:gd fmla="*/ 381 h 381" name="T132"/>
            </a:gdLst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b="T132" l="T129" r="T131" t="T130"/>
            <a:pathLst>
              <a:path h="381" w="327">
                <a:moveTo>
                  <a:pt x="236" y="361"/>
                </a:moveTo>
                <a:lnTo>
                  <a:pt x="186" y="380"/>
                </a:lnTo>
                <a:lnTo>
                  <a:pt x="157" y="351"/>
                </a:lnTo>
                <a:lnTo>
                  <a:pt x="139" y="375"/>
                </a:lnTo>
                <a:lnTo>
                  <a:pt x="107" y="375"/>
                </a:lnTo>
                <a:lnTo>
                  <a:pt x="93" y="348"/>
                </a:lnTo>
                <a:lnTo>
                  <a:pt x="78" y="308"/>
                </a:lnTo>
                <a:lnTo>
                  <a:pt x="50" y="305"/>
                </a:lnTo>
                <a:lnTo>
                  <a:pt x="19" y="247"/>
                </a:lnTo>
                <a:lnTo>
                  <a:pt x="0" y="218"/>
                </a:lnTo>
                <a:lnTo>
                  <a:pt x="14" y="204"/>
                </a:lnTo>
                <a:lnTo>
                  <a:pt x="19" y="199"/>
                </a:lnTo>
                <a:lnTo>
                  <a:pt x="52" y="152"/>
                </a:lnTo>
                <a:lnTo>
                  <a:pt x="50" y="115"/>
                </a:lnTo>
                <a:lnTo>
                  <a:pt x="60" y="99"/>
                </a:lnTo>
                <a:lnTo>
                  <a:pt x="86" y="95"/>
                </a:lnTo>
                <a:lnTo>
                  <a:pt x="93" y="84"/>
                </a:lnTo>
                <a:lnTo>
                  <a:pt x="84" y="66"/>
                </a:lnTo>
                <a:lnTo>
                  <a:pt x="98" y="48"/>
                </a:lnTo>
                <a:lnTo>
                  <a:pt x="98" y="13"/>
                </a:lnTo>
                <a:lnTo>
                  <a:pt x="115" y="4"/>
                </a:lnTo>
                <a:lnTo>
                  <a:pt x="146" y="21"/>
                </a:lnTo>
                <a:lnTo>
                  <a:pt x="184" y="28"/>
                </a:lnTo>
                <a:lnTo>
                  <a:pt x="210" y="0"/>
                </a:lnTo>
                <a:lnTo>
                  <a:pt x="240" y="24"/>
                </a:lnTo>
                <a:lnTo>
                  <a:pt x="227" y="35"/>
                </a:lnTo>
                <a:lnTo>
                  <a:pt x="210" y="59"/>
                </a:lnTo>
                <a:lnTo>
                  <a:pt x="186" y="66"/>
                </a:lnTo>
                <a:lnTo>
                  <a:pt x="177" y="72"/>
                </a:lnTo>
                <a:lnTo>
                  <a:pt x="201" y="86"/>
                </a:lnTo>
                <a:lnTo>
                  <a:pt x="244" y="66"/>
                </a:lnTo>
                <a:lnTo>
                  <a:pt x="317" y="97"/>
                </a:lnTo>
                <a:lnTo>
                  <a:pt x="326" y="158"/>
                </a:lnTo>
                <a:lnTo>
                  <a:pt x="295" y="158"/>
                </a:lnTo>
                <a:lnTo>
                  <a:pt x="292" y="177"/>
                </a:lnTo>
                <a:lnTo>
                  <a:pt x="308" y="202"/>
                </a:lnTo>
                <a:lnTo>
                  <a:pt x="295" y="218"/>
                </a:lnTo>
                <a:lnTo>
                  <a:pt x="311" y="242"/>
                </a:lnTo>
                <a:lnTo>
                  <a:pt x="287" y="271"/>
                </a:lnTo>
                <a:lnTo>
                  <a:pt x="275" y="257"/>
                </a:lnTo>
                <a:lnTo>
                  <a:pt x="240" y="348"/>
                </a:lnTo>
                <a:lnTo>
                  <a:pt x="236" y="361"/>
                </a:lnTo>
              </a:path>
            </a:pathLst>
          </a:custGeom>
          <a:noFill/>
          <a:ln cap="rnd" cmpd="sng" w="12700">
            <a:solidFill>
              <a:schemeClr val="bg1"/>
            </a:solidFill>
            <a:miter lim="800000"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5pPr>
            <a:lvl6pPr fontAlgn="base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6pPr>
            <a:lvl7pPr fontAlgn="base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7pPr>
            <a:lvl8pPr fontAlgn="base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8pPr>
            <a:lvl9pPr fontAlgn="base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9pPr>
          </a:lstStyle>
          <a:p>
            <a:endParaRPr altLang="en-US" lang="zh-CN"/>
          </a:p>
        </p:txBody>
      </p:sp>
      <p:sp>
        <p:nvSpPr>
          <p:cNvPr id="383" name="Freeform 15"/>
          <p:cNvSpPr/>
          <p:nvPr/>
        </p:nvSpPr>
        <p:spPr bwMode="auto">
          <a:xfrm>
            <a:off x="5749137" y="3551136"/>
            <a:ext cx="556113" cy="694096"/>
          </a:xfrm>
          <a:custGeom>
            <a:gdLst>
              <a:gd fmla="*/ 96 w 406" name="T0"/>
              <a:gd fmla="*/ 0 h 488" name="T1"/>
              <a:gd fmla="*/ 165 w 406" name="T2"/>
              <a:gd fmla="*/ 41 h 488" name="T3"/>
              <a:gd fmla="*/ 220 w 406" name="T4"/>
              <a:gd fmla="*/ 66 h 488" name="T5"/>
              <a:gd fmla="*/ 247 w 406" name="T6"/>
              <a:gd fmla="*/ 70 h 488" name="T7"/>
              <a:gd fmla="*/ 261 w 406" name="T8"/>
              <a:gd fmla="*/ 130 h 488" name="T9"/>
              <a:gd fmla="*/ 304 w 406" name="T10"/>
              <a:gd fmla="*/ 154 h 488" name="T11"/>
              <a:gd fmla="*/ 337 w 406" name="T12"/>
              <a:gd fmla="*/ 134 h 488" name="T13"/>
              <a:gd fmla="*/ 347 w 406" name="T14"/>
              <a:gd fmla="*/ 168 h 488" name="T15"/>
              <a:gd fmla="*/ 308 w 406" name="T16"/>
              <a:gd fmla="*/ 189 h 488" name="T17"/>
              <a:gd fmla="*/ 292 w 406" name="T18"/>
              <a:gd fmla="*/ 221 h 488" name="T19"/>
              <a:gd fmla="*/ 337 w 406" name="T20"/>
              <a:gd fmla="*/ 262 h 488" name="T21"/>
              <a:gd fmla="*/ 405 w 406" name="T22"/>
              <a:gd fmla="*/ 295 h 488" name="T23"/>
              <a:gd fmla="*/ 391 w 406" name="T24"/>
              <a:gd fmla="*/ 348 h 488" name="T25"/>
              <a:gd fmla="*/ 393 w 406" name="T26"/>
              <a:gd fmla="*/ 377 h 488" name="T27"/>
              <a:gd fmla="*/ 356 w 406" name="T28"/>
              <a:gd fmla="*/ 397 h 488" name="T29"/>
              <a:gd fmla="*/ 326 w 406" name="T30"/>
              <a:gd fmla="*/ 481 h 488" name="T31"/>
              <a:gd fmla="*/ 302 w 406" name="T32"/>
              <a:gd fmla="*/ 469 h 488" name="T33"/>
              <a:gd fmla="*/ 235 w 406" name="T34"/>
              <a:gd fmla="*/ 447 h 488" name="T35"/>
              <a:gd fmla="*/ 185 w 406" name="T36"/>
              <a:gd fmla="*/ 478 h 488" name="T37"/>
              <a:gd fmla="*/ 199 w 406" name="T38"/>
              <a:gd fmla="*/ 440 h 488" name="T39"/>
              <a:gd fmla="*/ 141 w 406" name="T40"/>
              <a:gd fmla="*/ 460 h 488" name="T41"/>
              <a:gd fmla="*/ 113 w 406" name="T42"/>
              <a:gd fmla="*/ 356 h 488" name="T43"/>
              <a:gd fmla="*/ 86 w 406" name="T44"/>
              <a:gd fmla="*/ 341 h 488" name="T45"/>
              <a:gd fmla="*/ 65 w 406" name="T46"/>
              <a:gd fmla="*/ 288 h 488" name="T47"/>
              <a:gd fmla="*/ 91 w 406" name="T48"/>
              <a:gd fmla="*/ 253 h 488" name="T49"/>
              <a:gd fmla="*/ 77 w 406" name="T50"/>
              <a:gd fmla="*/ 204 h 488" name="T51"/>
              <a:gd fmla="*/ 24 w 406" name="T52"/>
              <a:gd fmla="*/ 200 h 488" name="T53"/>
              <a:gd fmla="*/ 24 w 406" name="T54"/>
              <a:gd fmla="*/ 151 h 488" name="T55"/>
              <a:gd fmla="*/ 45 w 406" name="T56"/>
              <a:gd fmla="*/ 110 h 488" name="T57"/>
              <a:gd fmla="*/ 53 w 406" name="T58"/>
              <a:gd fmla="*/ 59 h 488" name="T59"/>
              <a:gd fmla="*/ 86 w 406" name="T60"/>
              <a:gd fmla="*/ 90 h 488" name="T61"/>
              <a:gd fmla="*/ 122 w 406" name="T62"/>
              <a:gd fmla="*/ 62 h 488" name="T63"/>
              <a:gd fmla="*/ 86 w 406" name="T64"/>
              <a:gd fmla="*/ 24 h 488" name="T65"/>
              <a:gd fmla="*/ 80 w 406" name="T66"/>
              <a:gd fmla="*/ 4 h 488" name="T67"/>
              <a:gd fmla="*/ 0 60000 65536" name="T68"/>
              <a:gd fmla="*/ 0 60000 65536" name="T69"/>
              <a:gd fmla="*/ 0 60000 65536" name="T70"/>
              <a:gd fmla="*/ 0 60000 65536" name="T71"/>
              <a:gd fmla="*/ 0 60000 65536" name="T72"/>
              <a:gd fmla="*/ 0 60000 65536" name="T73"/>
              <a:gd fmla="*/ 0 60000 65536" name="T74"/>
              <a:gd fmla="*/ 0 60000 65536" name="T75"/>
              <a:gd fmla="*/ 0 60000 65536" name="T76"/>
              <a:gd fmla="*/ 0 60000 65536" name="T77"/>
              <a:gd fmla="*/ 0 60000 65536" name="T78"/>
              <a:gd fmla="*/ 0 60000 65536" name="T79"/>
              <a:gd fmla="*/ 0 60000 65536" name="T80"/>
              <a:gd fmla="*/ 0 60000 65536" name="T81"/>
              <a:gd fmla="*/ 0 60000 65536" name="T82"/>
              <a:gd fmla="*/ 0 60000 65536" name="T83"/>
              <a:gd fmla="*/ 0 60000 65536" name="T84"/>
              <a:gd fmla="*/ 0 60000 65536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w 406" name="T102"/>
              <a:gd fmla="*/ 0 h 488" name="T103"/>
              <a:gd fmla="*/ 406 w 406" name="T104"/>
              <a:gd fmla="*/ 488 h 488" name="T105"/>
            </a:gdLst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b="T105" l="T102" r="T104" t="T103"/>
            <a:pathLst>
              <a:path h="488" w="406">
                <a:moveTo>
                  <a:pt x="80" y="4"/>
                </a:moveTo>
                <a:lnTo>
                  <a:pt x="96" y="0"/>
                </a:lnTo>
                <a:lnTo>
                  <a:pt x="144" y="19"/>
                </a:lnTo>
                <a:lnTo>
                  <a:pt x="165" y="41"/>
                </a:lnTo>
                <a:lnTo>
                  <a:pt x="205" y="52"/>
                </a:lnTo>
                <a:lnTo>
                  <a:pt x="220" y="66"/>
                </a:lnTo>
                <a:lnTo>
                  <a:pt x="242" y="62"/>
                </a:lnTo>
                <a:lnTo>
                  <a:pt x="247" y="70"/>
                </a:lnTo>
                <a:lnTo>
                  <a:pt x="240" y="117"/>
                </a:lnTo>
                <a:lnTo>
                  <a:pt x="261" y="130"/>
                </a:lnTo>
                <a:lnTo>
                  <a:pt x="271" y="147"/>
                </a:lnTo>
                <a:lnTo>
                  <a:pt x="304" y="154"/>
                </a:lnTo>
                <a:lnTo>
                  <a:pt x="316" y="132"/>
                </a:lnTo>
                <a:lnTo>
                  <a:pt x="337" y="134"/>
                </a:lnTo>
                <a:lnTo>
                  <a:pt x="350" y="151"/>
                </a:lnTo>
                <a:lnTo>
                  <a:pt x="347" y="168"/>
                </a:lnTo>
                <a:lnTo>
                  <a:pt x="308" y="172"/>
                </a:lnTo>
                <a:lnTo>
                  <a:pt x="308" y="189"/>
                </a:lnTo>
                <a:lnTo>
                  <a:pt x="308" y="202"/>
                </a:lnTo>
                <a:lnTo>
                  <a:pt x="292" y="221"/>
                </a:lnTo>
                <a:lnTo>
                  <a:pt x="304" y="240"/>
                </a:lnTo>
                <a:lnTo>
                  <a:pt x="337" y="262"/>
                </a:lnTo>
                <a:lnTo>
                  <a:pt x="338" y="288"/>
                </a:lnTo>
                <a:lnTo>
                  <a:pt x="405" y="295"/>
                </a:lnTo>
                <a:lnTo>
                  <a:pt x="405" y="330"/>
                </a:lnTo>
                <a:lnTo>
                  <a:pt x="391" y="348"/>
                </a:lnTo>
                <a:lnTo>
                  <a:pt x="400" y="366"/>
                </a:lnTo>
                <a:lnTo>
                  <a:pt x="393" y="377"/>
                </a:lnTo>
                <a:lnTo>
                  <a:pt x="367" y="381"/>
                </a:lnTo>
                <a:lnTo>
                  <a:pt x="356" y="397"/>
                </a:lnTo>
                <a:lnTo>
                  <a:pt x="359" y="434"/>
                </a:lnTo>
                <a:lnTo>
                  <a:pt x="326" y="481"/>
                </a:lnTo>
                <a:lnTo>
                  <a:pt x="321" y="487"/>
                </a:lnTo>
                <a:lnTo>
                  <a:pt x="302" y="469"/>
                </a:lnTo>
                <a:lnTo>
                  <a:pt x="256" y="469"/>
                </a:lnTo>
                <a:lnTo>
                  <a:pt x="235" y="447"/>
                </a:lnTo>
                <a:lnTo>
                  <a:pt x="199" y="484"/>
                </a:lnTo>
                <a:lnTo>
                  <a:pt x="185" y="478"/>
                </a:lnTo>
                <a:lnTo>
                  <a:pt x="201" y="450"/>
                </a:lnTo>
                <a:lnTo>
                  <a:pt x="199" y="440"/>
                </a:lnTo>
                <a:lnTo>
                  <a:pt x="185" y="436"/>
                </a:lnTo>
                <a:lnTo>
                  <a:pt x="141" y="460"/>
                </a:lnTo>
                <a:lnTo>
                  <a:pt x="100" y="381"/>
                </a:lnTo>
                <a:lnTo>
                  <a:pt x="113" y="356"/>
                </a:lnTo>
                <a:lnTo>
                  <a:pt x="108" y="348"/>
                </a:lnTo>
                <a:lnTo>
                  <a:pt x="86" y="341"/>
                </a:lnTo>
                <a:lnTo>
                  <a:pt x="50" y="320"/>
                </a:lnTo>
                <a:lnTo>
                  <a:pt x="65" y="288"/>
                </a:lnTo>
                <a:lnTo>
                  <a:pt x="86" y="277"/>
                </a:lnTo>
                <a:lnTo>
                  <a:pt x="91" y="253"/>
                </a:lnTo>
                <a:lnTo>
                  <a:pt x="82" y="209"/>
                </a:lnTo>
                <a:lnTo>
                  <a:pt x="77" y="204"/>
                </a:lnTo>
                <a:lnTo>
                  <a:pt x="56" y="226"/>
                </a:lnTo>
                <a:lnTo>
                  <a:pt x="24" y="200"/>
                </a:lnTo>
                <a:lnTo>
                  <a:pt x="0" y="170"/>
                </a:lnTo>
                <a:lnTo>
                  <a:pt x="24" y="151"/>
                </a:lnTo>
                <a:lnTo>
                  <a:pt x="29" y="120"/>
                </a:lnTo>
                <a:lnTo>
                  <a:pt x="45" y="110"/>
                </a:lnTo>
                <a:lnTo>
                  <a:pt x="43" y="67"/>
                </a:lnTo>
                <a:lnTo>
                  <a:pt x="53" y="59"/>
                </a:lnTo>
                <a:lnTo>
                  <a:pt x="74" y="72"/>
                </a:lnTo>
                <a:lnTo>
                  <a:pt x="86" y="90"/>
                </a:lnTo>
                <a:lnTo>
                  <a:pt x="113" y="72"/>
                </a:lnTo>
                <a:lnTo>
                  <a:pt x="122" y="62"/>
                </a:lnTo>
                <a:lnTo>
                  <a:pt x="117" y="41"/>
                </a:lnTo>
                <a:lnTo>
                  <a:pt x="86" y="24"/>
                </a:lnTo>
                <a:lnTo>
                  <a:pt x="80" y="4"/>
                </a:lnTo>
              </a:path>
            </a:pathLst>
          </a:custGeom>
          <a:noFill/>
          <a:ln cap="rnd" cmpd="sng" w="12700">
            <a:solidFill>
              <a:schemeClr val="bg1"/>
            </a:solidFill>
            <a:miter lim="800000"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5pPr>
            <a:lvl6pPr fontAlgn="base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6pPr>
            <a:lvl7pPr fontAlgn="base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7pPr>
            <a:lvl8pPr fontAlgn="base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8pPr>
            <a:lvl9pPr fontAlgn="base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9pPr>
          </a:lstStyle>
          <a:p>
            <a:endParaRPr altLang="en-US" lang="zh-CN"/>
          </a:p>
        </p:txBody>
      </p:sp>
      <p:sp>
        <p:nvSpPr>
          <p:cNvPr id="384" name="Freeform 16"/>
          <p:cNvSpPr/>
          <p:nvPr/>
        </p:nvSpPr>
        <p:spPr bwMode="auto">
          <a:xfrm>
            <a:off x="6459466" y="3880209"/>
            <a:ext cx="98138" cy="107848"/>
          </a:xfrm>
          <a:custGeom>
            <a:gdLst>
              <a:gd fmla="*/ 29 w 73" name="T0"/>
              <a:gd fmla="*/ 75 h 76" name="T1"/>
              <a:gd fmla="*/ 0 w 73" name="T2"/>
              <a:gd fmla="*/ 50 h 76" name="T3"/>
              <a:gd fmla="*/ 12 w 73" name="T4"/>
              <a:gd fmla="*/ 33 h 76" name="T5"/>
              <a:gd fmla="*/ 24 w 73" name="T6"/>
              <a:gd fmla="*/ 0 h 76" name="T7"/>
              <a:gd fmla="*/ 56 w 73" name="T8"/>
              <a:gd fmla="*/ 13 h 76" name="T9"/>
              <a:gd fmla="*/ 72 w 73" name="T10"/>
              <a:gd fmla="*/ 35 h 76" name="T11"/>
              <a:gd fmla="*/ 60 w 73" name="T12"/>
              <a:gd fmla="*/ 50 h 76" name="T13"/>
              <a:gd fmla="*/ 29 w 73" name="T14"/>
              <a:gd fmla="*/ 75 h 76" name="T15"/>
              <a:gd fmla="*/ 29 w 73" name="T16"/>
              <a:gd fmla="*/ 75 h 76" name="T17"/>
              <a:gd fmla="*/ 0 60000 65536" name="T18"/>
              <a:gd fmla="*/ 0 60000 65536" name="T19"/>
              <a:gd fmla="*/ 0 60000 65536" name="T20"/>
              <a:gd fmla="*/ 0 60000 65536" name="T21"/>
              <a:gd fmla="*/ 0 60000 65536" name="T22"/>
              <a:gd fmla="*/ 0 60000 65536" name="T23"/>
              <a:gd fmla="*/ 0 60000 65536" name="T24"/>
              <a:gd fmla="*/ 0 60000 65536" name="T25"/>
              <a:gd fmla="*/ 0 60000 65536" name="T26"/>
              <a:gd fmla="*/ 0 w 73" name="T27"/>
              <a:gd fmla="*/ 0 h 76" name="T28"/>
              <a:gd fmla="*/ 73 w 73" name="T29"/>
              <a:gd fmla="*/ 76 h 76" name="T30"/>
            </a:gdLst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b="T30" l="T27" r="T29" t="T28"/>
            <a:pathLst>
              <a:path h="76" w="73">
                <a:moveTo>
                  <a:pt x="29" y="75"/>
                </a:moveTo>
                <a:lnTo>
                  <a:pt x="0" y="50"/>
                </a:lnTo>
                <a:lnTo>
                  <a:pt x="12" y="33"/>
                </a:lnTo>
                <a:lnTo>
                  <a:pt x="24" y="0"/>
                </a:lnTo>
                <a:lnTo>
                  <a:pt x="56" y="13"/>
                </a:lnTo>
                <a:lnTo>
                  <a:pt x="72" y="35"/>
                </a:lnTo>
                <a:lnTo>
                  <a:pt x="60" y="50"/>
                </a:lnTo>
                <a:lnTo>
                  <a:pt x="29" y="75"/>
                </a:lnTo>
              </a:path>
            </a:pathLst>
          </a:custGeom>
          <a:noFill/>
          <a:ln cap="rnd" cmpd="sng" w="12700">
            <a:solidFill>
              <a:schemeClr val="bg1"/>
            </a:solidFill>
            <a:miter lim="800000"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5pPr>
            <a:lvl6pPr fontAlgn="base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6pPr>
            <a:lvl7pPr fontAlgn="base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7pPr>
            <a:lvl8pPr fontAlgn="base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8pPr>
            <a:lvl9pPr fontAlgn="base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9pPr>
          </a:lstStyle>
          <a:p>
            <a:endParaRPr altLang="en-US" lang="zh-CN"/>
          </a:p>
        </p:txBody>
      </p:sp>
      <p:sp>
        <p:nvSpPr>
          <p:cNvPr id="385" name="Freeform 17"/>
          <p:cNvSpPr/>
          <p:nvPr/>
        </p:nvSpPr>
        <p:spPr bwMode="auto">
          <a:xfrm>
            <a:off x="5879987" y="3451584"/>
            <a:ext cx="658923" cy="542003"/>
          </a:xfrm>
          <a:custGeom>
            <a:gdLst>
              <a:gd fmla="*/ 444 w 478" name="T0"/>
              <a:gd fmla="*/ 304 h 385" name="T1"/>
              <a:gd fmla="*/ 433 w 478" name="T2"/>
              <a:gd fmla="*/ 337 h 385" name="T3"/>
              <a:gd fmla="*/ 420 w 478" name="T4"/>
              <a:gd fmla="*/ 355 h 385" name="T5"/>
              <a:gd fmla="*/ 394 w 478" name="T6"/>
              <a:gd fmla="*/ 384 h 385" name="T7"/>
              <a:gd fmla="*/ 356 w 478" name="T8"/>
              <a:gd fmla="*/ 377 h 385" name="T9"/>
              <a:gd fmla="*/ 326 w 478" name="T10"/>
              <a:gd fmla="*/ 359 h 385" name="T11"/>
              <a:gd fmla="*/ 308 w 478" name="T12"/>
              <a:gd fmla="*/ 369 h 385" name="T13"/>
              <a:gd fmla="*/ 242 w 478" name="T14"/>
              <a:gd fmla="*/ 362 h 385" name="T15"/>
              <a:gd fmla="*/ 241 w 478" name="T16"/>
              <a:gd fmla="*/ 335 h 385" name="T17"/>
              <a:gd fmla="*/ 208 w 478" name="T18"/>
              <a:gd fmla="*/ 313 h 385" name="T19"/>
              <a:gd fmla="*/ 196 w 478" name="T20"/>
              <a:gd fmla="*/ 294 h 385" name="T21"/>
              <a:gd fmla="*/ 212 w 478" name="T22"/>
              <a:gd fmla="*/ 275 h 385" name="T23"/>
              <a:gd fmla="*/ 212 w 478" name="T24"/>
              <a:gd fmla="*/ 262 h 385" name="T25"/>
              <a:gd fmla="*/ 212 w 478" name="T26"/>
              <a:gd fmla="*/ 245 h 385" name="T27"/>
              <a:gd fmla="*/ 251 w 478" name="T28"/>
              <a:gd fmla="*/ 241 h 385" name="T29"/>
              <a:gd fmla="*/ 253 w 478" name="T30"/>
              <a:gd fmla="*/ 224 h 385" name="T31"/>
              <a:gd fmla="*/ 241 w 478" name="T32"/>
              <a:gd fmla="*/ 207 h 385" name="T33"/>
              <a:gd fmla="*/ 220 w 478" name="T34"/>
              <a:gd fmla="*/ 205 h 385" name="T35"/>
              <a:gd fmla="*/ 208 w 478" name="T36"/>
              <a:gd fmla="*/ 227 h 385" name="T37"/>
              <a:gd fmla="*/ 175 w 478" name="T38"/>
              <a:gd fmla="*/ 220 h 385" name="T39"/>
              <a:gd fmla="*/ 165 w 478" name="T40"/>
              <a:gd fmla="*/ 202 h 385" name="T41"/>
              <a:gd fmla="*/ 144 w 478" name="T42"/>
              <a:gd fmla="*/ 190 h 385" name="T43"/>
              <a:gd fmla="*/ 150 w 478" name="T44"/>
              <a:gd fmla="*/ 142 h 385" name="T45"/>
              <a:gd fmla="*/ 146 w 478" name="T46"/>
              <a:gd fmla="*/ 134 h 385" name="T47"/>
              <a:gd fmla="*/ 124 w 478" name="T48"/>
              <a:gd fmla="*/ 139 h 385" name="T49"/>
              <a:gd fmla="*/ 109 w 478" name="T50"/>
              <a:gd fmla="*/ 125 h 385" name="T51"/>
              <a:gd fmla="*/ 69 w 478" name="T52"/>
              <a:gd fmla="*/ 114 h 385" name="T53"/>
              <a:gd fmla="*/ 48 w 478" name="T54"/>
              <a:gd fmla="*/ 92 h 385" name="T55"/>
              <a:gd fmla="*/ 0 w 478" name="T56"/>
              <a:gd fmla="*/ 72 h 385" name="T57"/>
              <a:gd fmla="*/ 4 w 478" name="T58"/>
              <a:gd fmla="*/ 50 h 385" name="T59"/>
              <a:gd fmla="*/ 24 w 478" name="T60"/>
              <a:gd fmla="*/ 41 h 385" name="T61"/>
              <a:gd fmla="*/ 59 w 478" name="T62"/>
              <a:gd fmla="*/ 72 h 385" name="T63"/>
              <a:gd fmla="*/ 69 w 478" name="T64"/>
              <a:gd fmla="*/ 72 h 385" name="T65"/>
              <a:gd fmla="*/ 102 w 478" name="T66"/>
              <a:gd fmla="*/ 68 h 385" name="T67"/>
              <a:gd fmla="*/ 122 w 478" name="T68"/>
              <a:gd fmla="*/ 53 h 385" name="T69"/>
              <a:gd fmla="*/ 148 w 478" name="T70"/>
              <a:gd fmla="*/ 74 h 385" name="T71"/>
              <a:gd fmla="*/ 160 w 478" name="T72"/>
              <a:gd fmla="*/ 55 h 385" name="T73"/>
              <a:gd fmla="*/ 162 w 478" name="T74"/>
              <a:gd fmla="*/ 43 h 385" name="T75"/>
              <a:gd fmla="*/ 184 w 478" name="T76"/>
              <a:gd fmla="*/ 31 h 385" name="T77"/>
              <a:gd fmla="*/ 189 w 478" name="T78"/>
              <a:gd fmla="*/ 4 h 385" name="T79"/>
              <a:gd fmla="*/ 212 w 478" name="T80"/>
              <a:gd fmla="*/ 0 h 385" name="T81"/>
              <a:gd fmla="*/ 267 w 478" name="T82"/>
              <a:gd fmla="*/ 36 h 385" name="T83"/>
              <a:gd fmla="*/ 306 w 478" name="T84"/>
              <a:gd fmla="*/ 53 h 385" name="T85"/>
              <a:gd fmla="*/ 383 w 478" name="T86"/>
              <a:gd fmla="*/ 178 h 385" name="T87"/>
              <a:gd fmla="*/ 378 w 478" name="T88"/>
              <a:gd fmla="*/ 192 h 385" name="T89"/>
              <a:gd fmla="*/ 428 w 478" name="T90"/>
              <a:gd fmla="*/ 216 h 385" name="T91"/>
              <a:gd fmla="*/ 442 w 478" name="T92"/>
              <a:gd fmla="*/ 238 h 385" name="T93"/>
              <a:gd fmla="*/ 466 w 478" name="T94"/>
              <a:gd fmla="*/ 249 h 385" name="T95"/>
              <a:gd fmla="*/ 477 w 478" name="T96"/>
              <a:gd fmla="*/ 270 h 385" name="T97"/>
              <a:gd fmla="*/ 462 w 478" name="T98"/>
              <a:gd fmla="*/ 277 h 385" name="T99"/>
              <a:gd fmla="*/ 438 w 478" name="T100"/>
              <a:gd fmla="*/ 269 h 385" name="T101"/>
              <a:gd fmla="*/ 400 w 478" name="T102"/>
              <a:gd fmla="*/ 269 h 385" name="T103"/>
              <a:gd fmla="*/ 368 w 478" name="T104"/>
              <a:gd fmla="*/ 258 h 385" name="T105"/>
              <a:gd fmla="*/ 354 w 478" name="T106"/>
              <a:gd fmla="*/ 269 h 385" name="T107"/>
              <a:gd fmla="*/ 385 w 478" name="T108"/>
              <a:gd fmla="*/ 277 h 385" name="T109"/>
              <a:gd fmla="*/ 416 w 478" name="T110"/>
              <a:gd fmla="*/ 291 h 385" name="T111"/>
              <a:gd fmla="*/ 444 w 478" name="T112"/>
              <a:gd fmla="*/ 304 h 385" name="T113"/>
              <a:gd fmla="*/ 444 w 478" name="T114"/>
              <a:gd fmla="*/ 304 h 385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60000 65536" name="T171"/>
              <a:gd fmla="*/ 0 60000 65536" name="T172"/>
              <a:gd fmla="*/ 0 60000 65536" name="T173"/>
              <a:gd fmla="*/ 0 w 478" name="T174"/>
              <a:gd fmla="*/ 0 h 385" name="T175"/>
              <a:gd fmla="*/ 478 w 478" name="T176"/>
              <a:gd fmla="*/ 385 h 385" name="T177"/>
            </a:gdLst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b="T177" l="T174" r="T176" t="T175"/>
            <a:pathLst>
              <a:path h="385" w="478">
                <a:moveTo>
                  <a:pt x="444" y="304"/>
                </a:moveTo>
                <a:lnTo>
                  <a:pt x="433" y="337"/>
                </a:lnTo>
                <a:lnTo>
                  <a:pt x="420" y="355"/>
                </a:lnTo>
                <a:lnTo>
                  <a:pt x="394" y="384"/>
                </a:lnTo>
                <a:lnTo>
                  <a:pt x="356" y="377"/>
                </a:lnTo>
                <a:lnTo>
                  <a:pt x="326" y="359"/>
                </a:lnTo>
                <a:lnTo>
                  <a:pt x="308" y="369"/>
                </a:lnTo>
                <a:lnTo>
                  <a:pt x="242" y="362"/>
                </a:lnTo>
                <a:lnTo>
                  <a:pt x="241" y="335"/>
                </a:lnTo>
                <a:lnTo>
                  <a:pt x="208" y="313"/>
                </a:lnTo>
                <a:lnTo>
                  <a:pt x="196" y="294"/>
                </a:lnTo>
                <a:lnTo>
                  <a:pt x="212" y="275"/>
                </a:lnTo>
                <a:lnTo>
                  <a:pt x="212" y="262"/>
                </a:lnTo>
                <a:lnTo>
                  <a:pt x="212" y="245"/>
                </a:lnTo>
                <a:lnTo>
                  <a:pt x="251" y="241"/>
                </a:lnTo>
                <a:lnTo>
                  <a:pt x="253" y="224"/>
                </a:lnTo>
                <a:lnTo>
                  <a:pt x="241" y="207"/>
                </a:lnTo>
                <a:lnTo>
                  <a:pt x="220" y="205"/>
                </a:lnTo>
                <a:lnTo>
                  <a:pt x="208" y="227"/>
                </a:lnTo>
                <a:lnTo>
                  <a:pt x="175" y="220"/>
                </a:lnTo>
                <a:lnTo>
                  <a:pt x="165" y="202"/>
                </a:lnTo>
                <a:lnTo>
                  <a:pt x="144" y="190"/>
                </a:lnTo>
                <a:lnTo>
                  <a:pt x="150" y="142"/>
                </a:lnTo>
                <a:lnTo>
                  <a:pt x="146" y="134"/>
                </a:lnTo>
                <a:lnTo>
                  <a:pt x="124" y="139"/>
                </a:lnTo>
                <a:lnTo>
                  <a:pt x="109" y="125"/>
                </a:lnTo>
                <a:lnTo>
                  <a:pt x="69" y="114"/>
                </a:lnTo>
                <a:lnTo>
                  <a:pt x="48" y="92"/>
                </a:lnTo>
                <a:lnTo>
                  <a:pt x="0" y="72"/>
                </a:lnTo>
                <a:lnTo>
                  <a:pt x="4" y="50"/>
                </a:lnTo>
                <a:lnTo>
                  <a:pt x="24" y="41"/>
                </a:lnTo>
                <a:lnTo>
                  <a:pt x="59" y="72"/>
                </a:lnTo>
                <a:lnTo>
                  <a:pt x="69" y="72"/>
                </a:lnTo>
                <a:lnTo>
                  <a:pt x="102" y="68"/>
                </a:lnTo>
                <a:lnTo>
                  <a:pt x="122" y="53"/>
                </a:lnTo>
                <a:lnTo>
                  <a:pt x="148" y="74"/>
                </a:lnTo>
                <a:lnTo>
                  <a:pt x="160" y="55"/>
                </a:lnTo>
                <a:lnTo>
                  <a:pt x="162" y="43"/>
                </a:lnTo>
                <a:lnTo>
                  <a:pt x="184" y="31"/>
                </a:lnTo>
                <a:lnTo>
                  <a:pt x="189" y="4"/>
                </a:lnTo>
                <a:lnTo>
                  <a:pt x="212" y="0"/>
                </a:lnTo>
                <a:lnTo>
                  <a:pt x="267" y="36"/>
                </a:lnTo>
                <a:lnTo>
                  <a:pt x="306" y="53"/>
                </a:lnTo>
                <a:lnTo>
                  <a:pt x="383" y="178"/>
                </a:lnTo>
                <a:lnTo>
                  <a:pt x="378" y="192"/>
                </a:lnTo>
                <a:lnTo>
                  <a:pt x="428" y="216"/>
                </a:lnTo>
                <a:lnTo>
                  <a:pt x="442" y="238"/>
                </a:lnTo>
                <a:lnTo>
                  <a:pt x="466" y="249"/>
                </a:lnTo>
                <a:lnTo>
                  <a:pt x="477" y="270"/>
                </a:lnTo>
                <a:lnTo>
                  <a:pt x="462" y="277"/>
                </a:lnTo>
                <a:lnTo>
                  <a:pt x="438" y="269"/>
                </a:lnTo>
                <a:lnTo>
                  <a:pt x="400" y="269"/>
                </a:lnTo>
                <a:lnTo>
                  <a:pt x="368" y="258"/>
                </a:lnTo>
                <a:lnTo>
                  <a:pt x="354" y="269"/>
                </a:lnTo>
                <a:lnTo>
                  <a:pt x="385" y="277"/>
                </a:lnTo>
                <a:lnTo>
                  <a:pt x="416" y="291"/>
                </a:lnTo>
                <a:lnTo>
                  <a:pt x="444" y="304"/>
                </a:lnTo>
              </a:path>
            </a:pathLst>
          </a:custGeom>
          <a:noFill/>
          <a:ln cap="rnd" cmpd="sng" w="12700">
            <a:solidFill>
              <a:schemeClr val="bg1"/>
            </a:solidFill>
            <a:miter lim="800000"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5pPr>
            <a:lvl6pPr fontAlgn="base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6pPr>
            <a:lvl7pPr fontAlgn="base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7pPr>
            <a:lvl8pPr fontAlgn="base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8pPr>
            <a:lvl9pPr fontAlgn="base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9pPr>
          </a:lstStyle>
          <a:p>
            <a:endParaRPr altLang="en-US" lang="zh-CN"/>
          </a:p>
        </p:txBody>
      </p:sp>
      <p:sp>
        <p:nvSpPr>
          <p:cNvPr id="386" name="Freeform 18"/>
          <p:cNvSpPr/>
          <p:nvPr/>
        </p:nvSpPr>
        <p:spPr bwMode="auto">
          <a:xfrm>
            <a:off x="5050492" y="3811076"/>
            <a:ext cx="894921" cy="583483"/>
          </a:xfrm>
          <a:custGeom>
            <a:gdLst>
              <a:gd fmla="*/ 90 w 654" name="T0"/>
              <a:gd fmla="*/ 380 h 411" name="T1"/>
              <a:gd fmla="*/ 166 w 654" name="T2"/>
              <a:gd fmla="*/ 361 h 411" name="T3"/>
              <a:gd fmla="*/ 171 w 654" name="T4"/>
              <a:gd fmla="*/ 322 h 411" name="T5"/>
              <a:gd fmla="*/ 282 w 654" name="T6"/>
              <a:gd fmla="*/ 317 h 411" name="T7"/>
              <a:gd fmla="*/ 335 w 654" name="T8"/>
              <a:gd fmla="*/ 353 h 411" name="T9"/>
              <a:gd fmla="*/ 380 w 654" name="T10"/>
              <a:gd fmla="*/ 329 h 411" name="T11"/>
              <a:gd fmla="*/ 401 w 654" name="T12"/>
              <a:gd fmla="*/ 353 h 411" name="T13"/>
              <a:gd fmla="*/ 433 w 654" name="T14"/>
              <a:gd fmla="*/ 315 h 411" name="T15"/>
              <a:gd fmla="*/ 444 w 654" name="T16"/>
              <a:gd fmla="*/ 361 h 411" name="T17"/>
              <a:gd fmla="*/ 473 w 654" name="T18"/>
              <a:gd fmla="*/ 380 h 411" name="T19"/>
              <a:gd fmla="*/ 528 w 654" name="T20"/>
              <a:gd fmla="*/ 346 h 411" name="T21"/>
              <a:gd fmla="*/ 617 w 654" name="T22"/>
              <a:gd fmla="*/ 291 h 411" name="T23"/>
              <a:gd fmla="*/ 611 w 654" name="T24"/>
              <a:gd fmla="*/ 200 h 411" name="T25"/>
              <a:gd fmla="*/ 619 w 654" name="T26"/>
              <a:gd fmla="*/ 168 h 411" name="T27"/>
              <a:gd fmla="*/ 561 w 654" name="T28"/>
              <a:gd fmla="*/ 139 h 411" name="T29"/>
              <a:gd fmla="*/ 519 w 654" name="T30"/>
              <a:gd fmla="*/ 139 h 411" name="T31"/>
              <a:gd fmla="*/ 458 w 654" name="T32"/>
              <a:gd fmla="*/ 117 h 411" name="T33"/>
              <a:gd fmla="*/ 425 w 654" name="T34"/>
              <a:gd fmla="*/ 79 h 411" name="T35"/>
              <a:gd fmla="*/ 392 w 654" name="T36"/>
              <a:gd fmla="*/ 77 h 411" name="T37"/>
              <a:gd fmla="*/ 320 w 654" name="T38"/>
              <a:gd fmla="*/ 77 h 411" name="T39"/>
              <a:gd fmla="*/ 188 w 654" name="T40"/>
              <a:gd fmla="*/ 0 h 411" name="T41"/>
              <a:gd fmla="*/ 160 w 654" name="T42"/>
              <a:gd fmla="*/ 9 h 411" name="T43"/>
              <a:gd fmla="*/ 78 w 654" name="T44"/>
              <a:gd fmla="*/ 9 h 411" name="T45"/>
              <a:gd fmla="*/ 90 w 654" name="T46"/>
              <a:gd fmla="*/ 38 h 411" name="T47"/>
              <a:gd fmla="*/ 126 w 654" name="T48"/>
              <a:gd fmla="*/ 48 h 411" name="T49"/>
              <a:gd fmla="*/ 85 w 654" name="T50"/>
              <a:gd fmla="*/ 77 h 411" name="T51"/>
              <a:gd fmla="*/ 85 w 654" name="T52"/>
              <a:gd fmla="*/ 112 h 411" name="T53"/>
              <a:gd fmla="*/ 109 w 654" name="T54"/>
              <a:gd fmla="*/ 147 h 411" name="T55"/>
              <a:gd fmla="*/ 138 w 654" name="T56"/>
              <a:gd fmla="*/ 225 h 411" name="T57"/>
              <a:gd fmla="*/ 118 w 654" name="T58"/>
              <a:gd fmla="*/ 238 h 411" name="T59"/>
              <a:gd fmla="*/ 17 w 654" name="T60"/>
              <a:gd fmla="*/ 278 h 411" name="T61"/>
              <a:gd fmla="*/ 13 w 654" name="T62"/>
              <a:gd fmla="*/ 313 h 411" name="T63"/>
              <a:gd fmla="*/ 33 w 654" name="T64"/>
              <a:gd fmla="*/ 355 h 411" name="T65"/>
              <a:gd fmla="*/ 76 w 654" name="T66"/>
              <a:gd fmla="*/ 410 h 411" name="T67"/>
              <a:gd fmla="*/ 0 60000 65536" name="T68"/>
              <a:gd fmla="*/ 0 60000 65536" name="T69"/>
              <a:gd fmla="*/ 0 60000 65536" name="T70"/>
              <a:gd fmla="*/ 0 60000 65536" name="T71"/>
              <a:gd fmla="*/ 0 60000 65536" name="T72"/>
              <a:gd fmla="*/ 0 60000 65536" name="T73"/>
              <a:gd fmla="*/ 0 60000 65536" name="T74"/>
              <a:gd fmla="*/ 0 60000 65536" name="T75"/>
              <a:gd fmla="*/ 0 60000 65536" name="T76"/>
              <a:gd fmla="*/ 0 60000 65536" name="T77"/>
              <a:gd fmla="*/ 0 60000 65536" name="T78"/>
              <a:gd fmla="*/ 0 60000 65536" name="T79"/>
              <a:gd fmla="*/ 0 60000 65536" name="T80"/>
              <a:gd fmla="*/ 0 60000 65536" name="T81"/>
              <a:gd fmla="*/ 0 60000 65536" name="T82"/>
              <a:gd fmla="*/ 0 60000 65536" name="T83"/>
              <a:gd fmla="*/ 0 60000 65536" name="T84"/>
              <a:gd fmla="*/ 0 60000 65536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w 654" name="T102"/>
              <a:gd fmla="*/ 0 h 411" name="T103"/>
              <a:gd fmla="*/ 654 w 654" name="T104"/>
              <a:gd fmla="*/ 411 h 411" name="T105"/>
            </a:gdLst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b="T105" l="T102" r="T104" t="T103"/>
            <a:pathLst>
              <a:path h="411" w="654">
                <a:moveTo>
                  <a:pt x="76" y="410"/>
                </a:moveTo>
                <a:lnTo>
                  <a:pt x="90" y="380"/>
                </a:lnTo>
                <a:lnTo>
                  <a:pt x="129" y="346"/>
                </a:lnTo>
                <a:lnTo>
                  <a:pt x="166" y="361"/>
                </a:lnTo>
                <a:lnTo>
                  <a:pt x="190" y="346"/>
                </a:lnTo>
                <a:lnTo>
                  <a:pt x="171" y="322"/>
                </a:lnTo>
                <a:lnTo>
                  <a:pt x="181" y="310"/>
                </a:lnTo>
                <a:lnTo>
                  <a:pt x="282" y="317"/>
                </a:lnTo>
                <a:lnTo>
                  <a:pt x="317" y="342"/>
                </a:lnTo>
                <a:lnTo>
                  <a:pt x="335" y="353"/>
                </a:lnTo>
                <a:lnTo>
                  <a:pt x="361" y="335"/>
                </a:lnTo>
                <a:lnTo>
                  <a:pt x="380" y="329"/>
                </a:lnTo>
                <a:lnTo>
                  <a:pt x="385" y="353"/>
                </a:lnTo>
                <a:lnTo>
                  <a:pt x="401" y="353"/>
                </a:lnTo>
                <a:lnTo>
                  <a:pt x="411" y="337"/>
                </a:lnTo>
                <a:lnTo>
                  <a:pt x="433" y="315"/>
                </a:lnTo>
                <a:lnTo>
                  <a:pt x="444" y="330"/>
                </a:lnTo>
                <a:lnTo>
                  <a:pt x="444" y="361"/>
                </a:lnTo>
                <a:lnTo>
                  <a:pt x="454" y="375"/>
                </a:lnTo>
                <a:lnTo>
                  <a:pt x="473" y="380"/>
                </a:lnTo>
                <a:lnTo>
                  <a:pt x="495" y="357"/>
                </a:lnTo>
                <a:lnTo>
                  <a:pt x="528" y="346"/>
                </a:lnTo>
                <a:lnTo>
                  <a:pt x="588" y="289"/>
                </a:lnTo>
                <a:lnTo>
                  <a:pt x="617" y="291"/>
                </a:lnTo>
                <a:lnTo>
                  <a:pt x="653" y="279"/>
                </a:lnTo>
                <a:lnTo>
                  <a:pt x="611" y="200"/>
                </a:lnTo>
                <a:lnTo>
                  <a:pt x="624" y="176"/>
                </a:lnTo>
                <a:lnTo>
                  <a:pt x="619" y="168"/>
                </a:lnTo>
                <a:lnTo>
                  <a:pt x="598" y="161"/>
                </a:lnTo>
                <a:lnTo>
                  <a:pt x="561" y="139"/>
                </a:lnTo>
                <a:lnTo>
                  <a:pt x="543" y="127"/>
                </a:lnTo>
                <a:lnTo>
                  <a:pt x="519" y="139"/>
                </a:lnTo>
                <a:lnTo>
                  <a:pt x="492" y="117"/>
                </a:lnTo>
                <a:lnTo>
                  <a:pt x="458" y="117"/>
                </a:lnTo>
                <a:lnTo>
                  <a:pt x="432" y="101"/>
                </a:lnTo>
                <a:lnTo>
                  <a:pt x="425" y="79"/>
                </a:lnTo>
                <a:lnTo>
                  <a:pt x="411" y="66"/>
                </a:lnTo>
                <a:lnTo>
                  <a:pt x="392" y="77"/>
                </a:lnTo>
                <a:lnTo>
                  <a:pt x="375" y="69"/>
                </a:lnTo>
                <a:lnTo>
                  <a:pt x="320" y="77"/>
                </a:lnTo>
                <a:lnTo>
                  <a:pt x="260" y="64"/>
                </a:lnTo>
                <a:lnTo>
                  <a:pt x="188" y="0"/>
                </a:lnTo>
                <a:lnTo>
                  <a:pt x="169" y="16"/>
                </a:lnTo>
                <a:lnTo>
                  <a:pt x="160" y="9"/>
                </a:lnTo>
                <a:lnTo>
                  <a:pt x="145" y="9"/>
                </a:lnTo>
                <a:lnTo>
                  <a:pt x="78" y="9"/>
                </a:lnTo>
                <a:lnTo>
                  <a:pt x="69" y="17"/>
                </a:lnTo>
                <a:lnTo>
                  <a:pt x="90" y="38"/>
                </a:lnTo>
                <a:lnTo>
                  <a:pt x="109" y="42"/>
                </a:lnTo>
                <a:lnTo>
                  <a:pt x="126" y="48"/>
                </a:lnTo>
                <a:lnTo>
                  <a:pt x="118" y="62"/>
                </a:lnTo>
                <a:lnTo>
                  <a:pt x="85" y="77"/>
                </a:lnTo>
                <a:lnTo>
                  <a:pt x="78" y="103"/>
                </a:lnTo>
                <a:lnTo>
                  <a:pt x="85" y="112"/>
                </a:lnTo>
                <a:lnTo>
                  <a:pt x="90" y="146"/>
                </a:lnTo>
                <a:lnTo>
                  <a:pt x="109" y="147"/>
                </a:lnTo>
                <a:lnTo>
                  <a:pt x="129" y="173"/>
                </a:lnTo>
                <a:lnTo>
                  <a:pt x="138" y="225"/>
                </a:lnTo>
                <a:lnTo>
                  <a:pt x="131" y="243"/>
                </a:lnTo>
                <a:lnTo>
                  <a:pt x="118" y="238"/>
                </a:lnTo>
                <a:lnTo>
                  <a:pt x="81" y="267"/>
                </a:lnTo>
                <a:lnTo>
                  <a:pt x="17" y="278"/>
                </a:lnTo>
                <a:lnTo>
                  <a:pt x="0" y="295"/>
                </a:lnTo>
                <a:lnTo>
                  <a:pt x="13" y="313"/>
                </a:lnTo>
                <a:lnTo>
                  <a:pt x="16" y="351"/>
                </a:lnTo>
                <a:lnTo>
                  <a:pt x="33" y="355"/>
                </a:lnTo>
                <a:lnTo>
                  <a:pt x="76" y="410"/>
                </a:lnTo>
              </a:path>
            </a:pathLst>
          </a:custGeom>
          <a:noFill/>
          <a:ln cap="rnd" cmpd="sng" w="12700">
            <a:solidFill>
              <a:schemeClr val="bg1"/>
            </a:solidFill>
            <a:miter lim="800000"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5pPr>
            <a:lvl6pPr fontAlgn="base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6pPr>
            <a:lvl7pPr fontAlgn="base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7pPr>
            <a:lvl8pPr fontAlgn="base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8pPr>
            <a:lvl9pPr fontAlgn="base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9pPr>
          </a:lstStyle>
          <a:p>
            <a:endParaRPr altLang="en-US" lang="zh-CN"/>
          </a:p>
        </p:txBody>
      </p:sp>
      <p:sp>
        <p:nvSpPr>
          <p:cNvPr id="387" name="Freeform 19"/>
          <p:cNvSpPr/>
          <p:nvPr/>
        </p:nvSpPr>
        <p:spPr bwMode="auto">
          <a:xfrm>
            <a:off x="3800407" y="3722586"/>
            <a:ext cx="1437014" cy="1139313"/>
          </a:xfrm>
          <a:custGeom>
            <a:gdLst>
              <a:gd fmla="*/ 409 w 1051" name="T0"/>
              <a:gd fmla="*/ 67 h 799" name="T1"/>
              <a:gd fmla="*/ 392 w 1051" name="T2"/>
              <a:gd fmla="*/ 24 h 799" name="T3"/>
              <a:gd fmla="*/ 459 w 1051" name="T4"/>
              <a:gd fmla="*/ 0 h 799" name="T5"/>
              <a:gd fmla="*/ 471 w 1051" name="T6"/>
              <a:gd fmla="*/ 46 h 799" name="T7"/>
              <a:gd fmla="*/ 533 w 1051" name="T8"/>
              <a:gd fmla="*/ 99 h 799" name="T9"/>
              <a:gd fmla="*/ 565 w 1051" name="T10"/>
              <a:gd fmla="*/ 99 h 799" name="T11"/>
              <a:gd fmla="*/ 591 w 1051" name="T12"/>
              <a:gd fmla="*/ 149 h 799" name="T13"/>
              <a:gd fmla="*/ 657 w 1051" name="T14"/>
              <a:gd fmla="*/ 142 h 799" name="T15"/>
              <a:gd fmla="*/ 688 w 1051" name="T16"/>
              <a:gd fmla="*/ 118 h 799" name="T17"/>
              <a:gd fmla="*/ 708 w 1051" name="T18"/>
              <a:gd fmla="*/ 142 h 799" name="T19"/>
              <a:gd fmla="*/ 780 w 1051" name="T20"/>
              <a:gd fmla="*/ 133 h 799" name="T21"/>
              <a:gd fmla="*/ 793 w 1051" name="T22"/>
              <a:gd fmla="*/ 154 h 799" name="T23"/>
              <a:gd fmla="*/ 868 w 1051" name="T24"/>
              <a:gd fmla="*/ 184 h 799" name="T25"/>
              <a:gd fmla="*/ 957 w 1051" name="T26"/>
              <a:gd fmla="*/ 195 h 799" name="T27"/>
              <a:gd fmla="*/ 1001 w 1051" name="T28"/>
              <a:gd fmla="*/ 207 h 799" name="T29"/>
              <a:gd fmla="*/ 1040 w 1051" name="T30"/>
              <a:gd fmla="*/ 234 h 799" name="T31"/>
              <a:gd fmla="*/ 1043 w 1051" name="T32"/>
              <a:gd fmla="*/ 304 h 799" name="T33"/>
              <a:gd fmla="*/ 992 w 1051" name="T34"/>
              <a:gd fmla="*/ 328 h 799" name="T35"/>
              <a:gd fmla="*/ 911 w 1051" name="T36"/>
              <a:gd fmla="*/ 356 h 799" name="T37"/>
              <a:gd fmla="*/ 927 w 1051" name="T38"/>
              <a:gd fmla="*/ 412 h 799" name="T39"/>
              <a:gd fmla="*/ 988 w 1051" name="T40"/>
              <a:gd fmla="*/ 470 h 799" name="T41"/>
              <a:gd fmla="*/ 961 w 1051" name="T42"/>
              <a:gd fmla="*/ 566 h 799" name="T43"/>
              <a:gd fmla="*/ 911 w 1051" name="T44"/>
              <a:gd fmla="*/ 506 h 799" name="T45"/>
              <a:gd fmla="*/ 892 w 1051" name="T46"/>
              <a:gd fmla="*/ 482 h 799" name="T47"/>
              <a:gd fmla="*/ 839 w 1051" name="T48"/>
              <a:gd fmla="*/ 473 h 799" name="T49"/>
              <a:gd fmla="*/ 796 w 1051" name="T50"/>
              <a:gd fmla="*/ 513 h 799" name="T51"/>
              <a:gd fmla="*/ 762 w 1051" name="T52"/>
              <a:gd fmla="*/ 537 h 799" name="T53"/>
              <a:gd fmla="*/ 712 w 1051" name="T54"/>
              <a:gd fmla="*/ 526 h 799" name="T55"/>
              <a:gd fmla="*/ 688 w 1051" name="T56"/>
              <a:gd fmla="*/ 568 h 799" name="T57"/>
              <a:gd fmla="*/ 746 w 1051" name="T58"/>
              <a:gd fmla="*/ 614 h 799" name="T59"/>
              <a:gd fmla="*/ 659 w 1051" name="T60"/>
              <a:gd fmla="*/ 626 h 799" name="T61"/>
              <a:gd fmla="*/ 633 w 1051" name="T62"/>
              <a:gd fmla="*/ 597 h 799" name="T63"/>
              <a:gd fmla="*/ 578 w 1051" name="T64"/>
              <a:gd fmla="*/ 605 h 799" name="T65"/>
              <a:gd fmla="*/ 565 w 1051" name="T66"/>
              <a:gd fmla="*/ 564 h 799" name="T67"/>
              <a:gd fmla="*/ 535 w 1051" name="T68"/>
              <a:gd fmla="*/ 542 h 799" name="T69"/>
              <a:gd fmla="*/ 530 w 1051" name="T70"/>
              <a:gd fmla="*/ 573 h 799" name="T71"/>
              <a:gd fmla="*/ 499 w 1051" name="T72"/>
              <a:gd fmla="*/ 599 h 799" name="T73"/>
              <a:gd fmla="*/ 451 w 1051" name="T74"/>
              <a:gd fmla="*/ 682 h 799" name="T75"/>
              <a:gd fmla="*/ 433 w 1051" name="T76"/>
              <a:gd fmla="*/ 780 h 799" name="T77"/>
              <a:gd fmla="*/ 368 w 1051" name="T78"/>
              <a:gd fmla="*/ 798 h 799" name="T79"/>
              <a:gd fmla="*/ 272 w 1051" name="T80"/>
              <a:gd fmla="*/ 639 h 799" name="T81"/>
              <a:gd fmla="*/ 217 w 1051" name="T82"/>
              <a:gd fmla="*/ 610 h 799" name="T83"/>
              <a:gd fmla="*/ 219 w 1051" name="T84"/>
              <a:gd fmla="*/ 568 h 799" name="T85"/>
              <a:gd fmla="*/ 171 w 1051" name="T86"/>
              <a:gd fmla="*/ 573 h 799" name="T87"/>
              <a:gd fmla="*/ 126 w 1051" name="T88"/>
              <a:gd fmla="*/ 497 h 799" name="T89"/>
              <a:gd fmla="*/ 118 w 1051" name="T90"/>
              <a:gd fmla="*/ 350 h 799" name="T91"/>
              <a:gd fmla="*/ 112 w 1051" name="T92"/>
              <a:gd fmla="*/ 272 h 799" name="T93"/>
              <a:gd fmla="*/ 0 w 1051" name="T94"/>
              <a:gd fmla="*/ 131 h 799" name="T95"/>
              <a:gd fmla="*/ 16 w 1051" name="T96"/>
              <a:gd fmla="*/ 94 h 799" name="T97"/>
              <a:gd fmla="*/ 164 w 1051" name="T98"/>
              <a:gd fmla="*/ 99 h 799" name="T99"/>
              <a:gd fmla="*/ 212 w 1051" name="T100"/>
              <a:gd fmla="*/ 109 h 799" name="T101"/>
              <a:gd fmla="*/ 291 w 1051" name="T102"/>
              <a:gd fmla="*/ 147 h 799" name="T103"/>
              <a:gd fmla="*/ 300 w 1051" name="T104"/>
              <a:gd fmla="*/ 103 h 799" name="T105"/>
              <a:gd fmla="*/ 348 w 1051" name="T106"/>
              <a:gd fmla="*/ 111 h 799" name="T107"/>
              <a:gd fmla="*/ 396 w 1051" name="T108"/>
              <a:gd fmla="*/ 101 h 799" name="T109"/>
              <a:gd fmla="*/ 396 w 1051" name="T110"/>
              <a:gd fmla="*/ 99 h 799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w 1051" name="T168"/>
              <a:gd fmla="*/ 0 h 799" name="T169"/>
              <a:gd fmla="*/ 1051 w 1051" name="T170"/>
              <a:gd fmla="*/ 799 h 799" name="T171"/>
            </a:gdLst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b="T171" l="T168" r="T170" t="T169"/>
            <a:pathLst>
              <a:path h="799" w="1051">
                <a:moveTo>
                  <a:pt x="396" y="99"/>
                </a:moveTo>
                <a:lnTo>
                  <a:pt x="409" y="67"/>
                </a:lnTo>
                <a:lnTo>
                  <a:pt x="394" y="50"/>
                </a:lnTo>
                <a:lnTo>
                  <a:pt x="392" y="24"/>
                </a:lnTo>
                <a:lnTo>
                  <a:pt x="447" y="0"/>
                </a:lnTo>
                <a:lnTo>
                  <a:pt x="459" y="0"/>
                </a:lnTo>
                <a:lnTo>
                  <a:pt x="468" y="19"/>
                </a:lnTo>
                <a:lnTo>
                  <a:pt x="471" y="46"/>
                </a:lnTo>
                <a:lnTo>
                  <a:pt x="497" y="63"/>
                </a:lnTo>
                <a:lnTo>
                  <a:pt x="533" y="99"/>
                </a:lnTo>
                <a:lnTo>
                  <a:pt x="552" y="85"/>
                </a:lnTo>
                <a:lnTo>
                  <a:pt x="565" y="99"/>
                </a:lnTo>
                <a:lnTo>
                  <a:pt x="569" y="133"/>
                </a:lnTo>
                <a:lnTo>
                  <a:pt x="591" y="149"/>
                </a:lnTo>
                <a:lnTo>
                  <a:pt x="648" y="154"/>
                </a:lnTo>
                <a:lnTo>
                  <a:pt x="657" y="142"/>
                </a:lnTo>
                <a:lnTo>
                  <a:pt x="655" y="127"/>
                </a:lnTo>
                <a:lnTo>
                  <a:pt x="688" y="118"/>
                </a:lnTo>
                <a:lnTo>
                  <a:pt x="705" y="123"/>
                </a:lnTo>
                <a:lnTo>
                  <a:pt x="708" y="142"/>
                </a:lnTo>
                <a:lnTo>
                  <a:pt x="722" y="145"/>
                </a:lnTo>
                <a:lnTo>
                  <a:pt x="780" y="133"/>
                </a:lnTo>
                <a:lnTo>
                  <a:pt x="791" y="138"/>
                </a:lnTo>
                <a:lnTo>
                  <a:pt x="793" y="154"/>
                </a:lnTo>
                <a:lnTo>
                  <a:pt x="817" y="160"/>
                </a:lnTo>
                <a:lnTo>
                  <a:pt x="868" y="184"/>
                </a:lnTo>
                <a:lnTo>
                  <a:pt x="896" y="173"/>
                </a:lnTo>
                <a:lnTo>
                  <a:pt x="957" y="195"/>
                </a:lnTo>
                <a:lnTo>
                  <a:pt x="971" y="213"/>
                </a:lnTo>
                <a:lnTo>
                  <a:pt x="1001" y="207"/>
                </a:lnTo>
                <a:lnTo>
                  <a:pt x="1021" y="208"/>
                </a:lnTo>
                <a:lnTo>
                  <a:pt x="1040" y="234"/>
                </a:lnTo>
                <a:lnTo>
                  <a:pt x="1050" y="286"/>
                </a:lnTo>
                <a:lnTo>
                  <a:pt x="1043" y="304"/>
                </a:lnTo>
                <a:lnTo>
                  <a:pt x="1030" y="299"/>
                </a:lnTo>
                <a:lnTo>
                  <a:pt x="992" y="328"/>
                </a:lnTo>
                <a:lnTo>
                  <a:pt x="928" y="339"/>
                </a:lnTo>
                <a:lnTo>
                  <a:pt x="911" y="356"/>
                </a:lnTo>
                <a:lnTo>
                  <a:pt x="925" y="374"/>
                </a:lnTo>
                <a:lnTo>
                  <a:pt x="927" y="412"/>
                </a:lnTo>
                <a:lnTo>
                  <a:pt x="944" y="416"/>
                </a:lnTo>
                <a:lnTo>
                  <a:pt x="988" y="470"/>
                </a:lnTo>
                <a:lnTo>
                  <a:pt x="990" y="544"/>
                </a:lnTo>
                <a:lnTo>
                  <a:pt x="961" y="566"/>
                </a:lnTo>
                <a:lnTo>
                  <a:pt x="935" y="540"/>
                </a:lnTo>
                <a:lnTo>
                  <a:pt x="911" y="506"/>
                </a:lnTo>
                <a:lnTo>
                  <a:pt x="909" y="487"/>
                </a:lnTo>
                <a:lnTo>
                  <a:pt x="892" y="482"/>
                </a:lnTo>
                <a:lnTo>
                  <a:pt x="872" y="489"/>
                </a:lnTo>
                <a:lnTo>
                  <a:pt x="839" y="473"/>
                </a:lnTo>
                <a:lnTo>
                  <a:pt x="823" y="511"/>
                </a:lnTo>
                <a:lnTo>
                  <a:pt x="796" y="513"/>
                </a:lnTo>
                <a:lnTo>
                  <a:pt x="775" y="544"/>
                </a:lnTo>
                <a:lnTo>
                  <a:pt x="762" y="537"/>
                </a:lnTo>
                <a:lnTo>
                  <a:pt x="743" y="544"/>
                </a:lnTo>
                <a:lnTo>
                  <a:pt x="712" y="526"/>
                </a:lnTo>
                <a:lnTo>
                  <a:pt x="688" y="555"/>
                </a:lnTo>
                <a:lnTo>
                  <a:pt x="688" y="568"/>
                </a:lnTo>
                <a:lnTo>
                  <a:pt x="736" y="595"/>
                </a:lnTo>
                <a:lnTo>
                  <a:pt x="746" y="614"/>
                </a:lnTo>
                <a:lnTo>
                  <a:pt x="712" y="627"/>
                </a:lnTo>
                <a:lnTo>
                  <a:pt x="659" y="626"/>
                </a:lnTo>
                <a:lnTo>
                  <a:pt x="653" y="603"/>
                </a:lnTo>
                <a:lnTo>
                  <a:pt x="633" y="597"/>
                </a:lnTo>
                <a:lnTo>
                  <a:pt x="600" y="617"/>
                </a:lnTo>
                <a:lnTo>
                  <a:pt x="578" y="605"/>
                </a:lnTo>
                <a:lnTo>
                  <a:pt x="576" y="576"/>
                </a:lnTo>
                <a:lnTo>
                  <a:pt x="565" y="564"/>
                </a:lnTo>
                <a:lnTo>
                  <a:pt x="565" y="548"/>
                </a:lnTo>
                <a:lnTo>
                  <a:pt x="535" y="542"/>
                </a:lnTo>
                <a:lnTo>
                  <a:pt x="526" y="550"/>
                </a:lnTo>
                <a:lnTo>
                  <a:pt x="530" y="573"/>
                </a:lnTo>
                <a:lnTo>
                  <a:pt x="506" y="583"/>
                </a:lnTo>
                <a:lnTo>
                  <a:pt x="499" y="599"/>
                </a:lnTo>
                <a:lnTo>
                  <a:pt x="506" y="619"/>
                </a:lnTo>
                <a:lnTo>
                  <a:pt x="451" y="682"/>
                </a:lnTo>
                <a:lnTo>
                  <a:pt x="459" y="757"/>
                </a:lnTo>
                <a:lnTo>
                  <a:pt x="433" y="780"/>
                </a:lnTo>
                <a:lnTo>
                  <a:pt x="420" y="766"/>
                </a:lnTo>
                <a:lnTo>
                  <a:pt x="368" y="798"/>
                </a:lnTo>
                <a:lnTo>
                  <a:pt x="348" y="786"/>
                </a:lnTo>
                <a:lnTo>
                  <a:pt x="272" y="639"/>
                </a:lnTo>
                <a:lnTo>
                  <a:pt x="241" y="617"/>
                </a:lnTo>
                <a:lnTo>
                  <a:pt x="217" y="610"/>
                </a:lnTo>
                <a:lnTo>
                  <a:pt x="205" y="590"/>
                </a:lnTo>
                <a:lnTo>
                  <a:pt x="219" y="568"/>
                </a:lnTo>
                <a:lnTo>
                  <a:pt x="197" y="550"/>
                </a:lnTo>
                <a:lnTo>
                  <a:pt x="171" y="573"/>
                </a:lnTo>
                <a:lnTo>
                  <a:pt x="145" y="576"/>
                </a:lnTo>
                <a:lnTo>
                  <a:pt x="126" y="497"/>
                </a:lnTo>
                <a:lnTo>
                  <a:pt x="122" y="477"/>
                </a:lnTo>
                <a:lnTo>
                  <a:pt x="118" y="350"/>
                </a:lnTo>
                <a:lnTo>
                  <a:pt x="93" y="286"/>
                </a:lnTo>
                <a:lnTo>
                  <a:pt x="112" y="272"/>
                </a:lnTo>
                <a:lnTo>
                  <a:pt x="61" y="180"/>
                </a:lnTo>
                <a:lnTo>
                  <a:pt x="0" y="131"/>
                </a:lnTo>
                <a:lnTo>
                  <a:pt x="9" y="103"/>
                </a:lnTo>
                <a:lnTo>
                  <a:pt x="16" y="94"/>
                </a:lnTo>
                <a:lnTo>
                  <a:pt x="105" y="80"/>
                </a:lnTo>
                <a:lnTo>
                  <a:pt x="164" y="99"/>
                </a:lnTo>
                <a:lnTo>
                  <a:pt x="199" y="87"/>
                </a:lnTo>
                <a:lnTo>
                  <a:pt x="212" y="109"/>
                </a:lnTo>
                <a:lnTo>
                  <a:pt x="256" y="154"/>
                </a:lnTo>
                <a:lnTo>
                  <a:pt x="291" y="147"/>
                </a:lnTo>
                <a:lnTo>
                  <a:pt x="291" y="120"/>
                </a:lnTo>
                <a:lnTo>
                  <a:pt x="300" y="103"/>
                </a:lnTo>
                <a:lnTo>
                  <a:pt x="335" y="89"/>
                </a:lnTo>
                <a:lnTo>
                  <a:pt x="348" y="111"/>
                </a:lnTo>
                <a:lnTo>
                  <a:pt x="368" y="96"/>
                </a:lnTo>
                <a:lnTo>
                  <a:pt x="396" y="101"/>
                </a:lnTo>
                <a:lnTo>
                  <a:pt x="396" y="99"/>
                </a:lnTo>
              </a:path>
            </a:pathLst>
          </a:custGeom>
          <a:noFill/>
          <a:ln cap="rnd" cmpd="sng" w="12700">
            <a:solidFill>
              <a:schemeClr val="bg1"/>
            </a:solidFill>
            <a:miter lim="800000"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5pPr>
            <a:lvl6pPr fontAlgn="base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6pPr>
            <a:lvl7pPr fontAlgn="base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7pPr>
            <a:lvl8pPr fontAlgn="base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8pPr>
            <a:lvl9pPr fontAlgn="base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9pPr>
          </a:lstStyle>
          <a:p>
            <a:endParaRPr altLang="en-US" lang="zh-CN"/>
          </a:p>
        </p:txBody>
      </p:sp>
      <p:sp>
        <p:nvSpPr>
          <p:cNvPr id="388" name="Freeform 20"/>
          <p:cNvSpPr/>
          <p:nvPr/>
        </p:nvSpPr>
        <p:spPr bwMode="auto">
          <a:xfrm>
            <a:off x="1706806" y="3288430"/>
            <a:ext cx="2261836" cy="1285875"/>
          </a:xfrm>
          <a:custGeom>
            <a:gdLst>
              <a:gd fmla="*/ 1005 w 1652" name="T0"/>
              <a:gd fmla="*/ 860 h 902" name="T1"/>
              <a:gd fmla="*/ 1031 w 1652" name="T2"/>
              <a:gd fmla="*/ 889 h 902" name="T3"/>
              <a:gd fmla="*/ 1114 w 1652" name="T4"/>
              <a:gd fmla="*/ 860 h 902" name="T5"/>
              <a:gd fmla="*/ 1167 w 1652" name="T6"/>
              <a:gd fmla="*/ 821 h 902" name="T7"/>
              <a:gd fmla="*/ 1231 w 1652" name="T8"/>
              <a:gd fmla="*/ 797 h 902" name="T9"/>
              <a:gd fmla="*/ 1296 w 1652" name="T10"/>
              <a:gd fmla="*/ 774 h 902" name="T11"/>
              <a:gd fmla="*/ 1404 w 1652" name="T12"/>
              <a:gd fmla="*/ 756 h 902" name="T13"/>
              <a:gd fmla="*/ 1406 w 1652" name="T14"/>
              <a:gd fmla="*/ 797 h 902" name="T15"/>
              <a:gd fmla="*/ 1439 w 1652" name="T16"/>
              <a:gd fmla="*/ 803 h 902" name="T17"/>
              <a:gd fmla="*/ 1418 w 1652" name="T18"/>
              <a:gd fmla="*/ 853 h 902" name="T19"/>
              <a:gd fmla="*/ 1439 w 1652" name="T20"/>
              <a:gd fmla="*/ 860 h 902" name="T21"/>
              <a:gd fmla="*/ 1530 w 1652" name="T22"/>
              <a:gd fmla="*/ 853 h 902" name="T23"/>
              <a:gd fmla="*/ 1585 w 1652" name="T24"/>
              <a:gd fmla="*/ 872 h 902" name="T25"/>
              <a:gd fmla="*/ 1609 w 1652" name="T26"/>
              <a:gd fmla="*/ 882 h 902" name="T27"/>
              <a:gd fmla="*/ 1614 w 1652" name="T28"/>
              <a:gd fmla="*/ 821 h 902" name="T29"/>
              <a:gd fmla="*/ 1651 w 1652" name="T30"/>
              <a:gd fmla="*/ 781 h 902" name="T31"/>
              <a:gd fmla="*/ 1622 w 1652" name="T32"/>
              <a:gd fmla="*/ 589 h 902" name="T33"/>
              <a:gd fmla="*/ 1590 w 1652" name="T34"/>
              <a:gd fmla="*/ 483 h 902" name="T35"/>
              <a:gd fmla="*/ 1511 w 1652" name="T36"/>
              <a:gd fmla="*/ 445 h 902" name="T37"/>
              <a:gd fmla="*/ 1461 w 1652" name="T38"/>
              <a:gd fmla="*/ 542 h 902" name="T39"/>
              <a:gd fmla="*/ 1366 w 1652" name="T40"/>
              <a:gd fmla="*/ 491 h 902" name="T41"/>
              <a:gd fmla="*/ 1191 w 1652" name="T42"/>
              <a:gd fmla="*/ 428 h 902" name="T43"/>
              <a:gd fmla="*/ 1119 w 1652" name="T44"/>
              <a:gd fmla="*/ 417 h 902" name="T45"/>
              <a:gd fmla="*/ 978 w 1652" name="T46"/>
              <a:gd fmla="*/ 357 h 902" name="T47"/>
              <a:gd fmla="*/ 911 w 1652" name="T48"/>
              <a:gd fmla="*/ 194 h 902" name="T49"/>
              <a:gd fmla="*/ 937 w 1652" name="T50"/>
              <a:gd fmla="*/ 141 h 902" name="T51"/>
              <a:gd fmla="*/ 935 w 1652" name="T52"/>
              <a:gd fmla="*/ 70 h 902" name="T53"/>
              <a:gd fmla="*/ 945 w 1652" name="T54"/>
              <a:gd fmla="*/ 35 h 902" name="T55"/>
              <a:gd fmla="*/ 823 w 1652" name="T56"/>
              <a:gd fmla="*/ 0 h 902" name="T57"/>
              <a:gd fmla="*/ 734 w 1652" name="T58"/>
              <a:gd fmla="*/ 11 h 902" name="T59"/>
              <a:gd fmla="*/ 621 w 1652" name="T60"/>
              <a:gd fmla="*/ 48 h 902" name="T61"/>
              <a:gd fmla="*/ 512 w 1652" name="T62"/>
              <a:gd fmla="*/ 62 h 902" name="T63"/>
              <a:gd fmla="*/ 437 w 1652" name="T64"/>
              <a:gd fmla="*/ 21 h 902" name="T65"/>
              <a:gd fmla="*/ 317 w 1652" name="T66"/>
              <a:gd fmla="*/ 43 h 902" name="T67"/>
              <a:gd fmla="*/ 268 w 1652" name="T68"/>
              <a:gd fmla="*/ 16 h 902" name="T69"/>
              <a:gd fmla="*/ 177 w 1652" name="T70"/>
              <a:gd fmla="*/ 28 h 902" name="T71"/>
              <a:gd fmla="*/ 133 w 1652" name="T72"/>
              <a:gd fmla="*/ 86 h 902" name="T73"/>
              <a:gd fmla="*/ 109 w 1652" name="T74"/>
              <a:gd fmla="*/ 117 h 902" name="T75"/>
              <a:gd fmla="*/ 78 w 1652" name="T76"/>
              <a:gd fmla="*/ 132 h 902" name="T77"/>
              <a:gd fmla="*/ 62 w 1652" name="T78"/>
              <a:gd fmla="*/ 156 h 902" name="T79"/>
              <a:gd fmla="*/ 89 w 1652" name="T80"/>
              <a:gd fmla="*/ 207 h 902" name="T81"/>
              <a:gd fmla="*/ 83 w 1652" name="T82"/>
              <a:gd fmla="*/ 260 h 902" name="T83"/>
              <a:gd fmla="*/ 24 w 1652" name="T84"/>
              <a:gd fmla="*/ 243 h 902" name="T85"/>
              <a:gd fmla="*/ 0 w 1652" name="T86"/>
              <a:gd fmla="*/ 262 h 902" name="T87"/>
              <a:gd fmla="*/ 12 w 1652" name="T88"/>
              <a:gd fmla="*/ 311 h 902" name="T89"/>
              <a:gd fmla="*/ 9 w 1652" name="T90"/>
              <a:gd fmla="*/ 356 h 902" name="T91"/>
              <a:gd fmla="*/ 34 w 1652" name="T92"/>
              <a:gd fmla="*/ 373 h 902" name="T93"/>
              <a:gd fmla="*/ 109 w 1652" name="T94"/>
              <a:gd fmla="*/ 443 h 902" name="T95"/>
              <a:gd fmla="*/ 153 w 1652" name="T96"/>
              <a:gd fmla="*/ 508 h 902" name="T97"/>
              <a:gd fmla="*/ 181 w 1652" name="T98"/>
              <a:gd fmla="*/ 530 h 902" name="T99"/>
              <a:gd fmla="*/ 232 w 1652" name="T100"/>
              <a:gd fmla="*/ 525 h 902" name="T101"/>
              <a:gd fmla="*/ 349 w 1652" name="T102"/>
              <a:gd fmla="*/ 655 h 902" name="T103"/>
              <a:gd fmla="*/ 385 w 1652" name="T104"/>
              <a:gd fmla="*/ 642 h 902" name="T105"/>
              <a:gd fmla="*/ 396 w 1652" name="T106"/>
              <a:gd fmla="*/ 693 h 902" name="T107"/>
              <a:gd fmla="*/ 468 w 1652" name="T108"/>
              <a:gd fmla="*/ 723 h 902" name="T109"/>
              <a:gd fmla="*/ 528 w 1652" name="T110"/>
              <a:gd fmla="*/ 785 h 902" name="T111"/>
              <a:gd fmla="*/ 538 w 1652" name="T112"/>
              <a:gd fmla="*/ 812 h 902" name="T113"/>
              <a:gd fmla="*/ 607 w 1652" name="T114"/>
              <a:gd fmla="*/ 809 h 902" name="T115"/>
              <a:gd fmla="*/ 720 w 1652" name="T116"/>
              <a:gd fmla="*/ 834 h 902" name="T117"/>
              <a:gd fmla="*/ 772 w 1652" name="T118"/>
              <a:gd fmla="*/ 850 h 902" name="T119"/>
              <a:gd fmla="*/ 775 w 1652" name="T120"/>
              <a:gd fmla="*/ 901 h 902" name="T121"/>
              <a:gd fmla="*/ 873 w 1652" name="T122"/>
              <a:gd fmla="*/ 823 h 902" name="T123"/>
              <a:gd fmla="*/ 952 w 1652" name="T124"/>
              <a:gd fmla="*/ 853 h 902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60000 65536" name="T171"/>
              <a:gd fmla="*/ 0 60000 65536" name="T172"/>
              <a:gd fmla="*/ 0 60000 65536" name="T173"/>
              <a:gd fmla="*/ 0 60000 65536" name="T174"/>
              <a:gd fmla="*/ 0 60000 65536" name="T175"/>
              <a:gd fmla="*/ 0 60000 65536" name="T176"/>
              <a:gd fmla="*/ 0 60000 65536" name="T177"/>
              <a:gd fmla="*/ 0 60000 65536" name="T178"/>
              <a:gd fmla="*/ 0 60000 65536" name="T179"/>
              <a:gd fmla="*/ 0 60000 65536" name="T180"/>
              <a:gd fmla="*/ 0 60000 65536" name="T181"/>
              <a:gd fmla="*/ 0 60000 65536" name="T182"/>
              <a:gd fmla="*/ 0 60000 65536" name="T183"/>
              <a:gd fmla="*/ 0 60000 65536" name="T184"/>
              <a:gd fmla="*/ 0 60000 65536" name="T185"/>
              <a:gd fmla="*/ 0 60000 65536" name="T186"/>
              <a:gd fmla="*/ 0 60000 65536" name="T187"/>
              <a:gd fmla="*/ 0 60000 65536" name="T188"/>
              <a:gd fmla="*/ 0 w 1652" name="T189"/>
              <a:gd fmla="*/ 0 h 902" name="T190"/>
              <a:gd fmla="*/ 1652 w 1652" name="T191"/>
              <a:gd fmla="*/ 902 h 902" name="T192"/>
            </a:gdLst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b="T192" l="T189" r="T191" t="T190"/>
            <a:pathLst>
              <a:path h="902" w="1651">
                <a:moveTo>
                  <a:pt x="952" y="853"/>
                </a:moveTo>
                <a:lnTo>
                  <a:pt x="1005" y="860"/>
                </a:lnTo>
                <a:lnTo>
                  <a:pt x="1023" y="884"/>
                </a:lnTo>
                <a:lnTo>
                  <a:pt x="1031" y="889"/>
                </a:lnTo>
                <a:lnTo>
                  <a:pt x="1110" y="874"/>
                </a:lnTo>
                <a:lnTo>
                  <a:pt x="1114" y="860"/>
                </a:lnTo>
                <a:lnTo>
                  <a:pt x="1129" y="851"/>
                </a:lnTo>
                <a:lnTo>
                  <a:pt x="1167" y="821"/>
                </a:lnTo>
                <a:lnTo>
                  <a:pt x="1200" y="816"/>
                </a:lnTo>
                <a:lnTo>
                  <a:pt x="1231" y="797"/>
                </a:lnTo>
                <a:lnTo>
                  <a:pt x="1289" y="763"/>
                </a:lnTo>
                <a:lnTo>
                  <a:pt x="1296" y="774"/>
                </a:lnTo>
                <a:lnTo>
                  <a:pt x="1340" y="790"/>
                </a:lnTo>
                <a:lnTo>
                  <a:pt x="1404" y="756"/>
                </a:lnTo>
                <a:lnTo>
                  <a:pt x="1423" y="770"/>
                </a:lnTo>
                <a:lnTo>
                  <a:pt x="1406" y="797"/>
                </a:lnTo>
                <a:lnTo>
                  <a:pt x="1413" y="803"/>
                </a:lnTo>
                <a:lnTo>
                  <a:pt x="1439" y="803"/>
                </a:lnTo>
                <a:lnTo>
                  <a:pt x="1440" y="814"/>
                </a:lnTo>
                <a:lnTo>
                  <a:pt x="1418" y="853"/>
                </a:lnTo>
                <a:lnTo>
                  <a:pt x="1425" y="860"/>
                </a:lnTo>
                <a:lnTo>
                  <a:pt x="1439" y="860"/>
                </a:lnTo>
                <a:lnTo>
                  <a:pt x="1502" y="877"/>
                </a:lnTo>
                <a:lnTo>
                  <a:pt x="1530" y="853"/>
                </a:lnTo>
                <a:lnTo>
                  <a:pt x="1572" y="887"/>
                </a:lnTo>
                <a:lnTo>
                  <a:pt x="1585" y="872"/>
                </a:lnTo>
                <a:lnTo>
                  <a:pt x="1596" y="882"/>
                </a:lnTo>
                <a:lnTo>
                  <a:pt x="1609" y="882"/>
                </a:lnTo>
                <a:lnTo>
                  <a:pt x="1616" y="872"/>
                </a:lnTo>
                <a:lnTo>
                  <a:pt x="1614" y="821"/>
                </a:lnTo>
                <a:lnTo>
                  <a:pt x="1624" y="814"/>
                </a:lnTo>
                <a:lnTo>
                  <a:pt x="1651" y="781"/>
                </a:lnTo>
                <a:lnTo>
                  <a:pt x="1647" y="653"/>
                </a:lnTo>
                <a:lnTo>
                  <a:pt x="1622" y="589"/>
                </a:lnTo>
                <a:lnTo>
                  <a:pt x="1640" y="576"/>
                </a:lnTo>
                <a:lnTo>
                  <a:pt x="1590" y="483"/>
                </a:lnTo>
                <a:lnTo>
                  <a:pt x="1528" y="434"/>
                </a:lnTo>
                <a:lnTo>
                  <a:pt x="1511" y="445"/>
                </a:lnTo>
                <a:lnTo>
                  <a:pt x="1513" y="474"/>
                </a:lnTo>
                <a:lnTo>
                  <a:pt x="1461" y="542"/>
                </a:lnTo>
                <a:lnTo>
                  <a:pt x="1373" y="525"/>
                </a:lnTo>
                <a:lnTo>
                  <a:pt x="1366" y="491"/>
                </a:lnTo>
                <a:lnTo>
                  <a:pt x="1311" y="448"/>
                </a:lnTo>
                <a:lnTo>
                  <a:pt x="1191" y="428"/>
                </a:lnTo>
                <a:lnTo>
                  <a:pt x="1138" y="419"/>
                </a:lnTo>
                <a:lnTo>
                  <a:pt x="1119" y="417"/>
                </a:lnTo>
                <a:lnTo>
                  <a:pt x="1073" y="380"/>
                </a:lnTo>
                <a:lnTo>
                  <a:pt x="978" y="357"/>
                </a:lnTo>
                <a:lnTo>
                  <a:pt x="913" y="229"/>
                </a:lnTo>
                <a:lnTo>
                  <a:pt x="911" y="194"/>
                </a:lnTo>
                <a:lnTo>
                  <a:pt x="937" y="180"/>
                </a:lnTo>
                <a:lnTo>
                  <a:pt x="937" y="141"/>
                </a:lnTo>
                <a:lnTo>
                  <a:pt x="956" y="93"/>
                </a:lnTo>
                <a:lnTo>
                  <a:pt x="935" y="70"/>
                </a:lnTo>
                <a:lnTo>
                  <a:pt x="963" y="46"/>
                </a:lnTo>
                <a:lnTo>
                  <a:pt x="945" y="35"/>
                </a:lnTo>
                <a:lnTo>
                  <a:pt x="902" y="35"/>
                </a:lnTo>
                <a:lnTo>
                  <a:pt x="823" y="0"/>
                </a:lnTo>
                <a:lnTo>
                  <a:pt x="772" y="0"/>
                </a:lnTo>
                <a:lnTo>
                  <a:pt x="734" y="11"/>
                </a:lnTo>
                <a:lnTo>
                  <a:pt x="689" y="11"/>
                </a:lnTo>
                <a:lnTo>
                  <a:pt x="621" y="48"/>
                </a:lnTo>
                <a:lnTo>
                  <a:pt x="567" y="42"/>
                </a:lnTo>
                <a:lnTo>
                  <a:pt x="512" y="62"/>
                </a:lnTo>
                <a:lnTo>
                  <a:pt x="466" y="46"/>
                </a:lnTo>
                <a:lnTo>
                  <a:pt x="437" y="21"/>
                </a:lnTo>
                <a:lnTo>
                  <a:pt x="365" y="11"/>
                </a:lnTo>
                <a:lnTo>
                  <a:pt x="317" y="43"/>
                </a:lnTo>
                <a:lnTo>
                  <a:pt x="291" y="33"/>
                </a:lnTo>
                <a:lnTo>
                  <a:pt x="268" y="16"/>
                </a:lnTo>
                <a:lnTo>
                  <a:pt x="217" y="2"/>
                </a:lnTo>
                <a:lnTo>
                  <a:pt x="177" y="28"/>
                </a:lnTo>
                <a:lnTo>
                  <a:pt x="164" y="69"/>
                </a:lnTo>
                <a:lnTo>
                  <a:pt x="133" y="86"/>
                </a:lnTo>
                <a:lnTo>
                  <a:pt x="129" y="110"/>
                </a:lnTo>
                <a:lnTo>
                  <a:pt x="109" y="117"/>
                </a:lnTo>
                <a:lnTo>
                  <a:pt x="86" y="115"/>
                </a:lnTo>
                <a:lnTo>
                  <a:pt x="78" y="132"/>
                </a:lnTo>
                <a:lnTo>
                  <a:pt x="74" y="156"/>
                </a:lnTo>
                <a:lnTo>
                  <a:pt x="62" y="156"/>
                </a:lnTo>
                <a:lnTo>
                  <a:pt x="62" y="180"/>
                </a:lnTo>
                <a:lnTo>
                  <a:pt x="89" y="207"/>
                </a:lnTo>
                <a:lnTo>
                  <a:pt x="89" y="245"/>
                </a:lnTo>
                <a:lnTo>
                  <a:pt x="83" y="260"/>
                </a:lnTo>
                <a:lnTo>
                  <a:pt x="43" y="265"/>
                </a:lnTo>
                <a:lnTo>
                  <a:pt x="24" y="243"/>
                </a:lnTo>
                <a:lnTo>
                  <a:pt x="2" y="245"/>
                </a:lnTo>
                <a:lnTo>
                  <a:pt x="0" y="262"/>
                </a:lnTo>
                <a:lnTo>
                  <a:pt x="10" y="291"/>
                </a:lnTo>
                <a:lnTo>
                  <a:pt x="12" y="311"/>
                </a:lnTo>
                <a:lnTo>
                  <a:pt x="12" y="337"/>
                </a:lnTo>
                <a:lnTo>
                  <a:pt x="9" y="356"/>
                </a:lnTo>
                <a:lnTo>
                  <a:pt x="10" y="371"/>
                </a:lnTo>
                <a:lnTo>
                  <a:pt x="34" y="373"/>
                </a:lnTo>
                <a:lnTo>
                  <a:pt x="50" y="397"/>
                </a:lnTo>
                <a:lnTo>
                  <a:pt x="109" y="443"/>
                </a:lnTo>
                <a:lnTo>
                  <a:pt x="109" y="459"/>
                </a:lnTo>
                <a:lnTo>
                  <a:pt x="153" y="508"/>
                </a:lnTo>
                <a:lnTo>
                  <a:pt x="165" y="525"/>
                </a:lnTo>
                <a:lnTo>
                  <a:pt x="181" y="530"/>
                </a:lnTo>
                <a:lnTo>
                  <a:pt x="208" y="503"/>
                </a:lnTo>
                <a:lnTo>
                  <a:pt x="232" y="525"/>
                </a:lnTo>
                <a:lnTo>
                  <a:pt x="332" y="611"/>
                </a:lnTo>
                <a:lnTo>
                  <a:pt x="349" y="655"/>
                </a:lnTo>
                <a:lnTo>
                  <a:pt x="372" y="655"/>
                </a:lnTo>
                <a:lnTo>
                  <a:pt x="385" y="642"/>
                </a:lnTo>
                <a:lnTo>
                  <a:pt x="396" y="653"/>
                </a:lnTo>
                <a:lnTo>
                  <a:pt x="396" y="693"/>
                </a:lnTo>
                <a:lnTo>
                  <a:pt x="455" y="725"/>
                </a:lnTo>
                <a:lnTo>
                  <a:pt x="468" y="723"/>
                </a:lnTo>
                <a:lnTo>
                  <a:pt x="476" y="756"/>
                </a:lnTo>
                <a:lnTo>
                  <a:pt x="528" y="785"/>
                </a:lnTo>
                <a:lnTo>
                  <a:pt x="529" y="805"/>
                </a:lnTo>
                <a:lnTo>
                  <a:pt x="538" y="812"/>
                </a:lnTo>
                <a:lnTo>
                  <a:pt x="581" y="809"/>
                </a:lnTo>
                <a:lnTo>
                  <a:pt x="607" y="809"/>
                </a:lnTo>
                <a:lnTo>
                  <a:pt x="641" y="836"/>
                </a:lnTo>
                <a:lnTo>
                  <a:pt x="720" y="834"/>
                </a:lnTo>
                <a:lnTo>
                  <a:pt x="762" y="831"/>
                </a:lnTo>
                <a:lnTo>
                  <a:pt x="772" y="850"/>
                </a:lnTo>
                <a:lnTo>
                  <a:pt x="763" y="887"/>
                </a:lnTo>
                <a:lnTo>
                  <a:pt x="775" y="901"/>
                </a:lnTo>
                <a:lnTo>
                  <a:pt x="818" y="862"/>
                </a:lnTo>
                <a:lnTo>
                  <a:pt x="873" y="823"/>
                </a:lnTo>
                <a:lnTo>
                  <a:pt x="913" y="829"/>
                </a:lnTo>
                <a:lnTo>
                  <a:pt x="952" y="853"/>
                </a:lnTo>
              </a:path>
            </a:pathLst>
          </a:custGeom>
          <a:noFill/>
          <a:ln cap="rnd" cmpd="sng" w="12700">
            <a:solidFill>
              <a:schemeClr val="bg1"/>
            </a:solidFill>
            <a:miter lim="800000"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5pPr>
            <a:lvl6pPr fontAlgn="base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6pPr>
            <a:lvl7pPr fontAlgn="base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7pPr>
            <a:lvl8pPr fontAlgn="base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8pPr>
            <a:lvl9pPr fontAlgn="base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9pPr>
          </a:lstStyle>
          <a:p>
            <a:endParaRPr altLang="en-US" lang="zh-CN"/>
          </a:p>
        </p:txBody>
      </p:sp>
      <p:sp>
        <p:nvSpPr>
          <p:cNvPr id="389" name="Freeform 21"/>
          <p:cNvSpPr/>
          <p:nvPr/>
        </p:nvSpPr>
        <p:spPr bwMode="auto">
          <a:xfrm>
            <a:off x="2952218" y="2964887"/>
            <a:ext cx="1462716" cy="1095068"/>
          </a:xfrm>
          <a:custGeom>
            <a:gdLst>
              <a:gd fmla="*/ 86 w 1067" name="T0"/>
              <a:gd fmla="*/ 286 h 770" name="T1"/>
              <a:gd fmla="*/ 138 w 1067" name="T2"/>
              <a:gd fmla="*/ 255 h 770" name="T3"/>
              <a:gd fmla="*/ 115 w 1067" name="T4"/>
              <a:gd fmla="*/ 238 h 770" name="T5"/>
              <a:gd fmla="*/ 148 w 1067" name="T6"/>
              <a:gd fmla="*/ 209 h 770" name="T7"/>
              <a:gd fmla="*/ 107 w 1067" name="T8"/>
              <a:gd fmla="*/ 125 h 770" name="T9"/>
              <a:gd fmla="*/ 133 w 1067" name="T10"/>
              <a:gd fmla="*/ 50 h 770" name="T11"/>
              <a:gd fmla="*/ 347 w 1067" name="T12"/>
              <a:gd fmla="*/ 0 h 770" name="T13"/>
              <a:gd fmla="*/ 478 w 1067" name="T14"/>
              <a:gd fmla="*/ 28 h 770" name="T15"/>
              <a:gd fmla="*/ 554 w 1067" name="T16"/>
              <a:gd fmla="*/ 72 h 770" name="T17"/>
              <a:gd fmla="*/ 626 w 1067" name="T18"/>
              <a:gd fmla="*/ 43 h 770" name="T19"/>
              <a:gd fmla="*/ 719 w 1067" name="T20"/>
              <a:gd fmla="*/ 33 h 770" name="T21"/>
              <a:gd fmla="*/ 838 w 1067" name="T22"/>
              <a:gd fmla="*/ 65 h 770" name="T23"/>
              <a:gd fmla="*/ 912 w 1067" name="T24"/>
              <a:gd fmla="*/ 151 h 770" name="T25"/>
              <a:gd fmla="*/ 980 w 1067" name="T26"/>
              <a:gd fmla="*/ 176 h 770" name="T27"/>
              <a:gd fmla="*/ 1046 w 1067" name="T28"/>
              <a:gd fmla="*/ 295 h 770" name="T29"/>
              <a:gd fmla="*/ 1059 w 1067" name="T30"/>
              <a:gd fmla="*/ 378 h 770" name="T31"/>
              <a:gd fmla="*/ 1023 w 1067" name="T32"/>
              <a:gd fmla="*/ 436 h 770" name="T33"/>
              <a:gd fmla="*/ 984 w 1067" name="T34"/>
              <a:gd fmla="*/ 474 h 770" name="T35"/>
              <a:gd fmla="*/ 965 w 1067" name="T36"/>
              <a:gd fmla="*/ 527 h 770" name="T37"/>
              <a:gd fmla="*/ 920 w 1067" name="T38"/>
              <a:gd fmla="*/ 500 h 770" name="T39"/>
              <a:gd fmla="*/ 923 w 1067" name="T40"/>
              <a:gd fmla="*/ 542 h 770" name="T41"/>
              <a:gd fmla="*/ 991 w 1067" name="T42"/>
              <a:gd fmla="*/ 580 h 770" name="T43"/>
              <a:gd fmla="*/ 1026 w 1067" name="T44"/>
              <a:gd fmla="*/ 597 h 770" name="T45"/>
              <a:gd fmla="*/ 1013 w 1067" name="T46"/>
              <a:gd fmla="*/ 630 h 770" name="T47"/>
              <a:gd fmla="*/ 965 w 1067" name="T48"/>
              <a:gd fmla="*/ 641 h 770" name="T49"/>
              <a:gd fmla="*/ 917 w 1067" name="T50"/>
              <a:gd fmla="*/ 633 h 770" name="T51"/>
              <a:gd fmla="*/ 908 w 1067" name="T52"/>
              <a:gd fmla="*/ 676 h 770" name="T53"/>
              <a:gd fmla="*/ 829 w 1067" name="T54"/>
              <a:gd fmla="*/ 638 h 770" name="T55"/>
              <a:gd fmla="*/ 781 w 1067" name="T56"/>
              <a:gd fmla="*/ 628 h 770" name="T57"/>
              <a:gd fmla="*/ 632 w 1067" name="T58"/>
              <a:gd fmla="*/ 623 h 770" name="T59"/>
              <a:gd fmla="*/ 616 w 1067" name="T60"/>
              <a:gd fmla="*/ 660 h 770" name="T61"/>
              <a:gd fmla="*/ 602 w 1067" name="T62"/>
              <a:gd fmla="*/ 701 h 770" name="T63"/>
              <a:gd fmla="*/ 461 w 1067" name="T64"/>
              <a:gd fmla="*/ 751 h 770" name="T65"/>
              <a:gd fmla="*/ 399 w 1067" name="T66"/>
              <a:gd fmla="*/ 674 h 770" name="T67"/>
              <a:gd fmla="*/ 227 w 1067" name="T68"/>
              <a:gd fmla="*/ 645 h 770" name="T69"/>
              <a:gd fmla="*/ 162 w 1067" name="T70"/>
              <a:gd fmla="*/ 606 h 770" name="T71"/>
              <a:gd fmla="*/ 2 w 1067" name="T72"/>
              <a:gd fmla="*/ 455 h 770" name="T73"/>
              <a:gd fmla="*/ 26 w 1067" name="T74"/>
              <a:gd fmla="*/ 407 h 770" name="T75"/>
              <a:gd fmla="*/ 45 w 1067" name="T76"/>
              <a:gd fmla="*/ 320 h 770" name="T77"/>
              <a:gd fmla="*/ 52 w 1067" name="T78"/>
              <a:gd fmla="*/ 272 h 770" name="T79"/>
              <a:gd fmla="*/ 0 60000 65536" name="T80"/>
              <a:gd fmla="*/ 0 60000 65536" name="T81"/>
              <a:gd fmla="*/ 0 60000 65536" name="T82"/>
              <a:gd fmla="*/ 0 60000 65536" name="T83"/>
              <a:gd fmla="*/ 0 60000 65536" name="T84"/>
              <a:gd fmla="*/ 0 60000 65536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w 1067" name="T120"/>
              <a:gd fmla="*/ 0 h 770" name="T121"/>
              <a:gd fmla="*/ 1067 w 1067" name="T122"/>
              <a:gd fmla="*/ 770 h 770" name="T123"/>
            </a:gdLst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b="T123" l="T120" r="T122" t="T121"/>
            <a:pathLst>
              <a:path h="770" w="1067">
                <a:moveTo>
                  <a:pt x="52" y="272"/>
                </a:moveTo>
                <a:lnTo>
                  <a:pt x="86" y="286"/>
                </a:lnTo>
                <a:lnTo>
                  <a:pt x="146" y="267"/>
                </a:lnTo>
                <a:lnTo>
                  <a:pt x="138" y="255"/>
                </a:lnTo>
                <a:lnTo>
                  <a:pt x="122" y="255"/>
                </a:lnTo>
                <a:lnTo>
                  <a:pt x="115" y="238"/>
                </a:lnTo>
                <a:lnTo>
                  <a:pt x="119" y="222"/>
                </a:lnTo>
                <a:lnTo>
                  <a:pt x="148" y="209"/>
                </a:lnTo>
                <a:lnTo>
                  <a:pt x="167" y="176"/>
                </a:lnTo>
                <a:lnTo>
                  <a:pt x="107" y="125"/>
                </a:lnTo>
                <a:lnTo>
                  <a:pt x="105" y="72"/>
                </a:lnTo>
                <a:lnTo>
                  <a:pt x="133" y="50"/>
                </a:lnTo>
                <a:lnTo>
                  <a:pt x="334" y="10"/>
                </a:lnTo>
                <a:lnTo>
                  <a:pt x="347" y="0"/>
                </a:lnTo>
                <a:lnTo>
                  <a:pt x="378" y="4"/>
                </a:lnTo>
                <a:lnTo>
                  <a:pt x="478" y="28"/>
                </a:lnTo>
                <a:lnTo>
                  <a:pt x="509" y="46"/>
                </a:lnTo>
                <a:lnTo>
                  <a:pt x="554" y="72"/>
                </a:lnTo>
                <a:lnTo>
                  <a:pt x="581" y="70"/>
                </a:lnTo>
                <a:lnTo>
                  <a:pt x="626" y="43"/>
                </a:lnTo>
                <a:lnTo>
                  <a:pt x="683" y="52"/>
                </a:lnTo>
                <a:lnTo>
                  <a:pt x="719" y="33"/>
                </a:lnTo>
                <a:lnTo>
                  <a:pt x="796" y="81"/>
                </a:lnTo>
                <a:lnTo>
                  <a:pt x="838" y="65"/>
                </a:lnTo>
                <a:lnTo>
                  <a:pt x="860" y="118"/>
                </a:lnTo>
                <a:lnTo>
                  <a:pt x="912" y="151"/>
                </a:lnTo>
                <a:lnTo>
                  <a:pt x="951" y="187"/>
                </a:lnTo>
                <a:lnTo>
                  <a:pt x="980" y="176"/>
                </a:lnTo>
                <a:lnTo>
                  <a:pt x="1035" y="248"/>
                </a:lnTo>
                <a:lnTo>
                  <a:pt x="1046" y="295"/>
                </a:lnTo>
                <a:lnTo>
                  <a:pt x="1066" y="323"/>
                </a:lnTo>
                <a:lnTo>
                  <a:pt x="1059" y="378"/>
                </a:lnTo>
                <a:lnTo>
                  <a:pt x="1015" y="414"/>
                </a:lnTo>
                <a:lnTo>
                  <a:pt x="1023" y="436"/>
                </a:lnTo>
                <a:lnTo>
                  <a:pt x="1006" y="453"/>
                </a:lnTo>
                <a:lnTo>
                  <a:pt x="984" y="474"/>
                </a:lnTo>
                <a:lnTo>
                  <a:pt x="984" y="511"/>
                </a:lnTo>
                <a:lnTo>
                  <a:pt x="965" y="527"/>
                </a:lnTo>
                <a:lnTo>
                  <a:pt x="941" y="520"/>
                </a:lnTo>
                <a:lnTo>
                  <a:pt x="920" y="500"/>
                </a:lnTo>
                <a:lnTo>
                  <a:pt x="910" y="522"/>
                </a:lnTo>
                <a:lnTo>
                  <a:pt x="923" y="542"/>
                </a:lnTo>
                <a:lnTo>
                  <a:pt x="958" y="546"/>
                </a:lnTo>
                <a:lnTo>
                  <a:pt x="991" y="580"/>
                </a:lnTo>
                <a:lnTo>
                  <a:pt x="1011" y="580"/>
                </a:lnTo>
                <a:lnTo>
                  <a:pt x="1026" y="597"/>
                </a:lnTo>
                <a:lnTo>
                  <a:pt x="1013" y="628"/>
                </a:lnTo>
                <a:lnTo>
                  <a:pt x="1013" y="630"/>
                </a:lnTo>
                <a:lnTo>
                  <a:pt x="984" y="626"/>
                </a:lnTo>
                <a:lnTo>
                  <a:pt x="965" y="641"/>
                </a:lnTo>
                <a:lnTo>
                  <a:pt x="951" y="619"/>
                </a:lnTo>
                <a:lnTo>
                  <a:pt x="917" y="633"/>
                </a:lnTo>
                <a:lnTo>
                  <a:pt x="908" y="650"/>
                </a:lnTo>
                <a:lnTo>
                  <a:pt x="908" y="676"/>
                </a:lnTo>
                <a:lnTo>
                  <a:pt x="872" y="683"/>
                </a:lnTo>
                <a:lnTo>
                  <a:pt x="829" y="638"/>
                </a:lnTo>
                <a:lnTo>
                  <a:pt x="815" y="617"/>
                </a:lnTo>
                <a:lnTo>
                  <a:pt x="781" y="628"/>
                </a:lnTo>
                <a:lnTo>
                  <a:pt x="722" y="610"/>
                </a:lnTo>
                <a:lnTo>
                  <a:pt x="632" y="623"/>
                </a:lnTo>
                <a:lnTo>
                  <a:pt x="626" y="633"/>
                </a:lnTo>
                <a:lnTo>
                  <a:pt x="616" y="660"/>
                </a:lnTo>
                <a:lnTo>
                  <a:pt x="599" y="672"/>
                </a:lnTo>
                <a:lnTo>
                  <a:pt x="602" y="701"/>
                </a:lnTo>
                <a:lnTo>
                  <a:pt x="549" y="769"/>
                </a:lnTo>
                <a:lnTo>
                  <a:pt x="461" y="751"/>
                </a:lnTo>
                <a:lnTo>
                  <a:pt x="454" y="718"/>
                </a:lnTo>
                <a:lnTo>
                  <a:pt x="399" y="674"/>
                </a:lnTo>
                <a:lnTo>
                  <a:pt x="279" y="655"/>
                </a:lnTo>
                <a:lnTo>
                  <a:pt x="227" y="645"/>
                </a:lnTo>
                <a:lnTo>
                  <a:pt x="207" y="643"/>
                </a:lnTo>
                <a:lnTo>
                  <a:pt x="162" y="606"/>
                </a:lnTo>
                <a:lnTo>
                  <a:pt x="67" y="583"/>
                </a:lnTo>
                <a:lnTo>
                  <a:pt x="2" y="455"/>
                </a:lnTo>
                <a:lnTo>
                  <a:pt x="0" y="421"/>
                </a:lnTo>
                <a:lnTo>
                  <a:pt x="26" y="407"/>
                </a:lnTo>
                <a:lnTo>
                  <a:pt x="26" y="368"/>
                </a:lnTo>
                <a:lnTo>
                  <a:pt x="45" y="320"/>
                </a:lnTo>
                <a:lnTo>
                  <a:pt x="23" y="297"/>
                </a:lnTo>
                <a:lnTo>
                  <a:pt x="52" y="272"/>
                </a:lnTo>
              </a:path>
            </a:pathLst>
          </a:custGeom>
          <a:noFill/>
          <a:ln cap="rnd" cmpd="sng" w="12700">
            <a:solidFill>
              <a:schemeClr val="bg1"/>
            </a:solidFill>
            <a:miter lim="800000"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5pPr>
            <a:lvl6pPr fontAlgn="base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6pPr>
            <a:lvl7pPr fontAlgn="base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7pPr>
            <a:lvl8pPr fontAlgn="base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8pPr>
            <a:lvl9pPr fontAlgn="base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9pPr>
          </a:lstStyle>
          <a:p>
            <a:endParaRPr altLang="en-US" lang="zh-CN"/>
          </a:p>
        </p:txBody>
      </p:sp>
      <p:sp>
        <p:nvSpPr>
          <p:cNvPr id="390" name="Freeform 22"/>
          <p:cNvSpPr/>
          <p:nvPr/>
        </p:nvSpPr>
        <p:spPr bwMode="auto">
          <a:xfrm>
            <a:off x="3454589" y="2525201"/>
            <a:ext cx="1586556" cy="1418610"/>
          </a:xfrm>
          <a:custGeom>
            <a:gdLst>
              <a:gd fmla="*/ 5 w 1155" name="T0"/>
              <a:gd fmla="*/ 158 h 994" name="T1"/>
              <a:gd fmla="*/ 177 w 1155" name="T2"/>
              <a:gd fmla="*/ 63 h 994" name="T3"/>
              <a:gd fmla="*/ 225 w 1155" name="T4"/>
              <a:gd fmla="*/ 0 h 994" name="T5"/>
              <a:gd fmla="*/ 291 w 1155" name="T6"/>
              <a:gd fmla="*/ 34 h 994" name="T7"/>
              <a:gd fmla="*/ 341 w 1155" name="T8"/>
              <a:gd fmla="*/ 202 h 994" name="T9"/>
              <a:gd fmla="*/ 481 w 1155" name="T10"/>
              <a:gd fmla="*/ 188 h 994" name="T11"/>
              <a:gd fmla="*/ 503 w 1155" name="T12"/>
              <a:gd fmla="*/ 233 h 994" name="T13"/>
              <a:gd fmla="*/ 514 w 1155" name="T14"/>
              <a:gd fmla="*/ 323 h 994" name="T15"/>
              <a:gd fmla="*/ 536 w 1155" name="T16"/>
              <a:gd fmla="*/ 347 h 994" name="T17"/>
              <a:gd fmla="*/ 674 w 1155" name="T18"/>
              <a:gd fmla="*/ 374 h 994" name="T19"/>
              <a:gd fmla="*/ 792 w 1155" name="T20"/>
              <a:gd fmla="*/ 368 h 994" name="T21"/>
              <a:gd fmla="*/ 755 w 1155" name="T22"/>
              <a:gd fmla="*/ 434 h 994" name="T23"/>
              <a:gd fmla="*/ 797 w 1155" name="T24"/>
              <a:gd fmla="*/ 522 h 994" name="T25"/>
              <a:gd fmla="*/ 890 w 1155" name="T26"/>
              <a:gd fmla="*/ 646 h 994" name="T27"/>
              <a:gd fmla="*/ 926 w 1155" name="T28"/>
              <a:gd fmla="*/ 711 h 994" name="T29"/>
              <a:gd fmla="*/ 974 w 1155" name="T30"/>
              <a:gd fmla="*/ 690 h 994" name="T31"/>
              <a:gd fmla="*/ 990 w 1155" name="T32"/>
              <a:gd fmla="*/ 632 h 994" name="T33"/>
              <a:gd fmla="*/ 996 w 1155" name="T34"/>
              <a:gd fmla="*/ 537 h 994" name="T35"/>
              <a:gd fmla="*/ 1040 w 1155" name="T36"/>
              <a:gd fmla="*/ 557 h 994" name="T37"/>
              <a:gd fmla="*/ 1154 w 1155" name="T38"/>
              <a:gd fmla="*/ 639 h 994" name="T39"/>
              <a:gd fmla="*/ 1139 w 1155" name="T40"/>
              <a:gd fmla="*/ 716 h 994" name="T41"/>
              <a:gd fmla="*/ 1079 w 1155" name="T42"/>
              <a:gd fmla="*/ 736 h 994" name="T43"/>
              <a:gd fmla="*/ 1016 w 1155" name="T44"/>
              <a:gd fmla="*/ 745 h 994" name="T45"/>
              <a:gd fmla="*/ 988 w 1155" name="T46"/>
              <a:gd fmla="*/ 767 h 994" name="T47"/>
              <a:gd fmla="*/ 996 w 1155" name="T48"/>
              <a:gd fmla="*/ 822 h 994" name="T49"/>
              <a:gd fmla="*/ 983 w 1155" name="T50"/>
              <a:gd fmla="*/ 891 h 994" name="T51"/>
              <a:gd fmla="*/ 948 w 1155" name="T52"/>
              <a:gd fmla="*/ 926 h 994" name="T53"/>
              <a:gd fmla="*/ 906 w 1155" name="T54"/>
              <a:gd fmla="*/ 981 h 994" name="T55"/>
              <a:gd fmla="*/ 818 w 1155" name="T56"/>
              <a:gd fmla="*/ 972 h 994" name="T57"/>
              <a:gd fmla="*/ 782 w 1155" name="T58"/>
              <a:gd fmla="*/ 937 h 994" name="T59"/>
              <a:gd fmla="*/ 718 w 1155" name="T60"/>
              <a:gd fmla="*/ 858 h 994" name="T61"/>
              <a:gd fmla="*/ 641 w 1155" name="T62"/>
              <a:gd fmla="*/ 862 h 994" name="T63"/>
              <a:gd fmla="*/ 591 w 1155" name="T64"/>
              <a:gd fmla="*/ 855 h 994" name="T65"/>
              <a:gd fmla="*/ 553 w 1155" name="T66"/>
              <a:gd fmla="*/ 809 h 994" name="T67"/>
              <a:gd fmla="*/ 617 w 1155" name="T68"/>
              <a:gd fmla="*/ 820 h 994" name="T69"/>
              <a:gd fmla="*/ 656 w 1155" name="T70"/>
              <a:gd fmla="*/ 745 h 994" name="T71"/>
              <a:gd fmla="*/ 698 w 1155" name="T72"/>
              <a:gd fmla="*/ 632 h 994" name="T73"/>
              <a:gd fmla="*/ 613 w 1155" name="T74"/>
              <a:gd fmla="*/ 484 h 994" name="T75"/>
              <a:gd fmla="*/ 492 w 1155" name="T76"/>
              <a:gd fmla="*/ 427 h 994" name="T77"/>
              <a:gd fmla="*/ 352 w 1155" name="T78"/>
              <a:gd fmla="*/ 342 h 994" name="T79"/>
              <a:gd fmla="*/ 213 w 1155" name="T80"/>
              <a:gd fmla="*/ 378 h 994" name="T81"/>
              <a:gd fmla="*/ 110 w 1155" name="T82"/>
              <a:gd fmla="*/ 337 h 994" name="T83"/>
              <a:gd fmla="*/ 0 60000 65536" name="T84"/>
              <a:gd fmla="*/ 0 60000 65536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w 1155" name="T126"/>
              <a:gd fmla="*/ 0 h 994" name="T127"/>
              <a:gd fmla="*/ 1155 w 1155" name="T128"/>
              <a:gd fmla="*/ 994 h 994" name="T129"/>
            </a:gdLst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b="T129" l="T126" r="T128" t="T127"/>
            <a:pathLst>
              <a:path h="994" w="1155">
                <a:moveTo>
                  <a:pt x="10" y="313"/>
                </a:moveTo>
                <a:lnTo>
                  <a:pt x="0" y="185"/>
                </a:lnTo>
                <a:lnTo>
                  <a:pt x="5" y="158"/>
                </a:lnTo>
                <a:lnTo>
                  <a:pt x="43" y="140"/>
                </a:lnTo>
                <a:lnTo>
                  <a:pt x="96" y="96"/>
                </a:lnTo>
                <a:lnTo>
                  <a:pt x="177" y="63"/>
                </a:lnTo>
                <a:lnTo>
                  <a:pt x="210" y="48"/>
                </a:lnTo>
                <a:lnTo>
                  <a:pt x="210" y="17"/>
                </a:lnTo>
                <a:lnTo>
                  <a:pt x="225" y="0"/>
                </a:lnTo>
                <a:lnTo>
                  <a:pt x="239" y="2"/>
                </a:lnTo>
                <a:lnTo>
                  <a:pt x="292" y="10"/>
                </a:lnTo>
                <a:lnTo>
                  <a:pt x="291" y="34"/>
                </a:lnTo>
                <a:lnTo>
                  <a:pt x="301" y="72"/>
                </a:lnTo>
                <a:lnTo>
                  <a:pt x="295" y="134"/>
                </a:lnTo>
                <a:lnTo>
                  <a:pt x="341" y="202"/>
                </a:lnTo>
                <a:lnTo>
                  <a:pt x="365" y="217"/>
                </a:lnTo>
                <a:lnTo>
                  <a:pt x="402" y="188"/>
                </a:lnTo>
                <a:lnTo>
                  <a:pt x="481" y="188"/>
                </a:lnTo>
                <a:lnTo>
                  <a:pt x="500" y="195"/>
                </a:lnTo>
                <a:lnTo>
                  <a:pt x="512" y="213"/>
                </a:lnTo>
                <a:lnTo>
                  <a:pt x="503" y="233"/>
                </a:lnTo>
                <a:lnTo>
                  <a:pt x="459" y="268"/>
                </a:lnTo>
                <a:lnTo>
                  <a:pt x="464" y="286"/>
                </a:lnTo>
                <a:lnTo>
                  <a:pt x="514" y="323"/>
                </a:lnTo>
                <a:lnTo>
                  <a:pt x="534" y="323"/>
                </a:lnTo>
                <a:lnTo>
                  <a:pt x="540" y="332"/>
                </a:lnTo>
                <a:lnTo>
                  <a:pt x="536" y="347"/>
                </a:lnTo>
                <a:lnTo>
                  <a:pt x="567" y="372"/>
                </a:lnTo>
                <a:lnTo>
                  <a:pt x="639" y="383"/>
                </a:lnTo>
                <a:lnTo>
                  <a:pt x="674" y="374"/>
                </a:lnTo>
                <a:lnTo>
                  <a:pt x="718" y="330"/>
                </a:lnTo>
                <a:lnTo>
                  <a:pt x="770" y="335"/>
                </a:lnTo>
                <a:lnTo>
                  <a:pt x="792" y="368"/>
                </a:lnTo>
                <a:lnTo>
                  <a:pt x="780" y="398"/>
                </a:lnTo>
                <a:lnTo>
                  <a:pt x="784" y="417"/>
                </a:lnTo>
                <a:lnTo>
                  <a:pt x="755" y="434"/>
                </a:lnTo>
                <a:lnTo>
                  <a:pt x="742" y="449"/>
                </a:lnTo>
                <a:lnTo>
                  <a:pt x="746" y="487"/>
                </a:lnTo>
                <a:lnTo>
                  <a:pt x="797" y="522"/>
                </a:lnTo>
                <a:lnTo>
                  <a:pt x="818" y="518"/>
                </a:lnTo>
                <a:lnTo>
                  <a:pt x="878" y="590"/>
                </a:lnTo>
                <a:lnTo>
                  <a:pt x="890" y="646"/>
                </a:lnTo>
                <a:lnTo>
                  <a:pt x="885" y="672"/>
                </a:lnTo>
                <a:lnTo>
                  <a:pt x="926" y="694"/>
                </a:lnTo>
                <a:lnTo>
                  <a:pt x="926" y="711"/>
                </a:lnTo>
                <a:lnTo>
                  <a:pt x="964" y="721"/>
                </a:lnTo>
                <a:lnTo>
                  <a:pt x="974" y="721"/>
                </a:lnTo>
                <a:lnTo>
                  <a:pt x="974" y="690"/>
                </a:lnTo>
                <a:lnTo>
                  <a:pt x="1003" y="685"/>
                </a:lnTo>
                <a:lnTo>
                  <a:pt x="1009" y="648"/>
                </a:lnTo>
                <a:lnTo>
                  <a:pt x="990" y="632"/>
                </a:lnTo>
                <a:lnTo>
                  <a:pt x="974" y="617"/>
                </a:lnTo>
                <a:lnTo>
                  <a:pt x="981" y="547"/>
                </a:lnTo>
                <a:lnTo>
                  <a:pt x="996" y="537"/>
                </a:lnTo>
                <a:lnTo>
                  <a:pt x="1022" y="549"/>
                </a:lnTo>
                <a:lnTo>
                  <a:pt x="1033" y="544"/>
                </a:lnTo>
                <a:lnTo>
                  <a:pt x="1040" y="557"/>
                </a:lnTo>
                <a:lnTo>
                  <a:pt x="1110" y="593"/>
                </a:lnTo>
                <a:lnTo>
                  <a:pt x="1148" y="617"/>
                </a:lnTo>
                <a:lnTo>
                  <a:pt x="1154" y="639"/>
                </a:lnTo>
                <a:lnTo>
                  <a:pt x="1134" y="668"/>
                </a:lnTo>
                <a:lnTo>
                  <a:pt x="1145" y="701"/>
                </a:lnTo>
                <a:lnTo>
                  <a:pt x="1139" y="716"/>
                </a:lnTo>
                <a:lnTo>
                  <a:pt x="1086" y="721"/>
                </a:lnTo>
                <a:lnTo>
                  <a:pt x="1075" y="728"/>
                </a:lnTo>
                <a:lnTo>
                  <a:pt x="1079" y="736"/>
                </a:lnTo>
                <a:lnTo>
                  <a:pt x="1079" y="752"/>
                </a:lnTo>
                <a:lnTo>
                  <a:pt x="1038" y="756"/>
                </a:lnTo>
                <a:lnTo>
                  <a:pt x="1016" y="745"/>
                </a:lnTo>
                <a:lnTo>
                  <a:pt x="988" y="745"/>
                </a:lnTo>
                <a:lnTo>
                  <a:pt x="983" y="752"/>
                </a:lnTo>
                <a:lnTo>
                  <a:pt x="988" y="767"/>
                </a:lnTo>
                <a:lnTo>
                  <a:pt x="974" y="783"/>
                </a:lnTo>
                <a:lnTo>
                  <a:pt x="969" y="800"/>
                </a:lnTo>
                <a:lnTo>
                  <a:pt x="996" y="822"/>
                </a:lnTo>
                <a:lnTo>
                  <a:pt x="976" y="862"/>
                </a:lnTo>
                <a:lnTo>
                  <a:pt x="985" y="882"/>
                </a:lnTo>
                <a:lnTo>
                  <a:pt x="983" y="891"/>
                </a:lnTo>
                <a:lnTo>
                  <a:pt x="952" y="891"/>
                </a:lnTo>
                <a:lnTo>
                  <a:pt x="930" y="901"/>
                </a:lnTo>
                <a:lnTo>
                  <a:pt x="948" y="926"/>
                </a:lnTo>
                <a:lnTo>
                  <a:pt x="937" y="957"/>
                </a:lnTo>
                <a:lnTo>
                  <a:pt x="904" y="966"/>
                </a:lnTo>
                <a:lnTo>
                  <a:pt x="906" y="981"/>
                </a:lnTo>
                <a:lnTo>
                  <a:pt x="897" y="993"/>
                </a:lnTo>
                <a:lnTo>
                  <a:pt x="840" y="988"/>
                </a:lnTo>
                <a:lnTo>
                  <a:pt x="818" y="972"/>
                </a:lnTo>
                <a:lnTo>
                  <a:pt x="814" y="937"/>
                </a:lnTo>
                <a:lnTo>
                  <a:pt x="801" y="923"/>
                </a:lnTo>
                <a:lnTo>
                  <a:pt x="782" y="937"/>
                </a:lnTo>
                <a:lnTo>
                  <a:pt x="746" y="901"/>
                </a:lnTo>
                <a:lnTo>
                  <a:pt x="720" y="884"/>
                </a:lnTo>
                <a:lnTo>
                  <a:pt x="718" y="858"/>
                </a:lnTo>
                <a:lnTo>
                  <a:pt x="709" y="838"/>
                </a:lnTo>
                <a:lnTo>
                  <a:pt x="696" y="838"/>
                </a:lnTo>
                <a:lnTo>
                  <a:pt x="641" y="862"/>
                </a:lnTo>
                <a:lnTo>
                  <a:pt x="643" y="889"/>
                </a:lnTo>
                <a:lnTo>
                  <a:pt x="624" y="889"/>
                </a:lnTo>
                <a:lnTo>
                  <a:pt x="591" y="855"/>
                </a:lnTo>
                <a:lnTo>
                  <a:pt x="555" y="851"/>
                </a:lnTo>
                <a:lnTo>
                  <a:pt x="543" y="831"/>
                </a:lnTo>
                <a:lnTo>
                  <a:pt x="553" y="809"/>
                </a:lnTo>
                <a:lnTo>
                  <a:pt x="574" y="829"/>
                </a:lnTo>
                <a:lnTo>
                  <a:pt x="598" y="836"/>
                </a:lnTo>
                <a:lnTo>
                  <a:pt x="617" y="820"/>
                </a:lnTo>
                <a:lnTo>
                  <a:pt x="617" y="783"/>
                </a:lnTo>
                <a:lnTo>
                  <a:pt x="639" y="762"/>
                </a:lnTo>
                <a:lnTo>
                  <a:pt x="656" y="745"/>
                </a:lnTo>
                <a:lnTo>
                  <a:pt x="648" y="723"/>
                </a:lnTo>
                <a:lnTo>
                  <a:pt x="691" y="687"/>
                </a:lnTo>
                <a:lnTo>
                  <a:pt x="698" y="632"/>
                </a:lnTo>
                <a:lnTo>
                  <a:pt x="679" y="604"/>
                </a:lnTo>
                <a:lnTo>
                  <a:pt x="667" y="557"/>
                </a:lnTo>
                <a:lnTo>
                  <a:pt x="613" y="484"/>
                </a:lnTo>
                <a:lnTo>
                  <a:pt x="584" y="496"/>
                </a:lnTo>
                <a:lnTo>
                  <a:pt x="545" y="460"/>
                </a:lnTo>
                <a:lnTo>
                  <a:pt x="492" y="427"/>
                </a:lnTo>
                <a:lnTo>
                  <a:pt x="471" y="374"/>
                </a:lnTo>
                <a:lnTo>
                  <a:pt x="428" y="390"/>
                </a:lnTo>
                <a:lnTo>
                  <a:pt x="352" y="342"/>
                </a:lnTo>
                <a:lnTo>
                  <a:pt x="315" y="361"/>
                </a:lnTo>
                <a:lnTo>
                  <a:pt x="258" y="352"/>
                </a:lnTo>
                <a:lnTo>
                  <a:pt x="213" y="378"/>
                </a:lnTo>
                <a:lnTo>
                  <a:pt x="186" y="381"/>
                </a:lnTo>
                <a:lnTo>
                  <a:pt x="141" y="354"/>
                </a:lnTo>
                <a:lnTo>
                  <a:pt x="110" y="337"/>
                </a:lnTo>
                <a:lnTo>
                  <a:pt x="10" y="313"/>
                </a:lnTo>
              </a:path>
            </a:pathLst>
          </a:custGeom>
          <a:noFill/>
          <a:ln cap="rnd" cmpd="sng" w="12700">
            <a:solidFill>
              <a:schemeClr val="bg1"/>
            </a:solidFill>
            <a:miter lim="800000"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5pPr>
            <a:lvl6pPr fontAlgn="base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6pPr>
            <a:lvl7pPr fontAlgn="base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7pPr>
            <a:lvl8pPr fontAlgn="base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8pPr>
            <a:lvl9pPr fontAlgn="base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9pPr>
          </a:lstStyle>
          <a:p>
            <a:endParaRPr altLang="en-US" lang="zh-CN"/>
          </a:p>
        </p:txBody>
      </p:sp>
      <p:sp>
        <p:nvSpPr>
          <p:cNvPr id="391" name="Freeform 23"/>
          <p:cNvSpPr/>
          <p:nvPr/>
        </p:nvSpPr>
        <p:spPr bwMode="auto">
          <a:xfrm>
            <a:off x="1428750" y="1518623"/>
            <a:ext cx="2338944" cy="1861062"/>
          </a:xfrm>
          <a:custGeom>
            <a:gdLst>
              <a:gd fmla="*/ 1172 w 1707" name="T0"/>
              <a:gd fmla="*/ 43 h 1305" name="T1"/>
              <a:gd fmla="*/ 1224 w 1707" name="T2"/>
              <a:gd fmla="*/ 110 h 1305" name="T3"/>
              <a:gd fmla="*/ 1298 w 1707" name="T4"/>
              <a:gd fmla="*/ 158 h 1305" name="T5"/>
              <a:gd fmla="*/ 1361 w 1707" name="T6"/>
              <a:gd fmla="*/ 284 h 1305" name="T7"/>
              <a:gd fmla="*/ 1327 w 1707" name="T8"/>
              <a:gd fmla="*/ 383 h 1305" name="T9"/>
              <a:gd fmla="*/ 1511 w 1707" name="T10"/>
              <a:gd fmla="*/ 467 h 1305" name="T11"/>
              <a:gd fmla="*/ 1640 w 1707" name="T12"/>
              <a:gd fmla="*/ 562 h 1305" name="T13"/>
              <a:gd fmla="*/ 1706 w 1707" name="T14"/>
              <a:gd fmla="*/ 706 h 1305" name="T15"/>
              <a:gd fmla="*/ 1657 w 1707" name="T16"/>
              <a:gd fmla="*/ 769 h 1305" name="T17"/>
              <a:gd fmla="*/ 1486 w 1707" name="T18"/>
              <a:gd fmla="*/ 865 h 1305" name="T19"/>
              <a:gd fmla="*/ 1460 w 1707" name="T20"/>
              <a:gd fmla="*/ 1014 h 1305" name="T21"/>
              <a:gd fmla="*/ 1217 w 1707" name="T22"/>
              <a:gd fmla="*/ 1087 h 1305" name="T23"/>
              <a:gd fmla="*/ 1261 w 1707" name="T24"/>
              <a:gd fmla="*/ 1224 h 1305" name="T25"/>
              <a:gd fmla="*/ 1234 w 1707" name="T26"/>
              <a:gd fmla="*/ 1270 h 1305" name="T27"/>
              <a:gd fmla="*/ 1199 w 1707" name="T28"/>
              <a:gd fmla="*/ 1301 h 1305" name="T29"/>
              <a:gd fmla="*/ 1103 w 1707" name="T30"/>
              <a:gd fmla="*/ 1277 h 1305" name="T31"/>
              <a:gd fmla="*/ 935 w 1707" name="T32"/>
              <a:gd fmla="*/ 1253 h 1305" name="T33"/>
              <a:gd fmla="*/ 768 w 1707" name="T34"/>
              <a:gd fmla="*/ 1284 h 1305" name="T35"/>
              <a:gd fmla="*/ 639 w 1707" name="T36"/>
              <a:gd fmla="*/ 1263 h 1305" name="T37"/>
              <a:gd fmla="*/ 492 w 1707" name="T38"/>
              <a:gd fmla="*/ 1275 h 1305" name="T39"/>
              <a:gd fmla="*/ 409 w 1707" name="T40"/>
              <a:gd fmla="*/ 1234 h 1305" name="T41"/>
              <a:gd fmla="*/ 321 w 1707" name="T42"/>
              <a:gd fmla="*/ 1173 h 1305" name="T43"/>
              <a:gd fmla="*/ 131 w 1707" name="T44"/>
              <a:gd fmla="*/ 1138 h 1305" name="T45"/>
              <a:gd fmla="*/ 105 w 1707" name="T46"/>
              <a:gd fmla="*/ 1065 h 1305" name="T47"/>
              <a:gd fmla="*/ 65 w 1707" name="T48"/>
              <a:gd fmla="*/ 1012 h 1305" name="T49"/>
              <a:gd fmla="*/ 38 w 1707" name="T50"/>
              <a:gd fmla="*/ 961 h 1305" name="T51"/>
              <a:gd fmla="*/ 65 w 1707" name="T52"/>
              <a:gd fmla="*/ 901 h 1305" name="T53"/>
              <a:gd fmla="*/ 10 w 1707" name="T54"/>
              <a:gd fmla="*/ 829 h 1305" name="T55"/>
              <a:gd fmla="*/ 5 w 1707" name="T56"/>
              <a:gd fmla="*/ 752 h 1305" name="T57"/>
              <a:gd fmla="*/ 38 w 1707" name="T58"/>
              <a:gd fmla="*/ 701 h 1305" name="T59"/>
              <a:gd fmla="*/ 134 w 1707" name="T60"/>
              <a:gd fmla="*/ 668 h 1305" name="T61"/>
              <a:gd fmla="*/ 181 w 1707" name="T62"/>
              <a:gd fmla="*/ 672 h 1305" name="T63"/>
              <a:gd fmla="*/ 235 w 1707" name="T64"/>
              <a:gd fmla="*/ 699 h 1305" name="T65"/>
              <a:gd fmla="*/ 409 w 1707" name="T66"/>
              <a:gd fmla="*/ 639 h 1305" name="T67"/>
              <a:gd fmla="*/ 555 w 1707" name="T68"/>
              <a:gd fmla="*/ 544 h 1305" name="T69"/>
              <a:gd fmla="*/ 601 w 1707" name="T70"/>
              <a:gd fmla="*/ 501 h 1305" name="T71"/>
              <a:gd fmla="*/ 575 w 1707" name="T72"/>
              <a:gd fmla="*/ 342 h 1305" name="T73"/>
              <a:gd fmla="*/ 704 w 1707" name="T74"/>
              <a:gd fmla="*/ 313 h 1305" name="T75"/>
              <a:gd fmla="*/ 761 w 1707" name="T76"/>
              <a:gd fmla="*/ 342 h 1305" name="T77"/>
              <a:gd fmla="*/ 827 w 1707" name="T78"/>
              <a:gd fmla="*/ 163 h 1305" name="T79"/>
              <a:gd fmla="*/ 930 w 1707" name="T80"/>
              <a:gd fmla="*/ 187 h 1305" name="T81"/>
              <a:gd fmla="*/ 1019 w 1707" name="T82"/>
              <a:gd fmla="*/ 84 h 1305" name="T83"/>
              <a:gd fmla="*/ 1098 w 1707" name="T84"/>
              <a:gd fmla="*/ 36 h 1305" name="T85"/>
              <a:gd fmla="*/ 1165 w 1707" name="T86"/>
              <a:gd fmla="*/ 10 h 1305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w 1707" name="T132"/>
              <a:gd fmla="*/ 0 h 1305" name="T133"/>
              <a:gd fmla="*/ 1707 w 1707" name="T134"/>
              <a:gd fmla="*/ 1305 h 1305" name="T135"/>
            </a:gdLst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b="T135" l="T132" r="T134" t="T133"/>
            <a:pathLst>
              <a:path h="1305" w="1707">
                <a:moveTo>
                  <a:pt x="1165" y="10"/>
                </a:moveTo>
                <a:lnTo>
                  <a:pt x="1182" y="10"/>
                </a:lnTo>
                <a:lnTo>
                  <a:pt x="1172" y="43"/>
                </a:lnTo>
                <a:lnTo>
                  <a:pt x="1186" y="63"/>
                </a:lnTo>
                <a:lnTo>
                  <a:pt x="1189" y="77"/>
                </a:lnTo>
                <a:lnTo>
                  <a:pt x="1224" y="110"/>
                </a:lnTo>
                <a:lnTo>
                  <a:pt x="1232" y="138"/>
                </a:lnTo>
                <a:lnTo>
                  <a:pt x="1278" y="140"/>
                </a:lnTo>
                <a:lnTo>
                  <a:pt x="1298" y="158"/>
                </a:lnTo>
                <a:lnTo>
                  <a:pt x="1309" y="158"/>
                </a:lnTo>
                <a:lnTo>
                  <a:pt x="1335" y="215"/>
                </a:lnTo>
                <a:lnTo>
                  <a:pt x="1361" y="284"/>
                </a:lnTo>
                <a:lnTo>
                  <a:pt x="1349" y="326"/>
                </a:lnTo>
                <a:lnTo>
                  <a:pt x="1351" y="342"/>
                </a:lnTo>
                <a:lnTo>
                  <a:pt x="1327" y="383"/>
                </a:lnTo>
                <a:lnTo>
                  <a:pt x="1333" y="417"/>
                </a:lnTo>
                <a:lnTo>
                  <a:pt x="1418" y="453"/>
                </a:lnTo>
                <a:lnTo>
                  <a:pt x="1511" y="467"/>
                </a:lnTo>
                <a:lnTo>
                  <a:pt x="1607" y="533"/>
                </a:lnTo>
                <a:lnTo>
                  <a:pt x="1638" y="544"/>
                </a:lnTo>
                <a:lnTo>
                  <a:pt x="1640" y="562"/>
                </a:lnTo>
                <a:lnTo>
                  <a:pt x="1660" y="604"/>
                </a:lnTo>
                <a:lnTo>
                  <a:pt x="1679" y="658"/>
                </a:lnTo>
                <a:lnTo>
                  <a:pt x="1706" y="706"/>
                </a:lnTo>
                <a:lnTo>
                  <a:pt x="1691" y="723"/>
                </a:lnTo>
                <a:lnTo>
                  <a:pt x="1691" y="754"/>
                </a:lnTo>
                <a:lnTo>
                  <a:pt x="1657" y="769"/>
                </a:lnTo>
                <a:lnTo>
                  <a:pt x="1576" y="802"/>
                </a:lnTo>
                <a:lnTo>
                  <a:pt x="1524" y="846"/>
                </a:lnTo>
                <a:lnTo>
                  <a:pt x="1486" y="865"/>
                </a:lnTo>
                <a:lnTo>
                  <a:pt x="1480" y="891"/>
                </a:lnTo>
                <a:lnTo>
                  <a:pt x="1491" y="1019"/>
                </a:lnTo>
                <a:lnTo>
                  <a:pt x="1460" y="1014"/>
                </a:lnTo>
                <a:lnTo>
                  <a:pt x="1447" y="1025"/>
                </a:lnTo>
                <a:lnTo>
                  <a:pt x="1246" y="1065"/>
                </a:lnTo>
                <a:lnTo>
                  <a:pt x="1217" y="1087"/>
                </a:lnTo>
                <a:lnTo>
                  <a:pt x="1220" y="1140"/>
                </a:lnTo>
                <a:lnTo>
                  <a:pt x="1280" y="1191"/>
                </a:lnTo>
                <a:lnTo>
                  <a:pt x="1261" y="1224"/>
                </a:lnTo>
                <a:lnTo>
                  <a:pt x="1232" y="1237"/>
                </a:lnTo>
                <a:lnTo>
                  <a:pt x="1228" y="1253"/>
                </a:lnTo>
                <a:lnTo>
                  <a:pt x="1234" y="1270"/>
                </a:lnTo>
                <a:lnTo>
                  <a:pt x="1250" y="1270"/>
                </a:lnTo>
                <a:lnTo>
                  <a:pt x="1258" y="1282"/>
                </a:lnTo>
                <a:lnTo>
                  <a:pt x="1199" y="1301"/>
                </a:lnTo>
                <a:lnTo>
                  <a:pt x="1165" y="1287"/>
                </a:lnTo>
                <a:lnTo>
                  <a:pt x="1146" y="1277"/>
                </a:lnTo>
                <a:lnTo>
                  <a:pt x="1103" y="1277"/>
                </a:lnTo>
                <a:lnTo>
                  <a:pt x="1024" y="1241"/>
                </a:lnTo>
                <a:lnTo>
                  <a:pt x="974" y="1241"/>
                </a:lnTo>
                <a:lnTo>
                  <a:pt x="935" y="1253"/>
                </a:lnTo>
                <a:lnTo>
                  <a:pt x="890" y="1253"/>
                </a:lnTo>
                <a:lnTo>
                  <a:pt x="823" y="1290"/>
                </a:lnTo>
                <a:lnTo>
                  <a:pt x="768" y="1284"/>
                </a:lnTo>
                <a:lnTo>
                  <a:pt x="713" y="1304"/>
                </a:lnTo>
                <a:lnTo>
                  <a:pt x="667" y="1287"/>
                </a:lnTo>
                <a:lnTo>
                  <a:pt x="639" y="1263"/>
                </a:lnTo>
                <a:lnTo>
                  <a:pt x="567" y="1253"/>
                </a:lnTo>
                <a:lnTo>
                  <a:pt x="519" y="1285"/>
                </a:lnTo>
                <a:lnTo>
                  <a:pt x="492" y="1275"/>
                </a:lnTo>
                <a:lnTo>
                  <a:pt x="469" y="1257"/>
                </a:lnTo>
                <a:lnTo>
                  <a:pt x="418" y="1244"/>
                </a:lnTo>
                <a:lnTo>
                  <a:pt x="409" y="1234"/>
                </a:lnTo>
                <a:lnTo>
                  <a:pt x="387" y="1232"/>
                </a:lnTo>
                <a:lnTo>
                  <a:pt x="354" y="1181"/>
                </a:lnTo>
                <a:lnTo>
                  <a:pt x="321" y="1173"/>
                </a:lnTo>
                <a:lnTo>
                  <a:pt x="235" y="1200"/>
                </a:lnTo>
                <a:lnTo>
                  <a:pt x="203" y="1191"/>
                </a:lnTo>
                <a:lnTo>
                  <a:pt x="131" y="1138"/>
                </a:lnTo>
                <a:lnTo>
                  <a:pt x="110" y="1135"/>
                </a:lnTo>
                <a:lnTo>
                  <a:pt x="93" y="1101"/>
                </a:lnTo>
                <a:lnTo>
                  <a:pt x="105" y="1065"/>
                </a:lnTo>
                <a:lnTo>
                  <a:pt x="102" y="1048"/>
                </a:lnTo>
                <a:lnTo>
                  <a:pt x="76" y="1029"/>
                </a:lnTo>
                <a:lnTo>
                  <a:pt x="65" y="1012"/>
                </a:lnTo>
                <a:lnTo>
                  <a:pt x="10" y="981"/>
                </a:lnTo>
                <a:lnTo>
                  <a:pt x="10" y="972"/>
                </a:lnTo>
                <a:lnTo>
                  <a:pt x="38" y="961"/>
                </a:lnTo>
                <a:lnTo>
                  <a:pt x="53" y="971"/>
                </a:lnTo>
                <a:lnTo>
                  <a:pt x="69" y="954"/>
                </a:lnTo>
                <a:lnTo>
                  <a:pt x="65" y="901"/>
                </a:lnTo>
                <a:lnTo>
                  <a:pt x="69" y="858"/>
                </a:lnTo>
                <a:lnTo>
                  <a:pt x="32" y="822"/>
                </a:lnTo>
                <a:lnTo>
                  <a:pt x="10" y="829"/>
                </a:lnTo>
                <a:lnTo>
                  <a:pt x="0" y="802"/>
                </a:lnTo>
                <a:lnTo>
                  <a:pt x="14" y="776"/>
                </a:lnTo>
                <a:lnTo>
                  <a:pt x="5" y="752"/>
                </a:lnTo>
                <a:lnTo>
                  <a:pt x="29" y="730"/>
                </a:lnTo>
                <a:lnTo>
                  <a:pt x="38" y="721"/>
                </a:lnTo>
                <a:lnTo>
                  <a:pt x="38" y="701"/>
                </a:lnTo>
                <a:lnTo>
                  <a:pt x="72" y="685"/>
                </a:lnTo>
                <a:lnTo>
                  <a:pt x="105" y="679"/>
                </a:lnTo>
                <a:lnTo>
                  <a:pt x="134" y="668"/>
                </a:lnTo>
                <a:lnTo>
                  <a:pt x="158" y="675"/>
                </a:lnTo>
                <a:lnTo>
                  <a:pt x="177" y="668"/>
                </a:lnTo>
                <a:lnTo>
                  <a:pt x="181" y="672"/>
                </a:lnTo>
                <a:lnTo>
                  <a:pt x="185" y="694"/>
                </a:lnTo>
                <a:lnTo>
                  <a:pt x="201" y="701"/>
                </a:lnTo>
                <a:lnTo>
                  <a:pt x="235" y="699"/>
                </a:lnTo>
                <a:lnTo>
                  <a:pt x="280" y="653"/>
                </a:lnTo>
                <a:lnTo>
                  <a:pt x="365" y="670"/>
                </a:lnTo>
                <a:lnTo>
                  <a:pt x="409" y="639"/>
                </a:lnTo>
                <a:lnTo>
                  <a:pt x="536" y="610"/>
                </a:lnTo>
                <a:lnTo>
                  <a:pt x="545" y="593"/>
                </a:lnTo>
                <a:lnTo>
                  <a:pt x="555" y="544"/>
                </a:lnTo>
                <a:lnTo>
                  <a:pt x="591" y="516"/>
                </a:lnTo>
                <a:lnTo>
                  <a:pt x="601" y="516"/>
                </a:lnTo>
                <a:lnTo>
                  <a:pt x="601" y="501"/>
                </a:lnTo>
                <a:lnTo>
                  <a:pt x="603" y="378"/>
                </a:lnTo>
                <a:lnTo>
                  <a:pt x="610" y="352"/>
                </a:lnTo>
                <a:lnTo>
                  <a:pt x="575" y="342"/>
                </a:lnTo>
                <a:lnTo>
                  <a:pt x="574" y="330"/>
                </a:lnTo>
                <a:lnTo>
                  <a:pt x="610" y="320"/>
                </a:lnTo>
                <a:lnTo>
                  <a:pt x="704" y="313"/>
                </a:lnTo>
                <a:lnTo>
                  <a:pt x="720" y="330"/>
                </a:lnTo>
                <a:lnTo>
                  <a:pt x="753" y="339"/>
                </a:lnTo>
                <a:lnTo>
                  <a:pt x="761" y="342"/>
                </a:lnTo>
                <a:lnTo>
                  <a:pt x="775" y="323"/>
                </a:lnTo>
                <a:lnTo>
                  <a:pt x="756" y="306"/>
                </a:lnTo>
                <a:lnTo>
                  <a:pt x="827" y="163"/>
                </a:lnTo>
                <a:lnTo>
                  <a:pt x="838" y="154"/>
                </a:lnTo>
                <a:lnTo>
                  <a:pt x="902" y="187"/>
                </a:lnTo>
                <a:lnTo>
                  <a:pt x="930" y="187"/>
                </a:lnTo>
                <a:lnTo>
                  <a:pt x="943" y="205"/>
                </a:lnTo>
                <a:lnTo>
                  <a:pt x="1005" y="185"/>
                </a:lnTo>
                <a:lnTo>
                  <a:pt x="1019" y="84"/>
                </a:lnTo>
                <a:lnTo>
                  <a:pt x="1046" y="65"/>
                </a:lnTo>
                <a:lnTo>
                  <a:pt x="1077" y="63"/>
                </a:lnTo>
                <a:lnTo>
                  <a:pt x="1098" y="36"/>
                </a:lnTo>
                <a:lnTo>
                  <a:pt x="1107" y="10"/>
                </a:lnTo>
                <a:lnTo>
                  <a:pt x="1125" y="0"/>
                </a:lnTo>
                <a:lnTo>
                  <a:pt x="1165" y="10"/>
                </a:lnTo>
              </a:path>
            </a:pathLst>
          </a:custGeom>
          <a:noFill/>
          <a:ln cap="rnd" cmpd="sng" w="12700">
            <a:solidFill>
              <a:schemeClr val="bg1"/>
            </a:solidFill>
            <a:miter lim="800000"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5pPr>
            <a:lvl6pPr fontAlgn="base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6pPr>
            <a:lvl7pPr fontAlgn="base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7pPr>
            <a:lvl8pPr fontAlgn="base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8pPr>
            <a:lvl9pPr fontAlgn="base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9pPr>
          </a:lstStyle>
          <a:p>
            <a:endParaRPr altLang="en-US" lang="zh-CN"/>
          </a:p>
        </p:txBody>
      </p:sp>
      <p:sp>
        <p:nvSpPr>
          <p:cNvPr id="392" name="Freeform 24"/>
          <p:cNvSpPr/>
          <p:nvPr/>
        </p:nvSpPr>
        <p:spPr bwMode="auto">
          <a:xfrm>
            <a:off x="4730376" y="2942765"/>
            <a:ext cx="581815" cy="1081241"/>
          </a:xfrm>
          <a:custGeom>
            <a:gdLst>
              <a:gd fmla="*/ 349 w 420" name="T0"/>
              <a:gd fmla="*/ 453 h 761" name="T1"/>
              <a:gd fmla="*/ 340 w 420" name="T2"/>
              <a:gd fmla="*/ 255 h 761" name="T3"/>
              <a:gd fmla="*/ 368 w 420" name="T4"/>
              <a:gd fmla="*/ 191 h 761" name="T5"/>
              <a:gd fmla="*/ 366 w 420" name="T6"/>
              <a:gd fmla="*/ 101 h 761" name="T7"/>
              <a:gd fmla="*/ 383 w 420" name="T8"/>
              <a:gd fmla="*/ 39 h 761" name="T9"/>
              <a:gd fmla="*/ 370 w 420" name="T10"/>
              <a:gd fmla="*/ 0 h 761" name="T11"/>
              <a:gd fmla="*/ 306 w 420" name="T12"/>
              <a:gd fmla="*/ 21 h 761" name="T13"/>
              <a:gd fmla="*/ 285 w 420" name="T14"/>
              <a:gd fmla="*/ 77 h 761" name="T15"/>
              <a:gd fmla="*/ 261 w 420" name="T16"/>
              <a:gd fmla="*/ 96 h 761" name="T17"/>
              <a:gd fmla="*/ 179 w 420" name="T18"/>
              <a:gd fmla="*/ 193 h 761" name="T19"/>
              <a:gd fmla="*/ 117 w 420" name="T20"/>
              <a:gd fmla="*/ 191 h 761" name="T21"/>
              <a:gd fmla="*/ 103 w 420" name="T22"/>
              <a:gd fmla="*/ 253 h 761" name="T23"/>
              <a:gd fmla="*/ 179 w 420" name="T24"/>
              <a:gd fmla="*/ 301 h 761" name="T25"/>
              <a:gd fmla="*/ 223 w 420" name="T26"/>
              <a:gd fmla="*/ 347 h 761" name="T27"/>
              <a:gd fmla="*/ 215 w 420" name="T28"/>
              <a:gd fmla="*/ 409 h 761" name="T29"/>
              <a:gd fmla="*/ 155 w 420" name="T30"/>
              <a:gd fmla="*/ 429 h 761" name="T31"/>
              <a:gd fmla="*/ 148 w 420" name="T32"/>
              <a:gd fmla="*/ 444 h 761" name="T33"/>
              <a:gd fmla="*/ 107 w 420" name="T34"/>
              <a:gd fmla="*/ 465 h 761" name="T35"/>
              <a:gd fmla="*/ 57 w 420" name="T36"/>
              <a:gd fmla="*/ 453 h 761" name="T37"/>
              <a:gd fmla="*/ 57 w 420" name="T38"/>
              <a:gd fmla="*/ 475 h 761" name="T39"/>
              <a:gd fmla="*/ 38 w 420" name="T40"/>
              <a:gd fmla="*/ 508 h 761" name="T41"/>
              <a:gd fmla="*/ 45 w 420" name="T42"/>
              <a:gd fmla="*/ 571 h 761" name="T43"/>
              <a:gd fmla="*/ 52 w 420" name="T44"/>
              <a:gd fmla="*/ 599 h 761" name="T45"/>
              <a:gd fmla="*/ 0 w 420" name="T46"/>
              <a:gd fmla="*/ 610 h 761" name="T47"/>
              <a:gd fmla="*/ 6 w 420" name="T48"/>
              <a:gd fmla="*/ 665 h 761" name="T49"/>
              <a:gd fmla="*/ 26 w 420" name="T50"/>
              <a:gd fmla="*/ 689 h 761" name="T51"/>
              <a:gd fmla="*/ 98 w 420" name="T52"/>
              <a:gd fmla="*/ 680 h 761" name="T53"/>
              <a:gd fmla="*/ 112 w 420" name="T54"/>
              <a:gd fmla="*/ 701 h 761" name="T55"/>
              <a:gd fmla="*/ 186 w 420" name="T56"/>
              <a:gd fmla="*/ 731 h 761" name="T57"/>
              <a:gd fmla="*/ 275 w 420" name="T58"/>
              <a:gd fmla="*/ 742 h 761" name="T59"/>
              <a:gd fmla="*/ 320 w 420" name="T60"/>
              <a:gd fmla="*/ 754 h 761" name="T61"/>
              <a:gd fmla="*/ 309 w 420" name="T62"/>
              <a:gd fmla="*/ 711 h 761" name="T63"/>
              <a:gd fmla="*/ 349 w 420" name="T64"/>
              <a:gd fmla="*/ 670 h 761" name="T65"/>
              <a:gd fmla="*/ 340 w 420" name="T66"/>
              <a:gd fmla="*/ 650 h 761" name="T67"/>
              <a:gd fmla="*/ 299 w 420" name="T68"/>
              <a:gd fmla="*/ 625 h 761" name="T69"/>
              <a:gd fmla="*/ 375 w 420" name="T70"/>
              <a:gd fmla="*/ 617 h 761" name="T71"/>
              <a:gd fmla="*/ 399 w 420" name="T72"/>
              <a:gd fmla="*/ 624 h 761" name="T73"/>
              <a:gd fmla="*/ 419 w 420" name="T74"/>
              <a:gd fmla="*/ 581 h 761" name="T75"/>
              <a:gd fmla="*/ 359 w 420" name="T76"/>
              <a:gd fmla="*/ 480 h 761" name="T77"/>
              <a:gd fmla="*/ 0 60000 65536" name="T78"/>
              <a:gd fmla="*/ 0 60000 65536" name="T79"/>
              <a:gd fmla="*/ 0 60000 65536" name="T80"/>
              <a:gd fmla="*/ 0 60000 65536" name="T81"/>
              <a:gd fmla="*/ 0 60000 65536" name="T82"/>
              <a:gd fmla="*/ 0 60000 65536" name="T83"/>
              <a:gd fmla="*/ 0 60000 65536" name="T84"/>
              <a:gd fmla="*/ 0 60000 65536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w 420" name="T117"/>
              <a:gd fmla="*/ 0 h 761" name="T118"/>
              <a:gd fmla="*/ 420 w 420" name="T119"/>
              <a:gd fmla="*/ 761 h 761" name="T120"/>
            </a:gdLst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b="T120" l="T117" r="T119" t="T118"/>
            <a:pathLst>
              <a:path h="761" w="420">
                <a:moveTo>
                  <a:pt x="359" y="480"/>
                </a:moveTo>
                <a:lnTo>
                  <a:pt x="349" y="453"/>
                </a:lnTo>
                <a:lnTo>
                  <a:pt x="368" y="385"/>
                </a:lnTo>
                <a:lnTo>
                  <a:pt x="340" y="255"/>
                </a:lnTo>
                <a:lnTo>
                  <a:pt x="359" y="222"/>
                </a:lnTo>
                <a:lnTo>
                  <a:pt x="368" y="191"/>
                </a:lnTo>
                <a:lnTo>
                  <a:pt x="342" y="138"/>
                </a:lnTo>
                <a:lnTo>
                  <a:pt x="366" y="101"/>
                </a:lnTo>
                <a:lnTo>
                  <a:pt x="370" y="65"/>
                </a:lnTo>
                <a:lnTo>
                  <a:pt x="383" y="39"/>
                </a:lnTo>
                <a:lnTo>
                  <a:pt x="381" y="8"/>
                </a:lnTo>
                <a:lnTo>
                  <a:pt x="370" y="0"/>
                </a:lnTo>
                <a:lnTo>
                  <a:pt x="352" y="19"/>
                </a:lnTo>
                <a:lnTo>
                  <a:pt x="306" y="21"/>
                </a:lnTo>
                <a:lnTo>
                  <a:pt x="282" y="56"/>
                </a:lnTo>
                <a:lnTo>
                  <a:pt x="285" y="77"/>
                </a:lnTo>
                <a:lnTo>
                  <a:pt x="280" y="89"/>
                </a:lnTo>
                <a:lnTo>
                  <a:pt x="261" y="96"/>
                </a:lnTo>
                <a:lnTo>
                  <a:pt x="188" y="200"/>
                </a:lnTo>
                <a:lnTo>
                  <a:pt x="179" y="193"/>
                </a:lnTo>
                <a:lnTo>
                  <a:pt x="160" y="188"/>
                </a:lnTo>
                <a:lnTo>
                  <a:pt x="117" y="191"/>
                </a:lnTo>
                <a:lnTo>
                  <a:pt x="105" y="210"/>
                </a:lnTo>
                <a:lnTo>
                  <a:pt x="103" y="253"/>
                </a:lnTo>
                <a:lnTo>
                  <a:pt x="109" y="266"/>
                </a:lnTo>
                <a:lnTo>
                  <a:pt x="179" y="301"/>
                </a:lnTo>
                <a:lnTo>
                  <a:pt x="217" y="325"/>
                </a:lnTo>
                <a:lnTo>
                  <a:pt x="223" y="347"/>
                </a:lnTo>
                <a:lnTo>
                  <a:pt x="203" y="376"/>
                </a:lnTo>
                <a:lnTo>
                  <a:pt x="215" y="409"/>
                </a:lnTo>
                <a:lnTo>
                  <a:pt x="208" y="424"/>
                </a:lnTo>
                <a:lnTo>
                  <a:pt x="155" y="429"/>
                </a:lnTo>
                <a:lnTo>
                  <a:pt x="144" y="436"/>
                </a:lnTo>
                <a:lnTo>
                  <a:pt x="148" y="444"/>
                </a:lnTo>
                <a:lnTo>
                  <a:pt x="148" y="460"/>
                </a:lnTo>
                <a:lnTo>
                  <a:pt x="107" y="465"/>
                </a:lnTo>
                <a:lnTo>
                  <a:pt x="85" y="453"/>
                </a:lnTo>
                <a:lnTo>
                  <a:pt x="57" y="453"/>
                </a:lnTo>
                <a:lnTo>
                  <a:pt x="52" y="460"/>
                </a:lnTo>
                <a:lnTo>
                  <a:pt x="57" y="475"/>
                </a:lnTo>
                <a:lnTo>
                  <a:pt x="43" y="491"/>
                </a:lnTo>
                <a:lnTo>
                  <a:pt x="38" y="508"/>
                </a:lnTo>
                <a:lnTo>
                  <a:pt x="65" y="530"/>
                </a:lnTo>
                <a:lnTo>
                  <a:pt x="45" y="571"/>
                </a:lnTo>
                <a:lnTo>
                  <a:pt x="54" y="590"/>
                </a:lnTo>
                <a:lnTo>
                  <a:pt x="52" y="599"/>
                </a:lnTo>
                <a:lnTo>
                  <a:pt x="21" y="599"/>
                </a:lnTo>
                <a:lnTo>
                  <a:pt x="0" y="610"/>
                </a:lnTo>
                <a:lnTo>
                  <a:pt x="17" y="634"/>
                </a:lnTo>
                <a:lnTo>
                  <a:pt x="6" y="665"/>
                </a:lnTo>
                <a:lnTo>
                  <a:pt x="24" y="670"/>
                </a:lnTo>
                <a:lnTo>
                  <a:pt x="26" y="689"/>
                </a:lnTo>
                <a:lnTo>
                  <a:pt x="41" y="692"/>
                </a:lnTo>
                <a:lnTo>
                  <a:pt x="98" y="680"/>
                </a:lnTo>
                <a:lnTo>
                  <a:pt x="109" y="685"/>
                </a:lnTo>
                <a:lnTo>
                  <a:pt x="112" y="701"/>
                </a:lnTo>
                <a:lnTo>
                  <a:pt x="136" y="707"/>
                </a:lnTo>
                <a:lnTo>
                  <a:pt x="186" y="731"/>
                </a:lnTo>
                <a:lnTo>
                  <a:pt x="215" y="720"/>
                </a:lnTo>
                <a:lnTo>
                  <a:pt x="275" y="742"/>
                </a:lnTo>
                <a:lnTo>
                  <a:pt x="289" y="760"/>
                </a:lnTo>
                <a:lnTo>
                  <a:pt x="320" y="754"/>
                </a:lnTo>
                <a:lnTo>
                  <a:pt x="315" y="720"/>
                </a:lnTo>
                <a:lnTo>
                  <a:pt x="309" y="711"/>
                </a:lnTo>
                <a:lnTo>
                  <a:pt x="315" y="685"/>
                </a:lnTo>
                <a:lnTo>
                  <a:pt x="349" y="670"/>
                </a:lnTo>
                <a:lnTo>
                  <a:pt x="357" y="656"/>
                </a:lnTo>
                <a:lnTo>
                  <a:pt x="340" y="650"/>
                </a:lnTo>
                <a:lnTo>
                  <a:pt x="320" y="646"/>
                </a:lnTo>
                <a:lnTo>
                  <a:pt x="299" y="625"/>
                </a:lnTo>
                <a:lnTo>
                  <a:pt x="309" y="617"/>
                </a:lnTo>
                <a:lnTo>
                  <a:pt x="375" y="617"/>
                </a:lnTo>
                <a:lnTo>
                  <a:pt x="390" y="617"/>
                </a:lnTo>
                <a:lnTo>
                  <a:pt x="399" y="624"/>
                </a:lnTo>
                <a:lnTo>
                  <a:pt x="419" y="608"/>
                </a:lnTo>
                <a:lnTo>
                  <a:pt x="419" y="581"/>
                </a:lnTo>
                <a:lnTo>
                  <a:pt x="359" y="491"/>
                </a:lnTo>
                <a:lnTo>
                  <a:pt x="359" y="480"/>
                </a:lnTo>
              </a:path>
            </a:pathLst>
          </a:custGeom>
          <a:noFill/>
          <a:ln cap="rnd" cmpd="sng" w="12700">
            <a:solidFill>
              <a:schemeClr val="bg1"/>
            </a:solidFill>
            <a:miter lim="800000"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5pPr>
            <a:lvl6pPr fontAlgn="base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6pPr>
            <a:lvl7pPr fontAlgn="base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7pPr>
            <a:lvl8pPr fontAlgn="base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8pPr>
            <a:lvl9pPr fontAlgn="base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9pPr>
          </a:lstStyle>
          <a:p>
            <a:endParaRPr altLang="en-US" lang="zh-CN"/>
          </a:p>
        </p:txBody>
      </p:sp>
      <p:sp>
        <p:nvSpPr>
          <p:cNvPr id="393" name="Freeform 25"/>
          <p:cNvSpPr/>
          <p:nvPr/>
        </p:nvSpPr>
        <p:spPr bwMode="auto">
          <a:xfrm>
            <a:off x="5223401" y="3352032"/>
            <a:ext cx="698646" cy="655381"/>
          </a:xfrm>
          <a:custGeom>
            <a:gdLst>
              <a:gd fmla="*/ 59 w 506" name="T0"/>
              <a:gd fmla="*/ 319 h 460" name="T1"/>
              <a:gd fmla="*/ 131 w 506" name="T2"/>
              <a:gd fmla="*/ 384 h 460" name="T3"/>
              <a:gd fmla="*/ 191 w 506" name="T4"/>
              <a:gd fmla="*/ 396 h 460" name="T5"/>
              <a:gd fmla="*/ 246 w 506" name="T6"/>
              <a:gd fmla="*/ 388 h 460" name="T7"/>
              <a:gd fmla="*/ 263 w 506" name="T8"/>
              <a:gd fmla="*/ 396 h 460" name="T9"/>
              <a:gd fmla="*/ 282 w 506" name="T10"/>
              <a:gd fmla="*/ 386 h 460" name="T11"/>
              <a:gd fmla="*/ 296 w 506" name="T12"/>
              <a:gd fmla="*/ 399 h 460" name="T13"/>
              <a:gd fmla="*/ 303 w 506" name="T14"/>
              <a:gd fmla="*/ 421 h 460" name="T15"/>
              <a:gd fmla="*/ 329 w 506" name="T16"/>
              <a:gd fmla="*/ 437 h 460" name="T17"/>
              <a:gd fmla="*/ 364 w 506" name="T18"/>
              <a:gd fmla="*/ 437 h 460" name="T19"/>
              <a:gd fmla="*/ 390 w 506" name="T20"/>
              <a:gd fmla="*/ 459 h 460" name="T21"/>
              <a:gd fmla="*/ 414 w 506" name="T22"/>
              <a:gd fmla="*/ 447 h 460" name="T23"/>
              <a:gd fmla="*/ 432 w 506" name="T24"/>
              <a:gd fmla="*/ 459 h 460" name="T25"/>
              <a:gd fmla="*/ 447 w 506" name="T26"/>
              <a:gd fmla="*/ 427 h 460" name="T27"/>
              <a:gd fmla="*/ 469 w 506" name="T28"/>
              <a:gd fmla="*/ 416 h 460" name="T29"/>
              <a:gd fmla="*/ 474 w 506" name="T30"/>
              <a:gd fmla="*/ 392 h 460" name="T31"/>
              <a:gd fmla="*/ 464 w 506" name="T32"/>
              <a:gd fmla="*/ 348 h 460" name="T33"/>
              <a:gd fmla="*/ 460 w 506" name="T34"/>
              <a:gd fmla="*/ 343 h 460" name="T35"/>
              <a:gd fmla="*/ 438 w 506" name="T36"/>
              <a:gd fmla="*/ 365 h 460" name="T37"/>
              <a:gd fmla="*/ 406 w 506" name="T38"/>
              <a:gd fmla="*/ 339 h 460" name="T39"/>
              <a:gd fmla="*/ 382 w 506" name="T40"/>
              <a:gd fmla="*/ 309 h 460" name="T41"/>
              <a:gd fmla="*/ 406 w 506" name="T42"/>
              <a:gd fmla="*/ 291 h 460" name="T43"/>
              <a:gd fmla="*/ 412 w 506" name="T44"/>
              <a:gd fmla="*/ 259 h 460" name="T45"/>
              <a:gd fmla="*/ 428 w 506" name="T46"/>
              <a:gd fmla="*/ 249 h 460" name="T47"/>
              <a:gd fmla="*/ 425 w 506" name="T48"/>
              <a:gd fmla="*/ 207 h 460" name="T49"/>
              <a:gd fmla="*/ 436 w 506" name="T50"/>
              <a:gd fmla="*/ 199 h 460" name="T51"/>
              <a:gd fmla="*/ 456 w 506" name="T52"/>
              <a:gd fmla="*/ 211 h 460" name="T53"/>
              <a:gd fmla="*/ 469 w 506" name="T54"/>
              <a:gd fmla="*/ 230 h 460" name="T55"/>
              <a:gd fmla="*/ 495 w 506" name="T56"/>
              <a:gd fmla="*/ 211 h 460" name="T57"/>
              <a:gd fmla="*/ 505 w 506" name="T58"/>
              <a:gd fmla="*/ 201 h 460" name="T59"/>
              <a:gd fmla="*/ 500 w 506" name="T60"/>
              <a:gd fmla="*/ 180 h 460" name="T61"/>
              <a:gd fmla="*/ 469 w 506" name="T62"/>
              <a:gd fmla="*/ 163 h 460" name="T63"/>
              <a:gd fmla="*/ 462 w 506" name="T64"/>
              <a:gd fmla="*/ 143 h 460" name="T65"/>
              <a:gd fmla="*/ 407 w 506" name="T66"/>
              <a:gd fmla="*/ 150 h 460" name="T67"/>
              <a:gd fmla="*/ 373 w 506" name="T68"/>
              <a:gd fmla="*/ 119 h 460" name="T69"/>
              <a:gd fmla="*/ 357 w 506" name="T70"/>
              <a:gd fmla="*/ 115 h 460" name="T71"/>
              <a:gd fmla="*/ 357 w 506" name="T72"/>
              <a:gd fmla="*/ 95 h 460" name="T73"/>
              <a:gd fmla="*/ 434 w 506" name="T74"/>
              <a:gd fmla="*/ 9 h 460" name="T75"/>
              <a:gd fmla="*/ 406 w 506" name="T76"/>
              <a:gd fmla="*/ 16 h 460" name="T77"/>
              <a:gd fmla="*/ 388 w 506" name="T78"/>
              <a:gd fmla="*/ 28 h 460" name="T79"/>
              <a:gd fmla="*/ 382 w 506" name="T80"/>
              <a:gd fmla="*/ 18 h 460" name="T81"/>
              <a:gd fmla="*/ 382 w 506" name="T82"/>
              <a:gd fmla="*/ 4 h 460" name="T83"/>
              <a:gd fmla="*/ 368 w 506" name="T84"/>
              <a:gd fmla="*/ 0 h 460" name="T85"/>
              <a:gd fmla="*/ 333 w 506" name="T86"/>
              <a:gd fmla="*/ 13 h 460" name="T87"/>
              <a:gd fmla="*/ 246 w 506" name="T88"/>
              <a:gd fmla="*/ 2 h 460" name="T89"/>
              <a:gd fmla="*/ 241 w 506" name="T90"/>
              <a:gd fmla="*/ 75 h 460" name="T91"/>
              <a:gd fmla="*/ 199 w 506" name="T92"/>
              <a:gd fmla="*/ 108 h 460" name="T93"/>
              <a:gd fmla="*/ 143 w 506" name="T94"/>
              <a:gd fmla="*/ 119 h 460" name="T95"/>
              <a:gd fmla="*/ 64 w 506" name="T96"/>
              <a:gd fmla="*/ 174 h 460" name="T97"/>
              <a:gd fmla="*/ 0 w 506" name="T98"/>
              <a:gd fmla="*/ 192 h 460" name="T99"/>
              <a:gd fmla="*/ 0 w 506" name="T100"/>
              <a:gd fmla="*/ 203 h 460" name="T101"/>
              <a:gd fmla="*/ 59 w 506" name="T102"/>
              <a:gd fmla="*/ 293 h 460" name="T103"/>
              <a:gd fmla="*/ 59 w 506" name="T104"/>
              <a:gd fmla="*/ 319 h 460" name="T105"/>
              <a:gd fmla="*/ 59 w 506" name="T106"/>
              <a:gd fmla="*/ 319 h 460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w 506" name="T162"/>
              <a:gd fmla="*/ 0 h 460" name="T163"/>
              <a:gd fmla="*/ 506 w 506" name="T164"/>
              <a:gd fmla="*/ 460 h 460" name="T165"/>
            </a:gdLst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b="T165" l="T162" r="T164" t="T163"/>
            <a:pathLst>
              <a:path h="460" w="506">
                <a:moveTo>
                  <a:pt x="59" y="319"/>
                </a:moveTo>
                <a:lnTo>
                  <a:pt x="131" y="384"/>
                </a:lnTo>
                <a:lnTo>
                  <a:pt x="191" y="396"/>
                </a:lnTo>
                <a:lnTo>
                  <a:pt x="246" y="388"/>
                </a:lnTo>
                <a:lnTo>
                  <a:pt x="263" y="396"/>
                </a:lnTo>
                <a:lnTo>
                  <a:pt x="282" y="386"/>
                </a:lnTo>
                <a:lnTo>
                  <a:pt x="296" y="399"/>
                </a:lnTo>
                <a:lnTo>
                  <a:pt x="303" y="421"/>
                </a:lnTo>
                <a:lnTo>
                  <a:pt x="329" y="437"/>
                </a:lnTo>
                <a:lnTo>
                  <a:pt x="364" y="437"/>
                </a:lnTo>
                <a:lnTo>
                  <a:pt x="390" y="459"/>
                </a:lnTo>
                <a:lnTo>
                  <a:pt x="414" y="447"/>
                </a:lnTo>
                <a:lnTo>
                  <a:pt x="432" y="459"/>
                </a:lnTo>
                <a:lnTo>
                  <a:pt x="447" y="427"/>
                </a:lnTo>
                <a:lnTo>
                  <a:pt x="469" y="416"/>
                </a:lnTo>
                <a:lnTo>
                  <a:pt x="474" y="392"/>
                </a:lnTo>
                <a:lnTo>
                  <a:pt x="464" y="348"/>
                </a:lnTo>
                <a:lnTo>
                  <a:pt x="460" y="343"/>
                </a:lnTo>
                <a:lnTo>
                  <a:pt x="438" y="365"/>
                </a:lnTo>
                <a:lnTo>
                  <a:pt x="406" y="339"/>
                </a:lnTo>
                <a:lnTo>
                  <a:pt x="382" y="309"/>
                </a:lnTo>
                <a:lnTo>
                  <a:pt x="406" y="291"/>
                </a:lnTo>
                <a:lnTo>
                  <a:pt x="412" y="259"/>
                </a:lnTo>
                <a:lnTo>
                  <a:pt x="428" y="249"/>
                </a:lnTo>
                <a:lnTo>
                  <a:pt x="425" y="207"/>
                </a:lnTo>
                <a:lnTo>
                  <a:pt x="436" y="199"/>
                </a:lnTo>
                <a:lnTo>
                  <a:pt x="456" y="211"/>
                </a:lnTo>
                <a:lnTo>
                  <a:pt x="469" y="230"/>
                </a:lnTo>
                <a:lnTo>
                  <a:pt x="495" y="211"/>
                </a:lnTo>
                <a:lnTo>
                  <a:pt x="505" y="201"/>
                </a:lnTo>
                <a:lnTo>
                  <a:pt x="500" y="180"/>
                </a:lnTo>
                <a:lnTo>
                  <a:pt x="469" y="163"/>
                </a:lnTo>
                <a:lnTo>
                  <a:pt x="462" y="143"/>
                </a:lnTo>
                <a:lnTo>
                  <a:pt x="407" y="150"/>
                </a:lnTo>
                <a:lnTo>
                  <a:pt x="373" y="119"/>
                </a:lnTo>
                <a:lnTo>
                  <a:pt x="357" y="115"/>
                </a:lnTo>
                <a:lnTo>
                  <a:pt x="357" y="95"/>
                </a:lnTo>
                <a:lnTo>
                  <a:pt x="434" y="9"/>
                </a:lnTo>
                <a:lnTo>
                  <a:pt x="406" y="16"/>
                </a:lnTo>
                <a:lnTo>
                  <a:pt x="388" y="28"/>
                </a:lnTo>
                <a:lnTo>
                  <a:pt x="382" y="18"/>
                </a:lnTo>
                <a:lnTo>
                  <a:pt x="382" y="4"/>
                </a:lnTo>
                <a:lnTo>
                  <a:pt x="368" y="0"/>
                </a:lnTo>
                <a:lnTo>
                  <a:pt x="333" y="13"/>
                </a:lnTo>
                <a:lnTo>
                  <a:pt x="246" y="2"/>
                </a:lnTo>
                <a:lnTo>
                  <a:pt x="241" y="75"/>
                </a:lnTo>
                <a:lnTo>
                  <a:pt x="199" y="108"/>
                </a:lnTo>
                <a:lnTo>
                  <a:pt x="143" y="119"/>
                </a:lnTo>
                <a:lnTo>
                  <a:pt x="64" y="174"/>
                </a:lnTo>
                <a:lnTo>
                  <a:pt x="0" y="192"/>
                </a:lnTo>
                <a:lnTo>
                  <a:pt x="0" y="203"/>
                </a:lnTo>
                <a:lnTo>
                  <a:pt x="59" y="293"/>
                </a:lnTo>
                <a:lnTo>
                  <a:pt x="59" y="319"/>
                </a:lnTo>
              </a:path>
            </a:pathLst>
          </a:custGeom>
          <a:noFill/>
          <a:ln cap="rnd" cmpd="sng" w="12700">
            <a:solidFill>
              <a:schemeClr val="bg1"/>
            </a:solidFill>
            <a:miter lim="800000"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5pPr>
            <a:lvl6pPr fontAlgn="base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6pPr>
            <a:lvl7pPr fontAlgn="base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7pPr>
            <a:lvl8pPr fontAlgn="base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8pPr>
            <a:lvl9pPr fontAlgn="base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9pPr>
          </a:lstStyle>
          <a:p>
            <a:endParaRPr altLang="en-US" lang="zh-CN"/>
          </a:p>
        </p:txBody>
      </p:sp>
      <p:sp>
        <p:nvSpPr>
          <p:cNvPr id="394" name="Freeform 26"/>
          <p:cNvSpPr/>
          <p:nvPr/>
        </p:nvSpPr>
        <p:spPr bwMode="auto">
          <a:xfrm>
            <a:off x="5197698" y="2765784"/>
            <a:ext cx="401896" cy="862781"/>
          </a:xfrm>
          <a:custGeom>
            <a:gdLst>
              <a:gd fmla="*/ 19 w 292" name="T0"/>
              <a:gd fmla="*/ 605 h 606" name="T1"/>
              <a:gd fmla="*/ 83 w 292" name="T2"/>
              <a:gd fmla="*/ 587 h 606" name="T3"/>
              <a:gd fmla="*/ 162 w 292" name="T4"/>
              <a:gd fmla="*/ 532 h 606" name="T5"/>
              <a:gd fmla="*/ 217 w 292" name="T6"/>
              <a:gd fmla="*/ 520 h 606" name="T7"/>
              <a:gd fmla="*/ 260 w 292" name="T8"/>
              <a:gd fmla="*/ 488 h 606" name="T9"/>
              <a:gd fmla="*/ 264 w 292" name="T10"/>
              <a:gd fmla="*/ 414 h 606" name="T11"/>
              <a:gd fmla="*/ 244 w 292" name="T12"/>
              <a:gd fmla="*/ 388 h 606" name="T13"/>
              <a:gd fmla="*/ 251 w 292" name="T14"/>
              <a:gd fmla="*/ 366 h 606" name="T15"/>
              <a:gd fmla="*/ 264 w 292" name="T16"/>
              <a:gd fmla="*/ 346 h 606" name="T17"/>
              <a:gd fmla="*/ 269 w 292" name="T18"/>
              <a:gd fmla="*/ 315 h 606" name="T19"/>
              <a:gd fmla="*/ 281 w 292" name="T20"/>
              <a:gd fmla="*/ 293 h 606" name="T21"/>
              <a:gd fmla="*/ 260 w 292" name="T22"/>
              <a:gd fmla="*/ 250 h 606" name="T23"/>
              <a:gd fmla="*/ 229 w 292" name="T24"/>
              <a:gd fmla="*/ 214 h 606" name="T25"/>
              <a:gd fmla="*/ 246 w 292" name="T26"/>
              <a:gd fmla="*/ 156 h 606" name="T27"/>
              <a:gd fmla="*/ 284 w 292" name="T28"/>
              <a:gd fmla="*/ 132 h 606" name="T29"/>
              <a:gd fmla="*/ 291 w 292" name="T30"/>
              <a:gd fmla="*/ 95 h 606" name="T31"/>
              <a:gd fmla="*/ 275 w 292" name="T32"/>
              <a:gd fmla="*/ 62 h 606" name="T33"/>
              <a:gd fmla="*/ 275 w 292" name="T34"/>
              <a:gd fmla="*/ 21 h 606" name="T35"/>
              <a:gd fmla="*/ 251 w 292" name="T36"/>
              <a:gd fmla="*/ 0 h 606" name="T37"/>
              <a:gd fmla="*/ 194 w 292" name="T38"/>
              <a:gd fmla="*/ 28 h 606" name="T39"/>
              <a:gd fmla="*/ 186 w 292" name="T40"/>
              <a:gd fmla="*/ 20 h 606" name="T41"/>
              <a:gd fmla="*/ 155 w 292" name="T42"/>
              <a:gd fmla="*/ 42 h 606" name="T43"/>
              <a:gd fmla="*/ 131 w 292" name="T44"/>
              <a:gd fmla="*/ 40 h 606" name="T45"/>
              <a:gd fmla="*/ 83 w 292" name="T46"/>
              <a:gd fmla="*/ 110 h 606" name="T47"/>
              <a:gd fmla="*/ 67 w 292" name="T48"/>
              <a:gd fmla="*/ 110 h 606" name="T49"/>
              <a:gd fmla="*/ 41 w 292" name="T50"/>
              <a:gd fmla="*/ 132 h 606" name="T51"/>
              <a:gd fmla="*/ 43 w 292" name="T52"/>
              <a:gd fmla="*/ 163 h 606" name="T53"/>
              <a:gd fmla="*/ 30 w 292" name="T54"/>
              <a:gd fmla="*/ 190 h 606" name="T55"/>
              <a:gd fmla="*/ 26 w 292" name="T56"/>
              <a:gd fmla="*/ 225 h 606" name="T57"/>
              <a:gd fmla="*/ 2 w 292" name="T58"/>
              <a:gd fmla="*/ 262 h 606" name="T59"/>
              <a:gd fmla="*/ 28 w 292" name="T60"/>
              <a:gd fmla="*/ 315 h 606" name="T61"/>
              <a:gd fmla="*/ 19 w 292" name="T62"/>
              <a:gd fmla="*/ 346 h 606" name="T63"/>
              <a:gd fmla="*/ 0 w 292" name="T64"/>
              <a:gd fmla="*/ 380 h 606" name="T65"/>
              <a:gd fmla="*/ 28 w 292" name="T66"/>
              <a:gd fmla="*/ 510 h 606" name="T67"/>
              <a:gd fmla="*/ 9 w 292" name="T68"/>
              <a:gd fmla="*/ 578 h 606" name="T69"/>
              <a:gd fmla="*/ 19 w 292" name="T70"/>
              <a:gd fmla="*/ 605 h 606" name="T71"/>
              <a:gd fmla="*/ 19 w 292" name="T72"/>
              <a:gd fmla="*/ 605 h 606" name="T73"/>
              <a:gd fmla="*/ 0 60000 65536" name="T74"/>
              <a:gd fmla="*/ 0 60000 65536" name="T75"/>
              <a:gd fmla="*/ 0 60000 65536" name="T76"/>
              <a:gd fmla="*/ 0 60000 65536" name="T77"/>
              <a:gd fmla="*/ 0 60000 65536" name="T78"/>
              <a:gd fmla="*/ 0 60000 65536" name="T79"/>
              <a:gd fmla="*/ 0 60000 65536" name="T80"/>
              <a:gd fmla="*/ 0 60000 65536" name="T81"/>
              <a:gd fmla="*/ 0 60000 65536" name="T82"/>
              <a:gd fmla="*/ 0 60000 65536" name="T83"/>
              <a:gd fmla="*/ 0 60000 65536" name="T84"/>
              <a:gd fmla="*/ 0 60000 65536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w 292" name="T111"/>
              <a:gd fmla="*/ 0 h 606" name="T112"/>
              <a:gd fmla="*/ 292 w 292" name="T113"/>
              <a:gd fmla="*/ 606 h 606" name="T114"/>
            </a:gdLst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b="T114" l="T111" r="T113" t="T112"/>
            <a:pathLst>
              <a:path h="606" w="292">
                <a:moveTo>
                  <a:pt x="19" y="605"/>
                </a:moveTo>
                <a:lnTo>
                  <a:pt x="83" y="587"/>
                </a:lnTo>
                <a:lnTo>
                  <a:pt x="162" y="532"/>
                </a:lnTo>
                <a:lnTo>
                  <a:pt x="217" y="520"/>
                </a:lnTo>
                <a:lnTo>
                  <a:pt x="260" y="488"/>
                </a:lnTo>
                <a:lnTo>
                  <a:pt x="264" y="414"/>
                </a:lnTo>
                <a:lnTo>
                  <a:pt x="244" y="388"/>
                </a:lnTo>
                <a:lnTo>
                  <a:pt x="251" y="366"/>
                </a:lnTo>
                <a:lnTo>
                  <a:pt x="264" y="346"/>
                </a:lnTo>
                <a:lnTo>
                  <a:pt x="269" y="315"/>
                </a:lnTo>
                <a:lnTo>
                  <a:pt x="281" y="293"/>
                </a:lnTo>
                <a:lnTo>
                  <a:pt x="260" y="250"/>
                </a:lnTo>
                <a:lnTo>
                  <a:pt x="229" y="214"/>
                </a:lnTo>
                <a:lnTo>
                  <a:pt x="246" y="156"/>
                </a:lnTo>
                <a:lnTo>
                  <a:pt x="284" y="132"/>
                </a:lnTo>
                <a:lnTo>
                  <a:pt x="291" y="95"/>
                </a:lnTo>
                <a:lnTo>
                  <a:pt x="275" y="62"/>
                </a:lnTo>
                <a:lnTo>
                  <a:pt x="275" y="21"/>
                </a:lnTo>
                <a:lnTo>
                  <a:pt x="251" y="0"/>
                </a:lnTo>
                <a:lnTo>
                  <a:pt x="194" y="28"/>
                </a:lnTo>
                <a:lnTo>
                  <a:pt x="186" y="20"/>
                </a:lnTo>
                <a:lnTo>
                  <a:pt x="155" y="42"/>
                </a:lnTo>
                <a:lnTo>
                  <a:pt x="131" y="40"/>
                </a:lnTo>
                <a:lnTo>
                  <a:pt x="83" y="110"/>
                </a:lnTo>
                <a:lnTo>
                  <a:pt x="67" y="110"/>
                </a:lnTo>
                <a:lnTo>
                  <a:pt x="41" y="132"/>
                </a:lnTo>
                <a:lnTo>
                  <a:pt x="43" y="163"/>
                </a:lnTo>
                <a:lnTo>
                  <a:pt x="30" y="190"/>
                </a:lnTo>
                <a:lnTo>
                  <a:pt x="26" y="225"/>
                </a:lnTo>
                <a:lnTo>
                  <a:pt x="2" y="262"/>
                </a:lnTo>
                <a:lnTo>
                  <a:pt x="28" y="315"/>
                </a:lnTo>
                <a:lnTo>
                  <a:pt x="19" y="346"/>
                </a:lnTo>
                <a:lnTo>
                  <a:pt x="0" y="380"/>
                </a:lnTo>
                <a:lnTo>
                  <a:pt x="28" y="510"/>
                </a:lnTo>
                <a:lnTo>
                  <a:pt x="9" y="578"/>
                </a:lnTo>
                <a:lnTo>
                  <a:pt x="19" y="605"/>
                </a:lnTo>
              </a:path>
            </a:pathLst>
          </a:custGeom>
          <a:noFill/>
          <a:ln cap="rnd" cmpd="sng" w="12700">
            <a:solidFill>
              <a:schemeClr val="bg1"/>
            </a:solidFill>
            <a:miter lim="800000"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5pPr>
            <a:lvl6pPr fontAlgn="base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6pPr>
            <a:lvl7pPr fontAlgn="base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7pPr>
            <a:lvl8pPr fontAlgn="base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8pPr>
            <a:lvl9pPr fontAlgn="base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9pPr>
          </a:lstStyle>
          <a:p>
            <a:endParaRPr altLang="en-US" lang="zh-CN"/>
          </a:p>
        </p:txBody>
      </p:sp>
      <p:sp>
        <p:nvSpPr>
          <p:cNvPr id="395" name="Freeform 27"/>
          <p:cNvSpPr/>
          <p:nvPr/>
        </p:nvSpPr>
        <p:spPr bwMode="auto">
          <a:xfrm>
            <a:off x="5506130" y="2433945"/>
            <a:ext cx="621538" cy="937444"/>
          </a:xfrm>
          <a:custGeom>
            <a:gdLst>
              <a:gd fmla="*/ 179 w 455" name="T0"/>
              <a:gd fmla="*/ 637 h 658" name="T1"/>
              <a:gd fmla="*/ 219 w 455" name="T2"/>
              <a:gd fmla="*/ 513 h 658" name="T3"/>
              <a:gd fmla="*/ 303 w 455" name="T4"/>
              <a:gd fmla="*/ 460 h 658" name="T5"/>
              <a:gd fmla="*/ 322 w 455" name="T6"/>
              <a:gd fmla="*/ 409 h 658" name="T7"/>
              <a:gd fmla="*/ 284 w 455" name="T8"/>
              <a:gd fmla="*/ 390 h 658" name="T9"/>
              <a:gd fmla="*/ 241 w 455" name="T10"/>
              <a:gd fmla="*/ 368 h 658" name="T11"/>
              <a:gd fmla="*/ 217 w 455" name="T12"/>
              <a:gd fmla="*/ 306 h 658" name="T13"/>
              <a:gd fmla="*/ 176 w 455" name="T14"/>
              <a:gd fmla="*/ 310 h 658" name="T15"/>
              <a:gd fmla="*/ 131 w 455" name="T16"/>
              <a:gd fmla="*/ 300 h 658" name="T17"/>
              <a:gd fmla="*/ 164 w 455" name="T18"/>
              <a:gd fmla="*/ 233 h 658" name="T19"/>
              <a:gd fmla="*/ 200 w 455" name="T20"/>
              <a:gd fmla="*/ 167 h 658" name="T21"/>
              <a:gd fmla="*/ 263 w 455" name="T22"/>
              <a:gd fmla="*/ 194 h 658" name="T23"/>
              <a:gd fmla="*/ 287 w 455" name="T24"/>
              <a:gd fmla="*/ 238 h 658" name="T25"/>
              <a:gd fmla="*/ 291 w 455" name="T26"/>
              <a:gd fmla="*/ 277 h 658" name="T27"/>
              <a:gd fmla="*/ 327 w 455" name="T28"/>
              <a:gd fmla="*/ 317 h 658" name="T29"/>
              <a:gd fmla="*/ 416 w 455" name="T30"/>
              <a:gd fmla="*/ 293 h 658" name="T31"/>
              <a:gd fmla="*/ 454 w 455" name="T32"/>
              <a:gd fmla="*/ 218 h 658" name="T33"/>
              <a:gd fmla="*/ 408 w 455" name="T34"/>
              <a:gd fmla="*/ 178 h 658" name="T35"/>
              <a:gd fmla="*/ 384 w 455" name="T36"/>
              <a:gd fmla="*/ 115 h 658" name="T37"/>
              <a:gd fmla="*/ 303 w 455" name="T38"/>
              <a:gd fmla="*/ 72 h 658" name="T39"/>
              <a:gd fmla="*/ 256 w 455" name="T40"/>
              <a:gd fmla="*/ 0 h 658" name="T41"/>
              <a:gd fmla="*/ 200 w 455" name="T42"/>
              <a:gd fmla="*/ 42 h 658" name="T43"/>
              <a:gd fmla="*/ 202 w 455" name="T44"/>
              <a:gd fmla="*/ 74 h 658" name="T45"/>
              <a:gd fmla="*/ 147 w 455" name="T46"/>
              <a:gd fmla="*/ 93 h 658" name="T47"/>
              <a:gd fmla="*/ 116 w 455" name="T48"/>
              <a:gd fmla="*/ 101 h 658" name="T49"/>
              <a:gd fmla="*/ 66 w 455" name="T50"/>
              <a:gd fmla="*/ 117 h 658" name="T51"/>
              <a:gd fmla="*/ 52 w 455" name="T52"/>
              <a:gd fmla="*/ 74 h 658" name="T53"/>
              <a:gd fmla="*/ 9 w 455" name="T54"/>
              <a:gd fmla="*/ 134 h 658" name="T55"/>
              <a:gd fmla="*/ 28 w 455" name="T56"/>
              <a:gd fmla="*/ 231 h 658" name="T57"/>
              <a:gd fmla="*/ 52 w 455" name="T58"/>
              <a:gd fmla="*/ 293 h 658" name="T59"/>
              <a:gd fmla="*/ 61 w 455" name="T60"/>
              <a:gd fmla="*/ 363 h 658" name="T61"/>
              <a:gd fmla="*/ 6 w 455" name="T62"/>
              <a:gd fmla="*/ 445 h 658" name="T63"/>
              <a:gd fmla="*/ 59 w 455" name="T64"/>
              <a:gd fmla="*/ 524 h 658" name="T65"/>
              <a:gd fmla="*/ 42 w 455" name="T66"/>
              <a:gd fmla="*/ 577 h 658" name="T67"/>
              <a:gd fmla="*/ 21 w 455" name="T68"/>
              <a:gd fmla="*/ 619 h 658" name="T69"/>
              <a:gd fmla="*/ 129 w 455" name="T70"/>
              <a:gd fmla="*/ 657 h 658" name="T71"/>
              <a:gd fmla="*/ 178 w 455" name="T72"/>
              <a:gd fmla="*/ 647 h 658" name="T73"/>
              <a:gd fmla="*/ 0 60000 65536" name="T74"/>
              <a:gd fmla="*/ 0 60000 65536" name="T75"/>
              <a:gd fmla="*/ 0 60000 65536" name="T76"/>
              <a:gd fmla="*/ 0 60000 65536" name="T77"/>
              <a:gd fmla="*/ 0 60000 65536" name="T78"/>
              <a:gd fmla="*/ 0 60000 65536" name="T79"/>
              <a:gd fmla="*/ 0 60000 65536" name="T80"/>
              <a:gd fmla="*/ 0 60000 65536" name="T81"/>
              <a:gd fmla="*/ 0 60000 65536" name="T82"/>
              <a:gd fmla="*/ 0 60000 65536" name="T83"/>
              <a:gd fmla="*/ 0 60000 65536" name="T84"/>
              <a:gd fmla="*/ 0 60000 65536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w 455" name="T111"/>
              <a:gd fmla="*/ 0 h 658" name="T112"/>
              <a:gd fmla="*/ 455 w 455" name="T113"/>
              <a:gd fmla="*/ 658 h 658" name="T114"/>
            </a:gdLst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b="T114" l="T111" r="T113" t="T112"/>
            <a:pathLst>
              <a:path h="658" w="455">
                <a:moveTo>
                  <a:pt x="178" y="647"/>
                </a:moveTo>
                <a:lnTo>
                  <a:pt x="179" y="637"/>
                </a:lnTo>
                <a:lnTo>
                  <a:pt x="166" y="610"/>
                </a:lnTo>
                <a:lnTo>
                  <a:pt x="219" y="513"/>
                </a:lnTo>
                <a:lnTo>
                  <a:pt x="267" y="469"/>
                </a:lnTo>
                <a:lnTo>
                  <a:pt x="303" y="460"/>
                </a:lnTo>
                <a:lnTo>
                  <a:pt x="335" y="418"/>
                </a:lnTo>
                <a:lnTo>
                  <a:pt x="322" y="409"/>
                </a:lnTo>
                <a:lnTo>
                  <a:pt x="311" y="379"/>
                </a:lnTo>
                <a:lnTo>
                  <a:pt x="284" y="390"/>
                </a:lnTo>
                <a:lnTo>
                  <a:pt x="243" y="379"/>
                </a:lnTo>
                <a:lnTo>
                  <a:pt x="241" y="368"/>
                </a:lnTo>
                <a:lnTo>
                  <a:pt x="239" y="298"/>
                </a:lnTo>
                <a:lnTo>
                  <a:pt x="217" y="306"/>
                </a:lnTo>
                <a:lnTo>
                  <a:pt x="203" y="319"/>
                </a:lnTo>
                <a:lnTo>
                  <a:pt x="176" y="310"/>
                </a:lnTo>
                <a:lnTo>
                  <a:pt x="138" y="317"/>
                </a:lnTo>
                <a:lnTo>
                  <a:pt x="131" y="300"/>
                </a:lnTo>
                <a:lnTo>
                  <a:pt x="136" y="266"/>
                </a:lnTo>
                <a:lnTo>
                  <a:pt x="164" y="233"/>
                </a:lnTo>
                <a:lnTo>
                  <a:pt x="171" y="196"/>
                </a:lnTo>
                <a:lnTo>
                  <a:pt x="200" y="167"/>
                </a:lnTo>
                <a:lnTo>
                  <a:pt x="250" y="194"/>
                </a:lnTo>
                <a:lnTo>
                  <a:pt x="263" y="194"/>
                </a:lnTo>
                <a:lnTo>
                  <a:pt x="272" y="231"/>
                </a:lnTo>
                <a:lnTo>
                  <a:pt x="287" y="238"/>
                </a:lnTo>
                <a:lnTo>
                  <a:pt x="293" y="262"/>
                </a:lnTo>
                <a:lnTo>
                  <a:pt x="291" y="277"/>
                </a:lnTo>
                <a:lnTo>
                  <a:pt x="322" y="300"/>
                </a:lnTo>
                <a:lnTo>
                  <a:pt x="327" y="317"/>
                </a:lnTo>
                <a:lnTo>
                  <a:pt x="353" y="329"/>
                </a:lnTo>
                <a:lnTo>
                  <a:pt x="416" y="293"/>
                </a:lnTo>
                <a:lnTo>
                  <a:pt x="416" y="273"/>
                </a:lnTo>
                <a:lnTo>
                  <a:pt x="454" y="218"/>
                </a:lnTo>
                <a:lnTo>
                  <a:pt x="427" y="180"/>
                </a:lnTo>
                <a:lnTo>
                  <a:pt x="408" y="178"/>
                </a:lnTo>
                <a:lnTo>
                  <a:pt x="370" y="154"/>
                </a:lnTo>
                <a:lnTo>
                  <a:pt x="384" y="115"/>
                </a:lnTo>
                <a:lnTo>
                  <a:pt x="327" y="110"/>
                </a:lnTo>
                <a:lnTo>
                  <a:pt x="303" y="72"/>
                </a:lnTo>
                <a:lnTo>
                  <a:pt x="305" y="52"/>
                </a:lnTo>
                <a:lnTo>
                  <a:pt x="256" y="0"/>
                </a:lnTo>
                <a:lnTo>
                  <a:pt x="226" y="16"/>
                </a:lnTo>
                <a:lnTo>
                  <a:pt x="200" y="42"/>
                </a:lnTo>
                <a:lnTo>
                  <a:pt x="208" y="62"/>
                </a:lnTo>
                <a:lnTo>
                  <a:pt x="202" y="74"/>
                </a:lnTo>
                <a:lnTo>
                  <a:pt x="164" y="77"/>
                </a:lnTo>
                <a:lnTo>
                  <a:pt x="147" y="93"/>
                </a:lnTo>
                <a:lnTo>
                  <a:pt x="131" y="86"/>
                </a:lnTo>
                <a:lnTo>
                  <a:pt x="116" y="101"/>
                </a:lnTo>
                <a:lnTo>
                  <a:pt x="81" y="127"/>
                </a:lnTo>
                <a:lnTo>
                  <a:pt x="66" y="117"/>
                </a:lnTo>
                <a:lnTo>
                  <a:pt x="66" y="81"/>
                </a:lnTo>
                <a:lnTo>
                  <a:pt x="52" y="74"/>
                </a:lnTo>
                <a:lnTo>
                  <a:pt x="33" y="83"/>
                </a:lnTo>
                <a:lnTo>
                  <a:pt x="9" y="134"/>
                </a:lnTo>
                <a:lnTo>
                  <a:pt x="0" y="182"/>
                </a:lnTo>
                <a:lnTo>
                  <a:pt x="28" y="231"/>
                </a:lnTo>
                <a:lnTo>
                  <a:pt x="52" y="253"/>
                </a:lnTo>
                <a:lnTo>
                  <a:pt x="52" y="293"/>
                </a:lnTo>
                <a:lnTo>
                  <a:pt x="68" y="326"/>
                </a:lnTo>
                <a:lnTo>
                  <a:pt x="61" y="363"/>
                </a:lnTo>
                <a:lnTo>
                  <a:pt x="24" y="387"/>
                </a:lnTo>
                <a:lnTo>
                  <a:pt x="6" y="445"/>
                </a:lnTo>
                <a:lnTo>
                  <a:pt x="37" y="480"/>
                </a:lnTo>
                <a:lnTo>
                  <a:pt x="59" y="524"/>
                </a:lnTo>
                <a:lnTo>
                  <a:pt x="46" y="546"/>
                </a:lnTo>
                <a:lnTo>
                  <a:pt x="42" y="577"/>
                </a:lnTo>
                <a:lnTo>
                  <a:pt x="28" y="597"/>
                </a:lnTo>
                <a:lnTo>
                  <a:pt x="21" y="619"/>
                </a:lnTo>
                <a:lnTo>
                  <a:pt x="42" y="645"/>
                </a:lnTo>
                <a:lnTo>
                  <a:pt x="129" y="657"/>
                </a:lnTo>
                <a:lnTo>
                  <a:pt x="164" y="643"/>
                </a:lnTo>
                <a:lnTo>
                  <a:pt x="178" y="647"/>
                </a:lnTo>
              </a:path>
            </a:pathLst>
          </a:custGeom>
          <a:noFill/>
          <a:ln cap="rnd" cmpd="sng" w="12700">
            <a:solidFill>
              <a:schemeClr val="bg1"/>
            </a:solidFill>
            <a:miter lim="800000"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5pPr>
            <a:lvl6pPr fontAlgn="base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6pPr>
            <a:lvl7pPr fontAlgn="base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7pPr>
            <a:lvl8pPr fontAlgn="base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8pPr>
            <a:lvl9pPr fontAlgn="base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9pPr>
          </a:lstStyle>
          <a:p>
            <a:endParaRPr altLang="en-US" lang="zh-CN"/>
          </a:p>
        </p:txBody>
      </p:sp>
      <p:sp>
        <p:nvSpPr>
          <p:cNvPr id="396" name="Freeform 28"/>
          <p:cNvSpPr/>
          <p:nvPr/>
        </p:nvSpPr>
        <p:spPr bwMode="auto">
          <a:xfrm>
            <a:off x="5830919" y="2765784"/>
            <a:ext cx="123840" cy="226756"/>
          </a:xfrm>
          <a:custGeom>
            <a:gdLst>
              <a:gd fmla="*/ 72 w 89" name="T0"/>
              <a:gd fmla="*/ 148 h 160" name="T1"/>
              <a:gd fmla="*/ 45 w 89" name="T2"/>
              <a:gd fmla="*/ 159 h 160" name="T3"/>
              <a:gd fmla="*/ 4 w 89" name="T4"/>
              <a:gd fmla="*/ 148 h 160" name="T5"/>
              <a:gd fmla="*/ 2 w 89" name="T6"/>
              <a:gd fmla="*/ 137 h 160" name="T7"/>
              <a:gd fmla="*/ 0 w 89" name="T8"/>
              <a:gd fmla="*/ 66 h 160" name="T9"/>
              <a:gd fmla="*/ 28 w 89" name="T10"/>
              <a:gd fmla="*/ 53 h 160" name="T11"/>
              <a:gd fmla="*/ 24 w 89" name="T12"/>
              <a:gd fmla="*/ 40 h 160" name="T13"/>
              <a:gd fmla="*/ 30 w 89" name="T14"/>
              <a:gd fmla="*/ 13 h 160" name="T15"/>
              <a:gd fmla="*/ 33 w 89" name="T16"/>
              <a:gd fmla="*/ 0 h 160" name="T17"/>
              <a:gd fmla="*/ 48 w 89" name="T18"/>
              <a:gd fmla="*/ 6 h 160" name="T19"/>
              <a:gd fmla="*/ 54 w 89" name="T20"/>
              <a:gd fmla="*/ 31 h 160" name="T21"/>
              <a:gd fmla="*/ 52 w 89" name="T22"/>
              <a:gd fmla="*/ 46 h 160" name="T23"/>
              <a:gd fmla="*/ 83 w 89" name="T24"/>
              <a:gd fmla="*/ 69 h 160" name="T25"/>
              <a:gd fmla="*/ 88 w 89" name="T26"/>
              <a:gd fmla="*/ 86 h 160" name="T27"/>
              <a:gd fmla="*/ 69 w 89" name="T28"/>
              <a:gd fmla="*/ 99 h 160" name="T29"/>
              <a:gd fmla="*/ 64 w 89" name="T30"/>
              <a:gd fmla="*/ 127 h 160" name="T31"/>
              <a:gd fmla="*/ 72 w 89" name="T32"/>
              <a:gd fmla="*/ 148 h 160" name="T33"/>
              <a:gd fmla="*/ 72 w 89" name="T34"/>
              <a:gd fmla="*/ 148 h 160" name="T35"/>
              <a:gd fmla="*/ 0 60000 65536" name="T36"/>
              <a:gd fmla="*/ 0 60000 65536" name="T37"/>
              <a:gd fmla="*/ 0 60000 65536" name="T38"/>
              <a:gd fmla="*/ 0 60000 65536" name="T39"/>
              <a:gd fmla="*/ 0 60000 65536" name="T40"/>
              <a:gd fmla="*/ 0 60000 65536" name="T41"/>
              <a:gd fmla="*/ 0 60000 65536" name="T42"/>
              <a:gd fmla="*/ 0 60000 65536" name="T43"/>
              <a:gd fmla="*/ 0 60000 65536" name="T44"/>
              <a:gd fmla="*/ 0 60000 65536" name="T45"/>
              <a:gd fmla="*/ 0 60000 65536" name="T46"/>
              <a:gd fmla="*/ 0 60000 65536" name="T47"/>
              <a:gd fmla="*/ 0 60000 65536" name="T48"/>
              <a:gd fmla="*/ 0 60000 65536" name="T49"/>
              <a:gd fmla="*/ 0 60000 65536" name="T50"/>
              <a:gd fmla="*/ 0 60000 65536" name="T51"/>
              <a:gd fmla="*/ 0 60000 65536" name="T52"/>
              <a:gd fmla="*/ 0 60000 65536" name="T53"/>
              <a:gd fmla="*/ 0 w 89" name="T54"/>
              <a:gd fmla="*/ 0 h 160" name="T55"/>
              <a:gd fmla="*/ 89 w 89" name="T56"/>
              <a:gd fmla="*/ 160 h 160" name="T57"/>
            </a:gdLst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b="T57" l="T54" r="T56" t="T55"/>
            <a:pathLst>
              <a:path h="160" w="89">
                <a:moveTo>
                  <a:pt x="72" y="148"/>
                </a:moveTo>
                <a:lnTo>
                  <a:pt x="45" y="159"/>
                </a:lnTo>
                <a:lnTo>
                  <a:pt x="4" y="148"/>
                </a:lnTo>
                <a:lnTo>
                  <a:pt x="2" y="137"/>
                </a:lnTo>
                <a:lnTo>
                  <a:pt x="0" y="66"/>
                </a:lnTo>
                <a:lnTo>
                  <a:pt x="28" y="53"/>
                </a:lnTo>
                <a:lnTo>
                  <a:pt x="24" y="40"/>
                </a:lnTo>
                <a:lnTo>
                  <a:pt x="30" y="13"/>
                </a:lnTo>
                <a:lnTo>
                  <a:pt x="33" y="0"/>
                </a:lnTo>
                <a:lnTo>
                  <a:pt x="48" y="6"/>
                </a:lnTo>
                <a:lnTo>
                  <a:pt x="54" y="31"/>
                </a:lnTo>
                <a:lnTo>
                  <a:pt x="52" y="46"/>
                </a:lnTo>
                <a:lnTo>
                  <a:pt x="83" y="69"/>
                </a:lnTo>
                <a:lnTo>
                  <a:pt x="88" y="86"/>
                </a:lnTo>
                <a:lnTo>
                  <a:pt x="69" y="99"/>
                </a:lnTo>
                <a:lnTo>
                  <a:pt x="64" y="127"/>
                </a:lnTo>
                <a:lnTo>
                  <a:pt x="72" y="148"/>
                </a:lnTo>
              </a:path>
            </a:pathLst>
          </a:custGeom>
          <a:noFill/>
          <a:ln cap="rnd" cmpd="sng" w="12700">
            <a:solidFill>
              <a:schemeClr val="bg1"/>
            </a:solidFill>
            <a:miter lim="800000"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5pPr>
            <a:lvl6pPr fontAlgn="base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6pPr>
            <a:lvl7pPr fontAlgn="base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7pPr>
            <a:lvl8pPr fontAlgn="base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8pPr>
            <a:lvl9pPr fontAlgn="base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9pPr>
          </a:lstStyle>
          <a:p>
            <a:endParaRPr altLang="en-US" lang="zh-CN"/>
          </a:p>
        </p:txBody>
      </p:sp>
      <p:sp>
        <p:nvSpPr>
          <p:cNvPr id="397" name="Freeform 29"/>
          <p:cNvSpPr/>
          <p:nvPr/>
        </p:nvSpPr>
        <p:spPr bwMode="auto">
          <a:xfrm>
            <a:off x="5681376" y="2671763"/>
            <a:ext cx="193938" cy="218460"/>
          </a:xfrm>
          <a:custGeom>
            <a:gdLst>
              <a:gd fmla="*/ 107 w 142" name="T0"/>
              <a:gd fmla="*/ 130 h 153" name="T1"/>
              <a:gd fmla="*/ 105 w 142" name="T2"/>
              <a:gd fmla="*/ 108 h 153" name="T3"/>
              <a:gd fmla="*/ 98 w 142" name="T4"/>
              <a:gd fmla="*/ 92 h 153" name="T5"/>
              <a:gd fmla="*/ 138 w 142" name="T6"/>
              <a:gd fmla="*/ 77 h 153" name="T7"/>
              <a:gd fmla="*/ 141 w 142" name="T8"/>
              <a:gd fmla="*/ 63 h 153" name="T9"/>
              <a:gd fmla="*/ 131 w 142" name="T10"/>
              <a:gd fmla="*/ 26 h 153" name="T11"/>
              <a:gd fmla="*/ 119 w 142" name="T12"/>
              <a:gd fmla="*/ 26 h 153" name="T13"/>
              <a:gd fmla="*/ 68 w 142" name="T14"/>
              <a:gd fmla="*/ 0 h 153" name="T15"/>
              <a:gd fmla="*/ 40 w 142" name="T16"/>
              <a:gd fmla="*/ 28 h 153" name="T17"/>
              <a:gd fmla="*/ 33 w 142" name="T18"/>
              <a:gd fmla="*/ 65 h 153" name="T19"/>
              <a:gd fmla="*/ 4 w 142" name="T20"/>
              <a:gd fmla="*/ 99 h 153" name="T21"/>
              <a:gd fmla="*/ 0 w 142" name="T22"/>
              <a:gd fmla="*/ 132 h 153" name="T23"/>
              <a:gd fmla="*/ 6 w 142" name="T24"/>
              <a:gd fmla="*/ 149 h 153" name="T25"/>
              <a:gd fmla="*/ 44 w 142" name="T26"/>
              <a:gd fmla="*/ 142 h 153" name="T27"/>
              <a:gd fmla="*/ 72 w 142" name="T28"/>
              <a:gd fmla="*/ 152 h 153" name="T29"/>
              <a:gd fmla="*/ 85 w 142" name="T30"/>
              <a:gd fmla="*/ 138 h 153" name="T31"/>
              <a:gd fmla="*/ 107 w 142" name="T32"/>
              <a:gd fmla="*/ 130 h 153" name="T33"/>
              <a:gd fmla="*/ 107 w 142" name="T34"/>
              <a:gd fmla="*/ 130 h 153" name="T35"/>
              <a:gd fmla="*/ 0 60000 65536" name="T36"/>
              <a:gd fmla="*/ 0 60000 65536" name="T37"/>
              <a:gd fmla="*/ 0 60000 65536" name="T38"/>
              <a:gd fmla="*/ 0 60000 65536" name="T39"/>
              <a:gd fmla="*/ 0 60000 65536" name="T40"/>
              <a:gd fmla="*/ 0 60000 65536" name="T41"/>
              <a:gd fmla="*/ 0 60000 65536" name="T42"/>
              <a:gd fmla="*/ 0 60000 65536" name="T43"/>
              <a:gd fmla="*/ 0 60000 65536" name="T44"/>
              <a:gd fmla="*/ 0 60000 65536" name="T45"/>
              <a:gd fmla="*/ 0 60000 65536" name="T46"/>
              <a:gd fmla="*/ 0 60000 65536" name="T47"/>
              <a:gd fmla="*/ 0 60000 65536" name="T48"/>
              <a:gd fmla="*/ 0 60000 65536" name="T49"/>
              <a:gd fmla="*/ 0 60000 65536" name="T50"/>
              <a:gd fmla="*/ 0 60000 65536" name="T51"/>
              <a:gd fmla="*/ 0 60000 65536" name="T52"/>
              <a:gd fmla="*/ 0 60000 65536" name="T53"/>
              <a:gd fmla="*/ 0 w 142" name="T54"/>
              <a:gd fmla="*/ 0 h 153" name="T55"/>
              <a:gd fmla="*/ 142 w 142" name="T56"/>
              <a:gd fmla="*/ 153 h 153" name="T57"/>
            </a:gdLst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b="T57" l="T54" r="T56" t="T55"/>
            <a:pathLst>
              <a:path h="153" w="142">
                <a:moveTo>
                  <a:pt x="107" y="130"/>
                </a:moveTo>
                <a:lnTo>
                  <a:pt x="105" y="108"/>
                </a:lnTo>
                <a:lnTo>
                  <a:pt x="98" y="92"/>
                </a:lnTo>
                <a:lnTo>
                  <a:pt x="138" y="77"/>
                </a:lnTo>
                <a:lnTo>
                  <a:pt x="141" y="63"/>
                </a:lnTo>
                <a:lnTo>
                  <a:pt x="131" y="26"/>
                </a:lnTo>
                <a:lnTo>
                  <a:pt x="119" y="26"/>
                </a:lnTo>
                <a:lnTo>
                  <a:pt x="68" y="0"/>
                </a:lnTo>
                <a:lnTo>
                  <a:pt x="40" y="28"/>
                </a:lnTo>
                <a:lnTo>
                  <a:pt x="33" y="65"/>
                </a:lnTo>
                <a:lnTo>
                  <a:pt x="4" y="99"/>
                </a:lnTo>
                <a:lnTo>
                  <a:pt x="0" y="132"/>
                </a:lnTo>
                <a:lnTo>
                  <a:pt x="6" y="149"/>
                </a:lnTo>
                <a:lnTo>
                  <a:pt x="44" y="142"/>
                </a:lnTo>
                <a:lnTo>
                  <a:pt x="72" y="152"/>
                </a:lnTo>
                <a:lnTo>
                  <a:pt x="85" y="138"/>
                </a:lnTo>
                <a:lnTo>
                  <a:pt x="107" y="130"/>
                </a:lnTo>
              </a:path>
            </a:pathLst>
          </a:custGeom>
          <a:noFill/>
          <a:ln cap="rnd" cmpd="sng" w="12700">
            <a:solidFill>
              <a:schemeClr val="bg1"/>
            </a:solidFill>
            <a:miter lim="800000"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5pPr>
            <a:lvl6pPr fontAlgn="base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6pPr>
            <a:lvl7pPr fontAlgn="base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7pPr>
            <a:lvl8pPr fontAlgn="base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8pPr>
            <a:lvl9pPr fontAlgn="base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9pPr>
          </a:lstStyle>
          <a:p>
            <a:endParaRPr altLang="en-US" lang="zh-CN"/>
          </a:p>
        </p:txBody>
      </p:sp>
      <p:sp>
        <p:nvSpPr>
          <p:cNvPr id="398" name="Freeform 30"/>
          <p:cNvSpPr/>
          <p:nvPr/>
        </p:nvSpPr>
        <p:spPr bwMode="auto">
          <a:xfrm>
            <a:off x="4576160" y="2984244"/>
            <a:ext cx="320115" cy="569656"/>
          </a:xfrm>
          <a:custGeom>
            <a:gdLst>
              <a:gd fmla="*/ 214 w 230" name="T0"/>
              <a:gd fmla="*/ 223 h 400" name="T1"/>
              <a:gd fmla="*/ 216 w 230" name="T2"/>
              <a:gd fmla="*/ 180 h 400" name="T3"/>
              <a:gd fmla="*/ 229 w 230" name="T4"/>
              <a:gd fmla="*/ 160 h 400" name="T5"/>
              <a:gd fmla="*/ 223 w 230" name="T6"/>
              <a:gd fmla="*/ 141 h 400" name="T7"/>
              <a:gd fmla="*/ 152 w 230" name="T8"/>
              <a:gd fmla="*/ 114 h 400" name="T9"/>
              <a:gd fmla="*/ 157 w 230" name="T10"/>
              <a:gd fmla="*/ 86 h 400" name="T11"/>
              <a:gd fmla="*/ 178 w 230" name="T12"/>
              <a:gd fmla="*/ 55 h 400" name="T13"/>
              <a:gd fmla="*/ 166 w 230" name="T14"/>
              <a:gd fmla="*/ 6 h 400" name="T15"/>
              <a:gd fmla="*/ 159 w 230" name="T16"/>
              <a:gd fmla="*/ 0 h 400" name="T17"/>
              <a:gd fmla="*/ 113 w 230" name="T18"/>
              <a:gd fmla="*/ 31 h 400" name="T19"/>
              <a:gd fmla="*/ 92 w 230" name="T20"/>
              <a:gd fmla="*/ 101 h 400" name="T21"/>
              <a:gd fmla="*/ 85 w 230" name="T22"/>
              <a:gd fmla="*/ 150 h 400" name="T23"/>
              <a:gd fmla="*/ 47 w 230" name="T24"/>
              <a:gd fmla="*/ 180 h 400" name="T25"/>
              <a:gd fmla="*/ 26 w 230" name="T26"/>
              <a:gd fmla="*/ 189 h 400" name="T27"/>
              <a:gd fmla="*/ 0 w 230" name="T28"/>
              <a:gd fmla="*/ 196 h 400" name="T29"/>
              <a:gd fmla="*/ 59 w 230" name="T30"/>
              <a:gd fmla="*/ 269 h 400" name="T31"/>
              <a:gd fmla="*/ 71 w 230" name="T32"/>
              <a:gd fmla="*/ 324 h 400" name="T33"/>
              <a:gd fmla="*/ 66 w 230" name="T34"/>
              <a:gd fmla="*/ 350 h 400" name="T35"/>
              <a:gd fmla="*/ 107 w 230" name="T36"/>
              <a:gd fmla="*/ 372 h 400" name="T37"/>
              <a:gd fmla="*/ 107 w 230" name="T38"/>
              <a:gd fmla="*/ 389 h 400" name="T39"/>
              <a:gd fmla="*/ 144 w 230" name="T40"/>
              <a:gd fmla="*/ 399 h 400" name="T41"/>
              <a:gd fmla="*/ 154 w 230" name="T42"/>
              <a:gd fmla="*/ 399 h 400" name="T43"/>
              <a:gd fmla="*/ 154 w 230" name="T44"/>
              <a:gd fmla="*/ 367 h 400" name="T45"/>
              <a:gd fmla="*/ 183 w 230" name="T46"/>
              <a:gd fmla="*/ 363 h 400" name="T47"/>
              <a:gd fmla="*/ 190 w 230" name="T48"/>
              <a:gd fmla="*/ 326 h 400" name="T49"/>
              <a:gd fmla="*/ 170 w 230" name="T50"/>
              <a:gd fmla="*/ 310 h 400" name="T51"/>
              <a:gd fmla="*/ 154 w 230" name="T52"/>
              <a:gd fmla="*/ 295 h 400" name="T53"/>
              <a:gd fmla="*/ 161 w 230" name="T54"/>
              <a:gd fmla="*/ 225 h 400" name="T55"/>
              <a:gd fmla="*/ 176 w 230" name="T56"/>
              <a:gd fmla="*/ 216 h 400" name="T57"/>
              <a:gd fmla="*/ 202 w 230" name="T58"/>
              <a:gd fmla="*/ 227 h 400" name="T59"/>
              <a:gd fmla="*/ 214 w 230" name="T60"/>
              <a:gd fmla="*/ 223 h 400" name="T61"/>
              <a:gd fmla="*/ 214 w 230" name="T62"/>
              <a:gd fmla="*/ 223 h 400" name="T63"/>
              <a:gd fmla="*/ 0 60000 65536" name="T64"/>
              <a:gd fmla="*/ 0 60000 65536" name="T65"/>
              <a:gd fmla="*/ 0 60000 65536" name="T66"/>
              <a:gd fmla="*/ 0 60000 65536" name="T67"/>
              <a:gd fmla="*/ 0 60000 65536" name="T68"/>
              <a:gd fmla="*/ 0 60000 65536" name="T69"/>
              <a:gd fmla="*/ 0 60000 65536" name="T70"/>
              <a:gd fmla="*/ 0 60000 65536" name="T71"/>
              <a:gd fmla="*/ 0 60000 65536" name="T72"/>
              <a:gd fmla="*/ 0 60000 65536" name="T73"/>
              <a:gd fmla="*/ 0 60000 65536" name="T74"/>
              <a:gd fmla="*/ 0 60000 65536" name="T75"/>
              <a:gd fmla="*/ 0 60000 65536" name="T76"/>
              <a:gd fmla="*/ 0 60000 65536" name="T77"/>
              <a:gd fmla="*/ 0 60000 65536" name="T78"/>
              <a:gd fmla="*/ 0 60000 65536" name="T79"/>
              <a:gd fmla="*/ 0 60000 65536" name="T80"/>
              <a:gd fmla="*/ 0 60000 65536" name="T81"/>
              <a:gd fmla="*/ 0 60000 65536" name="T82"/>
              <a:gd fmla="*/ 0 60000 65536" name="T83"/>
              <a:gd fmla="*/ 0 60000 65536" name="T84"/>
              <a:gd fmla="*/ 0 60000 65536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w 230" name="T96"/>
              <a:gd fmla="*/ 0 h 400" name="T97"/>
              <a:gd fmla="*/ 230 w 230" name="T98"/>
              <a:gd fmla="*/ 400 h 400" name="T99"/>
            </a:gdLst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b="T99" l="T96" r="T98" t="T97"/>
            <a:pathLst>
              <a:path h="400" w="230">
                <a:moveTo>
                  <a:pt x="214" y="223"/>
                </a:moveTo>
                <a:lnTo>
                  <a:pt x="216" y="180"/>
                </a:lnTo>
                <a:lnTo>
                  <a:pt x="229" y="160"/>
                </a:lnTo>
                <a:lnTo>
                  <a:pt x="223" y="141"/>
                </a:lnTo>
                <a:lnTo>
                  <a:pt x="152" y="114"/>
                </a:lnTo>
                <a:lnTo>
                  <a:pt x="157" y="86"/>
                </a:lnTo>
                <a:lnTo>
                  <a:pt x="178" y="55"/>
                </a:lnTo>
                <a:lnTo>
                  <a:pt x="166" y="6"/>
                </a:lnTo>
                <a:lnTo>
                  <a:pt x="159" y="0"/>
                </a:lnTo>
                <a:lnTo>
                  <a:pt x="113" y="31"/>
                </a:lnTo>
                <a:lnTo>
                  <a:pt x="92" y="101"/>
                </a:lnTo>
                <a:lnTo>
                  <a:pt x="85" y="150"/>
                </a:lnTo>
                <a:lnTo>
                  <a:pt x="47" y="180"/>
                </a:lnTo>
                <a:lnTo>
                  <a:pt x="26" y="189"/>
                </a:lnTo>
                <a:lnTo>
                  <a:pt x="0" y="196"/>
                </a:lnTo>
                <a:lnTo>
                  <a:pt x="59" y="269"/>
                </a:lnTo>
                <a:lnTo>
                  <a:pt x="71" y="324"/>
                </a:lnTo>
                <a:lnTo>
                  <a:pt x="66" y="350"/>
                </a:lnTo>
                <a:lnTo>
                  <a:pt x="107" y="372"/>
                </a:lnTo>
                <a:lnTo>
                  <a:pt x="107" y="389"/>
                </a:lnTo>
                <a:lnTo>
                  <a:pt x="144" y="399"/>
                </a:lnTo>
                <a:lnTo>
                  <a:pt x="154" y="399"/>
                </a:lnTo>
                <a:lnTo>
                  <a:pt x="154" y="367"/>
                </a:lnTo>
                <a:lnTo>
                  <a:pt x="183" y="363"/>
                </a:lnTo>
                <a:lnTo>
                  <a:pt x="190" y="326"/>
                </a:lnTo>
                <a:lnTo>
                  <a:pt x="170" y="310"/>
                </a:lnTo>
                <a:lnTo>
                  <a:pt x="154" y="295"/>
                </a:lnTo>
                <a:lnTo>
                  <a:pt x="161" y="225"/>
                </a:lnTo>
                <a:lnTo>
                  <a:pt x="176" y="216"/>
                </a:lnTo>
                <a:lnTo>
                  <a:pt x="202" y="227"/>
                </a:lnTo>
                <a:lnTo>
                  <a:pt x="214" y="223"/>
                </a:lnTo>
              </a:path>
            </a:pathLst>
          </a:custGeom>
          <a:noFill/>
          <a:ln cap="rnd" cmpd="sng" w="12700">
            <a:solidFill>
              <a:schemeClr val="bg1"/>
            </a:solidFill>
            <a:miter lim="800000"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5pPr>
            <a:lvl6pPr fontAlgn="base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6pPr>
            <a:lvl7pPr fontAlgn="base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7pPr>
            <a:lvl8pPr fontAlgn="base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8pPr>
            <a:lvl9pPr fontAlgn="base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9pPr>
          </a:lstStyle>
          <a:p>
            <a:endParaRPr altLang="en-US" lang="zh-CN"/>
          </a:p>
        </p:txBody>
      </p:sp>
      <p:sp>
        <p:nvSpPr>
          <p:cNvPr id="399" name="Freeform 31"/>
          <p:cNvSpPr/>
          <p:nvPr/>
        </p:nvSpPr>
        <p:spPr bwMode="auto">
          <a:xfrm>
            <a:off x="3858822" y="849415"/>
            <a:ext cx="2565595" cy="2422423"/>
          </a:xfrm>
          <a:custGeom>
            <a:gdLst>
              <a:gd fmla="*/ 613 w 1876" name="T0"/>
              <a:gd fmla="*/ 1648 h 1700" name="T1"/>
              <a:gd fmla="*/ 694 w 1876" name="T2"/>
              <a:gd fmla="*/ 1504 h 1700" name="T3"/>
              <a:gd fmla="*/ 751 w 1876" name="T4"/>
              <a:gd fmla="*/ 1639 h 1700" name="T5"/>
              <a:gd fmla="*/ 828 w 1876" name="T6"/>
              <a:gd fmla="*/ 1667 h 1700" name="T7"/>
              <a:gd fmla="*/ 922 w 1876" name="T8"/>
              <a:gd fmla="*/ 1523 h 1700" name="T9"/>
              <a:gd fmla="*/ 1020 w 1876" name="T10"/>
              <a:gd fmla="*/ 1475 h 1700" name="T11"/>
              <a:gd fmla="*/ 1134 w 1876" name="T12"/>
              <a:gd fmla="*/ 1385 h 1700" name="T13"/>
              <a:gd fmla="*/ 1202 w 1876" name="T14"/>
              <a:gd fmla="*/ 1294 h 1700" name="T15"/>
              <a:gd fmla="*/ 1268 w 1876" name="T16"/>
              <a:gd fmla="*/ 1193 h 1700" name="T17"/>
              <a:gd fmla="*/ 1333 w 1876" name="T18"/>
              <a:gd fmla="*/ 1197 h 1700" name="T19"/>
              <a:gd fmla="*/ 1410 w 1876" name="T20"/>
              <a:gd fmla="*/ 1173 h 1700" name="T21"/>
              <a:gd fmla="*/ 1507 w 1876" name="T22"/>
              <a:gd fmla="*/ 1164 h 1700" name="T23"/>
              <a:gd fmla="*/ 1599 w 1876" name="T24"/>
              <a:gd fmla="*/ 1200 h 1700" name="T25"/>
              <a:gd fmla="*/ 1647 w 1876" name="T26"/>
              <a:gd fmla="*/ 1162 h 1700" name="T27"/>
              <a:gd fmla="*/ 1744 w 1876" name="T28"/>
              <a:gd fmla="*/ 1072 h 1700" name="T29"/>
              <a:gd fmla="*/ 1829 w 1876" name="T30"/>
              <a:gd fmla="*/ 1025 h 1700" name="T31"/>
              <a:gd fmla="*/ 1850 w 1876" name="T32"/>
              <a:gd fmla="*/ 947 h 1700" name="T33"/>
              <a:gd fmla="*/ 1748 w 1876" name="T34"/>
              <a:gd fmla="*/ 891 h 1700" name="T35"/>
              <a:gd fmla="*/ 1723 w 1876" name="T36"/>
              <a:gd fmla="*/ 778 h 1700" name="T37"/>
              <a:gd fmla="*/ 1754 w 1876" name="T38"/>
              <a:gd fmla="*/ 740 h 1700" name="T39"/>
              <a:gd fmla="*/ 1766 w 1876" name="T40"/>
              <a:gd fmla="*/ 653 h 1700" name="T41"/>
              <a:gd fmla="*/ 1766 w 1876" name="T42"/>
              <a:gd fmla="*/ 631 h 1700" name="T43"/>
              <a:gd fmla="*/ 1790 w 1876" name="T44"/>
              <a:gd fmla="*/ 463 h 1700" name="T45"/>
              <a:gd fmla="*/ 1826 w 1876" name="T46"/>
              <a:gd fmla="*/ 480 h 1700" name="T47"/>
              <a:gd fmla="*/ 1840 w 1876" name="T48"/>
              <a:gd fmla="*/ 264 h 1700" name="T49"/>
              <a:gd fmla="*/ 1719 w 1876" name="T50"/>
              <a:gd fmla="*/ 171 h 1700" name="T51"/>
              <a:gd fmla="*/ 1627 w 1876" name="T52"/>
              <a:gd fmla="*/ 114 h 1700" name="T53"/>
              <a:gd fmla="*/ 1537 w 1876" name="T54"/>
              <a:gd fmla="*/ 87 h 1700" name="T55"/>
              <a:gd fmla="*/ 1520 w 1876" name="T56"/>
              <a:gd fmla="*/ 0 h 1700" name="T57"/>
              <a:gd fmla="*/ 1484 w 1876" name="T58"/>
              <a:gd fmla="*/ 87 h 1700" name="T59"/>
              <a:gd fmla="*/ 1439 w 1876" name="T60"/>
              <a:gd fmla="*/ 320 h 1700" name="T61"/>
              <a:gd fmla="*/ 1316 w 1876" name="T62"/>
              <a:gd fmla="*/ 412 h 1700" name="T63"/>
              <a:gd fmla="*/ 1235 w 1876" name="T64"/>
              <a:gd fmla="*/ 578 h 1700" name="T65"/>
              <a:gd fmla="*/ 1362 w 1876" name="T66"/>
              <a:gd fmla="*/ 607 h 1700" name="T67"/>
              <a:gd fmla="*/ 1542 w 1876" name="T68"/>
              <a:gd fmla="*/ 668 h 1700" name="T69"/>
              <a:gd fmla="*/ 1415 w 1876" name="T70"/>
              <a:gd fmla="*/ 721 h 1700" name="T71"/>
              <a:gd fmla="*/ 1312 w 1876" name="T72"/>
              <a:gd fmla="*/ 790 h 1700" name="T73"/>
              <a:gd fmla="*/ 1176 w 1876" name="T74"/>
              <a:gd fmla="*/ 915 h 1700" name="T75"/>
              <a:gd fmla="*/ 1014 w 1876" name="T76"/>
              <a:gd fmla="*/ 939 h 1700" name="T77"/>
              <a:gd fmla="*/ 979 w 1876" name="T78"/>
              <a:gd fmla="*/ 1096 h 1700" name="T79"/>
              <a:gd fmla="*/ 728 w 1876" name="T80"/>
              <a:gd fmla="*/ 1202 h 1700" name="T81"/>
              <a:gd fmla="*/ 517 w 1876" name="T82"/>
              <a:gd fmla="*/ 1268 h 1700" name="T83"/>
              <a:gd fmla="*/ 187 w 1876" name="T84"/>
              <a:gd fmla="*/ 1191 h 1700" name="T85"/>
              <a:gd fmla="*/ 10 w 1876" name="T86"/>
              <a:gd fmla="*/ 1248 h 1700" name="T87"/>
              <a:gd fmla="*/ 110 w 1876" name="T88"/>
              <a:gd fmla="*/ 1364 h 1700" name="T89"/>
              <a:gd fmla="*/ 211 w 1876" name="T90"/>
              <a:gd fmla="*/ 1409 h 1700" name="T91"/>
              <a:gd fmla="*/ 242 w 1876" name="T92"/>
              <a:gd fmla="*/ 1499 h 1700" name="T93"/>
              <a:gd fmla="*/ 347 w 1876" name="T94"/>
              <a:gd fmla="*/ 1559 h 1700" name="T95"/>
              <a:gd fmla="*/ 501 w 1876" name="T96"/>
              <a:gd fmla="*/ 1544 h 1700" name="T97"/>
              <a:gd fmla="*/ 450 w 1876" name="T98"/>
              <a:gd fmla="*/ 1625 h 1700" name="T99"/>
              <a:gd fmla="*/ 527 w 1876" name="T100"/>
              <a:gd fmla="*/ 1694 h 1700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w 1876" name="T153"/>
              <a:gd fmla="*/ 0 h 1700" name="T154"/>
              <a:gd fmla="*/ 1876 w 1876" name="T155"/>
              <a:gd fmla="*/ 1700 h 1700" name="T156"/>
            </a:gdLst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b="T156" l="T153" r="T155" t="T154"/>
            <a:pathLst>
              <a:path h="1700" w="1876">
                <a:moveTo>
                  <a:pt x="527" y="1694"/>
                </a:moveTo>
                <a:lnTo>
                  <a:pt x="553" y="1687"/>
                </a:lnTo>
                <a:lnTo>
                  <a:pt x="575" y="1678"/>
                </a:lnTo>
                <a:lnTo>
                  <a:pt x="613" y="1648"/>
                </a:lnTo>
                <a:lnTo>
                  <a:pt x="620" y="1598"/>
                </a:lnTo>
                <a:lnTo>
                  <a:pt x="641" y="1528"/>
                </a:lnTo>
                <a:lnTo>
                  <a:pt x="687" y="1497"/>
                </a:lnTo>
                <a:lnTo>
                  <a:pt x="694" y="1504"/>
                </a:lnTo>
                <a:lnTo>
                  <a:pt x="706" y="1552"/>
                </a:lnTo>
                <a:lnTo>
                  <a:pt x="685" y="1583"/>
                </a:lnTo>
                <a:lnTo>
                  <a:pt x="680" y="1612"/>
                </a:lnTo>
                <a:lnTo>
                  <a:pt x="751" y="1639"/>
                </a:lnTo>
                <a:lnTo>
                  <a:pt x="757" y="1658"/>
                </a:lnTo>
                <a:lnTo>
                  <a:pt x="799" y="1656"/>
                </a:lnTo>
                <a:lnTo>
                  <a:pt x="819" y="1660"/>
                </a:lnTo>
                <a:lnTo>
                  <a:pt x="828" y="1667"/>
                </a:lnTo>
                <a:lnTo>
                  <a:pt x="900" y="1564"/>
                </a:lnTo>
                <a:lnTo>
                  <a:pt x="919" y="1557"/>
                </a:lnTo>
                <a:lnTo>
                  <a:pt x="924" y="1544"/>
                </a:lnTo>
                <a:lnTo>
                  <a:pt x="922" y="1523"/>
                </a:lnTo>
                <a:lnTo>
                  <a:pt x="946" y="1489"/>
                </a:lnTo>
                <a:lnTo>
                  <a:pt x="991" y="1487"/>
                </a:lnTo>
                <a:lnTo>
                  <a:pt x="1010" y="1467"/>
                </a:lnTo>
                <a:lnTo>
                  <a:pt x="1020" y="1475"/>
                </a:lnTo>
                <a:lnTo>
                  <a:pt x="1046" y="1453"/>
                </a:lnTo>
                <a:lnTo>
                  <a:pt x="1062" y="1453"/>
                </a:lnTo>
                <a:lnTo>
                  <a:pt x="1110" y="1383"/>
                </a:lnTo>
                <a:lnTo>
                  <a:pt x="1134" y="1385"/>
                </a:lnTo>
                <a:lnTo>
                  <a:pt x="1165" y="1363"/>
                </a:lnTo>
                <a:lnTo>
                  <a:pt x="1173" y="1371"/>
                </a:lnTo>
                <a:lnTo>
                  <a:pt x="1230" y="1343"/>
                </a:lnTo>
                <a:lnTo>
                  <a:pt x="1202" y="1294"/>
                </a:lnTo>
                <a:lnTo>
                  <a:pt x="1211" y="1246"/>
                </a:lnTo>
                <a:lnTo>
                  <a:pt x="1235" y="1195"/>
                </a:lnTo>
                <a:lnTo>
                  <a:pt x="1254" y="1186"/>
                </a:lnTo>
                <a:lnTo>
                  <a:pt x="1268" y="1193"/>
                </a:lnTo>
                <a:lnTo>
                  <a:pt x="1268" y="1229"/>
                </a:lnTo>
                <a:lnTo>
                  <a:pt x="1283" y="1239"/>
                </a:lnTo>
                <a:lnTo>
                  <a:pt x="1319" y="1212"/>
                </a:lnTo>
                <a:lnTo>
                  <a:pt x="1333" y="1197"/>
                </a:lnTo>
                <a:lnTo>
                  <a:pt x="1349" y="1204"/>
                </a:lnTo>
                <a:lnTo>
                  <a:pt x="1367" y="1188"/>
                </a:lnTo>
                <a:lnTo>
                  <a:pt x="1404" y="1186"/>
                </a:lnTo>
                <a:lnTo>
                  <a:pt x="1410" y="1173"/>
                </a:lnTo>
                <a:lnTo>
                  <a:pt x="1402" y="1154"/>
                </a:lnTo>
                <a:lnTo>
                  <a:pt x="1428" y="1127"/>
                </a:lnTo>
                <a:lnTo>
                  <a:pt x="1458" y="1111"/>
                </a:lnTo>
                <a:lnTo>
                  <a:pt x="1507" y="1164"/>
                </a:lnTo>
                <a:lnTo>
                  <a:pt x="1505" y="1184"/>
                </a:lnTo>
                <a:lnTo>
                  <a:pt x="1529" y="1222"/>
                </a:lnTo>
                <a:lnTo>
                  <a:pt x="1586" y="1226"/>
                </a:lnTo>
                <a:lnTo>
                  <a:pt x="1599" y="1200"/>
                </a:lnTo>
                <a:lnTo>
                  <a:pt x="1584" y="1123"/>
                </a:lnTo>
                <a:lnTo>
                  <a:pt x="1597" y="1109"/>
                </a:lnTo>
                <a:lnTo>
                  <a:pt x="1623" y="1127"/>
                </a:lnTo>
                <a:lnTo>
                  <a:pt x="1647" y="1162"/>
                </a:lnTo>
                <a:lnTo>
                  <a:pt x="1685" y="1104"/>
                </a:lnTo>
                <a:lnTo>
                  <a:pt x="1702" y="1101"/>
                </a:lnTo>
                <a:lnTo>
                  <a:pt x="1730" y="1072"/>
                </a:lnTo>
                <a:lnTo>
                  <a:pt x="1744" y="1072"/>
                </a:lnTo>
                <a:lnTo>
                  <a:pt x="1768" y="1048"/>
                </a:lnTo>
                <a:lnTo>
                  <a:pt x="1781" y="1048"/>
                </a:lnTo>
                <a:lnTo>
                  <a:pt x="1794" y="1025"/>
                </a:lnTo>
                <a:lnTo>
                  <a:pt x="1829" y="1025"/>
                </a:lnTo>
                <a:lnTo>
                  <a:pt x="1860" y="995"/>
                </a:lnTo>
                <a:lnTo>
                  <a:pt x="1875" y="979"/>
                </a:lnTo>
                <a:lnTo>
                  <a:pt x="1875" y="961"/>
                </a:lnTo>
                <a:lnTo>
                  <a:pt x="1850" y="947"/>
                </a:lnTo>
                <a:lnTo>
                  <a:pt x="1850" y="915"/>
                </a:lnTo>
                <a:lnTo>
                  <a:pt x="1805" y="858"/>
                </a:lnTo>
                <a:lnTo>
                  <a:pt x="1761" y="899"/>
                </a:lnTo>
                <a:lnTo>
                  <a:pt x="1748" y="891"/>
                </a:lnTo>
                <a:lnTo>
                  <a:pt x="1745" y="867"/>
                </a:lnTo>
                <a:lnTo>
                  <a:pt x="1728" y="840"/>
                </a:lnTo>
                <a:lnTo>
                  <a:pt x="1723" y="809"/>
                </a:lnTo>
                <a:lnTo>
                  <a:pt x="1723" y="778"/>
                </a:lnTo>
                <a:lnTo>
                  <a:pt x="1693" y="756"/>
                </a:lnTo>
                <a:lnTo>
                  <a:pt x="1689" y="742"/>
                </a:lnTo>
                <a:lnTo>
                  <a:pt x="1697" y="723"/>
                </a:lnTo>
                <a:lnTo>
                  <a:pt x="1754" y="740"/>
                </a:lnTo>
                <a:lnTo>
                  <a:pt x="1757" y="711"/>
                </a:lnTo>
                <a:lnTo>
                  <a:pt x="1776" y="689"/>
                </a:lnTo>
                <a:lnTo>
                  <a:pt x="1764" y="677"/>
                </a:lnTo>
                <a:lnTo>
                  <a:pt x="1766" y="653"/>
                </a:lnTo>
                <a:lnTo>
                  <a:pt x="1794" y="639"/>
                </a:lnTo>
                <a:lnTo>
                  <a:pt x="1800" y="631"/>
                </a:lnTo>
                <a:lnTo>
                  <a:pt x="1797" y="622"/>
                </a:lnTo>
                <a:lnTo>
                  <a:pt x="1766" y="631"/>
                </a:lnTo>
                <a:lnTo>
                  <a:pt x="1711" y="590"/>
                </a:lnTo>
                <a:lnTo>
                  <a:pt x="1709" y="580"/>
                </a:lnTo>
                <a:lnTo>
                  <a:pt x="1735" y="547"/>
                </a:lnTo>
                <a:lnTo>
                  <a:pt x="1790" y="463"/>
                </a:lnTo>
                <a:lnTo>
                  <a:pt x="1794" y="456"/>
                </a:lnTo>
                <a:lnTo>
                  <a:pt x="1802" y="456"/>
                </a:lnTo>
                <a:lnTo>
                  <a:pt x="1821" y="478"/>
                </a:lnTo>
                <a:lnTo>
                  <a:pt x="1826" y="480"/>
                </a:lnTo>
                <a:lnTo>
                  <a:pt x="1826" y="378"/>
                </a:lnTo>
                <a:lnTo>
                  <a:pt x="1845" y="370"/>
                </a:lnTo>
                <a:lnTo>
                  <a:pt x="1845" y="330"/>
                </a:lnTo>
                <a:lnTo>
                  <a:pt x="1840" y="264"/>
                </a:lnTo>
                <a:lnTo>
                  <a:pt x="1862" y="176"/>
                </a:lnTo>
                <a:lnTo>
                  <a:pt x="1797" y="125"/>
                </a:lnTo>
                <a:lnTo>
                  <a:pt x="1745" y="169"/>
                </a:lnTo>
                <a:lnTo>
                  <a:pt x="1719" y="171"/>
                </a:lnTo>
                <a:lnTo>
                  <a:pt x="1706" y="187"/>
                </a:lnTo>
                <a:lnTo>
                  <a:pt x="1663" y="180"/>
                </a:lnTo>
                <a:lnTo>
                  <a:pt x="1640" y="154"/>
                </a:lnTo>
                <a:lnTo>
                  <a:pt x="1627" y="114"/>
                </a:lnTo>
                <a:lnTo>
                  <a:pt x="1630" y="99"/>
                </a:lnTo>
                <a:lnTo>
                  <a:pt x="1594" y="77"/>
                </a:lnTo>
                <a:lnTo>
                  <a:pt x="1575" y="110"/>
                </a:lnTo>
                <a:lnTo>
                  <a:pt x="1537" y="87"/>
                </a:lnTo>
                <a:lnTo>
                  <a:pt x="1531" y="81"/>
                </a:lnTo>
                <a:lnTo>
                  <a:pt x="1553" y="21"/>
                </a:lnTo>
                <a:lnTo>
                  <a:pt x="1536" y="0"/>
                </a:lnTo>
                <a:lnTo>
                  <a:pt x="1520" y="0"/>
                </a:lnTo>
                <a:lnTo>
                  <a:pt x="1481" y="26"/>
                </a:lnTo>
                <a:lnTo>
                  <a:pt x="1448" y="77"/>
                </a:lnTo>
                <a:lnTo>
                  <a:pt x="1460" y="84"/>
                </a:lnTo>
                <a:lnTo>
                  <a:pt x="1484" y="87"/>
                </a:lnTo>
                <a:lnTo>
                  <a:pt x="1505" y="137"/>
                </a:lnTo>
                <a:lnTo>
                  <a:pt x="1494" y="158"/>
                </a:lnTo>
                <a:lnTo>
                  <a:pt x="1474" y="187"/>
                </a:lnTo>
                <a:lnTo>
                  <a:pt x="1439" y="320"/>
                </a:lnTo>
                <a:lnTo>
                  <a:pt x="1452" y="342"/>
                </a:lnTo>
                <a:lnTo>
                  <a:pt x="1441" y="359"/>
                </a:lnTo>
                <a:lnTo>
                  <a:pt x="1360" y="419"/>
                </a:lnTo>
                <a:lnTo>
                  <a:pt x="1316" y="412"/>
                </a:lnTo>
                <a:lnTo>
                  <a:pt x="1292" y="403"/>
                </a:lnTo>
                <a:lnTo>
                  <a:pt x="1288" y="414"/>
                </a:lnTo>
                <a:lnTo>
                  <a:pt x="1252" y="557"/>
                </a:lnTo>
                <a:lnTo>
                  <a:pt x="1235" y="578"/>
                </a:lnTo>
                <a:lnTo>
                  <a:pt x="1244" y="602"/>
                </a:lnTo>
                <a:lnTo>
                  <a:pt x="1266" y="622"/>
                </a:lnTo>
                <a:lnTo>
                  <a:pt x="1303" y="602"/>
                </a:lnTo>
                <a:lnTo>
                  <a:pt x="1362" y="607"/>
                </a:lnTo>
                <a:lnTo>
                  <a:pt x="1380" y="578"/>
                </a:lnTo>
                <a:lnTo>
                  <a:pt x="1410" y="569"/>
                </a:lnTo>
                <a:lnTo>
                  <a:pt x="1470" y="590"/>
                </a:lnTo>
                <a:lnTo>
                  <a:pt x="1542" y="668"/>
                </a:lnTo>
                <a:lnTo>
                  <a:pt x="1542" y="684"/>
                </a:lnTo>
                <a:lnTo>
                  <a:pt x="1527" y="694"/>
                </a:lnTo>
                <a:lnTo>
                  <a:pt x="1443" y="699"/>
                </a:lnTo>
                <a:lnTo>
                  <a:pt x="1415" y="721"/>
                </a:lnTo>
                <a:lnTo>
                  <a:pt x="1393" y="718"/>
                </a:lnTo>
                <a:lnTo>
                  <a:pt x="1378" y="742"/>
                </a:lnTo>
                <a:lnTo>
                  <a:pt x="1338" y="752"/>
                </a:lnTo>
                <a:lnTo>
                  <a:pt x="1312" y="790"/>
                </a:lnTo>
                <a:lnTo>
                  <a:pt x="1307" y="820"/>
                </a:lnTo>
                <a:lnTo>
                  <a:pt x="1250" y="858"/>
                </a:lnTo>
                <a:lnTo>
                  <a:pt x="1216" y="862"/>
                </a:lnTo>
                <a:lnTo>
                  <a:pt x="1176" y="915"/>
                </a:lnTo>
                <a:lnTo>
                  <a:pt x="1139" y="937"/>
                </a:lnTo>
                <a:lnTo>
                  <a:pt x="1067" y="921"/>
                </a:lnTo>
                <a:lnTo>
                  <a:pt x="1042" y="911"/>
                </a:lnTo>
                <a:lnTo>
                  <a:pt x="1014" y="939"/>
                </a:lnTo>
                <a:lnTo>
                  <a:pt x="1000" y="990"/>
                </a:lnTo>
                <a:lnTo>
                  <a:pt x="1041" y="1048"/>
                </a:lnTo>
                <a:lnTo>
                  <a:pt x="1014" y="1074"/>
                </a:lnTo>
                <a:lnTo>
                  <a:pt x="979" y="1096"/>
                </a:lnTo>
                <a:lnTo>
                  <a:pt x="926" y="1162"/>
                </a:lnTo>
                <a:lnTo>
                  <a:pt x="859" y="1193"/>
                </a:lnTo>
                <a:lnTo>
                  <a:pt x="747" y="1204"/>
                </a:lnTo>
                <a:lnTo>
                  <a:pt x="728" y="1202"/>
                </a:lnTo>
                <a:lnTo>
                  <a:pt x="599" y="1257"/>
                </a:lnTo>
                <a:lnTo>
                  <a:pt x="541" y="1294"/>
                </a:lnTo>
                <a:lnTo>
                  <a:pt x="522" y="1285"/>
                </a:lnTo>
                <a:lnTo>
                  <a:pt x="517" y="1268"/>
                </a:lnTo>
                <a:lnTo>
                  <a:pt x="438" y="1263"/>
                </a:lnTo>
                <a:lnTo>
                  <a:pt x="345" y="1234"/>
                </a:lnTo>
                <a:lnTo>
                  <a:pt x="321" y="1207"/>
                </a:lnTo>
                <a:lnTo>
                  <a:pt x="187" y="1191"/>
                </a:lnTo>
                <a:lnTo>
                  <a:pt x="163" y="1202"/>
                </a:lnTo>
                <a:lnTo>
                  <a:pt x="1" y="1186"/>
                </a:lnTo>
                <a:lnTo>
                  <a:pt x="0" y="1210"/>
                </a:lnTo>
                <a:lnTo>
                  <a:pt x="10" y="1248"/>
                </a:lnTo>
                <a:lnTo>
                  <a:pt x="3" y="1310"/>
                </a:lnTo>
                <a:lnTo>
                  <a:pt x="50" y="1378"/>
                </a:lnTo>
                <a:lnTo>
                  <a:pt x="74" y="1393"/>
                </a:lnTo>
                <a:lnTo>
                  <a:pt x="110" y="1364"/>
                </a:lnTo>
                <a:lnTo>
                  <a:pt x="189" y="1364"/>
                </a:lnTo>
                <a:lnTo>
                  <a:pt x="209" y="1371"/>
                </a:lnTo>
                <a:lnTo>
                  <a:pt x="220" y="1389"/>
                </a:lnTo>
                <a:lnTo>
                  <a:pt x="211" y="1409"/>
                </a:lnTo>
                <a:lnTo>
                  <a:pt x="168" y="1444"/>
                </a:lnTo>
                <a:lnTo>
                  <a:pt x="172" y="1462"/>
                </a:lnTo>
                <a:lnTo>
                  <a:pt x="223" y="1499"/>
                </a:lnTo>
                <a:lnTo>
                  <a:pt x="242" y="1499"/>
                </a:lnTo>
                <a:lnTo>
                  <a:pt x="249" y="1508"/>
                </a:lnTo>
                <a:lnTo>
                  <a:pt x="244" y="1523"/>
                </a:lnTo>
                <a:lnTo>
                  <a:pt x="275" y="1548"/>
                </a:lnTo>
                <a:lnTo>
                  <a:pt x="347" y="1559"/>
                </a:lnTo>
                <a:lnTo>
                  <a:pt x="383" y="1550"/>
                </a:lnTo>
                <a:lnTo>
                  <a:pt x="426" y="1506"/>
                </a:lnTo>
                <a:lnTo>
                  <a:pt x="479" y="1511"/>
                </a:lnTo>
                <a:lnTo>
                  <a:pt x="501" y="1544"/>
                </a:lnTo>
                <a:lnTo>
                  <a:pt x="488" y="1574"/>
                </a:lnTo>
                <a:lnTo>
                  <a:pt x="493" y="1593"/>
                </a:lnTo>
                <a:lnTo>
                  <a:pt x="464" y="1610"/>
                </a:lnTo>
                <a:lnTo>
                  <a:pt x="450" y="1625"/>
                </a:lnTo>
                <a:lnTo>
                  <a:pt x="455" y="1663"/>
                </a:lnTo>
                <a:lnTo>
                  <a:pt x="505" y="1699"/>
                </a:lnTo>
                <a:lnTo>
                  <a:pt x="527" y="1694"/>
                </a:lnTo>
              </a:path>
            </a:pathLst>
          </a:custGeom>
          <a:noFill/>
          <a:ln cap="rnd" cmpd="sng" w="12700">
            <a:solidFill>
              <a:schemeClr val="bg1"/>
            </a:solidFill>
            <a:miter lim="800000"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5pPr>
            <a:lvl6pPr fontAlgn="base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6pPr>
            <a:lvl7pPr fontAlgn="base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7pPr>
            <a:lvl8pPr fontAlgn="base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8pPr>
            <a:lvl9pPr fontAlgn="base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9pPr>
          </a:lstStyle>
          <a:p>
            <a:endParaRPr altLang="en-US" lang="zh-CN"/>
          </a:p>
        </p:txBody>
      </p:sp>
      <p:sp>
        <p:nvSpPr>
          <p:cNvPr id="400" name="Freeform 32"/>
          <p:cNvSpPr/>
          <p:nvPr/>
        </p:nvSpPr>
        <p:spPr bwMode="auto">
          <a:xfrm>
            <a:off x="6013174" y="2204423"/>
            <a:ext cx="672943" cy="680269"/>
          </a:xfrm>
          <a:custGeom>
            <a:gdLst>
              <a:gd fmla="*/ 406 w 491" name="T0"/>
              <a:gd fmla="*/ 331 h 478" name="T1"/>
              <a:gd fmla="*/ 458 w 491" name="T2"/>
              <a:gd fmla="*/ 254 h 478" name="T3"/>
              <a:gd fmla="*/ 490 w 491" name="T4"/>
              <a:gd fmla="*/ 216 h 478" name="T5"/>
              <a:gd fmla="*/ 485 w 491" name="T6"/>
              <a:gd fmla="*/ 178 h 478" name="T7"/>
              <a:gd fmla="*/ 451 w 491" name="T8"/>
              <a:gd fmla="*/ 139 h 478" name="T9"/>
              <a:gd fmla="*/ 446 w 491" name="T10"/>
              <a:gd fmla="*/ 106 h 478" name="T11"/>
              <a:gd fmla="*/ 384 w 491" name="T12"/>
              <a:gd fmla="*/ 20 h 478" name="T13"/>
              <a:gd fmla="*/ 380 w 491" name="T14"/>
              <a:gd fmla="*/ 28 h 478" name="T15"/>
              <a:gd fmla="*/ 367 w 491" name="T16"/>
              <a:gd fmla="*/ 42 h 478" name="T17"/>
              <a:gd fmla="*/ 341 w 491" name="T18"/>
              <a:gd fmla="*/ 11 h 478" name="T19"/>
              <a:gd fmla="*/ 303 w 491" name="T20"/>
              <a:gd fmla="*/ 0 h 478" name="T21"/>
              <a:gd fmla="*/ 301 w 491" name="T22"/>
              <a:gd fmla="*/ 11 h 478" name="T23"/>
              <a:gd fmla="*/ 301 w 491" name="T24"/>
              <a:gd fmla="*/ 28 h 478" name="T25"/>
              <a:gd fmla="*/ 286 w 491" name="T26"/>
              <a:gd fmla="*/ 44 h 478" name="T27"/>
              <a:gd fmla="*/ 255 w 491" name="T28"/>
              <a:gd fmla="*/ 74 h 478" name="T29"/>
              <a:gd fmla="*/ 221 w 491" name="T30"/>
              <a:gd fmla="*/ 74 h 478" name="T31"/>
              <a:gd fmla="*/ 207 w 491" name="T32"/>
              <a:gd fmla="*/ 97 h 478" name="T33"/>
              <a:gd fmla="*/ 195 w 491" name="T34"/>
              <a:gd fmla="*/ 97 h 478" name="T35"/>
              <a:gd fmla="*/ 171 w 491" name="T36"/>
              <a:gd fmla="*/ 122 h 478" name="T37"/>
              <a:gd fmla="*/ 157 w 491" name="T38"/>
              <a:gd fmla="*/ 122 h 478" name="T39"/>
              <a:gd fmla="*/ 129 w 491" name="T40"/>
              <a:gd fmla="*/ 150 h 478" name="T41"/>
              <a:gd fmla="*/ 111 w 491" name="T42"/>
              <a:gd fmla="*/ 154 h 478" name="T43"/>
              <a:gd fmla="*/ 74 w 491" name="T44"/>
              <a:gd fmla="*/ 212 h 478" name="T45"/>
              <a:gd fmla="*/ 50 w 491" name="T46"/>
              <a:gd fmla="*/ 177 h 478" name="T47"/>
              <a:gd fmla="*/ 23 w 491" name="T48"/>
              <a:gd fmla="*/ 159 h 478" name="T49"/>
              <a:gd fmla="*/ 11 w 491" name="T50"/>
              <a:gd fmla="*/ 172 h 478" name="T51"/>
              <a:gd fmla="*/ 26 w 491" name="T52"/>
              <a:gd fmla="*/ 250 h 478" name="T53"/>
              <a:gd fmla="*/ 13 w 491" name="T54"/>
              <a:gd fmla="*/ 276 h 478" name="T55"/>
              <a:gd fmla="*/ 0 w 491" name="T56"/>
              <a:gd fmla="*/ 315 h 478" name="T57"/>
              <a:gd fmla="*/ 37 w 491" name="T58"/>
              <a:gd fmla="*/ 339 h 478" name="T59"/>
              <a:gd fmla="*/ 57 w 491" name="T60"/>
              <a:gd fmla="*/ 342 h 478" name="T61"/>
              <a:gd fmla="*/ 83 w 491" name="T62"/>
              <a:gd fmla="*/ 380 h 478" name="T63"/>
              <a:gd fmla="*/ 102 w 491" name="T64"/>
              <a:gd fmla="*/ 368 h 478" name="T65"/>
              <a:gd fmla="*/ 133 w 491" name="T66"/>
              <a:gd fmla="*/ 331 h 478" name="T67"/>
              <a:gd fmla="*/ 164 w 491" name="T68"/>
              <a:gd fmla="*/ 278 h 478" name="T69"/>
              <a:gd fmla="*/ 217 w 491" name="T70"/>
              <a:gd fmla="*/ 267 h 478" name="T71"/>
              <a:gd fmla="*/ 250 w 491" name="T72"/>
              <a:gd fmla="*/ 300 h 478" name="T73"/>
              <a:gd fmla="*/ 225 w 491" name="T74"/>
              <a:gd fmla="*/ 353 h 478" name="T75"/>
              <a:gd fmla="*/ 195 w 491" name="T76"/>
              <a:gd fmla="*/ 402 h 478" name="T77"/>
              <a:gd fmla="*/ 223 w 491" name="T78"/>
              <a:gd fmla="*/ 421 h 478" name="T79"/>
              <a:gd fmla="*/ 221 w 491" name="T80"/>
              <a:gd fmla="*/ 445 h 478" name="T81"/>
              <a:gd fmla="*/ 198 w 491" name="T82"/>
              <a:gd fmla="*/ 467 h 478" name="T83"/>
              <a:gd fmla="*/ 203 w 491" name="T84"/>
              <a:gd fmla="*/ 477 h 478" name="T85"/>
              <a:gd fmla="*/ 243 w 491" name="T86"/>
              <a:gd fmla="*/ 457 h 478" name="T87"/>
              <a:gd fmla="*/ 298 w 491" name="T88"/>
              <a:gd fmla="*/ 384 h 478" name="T89"/>
              <a:gd fmla="*/ 379 w 491" name="T90"/>
              <a:gd fmla="*/ 337 h 478" name="T91"/>
              <a:gd fmla="*/ 406 w 491" name="T92"/>
              <a:gd fmla="*/ 331 h 478" name="T93"/>
              <a:gd fmla="*/ 406 w 491" name="T94"/>
              <a:gd fmla="*/ 331 h 478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w 491" name="T144"/>
              <a:gd fmla="*/ 0 h 478" name="T145"/>
              <a:gd fmla="*/ 491 w 491" name="T146"/>
              <a:gd fmla="*/ 478 h 478" name="T147"/>
            </a:gdLst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b="T147" l="T144" r="T146" t="T145"/>
            <a:pathLst>
              <a:path h="478" w="491">
                <a:moveTo>
                  <a:pt x="406" y="331"/>
                </a:moveTo>
                <a:lnTo>
                  <a:pt x="458" y="254"/>
                </a:lnTo>
                <a:lnTo>
                  <a:pt x="490" y="216"/>
                </a:lnTo>
                <a:lnTo>
                  <a:pt x="485" y="178"/>
                </a:lnTo>
                <a:lnTo>
                  <a:pt x="451" y="139"/>
                </a:lnTo>
                <a:lnTo>
                  <a:pt x="446" y="106"/>
                </a:lnTo>
                <a:lnTo>
                  <a:pt x="384" y="20"/>
                </a:lnTo>
                <a:lnTo>
                  <a:pt x="380" y="28"/>
                </a:lnTo>
                <a:lnTo>
                  <a:pt x="367" y="42"/>
                </a:lnTo>
                <a:lnTo>
                  <a:pt x="341" y="11"/>
                </a:lnTo>
                <a:lnTo>
                  <a:pt x="303" y="0"/>
                </a:lnTo>
                <a:lnTo>
                  <a:pt x="301" y="11"/>
                </a:lnTo>
                <a:lnTo>
                  <a:pt x="301" y="28"/>
                </a:lnTo>
                <a:lnTo>
                  <a:pt x="286" y="44"/>
                </a:lnTo>
                <a:lnTo>
                  <a:pt x="255" y="74"/>
                </a:lnTo>
                <a:lnTo>
                  <a:pt x="221" y="74"/>
                </a:lnTo>
                <a:lnTo>
                  <a:pt x="207" y="97"/>
                </a:lnTo>
                <a:lnTo>
                  <a:pt x="195" y="97"/>
                </a:lnTo>
                <a:lnTo>
                  <a:pt x="171" y="122"/>
                </a:lnTo>
                <a:lnTo>
                  <a:pt x="157" y="122"/>
                </a:lnTo>
                <a:lnTo>
                  <a:pt x="129" y="150"/>
                </a:lnTo>
                <a:lnTo>
                  <a:pt x="111" y="154"/>
                </a:lnTo>
                <a:lnTo>
                  <a:pt x="74" y="212"/>
                </a:lnTo>
                <a:lnTo>
                  <a:pt x="50" y="177"/>
                </a:lnTo>
                <a:lnTo>
                  <a:pt x="23" y="159"/>
                </a:lnTo>
                <a:lnTo>
                  <a:pt x="11" y="172"/>
                </a:lnTo>
                <a:lnTo>
                  <a:pt x="26" y="250"/>
                </a:lnTo>
                <a:lnTo>
                  <a:pt x="13" y="276"/>
                </a:lnTo>
                <a:lnTo>
                  <a:pt x="0" y="315"/>
                </a:lnTo>
                <a:lnTo>
                  <a:pt x="37" y="339"/>
                </a:lnTo>
                <a:lnTo>
                  <a:pt x="57" y="342"/>
                </a:lnTo>
                <a:lnTo>
                  <a:pt x="83" y="380"/>
                </a:lnTo>
                <a:lnTo>
                  <a:pt x="102" y="368"/>
                </a:lnTo>
                <a:lnTo>
                  <a:pt x="133" y="331"/>
                </a:lnTo>
                <a:lnTo>
                  <a:pt x="164" y="278"/>
                </a:lnTo>
                <a:lnTo>
                  <a:pt x="217" y="267"/>
                </a:lnTo>
                <a:lnTo>
                  <a:pt x="250" y="300"/>
                </a:lnTo>
                <a:lnTo>
                  <a:pt x="225" y="353"/>
                </a:lnTo>
                <a:lnTo>
                  <a:pt x="195" y="402"/>
                </a:lnTo>
                <a:lnTo>
                  <a:pt x="223" y="421"/>
                </a:lnTo>
                <a:lnTo>
                  <a:pt x="221" y="445"/>
                </a:lnTo>
                <a:lnTo>
                  <a:pt x="198" y="467"/>
                </a:lnTo>
                <a:lnTo>
                  <a:pt x="203" y="477"/>
                </a:lnTo>
                <a:lnTo>
                  <a:pt x="243" y="457"/>
                </a:lnTo>
                <a:lnTo>
                  <a:pt x="298" y="384"/>
                </a:lnTo>
                <a:lnTo>
                  <a:pt x="379" y="337"/>
                </a:lnTo>
                <a:lnTo>
                  <a:pt x="406" y="331"/>
                </a:lnTo>
              </a:path>
            </a:pathLst>
          </a:custGeom>
          <a:noFill/>
          <a:ln cap="rnd" cmpd="sng" w="12700">
            <a:solidFill>
              <a:schemeClr val="bg1"/>
            </a:solidFill>
            <a:miter lim="800000"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5pPr>
            <a:lvl6pPr fontAlgn="base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6pPr>
            <a:lvl7pPr fontAlgn="base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7pPr>
            <a:lvl8pPr fontAlgn="base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8pPr>
            <a:lvl9pPr fontAlgn="base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9pPr>
          </a:lstStyle>
          <a:p>
            <a:endParaRPr altLang="en-US" lang="zh-CN"/>
          </a:p>
        </p:txBody>
      </p:sp>
      <p:sp>
        <p:nvSpPr>
          <p:cNvPr id="401" name="Freeform 33"/>
          <p:cNvSpPr/>
          <p:nvPr/>
        </p:nvSpPr>
        <p:spPr bwMode="auto">
          <a:xfrm>
            <a:off x="6172063" y="1817278"/>
            <a:ext cx="972029" cy="699627"/>
          </a:xfrm>
          <a:custGeom>
            <a:gdLst>
              <a:gd fmla="*/ 686 w 709" name="T0"/>
              <a:gd fmla="*/ 135 h 488" name="T1"/>
              <a:gd fmla="*/ 631 w 709" name="T2"/>
              <a:gd fmla="*/ 125 h 488" name="T3"/>
              <a:gd fmla="*/ 609 w 709" name="T4"/>
              <a:gd fmla="*/ 120 h 488" name="T5"/>
              <a:gd fmla="*/ 561 w 709" name="T6"/>
              <a:gd fmla="*/ 149 h 488" name="T7"/>
              <a:gd fmla="*/ 539 w 709" name="T8"/>
              <a:gd fmla="*/ 162 h 488" name="T9"/>
              <a:gd fmla="*/ 496 w 709" name="T10"/>
              <a:gd fmla="*/ 130 h 488" name="T11"/>
              <a:gd fmla="*/ 458 w 709" name="T12"/>
              <a:gd fmla="*/ 96 h 488" name="T13"/>
              <a:gd fmla="*/ 451 w 709" name="T14"/>
              <a:gd fmla="*/ 142 h 488" name="T15"/>
              <a:gd fmla="*/ 412 w 709" name="T16"/>
              <a:gd fmla="*/ 96 h 488" name="T17"/>
              <a:gd fmla="*/ 379 w 709" name="T18"/>
              <a:gd fmla="*/ 63 h 488" name="T19"/>
              <a:gd fmla="*/ 307 w 709" name="T20"/>
              <a:gd fmla="*/ 63 h 488" name="T21"/>
              <a:gd fmla="*/ 269 w 709" name="T22"/>
              <a:gd fmla="*/ 36 h 488" name="T23"/>
              <a:gd fmla="*/ 216 w 709" name="T24"/>
              <a:gd fmla="*/ 55 h 488" name="T25"/>
              <a:gd fmla="*/ 161 w 709" name="T26"/>
              <a:gd fmla="*/ 41 h 488" name="T27"/>
              <a:gd fmla="*/ 87 w 709" name="T28"/>
              <a:gd fmla="*/ 10 h 488" name="T29"/>
              <a:gd fmla="*/ 65 w 709" name="T30"/>
              <a:gd fmla="*/ 61 h 488" name="T31"/>
              <a:gd fmla="*/ 0 w 709" name="T32"/>
              <a:gd fmla="*/ 63 h 488" name="T33"/>
              <a:gd fmla="*/ 34 w 709" name="T34"/>
              <a:gd fmla="*/ 99 h 488" name="T35"/>
              <a:gd fmla="*/ 38 w 709" name="T36"/>
              <a:gd fmla="*/ 161 h 488" name="T37"/>
              <a:gd fmla="*/ 58 w 709" name="T38"/>
              <a:gd fmla="*/ 211 h 488" name="T39"/>
              <a:gd fmla="*/ 115 w 709" name="T40"/>
              <a:gd fmla="*/ 178 h 488" name="T41"/>
              <a:gd fmla="*/ 161 w 709" name="T42"/>
              <a:gd fmla="*/ 268 h 488" name="T43"/>
              <a:gd fmla="*/ 187 w 709" name="T44"/>
              <a:gd fmla="*/ 270 h 488" name="T45"/>
              <a:gd fmla="*/ 252 w 709" name="T46"/>
              <a:gd fmla="*/ 313 h 488" name="T47"/>
              <a:gd fmla="*/ 269 w 709" name="T48"/>
              <a:gd fmla="*/ 291 h 488" name="T49"/>
              <a:gd fmla="*/ 335 w 709" name="T50"/>
              <a:gd fmla="*/ 409 h 488" name="T51"/>
              <a:gd fmla="*/ 374 w 709" name="T52"/>
              <a:gd fmla="*/ 487 h 488" name="T53"/>
              <a:gd fmla="*/ 434 w 709" name="T54"/>
              <a:gd fmla="*/ 385 h 488" name="T55"/>
              <a:gd fmla="*/ 477 w 709" name="T56"/>
              <a:gd fmla="*/ 398 h 488" name="T57"/>
              <a:gd fmla="*/ 546 w 709" name="T58"/>
              <a:gd fmla="*/ 376 h 488" name="T59"/>
              <a:gd fmla="*/ 528 w 709" name="T60"/>
              <a:gd fmla="*/ 330 h 488" name="T61"/>
              <a:gd fmla="*/ 594 w 709" name="T62"/>
              <a:gd fmla="*/ 277 h 488" name="T63"/>
              <a:gd fmla="*/ 620 w 709" name="T64"/>
              <a:gd fmla="*/ 229 h 488" name="T65"/>
              <a:gd fmla="*/ 642 w 709" name="T66"/>
              <a:gd fmla="*/ 200 h 488" name="T67"/>
              <a:gd fmla="*/ 666 w 709" name="T68"/>
              <a:gd fmla="*/ 224 h 488" name="T69"/>
              <a:gd fmla="*/ 708 w 709" name="T70"/>
              <a:gd fmla="*/ 147 h 488" name="T71"/>
              <a:gd fmla="*/ 704 w 709" name="T72"/>
              <a:gd fmla="*/ 135 h 488" name="T73"/>
              <a:gd fmla="*/ 0 60000 65536" name="T74"/>
              <a:gd fmla="*/ 0 60000 65536" name="T75"/>
              <a:gd fmla="*/ 0 60000 65536" name="T76"/>
              <a:gd fmla="*/ 0 60000 65536" name="T77"/>
              <a:gd fmla="*/ 0 60000 65536" name="T78"/>
              <a:gd fmla="*/ 0 60000 65536" name="T79"/>
              <a:gd fmla="*/ 0 60000 65536" name="T80"/>
              <a:gd fmla="*/ 0 60000 65536" name="T81"/>
              <a:gd fmla="*/ 0 60000 65536" name="T82"/>
              <a:gd fmla="*/ 0 60000 65536" name="T83"/>
              <a:gd fmla="*/ 0 60000 65536" name="T84"/>
              <a:gd fmla="*/ 0 60000 65536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w 709" name="T111"/>
              <a:gd fmla="*/ 0 h 488" name="T112"/>
              <a:gd fmla="*/ 709 w 709" name="T113"/>
              <a:gd fmla="*/ 488 h 488" name="T114"/>
            </a:gdLst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b="T114" l="T111" r="T113" t="T112"/>
            <a:pathLst>
              <a:path h="488" w="709">
                <a:moveTo>
                  <a:pt x="704" y="135"/>
                </a:moveTo>
                <a:lnTo>
                  <a:pt x="686" y="135"/>
                </a:lnTo>
                <a:lnTo>
                  <a:pt x="664" y="135"/>
                </a:lnTo>
                <a:lnTo>
                  <a:pt x="631" y="125"/>
                </a:lnTo>
                <a:lnTo>
                  <a:pt x="620" y="105"/>
                </a:lnTo>
                <a:lnTo>
                  <a:pt x="609" y="120"/>
                </a:lnTo>
                <a:lnTo>
                  <a:pt x="594" y="110"/>
                </a:lnTo>
                <a:lnTo>
                  <a:pt x="561" y="149"/>
                </a:lnTo>
                <a:lnTo>
                  <a:pt x="554" y="161"/>
                </a:lnTo>
                <a:lnTo>
                  <a:pt x="539" y="162"/>
                </a:lnTo>
                <a:lnTo>
                  <a:pt x="517" y="138"/>
                </a:lnTo>
                <a:lnTo>
                  <a:pt x="496" y="130"/>
                </a:lnTo>
                <a:lnTo>
                  <a:pt x="473" y="85"/>
                </a:lnTo>
                <a:lnTo>
                  <a:pt x="458" y="96"/>
                </a:lnTo>
                <a:lnTo>
                  <a:pt x="462" y="135"/>
                </a:lnTo>
                <a:lnTo>
                  <a:pt x="451" y="142"/>
                </a:lnTo>
                <a:lnTo>
                  <a:pt x="422" y="110"/>
                </a:lnTo>
                <a:lnTo>
                  <a:pt x="412" y="96"/>
                </a:lnTo>
                <a:lnTo>
                  <a:pt x="390" y="96"/>
                </a:lnTo>
                <a:lnTo>
                  <a:pt x="379" y="63"/>
                </a:lnTo>
                <a:lnTo>
                  <a:pt x="348" y="48"/>
                </a:lnTo>
                <a:lnTo>
                  <a:pt x="307" y="63"/>
                </a:lnTo>
                <a:lnTo>
                  <a:pt x="290" y="61"/>
                </a:lnTo>
                <a:lnTo>
                  <a:pt x="269" y="36"/>
                </a:lnTo>
                <a:lnTo>
                  <a:pt x="237" y="55"/>
                </a:lnTo>
                <a:lnTo>
                  <a:pt x="216" y="55"/>
                </a:lnTo>
                <a:lnTo>
                  <a:pt x="194" y="65"/>
                </a:lnTo>
                <a:lnTo>
                  <a:pt x="161" y="41"/>
                </a:lnTo>
                <a:lnTo>
                  <a:pt x="139" y="0"/>
                </a:lnTo>
                <a:lnTo>
                  <a:pt x="87" y="10"/>
                </a:lnTo>
                <a:lnTo>
                  <a:pt x="67" y="32"/>
                </a:lnTo>
                <a:lnTo>
                  <a:pt x="65" y="61"/>
                </a:lnTo>
                <a:lnTo>
                  <a:pt x="8" y="43"/>
                </a:lnTo>
                <a:lnTo>
                  <a:pt x="0" y="63"/>
                </a:lnTo>
                <a:lnTo>
                  <a:pt x="3" y="77"/>
                </a:lnTo>
                <a:lnTo>
                  <a:pt x="34" y="99"/>
                </a:lnTo>
                <a:lnTo>
                  <a:pt x="34" y="130"/>
                </a:lnTo>
                <a:lnTo>
                  <a:pt x="38" y="161"/>
                </a:lnTo>
                <a:lnTo>
                  <a:pt x="56" y="187"/>
                </a:lnTo>
                <a:lnTo>
                  <a:pt x="58" y="211"/>
                </a:lnTo>
                <a:lnTo>
                  <a:pt x="72" y="219"/>
                </a:lnTo>
                <a:lnTo>
                  <a:pt x="115" y="178"/>
                </a:lnTo>
                <a:lnTo>
                  <a:pt x="161" y="236"/>
                </a:lnTo>
                <a:lnTo>
                  <a:pt x="161" y="268"/>
                </a:lnTo>
                <a:lnTo>
                  <a:pt x="185" y="282"/>
                </a:lnTo>
                <a:lnTo>
                  <a:pt x="187" y="270"/>
                </a:lnTo>
                <a:lnTo>
                  <a:pt x="225" y="282"/>
                </a:lnTo>
                <a:lnTo>
                  <a:pt x="252" y="313"/>
                </a:lnTo>
                <a:lnTo>
                  <a:pt x="264" y="299"/>
                </a:lnTo>
                <a:lnTo>
                  <a:pt x="269" y="291"/>
                </a:lnTo>
                <a:lnTo>
                  <a:pt x="331" y="376"/>
                </a:lnTo>
                <a:lnTo>
                  <a:pt x="335" y="409"/>
                </a:lnTo>
                <a:lnTo>
                  <a:pt x="370" y="449"/>
                </a:lnTo>
                <a:lnTo>
                  <a:pt x="374" y="487"/>
                </a:lnTo>
                <a:lnTo>
                  <a:pt x="405" y="467"/>
                </a:lnTo>
                <a:lnTo>
                  <a:pt x="434" y="385"/>
                </a:lnTo>
                <a:lnTo>
                  <a:pt x="446" y="381"/>
                </a:lnTo>
                <a:lnTo>
                  <a:pt x="477" y="398"/>
                </a:lnTo>
                <a:lnTo>
                  <a:pt x="528" y="392"/>
                </a:lnTo>
                <a:lnTo>
                  <a:pt x="546" y="376"/>
                </a:lnTo>
                <a:lnTo>
                  <a:pt x="522" y="339"/>
                </a:lnTo>
                <a:lnTo>
                  <a:pt x="528" y="330"/>
                </a:lnTo>
                <a:lnTo>
                  <a:pt x="577" y="315"/>
                </a:lnTo>
                <a:lnTo>
                  <a:pt x="594" y="277"/>
                </a:lnTo>
                <a:lnTo>
                  <a:pt x="620" y="265"/>
                </a:lnTo>
                <a:lnTo>
                  <a:pt x="620" y="229"/>
                </a:lnTo>
                <a:lnTo>
                  <a:pt x="627" y="204"/>
                </a:lnTo>
                <a:lnTo>
                  <a:pt x="642" y="200"/>
                </a:lnTo>
                <a:lnTo>
                  <a:pt x="654" y="214"/>
                </a:lnTo>
                <a:lnTo>
                  <a:pt x="666" y="224"/>
                </a:lnTo>
                <a:lnTo>
                  <a:pt x="699" y="180"/>
                </a:lnTo>
                <a:lnTo>
                  <a:pt x="708" y="147"/>
                </a:lnTo>
                <a:lnTo>
                  <a:pt x="704" y="135"/>
                </a:lnTo>
              </a:path>
            </a:pathLst>
          </a:custGeom>
          <a:noFill/>
          <a:ln cap="rnd" cmpd="sng" w="12700">
            <a:solidFill>
              <a:schemeClr val="bg1"/>
            </a:solidFill>
            <a:miter lim="800000"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5pPr>
            <a:lvl6pPr fontAlgn="base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6pPr>
            <a:lvl7pPr fontAlgn="base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7pPr>
            <a:lvl8pPr fontAlgn="base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8pPr>
            <a:lvl9pPr fontAlgn="base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9pPr>
          </a:lstStyle>
          <a:p>
            <a:endParaRPr altLang="en-US" lang="zh-CN"/>
          </a:p>
        </p:txBody>
      </p:sp>
      <p:sp>
        <p:nvSpPr>
          <p:cNvPr id="402" name="Freeform 34"/>
          <p:cNvSpPr/>
          <p:nvPr/>
        </p:nvSpPr>
        <p:spPr bwMode="auto">
          <a:xfrm>
            <a:off x="5957095" y="785813"/>
            <a:ext cx="1329530" cy="1263752"/>
          </a:xfrm>
          <a:custGeom>
            <a:gdLst>
              <a:gd fmla="*/ 297 w 970" name="T0"/>
              <a:gd fmla="*/ 724 h 888" name="T1"/>
              <a:gd fmla="*/ 351 w 970" name="T2"/>
              <a:gd fmla="*/ 790 h 888" name="T3"/>
              <a:gd fmla="*/ 394 w 970" name="T4"/>
              <a:gd fmla="*/ 779 h 888" name="T5"/>
              <a:gd fmla="*/ 447 w 970" name="T6"/>
              <a:gd fmla="*/ 785 h 888" name="T7"/>
              <a:gd fmla="*/ 505 w 970" name="T8"/>
              <a:gd fmla="*/ 772 h 888" name="T9"/>
              <a:gd fmla="*/ 547 w 970" name="T10"/>
              <a:gd fmla="*/ 821 h 888" name="T11"/>
              <a:gd fmla="*/ 579 w 970" name="T12"/>
              <a:gd fmla="*/ 835 h 888" name="T13"/>
              <a:gd fmla="*/ 619 w 970" name="T14"/>
              <a:gd fmla="*/ 860 h 888" name="T15"/>
              <a:gd fmla="*/ 629 w 970" name="T16"/>
              <a:gd fmla="*/ 809 h 888" name="T17"/>
              <a:gd fmla="*/ 674 w 970" name="T18"/>
              <a:gd fmla="*/ 862 h 888" name="T19"/>
              <a:gd fmla="*/ 710 w 970" name="T20"/>
              <a:gd fmla="*/ 885 h 888" name="T21"/>
              <a:gd fmla="*/ 750 w 970" name="T22"/>
              <a:gd fmla="*/ 835 h 888" name="T23"/>
              <a:gd fmla="*/ 777 w 970" name="T24"/>
              <a:gd fmla="*/ 830 h 888" name="T25"/>
              <a:gd fmla="*/ 820 w 970" name="T26"/>
              <a:gd fmla="*/ 860 h 888" name="T27"/>
              <a:gd fmla="*/ 860 w 970" name="T28"/>
              <a:gd fmla="*/ 860 h 888" name="T29"/>
              <a:gd fmla="*/ 844 w 970" name="T30"/>
              <a:gd fmla="*/ 790 h 888" name="T31"/>
              <a:gd fmla="*/ 827 w 970" name="T32"/>
              <a:gd fmla="*/ 708 h 888" name="T33"/>
              <a:gd fmla="*/ 921 w 970" name="T34"/>
              <a:gd fmla="*/ 669 h 888" name="T35"/>
              <a:gd fmla="*/ 930 w 970" name="T36"/>
              <a:gd fmla="*/ 628 h 888" name="T37"/>
              <a:gd fmla="*/ 941 w 970" name="T38"/>
              <a:gd fmla="*/ 585 h 888" name="T39"/>
              <a:gd fmla="*/ 947 w 970" name="T40"/>
              <a:gd fmla="*/ 419 h 888" name="T41"/>
              <a:gd fmla="*/ 942 w 970" name="T42"/>
              <a:gd fmla="*/ 349 h 888" name="T43"/>
              <a:gd fmla="*/ 937 w 970" name="T44"/>
              <a:gd fmla="*/ 315 h 888" name="T45"/>
              <a:gd fmla="*/ 875 w 970" name="T46"/>
              <a:gd fmla="*/ 365 h 888" name="T47"/>
              <a:gd fmla="*/ 810 w 970" name="T48"/>
              <a:gd fmla="*/ 426 h 888" name="T49"/>
              <a:gd fmla="*/ 691 w 970" name="T50"/>
              <a:gd fmla="*/ 426 h 888" name="T51"/>
              <a:gd fmla="*/ 678 w 970" name="T52"/>
              <a:gd fmla="*/ 380 h 888" name="T53"/>
              <a:gd fmla="*/ 636 w 970" name="T54"/>
              <a:gd fmla="*/ 349 h 888" name="T55"/>
              <a:gd fmla="*/ 559 w 970" name="T56"/>
              <a:gd fmla="*/ 327 h 888" name="T57"/>
              <a:gd fmla="*/ 497 w 970" name="T58"/>
              <a:gd fmla="*/ 320 h 888" name="T59"/>
              <a:gd fmla="*/ 444 w 970" name="T60"/>
              <a:gd fmla="*/ 283 h 888" name="T61"/>
              <a:gd fmla="*/ 418 w 970" name="T62"/>
              <a:gd fmla="*/ 238 h 888" name="T63"/>
              <a:gd fmla="*/ 375 w 970" name="T64"/>
              <a:gd fmla="*/ 187 h 888" name="T65"/>
              <a:gd fmla="*/ 330 w 970" name="T66"/>
              <a:gd fmla="*/ 110 h 888" name="T67"/>
              <a:gd fmla="*/ 279 w 970" name="T68"/>
              <a:gd fmla="*/ 33 h 888" name="T69"/>
              <a:gd fmla="*/ 196 w 970" name="T70"/>
              <a:gd fmla="*/ 18 h 888" name="T71"/>
              <a:gd fmla="*/ 105 w 970" name="T72"/>
              <a:gd fmla="*/ 0 h 888" name="T73"/>
              <a:gd fmla="*/ 4 w 970" name="T74"/>
              <a:gd fmla="*/ 44 h 888" name="T75"/>
              <a:gd fmla="*/ 0 w 970" name="T76"/>
              <a:gd fmla="*/ 126 h 888" name="T77"/>
              <a:gd fmla="*/ 43 w 970" name="T78"/>
              <a:gd fmla="*/ 155 h 888" name="T79"/>
              <a:gd fmla="*/ 98 w 970" name="T80"/>
              <a:gd fmla="*/ 143 h 888" name="T81"/>
              <a:gd fmla="*/ 108 w 970" name="T82"/>
              <a:gd fmla="*/ 199 h 888" name="T83"/>
              <a:gd fmla="*/ 174 w 970" name="T84"/>
              <a:gd fmla="*/ 232 h 888" name="T85"/>
              <a:gd fmla="*/ 213 w 970" name="T86"/>
              <a:gd fmla="*/ 214 h 888" name="T87"/>
              <a:gd fmla="*/ 330 w 970" name="T88"/>
              <a:gd fmla="*/ 221 h 888" name="T89"/>
              <a:gd fmla="*/ 313 w 970" name="T90"/>
              <a:gd fmla="*/ 375 h 888" name="T91"/>
              <a:gd fmla="*/ 294 w 970" name="T92"/>
              <a:gd fmla="*/ 423 h 888" name="T93"/>
              <a:gd fmla="*/ 289 w 970" name="T94"/>
              <a:gd fmla="*/ 522 h 888" name="T95"/>
              <a:gd fmla="*/ 262 w 970" name="T96"/>
              <a:gd fmla="*/ 501 h 888" name="T97"/>
              <a:gd fmla="*/ 203 w 970" name="T98"/>
              <a:gd fmla="*/ 592 h 888" name="T99"/>
              <a:gd fmla="*/ 179 w 970" name="T100"/>
              <a:gd fmla="*/ 635 h 888" name="T101"/>
              <a:gd fmla="*/ 265 w 970" name="T102"/>
              <a:gd fmla="*/ 666 h 888" name="T103"/>
              <a:gd fmla="*/ 262 w 970" name="T104"/>
              <a:gd fmla="*/ 684 h 888" name="T105"/>
              <a:gd fmla="*/ 231 w 970" name="T106"/>
              <a:gd fmla="*/ 722 h 888" name="T107"/>
              <a:gd fmla="*/ 244 w 970" name="T108"/>
              <a:gd fmla="*/ 734 h 888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w 970" name="T165"/>
              <a:gd fmla="*/ 0 h 888" name="T166"/>
              <a:gd fmla="*/ 970 w 970" name="T167"/>
              <a:gd fmla="*/ 888 h 888" name="T168"/>
            </a:gdLst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b="T168" l="T165" r="T167" t="T166"/>
            <a:pathLst>
              <a:path h="886" w="970">
                <a:moveTo>
                  <a:pt x="244" y="734"/>
                </a:moveTo>
                <a:lnTo>
                  <a:pt x="297" y="724"/>
                </a:lnTo>
                <a:lnTo>
                  <a:pt x="318" y="766"/>
                </a:lnTo>
                <a:lnTo>
                  <a:pt x="351" y="790"/>
                </a:lnTo>
                <a:lnTo>
                  <a:pt x="373" y="779"/>
                </a:lnTo>
                <a:lnTo>
                  <a:pt x="394" y="779"/>
                </a:lnTo>
                <a:lnTo>
                  <a:pt x="426" y="761"/>
                </a:lnTo>
                <a:lnTo>
                  <a:pt x="447" y="785"/>
                </a:lnTo>
                <a:lnTo>
                  <a:pt x="463" y="787"/>
                </a:lnTo>
                <a:lnTo>
                  <a:pt x="505" y="772"/>
                </a:lnTo>
                <a:lnTo>
                  <a:pt x="535" y="787"/>
                </a:lnTo>
                <a:lnTo>
                  <a:pt x="547" y="821"/>
                </a:lnTo>
                <a:lnTo>
                  <a:pt x="569" y="821"/>
                </a:lnTo>
                <a:lnTo>
                  <a:pt x="579" y="835"/>
                </a:lnTo>
                <a:lnTo>
                  <a:pt x="607" y="867"/>
                </a:lnTo>
                <a:lnTo>
                  <a:pt x="619" y="860"/>
                </a:lnTo>
                <a:lnTo>
                  <a:pt x="614" y="821"/>
                </a:lnTo>
                <a:lnTo>
                  <a:pt x="629" y="809"/>
                </a:lnTo>
                <a:lnTo>
                  <a:pt x="652" y="854"/>
                </a:lnTo>
                <a:lnTo>
                  <a:pt x="674" y="862"/>
                </a:lnTo>
                <a:lnTo>
                  <a:pt x="695" y="887"/>
                </a:lnTo>
                <a:lnTo>
                  <a:pt x="710" y="885"/>
                </a:lnTo>
                <a:lnTo>
                  <a:pt x="717" y="874"/>
                </a:lnTo>
                <a:lnTo>
                  <a:pt x="750" y="835"/>
                </a:lnTo>
                <a:lnTo>
                  <a:pt x="765" y="845"/>
                </a:lnTo>
                <a:lnTo>
                  <a:pt x="777" y="830"/>
                </a:lnTo>
                <a:lnTo>
                  <a:pt x="787" y="850"/>
                </a:lnTo>
                <a:lnTo>
                  <a:pt x="820" y="860"/>
                </a:lnTo>
                <a:lnTo>
                  <a:pt x="842" y="860"/>
                </a:lnTo>
                <a:lnTo>
                  <a:pt x="860" y="860"/>
                </a:lnTo>
                <a:lnTo>
                  <a:pt x="849" y="845"/>
                </a:lnTo>
                <a:lnTo>
                  <a:pt x="844" y="790"/>
                </a:lnTo>
                <a:lnTo>
                  <a:pt x="805" y="730"/>
                </a:lnTo>
                <a:lnTo>
                  <a:pt x="827" y="708"/>
                </a:lnTo>
                <a:lnTo>
                  <a:pt x="849" y="669"/>
                </a:lnTo>
                <a:lnTo>
                  <a:pt x="921" y="669"/>
                </a:lnTo>
                <a:lnTo>
                  <a:pt x="937" y="657"/>
                </a:lnTo>
                <a:lnTo>
                  <a:pt x="930" y="628"/>
                </a:lnTo>
                <a:lnTo>
                  <a:pt x="947" y="600"/>
                </a:lnTo>
                <a:lnTo>
                  <a:pt x="941" y="585"/>
                </a:lnTo>
                <a:lnTo>
                  <a:pt x="947" y="558"/>
                </a:lnTo>
                <a:lnTo>
                  <a:pt x="947" y="419"/>
                </a:lnTo>
                <a:lnTo>
                  <a:pt x="969" y="375"/>
                </a:lnTo>
                <a:lnTo>
                  <a:pt x="942" y="349"/>
                </a:lnTo>
                <a:lnTo>
                  <a:pt x="947" y="331"/>
                </a:lnTo>
                <a:lnTo>
                  <a:pt x="937" y="315"/>
                </a:lnTo>
                <a:lnTo>
                  <a:pt x="908" y="327"/>
                </a:lnTo>
                <a:lnTo>
                  <a:pt x="875" y="365"/>
                </a:lnTo>
                <a:lnTo>
                  <a:pt x="842" y="380"/>
                </a:lnTo>
                <a:lnTo>
                  <a:pt x="810" y="426"/>
                </a:lnTo>
                <a:lnTo>
                  <a:pt x="729" y="452"/>
                </a:lnTo>
                <a:lnTo>
                  <a:pt x="691" y="426"/>
                </a:lnTo>
                <a:lnTo>
                  <a:pt x="695" y="408"/>
                </a:lnTo>
                <a:lnTo>
                  <a:pt x="678" y="380"/>
                </a:lnTo>
                <a:lnTo>
                  <a:pt x="667" y="349"/>
                </a:lnTo>
                <a:lnTo>
                  <a:pt x="636" y="349"/>
                </a:lnTo>
                <a:lnTo>
                  <a:pt x="581" y="320"/>
                </a:lnTo>
                <a:lnTo>
                  <a:pt x="559" y="327"/>
                </a:lnTo>
                <a:lnTo>
                  <a:pt x="535" y="315"/>
                </a:lnTo>
                <a:lnTo>
                  <a:pt x="497" y="320"/>
                </a:lnTo>
                <a:lnTo>
                  <a:pt x="463" y="309"/>
                </a:lnTo>
                <a:lnTo>
                  <a:pt x="444" y="283"/>
                </a:lnTo>
                <a:lnTo>
                  <a:pt x="426" y="261"/>
                </a:lnTo>
                <a:lnTo>
                  <a:pt x="418" y="238"/>
                </a:lnTo>
                <a:lnTo>
                  <a:pt x="394" y="209"/>
                </a:lnTo>
                <a:lnTo>
                  <a:pt x="375" y="187"/>
                </a:lnTo>
                <a:lnTo>
                  <a:pt x="341" y="137"/>
                </a:lnTo>
                <a:lnTo>
                  <a:pt x="330" y="110"/>
                </a:lnTo>
                <a:lnTo>
                  <a:pt x="291" y="59"/>
                </a:lnTo>
                <a:lnTo>
                  <a:pt x="279" y="33"/>
                </a:lnTo>
                <a:lnTo>
                  <a:pt x="229" y="6"/>
                </a:lnTo>
                <a:lnTo>
                  <a:pt x="196" y="18"/>
                </a:lnTo>
                <a:lnTo>
                  <a:pt x="167" y="11"/>
                </a:lnTo>
                <a:lnTo>
                  <a:pt x="105" y="0"/>
                </a:lnTo>
                <a:lnTo>
                  <a:pt x="19" y="28"/>
                </a:lnTo>
                <a:lnTo>
                  <a:pt x="4" y="44"/>
                </a:lnTo>
                <a:lnTo>
                  <a:pt x="21" y="66"/>
                </a:lnTo>
                <a:lnTo>
                  <a:pt x="0" y="126"/>
                </a:lnTo>
                <a:lnTo>
                  <a:pt x="5" y="132"/>
                </a:lnTo>
                <a:lnTo>
                  <a:pt x="43" y="155"/>
                </a:lnTo>
                <a:lnTo>
                  <a:pt x="62" y="122"/>
                </a:lnTo>
                <a:lnTo>
                  <a:pt x="98" y="143"/>
                </a:lnTo>
                <a:lnTo>
                  <a:pt x="95" y="158"/>
                </a:lnTo>
                <a:lnTo>
                  <a:pt x="108" y="199"/>
                </a:lnTo>
                <a:lnTo>
                  <a:pt x="131" y="225"/>
                </a:lnTo>
                <a:lnTo>
                  <a:pt x="174" y="232"/>
                </a:lnTo>
                <a:lnTo>
                  <a:pt x="187" y="216"/>
                </a:lnTo>
                <a:lnTo>
                  <a:pt x="213" y="214"/>
                </a:lnTo>
                <a:lnTo>
                  <a:pt x="265" y="170"/>
                </a:lnTo>
                <a:lnTo>
                  <a:pt x="330" y="221"/>
                </a:lnTo>
                <a:lnTo>
                  <a:pt x="308" y="309"/>
                </a:lnTo>
                <a:lnTo>
                  <a:pt x="313" y="375"/>
                </a:lnTo>
                <a:lnTo>
                  <a:pt x="313" y="415"/>
                </a:lnTo>
                <a:lnTo>
                  <a:pt x="294" y="423"/>
                </a:lnTo>
                <a:lnTo>
                  <a:pt x="294" y="525"/>
                </a:lnTo>
                <a:lnTo>
                  <a:pt x="289" y="522"/>
                </a:lnTo>
                <a:lnTo>
                  <a:pt x="270" y="501"/>
                </a:lnTo>
                <a:lnTo>
                  <a:pt x="262" y="501"/>
                </a:lnTo>
                <a:lnTo>
                  <a:pt x="258" y="508"/>
                </a:lnTo>
                <a:lnTo>
                  <a:pt x="203" y="592"/>
                </a:lnTo>
                <a:lnTo>
                  <a:pt x="177" y="625"/>
                </a:lnTo>
                <a:lnTo>
                  <a:pt x="179" y="635"/>
                </a:lnTo>
                <a:lnTo>
                  <a:pt x="234" y="676"/>
                </a:lnTo>
                <a:lnTo>
                  <a:pt x="265" y="666"/>
                </a:lnTo>
                <a:lnTo>
                  <a:pt x="268" y="676"/>
                </a:lnTo>
                <a:lnTo>
                  <a:pt x="262" y="684"/>
                </a:lnTo>
                <a:lnTo>
                  <a:pt x="234" y="698"/>
                </a:lnTo>
                <a:lnTo>
                  <a:pt x="231" y="722"/>
                </a:lnTo>
                <a:lnTo>
                  <a:pt x="244" y="734"/>
                </a:lnTo>
              </a:path>
            </a:pathLst>
          </a:custGeom>
          <a:noFill/>
          <a:ln cap="rnd" cmpd="sng" w="12700">
            <a:solidFill>
              <a:schemeClr val="bg1"/>
            </a:solidFill>
            <a:miter lim="800000"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5pPr>
            <a:lvl6pPr fontAlgn="base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6pPr>
            <a:lvl7pPr fontAlgn="base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7pPr>
            <a:lvl8pPr fontAlgn="base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8pPr>
            <a:lvl9pPr fontAlgn="base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9pPr>
          </a:lstStyle>
          <a:p>
            <a:endParaRPr altLang="en-US" lang="zh-CN"/>
          </a:p>
        </p:txBody>
      </p:sp>
      <p:sp>
        <p:nvSpPr>
          <p:cNvPr id="403" name="Freeform 35"/>
          <p:cNvSpPr/>
          <p:nvPr/>
        </p:nvSpPr>
        <p:spPr bwMode="auto">
          <a:xfrm>
            <a:off x="5816899" y="2785141"/>
            <a:ext cx="58415" cy="74664"/>
          </a:xfrm>
          <a:custGeom>
            <a:gdLst>
              <a:gd fmla="*/ 41 w 42" name="T0"/>
              <a:gd fmla="*/ 0 h 54" name="T1"/>
              <a:gd fmla="*/ 33 w 42" name="T2"/>
              <a:gd fmla="*/ 26 h 54" name="T3"/>
              <a:gd fmla="*/ 38 w 42" name="T4"/>
              <a:gd fmla="*/ 39 h 54" name="T5"/>
              <a:gd fmla="*/ 9 w 42" name="T6"/>
              <a:gd fmla="*/ 53 h 54" name="T7"/>
              <a:gd fmla="*/ 7 w 42" name="T8"/>
              <a:gd fmla="*/ 31 h 54" name="T9"/>
              <a:gd fmla="*/ 0 w 42" name="T10"/>
              <a:gd fmla="*/ 14 h 54" name="T11"/>
              <a:gd fmla="*/ 41 w 42" name="T12"/>
              <a:gd fmla="*/ 0 h 54" name="T13"/>
              <a:gd fmla="*/ 41 w 42" name="T14"/>
              <a:gd fmla="*/ 0 h 54" name="T15"/>
              <a:gd fmla="*/ 0 60000 65536" name="T16"/>
              <a:gd fmla="*/ 0 60000 65536" name="T17"/>
              <a:gd fmla="*/ 0 60000 65536" name="T18"/>
              <a:gd fmla="*/ 0 60000 65536" name="T19"/>
              <a:gd fmla="*/ 0 60000 65536" name="T20"/>
              <a:gd fmla="*/ 0 60000 65536" name="T21"/>
              <a:gd fmla="*/ 0 60000 65536" name="T22"/>
              <a:gd fmla="*/ 0 60000 65536" name="T23"/>
              <a:gd fmla="*/ 0 w 42" name="T24"/>
              <a:gd fmla="*/ 0 h 54" name="T25"/>
              <a:gd fmla="*/ 42 w 42" name="T26"/>
              <a:gd fmla="*/ 54 h 54" name="T27"/>
            </a:gdLst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b="T27" l="T24" r="T26" t="T25"/>
            <a:pathLst>
              <a:path h="54" w="42">
                <a:moveTo>
                  <a:pt x="41" y="0"/>
                </a:moveTo>
                <a:lnTo>
                  <a:pt x="33" y="26"/>
                </a:lnTo>
                <a:lnTo>
                  <a:pt x="38" y="39"/>
                </a:lnTo>
                <a:lnTo>
                  <a:pt x="9" y="53"/>
                </a:lnTo>
                <a:lnTo>
                  <a:pt x="7" y="31"/>
                </a:lnTo>
                <a:lnTo>
                  <a:pt x="0" y="14"/>
                </a:lnTo>
                <a:lnTo>
                  <a:pt x="41" y="0"/>
                </a:lnTo>
              </a:path>
            </a:pathLst>
          </a:custGeom>
          <a:noFill/>
          <a:ln cap="rnd" cmpd="sng" w="12700">
            <a:solidFill>
              <a:schemeClr val="bg1"/>
            </a:solidFill>
            <a:miter lim="800000"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5pPr>
            <a:lvl6pPr fontAlgn="base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6pPr>
            <a:lvl7pPr fontAlgn="base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7pPr>
            <a:lvl8pPr fontAlgn="base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8pPr>
            <a:lvl9pPr fontAlgn="base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anose="02010600030101010101" pitchFamily="2" typeface="宋体"/>
              </a:defRPr>
            </a:lvl9pPr>
          </a:lstStyle>
          <a:p>
            <a:endParaRPr altLang="en-US" lang="zh-CN"/>
          </a:p>
        </p:txBody>
      </p:sp>
      <p:grpSp>
        <p:nvGrpSpPr>
          <p:cNvPr id="405" name="组合 404"/>
          <p:cNvGrpSpPr/>
          <p:nvPr/>
        </p:nvGrpSpPr>
        <p:grpSpPr>
          <a:xfrm>
            <a:off x="6920621" y="1679099"/>
            <a:ext cx="1550279" cy="677236"/>
            <a:chOff x="6920621" y="1679099"/>
            <a:chExt cx="1550279" cy="677236"/>
          </a:xfrm>
          <a:noFill/>
        </p:grpSpPr>
        <p:cxnSp>
          <p:nvCxnSpPr>
            <p:cNvPr id="406" name="直接连接符 405"/>
            <p:cNvCxnSpPr>
              <a:stCxn id="401" idx="29"/>
            </p:cNvCxnSpPr>
            <p:nvPr/>
          </p:nvCxnSpPr>
          <p:spPr>
            <a:xfrm flipV="1">
              <a:off x="6920621" y="1679099"/>
              <a:ext cx="839079" cy="677236"/>
            </a:xfrm>
            <a:prstGeom prst="line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7" name="直接连接符 406"/>
            <p:cNvCxnSpPr/>
            <p:nvPr/>
          </p:nvCxnSpPr>
          <p:spPr>
            <a:xfrm>
              <a:off x="7759700" y="1679099"/>
              <a:ext cx="711200" cy="0"/>
            </a:xfrm>
            <a:prstGeom prst="line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08" name="直接连接符 407"/>
          <p:cNvCxnSpPr/>
          <p:nvPr/>
        </p:nvCxnSpPr>
        <p:spPr>
          <a:xfrm flipV="1">
            <a:off x="6304304" y="2720155"/>
            <a:ext cx="1232634" cy="931914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9" name="直接连接符 408"/>
          <p:cNvCxnSpPr/>
          <p:nvPr/>
        </p:nvCxnSpPr>
        <p:spPr>
          <a:xfrm>
            <a:off x="7536938" y="2720155"/>
            <a:ext cx="1071578" cy="2641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10" name="组合 409"/>
          <p:cNvGrpSpPr/>
          <p:nvPr/>
        </p:nvGrpSpPr>
        <p:grpSpPr>
          <a:xfrm>
            <a:off x="8088228" y="977322"/>
            <a:ext cx="751556" cy="751556"/>
            <a:chOff x="8088228" y="977322"/>
            <a:chExt cx="751556" cy="751556"/>
          </a:xfrm>
        </p:grpSpPr>
        <p:pic>
          <p:nvPicPr>
            <p:cNvPr id="411" name="图片 410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>
              <a:off x="8088228" y="977322"/>
              <a:ext cx="751556" cy="751556"/>
            </a:xfrm>
            <a:prstGeom prst="rect">
              <a:avLst/>
            </a:prstGeom>
          </p:spPr>
        </p:pic>
        <p:sp>
          <p:nvSpPr>
            <p:cNvPr id="412" name="矩形 411"/>
            <p:cNvSpPr/>
            <p:nvPr/>
          </p:nvSpPr>
          <p:spPr>
            <a:xfrm flipH="1">
              <a:off x="8319495" y="1080281"/>
              <a:ext cx="289021" cy="36576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altLang="zh-CN" b="1" lang="en-US" smtClean="0">
                  <a:solidFill>
                    <a:schemeClr val="bg1">
                      <a:lumMod val="95000"/>
                    </a:schemeClr>
                  </a:solidFill>
                  <a:latin charset="-122" panose="020b0503020204020204" pitchFamily="34" typeface="微软雅黑"/>
                  <a:ea charset="-122" panose="020b0503020204020204" pitchFamily="34" typeface="微软雅黑"/>
                </a:rPr>
                <a:t>1</a:t>
              </a:r>
            </a:p>
          </p:txBody>
        </p:sp>
      </p:grpSp>
      <p:grpSp>
        <p:nvGrpSpPr>
          <p:cNvPr id="413" name="组合 412"/>
          <p:cNvGrpSpPr/>
          <p:nvPr/>
        </p:nvGrpSpPr>
        <p:grpSpPr>
          <a:xfrm>
            <a:off x="8088227" y="2008363"/>
            <a:ext cx="751556" cy="751556"/>
            <a:chOff x="8088228" y="977322"/>
            <a:chExt cx="751556" cy="751556"/>
          </a:xfrm>
        </p:grpSpPr>
        <p:pic>
          <p:nvPicPr>
            <p:cNvPr id="414" name="图片 413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>
              <a:off x="8088228" y="977322"/>
              <a:ext cx="751556" cy="751556"/>
            </a:xfrm>
            <a:prstGeom prst="rect">
              <a:avLst/>
            </a:prstGeom>
          </p:spPr>
        </p:pic>
        <p:sp>
          <p:nvSpPr>
            <p:cNvPr id="415" name="矩形 414"/>
            <p:cNvSpPr/>
            <p:nvPr/>
          </p:nvSpPr>
          <p:spPr>
            <a:xfrm flipH="1">
              <a:off x="8319496" y="1080281"/>
              <a:ext cx="289021" cy="36576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altLang="zh-CN" b="1" lang="en-US">
                  <a:solidFill>
                    <a:schemeClr val="bg1">
                      <a:lumMod val="95000"/>
                    </a:schemeClr>
                  </a:solidFill>
                  <a:latin charset="-122" panose="020b0503020204020204" pitchFamily="34" typeface="微软雅黑"/>
                  <a:ea charset="-122" panose="020b0503020204020204" pitchFamily="34" typeface="微软雅黑"/>
                </a:rPr>
                <a:t>2</a:t>
              </a:r>
            </a:p>
          </p:txBody>
        </p:sp>
      </p:grpSp>
      <p:cxnSp>
        <p:nvCxnSpPr>
          <p:cNvPr id="416" name="直接连接符 415"/>
          <p:cNvCxnSpPr/>
          <p:nvPr/>
        </p:nvCxnSpPr>
        <p:spPr>
          <a:xfrm flipV="1">
            <a:off x="6279631" y="3811486"/>
            <a:ext cx="1232634" cy="931914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7" name="直接连接符 416"/>
          <p:cNvCxnSpPr/>
          <p:nvPr/>
        </p:nvCxnSpPr>
        <p:spPr>
          <a:xfrm flipV="1">
            <a:off x="7512265" y="3811076"/>
            <a:ext cx="1096251" cy="41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18" name="组合 417"/>
          <p:cNvGrpSpPr/>
          <p:nvPr/>
        </p:nvGrpSpPr>
        <p:grpSpPr>
          <a:xfrm>
            <a:off x="8088226" y="3046173"/>
            <a:ext cx="751556" cy="751556"/>
            <a:chOff x="8088228" y="977322"/>
            <a:chExt cx="751556" cy="751556"/>
          </a:xfrm>
        </p:grpSpPr>
        <p:pic>
          <p:nvPicPr>
            <p:cNvPr id="419" name="图片 418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>
              <a:off x="8088228" y="977322"/>
              <a:ext cx="751556" cy="751556"/>
            </a:xfrm>
            <a:prstGeom prst="rect">
              <a:avLst/>
            </a:prstGeom>
          </p:spPr>
        </p:pic>
        <p:sp>
          <p:nvSpPr>
            <p:cNvPr id="420" name="矩形 419"/>
            <p:cNvSpPr/>
            <p:nvPr/>
          </p:nvSpPr>
          <p:spPr>
            <a:xfrm flipH="1">
              <a:off x="8319496" y="1080281"/>
              <a:ext cx="289021" cy="36576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altLang="zh-CN" b="1" lang="en-US" smtClean="0">
                  <a:solidFill>
                    <a:schemeClr val="bg1">
                      <a:lumMod val="95000"/>
                    </a:schemeClr>
                  </a:solidFill>
                  <a:latin charset="-122" panose="020b0503020204020204" pitchFamily="34" typeface="微软雅黑"/>
                  <a:ea charset="-122" panose="020b0503020204020204" pitchFamily="34" typeface="微软雅黑"/>
                </a:rPr>
                <a:t>3</a:t>
              </a:r>
            </a:p>
          </p:txBody>
        </p:sp>
      </p:grpSp>
      <p:cxnSp>
        <p:nvCxnSpPr>
          <p:cNvPr id="421" name="直接连接符 420"/>
          <p:cNvCxnSpPr/>
          <p:nvPr/>
        </p:nvCxnSpPr>
        <p:spPr>
          <a:xfrm flipV="1">
            <a:off x="5301222" y="4892062"/>
            <a:ext cx="1232634" cy="931914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2" name="直接连接符 421"/>
          <p:cNvCxnSpPr/>
          <p:nvPr/>
        </p:nvCxnSpPr>
        <p:spPr>
          <a:xfrm flipV="1">
            <a:off x="6533856" y="4847867"/>
            <a:ext cx="2074658" cy="4419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23" name="组合 422"/>
          <p:cNvGrpSpPr/>
          <p:nvPr/>
        </p:nvGrpSpPr>
        <p:grpSpPr>
          <a:xfrm>
            <a:off x="8123420" y="4100725"/>
            <a:ext cx="751556" cy="751556"/>
            <a:chOff x="8088228" y="977322"/>
            <a:chExt cx="751556" cy="751556"/>
          </a:xfrm>
        </p:grpSpPr>
        <p:pic>
          <p:nvPicPr>
            <p:cNvPr id="424" name="图片 423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>
              <a:off x="8088228" y="977322"/>
              <a:ext cx="751556" cy="751556"/>
            </a:xfrm>
            <a:prstGeom prst="rect">
              <a:avLst/>
            </a:prstGeom>
          </p:spPr>
        </p:pic>
        <p:sp>
          <p:nvSpPr>
            <p:cNvPr id="425" name="矩形 424"/>
            <p:cNvSpPr/>
            <p:nvPr/>
          </p:nvSpPr>
          <p:spPr>
            <a:xfrm flipH="1">
              <a:off x="8319495" y="1080281"/>
              <a:ext cx="289021" cy="36576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altLang="zh-CN" b="1" lang="en-US">
                  <a:solidFill>
                    <a:schemeClr val="bg1">
                      <a:lumMod val="95000"/>
                    </a:schemeClr>
                  </a:solidFill>
                  <a:latin charset="-122" panose="020b0503020204020204" pitchFamily="34" typeface="微软雅黑"/>
                  <a:ea charset="-122" panose="020b0503020204020204" pitchFamily="34" typeface="微软雅黑"/>
                </a:rPr>
                <a:t>4</a:t>
              </a:r>
            </a:p>
          </p:txBody>
        </p:sp>
      </p:grpSp>
      <p:cxnSp>
        <p:nvCxnSpPr>
          <p:cNvPr id="426" name="直接连接符 425"/>
          <p:cNvCxnSpPr/>
          <p:nvPr/>
        </p:nvCxnSpPr>
        <p:spPr>
          <a:xfrm>
            <a:off x="1286663" y="2349746"/>
            <a:ext cx="1169472" cy="75481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7" name="直接连接符 426"/>
          <p:cNvCxnSpPr/>
          <p:nvPr/>
        </p:nvCxnSpPr>
        <p:spPr>
          <a:xfrm>
            <a:off x="537663" y="2355441"/>
            <a:ext cx="749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28" name="组合 427"/>
          <p:cNvGrpSpPr/>
          <p:nvPr/>
        </p:nvGrpSpPr>
        <p:grpSpPr>
          <a:xfrm>
            <a:off x="191923" y="1656929"/>
            <a:ext cx="751556" cy="751556"/>
            <a:chOff x="8088228" y="977322"/>
            <a:chExt cx="751556" cy="751556"/>
          </a:xfrm>
        </p:grpSpPr>
        <p:pic>
          <p:nvPicPr>
            <p:cNvPr id="429" name="图片 428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>
              <a:off x="8088228" y="977322"/>
              <a:ext cx="751556" cy="751556"/>
            </a:xfrm>
            <a:prstGeom prst="rect">
              <a:avLst/>
            </a:prstGeom>
          </p:spPr>
        </p:pic>
        <p:sp>
          <p:nvSpPr>
            <p:cNvPr id="430" name="矩形 429"/>
            <p:cNvSpPr/>
            <p:nvPr/>
          </p:nvSpPr>
          <p:spPr>
            <a:xfrm flipH="1">
              <a:off x="8319495" y="1080281"/>
              <a:ext cx="289021" cy="36576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altLang="zh-CN" b="1" lang="en-US" smtClean="0">
                  <a:solidFill>
                    <a:schemeClr val="bg1">
                      <a:lumMod val="95000"/>
                    </a:schemeClr>
                  </a:solidFill>
                  <a:latin charset="-122" panose="020b0503020204020204" pitchFamily="34" typeface="微软雅黑"/>
                  <a:ea charset="-122" panose="020b0503020204020204" pitchFamily="34" typeface="微软雅黑"/>
                </a:rPr>
                <a:t>5</a:t>
              </a:r>
            </a:p>
          </p:txBody>
        </p:sp>
      </p:grpSp>
      <p:sp>
        <p:nvSpPr>
          <p:cNvPr id="431" name="矩形 430"/>
          <p:cNvSpPr/>
          <p:nvPr/>
        </p:nvSpPr>
        <p:spPr>
          <a:xfrm>
            <a:off x="9284745" y="1757361"/>
            <a:ext cx="2407195" cy="4175074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32" name="圆角矩形 431"/>
          <p:cNvSpPr/>
          <p:nvPr/>
        </p:nvSpPr>
        <p:spPr>
          <a:xfrm>
            <a:off x="9698325" y="1417689"/>
            <a:ext cx="1595903" cy="590674"/>
          </a:xfrm>
          <a:prstGeom prst="roundRect">
            <a:avLst/>
          </a:prstGeom>
          <a:solidFill>
            <a:schemeClr val="bg1"/>
          </a:solidFill>
          <a:ln>
            <a:solidFill>
              <a:srgbClr val="C66F1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r>
              <a:rPr altLang="zh-CN" lang="en-US" smtClean="0"/>
              <a:t>XXXXXX</a:t>
            </a:r>
          </a:p>
        </p:txBody>
      </p:sp>
      <p:sp>
        <p:nvSpPr>
          <p:cNvPr id="433" name="矩形 432"/>
          <p:cNvSpPr/>
          <p:nvPr/>
        </p:nvSpPr>
        <p:spPr>
          <a:xfrm>
            <a:off x="9411867" y="2310619"/>
            <a:ext cx="1363980" cy="64008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altLang="zh-CN" lang="en-US" smtClean="0">
                <a:latin charset="-122" panose="020b0503020204020204" pitchFamily="34" typeface="微软雅黑"/>
                <a:ea charset="-122" panose="020b0503020204020204" pitchFamily="34" typeface="微软雅黑"/>
              </a:rPr>
              <a:t>XXXXXXXX</a:t>
            </a:r>
          </a:p>
          <a:p>
            <a:r>
              <a:rPr altLang="zh-CN" lang="en-US" smtClean="0">
                <a:latin charset="-122" panose="020b0503020204020204" pitchFamily="34" typeface="微软雅黑"/>
                <a:ea charset="-122" panose="020b0503020204020204" pitchFamily="34" typeface="微软雅黑"/>
              </a:rPr>
              <a:t>XXXXXX</a:t>
            </a:r>
          </a:p>
        </p:txBody>
      </p:sp>
      <p:sp>
        <p:nvSpPr>
          <p:cNvPr id="434" name="矩形 433"/>
          <p:cNvSpPr/>
          <p:nvPr/>
        </p:nvSpPr>
        <p:spPr>
          <a:xfrm>
            <a:off x="9397372" y="3033391"/>
            <a:ext cx="1363980" cy="64008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altLang="zh-CN" lang="en-US" smtClean="0">
                <a:latin charset="-122" panose="020b0503020204020204" pitchFamily="34" typeface="微软雅黑"/>
                <a:ea charset="-122" panose="020b0503020204020204" pitchFamily="34" typeface="微软雅黑"/>
              </a:rPr>
              <a:t>XXXXXXXX</a:t>
            </a:r>
          </a:p>
          <a:p>
            <a:r>
              <a:rPr altLang="zh-CN" lang="en-US" smtClean="0">
                <a:latin charset="-122" panose="020b0503020204020204" pitchFamily="34" typeface="微软雅黑"/>
                <a:ea charset="-122" panose="020b0503020204020204" pitchFamily="34" typeface="微软雅黑"/>
              </a:rPr>
              <a:t>XXXXXX</a:t>
            </a:r>
          </a:p>
        </p:txBody>
      </p:sp>
      <p:sp>
        <p:nvSpPr>
          <p:cNvPr id="435" name="矩形 434"/>
          <p:cNvSpPr/>
          <p:nvPr/>
        </p:nvSpPr>
        <p:spPr>
          <a:xfrm>
            <a:off x="9437274" y="3868586"/>
            <a:ext cx="1363980" cy="64008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altLang="zh-CN" lang="en-US" smtClean="0">
                <a:latin charset="-122" panose="020b0503020204020204" pitchFamily="34" typeface="微软雅黑"/>
                <a:ea charset="-122" panose="020b0503020204020204" pitchFamily="34" typeface="微软雅黑"/>
              </a:rPr>
              <a:t>XXXXXXXX</a:t>
            </a:r>
          </a:p>
          <a:p>
            <a:r>
              <a:rPr altLang="zh-CN" lang="en-US" smtClean="0">
                <a:latin charset="-122" panose="020b0503020204020204" pitchFamily="34" typeface="微软雅黑"/>
                <a:ea charset="-122" panose="020b0503020204020204" pitchFamily="34" typeface="微软雅黑"/>
              </a:rPr>
              <a:t>XXXXXX</a:t>
            </a:r>
          </a:p>
        </p:txBody>
      </p:sp>
      <p:sp>
        <p:nvSpPr>
          <p:cNvPr id="436" name="矩形 435"/>
          <p:cNvSpPr/>
          <p:nvPr/>
        </p:nvSpPr>
        <p:spPr>
          <a:xfrm>
            <a:off x="9437274" y="4670223"/>
            <a:ext cx="1363980" cy="64008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altLang="zh-CN" lang="en-US" smtClean="0">
                <a:latin charset="-122" panose="020b0503020204020204" pitchFamily="34" typeface="微软雅黑"/>
                <a:ea charset="-122" panose="020b0503020204020204" pitchFamily="34" typeface="微软雅黑"/>
              </a:rPr>
              <a:t>XXXXXXXX</a:t>
            </a:r>
          </a:p>
          <a:p>
            <a:r>
              <a:rPr altLang="zh-CN" lang="en-US" smtClean="0">
                <a:latin charset="-122" panose="020b0503020204020204" pitchFamily="34" typeface="微软雅黑"/>
                <a:ea charset="-122" panose="020b0503020204020204" pitchFamily="34" typeface="微软雅黑"/>
              </a:rPr>
              <a:t>XXXXXX</a:t>
            </a:r>
          </a:p>
        </p:txBody>
      </p:sp>
      <p:sp>
        <p:nvSpPr>
          <p:cNvPr id="437" name="矩形 436"/>
          <p:cNvSpPr/>
          <p:nvPr/>
        </p:nvSpPr>
        <p:spPr>
          <a:xfrm>
            <a:off x="9551398" y="653385"/>
            <a:ext cx="1849755" cy="3657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altLang="zh-CN" lang="en-US" smtClean="0"/>
              <a:t>XXXXXXXXXXXXXX</a:t>
            </a:r>
          </a:p>
        </p:txBody>
      </p:sp>
    </p:spTree>
    <p:extLst>
      <p:ext uri="{BB962C8B-B14F-4D97-AF65-F5344CB8AC3E}">
        <p14:creationId val="1314211036"/>
      </p:ext>
    </p:extLst>
  </p:cSld>
  <p:clrMapOvr>
    <a:masterClrMapping/>
  </p:clrMapOvr>
  <p:transition/>
  <p:timing/>
</p:sld>
</file>

<file path=ppt/tags/tag1.xml><?xml version="1.0" encoding="utf-8"?>
<p:tagLst xmlns:p="http://schemas.openxmlformats.org/presentationml/2006/main">
  <p:tag name="AS_NET" val="4.0.30319.42000"/>
  <p:tag name="AS_OS" val="Microsoft Windows NT 6.2.9200.0"/>
  <p:tag name="AS_RELEASE_DATE" val="2020.04.14"/>
  <p:tag name="AS_TITLE" val="Aspose.Slides for .NET 4.0 Client Profile"/>
  <p:tag name="AS_VERSION" val="20.4"/>
</p:tagLst>
</file>

<file path=ppt/theme/theme1.xml><?xml version="1.0" encoding="utf-8"?>
<a:theme xmlns:r="http://schemas.openxmlformats.org/officeDocument/2006/relationships" xmlns:a="http://schemas.openxmlformats.org/drawingml/2006/main" name="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r="http://schemas.openxmlformats.org/officeDocument/2006/relationships" xmlns:a="http://schemas.openxmlformats.org/drawingml/2006/main" name="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 panose="020f0302020204030204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r="http://schemas.openxmlformats.org/officeDocument/2006/relationships"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:vt="http://schemas.openxmlformats.org/officeDocument/2006/docPropsVTypes" xmlns="http://schemas.openxmlformats.org/officeDocument/2006/extended-properties">
  <Company/>
  <Paragraphs>161</Paragraphs>
  <Slides>22</Slides>
  <Notes>1</Notes>
  <TotalTime>0</TotalTime>
  <HiddenSlides>0</HiddenSlides>
  <MMClips>0</MMClips>
  <ScaleCrop>0</ScaleCrop>
  <HeadingPairs>
    <vt:vector baseType="variant" size="6">
      <vt:variant>
        <vt:lpstr>Fonts used</vt:lpstr>
      </vt:variant>
      <vt:variant>
        <vt:i4>13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22</vt:i4>
      </vt:variant>
    </vt:vector>
  </HeadingPairs>
  <TitlesOfParts>
    <vt:vector baseType="lpstr" size="36">
      <vt:lpstr>Arial</vt:lpstr>
      <vt:lpstr>Calibri Light</vt:lpstr>
      <vt:lpstr>Calibri</vt:lpstr>
      <vt:lpstr>微软雅黑</vt:lpstr>
      <vt:lpstr>叶根友飘然劲草繁</vt:lpstr>
      <vt:lpstr>宋体</vt:lpstr>
      <vt:lpstr>Meiryo</vt:lpstr>
      <vt:lpstr>Arial Narrow</vt:lpstr>
      <vt:lpstr>等线</vt:lpstr>
      <vt:lpstr>Roboto Light</vt:lpstr>
      <vt:lpstr>DIN-BoldItalic</vt:lpstr>
      <vt:lpstr>Lato Light</vt:lpstr>
      <vt:lpstr>zihun58hao-chuangzhonghei</vt:lpstr>
      <vt:lpstr>Office 主题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0</LinksUpToDate>
  <SharedDoc>0</SharedDoc>
  <HyperlinksChanged>0</HyperlinksChanged>
  <Application>Aspose.Slides for .NET</Application>
  <AppVersion>20.0400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xsi="http://www.w3.org/2001/XMLSchema-instance">
  <dcterms:created xsi:type="dcterms:W3CDTF">2022-03-20T11:23:44Z</dcterms:created>
  <cp:lastPrinted>2022-03-20T11:23:44Z</cp:lastPrinted>
  <dcterms:modified xsi:type="dcterms:W3CDTF">2022-03-20T03:33:04Z</dcterms:modified>
  <cp:revision>1</cp:revision>
</cp:coreProperties>
</file>